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7.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12.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13.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14.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5.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18.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9.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20.xml" ContentType="application/vnd.openxmlformats-officedocument.presentationml.notesSlide+xml"/>
  <Override PartName="/ppt/ink/ink201.xml" ContentType="application/inkml+xml"/>
  <Override PartName="/ppt/notesSlides/notesSlide21.xml" ContentType="application/vnd.openxmlformats-officedocument.presentationml.notesSlide+xml"/>
  <Override PartName="/ppt/ink/ink202.xml" ContentType="application/inkml+xml"/>
  <Override PartName="/ppt/notesSlides/notesSlide22.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23.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24.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25.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26.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65" r:id="rId3"/>
    <p:sldId id="268" r:id="rId4"/>
    <p:sldId id="282" r:id="rId5"/>
    <p:sldId id="283" r:id="rId6"/>
    <p:sldId id="284" r:id="rId7"/>
    <p:sldId id="285" r:id="rId8"/>
    <p:sldId id="272" r:id="rId9"/>
    <p:sldId id="270" r:id="rId10"/>
    <p:sldId id="286" r:id="rId11"/>
    <p:sldId id="287" r:id="rId12"/>
    <p:sldId id="288" r:id="rId13"/>
    <p:sldId id="289" r:id="rId14"/>
    <p:sldId id="290" r:id="rId15"/>
    <p:sldId id="291" r:id="rId16"/>
    <p:sldId id="271" r:id="rId17"/>
    <p:sldId id="292" r:id="rId18"/>
    <p:sldId id="293" r:id="rId19"/>
    <p:sldId id="294" r:id="rId20"/>
    <p:sldId id="295" r:id="rId21"/>
    <p:sldId id="296" r:id="rId22"/>
    <p:sldId id="297" r:id="rId23"/>
    <p:sldId id="298" r:id="rId24"/>
    <p:sldId id="299" r:id="rId25"/>
    <p:sldId id="300"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CE003-98C4-411E-8943-729180CAA9F9}" v="3" dt="2024-01-25T12:36:30.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B4CE003-98C4-411E-8943-729180CAA9F9}"/>
    <pc:docChg chg="modSld">
      <pc:chgData name="Duane Miller" userId="086b8d4e5ca37aec" providerId="LiveId" clId="{2B4CE003-98C4-411E-8943-729180CAA9F9}" dt="2024-01-25T12:39:50.357" v="707" actId="207"/>
      <pc:docMkLst>
        <pc:docMk/>
      </pc:docMkLst>
      <pc:sldChg chg="setBg">
        <pc:chgData name="Duane Miller" userId="086b8d4e5ca37aec" providerId="LiveId" clId="{2B4CE003-98C4-411E-8943-729180CAA9F9}" dt="2024-01-25T12:36:30.011" v="3"/>
        <pc:sldMkLst>
          <pc:docMk/>
          <pc:sldMk cId="2832398454" sldId="265"/>
        </pc:sldMkLst>
      </pc:sldChg>
      <pc:sldChg chg="modSp mod setBg">
        <pc:chgData name="Duane Miller" userId="086b8d4e5ca37aec" providerId="LiveId" clId="{2B4CE003-98C4-411E-8943-729180CAA9F9}" dt="2024-01-25T12:36:43.797" v="24" actId="207"/>
        <pc:sldMkLst>
          <pc:docMk/>
          <pc:sldMk cId="2153912712" sldId="268"/>
        </pc:sldMkLst>
        <pc:spChg chg="mod">
          <ac:chgData name="Duane Miller" userId="086b8d4e5ca37aec" providerId="LiveId" clId="{2B4CE003-98C4-411E-8943-729180CAA9F9}" dt="2024-01-25T12:36:43.797" v="24" actId="207"/>
          <ac:spMkLst>
            <pc:docMk/>
            <pc:sldMk cId="2153912712" sldId="268"/>
            <ac:spMk id="7" creationId="{4426F626-7A1A-43A8-B380-D11D76D34155}"/>
          </ac:spMkLst>
        </pc:spChg>
      </pc:sldChg>
      <pc:sldChg chg="modSp mod setBg modNotesTx">
        <pc:chgData name="Duane Miller" userId="086b8d4e5ca37aec" providerId="LiveId" clId="{2B4CE003-98C4-411E-8943-729180CAA9F9}" dt="2024-01-25T12:37:36.809" v="214" actId="207"/>
        <pc:sldMkLst>
          <pc:docMk/>
          <pc:sldMk cId="906262494" sldId="270"/>
        </pc:sldMkLst>
        <pc:spChg chg="mod">
          <ac:chgData name="Duane Miller" userId="086b8d4e5ca37aec" providerId="LiveId" clId="{2B4CE003-98C4-411E-8943-729180CAA9F9}" dt="2024-01-25T12:37:36.809" v="214" actId="207"/>
          <ac:spMkLst>
            <pc:docMk/>
            <pc:sldMk cId="906262494" sldId="270"/>
            <ac:spMk id="6" creationId="{B2FD387F-92CC-4779-81C3-06BBC90B104F}"/>
          </ac:spMkLst>
        </pc:spChg>
      </pc:sldChg>
      <pc:sldChg chg="modSp mod setBg">
        <pc:chgData name="Duane Miller" userId="086b8d4e5ca37aec" providerId="LiveId" clId="{2B4CE003-98C4-411E-8943-729180CAA9F9}" dt="2024-01-25T12:38:37.058" v="409" actId="207"/>
        <pc:sldMkLst>
          <pc:docMk/>
          <pc:sldMk cId="1512310284" sldId="271"/>
        </pc:sldMkLst>
        <pc:spChg chg="mod">
          <ac:chgData name="Duane Miller" userId="086b8d4e5ca37aec" providerId="LiveId" clId="{2B4CE003-98C4-411E-8943-729180CAA9F9}" dt="2024-01-25T12:38:37.058" v="409" actId="207"/>
          <ac:spMkLst>
            <pc:docMk/>
            <pc:sldMk cId="1512310284" sldId="271"/>
            <ac:spMk id="7" creationId="{4426F626-7A1A-43A8-B380-D11D76D34155}"/>
          </ac:spMkLst>
        </pc:spChg>
        <pc:spChg chg="mod">
          <ac:chgData name="Duane Miller" userId="086b8d4e5ca37aec" providerId="LiveId" clId="{2B4CE003-98C4-411E-8943-729180CAA9F9}" dt="2024-01-25T12:38:32.698" v="380" actId="1076"/>
          <ac:spMkLst>
            <pc:docMk/>
            <pc:sldMk cId="1512310284" sldId="271"/>
            <ac:spMk id="9" creationId="{95814F3C-AE7C-43CD-943F-E55B26546C47}"/>
          </ac:spMkLst>
        </pc:spChg>
      </pc:sldChg>
      <pc:sldChg chg="modSp mod setBg">
        <pc:chgData name="Duane Miller" userId="086b8d4e5ca37aec" providerId="LiveId" clId="{2B4CE003-98C4-411E-8943-729180CAA9F9}" dt="2024-01-25T12:37:28.438" v="187" actId="207"/>
        <pc:sldMkLst>
          <pc:docMk/>
          <pc:sldMk cId="2799131102" sldId="272"/>
        </pc:sldMkLst>
        <pc:spChg chg="mod">
          <ac:chgData name="Duane Miller" userId="086b8d4e5ca37aec" providerId="LiveId" clId="{2B4CE003-98C4-411E-8943-729180CAA9F9}" dt="2024-01-25T12:37:28.438" v="187" actId="207"/>
          <ac:spMkLst>
            <pc:docMk/>
            <pc:sldMk cId="2799131102" sldId="272"/>
            <ac:spMk id="7" creationId="{4426F626-7A1A-43A8-B380-D11D76D34155}"/>
          </ac:spMkLst>
        </pc:spChg>
      </pc:sldChg>
      <pc:sldChg chg="modSp mod setBg">
        <pc:chgData name="Duane Miller" userId="086b8d4e5ca37aec" providerId="LiveId" clId="{2B4CE003-98C4-411E-8943-729180CAA9F9}" dt="2024-01-25T12:36:53.053" v="51" actId="207"/>
        <pc:sldMkLst>
          <pc:docMk/>
          <pc:sldMk cId="3094310891" sldId="282"/>
        </pc:sldMkLst>
        <pc:spChg chg="mod">
          <ac:chgData name="Duane Miller" userId="086b8d4e5ca37aec" providerId="LiveId" clId="{2B4CE003-98C4-411E-8943-729180CAA9F9}" dt="2024-01-25T12:36:53.053" v="51" actId="207"/>
          <ac:spMkLst>
            <pc:docMk/>
            <pc:sldMk cId="3094310891" sldId="282"/>
            <ac:spMk id="6" creationId="{B2FD387F-92CC-4779-81C3-06BBC90B104F}"/>
          </ac:spMkLst>
        </pc:spChg>
      </pc:sldChg>
      <pc:sldChg chg="modSp mod setBg">
        <pc:chgData name="Duane Miller" userId="086b8d4e5ca37aec" providerId="LiveId" clId="{2B4CE003-98C4-411E-8943-729180CAA9F9}" dt="2024-01-25T12:37:00.766" v="87" actId="207"/>
        <pc:sldMkLst>
          <pc:docMk/>
          <pc:sldMk cId="3810404909" sldId="283"/>
        </pc:sldMkLst>
        <pc:spChg chg="mod">
          <ac:chgData name="Duane Miller" userId="086b8d4e5ca37aec" providerId="LiveId" clId="{2B4CE003-98C4-411E-8943-729180CAA9F9}" dt="2024-01-25T12:37:00.766" v="87" actId="207"/>
          <ac:spMkLst>
            <pc:docMk/>
            <pc:sldMk cId="3810404909" sldId="283"/>
            <ac:spMk id="6" creationId="{B2FD387F-92CC-4779-81C3-06BBC90B104F}"/>
          </ac:spMkLst>
        </pc:spChg>
      </pc:sldChg>
      <pc:sldChg chg="modSp mod setBg">
        <pc:chgData name="Duane Miller" userId="086b8d4e5ca37aec" providerId="LiveId" clId="{2B4CE003-98C4-411E-8943-729180CAA9F9}" dt="2024-01-25T12:37:07.555" v="115" actId="207"/>
        <pc:sldMkLst>
          <pc:docMk/>
          <pc:sldMk cId="2783702133" sldId="284"/>
        </pc:sldMkLst>
        <pc:spChg chg="mod">
          <ac:chgData name="Duane Miller" userId="086b8d4e5ca37aec" providerId="LiveId" clId="{2B4CE003-98C4-411E-8943-729180CAA9F9}" dt="2024-01-25T12:37:07.555" v="115" actId="207"/>
          <ac:spMkLst>
            <pc:docMk/>
            <pc:sldMk cId="2783702133" sldId="284"/>
            <ac:spMk id="6" creationId="{B2FD387F-92CC-4779-81C3-06BBC90B104F}"/>
          </ac:spMkLst>
        </pc:spChg>
      </pc:sldChg>
      <pc:sldChg chg="modSp mod setBg">
        <pc:chgData name="Duane Miller" userId="086b8d4e5ca37aec" providerId="LiveId" clId="{2B4CE003-98C4-411E-8943-729180CAA9F9}" dt="2024-01-25T12:37:17.385" v="143" actId="207"/>
        <pc:sldMkLst>
          <pc:docMk/>
          <pc:sldMk cId="1229280903" sldId="285"/>
        </pc:sldMkLst>
        <pc:spChg chg="mod">
          <ac:chgData name="Duane Miller" userId="086b8d4e5ca37aec" providerId="LiveId" clId="{2B4CE003-98C4-411E-8943-729180CAA9F9}" dt="2024-01-25T12:37:17.385" v="143" actId="207"/>
          <ac:spMkLst>
            <pc:docMk/>
            <pc:sldMk cId="1229280903" sldId="285"/>
            <ac:spMk id="6" creationId="{B2FD387F-92CC-4779-81C3-06BBC90B104F}"/>
          </ac:spMkLst>
        </pc:spChg>
      </pc:sldChg>
      <pc:sldChg chg="modSp mod setBg">
        <pc:chgData name="Duane Miller" userId="086b8d4e5ca37aec" providerId="LiveId" clId="{2B4CE003-98C4-411E-8943-729180CAA9F9}" dt="2024-01-25T12:37:43.102" v="243" actId="207"/>
        <pc:sldMkLst>
          <pc:docMk/>
          <pc:sldMk cId="4119397788" sldId="286"/>
        </pc:sldMkLst>
        <pc:spChg chg="mod">
          <ac:chgData name="Duane Miller" userId="086b8d4e5ca37aec" providerId="LiveId" clId="{2B4CE003-98C4-411E-8943-729180CAA9F9}" dt="2024-01-25T12:37:43.102" v="243" actId="207"/>
          <ac:spMkLst>
            <pc:docMk/>
            <pc:sldMk cId="4119397788" sldId="286"/>
            <ac:spMk id="6" creationId="{B2FD387F-92CC-4779-81C3-06BBC90B104F}"/>
          </ac:spMkLst>
        </pc:spChg>
      </pc:sldChg>
      <pc:sldChg chg="modSp mod setBg">
        <pc:chgData name="Duane Miller" userId="086b8d4e5ca37aec" providerId="LiveId" clId="{2B4CE003-98C4-411E-8943-729180CAA9F9}" dt="2024-01-25T12:37:50.289" v="269" actId="207"/>
        <pc:sldMkLst>
          <pc:docMk/>
          <pc:sldMk cId="1486739597" sldId="287"/>
        </pc:sldMkLst>
        <pc:spChg chg="mod">
          <ac:chgData name="Duane Miller" userId="086b8d4e5ca37aec" providerId="LiveId" clId="{2B4CE003-98C4-411E-8943-729180CAA9F9}" dt="2024-01-25T12:37:50.289" v="269" actId="207"/>
          <ac:spMkLst>
            <pc:docMk/>
            <pc:sldMk cId="1486739597" sldId="287"/>
            <ac:spMk id="6" creationId="{B2FD387F-92CC-4779-81C3-06BBC90B104F}"/>
          </ac:spMkLst>
        </pc:spChg>
      </pc:sldChg>
      <pc:sldChg chg="modSp mod setBg">
        <pc:chgData name="Duane Miller" userId="086b8d4e5ca37aec" providerId="LiveId" clId="{2B4CE003-98C4-411E-8943-729180CAA9F9}" dt="2024-01-25T12:37:57.811" v="294" actId="207"/>
        <pc:sldMkLst>
          <pc:docMk/>
          <pc:sldMk cId="1200550802" sldId="288"/>
        </pc:sldMkLst>
        <pc:spChg chg="mod">
          <ac:chgData name="Duane Miller" userId="086b8d4e5ca37aec" providerId="LiveId" clId="{2B4CE003-98C4-411E-8943-729180CAA9F9}" dt="2024-01-25T12:37:57.811" v="294" actId="207"/>
          <ac:spMkLst>
            <pc:docMk/>
            <pc:sldMk cId="1200550802" sldId="288"/>
            <ac:spMk id="6" creationId="{B2FD387F-92CC-4779-81C3-06BBC90B104F}"/>
          </ac:spMkLst>
        </pc:spChg>
      </pc:sldChg>
      <pc:sldChg chg="modSp mod setBg">
        <pc:chgData name="Duane Miller" userId="086b8d4e5ca37aec" providerId="LiveId" clId="{2B4CE003-98C4-411E-8943-729180CAA9F9}" dt="2024-01-25T12:38:07.009" v="323" actId="207"/>
        <pc:sldMkLst>
          <pc:docMk/>
          <pc:sldMk cId="1171392006" sldId="289"/>
        </pc:sldMkLst>
        <pc:spChg chg="mod">
          <ac:chgData name="Duane Miller" userId="086b8d4e5ca37aec" providerId="LiveId" clId="{2B4CE003-98C4-411E-8943-729180CAA9F9}" dt="2024-01-25T12:38:07.009" v="323" actId="207"/>
          <ac:spMkLst>
            <pc:docMk/>
            <pc:sldMk cId="1171392006" sldId="289"/>
            <ac:spMk id="6" creationId="{B2FD387F-92CC-4779-81C3-06BBC90B104F}"/>
          </ac:spMkLst>
        </pc:spChg>
      </pc:sldChg>
      <pc:sldChg chg="modSp mod setBg">
        <pc:chgData name="Duane Miller" userId="086b8d4e5ca37aec" providerId="LiveId" clId="{2B4CE003-98C4-411E-8943-729180CAA9F9}" dt="2024-01-25T12:38:17.339" v="351" actId="207"/>
        <pc:sldMkLst>
          <pc:docMk/>
          <pc:sldMk cId="3223648726" sldId="290"/>
        </pc:sldMkLst>
        <pc:spChg chg="mod">
          <ac:chgData name="Duane Miller" userId="086b8d4e5ca37aec" providerId="LiveId" clId="{2B4CE003-98C4-411E-8943-729180CAA9F9}" dt="2024-01-25T12:38:17.339" v="351" actId="207"/>
          <ac:spMkLst>
            <pc:docMk/>
            <pc:sldMk cId="3223648726" sldId="290"/>
            <ac:spMk id="6" creationId="{B2FD387F-92CC-4779-81C3-06BBC90B104F}"/>
          </ac:spMkLst>
        </pc:spChg>
      </pc:sldChg>
      <pc:sldChg chg="modSp mod setBg">
        <pc:chgData name="Duane Miller" userId="086b8d4e5ca37aec" providerId="LiveId" clId="{2B4CE003-98C4-411E-8943-729180CAA9F9}" dt="2024-01-25T12:38:25.377" v="379" actId="207"/>
        <pc:sldMkLst>
          <pc:docMk/>
          <pc:sldMk cId="2740062848" sldId="291"/>
        </pc:sldMkLst>
        <pc:spChg chg="mod">
          <ac:chgData name="Duane Miller" userId="086b8d4e5ca37aec" providerId="LiveId" clId="{2B4CE003-98C4-411E-8943-729180CAA9F9}" dt="2024-01-25T12:38:25.377" v="379" actId="207"/>
          <ac:spMkLst>
            <pc:docMk/>
            <pc:sldMk cId="2740062848" sldId="291"/>
            <ac:spMk id="6" creationId="{B2FD387F-92CC-4779-81C3-06BBC90B104F}"/>
          </ac:spMkLst>
        </pc:spChg>
      </pc:sldChg>
      <pc:sldChg chg="modSp mod setBg">
        <pc:chgData name="Duane Miller" userId="086b8d4e5ca37aec" providerId="LiveId" clId="{2B4CE003-98C4-411E-8943-729180CAA9F9}" dt="2024-01-25T12:38:43.051" v="438" actId="207"/>
        <pc:sldMkLst>
          <pc:docMk/>
          <pc:sldMk cId="13686368" sldId="292"/>
        </pc:sldMkLst>
        <pc:spChg chg="mod">
          <ac:chgData name="Duane Miller" userId="086b8d4e5ca37aec" providerId="LiveId" clId="{2B4CE003-98C4-411E-8943-729180CAA9F9}" dt="2024-01-25T12:38:43.051" v="438" actId="207"/>
          <ac:spMkLst>
            <pc:docMk/>
            <pc:sldMk cId="13686368" sldId="292"/>
            <ac:spMk id="6" creationId="{B2FD387F-92CC-4779-81C3-06BBC90B104F}"/>
          </ac:spMkLst>
        </pc:spChg>
      </pc:sldChg>
      <pc:sldChg chg="modSp mod setBg">
        <pc:chgData name="Duane Miller" userId="086b8d4e5ca37aec" providerId="LiveId" clId="{2B4CE003-98C4-411E-8943-729180CAA9F9}" dt="2024-01-25T12:38:49.981" v="470" actId="207"/>
        <pc:sldMkLst>
          <pc:docMk/>
          <pc:sldMk cId="3874420640" sldId="293"/>
        </pc:sldMkLst>
        <pc:spChg chg="mod">
          <ac:chgData name="Duane Miller" userId="086b8d4e5ca37aec" providerId="LiveId" clId="{2B4CE003-98C4-411E-8943-729180CAA9F9}" dt="2024-01-25T12:38:49.981" v="470" actId="207"/>
          <ac:spMkLst>
            <pc:docMk/>
            <pc:sldMk cId="3874420640" sldId="293"/>
            <ac:spMk id="6" creationId="{B2FD387F-92CC-4779-81C3-06BBC90B104F}"/>
          </ac:spMkLst>
        </pc:spChg>
      </pc:sldChg>
      <pc:sldChg chg="modSp mod setBg">
        <pc:chgData name="Duane Miller" userId="086b8d4e5ca37aec" providerId="LiveId" clId="{2B4CE003-98C4-411E-8943-729180CAA9F9}" dt="2024-01-25T12:38:57.407" v="499" actId="207"/>
        <pc:sldMkLst>
          <pc:docMk/>
          <pc:sldMk cId="4029518768" sldId="294"/>
        </pc:sldMkLst>
        <pc:spChg chg="mod">
          <ac:chgData name="Duane Miller" userId="086b8d4e5ca37aec" providerId="LiveId" clId="{2B4CE003-98C4-411E-8943-729180CAA9F9}" dt="2024-01-25T12:38:57.407" v="499" actId="207"/>
          <ac:spMkLst>
            <pc:docMk/>
            <pc:sldMk cId="4029518768" sldId="294"/>
            <ac:spMk id="6" creationId="{B2FD387F-92CC-4779-81C3-06BBC90B104F}"/>
          </ac:spMkLst>
        </pc:spChg>
      </pc:sldChg>
      <pc:sldChg chg="modSp mod setBg">
        <pc:chgData name="Duane Miller" userId="086b8d4e5ca37aec" providerId="LiveId" clId="{2B4CE003-98C4-411E-8943-729180CAA9F9}" dt="2024-01-25T12:39:03.744" v="534" actId="207"/>
        <pc:sldMkLst>
          <pc:docMk/>
          <pc:sldMk cId="1493734572" sldId="295"/>
        </pc:sldMkLst>
        <pc:spChg chg="mod">
          <ac:chgData name="Duane Miller" userId="086b8d4e5ca37aec" providerId="LiveId" clId="{2B4CE003-98C4-411E-8943-729180CAA9F9}" dt="2024-01-25T12:39:03.744" v="534" actId="207"/>
          <ac:spMkLst>
            <pc:docMk/>
            <pc:sldMk cId="1493734572" sldId="295"/>
            <ac:spMk id="6" creationId="{B2FD387F-92CC-4779-81C3-06BBC90B104F}"/>
          </ac:spMkLst>
        </pc:spChg>
      </pc:sldChg>
      <pc:sldChg chg="modSp mod setBg">
        <pc:chgData name="Duane Miller" userId="086b8d4e5ca37aec" providerId="LiveId" clId="{2B4CE003-98C4-411E-8943-729180CAA9F9}" dt="2024-01-25T12:39:11.129" v="560" actId="207"/>
        <pc:sldMkLst>
          <pc:docMk/>
          <pc:sldMk cId="416290707" sldId="296"/>
        </pc:sldMkLst>
        <pc:spChg chg="mod">
          <ac:chgData name="Duane Miller" userId="086b8d4e5ca37aec" providerId="LiveId" clId="{2B4CE003-98C4-411E-8943-729180CAA9F9}" dt="2024-01-25T12:39:11.129" v="560" actId="207"/>
          <ac:spMkLst>
            <pc:docMk/>
            <pc:sldMk cId="416290707" sldId="296"/>
            <ac:spMk id="6" creationId="{B2FD387F-92CC-4779-81C3-06BBC90B104F}"/>
          </ac:spMkLst>
        </pc:spChg>
      </pc:sldChg>
      <pc:sldChg chg="modSp mod setBg">
        <pc:chgData name="Duane Miller" userId="086b8d4e5ca37aec" providerId="LiveId" clId="{2B4CE003-98C4-411E-8943-729180CAA9F9}" dt="2024-01-25T12:39:18.641" v="589" actId="207"/>
        <pc:sldMkLst>
          <pc:docMk/>
          <pc:sldMk cId="1720914036" sldId="297"/>
        </pc:sldMkLst>
        <pc:spChg chg="mod">
          <ac:chgData name="Duane Miller" userId="086b8d4e5ca37aec" providerId="LiveId" clId="{2B4CE003-98C4-411E-8943-729180CAA9F9}" dt="2024-01-25T12:39:18.641" v="589" actId="207"/>
          <ac:spMkLst>
            <pc:docMk/>
            <pc:sldMk cId="1720914036" sldId="297"/>
            <ac:spMk id="6" creationId="{B2FD387F-92CC-4779-81C3-06BBC90B104F}"/>
          </ac:spMkLst>
        </pc:spChg>
      </pc:sldChg>
      <pc:sldChg chg="modSp mod setBg">
        <pc:chgData name="Duane Miller" userId="086b8d4e5ca37aec" providerId="LiveId" clId="{2B4CE003-98C4-411E-8943-729180CAA9F9}" dt="2024-01-25T12:39:25.281" v="619" actId="207"/>
        <pc:sldMkLst>
          <pc:docMk/>
          <pc:sldMk cId="1259065984" sldId="298"/>
        </pc:sldMkLst>
        <pc:spChg chg="mod">
          <ac:chgData name="Duane Miller" userId="086b8d4e5ca37aec" providerId="LiveId" clId="{2B4CE003-98C4-411E-8943-729180CAA9F9}" dt="2024-01-25T12:39:25.281" v="619" actId="207"/>
          <ac:spMkLst>
            <pc:docMk/>
            <pc:sldMk cId="1259065984" sldId="298"/>
            <ac:spMk id="6" creationId="{B2FD387F-92CC-4779-81C3-06BBC90B104F}"/>
          </ac:spMkLst>
        </pc:spChg>
      </pc:sldChg>
      <pc:sldChg chg="modSp mod setBg">
        <pc:chgData name="Duane Miller" userId="086b8d4e5ca37aec" providerId="LiveId" clId="{2B4CE003-98C4-411E-8943-729180CAA9F9}" dt="2024-01-25T12:39:32.961" v="648" actId="207"/>
        <pc:sldMkLst>
          <pc:docMk/>
          <pc:sldMk cId="797884487" sldId="299"/>
        </pc:sldMkLst>
        <pc:spChg chg="mod">
          <ac:chgData name="Duane Miller" userId="086b8d4e5ca37aec" providerId="LiveId" clId="{2B4CE003-98C4-411E-8943-729180CAA9F9}" dt="2024-01-25T12:39:32.961" v="648" actId="207"/>
          <ac:spMkLst>
            <pc:docMk/>
            <pc:sldMk cId="797884487" sldId="299"/>
            <ac:spMk id="6" creationId="{B2FD387F-92CC-4779-81C3-06BBC90B104F}"/>
          </ac:spMkLst>
        </pc:spChg>
      </pc:sldChg>
      <pc:sldChg chg="modSp mod setBg">
        <pc:chgData name="Duane Miller" userId="086b8d4e5ca37aec" providerId="LiveId" clId="{2B4CE003-98C4-411E-8943-729180CAA9F9}" dt="2024-01-25T12:39:41.051" v="677" actId="207"/>
        <pc:sldMkLst>
          <pc:docMk/>
          <pc:sldMk cId="4027934768" sldId="300"/>
        </pc:sldMkLst>
        <pc:spChg chg="mod">
          <ac:chgData name="Duane Miller" userId="086b8d4e5ca37aec" providerId="LiveId" clId="{2B4CE003-98C4-411E-8943-729180CAA9F9}" dt="2024-01-25T12:39:41.051" v="677" actId="207"/>
          <ac:spMkLst>
            <pc:docMk/>
            <pc:sldMk cId="4027934768" sldId="300"/>
            <ac:spMk id="6" creationId="{B2FD387F-92CC-4779-81C3-06BBC90B104F}"/>
          </ac:spMkLst>
        </pc:spChg>
      </pc:sldChg>
      <pc:sldChg chg="modSp mod setBg">
        <pc:chgData name="Duane Miller" userId="086b8d4e5ca37aec" providerId="LiveId" clId="{2B4CE003-98C4-411E-8943-729180CAA9F9}" dt="2024-01-25T12:39:50.357" v="707" actId="207"/>
        <pc:sldMkLst>
          <pc:docMk/>
          <pc:sldMk cId="1650176461" sldId="301"/>
        </pc:sldMkLst>
        <pc:spChg chg="mod">
          <ac:chgData name="Duane Miller" userId="086b8d4e5ca37aec" providerId="LiveId" clId="{2B4CE003-98C4-411E-8943-729180CAA9F9}" dt="2024-01-25T12:39:50.357" v="707" actId="207"/>
          <ac:spMkLst>
            <pc:docMk/>
            <pc:sldMk cId="1650176461" sldId="301"/>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37.033"/>
    </inkml:context>
    <inkml:brush xml:id="br0">
      <inkml:brushProperty name="width" value="0.1" units="cm"/>
      <inkml:brushProperty name="height" value="0.1" units="cm"/>
      <inkml:brushProperty name="color" value="#E71224"/>
    </inkml:brush>
  </inkml:definitions>
  <inkml:trace contextRef="#ctx0" brushRef="#br0">1 168 3511 0 0,'0'-3'160'0'0,"0"0"0"0"0,0 1-1 0 0,1-1 1 0 0,-1 0-1 0 0,1 1 1 0 0,-1-1-1 0 0,1 0 1 0 0,0 1-1 0 0,0-1 1 0 0,0 1-1 0 0,1-1 1 0 0,2-3 0 0 0,-3 5-118 0 0,-1 0 0 0 0,1 0 0 0 0,0 1 0 0 0,0-1 0 0 0,0 0 0 0 0,-1 1 0 0 0,1-1 0 0 0,0 1 0 0 0,0-1 0 0 0,0 1 0 0 0,0 0 0 0 0,0-1 0 0 0,0 1 0 0 0,0 0 0 0 0,0-1 0 0 0,0 1 0 0 0,0 0 0 0 0,0 0 0 0 0,0 0 1 0 0,0 0-1 0 0,0 0 0 0 0,0 0 0 0 0,0 0 0 0 0,0 1 0 0 0,0-1 0 0 0,0 0 0 0 0,0 0 0 0 0,0 1 0 0 0,0-1 0 0 0,0 1 0 0 0,0-1 0 0 0,0 1 0 0 0,0-1 0 0 0,0 1 0 0 0,0 0 0 0 0,-1-1 0 0 0,2 2 0 0 0,19 13 554 0 0,-12-9-183 0 0,1 1 1 0 0,-2 0-1 0 0,16 15 1 0 0,-23-20-294 0 0,0 0 0 0 0,1 0 0 0 0,-1 0 0 0 0,1-1-1 0 0,-1 1 1 0 0,1 0 0 0 0,0-1 0 0 0,0 0 0 0 0,-1 1 0 0 0,1-1 0 0 0,0 0 0 0 0,0 0 0 0 0,0 0 0 0 0,1 0 0 0 0,-1 0 0 0 0,0 0 0 0 0,0-1 0 0 0,0 1 0 0 0,1-1 0 0 0,-1 1 0 0 0,0-1 0 0 0,0 0 0 0 0,1 0 0 0 0,-1 0 0 0 0,0 0-1 0 0,1-1 1 0 0,-1 1 0 0 0,0 0 0 0 0,4-2 0 0 0,89-25 1559 0 0,-27 6-1118 0 0,-55 18-468 0 0,-1 0 0 0 0,1 1 1 0 0,0 1-1 0 0,-1 0 0 0 0,17 2 0 0 0,0 1 17 0 0,33 8 0 0 0,38 0 7 0 0,-85-9-82 0 0,1-1 0 0 0,0-1 0 0 0,25-3 0 0 0,-25 2 129 0 0,1 0 0 0 0,33 2 0 0 0,28 4 27 0 0,34 5 34 0 0,-87-5-225 0 0,-1-1 0 0 0,1-1 0 0 0,0-2 0 0 0,-1 0 0 0 0,47-7 0 0 0,-55 5 6 0 0,1 0-1 0 0,0 1 0 0 0,0 1 1 0 0,0 1-1 0 0,20 3 0 0 0,83 22 27 0 0,-100-23 1 0 0,0 0 0 0 0,0-1-1 0 0,1-1 1 0 0,-1-1 0 0 0,1-1 0 0 0,25-4 0 0 0,45-2 89 0 0,-19 10-63 0 0,-45-1-29 0 0,-1-1 0 0 0,0-2 0 0 0,0 0 0 0 0,33-7 1 0 0,16-4 365 0 0,138-6 1 0 0,-121 13-389 0 0,-44-1 32 0 0,-1-2-1 0 0,76-23 1 0 0,6-2 22 0 0,92 5-42 0 0,2 17 87 0 0,-219 11-106 0 0,115-7-1 0 0,-63 3 0 0 0,0 1 0 0 0,-1 3 0 0 0,66 9 0 0 0,-34 5 0 0 0,89 12 0 0 0,-91-21 0 0 0,163-12 0 0 0,-43-1 0 0 0,216 18 65 0 0,-395-9-66 0 0,319 27 1 0 0,-167-22 0 0 0,-159-6 0 0 0,125-3 0 0 0,-59-1 0 0 0,103 10 0 0 0,-3 7 17 0 0,-151-13-5 0 0,1-1 0 0 0,0-2-1 0 0,45-10 1 0 0,14-9 6 0 0,83-16 21 0 0,-137 32 5 0 0,-1 2 0 0 0,64 0 1 0 0,3 10-24 0 0,-42-2-3 0 0,1-2-1 0 0,112-12 1 0 0,-105 2-18 0 0,0 2 0 0 0,1 4 0 0 0,123 12 0 0 0,-129-6 22 0 0,1-2-1 0 0,127-15 0 0 0,81-11 182 0 0,-236 25-173 0 0,0 1 0 0 0,53 11-1 0 0,44 2-33 0 0,-101-16 20 0 0,-1-1 1 0 0,55-11-1 0 0,-51 7 18 0 0,69-4 1 0 0,-57 10-7 0 0,-4-1 41 0 0,0 2-1 0 0,85 13 1 0 0,138 32-69 0 0,101 6 64 0 0,-62-4-64 0 0,-284-44 0 0 0,69 16 0 0 0,-29-5 0 0 0,0-3 0 0 0,87 4 0 0 0,-59-15 13 0 0,139 9 38 0 0,220 33-51 0 0,-374-39 0 0 0,0-3 0 0 0,0-4 0 0 0,104-16 0 0 0,-113 12 0 0 0,20-4 0 0 0,-54 7 0 0 0,-27 4 0 0 0,0-1 0 0 0,0 0 0 0 0,0 0 0 0 0,14-5 0 0 0,-20 5-24 0 0,1 0 1 0 0,-1 0-1 0 0,1 0 0 0 0,-1 0 1 0 0,1 1-1 0 0,-1-1 0 0 0,1 1 1 0 0,0 0-1 0 0,-1-1 0 0 0,1 1 0 0 0,0 0 1 0 0,-1 1-1 0 0,1-1 0 0 0,-1 0 1 0 0,1 1-1 0 0,0 0 0 0 0,-1-1 1 0 0,1 1-1 0 0,-1 0 0 0 0,0 0 0 0 0,1 0 1 0 0,-1 1-1 0 0,0-1 0 0 0,1 1 1 0 0,-1-1-1 0 0,0 1 0 0 0,0 0 1 0 0,0-1-1 0 0,-1 1 0 0 0,1 0 0 0 0,0 0 1 0 0,-1 1-1 0 0,1-1 0 0 0,-1 0 1 0 0,2 4-1 0 0,5 10-1403 0 0,1-1-429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01.213"/>
    </inkml:context>
    <inkml:brush xml:id="br0">
      <inkml:brushProperty name="width" value="0.1" units="cm"/>
      <inkml:brushProperty name="height" value="0.1" units="cm"/>
      <inkml:brushProperty name="color" value="#E71224"/>
    </inkml:brush>
  </inkml:definitions>
  <inkml:trace contextRef="#ctx0" brushRef="#br0">1 152 2303 0 0,'19'-10'288'0'0,"0"0"0"0"0,0 1-1 0 0,1 1 1 0 0,0 1 0 0 0,1 1-1 0 0,0 0 1 0 0,0 2 0 0 0,0 0-1 0 0,0 2 1 0 0,29-1-1 0 0,-30 5-37 0 0,0 0 0 0 0,0 1-1 0 0,-1 1 1 0 0,31 10 0 0 0,-26-7-35 0 0,0-1 0 0 0,33 5 0 0 0,10-4 172 0 0,116 6 456 0 0,233-29 981 0 0,-86-10-1072 0 0,-219 18-658 0 0,21-4 15 0 0,79-4 102 0 0,-155 18-164 0 0,1 2 1 0 0,81 16-1 0 0,-33-3-40 0 0,-32-7 37 0 0,227 21-35 0 0,-260-28-9 0 0,39 8 0 0 0,20 2 0 0 0,17-2 2 0 0,70 4 71 0 0,184-22 44 0 0,-298 6-97 0 0,140 18 0 0 0,-8 0 4 0 0,-133-19 196 0 0,-1-3-1 0 0,94-20 1 0 0,29-2 177 0 0,262 12 531 0 0,-78 4-864 0 0,-123-15-19 0 0,-113 9-26 0 0,233-7 56 0 0,2-9-24 0 0,-232 17-38 0 0,145 3 41 0 0,-123 9-55 0 0,276-9 47 0 0,-202 7-28 0 0,-116 8-19 0 0,169 25 0 0 0,-41-1 14 0 0,-38-25 25 0 0,-43-2-23 0 0,253 39-15 0 0,-261-20 0 0 0,-92-15 0 0 0,107-6 0 0 0,-35-2 0 0 0,102 12 0 0 0,-78 0 0 0 0,290-23 0 0 0,-272 5 0 0 0,85-13 0 0 0,-204 19 0 0 0,102 6 0 0 0,22-1 0 0 0,-133-2 0 0 0,105 9 0 0 0,56 27 0 0 0,-146-23 0 0 0,0-3 0 0 0,0-4 0 0 0,109-6 0 0 0,69-24 64 0 0,-154 14-64 0 0,156 3 0 0 0,-41 3 0 0 0,74-5 0 0 0,-234 14 0 0 0,58 9 0 0 0,-37-2 0 0 0,-37-7 0 0 0,281 21 0 0 0,149-28 0 0 0,-122 17-1112 0 0,-224-7 452 0 0,-80-4-704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5.309"/>
    </inkml:context>
    <inkml:brush xml:id="br0">
      <inkml:brushProperty name="width" value="0.1" units="cm"/>
      <inkml:brushProperty name="height" value="0.1" units="cm"/>
      <inkml:brushProperty name="color" value="#F4F91B"/>
    </inkml:brush>
  </inkml:definitions>
  <inkml:trace contextRef="#ctx0" brushRef="#br0">2184 48 5551 0 0,'-3'-10'192'0'0,"0"1"0"0"0,-9-17 0 0 0,12 26-187 0 0,-1 0-1 0 0,1 0 0 0 0,0 0 0 0 0,0-1 1 0 0,0 1-1 0 0,-1 0 0 0 0,1 0 0 0 0,0 0 0 0 0,0 0 1 0 0,-1-1-1 0 0,1 1 0 0 0,0 0 0 0 0,0 0 1 0 0,-1 0-1 0 0,1 0 0 0 0,0 0 0 0 0,0 0 1 0 0,-1 0-1 0 0,1 0 0 0 0,0 0 0 0 0,0 0 1 0 0,-1 0-1 0 0,1 0 0 0 0,0 0 0 0 0,-1 0 0 0 0,1 0 1 0 0,0 0-1 0 0,0 0 0 0 0,-1 0 0 0 0,1 0 1 0 0,0 0-1 0 0,0 1 0 0 0,-1-1 0 0 0,1 0 1 0 0,0 0-1 0 0,0 0 0 0 0,-1 0 0 0 0,1 1 0 0 0,0-1 1 0 0,0 0-1 0 0,0 0 0 0 0,0 0 0 0 0,-1 1 1 0 0,1-1-1 0 0,0 0 0 0 0,-15 16 346 0 0,5-5-191 0 0,8-10-137 0 0,0 0 0 0 0,0-1 0 0 0,0 1 0 0 0,0-1 0 0 0,0 1 0 0 0,0-1 0 0 0,0 0 0 0 0,0 0 0 0 0,0 0 0 0 0,0 0 0 0 0,0 0-1 0 0,0 0 1 0 0,-1-1 0 0 0,1 1 0 0 0,-2-1 0 0 0,-40-14 630 0 0,23 8-365 0 0,10 4-102 0 0,-1 1-1 0 0,1 0 1 0 0,-1 1 0 0 0,0 0 0 0 0,0 1 0 0 0,1 0-1 0 0,-1 0 1 0 0,0 2 0 0 0,1-1 0 0 0,-16 5 0 0 0,-11 6-85 0 0,-64 28 0 0 0,2 0-15 0 0,60-28-82 0 0,-1-3 0 0 0,1-1-1 0 0,-1-2 1 0 0,-68 1 0 0 0,-170-16 178 0 0,136 1-53 0 0,-126-7 67 0 0,-276-2-807 0 0,406 19-3062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7.175"/>
    </inkml:context>
    <inkml:brush xml:id="br0">
      <inkml:brushProperty name="width" value="0.1" units="cm"/>
      <inkml:brushProperty name="height" value="0.1" units="cm"/>
      <inkml:brushProperty name="color" value="#F4F91B"/>
    </inkml:brush>
  </inkml:definitions>
  <inkml:trace contextRef="#ctx0" brushRef="#br0">1695 65 2303 0 0,'-3'-3'279'0'0,"0"0"0"0"0,-1 1-1 0 0,0-1 1 0 0,1 1 0 0 0,-1 0-1 0 0,0 0 1 0 0,0 0 0 0 0,0 1-1 0 0,0-1 1 0 0,-1 1 0 0 0,1 0-1 0 0,-6-1 1 0 0,-168-20 474 0 0,106 13 300 0 0,0 4 0 0 0,-1 2 0 0 0,-140 14 0 0 0,145-6-904 0 0,0-2 0 0 0,-101-10 0 0 0,89 2-49 0 0,-101 6-1 0 0,-77 20-775 0 0,126-9-2036 0 0,57-6-798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8.238"/>
    </inkml:context>
    <inkml:brush xml:id="br0">
      <inkml:brushProperty name="width" value="0.1" units="cm"/>
      <inkml:brushProperty name="height" value="0.1" units="cm"/>
      <inkml:brushProperty name="color" value="#F4F91B"/>
    </inkml:brush>
  </inkml:definitions>
  <inkml:trace contextRef="#ctx0" brushRef="#br0">2162 97 1375 0 0,'-18'-20'83'0'0,"1"-1"213"0"0,3 10 2919 0 0,3 5-2979 0 0,-1 0 1 0 0,0 0-1 0 0,0 1 1 0 0,0 0-1 0 0,-1 1 0 0 0,1 1 1 0 0,-1 0-1 0 0,0 0 1 0 0,0 1-1 0 0,0 1 1 0 0,0 0-1 0 0,0 1 0 0 0,-1 1 1 0 0,-12 1-1 0 0,-247 22 287 0 0,264-24-501 0 0,-262 15 971 0 0,110 16-685 0 0,-10 0-164 0 0,-98-14 5 0 0,38-3-22 0 0,171-9-124 0 0,-278 18-13 0 0,273-22-111 0 0,3-1-21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9.173"/>
    </inkml:context>
    <inkml:brush xml:id="br0">
      <inkml:brushProperty name="width" value="0.1" units="cm"/>
      <inkml:brushProperty name="height" value="0.1" units="cm"/>
      <inkml:brushProperty name="color" value="#F4F91B"/>
    </inkml:brush>
  </inkml:definitions>
  <inkml:trace contextRef="#ctx0" brushRef="#br0">1835 181 2759 0 0,'-12'-6'601'0'0,"-1"2"-1"0"0,-17-6 1 0 0,19 7-472 0 0,0 0 1 0 0,0-1 0 0 0,-18-9-1 0 0,5-1 351 0 0,13 7-173 0 0,-1 0 0 0 0,0 0 1 0 0,-1 1-1 0 0,0 1 0 0 0,0 0 1 0 0,-20-5-1 0 0,-4 5 126 0 0,1 2-1 0 0,-51 2 1 0 0,47 2-181 0 0,-66-8-1 0 0,-32-18-2 0 0,80 13-101 0 0,-1 2 0 0 0,0 2 0 0 0,-75 1-1 0 0,-100 23 130 0 0,126-7-208 0 0,34-2-143 0 0,0 4 1 0 0,1 3 0 0 0,-124 40-1 0 0,125-30-314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0.263"/>
    </inkml:context>
    <inkml:brush xml:id="br0">
      <inkml:brushProperty name="width" value="0.1" units="cm"/>
      <inkml:brushProperty name="height" value="0.1" units="cm"/>
      <inkml:brushProperty name="color" value="#F4F91B"/>
    </inkml:brush>
  </inkml:definitions>
  <inkml:trace contextRef="#ctx0" brushRef="#br0">691 110 1839 0 0,'-2'-2'123'0'0,"0"-1"-1"0"0,0 0 1 0 0,0 1-1 0 0,-1 0 0 0 0,1 0 1 0 0,0 0-1 0 0,-1 0 1 0 0,-3-2-1 0 0,-10-10 1354 0 0,9 7-1196 0 0,-1 1-1 0 0,0 0 1 0 0,0 0 0 0 0,0 0 0 0 0,-1 1 0 0 0,0 0 0 0 0,0 1 0 0 0,-11-4 0 0 0,5 3 19 0 0,-1 1 0 0 0,1 0 0 0 0,-1 1-1 0 0,-23-1 1 0 0,-8 3 150 0 0,0 3-1 0 0,-68 10 0 0 0,90-9-494 0 0,0 1 0 0 0,1 0 0 0 0,-1 2 0 0 0,1 1 0 0 0,0 1-1 0 0,1 2 1 0 0,-34 16 0 0 0,30-9-3321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0.731"/>
    </inkml:context>
    <inkml:brush xml:id="br0">
      <inkml:brushProperty name="width" value="0.1" units="cm"/>
      <inkml:brushProperty name="height" value="0.1" units="cm"/>
      <inkml:brushProperty name="color" value="#F4F91B"/>
    </inkml:brush>
  </inkml:definitions>
  <inkml:trace contextRef="#ctx0" brushRef="#br0">1520 271 3679 0 0,'-12'-13'242'0'0,"8"8"-43"0"0,0 1 0 0 0,0-1 1 0 0,-1 1-1 0 0,0 0 0 0 0,1 0 1 0 0,-1 0-1 0 0,-1 1 0 0 0,1-1 1 0 0,0 1-1 0 0,-1 1 0 0 0,0-1 1 0 0,0 1-1 0 0,-10-3 0 0 0,-283-45 583 0 0,-129-54 2237 0 0,382 92-2812 0 0,4 2-85 0 0,0 2 0 0 0,-60-4 0 0 0,-87 5 298 0 0,93 6-342 0 0,-26-1-3282 0 0,62 5-400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1.493"/>
    </inkml:context>
    <inkml:brush xml:id="br0">
      <inkml:brushProperty name="width" value="0.1" units="cm"/>
      <inkml:brushProperty name="height" value="0.1" units="cm"/>
      <inkml:brushProperty name="color" value="#F4F91B"/>
    </inkml:brush>
  </inkml:definitions>
  <inkml:trace contextRef="#ctx0" brushRef="#br0">2649 80 919 0 0,'-2'-4'258'0'0,"0"0"-1"0"0,-1 1 0 0 0,1-1 0 0 0,-1 0 0 0 0,1 1 1 0 0,-1-1-1 0 0,0 1 0 0 0,-1 0 0 0 0,1 0 0 0 0,0 0 0 0 0,-1 1 1 0 0,1-1-1 0 0,-1 1 0 0 0,0 0 0 0 0,0 0 0 0 0,-5-2 0 0 0,0 2-238 0 0,0 0 0 0 0,0 0-1 0 0,-1 1 1 0 0,1 0-1 0 0,0 1 1 0 0,-1 0-1 0 0,1 0 1 0 0,-11 3-1 0 0,-33-1-174 0 0,-87-9 34 0 0,19 0 1440 0 0,-131 9-1 0 0,-39 26-157 0 0,-36 3-687 0 0,-2-28 30 0 0,35-36-71 0 0,-31-2-8 0 0,53 29-758 0 0,179 6-60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37.359"/>
    </inkml:context>
    <inkml:brush xml:id="br0">
      <inkml:brushProperty name="width" value="0.1" units="cm"/>
      <inkml:brushProperty name="height" value="0.1" units="cm"/>
      <inkml:brushProperty name="color" value="#F4F91B"/>
    </inkml:brush>
  </inkml:definitions>
  <inkml:trace contextRef="#ctx0" brushRef="#br0">331 1468 455 0 0,'-4'-17'-604'0'0,"3"15"1130"0"0,-1 0 2 0 0,1-1 0 0 0,-1 1 0 0 0,0 1-1 0 0,0-1 1 0 0,0 0 0 0 0,0 0-1 0 0,0 1 1 0 0,0-1 0 0 0,-1 1 0 0 0,1 0-1 0 0,-3-2 1 0 0,6 6 718 0 0,7 2-855 0 0,3-4-31 0 0,-1 0-1 0 0,1 0 0 0 0,0-2 0 0 0,19-1 0 0 0,-23 1-148 0 0,0 1 0 0 0,0 0 0 0 0,0 0 0 0 0,-1 1 0 0 0,1 0 0 0 0,0 0 0 0 0,10 4 0 0 0,-12-3-136 0 0,0 0 1 0 0,0 1-1 0 0,0 0 0 0 0,-1 0 0 0 0,5 3 0 0 0,-4-2-21 0 0,-1-1 1 0 0,0 0-1 0 0,1 0 1 0 0,0-1-1 0 0,0 0 1 0 0,5 3-1 0 0,3-1 259 0 0,0 1 0 0 0,13 8 0 0 0,-18-9-232 0 0,0 0 1 0 0,0 0-1 0 0,0-1 0 0 0,1 0 0 0 0,-1 0 0 0 0,1-1 0 0 0,-1 0 0 0 0,15 1 1 0 0,38 2 252 0 0,-24-1-188 0 0,10 1-24 0 0,-24-1-26 0 0,0-2 0 0 0,30-1 0 0 0,-36-1-11 0 0,-1 0 0 0 0,0 2-1 0 0,31 6 1 0 0,-7 0 4 0 0,-12-2-50 0 0,-20-4-27 0 0,1-1 0 0 0,0 1 0 0 0,13 0 0 0 0,18-4 50 0 0,22 2 5 0 0,-39 1 3 0 0,-1 2 0 0 0,0 1-1 0 0,30 8 1 0 0,-27-5-35 0 0,1-2 1 0 0,26 2 0 0 0,-25-5 107 0 0,38-3 1 0 0,-49 0-50 0 0,0 0-1 0 0,1 1 1 0 0,-1 1 0 0 0,1 0 0 0 0,-1 2-1 0 0,0 0 1 0 0,16 5 0 0 0,-22-5-74 0 0,0 0 0 0 0,-1-1 0 0 0,1 0 0 0 0,0-1 1 0 0,0 1-1 0 0,1-2 0 0 0,-1 0 0 0 0,0 0 0 0 0,0-1 0 0 0,14-2 0 0 0,-13 1 9 0 0,0 1 0 0 0,0 0 0 0 0,1 0 0 0 0,-1 1 0 0 0,0 1 0 0 0,0 0 0 0 0,1 0 0 0 0,-1 1 0 0 0,0 0-1 0 0,0 1 1 0 0,-1 1 0 0 0,15 6 0 0 0,-10-5-4 0 0,-1 0-1 0 0,1-1 1 0 0,0-1-1 0 0,0-1 1 0 0,0 0-1 0 0,0 0 1 0 0,22-2-1 0 0,17 3 32 0 0,-12 4-7 0 0,-31-5-36 0 0,0 0-1 0 0,21 1 1 0 0,18 3 77 0 0,-17-1-63 0 0,4-2 34 0 0,0-2-1 0 0,47-5 1 0 0,-77 3-50 0 0,-1 0 0 0 0,1 0 0 0 0,-1-1 1 0 0,0 0-1 0 0,0 0 0 0 0,0 0 0 0 0,0-1 1 0 0,0 0-1 0 0,0 0 0 0 0,0 0 0 0 0,-1-1 1 0 0,0 0-1 0 0,0 0 0 0 0,0-1 0 0 0,0 1 1 0 0,-1-1-1 0 0,7-9 0 0 0,24-21 29 0 0,-29 29-26 0 0,0 0 0 0 0,1 0 1 0 0,-2 0-1 0 0,1-1 0 0 0,-1 0 0 0 0,0 0 0 0 0,0 0 0 0 0,-1-1 0 0 0,6-14 1 0 0,-3-4 36 0 0,7-52 0 0 0,-10 57 49 0 0,2-33 143 0 0,-3 26-61 0 0,8-33 1 0 0,-10 54-183 0 0,0 1 0 0 0,0-1-1 0 0,-1 1 1 0 0,0-1 0 0 0,0 1-1 0 0,0-1 1 0 0,-3-11 0 0 0,-14-46 74 0 0,2 15 82 0 0,9 23-80 0 0,0 0 0 0 0,2-1 0 0 0,0 1 0 0 0,2-54 0 0 0,6 25-80 0 0,-1 33 54 0 0,0-1 0 0 0,-2 0 1 0 0,-1 1-1 0 0,-1-1 0 0 0,-1 0 1 0 0,-8-35-1 0 0,2 28-18 0 0,-1-5 66 0 0,-20-50 0 0 0,23 69-52 0 0,-7-31 1 0 0,11 36-26 0 0,0 0 0 0 0,-1 1 1 0 0,-1-1-1 0 0,0 1 1 0 0,0 0-1 0 0,-1 0 1 0 0,-6-9-1 0 0,7 14-10 0 0,0 1 1 0 0,-1-1-1 0 0,1 1 0 0 0,-1 1 1 0 0,0-1-1 0 0,0 1 0 0 0,0 0 1 0 0,-1 0-1 0 0,1 0 0 0 0,-10-3 0 0 0,7 3-1 0 0,2 0-1 0 0,-1 0 0 0 0,0-1 1 0 0,1 1-1 0 0,-1-2 0 0 0,-9-8 1 0 0,13 10 2 0 0,1 0 0 0 0,0 0 0 0 0,-1 0 0 0 0,1 0 1 0 0,1 0-1 0 0,-1-1 0 0 0,0 1 0 0 0,1-1 1 0 0,0 0-1 0 0,0 1 0 0 0,0-1 0 0 0,0 0 1 0 0,1 1-1 0 0,-1-1 0 0 0,1 0 0 0 0,0-7 1 0 0,0 8-10 0 0,0 0 1 0 0,0 0 0 0 0,-1 0 0 0 0,1 1 0 0 0,-1-1 0 0 0,0 0 0 0 0,0 0 0 0 0,0 1 0 0 0,0-1 0 0 0,0 1 0 0 0,0-1 0 0 0,-1 1 0 0 0,0-1 0 0 0,1 1 0 0 0,-1 0 0 0 0,0 0-1 0 0,0-1 1 0 0,0 2 0 0 0,0-1 0 0 0,-4-3 0 0 0,-4-1 7 0 0,0 0 0 0 0,-1 1-1 0 0,-20-8 1 0 0,-2-1 13 0 0,8 3-18 0 0,-1 1-1 0 0,1 1 1 0 0,-2 1 0 0 0,0 1 0 0 0,-32-4 0 0 0,14 6 0 0 0,0 2 0 0 0,-64 3 0 0 0,33 6-6 0 0,45-2 0 0 0,1-1 0 0 0,-54-4 0 0 0,-27-16 31 0 0,-6-1 2 0 0,60 15-33 0 0,-80 7 0 0 0,59 0 0 0 0,-165-13 0 0 0,188 2 0 0 0,-25-1 0 0 0,-30 5 0 0 0,50 4 0 0 0,-78 12 0 0 0,-9 6 0 0 0,118-15 22 0 0,0-2-1 0 0,-59-2 0 0 0,72 0-21 0 0,0 0 0 0 0,-24 5 0 0 0,26-3 0 0 0,1-1 0 0 0,-1 0 0 0 0,-25-1 0 0 0,25-3 0 0 0,12 2 0 0 0,0 0 0 0 0,0 1 0 0 0,1-1 0 0 0,-1 1 0 0 0,0 0 0 0 0,0 0 0 0 0,0 0 0 0 0,-3 0 0 0 0,4 0 0 0 0,1 0 0 0 0,-1 1 0 0 0,0-1 0 0 0,1 0 0 0 0,-1 1 0 0 0,1-1 0 0 0,-1 1 0 0 0,1-1 0 0 0,-1 1 0 0 0,1-1 0 0 0,0 1 0 0 0,-1-1 0 0 0,1 1 0 0 0,0-1 0 0 0,-1 1 0 0 0,1-1 0 0 0,0 1 0 0 0,-1-1 0 0 0,1 1 0 0 0,0 0 0 0 0,0-1 0 0 0,0 1 0 0 0,0 0 0 0 0,0-1 0 0 0,-1 1 0 0 0,1 0 0 0 0,0-1 0 0 0,0 1 0 0 0,1-1 0 0 0,-1 1 0 0 0,0 0 0 0 0,1 20 0 0 0,7 40 0 0 0,-4-44 0 0 0,-2 1 0 0 0,0 0 0 0 0,-1 27 0 0 0,-24 107-70 0 0,14-110 72 0 0,2 0 0 0 0,-2 63 0 0 0,9-87-2 0 0,0-1 0 0 0,2 0 0 0 0,0 0 0 0 0,1 0 0 0 0,0 0 0 0 0,1 0 0 0 0,1 0 0 0 0,1-1 0 0 0,8 17 0 0 0,-6-16 0 0 0,0 0 0 0 0,7 23 0 0 0,-13-33 0 0 0,0 0 0 0 0,-1 0 0 0 0,0 1 0 0 0,0-1 0 0 0,-1 0 0 0 0,0 0 0 0 0,0 1 0 0 0,-1-1 0 0 0,-1 8 0 0 0,-1 3 0 0 0,0-1 0 0 0,1 2 0 0 0,1-1 0 0 0,1 26 0 0 0,3-29 0 0 0,0 0 0 0 0,1 0 0 0 0,1 0 0 0 0,0-1 0 0 0,1 0 0 0 0,0 0 0 0 0,1 0 0 0 0,12 15 0 0 0,-13-16 0 0 0,-1-1 0 0 0,0 1 0 0 0,0 0 0 0 0,-1 1 0 0 0,2 15 0 0 0,11 35 0 0 0,-14-58 0 0 0,-1 0 0 0 0,1-1 0 0 0,0 1 0 0 0,0-1 0 0 0,0 1 0 0 0,1-1 0 0 0,8 9 0 0 0,-9-11-10 0 0,-1 1 1 0 0,1-1-1 0 0,-1 0 0 0 0,1 1 1 0 0,-1-1-1 0 0,0 1 0 0 0,-1 0 0 0 0,1 0 1 0 0,-1-1-1 0 0,1 1 0 0 0,-1 0 1 0 0,0 0-1 0 0,-1 0 0 0 0,1 6 0 0 0,0 5-549 0 0,-1 0 0 0 0,-4 25-1 0 0,3-35 372 0 0,-4 38-880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45.385"/>
    </inkml:context>
    <inkml:brush xml:id="br0">
      <inkml:brushProperty name="width" value="0.1" units="cm"/>
      <inkml:brushProperty name="height" value="0.1" units="cm"/>
      <inkml:brushProperty name="color" value="#F4F91B"/>
    </inkml:brush>
  </inkml:definitions>
  <inkml:trace contextRef="#ctx0" brushRef="#br0">2541 76 3511 0 0,'-2'-15'306'0'0,"2"14"-288"0"0,0 1 0 0 0,-1-1 0 0 0,1 0 0 0 0,0 1 0 0 0,0-1 0 0 0,0 0 0 0 0,0 1 0 0 0,0-1 0 0 0,0 0 0 0 0,0 0 0 0 0,0 1 0 0 0,0-1-1 0 0,0 0 1 0 0,0 1 0 0 0,0-1 0 0 0,0 0 0 0 0,0 1 0 0 0,1-1 0 0 0,-1 0 0 0 0,0 1 0 0 0,1-1 0 0 0,-1 0 0 0 0,0 1 0 0 0,1-1 0 0 0,-1 1 0 0 0,1-1 0 0 0,0 0-1 0 0,-1 1-20 0 0,0-1 0 0 0,-1 1 0 0 0,1-1 0 0 0,0 1 0 0 0,0-1 0 0 0,0 1 0 0 0,-1-1-1 0 0,1 1 1 0 0,0-1 0 0 0,0 1 0 0 0,-1 0 0 0 0,1-1 0 0 0,0 1 0 0 0,-1 0-1 0 0,1-1 1 0 0,-1 1 0 0 0,1 0 0 0 0,0-1 0 0 0,-1 1 0 0 0,1 0 0 0 0,-1 0 0 0 0,0-1-1 0 0,-11-6-68 0 0,3 2 470 0 0,-1 1 0 0 0,1 0-1 0 0,-1 1 1 0 0,-16-4 0 0 0,21 6-209 0 0,-1 0 0 0 0,1 1 1 0 0,0 0-1 0 0,0 0 0 0 0,-1 0 1 0 0,1 1-1 0 0,0-1 0 0 0,-1 1 0 0 0,1 0 1 0 0,-8 4-1 0 0,-3 0-122 0 0,1 0 0 0 0,0-1 0 0 0,-1-1-1 0 0,0-1 1 0 0,0 0 0 0 0,-17 0 0 0 0,-95-10 710 0 0,104 6-469 0 0,-10-1-142 0 0,-1 2 1 0 0,1 2-1 0 0,0 1 0 0 0,-1 1 0 0 0,1 2 0 0 0,-43 12 0 0 0,28-4-119 0 0,-28 7 55 0 0,-138 20 1 0 0,-34-28 919 0 0,180-10-851 0 0,-146-5 757 0 0,179 2-793 0 0,-190-15 610 0 0,-18 0-353 0 0,206 16-385 0 0,0 2 0 0 0,0 2 0 0 0,1 1-1 0 0,-1 2 1 0 0,-46 14 0 0 0,-29 20-4142 0 0,48-12-379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47.551"/>
    </inkml:context>
    <inkml:brush xml:id="br0">
      <inkml:brushProperty name="width" value="0.1" units="cm"/>
      <inkml:brushProperty name="height" value="0.1" units="cm"/>
      <inkml:brushProperty name="color" value="#F4F91B"/>
    </inkml:brush>
  </inkml:definitions>
  <inkml:trace contextRef="#ctx0" brushRef="#br0">2441 148 455 0 0,'-1'6'71'0'0,"-2"-9"984"0"0,2 0-237 0 0,-5-1-402 0 0,1 0 0 0 0,0 0 0 0 0,-1 0 0 0 0,0 1 0 0 0,0 0 0 0 0,0 0 0 0 0,0 0 0 0 0,-1 1 0 0 0,1 0 0 0 0,-1 0 0 0 0,1 1 0 0 0,-11-2 0 0 0,-11 0-180 0 0,-47 2 1 0 0,52 1 153 0 0,2 2-221 0 0,18-1-142 0 0,1-1 0 0 0,-1 1 0 0 0,0-1 0 0 0,1 0 0 0 0,-1 0 0 0 0,0 0 0 0 0,0 0 1 0 0,1-1-1 0 0,-1 1 0 0 0,-3-1 0 0 0,-4-3 100 0 0,-1 1 1 0 0,0 1 0 0 0,1 0-1 0 0,-1 0 1 0 0,-18 0 0 0 0,-52 7 550 0 0,36-1-489 0 0,-3-4-3 0 0,1-2 0 0 0,-70-11 0 0 0,78 7 8 0 0,-297-10 526 0 0,319 16-707 0 0,-216-4 188 0 0,173-1 87 0 0,-112-22-1 0 0,118 17-151 0 0,0 2 0 0 0,-1 2-1 0 0,-78 2 1 0 0,-165 22 468 0 0,232-13-575 0 0,11 2-2026 0 0,-61 14 0 0 0,57-8-2393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02.553"/>
    </inkml:context>
    <inkml:brush xml:id="br0">
      <inkml:brushProperty name="width" value="0.1" units="cm"/>
      <inkml:brushProperty name="height" value="0.1" units="cm"/>
      <inkml:brushProperty name="color" value="#E71224"/>
    </inkml:brush>
  </inkml:definitions>
  <inkml:trace contextRef="#ctx0" brushRef="#br0">0 6 3623 0 0,'1'0'88'0'0,"-1"0"0"0"0,0-1-1 0 0,1 1 1 0 0,-1-1-1 0 0,0 1 1 0 0,1 0-1 0 0,-1-1 1 0 0,0 1 0 0 0,1 0-1 0 0,-1-1 1 0 0,1 1-1 0 0,-1 0 1 0 0,1 0-1 0 0,-1-1 1 0 0,1 1-1 0 0,-1 0 1 0 0,1 0 0 0 0,-1 0-1 0 0,1 0 1 0 0,-1 0-1 0 0,1 0 1 0 0,-1 0-1 0 0,1-1 1 0 0,-1 2 0 0 0,1-1-1 0 0,0 0 1 0 0,20 0 774 0 0,-16 0-641 0 0,12 1-3 0 0,-1 1 0 0 0,1 0-1 0 0,28 9 1 0 0,-25-5-179 0 0,34 3 1 0 0,81 11-27 0 0,-10 0 48 0 0,-71-12 27 0 0,67 19 1 0 0,-74-14-78 0 0,0-3 1 0 0,61 6-1 0 0,-67-14 42 0 0,70-4 1 0 0,250-12 862 0 0,-104 10-510 0 0,-124 0-374 0 0,52 8 43 0 0,-109 0-17 0 0,139-11 1 0 0,53-27 429 0 0,-200 28-339 0 0,-1 3-1 0 0,94 8 1 0 0,143-1-81 0 0,-64-5-62 0 0,-225 2-6 0 0,304 3 0 0 0,-56-31 331 0 0,-118 10 272 0 0,-128 15-570 0 0,9-1 203 0 0,43 1 0 0 0,-61 2-295 0 0,0 1-1 0 0,0 0 1 0 0,0 0 0 0 0,0 1 0 0 0,0 0 0 0 0,0 0 0 0 0,-1 1-1 0 0,1 0 1 0 0,12 8 0 0 0,-7-2-716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49"/>
    </inkml:context>
    <inkml:brush xml:id="br0">
      <inkml:brushProperty name="width" value="0.1" units="cm"/>
      <inkml:brushProperty name="height" value="0.1" units="cm"/>
      <inkml:brushProperty name="color" value="#F4F91B"/>
    </inkml:brush>
  </inkml:definitions>
  <inkml:trace contextRef="#ctx0" brushRef="#br0">700 189 2671 0 0,'-13'-3'91'0'0,"-1"1"0"0"0,1 1-1 0 0,-18 0 1 0 0,15 1 37 0 0,-29-4 0 0 0,39 3 23 0 0,1 0 1 0 0,-1-1 0 0 0,1 0 0 0 0,0 1 0 0 0,0-2-1 0 0,0 1 1 0 0,0-1 0 0 0,0 1 0 0 0,-6-6-1 0 0,-26-22 1846 0 0,-52-31 0 0 0,73 52-1689 0 0,0 0 0 0 0,0 1 0 0 0,-1 1 1 0 0,-1 1-1 0 0,1 0 0 0 0,-27-4 0 0 0,26 7-129 0 0,-1 0 0 0 0,1 2 0 0 0,-35 1-1 0 0,42 1-185 0 0,0 1 0 0 0,0 0-1 0 0,1 1 1 0 0,-1 0-1 0 0,1 0 1 0 0,0 1-1 0 0,-20 10 1 0 0,3 3-200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49.608"/>
    </inkml:context>
    <inkml:brush xml:id="br0">
      <inkml:brushProperty name="width" value="0.1" units="cm"/>
      <inkml:brushProperty name="height" value="0.1" units="cm"/>
      <inkml:brushProperty name="color" value="#F4F91B"/>
    </inkml:brush>
  </inkml:definitions>
  <inkml:trace contextRef="#ctx0" brushRef="#br0">2519 91 2303 0 0,'3'-22'55'0'0,"-1"16"-34"0"0,-1-1 0 0 0,0 1 1 0 0,-1-1-1 0 0,1 1 0 0 0,-1 0 0 0 0,-1-1 0 0 0,0-9 0 0 0,0 16 115 0 0,0-1 1 0 0,1 0-1 0 0,-1 1 0 0 0,0-1 0 0 0,1 1 0 0 0,-1-1 0 0 0,0 1 0 0 0,0-1 0 0 0,1 1 0 0 0,-1-1 0 0 0,0 1 0 0 0,0 0 0 0 0,0-1 0 0 0,0 1 0 0 0,0 0 0 0 0,1 0 0 0 0,-1 0 0 0 0,0 0 0 0 0,0-1 0 0 0,0 1 0 0 0,0 0 0 0 0,0 1 0 0 0,-1-1 0 0 0,-24 1 1367 0 0,24 0-1564 0 0,-9 1 91 0 0,0 0-1 0 0,-1 1 1 0 0,1 1 0 0 0,-14 6-1 0 0,13-5-12 0 0,-1 0-1 0 0,-25 6 0 0 0,22-9 8 0 0,0 0 0 0 0,1-1 0 0 0,-1-1 0 0 0,0 0 0 0 0,-22-3 0 0 0,2-1 509 0 0,-1 2 0 0 0,-61 4-1 0 0,-73 18 480 0 0,8-1-518 0 0,-189-8 504 0 0,166-7-524 0 0,-113-16 76 0 0,1-23-354 0 0,293 34-195 0 0,-46-4 22 0 0,-1 2 1 0 0,-55 4-1 0 0,-102 17-215 0 0,158-13 45 0 0,-60 6-251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51.075"/>
    </inkml:context>
    <inkml:brush xml:id="br0">
      <inkml:brushProperty name="width" value="0.1" units="cm"/>
      <inkml:brushProperty name="height" value="0.1" units="cm"/>
      <inkml:brushProperty name="color" value="#F4F91B"/>
    </inkml:brush>
  </inkml:definitions>
  <inkml:trace contextRef="#ctx0" brushRef="#br0">2963 74 455 0 0,'6'-13'-100'0'0,"3"-7"5304"0"0,-8 20-5188 0 0,-1 0 0 0 0,1 0 0 0 0,-1-1 1 0 0,1 1-1 0 0,-1 0 0 0 0,1 0 0 0 0,-1 0 1 0 0,1 0-1 0 0,-1-1 0 0 0,1 1 0 0 0,-1 0 1 0 0,0-1-1 0 0,1 1 0 0 0,-1 0 0 0 0,1-1 1 0 0,-1 1-1 0 0,0 0 0 0 0,1-1 0 0 0,-1 1 0 0 0,0-1 1 0 0,1 1-1 0 0,-1-1 0 0 0,0 1 0 0 0,1-1 1 0 0,-2 0 30 0 0,1 0 1 0 0,0 0-1 0 0,0 1 1 0 0,0-1 0 0 0,0 0-1 0 0,0 0 1 0 0,-1 0-1 0 0,1 0 1 0 0,0 1-1 0 0,-1-1 1 0 0,1 0 0 0 0,0 0-1 0 0,-1 1 1 0 0,1-1-1 0 0,-1 0 1 0 0,0 1-1 0 0,1-1 1 0 0,-1 0-1 0 0,1 1 1 0 0,-1-1 0 0 0,-1 0-1 0 0,0 0 42 0 0,0 0-1 0 0,0 0 1 0 0,0 0-1 0 0,-1 0 0 0 0,1 0 1 0 0,0 1-1 0 0,-5-2 1 0 0,-2 1 147 0 0,-1 1-1 0 0,-17 1 1 0 0,27-1-232 0 0,-25 3 460 0 0,-43 10 0 0 0,5 0-55 0 0,-3-4 37 0 0,1-2-1 0 0,-81-3 0 0 0,-82-6 123 0 0,-110-5 200 0 0,122-16-239 0 0,-86-1 22 0 0,183 25-412 0 0,-53 0-16 0 0,-95-3-39 0 0,-2 21-70 0 0,186-8-12 0 0,-175 21-442 0 0,146-17-62 0 0,-2 7-30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8:01.60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 1 2759 222216 79308,'-3'1'272'0'0,"-3"2"-272"0"0,1 1-1200 0 0,1-2-631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8:05.4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2986 478 455 227320 79458,'-1'1'0'0'0,"-2"2"0"0"0,0 1 0 0 0,0-1 2072 0 0,0 1 2888 0 0,0-1-2432 0 0,1 0-1632 0 0,1 0-336 0 0,-1 0-64 0 0,2 0 336 0 0,1 1-200 0 0,3-2-200 0 0,1 0-352 0 0,0-2-8 0 0,1-2 0 0 0,-1 0-8 0 0,0-1 0 0 0,0-2 0 0 0,0-1 0 0 0,-1-3 48 0 0,1 0 8 0 0,0-1 0 0 0,1-4 312 0 0,-1-2 272 0 0,0-1-344 0 0,-2 3 72 0 0,-2 1 16 0 0,-1 3 0 0 0,-1 3 0 0 0,-1 1-48 0 0,0 2-8 0 0,0 2 0 0 0,0-1 264 0 0,1 1-184 0 0,0 1-240 0 0,1 0-232 0 0,0 1 0 0 0,0 1 0 0 0,1-1 0 0 0,-1 1 0 0 0,1-2 0 0 0,0 1 0 0 0,-1-2 0 0 0,0 0 448 0 0,0-1 32 0 0,0-1 16 0 0,0-1 0 0 0,0-1-392 0 0,0-2-104 0 0,0 0 0 0 0,-1 0 128 0 0,-1 1-8 0 0,-1 0-8 0 0,-1 0 0 0 0,0 1 152 0 0,-2 1 32 0 0,0 0 8 0 0,-2 1 0 0 0,0 0-64 0 0,0 0-16 0 0,0 0 0 0 0,0 1 0 0 0,0-1-72 0 0,0-1-24 0 0,0 0 0 0 0,-1 0 0 0 0,1-1-64 0 0,-2 1-64 0 0,0-1 96 0 0,0 1-96 0 0,-1-1 96 0 0,-2 0 0 0 0,-2 0-96 0 0,0 0 128 0 0,-1 0-24 0 0,1 2-8 0 0,0 0 0 0 0,-1 1 24 0 0,1 1 0 0 0,0 0 0 0 0,-1 1 0 0 0,0 0-32 0 0,-1 0-8 0 0,-1 0 0 0 0,-1 1 0 0 0,0-1-80 0 0,-1 1 96 0 0,0 0-96 0 0,0 1 96 0 0,0-1-96 0 0,0 0 0 0 0,0 0 72 0 0,0 1-72 0 0,-2 0 64 0 0,0 0-64 0 0,1 0 64 0 0,-1 0-64 0 0,1-1 64 0 0,0 0-64 0 0,-2-1 80 0 0,-4 1 0 0 0,-3-1-80 0 0,0 1 80 0 0,0-1-80 0 0,2-1 88 0 0,-3 0 8 0 0,-4-1 0 0 0,0 0-32 0 0,2-1 0 0 0,2 1-64 0 0,2 1 72 0 0,2-1-72 0 0,2-1 0 0 0,1 1 72 0 0,0-1-72 0 0,1 1 80 0 0,1-1-80 0 0,0 1 80 0 0,1 0-80 0 0,-3-1 80 0 0,-2 1 0 0 0,1 1-16 0 0,1 0-64 0 0,1 1 96 0 0,-3 0-32 540-4,-2 1 32-540 4,2-1-96 0 0,0 1 96 504 2,2 0-96-504-2,0 0 0 0 0,2 0 72 0 0,1-1-72 0 0,1 1 64 0 0,2 0-64 0 0,1-1 64 0 0,2 0-64 0 0,1 0 64 0 0,2 0-64 0 0,0-1 64 0 0,1 1-64 0 0,1-1 0 0 0,-1 1 64 504 1,0-1-64-504-1,-3 2 0 0 0,0-1 64 0 0,-1 1-64 0 0,0-1 0 0 0,1 1 0 0 0,0-1 0 0 0,0 0 0 0 0,1 1 0 0 0,0-1 0 0 0,-1 0 0 503 0,1-1 0-503 0,-1 0 0 0 0,0 1 80 0 0,0-1-16 0 0,0 0-64 0 0,-1 1 96 0 0,0 0-96 0 0,1 0 64 546 6,-1 0-64-546-6,1 1 0 0 0,1 0 64 0 0,-1 1-64 0 0,1 0 0 0 0,-2 1 0 0 0,-2 1 0 0 0,1 0 0 504-2,0 0 0-504 2,-1 0 0 0 0,0 1 0 0 0,-1 0 0 0 0,1 0 0 0 0,-1 0 0 0 0,0-1 64 0 0,0 1-64 503-2,0-1 0-503 2,-1 0 0 0 0,-3 1 64 0 0,-4 0-64 0 0,0 0 64 0 0,1 0-64 0 0,2 1 0 0 0,2-1 0 0 0,2 1 64 0 0,2 1-64 0 0,0-1 0 0 0,2 2 0 0 0,0 0 0 0 0,1 0 0 0 0,-1 1 0 0 0,1 0 0 0 0,1-1 0 0 0,0 0 0 0 0,-2 1 0 0 0,1-1 0 0 0,0 1 0 0 0,2 0 0 0 0,0-1 0 0 0,0 1 0 0 0,1-1 0 0 0,-3 2 0 0 0,0 0 0 0 0,-1 1 0 0 0,0 1 0 0 0,1 1 0 0 0,1-1 0 0 0,1-2 0 0 0,1 0 0 0 0,1 0 0 0 0,1 1 0 0 0,0 0 0 0 0,1 1 0 0 0,-1 0 0 0 0,1 2 0 0 0,0-1 0 0 0,-1 2 64 0 0,0 0-64 0 0,0 0 0 0 0,-1-1 72 0 0,0 1-72 0 0,-2-1 0 0 0,1 0 0 0 0,-4 2 0 0 0,0 2 0 0 0,0 1 0 0 0,0-1 0 0 0,1 1 0 0 0,1-1 0 0 0,1 1 64 0 0,2-1-64 0 0,0 1 0 0 0,1 0 0 0 0,1 1 0 0 0,0 0 0 0 0,0 0 0 0 0,1 2 0 0 0,1-1 0 0 0,2 1 0 0 0,-1 0 0 0 0,1-1 64 0 0,1-3-64 0 0,1 6 0 0 0,1 0 0 0 0,1-4 0 0 0,1 5 0 0 0,0-1 0 0 0,1-4 0 0 0,3 7 0 0 0,0-1 0 0 0,0-4 0 0 0,-2-6 0 0 0,5 8 0 0 0,0 1 0 0 0,-1-4 64 0 0,-1-5-64 0 0,3 7 0 0 0,1 0 0 0 0,-1-3 0 0 0,-3-6 0 0 0,-2-5 0 0 0,10 12 0 0 0,2 2 0 0 0,-2-3 0 0 0,-3-5 0 0 0,9 7 0 0 0,0-1 0 0 0,-2-4 64 0 0,-5-4-64 0 0,7 6 0 0 0,0 0 0 0 0,-3-3 0 0 0,-4-5 0 0 0,7 6 432 0 0,1 0 584 0 0,8 6-800 0 0,0-2-1192 0 0,5 4 368 0 0,-2-2 608 0 0,-8-4 0 0 0,-7-6 0 0 0,5 2 0 0 0,-1-1 0 0 0,-4-2 0 0 0,-5-5 0 0 0,9 6 0 0 0,2-1 0 0 0,-4-2 0 0 0,-5-2 0 0 0,10 3 0 0 0,1-2 0 0 0,7 2 0 0 0,-1-1 0 0 0,-7-2 0 0 0,4-1 0 0 0,-3-2 0 0 0,-6-1 0 0 0,4 0 0 0 0,-2-1 64 0 0,-4 0-64 0 0,7 2 0 0 0,-1-1 0 0 0,-4 0 64 0 0,-5 0-64 0 0,7 0 0 0 0,1 0 0 0 0,-4-1 0 0 0,5 0 0 0 0,0-1 0-468-5,-5-1 0 468 5,7 1 0 0 0,0-1 0-504 1,-5 1 0 504-1,5-2 0 0 0,-1 1 0-503 1,6-1 0-1-1,-3 0 0 504 0,-5 1 0 0 0,4-1 0 0 0,-3 1 0-504-1,-5 0 0 504 1,5 1 64 0 0,-1 0-64 0 0,9 0 0 0 0,9-1 0 0 0,-3 1 0 0 0,3-1 0-503-2,-5-1 0 503 2,0-1 0 0 0,-4 1 0 0 0,1-1 0 0 0,-3-1 0 0 0,0 0 0 0 0,9-1 0 0 0,-2 1 0 0 0,2 0 0 0 0,-5 1 0-541 5,2 1 0 541-5,-5 0 0 0 0,2 0 0 0 0,-5 1 0-463 3,3-1 0 463-3,-4 0 0 0 0,-6 1 0 0 0,7-1 0 0 0,-1 0 0-504-4,5 0 0 504 4,-3 0 0 0 0,7 1 0 0 0,-2-1 0 0 0,-8 1 0 0 0,6 1 0 0 0,-2 0 64 0 0,-7 0-64 0 0,6 0 0 0 0,-2 0 0 0 0,5 1 0 0 0,-2-1 0 0 0,-7 0 0 0 0,5-1 0 0 0,-1-1 0 0 0,-6 1 0 0 0,5-3 0 0 0,-1 0 0 0 0,-5-1 0 0 0,5 0 0 0 0,-2 1 0 0 0,-5 0 0 0 0,4-2 0 0 0,-2 2 0-503-5,5-3 64 503 5,-2 1-64 0 0,-6 1 0 0 0,5-2 0 0 0,-3 1 0 0 0,2-2 0 0 0,-3 1 0 0 0,-4 2 0-541 1,3-2 0 39 6,-1 2 0 502-7,2-3 0 0 0,1 0 0 0 0,0 0 0 0 0,0-1 0 0 0,0 1 0 0 0,1-3 0 0 0,1-1 0 0 0,0-1 0 0 0,0 0 0 0 0,-1 0 64 0 0,-1 0-64 0 0,1-1 0 0 0,0-2 0 0 0,0-1 0 0 0,-1-1 0 0 0,-1-1 0 0 0,0 1 64 0 0,2-1-64 0 0,-1-1 0 0 0,0 0 0 0 0,-3 1 0 0 0,-2 0 0 0 0,-2 1 0 0 0,-2 1 0 0 0,-3 1 0 0 0,-1 0 0 0 0,-3 2 64 0 0,-1 0-64 0 0,-2-1 0 0 0,-1 0 0 0 0,-2-3 64 0 0,0 0-64 0 0,-2-2 0 0 0,0-2 0 0 0,1 0 64 0 0,-1 0-64 0 0,0-1 0 0 0,2-1 0 0 0,0-2 0 0 0,1 0 0 0 0,1-2 0 0 0,0 0 0 0 0,1-1 0 0 0,1-5 0 0 0,0-3 0 0 0,0 2 0 0 0,1 2 0 0 0,-1 1 0 0 0,-2-1 0 0 0,0 0 0 0 0,-2 3 0 0 0,-1 1 0 0 0,0 3 0 0 0,-3-4 0 0 0,-3-3 0 0 0,-1 0 0 0 0,0 2 0 0 0,1 3 0 0 0,0 2 0 0 0,1 2 0 0 0,-1 2 0 0 0,0 1 0 0 0,0 3 0 0 0,-2 1 0 0 0,-1 2 0 0 0,-1 0 0 0 0,-2 0 0 0 0,-2 0 0 0 0,-2 1 0 502-7,-2-1 0 1 13,-3-1 0-503-6,-2 0 0 0 0,-1 0 0 0 0,-1 1 0 0 0,1 1 0 541-2,-1-1 0-541 2,1 1 0 504 4,-4 0 0 36-8,-1 0 0-540 4,2 1 0 464-4,3 2 0-464 4,0 0 0 544 8,2 1 0 37-8,-2-1 0-77 0,0 1 0-504 0,-1-1 0 0 0,-1 0 0 539-8,-2 0 0 7 12,0 1 0 34-8,-2 0 0-35 6,-1 1 0-545-2,-2 1 0 546 2,0 1 0 120 2,0 0 0 33-9,0 0 0-33 7,0 1 0 76-5,1 0 0-32 7,0 1 0-44-7,2 0 0-31 7,1 2 0-121-4,1-1 0-514 0,-1 1 0 0 0,0 1 0 515 0,-1 1 0-515 0,-2 1 0 0 0,-1 0 0 0 0,-1 1 0 0 0,0 1 0 0 0,-2 1 0 514-2,-2 1 0-1 0,0 0 0-513 2,-1 0 0 0 0,-1 1 0 0 0,1-1 0 0 0,2 1 0 0 0,1 0 0 0 0,3 0 0 0 0,1 0 0 0 0,2 0 0 0 0,0-1 0 0 0,1 1 0 0 0,0 0 0 0 0,1 0 0 0 0,1-1 0 0 0,0 0 0 0 0,1 0 0 0 0,1-2 0 0 0,1 1 0 0 0,-4 0 0 0 0,-2 1 0 0 0,0 0 0 0 0,0 0 0 0 0,2-1 0 0 0,2 0 0 0 0,0 1 0 0 0,1 0 0 0 0,0 1 0 0 0,2 0 0 0 0,0 0 0 0 0,1 0 0 0 0,3 1 0 0 0,-3 1 0 0 0,1 1 0 0 0,2 0 0 0 0,2 1 0 0 0,2-1 0 0 0,1 1 0 0 0,2 0-64 0 0,1 1 64 0 0,0 2 272 0 0,-1 3 440 0 0,0 1-344 0 0,-3 6-944 0 0,-5 8-248 0 0,1 4 824 0 0,2-1 0 0 0,4-2 0 0 0,4-2 0 0 0,4-3 0 0 0,3-4 0 0 0,2-8 0 0 0,3 7 0 0 0,1 3 0 0 0,0-3 0 0 0,2-5-64 0 0,1 9 64 0 0,1 1 0 0 0,3 11 0 0 0,0 0 0 0 0,-1-7 0 0 0,2 4 0 0 0,-1-3 0 0 0,3 8 0 0 0,-1-4 0 0 0,-1-6 0 0 0,0 5 0 0 0,1-3 0 0 0,-3-7 0 0 0,3 8 0 0 0,0-2 0 0 0,-2-6 0 0 0,3 9 0 0 0,0-3 0 0 0,-2-6 0 0 0,4 10 0 0 0,1-2 0 0 0,-3-6 0 0 0,5 5 0 0 0,0-2 0 0 0,7 6 0 0 0,0-3 0 0 0,-4-7 0 0 0,6 4 0 0 0,0-3 0 0 0,-5-6 0 0 0,8 4 0 0 0,-1-4 0 0 0,-4-4 0 0 0,10 4 0 0 0,0-2 0 0 0,6 1 0 0 0,-3-3 0 0 0,3 0 0 0 0,-4-2 0 0 0,3 0 0 0 0,-4-2 0 0 0,3 2 0 0 0,-4-2 0 0 0,4 1 0 0 0,-4-2 0 0 0,5 1 0 0 0,-4-2 0-513 2,5 2 0 513-2,-5-3 0 0 0,4 3 0-439-2,-5-1 0 439 2,4 1 0-514 1,-5-2 0 514-1,5 1 0-514 0,-3-1 0 514 0,4-1 0-514-1,-3-1 0 0-1,5-1 0 514 2,-4-1 0-469 2,5 0 0-76 3,-4 0 0 545-5,4 1 0-514-5,-5-1 0 44 5,3 0 0 470 0,-5 0 0 0 0,4 0 0 0 0,-4-2 0 0 0,4 1 0 0 0,-2-1 0 0 0,5-1 0-545 2,-3-1 0 545-2,5-3 0 0 0,2-2 0 0 0,3-2 0 0 0,-1-2 0 0 0,-1-2 0 0 0,1-1 0 0 0,-1-2 64-546 1,2 0-64 546-1,1-2 0 0 0,0-1 0-470-2,-1 0 0 470 2,-2-1 0 0 0,-1 0 0 0 0,-2-1 0 0 0,-2 0 0 0 0,0 0 0 0 0,-1 0 0-503 5,0-1 0 503-5,0 0 0 0 0,0-1 0 0 0,0-2 0 0 0,1-2 0-512-10,1-1 0 512 10,1-2 0 0 0,0-1 0 0 0,1-1 0 0 0,-1 0 64-503 4,-1 0-64 503-4,-2 1 0 0 0,-3 1 0 0 0,-3 1 0 0 0,0-1 0 0 0,-1-1 0 0 0,-3 3 0 0 0,-4 1 0 0 0,-1 2 0 0 0,-1-1 64 0 0,-1-1-64 0 0,-1 2 0 0 0,-3 0 0 0 0,-2 2 64 0 0,-2-1-64 0 0,-2 2 0 0 0,-1-2 0 0 0,-3-1 0 0 0,-1-1 0 0 0,-2-2 0 0 0,-1-1 64 0 0,-1 0-64 0 0,-1 0 0 0 0,0-1 0 0 0,0-1 64 0 0,0-2-64 0 0,1-1 0 0 0,1-2 0 0 0,0 0 0 0 0,0-1 0 0 0,1-1 0 0 0,-1 0 0 0 0,0 1 0 0 0,-1 0 64 0 0,-1 2-64 0 0,0 1 0 0 0,-2 0 0 0 0,-2 2 0 0 0,0 0 0 0 0,-2 1 0 0 0,-1 0 0 0 0,-2 1 0 0 0,-3-1 0 0 0,-1 1 0 0 0,-3-1 0 0 0,-3 0 0 0 0,-2 1 64 0 0,-4 1-64 0 0,-1-1 0 0 0,-3 2 0 0 0,-2 2 0 0 0,-1 0 0 0 0,-2 2 0 0 0,-2 1 64 0 0,-2 1-64 0 0,-2 1 0 0 0,0 0 0 0 0,-1 1 0 0 0,-1 1 0 0 0,0-1 0 0 0,1 2 0 0 0,0-1 0 0 0,0 0 0 0 0,0 0 0 503-4,-6-1 0-503 4,-4 0 0 0 0,-1 2 0 546 2,0 1 0-546-2,2 2 0 0 0,1 2 0 0 0,0 0 0 0 0,-1 2 0 546 1,0 0 0-546-1,-2 1 0 0 0,-1-1 0 0 0,-1 1 0 469 2,-1 0 0 77-3,1 0 0-546 1,3 0 0 546-2,0 0 0-33 7,1-1 0 108-11,1 1 0 90 9,0 1 0-76 2,0 0 0 30-10,1 0 0-76 2,-1 1 0 46 3,0 0 0 0 0,-3-1 0-75 2,-1 2 0-47-6,-2 0 0-513 4,0 1 0 533 8,-7 0 0-533-8,-9 2 0 0 0,0 1 0 0 0,5 2 0 513-6,7 0 0-513 6,6 3 0 0 0,5 0 0 0 0,6 1 0 0 0,3 1 0 486 2,1 0 0-486-2,2 1 0 0 0,-1 1 0 0 0,1 0 0 0 0,0 2 0 0 0,1 0 0 0 0,1 0 0 0 0,3 0 0 0 0,0 1 0 0 0,1 1 0 0 0,2 1 0 0 0,0 2 0 0 0,2 1 0 0 0,1 1 0 0 0,2 1 0 0 0,1 1 0 0 0,2 0 0 0 0,1 1 0 0 0,0 2 0 0 0,1 0 0 0 0,2 1 152 0 0,0 1 88 0 0,3 1 16 0 0,0 0 8 0 0,2 2-192 0 0,0 0-72 0 0,2 7-224 0 0,0 12-328 0 0,2-1 272 0 0,2-10 448 0 0,2 6 88 0 0,1-6 24 0 0,2 8-168 0 0,3 9-648 0 0,1-5 256 0 0,-1-11 448 0 0,3 7 88 0 0,1-5 24 0 0,-2-9 0 0 0,4 8-208 0 0,0-2-72 0 0,-2-7 0 0 0,6 7-224 0 0,10 14-608 0 0,14 13 832 0 0,0-3 0 0 0,-5-13 0 0 0,5 0 0 0 0,-4-7 0 0 0,4-2 0 0 0,-5-7 0 0 0,2-2 0 0 0,-5-6 0 0 0,4 0 0 0 0,-3-4 0 0 0,5 2 0 0 0,-3-4 0 0 0,5 1 0 0 0,-5-4 0 0 0,5 1 0 0 0,-5-3 0 0 0,5-1 0 0 0,-5-1 0 0 0,6-1 0 0 0,-3-1 0 0 0,8-1 0 0 0,-5-1 0 0 0,7 0 0 0 0,4-1 0 0 0,2-1 0 0 0,-2-1 0 0 0,0 0 0 0 0,-10-1 0 0 0,4 0 0 0 0,-7-1 0 0 0,3 0 0 0 0,-6 0 0 0 0,3-1 0 0 0,-5 0 0 0 0,4-1 0 0 0,9-2 64 0 0,3-2-64 0 0,-1-2 0 0 0,-1-1 0 0 0,-1 0 0 0 0,-2-3 0 0 0,0-1 0 0 0,0-1 64 0 0,1-2-64 0 0,1 0 0 0 0,1-1 0 0 0,0-1 0-486-2,-1 1 0 486 2,3-3 0-513 6,0-1 64 513-6,-2-2-64 0 0,-1 0 0 0 0,-3-2 0 0 0,-2 0 0 0 0,-1-1 64 0 0,-2-1-64 0 0,-1 0 0 0 0,-1 0 0-486-4,-1 0 64 486 4,-2-1-64 0 0,0 2 0 0 0,2-6 0 0 0,1-1 0 0 0,-2-1 0 0 0,-4-1 64 0 0,-3 1-64-560 0,-5 0 0 560 0,-4 2 0 0 0,-4 1 0 0 0,-2 1 64 0 0,-3-1-64 0 0,-2 0 0 0 0,-1-2 64 0 0,0-2-64 0 0,-1 0 0 0 0,1-2 0 0 0,0-1 64 0 0,-1-1-64 0 0,1-8 0 0 0,-1-3 0 0 0,-1-1 0 0 0,-2 1 0 0 0,-2 3 0 0 0,-2 1 0 0 0,-2 2 0 0 0,-3 2 0 0 0,-2-1 64 0 0,-4 0-64 0 0,-2 0 0 0 0,-4 1 0 0 0,-3 0 64 0 0,-2 1-64 0 0,-3 3 0 0 0,-8-3 72 0 0,-5 1-72 0 0,-4 1 0 0 0,-1 3 64 0 0,0 4-64 0 0,-2 3 0 0 0,0 3 0 0 0,-1 4 0 0 0,-2 2-80 0 0,-3 4-8 0 0,-5 4 0 0 0,-26 5-944 0 0,-32 10-1240 0 0,4 3-26719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9:01.586"/>
    </inkml:context>
    <inkml:brush xml:id="br0">
      <inkml:brushProperty name="width" value="0.1" units="cm"/>
      <inkml:brushProperty name="height" value="0.1" units="cm"/>
      <inkml:brushProperty name="color" value="#66CC00"/>
    </inkml:brush>
  </inkml:definitions>
  <inkml:trace contextRef="#ctx0" brushRef="#br0">3827 131 2815 0 0,'17'-5'349'0'0,"-16"6"-286"0"0,0-1-1 0 0,-1 0 0 0 0,1-1 0 0 0,0 1 0 0 0,0 0 0 0 0,0 0 0 0 0,-1 0 0 0 0,1 0 1 0 0,0-1-1 0 0,0 1 0 0 0,-1 0 0 0 0,1-1 0 0 0,0 1 0 0 0,-1 0 0 0 0,1-1 0 0 0,0 1 0 0 0,-1-1 1 0 0,1 1-1 0 0,0-1 0 0 0,-1 1 0 0 0,1-1 0 0 0,-1 0 0 0 0,1 1 0 0 0,-1-1 0 0 0,0 0 1 0 0,1 1-1 0 0,-1-1 0 0 0,1 0 0 0 0,-1 1 0 0 0,0-1 0 0 0,0 0 0 0 0,0 0 0 0 0,1 1 1 0 0,-1-1-1 0 0,0-2 0 0 0,14-91 3664 0 0,-14 94-3678 0 0,0 0-1 0 0,1-1 0 0 0,-1 1 1 0 0,0-1-1 0 0,0 1 1 0 0,0-1-1 0 0,0 1 0 0 0,0-1 1 0 0,0 1-1 0 0,0-1 0 0 0,-1 1 1 0 0,1-1-1 0 0,0 1 0 0 0,0-1 1 0 0,0 1-1 0 0,0-1 1 0 0,0 1-1 0 0,-1 0 0 0 0,1-1 1 0 0,0 1-1 0 0,0-1 0 0 0,-1 1 1 0 0,1 0-1 0 0,0-1 0 0 0,-1 1 1 0 0,1 0-1 0 0,0-1 1 0 0,-1 1-1 0 0,0-1 0 0 0,0 1 3 0 0,0 0-1 0 0,0 0 1 0 0,0-1-1 0 0,0 1 1 0 0,0 0-1 0 0,0 0 0 0 0,0 0 1 0 0,-1 0-1 0 0,1 0 1 0 0,0 0-1 0 0,0 0 1 0 0,-1 1-1 0 0,-34 13 362 0 0,33-13-331 0 0,-124 60 1173 0 0,115-55-1233 0 0,0-1-1 0 0,-1-1 0 0 0,1 0 0 0 0,-1 0 0 0 0,-21 1 1 0 0,-68 2 38 0 0,4-1 282 0 0,-245 57 894 0 0,134-34-782 0 0,64-12 116 0 0,18-3-113 0 0,40-5-182 0 0,24-1-147 0 0,-61 8 47 0 0,-189 0 0 0 0,182-22 223 0 0,-240-43-1 0 0,284 32-106 0 0,-146-33 167 0 0,-20 3 170 0 0,164 34-180 0 0,-139-40 1 0 0,192 42-389 0 0,-1 1 0 0 0,0 2-1 0 0,-54-5 1 0 0,68 12-74 0 0,1 0-1 0 0,-1 2 1 0 0,1 1-1 0 0,-1 0 0 0 0,1 2 1 0 0,0 0-1 0 0,-25 9 1 0 0,-75 35-1616 0 0,56-19-4986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9:02.913"/>
    </inkml:context>
    <inkml:brush xml:id="br0">
      <inkml:brushProperty name="width" value="0.1" units="cm"/>
      <inkml:brushProperty name="height" value="0.1" units="cm"/>
      <inkml:brushProperty name="color" value="#66CC00"/>
    </inkml:brush>
  </inkml:definitions>
  <inkml:trace contextRef="#ctx0" brushRef="#br0">4504 141 1375 0 0,'2'-25'635'0'0,"-2"23"-532"0"0,1 0 0 0 0,-1 0 0 0 0,1-1-1 0 0,-1 1 1 0 0,0 0 0 0 0,0 0 0 0 0,0-1 0 0 0,0 1 0 0 0,-1 0 0 0 0,1-1 0 0 0,-1 1 0 0 0,1 0 0 0 0,-1 0 0 0 0,0 0 0 0 0,1-1 0 0 0,-1 1 0 0 0,0 0 0 0 0,-1 0 0 0 0,1 0 0 0 0,0 0 0 0 0,-1 1 0 0 0,1-1 0 0 0,-1 0 0 0 0,1 0 0 0 0,-1 1 0 0 0,0-1 0 0 0,-3-1 0 0 0,3 1 94 0 0,0 0 1 0 0,0 0-1 0 0,-1 1 1 0 0,1-1-1 0 0,-1 1 1 0 0,1 0 0 0 0,-1-1-1 0 0,1 1 1 0 0,-1 0-1 0 0,0 1 1 0 0,0-1-1 0 0,1 0 1 0 0,-1 1-1 0 0,0 0 1 0 0,0-1-1 0 0,0 1 1 0 0,0 0 0 0 0,1 1-1 0 0,-1-1 1 0 0,0 0-1 0 0,0 1 1 0 0,0 0-1 0 0,1-1 1 0 0,-5 3-1 0 0,-40 20 621 0 0,39-18-682 0 0,0 0 0 0 0,-1-1 1 0 0,0 0-1 0 0,0 0 0 0 0,-18 4 0 0 0,4-5 455 0 0,-40 0 1 0 0,3 0 109 0 0,-256 34 1100 0 0,-92-5-665 0 0,155-39-603 0 0,-2 1-223 0 0,-345-3-97 0 0,0-38-79 0 0,360 14-12 0 0,-171-19 320 0 0,143 32-344 0 0,188 18-60 0 0,-110 11 0 0 0,71 7-2540 0 0,-200 50-1 0 0,229-39-3164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8:36.223"/>
    </inkml:context>
    <inkml:brush xml:id="br0">
      <inkml:brushProperty name="width" value="0.1" units="cm"/>
      <inkml:brushProperty name="height" value="0.1" units="cm"/>
      <inkml:brushProperty name="color" value="#66CC00"/>
    </inkml:brush>
  </inkml:definitions>
  <inkml:trace contextRef="#ctx0" brushRef="#br0">2725 225 3023 0 0,'2'-6'431'0'0,"-1"1"-1"0"0,1-1 1 0 0,-1 0-1 0 0,0 1 0 0 0,-1-1 1 0 0,0 0-1 0 0,0 0 0 0 0,0 0 1 0 0,0 1-1 0 0,-1-1 1 0 0,0 0-1 0 0,0 1 0 0 0,-3-8 1 0 0,4 12-202 0 0,-1-1 1 0 0,0 1 0 0 0,0 0 0 0 0,1-1-1 0 0,-1 1 1 0 0,0 0 0 0 0,0 0 0 0 0,0 0-1 0 0,0-1 1 0 0,0 1 0 0 0,-1 0-1 0 0,1 1 1 0 0,0-1 0 0 0,0 0 0 0 0,-1 0-1 0 0,1 0 1 0 0,0 1 0 0 0,-1-1 0 0 0,-1 0-1 0 0,-31-3 1449 0 0,29 4-1543 0 0,0-1-1 0 0,0 1 0 0 0,0-1 1 0 0,0 0-1 0 0,-6-2 0 0 0,-38-21 1002 0 0,42 20-973 0 0,-1-1-1 0 0,0 1 1 0 0,0 0 0 0 0,0 1 0 0 0,0 0-1 0 0,-1 0 1 0 0,1 1 0 0 0,-1 0-1 0 0,0 0 1 0 0,0 1 0 0 0,-14 0-1 0 0,-58 8 180 0 0,-52 3 475 0 0,116-10-659 0 0,-1-1-1 0 0,0-1 1 0 0,1 0 0 0 0,-1-1 0 0 0,-23-8 0 0 0,27 7 55 0 0,-1 0 0 0 0,0 1 0 0 0,0 1 1 0 0,-23 0-1 0 0,-61 4 115 0 0,95-2-329 0 0,-64 3 140 0 0,-82 7 212 0 0,-135 9 361 0 0,114-19 64 0 0,35-2-512 0 0,-59-20-9 0 0,187 21-246 0 0,-240-32 66 0 0,75 25 53 0 0,161 9-128 0 0,1 0 0 0 0,0 1 0 0 0,-1 0 0 0 0,1 0 0 0 0,0 1 0 0 0,-13 5 0 0 0,-63 33 0 0 0,68-32 0 0 0,-9 5 64 0 0,0-1 0 0 0,-45 14 0 0 0,58-23-51 0 0,1 0-1 0 0,-1 2 0 0 0,1 0 1 0 0,0 1-1 0 0,-18 11 1 0 0,27-14-9 0 0,1 0 0 0 0,-1 0 1 0 0,0 1-1 0 0,1 0 1 0 0,0-1-1 0 0,0 2 0 0 0,1-1 1 0 0,-1 0-1 0 0,1 1 0 0 0,0 0 1 0 0,1-1-1 0 0,-1 1 0 0 0,1 0 1 0 0,0 0-1 0 0,-2 12 0 0 0,3-6 10 0 0,0 0 0 0 0,0 0 0 0 0,1 0 0 0 0,0 0 0 0 0,1 0 0 0 0,0-1 0 0 0,6 20 0 0 0,-4-13 22 0 0,0 0 0 0 0,0 25 0 0 0,-3-26-13 0 0,2-1 1 0 0,0 1 0 0 0,5 20 0 0 0,36 90 352 0 0,-14-8-188 0 0,-17-60-131 0 0,30 84 218 0 0,-32-84-211 0 0,-9-46-54 0 0,1-1 1 0 0,1 1 0 0 0,0 0-1 0 0,6 16 1 0 0,-1-11-4 0 0,-5-13-2 0 0,-1-1-1 0 0,0 0 0 0 0,0 1 0 0 0,0-1 0 0 0,-1 1 0 0 0,1 0 0 0 0,-1-1 0 0 0,0 1 0 0 0,-1 0 0 0 0,1 0 0 0 0,-1-1 0 0 0,0 1 0 0 0,-1 8 0 0 0,0-1 3 0 0,0 1 0 0 0,1-1-1 0 0,0 0 1 0 0,0 0 0 0 0,2 0 0 0 0,0 0-1 0 0,0 0 1 0 0,4 12 0 0 0,5 33 60 0 0,-10-49-67 0 0,0 1 0 0 0,0-1 0 0 0,1 0 0 0 0,0 0 0 0 0,1 0 0 0 0,0 0 0 0 0,0 0 0 0 0,1-1 0 0 0,-1 1 0 0 0,9 10 0 0 0,-4-7 15 0 0,0-1 0 0 0,0 0 0 0 0,18 15 0 0 0,-22-22-4 0 0,1 1-1 0 0,-1-1 0 0 0,1-1 0 0 0,0 1 0 0 0,0-1 0 0 0,0 0 0 0 0,0 0 0 0 0,0 0 0 0 0,1 0 0 0 0,-1-1 0 0 0,10 1 0 0 0,8 1-3 0 0,24 8 0 0 0,-26-6-9 0 0,40 4 1 0 0,75 2 26 0 0,50 2 14 0 0,-105-8-24 0 0,-27-1 9 0 0,75-4 1 0 0,-95-1-10 0 0,-1 1 0 0 0,1 2 0 0 0,0 2 0 0 0,53 11 0 0 0,20 8 11 0 0,191 15 1 0 0,-214-33-11 0 0,95 2 32 0 0,-114-8 6 0 0,106 3-44 0 0,129 8 1 0 0,-278-10 23 0 0,4 0-29 0 0,0 0 0 0 0,1-2-1 0 0,26-5 1 0 0,-45 5 0 0 0,-1 0 0 0 0,1 0 1 0 0,-1 0-1 0 0,0-1 0 0 0,0 0 0 0 0,0-1 0 0 0,9-5 0 0 0,-12 6 2 0 0,0-1 0 0 0,0 1-1 0 0,-1 0 1 0 0,1-1 0 0 0,-1 0-1 0 0,0 0 1 0 0,0 0 0 0 0,0 0-1 0 0,-1 0 1 0 0,0 0 0 0 0,1-1-1 0 0,1-8 1 0 0,21-44 43 0 0,-18 42-31 0 0,0 0 1 0 0,-1 1-1 0 0,5-22 1 0 0,-3-3-17 0 0,2 0-1 0 0,2 0 1 0 0,28-63 0 0 0,-30 80 11 0 0,9-31-1 0 0,-14 38-8 0 0,0 0-1 0 0,0 1 0 0 0,2-1 1 0 0,-1 1-1 0 0,17-24 0 0 0,-9 19 12 0 0,13-27 0 0 0,-15 25 0 0 0,19-26 0 0 0,-27 41-16 0 0,-1 0 0 0 0,1 0 0 0 0,-1-1 0 0 0,0 1 0 0 0,2-8 0 0 0,7-16 0 0 0,21-28 50 0 0,-19 36-11 0 0,16-36 0 0 0,-26 43-24 0 0,0 1 0 0 0,-1-1 0 0 0,-1 1 0 0 0,0-1 0 0 0,-1 0-1 0 0,-2-29 1 0 0,1 23-2 0 0,2-46 24 0 0,-2-50 73 0 0,-1 104-101 0 0,0 0 0 0 0,-1 1 0 0 0,-1-1 1 0 0,0 0-1 0 0,-1 1 0 0 0,-10-23 0 0 0,8 23-3 0 0,-1-1 1 0 0,0 1-1 0 0,-1 1 1 0 0,-9-12-1 0 0,12 18-3 0 0,0 0 0 0 0,0 0 1 0 0,-1 0-1 0 0,1 1 0 0 0,-1 0 0 0 0,0 0 0 0 0,-1 0 1 0 0,1 1-1 0 0,-13-5 0 0 0,-89-23-7 0 0,-3-1 61 0 0,94 26-56 0 0,-1 0 0 0 0,0 1 0 0 0,0 1-1 0 0,-1 0 1 0 0,1 1 0 0 0,-1 2 0 0 0,0 0-1 0 0,1 0 1 0 0,-1 2 0 0 0,0 0 0 0 0,1 2 0 0 0,-1 0-1 0 0,-18 5 1 0 0,12 1-742 0 0,1 1-1 0 0,-38 21 0 0 0,-21 9-1690 0 0,49-30 281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8:43.139"/>
    </inkml:context>
    <inkml:brush xml:id="br0">
      <inkml:brushProperty name="width" value="0.1" units="cm"/>
      <inkml:brushProperty name="height" value="0.1" units="cm"/>
      <inkml:brushProperty name="color" value="#66CC00"/>
    </inkml:brush>
  </inkml:definitions>
  <inkml:trace contextRef="#ctx0" brushRef="#br0">0 227 455 0 0,'29'-9'816'0'0,"-2"-2"-1"0"0,1-1 0 0 0,-1 0 1 0 0,44-30-1 0 0,-69 41-812 0 0,4-3 152 0 0,-1 0 0 0 0,1 1-1 0 0,0 0 1 0 0,0 0 0 0 0,1 1-1 0 0,-1-1 1 0 0,0 1 0 0 0,1 1-1 0 0,0-1 1 0 0,-1 1 0 0 0,1 0-1 0 0,0 1 1 0 0,-1 0 0 0 0,12 0-1 0 0,-10 1-85 0 0,-1-1 0 0 0,1 0-1 0 0,0-1 1 0 0,0 1 0 0 0,-1-2 0 0 0,1 1-1 0 0,11-4 1 0 0,-5 1 221 0 0,-11 4-267 0 0,0-1 0 0 0,-1 1-1 0 0,1 0 1 0 0,0 0 0 0 0,0 0-1 0 0,0 0 1 0 0,0 0-1 0 0,0 1 1 0 0,-1-1 0 0 0,1 1-1 0 0,5 2 1 0 0,5 1-3 0 0,-9-4 18 0 0,0 0 0 0 0,1 1 0 0 0,-1-1 0 0 0,0-1-1 0 0,1 1 1 0 0,-1-1 0 0 0,0 1 0 0 0,7-3 0 0 0,33-12 481 0 0,-25 7-347 0 0,0 2-1 0 0,30-7 1 0 0,-37 11-124 0 0,23-3 11 0 0,-25 4-49 0 0,0-1 0 0 0,0 0 0 0 0,0 0 0 0 0,0-1 0 0 0,-1 0 0 0 0,1 0 0 0 0,15-9 0 0 0,-10 5 9 0 0,0 1-1 0 0,16-4 1 0 0,-20 8-9 0 0,-1 1-1 0 0,1 1 1 0 0,-1 0 0 0 0,1 1 0 0 0,-1 0 0 0 0,13 2-1 0 0,-3 0-3 0 0,40 6-6 0 0,-35-5 0 0 0,0 0 0 0 0,0-2 0 0 0,40-1 0 0 0,164-12 128 0 0,-202 11-106 0 0,0 1-1 0 0,0 1 0 0 0,0 2 1 0 0,0 0-1 0 0,40 13 0 0 0,-32-5-21 0 0,2-2 0 0 0,-1-1 0 0 0,74 7 0 0 0,-65-13 18 0 0,-16 0 5 0 0,50-2 0 0 0,-62-2-23 0 0,-2 0 0 0 0,0 0 0 0 0,21-5 0 0 0,-21 4 0 0 0,0 0 0 0 0,0 1 0 0 0,0 1 0 0 0,26 3 0 0 0,-18-2 0 0 0,15 3 0 0 0,-1 2 0 0 0,62 18 0 0 0,-5-2 0 0 0,25 4 14 0 0,-18-4 11 0 0,105 10 0 0 0,-101-20-25 0 0,50 3 11 0 0,-100-14 91 0 0,52 4 178 0 0,-95-3-276 0 0,0 0 0 0 0,0 0 0 0 0,0 1-1 0 0,-1 1 1 0 0,1 0 0 0 0,18 9 0 0 0,-11-2-757 0 0,1-2-2738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8:44.916"/>
    </inkml:context>
    <inkml:brush xml:id="br0">
      <inkml:brushProperty name="width" value="0.1" units="cm"/>
      <inkml:brushProperty name="height" value="0.1" units="cm"/>
      <inkml:brushProperty name="color" value="#66CC00"/>
    </inkml:brush>
  </inkml:definitions>
  <inkml:trace contextRef="#ctx0" brushRef="#br0">0 50 2615 0 0,'4'-6'132'0'0,"-2"4"-93"0"0,-1 0 0 0 0,0 0 0 0 0,0 0 1 0 0,1 1-1 0 0,-1-1 0 0 0,1 0 0 0 0,-1 1 0 0 0,1 0 0 0 0,0-1 0 0 0,0 1 0 0 0,-1 0 0 0 0,4-2 0 0 0,2 0-2 0 0,0-1 0 0 0,1 1 0 0 0,-1 1 0 0 0,1-1 0 0 0,0 1 0 0 0,0 1 0 0 0,0-1 0 0 0,0 1 0 0 0,0 1 0 0 0,0-1 0 0 0,9 2 0 0 0,11 2 228 0 0,51 11 0 0 0,-32-4-156 0 0,97 7 264 0 0,-136-16-327 0 0,29 0 474 0 0,75-6 1 0 0,-11 0 163 0 0,-26 7-460 0 0,0 3 0 0 0,81 16 0 0 0,67 19-107 0 0,-166-33-38 0 0,1-3 1 0 0,107-6-1 0 0,-45-1 377 0 0,-8 13-283 0 0,-48-3-176 0 0,-57-6 4 0 0,53 4 30 0 0,60-3 1 0 0,17-14-7 0 0,49-1 14 0 0,-167 14-39 0 0,1 1 0 0 0,-1 1 0 0 0,21 6 0 0 0,-24-5 0 0 0,0-1 0 0 0,1 0 0 0 0,0-1 0 0 0,31-1 0 0 0,336-22 480 0 0,26 10-416 0 0,-332 12-32 0 0,135-16 0 0 0,5-5 32 0 0,-187 18-45 0 0,38 2-1 0 0,19-1 28 0 0,82-11 7 0 0,-152 12-68 0 0,0 1-1 0 0,0 0 0 0 0,0 1 0 0 0,27 8 1 0 0,-26-6-59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46.100"/>
    </inkml:context>
    <inkml:brush xml:id="br0">
      <inkml:brushProperty name="width" value="0.1" units="cm"/>
      <inkml:brushProperty name="height" value="0.1" units="cm"/>
      <inkml:brushProperty name="color" value="#E71224"/>
    </inkml:brush>
  </inkml:definitions>
  <inkml:trace contextRef="#ctx0" brushRef="#br0">0 242 1351 0 0,'8'2'161'0'0,"1"0"-1"0"0,0-1 0 0 0,-1 0 0 0 0,1-1 0 0 0,-1 1 0 0 0,1-2 0 0 0,0 1 1 0 0,-1-1-1 0 0,1 0 0 0 0,-1-1 0 0 0,10-3 0 0 0,4-2 374 0 0,0 0 0 0 0,-1-2 0 0 0,21-12 0 0 0,-17 4 344 0 0,-20 14-523 0 0,0-1-1 0 0,0 1 1 0 0,0 0 0 0 0,8-4 0 0 0,-11 7-296 0 0,0-1 1 0 0,0 1-1 0 0,0-1 0 0 0,1 1 1 0 0,-1 0-1 0 0,0-1 0 0 0,0 1 1 0 0,0 0-1 0 0,0 0 0 0 0,0 1 1 0 0,0-1-1 0 0,1 0 1 0 0,-1 1-1 0 0,0-1 0 0 0,0 1 1 0 0,3 1-1 0 0,-1 0-29 0 0,0 0-1 0 0,0 0 1 0 0,0 0 0 0 0,1-1-1 0 0,-1 0 1 0 0,0 0 0 0 0,1 0-1 0 0,-1 0 1 0 0,1-1 0 0 0,0 0 0 0 0,-1 0-1 0 0,1 0 1 0 0,-1 0 0 0 0,1-1-1 0 0,-1 1 1 0 0,1-1 0 0 0,-1-1-1 0 0,0 1 1 0 0,1 0 0 0 0,-1-1-1 0 0,0 0 1 0 0,5-3 0 0 0,1-1 139 0 0,0 0 0 0 0,1 1 0 0 0,-1 1 0 0 0,1-1 1 0 0,0 2-1 0 0,0-1 0 0 0,20-2 0 0 0,-14 4-101 0 0,0 1 0 0 0,1 1-1 0 0,-1 1 1 0 0,26 3 0 0 0,33 6 64 0 0,86-1 0 0 0,-118-11 42 0 0,68-12 1 0 0,19-1 444 0 0,-95 15-506 0 0,-1 2 0 0 0,1 2 0 0 0,68 17-1 0 0,28 3-64 0 0,-113-22-34 0 0,-1-1-1 0 0,1-1 0 0 0,0 0 0 0 0,0-1 0 0 0,20-5 0 0 0,95-27 297 0 0,-81 18-120 0 0,0 3 0 0 0,68-7 0 0 0,-10 12-93 0 0,-43 4-81 0 0,-1-3 0 0 0,105-22-1 0 0,-124 18 74 0 0,89-7 1 0 0,-97 14-58 0 0,-19 1-24 0 0,0 2 1 0 0,0 0-1 0 0,0 2 0 0 0,0 0 1 0 0,-1 2-1 0 0,24 5 0 0 0,116 47-17 0 0,-131-44 13 0 0,-14-7-1 0 0,-1-1 0 0 0,1 0 0 0 0,1-1 0 0 0,-1-1 0 0 0,0 0 0 0 0,25-1 0 0 0,94-11 78 0 0,-2-1 20 0 0,-98 13-19 0 0,0 1 1 0 0,45 11-1 0 0,40 4 79 0 0,-79-21 11 0 0,-33 2-102 0 0,1 0 1 0 0,-1 1-1 0 0,15 0 0 0 0,5-1 91 0 0,-22 0-144 0 0,0 1-1 0 0,0 0 1 0 0,0 0 0 0 0,0 0 0 0 0,8 2 0 0 0,-8-2-1 0 0,1 1 1 0 0,0-1 0 0 0,-1 1 0 0 0,1-1 0 0 0,7-2 0 0 0,-7 2-6 0 0,0-1 0 0 0,0 1 1 0 0,1 0-1 0 0,6 2 0 0 0,89 27 40 0 0,-63-17-49 0 0,-14-3-4 0 0,30 15-1 0 0,16 6 62 0 0,-49-23-57 0 0,2-1 1 0 0,-1-1 0 0 0,43 3-1 0 0,83-3 255 0 0,156-15 0 0 0,-154 2-163 0 0,0-1-73 0 0,95-2 22 0 0,-238 11-42 0 0,68 0 99 0 0,108-13-1 0 0,-178 12-95 0 0,-1 0 0 0 0,1 1 0 0 0,-1 0 0 0 0,1 0 0 0 0,-1 0 0 0 0,1 1 0 0 0,-1-1 0 0 0,1 1 0 0 0,-1 1 0 0 0,1-1 0 0 0,-1 1 0 0 0,0 0 0 0 0,0 0 0 0 0,0 1 0 0 0,7 3 0 0 0,-9-4-3 0 0,1 0 1 0 0,-1 0-1 0 0,0-1 0 0 0,0 1 0 0 0,1-1 0 0 0,-1 0 0 0 0,1 0 0 0 0,0-1 0 0 0,-1 1 1 0 0,1 0-1 0 0,-1-1 0 0 0,1 0 0 0 0,0 0 0 0 0,3-1 0 0 0,5-1 49 0 0,1 0 0 0 0,20-8 1 0 0,14-2 232 0 0,-27 5-229 0 0,-19 7-52 0 0,-1 0 0 0 0,0 0-1 0 0,1 0 1 0 0,-1 0-1 0 0,0 0 1 0 0,0 0-1 0 0,1 0 1 0 0,-1 0 0 0 0,0 0-1 0 0,0 0 1 0 0,1 0-1 0 0,-1-1 1 0 0,0 1-1 0 0,0 0 1 0 0,1 0 0 0 0,-1 0-1 0 0,0-1 1 0 0,0 1-1 0 0,0 0 1 0 0,1 0-1 0 0,-1 0 1 0 0,0-1 0 0 0,0 1-1 0 0,0 0 1 0 0,0 0-1 0 0,0-1 1 0 0,0 1-1 0 0,1 0 1 0 0,-1-1 0 0 0,0 1-1 0 0,0 0 1 0 0,0 0-1 0 0,0-1 1 0 0,0 1-1 0 0,0 0 1 0 0,0-1 0 0 0,0 1-1 0 0,0 0 1 0 0,0 0-1 0 0,0-1 1 0 0,0 1 0 0 0,-1 0-1 0 0,1-1 1 0 0,0 1-1 0 0,0 0 1 0 0,0 0-1 0 0,0-1 1 0 0,0 1 0 0 0,0 0-1 0 0,-1 0 1 0 0,1 0-1 0 0,0-1 1 0 0,0 1-1 0 0,0 0 1 0 0,-1 0 0 0 0,1 0-1 0 0,0-1 1 0 0,0 1-1 0 0,-1 0 1 0 0,1 0-1 0 0,0 0 1 0 0,0 0 0 0 0,-1 0-1 0 0,1 0 1 0 0,0-1-1 0 0,-1 1 1 0 0,0 0 0 0 0,1 0 1 0 0,-1 0-1 0 0,1 0 0 0 0,-1 0 1 0 0,1 1-1 0 0,-1-1 0 0 0,1 0 1 0 0,-1 0-1 0 0,1 0 1 0 0,-1 0-1 0 0,1 1 0 0 0,-1-1 1 0 0,1 0-1 0 0,-1 1 0 0 0,1-1 1 0 0,-1 0-1 0 0,1 1 0 0 0,-1-1 1 0 0,1 0-1 0 0,0 1 1 0 0,-1-1-1 0 0,1 1 0 0 0,0-1 1 0 0,-1 1-1 0 0,1-1 0 0 0,-1 1 1 0 0,-9 17-177 0 0,9-16 75 0 0,-12 25-1777 0 0,7-15-1528 0 0,-1 4-1854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8:58.445"/>
    </inkml:context>
    <inkml:brush xml:id="br0">
      <inkml:brushProperty name="width" value="0.1" units="cm"/>
      <inkml:brushProperty name="height" value="0.1" units="cm"/>
      <inkml:brushProperty name="color" value="#66CC00"/>
    </inkml:brush>
  </inkml:definitions>
  <inkml:trace contextRef="#ctx0" brushRef="#br0">0 100 3223 0 0,'0'-2'55'0'0,"1"0"-1"0"0,-1 0 1 0 0,1 1-1 0 0,-1-1 1 0 0,1 0-1 0 0,0 0 1 0 0,0 1-1 0 0,0-1 1 0 0,0 0-1 0 0,0 1 1 0 0,0-1-1 0 0,0 1 1 0 0,0-1-1 0 0,1 1 1 0 0,-1 0-1 0 0,0-1 1 0 0,1 1-1 0 0,0 0 0 0 0,-1 0 1 0 0,1 0-1 0 0,-1 0 1 0 0,1 0-1 0 0,2 0 1 0 0,7-4 105 0 0,-1 1 1 0 0,19-5-1 0 0,-26 8-117 0 0,90-28 1703 0 0,-84 26-1601 0 0,0 1 0 0 0,0 0 0 0 0,1 1 0 0 0,-1 0 0 0 0,1 0 0 0 0,-1 1 0 0 0,1 0 0 0 0,-1 1 0 0 0,1 0 0 0 0,-1 0 0 0 0,14 5 0 0 0,26-2 57 0 0,24 2 521 0 0,-64-6-571 0 0,0 1 0 0 0,0-1 0 0 0,0-1 0 0 0,0 0 0 0 0,0 0 0 0 0,0-1 0 0 0,14-4 0 0 0,8-1 197 0 0,-17 4-300 0 0,1 1 1 0 0,0 0-1 0 0,0 1 0 0 0,-1 1 0 0 0,1 0 0 0 0,0 1 0 0 0,0 0 0 0 0,-1 2 1 0 0,1 0-1 0 0,-1 0 0 0 0,0 1 0 0 0,0 1 0 0 0,24 11 0 0 0,9 5-21 0 0,-30-14-10 0 0,24 13 0 0 0,4 1 161 0 0,-4-3 144 0 0,-33-15-269 0 0,1 1 1 0 0,0-2 0 0 0,0 1 0 0 0,1-1-1 0 0,-1 0 1 0 0,0-1 0 0 0,1 0 0 0 0,15-1-1 0 0,1 1 24 0 0,31-3 91 0 0,-15 0-2 0 0,-15 2-81 0 0,0-2 0 0 0,0-1-1 0 0,48-10 1 0 0,-35 4 104 0 0,1 1 0 0 0,45-1-1 0 0,-59 9-136 0 0,-1 1 0 0 0,1 1-1 0 0,38 9 1 0 0,37 4-24 0 0,-70-14-13 0 0,0 2 0 0 0,-1 1 0 0 0,58 16 0 0 0,-76-18-9 0 0,-1 1 1 0 0,1-1-1 0 0,0-1 0 0 0,0-1 0 0 0,0 1 0 0 0,23-4 1 0 0,12 1 5 0 0,9 1-13 0 0,1 0 0 0 0,70 8 0 0 0,44 9 84 0 0,-67-8-12 0 0,-57-5 35 0 0,1-3-1 0 0,-1-1 0 0 0,1-3 1 0 0,62-12-1 0 0,82-10 46 0 0,-43 16-84 0 0,-98 7-61 0 0,148 3 151 0 0,-88 2-124 0 0,18 2 19 0 0,-67 1-53 0 0,-34-2 0 0 0,37-1 0 0 0,172 4 158 0 0,0 0 15 0 0,-124-4-115 0 0,32-3-52 0 0,-4-1 45 0 0,-86 3-49 0 0,-35 0-2 0 0,-1 1 0 0 0,35 8 0 0 0,-31-5 0 0 0,36 3 0 0 0,7-8 33 0 0,85-10 0 0 0,-150 10-35 0 0,39-1 2 0 0,0 2 0 0 0,0 1 0 0 0,70 13 0 0 0,-69-8 0 0 0,93 5 0 0 0,-86-9 0 0 0,-13-3 0 0 0,0-1 0 0 0,0-2 0 0 0,70-15 0 0 0,-60 10 0 0 0,-26 5 0 0 0,0 2 0 0 0,1 1 0 0 0,29 3 0 0 0,-11-1 0 0 0,10-1 4 0 0,0-2-1 0 0,81-12 1 0 0,-48 1 54 0 0,47-8-63 0 0,-82 13 5 0 0,51-1 0 0 0,-79 7 0 0 0,45 2 0 0 0,-43 0 0 0 0,27-2 0 0 0,-16-1 0 0 0,60 3 0 0 0,-89-1-77 0 0,0 1-1 0 0,-1 0 1 0 0,1 0 0 0 0,-1 0-1 0 0,1 0 1 0 0,-1 0-1 0 0,1 0 1 0 0,-1 1 0 0 0,0-1-1 0 0,0 1 1 0 0,0-1-1 0 0,0 1 1 0 0,0 0 0 0 0,0 0-1 0 0,0 0 1 0 0,3 4-1 0 0,4 5-662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9:01.717"/>
    </inkml:context>
    <inkml:brush xml:id="br0">
      <inkml:brushProperty name="width" value="0.1" units="cm"/>
      <inkml:brushProperty name="height" value="0.1" units="cm"/>
      <inkml:brushProperty name="color" value="#66CC00"/>
    </inkml:brush>
  </inkml:definitions>
  <inkml:trace contextRef="#ctx0" brushRef="#br0">1 4 1927 0 0,'55'-3'2252'0'0,"64"8"-1213"0"0,-103-5-732 0 0,27 3-1 0 0,-38-2-237 0 0,1 0 1 0 0,-1 1-1 0 0,1-1 1 0 0,-1 1-1 0 0,0 0 0 0 0,0 1 1 0 0,0-1-1 0 0,7 5 0 0 0,1 1 24 0 0,0-1 0 0 0,0 0 0 0 0,1-1 0 0 0,15 5 0 0 0,8 2 66 0 0,-9 0-51 0 0,-19-8-26 0 0,-1-1 1 0 0,2 0-1 0 0,-1-1 1 0 0,14 4-1 0 0,70 15 806 0 0,-44-8-536 0 0,-36-9-293 0 0,1-1 1 0 0,15 2 0 0 0,17 2-7 0 0,-27-4 6 0 0,1 0-1 0 0,0-2 1 0 0,0 0 0 0 0,0-2 0 0 0,25-1-1 0 0,11-4 164 0 0,-1 2-1 0 0,1 3 0 0 0,79 9 1 0 0,-100-6-62 0 0,52-4 1 0 0,-60 0-48 0 0,1 0-1 0 0,-1 2 0 0 0,49 8 0 0 0,-43-2-81 0 0,1-1-1 0 0,0-2 0 0 0,0-1 0 0 0,0-1 0 0 0,53-5 1 0 0,-31-3 203 0 0,110 4 1 0 0,33 5-156 0 0,8 0 13 0 0,-112 0-51 0 0,18 3-8 0 0,-44-2 25 0 0,87-6 0 0 0,-43-1 2 0 0,3-2 39 0 0,-32 0-54 0 0,0 5-13 0 0,0 4 0 0 0,0 4 0 0 0,98 22 0 0 0,-141-25-32 0 0,1-2 0 0 0,-1-1 0 0 0,71-8 0 0 0,-42 2 0 0 0,77 3 58 0 0,19-1 12 0 0,209-26 240 0 0,-300 22-233 0 0,171-21 176 0 0,-42 6-101 0 0,43-7 144 0 0,71-7 47 0 0,-143 21-302 0 0,-99 4-20 0 0,-45 4 1 0 0,0 2-1 0 0,1 2 1 0 0,-1 0-1 0 0,62 6 0 0 0,39 8 7 0 0,-83-9-10 0 0,61 11 0 0 0,-103-13-18 0 0,61 13 22 0 0,0-2-1 0 0,110 3 0 0 0,-138-15-34 0 0,31 0 52 0 0,79 9-1 0 0,-58 3-38 0 0,156 0 0 0 0,149-30 0 0 0,-131 22 97 0 0,-139 2-66 0 0,137-10 87 0 0,-185 2-42 0 0,0 3 1 0 0,80 11-1 0 0,-120-8-49 0 0,95 9 12 0 0,182 13 60 0 0,-198-29 42 0 0,-83 0-70 0 0,1 2 1 0 0,0 2-1 0 0,37 5 1 0 0,-62-4-219 0 0,-1 1 1 0 0,0 0-1 0 0,0 0 0 0 0,0 1 1 0 0,0 0-1 0 0,-1 1 0 0 0,12 7 1 0 0,-2 0-4964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0:57.445"/>
    </inkml:context>
    <inkml:brush xml:id="br0">
      <inkml:brushProperty name="width" value="0.1" units="cm"/>
      <inkml:brushProperty name="height" value="0.1" units="cm"/>
      <inkml:brushProperty name="color" value="#66CC00"/>
    </inkml:brush>
  </inkml:definitions>
  <inkml:trace contextRef="#ctx0" brushRef="#br0">0 1 3167 0 0,'0'8'211'0'0,"0"1"1"0"0,1-1-1 0 0,0 1 0 0 0,3 11 0 0 0,-3-17-184 0 0,-1-1 0 0 0,1 0 0 0 0,0 1 0 0 0,0-1 0 0 0,0 0 0 0 0,0 0 0 0 0,0 0 0 0 0,0 0 0 0 0,1 0 0 0 0,-1 0 0 0 0,1 0 0 0 0,-1-1 0 0 0,1 1 0 0 0,0 0 0 0 0,0-1 0 0 0,0 1 0 0 0,0-1 0 0 0,0 0 0 0 0,0 1 0 0 0,0-1 0 0 0,0 0 0 0 0,0 0 0 0 0,3 0 0 0 0,2 0 262 0 0,1-1-1 0 0,-1 0 1 0 0,0 0-1 0 0,1-1 1 0 0,-1 0-1 0 0,0 0 1 0 0,0-1 0 0 0,1 0-1 0 0,-1 0 1 0 0,10-5-1 0 0,28-6 650 0 0,19 5-101 0 0,-1 2 0 0 0,91 5 0 0 0,-90 1-476 0 0,84-1 958 0 0,-128 2-1270 0 0,-1 2-1 0 0,0 0 1 0 0,0 1 0 0 0,0 1 0 0 0,0 1-1 0 0,19 8 1 0 0,-11-4-35 0 0,51 12 0 0 0,2-8 56 0 0,1-3-1 0 0,94-1 0 0 0,-23-2 321 0 0,-75 0-315 0 0,-31-2 2 0 0,0-1 0 0 0,0-3 0 0 0,47-4 1 0 0,-45-5 131 0 0,53-15 1 0 0,-11 2 37 0 0,-76 18-233 0 0,0 0-1 0 0,0 1 1 0 0,1 0-1 0 0,-1 1 1 0 0,0 0-1 0 0,0 2 1 0 0,0-1 0 0 0,0 2-1 0 0,0 0 1 0 0,0 0-1 0 0,-1 2 1 0 0,18 6-1 0 0,48 28-13 0 0,-47-22 0 0 0,42 16 0 0 0,-49-26 0 0 0,0-2 0 0 0,0-1 0 0 0,1 0 0 0 0,47-1 0 0 0,-35-2 0 0 0,27 2 38 0 0,411 2-12 0 0,-305-25 102 0 0,-23 9-34 0 0,64-6 68 0 0,-180 15-162 0 0,63 5 0 0 0,-46 0 0 0 0,55 5 39 0 0,33 0-14 0 0,-61-7-7 0 0,68-2 28 0 0,-111 2-18 0 0,-1 1-1 0 0,0 1 1 0 0,0 2-1 0 0,46 12 0 0 0,-38-7 28 0 0,79 8-1 0 0,-81-18-40 0 0,1-2-1 0 0,60-10 1 0 0,-76 9 30 0 0,112-23 297 0 0,54-5 894 0 0,1 5-1855 0 0,26-2 149 0 0,-119 27 1287 0 0,25-2 360 0 0,-108 3-1427 0 0,-1 0 0 0 0,1 1 0 0 0,19 3-1 0 0,-19-2 18 0 0,0 0-1 0 0,1-1 0 0 0,13-1 0 0 0,12-1 235 0 0,1 2 0 0 0,70 11 0 0 0,-60-5 0 0 0,53 0 0 0 0,-26-6 0 0 0,5-1 1400 0 0,-64 0-1437 0 0,0 1-1 0 0,-1 1 0 0 0,25 5 1 0 0,-10-2-90 0 0,49 3-1087 0 0,25 4 1321 0 0,25 1-107 0 0,38-12 0 0 0,-87-2 0 0 0,-19 2-231 0 0,108-4 2460 0 0,-109-1-3131 0 0,82 5 1 0 0,-91-1 904 0 0,0-2 1 0 0,0-2-1 0 0,57-13 0 0 0,-68 9-16 0 0,-17 3 54 0 0,35-2 1 0 0,135 9-96 0 0,-69 8 54 0 0,24-12 0 0 0,-53 0 0 0 0,94-6 64 0 0,-142 8-64 0 0,6-1 0 0 0,62 8 0 0 0,110 13 0 0 0,-22-18 64 0 0,81 8-17 0 0,-136-2-30 0 0,309-13 245 0 0,-348 1-385 0 0,161-12 80 0 0,-44-3 43 0 0,-184 16 0 0 0,0 2 0 0 0,51 5 0 0 0,-28-1 0 0 0,56 7 0 0 0,-98-7 0 0 0,0-2 0 0 0,40-3 0 0 0,21 2 0 0 0,129 0 0 0 0,-148-4 0 0 0,-1 3 0 0 0,123 13 0 0 0,273 36 153 0 0,-290-35-108 0 0,-67-9 68 0 0,128-11 0 0 0,-155 3-33 0 0,87-10 175 0 0,59-2 8 0 0,-212 16-253 0 0,486-9 118 0 0,-394 5-128 0 0,182 17 0 0 0,-224-6 0 0 0,423 38 0 0 0,-325-42 40 0 0,-42-2-16 0 0,192 6-24 0 0,-233-7 0 0 0,140-18 0 0 0,72-34 0 0 0,-209 35 0 0 0,141-11 0 0 0,-136 22 15 0 0,-43 2 1 0 0,0 2 1 0 0,63 5-1 0 0,-35 7-16 0 0,-33-4 0 0 0,1-2 0 0 0,69-1 0 0 0,-15-9 0 0 0,76 1 0 0 0,-167 4-4 0 0,1 1 1 0 0,0 0-1 0 0,-1 0 0 0 0,1 0 0 0 0,0 0 0 0 0,-1 0 1 0 0,1 1-1 0 0,0-1 0 0 0,-1 1 0 0 0,1 0 0 0 0,-1 0 1 0 0,1 0-1 0 0,-1 0 0 0 0,1 0 0 0 0,-1 0 0 0 0,4 3 1 0 0,-4-2-10 0 0,-1 0 0 0 0,1 0 0 0 0,-1 0 0 0 0,1 0 0 0 0,-1 0 0 0 0,1 1 0 0 0,-1-1 0 0 0,0 0 0 0 0,0 1 0 0 0,0-1 0 0 0,-1 1 0 0 0,1-1 0 0 0,-1 1 0 0 0,1 0 0 0 0,-1-1 0 0 0,0 6 0 0 0,-2 36-1808 0 0,-1-15-4153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01.923"/>
    </inkml:context>
    <inkml:brush xml:id="br0">
      <inkml:brushProperty name="width" value="0.1" units="cm"/>
      <inkml:brushProperty name="height" value="0.1" units="cm"/>
      <inkml:brushProperty name="color" value="#66CC00"/>
    </inkml:brush>
  </inkml:definitions>
  <inkml:trace contextRef="#ctx0" brushRef="#br0">0 1 2303 0 0,'2'1'23'0'0,"-1"-1"0"0"0,0 1 0 0 0,0 0-1 0 0,0 0 1 0 0,0-1 0 0 0,1 1 0 0 0,-1 0-1 0 0,0 0 1 0 0,-1 0 0 0 0,1 0 0 0 0,0 0-1 0 0,0 1 1 0 0,1 0 0 0 0,10 18 845 0 0,-6-10-825 0 0,41 65 167 0 0,-45-73-153 0 0,0 0 0 0 0,0 1 0 0 0,0-1-1 0 0,0 0 1 0 0,1 0 0 0 0,-1 0 0 0 0,1-1-1 0 0,-1 1 1 0 0,1-1 0 0 0,0 1 0 0 0,0-1-1 0 0,0 0 1 0 0,-1 0 0 0 0,1 0 0 0 0,0 0-1 0 0,0-1 1 0 0,0 1 0 0 0,4 0 0 0 0,5-1 379 0 0,-1 0 0 0 0,1-1 0 0 0,17-3 1 0 0,4-1-9 0 0,91-11 199 0 0,-65 8-130 0 0,80-3-1 0 0,51 7-264 0 0,141 4 376 0 0,-291 5-500 0 0,0 2-1 0 0,0 2 0 0 0,47 16 0 0 0,21 6 32 0 0,-58-19-82 0 0,-2 0 187 0 0,84 10-1 0 0,-100-21-80 0 0,-20-1-112 0 0,0 1 1 0 0,-1 0-1 0 0,1 0 1 0 0,0 1-1 0 0,-1 0 1 0 0,22 8-1 0 0,-32-10-50 0 0,-1 0-1 0 0,0 0 1 0 0,0 0-1 0 0,1 0 1 0 0,-1 1-1 0 0,0-1 1 0 0,0 0-1 0 0,1 0 1 0 0,-1 0-1 0 0,0 0 1 0 0,0 0-1 0 0,1 0 1 0 0,-1 1-1 0 0,0-1 1 0 0,0 0-1 0 0,0 0 1 0 0,0 0 0 0 0,1 1-1 0 0,-1-1 1 0 0,0 0-1 0 0,0 0 1 0 0,0 0-1 0 0,0 1 1 0 0,0-1-1 0 0,1 0 1 0 0,-1 0-1 0 0,0 1 1 0 0,0-1-1 0 0,0 0 1 0 0,0 1-1 0 0,0-1 1 0 0,0 0 0 0 0,0 0-1 0 0,0 1 1 0 0,0-1-1 0 0,0 0 1 0 0,0 0-1 0 0,0 1 1 0 0,0-1-1 0 0,0 0 1 0 0,0 0-1 0 0,0 1 1 0 0,-1-1-1 0 0,1 0 1 0 0,0 0-1 0 0,0 1 1 0 0,0-1-1 0 0,0 0 1 0 0,0 0 0 0 0,-1 1-1 0 0,-12 6-926 0 0,-3-2-2738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06.060"/>
    </inkml:context>
    <inkml:brush xml:id="br0">
      <inkml:brushProperty name="width" value="0.1" units="cm"/>
      <inkml:brushProperty name="height" value="0.1" units="cm"/>
      <inkml:brushProperty name="color" value="#66CC00"/>
    </inkml:brush>
  </inkml:definitions>
  <inkml:trace contextRef="#ctx0" brushRef="#br0">1 126 1839 0 0,'2'-4'280'0'0,"0"0"-1"0"0,1 0 0 0 0,0 0 1 0 0,0 0-1 0 0,0 0 0 0 0,1 0 1 0 0,-1 1-1 0 0,1 0 0 0 0,0 0 1 0 0,0 0-1 0 0,0 0 0 0 0,0 0 1 0 0,9-3-1 0 0,3 0-105 0 0,0 1-1 0 0,1 0 0 0 0,0 1 1 0 0,0 1-1 0 0,0 1 1 0 0,27-1-1 0 0,105 12-101 0 0,-98-4 134 0 0,55-2-1 0 0,66-13 512 0 0,-64 2-357 0 0,167 9 1 0 0,155 14-161 0 0,-175-21 329 0 0,-132 1-450 0 0,115-20 48 0 0,-35 1 124 0 0,-159 23-153 0 0,51 6 0 0 0,-35 0-54 0 0,2-2-31 0 0,13 2 45 0 0,125-8-1 0 0,-148-2 7 0 0,0 2 0 0 0,0 3 0 0 0,0 2 0 0 0,95 15 0 0 0,-72-1-32 0 0,46 8 176 0 0,124 10 0 0 0,2-9 320 0 0,65 2-112 0 0,-139-19-293 0 0,-103-7-48 0 0,233-1 233 0 0,-124-2-211 0 0,-42-1 4 0 0,54 2 43 0 0,365 51 169 0 0,-501-43-306 0 0,15 1-7 0 0,128 19 0 0 0,-83-11 0 0 0,15 3 0 0 0,179 17 45 0 0,-130-20-26 0 0,74-1 45 0 0,-4-36 35 0 0,-81 3 7 0 0,-126 15-89 0 0,-1 3 0 0 0,46 5 0 0 0,-12 4-17 0 0,-5 0 0 0 0,110 0 0 0 0,-67-13 12 0 0,185-1 40 0 0,-4 16 204 0 0,-202-9-210 0 0,64 4 47 0 0,54 7 99 0 0,106 36 226 0 0,-293-45-399 0 0,12 1 5 0 0,0-2 0 0 0,1-2 0 0 0,56-5-1 0 0,7 0 10 0 0,-7 0 17 0 0,-50 1 13 0 0,63 4 0 0 0,-1 8 60 0 0,1-5 0 0 0,131-13-1 0 0,-125 4-64 0 0,117 8 0 0 0,-148 0-46 0 0,156-15 13 0 0,-71 0 4 0 0,-57 9 40 0 0,127 12 0 0 0,26 10-18 0 0,-155-14-38 0 0,57 7 8 0 0,182 6 76 0 0,-186-27-116 0 0,-36 2 986 0 0,91 4-240 0 0,185-11-2120 0 0,-282 6 1393 0 0,127 8 0 0 0,-198 2 4 0 0,188-2 110 0 0,-233 0-114 0 0,221-9 45 0 0,-158 10-30 0 0,93 12-1 0 0,-86-5 2 0 0,1-2 0 0 0,0-4 0 0 0,109-12 0 0 0,188-8 135 0 0,-300 15-120 0 0,238-17 107 0 0,-230 13-78 0 0,18-1-56 0 0,-7 6-4 0 0,26-1 0 0 0,175-7-4 0 0,-139 1 72 0 0,-20-4-62 0 0,-80 6 55 0 0,56 0 0 0 0,-30 10-24 0 0,29-1 71 0 0,-91-3-97 0 0,-1 0-1 0 0,1-1 1 0 0,-1 0-1 0 0,0-1 1 0 0,21-8-1 0 0,10-4 15 0 0,14-7 14 0 0,22-9-97 0 0,-28 12 28 0 0,-13 1 30 0 0,-18 9 0 0 0,24-9 0 0 0,-36 16 0 0 0,-1 0 0 0 0,0 1 0 0 0,0 0 0 0 0,1 0 0 0 0,-1 0 0 0 0,1 1 0 0 0,-1 1 0 0 0,0-1 0 0 0,11 3 0 0 0,108 34 0 0 0,-69-18 0 0 0,16-4 0 0 0,-54-12 0 0 0,0 0 0 0 0,39 0 0 0 0,-23-1 0 0 0,55-2 0 0 0,-65 0 0 0 0,39-5 0 0 0,7 1 0 0 0,-32 1 0 0 0,13 2 0 0 0,44 3 0 0 0,194 22 54 0 0,-121-14-150 0 0,-73-7 1022 0 0,94 16-1818 0 0,-125-12 893 0 0,-31-2 2 0 0,1-2 0 0 0,59-2 1 0 0,73-20 37 0 0,59-3 1543 0 0,235 8-3140 0 0,-353 11 1556 0 0,0 6 0 0 0,194 28 0 0 0,-262-25 190 0 0,0-2-1 0 0,46-2 1 0 0,82-10 784 0 0,-73 2-658 0 0,-49 7-510 0 0,0 1-1 0 0,54 10 1 0 0,-11-1-1050 0 0,-17-3 1244 0 0,-26-2 0 0 0,88 0 0 0 0,-113-7 6 0 0,144-1 52 0 0,-115 2 1096 0 0,-29 0-1459 0 0,35 3-1 0 0,148 33-301 0 0,-164-29 607 0 0,1-1 0 0 0,50-1 0 0 0,86-7 0 0 0,5-1 0 0 0,71 6 0 0 0,14-16 17 0 0,-3-1 1414 0 0,-232 15-1619 0 0,1 2-1 0 0,52 11 1 0 0,-71-11-176 0 0,0 1-1 0 0,0 1 1 0 0,-1 0 0 0 0,1 1-1 0 0,-1 1 1 0 0,0 0 0 0 0,22 16-1 0 0,-13-3-5187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08.396"/>
    </inkml:context>
    <inkml:brush xml:id="br0">
      <inkml:brushProperty name="width" value="0.1" units="cm"/>
      <inkml:brushProperty name="height" value="0.1" units="cm"/>
      <inkml:brushProperty name="color" value="#66CC00"/>
    </inkml:brush>
  </inkml:definitions>
  <inkml:trace contextRef="#ctx0" brushRef="#br0">0 207 2303 0 0,'0'-1'40'0'0,"0"1"-1"0"0,1-1 1 0 0,-1 1-1 0 0,0-1 1 0 0,0 1-1 0 0,0-1 1 0 0,1 1-1 0 0,-1 0 1 0 0,0-1-1 0 0,1 1 1 0 0,-1-1-1 0 0,0 1 1 0 0,1 0-1 0 0,-1-1 1 0 0,1 1-1 0 0,-1 0 1 0 0,0 0-1 0 0,1-1 1 0 0,-1 1-1 0 0,1 0 1 0 0,-1 0-1 0 0,1 0 1 0 0,-1-1-1 0 0,1 1 1 0 0,-1 0-1 0 0,1 0 1 0 0,-1 0-1 0 0,1 0 1 0 0,-1 0-1 0 0,1 0 1 0 0,-1 0-1 0 0,1 0 1 0 0,-1 0-1 0 0,1 0 1 0 0,-1 1-1 0 0,1-1 1 0 0,-1 0-1 0 0,1 0 1 0 0,33 8 97 0 0,-8-3-108 0 0,-8-6 551 0 0,-1-1 1 0 0,0-1-1 0 0,0-1 0 0 0,16-5 0 0 0,-1 0-20 0 0,116-16 535 0 0,-64 13-686 0 0,190-30 574 0 0,6 1-326 0 0,-155 28-374 0 0,-102 14-250 0 0,-1 0 0 0 0,1 2 0 0 0,-1 1 0 0 0,31 8 0 0 0,30 5-17 0 0,-56-13-1 0 0,101 17 299 0 0,-102-15-252 0 0,-1 1 0 0 0,-1 1 0 0 0,26 12-1 0 0,37 11 3 0 0,-62-21-64 0 0,-1-2 0 0 0,2 0 0 0 0,31 5 0 0 0,-30-8 63 0 0,0-2-1 0 0,0-1 0 0 0,49-3 0 0 0,83-16 372 0 0,-43 3-269 0 0,-61 9-35 0 0,102-11-25 0 0,-116 9-33 0 0,73-21 0 0 0,-47 6 124 0 0,1 3-1 0 0,75-10 1 0 0,-70 19-167 0 0,152-25 80 0 0,-172 24-109 0 0,0 2 0 0 0,0 3 0 0 0,0 1 0 0 0,63 4 0 0 0,16 15 0 0 0,-59-5 0 0 0,-54-6 0 0 0,-1 1 0 0 0,0 0 0 0 0,18 8 0 0 0,-19-6 0 0 0,1 0 0 0 0,1-2 0 0 0,18 3 0 0 0,133 2 0 0 0,42 4 0 0 0,-28 7 64 0 0,-140-14-15 0 0,-1-2 0 0 0,78-3 0 0 0,86-24 114 0 0,-159 18-100 0 0,84 2-1 0 0,-86 4-49 0 0,100 5 115 0 0,0 1 0 0 0,121 1-64 0 0,-162 0-18 0 0,-48-2-28 0 0,31 4-18 0 0,-45-4 0 0 0,49 0 0 0 0,-20-5-10 0 0,142-6 84 0 0,21-1-74 0 0,58-6 0 0 0,-41-4 128 0 0,-246 15-128 0 0,19 2 0 0 0,0 0 0 0 0,-1 1 0 0 0,1 2 0 0 0,45 12 0 0 0,-25-5 0 0 0,7 3 0 0 0,62 8 0 0 0,-104-21 2 0 0,12 1 27 0 0,0 1 0 0 0,0 1 0 0 0,34 11 0 0 0,-48-12 18 0 0,-5-2-33 0 0,-1 0 1 0 0,1 0-1 0 0,0 0 1 0 0,-1 0 0 0 0,1 0-1 0 0,-1 1 1 0 0,3 2-1 0 0,-4-4-13 0 0,0 1-1 0 0,0 0 0 0 0,-1 0 1 0 0,1 0-1 0 0,-1 0 0 0 0,1 0 1 0 0,-1 0-1 0 0,1 0 0 0 0,-1 0 0 0 0,1 0 1 0 0,-1 0-1 0 0,0 1 0 0 0,0-1 1 0 0,0 0-1 0 0,1 0 0 0 0,-1 0 0 0 0,0 0 1 0 0,0 0-1 0 0,-1 1 0 0 0,1-1 1 0 0,0 0-1 0 0,-1 1 0 0 0,-2 12-210 0 0,0 0 0 0 0,-2-1 0 0 0,-7 18 0 0 0,0-13-102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11.191"/>
    </inkml:context>
    <inkml:brush xml:id="br0">
      <inkml:brushProperty name="width" value="0.1" units="cm"/>
      <inkml:brushProperty name="height" value="0.1" units="cm"/>
      <inkml:brushProperty name="color" value="#66CC00"/>
    </inkml:brush>
  </inkml:definitions>
  <inkml:trace contextRef="#ctx0" brushRef="#br0">0 32 1583 0 0,'115'2'1336'0'0,"-71"-2"-904"0"0,-1 2 0 0 0,0 3 0 0 0,0 1 0 0 0,0 1 0 0 0,55 19 0 0 0,-61-15-281 0 0,1-2 0 0 0,0-2-1 0 0,1-2 1 0 0,-1-1 0 0 0,1-2-1 0 0,41-2 1 0 0,-64-2-81 0 0,10 1 101 0 0,0-1 0 0 0,0-2 0 0 0,44-12-1 0 0,-55 11-83 0 0,0 1-1 0 0,0 0 0 0 0,0 1 0 0 0,0 0 0 0 0,23 0 1 0 0,-28 3-59 0 0,-1-2 1 0 0,1 1 0 0 0,-1-1-1 0 0,10-3 1 0 0,-10 2 69 0 0,1 1-1 0 0,0 0 1 0 0,-1 1 0 0 0,11-1 0 0 0,5-5 350 0 0,-17 4-82 0 0,-7 3-314 0 0,0-1-1 0 0,-1 1 0 0 0,1-1 1 0 0,0 1-1 0 0,-1-1 0 0 0,1 0 1 0 0,-1 1-1 0 0,1-1 0 0 0,0 0 0 0 0,-1 0 1 0 0,0 1-1 0 0,1-1 0 0 0,-1 0 1 0 0,1 0-1 0 0,-1 0 0 0 0,0 1 1 0 0,0-1-1 0 0,1 0 0 0 0,-1 0 1 0 0,0 0-1 0 0,0-1 0 0 0,2-20 909 0 0,-2 21-885 0 0,-2 45-743 0 0,2-33 200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14.670"/>
    </inkml:context>
    <inkml:brush xml:id="br0">
      <inkml:brushProperty name="width" value="0.1" units="cm"/>
      <inkml:brushProperty name="height" value="0.1" units="cm"/>
      <inkml:brushProperty name="color" value="#66CC00"/>
    </inkml:brush>
  </inkml:definitions>
  <inkml:trace contextRef="#ctx0" brushRef="#br0">42 1 919 0 0,'-5'0'220'0'0,"2"0"-8"0"0,0 0-1 0 0,0 0 1 0 0,0 0-1 0 0,1 0 0 0 0,-1 1 1 0 0,0-1-1 0 0,0 1 1 0 0,-2 1-1 0 0,0-2 890 0 0,2 1 142 0 0,11 1-538 0 0,5 0-432 0 0,1-1-1 0 0,-1-1 1 0 0,22-2-1 0 0,-17 1-100 0 0,347-4 1698 0 0,-249 9-1703 0 0,91 1 93 0 0,4 0 8 0 0,-150-1-78 0 0,88 19 0 0 0,100 19 95 0 0,-203-39-5 0 0,0-2 0 0 0,60-6-1 0 0,-60 2-110 0 0,-22 1-54 0 0,26-7 1 0 0,-24 4-37 0 0,-4-2-4 0 0,-19 6-62 0 0,0 0 0 0 0,0 0-1 0 0,0 0 1 0 0,0 0 0 0 0,0 1 0 0 0,0-1-1 0 0,0 1 1 0 0,0 0 0 0 0,5 0-1 0 0,4-1 3 0 0,-11 0-14 0 0,0 1 1 0 0,0 0 0 0 0,0-1-1 0 0,0 1 1 0 0,0 0-1 0 0,0 0 1 0 0,0 0-1 0 0,0 0 1 0 0,0 0-1 0 0,0 0 1 0 0,0 0-1 0 0,0 0 1 0 0,1 0 0 0 0,-1 1-1 0 0,0-1 1 0 0,0 0-1 0 0,0 1 1 0 0,0-1-1 0 0,0 1 1 0 0,0-1-1 0 0,0 1 1 0 0,0-1-1 0 0,-1 1 1 0 0,1 0 0 0 0,0-1-1 0 0,0 1 1 0 0,0 0-1 0 0,-1 0 1 0 0,1 0-1 0 0,0-1 1 0 0,0 2-1 0 0,-1-2 24 0 0,-1 0 1 0 0,1 0-1 0 0,0 0 0 0 0,-1 0 0 0 0,1 0 0 0 0,0 0 0 0 0,-1 0 0 0 0,1-1 1 0 0,0 1-1 0 0,-1 0 0 0 0,1 0 0 0 0,0 0 0 0 0,0-1 0 0 0,-1 1 0 0 0,1 0 1 0 0,0 0-1 0 0,0-1 0 0 0,-1 1 0 0 0,1 0 0 0 0,0 0 0 0 0,0-1 0 0 0,0 1 1 0 0,-1 0-1 0 0,1-1 0 0 0,0 1 0 0 0,0 0 0 0 0,0-1 0 0 0,0 1 0 0 0,0 0 1 0 0,0-1-1 0 0,0 1 0 0 0,0 0 0 0 0,0-1 0 0 0,0 0 0 0 0,0 1 39 0 0,-1 0-62 0 0,1 0 0 0 0,0 0 0 0 0,0-1 1 0 0,-1 1-1 0 0,1 0 0 0 0,0 0 0 0 0,-1 0 0 0 0,1 0 0 0 0,0 0 0 0 0,0 0 0 0 0,-1 0 0 0 0,1 1 0 0 0,0-1 0 0 0,0 0 0 0 0,-1 0 0 0 0,1 0 0 0 0,0 0 0 0 0,0 0 0 0 0,-1 0 0 0 0,1 0 1 0 0,0 0-1 0 0,0 1 0 0 0,0-1 0 0 0,-1 0 0 0 0,1 0 0 0 0,0 0 0 0 0,0 1 0 0 0,0-1 0 0 0,0 0 0 0 0,-1 0 0 0 0,1 0 0 0 0,0 1 0 0 0,0-1 0 0 0,0 0 0 0 0,0 0 0 0 0,0 1 0 0 0,0-1 0 0 0,-7 12-1 0 0,7-11 0 0 0,-3 4-169 0 0,1 0-1 0 0,0 0 1 0 0,0 1 0 0 0,0-1-1 0 0,-1 9 1 0 0,2 1-862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16.226"/>
    </inkml:context>
    <inkml:brush xml:id="br0">
      <inkml:brushProperty name="width" value="0.1" units="cm"/>
      <inkml:brushProperty name="height" value="0.1" units="cm"/>
      <inkml:brushProperty name="color" value="#66CC00"/>
    </inkml:brush>
  </inkml:definitions>
  <inkml:trace contextRef="#ctx0" brushRef="#br0">55 6 1375 0 0,'-2'-1'123'0'0,"0"0"-1"0"0,0 0 0 0 0,0 1 0 0 0,-1-1 0 0 0,1 0 0 0 0,0 1 0 0 0,-1 0 0 0 0,1-1 1 0 0,-1 1-1 0 0,1 0 0 0 0,0 0 0 0 0,-1 0 0 0 0,1 1 0 0 0,0-1 0 0 0,-1 1 0 0 0,1-1 1 0 0,0 1-1 0 0,-1 0 0 0 0,1-1 0 0 0,0 1 0 0 0,-3 2 0 0 0,5-3-116 0 0,0 1 1 0 0,-1-1-1 0 0,1 0 0 0 0,0 1 1 0 0,0-1-1 0 0,0 0 0 0 0,0 1 1 0 0,0-1-1 0 0,0 0 0 0 0,0 1 0 0 0,0-1 1 0 0,0 0-1 0 0,0 1 0 0 0,0-1 1 0 0,0 0-1 0 0,0 0 0 0 0,0 1 1 0 0,0-1-1 0 0,1 0 0 0 0,-1 1 1 0 0,0-1-1 0 0,0 0 0 0 0,0 1 0 0 0,0-1 1 0 0,0 0-1 0 0,1 0 0 0 0,-1 1 1 0 0,0-1-1 0 0,0 0 0 0 0,1 0 1 0 0,-1 0-1 0 0,0 1 0 0 0,0-1 1 0 0,1 0-1 0 0,-1 0 0 0 0,0 0 0 0 0,0 0 1 0 0,1 1-1 0 0,-1-1 0 0 0,0 0 1 0 0,1 0-1 0 0,-1 0 0 0 0,0 0 1 0 0,1 0-1 0 0,15 8 219 0 0,49 5 1251 0 0,-49-10-1238 0 0,10 1 379 0 0,43 2 0 0 0,-35-5-161 0 0,41 8 0 0 0,-11-1-144 0 0,4-1 67 0 0,1-4 0 0 0,101-7-1 0 0,-135 2-308 0 0,0 2 0 0 0,0 1-1 0 0,0 2 1 0 0,37 8-1 0 0,35-2-5 0 0,-25-4-68 0 0,-13 0 172 0 0,1-4 0 0 0,84-9-1 0 0,-110 5-107 0 0,281-14 68 0 0,-236 13-95 0 0,212 1 115 0 0,-244 7-137 0 0,-33-1 0 0 0,1-1-1 0 0,0-1 1 0 0,-1-1 0 0 0,45-7-1 0 0,-32-2 85 0 0,-26 5-41 0 0,1 1 1 0 0,-1 0 0 0 0,1 1 0 0 0,18 0-1 0 0,-27 2-53 0 0,4-1 11 0 0,0 1 1 0 0,0 0 0 0 0,1 1 0 0 0,-1-1 0 0 0,0 2-1 0 0,0-1 1 0 0,0 1 0 0 0,0 0 0 0 0,8 3-1 0 0,-4 0-12 0 0,-1-2 0 0 0,1 1 0 0 0,1-2 0 0 0,-1 0 0 0 0,0 0 0 0 0,1-1 0 0 0,20 0 0 0 0,-13 0 0 0 0,30 4 0 0 0,-26-1 9 0 0,29 0 0 0 0,-31-3 9 0 0,38 7 0 0 0,-58-8-18 0 0,6 2 9 0 0,0 0 1 0 0,1-1-1 0 0,-1 0 0 0 0,1 0 0 0 0,0 0 1 0 0,-1-1-1 0 0,15-2 0 0 0,-21 2-5 0 0,0-1 0 0 0,0 1 1 0 0,0 0-1 0 0,0-1 0 0 0,1 1 0 0 0,-1 0 0 0 0,0 0 0 0 0,0 0 0 0 0,0 0 0 0 0,0 0 0 0 0,0 0 0 0 0,1 0 0 0 0,-1 1 0 0 0,0-1 0 0 0,0 0 0 0 0,0 1 1 0 0,0-1-1 0 0,0 1 0 0 0,1 0 0 0 0,0 0-51 0 0,-1 1 0 0 0,0-1 1 0 0,0 1-1 0 0,0-1 0 0 0,0 1 1 0 0,0-1-1 0 0,0 1 1 0 0,0 0-1 0 0,0 2 0 0 0,4 7-645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19.275"/>
    </inkml:context>
    <inkml:brush xml:id="br0">
      <inkml:brushProperty name="width" value="0.1" units="cm"/>
      <inkml:brushProperty name="height" value="0.1" units="cm"/>
      <inkml:brushProperty name="color" value="#66CC00"/>
    </inkml:brush>
  </inkml:definitions>
  <inkml:trace contextRef="#ctx0" brushRef="#br0">0 68 455 0 0,'25'11'1687'0'0,"-7"-8"-1169"0"0,1 0-1 0 0,0-1 1 0 0,0-1-1 0 0,1 0 1 0 0,-1-2-1 0 0,20-3 1 0 0,-7 2-105 0 0,40-5 349 0 0,-42 3-477 0 0,0 2-1 0 0,58 2 1 0 0,45 3 74 0 0,-31-2 143 0 0,33-1 157 0 0,-90-1-593 0 0,41 2 45 0 0,-57 1-15 0 0,0 1-1 0 0,30 7 1 0 0,-51-8-45 0 0,1 0 0 0 0,0 0 0 0 0,0-1 0 0 0,0 0 1 0 0,-1-1-1 0 0,1 0 0 0 0,0 0 0 0 0,0-1 0 0 0,0 0 0 0 0,0-1 0 0 0,9-2 0 0 0,1-3 200 0 0,0-1 0 0 0,-1 0-1 0 0,0-2 1 0 0,0 0 0 0 0,20-16-1 0 0,-35 24-208 0 0,0 0-1 0 0,0 0 1 0 0,0 0-1 0 0,0 0 1 0 0,0 0-1 0 0,1 1 1 0 0,-1-1-1 0 0,1 1 1 0 0,5-1-1 0 0,-6 2-34 0 0,-1 0-1 0 0,0 0 0 0 0,1 0 0 0 0,-1 0 0 0 0,1 1 0 0 0,-1-1 0 0 0,0 1 0 0 0,1 0 0 0 0,-1 0 0 0 0,0 0 0 0 0,0 0 0 0 0,1 0 0 0 0,-1 0 0 0 0,0 0 0 0 0,3 3 0 0 0,28 26-1191 0 0,-22-18-22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50.591"/>
    </inkml:context>
    <inkml:brush xml:id="br0">
      <inkml:brushProperty name="width" value="0.1" units="cm"/>
      <inkml:brushProperty name="height" value="0.1" units="cm"/>
      <inkml:brushProperty name="color" value="#E71224"/>
    </inkml:brush>
  </inkml:definitions>
  <inkml:trace contextRef="#ctx0" brushRef="#br0">16 139 1839 0 0,'-16'-13'1866'0'0,"18"17"-710"0"0,3 5-882 0 0,-2-2 34 0 0,1-1 0 0 0,0 1-1 0 0,0-1 1 0 0,1 0-1 0 0,0-1 1 0 0,0 1-1 0 0,0-1 1 0 0,11 9-1 0 0,-9-9 203 0 0,-6-3-412 0 0,1-1 1 0 0,-1 0 0 0 0,0 0 0 0 0,1 0 0 0 0,0 0 0 0 0,-1 0 0 0 0,1 0 0 0 0,0 0 0 0 0,-1-1 0 0 0,1 1 0 0 0,0 0-1 0 0,0-1 1 0 0,-1 0 0 0 0,1 1 0 0 0,0-1 0 0 0,3 0 0 0 0,24 1 500 0 0,-14 0-353 0 0,30-3 0 0 0,233-40 227 0 0,-230 35-425 0 0,-13 2-46 0 0,-1 2 0 0 0,55 0-1 0 0,26 3 87 0 0,-13-1 40 0 0,-15 0 89 0 0,37 4 236 0 0,71 2-215 0 0,-145-5-223 0 0,1-3 77 0 0,90-15 1 0 0,6-1 85 0 0,-132 18-167 0 0,10-1 21 0 0,49 2-1 0 0,-36 4-29 0 0,156 12 33 0 0,-142-15-22 0 0,93-9 1 0 0,-7-11 147 0 0,35-5 137 0 0,-142 22-209 0 0,1 1 0 0 0,0 2 0 0 0,52 7 0 0 0,93 27 229 0 0,-163-32-315 0 0,52 10 19 0 0,1-4-1 0 0,69 2 0 0 0,132 2-21 0 0,154 11 64 0 0,-359-20-30 0 0,91-4-1 0 0,63-18-36 0 0,38-1 14 0 0,-39-5 51 0 0,-145 13-34 0 0,101-2-1 0 0,8 25-27 0 0,69 5 0 0 0,-213-15 0 0 0,64 12 0 0 0,-32-4 0 0 0,190 40 0 0 0,-206-39 0 0 0,-6-3 0 0 0,0-3 0 0 0,0-2 0 0 0,73-4 0 0 0,65-1 16 0 0,-67 2 8 0 0,144-18 0 0 0,-14-4 11 0 0,-20 3-6 0 0,-198 15-28 0 0,588-53 126 0 0,-451 55-127 0 0,248-15 0 0 0,-173 1 0 0 0,-196 14 0 0 0,57-6 90 0 0,1-4-1 0 0,171-44 0 0 0,-258 52-80 0 0,45-10 115 0 0,-55 13-134 0 0,0 0-1 0 0,0 1 1 0 0,0-1-1 0 0,0 1 1 0 0,0 1-1 0 0,0-1 1 0 0,0 1-1 0 0,6 2 1 0 0,-2 2-607 0 0,-1 0-241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20.160"/>
    </inkml:context>
    <inkml:brush xml:id="br0">
      <inkml:brushProperty name="width" value="0.1" units="cm"/>
      <inkml:brushProperty name="height" value="0.1" units="cm"/>
      <inkml:brushProperty name="color" value="#66CC00"/>
    </inkml:brush>
  </inkml:definitions>
  <inkml:trace contextRef="#ctx0" brushRef="#br0">1 138 919 0 0,'3'-1'21'0'0,"-1"1"-1"0"0,1-1 0 0 0,-1 0 1 0 0,1 0-1 0 0,0 0 0 0 0,-1 0 0 0 0,0-1 1 0 0,1 1-1 0 0,2-3 0 0 0,10-5 81 0 0,-8 6 273 0 0,-1 1 0 0 0,1 0-1 0 0,0 0 1 0 0,0 1 0 0 0,1 0-1 0 0,-1 0 1 0 0,10 1 0 0 0,54 5 1115 0 0,-45-2-1046 0 0,19 4 82 0 0,-29-4-343 0 0,1-1 0 0 0,18 1-1 0 0,153-16 1186 0 0,-163 11-1174 0 0,249-10 1117 0 0,-154 14-1175 0 0,-31 0 39 0 0,95-9-1 0 0,227-17 195 0 0,-323 24-129 0 0,1-4 1 0 0,102-18-1 0 0,-7-6 87 0 0,-84 14-212 0 0,-82 11 24 0 0,29 2 1 0 0,-44 1-70 0 0,3 1 458 0 0,0 15-166 0 0,5 22-1543 0 0,-9-19-124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35.586"/>
    </inkml:context>
    <inkml:brush xml:id="br0">
      <inkml:brushProperty name="width" value="0.1" units="cm"/>
      <inkml:brushProperty name="height" value="0.1" units="cm"/>
      <inkml:brushProperty name="color" value="#66CC00"/>
    </inkml:brush>
  </inkml:definitions>
  <inkml:trace contextRef="#ctx0" brushRef="#br0">0 0 1839 0 0,'121'10'1544'0'0,"-97"-10"-1069"0"0,-13 1-126 0 0,0-1 0 0 0,0 0 0 0 0,17-3 0 0 0,-14 1-146 0 0,-1 0 0 0 0,1 2 0 0 0,0-1-1 0 0,0 2 1 0 0,0 0 0 0 0,0 0 0 0 0,-1 2 0 0 0,22 5-1 0 0,130 31 289 0 0,26 8 528 0 0,-113-29-669 0 0,-51-13-178 0 0,-1 0-1 0 0,56 0 1 0 0,54-10 122 0 0,-14 1-67 0 0,-9 7 13 0 0,-2-3-101 0 0,-48-2-142 0 0,44-3 87 0 0,-72 1-27 0 0,0 2 1 0 0,68 6-1 0 0,-54 0-13 0 0,54-1-1 0 0,-95-3-12 0 0,1-1 19 0 0,-1-1 0 0 0,1 1 0 0 0,-1-2 0 0 0,1 1-1 0 0,-1-1 1 0 0,0 0 0 0 0,0-1 0 0 0,9-5 0 0 0,-5 3 71 0 0,27-10-1 0 0,-24 12-93 0 0,0 0 0 0 0,0 1-1 0 0,0 1 1 0 0,0 0 0 0 0,0 1-1 0 0,0 1 1 0 0,0 0 0 0 0,21 3-1 0 0,-35-2-57 0 0,1-1-1 0 0,-1 0 0 0 0,0 0 1 0 0,1 1-1 0 0,-1-1 0 0 0,0 1 1 0 0,1-1-1 0 0,-1 1 0 0 0,0-1 0 0 0,0 1 1 0 0,0 0-1 0 0,1 0 0 0 0,-1 0 1 0 0,0-1-1 0 0,0 1 0 0 0,0 0 1 0 0,0 0-1 0 0,0 1 0 0 0,-1-1 1 0 0,1 0-1 0 0,0 0 0 0 0,0 0 0 0 0,-1 0 1 0 0,1 1-1 0 0,-1-1 0 0 0,1 0 1 0 0,-1 1-1 0 0,1-1 0 0 0,-1 3 1 0 0,-1 6-3811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38.082"/>
    </inkml:context>
    <inkml:brush xml:id="br0">
      <inkml:brushProperty name="width" value="0.1" units="cm"/>
      <inkml:brushProperty name="height" value="0.1" units="cm"/>
      <inkml:brushProperty name="color" value="#66CC00"/>
    </inkml:brush>
  </inkml:definitions>
  <inkml:trace contextRef="#ctx0" brushRef="#br0">1 93 1839 0 0,'31'-1'637'0'0,"-20"0"10"0"0,1 1 0 0 0,0 0 0 0 0,14 2-1 0 0,18 4 465 0 0,-30-4-844 0 0,0-1 1 0 0,0 0-1 0 0,0-1 1 0 0,0-1-1 0 0,24-4 0 0 0,2 1 377 0 0,73 1 421 0 0,-73 0-726 0 0,0-1 0 0 0,66-15 0 0 0,-51 8 4 0 0,112-17 277 0 0,-126 23-429 0 0,1 2 0 0 0,44 3-1 0 0,-32 0-121 0 0,74-8 0 0 0,-35 0 1 0 0,-69 8-18 0 0,0 1 1 0 0,0 1-1 0 0,0 2 0 0 0,-1 0 0 0 0,26 8 0 0 0,9 2 3 0 0,-55-14-55 0 0,54 13 39 0 0,1-3 1 0 0,102 6-1 0 0,-122-15-6 0 0,-19 0-12 0 0,26-1-1 0 0,11-4 6 0 0,1 3 0 0 0,0 3-1 0 0,0 2 1 0 0,59 13-1 0 0,-63-11-1 0 0,1-2 0 0 0,-1-3 0 0 0,71-7-1 0 0,16 1 10 0 0,-66 1 37 0 0,111-19-1 0 0,-49 4-16 0 0,-69 15-7 0 0,0 3-1 0 0,102 12 0 0 0,-160-10-45 0 0,46 7 17 0 0,98 26 1 0 0,-93-19-4 0 0,69 10 1 0 0,-104-22-15 0 0,24 2 0 0 0,1 2 0 0 0,52 16 0 0 0,-74-17 7 0 0,-1-1 0 0 0,1-1 0 0 0,0-1 0 0 0,32-2 0 0 0,-30 0 0 0 0,1 0 1 0 0,-1 2-1 0 0,32 7 0 0 0,-58-9-48 0 0,-1 0 0 0 0,1 0 0 0 0,-1 0 0 0 0,0 0 0 0 0,0 0 0 0 0,1 1 0 0 0,-1-1 0 0 0,0 1 0 0 0,0 0 0 0 0,-1 0 0 0 0,1 0 0 0 0,0 1 0 0 0,-1-1 0 0 0,1 0 0 0 0,-1 1 0 0 0,0 0 0 0 0,4 4 0 0 0,0 8-365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40.279"/>
    </inkml:context>
    <inkml:brush xml:id="br0">
      <inkml:brushProperty name="width" value="0.1" units="cm"/>
      <inkml:brushProperty name="height" value="0.1" units="cm"/>
      <inkml:brushProperty name="color" value="#66CC00"/>
    </inkml:brush>
  </inkml:definitions>
  <inkml:trace contextRef="#ctx0" brushRef="#br0">6 159 1839 0 0,'-3'-10'-114'0'0,"2"9"173"0"0,1 1-1 0 0,0 0 1 0 0,0 0-1 0 0,0-1 1 0 0,-1 1-1 0 0,1 0 0 0 0,0 0 1 0 0,0-1-1 0 0,0 1 1 0 0,0 0-1 0 0,0-1 1 0 0,0 1-1 0 0,0 0 1 0 0,0-1-1 0 0,0 1 0 0 0,0 0 1 0 0,0-1-1 0 0,0 1 1 0 0,0 0-1 0 0,0 0 1 0 0,0-1-1 0 0,0 1 0 0 0,0 0 1 0 0,0-1-1 0 0,0 0 1 0 0,17-1 1439 0 0,24 5-1312 0 0,0 2 0 0 0,0 1 0 0 0,60 17-1 0 0,-43-9 15 0 0,-27-5 236 0 0,40 17-1 0 0,-46-16-306 0 0,0-1-1 0 0,1-2 1 0 0,26 6-1 0 0,-5-7 426 0 0,0-1 0 0 0,1-3 0 0 0,94-7 0 0 0,191-43 673 0 0,-294 43-1173 0 0,63 1 0 0 0,9 0 9 0 0,-9-10 6 0 0,101-26 0 0 0,-136 24 17 0 0,2 3-1 0 0,75-5 0 0 0,-104 16-90 0 0,2-1 45 0 0,44 2 0 0 0,61 2 67 0 0,31 6-94 0 0,95 9-16 0 0,-112 2 3 0 0,-103-16 57 0 0,0-2 0 0 0,58-7 0 0 0,71-2 82 0 0,-16 17-11 0 0,-77-2-99 0 0,204 5 80 0 0,95 6-51 0 0,-303-10-52 0 0,-21-6 33 0 0,1-3 1 0 0,94-14-1 0 0,-6 1 158 0 0,209 6 0 0 0,-293 8-138 0 0,109-16 0 0 0,172-3 119 0 0,-168 14-36 0 0,313 9 60 0 0,-382 3-164 0 0,202-17-1 0 0,-267 8 8 0 0,-1 2 1 0 0,0 3-1 0 0,64 10 0 0 0,-15 1-45 0 0,82 10 0 0 0,-132-22 0 0 0,0-1 0 0 0,72-11 0 0 0,-54 5 0 0 0,-10 3 25 0 0,74 7 0 0 0,-51 0-11 0 0,3 2-14 0 0,21 1 0 0 0,113-22 57 0 0,-29 0 4 0 0,200 0 152 0 0,-221-2-176 0 0,-26 1-21 0 0,144-12 48 0 0,-192 16-64 0 0,31-2 0 0 0,-62 10 0 0 0,2 0 0 0 0,117 6 0 0 0,-127 3 0 0 0,69 9 0 0 0,-43 0 0 0 0,144 4 0 0 0,-204-18 24 0 0,-1 1 0 0 0,1 1 0 0 0,-1 1 0 0 0,0 1-1 0 0,27 8 1 0 0,-38-8-94 0 0,1 0 0 0 0,-1 0-1 0 0,-1 1 1 0 0,1 0 0 0 0,-1 0 0 0 0,1 1-1 0 0,-2 1 1 0 0,1 0 0 0 0,-1 0-1 0 0,0 0 1 0 0,0 1 0 0 0,8 10 0 0 0,-1 4-456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41.838"/>
    </inkml:context>
    <inkml:brush xml:id="br0">
      <inkml:brushProperty name="width" value="0.1" units="cm"/>
      <inkml:brushProperty name="height" value="0.1" units="cm"/>
      <inkml:brushProperty name="color" value="#66CC00"/>
    </inkml:brush>
  </inkml:definitions>
  <inkml:trace contextRef="#ctx0" brushRef="#br0">1 33 2759 0 0,'6'-2'189'0'0,"0"1"-1"0"0,0 0 0 0 0,0 0 1 0 0,8-1-1 0 0,6 0 280 0 0,9-1-71 0 0,0 2 0 0 0,1 1 0 0 0,-1 1 0 0 0,51 9 0 0 0,17 0 510 0 0,-39-6-472 0 0,-19 0-48 0 0,-1-3-1 0 0,59-3 0 0 0,35-7 174 0 0,10-1-224 0 0,-43 6-98 0 0,-34 3-148 0 0,218-1 401 0 0,-146-3-315 0 0,-52 1-80 0 0,-84 4-95 0 0,89-3 177 0 0,150 15 0 0 0,-32 0 182 0 0,-165-11-304 0 0,248-4 382 0 0,-87 0-305 0 0,97-12 50 0 0,-122 3-174 0 0,-103 10 38 0 0,111 13-1 0 0,73 24 41 0 0,-236-31-86 0 0,183 13 35 0 0,-33-5-8 0 0,-14 12-5 0 0,82 8 18 0 0,-68-30 102 0 0,-58-2-19 0 0,97 8 35 0 0,46 1 34 0 0,1-19-44 0 0,71-9-90 0 0,-259 16-54 0 0,76-11 21 0 0,-51 4 2 0 0,399-9 46 0 0,-458 17-66 0 0,0-1 0 0 0,67-14 0 0 0,29-3 22 0 0,-28 15 7 0 0,208 17 0 0 0,-242-8-17 0 0,95-6 0 0 0,4-1 4 0 0,-25 14-24 0 0,5 2 0 0 0,105 3 0 0 0,-88-9 0 0 0,-41-1 0 0 0,54 13 25 0 0,-128-11-12 0 0,0-2 0 0 0,85-2 0 0 0,56-16 65 0 0,-164 10 3 0 0,36 3 1 0 0,-55 0-64 0 0,-1 0 0 0 0,0 0 0 0 0,0 1 0 0 0,0 1 0 0 0,0-1-1 0 0,-1 2 1 0 0,14 5 0 0 0,-21-8-195 0 0,0 1 0 0 0,-1-1 0 0 0,1 0 0 0 0,0 1 0 0 0,0-1-1 0 0,-1 1 1 0 0,1 0 0 0 0,-1-1 0 0 0,0 1 0 0 0,1 0 0 0 0,-1 0-1 0 0,0 0 1 0 0,0 0 0 0 0,0 0 0 0 0,0 0 0 0 0,-1 0 0 0 0,1 0 0 0 0,0 0-1 0 0,-1 0 1 0 0,0 1 0 0 0,1 2 0 0 0,1 18-4206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2:01.340"/>
    </inkml:context>
    <inkml:brush xml:id="br0">
      <inkml:brushProperty name="width" value="0.1" units="cm"/>
      <inkml:brushProperty name="height" value="0.1" units="cm"/>
      <inkml:brushProperty name="color" value="#66CC00"/>
    </inkml:brush>
  </inkml:definitions>
  <inkml:trace contextRef="#ctx0" brushRef="#br0">1 42 1839 0 0,'16'-10'0'0'0,"-6"3"72"0"0,-1 1-72 0 0,-3 3 104 0 0,-1 1-104 0 0,-1 2 0 0 0,0 0 0 0 0,1-2 0 0 0,4-2 176 0 0,4 2 16 0 0,2-1 0 0 0,0 1 0 0 0,0 2-192 0 0,0 2 0 0 0,0 1 0 0 0,-3 1-712 0 0,1 2-184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2:08.746"/>
    </inkml:context>
    <inkml:brush xml:id="br0">
      <inkml:brushProperty name="width" value="0.1" units="cm"/>
      <inkml:brushProperty name="height" value="0.1" units="cm"/>
      <inkml:brushProperty name="color" value="#66CC00"/>
    </inkml:brush>
  </inkml:definitions>
  <inkml:trace contextRef="#ctx0" brushRef="#br0">1 70 1375 0 0,'41'-11'450'0'0,"-15"4"52"0"0,0 0 0 0 0,1 2 0 0 0,-1 1 0 0 0,32-1 0 0 0,-10 6-349 0 0,70-4-8 0 0,-74-2 16 0 0,20-2 870 0 0,103 2-1 0 0,-91 2-739 0 0,-35 0-132 0 0,5 1 33 0 0,-14 0 7 0 0,-1 1 0 0 0,0 1 0 0 0,52 8 0 0 0,-53-2-130 0 0,144 22 195 0 0,-76-25-11 0 0,-68-2-94 0 0,-1-1 0 0 0,1-1 0 0 0,42-7-1 0 0,16-1-43 0 0,-15 7 180 0 0,0 3 0 0 0,83 11 0 0 0,-89 1-143 0 0,-48-8-126 0 0,0-2 0 0 0,0 0 0 0 0,24 1 0 0 0,215-10 539 0 0,-161-1-481 0 0,-64 4-35 0 0,53 0 0 0 0,-31 7-3 0 0,-1 2 0 0 0,62 16 0 0 0,-80-14 6 0 0,0-2-1 0 0,0 0 0 0 0,1-3 0 0 0,60-2 0 0 0,68 2 377 0 0,-15 1-88 0 0,63-27-297 0 0,-77 6-22 0 0,-106 14-20 0 0,429-28 62 0 0,-190 34-63 0 0,-159-2 0 0 0,78-1 0 0 0,-136-2 10 0 0,54-2 113 0 0,185 14 0 0 0,-222 0-104 0 0,53 5 26 0 0,-78-10-34 0 0,-29-3 0 0 0,-1-1-1 0 0,1 0 1 0 0,16-2 0 0 0,-6 0-6 0 0,33 2 1 0 0,-33 0-6 0 0,30-2-1 0 0,82-4 1 0 0,-47 3 0 0 0,-58 3 15 0 0,0 1 1 0 0,0 1-1 0 0,0 2 0 0 0,54 15 0 0 0,-31-7-27 0 0,-19-5 25 0 0,0-2 0 0 0,0-1 0 0 0,1-2-1 0 0,51-2 1 0 0,127-19-13 0 0,-69-5 212 0 0,53-5 147 0 0,-123 25-282 0 0,87 9 0 0 0,-79-2-50 0 0,154 10-27 0 0,-90-9 64 0 0,138 2-64 0 0,-258-7 0 0 0,37 1 0 0 0,0 3 0 0 0,83 15 0 0 0,-83-7 32 0 0,81 4 0 0 0,-107-16 38 0 0,0-2 0 0 0,51-10 0 0 0,35-1 64 0 0,-50 10-70 0 0,101 11 0 0 0,79-2 11 0 0,-165-7-86 0 0,102-10 11 0 0,-56 1 0 0 0,-63 6 0 0 0,0 4 0 0 0,0 3 0 0 0,119 19 0 0 0,-46 0 0 0 0,-50-9 0 0 0,133 16 0 0 0,20-3 0 0 0,-188-22 25 0 0,85-3-1 0 0,-62-3-9 0 0,-18 0 5 0 0,48 2 24 0 0,-82 3-44 0 0,166 11 0 0 0,-125-13 22 0 0,-1-3-1 0 0,99-15 0 0 0,-108 9-5 0 0,109 0 0 0 0,64 21 16 0 0,-193-10-32 0 0,1-2 0 0 0,71-8 0 0 0,-58 3 0 0 0,-1 2 0 0 0,1 2 0 0 0,62 10 0 0 0,-69-5 0 0 0,0-2 0 0 0,0-1 0 0 0,72-9 0 0 0,118-22 118 0 0,-190 23-100 0 0,-11 2 0 0 0,1 1 1 0 0,58 2 0 0 0,-77 4-19 0 0,0 1 0 0 0,-1 1 0 0 0,34 12 0 0 0,-32-11 0 0 0,0 0 0 0 0,1-1 0 0 0,0-1 0 0 0,-1-1 0 0 0,1-1 0 0 0,0-1 0 0 0,0-1 0 0 0,0-1 0 0 0,23-5 0 0 0,267-35 0 0 0,3 46 0 0 0,-194-1 0 0 0,-48-9 64 0 0,-73 5-63 0 0,-1 0 0 0 0,0 0 0 0 0,0 0 0 0 0,0 0 0 0 0,1 0 0 0 0,-1 0 0 0 0,0 0 0 0 0,0 0 0 0 0,0 0-1 0 0,0 0 1 0 0,1 0 0 0 0,-1 0 0 0 0,0 0 0 0 0,0 0 0 0 0,0 0 0 0 0,1 0 0 0 0,-1 0 0 0 0,0 1 0 0 0,0-1 0 0 0,0 0 0 0 0,0 0 0 0 0,0 0-1 0 0,1 0 1 0 0,-1 0 0 0 0,0 0 0 0 0,0 1 0 0 0,0-1 0 0 0,0 0 0 0 0,0 0 0 0 0,0 0 0 0 0,0 0 0 0 0,0 1 0 0 0,1-1 0 0 0,-1 0-1 0 0,0 0 1 0 0,0 0 0 0 0,0 1 0 0 0,0-1 0 0 0,0 0 0 0 0,0 0 0 0 0,0 0 0 0 0,0 1 0 0 0,0-1 0 0 0,0 0 0 0 0,0 0 0 0 0,0 0 0 0 0,0 0-1 0 0,-1 1 1 0 0,1-1 0 0 0,0 0 0 0 0,0 0 0 0 0,0 0 0 0 0,0 0 0 0 0,0 1 0 0 0,0-1 0 0 0,0 0 0 0 0,0 0 0 0 0,-1 0 0 0 0,1 0-1 0 0,0 1 1 0 0,0-1 0 0 0,0 0 0 0 0,0 0 0 0 0,0 0 0 0 0,-1 0 0 0 0,-11 14-44 0 0,9-11-65 0 0,-7 7-703 0 0,0 1-304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59.626"/>
    </inkml:context>
    <inkml:brush xml:id="br0">
      <inkml:brushProperty name="width" value="0.1" units="cm"/>
      <inkml:brushProperty name="height" value="0.1" units="cm"/>
      <inkml:brushProperty name="color" value="#66CC00"/>
    </inkml:brush>
  </inkml:definitions>
  <inkml:trace contextRef="#ctx0" brushRef="#br0">2 59 3223 0 0,'-2'-9'288'0'0,"2"0"-288"0"0,0 1 0 0 0,0 3 0 0 0,2 3 120 0 0,0 0-32 0 0,0 0-8 0 0,2 2 0 0 0,3-3-80 0 0,4-1 0 0 0,2-2 0 0 0,2 1 0 0 0,2 3 0 0 0,-1 0 0 0 0,-1 2 0 0 0,4 0 0 0 0,-6 4-208 0 0,2 3 16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1:59.987"/>
    </inkml:context>
    <inkml:brush xml:id="br0">
      <inkml:brushProperty name="width" value="0.1" units="cm"/>
      <inkml:brushProperty name="height" value="0.1" units="cm"/>
      <inkml:brushProperty name="color" value="#66CC00"/>
    </inkml:brush>
  </inkml:definitions>
  <inkml:trace contextRef="#ctx0" brushRef="#br0">9 21 2415 0 0,'-5'-9'104'0'0,"5"4"24"0"0,-2 1-128 0 0,0 2 0 0 0,4 4 0 0 0,0-2 0 0 0,0 0 0 0 0,1 2-96 0 0,-1-2 8 0 0,4 3-584 0 0,1 1-112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2:22.898"/>
    </inkml:context>
    <inkml:brush xml:id="br0">
      <inkml:brushProperty name="width" value="0.1" units="cm"/>
      <inkml:brushProperty name="height" value="0.1" units="cm"/>
      <inkml:brushProperty name="color" value="#66CC00"/>
    </inkml:brush>
  </inkml:definitions>
  <inkml:trace contextRef="#ctx0" brushRef="#br0">18 6 3423 0 0,'-3'-1'-51'0'0,"-8"-4"937"0"0,7 6-80 0 0,6 6 31 0 0,-1-4-750 0 0,1 0 0 0 0,0 0 0 0 0,0 0 0 0 0,0-1 0 0 0,1 1 0 0 0,-1-1-1 0 0,1 0 1 0 0,-1 1 0 0 0,1-1 0 0 0,0 0 0 0 0,0-1 0 0 0,5 3 0 0 0,-1 0 176 0 0,1 0 0 0 0,-1-1-1 0 0,1 0 1 0 0,11 2 0 0 0,-18-5-188 0 0,0 0 1 0 0,0-1 0 0 0,1 1 0 0 0,-1 0-1 0 0,0 0 1 0 0,0-1 0 0 0,1 1 0 0 0,-1-1-1 0 0,0 1 1 0 0,0-1 0 0 0,0 1-1 0 0,0-1 1 0 0,1 0 0 0 0,-1 1 0 0 0,0-1-1 0 0,0 0 1 0 0,-1 0 0 0 0,1 0 0 0 0,0 0-1 0 0,0 0 1 0 0,1-1 0 0 0,-2 1-1 0 0,1 0 0 0 0,0 0 0 0 0,0 0 0 0 0,-1 0 0 0 0,1 0-1 0 0,0 0 1 0 0,0 0 0 0 0,0 0 0 0 0,0 1 0 0 0,0-1 0 0 0,1 0 0 0 0,-1 1 0 0 0,0-1 0 0 0,0 1 0 0 0,0-1 0 0 0,1 1 0 0 0,-1 0 0 0 0,0-1 0 0 0,0 1 0 0 0,1 0 0 0 0,-1 0 0 0 0,0 0-1 0 0,0 0 1 0 0,1 0 0 0 0,1 0 0 0 0,4 3-41 0 0,-1 0 0 0 0,1 1-1 0 0,-1-1 1 0 0,1 1-1 0 0,7 7 1 0 0,-8-6-7 0 0,0-1 0 0 0,1 1 0 0 0,0-1-1 0 0,13 5 1 0 0,114 29 574 0 0,-75-24-402 0 0,-26-7-63 0 0,0-2 0 0 0,1-1 0 0 0,57-2 0 0 0,7 1 14 0 0,9 7-49 0 0,203 45 0 0 0,-286-49-101 0 0,4 2 0 0 0,0-2 0 0 0,0-1 0 0 0,50 3 0 0 0,-48-8 3 0 0,273-9 738 0 0,-295 8-641 0 0,-1 0 1 0 0,0 0-1 0 0,0-1 0 0 0,-1 1 0 0 0,1-2 0 0 0,0 1 0 0 0,-1-1 1 0 0,1 0-1 0 0,-1 0 0 0 0,0 0 0 0 0,0-1 0 0 0,0 0 1 0 0,0-1-1 0 0,-1 1 0 0 0,0-1 0 0 0,1 0 0 0 0,-2 0 0 0 0,1-1 1 0 0,-1 1-1 0 0,0-1 0 0 0,0 0 0 0 0,5-10 0 0 0,26-55 724 0 0,-35 71-827 0 0,0 0 0 0 0,0 0 0 0 0,0 0 0 0 0,0 0 0 0 0,0 0 0 0 0,0 0 0 0 0,1 0 0 0 0,-1-1 0 0 0,0 1 0 0 0,0 0 0 0 0,0 0 0 0 0,0 0 0 0 0,0 0 0 0 0,1 0 0 0 0,-1 0 0 0 0,0 0 0 0 0,0 0 0 0 0,0 0 0 0 0,0 0 0 0 0,1 0 0 0 0,-1 0 0 0 0,0 0 0 0 0,0 0 0 0 0,0 0 0 0 0,0 0 0 0 0,1 0 0 0 0,-1 0 0 0 0,0 0 0 0 0,0 0 0 0 0,0 0 0 0 0,0 0 0 0 0,0 0 0 0 0,1 0 0 0 0,-1 1 0 0 0,0-1 0 0 0,0 0 0 0 0,0 0 0 0 0,0 0 0 0 0,1 0 0 0 0,7 9-296 0 0,6 11-470 0 0,-5-1 61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51.624"/>
    </inkml:context>
    <inkml:brush xml:id="br0">
      <inkml:brushProperty name="width" value="0.1" units="cm"/>
      <inkml:brushProperty name="height" value="0.1" units="cm"/>
      <inkml:brushProperty name="color" value="#E71224"/>
    </inkml:brush>
  </inkml:definitions>
  <inkml:trace contextRef="#ctx0" brushRef="#br0">1 78 2271 0 0,'345'-25'2852'0'0,"-208"11"-2332"0"0,-19 3-349 0 0,205-14 771 0 0,-243 22-615 0 0,-1 5-1 0 0,85 11 0 0 0,115 42 252 0 0,-5 19-9 0 0,-74-19-4 0 0,-156-44-476 0 0,1-2 0 0 0,46 4 0 0 0,-69-13-36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2:25.024"/>
    </inkml:context>
    <inkml:brush xml:id="br0">
      <inkml:brushProperty name="width" value="0.1" units="cm"/>
      <inkml:brushProperty name="height" value="0.1" units="cm"/>
      <inkml:brushProperty name="color" value="#66CC00"/>
    </inkml:brush>
  </inkml:definitions>
  <inkml:trace contextRef="#ctx0" brushRef="#br0">1 126 2127 0 0,'0'-3'93'0'0,"1"0"0"0"0,-1 0-1 0 0,1 0 1 0 0,0 0 0 0 0,0 1-1 0 0,1-1 1 0 0,-1 0 0 0 0,0 0-1 0 0,1 1 1 0 0,0-1 0 0 0,0 1-1 0 0,-1-1 1 0 0,1 1 0 0 0,1 0-1 0 0,-1-1 1 0 0,4-2-1 0 0,-3 3 170 0 0,-1 0-1 0 0,1-1 0 0 0,-1 1 1 0 0,0-1-1 0 0,0 0 0 0 0,0 0 0 0 0,0 0 1 0 0,1-3-1 0 0,-4 1 1724 0 0,1 5-1966 0 0,0-1 1 0 0,1 1-1 0 0,-1 0 0 0 0,0 0 1 0 0,0-1-1 0 0,1 1 0 0 0,-1 0 1 0 0,0 0-1 0 0,1 0 0 0 0,-1-1 1 0 0,0 1-1 0 0,1 0 0 0 0,-1 0 1 0 0,0 0-1 0 0,1 0 0 0 0,-1 0 1 0 0,0-1-1 0 0,1 1 0 0 0,-1 0 1 0 0,0 0-1 0 0,1 0 0 0 0,-1 0 1 0 0,0 0-1 0 0,1 0 0 0 0,-1 0 0 0 0,0 0 1 0 0,1 0-1 0 0,-1 1 0 0 0,0-1 1 0 0,1 0-1 0 0,-1 0 0 0 0,0 0 1 0 0,1 0-1 0 0,-1 0 0 0 0,0 1 1 0 0,1-1-1 0 0,-1 0 0 0 0,1 0 1 0 0,2 1 53 0 0,-1-1-1 0 0,1 0 1 0 0,0 0 0 0 0,0 0 0 0 0,0 0 0 0 0,0 0 0 0 0,0-1 0 0 0,0 1 0 0 0,0-1-1 0 0,0 0 1 0 0,-1 0 0 0 0,5-2 0 0 0,-3 2 44 0 0,0-1-1 0 0,0 1 1 0 0,0 0-1 0 0,0 0 1 0 0,5 0-1 0 0,33 0 368 0 0,-25 0-373 0 0,0 0 0 0 0,30 4-1 0 0,-18 1-44 0 0,1-2 0 0 0,59-3 0 0 0,-26-8 138 0 0,-45 5-115 0 0,0 2-1 0 0,26-2 0 0 0,-13 3 57 0 0,36-7-1 0 0,2 1 180 0 0,-55 6-290 0 0,1 2 0 0 0,0 0 0 0 0,0 1 0 0 0,-1 0 0 0 0,1 1 0 0 0,-1 1 0 0 0,25 9 0 0 0,-24-8-18 0 0,0-1 0 0 0,24 5-1 0 0,-6-3 13 0 0,302 57 345 0 0,-217-51-191 0 0,26 4-25 0 0,-74-2-52 0 0,-31-6-67 0 0,1-1 0 0 0,-1-2-1 0 0,54 0 1 0 0,222-33 93 0 0,8 1-27 0 0,-228 24-95 0 0,11-2-9 0 0,195 18 1 0 0,-286-11-1 0 0,213 37 0 0 0,-192-33 42 0 0,0-1-1 0 0,0-1 0 0 0,0-2 1 0 0,1-2-1 0 0,53-6 0 0 0,-86 6-41 0 0,2-1 21 0 0,1 0-1 0 0,0 1 0 0 0,-1 0 0 0 0,1 1 0 0 0,9 1 1 0 0,-15-2-20 0 0,0 0 0 0 0,0 1 0 0 0,1-1 0 0 0,-1 1 0 0 0,0-1 0 0 0,0 1 0 0 0,0-1 0 0 0,0 1 0 0 0,0 0 0 0 0,0-1 0 0 0,0 1 0 0 0,0 0 1 0 0,0 0-1 0 0,0 0 0 0 0,0 0 0 0 0,0 0 0 0 0,0 0 0 0 0,-1 0 0 0 0,1 0 0 0 0,0 0 0 0 0,-1 0 0 0 0,1 0 0 0 0,-1 0 0 0 0,1 1 0 0 0,-1-1 1 0 0,0 0-1 0 0,0 0 0 0 0,1 1 0 0 0,-1-1 0 0 0,0 0 0 0 0,0 0 0 0 0,0 1 0 0 0,0-1 0 0 0,0 0 0 0 0,-1 3 0 0 0,-5 20-121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2:26.889"/>
    </inkml:context>
    <inkml:brush xml:id="br0">
      <inkml:brushProperty name="width" value="0.1" units="cm"/>
      <inkml:brushProperty name="height" value="0.1" units="cm"/>
      <inkml:brushProperty name="color" value="#66CC00"/>
    </inkml:brush>
  </inkml:definitions>
  <inkml:trace contextRef="#ctx0" brushRef="#br0">0 185 1839 0 0,'2'-2'66'0'0,"0"0"-1"0"0,-1-1 1 0 0,1 1-1 0 0,0 0 0 0 0,0 0 1 0 0,0 0-1 0 0,0 1 1 0 0,0-1-1 0 0,0 0 0 0 0,1 1 1 0 0,3-2-1 0 0,34-15 1187 0 0,-11 6-745 0 0,-10 3-110 0 0,0 1 0 0 0,0 1-1 0 0,0 1 1 0 0,1 0-1 0 0,0 1 1 0 0,37-3-1 0 0,122 6 1704 0 0,-91 3-1418 0 0,-22-4-182 0 0,1-4 1 0 0,115-26-1 0 0,-12 1 253 0 0,-158 30-700 0 0,1 0 0 0 0,0 1 0 0 0,0 1 0 0 0,0 0 0 0 0,15 2-1 0 0,-24-1-91 0 0,0 0 1 0 0,0 0-1 0 0,-1 0 0 0 0,1 0 0 0 0,0 0 0 0 0,-1 1 0 0 0,1-1 0 0 0,-1 1 0 0 0,0 0 0 0 0,1 0 0 0 0,-1 0 0 0 0,0 1 0 0 0,0-1 0 0 0,0 1 0 0 0,-1 0 0 0 0,1 0 0 0 0,-1-1 0 0 0,1 2 0 0 0,-1-1 0 0 0,0 0 0 0 0,3 6 0 0 0,5 23-4121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7:34.476"/>
    </inkml:context>
    <inkml:brush xml:id="br0">
      <inkml:brushProperty name="width" value="0.1" units="cm"/>
      <inkml:brushProperty name="height" value="0.1" units="cm"/>
      <inkml:brushProperty name="color" value="#66CC00"/>
    </inkml:brush>
  </inkml:definitions>
  <inkml:trace contextRef="#ctx0" brushRef="#br0">0 86 455 0 0,'7'-6'350'0'0,"-1"1"-1"0"0,1 0 0 0 0,0 0 0 0 0,0 0 0 0 0,0 1 0 0 0,1 0 0 0 0,10-4 0 0 0,61-16 423 0 0,-25 9 259 0 0,-52 14-949 0 0,0 0 0 0 0,-1 1 0 0 0,1-1 0 0 0,0 1 0 0 0,0-1 0 0 0,-1 1 0 0 0,1 0 0 0 0,0 0 0 0 0,0 0 0 0 0,0 0 0 0 0,0 0 0 0 0,-1 0 0 0 0,1 0 0 0 0,0 1 0 0 0,3 0 0 0 0,-2 1 77 0 0,-1-1 0 0 0,0 1 1 0 0,0 0-1 0 0,0 0 0 0 0,0 0 0 0 0,0 0 1 0 0,0 0-1 0 0,2 3 0 0 0,1 2 52 0 0,0-2-70 0 0,0 0-1 0 0,1 0 0 0 0,-1 0 0 0 0,1-1 0 0 0,0 0 1 0 0,0 0-1 0 0,1-1 0 0 0,-1 0 0 0 0,1 0 0 0 0,-1 0 0 0 0,12 2 1 0 0,-3-1-51 0 0,0 0 0 0 0,0-2 0 0 0,0 0 0 0 0,22 0 1 0 0,23-3 288 0 0,-36-1-208 0 0,1 2 1 0 0,0 0 0 0 0,-1 2-1 0 0,39 7 1 0 0,-51-7-141 0 0,0 1 0 0 0,1-2-1 0 0,0 0 1 0 0,-1 0 0 0 0,1-1 0 0 0,0-1 0 0 0,-1 0-1 0 0,1-1 1 0 0,24-6 0 0 0,-17 3 83 0 0,1 1-1 0 0,-1 1 1 0 0,1 1-1 0 0,0 0 1 0 0,0 2-1 0 0,0 0 1 0 0,0 2 0 0 0,0 0-1 0 0,-1 1 1 0 0,26 8-1 0 0,142 28 154 0 0,-176-38-154 0 0,0 0 1 0 0,0 0-1 0 0,23-2 0 0 0,-27 1-78 0 0,0 0 0 0 0,0 1 0 0 0,-1 0 0 0 0,1 0 1 0 0,0 1-1 0 0,8 2 0 0 0,5 2 45 0 0,-15-5-71 0 0,2 1-1 0 0,0 0 0 0 0,0-1 1 0 0,0 1-1 0 0,0-2 1 0 0,0 1-1 0 0,0-1 1 0 0,0 0-1 0 0,8-2 1 0 0,32-10 320 0 0,-27 7-109 0 0,37-6-1 0 0,-50 10-214 0 0,6-1 6 0 0,0 1-1 0 0,15 1 1 0 0,-24 1-10 0 0,-1-1 1 0 0,0 1-1 0 0,0 0 0 0 0,0 0 1 0 0,0 0-1 0 0,0 0 0 0 0,0 1 1 0 0,-1-1-1 0 0,1 1 1 0 0,0 0-1 0 0,6 5 0 0 0,-6-6-1 0 0,0 1 0 0 0,0 0 0 0 0,0-1 0 0 0,0 0 0 0 0,1 0 0 0 0,-1 0 0 0 0,1-1 0 0 0,-1 1 0 0 0,0-1 0 0 0,1 0 0 0 0,6-1 0 0 0,17 2 0 0 0,43 5 64 0 0,7-2 0 0 0,-52-3-39 0 0,0-2-1 0 0,32-4 0 0 0,28-2 43 0 0,-64 9-7 0 0,0 0-1 0 0,0 1 0 0 0,30 9 0 0 0,-27-6-43 0 0,49 6-1 0 0,22-12 20 0 0,-66-2-25 0 0,0 2 0 0 0,35 4-1 0 0,54 5 55 0 0,-27 9-49 0 0,-58-10 4 0 0,51 5 1 0 0,68 10-8 0 0,-87-11-14 0 0,-44-9 19 0 0,39-1 1 0 0,-35-2-4 0 0,25 3 1 0 0,67 19-15 0 0,-67-11 0 0 0,58 4 0 0 0,60-13 64 0 0,-114 1 8 0 0,73-6-1 0 0,-29-13 77 0 0,-76 11-102 0 0,1 1 0 0 0,-1 1 0 0 0,1 0-1 0 0,29 2 1 0 0,-34 1-28 0 0,0-1-1 0 0,0-1 0 0 0,0 0 1 0 0,0-2-1 0 0,0 0 0 0 0,28-11 1 0 0,-22 7-12 0 0,-23 7-173 0 0,0 1-1 0 0,0-1 0 0 0,0 1 0 0 0,0 0 1 0 0,-1 0-1 0 0,1 0 0 0 0,0 0 0 0 0,0 0 1 0 0,0 0-1 0 0,0 0 0 0 0,-1 1 1 0 0,1-1-1 0 0,0 1 0 0 0,0-1 0 0 0,0 1 1 0 0,-1 0-1 0 0,1-1 0 0 0,0 1 1 0 0,-1 0-1 0 0,1 0 0 0 0,-1 0 0 0 0,1 0 1 0 0,-1 1-1 0 0,1-1 0 0 0,-1 0 0 0 0,0 1 1 0 0,0-1-1 0 0,2 3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7:36.720"/>
    </inkml:context>
    <inkml:brush xml:id="br0">
      <inkml:brushProperty name="width" value="0.1" units="cm"/>
      <inkml:brushProperty name="height" value="0.1" units="cm"/>
      <inkml:brushProperty name="color" value="#66CC00"/>
    </inkml:brush>
  </inkml:definitions>
  <inkml:trace contextRef="#ctx0" brushRef="#br0">0 207 1839 0 0,'2'-2'25'0'0,"0"1"0"0"0,0 0 0 0 0,0 0 0 0 0,0 0 1 0 0,0 0-1 0 0,0 0 0 0 0,0 0 0 0 0,0 0 0 0 0,1 1 0 0 0,-1-1 0 0 0,0 1 0 0 0,0-1 0 0 0,3 1 0 0 0,35 0 401 0 0,-24 1-355 0 0,2-2 235 0 0,0 0 0 0 0,0-1 0 0 0,-1-1 0 0 0,36-11 0 0 0,-37 11 107 0 0,1 0 0 0 0,0 1 1 0 0,0 0-1 0 0,0 1 0 0 0,0 1 1 0 0,25 4-1 0 0,-16-2-270 0 0,44-3 1 0 0,-58-1-55 0 0,-1 0 0 0 0,1-1 0 0 0,0 0 1 0 0,-1-1-1 0 0,13-6 0 0 0,-10 3 88 0 0,1 2 0 0 0,19-5 0 0 0,-13 5-22 0 0,13-3 111 0 0,1 2 0 0 0,69-4-1 0 0,247 11 547 0 0,-248-9-708 0 0,-25 1 52 0 0,-44 6-14 0 0,65 6-1 0 0,-72-3-102 0 0,47-3 0 0 0,3 0 0 0 0,-20 1 4 0 0,-32-1 5 0 0,35 4 0 0 0,31 5 95 0 0,28 4 23 0 0,142 11 267 0 0,1-1 420 0 0,-193-13-822 0 0,2-2 0 0 0,-1-4 0 0 0,0-3 0 0 0,127-15 1 0 0,92-7 371 0 0,-168 16-328 0 0,31-9-28 0 0,-72 6-30 0 0,-74 8-17 0 0,62-7 0 0 0,-1 4 0 0 0,116 5 0 0 0,168 20 0 0 0,205-35 139 0 0,-392 3-67 0 0,84-4 37 0 0,-55 1-109 0 0,-24 1 0 0 0,-22 8 14 0 0,196-12 36 0 0,169-1-50 0 0,-254 14 0 0 0,254 9 0 0 0,-148 3 0 0 0,-65 15 37 0 0,-56-2-10 0 0,578 15 37 0 0,-770-35-86 0 0,20 1-245 0 0,83 13 0 0 0,-116-8-73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7:39.390"/>
    </inkml:context>
    <inkml:brush xml:id="br0">
      <inkml:brushProperty name="width" value="0.1" units="cm"/>
      <inkml:brushProperty name="height" value="0.1" units="cm"/>
      <inkml:brushProperty name="color" value="#66CC00"/>
    </inkml:brush>
  </inkml:definitions>
  <inkml:trace contextRef="#ctx0" brushRef="#br0">0 88 1983 0 0,'9'-6'209'0'0,"25"-12"-339"0"0,-32 17 238 0 0,0 0-1 0 0,1 1 0 0 0,-1-1 0 0 0,1 0 1 0 0,-1 1-1 0 0,1 0 0 0 0,-1-1 0 0 0,1 1 1 0 0,0 0-1 0 0,-1 0 0 0 0,1 0 1 0 0,3 1-1 0 0,31 8 606 0 0,-24-7-573 0 0,0 1 1 0 0,0 0 0 0 0,0 1-1 0 0,0 1 1 0 0,0 0 0 0 0,-1 0 0 0 0,12 9-1 0 0,-4-1 201 0 0,1-1 0 0 0,42 19-1 0 0,-50-26-225 0 0,0-1-1 0 0,0 0 1 0 0,0-1 0 0 0,0-1-1 0 0,0 0 1 0 0,24 0-1 0 0,45 2 552 0 0,18-1-100 0 0,99 6 127 0 0,-3 0-316 0 0,44-26-139 0 0,-28 11 34 0 0,-148 6-117 0 0,76 5 191 0 0,70-2 173 0 0,-19-11-188 0 0,-89 7-80 0 0,183 21-1 0 0,-249-17-221 0 0,0-1 1 0 0,48-3-1 0 0,72-14 213 0 0,58-2 196 0 0,-50 24-330 0 0,-95-2-34 0 0,111-6 0 0 0,6-12-74 0 0,-121 11 94 0 0,111 10 0 0 0,-152-6-90 0 0,62 8 32 0 0,-48-5 5 0 0,50 2 0 0 0,-14-8-21 0 0,148 3 34 0 0,-65 17-54 0 0,-33-3 0 0 0,-77-12 43 0 0,28 3-33 0 0,99-4 1 0 0,-66-11 4 0 0,116-3 322 0 0,-136 12-201 0 0,11 0-38 0 0,161-18-1 0 0,-11-9-45 0 0,-242 25-51 0 0,219-6 31 0 0,1 0 0 0 0,-140-1-17 0 0,6-1 42 0 0,139 4-1 0 0,-145 9-56 0 0,101-8 0 0 0,-127 1 0 0 0,111 9 0 0 0,58 22 0 0 0,-123-13 0 0 0,1-5 0 0 0,112-4 0 0 0,87 1 64 0 0,-131-1-66 0 0,-128-7 8 0 0,81-12 1 0 0,169-23 46 0 0,-228 33-22 0 0,94 10-1 0 0,-97-2 4 0 0,116-7-1 0 0,546-64 287 0 0,-238 27-192 0 0,-254 12-128 0 0,73-5 0 0 0,46 27 0 0 0,-120 3 0 0 0,-64-1 0 0 0,392-12 0 0 0,-392 11 0 0 0,191 21 0 0 0,-32 7 46 0 0,-150-12-28 0 0,89 5-18 0 0,-197-15 0 0 0,116-11 0 0 0,-4 0 0 0 0,-164 9 0 0 0,221 5 0 0 0,-237-5-30 0 0,0 1 0 0 0,-1 0 0 0 0,1 0 0 0 0,0 0 0 0 0,-1 0 0 0 0,1 1 0 0 0,-1 0 0 0 0,0 0 0 0 0,1 0 0 0 0,-1 0 1 0 0,0 1-1 0 0,0-1 0 0 0,0 1 0 0 0,-1 0 0 0 0,5 4 0 0 0,0 3-364 0 0,0 0 0 0 0,0 0 0 0 0,-1 1 0 0 0,8 15 0 0 0,-6-9-4189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7:40.516"/>
    </inkml:context>
    <inkml:brush xml:id="br0">
      <inkml:brushProperty name="width" value="0.1" units="cm"/>
      <inkml:brushProperty name="height" value="0.1" units="cm"/>
      <inkml:brushProperty name="color" value="#66CC00"/>
    </inkml:brush>
  </inkml:definitions>
  <inkml:trace contextRef="#ctx0" brushRef="#br0">0 65 2327 0 0,'164'-41'2714'0'0,"-115"34"-2240"0"0,1 3 1 0 0,-1 1-1 0 0,1 2 1 0 0,0 3-1 0 0,71 11 0 0 0,-26 0-71 0 0,-1-4 0 0 0,151-7-1 0 0,87 6 701 0 0,-26 1-622 0 0,-30-26-225 0 0,-70 3 32 0 0,-117 10-146 0 0,69-5 148 0 0,-112 5-206 0 0,69-7 306 0 0,137 5 0 0 0,-178 10-219 0 0,125 23 0 0 0,-181-23-203 0 0,-3-1-89 0 0,1 0 0 0 0,-1 1 0 0 0,25 11 0 0 0,-25-8-625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7:42.013"/>
    </inkml:context>
    <inkml:brush xml:id="br0">
      <inkml:brushProperty name="width" value="0.1" units="cm"/>
      <inkml:brushProperty name="height" value="0.1" units="cm"/>
      <inkml:brushProperty name="color" value="#66CC00"/>
    </inkml:brush>
  </inkml:definitions>
  <inkml:trace contextRef="#ctx0" brushRef="#br0">1 73 919 0 0,'2'-1'298'0'0,"1"1"-1"0"0,0-1 1 0 0,-1 0-1 0 0,1 1 1 0 0,0 0-1 0 0,-1-1 1 0 0,1 1-1 0 0,4 1 1 0 0,177-16 1664 0 0,-111 5-1247 0 0,76-6 461 0 0,15 1-198 0 0,-113 8-630 0 0,1 2 0 0 0,91 4-1 0 0,-83 5-263 0 0,78 10 75 0 0,445 50 86 0 0,68-44 574 0 0,-329-11-603 0 0,-186 0-94 0 0,-46-2-23 0 0,132-6 0 0 0,71-16 117 0 0,138-12-59 0 0,-345 19-114 0 0,-1 3 0 0 0,139 12-1 0 0,-149 0-10 0 0,150-7 0 0 0,-48-14 0 0 0,233 11 0 0 0,-272 11-21 0 0,100 7 32 0 0,-205-12-36 0 0,422 22 50 0 0,-170-37 3 0 0,83-1 274 0 0,-261 8-205 0 0,162-28-1 0 0,47-5 10 0 0,-194 28-109 0 0,57 0 127 0 0,-158 10-210 0 0,1 2-1 0 0,-1 0 1 0 0,0 2-1 0 0,0 0 1 0 0,0 1-1 0 0,28 12 1 0 0,-14-3-177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7:43.447"/>
    </inkml:context>
    <inkml:brush xml:id="br0">
      <inkml:brushProperty name="width" value="0.1" units="cm"/>
      <inkml:brushProperty name="height" value="0.1" units="cm"/>
      <inkml:brushProperty name="color" value="#66CC00"/>
    </inkml:brush>
  </inkml:definitions>
  <inkml:trace contextRef="#ctx0" brushRef="#br0">1 102 455 0 0,'4'3'475'0'0,"1"-1"-1"0"0,0 1 0 0 0,1-2 0 0 0,-1 1 0 0 0,0 0 0 0 0,11 1 0 0 0,2-1-218 0 0,0 0 1 0 0,0-1-1 0 0,-1-1 0 0 0,25-3 1 0 0,71-15 1231 0 0,-31 3-609 0 0,242-18 465 0 0,-272 33-1082 0 0,58 9-1 0 0,-38-3-24 0 0,35 2 71 0 0,230 10 19 0 0,-175-16-104 0 0,96-1 343 0 0,-62-8-374 0 0,248-6-10 0 0,-132-15 115 0 0,-41 3-189 0 0,-135 24 8 0 0,24-2 13 0 0,-152 2-129 0 0,456-18 128 0 0,-222 28-128 0 0,-175-10 0 0 0,117 5 0 0 0,-19 4 6 0 0,35 3 170 0 0,103 16 4 0 0,31 4-147 0 0,70 4 20 0 0,-400-35-53 0 0,178 8 193 0 0,-136-4-92 0 0,87 20 0 0 0,-93-14-73 0 0,-22-7-10 0 0,-1 1 0 0 0,0 1 0 0 0,0 1 0 0 0,27 13-1 0 0,-13-1-886 0 0,0-1-3478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01.204"/>
    </inkml:context>
    <inkml:brush xml:id="br0">
      <inkml:brushProperty name="width" value="0.1" units="cm"/>
      <inkml:brushProperty name="height" value="0.1" units="cm"/>
      <inkml:brushProperty name="color" value="#66CC00"/>
    </inkml:brush>
  </inkml:definitions>
  <inkml:trace contextRef="#ctx0" brushRef="#br0">1 128 455 0 0,'6'1'412'0'0,"-1"0"0"0"0,1 0 0 0 0,0 0 0 0 0,0 0-1 0 0,-1 1 1 0 0,1 0 0 0 0,6 4 0 0 0,-5-3-168 0 0,1 0 0 0 0,-1-1 0 0 0,13 3 0 0 0,-13-4-106 0 0,-1 0 0 0 0,1 0 0 0 0,0-1 0 0 0,0 0 0 0 0,9-1 0 0 0,-13 1-32 0 0,0-1-1 0 0,0 0 1 0 0,0 0-1 0 0,0 0 1 0 0,0 0-1 0 0,0-1 1 0 0,-1 1-1 0 0,1-1 1 0 0,-1 0-1 0 0,1 1 1 0 0,-1-1-1 0 0,0 0 1 0 0,1 0-1 0 0,2-5 1 0 0,-2 4 37 0 0,0 0 0 0 0,0 0 0 0 0,0 0 0 0 0,0 0 1 0 0,0 1-1 0 0,1 0 0 0 0,-1-1 0 0 0,1 1 0 0 0,0 0 1 0 0,-1 1-1 0 0,9-4 0 0 0,-1 3-59 0 0,1 0 0 0 0,23-2-1 0 0,-29 4-102 0 0,22-1 17 0 0,0 1 0 0 0,33 6 1 0 0,-30-3 35 0 0,45 0 1 0 0,-7-10 330 0 0,103-22-1 0 0,-144 23-149 0 0,18-2-16 0 0,58-4 0 0 0,-48 7-125 0 0,27-1-10 0 0,-56 7-35 0 0,47 9 0 0 0,-50-6-5 0 0,-1 0-1 0 0,46-1 0 0 0,-43-4-10 0 0,0-2 0 0 0,0 0 0 0 0,-1-2 0 0 0,37-12-1 0 0,-43 12-12 0 0,1 0 0 0 0,-1 0 0 0 0,1 2 0 0 0,0 1 0 0 0,0 0 0 0 0,0 2 0 0 0,0 0 0 0 0,0 1 0 0 0,28 5 0 0 0,-22-3 55 0 0,0-2 0 0 0,0 0-1 0 0,51-7 1 0 0,-50 3-40 0 0,0 1-1 0 0,0 1 1 0 0,43 4 0 0 0,-52 2-44 0 0,0-1 0 0 0,-1 2 0 0 0,1 1 0 0 0,-1 0 0 0 0,27 16 0 0 0,-22-11 32 0 0,2-1 0 0 0,25 9-1 0 0,-35-16-2 0 0,4 2 0 0 0,0 0 0 0 0,1-2 0 0 0,25 4 0 0 0,140 4 0 0 0,83 9 0 0 0,-89-7 32 0 0,200-10 0 0 0,-178-6-32 0 0,138-5 0 0 0,214 18 0 0 0,-136-10 0 0 0,-305-4 0 0 0,600-20 0 0 0,-581 19-38 0 0,249 4-357 0 0,-349 2-2184 0 0,-2 3-865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02.547"/>
    </inkml:context>
    <inkml:brush xml:id="br0">
      <inkml:brushProperty name="width" value="0.1" units="cm"/>
      <inkml:brushProperty name="height" value="0.1" units="cm"/>
      <inkml:brushProperty name="color" value="#66CC00"/>
    </inkml:brush>
  </inkml:definitions>
  <inkml:trace contextRef="#ctx0" brushRef="#br0">1 22 1839 0 0,'4'-5'175'0'0,"-4"5"-166"0"0,0-1 0 0 0,0 1 0 0 0,0 0 0 0 0,1-1 0 0 0,-1 1 0 0 0,0 0 0 0 0,0 0 0 0 0,0-1 0 0 0,0 1 0 0 0,1 0 0 0 0,-1 0 1 0 0,0-1-1 0 0,0 1 0 0 0,1 0 0 0 0,-1 0 0 0 0,0 0 0 0 0,0-1 0 0 0,1 1 0 0 0,-1 0 0 0 0,0 0 0 0 0,1 0 0 0 0,-1 0 0 0 0,0 0 0 0 0,0 0 0 0 0,1 0 0 0 0,-1-1 0 0 0,0 1 0 0 0,1 0 0 0 0,-1 0 0 0 0,0 0 0 0 0,1 0 0 0 0,-1 0 0 0 0,0 1 0 0 0,1-1 0 0 0,-1 0 0 0 0,0 0 0 0 0,1 0 0 0 0,-1 0 0 0 0,28-3 1792 0 0,-9 0-844 0 0,-5 1-739 0 0,-1 0 1 0 0,0 1-1 0 0,1 1 0 0 0,-1 0 1 0 0,1 0-1 0 0,-1 1 0 0 0,1 1 1 0 0,-1 0-1 0 0,14 5 0 0 0,7 3-174 0 0,-1-1 0 0 0,38 3-1 0 0,-36-6 273 0 0,67 20 0 0 0,-31-4-6 0 0,90 15 0 0 0,-135-33-228 0 0,46 0 0 0 0,-48-3-54 0 0,2-2 63 0 0,0-1 1 0 0,0-1-1 0 0,46-11 0 0 0,-38 6 109 0 0,-2 1-34 0 0,-3 1-16 0 0,0 0-1 0 0,0 2 1 0 0,0 1-1 0 0,31 0 1 0 0,-20 7-118 0 0,59 12-1 0 0,-63-8-26 0 0,0-3 0 0 0,51 3 0 0 0,-16-8-5 0 0,93-13 0 0 0,63-5 139 0 0,-225 17-137 0 0,22 0 38 0 0,39 3 0 0 0,-57-1-36 0 0,1 0 0 0 0,0 0 0 0 0,0 1-1 0 0,-1-1 1 0 0,1 1 0 0 0,-1 1 0 0 0,0-1 0 0 0,0 1-1 0 0,0 1 1 0 0,10 5 0 0 0,-3 2-239 0 0,0-2-105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54.305"/>
    </inkml:context>
    <inkml:brush xml:id="br0">
      <inkml:brushProperty name="width" value="0.1" units="cm"/>
      <inkml:brushProperty name="height" value="0.1" units="cm"/>
      <inkml:brushProperty name="color" value="#E71224"/>
    </inkml:brush>
  </inkml:definitions>
  <inkml:trace contextRef="#ctx0" brushRef="#br0">366 1 1375 0 0,'-21'0'804'0'0,"-1"0"-1"0"0,1 2 0 0 0,-1 1 0 0 0,-22 5 0 0 0,15-1-243 0 0,0 2-1 0 0,-42 18 1 0 0,62-23-473 0 0,1 1 1 0 0,0-1-1 0 0,0 2 0 0 0,0-1 1 0 0,1 1-1 0 0,-1 0 1 0 0,1 0-1 0 0,1 1 0 0 0,-1 0 1 0 0,1 0-1 0 0,1 0 1 0 0,-8 13-1 0 0,12-19-70 0 0,0 1 0 0 0,0-1 0 0 0,1 1 1 0 0,-1-1-1 0 0,0 1 0 0 0,1 0 0 0 0,-1-1 0 0 0,1 1 0 0 0,0-1 0 0 0,-1 1 0 0 0,1 0 1 0 0,0-1-1 0 0,0 1 0 0 0,0 0 0 0 0,0 0 0 0 0,1 2 0 0 0,0-3 11 0 0,-1 0 0 0 0,1 0 0 0 0,-1 0-1 0 0,1 0 1 0 0,0 0 0 0 0,-1 0 0 0 0,1 0 0 0 0,0 0-1 0 0,0 0 1 0 0,0 0 0 0 0,0-1 0 0 0,0 1 0 0 0,0 0-1 0 0,0-1 1 0 0,0 1 0 0 0,0 0 0 0 0,0-1 0 0 0,1 1-1 0 0,7 1 145 0 0,-1 0-1 0 0,1-1 0 0 0,-1 0 1 0 0,1 0-1 0 0,11-1 0 0 0,-3 1-42 0 0,362 38 467 0 0,-278-23-467 0 0,51 5 235 0 0,-75-15 112 0 0,117-6 0 0 0,4 0 24 0 0,-33 1-305 0 0,-122-3-145 0 0,77-12 0 0 0,-52 0 2 0 0,17-4 38 0 0,1 4 0 0 0,92-3 1 0 0,78 14 101 0 0,-194 6-154 0 0,117 21 0 0 0,-43-3-40 0 0,-78-14 13 0 0,-1 0 15 0 0,56 1 1 0 0,0-10-27 0 0,152 7 0 0 0,-192 0 0 0 0,31 5 0 0 0,-37-1 11 0 0,116 22 42 0 0,-31-3-53 0 0,49-1 0 0 0,-24-5 0 0 0,-107-13 44 0 0,2-3 0 0 0,-1-3-1 0 0,0-4 1 0 0,139-18 0 0 0,-124 8 61 0 0,0 4 0 0 0,100 5 0 0 0,-103 4-84 0 0,1-4 0 0 0,87-13 1 0 0,-85 5-19 0 0,0 4 1 0 0,126 7-1 0 0,186 5-3 0 0,-18 3 265 0 0,-327-6-212 0 0,59-1 15 0 0,0-6 1 0 0,129-19-1 0 0,82 9-17 0 0,-195 14-38 0 0,82-19 23 0 0,-17 2-19 0 0,114 16-17 0 0,-72-14 0 0 0,-157 7 0 0 0,103 2 0 0 0,-43 14 0 0 0,182 0 0 0 0,87-17 0 0 0,144-24 64 0 0,-473 28-64 0 0,126 10 0 0 0,-127-1 0 0 0,127-8 0 0 0,-88-3-2 0 0,147 11 0 0 0,-65 1 70 0 0,0-17-68 0 0,47 1 0 0 0,37 26 0 0 0,17-17 0 0 0,-108-3 0 0 0,207-8 0 0 0,-370 10 0 0 0,375-20 0 0 0,-273 27 0 0 0,159-1 0 0 0,211-14 0 0 0,-347 5 0 0 0,64-1 0 0 0,-167 8 0 0 0,72 11 0 0 0,-51-1 16 0 0,0-3 0 0 0,1-3 0 0 0,89-6 0 0 0,-56-5 27 0 0,0 5 0 0 0,199 24-1 0 0,-236-18-10 0 0,1-3 0 0 0,115-11 0 0 0,-27 0 0 0 0,-87 11-32 0 0,-1 3 0 0 0,100 20 0 0 0,-49-5 0 0 0,-77-17 13 0 0,-1-2-1 0 0,0-1 1 0 0,47-7-1 0 0,4 1 2 0 0,61-4-14 0 0,60-1 0 0 0,-41-2 41 0 0,-53 2-18 0 0,-31 6-23 0 0,144 12 0 0 0,132 1 0 0 0,-139-8 0 0 0,-177 2 0 0 0,1 3 0 0 0,-1 1 0 0 0,0 3 0 0 0,0 2 0 0 0,50 19 0 0 0,-54-18-766 0 0,-18-8-124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18.252"/>
    </inkml:context>
    <inkml:brush xml:id="br0">
      <inkml:brushProperty name="width" value="0.1" units="cm"/>
      <inkml:brushProperty name="height" value="0.1" units="cm"/>
      <inkml:brushProperty name="color" value="#66CC00"/>
    </inkml:brush>
  </inkml:definitions>
  <inkml:trace contextRef="#ctx0" brushRef="#br0">1 131 1639 0 0,'5'-1'14'0'0,"0"1"-1"0"0,0 0 1 0 0,1 0-1 0 0,-1 0 1 0 0,0 0-1 0 0,0 1 1 0 0,10 3-1 0 0,38 13 99 0 0,-36-10-100 0 0,1-1 88 0 0,1-1 0 0 0,0-1 0 0 0,0-1 0 0 0,0 0 0 0 0,1-1 0 0 0,-1-1 0 0 0,1-1 0 0 0,-1-1 0 0 0,0 0 0 0 0,1-2 0 0 0,22-5 0 0 0,59-9 1162 0 0,-74 15-1107 0 0,0 0 0 0 0,0 2 1 0 0,53 7-1 0 0,-4-1-142 0 0,-43-6 68 0 0,56-8-1 0 0,1 0 167 0 0,187-13 562 0 0,-86 4-767 0 0,-115 11-12 0 0,2 0 82 0 0,100 4-1 0 0,-123 3-91 0 0,0-3 0 0 0,90-14 0 0 0,29-2 62 0 0,-159 17-45 0 0,37-2 69 0 0,-1 3 0 0 0,80 9-1 0 0,-65-3-39 0 0,0-2-1 0 0,111-9 0 0 0,-106 2 137 0 0,242 16-1 0 0,-299-11-200 0 0,64 6 73 0 0,-33-3 29 0 0,0-1 1 0 0,0-2 0 0 0,49-5-1 0 0,159-28 460 0 0,-187 27-421 0 0,73 5 0 0 0,-74 1-61 0 0,79-8-1 0 0,89-17-80 0 0,-196 19 34 0 0,-1 2 0 0 0,58 4 1 0 0,72 16 32 0 0,-132-13-45 0 0,14 1-9 0 0,1-2 0 0 0,0-2 0 0 0,1-3 0 0 0,70-8-1 0 0,53-11 107 0 0,-138 18-85 0 0,0 2-1 0 0,0 1 1 0 0,35 7 0 0 0,-4 0-29 0 0,104 2 0 0 0,-41-12-5 0 0,-100 0 0 0 0,37-6 0 0 0,5 0 0 0 0,-25 5 0 0 0,1 3 0 0 0,60 6 0 0 0,72 10 32 0 0,-140-16-21 0 0,-1-1 0 0 0,64-10-1 0 0,76-9 54 0 0,-130 19 10 0 0,0 2 1 0 0,0 2-1 0 0,87 17 0 0 0,-80-10-51 0 0,-12-4-10 0 0,0-2 0 0 0,1-2 0 0 0,-1-1 0 0 0,58-8-1 0 0,33-5 360 0 0,0 7-1 0 0,183 14 1 0 0,46-12-235 0 0,-25-1-29 0 0,-156 12-108 0 0,162 11 0 0 0,-212-11 0 0 0,3-1 0 0 0,-48-2 40 0 0,105-7 1 0 0,4-1 6 0 0,320-20 79 0 0,-468 19-124 0 0,31 1-2 0 0,1 3 0 0 0,-1 4 0 0 0,127 23 0 0 0,-117-18 0 0 0,1-3 0 0 0,98-6 0 0 0,-5 0 0 0 0,-34 8 0 0 0,-65-2 0 0 0,95-5 0 0 0,234-15 0 0 0,-301 12 0 0 0,208-23 0 0 0,-51 2 0 0 0,-150 19 0 0 0,203-18 0 0 0,-236 12 0 0 0,1 4 0 0 0,0 4 0 0 0,160 16 0 0 0,5-2 0 0 0,-144-15 0 0 0,48 2 0 0 0,-100 3 32 0 0,85 14 0 0 0,-101-9-17 0 0,1-3-1 0 0,40 0 1 0 0,83-9 54 0 0,-73 1-54 0 0,434-22 49 0 0,-217-4-64 0 0,-187 22 0 0 0,144 9 0 0 0,-91 3 0 0 0,42 11 0 0 0,-81-3 0 0 0,326 14 0 0 0,-245-5 0 0 0,103 3 0 0 0,-109-32 0 0 0,43 1 0 0 0,-104 8 32 0 0,215-26 0 0 0,-296 19 11 0 0,0 2 0 0 0,121 9-1 0 0,-105 6-22 0 0,-53-6-5 0 0,0-1 0 0 0,48-1-1 0 0,-46-6-14 0 0,0-1-1 0 0,42-12 0 0 0,0 1 14 0 0,-70 14 48 0 0,0 0 1 0 0,0 1-1 0 0,1 0 1 0 0,6 0-1 0 0,-10 0-256 0 0,-1 0-1 0 0,1 1 0 0 0,-1-1 0 0 0,1 0 0 0 0,-1 1 0 0 0,1-1 1 0 0,-1 1-1 0 0,0 0 0 0 0,1-1 0 0 0,-1 1 0 0 0,0 0 0 0 0,1 0 1 0 0,-1 0-1 0 0,0 0 0 0 0,0 0 0 0 0,0 0 0 0 0,0 0 1 0 0,2 2-1 0 0,3 10-3602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22.588"/>
    </inkml:context>
    <inkml:brush xml:id="br0">
      <inkml:brushProperty name="width" value="0.1" units="cm"/>
      <inkml:brushProperty name="height" value="0.1" units="cm"/>
      <inkml:brushProperty name="color" value="#66CC00"/>
    </inkml:brush>
  </inkml:definitions>
  <inkml:trace contextRef="#ctx0" brushRef="#br0">0 28 919 0 0,'25'-3'360'0'0,"1"1"0"0"0,-1 2 0 0 0,47 3 0 0 0,109 29-360 0 0,-113-19 0 0 0,103 6 0 0 0,-122-16 0 0 0,-4 1 358 0 0,-1 2-1 0 0,1 2 0 0 0,-1 2 1 0 0,44 16-1 0 0,-34-9 478 0 0,105 21-1 0 0,-122-35-590 0 0,0-1-1 0 0,0-2 1 0 0,0-1-1 0 0,40-7 1 0 0,-34 3-82 0 0,357-17 338 0 0,131-33 530 0 0,-437 41-700 0 0,-36 10-103 0 0,0 1 0 0 0,116 11-1 0 0,-31 1-87 0 0,169-13-11 0 0,81-35 228 0 0,-260 26-175 0 0,-5 0-65 0 0,159 4-1 0 0,6 4-61 0 0,-2-18-11 0 0,-275 21-33 0 0,49-2 49 0 0,95 6 1 0 0,64 19 111 0 0,-93-8-131 0 0,12 1-34 0 0,144 11 27 0 0,2-18 3 0 0,136 0 455 0 0,-24 18-417 0 0,-189-23-52 0 0,118-1 20 0 0,190-5 16 0 0,-395 5-52 0 0,-41-5 103 0 0,124-22-1 0 0,-33 2 6 0 0,-81 19-25 0 0,137 11 0 0 0,-215-5-86 0 0,99 1-3 0 0,163-16 0 0 0,-167 9 31 0 0,192 15 0 0 0,-255-7-29 0 0,172-1-2 0 0,-125-2 0 0 0,152 18 0 0 0,-191-12 0 0 0,265 20 64 0 0,-48-6 0 0 0,-14-14-64 0 0,-221-6 0 0 0,473 24 128 0 0,-447-18-128 0 0,48 4 0 0 0,146-6 0 0 0,-196-5 9 0 0,78 7 0 0 0,61 18 22 0 0,-18-2-16 0 0,-126-16-13 0 0,81 4 50 0 0,252-26 32 0 0,-266 8 18 0 0,84-19 218 0 0,-24 2-144 0 0,346-31-48 0 0,-434 43-128 0 0,-16 1 0 0 0,106-2 0 0 0,179-10 0 0 0,-265 15 0 0 0,211-1 0 0 0,-123 7 0 0 0,-56 8 0 0 0,-3 0 0 0 0,-37-4 0 0 0,166 26 0 0 0,21 2 0 0 0,91-7 0 0 0,74 4 0 0 0,-325-20 0 0 0,325-5 32 0 0,1-25 0 0 0,-148 4 32 0 0,-135 3 32 0 0,-99 8-32 0 0,1 3 0 0 0,127 4 0 0 0,-119 9-61 0 0,388 18 58 0 0,-208-17-61 0 0,-135-1 0 0 0,-73-6 0 0 0,74 7 0 0 0,54 7 0 0 0,-148-13 0 0 0,21 0 0 0 0,68-4 0 0 0,-90 1 0 0 0,0 1 0 0 0,39 6 0 0 0,-16-2 0 0 0,-16-4 0 0 0,1 0 0 0 0,42-8 0 0 0,33 0 0 0 0,-90 7 0 0 0,0 2 0 0 0,-1 0 0 0 0,28 5 0 0 0,-3 1 0 0 0,0-1 0 0 0,1-2 0 0 0,51-3 0 0 0,-78 0 0 0 0,1 1 0 0 0,-1 0 0 0 0,1 1 0 0 0,-1 0 0 0 0,26 10 0 0 0,-28-9 0 0 0,17 4 13 0 0,-1-1 0 0 0,1-2 0 0 0,34 2 0 0 0,-6-1-1 0 0,-26-2-12 0 0,1-2 0 0 0,-1-2 0 0 0,1 0 0 0 0,54-9 0 0 0,-46 5 0 0 0,57 1 0 0 0,-79 1 0 0 0,0 0 0 0 0,-1-1 0 0 0,0 0 0 0 0,18-7 0 0 0,-3 1 0 0 0,-10 5 0 0 0,1 1 0 0 0,-1 1 0 0 0,39 1 0 0 0,-49 1 0 0 0,97 5 0 0 0,30 3 0 0 0,-76-3 0 0 0,-30-5 0 0 0,0-1 0 0 0,0-2 0 0 0,45-9 0 0 0,42-4 0 0 0,-28 4 0 0 0,-38 3 0 0 0,-53 9 0 0 0,6-1 0 0 0,1 0 0 0 0,-1 0 0 0 0,0 1 0 0 0,1 0 0 0 0,7 1 0 0 0,-14-1-28 0 0,-1 1-1 0 0,0-1 1 0 0,1 1-1 0 0,-1 0 0 0 0,0-1 1 0 0,0 1-1 0 0,0 0 1 0 0,0 0-1 0 0,0-1 0 0 0,1 1 1 0 0,-1 0-1 0 0,0-1 1 0 0,-1 1-1 0 0,1 0 0 0 0,0-1 1 0 0,0 1-1 0 0,0 0 1 0 0,0 0-1 0 0,0-1 0 0 0,-1 1 1 0 0,1 0-1 0 0,0-1 1 0 0,-1 1-1 0 0,1-1 0 0 0,0 1 1 0 0,-2 0-1 0 0,-4 10-415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25.133"/>
    </inkml:context>
    <inkml:brush xml:id="br0">
      <inkml:brushProperty name="width" value="0.1" units="cm"/>
      <inkml:brushProperty name="height" value="0.1" units="cm"/>
      <inkml:brushProperty name="color" value="#66CC00"/>
    </inkml:brush>
  </inkml:definitions>
  <inkml:trace contextRef="#ctx0" brushRef="#br0">88 1 1375 0 0,'-2'0'-45'0'0,"-5"0"452"0"0,-1 0 1 0 0,0 1-1 0 0,1-1 0 0 0,-14 4 0 0 0,19-3-335 0 0,0-1-1 0 0,0 1 0 0 0,0 0 0 0 0,1 0 1 0 0,-1 0-1 0 0,0 0 0 0 0,0 0 1 0 0,1 0-1 0 0,-1 0 0 0 0,1 1 0 0 0,-1-1 1 0 0,1 1-1 0 0,-1-1 0 0 0,1 1 0 0 0,0-1 1 0 0,0 1-1 0 0,0 0 0 0 0,0-1 0 0 0,0 1 1 0 0,0 0-1 0 0,0 0 0 0 0,0 0 0 0 0,0 3 1 0 0,1-3-41 0 0,0 0 0 0 0,-1 0 0 0 0,1 0 0 0 0,1 0 0 0 0,-1 0 1 0 0,0 0-1 0 0,0 0 0 0 0,1 0 0 0 0,-1 0 0 0 0,1 0 0 0 0,0 0 0 0 0,-1 0 1 0 0,1 0-1 0 0,0 0 0 0 0,0-1 0 0 0,0 1 0 0 0,0 0 0 0 0,1-1 0 0 0,-1 1 1 0 0,0-1-1 0 0,1 1 0 0 0,-1-1 0 0 0,1 0 0 0 0,-1 1 0 0 0,1-1 0 0 0,0 0 0 0 0,-1 0 1 0 0,1 0-1 0 0,2 1 0 0 0,3 1 210 0 0,0 0-1 0 0,-1 0 1 0 0,1-1-1 0 0,0 0 1 0 0,1 0 0 0 0,12 1-1 0 0,312 6 1477 0 0,-118-8-1590 0 0,-67-1 125 0 0,42 3 167 0 0,-47-2-108 0 0,-33-1-147 0 0,313-3 348 0 0,-217 5-375 0 0,-55 1-136 0 0,208-8 303 0 0,67 11-96 0 0,138 34 240 0 0,-210-8-320 0 0,-71-19-131 0 0,-121-8 22 0 0,208 3 360 0 0,-93 0-250 0 0,-45 0-23 0 0,-3-5 114 0 0,104 0-48 0 0,83-40-46 0 0,-105 5 14 0 0,272 1-75 0 0,-567 31-66 0 0,381 6 1 0 0,-357-4 0 0 0,385 6 0 0 0,-161-13-5 0 0,282 12 74 0 0,-426 2-69 0 0,229-14 0 0 0,-149-15 36 0 0,-75 6 79 0 0,144 3 1 0 0,-8 14-39 0 0,140-3-13 0 0,-182 1-64 0 0,-73 1 0 0 0,117 10 0 0 0,77-2 0 0 0,170-3 0 0 0,-91-1 51 0 0,-245-8-38 0 0,66-5 98 0 0,56 1 232 0 0,-180 8-333 0 0,157 6-10 0 0,0-15 45 0 0,-118 0-26 0 0,124 7-19 0 0,-134 1 0 0 0,140-3 64 0 0,-168 0-64 0 0,162 7 0 0 0,264 21 0 0 0,-492-25 0 0 0,51 2 0 0 0,-11 4 0 0 0,0-5 0 0 0,0-3 0 0 0,144-20 0 0 0,-192 13 9 0 0,-10 2 10 0 0,-1 1-1 0 0,43-1 0 0 0,-68 6-74 0 0,0 1 1 0 0,0 0-1 0 0,0 0 0 0 0,0 0 0 0 0,0 1 0 0 0,0 0 1 0 0,0 0-1 0 0,0 1 0 0 0,0-1 0 0 0,-1 1 0 0 0,0 1 1 0 0,1-1-1 0 0,5 6 0 0 0,13 12-843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26.453"/>
    </inkml:context>
    <inkml:brush xml:id="br0">
      <inkml:brushProperty name="width" value="0.1" units="cm"/>
      <inkml:brushProperty name="height" value="0.1" units="cm"/>
      <inkml:brushProperty name="color" value="#66CC00"/>
    </inkml:brush>
  </inkml:definitions>
  <inkml:trace contextRef="#ctx0" brushRef="#br0">84 114 1375 0 0,'-52'-52'3046'0'0,"20"22"-1076"0"0,69 28-1799 0 0,67-13 634 0 0,-76 10-483 0 0,0 0 0 0 0,0 2 0 0 0,50 1 0 0 0,154 34-122 0 0,-97-7-203 0 0,126 19 230 0 0,-170-35 82 0 0,243 21 678 0 0,-44-10-760 0 0,-79-3-198 0 0,-141-13-29 0 0,317 35 0 0 0,-321-26 0 0 0,3 0 0 0 0,77 6 0 0 0,423 2 192 0 0,-426-23-192 0 0,143 4 0 0 0,-192 3 17 0 0,128-11-1 0 0,94-26 49 0 0,-32 2-24 0 0,-247 27-24 0 0,227-14 26 0 0,0 19-76 0 0,-149 12-388 0 0,-40-1-2609 0 0,-31-3-213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28.088"/>
    </inkml:context>
    <inkml:brush xml:id="br0">
      <inkml:brushProperty name="width" value="0.1" units="cm"/>
      <inkml:brushProperty name="height" value="0.1" units="cm"/>
      <inkml:brushProperty name="color" value="#66CC00"/>
    </inkml:brush>
  </inkml:definitions>
  <inkml:trace contextRef="#ctx0" brushRef="#br0">1 9 2759 0 0,'1'-1'46'0'0,"1"0"-1"0"0,0 0 1 0 0,0 0-1 0 0,0 0 0 0 0,0 0 1 0 0,0 1-1 0 0,0-1 1 0 0,0 1-1 0 0,0-1 0 0 0,0 1 1 0 0,0-1-1 0 0,1 1 1 0 0,-1 0-1 0 0,0 0 0 0 0,0 0 1 0 0,0 1-1 0 0,3-1 1 0 0,42 10 851 0 0,-39-8-901 0 0,22 6 202 0 0,3 1 57 0 0,1-1 1 0 0,51 4-1 0 0,52 4 835 0 0,-86-8-785 0 0,73 2 1 0 0,-32-8 24 0 0,38 0 316 0 0,144 5 243 0 0,-56 2-676 0 0,-149-8-141 0 0,-23 0 23 0 0,0-1 0 0 0,66-10 0 0 0,513-62 494 0 0,-464 60-357 0 0,-94 5-173 0 0,1 2 0 0 0,110 9-1 0 0,45 36-19 0 0,-99-14-14 0 0,79 0-25 0 0,-161-22 0 0 0,142 13 651 0 0,-140-15-403 0 0,-42-2-201 0 0,0 0 0 0 0,-1 0 1 0 0,1 0-1 0 0,0 0 0 0 0,-1 0 0 0 0,1-1 0 0 0,0 1 0 0 0,-1-1 0 0 0,1 1 0 0 0,-1-1 0 0 0,1 1 0 0 0,-1-1 0 0 0,1 0 0 0 0,-1 0 0 0 0,1 0 0 0 0,-1 0 0 0 0,0 0 0 0 0,1 0 0 0 0,-1 0 0 0 0,0 0 0 0 0,0 0 0 0 0,0-1 0 0 0,2-1 0 0 0,-3-1 177 0 0,10 3 160 0 0,-7 0-336 0 0,-1-1-36 0 0,-2 2-8 0 0,0 0 0 0 0,1 0 1 0 0,-1 0-1 0 0,0-1 0 0 0,1 1 0 0 0,-1 0 0 0 0,0 0 0 0 0,1 0 0 0 0,-1 0 0 0 0,0 1 0 0 0,1-1 1 0 0,-1 0-1 0 0,0 0 0 0 0,1 0 0 0 0,-1 0 0 0 0,0 0 0 0 0,1 0 0 0 0,-1 0 0 0 0,0 1 0 0 0,1-1 0 0 0,-1 0 1 0 0,0 0-1 0 0,0 0 0 0 0,1 1 0 0 0,-1-1 0 0 0,0 0 0 0 0,0 0 0 0 0,0 1 0 0 0,1-1 0 0 0,-1 0 0 0 0,0 0 1 0 0,0 1-1 0 0,0-1 0 0 0,0 0 0 0 0,0 1 0 0 0,1-1 0 0 0,9 18-115 0 0,-5-9-479 0 0,5 4-2527 0 0,1 3-1041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8:30.907"/>
    </inkml:context>
    <inkml:brush xml:id="br0">
      <inkml:brushProperty name="width" value="0.1" units="cm"/>
      <inkml:brushProperty name="height" value="0.1" units="cm"/>
      <inkml:brushProperty name="color" value="#66CC00"/>
    </inkml:brush>
  </inkml:definitions>
  <inkml:trace contextRef="#ctx0" brushRef="#br0">0 305 2815 0 0,'15'3'293'0'0,"0"-1"1"0"0,0 0-1 0 0,0 0 0 0 0,0-2 0 0 0,0 0 0 0 0,0-1 0 0 0,18-3 0 0 0,-2 1 17 0 0,94-14 648 0 0,-76 9-468 0 0,55-2-1 0 0,213-20 1178 0 0,-101 7-974 0 0,13 14-565 0 0,-127 8-32 0 0,153-23 0 0 0,231-31 304 0 0,-196 27-181 0 0,20-9 74 0 0,-127 25-102 0 0,85-8-35 0 0,-228 15-149 0 0,174-18 59 0 0,-163 20-51 0 0,0 3 0 0 0,62 7-1 0 0,18 17-14 0 0,-58-8 0 0 0,40-4 0 0 0,-36-5 0 0 0,-32 0 0 0 0,0 3 0 0 0,49 16 0 0 0,-53-16 0 0 0,1-2 0 0 0,73 5 0 0 0,-113-13 0 0 0,80 4 82 0 0,0-4 0 0 0,91-13 0 0 0,-126 9-72 0 0,28 2 14 0 0,130 11-1 0 0,-61 1-6 0 0,-78-11 21 0 0,69-9-1 0 0,35-1 134 0 0,-156 11-167 0 0,260 7 194 0 0,30-6-105 0 0,17 2 6 0 0,-85 21 93 0 0,-13-21 235 0 0,-2-1-214 0 0,-157 4-205 0 0,43 3 52 0 0,157-6 0 0 0,-151-12-28 0 0,120-5 64 0 0,-125 15-87 0 0,239-9 46 0 0,248-4-55 0 0,-378 10 23 0 0,104 5 18 0 0,-35 4-41 0 0,-108-7 0 0 0,56 21 0 0 0,38 0 0 0 0,-136-29 43 0 0,-53 2-22 0 0,74-4-21 0 0,102-5 0 0 0,54-10 59 0 0,-245 18-54 0 0,-3 3-5 0 0,1 4 0 0 0,80 9 0 0 0,-76-3 0 0 0,120-5 0 0 0,162-10 0 0 0,-332 9 0 0 0,140 2 0 0 0,124-2 0 0 0,-158-13 0 0 0,-29 9 0 0 0,19-1 0 0 0,-82 4 0 0 0,1 1 0 0 0,44 6 0 0 0,-6-1 0 0 0,-4-3 32 0 0,95-11 0 0 0,-94 3-32 0 0,64-8 0 0 0,-103 11 0 0 0,0 2 0 0 0,0 1 0 0 0,53 6 0 0 0,-44-2 0 0 0,59-2 0 0 0,-89-3 22 0 0,35-2-1 0 0,56 4 0 0 0,-87 0-21 0 0,0 0 0 0 0,0 1 0 0 0,0 1 0 0 0,0 0 0 0 0,14 6 0 0 0,-20-7 0 0 0,-1 0 0 0 0,1-1 0 0 0,0 0 0 0 0,0 0 0 0 0,0 0 0 0 0,0-1 0 0 0,0-1 0 0 0,0 1 0 0 0,9-3 0 0 0,-7 2 0 0 0,0 0 0 0 0,1 0 0 0 0,-1 1 0 0 0,21 2 0 0 0,-22 0 0 0 0,-1-2 0 0 0,1 1 0 0 0,0-1 0 0 0,10-2 0 0 0,29 2 0 0 0,43 2 0 0 0,-16-1 0 0 0,-27 4 0 0 0,-28-2 0 0 0,0-1 0 0 0,0-1 0 0 0,1-1 0 0 0,-1-1 0 0 0,22-3 0 0 0,14-12 0 0 0,-35 9 0 0 0,33-7 0 0 0,-48 13 0 0 0,0 1 0 0 0,0-1 0 0 0,0 1 0 0 0,1 0 0 0 0,-1 0 0 0 0,0 1 0 0 0,0 0 0 0 0,0 0 0 0 0,12 4 0 0 0,-12-3-120 0 0,-1 1-1 0 0,1 0 1 0 0,-1 0-1 0 0,0 1 1 0 0,0-1-1 0 0,-1 1 1 0 0,1 0-1 0 0,-1 1 1 0 0,1-1-1 0 0,5 9 1 0 0,1 2-4411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9:09.453"/>
    </inkml:context>
    <inkml:brush xml:id="br0">
      <inkml:brushProperty name="width" value="0.1" units="cm"/>
      <inkml:brushProperty name="height" value="0.1" units="cm"/>
      <inkml:brushProperty name="color" value="#66CC00"/>
    </inkml:brush>
  </inkml:definitions>
  <inkml:trace contextRef="#ctx0" brushRef="#br0">1 74 2327 0 0,'2'-2'32'0'0,"1"-4"-8"0"0,1 0-1 0 0,1 0 0 0 0,-1 1 0 0 0,1 0 0 0 0,0 0 1 0 0,0 0-1 0 0,0 1 0 0 0,0-1 0 0 0,7-3 0 0 0,-5 6 184 0 0,-1 0-1 0 0,1 0 0 0 0,0 0 0 0 0,10 0 0 0 0,-1-1-47 0 0,0 1-55 0 0,1 1 0 0 0,-1 0 0 0 0,0 1 0 0 0,1 1 1 0 0,-1 1-1 0 0,0 0 0 0 0,0 1 0 0 0,0 0 0 0 0,0 2 1 0 0,-1 0-1 0 0,1 0 0 0 0,-1 1 0 0 0,-1 1 0 0 0,16 10 0 0 0,-20-12 19 0 0,0 0 0 0 0,0-1-1 0 0,1-1 1 0 0,0 1 0 0 0,-1-1-1 0 0,1-1 1 0 0,0 0 0 0 0,0-1-1 0 0,19 0 1 0 0,8-2 384 0 0,57-9 0 0 0,-50 4-252 0 0,35-6 34 0 0,-34 5-155 0 0,-1 1 0 0 0,64 1 0 0 0,-40 8 149 0 0,0 3-1 0 0,69 15 1 0 0,-81-12-160 0 0,1-2 0 0 0,0-2 0 0 0,0-3 0 0 0,87-8 0 0 0,131-2 627 0 0,-212 11-704 0 0,108 20-1 0 0,-106-10 11 0 0,-39-6-43 0 0,0-2-1 0 0,0-1 1 0 0,46 0 0 0 0,410-4 61 0 0,-391 0 22 0 0,162-22 0 0 0,-201 16 76 0 0,-1 2 0 0 0,0 3 0 0 0,55 5 0 0 0,-28 3-102 0 0,-1-4-1 0 0,114-9 0 0 0,59-7 132 0 0,-109 9-28 0 0,90-9 104 0 0,-223 12-268 0 0,-7 0-6 0 0,0 1 0 0 0,-1 0-1 0 0,1-1 1 0 0,0 1 0 0 0,-1 0-1 0 0,1 0 1 0 0,0 1 0 0 0,0-1 0 0 0,-1 0-1 0 0,4 1 1 0 0,-4 0-3 0 0,-1 0 1 0 0,1-1-1 0 0,-1 1 1 0 0,1 0-1 0 0,-1-1 1 0 0,1 1-1 0 0,-1 0 1 0 0,1 0 0 0 0,-1-1-1 0 0,0 1 1 0 0,1 0-1 0 0,-1 0 1 0 0,0 0-1 0 0,0 0 1 0 0,0 0-1 0 0,0-1 1 0 0,0 1-1 0 0,0 0 1 0 0,0 0-1 0 0,0 0 1 0 0,0 0-1 0 0,0 0 1 0 0,0-1-1 0 0,0 1 1 0 0,-1 0-1 0 0,1 0 1 0 0,-1 1-1 0 0,-1 8-271 0 0,0 0 0 0 0,-1 0 0 0 0,0 0 0 0 0,-10 18-1 0 0,3-10-3868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9:17.490"/>
    </inkml:context>
    <inkml:brush xml:id="br0">
      <inkml:brushProperty name="width" value="0.1" units="cm"/>
      <inkml:brushProperty name="height" value="0.1" units="cm"/>
      <inkml:brushProperty name="color" value="#66CC00"/>
    </inkml:brush>
  </inkml:definitions>
  <inkml:trace contextRef="#ctx0" brushRef="#br0">23 117 455 0 0,'-2'0'-251'0'0,"0"0"460"0"0,0-1 0 0 0,1 1 0 0 0,-1-1 1 0 0,0 1-1 0 0,0-1 0 0 0,1 1 0 0 0,-1-1 0 0 0,1 0 0 0 0,-1 0 0 0 0,-2-1 0 0 0,6-4 2175 0 0,9-4-1778 0 0,1 1-306 0 0,1 1 0 0 0,0 0 0 0 0,0 1 0 0 0,1 1 0 0 0,25-9 0 0 0,75-13 1995 0 0,-74 22-1602 0 0,1 2 0 0 0,55 2 0 0 0,-86 2-618 0 0,27 2 203 0 0,61 12-1 0 0,-54-7-228 0 0,-8 0 13 0 0,39 13-1 0 0,-46-11-55 0 0,1-1 0 0 0,47 5-1 0 0,56-2 28 0 0,138 13 62 0 0,44-9-31 0 0,-272-17-30 0 0,64-12 0 0 0,-1 1 42 0 0,293-41 420 0 0,-317 41-471 0 0,103-2-1 0 0,84 13 47 0 0,-168 2-63 0 0,226 11 56 0 0,-254-10 187 0 0,1-3 1 0 0,109-17-1 0 0,-175 18-249 0 0,1 1 0 0 0,-1 0 0 0 0,0 0 0 0 0,0 1 0 0 0,1 0 0 0 0,-1 0 0 0 0,0 1 0 0 0,0 0 0 0 0,0 0 0 0 0,0 1 0 0 0,12 6 0 0 0,-2 1-132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9:19.050"/>
    </inkml:context>
    <inkml:brush xml:id="br0">
      <inkml:brushProperty name="width" value="0.1" units="cm"/>
      <inkml:brushProperty name="height" value="0.1" units="cm"/>
      <inkml:brushProperty name="color" value="#66CC00"/>
    </inkml:brush>
  </inkml:definitions>
  <inkml:trace contextRef="#ctx0" brushRef="#br0">30 88 1839 0 0,'-12'-25'1094'0'0,"-4"-15"2192"0"0,16 39-3205 0 0,-1 0-1 0 0,1 0 0 0 0,0 0 0 0 0,-1-1 0 0 0,1 1 0 0 0,0 0 0 0 0,0 0 0 0 0,0 0 0 0 0,0 0 0 0 0,0-1 1 0 0,1 1-1 0 0,-1-1 0 0 0,0 1-53 0 0,0 1 1 0 0,1 0 0 0 0,-1-1-1 0 0,0 1 1 0 0,0 0 0 0 0,1-1-1 0 0,-1 1 1 0 0,0 0-1 0 0,1-1 1 0 0,-1 1 0 0 0,0 0-1 0 0,1-1 1 0 0,-1 1 0 0 0,0 0-1 0 0,1 0 1 0 0,-1-1 0 0 0,0 1-1 0 0,1 0 1 0 0,-1 0-1 0 0,1 0 1 0 0,0 0 0 0 0,2-1 21 0 0,0 1 1 0 0,1 0 0 0 0,-1 1-1 0 0,0-1 1 0 0,0 0-1 0 0,7 3 1 0 0,1-1-77 0 0,43 5 801 0 0,0-3 0 0 0,104-5 0 0 0,-113 1-396 0 0,-1 3 1 0 0,64 12-1 0 0,26 2-251 0 0,161 16 165 0 0,-67-6 114 0 0,-129-22-263 0 0,134-11 0 0 0,-33-1-39 0 0,68 17-6 0 0,-99-2-58 0 0,-11 3 78 0 0,-118-5-57 0 0,0 1 0 0 0,52 17 0 0 0,-50-12-42 0 0,10 2 8 0 0,8 3 82 0 0,74 11 1 0 0,-91-23-18 0 0,1-1 1 0 0,55-4-1 0 0,253-11 409 0 0,34-21-247 0 0,-147 18-124 0 0,-48 5-58 0 0,-90 0-36 0 0,193 8 0 0 0,-165 13-19 0 0,128 6 30 0 0,-210-16-47 0 0,60 10 0 0 0,-60-5 0 0 0,60 1 0 0 0,-92-7 36 0 0,1-2 0 0 0,-1 0 0 0 0,0-1 0 0 0,1 0-1 0 0,-1-1 1 0 0,0-1 0 0 0,19-7 0 0 0,-1-3 405 0 0,36-10-1 0 0,-61 23-392 0 0,0 0-1 0 0,0 0 0 0 0,11 0 1 0 0,-20 3-176 0 0,1 0 1 0 0,-1-1-1 0 0,1 1 1 0 0,-1 0-1 0 0,1-1 1 0 0,-1 1-1 0 0,0-1 1 0 0,0 1-1 0 0,0-1 1 0 0,0 1-1 0 0,0-1 1 0 0,-2 3-1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9:25.379"/>
    </inkml:context>
    <inkml:brush xml:id="br0">
      <inkml:brushProperty name="width" value="0.1" units="cm"/>
      <inkml:brushProperty name="height" value="0.1" units="cm"/>
      <inkml:brushProperty name="color" value="#66CC00"/>
    </inkml:brush>
  </inkml:definitions>
  <inkml:trace contextRef="#ctx0" brushRef="#br0">0 170 2183 0 0,'2'-2'1'0'0,"2"-2"22"0"0,0-1-1 0 0,0 2 0 0 0,0-1 1 0 0,1 0-1 0 0,-1 1 0 0 0,1 0 0 0 0,0 0 1 0 0,0 0-1 0 0,7-2 0 0 0,21-5 591 0 0,1 2 0 0 0,0 1 0 0 0,39-3 0 0 0,50-9 963 0 0,-44 0-495 0 0,-13 2-267 0 0,105-12 1 0 0,-63 20-560 0 0,139 7 0 0 0,-63 6 110 0 0,68 5-74 0 0,13 19-152 0 0,-190-21-24 0 0,60 3 191 0 0,-105-10-318 0 0,93 3 213 0 0,142 21 0 0 0,-214-16-172 0 0,43 8 63 0 0,165 6 0 0 0,-191-22-46 0 0,233 8 441 0 0,-166 1-247 0 0,84 8 64 0 0,199 12-77 0 0,-298-23-144 0 0,220-8 100 0 0,-124-3-20 0 0,133-2 136 0 0,-145 2-208 0 0,-96 3-67 0 0,292-8 90 0 0,-170 2-62 0 0,71-5 24 0 0,187-2-76 0 0,-397 13 0 0 0,131 6 0 0 0,95-4 0 0 0,-307-1 2 0 0,49-4 10 0 0,-1 3 1 0 0,61 5-1 0 0,-118-3-36 0 0,2 0-66 0 0,-1 0 0 0 0,1 0-1 0 0,-1 0 1 0 0,1 1 0 0 0,0-1 0 0 0,-1 1-1 0 0,1 0 1 0 0,-1 0 0 0 0,0 0-1 0 0,1 0 1 0 0,-1 0 0 0 0,4 3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55.127"/>
    </inkml:context>
    <inkml:brush xml:id="br0">
      <inkml:brushProperty name="width" value="0.1" units="cm"/>
      <inkml:brushProperty name="height" value="0.1" units="cm"/>
      <inkml:brushProperty name="color" value="#E71224"/>
    </inkml:brush>
  </inkml:definitions>
  <inkml:trace contextRef="#ctx0" brushRef="#br0">35 1 2527 0 0,'-1'0'24'0'0,"-1"0"-1"0"0,0 0 1 0 0,0 0-1 0 0,0 0 0 0 0,0 1 1 0 0,1-1-1 0 0,-1 1 1 0 0,0-1-1 0 0,1 1 1 0 0,-1 0-1 0 0,0 0 0 0 0,1-1 1 0 0,-3 3-1 0 0,4-3-14 0 0,-1 0 0 0 0,1 0-1 0 0,-1 1 1 0 0,1-1 0 0 0,-1 0 0 0 0,1 0 0 0 0,-1 1-1 0 0,1-1 1 0 0,-1 1 0 0 0,1-1 0 0 0,0 0-1 0 0,-1 1 1 0 0,1-1 0 0 0,0 1 0 0 0,-1-1-1 0 0,1 1 1 0 0,0-1 0 0 0,0 1 0 0 0,-1-1-1 0 0,1 1 1 0 0,0-1 0 0 0,0 1 0 0 0,0 0-1 0 0,0-1 1 0 0,0 1 0 0 0,0-1 0 0 0,-1 1 0 0 0,1-1-1 0 0,1 1 1 0 0,-1 0 0 0 0,0-1 0 0 0,0 1-1 0 0,0-1 1 0 0,0 1 0 0 0,0-1 0 0 0,0 1-1 0 0,1-1 1 0 0,-1 1 0 0 0,0-1 0 0 0,0 1-1 0 0,1-1 1 0 0,-1 1 0 0 0,1 0 0 0 0,0 0 14 0 0,0-1 0 0 0,0 0-1 0 0,0 1 1 0 0,-1-1 0 0 0,1 1 0 0 0,0-1 0 0 0,0 0 0 0 0,0 0 0 0 0,0 0 0 0 0,0 0 0 0 0,0 1-1 0 0,0-1 1 0 0,0 0 0 0 0,0-1 0 0 0,0 1 0 0 0,0 0 0 0 0,0 0 0 0 0,0 0 0 0 0,0 0-1 0 0,1-1 1 0 0,23-9 649 0 0,-19 7-484 0 0,5 0 125 0 0,0-1 1 0 0,1 2-1 0 0,-1-1 0 0 0,0 2 1 0 0,1 0-1 0 0,0 0 1 0 0,21 2-1 0 0,84 15 239 0 0,-95-12-526 0 0,98 20 49 0 0,-60-10-8 0 0,0-3 1 0 0,89 4-1 0 0,99-30 58 0 0,-118 3-24 0 0,206 3 576 0 0,-27 3-300 0 0,131-1-238 0 0,-171 20 8 0 0,-222-11-114 0 0,56 11 0 0 0,-61-4-33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9:28.923"/>
    </inkml:context>
    <inkml:brush xml:id="br0">
      <inkml:brushProperty name="width" value="0.1" units="cm"/>
      <inkml:brushProperty name="height" value="0.1" units="cm"/>
      <inkml:brushProperty name="color" value="#66CC00"/>
    </inkml:brush>
  </inkml:definitions>
  <inkml:trace contextRef="#ctx0" brushRef="#br0">0 34 919 0 0,'0'-19'19'0'0,"0"19"89"0"0,0-1 1 0 0,0 0-1 0 0,0 1 1 0 0,0-1-1 0 0,0 1 1 0 0,1-1-1 0 0,-1 0 1 0 0,0 1-1 0 0,0-1 1 0 0,0 1-1 0 0,1-1 1 0 0,-1 1-1 0 0,0-1 1 0 0,0 1-1 0 0,1-1 1 0 0,-1 1-1 0 0,1-1 1 0 0,-1 1-1 0 0,0-1 1 0 0,1 1-1 0 0,-1-1 1 0 0,1 1-1 0 0,-1 0 0 0 0,1-1 1 0 0,-1 1-1 0 0,1 0 1 0 0,1-1-1 0 0,1 2 44 0 0,0 0 0 0 0,0-1-1 0 0,0 2 1 0 0,-1-1-1 0 0,1 0 1 0 0,0 1-1 0 0,0-1 1 0 0,-1 1-1 0 0,1 0 1 0 0,3 2-1 0 0,15 10 182 0 0,-9-10 3 0 0,-1-1-1 0 0,1 0 1 0 0,-1-1-1 0 0,1-1 1 0 0,0 0-1 0 0,-1 0 1 0 0,1-1-1 0 0,19-2 1 0 0,-16 1-116 0 0,0 0 0 0 0,0 1 0 0 0,0 1 0 0 0,27 5 0 0 0,41 10 7 0 0,141 9-1 0 0,-173-20-5 0 0,59 2 1732 0 0,-33-3-2232 0 0,78 16 1 0 0,-91-10 370 0 0,0-3 0 0 0,1-3 0 0 0,0-2 1 0 0,68-8-1 0 0,-71 0-12 0 0,47-1 32 0 0,83 5 149 0 0,124-9 22 0 0,-232 5-200 0 0,256 8-9 0 0,-270-1 5 0 0,101-13-1 0 0,50 1 75 0 0,-63 21-143 0 0,-76-3 22 0 0,92-5 0 0 0,-9-17-21 0 0,-49 2 156 0 0,172 3 1 0 0,-160 8-116 0 0,-50-3-15 0 0,84-17 0 0 0,-91 11-5 0 0,115-4 0 0 0,76 30 30 0 0,-3 1 15 0 0,-55-4-28 0 0,-170-9-45 0 0,58 13-4 0 0,-38-6 0 0 0,29 5 1 0 0,-46-7 1 0 0,0-1 0 0 0,0-3 0 0 0,1 0 0 0 0,40-3 0 0 0,51-4 58 0 0,-1 5 1 0 0,159 23-1 0 0,-195-12-45 0 0,118 9 34 0 0,-136-20-27 0 0,0 3-1 0 0,83 18 0 0 0,-95-9-21 0 0,50 11 0 0 0,-77-22 13 0 0,0-2-1 0 0,1-1 0 0 0,57-7 0 0 0,-1-1 3 0 0,-63 7-4 0 0,135-2 181 0 0,-136 4-156 0 0,109 8 45 0 0,-95-6-56 0 0,81-3 1 0 0,42-16 79 0 0,-85 7-51 0 0,102 1 0 0 0,-117 10-38 0 0,19 2 64 0 0,0-4 0 0 0,105-14 0 0 0,-178 12-78 0 0,264-35 36 0 0,3 23 104 0 0,205-3-78 0 0,-258 10-57 0 0,61-5 60 0 0,-218 6-67 0 0,1 2 0 0 0,-1 4 0 0 0,122 15 0 0 0,-122-6 32 0 0,-1-2 0 0 0,1-4 0 0 0,88-6 0 0 0,-53-5-32 0 0,191 10 0 0 0,139 0 46 0 0,-200-7-28 0 0,197 27-18 0 0,-426-22 0 0 0,248 24 0 0 0,-121-7 28 0 0,8 1 19 0 0,-56-14-20 0 0,150-13-1 0 0,-134 6-49 0 0,162 14-1 0 0,-78 1 7 0 0,123-11 47 0 0,-6 1 15 0 0,-3-11 153 0 0,-182 1-249 0 0,120 9 0 0 0,94 28 40 0 0,-214-23 11 0 0,-36-3 0 0 0,120 20 0 0 0,47 13 0 0 0,-198-30 0 0 0,277 15 0 0 0,-277-19 0 0 0,410-9 0 0 0,-336 3 0 0 0,95 1 10 0 0,200-15 34 0 0,115-9-34 0 0,-220 11-10 0 0,0 0 0 0 0,81 0 54 0 0,55-15-44 0 0,-133 16-10 0 0,-186 5 0 0 0,192 10 0 0 0,-50 7 0 0 0,288-3 11 0 0,-485-3 9 0 0,86-11 0 0 0,2 0-7 0 0,-38 11-13 0 0,145 21 0 0 0,40-1 0 0 0,-98-9 0 0 0,54 3-66 0 0,-262-15-69 0 0,4 1-510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29:30.070"/>
    </inkml:context>
    <inkml:brush xml:id="br0">
      <inkml:brushProperty name="width" value="0.1" units="cm"/>
      <inkml:brushProperty name="height" value="0.1" units="cm"/>
      <inkml:brushProperty name="color" value="#66CC00"/>
    </inkml:brush>
  </inkml:definitions>
  <inkml:trace contextRef="#ctx0" brushRef="#br0">11 130 1839 0 0,'0'-1'37'0'0,"-1"1"-1"0"0,0 0 1 0 0,1 0-1 0 0,-1 0 1 0 0,1-1-1 0 0,-1 1 1 0 0,1 0-1 0 0,-1-1 1 0 0,1 1-1 0 0,-1-1 1 0 0,1 1-1 0 0,-1 0 1 0 0,1-1-1 0 0,0 1 1 0 0,-1-1-1 0 0,1 1 0 0 0,-1-1 1 0 0,1 1-1 0 0,0-1 1 0 0,0 0-1 0 0,-1 1 1 0 0,1-1-1 0 0,0 1 1 0 0,0-1-1 0 0,0 0 1 0 0,0 1-1 0 0,-1-1 1 0 0,1 0-1 0 0,1 0 87 0 0,-1 0 1 0 0,1 0-1 0 0,-1 0 0 0 0,1 0 0 0 0,-1 0 1 0 0,1 0-1 0 0,-1 0 0 0 0,1 0 0 0 0,0 1 1 0 0,-1-1-1 0 0,1 0 0 0 0,0 0 0 0 0,0 1 1 0 0,1-2-1 0 0,4-2 160 0 0,0 1-1 0 0,0 0 1 0 0,0 0 0 0 0,10-3-1 0 0,13-1-26 0 0,1 0 0 0 0,0 2 0 0 0,1 2 0 0 0,47-1 0 0 0,-32 7 319 0 0,0 1 0 0 0,74 17 0 0 0,-104-17-502 0 0,144 14 294 0 0,-62-10-252 0 0,322 9 635 0 0,-397-17-717 0 0,576-23 656 0 0,-95 6-110 0 0,-292 15-438 0 0,1-10-77 0 0,-58 2-10 0 0,447-30 20 0 0,-303 31-1 0 0,-53 3-18 0 0,-199 3-53 0 0,104-6 29 0 0,159 10 0 0 0,48 21 364 0 0,-316-21-329 0 0,-31-2-38 0 0,0 1 0 0 0,0 0 1 0 0,0 1-1 0 0,0 1 0 0 0,20 4 0 0 0,-29-5-99 0 0,0 0 0 0 0,0 0 1 0 0,0 0-1 0 0,0 0 0 0 0,0 0 1 0 0,0 0-1 0 0,0 1 0 0 0,-1-1 1 0 0,1 1-1 0 0,0-1 0 0 0,1 3 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12.261"/>
    </inkml:context>
    <inkml:brush xml:id="br0">
      <inkml:brushProperty name="width" value="0.1" units="cm"/>
      <inkml:brushProperty name="height" value="0.1" units="cm"/>
      <inkml:brushProperty name="color" value="#66CC00"/>
    </inkml:brush>
  </inkml:definitions>
  <inkml:trace contextRef="#ctx0" brushRef="#br0">1 51 1375 0 0,'2'-1'82'0'0,"0"0"-1"0"0,0 1 0 0 0,0-1 0 0 0,0 1 0 0 0,0-1 0 0 0,0 1 0 0 0,1 0 0 0 0,-1 0 0 0 0,0 0 1 0 0,0 0-1 0 0,0 0 0 0 0,1 0 0 0 0,-1 1 0 0 0,0-1 0 0 0,4 2 0 0 0,21 1 533 0 0,17-15 1750 0 0,-20 5-1368 0 0,-4 2-598 0 0,-1 2-1 0 0,1 0 0 0 0,0 1 1 0 0,0 0-1 0 0,39 4 0 0 0,-46-2-375 0 0,1 0-1 0 0,-1-1 1 0 0,0-1 0 0 0,16-3-1 0 0,-14 2 11 0 0,1 0-1 0 0,19 1 1 0 0,-8 0 36 0 0,-20 1-54 0 0,0 1 1 0 0,-1 0 0 0 0,1 0-1 0 0,-1 0 1 0 0,1 1 0 0 0,10 2 0 0 0,2 2 79 0 0,1-1 0 0 0,0 0 0 0 0,1-2 1 0 0,-1 0-1 0 0,39-2 0 0 0,-23-3-14 0 0,-11 0 62 0 0,-1 1 0 0 0,1 2 0 0 0,0 0-1 0 0,35 6 1 0 0,-31-2-118 0 0,45 2 0 0 0,-23-3-8 0 0,32-3 159 0 0,-34-2-83 0 0,-26 3-28 0 0,1-2 0 0 0,-1-1 0 0 0,31-6 0 0 0,-39 5-30 0 0,1 1 0 0 0,0 1 1 0 0,-1 0-1 0 0,21 2 0 0 0,25-1 40 0 0,-3-2-50 0 0,23-2 16 0 0,21-3 87 0 0,-54 5-72 0 0,-22 2-39 0 0,-1 1 1 0 0,28 4 0 0 0,31 2 7 0 0,-61-7 40 0 0,-1 0 0 0 0,1 2 0 0 0,25 5 0 0 0,-37-4-52 0 0,-1 1-1 0 0,17 8 1 0 0,16 6 17 0 0,-17-12 3 0 0,44 5 0 0 0,-36-6 56 0 0,43 13-1 0 0,-51-12-70 0 0,-11-3-9 0 0,1-1 1 0 0,-1-1-1 0 0,1 0 0 0 0,0-1 0 0 0,19-2 0 0 0,17-1 7 0 0,148 11 49 0 0,-145-7-58 0 0,83 11-1 0 0,-113-10 5 0 0,0-2 0 0 0,1 0 1 0 0,-1-2-1 0 0,27-4 0 0 0,-26 3-8 0 0,12-2 41 0 0,-1 2 0 0 0,48 3-1 0 0,-51 3-35 0 0,8 0 22 0 0,50-3-1 0 0,-66-2-28 0 0,10-1 0 0 0,65 4 0 0 0,-31 6 68 0 0,75 5-18 0 0,-33-4-11 0 0,-74-4-22 0 0,70-2 1 0 0,-12-11 3 0 0,59-2 22 0 0,-17 19 53 0 0,1 1 0 0 0,-110-9-78 0 0,5 0 58 0 0,0-1 0 0 0,37-5 0 0 0,-16-2 46 0 0,20-4 76 0 0,-53 8-154 0 0,0 0 1 0 0,0 2-1 0 0,0 0 0 0 0,0 1 1 0 0,26 3-1 0 0,69-2-11 0 0,-2 0-2 0 0,119 9-31 0 0,-128-15 182 0 0,-104 6-222 0 0,1 0 1 0 0,-1 1-1 0 0,1-1 1 0 0,-1 0-1 0 0,1 1 0 0 0,-1 0 1 0 0,0 0-1 0 0,4 1 1 0 0,4 5-3537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23.416"/>
    </inkml:context>
    <inkml:brush xml:id="br0">
      <inkml:brushProperty name="width" value="0.1" units="cm"/>
      <inkml:brushProperty name="height" value="0.1" units="cm"/>
      <inkml:brushProperty name="color" value="#66CC00"/>
    </inkml:brush>
  </inkml:definitions>
  <inkml:trace contextRef="#ctx0" brushRef="#br0">0 133 4375 0 0,'52'0'378'0'0,"-4"-1"784"0"0,0 2 0 0 0,86 13 0 0 0,-106-10-1102 0 0,0-1 0 0 0,1-1-1 0 0,-1-1 1 0 0,48-5-1 0 0,115-26 132 0 0,-109 15 88 0 0,2 2 5 0 0,166-4 0 0 0,260-11-38 0 0,-252 16-57 0 0,-106 9-112 0 0,29-2-54 0 0,94-6 18 0 0,46-7 250 0 0,-222 18-138 0 0,123 15 1 0 0,-113 0-134 0 0,132 13 54 0 0,-172-23-52 0 0,105-6 0 0 0,205-11 5 0 0,-1 19 8 0 0,-278-4-33 0 0,200 13 47 0 0,-158-6-34 0 0,180-16-15 0 0,-59-1 0 0 0,279-6 0 0 0,-490 12 0 0 0,80 8 0 0 0,0 0 0 0 0,213-28 49 0 0,0-1 169 0 0,31 13-37 0 0,-53-9-117 0 0,-293 17-86 0 0,1 1 0 0 0,50 8 0 0 0,59 18-272 0 0,-101-17-194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25.770"/>
    </inkml:context>
    <inkml:brush xml:id="br0">
      <inkml:brushProperty name="width" value="0.1" units="cm"/>
      <inkml:brushProperty name="height" value="0.1" units="cm"/>
      <inkml:brushProperty name="color" value="#66CC00"/>
    </inkml:brush>
  </inkml:definitions>
  <inkml:trace contextRef="#ctx0" brushRef="#br0">1 37 1839 0 0,'4'-4'52'0'0,"0"1"0"0"0,1-1-1 0 0,0 1 1 0 0,-1 0 0 0 0,1 0-1 0 0,0 1 1 0 0,0 0-1 0 0,0 0 1 0 0,1 0 0 0 0,-1 0-1 0 0,0 1 1 0 0,1 0-1 0 0,6-1 1 0 0,8 0 117 0 0,0 1-1 0 0,27 3 1 0 0,-25-1-326 0 0,128 14 480 0 0,75 4 3137 0 0,-191-15-3075 0 0,1-2-1 0 0,60-3 0 0 0,-34-2-80 0 0,102 10 0 0 0,-110-7-288 0 0,-23-1 208 0 0,-25 2-175 0 0,1 0-1 0 0,-1 1 1 0 0,0 0-1 0 0,0 0 1 0 0,0 0-1 0 0,-1 0 0 0 0,1 1 1 0 0,5 3-1 0 0,7 4-20 0 0,-12-7-21 0 0,0-1 0 0 0,0 1-1 0 0,0-1 1 0 0,1 0-1 0 0,-1-1 1 0 0,1 1 0 0 0,-1-1-1 0 0,1 0 1 0 0,0 0-1 0 0,-1-1 1 0 0,1 0 0 0 0,0 0-1 0 0,-1 0 1 0 0,1-1-1 0 0,-1 0 1 0 0,1 0 0 0 0,0 0-1 0 0,-1 0 1 0 0,0-1-1 0 0,8-4 1 0 0,12-7 370 0 0,-15 7-208 0 0,-1 1 0 0 0,1 0 0 0 0,15-5 0 0 0,-21 9-156 0 0,1 0 1 0 0,-1 1-1 0 0,1-1 0 0 0,-1 1 0 0 0,1 0 0 0 0,0 0 0 0 0,-1 0 0 0 0,1 0 0 0 0,-1 1 0 0 0,6 1 0 0 0,-8-2-13 0 0,-2-2 32 0 0,-6-1 40 0 0,-5 1 56 0 0,10 2-119 0 0,0 0-1 0 0,0 1 0 0 0,-1-1 1 0 0,1 0-1 0 0,0 1 0 0 0,0-1 1 0 0,0 1-1 0 0,0-1 1 0 0,0 1-1 0 0,0-1 0 0 0,0 1 1 0 0,0 0-1 0 0,0-1 0 0 0,0 1 1 0 0,0 0-1 0 0,1 0 0 0 0,-1 0 1 0 0,0 0-1 0 0,0 0 0 0 0,1 0 1 0 0,-1 0-1 0 0,1 0 1 0 0,-1 0-1 0 0,1 0 0 0 0,-1 0 1 0 0,1 0-1 0 0,0 0 0 0 0,-1 0 1 0 0,1 0-1 0 0,0 3 0 0 0,-1-2-9 0 0,1 0 0 0 0,0 0 0 0 0,0 0 0 0 0,0 0 0 0 0,0 0 0 0 0,0 0 0 0 0,0 0 0 0 0,0-1 0 0 0,0 1 0 0 0,1 0 0 0 0,-1 0 0 0 0,1 0 0 0 0,0 0 0 0 0,-1 0 0 0 0,1-1-1 0 0,0 1 1 0 0,2 3 0 0 0,1-3 1 0 0,-1 0 0 0 0,1 0 0 0 0,0-1 0 0 0,0 1 0 0 0,-1-1 0 0 0,1 0 0 0 0,0 0 0 0 0,0 0 0 0 0,8 0 0 0 0,5 2 0 0 0,-5 0 16 0 0,0 0 0 0 0,1-1 0 0 0,-1-1 0 0 0,0 1 0 0 0,0-2 0 0 0,1 0 0 0 0,-1 0 0 0 0,0-2 0 0 0,1 1 0 0 0,22-7 0 0 0,-21 4 31 0 0,1 1 0 0 0,-1 1 0 0 0,1 0 0 0 0,0 1 0 0 0,21 1 0 0 0,76 12 366 0 0,-53-5-324 0 0,-34-3-89 0 0,46 13 0 0 0,10 3 0 0 0,-45-16 11 0 0,1 0 0 0 0,0-3-1 0 0,0-1 1 0 0,0-2 0 0 0,40-7-1 0 0,12-7 25 0 0,-54 8-1 0 0,0 2 1 0 0,60-2 0 0 0,66 20 19 0 0,-70-3-55 0 0,-59-6 1 0 0,-5 0 0 0 0,0-2 0 0 0,28-1 0 0 0,51-3 0 0 0,-37 2 0 0 0,353-5 0 0 0,-202-7 64 0 0,62 18-64 0 0,-173-2 0 0 0,136-15 0 0 0,-48 7 0 0 0,-179 5 0 0 0,26 2 0 0 0,0 2 0 0 0,79 17 0 0 0,187 28 0 0 0,-16-30 0 0 0,-150-13 11 0 0,-82-4 59 0 0,107-10-1 0 0,-8 0 37 0 0,-118 7-93 0 0,45 2 57 0 0,-75-1-62 0 0,-1 2-1 0 0,0 0 1 0 0,0 0-1 0 0,-1 1 1 0 0,14 5-1 0 0,-20-6-75 0 0,0 1 0 0 0,0 0 0 0 0,0 0 0 0 0,-1 0 0 0 0,1 0-1 0 0,-1 1 1 0 0,1 0 0 0 0,3 4 0 0 0,2 5-311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33.086"/>
    </inkml:context>
    <inkml:brush xml:id="br0">
      <inkml:brushProperty name="width" value="0.1" units="cm"/>
      <inkml:brushProperty name="height" value="0.1" units="cm"/>
      <inkml:brushProperty name="color" value="#66CC00"/>
    </inkml:brush>
  </inkml:definitions>
  <inkml:trace contextRef="#ctx0" brushRef="#br0">0 98 1151 0 0,'5'1'125'0'0,"1"0"0"0"0,-1-1 0 0 0,0 0 0 0 0,0 0 0 0 0,1-1 0 0 0,-1 0 0 0 0,0 0 0 0 0,10-2 0 0 0,8-2 322 0 0,169-11 1578 0 0,-143 14-1846 0 0,202-34 369 0 0,-12 1 312 0 0,-13 38-206 0 0,2 0-476 0 0,-190-5-145 0 0,0 2 0 0 0,0 2 0 0 0,50 8 0 0 0,109 35 99 0 0,-162-36-82 0 0,2-1 0 0 0,62 4 0 0 0,74-7 238 0 0,16 0-99 0 0,-145 1-128 0 0,83 23 0 0 0,-77-16-19 0 0,51 6-1 0 0,122-7 171 0 0,-4 0-8 0 0,387 20-140 0 0,-323-30-64 0 0,-64 3 42 0 0,76-2 44 0 0,-257-4-86 0 0,68-2 0 0 0,158 15 0 0 0,-152-1 42 0 0,60 9-8 0 0,-109-12 242 0 0,1 0-2985 0 0,-50-5-94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34.299"/>
    </inkml:context>
    <inkml:brush xml:id="br0">
      <inkml:brushProperty name="width" value="0.1" units="cm"/>
      <inkml:brushProperty name="height" value="0.1" units="cm"/>
      <inkml:brushProperty name="color" value="#66CC00"/>
    </inkml:brush>
  </inkml:definitions>
  <inkml:trace contextRef="#ctx0" brushRef="#br0">1024 59 919 0 0,'-36'-10'1321'0'0,"3"0"-690"0"0,25 7-534 0 0,-1 0 0 0 0,1 1-1 0 0,-1 0 1 0 0,0 0 0 0 0,0 1-1 0 0,0 0 1 0 0,0 1 0 0 0,0 0-1 0 0,-17 2 1 0 0,-6 3 60 0 0,-45 14 0 0 0,46-11-36 0 0,-120 29 331 0 0,70-24-360 0 0,7-2-24 0 0,6 1-61 0 0,-122 3 1 0 0,108-10 51 0 0,72-4-46 0 0,6-1 2 0 0,-1 1 0 0 0,1-1 1 0 0,0 1-1 0 0,0-1 0 0 0,0-1 0 0 0,0 1 1 0 0,-1 0-1 0 0,1-1 0 0 0,0 0 0 0 0,-8-3 0 0 0,12 4 17 0 0,1 0-1 0 0,-1 0 1 0 0,0-1-1 0 0,0 1 0 0 0,0 0 1 0 0,0-1-1 0 0,0 1 1 0 0,0 0-1 0 0,0-1 0 0 0,0 1 1 0 0,0 0-1 0 0,1 0 1 0 0,-1-1-1 0 0,0 1 0 0 0,0 0 1 0 0,0 0-1 0 0,0-1 0 0 0,1 1 1 0 0,-1 0-1 0 0,0 0 1 0 0,0 0-1 0 0,1-1 0 0 0,-1 1 1 0 0,0 0-1 0 0,0 0 1 0 0,1 0-1 0 0,-1 0 0 0 0,0 0 1 0 0,1-1-1 0 0,-1 1 1 0 0,16-9 453 0 0,-10 5-204 0 0,11-6-209 0 0,1 0 0 0 0,0 2 0 0 0,0 0-1 0 0,1 1 1 0 0,0 0 0 0 0,0 2-1 0 0,1 0 1 0 0,20-1 0 0 0,27-2 260 0 0,69 3 0 0 0,-91 4-298 0 0,11 0-34 0 0,277-14 0 0 0,227-17 0 0 0,-484 34 0 0 0,0 2 0 0 0,0 4 0 0 0,144 34 0 0 0,-183-34 0 0 0,0-1 0 0 0,58 2 0 0 0,-70-8 0 0 0,1-1 0 0 0,-1-2 0 0 0,1 0 0 0 0,42-11 0 0 0,-43 6 22 0 0,0-2-1 0 0,42-19 0 0 0,-53 25-195 0 0,-13 5-60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36.325"/>
    </inkml:context>
    <inkml:brush xml:id="br0">
      <inkml:brushProperty name="width" value="0.1" units="cm"/>
      <inkml:brushProperty name="height" value="0.1" units="cm"/>
      <inkml:brushProperty name="color" value="#66CC00"/>
    </inkml:brush>
  </inkml:definitions>
  <inkml:trace contextRef="#ctx0" brushRef="#br0">20 1 1839 0 0,'-1'0'41'0'0,"-1"1"-1"0"0,1 0 0 0 0,-1-1 0 0 0,1 1 0 0 0,0 0 1 0 0,0 0-1 0 0,-1 0 0 0 0,1 0 0 0 0,0 0 0 0 0,0 0 1 0 0,0 0-1 0 0,0 0 0 0 0,-1 3 0 0 0,1-3 58 0 0,1 1 0 0 0,0-1-1 0 0,0 0 1 0 0,0 1 0 0 0,0-1 0 0 0,0 0 0 0 0,0 1 0 0 0,0-1-1 0 0,0 0 1 0 0,1 1 0 0 0,-1-1 0 0 0,0 0 0 0 0,1 1-1 0 0,-1-1 1 0 0,1 0 0 0 0,1 2 0 0 0,0 3-2 0 0,2 0 1 0 0,-1-1 0 0 0,1 1-1 0 0,0-1 1 0 0,0 0-1 0 0,0 0 1 0 0,1 0-1 0 0,0 0 1 0 0,0-1 0 0 0,0 0-1 0 0,0 0 1 0 0,1-1-1 0 0,0 1 1 0 0,-1-1 0 0 0,1 0-1 0 0,0 0 1 0 0,1-1-1 0 0,6 2 1 0 0,11 2 63 0 0,0-1 0 0 0,1-2 1 0 0,37 2-1 0 0,-44-4-159 0 0,88 3 197 0 0,1-4 0 0 0,133-17-1 0 0,327-28 569 0 0,-277 23-576 0 0,-170 10-4 0 0,192 5 0 0 0,-169 8 31 0 0,-6-1 41 0 0,-135 0-254 0 0,-1 0 1 0 0,1 0-1 0 0,-1 0 1 0 0,1 0-1 0 0,-1 0 0 0 0,0 0 1 0 0,1 0-1 0 0,-1 1 1 0 0,1-1-1 0 0,-1 1 1 0 0,0-1-1 0 0,1 1 0 0 0,-1-1 1 0 0,0 1-1 0 0,0 0 1 0 0,0 0-1 0 0,1 0 0 0 0,-1 0 1 0 0,0 0-1 0 0,0 0 1 0 0,0 0-1 0 0,0 0 0 0 0,1 2 1 0 0,-2-1-20 0 0,1-1 0 0 0,-1 1 0 0 0,0-1 0 0 0,0 1 0 0 0,0 0 0 0 0,0-1 0 0 0,0 1 0 0 0,-1-1 0 0 0,1 1 0 0 0,0 0 0 0 0,-1-1 1 0 0,1 1-1 0 0,-1-1 0 0 0,1 1 0 0 0,-1-1 0 0 0,0 1 0 0 0,0-1 0 0 0,0 0 0 0 0,0 1 0 0 0,-2 1 0 0 0,-9 10-340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37.308"/>
    </inkml:context>
    <inkml:brush xml:id="br0">
      <inkml:brushProperty name="width" value="0.1" units="cm"/>
      <inkml:brushProperty name="height" value="0.1" units="cm"/>
      <inkml:brushProperty name="color" value="#66CC00"/>
    </inkml:brush>
  </inkml:definitions>
  <inkml:trace contextRef="#ctx0" brushRef="#br0">12 153 1839 0 0,'-2'-2'33'0'0,"1"1"0"0"0,0 0-1 0 0,0 0 1 0 0,0-1-1 0 0,0 1 1 0 0,1 0-1 0 0,-1-1 1 0 0,0 1-1 0 0,0-1 1 0 0,1 0 0 0 0,-1 1-1 0 0,1-3 1 0 0,0 4 18 0 0,0-1 0 0 0,0 0-1 0 0,1 1 1 0 0,-1-1 0 0 0,1 0 0 0 0,-1 1 0 0 0,1-1 0 0 0,-1 1 0 0 0,1-1 0 0 0,-1 0 0 0 0,1 1 0 0 0,-1-1 0 0 0,1 1 0 0 0,0 0 0 0 0,-1-1 0 0 0,1 1 0 0 0,0-1-1 0 0,-1 1 1 0 0,1 0 0 0 0,0 0 0 0 0,-1-1 0 0 0,1 1 0 0 0,0 0 0 0 0,0 0 0 0 0,0 0 0 0 0,-1 0 0 0 0,2 0 0 0 0,45-8 364 0 0,-1 3 0 0 0,1 1 0 0 0,68 4 1 0 0,48-3-207 0 0,205-56 699 0 0,-358 57-896 0 0,71-12 161 0 0,90-3 0 0 0,84 9-79 0 0,-95 12-94 0 0,3-1 0 0 0,87 11 0 0 0,-42 0 0 0 0,160-23 224 0 0,74-2 128 0 0,-388 12-352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3:38.458"/>
    </inkml:context>
    <inkml:brush xml:id="br0">
      <inkml:brushProperty name="width" value="0.1" units="cm"/>
      <inkml:brushProperty name="height" value="0.1" units="cm"/>
      <inkml:brushProperty name="color" value="#66CC00"/>
    </inkml:brush>
  </inkml:definitions>
  <inkml:trace contextRef="#ctx0" brushRef="#br0">0 343 455 0 0,'30'-13'643'0'0,"0"1"0"0"0,0 1 0 0 0,40-8 0 0 0,96-12-586 0 0,-150 28-30 0 0,82-12 39 0 0,210-40 312 0 0,-21 16 1196 0 0,-125 22-1022 0 0,213-30 406 0 0,-58 17-516 0 0,-42 5-238 0 0,-150 11-72 0 0,173 2 0 0 0,-176 15-121 0 0,222 10 93 0 0,-3 21-73 0 0,-4 2-35 0 0,-146-18 72 0 0,518 23 1044 0 0,-674-42-1038 0 0,26 2 97 0 0,-57-1-155 0 0,1 1 0 0 0,0 0 0 0 0,0 0 0 0 0,-1 0 0 0 0,1 0 0 0 0,0 1 0 0 0,-1 0 1 0 0,0 0-1 0 0,7 4 0 0 0,-10-5-14 0 0,0-1 0 0 0,0 1 0 0 0,0 0 0 0 0,0 0-1 0 0,0 0 1 0 0,0 0 0 0 0,-1 0 0 0 0,1 0 0 0 0,0 0 0 0 0,-1 0 0 0 0,1 0 0 0 0,-1 0 0 0 0,1 0 0 0 0,-1 0 0 0 0,1 1 0 0 0,-1-1 0 0 0,0 0 0 0 0,0 0 0 0 0,1 1 0 0 0,-1-1 0 0 0,0 0 0 0 0,0 0 0 0 0,0 0 0 0 0,-1 1 0 0 0,1-1 0 0 0,0 0 0 0 0,0 0-1 0 0,-1 1 1 0 0,0 1 0 0 0,-2 8-82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5:57.614"/>
    </inkml:context>
    <inkml:brush xml:id="br0">
      <inkml:brushProperty name="width" value="0.1" units="cm"/>
      <inkml:brushProperty name="height" value="0.1" units="cm"/>
      <inkml:brushProperty name="color" value="#E71224"/>
    </inkml:brush>
  </inkml:definitions>
  <inkml:trace contextRef="#ctx0" brushRef="#br0">1 67 1375 0 0,'0'-2'126'0'0,"0"1"-1"0"0,0 0 0 0 0,0-1 0 0 0,0 1 0 0 0,0-1 0 0 0,0 1 0 0 0,1 0 0 0 0,-1-1 0 0 0,0 1 0 0 0,1 0 0 0 0,-1-1 0 0 0,1 1 0 0 0,-1 0 0 0 0,1 0 0 0 0,0-1 0 0 0,0 1 0 0 0,0 0 0 0 0,-1 0 0 0 0,1 0 0 0 0,0 0 0 0 0,0 0 0 0 0,0 0 0 0 0,2-1 1 0 0,1 0 394 0 0,0 1 0 0 0,0 0 1 0 0,0-1-1 0 0,0 1 1 0 0,-1 1-1 0 0,9-2 1 0 0,-1 1-1168 0 0,14-3 874 0 0,29-5 376 0 0,87-3 1 0 0,-130 12-555 0 0,0 2 0 0 0,0-1 0 0 0,0 2 0 0 0,13 4 0 0 0,21 3 186 0 0,146 26 637 0 0,-170-33-797 0 0,13 4 28 0 0,-1-2 0 0 0,1-2 0 0 0,1-1 0 0 0,37-3 0 0 0,54-9 158 0 0,147 8 0 0 0,-205 5-174 0 0,7 2-29 0 0,142-10 0 0 0,-188 2-42 0 0,164-16 51 0 0,-141 16 78 0 0,91 8 0 0 0,3 16 60 0 0,4 0-26 0 0,2-19-140 0 0,-50-3-3 0 0,134 26 142 0 0,-104-8-111 0 0,107-4-3 0 0,-222-12-64 0 0,420 32 64 0 0,-379-27 63 0 0,68-1-1 0 0,-49-3-59 0 0,202 33 1 0 0,-72-6 15 0 0,-163-25-69 0 0,0-2 0 0 0,79-7-1 0 0,279-38 105 0 0,-190 16-107 0 0,-176 22-12 0 0,159-32 1 0 0,-133 27 0 0 0,-1 2 0 0 0,1 3 0 0 0,1 3 0 0 0,-1 3 0 0 0,78 10 0 0 0,58 9 0 0 0,-141-16 0 0 0,-23-3 16 0 0,1-2 0 0 0,59-8 0 0 0,-19 1 11 0 0,-44 7 14 0 0,0 2-1 0 0,0 1 1 0 0,40 8-1 0 0,42 3 43 0 0,-87-13-64 0 0,0 0 0 0 0,1-2-1 0 0,30-5 1 0 0,199-34 34 0 0,-198 31-31 0 0,1 4-1 0 0,63 0 0 0 0,35-1 43 0 0,163-27 0 0 0,-267 29-64 0 0,2 2 0 0 0,-1 3 0 0 0,0 2 0 0 0,56 9 0 0 0,-27-1 64 0 0,-1-4 0 0 0,154-8 0 0 0,119-14 0 0 0,-15-6 30 0 0,-164 6-60 0 0,114 11-34 0 0,-184 6 0 0 0,146-6 0 0 0,-201 5 0 0 0,0 4 0 0 0,0 1 0 0 0,98 24 0 0 0,-90-18 2 0 0,1-2 0 0 0,1-2 0 0 0,-1-4-1 0 0,1-2 1 0 0,100-11 0 0 0,-99 6 63 0 0,71 4-1 0 0,-15 7 27 0 0,-58-2-59 0 0,-1-2 1 0 0,89-9-1 0 0,157-22 32 0 0,-241 27-64 0 0,70 7 0 0 0,-84-3 0 0 0,24 2 0 0 0,-28-1 0 0 0,0-1 0 0 0,57-6 0 0 0,-61-1 0 0 0,-1 2 0 0 0,1 1 0 0 0,-1 3 0 0 0,1 1 0 0 0,77 16 0 0 0,-54-4 0 0 0,0-2 0 0 0,1-3 0 0 0,101 2 0 0 0,23-8 0 0 0,-141-1 0 0 0,90 19 0 0 0,36 13 0 0 0,-155-32 0 0 0,168 23 0 0 0,-151-23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4:04.299"/>
    </inkml:context>
    <inkml:brush xml:id="br0">
      <inkml:brushProperty name="width" value="0.1" units="cm"/>
      <inkml:brushProperty name="height" value="0.1" units="cm"/>
      <inkml:brushProperty name="color" value="#66CC00"/>
    </inkml:brush>
  </inkml:definitions>
  <inkml:trace contextRef="#ctx0" brushRef="#br0">1 81 455 0 0,'59'-9'456'0'0,"5"3"633"0"0,-47 4-910 0 0,0 0-1 0 0,28 1 0 0 0,16 4-92 0 0,1-2-1 0 0,80-9 0 0 0,58-5-85 0 0,-31 4 0 0 0,-160 8 0 0 0,246-16 0 0 0,-20 11 64 0 0,-73 13 69 0 0,-90-2-39 0 0,93-6-1 0 0,-66-9-93 0 0,-37 3 0 0 0,103 2 0 0 0,23 24 0 0 0,-125-14 0 0 0,288 13 0 0 0,130-12 14 0 0,-416-7 116 0 0,73-10 0 0 0,8-1-84 0 0,56 9-46 0 0,84-4 0 0 0,37 5 0 0 0,-278 4 0 0 0,75 6 0 0 0,-11 5 0 0 0,270 23 64 0 0,-244-25-64 0 0,10 2 0 0 0,124-14 0 0 0,-201-4 0 0 0,120-26 0 0 0,-162 26 185 0 0,42-2-1 0 0,-17 2-25 0 0,-30 5-112 0 0,1 0 0 0 0,0 1-1 0 0,-1 1 1 0 0,1 1 0 0 0,25 7-1 0 0,-30-6-46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4:20.617"/>
    </inkml:context>
    <inkml:brush xml:id="br0">
      <inkml:brushProperty name="width" value="0.1" units="cm"/>
      <inkml:brushProperty name="height" value="0.1" units="cm"/>
      <inkml:brushProperty name="color" value="#66CC00"/>
    </inkml:brush>
  </inkml:definitions>
  <inkml:trace contextRef="#ctx0" brushRef="#br0">0 39 1839 0 0,'11'-15'160'0'0,"2"2"-160"0"0,2 6 0 0 0,0 3-784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4:22.499"/>
    </inkml:context>
    <inkml:brush xml:id="br0">
      <inkml:brushProperty name="width" value="0.1" units="cm"/>
      <inkml:brushProperty name="height" value="0.1" units="cm"/>
      <inkml:brushProperty name="color" value="#66CC00"/>
    </inkml:brush>
  </inkml:definitions>
  <inkml:trace contextRef="#ctx0" brushRef="#br0">0 8 223 0 0,'35'-4'0'0'0,"-11"2"0"0"0,1 1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4:26.055"/>
    </inkml:context>
    <inkml:brush xml:id="br0">
      <inkml:brushProperty name="width" value="0.1" units="cm"/>
      <inkml:brushProperty name="height" value="0.1" units="cm"/>
      <inkml:brushProperty name="color" value="#66CC00"/>
    </inkml:brush>
  </inkml:definitions>
  <inkml:trace contextRef="#ctx0" brushRef="#br0">0 78 2303 0 0,'1'-2'78'0'0,"-1"0"0"0"0,1 1 0 0 0,0-1 0 0 0,-1 0-1 0 0,1 0 1 0 0,0 0 0 0 0,0 1 0 0 0,0-1-1 0 0,0 0 1 0 0,0 1 0 0 0,1-1 0 0 0,-1 1-1 0 0,0-1 1 0 0,1 1 0 0 0,-1 0 0 0 0,1 0-1 0 0,0 0 1 0 0,2-2 0 0 0,1 0-10 0 0,0 0 0 0 0,1 0 1 0 0,-1 0-1 0 0,1 1 0 0 0,6-2 0 0 0,12-2 37 0 0,1-1 548 0 0,1 1-1 0 0,38-3 1 0 0,-55 8-510 0 0,0 1-1 0 0,0 0 1 0 0,0 1 0 0 0,0 0-1 0 0,0 1 1 0 0,0 0-1 0 0,0 0 1 0 0,0 0 0 0 0,-1 1-1 0 0,17 9 1 0 0,-2 0-94 0 0,1-1 1 0 0,39 13-1 0 0,-49-20-36 0 0,1-1 0 0 0,0 0 0 0 0,1 0 0 0 0,-1-2-1 0 0,28 0 1 0 0,46-6 342 0 0,-20 0 168 0 0,94 6-1 0 0,-100 4-349 0 0,87 9 17 0 0,338 36 173 0 0,-279-27 277 0 0,-41-3-443 0 0,-128-17-170 0 0,-1-2-1 0 0,52-5 1 0 0,220-33 234 0 0,-265 34-139 0 0,-1 1-1 0 0,74 8 1 0 0,-64-2-83 0 0,65-4 0 0 0,-49-5-23 0 0,161-14 21 0 0,-200 17-37 0 0,0 2 0 0 0,37 3 0 0 0,-19 0 11 0 0,-41-3 2 0 0,155 3 166 0 0,-51-1-83 0 0,5 0-11 0 0,-16 1-85 0 0,0 0 0 0 0,-48-2 2 0 0,99 14 0 0 0,-121-11 5 0 0,-27-3-208 0 0,35 7 767 0 0,-38-8-783 0 0,0 1 0 0 0,0-1 0 0 0,0 1 1 0 0,0 0-1 0 0,0 0 0 0 0,0 0 0 0 0,-1 0 0 0 0,1 0 0 0 0,0 1 0 0 0,-1-1 0 0 0,1 0 0 0 0,0 1 0 0 0,-1-1 0 0 0,0 1 0 0 0,1 0 0 0 0,0 1 0 0 0,3 10-3607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4:29.363"/>
    </inkml:context>
    <inkml:brush xml:id="br0">
      <inkml:brushProperty name="width" value="0.1" units="cm"/>
      <inkml:brushProperty name="height" value="0.1" units="cm"/>
      <inkml:brushProperty name="color" value="#66CC00"/>
    </inkml:brush>
  </inkml:definitions>
  <inkml:trace contextRef="#ctx0" brushRef="#br0">3 179 1839 0 0,'0'-2'130'0'0,"-1"0"0"0"0,1 0-1 0 0,-1 0 1 0 0,1 0 0 0 0,0 1-1 0 0,0-1 1 0 0,0 0 0 0 0,0 0-1 0 0,0 0 1 0 0,0 0 0 0 0,1 0-1 0 0,-1 0 1 0 0,1 0 0 0 0,-1 0-1 0 0,1 1 1 0 0,1-3-1 0 0,-2 3-53 0 0,1 0 0 0 0,0 0 0 0 0,0 1 0 0 0,0-1 0 0 0,0 0 0 0 0,0 0-1 0 0,0 1 1 0 0,0-1 0 0 0,0 1 0 0 0,0-1 0 0 0,0 1 0 0 0,0-1 0 0 0,0 1-1 0 0,0-1 1 0 0,0 1 0 0 0,0 0 0 0 0,1 0 0 0 0,-1 0 0 0 0,0 0 0 0 0,0-1-1 0 0,0 2 1 0 0,1-1 0 0 0,-1 0 0 0 0,0 0 0 0 0,0 0 0 0 0,0 0 0 0 0,2 1-1 0 0,3 2-69 0 0,1-1-1 0 0,-1 1 1 0 0,0 1-1 0 0,0-1 1 0 0,0 1-1 0 0,0 0 1 0 0,-1 0-1 0 0,9 9 1 0 0,11 7 8 0 0,-17-15 116 0 0,1 0-1 0 0,0 0 0 0 0,0-1 1 0 0,1-1-1 0 0,-1 1 0 0 0,1-1 1 0 0,0-1-1 0 0,0 0 0 0 0,0 0 1 0 0,0-1-1 0 0,19 0 1 0 0,9-3 720 0 0,69-11 0 0 0,-71 7-929 0 0,31-4 228 0 0,97 0 0 0 0,0 7-117 0 0,208-30 0 0 0,-154-7 38 0 0,-6 1 420 0 0,226 2 219 0 0,-310 30-666 0 0,144 9 19 0 0,-60 3-49 0 0,-36-7 46 0 0,258 30-1 0 0,-118-4 6 0 0,24 6 3 0 0,-176-11-16 0 0,-82-10-22 0 0,79 5 16 0 0,204-21 227 0 0,-210-7 33 0 0,-32 1-124 0 0,295-9 21 0 0,44-9-191 0 0,-257 12 62 0 0,-31 5-29 0 0,107-17-44 0 0,38 21 64 0 0,85 43-64 0 0,-312-22 0 0 0,260 24 0 0 0,-304-31 0 0 0,72 5 0 0 0,144 17 0 0 0,-24-7 0 0 0,1-21 0 0 0,213 11 0 0 0,-77-6 0 0 0,-96-4 0 0 0,112 20 0 0 0,60-22 0 0 0,-91-7 0 0 0,-200 6 0 0 0,339 0 0 0 0,-20-27 0 0 0,-178 10 0 0 0,-75 6 0 0 0,7 15 63 0 0,4-1 2 0 0,2-14-65 0 0,-128 7 0 0 0,207 14 0 0 0,-246 2 0 0 0,136 10 0 0 0,-118-15 0 0 0,147 10 0 0 0,138 5 0 0 0,-188-15 0 0 0,-39 7 0 0 0,16 1 0 0 0,-41-4 0 0 0,40 0 0 0 0,323-19 0 0 0,-254 4 0 0 0,-49 9 0 0 0,52-2 0 0 0,50-9 0 0 0,-200 7 0 0 0,227 8 0 0 0,-257-3 0 0 0,510-16 0 0 0,-502 10 0 0 0,79 5 0 0 0,102 7 0 0 0,-70-3 64 0 0,-58-8-64 0 0,-26-1 0 0 0,3 7 0 0 0,106 16 0 0 0,174 22 0 0 0,-119-13 0 0 0,-169-21 0 0 0,156-6 0 0 0,-42-32 0 0 0,-61 6 0 0 0,-135 25-113 0 0,25-4 332 0 0,36 0 0 0 0,-57 4-605 0 0,-1 0-1 0 0,0 1 1 0 0,0 0-1 0 0,1 0 1 0 0,-1 1-1 0 0,0 0 1 0 0,0 0-1 0 0,0 1 1 0 0,10 5-1 0 0,-3 2-3617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5:20.654"/>
    </inkml:context>
    <inkml:brush xml:id="br0">
      <inkml:brushProperty name="width" value="0.1" units="cm"/>
      <inkml:brushProperty name="height" value="0.1" units="cm"/>
      <inkml:brushProperty name="color" value="#66CC00"/>
    </inkml:brush>
  </inkml:definitions>
  <inkml:trace contextRef="#ctx0" brushRef="#br0">950 78 919 0 0,'-11'-3'283'0'0,"0"1"0"0"0,0-1 0 0 0,0 2 0 0 0,-1-1 0 0 0,1 2 0 0 0,-1 0 0 0 0,1 0 0 0 0,-1 1 0 0 0,-15 3 0 0 0,-11 4-181 0 0,-54 20 0 0 0,-8 2 48 0 0,-58-2 906 0 0,136-26-866 0 0,1-1 1 0 0,-1 0 0 0 0,0-2 0 0 0,1-1 0 0 0,-30-5-1 0 0,30 3-91 0 0,1 2-1 0 0,-1 0 0 0 0,0 1 1 0 0,0 1-1 0 0,0 1 0 0 0,0 1 1 0 0,-22 5-1 0 0,38-6-64 0 0,1 0-1 0 0,0-1 1 0 0,0 1 0 0 0,-1-1-1 0 0,1 0 1 0 0,0-1 0 0 0,-6 0-1 0 0,21-1 225 0 0,1 1 0 0 0,16-1 0 0 0,16 3-91 0 0,-12 0-13 0 0,34-4-1 0 0,153-27 336 0 0,4 0-8 0 0,69-15 126 0 0,27-3-149 0 0,-266 46-442 0 0,0 2 0 0 0,104 15 0 0 0,-69-5-11 0 0,-81-9-5 0 0,1 1 0 0 0,-1-1 0 0 0,1 1 0 0 0,-1 0 0 0 0,0 1 0 0 0,0 0 0 0 0,0 0 0 0 0,0 1 0 0 0,11 7 0 0 0,-17-10 3 0 0,0-1 0 0 0,0 1-1 0 0,0 0 1 0 0,0 0 0 0 0,0-1-1 0 0,-1 1 1 0 0,1 0-1 0 0,0 0 1 0 0,-1 0 0 0 0,1 0-1 0 0,-1 0 1 0 0,1 0 0 0 0,-1 0-1 0 0,1 0 1 0 0,-1 0-1 0 0,0 1 1 0 0,1-1 0 0 0,-1 0-1 0 0,0 0 1 0 0,0 0 0 0 0,0 0-1 0 0,0 0 1 0 0,0 0 0 0 0,0 1-1 0 0,0-1 1 0 0,0 0-1 0 0,-1 0 1 0 0,1 0 0 0 0,0 0-1 0 0,-1 0 1 0 0,1 0 0 0 0,-1 0-1 0 0,1 0 1 0 0,-1 0 0 0 0,1 0-1 0 0,-1 0 1 0 0,0 0-1 0 0,1 0 1 0 0,-1 0 0 0 0,-1 1-1 0 0,-1 1 12 0 0,0 0-1 0 0,0 0 0 0 0,0-1 0 0 0,-1 1 0 0 0,1-1 1 0 0,-1 1-1 0 0,1-1 0 0 0,-1 0 0 0 0,-5 2 0 0 0,-21 4 34 0 0,0-1-1 0 0,-44 4 0 0 0,-23 5 23 0 0,-161 33-14 0 0,174-35-46 0 0,-152 14 54 0 0,213-25-62 0 0,-27 1 2 0 0,-160 10 48 0 0,159-12-45 0 0,-59 11-1 0 0,68-7-5 0 0,0-1 0 0 0,-60-2-1 0 0,81-4 1 0 0,0-2 0 0 0,-23-5 0 0 0,42 8 0 0 0,1 0 0 0 0,1 0 0 0 0,-1 0 0 0 0,0 0 0 0 0,0-1 0 0 0,0 1 0 0 0,1 0 0 0 0,-1-1 0 0 0,0 1 0 0 0,0 0 0 0 0,1-1 0 0 0,-1 1 0 0 0,0-1 0 0 0,1 1 0 0 0,-1-1 0 0 0,0 0 0 0 0,5-1 0 0 0,-1 0 0 0 0,1 1 0 0 0,0-1 0 0 0,0 1 0 0 0,6-1 0 0 0,178-25 0 0 0,-129 16 5 0 0,97-16 19 0 0,175-8 1 0 0,-239 28 122 0 0,136-29 1 0 0,-154 22-65 0 0,-12 5-25 0 0,111-2 0 0 0,64 17 34 0 0,-213-7-71 0 0,-20 1-16 0 0,0-1 1 0 0,0 1-1 0 0,0 0 1 0 0,0 0-1 0 0,0 0 0 0 0,0 1 1 0 0,5 1-1 0 0,-9-2-5 0 0,0 0 0 0 0,1 0 0 0 0,-1 0 0 0 0,0 0 0 0 0,0 0 0 0 0,0 0 0 0 0,0 0 0 0 0,1 1 0 0 0,-1-1 0 0 0,0 0 0 0 0,0 0 0 0 0,0 0 0 0 0,0 0 0 0 0,0 0 0 0 0,0 1 0 0 0,0-1-1 0 0,1 0 1 0 0,-1 0 0 0 0,0 0 0 0 0,0 1 0 0 0,0-1 0 0 0,0 0 0 0 0,0 0 0 0 0,0 0 0 0 0,0 0 0 0 0,0 1 0 0 0,0-1 0 0 0,0 0 0 0 0,0 0 0 0 0,0 0 0 0 0,0 1 0 0 0,0-1 0 0 0,0 0 0 0 0,0 0 0 0 0,0 0 0 0 0,0 0-1 0 0,0 1 1 0 0,-1-1 0 0 0,1 0 0 0 0,0 0 0 0 0,0 0 0 0 0,0 0 0 0 0,0 1 0 0 0,0-1 0 0 0,0 0 0 0 0,0 0 0 0 0,-1 0 0 0 0,1 0 0 0 0,0 0 0 0 0,0 0 0 0 0,0 1 0 0 0,-1-1 0 0 0,-6 6 11 0 0,7-5-9 0 0,-8 4 27 0 0,1-1 0 0 0,-1 1 0 0 0,0-1 0 0 0,-1-1 0 0 0,1 1 0 0 0,-9 1 0 0 0,-56 12 89 0 0,39-10-82 0 0,-43 9 59 0 0,-101 25 29 0 0,72-9-101 0 0,-86 24 37 0 0,136-43-43 0 0,-84 10 0 0 0,-431 50 101 0 0,500-61-139 0 0,1 3 1 0 0,-81 30-1 0 0,103-27-211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5:23.652"/>
    </inkml:context>
    <inkml:brush xml:id="br0">
      <inkml:brushProperty name="width" value="0.1" units="cm"/>
      <inkml:brushProperty name="height" value="0.1" units="cm"/>
      <inkml:brushProperty name="color" value="#66CC00"/>
    </inkml:brush>
  </inkml:definitions>
  <inkml:trace contextRef="#ctx0" brushRef="#br0">1 240 2183 0 0,'0'-1'18'0'0,"0"1"0"0"0,0-1 0 0 0,0 0 0 0 0,0 1 0 0 0,0-1-1 0 0,0 1 1 0 0,0-1 0 0 0,0 0 0 0 0,1 1 0 0 0,-1-1 0 0 0,0 1-1 0 0,0-1 1 0 0,0 0 0 0 0,1 1 0 0 0,-1-1 0 0 0,0 1 0 0 0,1-1-1 0 0,-1 1 1 0 0,1-1 0 0 0,-1 1 0 0 0,1-1 0 0 0,-1 1 0 0 0,1 0-1 0 0,-1-1 1 0 0,1 1 0 0 0,-1-1 0 0 0,1 1 0 0 0,-1 0-1 0 0,1 0 1 0 0,-1-1 0 0 0,1 1 0 0 0,0 0 0 0 0,-1 0 0 0 0,2 0-1 0 0,24 1 267 0 0,-9 1-170 0 0,249-33 2991 0 0,-256 30-3073 0 0,335-61 1337 0 0,-301 53-1067 0 0,0 3-1 0 0,65-2 0 0 0,16 12 113 0 0,10-1-108 0 0,54-23 64 0 0,31-2 11 0 0,-60 26-146 0 0,-97-1-196 0 0,-1-2 1 0 0,102-13-1 0 0,-46-10-41 0 0,99-11 292 0 0,-162 26-89 0 0,-43 4-160 0 0,1 1 1 0 0,-1 0-1 0 0,1 1 1 0 0,-1 1 0 0 0,1 0-1 0 0,-1 1 1 0 0,24 4 0 0 0,-35-5-40 0 0,0 0 0 0 0,-1 0 1 0 0,1 0-1 0 0,0 0 0 0 0,0 0 0 0 0,-1 1 1 0 0,1-1-1 0 0,0 0 0 0 0,0 0 1 0 0,-1 1-1 0 0,1-1 0 0 0,0 1 0 0 0,-1-1 1 0 0,1 0-1 0 0,0 1 0 0 0,-1-1 1 0 0,1 1-1 0 0,-1 0 0 0 0,1-1 0 0 0,-1 1 1 0 0,1-1-1 0 0,0 2 0 0 0,-2-1 1 0 0,1-1-1 0 0,0 1 0 0 0,-1-1 0 0 0,1 1 1 0 0,-1-1-1 0 0,1 1 0 0 0,0-1 1 0 0,-1 1-1 0 0,1-1 0 0 0,-1 0 0 0 0,1 1 1 0 0,-1-1-1 0 0,0 0 0 0 0,1 1 1 0 0,-1-1-1 0 0,1 0 0 0 0,-1 0 0 0 0,0 1 1 0 0,1-1-1 0 0,-1 0 0 0 0,-39 8 36 0 0,-88 4 12 0 0,-130 17 92 0 0,170-15-142 0 0,-169 4 0 0 0,-37-13 54 0 0,154 2-43 0 0,58-2-11 0 0,-152-11-1 0 0,171-1 1 0 0,-1 2 0 0 0,0 3 0 0 0,-112 12 0 0 0,154-6 0 0 0,14-2 0 0 0,8-2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0,0 0 0 0 0,0 0 0 0 0,0 0 0 0 0,0 0 0 0 0,0 0 0 0 0,0 0 0 0 0,0 0 0 0 0,0 1 0 0 0,0-1 0 0 0,0 0 0 0 0,0 0 0 0 0,0 0 0 0 0,0 0 0 0 0,0 0 0 0 0,0 0 0 0 0,0 0 0 0 0,203 22-70 0 0,-185-21 68 0 0,46 4 2 0 0,36 3 0 0 0,189-10 0 0 0,-243-2 0 0 0,352-21 0 0 0,-311 25 0 0 0,1-3 0 0 0,-1-5 0 0 0,137-29 0 0 0,-98 15 0 0 0,-125 22 0 0 0,-3 0 0 0 0,-8 3 0 0 0,-17 2 0 0 0,-138 20 0 0 0,-180 16 0 0 0,-113 6 227 0 0,2 32-1168 0 0,362-62-2953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5:25.851"/>
    </inkml:context>
    <inkml:brush xml:id="br0">
      <inkml:brushProperty name="width" value="0.1" units="cm"/>
      <inkml:brushProperty name="height" value="0.1" units="cm"/>
      <inkml:brushProperty name="color" value="#66CC00"/>
    </inkml:brush>
  </inkml:definitions>
  <inkml:trace contextRef="#ctx0" brushRef="#br0">82 12 3711 0 0,'-2'-2'66'0'0,"0"1"-1"0"0,0 0 0 0 0,1 0 0 0 0,-1 0 0 0 0,0 0 0 0 0,0 0 1 0 0,0 0-1 0 0,0 0 0 0 0,-1 1 0 0 0,1-1 0 0 0,0 1 0 0 0,-4-1 1 0 0,5 1-52 0 0,1 0 0 0 0,-1 0 1 0 0,1 0-1 0 0,-1 0 1 0 0,1 0-1 0 0,0 0 0 0 0,-1 0 1 0 0,1 0-1 0 0,-1 1 1 0 0,1-1-1 0 0,-1 0 0 0 0,1 0 1 0 0,-1 0-1 0 0,1 1 1 0 0,-1-1-1 0 0,1 0 0 0 0,0 0 1 0 0,-1 1-1 0 0,1-1 1 0 0,0 0-1 0 0,-1 1 0 0 0,1-1 1 0 0,-1 1-1 0 0,1 0-12 0 0,0-1 0 0 0,0 1 0 0 0,0 0 0 0 0,0 0 0 0 0,0 0 0 0 0,0-1 0 0 0,0 1 0 0 0,0 0 0 0 0,0 0 0 0 0,0 0 0 0 0,0-1 0 0 0,0 1 0 0 0,1 0 0 0 0,-1 0 0 0 0,0-1 0 0 0,1 1 0 0 0,-1 0-1 0 0,1-1 1 0 0,0 2 0 0 0,2 2 11 0 0,-1-1-1 0 0,1 1 0 0 0,0-1 0 0 0,0 0 0 0 0,1 0 0 0 0,-1 0 0 0 0,0 0 0 0 0,1-1 0 0 0,0 1 0 0 0,0-1 1 0 0,0 0-1 0 0,0 0 0 0 0,5 2 0 0 0,8 1 93 0 0,0 0-1 0 0,18 2 1 0 0,-22-4-5 0 0,14 1 90 0 0,1 0-1 0 0,-1-2 0 0 0,42-2 0 0 0,82-17 342 0 0,94-18 373 0 0,-164 31-631 0 0,-1 3-1 0 0,89 12 1 0 0,0 0-184 0 0,-73-8 154 0 0,161 28-1 0 0,-48-1-56 0 0,0 0-68 0 0,-187-25-107 0 0,1-2 0 0 0,-1 0-1 0 0,1-1 1 0 0,-1-1 0 0 0,42-4-1 0 0,-63 2 62 0 0,-6-1 5 0 0,-14-2 70 0 0,9 2-67 0 0,-18-5-40 0 0,-1 2-1 0 0,-51-3 1 0 0,-61 7 74 0 0,82 1-99 0 0,-511-16 49 0 0,466 12-64 0 0,-147-11 0 0 0,159 6 0 0 0,-1 3 0 0 0,1 5 0 0 0,-163 19 0 0 0,34-3 0 0 0,143-11 0 0 0,75-4-10 0 0,0 0-50 0 0,-1 0-1 0 0,1 0 1 0 0,0 0-1 0 0,0 1 1 0 0,-1-1 0 0 0,1 1-1 0 0,0 0 1 0 0,0 0-1 0 0,0 0 1 0 0,-5 3 0 0 0,4-1-322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5:27.043"/>
    </inkml:context>
    <inkml:brush xml:id="br0">
      <inkml:brushProperty name="width" value="0.1" units="cm"/>
      <inkml:brushProperty name="height" value="0.1" units="cm"/>
      <inkml:brushProperty name="color" value="#66CC00"/>
    </inkml:brush>
  </inkml:definitions>
  <inkml:trace contextRef="#ctx0" brushRef="#br0">173 15 1007 0 0,'-13'-6'0'0'0,"-3"3"0"0"0,-5-1 0 0 0,-1 2 88 0 0,-2 4-88 0 0,0-2 0 0 0,5 4 0 0 0,8-1 0 0 0,2 1 0 0 0,-4 2 80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5:27.403"/>
    </inkml:context>
    <inkml:brush xml:id="br0">
      <inkml:brushProperty name="width" value="0.1" units="cm"/>
      <inkml:brushProperty name="height" value="0.1" units="cm"/>
      <inkml:brushProperty name="color" value="#66CC00"/>
    </inkml:brush>
  </inkml:definitions>
  <inkml:trace contextRef="#ctx0" brushRef="#br0">64 302 1839 0 0,'-5'-2'343'0'0,"0"0"0"0"0,0-1-1 0 0,0 1 1 0 0,1-1 0 0 0,-1 0-1 0 0,1 0 1 0 0,0-1 0 0 0,-1 1-1 0 0,2-1 1 0 0,-7-8 0 0 0,9 12-324 0 0,0-1 0 0 0,1 1 0 0 0,-1-1 0 0 0,0 0 0 0 0,1 1 0 0 0,-1-1 1 0 0,1 0-1 0 0,-1 0 0 0 0,1 1 0 0 0,0-1 0 0 0,-1 0 0 0 0,1 0 0 0 0,0 0 0 0 0,-1 1 0 0 0,1-1 1 0 0,0 0-1 0 0,0 0 0 0 0,0 0 0 0 0,0 0 0 0 0,0 0 0 0 0,0 1 0 0 0,0-1 0 0 0,0 0 0 0 0,0 0 1 0 0,0 0-1 0 0,1 0 0 0 0,-1 0 0 0 0,0 1 0 0 0,0-1 0 0 0,1 0 0 0 0,-1 0 0 0 0,1 0 0 0 0,-1 1 1 0 0,0-1-1 0 0,1 0 0 0 0,0 0 0 0 0,-1 1 0 0 0,1-1 0 0 0,-1 1 0 0 0,1-1 0 0 0,0 0 0 0 0,-1 1 1 0 0,1-1-1 0 0,0 1 0 0 0,0 0 0 0 0,-1-1 0 0 0,1 1 0 0 0,0 0 0 0 0,0-1 0 0 0,1 1 1 0 0,7-3-27 0 0,0 0 0 0 0,0 1 0 0 0,18-3 0 0 0,-18 4 34 0 0,92-13-27 0 0,41-6 0 0 0,105-37 0 0 0,-33 8 0 0 0,-116 27 0 0 0,-18 3 0 0 0,109-12 0 0 0,-140 33 0 0 0,-55 2 15 0 0,-1 0 0 0 0,1 0-1 0 0,-1-1 1 0 0,-9 4 0 0 0,-104 24 454 0 0,-131 17 1 0 0,-91 22 587 0 0,2 48-824 0 0,258-83-408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02.302"/>
    </inkml:context>
    <inkml:brush xml:id="br0">
      <inkml:brushProperty name="width" value="0.1" units="cm"/>
      <inkml:brushProperty name="height" value="0.1" units="cm"/>
      <inkml:brushProperty name="color" value="#E71224"/>
    </inkml:brush>
  </inkml:definitions>
  <inkml:trace contextRef="#ctx0" brushRef="#br0">0 3 943 0 0,'17'-1'293'0'0,"-12"0"-144"0"0,-1 1-1 0 0,1 0 1 0 0,-1 0-1 0 0,1 0 1 0 0,6 2-1 0 0,5 0 204 0 0,1-1-1 0 0,0 0 0 0 0,-1-1 1 0 0,23-3-1 0 0,-19 1-68 0 0,-4 1-35 0 0,-1 1 0 0 0,1 0 0 0 0,-1 1 0 0 0,1 0 0 0 0,-1 2 0 0 0,0 0 0 0 0,0 0 0 0 0,0 1 0 0 0,24 11 0 0 0,17 9-49 0 0,90 25 0 0 0,-99-38-147 0 0,96 8 0 0 0,-46-8 310 0 0,94 9 1 0 0,-95-11-311 0 0,105 22 0 0 0,-169-25-14 0 0,0-1 1 0 0,0-2-1 0 0,33-1 0 0 0,97-9 99 0 0,-120 4-107 0 0,338 4 901 0 0,-313 1-873 0 0,-39-3-42 0 0,1-2 0 0 0,-1 0-1 0 0,50-14 1 0 0,-63 13-15 0 0,4 0 4 0 0,33-9 98 0 0,0 3 0 0 0,1 1 0 0 0,62-1-1 0 0,13 21-15 0 0,-20 0-35 0 0,-10-16 0 0 0,-67 2-14 0 0,42 2 0 0 0,-45 0 17 0 0,-22 0-43 0 0,0 0 1 0 0,0 1-1 0 0,0 0 1 0 0,7 1-1 0 0,26 4 29 0 0,-1-2 0 0 0,61-3 0 0 0,29 1 36 0 0,97 12-23 0 0,-129-18-13 0 0,146-25 0 0 0,-155 15 176 0 0,0 5 0 0 0,107 0 0 0 0,116 3 101 0 0,-245 3-300 0 0,71 6 64 0 0,-45 0-47 0 0,81 11-35 0 0,-116-6 0 0 0,92-2 0 0 0,5-13 0 0 0,167-4 0 0 0,-133 22 0 0 0,-160-10 0 0 0,220-2 0 0 0,205 0 64 0 0,-302-2-64 0 0,5 0 0 0 0,-82 8 70 0 0,116 22-1 0 0,-147-17-42 0 0,66 4-1 0 0,-83-10-26 0 0,-1 1 0 0 0,42 12 0 0 0,23 4 0 0 0,125 10 0 0 0,-146-21 0 0 0,341 24 0 0 0,-218-48 35 0 0,-21 1-6 0 0,-4 15-31 0 0,74-4 15 0 0,124-16 51 0 0,-246 29-29 0 0,-1 0-17 0 0,-33-12-18 0 0,-1-4 0 0 0,91-19 0 0 0,-121 17 0 0 0,0 3 0 0 0,0 1 0 0 0,0 3 0 0 0,79 8 0 0 0,266 16 64 0 0,-300-19-33 0 0,116 21 0 0 0,-200-24-29 0 0,55 7-2 0 0,1-3 0 0 0,0-3 0 0 0,98-11 0 0 0,146-9 118 0 0,-273 18-112 0 0,294-8-2 0 0,35-4 60 0 0,123 4-64 0 0,-420 4 0 0 0,1 2 0 0 0,0 4 0 0 0,92 14 0 0 0,-99-3 0 0 0,-36-6 0 0 0,39 3 0 0 0,221-2 0 0 0,-269-8 0 0 0,111 2 0 0 0,49 0 0 0 0,59-5 0 0 0,-132 8 0 0 0,136 24 0 0 0,-215-25 0 0 0,45 6 22 0 0,-1-4-1 0 0,112-3 0 0 0,162-2-21 0 0,-99 10 0 0 0,-137-10 32 0 0,176-20 0 0 0,-233 16-32 0 0,0 3 0 0 0,-1 2 0 0 0,65 10 0 0 0,-48-4 0 0 0,78-1 0 0 0,-65-9 0 0 0,233-1 0 0 0,72-14 40 0 0,-113 0-16 0 0,-135 18-24 0 0,-69 1 0 0 0,102-11 0 0 0,-91-2-1 0 0,79-9-3 0 0,-124 17 3 0 0,1 2 0 0 0,46 4 0 0 0,-73-1 1 0 0,0-1 0 0 0,0 0 0 0 0,0-1 0 0 0,0-1 0 0 0,0 0 0 0 0,0 0 0 0 0,0-1 0 0 0,0-1 0 0 0,-1 0 0 0 0,15-6 0 0 0,40-22 192 0 0,-55 27-159 0 0,-1 0 1 0 0,1 0-1 0 0,-1-1 0 0 0,0 0 0 0 0,-1-1 0 0 0,1 0 0 0 0,8-9 1 0 0,45-47 700 0 0,-62 61-722 0 0,1 0-1 0 0,-1 0 1 0 0,0 0-1 0 0,0 0 0 0 0,0 0 1 0 0,1 0-1 0 0,-1 1 1 0 0,0-1-1 0 0,1 0 1 0 0,-1 1-1 0 0,0-1 0 0 0,1 1 1 0 0,-1 0-1 0 0,1-1 1 0 0,-1 1-1 0 0,1 0 1 0 0,-1 0-1 0 0,1 0 0 0 0,-1 0 1 0 0,1 0-1 0 0,-1 0 1 0 0,2 1-1 0 0,-1 0-12 0 0,0 0 1 0 0,0 0-1 0 0,-1 0 0 0 0,1 0 0 0 0,0 0 1 0 0,-1 1-1 0 0,1-1 0 0 0,-1 1 0 0 0,1-1 1 0 0,-1 1-1 0 0,0 0 0 0 0,1-1 0 0 0,-1 1 0 0 0,0 0 1 0 0,1 3-1 0 0,9 19-1051 0 0,-5-11-3587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7:31.781"/>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331 116 3223 262192 51490,'-3'-2'288'0'0,"-1"-2"-288"0"0,0-1 280 0 0,-1 1 0 0 0,1 1 0 0 0,0 1 0 0 0,1 0-192 0 0,0 1-88 0 0,1 1 80 0 0,-2-1-80 0 0,-1 1 0 0 0,-1-1 0 0 0,-2-1 0 0 0,-1-1 0 0 0,1 1 0 0 0,-1-1 0 0 0,1 1 192 0 0,0-3 184 0 0,0-1-192 0 0,1 0 264 0 0,1-1 48 0 0,1-1 16 0 0,1 2 0 0 0,0-1 32 0 0,0 2 0 0 0,1 0 8 0 0,-1 1 0 0 0,1 1-192 0 0,-1 0-40 0 0,1 1 0 0 0,-1 0-8 0 0,1 1-88 0 0,-1 0 200 0 0,-1 0 32 0 0,-1 0 56 0 0,0 0 32 0 0,-1-1-240 0 0,2 1 0 0 0,0 0 0 0 0,1 1-88 0 0,0 0 168 0 0,0 1-88 0 0,1 0-208 0 0,0 1-8 0 0,1-1 0 0 0,0 1-80 0 0,1 1 72 0 0,-1-1-72 0 0,1 1 96 0 0,0-1 48 0 0,0 0-72 0 0,0-1 88 0 0,0 0 8 0 0,-1 0 8 0 0,1-1 0 0 0,-1 1-24 0 0,0 1-8 0 0,1 0 0 0 0,-1 0 0 0 0,1 0-64 0 0,-1 1 48 0 0,1 0-64 0 0,1-1-64 0 0,-1 1 64 0 0,0-2-64 0 0,0 1 64 0 0,1-1 32 0 0,-1 1 96 0 0,-1 0-96 0 0,0 0-16 0 0,0 0 0 0 0,0-1 0 0 0,-1 1 0 0 0,-1-1 32 0 0,0 0 8 0 0,0 0 0 0 0,-1 1 0 0 0,1-1-56 0 0,0 1-64 0 0,-1 1 88 0 0,1-1-88 0 0,-1 0 64 0 0,1 1-64 0 0,1-1 0 0 0,-1-1 72 0 0,1 1-72 0 0,0-1 0 0 0,0-1 72 0 0,1 1-8 0 0,0-1 32 0 0,1 0-32 0 0,-1 1-64 0 0,1-1 72 0 0,0 1-72 0 0,0 0 0 0 0,0 0 64 0 0,0-1-64 0 0,-1 1 0 0 0,1 0 0 0 0,1 1 0 0 0,-1-1 0 0 0,1 2 64 0 0,1-1-136 0 0,-1 1-24 0 0,2 0-8 0 0,0 4-11048 0 0,0-1 3329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7:36.773"/>
    </inkml:context>
    <inkml:brush xml:id="br0">
      <inkml:brushProperty name="width" value="0.35" units="cm"/>
      <inkml:brushProperty name="height" value="2.1" units="cm"/>
      <inkml:brushProperty name="color" value="#33CCFF"/>
      <inkml:brushProperty name="inkEffects" value="pencil"/>
    </inkml:brush>
  </inkml:definitions>
  <inkml:trace contextRef="#ctx0" brushRef="#br0">622 1565 4175 263461 48464,'0'-2'408'0'0,"-1"-2"-408"0"0,1-1 0 0 0,0 2 144 0 0,-1-1 112 0 0,1 2-128 0 0,0 0-56 0 0,0-1-8 0 0,0 0-64 0 0,0 0 96 0 0,1-1 72 0 0,0 0 16 0 0,1-1 0 0 0,-1-1 328 0 0,1-2-152 0 0,-1 1 8 0 0,0 0 352 0 0,-2-1-32 0 0,0 0-344 0 0,-1 1-56 0 0,-1 0-16 0 0,0 2 0 0 0,0-1 128 0 0,0 2-216 0 0,0-2-96 0 0,0 1-24 0 0,2 1-64 0 0,-1-1 64 0 0,1-1 0 0 0,-1 0-64 0 0,0 0 64 0 0,0 1 128 0 0,-1-1 32 0 0,0 1 0 0 0,0 0 0 0 0,0 0 24 0 0,-1 1 8 0 0,0 1 0 0 0,1 0 0 0 0,-1 1-80 0 0,0 1-16 0 0,0 1 0 0 0,0 0 0 0 0,0 1-56 0 0,-1 2 80 0 0,-1 1 0 0 0,-1 2-88 0 0,0 0 0 0 0,0 1 64 0 0,-1 2-64 0 0,0 1 80 0 0,1 0 64 0 0,0-2-120 0 0,1-2 8 0 0,0-1 144 0 0,2-1-136 0 0,-1 0-8 0 0,1-2 0 0 0,0 1 0 0 0,0-1 0 0 0,0-1 0 0 0,0 1-8 0 0,0 0 0 0 0,1 0 0 0 0,-1 1-120 0 0,0-1 88 0 0,1 1-88 0 0,0 1 80 0 0,0 0-80 0 0,1 0 80 0 0,-1 0-80 0 0,1 0 80 0 0,-1-1-80 0 0,1 1 96 0 0,-1-2-96 0 0,1 1 96 0 0,-1-1 0 0 0,0-1 0 0 0,0 1 0 0 0,0-1 0 0 0,-1 0 16 0 0,1 0 8 0 0,1 0 0 0 0,-1 0 0 0 0,0 0-120 0 0,1 0 72 0 0,-1 0-72 0 0,1 1 64 0 0,-1-1-64 0 0,1 1 0 0 0,0 0 0 0 0,0 0 64 0 0,0 0-64 0 0,0-1 64 0 0,0 0-64 0 0,1 0 120 0 0,0-1 72 0 0,0 0-96 0 0,0 0-8 0 0,1-1-8 0 0,-1 1 0 0 0,2 0 0 0 0,-1 0-80 0 0,1 0 72 0 0,0 1-72 0 0,0 0 0 0 0,1-1 0 0 0,-1 1 64 0 0,1-1-64 0 0,0 0 72 0 0,0 0-72 0 0,1-1 80 0 0,-1 0-8 0 0,2 0 0 0 0,-1 0 0 0 0,2 0 0 0 0,-1-1-72 0 0,2 0 96 0 0,-1 1-96 0 0,2-1 96 0 0,-1 1-96 0 0,1 0 80 0 0,-1 0-80 0 0,1 1 80 0 0,0-1-80 0 0,0 0 0 0 0,1 0 72 0 0,1-1-72 0 0,2 0 72 0 0,-1 1-72 0 0,-1-1 0 0 0,0 0 96 0 0,0 1-32 0 0,-1-1 0 0 0,-1 1-64 0 0,0 1 80 0 0,-1 0-80 0 0,1 0 64 0 0,0 2-64 0 0,0-1 64 0 0,1 1-64 0 0,2 0 0 0 0,0 0 0 0 0,-1-1 64 0 0,1 0-64 0 0,0 1 0 0 0,0-1 72 0 0,-1-1-72 0 0,-1 1 80 0 0,0 0-16 0 0,0 1-64 0 0,-1 0 96 0 0,1 1-96 0 0,0 0 64 0 0,-1 0-64 0 0,0 1 0 0 0,-1-2 0 0 0,0 0 64 0 0,1 0-64 0 0,0-1 0 0 0,1 1 0 0 0,1 0 0 0 0,2-1 0 0 0,-1 1 0 0 0,0-1 64 0 0,0 1-64 0 0,0-1 0 0 0,1 1 88 0 0,-1-1-88 0 0,1 1 96 0 0,0-1-96 0 0,1 0 96 0 0,4 0 0 0 0,1-1-96 0 0,0 0 88 0 0,1 0-88 0 0,0 0 80 0 0,2 1-16 0 0,3-1-64 0 0,-1 1 72 0 0,-1 0-72 0 0,-3 0 0 0 0,-1-1 72 0 0,1-1-72 0 0,2-1 72 0 0,0-1-72 0 0,0-1 96 0 0,-3-1-32 0 0,-1 1 0 0 0,-2-1-64 0 0,-1 1 96 0 0,-1 1-32 0 0,1 1 0 0 0,-2 2-64 0 0,1-1 72 0 0,-1 1-72 0 0,0 1 0 0 0,0 1 72 0 0,-1 0-72 0 0,0-1 0 0 0,-1 1 0 0 0,0 1 64 0 0,0-1-64 0 0,0 0 0 0 0,1 0 0 0 0,0 0 0 0 0,-1 0 0 0 0,2 0 0 0 0,0-1 0 0 0,-1 0 0 0 0,1-1 64 0 0,-1-1-64 0 0,0-1 64 0 0,-1 1-64 0 0,3-1 96 0 0,0 0 0 0 0,1 1-96 0 0,0-1 0 0 0,0 0 72 0 0,-1 2-72 0 0,0 0 0 0 0,0 0 0 0 0,0 0 0 0 0,0 1 64 0 0,0-1-64 0 0,0 0 0 0 0,0 1 0 0 0,1-1 0 0 0,0 0 0 0 0,0 0 0 0 0,1 1 0 0 0,0-2 0 0 0,0 1 64 0 0,0 0-64 0 0,-1 0 80 0 0,-1 1-80 0 0,0-1 72 0 0,-2 0-72 0 0,1 1 64 0 0,-2-1-64 0 0,1 1 64 0 0,-1-1-64 0 0,0 1 0 0 0,1 0 64 0 0,-1 0-64 0 0,1-1 0 0 0,0 0 0 0 0,0 0 0 0 0,1 0 0 0 0,-1 1 0 0 0,2 0 0 0 0,-1-1 0 0 0,0 0 0 0 0,0-1 0 0 0,-1 1 64 0 0,0-1-64 0 0,0 1 0 0 0,2-1 0 0 0,0 1 0 0 0,0-1 0 0 0,-1 1 0 0 0,-1 0 0 0 0,0 0 64 0 0,-1 0-64 0 0,-1 1 0 0 0,1 1 0 0 0,-2-1 0 0 0,0-1 0 0 0,1 1 0 0 0,0-1 0 0 0,-1 0 0 0 0,0-1 0 0 0,-1 0 0 0 0,-1 0 0 0 0,1 0 64 0 0,0 0-64 0 0,-1 0 0 0 0,1 0 64 0 0,1 0-64 0 0,0 0 0 0 0,0 1 0 0 0,0-1 64 0 0,-1 0-64 0 0,2 1 0 0 0,0 0 0 0 0,0 0 0 0 0,0-1 0 0 0,1 1 0 0 0,-2 0 0 0 0,1-1 0 0 0,-2 1 0 0 0,0-1 64 0 0,0 1-64 0 0,-2-1 0 0 0,0 1 0 0 0,-1 0 0 0 0,-1 0 0 0 0,1 0 0 0 0,-1-1 0 0 0,1-1 0 0 0,-1 1 0 0 0,2 0 0 0 0,0 1 0 0 0,0-1 0 0 0,2 0 0 0 0,-1 1 0 0 0,1-1 0 0 0,0 0 0 0 0,0 0 0 0 0,1 1 0 0 0,-1-1 0 0 0,1 1 0 0 0,0-1 0 0 0,-1 0 64 0 0,0 1-64 0 0,0-1 0 0 0,-1 0 0 0 0,0-1 0 0 0,-1 1 0 0 0,-1-1 0 0 0,0 0 0 0 0,0 0 0 0 0,-2-1 64 0 0,0 1-64 0 0,0-1 0 0 0,0 1 0 0 0,-1-1 0 0 0,1 0 0 0 0,0 0 64 0 0,-1 0-64 0 0,2 0 0 0 0,-1 0 64 0 0,1 1-64 0 0,0-1 0 0 0,1 1 0 0 0,-1-1 0 0 0,1 0 0 0 0,-1 0 0 0 0,0 0 0 0 0,0 0 0 0 0,0-1 0 0 0,-1 1 0 0 0,1 0 0 0 0,-1-1 0 0 0,0-1 64 0 0,0 0-64 0 0,0 0 0 0 0,0 1 0 0 0,0-1 64 0 0,0 1-64 0 0,1 0 0 0 0,0-1 64 0 0,0 0-64 0 0,0 0 0 0 0,0 0 64 0 0,1 1-64 0 0,-1-1 0 0 0,2 1 0 0 0,-1 0 0 0 0,0-1 64 0 0,1 0-64 0 0,1-1 64 0 0,-1 0-64 0 0,0-1 0 0 0,-1 1 0 0 0,0 0 0 0 0,0 0 0 0 0,-1-1 0 0 0,1 0 64 0 0,1 1-64 0 0,-1-1 0 0 0,1 0 96 0 0,1 0-96 0 0,-1-1 96 0 0,1 0-96 0 0,0 0 0 0 0,0 0 72 0 0,0-1-72 0 0,0 1 0 0 0,-1 1 64 0 0,0-1-64 0 0,1-1 0 0 0,0-1 0 0 0,-1 1 0 0 0,0-1 64 0 0,-1 1-64 0 0,0-1 64 0 0,0 2-64 0 0,0 0 64 0 0,0 0-64 0 0,-1 0 64 0 0,0 0-64 0 0,0 0 64 0 0,0 0-64 0 0,0 0 0 0 0,-1 0 0 0 0,0-1 64 0 0,0 1-64 0 0,0 0 0 0 0,0-1 64 0 0,0 1-64 0 0,0 0 0 0 0,1-1 64 0 0,0 0-64 0 0,0-1 0 0 0,0 0 0 0 0,0 0 0 0 0,0 0 0 0 0,0 0 64 0 0,0 0-64 0 0,-1 1 0 0 0,0-1 64 0 0,-1 1-64 0 0,-1 0 0 0 0,-1-3 0 0 0,-1 0 64 0 0,-1-1-64 0 0,0 2 0 0 0,0 0 0 0 0,0 0 64 0 0,-1 2-64 0 0,0 0 0 0 0,0 0 64 0 0,0 0-64 0 0,-1 0 0 0 0,1 0 64 0 0,0 1-64 0 0,0-1 0 0 0,0 0 64 0 0,1 1-64 0 0,0-1 64 0 0,0 0-64 0 0,0-1 0 0 0,1 1 72 0 0,0 0-72 0 0,1 0 0 0 0,1-1 80 0 0,1 1-80 0 0,1-1 64 0 0,0-1-64 0 0,1 1 0 0 0,1 0 0 0 0,0 1 64 0 0,0 0-64 0 0,-1 1 0 0 0,1 0 0 0 0,-1 1 0 0 0,0-1 0 0 0,-1 1 0 0 0,-1 0 0 0 0,1-1 0 0 0,-2 0 0 0 0,1 1 0 0 0,-1 0 64 0 0,0-1-64 0 0,0 0 0 0 0,-1 0 0 0 0,1 1 0 0 0,-1-2 64 0 0,-1 1-64 0 0,1-1 0 0 0,-1 0 0 0 0,1 0 0 0 0,-1-1 0 0 0,1 1 0 0 0,-1-1 0 0 0,0 1 64 0 0,-1 1-64 0 0,1 0 0 0 0,-1 0 0 0 0,0 0 0 0 0,0 0 0 0 0,-1-1 0 0 0,1 0 0 0 0,-1 0 0 0 0,0 0 0 0 0,0 0 0 0 0,0-2 64 0 0,-2-3-64 0 0,1-2 0 0 0,-1 0 0 0 0,2 2 0 0 0,0 0 64 0 0,0 0-64 0 0,2 3 0 0 0,-1 0 0 0 0,1 2 0 0 0,0 0 0 0 0,0 0 0 0 0,-2 0 0 0 0,0-1 64 0 0,0 0-64 0 0,-2 1 0 0 0,1-1 0 0 0,-1 0 0 0 0,0 1 0 0 0,0-1 0 0 0,0 2 0 0 0,0 0 0 0 0,0 0 0 0 0,0 1 0 0 0,-2 1 0 0 0,1-1 0 0 0,-1 1 0 0 0,-1 1 0 0 0,-1-2 0 0 0,-2 1 0 0 0,-1 0 0 0 0,0 1 0 0 0,0 0 0 0 0,-2 0 0 0 0,-2-1 0 0 0,0 2 0 0 0,0-1 0 0 0,0 1 0 0 0,0-1 0 0 0,-1 1 0 0 0,0 1 0 0 0,0-1 0 0 0,-1 2 0 0 0,0 0 0 0 0,1 0 0 0 0,0 1 0 0 0,0 0 0 0 0,0 0 0 0 0,-1-1 0 0 0,0 1 0 0 0,1-1 0 0 0,-1 0 0 0 0,1 1 0 0 0,0-1 0 0 0,0 1 0 0 0,0 0 0 0 0,-1 0 0 0 0,0 0 0 0 0,0 0 0 0 0,1 1 0 0 0,-1-1 0 0 0,-1 1 0 0 0,2-1 0 0 0,-1 1 0 0 0,0-1 0 0 0,1 1 0 0 0,-1 1 0 0 0,1-1 0 0 0,0 1 0 0 0,2 0 0 0 0,0 0 0 0 0,0 1 0 0 0,1-1 0 0 0,1 2 0 0 0,-1-1 0 0 0,0 1 0 0 0,0 1 0 0 0,-1-1 0 0 0,-5 2 0 0 0,-1 0 0 0 0,-1 0 0 0 0,0 0 0 0 0,1 0 0 0 0,1 0 0 0 0,0 1 0 0 0,1-1 0 0 0,1 0 0 0 0,1-1 0 0 0,1 1 0 0 0,-1 1 0 0 0,1-1 0 0 0,1 0 0 0 0,0 0 0 0 0,1 0 0 0 0,0-2 0 0 0,0 0 0 0 0,0 0 0 0 0,0 0 0 0 0,-1-1 0 0 0,1 0 0 0 0,-1 0 0 0 0,0 0 0 0 0,1 0 0 0 0,0-1 0 0 0,0 1 0 0 0,-3-1 0 0 0,0 1 0 0 0,-1 0 0 0 0,1 0 0 0 0,2-1 0 0 0,-3 1 0 0 0,0 1 0 0 0,1-1 0 0 0,1 1 0 0 0,1 0 0 0 0,1 0 0 0 0,0 0 0 0 0,-3 1 0 0 0,-1 0 0 0 0,-1 0 0 0 0,2 0 0 0 0,-1-1 0 0 0,2 0 0 0 0,0 1 0 0 0,1-1 0 0 0,1 0 0 0 0,1-1 0 0 0,0-1 0 0 0,1 0 0 0 0,1 1 0 0 0,0-1 0 0 0,1 2 0 0 0,0-1 0 0 0,0 0 0 0 0,1 0 0 0 0,1 0 0 0 0,-1 1 0 0 0,1-1 0 0 0,0 2 0 0 0,0 0 0 0 0,1 1 0 0 0,-1 0 0 0 0,-1 2 0 0 0,-3 3 0 0 0,0 0 0 0 0,0 0 0 0 0,1 0 0 0 0,1-2 0 0 0,0-1 0 0 0,0 0 0 0 0,2 0 0 0 0,0 0 0 0 0,1 0 0 0 0,0 1 0 0 0,0 2 0 0 0,1-1 0 0 0,0 1 0 0 0,0 0 0 0 0,0 0 0 0 0,1 1 0 0 0,-1-1 0 0 0,1 0 0 0 0,0 0 0 0 0,2-1 0 0 0,-1 0 0 0 0,2-1 0 0 0,0 0 0 0 0,1-1 0 0 0,1 1 0 0 0,0 0 0 0 0,1 0 0 0 0,0-1 0 0 0,0 2 0 0 0,1 0 0 0 0,1 1 0 0 0,-1 0 0 0 0,1 1 0 0 0,-1-1 0 0 0,1 1 0 0 0,-1-2 0 0 0,0 0 0 0 0,0-1 0 0 0,0 0 0 0 0,0 1 0 0 0,0-1 0 0 0,-1 1 0 0 0,0 0 0 0 0,0 0 0 0 0,0 0 0 0 0,0-1 0 0 0,0 1 0 0 0,0 0 0 0 0,0 1 0 0 0,1 0 0 0 0,-1 1 0 0 0,0 0 0 0 0,0 1 0 0 0,0 0 0 0 0,0-1 0 0 0,0 0 0 0 0,0 1 0 0 0,0 0 0 0 0,0 2 0 0 0,-1 0 0 0 0,1 0 0 0 0,0 1 0 0 0,0-1 0 0 0,1 1 0 0 0,0 0 0 0 0,1 1 0 0 0,0 3-64 0 0,0 3 64 0 0,1 0 0 0 0,1 0 0 0 0,0-1 0 0 0,-1-2 0 0 0,1 0 0 0 0,-1-2 0 0 0,1 0 0 0 0,-1-1 0 0 0,2 3 0 0 0,0-1 0 0 0,0 0 0 0 0,0-3 0 0 0,1 0 0 0 0,0-2 0 0 0,0-1 0 0 0,0-1 0 0 0,0 1 0 0 0,0 1 0 0 0,-1-1 0 0 0,1 1 0 0 0,0-1 0 0 0,-1 0 0 0 0,1-1 0 0 0,0 0 0 0 0,0 0 0 0 0,1 0 0 0 0,0-1 0 0 0,-1 0 0 0 0,2 0 0 0 0,-1 0 0 0 0,1-2 0 0 0,0 0 0 0 0,0-1 0 0 0,1-1 0 0 0,0 1 0 0 0,0-1 0 0 0,0 0 0 0 0,0-1 0 0 0,0 0 0 0 0,-2-1 0 0 0,0 0 0 0 0,0 0 0 0 0,-2-1 0 0 0,0 0 0 0 0,0 0 0 0 0,-2 1 0 0 0,0 0 0 0 0,0 3 0 0 0,-2 2 0 0 0,-2 3 0 0 0,-2 4-112 0 0,-7 12-1640 0 0,-9 11-248 0 0,-1-1-20127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7:27.11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117 11 1583 270185 49100,'-1'0'64'0'0,"1"-1"24"0"0,-2-1-88 0 0,0 0 0 0 0,0 0 0 0 0,-1 0 248 0 0,1 1 32 0 0,-1 1 8 0 0,1 0 0 0 0,-1 1-192 0 0,-1 1 32 0 0,-1 1-128 0 0,-2 2 0 0 0,1-1 0 0 0,-1 1 0 0 0,-1 1 0 0 0,-2 1 0 0 0,-2 1-72 0 0,2 0-32 0 0,0-2 40 0 0,0 0-136 0 0,2-2-2423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7:29.738"/>
    </inkml:context>
    <inkml:brush xml:id="br0">
      <inkml:brushProperty name="width" value="0.35" units="cm"/>
      <inkml:brushProperty name="height" value="2.1" units="cm"/>
      <inkml:brushProperty name="color" value="#33CCFF"/>
      <inkml:brushProperty name="inkEffects" value="pencil"/>
    </inkml:brush>
  </inkml:definitions>
  <inkml:trace contextRef="#ctx0" brushRef="#br0">542 1412 455 269923 47670,'-1'0'0'0'0,"-2"0"0"0"0,0 0 0 0 0,0 0 0 0 0,0 0 688 0 0,-1 0 896 0 0,-1 0-776 0 0,-2 0-232 0 0,-4 1 480 0 0,-2-1-536 0 0,-1-1 8 0 0,-2-1 528 0 0,2 0-528 0 0,1 0 16 0 0,2-1 0 0 0,2 0 0 0 0,1 1 384 0 0,0 0-576 0 0,2 1-8 0 0,-1 1 224 0 0,1 1-376 0 0,1 0 0 0 0,0 0 0 0 0,1 2-64 0 0,0-1-8 0 0,1 1-8 0 0,0 0 0 0 0,1 0 72 0 0,0 0 8 0 0,2 1 8 0 0,1 0 240 0 0,1-1-192 0 0,1 1 0 0 0,2-1 0 0 0,1 0 8 0 0,3-2 272 0 0,2 0-264 0 0,1-2-16 0 0,3 0-8 0 0,1 0 0 0 0,4-1 216 0 0,3 0-248 0 0,0 0 0 0 0,-1-2 0 0 0,1 1-48 0 0,0-2 0 0 0,1 0-8 0 0,0 0 0 0 0,0 1-24 0 0,3-1 112 0 0,3-2-32 0 0,4-1-48 0 0,-2 0-80 0 0,-4 1 16 0 0,-4 1 8 0 0,-5 2 0 0 0,-2 0 0 0 0,-3 3 0 0 0,-1 0 0 0 0,-1 0 0 0 0,0 2 0 0 0,-2 0-40 0 0,0 0-64 0 0,1 0 88 0 0,-1 2-88 0 0,1-1 80 0 0,0 1-80 0 0,0 0 64 0 0,0 0-64 0 0,0 0 64 0 0,1-1-64 0 0,0 1 0 0 0,0 0 64 0 0,1 0 0 0 0,3-1 32 0 0,4 2 56 0 0,1 0-64 0 0,1 0 0 0 0,1 0 0 0 0,2 1 8 0 0,-2 0-96 0 0,0-1 96 0 0,-2-1-96 0 0,1 1 72 0 0,0 0-72 0 0,-2 0 0 0 0,0-1 72 0 0,-2 0-72 0 0,-1-1 0 0 0,0-1 64 0 0,-1 1-64 0 0,1 0 0 0 0,1 0 0 0 0,-1 0 72 0 0,1 1-72 0 0,0 0 0 0 0,-1 0 72 0 0,0-1-72 0 0,3 1 64 0 0,0-1 0 0 0,-1-1-64 0 0,-1 0 80 0 0,-2 0-80 0 0,-1 0 80 0 0,0 0-80 0 0,-1-1 96 0 0,0 1-96 0 0,-2 0 96 0 0,1 1-96 0 0,-1-1 0 0 0,0 0 72 0 0,1 1-72 0 0,-1-1 0 0 0,0 2 72 0 0,-1-2-72 0 0,-1 1 0 0 0,1-1 0 0 0,-2-1 0 0 0,1 1 0 0 0,-1-1 0 0 0,-1-1 80 0 0,0 1-80 0 0,-2 0 64 0 0,0 0-64 0 0,0-1 64 0 0,-2 1-64 0 0,0 0 0 0 0,-2-1 64 0 0,0 1-64 0 0,0-1 0 0 0,-2 0 0 0 0,0 1 0 0 0,-1-1 64 0 0,0 0-64 0 0,-1 0 0 0 0,-1 0 64 0 0,-1-1-64 0 0,0 0 0 0 0,-2 0 64 0 0,-1 1-64 0 0,-1-1 0 0 0,-2 0 0 0 0,0-1 0 0 0,-2 1 0 0 0,-3-1 64 0 0,-7-1-64 0 0,-5-1 0 0 0,-2 0 0 0 0,0 1 0 0 0,1 1 0 0 0,2 0 64 0 0,1 2-64 0 0,1 1 0 0 0,0-1 0 0 0,0 2 0 0 0,-6 0 0 0 0,-2 0 0 0 0,-1 0 0 0 0,2 0 0 0 0,1-1 0 0 0,-2 1 0 0 0,-1 0 0 0 0,1-1 0 0 0,1 1 0 0 0,2 0 0 0 0,0-1 0 0 0,0 0 0 0 0,0 0 0 0 0,0-1 0 0 0,1 1 0 0 0,0-1 0 0 0,-1 0 0 0 0,0 0 0 0 0,0 1 0 0 0,2 0 0 0 0,-5 0 0 0 0,0 0 0 0 0,1 0 0 0 0,2 0 0 0 0,4 0 0 0 0,-1 0 0 0 0,1 0 0 0 0,2-1 0 0 0,2 0 0 0 0,1-1 0 0 0,3 1 0 0 0,2-1 0 0 0,2 0 0 0 0,1-1 0 0 0,2 1 0 0 0,1-1 0 0 0,1-1 0 0 0,0 0 0 0 0,2 1 0 0 0,1 0 0 0 0,1 0 0 0 0,2 1 64 0 0,0 0-64 0 0,1 0 0 0 0,1 1 0 0 0,1 0 0 0 0,0 0 0 0 0,1 1 0 0 0,1 0 0 0 0,1 1 0 0 0,2 0 0 0 0,0 1 0 0 0,1 0 0 0 0,1 0 0 0 0,1 1 0 0 0,1-2 0 0 0,2 1 0 0 0,0 0 0 0 0,1-1 0 0 0,4-1 0 0 0,2 0 0 0 0,-1 0 0 0 0,1 0 0 0 0,-1 0 0 0 0,3 1 0 0 0,3 0 0 0 0,1 0 0 0 0,-2 1 0 0 0,2 1 0 0 0,-1 0 0 0 0,-3 0 0 0 0,-2 1 0 0 0,-1-1 0 0 0,-2 1 0 0 0,0 1 0 0 0,-1-1 0 0 0,1 1 0 0 0,0 0 0 0 0,0 0 0 0 0,0 0 0 0 0,1 0 0 0 0,0 0 0 0 0,0 1 0 0 0,1 0 0 0 0,1 0 0 0 0,0 0 0 0 0,1-1 0 0 0,-1 1 0 0 0,1-1 0 0 0,-1-1 0 0 0,1-1 0 0 0,-1 0 0 0 0,0-1 0 0 0,1 1 64 0 0,1 0-64 0 0,0 0 0 0 0,-1 0 0 0 0,-2 0 72 0 0,2 0-72 0 0,0 0 72 0 0,-1 0-72 0 0,-1-1 0 0 0,-2 0 72 0 0,0 0-72 0 0,-1-1 0 0 0,0 0 72 0 0,1 0-72 0 0,-1 0 64 0 0,0-1-64 0 0,-1 0 64 0 0,1-1-64 0 0,-1 1 80 0 0,1-1-80 0 0,-1 0 80 0 0,0 0 368 0 0,-1 0 64 0 0,0 1 24 0 0,1 0-296 0 0,3 1-1200 0 0,-1 0 456 0 0,-1 0 408 0 0,-2 0 96 0 0,-1-1 0 0 0,-2 0 0 0 0,-1 0 0 0 0,2 0 0 0 0,-1-1 0 0 0,1-1 0 0 0,-1 1 0 0 0,1-1 0 0 0,0 1 0 0 0,0-1 72 0 0,0 0-72 0 0,0 0 0 0 0,0 0 72 0 0,1 0-72 0 0,3 0 0 0 0,1 0 0 0 0,0 1 0 0 0,1-1 0 0 0,-2 1 0 0 0,0-1 0 0 0,-1 0 0 0 0,-1 0 64 0 0,0-1-64 0 0,-1-1 0 0 0,-2 0 0 0 0,0-1 64 0 0,-1 1-64 0 0,0-1 0 0 0,0 1 88 0 0,0-1-24 0 0,0 0-64 0 0,1 0 96 0 0,1-1-32 0 0,0 1-64 0 0,0 0 0 0 0,2 0 64 0 0,-1 0-64 0 0,-1 1 0 0 0,-2 1 0 0 0,0 0 0 0 0,-2-1 0 0 0,0 0 0 0 0,-1 0 0 0 0,-1 0 0 0 0,0 0 0 0 0,0-1 72 0 0,0-1-72 0 0,-1 1 64 0 0,1 0-64 0 0,-1 0 64 0 0,0 1-64 0 0,0-1 64 0 0,1 0 8 0 0,0-1-72 0 0,0 0 80 0 0,1 1-80 0 0,-1 0 64 0 0,1 0-64 0 0,0 1 0 0 0,0 0 72 0 0,1 0-72 0 0,1-2 0 0 0,-1 1 0 0 0,1-2 64 0 0,-2 1-64 0 0,0-1 0 0 0,-2 0 64 0 0,0 0-64 0 0,-1-1 0 0 0,-1 1 72 0 0,0-1-72 0 0,0 0 88 0 0,0-1-24 0 0,0 0 0 0 0,0-1 0 0 0,0 1 0 0 0,1 0-64 0 0,1 1 96 0 0,0 0-32 0 0,1 1-64 0 0,0 0 0 0 0,1 0 72 0 0,0-1-72 0 0,0 1 0 0 0,0-1 0 0 0,-1 1 0 0 0,-1-1 64 0 0,0 0-64 0 0,-1-1 0 0 0,0 0 0 0 0,0-1 64 0 0,1-1-64 0 0,0 0 64 0 0,0-2 0 0 0,1-1 0 0 0,-1 0-64 0 0,1 1 64 0 0,-1 2-64 0 0,-1 0 80 0 0,1 1-80 0 0,0 1 72 0 0,0 1-72 0 0,0 0 64 0 0,0-1-64 0 0,0 0 0 0 0,-1-1 64 0 0,0 0-64 0 0,-1 0 0 0 0,-1 0 0 0 0,0 0 64 0 0,-2 0-64 0 0,0-2 0 0 0,-1 0 0 0 0,-1 0 64 0 0,0-1-64 0 0,0 1 0 0 0,0 0 64 0 0,0 0-64 0 0,0 0 64 0 0,0-1-64 0 0,-1 1 72 0 0,1 1-72 0 0,0 0 64 0 0,-1 1-64 0 0,1-1 80 0 0,-1 0-80 0 0,0 0 0 0 0,0-1 64 0 0,0 0-64 0 0,0-1 0 0 0,0 0 0 0 0,1 1 0 0 0,0 0 0 0 0,1 0 0 0 0,-1 1 0 0 0,-1 0 64 0 0,0 1-64 0 0,-3-4 0 0 0,-1 0 0 0 0,0-1 0 0 0,0 0 0 0 0,0 0 0 0 0,0 0 0 0 0,0 1 0 0 0,1 0 0 0 0,0 2 64 0 0,0 0-64 0 0,0 0 0 0 0,0 1 72 0 0,-1 1-72 0 0,0 1 0 0 0,0 0 0 0 0,-2 0 0 0 0,1 1 0 0 0,-2 0 0 0 0,0 0 64 0 0,-1 0-64 0 0,0 1 0 0 0,1 0 0 0 0,-1 0 0 0 0,0 1 0 0 0,1 1 0 0 0,-1 0 0 0 0,1-1 0 0 0,0 1 0 0 0,0 0 0 0 0,0 0 0 0 0,0 0 0 0 0,-1 0 0 0 0,1 0 0 0 0,-1-1 0 0 0,1 0 0 0 0,-2 0 0 0 0,1-1 0 0 0,0 1 0 0 0,-1 0 0 0 0,0 0 0 0 0,-1 1 0 0 0,-1 0 0 0 0,0 1 0 0 0,-2 0 0 0 0,0 0 0 0 0,-1 0 0 0 0,1 0 0 0 0,-1 0 0 0 0,1-1 0 0 0,-1 1 0 0 0,0-1 0 0 0,0-1 0 0 0,-1 1 0 0 0,1-1 0 0 0,0 0 0 0 0,-1 0 0 0 0,0 0 0 0 0,0 0 0 0 0,-1 1 0 0 0,0 0 0 0 0,0 0 0 0 0,0 0 0 0 0,0 0 0 0 0,0 0 0 0 0,0 1 0 0 0,-1 0 0 0 0,1-1 0 0 0,-1 1 0 0 0,0 0 0 0 0,1-1 0 0 0,-2-1 0 0 0,2 1 0 0 0,-1 0 0 0 0,0-1 0 0 0,1-1 0 0 0,-1 1 0 0 0,1-1 0 0 0,0 0 0 0 0,-1 1 0 0 0,0 0 0 0 0,-1 1 0 0 0,-1-1 0 0 0,-1 2 0 0 0,0-1 0 0 0,0 2 0 0 0,-1-1 0 0 0,1 1 0 0 0,1 0 0 0 0,1 1 0 0 0,1-1 0 0 0,-1 1 0 0 0,1 0 0 0 0,-2 0 0 0 0,1 1 0 0 0,0 0 0 0 0,-1 1 0 0 0,1 1 0 0 0,-1 1 0 0 0,-1 1 0 0 0,0 0 0 0 0,0 0 0 0 0,0 0 0 0 0,0 2 0 0 0,-1-1 0 0 0,0 1 0 0 0,0 0 0 0 0,-1 1 0 0 0,0 1 0 0 0,1 1 0 0 0,1 1 0 0 0,1 1 0 0 0,0 0 0 0 0,0 0 0 0 0,-3 2 0 0 0,0 1 0 0 0,0-1 0 0 0,1 0 0 0 0,3-1 0 0 0,1-1 0 0 0,2 0 0 0 0,2-2 0 0 0,1 1 0 0 0,1 0 0 0 0,1 0 0 0 0,1 1 0 0 0,0 0 0 0 0,0 0 0 0 0,1 0 0 0 0,0 0 0 0 0,0 1 0 0 0,1 0 0 0 0,1 1 0 0 0,1 0 0 0 0,-1 1 0 0 0,1 1 0 0 0,0 1 0 0 0,1 1 0 0 0,0 0 0 0 0,0 1 0 0 0,0 0 0 0 0,1 1 0 0 0,0 1 0 0 0,0 1 0 0 0,0 1 0 0 0,0 0 0 0 0,1 0-72 0 0,0 0 72 0 0,0-1 0 0 0,0 1 0 0 0,0 1 0 0 0,0 2 0 0 0,1 0 0 0 0,-1 0 0 0 0,2-1 0 0 0,0 2 0 0 0,0 3 0 0 0,2 1 0 0 0,1-2 0 0 0,0-1 0 0 0,2-4 0 0 0,0-1 0 0 0,1-2 0 0 0,0 0 0 0 0,1-1 0 0 0,0 0 0 0 0,0 0 0 0 0,1 1 0 0 0,1 1 0 0 0,1 0 0 0 0,0 0 0 0 0,1 1 0 0 0,1 0 0 0 0,0-1 0 0 0,1 1 0 0 0,1-1 0 0 0,0 1 0 0 0,2-1 0 0 0,1 1 0 0 0,2 2 0 0 0,0-2 0 0 0,0 0 0 0 0,2-2 0 0 0,-1-1 0 0 0,2-2 0 0 0,2-1 0 0 0,1-1 0 0 0,2-1 0 0 0,1-2 0 0 0,2-1 0 0 0,0-2 0 0 0,1-1 0 0 0,-1-2 64 0 0,0-1-64 0 0,-2-2 0 0 0,-1 0 0 0 0,-2-1 64 0 0,1 1-416 0 0,-3 6-544 0 0,-4 7-14072 0 0,-6 2 4497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8:00.621"/>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289 1103 5407 267081 48833,'-1'-2'592'0'0,"0"-1"-592"0"0,0 1 736 0 0,0-1 144 0 0,0 1 24 0 0,-1 1 584 0 0,0 0-496 0 0,-1 1-504 0 0,1 1-248 0 0,0 1 128 0 0,0 0-192 0 0,1 1 0 0 0,0 1 176 0 0,0 0 56 0 0,1 0 88 0 0,0-1-248 0 0,1 0 64 0 0,0 0 336 0 0,2-1-16 0 0,1-1-336 0 0,0-1 0 0 0,1-1 0 0 0,2 1-24 0 0,-1-2-8 0 0,2 1 0 0 0,1 0 240 0 0,1-1-272 0 0,-1 1 0 0 0,0 1 0 0 0,0-1-72 0 0,0 1-8 0 0,-1 0-8 0 0,1 1 0 0 0,-1 0-32 0 0,1 1-8 0 0,-1-1 0 0 0,2 2 96 0 0,2 2-24 0 0,0 0-88 0 0,0 0 32 0 0,-1 1 8 0 0,0 1 0 0 0,-1 0 0 0 0,0 1-40 0 0,0 1 72 0 0,1 1-80 0 0,-1-1-16 0 0,-1 0 0 0 0,0-1 0 0 0,1-1 72 0 0,1-1 8 0 0,0-1-72 0 0,1-1 40 0 0,-1-1 8 0 0,1-1 0 0 0,-1-2 0 0 0,1 0 8 0 0,3-1 128 0 0,0-1-128 0 0,0 0-32 0 0,0 0 0 0 0,-1 0 0 0 0,2 0 80 0 0,2 0-32 0 0,0 2-72 0 0,-1 0-72 0 0,-1 2 0 0 0,-2 0 72 0 0,-2 1-72 0 0,0 0 0 0 0,-1-1 0 0 0,0 2 0 0 0,-1-2 64 0 0,1 1-64 0 0,0-1 0 0 0,1 0 0 0 0,0 0 0 0 0,1-1 72 0 0,0 0-72 0 0,1-1 96 0 0,-1 1-96 0 0,1-1 96 0 0,0 0-32 0 0,0-1 0 0 0,1 1-64 0 0,-1-1 88 0 0,1 1-88 0 0,0 0 80 0 0,0-1-80 0 0,0 1 0 0 0,2 0 64 0 0,0 0-64 0 0,0 0 0 0 0,1 0 0 0 0,-1 0 64 0 0,0 0-64 0 0,0 0 0 0 0,-1 0 0 0 0,0 0 64 0 0,0 0-64 0 0,-2 1 0 0 0,0-1 88 0 0,-2 1-88 0 0,-1 0 80 0 0,-1 0-80 0 0,0 1 0 0 0,-1-1 72 0 0,0 0-72 0 0,0 1 0 0 0,0 0 72 0 0,0-1-72 0 0,2 1 0 0 0,1 0 0 0 0,0 0 0 0 0,-1 0 0 0 0,0 0 64 0 0,-1-1-64 0 0,0 1 0 0 0,0-1 0 0 0,0 0 0 0 0,0-1 0 0 0,0 0 0 0 0,0 1 0 0 0,0-1 80 0 0,0 1-80 0 0,-1-1 64 0 0,1 1-64 0 0,0 0 64 0 0,1 0-64 0 0,-1-1 64 0 0,1 1-64 0 0,-1-1 64 0 0,0 0-64 0 0,0 0 64 0 0,0 0-64 0 0,-1-1 0 0 0,1 0 64 0 0,1 0-64 0 0,-1 0 0 0 0,1 1 0 0 0,0-1 64 0 0,1 0-64 0 0,0 1 456 0 0,0-1 56 0 0,1 0 0 0 0,0 0-288 0 0,4-1-1184 0 0,2 1 360 0 0,2-2 600 0 0,1 1 0 0 0,-1-1 0 0 0,-2 1 0 0 0,-2 0 0 0 0,-2 0 64 0 0,-3 0-64 0 0,0 0 0 0 0,-2 0 0 0 0,0 1 0 0 0,0-1 0 0 0,-1 1 0 0 0,1-1 0 0 0,-1 1 64 0 0,0 0-64 0 0,-1 1 0 0 0,0-1 0 0 0,0 1 0 0 0,-1 1 0 0 0,-1-1 0 0 0,0 1 0 0 0,-1-1 0 0 0,1 1 0 0 0,1-1 0 0 0,-1 1 0 0 0,0-2 0 0 0,0 1 0 0 0,0 0 0 0 0,1-1 72 0 0,-1 0-72 0 0,1 1 0 0 0,0-1 72 0 0,0 0-72 0 0,1 1 0 0 0,-1 0 0 0 0,1 0 0 0 0,-1 1 0 0 0,1-1 0 0 0,-1 1 64 0 0,1 0-64 0 0,-1 1 0 0 0,0-1 0 0 0,-1 1 0 0 0,0-1 64 0 0,0 1-64 0 0,-1-1 0 0 0,1 0 0 0 0,-1 0 0 0 0,1 0 0 0 0,0 0 0 0 0,0 0 0 0 0,0-1 0 0 0,0 1 0 0 0,1-1 0 0 0,-1 0 0 0 0,0 1 0 0 0,0-1 0 0 0,0 1 0 0 0,0-1 0 0 0,1 1 0 0 0,-1 0 0 0 0,0-1 0 0 0,-1 1 0 0 0,1-1 0 0 0,0 1 0 0 0,-1-1 64 0 0,0 1-64 0 0,0-1 0 0 0,0 1 0 0 0,-1-1 0 0 0,1 1 0 0 0,-1-1 0 0 0,0 0 0 0 0,1 0 0 0 0,-1 1 64 0 0,1-1-64 0 0,0 0 0 0 0,0 1 64 0 0,0-1-64 0 0,-1 0 0 0 0,1 0 0 0 0,0 0 64 0 0,1 0-64 0 0,0-1 0 0 0,1 0 0 0 0,0-1 0 0 0,0 0 0 0 0,1 1 0 0 0,-1-2 0 0 0,0 1 0 0 0,-1-1 0 0 0,1 0 0 0 0,1-1 0 0 0,0 1 0 0 0,1 0 0 0 0,-1 1 64 0 0,-1 1-64 0 0,0-1 0 0 0,1 1 0 0 0,-2 0 0 0 0,1-1 64 0 0,-2 0-64 0 0,1 1 0 0 0,-1-1 0 0 0,-1 0 0 0 0,1 0 0 0 0,-2-1 0 0 0,1 0 0 0 0,-1 0 0 0 0,-1 0 72 0 0,1-1-72 0 0,0 0 80 0 0,0 0-80 0 0,0 0 80 0 0,-1 0-80 0 0,1 0 80 0 0,-1 0-80 0 0,0-1 72 0 0,1 0-72 0 0,-1 0 64 0 0,0 1-64 0 0,0 0 64 0 0,-1 0-64 0 0,0 2 0 0 0,1-1 64 0 0,-2 1-64 0 0,1 0 0 0 0,0-1 0 0 0,0 1 0 0 0,0 0 0 0 0,0 0 0 0 0,0-1 64 0 0,0 1-64 0 0,1 0 0 0 0,-2-1 0 0 0,1 1 0 0 0,0-1 64 0 0,0 0-64 0 0,-1 0 0 0 0,1-1 0 0 0,-1 1 0 0 0,0 0 0 0 0,0-1 0 0 0,0 2 64 0 0,0-1-64 0 0,0 1 0 0 0,0 1 0 0 0,0-1 0 0 0,1 1 0 0 0,-1-1 0 0 0,0 0 0 0 0,1 0 0 0 0,-1 0 0 0 0,1 0 0 0 0,0 1 0 0 0,0 0 0 0 0,1-1 0 0 0,0 0 0 0 0,0 1 0 0 0,0-1 0 0 0,-1 1 0 0 0,2-1 0 0 0,-1 1 0 0 0,0 0 0 0 0,1 0 0 0 0,-2 0 0 0 0,1 0 0 0 0,-1 1 0 0 0,0 0 0 0 0,-1 0 0 0 0,1 0 0 0 0,-1 0 0 0 0,0 0 0 0 0,-1 0 0 0 0,1-1 0 0 0,-1 1 0 0 0,0-1 0 0 0,0 0 0 0 0,0 0 0 0 0,1 0 0 0 0,-1 0 0 0 0,1-1 0 0 0,0 2 0 0 0,1-2 0 0 0,-1 1 0 0 0,0 0 0 0 0,1 1 0 0 0,-1-1 0 0 0,0 1 0 0 0,0-1 0 0 0,0 1 0 0 0,0-1 0 0 0,0 1 0 0 0,0 0 0 0 0,0-1 0 0 0,0 0 0 0 0,0 1 0 0 0,0-1 64 0 0,-1 0-64 0 0,1-1 0 0 0,0 0 0 0 0,-1 0 0 0 0,1-1 0 0 0,0 1 0 0 0,-1-2 0 0 0,1 1 0 0 0,-1-1 0 0 0,1 1 0 0 0,0-1 0 0 0,0 1 0 0 0,-1-1 0 0 0,1 1 0 0 0,-1 0 0 0 0,1 0 0 0 0,-1 0 0 0 0,1 0 0 0 0,-2 0 64 0 0,1 1-64 0 0,0-2 0 0 0,0 1 0 0 0,0 0 0 0 0,-1-1 0 0 0,1 1 0 0 0,0-2 0 0 0,-1 1 0 0 0,0-1 0 0 0,1 0 0 0 0,-1-1 0 0 0,1-1 72 0 0,0 1-72 0 0,0 1 0 0 0,0-1 64 0 0,1 1-64 0 0,0 0 0 0 0,0-1 0 0 0,0 0 72 0 0,0 0-72 0 0,0 0 0 0 0,1 0 64 0 0,0 0-64 0 0,0 0 0 0 0,0 0 0 0 0,1 1 64 0 0,0-2-64 0 0,0 1 0 0 0,0 1 64 0 0,0 0-64 0 0,0-1 0 0 0,0 0 0 0 0,-1 1 0 0 0,0 0 64 0 0,-1 1-64 0 0,1 0 0 0 0,-2-1 0 0 0,1 1 0 0 0,-1-1 64 0 0,0 1-64 0 0,0 0 0 0 0,0 0 0 0 0,1 1 0 0 0,-1-1 0 0 0,0 0 0 0 0,1 1 0 0 0,0 0 0 0 0,0 0 0 0 0,0 1 0 0 0,0-1 0 0 0,0 0 0 0 0,1 0 0 0 0,-1 0 0 0 0,0 0 0 0 0,0-1 0 0 0,0 0 0 0 0,0-1 0 0 0,0 0 64 0 0,0 1-64 0 0,0-1 0 0 0,0 0 0 0 0,0 1 0 0 0,-1-1 0 0 0,1 0 0 0 0,0 0 0 0 0,0-1 64 0 0,0 0-64 0 0,0 0 0 0 0,0 0 0 0 0,1-1 0 0 0,-1 0 0 0 0,0-2 0 0 0,1 0 0 0 0,0 1 0 0 0,0 0 0 0 0,-1 0 0 0 0,1 2 0 0 0,0-1 0 0 0,-1 0 0 0 0,0 1 0 0 0,0-1 0 0 0,-1 0 0 0 0,0-1 0 0 0,-1 1 0 0 0,1-1 64 0 0,-2 1-64 0 0,-1-1 0 0 0,0-2 0 0 0,-1-1 0 0 0,0 0 0 0 0,0 0 0 0 0,0 0 0 0 0,1 1 0 0 0,-1 0 0 0 0,1 1 0 0 0,0 0 0 0 0,0 1 0 0 0,1 0 0 0 0,0 0 0 0 0,0 1 0 0 0,1 1 0 0 0,-1-1 0 0 0,0 0 0 0 0,0-1 0 0 0,0 1 0 0 0,-1-1 0 0 0,1-1 0 0 0,0 1 0 0 0,0-1 0 0 0,0 0 0 0 0,0 1 0 0 0,0-1 0 0 0,-1 0 0 0 0,1 1 0 0 0,-1 1 0 0 0,0-1 0 0 0,0 1 0 0 0,-1 1 0 0 0,0-1 0 0 0,0 1 0 0 0,-1 0 0 0 0,-1 0 0 0 0,1 1 0 0 0,0-1 0 0 0,0 1 0 0 0,0 0 0 0 0,0 0 0 0 0,-1 1 0 0 0,0-1 0 0 0,-1 0 0 0 0,0 0 0 0 0,0 0 0 0 0,-1 0 0 0 0,-1-1 0 0 0,0 1 0 0 0,-1-1 0 0 0,0 1 0 0 0,-2-1 0 0 0,0 1 0 0 0,-2 1 0 0 0,-1 0 0 0 0,-2 0 0 0 0,0 1 0 0 0,-1 1 0 0 0,-1 0 0 0 0,0 0 0 0 0,1 0 0 0 0,0 0 0 0 0,0 0 0 0 0,2 1 0 0 0,1 0 0 0 0,0-1 0 0 0,2 1 0 0 0,0-1 0 0 0,1 1 0 0 0,-1 0 0 0 0,0-1 0 0 0,0 0 0 0 0,-1 0 0 0 0,0-1 0 0 0,-1 0 0 0 0,0 1 0 0 0,-1-1 0 0 0,0 0 0 0 0,-1 1 0 0 0,0 0 0 0 0,0-1 0 0 0,-1 0 0 0 0,1 1 0 0 0,0 0 0 0 0,0 0 0 0 0,0 1 0 0 0,1-1 0 0 0,1 0 0 0 0,0 0 0 0 0,0 1 0 0 0,1-1 0 0 0,0 0 0 0 0,0 0 0 0 0,0 1 0 0 0,0-1 0 0 0,0 1 0 0 0,0-1 0 0 0,-1 1 0 0 0,0-1 0 0 0,-1 1 0 0 0,1-1 0 0 0,0 0 0 0 0,0 0 0 0 0,-1 0 0 0 0,0-1 0 0 0,-1 1 0 0 0,-2 0 0 0 0,-1 1 0 0 0,0 0 0 0 0,2 0 0 0 0,2 0 0 0 0,1 1 0 0 0,1-1 0 0 0,2-1 0 0 0,0 1 0 0 0,0 0 0 0 0,1-1 0 0 0,-1 1 0 0 0,-1 0 0 0 0,0-1 0 0 0,-1 1 0 0 0,-1-1 0 0 0,-1-1 0 0 0,1 0 0 0 0,-1-1 0 0 0,1 1 0 0 0,0 0 0 0 0,0 0 0 0 0,0 0 0 0 0,-3 1 0 0 0,-1 0 0 0 0,0 0 0 0 0,0 0 0 0 0,2 1 0 0 0,0 1 0 0 0,2 0 0 0 0,-1 1 0 0 0,1 0 0 0 0,0 1 0 0 0,0-1 0 0 0,1-1 0 0 0,0 1 0 0 0,0-1 0 0 0,0 0 0 0 0,1 1 0 0 0,0 0 0 0 0,-1 0 0 0 0,0 0 0 0 0,0 0 0 0 0,0 0 0 0 0,0 0 0 0 0,0 0 0 0 0,-1 1 0 0 0,0-1 0 0 0,0 2 0 0 0,-1-1 0 0 0,1 0 0 0 0,1 1 0 0 0,-1 0 0 0 0,0 0 0 0 0,0 0 0 0 0,1 0 0 0 0,0 0 0 0 0,-1-1 0 0 0,1 0 0 0 0,-1 0 0 0 0,-1-2 0 0 0,0 1 0 0 0,-1-1 0 0 0,-2 1 0 0 0,2-1 0 0 0,1 0 0 0 0,1 1 0 0 0,2 0 0 0 0,1-1 0 0 0,1 1 0 0 0,1-1 0 0 0,-1 0 0 0 0,2 0 0 0 0,0-1 0 0 0,0 1 0 0 0,1-1 0 0 0,0 1 0 0 0,0-1 0 0 0,0 0 0 0 0,0 1 0 0 0,-1 0 0 0 0,1-1 0 0 0,-1 2 0 0 0,1-1 0 0 0,0 1 0 0 0,0 1 0 0 0,0-1 0 0 0,0 1 0 0 0,0-1 0 0 0,0 1 0 0 0,1-1 0 0 0,0-1 0 0 0,1 0 0 0 0,0 0 0 0 0,1 1 0 0 0,1 0 0 0 0,0 1 0 0 0,0 0 0 0 0,0 1 0 0 0,0-1 0 0 0,0 0 0 0 0,1 1 0 0 0,0 0 0 0 0,0 0 0 0 0,-1 1 0 0 0,1 1 0 0 0,0-1 0 0 0,1 1 0 0 0,0 0 0 0 0,1 0 0 0 0,-1 0 0 0 0,1 0 0 0 0,-1 1 0 0 0,0-1 0 0 0,1 1 0 0 0,-1-1 0 0 0,0 1 0 0 0,0 0 0 0 0,1 0 0 0 0,-1 1 0 0 0,0 0 0 0 0,0-1 0 0 0,0 0 0 0 0,1 1 0 0 0,-1 0 0 0 0,1 0 0 0 0,0 1 0 0 0,1 1 0 0 0,0 0 0 0 0,1 0 0 0 0,1 1 0 0 0,0 0 0 0 0,0 1 0 0 0,1 0 0 0 0,1 1 0 0 0,-1 0 0 0 0,0 0 0 0 0,0 0 0 0 0,0 1 0 0 0,-1-1 0 0 0,0-1 0 0 0,0-1 0 0 0,0-1 0 0 0,0-1 0 0 0,0 1 0 0 0,-1 0 0 0 0,1 0 0 0 0,1 0 0 0 0,-1 2 0 0 0,1 0 0 0 0,0 0 0 0 0,0 0 0 0 0,0 0 0 0 0,1 0 0 0 0,-1 0 0 0 0,1 0 0 0 0,0-1 0 0 0,0 0 0 0 0,0 2 0 0 0,0-1 0 0 0,0 1 0 0 0,0-1 0 0 0,0-1 0 0 0,0 1 0 0 0,-1 0 0 0 0,1 0 0 0 0,-1 0 0 0 0,0-1 0 0 0,1 1 0 0 0,-1 0 0 0 0,0-1 0 0 0,0 0 0 0 0,0-1 0 0 0,-1-1 0 0 0,1 0 0 0 0,0-1 0 0 0,0 0 0 0 0,0 0 0 0 0,0 0 0 0 0,-1-1 0 0 0,1 1 0 0 0,0 1 0 0 0,-1 1 0 0 0,0-1 0 0 0,0 0 0 0 0,0-1 0 0 0,-1 2 0 0 0,0-1 0 0 0,0 0 0 0 0,-1 0 0 0 0,1 0 0 0 0,-1-1 0 0 0,1 0 0 0 0,0-1 0 0 0,0 1 0 0 0,1-1 0 0 0,0 0 0 0 0,0 0 0 0 0,1 0 0 0 0,-1-1 0 0 0,1 1 0 0 0,-1 0 0 0 0,0 1 0 0 0,0 1 0 0 0,0 1 0 0 0,0 1 0 0 0,-1-1 0 0 0,0 0 0 0 0,0-1 0 0 0,0 0 0 0 0,1 0 0 0 0,-1-1 0 0 0,1 0 0 0 0,1 0 0 0 0,0-1 0 0 0,1 1 0 0 0,1 1 0 0 0,0-1 0 0 0,1 0 0 0 0,0 0 0 0 0,1 0 0 0 0,1 0 0 0 0,-1 0 0 0 0,0-1 0 0 0,-1 0 0 0 0,0 1 0 0 0,-1-2 0 0 0,1 0 0 0 0,-1 0 0 0 0,1 1 0 0 0,1-1 0 0 0,-1 0 0 0 0,2 0 0 0 0,0 1 0 0 0,0 0 0 0 0,1-1 0 0 0,0 1 0 0 0,1 0 0 0 0,0-1 0 0 0,1 0 0 0 0,1 0 0 0 0,1 0 0 0 0,4 1 0 0 0,1 0 0 0 0,1 0 0 0 0,0-1 0 0 0,0 0 0 0 0,-1-1 0 0 0,0 0 0 0 0,0-1 0 0 0,0-1 0 0 0,0 0 0 0 0,0 0 0 0 0,0 0 0 0 0,-1 0 0 0 0,-1 1 0 0 0,0-1 0 0 0,-1 0 0 0 0,0 1 0 0 0,0 0 0 0 0,0 0 0 0 0,1 0 0 0 0,0-1 0 0 0,1-1 0 0 0,-1 1 0 0 0,1 0 0 0 0,0-1 0 0 0,1 0 0 0 0,-1 0 0 0 0,3 1 0 0 0,2-1 0 0 0,-1 0 0 0 0,0 0 0 0 0,-2 1 0 0 0,0-1 0 0 0,-1-1 0 0 0,-1 0 0 0 0,1 0 64 0 0,-2-1-64 0 0,1-1 0 0 0,-2 1 0 0 0,0 0 0 0 0,0 0 0 0 0,-2 0 0 0 0,0 3-488 0 0,-1 2-768 0 0,-6 5-13768 0 0,-2 0 4537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8:10.08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275 1201 455 253795 44129,'-1'-1'0'0'0,"0"-3"0"0"0,-1-2 0 0 0,-1-1 1040 0 0,0 0 1408 0 0,1 0-680 0 0,-1 1-1384 0 0,2-2-32 0 0,0 0 104 0 0,2-2-328 0 0,4-2-64 0 0,3-3-64 0 0,3-2 240 0 0,-2 1-8 0 0,0 2 0 0 0,-4 1 712 0 0,-2 2-136 0 0,-2 3 24 0 0,-4 3 712 0 0,-1 2-848 0 0,-1 3-8 0 0,0 1 0 0 0,0 2-256 0 0,0 0-48 0 0,1 2-16 0 0,1 0 0 0 0,0 1-152 0 0,2 1-32 0 0,0 1-8 0 0,1 1 152 0 0,1 2-40 0 0,2 0-144 0 0,1-2 48 0 0,1-1 0 0 0,0-2 8 0 0,2-2 0 0 0,0-1 88 0 0,3-2 336 0 0,2-1-312 0 0,0-1 0 0 0,3-1 0 0 0,-1 0 0 0 0,1-2 0 0 0,-2 1-72 0 0,1 0-16 0 0,-1 0 0 0 0,-1 0 0 0 0,0 1-128 0 0,-1 0-32 0 0,-1 2-64 0 0,1 0 96 0 0,-1 0-96 0 0,-1 1 0 0 0,1 0 64 0 0,-1-1-64 0 0,1 1 0 0 0,0 0 64 0 0,0-1-64 0 0,0 1 0 0 0,-1-1 160 0 0,0 0-24 0 0,0 0 0 0 0,0-1 0 0 0,-1 0 48 0 0,1-1 8 0 0,-1 1 0 0 0,1 0 0 0 0,-1 0-48 0 0,1 1-8 0 0,-1-1 0 0 0,3 2 64 0 0,2 2-128 0 0,2 1-72 0 0,-1 2 0 0 0,0-1 0 0 0,-1 1 0 0 0,-2 1 0 0 0,0-2 0 0 0,-2 0 0 0 0,-2 0 64 0 0,0-1-64 0 0,-1 0 0 0 0,0 0 0 0 0,-1-1 0 0 0,1 1 64 0 0,1 0-64 0 0,0 1 0 0 0,3 2 64 0 0,-1-1-64 0 0,1 0 80 0 0,-1 0-80 0 0,1 0 80 0 0,-1-1-80 0 0,1-1 64 0 0,0 1-64 0 0,0-1 0 0 0,1 0 0 0 0,0 0 72 0 0,0 0-72 0 0,0 1 64 0 0,0-1-64 0 0,0 0 80 0 0,1 1-80 0 0,-1-1 96 0 0,1 0-24 0 0,2 0-72 0 0,-1-1 0 0 0,0 0 72 0 0,0-2 0 0 0,0 0 0 0 0,0-1 0 0 0,1 1 0 0 0,0-1 24 0 0,-1 1 8 0 0,1 1 0 0 0,-1-1 0 0 0,-1 1-104 0 0,0 0 88 0 0,-1 0-88 0 0,0 0 80 0 0,-1 0-80 0 0,-1 0 0 0 0,1-1 0 0 0,-1 1 0 0 0,1-1 0 0 0,0 0 64 0 0,0-1-64 0 0,1 0 0 0 0,-1 0 64 0 0,1-1-64 0 0,0 1 0 0 0,0-1 64 0 0,0 0-64 0 0,1 0 0 0 0,-2 1 72 0 0,1-1-72 0 0,0 0 64 0 0,0 1-64 0 0,0-1 80 0 0,1 0-80 0 0,0-1 64 0 0,1 1-64 0 0,0-1 0 0 0,0 1 0 0 0,0-1 64 0 0,0 1-64 0 0,-1 0 0 0 0,0-1 72 0 0,-1 1-72 0 0,4 0 0 0 0,2 0 0 0 0,2 0 64 0 0,0 2-64 0 0,-2 0 0 0 0,1 1 0 0 0,-2 1 0 0 0,-2-1 0 0 0,-1 0 0 0 0,-2 1 0 0 0,2-1 0 0 0,-1-1 0 0 0,1 0 0 0 0,-1-1 0 0 0,1 0 0 0 0,-1 1 0 0 0,0-1 64 0 0,-1 0-64 0 0,0 0 0 0 0,0 1 0 0 0,0 0 72 0 0,0 0-72 0 0,0 1 0 0 0,3 2 0 0 0,0-1 64 0 0,0 1-64 0 0,-1-1 0 0 0,-1 1 0 0 0,1-1 0 0 0,0 1 0 0 0,0-1 0 0 0,-2-1 0 0 0,0 0 0 0 0,0-1 0 0 0,-1 0 0 0 0,0-1 64 0 0,1 1-64 0 0,-1-1 0 0 0,1 0 0 0 0,1-1 0 0 0,1 1 0 0 0,0-1 0 0 0,0 1 0 0 0,-1 0 64 0 0,1 0-64 0 0,0 0 0 0 0,1 0 0 0 0,1 0 0 0 0,2-1 0 0 0,-1 1 64 0 0,2-1-64 0 0,0 0 0 0 0,0-1 0 0 0,-1 0 0 0 0,0 0 0 0 0,0 0 64 0 0,-1 0-64 0 0,0 0 0 0 0,0 0 0 0 0,-2 0 0 0 0,0 0 0 0 0,3 0 0 0 0,2 0 64 0 0,1 0-64 0 0,-1 0 0 0 0,2 1 0 0 0,-1 0 0 0 0,0 0 0 0 0,-1 0 0 0 0,-2 0 0 0 0,-1-1 0 0 0,-1 1 0 0 0,0 1 0 0 0,0 0 0 0 0,0 0 0 0 0,0 1 0 0 0,1 0 0 0 0,-2 0 0 0 0,0-1 0 0 0,-1 1 0 0 0,-2-2 0 0 0,0 1 0 0 0,-2-1 0 0 0,1 0 0 0 0,-2 0 64 0 0,1 0-64 0 0,0-1 0 0 0,1 0 0 0 0,0-1 0 0 0,0 1 0 0 0,0 0 0 0 0,-1 0 0 0 0,1 0 0 0 0,0 0 0 0 0,0 1 0 0 0,0-1 0 0 0,1 0 0 0 0,1-1 0 0 0,2-1 0 0 0,2-2 0 0 0,-1 1 0 0 0,-1-1 0 0 0,-2 1 0 0 0,-1 0 0 0 0,-1-1 64 0 0,-2 1-64 0 0,1 1 0 0 0,-1-1 0 0 0,-1 1 0 0 0,0 0 0 0 0,0-1 0 0 0,0 1 64 0 0,-1 0-64 0 0,0 1 0 0 0,-1-1 64 0 0,1 1-64 0 0,-1-1 0 0 0,1 0 0 0 0,1 0 0 0 0,0-1 64 0 0,1 0-64 0 0,-1 0 0 0 0,1 1 0 0 0,0 0 64 0 0,-1 0-64 0 0,0 0 0 0 0,-1 0 0 0 0,0-1 0 0 0,-2 0 0 0 0,-1 0 0 0 0,-1-1 0 0 0,0-3 0 0 0,0 0 64 0 0,0-2-64 0 0,0 1 0 0 0,1 0 0 0 0,-1 0 0 0 0,2 1 0 0 0,0 1 64 0 0,0-1-64 0 0,0 0 0 0 0,-1 1 0 0 0,1-1 64 0 0,-1-2-64 0 0,-1 0 0 0 0,0 0 0 0 0,-1 0 0 0 0,0 0 64 0 0,-1-1-64 0 0,0 1 0 0 0,0 0 0 0 0,-1-1 72 0 0,0 1-72 0 0,0-1 0 0 0,-1 0 80 0 0,0 0-80 0 0,-1-2 64 0 0,0-1-64 0 0,-1-1 72 0 0,0-1-72 0 0,0 1 80 0 0,0-1-80 0 0,-1 1 64 0 0,2 1-64 0 0,0 1 0 0 0,0-1 64 0 0,0-2-64 506-8,2-3 0-506 8,0 0 64 0 0,0 1-64 0 0,0 2 0 0 0,-2 2 0 0 0,0 0 0 0 0,-1 2 0 0 0,-2 1 0 0 0,0 0 0 0 0,-1 2 64 0 0,-1-1-64 0 0,0 1 0 0 0,-1 0 0 0 0,-1-2 0 0 0,-2-1 0 0 0,-2-1 64 0 0,1 2-64 0 0,0 1 0 0 0,1 1 0 0 0,0 1 0 0 0,1 1 0 0 0,0-1 0 0 0,-2 0 0 0 0,1 0 0 0 0,1-1 0 0 0,-1 0 0 0 0,1 0 64 0 0,1 0-64 0 0,-1-1 0 0 0,1 0 0 0 0,-1 1 0 0 0,0 0 64 0 0,-1 0-64 0 0,1 0 0 0 0,-1 1 0 0 0,0 0 0 0 0,1 0 0 0 0,0-1 0 0 0,-1 1 64 0 0,1 0-64 0 0,-1 0 0 0 0,0-1 0 0 0,-1 0 0 0 0,-2 0 0 0 0,-3-2 0 0 0,-1-1 0 0 0,-2 1 0 0 0,0 0 0 0 0,-1 1 0 0 0,-4 0 0 0 0,-1-1 0 0 0,-1 1 0 0 0,1 1 64 0 0,1 0-64 0 0,-4 0 0 0 0,-1 0 0 0 0,2 1 0 0 0,0 0 0 0 0,1 2 0 0 0,0 1 0 0 0,0 1 0 0 0,0 1 0 0 0,-1 1 0 0 0,1 1 0 0 0,-1 1 0 0 0,1 0 0 0 0,0 1 0 0 0,1-1 0 0 0,1 1 0 0 0,0 0 0 0 0,1-1 0 0 0,-4 1 0 0 0,-2 0 0 0 0,0 0 0 0 0,1-1 0 0 0,0 1 0 0 0,0 0 0 0 0,1 0 0 0 0,0 1 0 0 0,1 0 0 0 0,0 0 0 0 0,0 0 0 0 0,-4 2 0 0 0,0-1 0 0 0,1 1 0 0 0,1 1 0 0 0,2-1 0 0 0,0 0 0 0 0,1 1 0 0 0,-7 1 0 0 0,-1 0 0 0 0,-1 0 0 0 0,3-1 0 0 0,1-1 0 0 0,-5-1 0 0 0,-1 1 0 0 0,0-1 0 0 0,-4 1 0 0 0,0 0 0 0 0,1-1 0 0 0,3 0 0 0 0,2 0 0 0 0,-2 1 0 0 0,-2 0 0 0 0,2 1 0 0 0,0 0 0 0 0,1 0 64 0 0,1 0-64 0 0,0 1 0 0 0,-6-1 0 0 0,-7 1 64 0 0,-1 0-64 0 0,3-1 0 0 0,3-1 0 0 0,5-1 64 0 0,2-1-64 0 0,3 0 0 0 0,0 0 0 0 0,0 0 0 0 0,1 0 64 0 0,2 0-64 0 0,0 2 0 0 0,1 0 0 0 0,-2 4 0 0 0,0 3 0 0 0,-5 8-2712 0 0,3 4-7592 0 0,6-2-4903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8:38.985"/>
    </inkml:context>
    <inkml:brush xml:id="br0">
      <inkml:brushProperty name="width" value="0.1" units="cm"/>
      <inkml:brushProperty name="height" value="0.1" units="cm"/>
      <inkml:brushProperty name="color" value="#F4F91B"/>
    </inkml:brush>
  </inkml:definitions>
  <inkml:trace contextRef="#ctx0" brushRef="#br0">349 1038 919 0 0,'10'-11'4663'0'0,"-13"19"-5171"0"0,-4 2 1688 0 0,6-9-1105 0 0,0 0-1 0 0,0 0 0 0 0,1 0 1 0 0,-1 0-1 0 0,0 0 1 0 0,1 0-1 0 0,-1 0 1 0 0,1 0-1 0 0,-1 0 1 0 0,1 0-1 0 0,-1 2 1 0 0,1-2-54 0 0,0 0 1 0 0,1 0-1 0 0,-1-1 1 0 0,0 1 0 0 0,1 0-1 0 0,-1 0 1 0 0,0-1-1 0 0,1 1 1 0 0,-1 0 0 0 0,1-1-1 0 0,-1 1 1 0 0,1-1-1 0 0,-1 1 1 0 0,1 0 0 0 0,-1-1-1 0 0,1 1 1 0 0,-1-1-1 0 0,1 0 1 0 0,0 1-1 0 0,-1-1 1 0 0,1 1 0 0 0,0-1-1 0 0,0 0 1 0 0,1 1-1 0 0,22 26 1690 0 0,-22-25-1648 0 0,0-1 1 0 0,0 1-1 0 0,0-1 0 0 0,0 0 1 0 0,0 0-1 0 0,0 0 0 0 0,1 0 0 0 0,-1 0 1 0 0,0-1-1 0 0,1 1 0 0 0,-1-1 1 0 0,0 1-1 0 0,1-1 0 0 0,2 0 1 0 0,41-2 772 0 0,-21 1-302 0 0,55 6-138 0 0,-76-4-347 0 0,0-1 0 0 0,0 1 0 0 0,1 1 0 0 0,-1-1 0 0 0,-1 0 0 0 0,1 1 0 0 0,0 0 0 0 0,5 2 0 0 0,19 8 203 0 0,17 5-150 0 0,-34-13-64 0 0,-1 0 1 0 0,1 0 0 0 0,19 3-1 0 0,-15-4 82 0 0,25 7-1 0 0,-21-4-70 0 0,-12-5-25 0 0,0 0 1 0 0,0 0-1 0 0,0 0 0 0 0,0-1 0 0 0,13-2 0 0 0,5 1 34 0 0,-7 1 25 0 0,0-1-1 0 0,-1 0 1 0 0,1-2 0 0 0,0 0-1 0 0,-1 0 1 0 0,0-2 0 0 0,32-13-1 0 0,-41 16-76 0 0,-1-1 0 0 0,1 1 0 0 0,-1 0-1 0 0,1 1 1 0 0,0 0 0 0 0,0 0 0 0 0,12 1-1 0 0,19-3 13 0 0,-10-3-20 0 0,-25 5 14 0 0,0-1 1 0 0,1 1-1 0 0,-1 0 0 0 0,1 1 0 0 0,-1-1 0 0 0,0 1 1 0 0,1 0-1 0 0,-1 0 0 0 0,1 0 0 0 0,-1 0 1 0 0,1 1-1 0 0,-1 0 0 0 0,1 0 0 0 0,3 1 1 0 0,32 18-4 0 0,-26-12 18 0 0,26 10 1 0 0,-38-17-9 0 0,-1-1 1 0 0,1 1 0 0 0,-1-1 0 0 0,1 1-1 0 0,0-1 1 0 0,-1 0 0 0 0,1 0 0 0 0,0 1-1 0 0,-1-1 1 0 0,1 0 0 0 0,-1-1 0 0 0,1 1-1 0 0,0 0 1 0 0,-1 0 0 0 0,1-1 0 0 0,-1 1-1 0 0,1-1 1 0 0,-1 1 0 0 0,1-1 0 0 0,-1 0-1 0 0,1 0 1 0 0,-1 1 0 0 0,1-1 0 0 0,-1 0-1 0 0,0 0 1 0 0,2-2 0 0 0,5-13 204 0 0,-7 14-191 0 0,0 0-1 0 0,-1 0 1 0 0,1 1 0 0 0,1-1 0 0 0,-1 0-1 0 0,0 0 1 0 0,0 0 0 0 0,0 1 0 0 0,1-1 0 0 0,-1 1-1 0 0,1-1 1 0 0,0 1 0 0 0,2-3 0 0 0,2 1-31 0 0,-2 0 10 0 0,0 1 0 0 0,0 0 0 0 0,0 0 0 0 0,0 0 0 0 0,9-2 0 0 0,-3 2 10 0 0,0 0-1 0 0,0 1 0 0 0,0 0 1 0 0,0 1-1 0 0,1 0 0 0 0,-1 0 1 0 0,0 1-1 0 0,13 4 0 0 0,31-3 225 0 0,-46-2-215 0 0,0 0 0 0 0,0 0-1 0 0,0-1 1 0 0,0 0 0 0 0,0-1 0 0 0,0 0 0 0 0,0 0 0 0 0,8-3 0 0 0,39-13 437 0 0,-53 17-457 0 0,-1 0 0 0 0,0 0-1 0 0,1 0 1 0 0,-1 0 0 0 0,0 0-1 0 0,0 0 1 0 0,0 0 0 0 0,0 0-1 0 0,0-1 1 0 0,2-1 0 0 0,-2 1-8 0 0,1 1 1 0 0,-1-1 0 0 0,1 0 0 0 0,0 1 0 0 0,0 0 0 0 0,0-1 0 0 0,0 1 0 0 0,0 0 0 0 0,0 0 0 0 0,0 0-1 0 0,0 0 1 0 0,0 0 0 0 0,0 0 0 0 0,1 1 0 0 0,1-1 0 0 0,17-8 16 0 0,14-9 8 0 0,-26 14-16 0 0,-1 0 0 0 0,16-10 0 0 0,-18 10-12 0 0,-5 4 0 0 0,-1-1 0 0 0,1 1 0 0 0,0 0 0 0 0,-1-1 0 0 0,1 1 0 0 0,-1-1 0 0 0,1 1 0 0 0,-1 0 0 0 0,0-1 0 0 0,1 1 0 0 0,-1-1 0 0 0,1 1 0 0 0,-1-1 0 0 0,0 1 0 0 0,1-1 0 0 0,-1 0 0 0 0,0 1 0 0 0,0-1 0 0 0,1 1 0 0 0,-1-2 0 0 0,10-36 192 0 0,-7 31-164 0 0,-1 0-1 0 0,1 1 1 0 0,0-1-1 0 0,0 0 0 0 0,1 1 1 0 0,7-11-1 0 0,-10 15-19 0 0,0 0 0 0 0,0 0 0 0 0,0-1 0 0 0,-1 1-1 0 0,1 0 1 0 0,-1-1 0 0 0,1 1 0 0 0,-1-1 0 0 0,1-2 0 0 0,-1 2 5 0 0,0 0 1 0 0,0 1-1 0 0,1-1 1 0 0,-1 0-1 0 0,1 1 1 0 0,0-1-1 0 0,0 1 1 0 0,0-1-1 0 0,1-2 1 0 0,4-2 22 0 0,-1 0 0 0 0,1 1 1 0 0,0 0-1 0 0,13-9 1 0 0,-12 9-2 0 0,0-1 0 0 0,1 1 0 0 0,8-12 0 0 0,28-42 153 0 0,-41 58-176 0 0,-1-1 0 0 0,0 1 0 0 0,-1-1-1 0 0,1 0 1 0 0,0 0 0 0 0,-1 0 0 0 0,0 0-1 0 0,1 0 1 0 0,-1 0 0 0 0,0 0 0 0 0,-1 0 0 0 0,1-1-1 0 0,-1 1 1 0 0,1 0 0 0 0,-1 0 0 0 0,0-1-1 0 0,0-4 1 0 0,-1 3 13 0 0,1 1 1 0 0,0 0-1 0 0,0-1 0 0 0,1 1 0 0 0,-1 0 1 0 0,1 0-1 0 0,0-1 0 0 0,0 1 0 0 0,0 0 1 0 0,1 0-1 0 0,0 0 0 0 0,-1 0 0 0 0,1 0 1 0 0,4-4-1 0 0,8-23 114 0 0,-13 28-135 0 0,0 0 1 0 0,-1 0 0 0 0,1 0-1 0 0,-1 0 1 0 0,0 1 0 0 0,0-1-1 0 0,0 0 1 0 0,0 0 0 0 0,0 0-1 0 0,-1 0 1 0 0,1 0 0 0 0,-1 0-1 0 0,-1-3 1 0 0,-1-4 32 0 0,-2 1-1 0 0,-8-14 1 0 0,9 17-26 0 0,1 0 1 0 0,0 0-1 0 0,-1 0 1 0 0,2-1-1 0 0,-1 1 0 0 0,1-1 1 0 0,-2-8-1 0 0,2 6-11 0 0,-1-1 0 0 0,-1 1 0 0 0,1 0 0 0 0,-1 0 0 0 0,-1 1 0 0 0,0-1 0 0 0,0 1 0 0 0,0 0 0 0 0,-13-13 0 0 0,-14-7 0 0 0,0-2 0 0 0,29 26 0 0 0,0-1 0 0 0,0 1 0 0 0,1-1 0 0 0,-1 0 0 0 0,-2-8 0 0 0,4 9 0 0 0,0 0 0 0 0,-1 1 0 0 0,1-1 0 0 0,-1 0 0 0 0,0 1 0 0 0,0 0 0 0 0,0 0 0 0 0,-1-1 0 0 0,1 1 0 0 0,-1 0 0 0 0,1 1 0 0 0,-4-4 0 0 0,-4 1 0 0 0,0-1 0 0 0,0 2 0 0 0,-1-1 0 0 0,-21-5 0 0 0,12 4 0 0 0,11 3 0 0 0,0 1 0 0 0,-1 1 0 0 0,1 0 0 0 0,-14 0 0 0 0,-1 0 0 0 0,8 0 0 0 0,0 2 0 0 0,-28 4 0 0 0,-17 0 0 0 0,40-5 0 0 0,0 0 0 0 0,1-2 0 0 0,-31-6 0 0 0,-99-28 0 0 0,64 20 0 0 0,72 12 0 0 0,-1 2 0 0 0,0 0 0 0 0,-27 0 0 0 0,8 1 0 0 0,-5 0 0 0 0,28 1 0 0 0,0 0 0 0 0,0-1 0 0 0,0 0 0 0 0,-19-4 0 0 0,8 0 0 0 0,-31-4 0 0 0,-2 1 0 0 0,-3 1 0 0 0,-60-11 0 0 0,109 18 0 0 0,1-1 0 0 0,0 1 0 0 0,-1 1 0 0 0,1 0 0 0 0,0 0 0 0 0,0 0 0 0 0,-14 5 0 0 0,-54 23 0 0 0,59-22 0 0 0,-104 39 0 0 0,110-42 0 0 0,0-1 0 0 0,-22 5 0 0 0,20-6 0 0 0,1 0 0 0 0,-17 7 0 0 0,25-7 0 0 0,-1-1 0 0 0,0 0 0 0 0,0 0 0 0 0,1 0 0 0 0,-7-1 0 0 0,-18 5 0 0 0,3 2 0 0 0,18-5 0 0 0,-1 1 0 0 0,1 0 0 0 0,0 0 0 0 0,-13 7 0 0 0,4-2 0 0 0,15-8 0 0 0,0 1 0 0 0,1 0 0 0 0,-1 0 0 0 0,0 0 0 0 0,0 0 0 0 0,0 0 0 0 0,1 0 0 0 0,-1 0 0 0 0,0 0 0 0 0,1 1 0 0 0,-1-1 0 0 0,1 1 0 0 0,0-1 0 0 0,-1 1 0 0 0,-1 2 0 0 0,-21 34 0 0 0,-16 28-72 0 0,-17 63 72 0 0,52-118 0 0 0,1 0 0 0 0,1 1 0 0 0,0 0 0 0 0,0 0 0 0 0,-1 14 0 0 0,-4 23 0 0 0,6-41 0 0 0,0 0 0 0 0,1-1 0 0 0,0 1 0 0 0,0 0 0 0 0,1 0 0 0 0,0 0 0 0 0,0 0 0 0 0,1 0 0 0 0,0-1 0 0 0,1 1 0 0 0,-1 0 0 0 0,1-1 0 0 0,1 1 0 0 0,0-1 0 0 0,0 1 0 0 0,0-1 0 0 0,5 7 0 0 0,8 10 0 0 0,61 87 0 0 0,-68-99 0 0 0,-1-1 0 0 0,0 1 0 0 0,0 1 0 0 0,-1-1 0 0 0,-1 1 0 0 0,0 1 0 0 0,5 18 0 0 0,-9-25-181 0 0,1-1 0 0 0,-1 1-1 0 0,1-1 1 0 0,7 12-1 0 0,-7-14-196 0 0,0 0 0 0 0,-1 1-1 0 0,1 0 1 0 0,-1 0 0 0 0,0-1 0 0 0,0 1-1 0 0,-1 1 1 0 0,1-1 0 0 0,-1 0-1 0 0,0 0 1 0 0,0 6 0 0 0,-1 5-5576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8:45.434"/>
    </inkml:context>
    <inkml:brush xml:id="br0">
      <inkml:brushProperty name="width" value="0.1" units="cm"/>
      <inkml:brushProperty name="height" value="0.1" units="cm"/>
      <inkml:brushProperty name="color" value="#F4F91B"/>
    </inkml:brush>
  </inkml:definitions>
  <inkml:trace contextRef="#ctx0" brushRef="#br0">175 1047 1351 0 0,'6'-10'767'0'0,"-1"4"167"0"0,-5 6-902 0 0,-1-1-1 0 0,1 1 1 0 0,0 0-1 0 0,0 0 1 0 0,-1 0-1 0 0,1-1 1 0 0,0 1 0 0 0,0 0-1 0 0,-1 0 1 0 0,1 0-1 0 0,0 0 1 0 0,-1-1-1 0 0,1 1 1 0 0,0 0-1 0 0,-1 0 1 0 0,1 0-1 0 0,0 0 1 0 0,-1 0 0 0 0,1 0-1 0 0,0 0 1 0 0,-1 0-1 0 0,1 0 1 0 0,0 0-1 0 0,-1 0 1 0 0,1 0-1 0 0,0 0 1 0 0,-1 0-1 0 0,-10-4 488 0 0,11 4-493 0 0,0-1 1 0 0,-1 1-1 0 0,1 0 1 0 0,0 0-1 0 0,0-1 1 0 0,-1 1-1 0 0,1 0 0 0 0,0 0 1 0 0,0 0-1 0 0,-1 0 1 0 0,1-1-1 0 0,0 1 0 0 0,-1 0 1 0 0,1 0-1 0 0,0 0 1 0 0,-1 0-1 0 0,1 0 1 0 0,0 0-1 0 0,-1 0 0 0 0,1 0 1 0 0,0 0-1 0 0,-1 0 1 0 0,1 0-1 0 0,0 0 0 0 0,0 0 1 0 0,-1 0-1 0 0,1 0 1 0 0,0 0-1 0 0,-1 0 1 0 0,1 0-1 0 0,0 0 0 0 0,-1 1 1 0 0,1-1-1 0 0,0 0 1 0 0,0 0-1 0 0,-1 1 0 0 0,-14 26 1098 0 0,12-24-787 0 0,0-1-1 0 0,0 0 1 0 0,0 0-1 0 0,0 0 0 0 0,0 0 1 0 0,-7 2-1 0 0,19 5 892 0 0,5 4-1013 0 0,-14-13-193 0 0,1 0-1 0 0,-1 1 1 0 0,1-1 0 0 0,-1 0-1 0 0,1 1 1 0 0,-1-1-1 0 0,1 0 1 0 0,-1 0 0 0 0,1 1-1 0 0,-1-1 1 0 0,1 0-1 0 0,0 0 1 0 0,-1 0-1 0 0,1 0 1 0 0,-1 0 0 0 0,1 0-1 0 0,0 0 1 0 0,-1 0-1 0 0,1 0 1 0 0,-1 0 0 0 0,1 0-1 0 0,0 0 1 0 0,0-1-1 0 0,0 1 37 0 0,1 0 0 0 0,-1-1 0 0 0,0 1 0 0 0,0 0 0 0 0,0-1 0 0 0,1 1 0 0 0,-1 0 0 0 0,0 0 0 0 0,0 0 0 0 0,1 0 0 0 0,-1 0 1 0 0,0 1-1 0 0,1-1 0 0 0,-1 0 0 0 0,0 0 0 0 0,0 1 0 0 0,2 0 0 0 0,22 13 317 0 0,-5-3-240 0 0,15 0 705 0 0,-33-10-820 0 0,0-1 0 0 0,0 1 0 0 0,0-1 0 0 0,0 1 0 0 0,0-1 0 0 0,0 0 0 0 0,0 0 0 0 0,1 0 0 0 0,-1 0 0 0 0,0 0 0 0 0,0 0 0 0 0,0-1 0 0 0,0 1 0 0 0,0-1 0 0 0,0 1 1 0 0,0-1-1 0 0,3-1 0 0 0,-3 1 35 0 0,1 0 1 0 0,-1 0 0 0 0,1 0-1 0 0,0 1 1 0 0,-1-1 0 0 0,1 1-1 0 0,0 0 1 0 0,0 0 0 0 0,4 0-1 0 0,-2 0-26 0 0,1 0-1 0 0,-1 0 0 0 0,1 0 0 0 0,-1 0 0 0 0,1-1 1 0 0,-1 0-1 0 0,0 0 0 0 0,1-1 0 0 0,-1 0 1 0 0,8-3-1 0 0,24-7 364 0 0,-36 12-376 0 0,1 0 0 0 0,0 0 0 0 0,0 0 0 0 0,-1 0 0 0 0,1 0 1 0 0,0 1-1 0 0,0-1 0 0 0,-1 1 0 0 0,1-1 0 0 0,0 1 0 0 0,-1-1 0 0 0,1 1 0 0 0,-1 0 0 0 0,1 0 1 0 0,-1 0-1 0 0,1-1 0 0 0,2 4 0 0 0,8 3 47 0 0,17 3-63 0 0,-24-9 0 0 0,0 1 0 0 0,0-1 0 0 0,0 1 0 0 0,0 0 0 0 0,8 5 0 0 0,-11-6 0 0 0,0-1 0 0 0,0 1 0 0 0,0 0 0 0 0,0 0 0 0 0,0-1 0 0 0,0 0 0 0 0,0 1 0 0 0,1-1 0 0 0,-1 0 0 0 0,4 0 0 0 0,-4 0 0 0 0,1 0 0 0 0,-1 0 0 0 0,1 0 0 0 0,-1 0 0 0 0,1 1 0 0 0,-1-1 0 0 0,1 1 0 0 0,2 1 0 0 0,14 4 22 0 0,-17-6-18 0 0,0 1-1 0 0,0-1 0 0 0,0 1 0 0 0,0 0 0 0 0,-1-1 1 0 0,1 1-1 0 0,0 0 0 0 0,0 0 0 0 0,0 0 1 0 0,-1 0-1 0 0,1 1 0 0 0,1 1 0 0 0,-2-3 9 0 0,0 1 0 0 0,-1 0 0 0 0,1-1 0 0 0,0 1-1 0 0,0-1 1 0 0,-1 0 0 0 0,1 1 0 0 0,0-1 0 0 0,0 1 0 0 0,0-1-1 0 0,-1 0 1 0 0,1 0 0 0 0,0 0 0 0 0,0 1 0 0 0,0-1 0 0 0,0 0-1 0 0,0 0 1 0 0,0 0 0 0 0,-1 0 0 0 0,1 0 0 0 0,0 0 0 0 0,0-1-1 0 0,0 1 1 0 0,0 0 0 0 0,0 0 0 0 0,-1-1 0 0 0,1 1 0 0 0,0 0-1 0 0,0-1 1 0 0,1 0 0 0 0,12-3 145 0 0,38 10-97 0 0,-35-1-60 0 0,-15-3 0 0 0,0-1 0 0 0,0-1 0 0 0,1 1 0 0 0,-1 0 0 0 0,0 0 0 0 0,0-1 0 0 0,5 1 0 0 0,0 0 29 0 0,1-1 0 0 0,-1-1 1 0 0,0 1-1 0 0,1-1 0 0 0,-1 0 0 0 0,0-1 0 0 0,0 0 0 0 0,0 0 0 0 0,0 0 0 0 0,11-6 0 0 0,-17 7-26 0 0,0 1 0 0 0,0-1 0 0 0,1 1 0 0 0,-1 0 0 0 0,0-1 0 0 0,0 1 0 0 0,0 0 0 0 0,0 0 0 0 0,0 0 0 0 0,0 0 0 0 0,0 0 0 0 0,3 0 0 0 0,0 0 22 0 0,-3 0-23 0 0,0 0 1 0 0,0 0-1 0 0,0-1 0 0 0,1 1 0 0 0,-1 0 1 0 0,0-1-1 0 0,0 1 0 0 0,0-1 0 0 0,0 1 1 0 0,0-1-1 0 0,0 1 0 0 0,-1-1 0 0 0,1 0 1 0 0,1 0-1 0 0,-1 0 0 0 0,0 0 0 0 0,-1 1 0 0 0,1-1 0 0 0,0 1 1 0 0,0-1-1 0 0,0 1 0 0 0,0-1 0 0 0,-1 1 0 0 0,1-1 1 0 0,0 1-1 0 0,0 0 0 0 0,0-1 0 0 0,2 1 0 0 0,4 0 9 0 0,0 0 0 0 0,-1 0-1 0 0,1 1 1 0 0,0 0 0 0 0,7 2-1 0 0,-12-2-4 0 0,0-1-1 0 0,1 0 0 0 0,-1 0 0 0 0,0 0 1 0 0,1 0-1 0 0,-1-1 0 0 0,5 0 1 0 0,7-1 15 0 0,-5 2-13 0 0,-5 0-1 0 0,0 1 0 0 0,1-1 0 0 0,-1 0 0 0 0,0-1 0 0 0,0 1 0 0 0,0-1 0 0 0,6-2 0 0 0,17 4-7 0 0,-13 0 0 0 0,-3-1 0 0 0,15 2 0 0 0,-23-2 0 0 0,1 0 0 0 0,-1 0 0 0 0,0 0 0 0 0,0 0 0 0 0,0 0 0 0 0,0 0 0 0 0,5-2 0 0 0,9 0 0 0 0,-14 2 5 0 0,0 0-1 0 0,0-1 1 0 0,-1 1 0 0 0,1-1-1 0 0,0 0 1 0 0,4-1-1 0 0,17-4 28 0 0,3 0-32 0 0,-9 1 0 0 0,16-1 64 0 0,-31 6-64 0 0,-1-1 0 0 0,1 1 0 0 0,-1-1 0 0 0,0 0 0 0 0,1 0 0 0 0,-1 0 0 0 0,4-3 0 0 0,12-4 0 0 0,3 6 0 0 0,-18 2 0 0 0,0 0 0 0 0,0 0 0 0 0,0-1 0 0 0,0 1 0 0 0,0-1 0 0 0,5-1 0 0 0,27 1 0 0 0,-31 0 12 0 0,1-1 1 0 0,-1 0-1 0 0,1 0 0 0 0,6-4 0 0 0,3-1-9 0 0,36-10 61 0 0,-49 16-47 0 0,1 1-1 0 0,-1-2 1 0 0,0 1-1 0 0,1 0 1 0 0,-1 0-1 0 0,0 0 1 0 0,0-1-1 0 0,0 1 1 0 0,1-2-1 0 0,7-8 86 0 0,22-32 39 0 0,-28 41-133 0 0,-1 0-1 0 0,0-1 0 0 0,0 1 0 0 0,0-1 1 0 0,-1 1-1 0 0,1-1 0 0 0,-1 0 1 0 0,1 0-1 0 0,-1 0 0 0 0,0 0 1 0 0,0 0-1 0 0,0 0 0 0 0,-1 0 0 0 0,1 0 1 0 0,-1 0-1 0 0,1 0 0 0 0,-1 0 1 0 0,0-4-1 0 0,0 3 14 0 0,1 0 1 0 0,0 0-1 0 0,1 0 0 0 0,-1 0 1 0 0,1 0-1 0 0,-1 1 0 0 0,1-1 1 0 0,0 1-1 0 0,1-1 0 0 0,-1 1 1 0 0,0 0-1 0 0,1 0 0 0 0,0 0 1 0 0,0 0-1 0 0,4-4 0 0 0,-5 5-14 0 0,0 0-1 0 0,-1-1 1 0 0,1 1-1 0 0,-1-1 1 0 0,0 0-1 0 0,1 1 1 0 0,-1-1-1 0 0,0 0 1 0 0,-1 0-1 0 0,2-4 1 0 0,-2 4 37 0 0,1 0 1 0 0,0-1-1 0 0,0 1 0 0 0,0 0 1 0 0,0 0-1 0 0,1 0 1 0 0,-1 0-1 0 0,1 0 0 0 0,0 1 1 0 0,3-5-1 0 0,-3 4-31 0 0,0 0-1 0 0,0 0 1 0 0,0 0-1 0 0,0-1 1 0 0,0 1 0 0 0,-1 0-1 0 0,1-1 1 0 0,-1 1-1 0 0,0-1 1 0 0,0 0-1 0 0,0 1 1 0 0,0-6-1 0 0,0 4 16 0 0,0 1 0 0 0,0-1 0 0 0,0 0 0 0 0,0 0 0 0 0,1 1 0 0 0,0-1 0 0 0,4-6 0 0 0,-4 8-10 0 0,0 0-1 0 0,0-1 1 0 0,0 1-1 0 0,0-1 1 0 0,0 0 0 0 0,-1 0-1 0 0,0 1 1 0 0,0-1 0 0 0,0 0-1 0 0,0 0 1 0 0,0 0 0 0 0,-1-7-1 0 0,0 1-13 0 0,1 4 33 0 0,-1 1 0 0 0,-1-1 0 0 0,1 1 0 0 0,-1-1 1 0 0,0 1-1 0 0,-2-8 0 0 0,2 8-20 0 0,0 0 1 0 0,1-1-1 0 0,0 1 0 0 0,0 0 0 0 0,0 0 1 0 0,0 0-1 0 0,1 0 0 0 0,0 0 0 0 0,1-7 1 0 0,3-23 65 0 0,-3-3-10 0 0,-1 20 20 0 0,-2-30 0 0 0,0 34-49 0 0,1 0 0 0 0,1-1-1 0 0,2-14 1 0 0,0 12 77 0 0,-1-30 1 0 0,-2 42-110 0 0,-1 0 0 0 0,0-1 1 0 0,1 1-1 0 0,-2-1 0 0 0,1 1 1 0 0,-1 0-1 0 0,1 0 0 0 0,-1 0 1 0 0,-5-8-1 0 0,3 5-3 0 0,-1 1 0 0 0,0-1 1 0 0,-1 1-1 0 0,1 0 0 0 0,-2 0 0 0 0,-9-9 0 0 0,13 14-5 0 0,0-1-1 0 0,1 0 1 0 0,-1-1-1 0 0,1 1 0 0 0,0 0 1 0 0,0-1-1 0 0,-3-7 1 0 0,4 8-1 0 0,0 0-1 0 0,-1 1 1 0 0,1-1 0 0 0,-1 0 0 0 0,0 0 0 0 0,1 1-1 0 0,-1-1 1 0 0,0 1 0 0 0,0-1 0 0 0,-1 1 0 0 0,1 0-1 0 0,-6-4 1 0 0,1 4 8 0 0,-1 0-1 0 0,0 1 1 0 0,0 0-1 0 0,1 0 1 0 0,-17 1-1 0 0,23 0-9 0 0,-40 1-1 0 0,16 0 0 0 0,-1-2 0 0 0,1 0 0 0 0,-28-5 0 0 0,18 1 0 0 0,22 3 0 0 0,1 0 0 0 0,-21-5 0 0 0,14 0 0 0 0,-17-5 0 0 0,-50-11 0 0 0,70 21 0 0 0,-1 0 0 0 0,1 1 0 0 0,-1 0 0 0 0,1 2 0 0 0,-1 0 0 0 0,1 1 0 0 0,-1 0 0 0 0,-18 6 0 0 0,25-7 0 0 0,-1 1 0 0 0,1-2 0 0 0,-1 0 0 0 0,1 0 0 0 0,-20-3 0 0 0,21 4 0 0 0,0 0 0 0 0,0 0 0 0 0,0 1 0 0 0,1 0 0 0 0,-12 4 0 0 0,14-4 0 0 0,-3 0 0 0 0,-1 0-1 0 0,1-1 1 0 0,-1 0-1 0 0,1-1 1 0 0,-1 0-1 0 0,1 0 1 0 0,-14-3-1 0 0,-24 0 69 0 0,-40 5-68 0 0,72 0 0 0 0,0 0 0 0 0,0 0 0 0 0,0 2 0 0 0,1 0 0 0 0,-1 0 0 0 0,1 2 0 0 0,-14 6 0 0 0,20-9 0 0 0,0-1 0 0 0,-1 1 0 0 0,1-2 0 0 0,-1 1 0 0 0,-9-1 0 0 0,7 0 0 0 0,1 0 0 0 0,-1 1 0 0 0,-13 3 0 0 0,2 3 0 0 0,0 0 0 0 0,0 2 0 0 0,-37 22 0 0 0,33-10 0 0 0,-2 2 0 0 0,26-23 0 0 0,0 1 0 0 0,0-1 0 0 0,0 0 0 0 0,0 0 0 0 0,0 0 0 0 0,0 0 0 0 0,0-1 0 0 0,0 1 0 0 0,0 0 0 0 0,-1-1 0 0 0,-4 1 0 0 0,7-1 0 0 0,-1 0 0 0 0,0 1 0 0 0,0-1 0 0 0,0 0 0 0 0,0 1 0 0 0,0-1 0 0 0,1 1 0 0 0,-1-1 0 0 0,0 1 0 0 0,0-1 0 0 0,1 1 0 0 0,-1-1 0 0 0,0 1 0 0 0,1 0 0 0 0,-1-1 0 0 0,0 1 0 0 0,0 1 0 0 0,-11 18 0 0 0,7-11 0 0 0,1-4 0 0 0,0 0 0 0 0,0 0 0 0 0,-1 0 0 0 0,1-1 0 0 0,-1 0 0 0 0,0 1 0 0 0,0-2 0 0 0,0 1 0 0 0,-12 5 0 0 0,6-2 0 0 0,8-5 0 0 0,0 0 0 0 0,0 1 0 0 0,1-1 0 0 0,0 1 0 0 0,-1-1 0 0 0,1 1 0 0 0,0 0 0 0 0,0 0 0 0 0,0 0 0 0 0,1 0 0 0 0,-1 1 0 0 0,1-1 0 0 0,-1 0 0 0 0,1 1 0 0 0,0-1 0 0 0,1 0 0 0 0,-1 1 0 0 0,0 4 0 0 0,0 2 0 0 0,0 0 0 0 0,1 0 0 0 0,1 0 0 0 0,-1 0 0 0 0,4 14 0 0 0,-2-16 0 0 0,0 1 0 0 0,1-1 0 0 0,0 0 0 0 0,1 0 0 0 0,0 0 0 0 0,0 0 0 0 0,1-1 0 0 0,0 1 0 0 0,9 9 0 0 0,-11-11 0 0 0,1-1 0 0 0,-1 1 0 0 0,0 0 0 0 0,0 0 0 0 0,-1 0 0 0 0,1 1 0 0 0,-1-1 0 0 0,1 10 0 0 0,8 20 0 0 0,-10-34 0 0 0,0 0 0 0 0,1 1 0 0 0,-1-1 0 0 0,1 0 0 0 0,0 0 0 0 0,-1 0 0 0 0,1-1 0 0 0,0 1 0 0 0,0 0 0 0 0,0-1 0 0 0,3 2 0 0 0,-3-1 0 0 0,1-1 0 0 0,-1 1 0 0 0,0 0 0 0 0,0 0 0 0 0,0 0 0 0 0,0 1 0 0 0,2 2 0 0 0,0 1 0 0 0,-3-5 0 0 0,0 1 0 0 0,0-1 0 0 0,0 1 0 0 0,0 0 0 0 0,0 0 0 0 0,0-1 0 0 0,-1 1 0 0 0,1 0 0 0 0,-1 0 0 0 0,1 0 0 0 0,-1 0 0 0 0,0 0 0 0 0,1 2 0 0 0,4 26 0 0 0,-5 29 0 0 0,0-57 0 0 0,1-1 0 0 0,-1 1 0 0 0,1 0 0 0 0,-1-1 0 0 0,1 1 0 0 0,0-1 0 0 0,-1 1 0 0 0,1-1 0 0 0,0 1 0 0 0,0-1 0 0 0,0 1 0 0 0,0-1 0 0 0,0 0 0 0 0,1 0 0 0 0,-1 1 0 0 0,0-1 0 0 0,1 0 0 0 0,-1 0 0 0 0,0 0 0 0 0,1 0 0 0 0,-1-1 0 0 0,3 2 0 0 0,6 5 0 0 0,-6-4-98 0 0,0 0 0 0 0,0 1 0 0 0,0-1 0 0 0,-1 1 0 0 0,1 0 0 0 0,3 6 0 0 0,2 7-5057 0 0,-3-3-1108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9:27.904"/>
    </inkml:context>
    <inkml:brush xml:id="br0">
      <inkml:brushProperty name="width" value="0.1" units="cm"/>
      <inkml:brushProperty name="height" value="0.1" units="cm"/>
      <inkml:brushProperty name="color" value="#F4F91B"/>
    </inkml:brush>
  </inkml:definitions>
  <inkml:trace contextRef="#ctx0" brushRef="#br0">359 1459 1839 0 0,'2'-13'4165'0'0,"-2"12"-4133"0"0,0 1 0 0 0,0 0 0 0 0,0-1-1 0 0,1 1 1 0 0,-1 0 0 0 0,0 0 0 0 0,0-1 0 0 0,0 1 0 0 0,0 0 0 0 0,1-1 0 0 0,-1 1 0 0 0,0 0 0 0 0,0 0 0 0 0,0-1 0 0 0,1 1 0 0 0,-1 0-1 0 0,0 0 1 0 0,0 0 0 0 0,1-1 0 0 0,-1 1 0 0 0,0 0 0 0 0,1 0 0 0 0,-1 0 0 0 0,0 0 0 0 0,1 0 0 0 0,-1 0 0 0 0,0 0 0 0 0,0-1 0 0 0,1 1-1 0 0,-1 0 1 0 0,0 0 0 0 0,1 0 0 0 0,-1 0 0 0 0,0 0 0 0 0,1 1 0 0 0,-1-1 0 0 0,0 0 0 0 0,1 0 0 0 0,-1 0 0 0 0,0 0 0 0 0,1 0 0 0 0,-1 0-1 0 0,0 0 1 0 0,0 1 0 0 0,1-1 0 0 0,-1 0 0 0 0,0 0 0 0 0,1 0 0 0 0,-1 1 0 0 0,0-1 0 0 0,0 0 0 0 0,0 0 0 0 0,1 1 0 0 0,-1-1 0 0 0,0 0-1 0 0,0 1 1 0 0,1-1 70 0 0,0 1 0 0 0,0-1 0 0 0,0 1 0 0 0,0-1 0 0 0,0 1 0 0 0,0-1 0 0 0,1 0 0 0 0,-1 0 0 0 0,0 1-1 0 0,0-1 1 0 0,0 0 0 0 0,0 0 0 0 0,0 0 0 0 0,0 0 0 0 0,0 0 0 0 0,1-1 0 0 0,-1 1 0 0 0,0 0 0 0 0,0 0 0 0 0,0-1-1 0 0,0 1 1 0 0,0-1 0 0 0,0 1 0 0 0,2-2 0 0 0,-2 1 10 0 0,0 1 1 0 0,1-1-1 0 0,-1 1 0 0 0,1-1 1 0 0,-1 1-1 0 0,1-1 0 0 0,-1 1 1 0 0,1 0-1 0 0,-1 0 0 0 0,1 0 1 0 0,-1-1-1 0 0,1 2 0 0 0,-1-1 1 0 0,1 0-1 0 0,-1 0 0 0 0,3 1 1 0 0,0 1 1 0 0,-1 0-67 0 0,0 0-1 0 0,0-1 0 0 0,1 1 1 0 0,-1-1-1 0 0,1 1 1 0 0,-1-1-1 0 0,1 0 1 0 0,-1 0-1 0 0,1-1 0 0 0,0 1 1 0 0,-1-1-1 0 0,1 0 1 0 0,0 0-1 0 0,0 0 1 0 0,6-1-1 0 0,4-1 142 0 0,0 0 1 0 0,0 2-1 0 0,0-1 0 0 0,0 2 1 0 0,14 1-1 0 0,-17 0-104 0 0,1-1 0 0 0,-1 0 0 0 0,1-1 0 0 0,0-1 0 0 0,-1 0 0 0 0,1 0-1 0 0,-1-1 1 0 0,14-4 0 0 0,-14 2 2 0 0,0 1-1 0 0,0 0 1 0 0,0 0 0 0 0,1 1-1 0 0,-1 1 1 0 0,1 0-1 0 0,-1 1 1 0 0,1 0 0 0 0,16 2-1 0 0,-15-1-66 0 0,1-1-1 0 0,-1-1 0 0 0,20-3 0 0 0,-17 2 48 0 0,65-14 4350 0 0,-42 9-5948 0 0,-25 4 1100 0 0,0 1 0 0 0,21-1 0 0 0,-16 0 1524 0 0,-15 2-1066 0 0,-1 1-1 0 0,0-1 1 0 0,0 1 0 0 0,0-1 0 0 0,0 1-1 0 0,6 1 1 0 0,63 9-65 0 0,-36-9-469 0 0,-9 0-16 0 0,-15 0 537 0 0,-6-1 7 0 0,-1 1 1 0 0,0-1-1 0 0,1 1 1 0 0,-1 0-1 0 0,0 0 1 0 0,0 1-1 0 0,0-1 1 0 0,0 1-1 0 0,0 0 1 0 0,0 1-1 0 0,7 4 1 0 0,-9-6-4 0 0,0 1 0 0 0,0-1 0 0 0,-1 0 0 0 0,1 0 0 0 0,0 0 0 0 0,0 0 1 0 0,0 0-1 0 0,0-1 0 0 0,0 0 0 0 0,0 1 0 0 0,0-1 0 0 0,0 0 0 0 0,0 0 0 0 0,0-1 0 0 0,0 1 0 0 0,4-2 1 0 0,5 0 73 0 0,0-1 1 0 0,18-8-1 0 0,-18 5 26 0 0,-1 0 1 0 0,0-1-1 0 0,-1 0 0 0 0,0-1 0 0 0,0 0 0 0 0,0-1 0 0 0,10-12 0 0 0,-11 12-78 0 0,13-9 189 0 0,-18 14-205 0 0,1 0 1 0 0,0 0-1 0 0,-1 0 0 0 0,0 0 1 0 0,5-7-1 0 0,10-14 10 0 0,-6 9 38 0 0,-1-2 0 0 0,-1 1 0 0 0,16-33 1 0 0,-18 23 10 0 0,11-55 1 0 0,-14 56 8 0 0,-3 2-40 0 0,0-1 0 0 0,-2 0 0 0 0,-1 0 0 0 0,-1 1 0 0 0,-5-32 0 0 0,2 18-5 0 0,3 30-38 0 0,-1 1 1 0 0,0-1 0 0 0,0 0 0 0 0,-1 1 0 0 0,0-1 0 0 0,-7-12 0 0 0,-9-24 67 0 0,17 35-68 0 0,1-1-1 0 0,-1 1 1 0 0,2-1 0 0 0,0 1-1 0 0,1-17 1 0 0,-1-21 10 0 0,-3 22 34 0 0,-1 1 0 0 0,-1-1 0 0 0,-9-25 0 0 0,8 36-20 0 0,0 1 0 0 0,-1 0 0 0 0,-1 1 0 0 0,0-1 0 0 0,-1 2 0 0 0,0-1 0 0 0,-1 1 0 0 0,-16-14 0 0 0,20 17-27 0 0,0 0-1 0 0,0 0 1 0 0,-7-12-1 0 0,8 10 6 0 0,-2 1 0 0 0,-9-14 0 0 0,13 21-8 0 0,1 0-1 0 0,0-1 0 0 0,-1 1 0 0 0,1 0 0 0 0,-1 0 1 0 0,1 1-1 0 0,-1-1 0 0 0,0 0 0 0 0,0 1 1 0 0,0 0-1 0 0,0 0 0 0 0,-6-2 0 0 0,5 2-1 0 0,-1 0 0 0 0,1 0 0 0 0,0-1 0 0 0,0 1 0 0 0,0-1 0 0 0,1 0 0 0 0,-1 0 0 0 0,0 0 0 0 0,1 0 0 0 0,-1-1 0 0 0,1 0 0 0 0,-5-4 0 0 0,3 1 0 0 0,1 0 0 0 0,-1 0 0 0 0,1 0 0 0 0,0-1 0 0 0,1 0 0 0 0,-4-7 0 0 0,6 11 0 0 0,-1 0 0 0 0,0 0 0 0 0,0 0 0 0 0,0 1 0 0 0,0-1 0 0 0,0 1 0 0 0,-1 0 0 0 0,1 0 0 0 0,-1-1 0 0 0,1 1 0 0 0,-1 1 0 0 0,0-1 0 0 0,0 0 0 0 0,1 1 0 0 0,-1-1 0 0 0,0 1 0 0 0,-1 0 0 0 0,1 0 0 0 0,0 0 0 0 0,0 1 0 0 0,0-1 0 0 0,-1 1 0 0 0,1 0 0 0 0,-4-1 0 0 0,-15 1 0 0 0,1-2 0 0 0,0 0 0 0 0,-39-10 0 0 0,44 9 0 0 0,1 1 0 0 0,-27-1 0 0 0,-4 0 0 0 0,26 2-2 0 0,0 1 1 0 0,1 0-1 0 0,-34 6 0 0 0,23-2 1 0 0,-17 0 1 0 0,29-4 0 0 0,0 2 0 0 0,1 0 0 0 0,-25 6 0 0 0,27-5 0 0 0,0-1 0 0 0,0-1 0 0 0,0 0 0 0 0,0-1 0 0 0,0 0 0 0 0,-17-4 0 0 0,22 3 0 0 0,-7-2 0 0 0,0 0 0 0 0,1-2 0 0 0,-1 0 0 0 0,1 0 0 0 0,-16-9 0 0 0,-25-8 0 0 0,35 11 0 0 0,20 9 0 0 0,0 1 0 0 0,-1 0 0 0 0,1-1 0 0 0,0 1 0 0 0,-1 0 0 0 0,1 0 0 0 0,0 1 0 0 0,-1-1 0 0 0,1 0 0 0 0,-1 1 0 0 0,0 0 0 0 0,1-1 0 0 0,-1 1 0 0 0,-4 0 0 0 0,0 1 0 0 0,1-1 0 0 0,0 0 0 0 0,0 0 0 0 0,-1-1 0 0 0,1 1 0 0 0,0-2 0 0 0,0 1 0 0 0,0-1 0 0 0,-10-3 0 0 0,12 4 0 0 0,0 0 0 0 0,1 0 0 0 0,-1 0 0 0 0,0 1 0 0 0,1 0 0 0 0,-1-1 0 0 0,0 1 0 0 0,1 1 0 0 0,-1-1 0 0 0,-6 2 0 0 0,-34 14 0 0 0,34-12 0 0 0,0 0 0 0 0,-16 4 0 0 0,23-8 0 0 0,1 1 0 0 0,0 0 0 0 0,0 0 0 0 0,-1 1 0 0 0,1-1 0 0 0,0 0 0 0 0,0 1 0 0 0,0-1 0 0 0,0 1 0 0 0,1 0 0 0 0,-1 0 0 0 0,0-1 0 0 0,1 1 0 0 0,-1 0 0 0 0,1 0 0 0 0,-2 3 0 0 0,-19 40 0 0 0,18-35 0 0 0,0 1 0 0 0,1 0 0 0 0,0 0 0 0 0,-2 14 0 0 0,-6 23 0 0 0,3-27-16 0 0,-16 29 0 0 0,15-33 3 0 0,1 0 0 0 0,-11 33-1 0 0,11-5 14 0 0,7-35 0 0 0,0 1 0 0 0,-1-1 0 0 0,-3 11 0 0 0,1-5 0 0 0,0 0 0 0 0,2 0 0 0 0,0 0 0 0 0,0 25 0 0 0,3-28 0 0 0,0 0 0 0 0,1-1 0 0 0,1 1 0 0 0,0 0 0 0 0,10 23 0 0 0,-6-16-8 0 0,-1 0 0 0 0,-1 1 0 0 0,-1 0 0 0 0,0 0 0 0 0,-2 0 0 0 0,-1 0 0 0 0,-2 42 0 0 0,4 24 29 0 0,-1-70-16 0 0,-1 0-1 0 0,0 0 1 0 0,-2 0 0 0 0,0 0-1 0 0,-1 1 1 0 0,-7 31 0 0 0,-1-21-958 0 0,-2 1 0 0 0,0-1 1 0 0,-21 32-1 0 0,6-17-5578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39:29.669"/>
    </inkml:context>
    <inkml:brush xml:id="br0">
      <inkml:brushProperty name="width" value="0.1" units="cm"/>
      <inkml:brushProperty name="height" value="0.1" units="cm"/>
      <inkml:brushProperty name="color" value="#F4F91B"/>
    </inkml:brush>
  </inkml:definitions>
  <inkml:trace contextRef="#ctx0" brushRef="#br0">0 132 1639 0 0,'8'-22'1052'0'0,"1"1"0"0"0,1 1 0 0 0,21-33 0 0 0,-30 51-962 0 0,0 1-1 0 0,0 0 0 0 0,1 0 0 0 0,-1-1 0 0 0,0 1 0 0 0,1 0 0 0 0,-1 0 1 0 0,1 1-1 0 0,-1-1 0 0 0,1 0 0 0 0,0 0 0 0 0,-1 1 0 0 0,1-1 0 0 0,0 1 1 0 0,-1 0-1 0 0,1-1 0 0 0,0 1 0 0 0,-1 0 0 0 0,1 0 0 0 0,0 0 0 0 0,0 0 1 0 0,-1 0-1 0 0,1 0 0 0 0,0 1 0 0 0,0-1 0 0 0,2 2 0 0 0,0-1 7 0 0,0 0 0 0 0,0 1-1 0 0,0-1 1 0 0,0 1-1 0 0,-1 0 1 0 0,1 0 0 0 0,-1 0-1 0 0,1 1 1 0 0,-1-1-1 0 0,6 6 1 0 0,-1 3 298 0 0,0 0 1 0 0,8 16-1 0 0,11 16 578 0 0,52 44-20 0 0,-61-70-664 0 0,0 1 0 0 0,-2 0 1 0 0,0 2-1 0 0,-1 0 1 0 0,23 40-1 0 0,-36-55-1073 0 0,1 1 0 0 0,-2-1-1 0 0,1 1 1 0 0,1 7 0 0 0,-1 4-3617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02.878"/>
    </inkml:context>
    <inkml:brush xml:id="br0">
      <inkml:brushProperty name="width" value="0.1" units="cm"/>
      <inkml:brushProperty name="height" value="0.1" units="cm"/>
      <inkml:brushProperty name="color" value="#E71224"/>
    </inkml:brush>
  </inkml:definitions>
  <inkml:trace contextRef="#ctx0" brushRef="#br0">1 8 1375 0 0,'30'-5'128'0'0,"-4"3"-128"0"0,-6 2 0 0 0,-5 2 0 0 0,-2 0 200 0 0,7-2 24 0 0,17 1 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0:55.117"/>
    </inkml:context>
    <inkml:brush xml:id="br0">
      <inkml:brushProperty name="width" value="0.1" units="cm"/>
      <inkml:brushProperty name="height" value="0.1" units="cm"/>
      <inkml:brushProperty name="color" value="#E71224"/>
    </inkml:brush>
  </inkml:definitions>
  <inkml:trace contextRef="#ctx0" brushRef="#br0">295 1120 1151 0 0,'-2'-2'610'0'0,"2"2"-550"0"0,0-1 0 0 0,0 1-1 0 0,-1-1 1 0 0,1 1-1 0 0,0-1 1 0 0,0 1-1 0 0,0-1 1 0 0,-1 1-1 0 0,1 0 1 0 0,0-1-1 0 0,-1 1 1 0 0,1-1 0 0 0,0 1-1 0 0,-1 0 1 0 0,1-1-1 0 0,-1 1 1 0 0,1 0-1 0 0,0 0 1 0 0,-1-1-1 0 0,1 1 1 0 0,-2 0-1 0 0,-12 27 613 0 0,9-19-253 0 0,4-6-152 0 0,0 0 1 0 0,0 0 0 0 0,0 0 0 0 0,0-1 0 0 0,0 1 0 0 0,1 0-1 0 0,-1 0 1 0 0,0 3 0 0 0,1-4-199 0 0,0 0 0 0 0,0 0 0 0 0,1-1-1 0 0,-1 1 1 0 0,0 0 0 0 0,0 0 0 0 0,1 0 0 0 0,-1 0-1 0 0,0 0 1 0 0,1-1 0 0 0,-1 1 0 0 0,1 0 0 0 0,-1 0-1 0 0,1 0 1 0 0,-1-1 0 0 0,1 1 0 0 0,0 0 0 0 0,-1-1-1 0 0,1 1 1 0 0,0-1 0 0 0,0 1 0 0 0,-1-1 0 0 0,2 1-1 0 0,5 3 255 0 0,0 0 0 0 0,0-1-1 0 0,0 0 1 0 0,0-1 0 0 0,0 1-1 0 0,1-1 1 0 0,-1-1 0 0 0,12 2-1 0 0,15 4 60 0 0,-26-5-296 0 0,0 0 0 0 0,0-1 0 0 0,15 1 0 0 0,73 4 1236 0 0,-87-5-1213 0 0,1 0 0 0 0,0 1 0 0 0,-1 0 0 0 0,0 1 1 0 0,1 0-1 0 0,11 6 0 0 0,-3-2 10 0 0,12 5 97 0 0,-17-6-65 0 0,0-1 0 0 0,26 7 0 0 0,29 4 180 0 0,-21-4-165 0 0,-40-10-144 0 0,1 1 0 0 0,0-1-1 0 0,0-1 1 0 0,-1 0-1 0 0,1 0 1 0 0,13 0-1 0 0,21-3 52 0 0,-21 1 23 0 0,36-5-1 0 0,38-11 124 0 0,-75 13-174 0 0,34-8 27 0 0,-44 9-43 0 0,-1 1 0 0 0,1 1 0 0 0,0 0-1 0 0,15 0 1 0 0,13-1 19 0 0,-15 0-8 0 0,-15 2-21 0 0,0-1 1 0 0,0 0-1 0 0,10-2 1 0 0,-11 1 16 0 0,0 1 1 0 0,1 0-1 0 0,10 0 0 0 0,-11 1-7 0 0,0-1 0 0 0,-1 0 0 0 0,1 0 0 0 0,9-2 0 0 0,-5-1-16 0 0,0 1 0 0 0,0 1 0 0 0,0 0-1 0 0,14 0 1 0 0,3 3 78 0 0,46 8 0 0 0,-42-1-14 0 0,-25-6-70 0 0,0 0 0 0 0,0-1-1 0 0,0 0 1 0 0,0 0 0 0 0,0 0 0 0 0,0-1 0 0 0,0 0-1 0 0,9-1 1 0 0,4-1 10 0 0,-17 2-6 0 0,-1 0 0 0 0,1 0 0 0 0,0 0 0 0 0,0 0 0 0 0,0-1 1 0 0,-1 1-1 0 0,1-1 0 0 0,0 0 0 0 0,-1 0 0 0 0,1 0 0 0 0,-1 0 1 0 0,1 0-1 0 0,-1-1 0 0 0,1 1 0 0 0,-1-1 0 0 0,0 1 0 0 0,1-1 0 0 0,-1 0 1 0 0,0 0-1 0 0,3-4 0 0 0,-2 2 28 0 0,0 0 0 0 0,0 1 0 0 0,0-1-1 0 0,1 1 1 0 0,0 0 0 0 0,-1 0 0 0 0,1 0 0 0 0,7-4 0 0 0,37-15-28 0 0,-14 7 47 0 0,-29 13-44 0 0,-2 1-3 0 0,1-1-1 0 0,-1 1 1 0 0,1-1 0 0 0,-1 0-1 0 0,0 0 1 0 0,0 0-1 0 0,0 0 1 0 0,0 0 0 0 0,0-1-1 0 0,0 1 1 0 0,-1-1-1 0 0,1 0 1 0 0,-1 0 0 0 0,0 0-1 0 0,0 0 1 0 0,0 0-1 0 0,0-1 1 0 0,1-3 0 0 0,-2 5-7 0 0,0 0 0 0 0,0 1 1 0 0,0-1-1 0 0,0 0 0 0 0,0 1 0 0 0,0-1 1 0 0,1 0-1 0 0,-1 1 0 0 0,0 0 1 0 0,1-1-1 0 0,1 0 0 0 0,9-11 19 0 0,-10 7-12 0 0,0 0-1 0 0,0 0 1 0 0,0 0-1 0 0,-1-1 1 0 0,1 1-1 0 0,-2 0 0 0 0,1-1 1 0 0,-1 1-1 0 0,0-1 1 0 0,-1-6-1 0 0,1-8 3 0 0,0 16-8 0 0,1-1 1 0 0,0 1-1 0 0,0 0 0 0 0,1-1 0 0 0,-1 1 0 0 0,3-6 0 0 0,-1 5 2 0 0,-1-1 0 0 0,0 1 0 0 0,2-12 0 0 0,-4-29 173 0 0,-1 38-119 0 0,1 0-1 0 0,0 0 1 0 0,0-1-1 0 0,4-17 1 0 0,-3 24-56 0 0,0 0-1 0 0,0-1 1 0 0,0 1 0 0 0,0-1 0 0 0,-1 1-1 0 0,0-1 1 0 0,0 1 0 0 0,0-1 0 0 0,0 1-1 0 0,0-1 1 0 0,0 1 0 0 0,-1-1 0 0 0,0 1-1 0 0,0-1 1 0 0,0 1 0 0 0,0 0-1 0 0,0-1 1 0 0,-1 1 0 0 0,0 0 0 0 0,1 0-1 0 0,-1 0 1 0 0,0 0 0 0 0,0 0 0 0 0,-1 1-1 0 0,1-1 1 0 0,-4-2 0 0 0,-11-12 54 0 0,9 10-64 0 0,1 0 0 0 0,0 0 0 0 0,1-1 0 0 0,-9-12 0 0 0,13 17 27 0 0,0 0-1 0 0,1-1 1 0 0,-1 1-1 0 0,1-1 0 0 0,0 0 1 0 0,0 1-1 0 0,0-1 1 0 0,1 0-1 0 0,-1 0 1 0 0,1 0-1 0 0,0 1 0 0 0,0-1 1 0 0,0 0-1 0 0,1 0 1 0 0,0-5-1 0 0,1 1 5 0 0,-1 0 0 0 0,-1 0 0 0 0,0-1 0 0 0,0 1 0 0 0,0 0 0 0 0,-1 0 0 0 0,0 0 0 0 0,-1 0 0 0 0,1 0 0 0 0,-2 1 0 0 0,1-1 0 0 0,-1 0 0 0 0,-7-13 0 0 0,-14-21 28 0 0,22 35-47 0 0,0 0 1 0 0,0 0-1 0 0,0 0 1 0 0,1 0-1 0 0,0 0 1 0 0,1 0-1 0 0,-1 0 1 0 0,1-1 0 0 0,2-11-1 0 0,-2-30-8 0 0,-1 41 0 0 0,-15-90 66 0 0,15 94-65 0 0,-1 0 0 0 0,1 0 0 0 0,-1 0 0 0 0,0 0 0 0 0,0 0 0 0 0,0 1 0 0 0,-1-1 0 0 0,1 0 0 0 0,-1 1 0 0 0,0 0 0 0 0,0 0 0 0 0,0 0 0 0 0,0 0 0 0 0,0 0 0 0 0,-1 1 0 0 0,1-1 0 0 0,-1 1 0 0 0,0 0 0 0 0,0 0 0 0 0,0 0 0 0 0,0 0 0 0 0,0 1 0 0 0,-8-2 0 0 0,-13-4 0 0 0,8 3 0 0 0,0 0 0 0 0,-30-4 0 0 0,10 6 0 0 0,0 0 0 0 0,-48-8 0 0 0,63 7 0 0 0,1 1 0 0 0,0 1 0 0 0,-30 2 0 0 0,6 0 0 0 0,-231-5 0 0 0,228 2 0 0 0,-65-11 0 0 0,66 6 0 0 0,-68-2 0 0 0,-208-10 0 0 0,292 16 0 0 0,17 1 0 0 0,0 0 0 0 0,0 1 0 0 0,0 1 0 0 0,-1 0 0 0 0,-26 5 0 0 0,-42 4 0 0 0,75-7 0 0 0,-1 0 0 0 0,1 0 0 0 0,0 0 0 0 0,0 1 0 0 0,0 0 0 0 0,0 1 0 0 0,0 0 0 0 0,1 0 0 0 0,0 1 0 0 0,0 0 0 0 0,0 0 0 0 0,0 1 0 0 0,-8 8 0 0 0,9-8 0 0 0,0 0 0 0 0,0 1 0 0 0,1-1 0 0 0,0 1 0 0 0,0 0 0 0 0,0 1 0 0 0,1-1 0 0 0,0 1 0 0 0,1 0 0 0 0,0 0 0 0 0,-2 8 0 0 0,-7 26 0 0 0,9-33 0 0 0,0 0 0 0 0,1-1 0 0 0,0 1 0 0 0,0 0 0 0 0,1 0 0 0 0,0 0 0 0 0,1 0 0 0 0,0 0 0 0 0,0 0 0 0 0,1 0 0 0 0,1 9 0 0 0,0-9 0 0 0,-1 1 0 0 0,0-1 0 0 0,-1 0 0 0 0,0 0 0 0 0,-1 0 0 0 0,0 1 0 0 0,0-1 0 0 0,-3 9 0 0 0,2-6 0 0 0,0 0 0 0 0,1-1 0 0 0,0 1 0 0 0,1 18 0 0 0,-2 11 0 0 0,0-11 0 0 0,2 12 0 0 0,2-1 0 0 0,13 81 0 0 0,-14-118 2 0 0,1 6-4 0 0,0 0 0 0 0,1 20-1 0 0,-3-27 8 0 0,0 1-1 0 0,-1-1 1 0 0,1 1-1 0 0,-1-1 1 0 0,0 0-1 0 0,0 0 1 0 0,0 1-1 0 0,0-1 1 0 0,0 0-1 0 0,-1 0 1 0 0,1 0-1 0 0,-4 4 1 0 0,3-3-132 0 0,0 0 0 0 0,0 0 0 0 0,0-1 0 0 0,1 1 0 0 0,0 0 0 0 0,-1 0 0 0 0,1 1 0 0 0,1-1 1 0 0,-1 0-1 0 0,1 0 0 0 0,-1 7 0 0 0,3 1-740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1:00.259"/>
    </inkml:context>
    <inkml:brush xml:id="br0">
      <inkml:brushProperty name="width" value="0.1" units="cm"/>
      <inkml:brushProperty name="height" value="0.1" units="cm"/>
      <inkml:brushProperty name="color" value="#E71224"/>
    </inkml:brush>
  </inkml:definitions>
  <inkml:trace contextRef="#ctx0" brushRef="#br0">97 1335 455 0 0,'-1'1'147'0'0,"0"0"-1"0"0,1 1 0 0 0,-1-1 0 0 0,0 0 0 0 0,0 0 0 0 0,0 0 0 0 0,0 0 0 0 0,0 0 0 0 0,0 0 0 0 0,-2 1 0 0 0,15-8 4909 0 0,9-3-3294 0 0,-15 5-1563 0 0,1 1 0 0 0,-1 1 1 0 0,0-1-1 0 0,1 1 0 0 0,-1 0 0 0 0,1 0 0 0 0,10 0 0 0 0,41-10 545 0 0,-37 10-437 0 0,-13 0-166 0 0,-1 2 1 0 0,1-1 0 0 0,0 1 0 0 0,8 0-1 0 0,11 5 149 0 0,-20-4-215 0 0,0 1 0 0 0,1-1 0 0 0,-1-1 0 0 0,13 1 0 0 0,-7-1 93 0 0,0 1 1 0 0,-1 0-1 0 0,1 1 1 0 0,22 6-1 0 0,109 34 401 0 0,-124-39-513 0 0,-17-3-41 0 0,1 0 0 0 0,-1 1 0 0 0,1-1 0 0 0,0 1 0 0 0,5 2 0 0 0,7 2 25 0 0,0-2 0 0 0,0 1 1 0 0,0-2-1 0 0,1 0 0 0 0,-1-1 0 0 0,22-2 1 0 0,63-10 586 0 0,-29 17-322 0 0,69-7-112 0 0,-115 0-170 0 0,-13 0-8 0 0,0 1 0 0 0,22 3 0 0 0,-30-3-14 0 0,1 0 0 0 0,0 0 0 0 0,-1 0 0 0 0,1-1 0 0 0,0 0 0 0 0,10-2 0 0 0,-11 1 0 0 0,-1 1 0 0 0,1 0 0 0 0,-1 0 0 0 0,1 1 0 0 0,0-1 0 0 0,0 1 0 0 0,-1 0 0 0 0,1 0 0 0 0,8 2 0 0 0,-9-1 0 0 0,0-1 0 0 0,0 1 0 0 0,0-1 0 0 0,0 1 0 0 0,6-2 0 0 0,-6 1 0 0 0,-1 0 0 0 0,1 0 0 0 0,-1 0 0 0 0,1 0 0 0 0,0 1 0 0 0,-1 0 0 0 0,7 1 0 0 0,-5-1 0 0 0,0-1 0 0 0,-1 1 0 0 0,1-1 0 0 0,0 0 0 0 0,0-1 0 0 0,-1 1 0 0 0,1-1 0 0 0,-1 0 0 0 0,1 0 0 0 0,0-1 0 0 0,7-3 0 0 0,3 0 0 0 0,21-4 44 0 0,47-7 0 0 0,-58 12-14 0 0,75-11 108 0 0,2-9-84 0 0,-70 20-43 0 0,-16 2-11 0 0,29-6-1 0 0,-39 7 7 0 0,0 0 0 0 0,0 1-1 0 0,1-1 1 0 0,-1 1 0 0 0,0 1 0 0 0,9 1-1 0 0,22-1 19 0 0,-9-2-24 0 0,-1 0 0 0 0,29 3 0 0 0,-55-1 0 0 0,9 0 9 0 0,0 1-1 0 0,0-2 0 0 0,0 1 0 0 0,0-1 1 0 0,0-1-1 0 0,0 0 0 0 0,0 0 1 0 0,13-4-1 0 0,-21 4 8 0 0,1 0 1 0 0,-1-1 0 0 0,1 1-1 0 0,-1-1 1 0 0,1 1-1 0 0,-1-1 1 0 0,0 0-1 0 0,0 0 1 0 0,0 0-1 0 0,0 0 1 0 0,0 0 0 0 0,0 0-1 0 0,0-1 1 0 0,-1 1-1 0 0,3-5 1 0 0,1-4 164 0 0,0-1 1 0 0,4-17 0 0 0,2-5 291 0 0,-6 21-416 0 0,-1 0 1 0 0,-1 0 0 0 0,-1-1-1 0 0,1 1 1 0 0,-1-27 0 0 0,-1 18-46 0 0,5-26 0 0 0,-2 32-6 0 0,-2 0 0 0 0,0-1 0 0 0,-1 1 0 0 0,-1-1-1 0 0,0 1 1 0 0,-2-1 0 0 0,0 1 0 0 0,0-1 0 0 0,-1 1-1 0 0,-11-31 1 0 0,-7-21 7 0 0,15 44 45 0 0,-2 1 0 0 0,0 0 0 0 0,-14-28 1 0 0,15 37-50 0 0,1-1 1 0 0,1 0 0 0 0,1 0-1 0 0,0 0 1 0 0,-3-21 0 0 0,5 22 47 0 0,-1-1 0 0 0,0 1 0 0 0,-1 0 1 0 0,-1 0-1 0 0,0 0 0 0 0,-11-19 0 0 0,5 15 53 0 0,-1 0 0 0 0,0 1-1 0 0,-29-29 1 0 0,34 39-106 0 0,0 1 0 0 0,0 0 0 0 0,-1 1 0 0 0,1 0 1 0 0,-1 0-1 0 0,0 0 0 0 0,-1 1 0 0 0,1 0 0 0 0,-1 1 0 0 0,0 0 0 0 0,-13-3 0 0 0,-42-7-4 0 0,-39-7 0 0 0,-21 14 0 0 0,87 6 0 0 0,0-1 0 0 0,-49-9 0 0 0,72 7 0 0 0,-2-1 0 0 0,0 2 0 0 0,-30-3 0 0 0,-31-1 0 0 0,23 0 0 0 0,6 3 0 0 0,-63-12 0 0 0,-33-15 0 0 0,81 12 0 0 0,36 10 0 0 0,0 1 0 0 0,-42-7 0 0 0,-128-10 64 0 0,177 23-64 0 0,-1 1 0 0 0,1 1 0 0 0,0 1 0 0 0,-33 7 0 0 0,-34 2 0 0 0,40-8 0 0 0,-1 2 0 0 0,1 2 0 0 0,-73 21 0 0 0,119-27 0 0 0,-8 1 1 0 0,0 1 0 0 0,-17 8 0 0 0,23-9-2 0 0,0 0 0 0 0,0 0 0 0 0,1 0-1 0 0,-1 0 1 0 0,0 1 0 0 0,1-1 0 0 0,-1 1 0 0 0,1 0 0 0 0,0 0 0 0 0,0 0 0 0 0,-2 3 0 0 0,0 3-4 0 0,0-1 0 0 0,1 1 0 0 0,0 0 0 0 0,0 0 0 0 0,1 0 0 0 0,1 0 1 0 0,-1 1-1 0 0,1-1 0 0 0,1 0 0 0 0,0 1 0 0 0,1 13 0 0 0,3 10 9 0 0,16 60-1 0 0,-18-84-5 0 0,20 47 2 0 0,-14-35-19 0 0,1 0 0 0 0,13 22 0 0 0,6 17 12 0 0,-18-37 7 0 0,-2 0 0 0 0,0 1 0 0 0,-2 1 0 0 0,0-1 0 0 0,-2 1 0 0 0,-1 0 0 0 0,0 32 0 0 0,-2-38 0 0 0,-1-1 0 0 0,-1 1 0 0 0,-1-1 0 0 0,0 0 0 0 0,-1 0 0 0 0,-12 35 0 0 0,-9 5-150 0 0,-9 23 240 0 0,14-26-5326 0 0,12-23-732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1:27.412"/>
    </inkml:context>
    <inkml:brush xml:id="br0">
      <inkml:brushProperty name="width" value="0.1" units="cm"/>
      <inkml:brushProperty name="height" value="0.1" units="cm"/>
      <inkml:brushProperty name="color" value="#66CC00"/>
    </inkml:brush>
  </inkml:definitions>
  <inkml:trace contextRef="#ctx0" brushRef="#br0">8 0 455 0 0,'-2'0'0'0'0,"-1"2"0"0"0,1 2 0 0 0,2-3 208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1:29.053"/>
    </inkml:context>
    <inkml:brush xml:id="br0">
      <inkml:brushProperty name="width" value="0.1" units="cm"/>
      <inkml:brushProperty name="height" value="0.1" units="cm"/>
      <inkml:brushProperty name="color" value="#66CC00"/>
    </inkml:brush>
  </inkml:definitions>
  <inkml:trace contextRef="#ctx0" brushRef="#br0">391 1161 1375 0 0,'0'-1'242'0'0,"1"0"-1"0"0,0 0 0 0 0,0 1 0 0 0,-1-1 0 0 0,1 0 0 0 0,0 0 1 0 0,0 1-1 0 0,0-1 0 0 0,0 1 0 0 0,0-1 0 0 0,0 1 0 0 0,0-1 1 0 0,0 1-1 0 0,0 0 0 0 0,0-1 0 0 0,0 1 0 0 0,0 0 0 0 0,0 0 1 0 0,0 0-1 0 0,0 0 0 0 0,0 0 0 0 0,0 0 0 0 0,0 0 0 0 0,1 0 0 0 0,-1 0 1 0 0,2 1-1 0 0,0 1 31 0 0,0-1-1 0 0,0 1 1 0 0,0 1 0 0 0,0-1-1 0 0,-1 0 1 0 0,6 6 0 0 0,-6-6-31 0 0,9 13 753 0 0,-10-14-940 0 0,0 0 1 0 0,-1 0-1 0 0,1 0 1 0 0,-1 0-1 0 0,1 0 1 0 0,0 0-1 0 0,0 0 1 0 0,0-1-1 0 0,-1 1 1 0 0,1 0-1 0 0,0 0 1 0 0,0-1-1 0 0,0 1 1 0 0,0 0-1 0 0,0-1 1 0 0,1 1-1 0 0,-1-1 1 0 0,0 1-1 0 0,0-1 1 0 0,0 0-1 0 0,0 0 1 0 0,0 1-1 0 0,1-1 0 0 0,-1 0 1 0 0,0 0-1 0 0,0 0 1 0 0,0 0-1 0 0,1 0 1 0 0,-1 0-1 0 0,0 0 1 0 0,2-1-1 0 0,7 0 317 0 0,6-2 34 0 0,-13 2-337 0 0,0 0-1 0 0,0 1 0 0 0,0-1 0 0 0,0 1 0 0 0,0-1 1 0 0,1 1-1 0 0,3 0 0 0 0,-4 0 1 0 0,0 0-1 0 0,0 0 1 0 0,0 0-1 0 0,0 0 1 0 0,0-1-1 0 0,0 0 1 0 0,0 1-1 0 0,5-3 1 0 0,-4 1 26 0 0,1 1 0 0 0,-1 0 0 0 0,1 0 0 0 0,-1 0 0 0 0,1 1 0 0 0,-1 0 0 0 0,7 0 1 0 0,14-2 197 0 0,-4 0-51 0 0,0 0-1 0 0,25 2 1 0 0,-25 0-66 0 0,18 5 460 0 0,-34-4-605 0 0,0 0 0 0 0,0 0 0 0 0,0-1 0 0 0,0 1 0 0 0,0-1 0 0 0,0 0 0 0 0,1 0 0 0 0,-1-1 0 0 0,0 0 1 0 0,8-2-1 0 0,140-36 420 0 0,-122 34-420 0 0,-21 4-12 0 0,-1 0 0 0 0,1-1-1 0 0,0 0 1 0 0,-1-1 0 0 0,12-5-1 0 0,-15 6 51 0 0,0-1-1 0 0,-1 0 1 0 0,0-1-1 0 0,0 1 1 0 0,0-1 0 0 0,0 0-1 0 0,0 0 1 0 0,-1 0-1 0 0,1-1 1 0 0,-1 0-1 0 0,6-10 1 0 0,9-18 60 0 0,-18 30-118 0 0,1 0-1 0 0,-1 0 1 0 0,0 0 0 0 0,0 0 0 0 0,0 0 0 0 0,0 0-1 0 0,0 0 1 0 0,-1-1 0 0 0,1 1 0 0 0,-1 0-1 0 0,0 0 1 0 0,0-1 0 0 0,0 1 0 0 0,-1 0 0 0 0,1 0-1 0 0,-1 0 1 0 0,1-1 0 0 0,-1 1 0 0 0,0 0-1 0 0,0 0 1 0 0,-1 0 0 0 0,1 0 0 0 0,-1 0 0 0 0,1 1-1 0 0,-1-1 1 0 0,-2-2 0 0 0,0 0 18 0 0,0 1 0 0 0,1-1 0 0 0,0 0 0 0 0,0 0 0 0 0,0 0 0 0 0,0 0-1 0 0,1 0 1 0 0,0-1 0 0 0,-3-9 0 0 0,5 11-19 0 0,-1 0-1 0 0,1 0 0 0 0,0-1 1 0 0,0 1-1 0 0,1 0 1 0 0,-1 0-1 0 0,1 0 0 0 0,0 0 1 0 0,0 0-1 0 0,0 0 1 0 0,0 0-1 0 0,1 0 0 0 0,0 0 1 0 0,2-3-1 0 0,20-31 131 0 0,-20 32-106 0 0,1 0 0 0 0,-1-1 0 0 0,0 1 0 0 0,0-1 0 0 0,0 0 0 0 0,-1 0 1 0 0,0 0-1 0 0,-1 0 0 0 0,0-1 0 0 0,0 1 0 0 0,2-16 0 0 0,-3 11-1 0 0,0 1 0 0 0,1-1 0 0 0,4-17-1 0 0,-3 17 11 0 0,0 0 0 0 0,1-20-1 0 0,-3 27-34 0 0,-1 1-1 0 0,-1-1 0 0 0,1 1 1 0 0,-1 0-1 0 0,0-1 0 0 0,1 1 1 0 0,-2 0-1 0 0,1-1 0 0 0,-1 1 1 0 0,1 0-1 0 0,-4-5 0 0 0,-1-2 23 0 0,1-1-1 0 0,0-1 1 0 0,1 1 0 0 0,1-1-1 0 0,-1 1 1 0 0,2-1-1 0 0,0 0 1 0 0,1 0 0 0 0,0 0-1 0 0,1-17 1 0 0,0 24-18 0 0,0 0 0 0 0,0 1 0 0 0,-1-1 0 0 0,0 0 1 0 0,0 1-1 0 0,0-1 0 0 0,0 1 0 0 0,-1-1 0 0 0,0 1 0 0 0,0 0 0 0 0,-1 0 0 0 0,0 0 1 0 0,1 0-1 0 0,-2 0 0 0 0,1 0 0 0 0,-5-4 0 0 0,2 1-1 0 0,1-1 0 0 0,0 0 0 0 0,0 0 0 0 0,0 0 0 0 0,1-1 0 0 0,-5-19 0 0 0,6 20-5 0 0,1 6 1 0 0,1-1-1 0 0,-1 1 1 0 0,0 0 0 0 0,0 0 0 0 0,0-1 0 0 0,-1 1-1 0 0,1 1 1 0 0,-1-1 0 0 0,-5-5 0 0 0,-30-18-11 0 0,31 22 5 0 0,-1 1 0 0 0,1 0 0 0 0,0 0 0 0 0,-1 0 0 0 0,0 1 0 0 0,-13-2 0 0 0,1 2 0 0 0,-30 0 0 0 0,-124-12 0 0 0,50 2 0 0 0,85 9 22 0 0,0-2-1 0 0,-53-14 0 0 0,-26-7-21 0 0,113 25 0 0 0,0 1 0 0 0,0-1 1 0 0,-1 1-1 0 0,1 0 0 0 0,0 0 0 0 0,0 1 0 0 0,0 0 0 0 0,-1 0 0 0 0,1 0 0 0 0,0 1 0 0 0,0-1 1 0 0,0 1-1 0 0,0 0 0 0 0,1 1 0 0 0,-1-1 0 0 0,1 1 0 0 0,-1 0 0 0 0,1 0 0 0 0,0 0 1 0 0,0 1-1 0 0,-4 3 0 0 0,-5 9-3 0 0,0-1 0 0 0,2 2 0 0 0,-1 0 0 0 0,-10 22 0 0 0,-8 12-57 0 0,9-16 60 0 0,2 0 0 0 0,1 1 0 0 0,2 1 0 0 0,1 0 0 0 0,2 1 0 0 0,-9 49 0 0 0,19-70 0 0 0,0 0 0 0 0,2 0 0 0 0,0 0 0 0 0,1 0 0 0 0,0 0 0 0 0,2 0 0 0 0,0 0 0 0 0,9 32 0 0 0,-2-19 0 0 0,1-1 0 0 0,1 1 0 0 0,31 53 0 0 0,-36-75 0 0 0,0 0 0 0 0,0 0 0 0 0,0 0 0 0 0,11 8 0 0 0,-10-9 0 0 0,0 0 0 0 0,0 1 0 0 0,-1 0 0 0 0,8 11 0 0 0,-7-6-164 0 0,-2-1-1 0 0,9 25 1 0 0,-6-9-4361 0 0,-7-25 3629 0 0,7 23-5702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1:31.822"/>
    </inkml:context>
    <inkml:brush xml:id="br0">
      <inkml:brushProperty name="width" value="0.1" units="cm"/>
      <inkml:brushProperty name="height" value="0.1" units="cm"/>
      <inkml:brushProperty name="color" value="#66CC00"/>
    </inkml:brush>
  </inkml:definitions>
  <inkml:trace contextRef="#ctx0" brushRef="#br0">174 1496 6127 0 0,'-16'-26'664'0'0,"16"26"-645"0"0,0 0-1 0 0,0 0 0 0 0,0 0 1 0 0,0 0-1 0 0,0 0 1 0 0,0 0-1 0 0,0 0 0 0 0,0-1 1 0 0,0 1-1 0 0,0 0 0 0 0,0 0 1 0 0,0 0-1 0 0,0 0 0 0 0,1 0 1 0 0,-1 0-1 0 0,0 0 0 0 0,0 0 1 0 0,0 0-1 0 0,0-1 1 0 0,0 1-1 0 0,0 0 0 0 0,0 0 1 0 0,0 0-1 0 0,0 0 0 0 0,0 0 1 0 0,0 0-1 0 0,1 0 0 0 0,-1 0 1 0 0,0 0-1 0 0,0 0 1 0 0,0 0-1 0 0,0 0 0 0 0,0 0 1 0 0,0 0-1 0 0,0 0 0 0 0,0 0 1 0 0,1 0-1 0 0,-1 0 0 0 0,0 0 1 0 0,0 0-1 0 0,0 0 0 0 0,0 0 1 0 0,0 0-1 0 0,0 0 1 0 0,0 0-1 0 0,0 0 0 0 0,1 0 1 0 0,-1 0-1 0 0,0 0 0 0 0,0 0 1 0 0,0 0-1 0 0,0 0 0 0 0,0 1 1 0 0,0-1-1 0 0,8 2 893 0 0,-6-1-1017 0 0,3 1 116 0 0,0-1 0 0 0,0 0 1 0 0,1 0-1 0 0,-1 0 0 0 0,1-1 0 0 0,-1 1 1 0 0,0-1-1 0 0,11-2 0 0 0,31-7 201 0 0,-15 2 1019 0 0,45-4 0 0 0,-34 5-768 0 0,-24 4-285 0 0,-1-1 1 0 0,0-1-1 0 0,0-1 0 0 0,0 0 0 0 0,-1-1 0 0 0,34-17 0 0 0,-44 18-44 0 0,1 1 0 0 0,-1 1-1 0 0,1-1 1 0 0,0 1 0 0 0,0 1 0 0 0,0-1-1 0 0,0 1 1 0 0,1 1 0 0 0,-1 0 0 0 0,13-1-1 0 0,8 1 74 0 0,-22 0-105 0 0,1 1-1 0 0,0-1 0 0 0,-1 2 0 0 0,1-1 1 0 0,0 1-1 0 0,-1 0 0 0 0,10 3 0 0 0,-13-3-50 0 0,1 0 0 0 0,0 0-1 0 0,0-1 1 0 0,0 1 0 0 0,0-1 0 0 0,0 0-1 0 0,0-1 1 0 0,0 1 0 0 0,7-3-1 0 0,-6 2 9 0 0,0 0 0 0 0,0 1 0 0 0,0-1 0 0 0,0 1-1 0 0,10 1 1 0 0,24 1 82 0 0,-25-2-98 0 0,-9 0-37 0 0,0 1 0 0 0,0 0 0 0 0,-1 1 0 0 0,1-1-1 0 0,-1 1 1 0 0,1 0 0 0 0,-1 0 0 0 0,7 4 0 0 0,-7-3-1 0 0,0 0-1 0 0,1-1 0 0 0,-1 0 1 0 0,1 0-1 0 0,0 0 0 0 0,0-1 1 0 0,0 0-1 0 0,7 1 0 0 0,-2-1 44 0 0,-1 0 1 0 0,0 0-1 0 0,18 6 0 0 0,13 2 82 0 0,4-11 1757 0 0,-44 0-2011 0 0,1 0 0 0 0,0 0-1 0 0,-1-1 1 0 0,1 1 0 0 0,-1 0 0 0 0,0 0 0 0 0,0-1-1 0 0,0 1 1 0 0,0-1 0 0 0,1-2 0 0 0,0 0 5 0 0,23-68 350 0 0,-20 54-110 0 0,1 0 0 0 0,1 1-1 0 0,16-32 1 0 0,-13 34-94 0 0,0-1-1 0 0,-2 0 1 0 0,0-1 0 0 0,6-19-1 0 0,-10 17 45 0 0,-1 0-1 0 0,-2 0 1 0 0,1-26 0 0 0,-1-9 46 0 0,0 38-65 0 0,-2 0 1 0 0,0 1 0 0 0,-1-1-1 0 0,0 0 1 0 0,-7-21-1 0 0,2 4 68 0 0,2 0 0 0 0,2-1 0 0 0,1 1 0 0 0,4-62 0 0 0,-1 70-87 0 0,0-1 38 0 0,2 0 1 0 0,10-49-1 0 0,-12 71-67 0 0,1 0 1 0 0,-2-1-1 0 0,1 0 1 0 0,-1 1-1 0 0,0-1 1 0 0,0 1-1 0 0,0-1 1 0 0,-1 0 0 0 0,1 1-1 0 0,-2-1 1 0 0,-2-9-1 0 0,-2 0 18 0 0,-1-1-1 0 0,-14-22 0 0 0,1 1 82 0 0,14 24-83 0 0,-4-6 42 0 0,-16-26 0 0 0,15 29-59 0 0,0-1 7 0 0,-1 0 0 0 0,-1 1 0 0 0,0 0 0 0 0,-1 1-1 0 0,0 1 1 0 0,-20-15 0 0 0,27 24-9 0 0,-1 1 0 0 0,0 0 0 0 0,0 0 0 0 0,-1 1 0 0 0,1 0 0 0 0,-1 0 0 0 0,1 1 0 0 0,-1 0 0 0 0,0 0 0 0 0,0 1 0 0 0,0 1 0 0 0,0-1 0 0 0,0 1 0 0 0,-14 3 0 0 0,23-3 0 0 0,-86 10 0 0 0,74-7 0 0 0,0 0 0 0 0,0 0 0 0 0,0 2 0 0 0,-21 10 0 0 0,7-2 0 0 0,0 0 0 0 0,0-2 0 0 0,-1-1 0 0 0,-55 12 0 0 0,60-17 0 0 0,1 2 0 0 0,-22 9 0 0 0,-24 7 0 0 0,55-21 0 0 0,0-1 0 0 0,-1 0 0 0 0,1-1 0 0 0,-1 0 0 0 0,-17-3 0 0 0,10 1 0 0 0,5 1 0 0 0,7-1 0 0 0,0 1 0 0 0,0 1 0 0 0,0 0 0 0 0,0 0 0 0 0,0 0 0 0 0,-1 1 0 0 0,2 0 0 0 0,-1 1 0 0 0,0 0 0 0 0,-13 5 0 0 0,0 2 0 0 0,3-2 0 0 0,-1 2 0 0 0,1 0 0 0 0,-26 18 0 0 0,-38 46 0 0 0,79-70-1 0 0,-1 0-1 0 0,1 1 1 0 0,0 0-1 0 0,0 0 1 0 0,0-1 0 0 0,1 2-1 0 0,-1-1 1 0 0,1 0-1 0 0,0 0 1 0 0,0 1-1 0 0,1-1 1 0 0,-1 1 0 0 0,1 0-1 0 0,0-1 1 0 0,0 1-1 0 0,0 9 1 0 0,1 3-9 0 0,1 1 0 0 0,1 0 1 0 0,4 22-1 0 0,2 11 1 0 0,-3 12-5 0 0,10 78-36 0 0,-4-73 50 0 0,2 119 0 0 0,-13-168 0 0 0,0 16 0 0 0,6 52 0 0 0,-5-77 0 0 0,1 0 0 0 0,0 0 0 0 0,1 0 0 0 0,0 0 0 0 0,1-1 0 0 0,0 1 0 0 0,0-1 0 0 0,1 0 0 0 0,10 14 0 0 0,-8-12-16 0 0,1-1 0 0 0,-1 1 0 0 0,-1 0-1 0 0,0 1 1 0 0,7 20 0 0 0,-3 10-5565 0 0,-6-11-581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1:42.494"/>
    </inkml:context>
    <inkml:brush xml:id="br0">
      <inkml:brushProperty name="width" value="0.1" units="cm"/>
      <inkml:brushProperty name="height" value="0.1" units="cm"/>
      <inkml:brushProperty name="color" value="#66CC00"/>
    </inkml:brush>
  </inkml:definitions>
  <inkml:trace contextRef="#ctx0" brushRef="#br0">2463 123 1007 0 0,'-1'0'54'0'0,"0"0"0"0"0,1 0-1 0 0,-1 0 1 0 0,0 0-1 0 0,1 0 1 0 0,-1 0-1 0 0,0 0 1 0 0,1 0-1 0 0,-1 0 1 0 0,0 0-1 0 0,1 0 1 0 0,-1-1-1 0 0,0 1 1 0 0,1 0-1 0 0,-1 0 1 0 0,1-1-1 0 0,-1 1 1 0 0,0 0-1 0 0,1-1 1 0 0,-1 1-1 0 0,1 0 1 0 0,-1-1-1 0 0,1 1 1 0 0,-1-1-1 0 0,-18-15 2172 0 0,15 12-2197 0 0,-2 0 233 0 0,-1 1 0 0 0,1 0 0 0 0,0 0 0 0 0,-1 1 0 0 0,1 0 0 0 0,-1 0 0 0 0,0 0-1 0 0,0 1 1 0 0,0 0 0 0 0,-7-1 0 0 0,-23-4 582 0 0,15 1-259 0 0,1 1 0 0 0,-1 2-1 0 0,-28-1 1 0 0,-65 7 494 0 0,107-4-1027 0 0,-40 1 312 0 0,-17 0 74 0 0,-118 11 659 0 0,67-20-308 0 0,104 7-722 0 0,-16 3 119 0 0,5 1-82 0 0,-47-3 195 0 0,64 0-258 0 0,-6 0 39 0 0,0 0 1 0 0,0 0-1 0 0,0 2 1 0 0,-17 3 0 0 0,20-3-33 0 0,0-1 0 0 0,0 0 0 0 0,0-1 0 0 0,1 0 0 0 0,-1 0 0 0 0,0 0 0 0 0,0-1 0 0 0,0-1 0 0 0,-16-4 1 0 0,15 3-4 0 0,1 1 1 0 0,0 0 0 0 0,-1 1 0 0 0,1 0 0 0 0,-1 0 0 0 0,0 1 0 0 0,1 0-1 0 0,-12 2 1 0 0,2 1-1 0 0,-35 2 0 0 0,28-4-14 0 0,16 0-2 0 0,0 0 1 0 0,0-1 0 0 0,-1 0 0 0 0,1-1 0 0 0,0 0-1 0 0,0 0 1 0 0,0-1 0 0 0,0-1 0 0 0,-15-5 0 0 0,15 5 20 0 0,1 0 1 0 0,0 1 0 0 0,-17-2 0 0 0,-2-1 17 0 0,-2-3 11 0 0,20 5-17 0 0,0 0-1 0 0,-16-2 0 0 0,-56-3 169 0 0,56 2-231 0 0,20 5 4 0 0,0-1 0 0 0,0 1 0 0 0,0 0-1 0 0,0 1 1 0 0,0-1 0 0 0,-8 1 0 0 0,-10 4 35 0 0,-31 9-1 0 0,32-7-14 0 0,-36 5 0 0 0,-57 5 42 0 0,83-9-64 0 0,-20 1 0 0 0,38-7 28 0 0,-25-4 0 0 0,33 2-16 0 0,-1 0 0 0 0,1 1 1 0 0,-1-1-1 0 0,0 1 1 0 0,1 1-1 0 0,-1 0 1 0 0,0 0-1 0 0,1 0 0 0 0,-1 1 1 0 0,-12 4-1 0 0,-17 7-12 0 0,31-11 0 0 0,0-1 0 0 0,0 1 0 0 0,1 0 0 0 0,-1 1 0 0 0,1-1 0 0 0,-1 1 0 0 0,1 0 0 0 0,-7 6 0 0 0,-8 7 0 0 0,14-13 0 0 0,1 2 0 0 0,0-1 0 0 0,0 0 0 0 0,1 1 0 0 0,-1 0 0 0 0,-6 10 0 0 0,5-6 0 0 0,1 1 0 0 0,0 0 0 0 0,1 1 0 0 0,0-1 0 0 0,0 1 0 0 0,1-1 0 0 0,1 1 0 0 0,0 0 0 0 0,-1 20 0 0 0,3-16 0 0 0,0 0 0 0 0,1 1 0 0 0,1-1 0 0 0,0 0 0 0 0,1 0 0 0 0,8 22 0 0 0,-5-12 0 0 0,-1-1 0 0 0,-1 1 0 0 0,2 40 0 0 0,-1-6 0 0 0,9 29 26 0 0,4 29 12 0 0,-15 77 101 0 0,-2-170-119 0 0,-1-12 3 0 0,1 1 0 0 0,0-1 0 0 0,1 1 0 0 0,1-1 0 0 0,0 1 0 0 0,8 22 0 0 0,6 5 7 0 0,-13-28-10 0 0,1 0 0 0 0,0 0 1 0 0,1 0-1 0 0,0-1 0 0 0,0 0 1 0 0,2 0-1 0 0,15 18 0 0 0,-12-19 3 0 0,0-1 0 0 0,0 0-1 0 0,1-1 1 0 0,0 0 0 0 0,17 7-1 0 0,8 2 19 0 0,1-2 0 0 0,1-2-1 0 0,0-1 1 0 0,1-2 0 0 0,1-2-1 0 0,-1-2 1 0 0,60 3 0 0 0,145-24 151 0 0,-142 8-155 0 0,200 14 0 0 0,-95-7 24 0 0,15 2 6 0 0,-145 3-64 0 0,0-2 0 0 0,0-5-1 0 0,145-20 1 0 0,29-37 50 0 0,-248 59-51 0 0,-1-1 1 0 0,0-1-1 0 0,0 1 0 0 0,0 0 1 0 0,-1-1-1 0 0,1 1 0 0 0,0-1 0 0 0,0 0 1 0 0,-1 0-1 0 0,1 0 0 0 0,-1 0 1 0 0,0-1-1 0 0,0 1 0 0 0,1 0 0 0 0,-1-1 1 0 0,-1 0-1 0 0,1 1 0 0 0,0-1 1 0 0,-1 0-1 0 0,1 0 0 0 0,-1 0 0 0 0,0 0 1 0 0,0 0-1 0 0,0 0 0 0 0,-1 0 1 0 0,1-1-1 0 0,0-3 0 0 0,14-112 62 0 0,-14 115-64 0 0,1-1 0 0 0,-1 1 0 0 0,1-1 0 0 0,1 1 0 0 0,-1 0 0 0 0,1-1 0 0 0,-1 1 0 0 0,1 0 0 0 0,0 1 0 0 0,1-1 0 0 0,-1 1 0 0 0,5-4 0 0 0,-3 2 0 0 0,-5 3 0 0 0,1 1 0 0 0,-1-1 0 0 0,0 1 0 0 0,0-1 0 0 0,0 0 0 0 0,0 1 0 0 0,0-1 0 0 0,0 1 0 0 0,0-1 0 0 0,-2-2 0 0 0,1-15 0 0 0,4 7 0 0 0,1 1 0 0 0,1-1 0 0 0,0 1 0 0 0,0 0 0 0 0,1 1 0 0 0,1 0 0 0 0,-1 0 0 0 0,13-14 0 0 0,10-16 11 0 0,-21 27-4 0 0,-1-1 1 0 0,-1 0 0 0 0,0-1-1 0 0,-1 1 1 0 0,-1-1 0 0 0,5-22-1 0 0,-6 18-7 0 0,1 0 0 0 0,0-36 0 0 0,-1-1-7 0 0,-1 42 70 0 0,-1 0-1 0 0,0 1 1 0 0,-1-1 0 0 0,-1 0 0 0 0,0 0-1 0 0,-4-19 1 0 0,-7-10 96 0 0,9 25-69 0 0,-2 0-1 0 0,-1 1 1 0 0,0 0-1 0 0,-1 0 1 0 0,-12-22-1 0 0,8 21 15 0 0,-56-82 200 0 0,59 89-247 0 0,0 2 0 0 0,-1-1 0 0 0,0 1-1 0 0,-1 0 1 0 0,0 1 0 0 0,-1 0 0 0 0,1 0 0 0 0,-19-8-1 0 0,22 12-42 0 0,-1 1 0 0 0,0 0 0 0 0,0 0-1 0 0,0 1 1 0 0,-1 0 0 0 0,1 0 0 0 0,-1 1 0 0 0,1 0-1 0 0,-1 0 1 0 0,1 1 0 0 0,-1 0 0 0 0,1 1-1 0 0,-17 3 1 0 0,-1 4-314 0 0,1 1-1 0 0,0 1 1 0 0,0 1 0 0 0,1 1-1 0 0,1 1 1 0 0,-39 29 0 0 0,-9 11-870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3:29.900"/>
    </inkml:context>
    <inkml:brush xml:id="br0">
      <inkml:brushProperty name="width" value="0.1" units="cm"/>
      <inkml:brushProperty name="height" value="0.1" units="cm"/>
      <inkml:brushProperty name="color" value="#66CC00"/>
    </inkml:brush>
  </inkml:definitions>
  <inkml:trace contextRef="#ctx0" brushRef="#br0">3476 96 2327 0 0,'-9'-3'213'0'0,"-1"1"-1"0"0,0 0 0 0 0,0 1 1 0 0,-10 0-1 0 0,5 0-70 0 0,0-1-1 0 0,0 0 1 0 0,1-1 0 0 0,-23-7 0 0 0,19 4 510 0 0,0 1 1 0 0,-23-2-1 0 0,21 6-233 0 0,-28 2 0 0 0,32 0-345 0 0,0-1 0 0 0,0 0 1 0 0,-27-5-1 0 0,-113-35 999 0 0,145 38-1031 0 0,0 0 0 0 0,0 0 0 0 0,0 1-1 0 0,-1 1 1 0 0,-21 2 0 0 0,16-1 39 0 0,-25-2 1 0 0,-21 0 531 0 0,35 1-425 0 0,-25 3 35 0 0,1 3 0 0 0,-75 17-1 0 0,114-21-217 0 0,-17 3 46 0 0,0 0 0 0 0,0-3-1 0 0,-1 0 1 0 0,-48-5 0 0 0,54 2 155 0 0,-46 5 1 0 0,2 0-84 0 0,-43 2 31 0 0,111-6-145 0 0,-8 0 20 0 0,0 1 1 0 0,0 0 0 0 0,0 0 0 0 0,0 1-1 0 0,-15 6 1 0 0,9-4 2 0 0,0 0-1 0 0,-1 0 1 0 0,1-1 0 0 0,-32 1-1 0 0,14-1-8 0 0,-4 0-23 0 0,0-2 0 0 0,0-2 0 0 0,-53-7 0 0 0,58 3 23 0 0,15 2 9 0 0,1 1 0 0 0,-1 1-1 0 0,1 0 1 0 0,-22 3 0 0 0,18-1 12 0 0,0 0 1 0 0,1-2-1 0 0,-1 0 0 0 0,1-1 1 0 0,-29-7-1 0 0,23 6 41 0 0,-29-2 0 0 0,32 4-52 0 0,0 1 3 0 0,0 1-1 0 0,0 1 1 0 0,0 1 0 0 0,-30 7 0 0 0,28-4 7 0 0,-1-2 1 0 0,-46 3-1 0 0,39-6-33 0 0,21 0-2 0 0,-1-1 0 0 0,1 0-1 0 0,-1 0 1 0 0,1-2 0 0 0,-1 1 0 0 0,-13-5-1 0 0,18 5-7 0 0,-1-1 0 0 0,1 1 0 0 0,0 1 0 0 0,-1-1 0 0 0,1 1-1 0 0,-10 1 1 0 0,8 0 3 0 0,-1-1 0 0 0,1 0 0 0 0,-13-3 0 0 0,-1 0 63 0 0,0 1 0 0 0,-38 1 0 0 0,-14 0 99 0 0,64-1-164 0 0,-1 2 1 0 0,1 0-1 0 0,-1 0 1 0 0,1 1-1 0 0,0 1 1 0 0,-20 4-1 0 0,16-2 17 0 0,0-1-1 0 0,-1-1 1 0 0,1-1-1 0 0,0 0 1 0 0,-1-1-1 0 0,1 0 1 0 0,-1-2-1 0 0,1 1 1 0 0,-1-2 0 0 0,1 0-1 0 0,0-1 1 0 0,0-1-1 0 0,-27-12 1 0 0,38 16-11 0 0,0-1 1 0 0,0 0-1 0 0,0 1 0 0 0,-1 0 1 0 0,1 0-1 0 0,-1 0 1 0 0,1 0-1 0 0,-1 1 1 0 0,1 0-1 0 0,-1 0 1 0 0,1 0-1 0 0,-6 1 0 0 0,-4 2-163 0 0,1 0 1 0 0,-22 9-1 0 0,31-11 69 0 0,-22 10-493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3:36.621"/>
    </inkml:context>
    <inkml:brush xml:id="br0">
      <inkml:brushProperty name="width" value="0.1" units="cm"/>
      <inkml:brushProperty name="height" value="0.1" units="cm"/>
      <inkml:brushProperty name="color" value="#66CC00"/>
    </inkml:brush>
  </inkml:definitions>
  <inkml:trace contextRef="#ctx0" brushRef="#br0">2 4043 3823 0 0,'-1'0'23'0'0,"1"-1"0"0"0,0 1 0 0 0,0 0 0 0 0,0 0-1 0 0,0-1 1 0 0,0 1 0 0 0,0 0 0 0 0,0 0 0 0 0,0-1-1 0 0,0 1 1 0 0,0 0 0 0 0,0-1 0 0 0,0 1 0 0 0,0 0-1 0 0,0 0 1 0 0,0-1 0 0 0,0 1 0 0 0,0 0 0 0 0,0 0 0 0 0,0-1-1 0 0,0 1 1 0 0,0 0 0 0 0,0 0 0 0 0,1-1 0 0 0,-1 1-1 0 0,0 0 1 0 0,0 0 0 0 0,0-1 0 0 0,0 1 0 0 0,1 0-1 0 0,-1 0 1 0 0,0 0 0 0 0,0 0 0 0 0,0-1 0 0 0,1 1-1 0 0,-1 0 1 0 0,0 0 0 0 0,0 0 0 0 0,1 0 0 0 0,8 8 746 0 0,1 2-783 0 0,5 4 69 0 0,-14-13 5 0 0,0 1 0 0 0,0-1 0 0 0,1 1 0 0 0,-1-1 0 0 0,1 1 0 0 0,-1-1 1 0 0,1 0-1 0 0,-1 0 0 0 0,1 0 0 0 0,-1 0 0 0 0,1 0 0 0 0,0 0 0 0 0,0 0 0 0 0,-1-1 0 0 0,1 1 0 0 0,0-1 0 0 0,0 1 0 0 0,0-1 0 0 0,0 1 0 0 0,3-1 0 0 0,41-1 1091 0 0,-35-1-1025 0 0,-1 0-1 0 0,0-1 1 0 0,1-1 0 0 0,12-5-1 0 0,-14 4 103 0 0,1 2 1 0 0,0-1-1 0 0,0 1 0 0 0,0 0 0 0 0,12-1 0 0 0,0 3-88 0 0,-12 0-131 0 0,0 1-1 0 0,0-1 0 0 0,0-1 1 0 0,-1 0-1 0 0,1 0 0 0 0,0-1 1 0 0,14-6-1 0 0,-13 4 19 0 0,3-3 33 0 0,0 1 1 0 0,-1-2 0 0 0,24-19-1 0 0,1-7 231 0 0,85-79 269 0 0,-118 108-510 0 0,0 0 0 0 0,0 0-1 0 0,-1-1 1 0 0,0 0 0 0 0,0 0 0 0 0,-1 0-1 0 0,1 0 1 0 0,-2 0 0 0 0,1-1 0 0 0,-1 0 0 0 0,0 1-1 0 0,0-1 1 0 0,-1 0 0 0 0,0 0 0 0 0,-1 0-1 0 0,0 0 1 0 0,-1-13 0 0 0,0 16-37 0 0,-1 0-1 0 0,0 0 1 0 0,0 0 0 0 0,0 0 0 0 0,-1 0-1 0 0,1 0 1 0 0,-1 0 0 0 0,0 1 0 0 0,-1 0-1 0 0,1-1 1 0 0,-8-6 0 0 0,6 6 0 0 0,0 0 0 0 0,0-1 0 0 0,1 0 1 0 0,0 0-1 0 0,0 0 0 0 0,-3-7 0 0 0,4 6-12 0 0,0-3 7 0 0,-1 0 0 0 0,0 0 0 0 0,-1 0 0 0 0,0 1 0 0 0,-1 0-1 0 0,0 0 1 0 0,-14-16 0 0 0,15 20 7 0 0,0 0-1 0 0,0-1 0 0 0,0 0 0 0 0,1 0 0 0 0,0 0 1 0 0,0 0-1 0 0,0-1 0 0 0,-2-7 0 0 0,3 9-4 0 0,1-1 0 0 0,0 0-1 0 0,1 0 1 0 0,-1 0-1 0 0,1 0 1 0 0,1 0 0 0 0,-1 0-1 0 0,1-1 1 0 0,0-8-1 0 0,1 12-3 0 0,-1-1-1 0 0,1 0 0 0 0,0 1 1 0 0,0-1-1 0 0,1 1 0 0 0,-1 0 1 0 0,1-1-1 0 0,-1 1 0 0 0,1 0 1 0 0,0 0-1 0 0,0 0 0 0 0,1 0 1 0 0,-1 0-1 0 0,1 1 0 0 0,-1-1 1 0 0,1 1-1 0 0,4-4 0 0 0,43-29-5 0 0,99-50 0 0 0,-118 71 0 0 0,0 1 0 0 0,1 2 0 0 0,62-13 0 0 0,-84 23 3 0 0,1 0-1 0 0,-1 0 0 0 0,0 1 1 0 0,0 0-1 0 0,19 3 1 0 0,50 14 25 0 0,-55-10-21 0 0,1-2 0 0 0,27 3 0 0 0,106-2 361 0 0,3 1-288 0 0,-89-7-15 0 0,210 6 500 0 0,-211-5-521 0 0,-1-2 0 0 0,95-15 0 0 0,-146 14-27 0 0,57-7 161 0 0,1 3 0 0 0,106 6-1 0 0,41-3-93 0 0,-161-1-48 0 0,1 3 0 0 0,77 8 0 0 0,309 25 28 0 0,-177-36 48 0 0,-194 1-85 0 0,56-1-6 0 0,526-35 139 0 0,-175-4 86 0 0,-418 38-236 0 0,347-18 105 0 0,-310 18-102 0 0,119 1-13 0 0,-62 3 0 0 0,318 25 64 0 0,-422-18-64 0 0,118 6 0 0 0,-9-5 0 0 0,70 8 0 0 0,-120-3 0 0 0,28 1 0 0 0,41-6 0 0 0,217 35 0 0 0,-333-31 32 0 0,78 2 0 0 0,-4-15-4 0 0,30 1 8 0 0,67 12-36 0 0,106-16 48 0 0,-174-3-32 0 0,16 0-16 0 0,-78 0 28 0 0,21 0 8 0 0,229 2-36 0 0,-156-1 26 0 0,-68 0 2 0 0,33 1 46 0 0,16 8-20 0 0,252-8 20 0 0,-138-4-74 0 0,108-9 0 0 0,-173 9 67 0 0,-134 8-70 0 0,113 2 29 0 0,60-3 12 0 0,-226 0-38 0 0,397-9 0 0 0,177-4 64 0 0,-485 9-20 0 0,-52 4-24 0 0,137-3 24 0 0,-103 3-13 0 0,-9 3 27 0 0,23 0 1 0 0,191-11-59 0 0,-153 7 0 0 0,-54 9 0 0 0,-20-1 0 0 0,274 15 64 0 0,-323-13-64 0 0,71 5 0 0 0,-16-2 0 0 0,22 2 0 0 0,64-4 0 0 0,-102-7 0 0 0,154 2 0 0 0,-21-1 0 0 0,-117-2 0 0 0,256-9 0 0 0,-146 1 0 0 0,-11-2 0 0 0,-89 4 0 0 0,130 4 0 0 0,-56 3 0 0 0,29 0 0 0 0,-87 1 0 0 0,80 5 0 0 0,59 0 0 0 0,-158-10 51 0 0,378 0-38 0 0,-365 11-13 0 0,36 1 0 0 0,148 2 0 0 0,-166-3 0 0 0,121 20 32 0 0,4 1 0 0 0,130-5-32 0 0,-275-13 0 0 0,-39-3 0 0 0,199-6 0 0 0,-276-1 0 0 0,176-13 721 0 0,-104 7-707 0 0,180-21-605 0 0,-116 21 552 0 0,-33 2 480 0 0,195 8-779 0 0,-101 3 258 0 0,-102-3 80 0 0,173 27 0 0 0,-194-21 0 0 0,139-1 0 0 0,-58-21 0 0 0,-33 0 0 0 0,-60 7 0 0 0,-36 2 0 0 0,43 0 0 0 0,196-1 0 0 0,-189 0 0 0 0,8 2 0 0 0,106 12 0 0 0,-99 5 27 0 0,-81-12 17 0 0,61 12 1823 0 0,39 9-3757 0 0,-93-19 1890 0 0,1 0 0 0 0,-1-2 0 0 0,1-1 0 0 0,0 0 0 0 0,-1-2 0 0 0,1-1 0 0 0,0 0 0 0 0,-1-2 0 0 0,44-10 0 0 0,-26 2 0 0 0,0 3 0 0 0,1 1 0 0 0,0 2 0 0 0,44 1 0 0 0,2 10 0 0 0,-28-1 0 0 0,6 1 0 0 0,30 0 0 0 0,-65-5 0 0 0,-19 0 0 0 0,0-1 0 0 0,1 0 0 0 0,-1 0 0 0 0,0-1 0 0 0,0-1 0 0 0,1 0 0 0 0,-1 0 0 0 0,0-1 0 0 0,17-7 0 0 0,21-11 27 0 0,85-26-1 0 0,-67 26-15 0 0,-47 15 161 0 0,-1-1 0 0 0,0-1 0 0 0,0-1-1 0 0,-1 0 1 0 0,-1-1 0 0 0,32-24 0 0 0,-10-11-1247 0 0,-24 30 1075 0 0,48-45 0 0 0,-2 13 0 0 0,27-23 0 0 0,-78 60 0 0 0,0-1 0 0 0,0-1 0 0 0,-2 0 0 0 0,1 0 0 0 0,8-18 0 0 0,12-17 0 0 0,-14 29 0 0 0,0 1 0 0 0,1 1 0 0 0,1 1 0 0 0,0 0 0 0 0,27-17 0 0 0,-28 22 0 0 0,1 1 0 0 0,1 1 0 0 0,-1 0 0 0 0,1 1 0 0 0,0 1 0 0 0,23-4 0 0 0,-32 8 0 0 0,11-2 0 0 0,33-3 0 0 0,-20 3 0 0 0,110-4 0 0 0,-45 5 0 0 0,-73-1 0 0 0,-1-1 0 0 0,0 0 0 0 0,41-16 0 0 0,-19 6 0 0 0,-40 13 0 0 0,0 0 0 0 0,0 0 0 0 0,0 0 0 0 0,0-1 0 0 0,-1 0 0 0 0,1 0 0 0 0,-1 0 0 0 0,0-1 0 0 0,0 1 0 0 0,0-2 0 0 0,0 1 0 0 0,0 0 0 0 0,-1-1 0 0 0,0 0 0 0 0,0 0 0 0 0,5-9 0 0 0,-1 1 0 0 0,0 0 0 0 0,16-18 0 0 0,-8 10 0 0 0,-7 10 20 0 0,1 1 0 0 0,0-1-1 0 0,23-15 1 0 0,-18 14-3 0 0,21-22-1 0 0,2-1-33 0 0,-31 30 18 0 0,0 0-1 0 0,0-1 0 0 0,-1 0 0 0 0,0-1 0 0 0,0 1 0 0 0,0-1 0 0 0,-1 0 0 0 0,0 0 0 0 0,7-17 0 0 0,15-77 0 0 0,-23 79 0 0 0,1 0 0 0 0,1 0 0 0 0,1 1 0 0 0,1 0 0 0 0,17-33 0 0 0,-7 27 0 0 0,-9 13 0 0 0,0-1 0 0 0,0 0 0 0 0,-1 0 0 0 0,8-25 0 0 0,-12 24 0 0 0,-1 0 0 0 0,0-1 0 0 0,1-26 0 0 0,-3 20 0 0 0,4-18 0 0 0,-2 30 0 0 0,-2 0 0 0 0,0 1 0 0 0,0-1 0 0 0,-1 0 0 0 0,-2-20 0 0 0,-11-52 90 0 0,-15-70 66 0 0,22 135-146 0 0,-2 1 1 0 0,0 0-1 0 0,0 0 1 0 0,-2 0-1 0 0,0 1 1 0 0,-14-16 0 0 0,6 6-11 0 0,-16-29 0 0 0,22 34 17 0 0,-2 0-1 0 0,-18-21 1 0 0,16 21-10 0 0,-24-37 0 0 0,20 26-7 0 0,-1 2 0 0 0,-2 0 0 0 0,-47-46 0 0 0,-14-17 0 0 0,53 55-5 0 0,11 15 74 0 0,-22-33 1 0 0,15 18 34 0 0,-1 1 1 0 0,-61-59 0 0 0,16 20 93 0 0,58 59-171 0 0,-1 1 1 0 0,0 0-1 0 0,-1 2 1 0 0,-1 0 0 0 0,-24-15-1 0 0,31 23-54 0 0,0 0-1 0 0,-1 1 0 0 0,0 0 0 0 0,1 1 0 0 0,-2 0 1 0 0,1 0-1 0 0,0 2 0 0 0,-1 0 0 0 0,1 0 0 0 0,-25 0 1 0 0,1 5-913 0 0,-2 1-290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3:38.751"/>
    </inkml:context>
    <inkml:brush xml:id="br0">
      <inkml:brushProperty name="width" value="0.1" units="cm"/>
      <inkml:brushProperty name="height" value="0.1" units="cm"/>
      <inkml:brushProperty name="color" value="#66CC00"/>
    </inkml:brush>
  </inkml:definitions>
  <inkml:trace contextRef="#ctx0" brushRef="#br0">1047 2722 3423 0 0,'-13'-7'4'0'0,"-3"-1"831"0"0,-28-11 0 0 0,38 17-640 0 0,1 1 0 0 0,-1 0 0 0 0,0 0 0 0 0,1 0 0 0 0,-1 0 0 0 0,0 1 0 0 0,0 0 0 0 0,1 0 0 0 0,-9 2 0 0 0,-94 11 1524 0 0,64-9-1026 0 0,-59 14-1 0 0,-155 32-280 0 0,254-50-377 0 0,-1 0-1 0 0,1 0 1 0 0,0 0-1 0 0,-1 0 1 0 0,1-1-1 0 0,-1 0 1 0 0,1 0 0 0 0,0 0-1 0 0,-1 0 1 0 0,-3-2-1 0 0,-43-24 458 0 0,9 5-80 0 0,36 19-372 0 0,0 1 36 0 0,1 0 0 0 0,-1-1 0 0 0,1 1 0 0 0,0-1 0 0 0,0 0 0 0 0,-5-5 0 0 0,8 7-50 0 0,1-1-1 0 0,-1 0 0 0 0,1 0 1 0 0,0 1-1 0 0,0-1 0 0 0,0 0 1 0 0,0 0-1 0 0,0 0 0 0 0,0 0 1 0 0,1 0-1 0 0,-1 0 0 0 0,0 0 1 0 0,1 0-1 0 0,0 0 0 0 0,0 0 1 0 0,-1-1-1 0 0,1 1 0 0 0,0 0 1 0 0,1 0-1 0 0,0-4 0 0 0,0-15 185 0 0,-2-41-1 0 0,0 39 0 0 0,2-28 1 0 0,1 21-93 0 0,-1 0 0 0 0,-1 0 0 0 0,-2 0 0 0 0,-1 1 0 0 0,-12-51 0 0 0,11 65-41 0 0,-28-103 563 0 0,26 101-517 0 0,-1-1-1 0 0,0 2 1 0 0,-2-1-1 0 0,-17-25 1 0 0,17 27-62 0 0,0 0-1 0 0,0-1 1 0 0,2 0 0 0 0,0 0-1 0 0,0-1 1 0 0,-6-29 0 0 0,6 11 67 0 0,1-1 1 0 0,-1-47 0 0 0,7 1 6 0 0,4 0-1 0 0,24-144 0 0 0,-6 65 61 0 0,-19 124-117 0 0,-1 0 1 0 0,-6-52 0 0 0,2 52 13 0 0,2-1 1 0 0,1 0 0 0 0,2 1-1 0 0,2-1 1 0 0,16-63-1 0 0,-18 88-91 0 0,-1 0 0 0 0,0 0 0 0 0,-1 0 0 0 0,0 0 0 0 0,-1 0 0 0 0,-1 0 0 0 0,0 0 0 0 0,-4-20 0 0 0,-19-31 64 0 0,15 35-64 0 0,-19-82 0 0 0,24 92 0 0 0,2 1 0 0 0,0-1 0 0 0,1 0 0 0 0,2-22 0 0 0,1 17 0 0 0,0 0 0 0 0,-2 0 0 0 0,-6-46 0 0 0,4 57 0 0 0,0 1 0 0 0,1-1 0 0 0,1 1 0 0 0,0-1 0 0 0,0 0 0 0 0,3-17 0 0 0,-3 30-1 0 0,0 0-1 0 0,0-1 1 0 0,0 1 0 0 0,0 0-1 0 0,0-1 1 0 0,0 1 0 0 0,1 0-1 0 0,-1-1 1 0 0,0 1-1 0 0,0 0 1 0 0,0-1 0 0 0,0 1-1 0 0,0 0 1 0 0,0-1-1 0 0,1 1 1 0 0,-1 0 0 0 0,0 0-1 0 0,0-1 1 0 0,1 1 0 0 0,-1 0-1 0 0,0 0 1 0 0,0-1-1 0 0,1 1 1 0 0,-1 0 0 0 0,0 0-1 0 0,0 0 1 0 0,1 0 0 0 0,-1-1-1 0 0,0 1 1 0 0,1 0-1 0 0,-1 0 1 0 0,10 6 38 0 0,4 15-1091 0 0,-6-5-3079 0 0,3 6-1393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4:24.747"/>
    </inkml:context>
    <inkml:brush xml:id="br0">
      <inkml:brushProperty name="width" value="0.1" units="cm"/>
      <inkml:brushProperty name="height" value="0.1" units="cm"/>
      <inkml:brushProperty name="color" value="#66CC00"/>
    </inkml:brush>
  </inkml:definitions>
  <inkml:trace contextRef="#ctx0" brushRef="#br0">24 1 1839 0 0,'-2'2'73'0'0,"1"-1"-1"0"0,-1 1 0 0 0,0 0 0 0 0,1 0 0 0 0,-1 0 1 0 0,1 0-1 0 0,0 0 0 0 0,-1 0 0 0 0,1 1 0 0 0,0-1 0 0 0,1 0 1 0 0,-1 1-1 0 0,0-1 0 0 0,1 1 0 0 0,-1-1 0 0 0,1 3 0 0 0,-5 44-13 0 0,5-49-44 0 0,0 1 1 0 0,0-1 0 0 0,0 0-1 0 0,0 0 1 0 0,0 0-1 0 0,0 0 1 0 0,0 0 0 0 0,0 0-1 0 0,0 0 1 0 0,1 1-1 0 0,-1-1 1 0 0,0 0 0 0 0,0 0-1 0 0,0 0 1 0 0,0 0-1 0 0,0 0 1 0 0,0 0 0 0 0,0 0-1 0 0,0 0 1 0 0,0 0-1 0 0,1 0 1 0 0,-1 0 0 0 0,0 1-1 0 0,0-1 1 0 0,0 0-1 0 0,0 0 1 0 0,0 0 0 0 0,0 0-1 0 0,0 0 1 0 0,1 0-1 0 0,-1 0 1 0 0,0 0-1 0 0,0 0 1 0 0,0 0 0 0 0,0 0-1 0 0,0 0 1 0 0,0 0-1 0 0,1 0 1 0 0,-1 0 0 0 0,0 0-1 0 0,0 0 1 0 0,0-1-1 0 0,0 1 1 0 0,0 0 0 0 0,0 0-1 0 0,0 0 1 0 0,0 0-1 0 0,1 0 1 0 0,-1 0 0 0 0,0 0-1 0 0,0 0 1 0 0,0 0-1 0 0,0 0 1 0 0,0 0 0 0 0,0-1-1 0 0,9-5 632 0 0,-6 4-365 0 0,14-7-24 0 0,0 1 0 0 0,1 1 0 0 0,0 1 0 0 0,0 0 0 0 0,1 1 0 0 0,-1 1-1 0 0,1 1 1 0 0,0 0 0 0 0,20 1 0 0 0,72 4-68 0 0,102-4 489 0 0,-170 1-551 0 0,-1 2 1 0 0,1 2-1 0 0,59 11 0 0 0,-42-5-69 0 0,3-3-17 0 0,1-4-1 0 0,64-4 0 0 0,-12 0-41 0 0,-30 3 0 0 0,155 23 0 0 0,-162-14 0 0 0,107 17-4 0 0,49 5 83 0 0,-203-29-56 0 0,273 18 253 0 0,-178-25-122 0 0,-120 4-159 0 0,20-2 38 0 0,33 2 1 0 0,-53 0-45 0 0,1 1-1 0 0,-1 0 1 0 0,0 0-1 0 0,0 1 1 0 0,0 0-1 0 0,0 0 1 0 0,0 0-1 0 0,0 1 1 0 0,11 6-1 0 0,-5 2-95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39.001"/>
    </inkml:context>
    <inkml:brush xml:id="br0">
      <inkml:brushProperty name="width" value="0.1" units="cm"/>
      <inkml:brushProperty name="height" value="0.1" units="cm"/>
      <inkml:brushProperty name="color" value="#E71224"/>
    </inkml:brush>
  </inkml:definitions>
  <inkml:trace contextRef="#ctx0" brushRef="#br0">6 119 2759 0 0,'-2'-10'155'0'0,"1"8"-136"0"0,0-1 0 0 0,1 0 0 0 0,-1 0 0 0 0,1 1 0 0 0,-1-1 0 0 0,1 0 0 0 0,0 0 0 0 0,0 0 0 0 0,1-5-1 0 0,1 7 169 0 0,0 1-1 0 0,0-1 1 0 0,0 0-1 0 0,0 1 1 0 0,0-1-1 0 0,1 1 1 0 0,-1-1-1 0 0,0 1 1 0 0,0 0-1 0 0,4 0 1 0 0,1 0-81 0 0,55-5 76 0 0,-40 4-84 0 0,40-6 0 0 0,-20-4 428 0 0,-28 7-147 0 0,-1 1 1 0 0,1 0-1 0 0,-1 0 1 0 0,1 2-1 0 0,26-1 1 0 0,-10 6 212 0 0,54 14 1 0 0,-19-4-341 0 0,59 15 408 0 0,-48-10-193 0 0,-54-15-242 0 0,0-1 0 0 0,-1-1 0 0 0,33-1 0 0 0,66-8 437 0 0,-62 2-367 0 0,354-15 540 0 0,-234 19-758 0 0,189-11-26 0 0,25-36 2 0 0,-323 41 18 0 0,134 3 0 0 0,0 0 19 0 0,129-13-26 0 0,-79 23 500 0 0,-4-1-8 0 0,204 2-284 0 0,-306-1-224 0 0,-3-9 38 0 0,30 1 28 0 0,-39 13-94 0 0,152 5 24 0 0,-162-26-44 0 0,0 0 0 0 0,-101 11 0 0 0,1 2 0 0 0,26 5 0 0 0,-23-3 0 0 0,-25-5 4 0 0,-1 1-1 0 0,1-1 0 0 0,-1 1 0 0 0,1 0 1 0 0,-1-1-1 0 0,0 1 0 0 0,1 0 1 0 0,-1 0-1 0 0,0 1 0 0 0,0-1 1 0 0,0 0-1 0 0,0 1 0 0 0,0 0 1 0 0,0-1-1 0 0,3 5 0 0 0,-2-3-266 0 0,-1 1-1 0 0,0 0 0 0 0,0 0 1 0 0,0 1-1 0 0,-1-1 0 0 0,1 0 1 0 0,-1 0-1 0 0,1 6 0 0 0,0 3-4680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05.079"/>
    </inkml:context>
    <inkml:brush xml:id="br0">
      <inkml:brushProperty name="width" value="0.1" units="cm"/>
      <inkml:brushProperty name="height" value="0.1" units="cm"/>
      <inkml:brushProperty name="color" value="#E71224"/>
    </inkml:brush>
  </inkml:definitions>
  <inkml:trace contextRef="#ctx0" brushRef="#br0">64 14 2303 0 0,'-8'0'131'0'0,"5"-1"-103"0"0,0 1 1 0 0,0 0-1 0 0,0 0 0 0 0,0 0 1 0 0,0 0-1 0 0,0 1 1 0 0,0-1-1 0 0,0 1 0 0 0,0 0 1 0 0,0 0-1 0 0,0 0 0 0 0,0 0 1 0 0,0 0-1 0 0,0 0 1 0 0,1 1-1 0 0,-1 0 0 0 0,-2 1 1 0 0,7-1 29 0 0,0-1 0 0 0,-1 1 0 0 0,1-1 0 0 0,0 0 0 0 0,1 0 0 0 0,-1 0 0 0 0,0 0 0 0 0,0 0 0 0 0,0 0 0 0 0,5 0 0 0 0,7 1 240 0 0,0-2 0 0 0,0 1 0 0 0,0-2 0 0 0,0 0-1 0 0,22-5 1 0 0,13-6 852 0 0,-33 7-556 0 0,29-4-1 0 0,40 3-132 0 0,0 3 0 0 0,140 13 0 0 0,88 14 19 0 0,-282-19-419 0 0,1 2-1 0 0,0 0 0 0 0,-1 3 1 0 0,45 19-1 0 0,18 5 17 0 0,-52-21 34 0 0,2-3 0 0 0,-1-1 1 0 0,1-2-1 0 0,1-2 0 0 0,-1-2 1 0 0,1-2-1 0 0,72-8 0 0 0,-75 2 0 0 0,-1 2 0 0 0,1 1-1 0 0,76 8 1 0 0,-23 6-20 0 0,105-2-1 0 0,-135-12-27 0 0,84-16-1 0 0,42-2 59 0 0,-128 21-43 0 0,93 14 0 0 0,-50-4-32 0 0,-54-9-15 0 0,-1-2 0 0 0,74-11-1 0 0,-4 0 6 0 0,-52 10-4 0 0,80 10 0 0 0,-26 0 32 0 0,46 7 64 0 0,-14 5-128 0 0,10 1 0 0 0,-100-17 0 0 0,270 1 0 0 0,-269-10 4 0 0,297-16 56 0 0,-282 18-61 0 0,186-13 13 0 0,0-25 41 0 0,-257 38-53 0 0,18-2 0 0 0,1 2 0 0 0,0 1 0 0 0,0 1 0 0 0,46 6 0 0 0,111 29 0 0 0,-138-25 0 0 0,-34-7 9 0 0,0 0 1 0 0,0 0-1 0 0,0-2 0 0 0,1 0 0 0 0,-1-1 0 0 0,25-2 0 0 0,-33 2 0 0 0,0 0-1 0 0,0 0 0 0 0,-1 0 0 0 0,1 1 1 0 0,11 3-1 0 0,3-1 6 0 0,52 2-14 0 0,-64-4 6 0 0,-1 0 0 0 0,0-1 0 0 0,1 0 0 0 0,-1-1 0 0 0,11-1 0 0 0,-9 1 1 0 0,0 0 0 0 0,0 0 0 0 0,11 2 0 0 0,-1 1-7 0 0,1 0 0 0 0,0-2 0 0 0,-1 0 0 0 0,1-1 0 0 0,-1-1 0 0 0,33-7 0 0 0,-34 6 7 0 0,1-1 1 0 0,-1 2-1 0 0,1 1 0 0 0,0 0 0 0 0,20 3 0 0 0,44-3 14 0 0,-69-2 25 0 0,-1 0 0 0 0,1 0-1 0 0,0-2 1 0 0,-1 1 0 0 0,16-9-1 0 0,20-7 97 0 0,-11 4 183 0 0,12-4-135 0 0,-45 19-183 0 0,-1 0-1 0 0,0 0 1 0 0,0 0-1 0 0,0 1 1 0 0,1 0-1 0 0,-1-1 1 0 0,0 1-1 0 0,1 1 1 0 0,-1-1-1 0 0,4 2 1 0 0,15 8-527 0 0,-12-6-139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44:26.762"/>
    </inkml:context>
    <inkml:brush xml:id="br0">
      <inkml:brushProperty name="width" value="0.1" units="cm"/>
      <inkml:brushProperty name="height" value="0.1" units="cm"/>
      <inkml:brushProperty name="color" value="#66CC00"/>
    </inkml:brush>
  </inkml:definitions>
  <inkml:trace contextRef="#ctx0" brushRef="#br0">72 164 3223 0 0,'-45'-41'395'0'0,"18"26"2258"0"0,28 14-2643 0 0,0 0 0 0 0,0 1 0 0 0,-1-1 0 0 0,1 0-1 0 0,0 0 1 0 0,0 1 0 0 0,0-1 0 0 0,0 1 0 0 0,0-1-1 0 0,0 1 1 0 0,0-1 0 0 0,0 1 0 0 0,2-1 0 0 0,29-7 758 0 0,120-24 177 0 0,-130 31-842 0 0,0 0 1 0 0,-1 2-1 0 0,35 5 1 0 0,-14-1-25 0 0,88 16-4 0 0,-74-17 69 0 0,122 8 272 0 0,-133-11-308 0 0,0-2-1 0 0,44-8 1 0 0,-25-1-81 0 0,163-17 76 0 0,-153 28-103 0 0,111 15 0 0 0,-125-9 0 0 0,-12-5 16 0 0,0-1-1 0 0,0-3 0 0 0,51-8 0 0 0,-63 6-12 0 0,199-10 202 0 0,-218 14-218 0 0,62-2 141 0 0,125 14 0 0 0,-147-8-88 0 0,103-6-1 0 0,-100 0 18 0 0,298-16 125 0 0,-305 16-178 0 0,85-9 66 0 0,7-5-70 0 0,-55 8 0 0 0,40-2 0 0 0,171 8 0 0 0,145 6 142 0 0,-380-4-145 0 0,227 4 56 0 0,120 37 11 0 0,-387-37-64 0 0,51 7 0 0 0,142 13 0 0 0,-126-26 0 0 0,-56 0 0 0 0,63 6 0 0 0,-70-1 0 0 0,10 1 0 0 0,60 15 0 0 0,107 25 0 0 0,-78-20 0 0 0,-91-17 6 0 0,0-1-1 0 0,50-1 1 0 0,77-7 24 0 0,6-1-13 0 0,-133 4-17 0 0,95 6 0 0 0,-87-3 3 0 0,0-3 0 0 0,0-1-1 0 0,50-7 1 0 0,35-16 50 0 0,-126 23-53 0 0,97-15 0 0 0,184-1 0 0 0,87 20 0 0 0,-155 7 0 0 0,-106-9 0 0 0,-1-5 0 0 0,159-24 0 0 0,-234 21 26 0 0,0 2 0 0 0,54 0-1 0 0,-79 4-31 0 0,0 0-1 0 0,-1 1 1 0 0,1 1 0 0 0,-1 0-1 0 0,0 0 1 0 0,1 1 0 0 0,-1 0-1 0 0,0 1 1 0 0,-1 0 0 0 0,1 1-1 0 0,-1 0 1 0 0,0 0 0 0 0,12 9-1 0 0,2 8-117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4:43.466"/>
    </inkml:context>
    <inkml:brush xml:id="br0">
      <inkml:brushProperty name="width" value="0.1" units="cm"/>
      <inkml:brushProperty name="height" value="0.1" units="cm"/>
      <inkml:brushProperty name="color" value="#66CC00"/>
    </inkml:brush>
  </inkml:definitions>
  <inkml:trace contextRef="#ctx0" brushRef="#br0">14407 657 919 0 0,'-2'14'50'0'0,"-7"-15"180"0"0,-8-3 3862 0 0,-15 5-3004 0 0,-33-1 246 0 0,34-2 2 0 0,-50 5 1 0 0,7 1-772 0 0,34-6 45 0 0,-70-12-1 0 0,-11-2 516 0 0,66 13-797 0 0,-152-5 480 0 0,60 12-476 0 0,-63-2-196 0 0,103-9 120 0 0,-77 0 100 0 0,13 18-182 0 0,60-3 35 0 0,-123-8 0 0 0,108-2-83 0 0,-137 14 1 0 0,108-2-62 0 0,91-10-12 0 0,-116-15 1 0 0,36 1 31 0 0,-214-10-11 0 0,129-5-52 0 0,125 13-1 0 0,-144-2 0 0 0,216 18-21 0 0,-67 0 0 0 0,-138-16 0 0 0,154 7 64 0 0,-111 2 0 0 0,64 11-43 0 0,64 0 39 0 0,-116-10-1 0 0,-139-27 359 0 0,120 28-339 0 0,121 5-55 0 0,-102-12 1 0 0,171 11-26 0 0,-383-39 204 0 0,-98-2-21 0 0,432 32-134 0 0,-199-21 184 0 0,4 24-112 0 0,-125-7-94 0 0,138-5 27 0 0,-341-21 150 0 0,439 33-203 0 0,-97-3 0 0 0,-441 14 0 0 0,679-4 0 0 0,-365-1 0 0 0,-220-20 0 0 0,500 15 0 0 0,-679-86 64 0 0,728 84-64 0 0,-351-53 11 0 0,188 42 47 0 0,-121-8-63 0 0,295 25 5 0 0,-458-8 0 0 0,-278 89 0 0 0,695-66 0 0 0,1 3 0 0 0,-81 30 0 0 0,112-33 0 0 0,-178 68 0 0 0,182-66 0 0 0,0 2 0 0 0,1 1 0 0 0,1 2 0 0 0,-36 29 0 0 0,46-32-10 0 0,1 0-1 0 0,0 1 0 0 0,2 1 1 0 0,0 1-1 0 0,-19 27 0 0 0,29-33 11 0 0,0 1 0 0 0,0 0 0 0 0,2 0 0 0 0,0 1 0 0 0,0 0 0 0 0,-3 18 0 0 0,5-8 0 0 0,0 0 0 0 0,1 1 0 0 0,2 32 0 0 0,4 5 0 0 0,4 0 0 0 0,19 82 0 0 0,-18-112 0 0 0,2-1 0 0 0,1 0 0 0 0,23 48 0 0 0,57 88 0 0 0,-52-101 0 0 0,-18-31 17 0 0,2-1 0 0 0,1-1-1 0 0,1-2 1 0 0,3 0 0 0 0,0-2 0 0 0,50 43 0 0 0,89 55 181 0 0,-129-104-105 0 0,0-2 0 0 0,72 32 0 0 0,-87-46-62 0 0,184 84 298 0 0,-148-62-238 0 0,2-3-1 0 0,110 35 1 0 0,-119-45-56 0 0,58 28 0 0 0,38 12 12 0 0,-62-30-40 0 0,221 61 61 0 0,-139-35 61 0 0,-96-28-61 0 0,-2-1-4 0 0,119 61 0 0 0,46 24-64 0 0,-116-57 0 0 0,-7-5 5 0 0,40 19 54 0 0,208 87 9 0 0,-96-44-8 0 0,88 31-13 0 0,-175-73-30 0 0,54 4 20 0 0,-39-14-10 0 0,-115-31-8 0 0,0-3 0 0 0,2-4-1 0 0,154 20 1 0 0,269 29 230 0 0,144 16-101 0 0,-475-75-101 0 0,-60-5-30 0 0,390 32 119 0 0,-60 1-61 0 0,-270-25-46 0 0,715 43 134 0 0,-287-61 79 0 0,-308-1-140 0 0,68-13 18 0 0,-128 3-51 0 0,429-29 187 0 0,-101 5 80 0 0,507-82 12 0 0,-919 99-273 0 0,209-34 206 0 0,-58 16-108 0 0,8-2-26 0 0,185-35-83 0 0,-337 54 36 0 0,273-79 0 0 0,-293 64-73 0 0,101-34 74 0 0,-191 58-75 0 0,0-3-1 0 0,-2-1 1 0 0,0-2 0 0 0,-1-2-1 0 0,-2-2 1 0 0,0-2-1 0 0,-2-1 1 0 0,-1-2 0 0 0,51-53-1 0 0,-67 61-28 0 0,95-113 68 0 0,-99 113-52 0 0,-1 0 1 0 0,-1-1-1 0 0,0 0 0 0 0,15-40 0 0 0,-16 23-1 0 0,-1-1 0 0 0,-2 0 0 0 0,-2-1 0 0 0,4-68 1 0 0,-9-171 54 0 0,-4 259-67 0 0,-34-386 0 0 0,20 316 0 0 0,-4 2 0 0 0,-4 0 0 0 0,-4 1 0 0 0,-57-128 0 0 0,60 165 0 0 0,-2 0 0 0 0,-41-58 0 0 0,44 76 0 0 0,-2 2 0 0 0,-2 1 0 0 0,-58-54 0 0 0,54 58 13 0 0,-1 2 0 0 0,-1 1 0 0 0,-1 1-1 0 0,-37-18 1 0 0,-8 2-13 0 0,-1 5 0 0 0,-2 2 0 0 0,-1 5 0 0 0,-1 2 0 0 0,-157-22 0 0 0,102 32-415 0 0,0 6-1 0 0,-1 6 1 0 0,1 6-1 0 0,-146 22 1 0 0,124 1-628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5:32.534"/>
    </inkml:context>
    <inkml:brush xml:id="br0">
      <inkml:brushProperty name="width" value="0.1" units="cm"/>
      <inkml:brushProperty name="height" value="0.1" units="cm"/>
      <inkml:brushProperty name="color" value="#66CC00"/>
    </inkml:brush>
  </inkml:definitions>
  <inkml:trace contextRef="#ctx0" brushRef="#br0">1 117 2327 0 0,'0'-1'7'0'0,"1"1"-1"0"0,-1 0 0 0 0,0 0 0 0 0,1-1 0 0 0,-1 1 0 0 0,0 0 0 0 0,1 0 0 0 0,-1-1 1 0 0,1 1-1 0 0,-1 0 0 0 0,1 0 0 0 0,-1 0 0 0 0,0 0 0 0 0,1 0 0 0 0,-1 0 0 0 0,1 0 1 0 0,-1 0-1 0 0,1 0 0 0 0,-1 0 0 0 0,1 0 0 0 0,-1 0 0 0 0,1 0 0 0 0,-1 0 0 0 0,0 0 0 0 0,1 1 1 0 0,17 2 163 0 0,-14-3-148 0 0,0 0 44 0 0,0 0 0 0 0,0 0 0 0 0,0-1 0 0 0,0 1 0 0 0,0-1 0 0 0,0 0-1 0 0,-1-1 1 0 0,7-2 0 0 0,29-15 707 0 0,-27 14-373 0 0,0 0 0 0 0,0 1 0 0 0,1 0 0 0 0,-1 0 0 0 0,1 2 0 0 0,0 0 0 0 0,0 0 0 0 0,0 1 0 0 0,19 1 0 0 0,8-2-22 0 0,-7-2 22 0 0,52-13 0 0 0,-74 14-280 0 0,37-12 395 0 0,-37 11-326 0 0,-1 1 0 0 0,1 0 0 0 0,0 0 0 0 0,0 1 1 0 0,22-2-1 0 0,-32 4-167 0 0,3 0 29 0 0,1 0 0 0 0,-1 0 0 0 0,0 0 0 0 0,0 1 0 0 0,0-1 0 0 0,0 1 0 0 0,0 0 0 0 0,5 2 0 0 0,79 24 463 0 0,-54-19-135 0 0,18 5-117 0 0,1-2-1 0 0,1-3 0 0 0,0-2 1 0 0,58-1-1 0 0,-38-11 77 0 0,-19 1-145 0 0,97-11 135 0 0,-9 1-59 0 0,-107 15-229 0 0,0 1-1 0 0,42 7 1 0 0,-33-3-31 0 0,79 4 236 0 0,-98-8-214 0 0,0-2-1 0 0,40-7 1 0 0,-6 1 16 0 0,19-3 35 0 0,-56 6-49 0 0,0 1-1 0 0,1 0 1 0 0,-1 2 0 0 0,24 2-1 0 0,-20 2 0 0 0,52 13 0 0 0,32 16-32 0 0,-17-3 0 0 0,-81-25 12 0 0,-1 0 0 0 0,1-1 0 0 0,0-1 0 0 0,0 0 0 0 0,25 1-1 0 0,66-9 101 0 0,-67 3-91 0 0,114-14 231 0 0,-133 15-238 0 0,0 0 1 0 0,0 2-1 0 0,0 0 0 0 0,0 1 0 0 0,0 0 1 0 0,0 2-1 0 0,0 0 0 0 0,20 7 0 0 0,-8-3 24 0 0,56 5 0 0 0,5 2 14 0 0,-72-12-41 0 0,-1 0 0 0 0,0-2 0 0 0,0 0 0 0 0,36-4 0 0 0,-14 0-2 0 0,5 1 7 0 0,-1 1 0 0 0,1 3 0 0 0,81 11 0 0 0,-33 4 59 0 0,-87-15-9 0 0,1 0 1 0 0,0-1-1 0 0,0 1 0 0 0,-1-2 1 0 0,15-1-1 0 0,-15 1-7 0 0,1 0-1 0 0,0 1 1 0 0,-1-1-1 0 0,1 1 1 0 0,9 2-1 0 0,-15-2-58 0 0,0 1 1 0 0,-1-1-1 0 0,1 1 0 0 0,-1-1 0 0 0,1 1 0 0 0,-1-1 0 0 0,1 1 1 0 0,-1-1-1 0 0,1 1 0 0 0,-1-1 0 0 0,0 1 0 0 0,1 0 0 0 0,-1-1 1 0 0,0 1-1 0 0,1 0 0 0 0,-1-1 0 0 0,0 1 0 0 0,0 0 0 0 0,0 0 0 0 0,1-1 1 0 0,-1 1-1 0 0,0 0 0 0 0,0-1 0 0 0,0 1 0 0 0,0 0 0 0 0,0 0 1 0 0,-1-1-1 0 0,1 1 0 0 0,0 0 0 0 0,-1 1 0 0 0,-4 24-48 0 0,5-26 47 0 0,-9 26-1228 0 0,-4 3-4514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8:59.634"/>
    </inkml:context>
    <inkml:brush xml:id="br0">
      <inkml:brushProperty name="width" value="0.1" units="cm"/>
      <inkml:brushProperty name="height" value="0.1" units="cm"/>
      <inkml:brushProperty name="color" value="#66CC00"/>
    </inkml:brush>
  </inkml:definitions>
  <inkml:trace contextRef="#ctx0" brushRef="#br0">2426 8 2471 0 0,'0'0'31'0'0,"0"-1"0"0"0,0 1-1 0 0,0 0 1 0 0,-1-1-1 0 0,1 1 1 0 0,0-1 0 0 0,0 1-1 0 0,0 0 1 0 0,-1-1 0 0 0,1 1-1 0 0,0 0 1 0 0,0 0-1 0 0,-1-1 1 0 0,1 1 0 0 0,0 0-1 0 0,-1-1 1 0 0,1 1-1 0 0,0 0 1 0 0,-1 0 0 0 0,1 0-1 0 0,0-1 1 0 0,-1 1-1 0 0,1 0 1 0 0,-1 0 0 0 0,1 0-1 0 0,0 0 1 0 0,-1 0-1 0 0,1 0 1 0 0,-1 0 0 0 0,1 0-1 0 0,0 0 1 0 0,-1 0-1 0 0,1 0 1 0 0,-1 0 0 0 0,1 0-1 0 0,0 0 1 0 0,-1 0 0 0 0,1 0-1 0 0,-1 0 1 0 0,-12 16 720 0 0,-6 3 784 0 0,2-2-174 0 0,13-11-1021 0 0,2-5-250 0 0,0 1 0 0 0,0 0 1 0 0,1 0-1 0 0,0 0 0 0 0,-1 1 1 0 0,1-1-1 0 0,0 0 0 0 0,0 0 1 0 0,-2 5-1 0 0,-2-5 618 0 0,0 0 1 0 0,0 0-1 0 0,0 0 0 0 0,-6 5 0 0 0,9-7-599 0 0,0 1 1 0 0,0-1-1 0 0,0 0 0 0 0,0 0 0 0 0,0 0 0 0 0,0 0 0 0 0,0 0 0 0 0,0 0 0 0 0,0-1 0 0 0,0 1 1 0 0,0 0-1 0 0,-4-2 0 0 0,-10-2 464 0 0,7 4-180 0 0,-1-1-1 0 0,1-1 0 0 0,0 1 1 0 0,-10-4-1 0 0,-9-3 390 0 0,21 7-580 0 0,1-1-1 0 0,0-1 1 0 0,0 1-1 0 0,1-1 0 0 0,-1 0 1 0 0,1-1-1 0 0,-1 1 1 0 0,1-1-1 0 0,0 0 1 0 0,-7-7-1 0 0,10 10-170 0 0,0 0 0 0 0,0 0-1 0 0,-1 0 1 0 0,1 0 0 0 0,-1 0-1 0 0,1 1 1 0 0,0-1 0 0 0,-1 1-1 0 0,1-1 1 0 0,-6 1 0 0 0,0-1 45 0 0,-16-2 349 0 0,-44 0 0 0 0,57 4-358 0 0,1 0 0 0 0,-19 4 0 0 0,-4 1 87 0 0,5-2 50 0 0,-28 9-1 0 0,8-2 9 0 0,21-4-107 0 0,22-5-74 0 0,-1 0-1 0 0,0 0 0 0 0,1-1 1 0 0,-1 0-1 0 0,-10 1 1 0 0,-40 3 368 0 0,27-1-209 0 0,2 0-53 0 0,1 1 0 0 0,-35 13-1 0 0,39-11-109 0 0,-2-1 41 0 0,8-1-33 0 0,-25 9 1 0 0,-44 23 156 0 0,79-35-172 0 0,-1-1-1 0 0,1 1 1 0 0,0-1 0 0 0,-1-1 0 0 0,1 1-1 0 0,0-1 1 0 0,-1 0 0 0 0,-7-1 0 0 0,-26 1 55 0 0,-3 2 15 0 0,27-1-29 0 0,0 0 0 0 0,-20 4-1 0 0,-27 10 12 0 0,0-4-72 0 0,52-10 21 0 0,0-1 1 0 0,0 0-1 0 0,-16-2 1 0 0,-11-1 137 0 0,32 3-142 0 0,0-1-1 0 0,0 0 0 0 0,0 0 0 0 0,-12-4 0 0 0,13 3-2 0 0,-1 0 0 0 0,0 1-1 0 0,1 0 1 0 0,-12-1 0 0 0,-86-7 248 0 0,96 8-218 0 0,-5-1 51 0 0,-1-1-1 0 0,1 0 0 0 0,-17-8 0 0 0,18 7-6 0 0,0 0 0 0 0,0 0 0 0 0,0 1 0 0 0,-18-2-1 0 0,-9 3 41 0 0,18 2-80 0 0,-32-6-1 0 0,-38-7 98 0 0,-74-12 125 0 0,140 21-230 0 0,10 1-38 0 0,-1 1 0 0 0,0 0 0 0 0,1 1 0 0 0,-1 1-1 0 0,0 0 1 0 0,-17 3 0 0 0,30-3-22 0 0,1 1-1 0 0,-1-1 1 0 0,1 0 0 0 0,-1 1-1 0 0,1-1 1 0 0,-1 1 0 0 0,1-1-1 0 0,-1 1 1 0 0,1 0 0 0 0,0 0-1 0 0,0-1 1 0 0,-1 1 0 0 0,1 0-1 0 0,0 0 1 0 0,0 0 0 0 0,0 1-1 0 0,0-1 1 0 0,0 0 0 0 0,0 0-1 0 0,0 0 1 0 0,0 1 0 0 0,-1 2-1 0 0,0 14-6673 0 0,4 1-1304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9:11.900"/>
    </inkml:context>
    <inkml:brush xml:id="br0">
      <inkml:brushProperty name="width" value="0.1" units="cm"/>
      <inkml:brushProperty name="height" value="0.1" units="cm"/>
      <inkml:brushProperty name="color" value="#66CC00"/>
    </inkml:brush>
  </inkml:definitions>
  <inkml:trace contextRef="#ctx0" brushRef="#br0">2301 107 919 0 0,'0'-1'85'0'0,"0"1"0"0"0,0-1 0 0 0,0 1 0 0 0,0-1 0 0 0,-1 1-1 0 0,1-1 1 0 0,0 1 0 0 0,0-1 0 0 0,0 1 0 0 0,0-1 0 0 0,-1 1-1 0 0,1-1 1 0 0,0 1 0 0 0,0 0 0 0 0,-1-1 0 0 0,1 1-1 0 0,0-1 1 0 0,-1 1 0 0 0,1 0 0 0 0,-1-1 0 0 0,1 1 0 0 0,0 0-1 0 0,-1 0 1 0 0,1-1 0 0 0,-1 1 0 0 0,1 0 0 0 0,-1 0 0 0 0,1-1-1 0 0,-1 1 1 0 0,1 0 0 0 0,-1 0 0 0 0,1 0 0 0 0,-1 0 0 0 0,1 0-1 0 0,-1 0 1 0 0,1 0 0 0 0,-1 0 0 0 0,1 0 0 0 0,-1 0-1 0 0,-22 4 568 0 0,17-2-481 0 0,4-2-67 0 0,0 1 0 0 0,-1-1 0 0 0,1 1 0 0 0,0-1 0 0 0,-1 0 0 0 0,1 0 0 0 0,-1 0 0 0 0,1-1 0 0 0,0 1-1 0 0,-1 0 1 0 0,1-1 0 0 0,0 1 0 0 0,-1-1 0 0 0,1 0 0 0 0,0 0 0 0 0,0 0 0 0 0,0 0 0 0 0,0 0 0 0 0,0-1-1 0 0,0 1 1 0 0,0-1 0 0 0,0 1 0 0 0,0-1 0 0 0,1 1 0 0 0,-1-1 0 0 0,-1-2 0 0 0,1 1 15 0 0,1 1 0 0 0,-1 0 0 0 0,1-1 0 0 0,-1 1 0 0 0,0 0 0 0 0,0 0 1 0 0,0 0-1 0 0,0 0 0 0 0,0 1 0 0 0,0-1 0 0 0,0 1 0 0 0,-1-1 0 0 0,1 1 0 0 0,-1 0 0 0 0,1 0 1 0 0,-1 0-1 0 0,1 0 0 0 0,-6-1 0 0 0,-3 0 108 0 0,-1 1 1 0 0,1 0 0 0 0,-16 1-1 0 0,-6-1-86 0 0,-86 0 816 0 0,56 3-530 0 0,-11-5 320 0 0,42 2-315 0 0,0 0 1 0 0,-39 5-1 0 0,30 1-380 0 0,10-2 24 0 0,-35 9 0 0 0,57-11-47 0 0,0 0 0 0 0,0 0 0 0 0,0-1 0 0 0,0 0 0 0 0,-11-2 0 0 0,8 1 16 0 0,-1 1 1 0 0,-14 1-1 0 0,-73 5 93 0 0,84-5-62 0 0,1-1 0 0 0,-20-2 0 0 0,20 0-4 0 0,0 1 1 0 0,-22 2 0 0 0,27 0-21 0 0,0-2 1 0 0,0 1-1 0 0,-18-4 1 0 0,8 1 49 0 0,1-2 11 0 0,-9 0 40 0 0,0 6-110 0 0,-16 0 42 0 0,18-3-60 0 0,0 1 0 0 0,-46 6 0 0 0,64-5-13 0 0,1 0 0 0 0,0-1 0 0 0,0 0 0 0 0,-1 0 0 0 0,1 0 0 0 0,0-1-1 0 0,-13-4 1 0 0,13 3 7 0 0,0 1-1 0 0,0 0 1 0 0,0 0-1 0 0,0 1 0 0 0,0 0 1 0 0,-1 0-1 0 0,-9 1 1 0 0,-2 0 31 0 0,0 0-1 0 0,0-1 1 0 0,-26-5 0 0 0,10 1 17 0 0,3-2-57 0 0,25 5 16 0 0,1 1 0 0 0,-1-1-1 0 0,1 1 1 0 0,-10 0 0 0 0,-6 0 30 0 0,17 0-46 0 0,-1 1 0 0 0,1-1 1 0 0,-1 2-1 0 0,0-1 0 0 0,-7 2 0 0 0,-141 40 54 0 0,143-38-63 0 0,1-1 1 0 0,0 0-1 0 0,-1 0 0 0 0,0-1 0 0 0,1-1 0 0 0,-1 0 1 0 0,0 0-1 0 0,-14-1 0 0 0,-6-2 137 0 0,25 3-94 0 0,0-1-1 0 0,-1-1 1 0 0,1 1 0 0 0,-1-1 0 0 0,1 0 0 0 0,0 0-1 0 0,0-1 1 0 0,0 0 0 0 0,-7-3 0 0 0,3 0 61 0 0,6 4-74 0 0,0-1 0 0 0,0 0 0 0 0,1-1 1 0 0,-1 1-1 0 0,0 0 0 0 0,1-1 0 0 0,-4-3 1 0 0,-5-5 42 0 0,10 15-74 0 0,0-1 0 0 0,1 0 0 0 0,0 0 0 0 0,0 1 0 0 0,-2 5 0 0 0,3-8 0 0 0,-11 42-5074 0 0,4-11-652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9:37.852"/>
    </inkml:context>
    <inkml:brush xml:id="br0">
      <inkml:brushProperty name="width" value="0.1" units="cm"/>
      <inkml:brushProperty name="height" value="0.1" units="cm"/>
      <inkml:brushProperty name="color" value="#F4F91B"/>
    </inkml:brush>
  </inkml:definitions>
  <inkml:trace contextRef="#ctx0" brushRef="#br0">18 34 919 0 0,'-1'0'134'0'0,"0"-1"-1"0"0,0 1 1 0 0,0-1-1 0 0,0 1 1 0 0,0-1-1 0 0,0 0 1 0 0,0 1-1 0 0,0-1 1 0 0,0 0-1 0 0,0 0 1 0 0,1 1-1 0 0,-1-1 1 0 0,0 0-1 0 0,0 0 1 0 0,1 0-1 0 0,-1 0 1 0 0,1 0-1 0 0,-1 0 1 0 0,1 0-1 0 0,-2-2 1 0 0,3 2 16 0 0,-1 0 0 0 0,0 0 1 0 0,1 0-1 0 0,-1 1 0 0 0,0-1 0 0 0,1 0 0 0 0,-1 0 1 0 0,1 1-1 0 0,0-1 0 0 0,-1 0 0 0 0,1 1 1 0 0,-1-1-1 0 0,1 1 0 0 0,0-1 0 0 0,-1 1 0 0 0,1-1 1 0 0,0 1-1 0 0,0-1 0 0 0,-1 1 0 0 0,1-1 1 0 0,0 1-1 0 0,0 0 0 0 0,0 0 0 0 0,0-1 0 0 0,-1 1 1 0 0,1 0-1 0 0,0 0 0 0 0,1 0 0 0 0,-1 0-22 0 0,1 0 0 0 0,-1 0 0 0 0,0 0-1 0 0,0 0 1 0 0,1 0 0 0 0,-1 1 0 0 0,0-1-1 0 0,0 0 1 0 0,1 1 0 0 0,-1-1 0 0 0,0 1-1 0 0,0 0 1 0 0,0-1 0 0 0,0 1 0 0 0,0 0-1 0 0,0-1 1 0 0,0 1 0 0 0,1 1-1 0 0,21 21 953 0 0,-15-14-717 0 0,4 5-9 0 0,-9-11-262 0 0,-1 0 0 0 0,1 0 0 0 0,-1-1-1 0 0,1 1 1 0 0,0-1 0 0 0,0 1 0 0 0,0-1 0 0 0,1 0-1 0 0,-1 0 1 0 0,0 0 0 0 0,1-1 0 0 0,4 2 0 0 0,0 0 190 0 0,0 0 1 0 0,0 0-1 0 0,0 0 1 0 0,-1 1-1 0 0,1 0 1 0 0,-1 1-1 0 0,9 6 1 0 0,-12-9-197 0 0,0 1 0 0 0,0-1 1 0 0,0 0-1 0 0,0 0 1 0 0,0-1-1 0 0,0 1 0 0 0,1-1 1 0 0,-1 0-1 0 0,1 0 1 0 0,-1 0-1 0 0,6-1 0 0 0,3 1 234 0 0,-1-1-1 0 0,22-3 0 0 0,-10 0 35 0 0,26-3 352 0 0,-40 6-614 0 0,8 1 166 0 0,1-2 0 0 0,-1 0 0 0 0,36-7 0 0 0,-37 4-96 0 0,0 1-1 0 0,1 0 0 0 0,-1 1 1 0 0,1 1-1 0 0,28 1 0 0 0,-22 4-151 0 0,-9-2 8 0 0,-1-1 1 0 0,0 0-1 0 0,14-1 0 0 0,3-1 336 0 0,0 2 1 0 0,42 6 0 0 0,-23-1 197 0 0,136 14-1343 0 0,-152-14 877 0 0,-20-3-50 0 0,-1-1 1 0 0,25 2 0 0 0,-17-4 22 0 0,0-1 0 0 0,0-1 0 0 0,0-1 1 0 0,0-1-1 0 0,33-10 0 0 0,-42 11-26 0 0,0 1 1 0 0,0 0-1 0 0,-1 1 1 0 0,2 0-1 0 0,-1 1 0 0 0,0 0 1 0 0,0 1-1 0 0,16 3 1 0 0,35 2-18 0 0,15-12 59 0 0,-52 4-22 0 0,50 0 0 0 0,-36 5-14 0 0,1-2-1 0 0,-1-1 1 0 0,0-2-1 0 0,73-14 0 0 0,-95 13 1 0 0,0 0 0 0 0,18 1 0 0 0,-18 1 12 0 0,33-5 0 0 0,-32 5-34 0 0,-18 1-14 0 0,-1 0-1 0 0,0 0 1 0 0,1 0-1 0 0,-1 0 1 0 0,0 1 0 0 0,1-1-1 0 0,-1 0 1 0 0,0 0 0 0 0,1 0-1 0 0,-1 1 1 0 0,0-1 0 0 0,1 0-1 0 0,-1 0 1 0 0,0 1 0 0 0,0-1-1 0 0,1 0 1 0 0,-1 1-1 0 0,0-1 1 0 0,0 0 0 0 0,0 1-1 0 0,0-1 1 0 0,1 0 0 0 0,-1 1-1 0 0,0-1 1 0 0,0 0 0 0 0,0 1-1 0 0,0 2-156 0 0,-1 0-1 0 0,1 1 1 0 0,-1-1-1 0 0,0 0 1 0 0,1-1-1 0 0,-1 1 1 0 0,-1 0-1 0 0,-1 5 1 0 0,-9 16-5193 0 0,-2 4-1804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9:41.202"/>
    </inkml:context>
    <inkml:brush xml:id="br0">
      <inkml:brushProperty name="width" value="0.1" units="cm"/>
      <inkml:brushProperty name="height" value="0.1" units="cm"/>
      <inkml:brushProperty name="color" value="#F4F91B"/>
    </inkml:brush>
  </inkml:definitions>
  <inkml:trace contextRef="#ctx0" brushRef="#br0">1 11 455 0 0,'3'-11'8323'0'0,"2"34"-7261"0"0,-2-8-472 0 0,-3-14-550 0 0,0 0 0 0 0,1-1 0 0 0,-1 1 0 0 0,0 0 1 0 0,0-1-1 0 0,1 1 0 0 0,-1 0 0 0 0,0-1 0 0 0,1 1 0 0 0,-1 0 0 0 0,0-1 0 0 0,1 1 1 0 0,-1-1-1 0 0,1 1 0 0 0,-1-1 0 0 0,1 1 0 0 0,-1-1 0 0 0,1 0 0 0 0,-1 1 0 0 0,1-1 0 0 0,0 1 1 0 0,-1-1-1 0 0,1 0 0 0 0,0 1 0 0 0,18 0 1422 0 0,-17-1-1309 0 0,0 0 1 0 0,0 0 0 0 0,1 0 0 0 0,-1 0 0 0 0,0 0 0 0 0,0 1 0 0 0,0-1-1 0 0,3 1 1 0 0,6 6 72 0 0,1-1-1 0 0,0-1 1 0 0,0 0 0 0 0,0-1-1 0 0,1 0 1 0 0,0-1-1 0 0,-1 0 1 0 0,1-1 0 0 0,20 0-1 0 0,199 18 648 0 0,-168-12-658 0 0,-29-5-106 0 0,-17-1-17 0 0,-1 0 0 0 0,1 0 0 0 0,22 8 1 0 0,-31-8-58 0 0,0 0 1 0 0,0-1-1 0 0,0 1 1 0 0,0-2-1 0 0,0 1 1 0 0,0-1 0 0 0,0-1-1 0 0,10-1 1 0 0,75-18 318 0 0,-60 12-226 0 0,-8 2-17 0 0,-7 1-18 0 0,0 0 0 0 0,1 2 0 0 0,30-2 0 0 0,-35 5-65 0 0,-3 0-6 0 0,0 0-1 0 0,0 0 1 0 0,0 1 0 0 0,0 1 0 0 0,0 0 0 0 0,21 6 0 0 0,-4 3-21 0 0,-13-4 1 0 0,0-1 0 0 0,1-1 0 0 0,-1 0 0 0 0,25 2 0 0 0,77 6 331 0 0,-37 6-269 0 0,-37-10-61 0 0,-8-1 22 0 0,51 5 1 0 0,-62-11 13 0 0,-1 0 96 0 0,39-2 0 0 0,-56 0-79 0 0,0-1 1 0 0,0 0-1 0 0,0 0 1 0 0,0-1-1 0 0,0 0 0 0 0,0-1 1 0 0,0 1-1 0 0,0-1 0 0 0,11-7 1 0 0,-18 10-56 0 0,19-13 169 0 0,22-10-1 0 0,-36 20-148 0 0,0 1 0 0 0,0 0 1 0 0,0 0-1 0 0,0 0 0 0 0,0 1 0 0 0,0 0 0 0 0,0 0 1 0 0,1 0-1 0 0,-1 0 0 0 0,10 1 0 0 0,-14 0-23 0 0,0 1 1 0 0,0-1-1 0 0,0 0 0 0 0,0 0 1 0 0,0 1-1 0 0,0-1 0 0 0,0 0 0 0 0,0 1 1 0 0,0-1-1 0 0,0 1 0 0 0,0 0 0 0 0,-1-1 1 0 0,1 1-1 0 0,0 0 0 0 0,0-1 0 0 0,0 1 1 0 0,-1 0-1 0 0,1 0 0 0 0,0 0 1 0 0,-1 0-1 0 0,1 1 0 0 0,0 0-28 0 0,0 0 0 0 0,0 1 0 0 0,0-1 0 0 0,-1 1 0 0 0,1-1-1 0 0,-1 1 1 0 0,1-1 0 0 0,-1 5 0 0 0,-1 3-634 0 0,0 0-1 0 0,0 0 1 0 0,-5 14 0 0 0,-2 6-6078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59:44.153"/>
    </inkml:context>
    <inkml:brush xml:id="br0">
      <inkml:brushProperty name="width" value="0.1" units="cm"/>
      <inkml:brushProperty name="height" value="0.1" units="cm"/>
      <inkml:brushProperty name="color" value="#66CC00"/>
    </inkml:brush>
  </inkml:definitions>
  <inkml:trace contextRef="#ctx0" brushRef="#br0">7 12 455 0 0,'-7'6'3022'0'0,"9"-8"-2575"0"0,0 0-1 0 0,1 1 1 0 0,-1-1 0 0 0,0 1 0 0 0,1-1-1 0 0,0 1 1 0 0,-1 0 0 0 0,1 0 0 0 0,0 0 0 0 0,-1 0-1 0 0,1 0 1 0 0,0 0 0 0 0,4 1 0 0 0,-4-1-285 0 0,1 1-1 0 0,-1 0 1 0 0,1 0 0 0 0,-1 1 0 0 0,0-1 0 0 0,1 1 0 0 0,-1-1 0 0 0,1 1 0 0 0,-1 0 0 0 0,0 1 0 0 0,0-1 0 0 0,4 2 0 0 0,38 29 455 0 0,-37-25-496 0 0,-1-1 0 0 0,1 0 1 0 0,0-1-1 0 0,1 0 1 0 0,0 0-1 0 0,-1-1 0 0 0,16 6 1 0 0,-19-10-38 0 0,-1 0 1 0 0,1 0 0 0 0,0 0 0 0 0,-1 0 0 0 0,1 0 0 0 0,0-1 0 0 0,-1 0 0 0 0,1 0-1 0 0,6-3 1 0 0,23-3 488 0 0,159 8 708 0 0,-164-1-1080 0 0,0-1-1 0 0,0-2 0 0 0,51-11 1 0 0,17-1 380 0 0,-23 10-345 0 0,125 10 0 0 0,-135-2-187 0 0,80-6 81 0 0,-37-1-14 0 0,-85 4-111 0 0,1 1 0 0 0,-1 1 1 0 0,24 4-1 0 0,162 29 96 0 0,-172-29-74 0 0,64 5 198 0 0,141-3 1 0 0,-237-8-215 0 0,-1 0 0 0 0,0 0 1 0 0,1 0-1 0 0,-1 1 0 0 0,0 0 1 0 0,0 0-1 0 0,0 0 0 0 0,1 0 1 0 0,-1 0-1 0 0,5 3 1 0 0,-7-3-86 0 0,1 0 1 0 0,-1 0 0 0 0,0 0 0 0 0,0 0-1 0 0,1 0 1 0 0,-1 1 0 0 0,0-1 0 0 0,0 0-1 0 0,0 1 1 0 0,0-1 0 0 0,0 1-1 0 0,-1-1 1 0 0,1 1 0 0 0,0-1 0 0 0,-1 1-1 0 0,1-1 1 0 0,-1 1 0 0 0,1 0 0 0 0,-1-1-1 0 0,0 1 1 0 0,0 0 0 0 0,0 2 0 0 0,-1 12-6141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0:01.628"/>
    </inkml:context>
    <inkml:brush xml:id="br0">
      <inkml:brushProperty name="width" value="0.1" units="cm"/>
      <inkml:brushProperty name="height" value="0.1" units="cm"/>
      <inkml:brushProperty name="color" value="#F4F91B"/>
    </inkml:brush>
  </inkml:definitions>
  <inkml:trace contextRef="#ctx0" brushRef="#br0">1 17 1839 0 0,'0'-4'160'0'0,"2"0"-160"0"0,0 1 0 0 0,-1 1 0 0 0,1 0 528 0 0,0 0-1176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0:02.700"/>
    </inkml:context>
    <inkml:brush xml:id="br0">
      <inkml:brushProperty name="width" value="0.1" units="cm"/>
      <inkml:brushProperty name="height" value="0.1" units="cm"/>
      <inkml:brushProperty name="color" value="#F4F91B"/>
    </inkml:brush>
  </inkml:definitions>
  <inkml:trace contextRef="#ctx0" brushRef="#br0">30 32 919 0 0,'-30'-26'8728'0'0,"32"52"-6560"0"0,-2-25-2101 0 0,0 0-1 0 0,0 0 0 0 0,0 0 1 0 0,0 0-1 0 0,1 0 0 0 0,-1 0 1 0 0,0 0-1 0 0,0 0 0 0 0,1 0 0 0 0,-1 0 1 0 0,1 0-1 0 0,-1-1 0 0 0,1 1 1 0 0,-1 0-1 0 0,1 0 0 0 0,-1 0 1 0 0,1-1-1 0 0,0 1 0 0 0,-1 0 1 0 0,1-1-1 0 0,0 1 0 0 0,0 0 1 0 0,1-1 183 0 0,0 0 1 0 0,0 0 0 0 0,-1 0-1 0 0,1-1 1 0 0,0 1 0 0 0,-1-1-1 0 0,1 1 1 0 0,0-1 0 0 0,-1 0-1 0 0,1 1 1 0 0,2-3 0 0 0,26-9 3116 0 0,-14 8-4273 0 0,-1 1 1 0 0,24-2-1 0 0,-20 3 1565 0 0,53-13 81 0 0,-33 12-491 0 0,0 3-1 0 0,-1 0 1 0 0,1 3 0 0 0,75 14 0 0 0,-77-8-217 0 0,-26-5-15 0 0,1-1 1 0 0,-1-1-1 0 0,1 0 0 0 0,-1 0 1 0 0,1-2-1 0 0,16 1 0 0 0,72-5 467 0 0,26 3-132 0 0,4 0-242 0 0,-100 0-3 0 0,0 2 0 0 0,50 7 1 0 0,-18-2-76 0 0,-32-5 11 0 0,0-1 0 0 0,52-8-1 0 0,-51 3 24 0 0,0 3 0 0 0,39 0 0 0 0,-42 2-37 0 0,0-1 0 0 0,0-1 0 0 0,30-8 1 0 0,-33 6-15 0 0,0 0 0 0 0,0 1 0 0 0,0 2 0 0 0,34 2-1 0 0,151 28-3 0 0,-191-26-7 0 0,8 1 16 0 0,1 0 0 0 0,33 12 0 0 0,48 11 108 0 0,-105-26-110 0 0,1 1 1 0 0,-1-1-1 0 0,0 0 0 0 0,1 0 0 0 0,-1-1 0 0 0,0 1 0 0 0,1-1 1 0 0,-1 0-1 0 0,1 0 0 0 0,-1 0 0 0 0,1-1 0 0 0,-1 0 1 0 0,0 0-1 0 0,1 0 0 0 0,-1 0 0 0 0,0 0 0 0 0,0-1 0 0 0,0 0 1 0 0,0 0-1 0 0,0 0 0 0 0,4-4 0 0 0,-7 5-39 0 0,0 1 0 0 0,1-1 0 0 0,-1 0 0 0 0,0 0 0 0 0,0 1 1 0 0,0-1-1 0 0,0 0 0 0 0,1 1 0 0 0,-1 0 0 0 0,3-1 0 0 0,-2 3-305 0 0,-7 7-172 0 0,-2-1-757 0 0,-2 3-52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09.154"/>
    </inkml:context>
    <inkml:brush xml:id="br0">
      <inkml:brushProperty name="width" value="0.1" units="cm"/>
      <inkml:brushProperty name="height" value="0.1" units="cm"/>
      <inkml:brushProperty name="color" value="#E71224"/>
    </inkml:brush>
  </inkml:definitions>
  <inkml:trace contextRef="#ctx0" brushRef="#br0">1 6 919 0 0,'9'9'850'0'0,"-5"-3"-765"0"0,1-1-1 0 0,1-1 1 0 0,-1 1-1 0 0,0-1 1 0 0,9 5-1 0 0,-12-8 63 0 0,1 0-1 0 0,-1 0 0 0 0,1 0 0 0 0,0 0 0 0 0,-1 0 0 0 0,1-1 1 0 0,0 1-1 0 0,-1-1 0 0 0,1 0 0 0 0,0 0 0 0 0,0 0 0 0 0,0 0 1 0 0,-1 0-1 0 0,1-1 0 0 0,0 1 0 0 0,-1-1 0 0 0,5-1 0 0 0,11-3 1048 0 0,35-5 0 0 0,-3 1-706 0 0,-7-1 24 0 0,78-6 0 0 0,-87 16-448 0 0,-1 1 0 0 0,56 9-1 0 0,-49-4 28 0 0,50 1 1 0 0,8-4 455 0 0,-1 5 1 0 0,144 29-1 0 0,-177-21-535 0 0,-33-8 9 0 0,41 5 0 0 0,22-6 6 0 0,0-4 1 0 0,0-5 0 0 0,0-3 0 0 0,109-22-1 0 0,-16 10 122 0 0,-37 5-42 0 0,65-3 12 0 0,-174 13-110 0 0,124 7-9 0 0,-37 1 0 0 0,5-6 0 0 0,220-6 64 0 0,68 5 64 0 0,-265 10-128 0 0,137-20 64 0 0,-171 5-32 0 0,139 10 0 0 0,-243-3-32 0 0,160-7 8 0 0,-169 5-5 0 0,72-9 55 0 0,-49 4-60 0 0,49 0-1 0 0,-59 6 3 0 0,0 1 0 0 0,-1 1 0 0 0,1 1 0 0 0,-1 1 0 0 0,36 11 0 0 0,-19-2 5 0 0,-10-2 7 0 0,1-2 0 0 0,0-1 0 0 0,1-1-1 0 0,40 4 1 0 0,-33-9-12 0 0,50 4 0 0 0,-28 0 0 0 0,60-3 0 0 0,-28 7 0 0 0,-34-8 17 0 0,-31-1-1 0 0,1 0 0 0 0,31-5-1 0 0,32-2-15 0 0,-16 1 0 0 0,54 0 0 0 0,-16 2 0 0 0,81-11 64 0 0,-148 14-64 0 0,76 10 0 0 0,-14 0 0 0 0,-21-7 0 0 0,123 11 0 0 0,-77 14 0 0 0,-45-8 0 0 0,-52-14 0 0 0,-1-2 0 0 0,42 0 0 0 0,71-8 0 0 0,-116 3 0 0 0,134-8 0 0 0,-82 5 0 0 0,142-1 0 0 0,-27 9 0 0 0,23-14 0 0 0,-26 1 64 0 0,-169 8-64 0 0,0 2 0 0 0,1 0 0 0 0,-1 2 0 0 0,49 11 0 0 0,-59-8 0 0 0,2-1 0 0 0,-1-1 0 0 0,1 0 0 0 0,-1-2 0 0 0,1 0 0 0 0,26 0 0 0 0,316-28 0 0 0,-172 13 0 0 0,61-6 0 0 0,-153 7 0 0 0,148-13 0 0 0,-184 20 0 0 0,-32 3 0 0 0,0 0 0 0 0,0 2 0 0 0,30 3 0 0 0,129 15 0 0 0,-103-12 0 0 0,110 7 0 0 0,-62-12 19 0 0,-76-2-4 0 0,0 2 0 0 0,65 10 0 0 0,-91-6-15 0 0,0-1 0 0 0,0-1 0 0 0,1-1 0 0 0,-1-2 0 0 0,1-1 0 0 0,31-5 0 0 0,-7-4 22 0 0,1 3-1 0 0,63-1 0 0 0,-47 6-21 0 0,30 0 0 0 0,-19 0 0 0 0,-1 0 0 0 0,-2 3 0 0 0,110-14 0 0 0,-85-2 0 0 0,28-3 0 0 0,72 25 0 0 0,-46 1 0 0 0,-112-8 0 0 0,66 0 0 0 0,124 15 0 0 0,93 23 0 0 0,-291-35 0 0 0,1-2 0 0 0,0-2 0 0 0,43-6 0 0 0,116-31 0 0 0,-181 34 42 0 0,0 1-1 0 0,35-1 1 0 0,-14 6-3469 0 0,-24 0-383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0:55.820"/>
    </inkml:context>
    <inkml:brush xml:id="br0">
      <inkml:brushProperty name="width" value="0.1" units="cm"/>
      <inkml:brushProperty name="height" value="0.1" units="cm"/>
      <inkml:brushProperty name="color" value="#E71224"/>
    </inkml:brush>
  </inkml:definitions>
  <inkml:trace contextRef="#ctx0" brushRef="#br0">1 73 455 0 0,'0'-1'67'0'0,"0"1"0"0"0,1-1 0 0 0,-1 1 0 0 0,1-1 0 0 0,-1 1 0 0 0,1-1-1 0 0,-1 1 1 0 0,1-1 0 0 0,-1 1 0 0 0,1-1 0 0 0,-1 1 0 0 0,1 0-1 0 0,-1-1 1 0 0,1 1 0 0 0,0 0 0 0 0,-1 0 0 0 0,1-1 0 0 0,-1 1 0 0 0,1 0-1 0 0,0 0 1 0 0,-1 0 0 0 0,1 0 0 0 0,0 0 0 0 0,-1 0 0 0 0,1 0-1 0 0,1 0 1 0 0,17 1 5480 0 0,-18-1-5400 0 0,0 0-1 0 0,0 1 1 0 0,0-1 0 0 0,0 1-1 0 0,0-1 1 0 0,-1 1-1 0 0,1 0 1 0 0,0-1-1 0 0,0 1 1 0 0,0 0-1 0 0,-1 0 1 0 0,1-1-1 0 0,-1 1 1 0 0,1 0-1 0 0,0 0 1 0 0,-1 0-1 0 0,1 0 1 0 0,-1 0 0 0 0,0 0-1 0 0,1 0 1 0 0,-1 2-1 0 0,4 21 2974 0 0,8-13-684 0 0,-11-10-2411 0 0,1 0 0 0 0,-1 1 0 0 0,0-1 0 0 0,1 0 0 0 0,-1 1 0 0 0,1-1 0 0 0,-1 0 0 0 0,1 0 0 0 0,-1 0 0 0 0,1 0 1 0 0,0-1-1 0 0,0 1 0 0 0,-1 0 0 0 0,1-1 0 0 0,0 1 0 0 0,0-1 0 0 0,0 0 0 0 0,1 1 0 0 0,43-2 658 0 0,-1-1 0 0 0,51-10-1 0 0,-65 8-349 0 0,1 1 0 0 0,39 2 0 0 0,20-1-93 0 0,-10-4 134 0 0,114-24 0 0 0,-157 23-275 0 0,42-3 0 0 0,15-1 60 0 0,-38 2-31 0 0,37-8 24 0 0,-24 6-113 0 0,-27 5-3 0 0,-20 4-22 0 0,0 0 0 0 0,0 2 1 0 0,39 4-1 0 0,-36-1-15 0 0,0-2-1 0 0,37-3 1 0 0,-49 2 14 0 0,0 0 0 0 0,0 1 0 0 0,0 1 0 0 0,0 0 0 0 0,-1 1 0 0 0,1 0 0 0 0,23 10 0 0 0,-15-6-1 0 0,37 8 0 0 0,-21-8-12 0 0,55 18 0 0 0,-74-20 3 0 0,0-1 0 0 0,0 0 0 0 0,31 0-1 0 0,61-3 144 0 0,3-1 70 0 0,-106 1-201 0 0,119 10 330 0 0,-125-11-338 0 0,21 4 147 0 0,0-1 0 0 0,1-1 0 0 0,-1-1 0 0 0,1-2 0 0 0,44-5 0 0 0,-48-1 56 0 0,-19 7-199 0 0,0-1 0 0 0,-1 1-1 0 0,1 0 1 0 0,0-1 0 0 0,-1 1-1 0 0,1-1 1 0 0,0 1 0 0 0,-1-1-1 0 0,1 1 1 0 0,-1-1 0 0 0,1 0 0 0 0,-1 1-1 0 0,1-1 1 0 0,-1 0 0 0 0,1 1-1 0 0,-1-1 1 0 0,0 0 0 0 0,1 0-1 0 0,-1 1 1 0 0,0-1 0 0 0,0 0-1 0 0,1-1 1 0 0,-1 2-16 0 0,-1 0 1 0 0,1 0-1 0 0,0 0 0 0 0,-1-1 1 0 0,1 1-1 0 0,0 0 0 0 0,-1 0 1 0 0,1 0-1 0 0,0 0 0 0 0,-1 0 1 0 0,1 0-1 0 0,0 0 0 0 0,-1 0 1 0 0,1 1-1 0 0,0-1 0 0 0,-1 0 1 0 0,1 0-1 0 0,0 0 0 0 0,-1 0 1 0 0,1 0-1 0 0,0 0 0 0 0,-1 1 1 0 0,1-1-1 0 0,0 0 0 0 0,0 0 1 0 0,-1 0-1 0 0,1 1 0 0 0,0-1 1 0 0,0 0-1 0 0,-1 0 0 0 0,1 1 1 0 0,0 0-1 0 0,-12 8-1648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0:58.991"/>
    </inkml:context>
    <inkml:brush xml:id="br0">
      <inkml:brushProperty name="width" value="0.1" units="cm"/>
      <inkml:brushProperty name="height" value="0.1" units="cm"/>
      <inkml:brushProperty name="color" value="#E71224"/>
    </inkml:brush>
  </inkml:definitions>
  <inkml:trace contextRef="#ctx0" brushRef="#br0">14 88 919 0 0,'-12'5'3365'0'0,"12"-5"-3216"0"0,0-1 0 0 0,0 1 0 0 0,-1-1 1 0 0,1 1-1 0 0,0 0 0 0 0,0-1 1 0 0,0 1-1 0 0,0-1 0 0 0,0 1 0 0 0,0 0 1 0 0,0-1-1 0 0,0 1 0 0 0,0-1 1 0 0,0 1-1 0 0,0 0 0 0 0,0-1 0 0 0,0 1 1 0 0,3-5 2089 0 0,-2 4-2090 0 0,0-1 53 0 0,0 1-1 0 0,0-1 1 0 0,1 1-1 0 0,-1-1 1 0 0,0 1-1 0 0,1 0 1 0 0,-1-1-1 0 0,1 1 1 0 0,0 0-1 0 0,-1 0 1 0 0,1 0-1 0 0,0 0 1 0 0,0 0-1 0 0,0 0 1 0 0,3 0-1 0 0,-1 0 68 0 0,1 1-1 0 0,-1 0 0 0 0,1 0 1 0 0,-1 1-1 0 0,9 1 0 0 0,-7-1-182 0 0,33 3 478 0 0,0-2 0 0 0,0-1 0 0 0,53-7 0 0 0,-23 1-260 0 0,203-11 840 0 0,-218 13-918 0 0,-18 0-25 0 0,1 2 0 0 0,49 4 1 0 0,-50-1-76 0 0,1-1 1 0 0,-1-2 0 0 0,0-2 0 0 0,42-8 0 0 0,-29 4 143 0 0,65-1 0 0 0,216 6-7 0 0,-157 9-68 0 0,-84-1-105 0 0,-69-5-90 0 0,25 2 38 0 0,88-7-1 0 0,-84 1 17 0 0,0 2 0 0 0,93 10-1 0 0,-20 1-33 0 0,-105-10-22 0 0,88 5 187 0 0,192-16 0 0 0,-212-4 28 0 0,19-1 1 0 0,-103 15-212 0 0,0 1 1 0 0,1 0 0 0 0,-1 0-1 0 0,0 0 1 0 0,0 0-1 0 0,0 0 1 0 0,0 0-1 0 0,0 0 1 0 0,0 1 0 0 0,0-1-1 0 0,0 0 1 0 0,1 1-1 0 0,1 0 1 0 0,-3-1-3 0 0,0 0-1 0 0,0 0 1 0 0,0 1-1 0 0,1-1 1 0 0,-1 0-1 0 0,0 1 1 0 0,0-1 0 0 0,0 0-1 0 0,0 0 1 0 0,0 1-1 0 0,0-1 1 0 0,1 0-1 0 0,-1 1 1 0 0,0-1 0 0 0,0 0-1 0 0,0 0 1 0 0,0 1-1 0 0,0-1 1 0 0,0 0-1 0 0,0 1 1 0 0,0-1 0 0 0,0 0-1 0 0,0 1 1 0 0,0-1-1 0 0,-1 0 1 0 0,1 1-1 0 0,0-1 1 0 0,0 0 0 0 0,0 0-1 0 0,0 1 1 0 0,-2 2-188 0 0,0 0 0 0 0,0-1 0 0 0,0 1 0 0 0,0-1 0 0 0,-1 1 0 0 0,1-1 0 0 0,-5 4 0 0 0,-12 7-1430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1:30.938"/>
    </inkml:context>
    <inkml:brush xml:id="br0">
      <inkml:brushProperty name="width" value="0.1" units="cm"/>
      <inkml:brushProperty name="height" value="0.1" units="cm"/>
      <inkml:brushProperty name="color" value="#E71224"/>
    </inkml:brush>
  </inkml:definitions>
  <inkml:trace contextRef="#ctx0" brushRef="#br0">0 101 455 0 0,'29'-13'2711'0'0,"-10"3"-2079"0"0,10-2 224 0 0,-10 4 214 0 0,-1 0 0 0 0,31-18-1 0 0,-43 22-812 0 0,21-12 899 0 0,-26 15-1092 0 0,0 1 0 0 0,1-1 0 0 0,-1 1 0 0 0,1 0 0 0 0,-1-1 0 0 0,1 1 0 0 0,-1 0 0 0 0,1 0 0 0 0,-1 0 0 0 0,1 0 0 0 0,-1 0 0 0 0,1 0 0 0 0,-1 0 0 0 0,0 0 0 0 0,1 1-1 0 0,-1-1 1 0 0,3 1 0 0 0,17 21 492 0 0,-18-20-513 0 0,-1 0-1 0 0,1-1 1 0 0,0 0-1 0 0,0 1 0 0 0,0-1 1 0 0,0 0-1 0 0,0 0 1 0 0,0 0-1 0 0,0-1 0 0 0,0 1 1 0 0,1-1-1 0 0,-1 0 1 0 0,0 0-1 0 0,3 0 1 0 0,8-1 136 0 0,-1-1 0 0 0,15-5 1 0 0,-17 5 13 0 0,-1 0 1 0 0,22-2-1 0 0,-18 5-118 0 0,0 0 0 0 0,0 1 1 0 0,-1 1-1 0 0,1 0 0 0 0,23 9 0 0 0,-34-10-62 0 0,10 1 45 0 0,-1-1 0 0 0,0 0-1 0 0,0 0 1 0 0,1-2 0 0 0,-1 1 0 0 0,20-3 0 0 0,-17 1 128 0 0,1 1 1 0 0,-1 0 0 0 0,24 4 0 0 0,-21 0-155 0 0,1-2 0 0 0,0 0 0 0 0,-1-1 0 0 0,1-1 0 0 0,25-3 0 0 0,-31 2 22 0 0,-1 1-1 0 0,1 1 1 0 0,-1-1-1 0 0,13 4 1 0 0,28 1 105 0 0,-35-4-104 0 0,0 1 0 0 0,1 0 0 0 0,-1 1 0 0 0,-1 1 0 0 0,27 10 0 0 0,-30-11-26 0 0,0 1-1 0 0,27 1 0 0 0,3 1 15 0 0,-27-2-24 0 0,-1-1-1 0 0,1-1 0 0 0,0-1 0 0 0,0 0 1 0 0,0-2-1 0 0,30-3 0 0 0,-8-1 110 0 0,78 0 0 0 0,-111 5-135 0 0,90 3 78 0 0,-83-1-71 0 0,0 1 0 0 0,25 9 0 0 0,-7-2 0 0 0,-2-2 2 0 0,-15-5 11 0 0,0 1 0 0 0,0 1 0 0 0,15 6 0 0 0,-9-2 2 0 0,1-2 1 0 0,-1 0 0 0 0,1-2-1 0 0,1 0 1 0 0,32 3 0 0 0,-10-2 18 0 0,-5 0-5 0 0,0-2 1 0 0,0-2 0 0 0,0-2 0 0 0,50-6 0 0 0,-46 4 139 0 0,-30 2-82 0 0,1-1 0 0 0,0 0 0 0 0,17-4 0 0 0,76-29 526 0 0,-73 23-412 0 0,-31 10-184 0 0,0-1-2 0 0,1 1-1 0 0,-1 0 0 0 0,0 0 0 0 0,1 0 0 0 0,0 0 1 0 0,-1 1-1 0 0,1-1 0 0 0,-1 1 0 0 0,1 0 1 0 0,0 0-1 0 0,-1 0 0 0 0,8 2 0 0 0,-11-2-13 0 0,1 1-1 0 0,-1-1 0 0 0,1 1 0 0 0,-1 0 1 0 0,1-1-1 0 0,-1 1 0 0 0,1-1 1 0 0,-1 1-1 0 0,0 0 0 0 0,1 0 1 0 0,-1-1-1 0 0,0 1 0 0 0,1 0 0 0 0,-1 0 1 0 0,0-1-1 0 0,0 1 0 0 0,0 0 1 0 0,0 0-1 0 0,0 0 0 0 0,0-1 1 0 0,0 1-1 0 0,0 0 0 0 0,0 0 0 0 0,0-1 1 0 0,0 1-1 0 0,-1 0 0 0 0,1 1 1 0 0,-8 22-120 0 0,0-9-577 0 0,-16 22 1 0 0,1-3-164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2:02.848"/>
    </inkml:context>
    <inkml:brush xml:id="br0">
      <inkml:brushProperty name="width" value="0.35" units="cm"/>
      <inkml:brushProperty name="height" value="2.1" units="cm"/>
      <inkml:brushProperty name="color" value="#33CCFF"/>
      <inkml:brushProperty name="inkEffects" value="pencil"/>
    </inkml:brush>
  </inkml:definitions>
  <inkml:trace contextRef="#ctx0" brushRef="#br0">474 342 2327 260331 44770,'-2'0'224'0'0,"-2"1"-224"0"0,-2 1 152 0 0,1 0 152 0 0,-2-1 168 0 0,-1 1 232 0 0,0 0-344 0 0,0 0 160 0 0,1-1 32 0 0,1 0 8 0 0,2-1 0 0 0,0-1 80 0 0,2 0 8 0 0,0-2 8 0 0,0 0 0 0 0,1-2-80 0 0,1 0 552 0 0,0-2-568 0 0,0-1-80 0 0,0 1-24 0 0,1 0 0 0 0,0 0 0 0 0,0 1-160 0 0,0 0-32 0 0,0 1-8 0 0,1 0 0 0 0,0 1-64 0 0,1 0-24 0 0,0 1 0 0 0,0 0 0 0 0,1 0-8 0 0,0 1 0 0 0,1 0 0 0 0,1-1 192 0 0,0 0-152 0 0,1 0 0 0 0,0-1 0 0 0,0 1-8 0 0,-1 0 0 0 0,1 0 0 0 0,-1 0 0 0 0,0-1-32 0 0,1 1 0 0 0,0 0-8 0 0,0-1 0 0 0,0 1-24 0 0,0 0 0 0 0,0 0 0 0 0,1-1 160 0 0,0 0 48 0 0,-1 1-168 0 0,0 0 16 0 0,-2 1 0 0 0,0 0 0 0 0,-2 2 0 0 0,0 0-112 0 0,-1 1-72 0 0,0 0 96 0 0,1 1 0 0 0,1 0-96 0 0,-1 0 96 0 0,1 0-96 0 0,1 0 104 0 0,0-1-32 0 0,0 0-8 0 0,1 0 72 0 0,0-1-64 0 0,1 0 0 0 0,2 0 80 0 0,-1 0-72 0 0,1 0 0 0 0,-1 0 0 0 0,-1-1 32 0 0,0 1 8 0 0,0-1 0 0 0,0 1 0 0 0,0-1-32 0 0,0 0-8 0 0,0 1 0 0 0,0-1 0 0 0,0 1-80 0 0,0-1 96 0 0,1 1-96 0 0,1 1 96 0 0,0-1-96 0 0,1 1 64 0 0,0 0-64 0 0,3-1 64 0 0,3 0 32 0 0,1 0 0 0 0,-1 0-96 0 0,-1-1 96 0 0,-1 0-96 0 0,-1 0 96 0 0,0-1-96 0 0,1 1 0 0 0,1 0 0 0 0,0 0 64 0 0,0-1-64 0 0,0 1 0 0 0,0 1 0 0 0,-1-1 64 0 0,0 0-64 0 0,0-1 0 0 0,-1 1 72 0 0,1 0-72 0 0,0-1 0 0 0,0 0 64 0 0,1 0-64 0 0,0 0 0 0 0,1 0 0 0 0,0 0 72 0 0,0 1-72 0 0,0-1 0 0 0,1 1 72 0 0,0-1-72 0 0,0 2 0 0 0,1 0 72 0 0,0 0-72 0 0,0 0 0 0 0,0 1 0 0 0,0-1 0 0 0,0 1 64 0 0,0 0-64 0 0,-1 0 0 0 0,0-1 64 0 0,-1 1-64 0 0,-1-1 0 0 0,0-1 0 0 0,0 1 0 0 0,-1-1 64 0 0,0 1-64 0 0,1-1 0 0 0,0 0 64 0 0,0 1-64 0 0,0-1 0 0 0,0 0 0 0 0,0 0 0 0 0,0 0 0 0 0,0-1 64 0 0,0 0-64 0 0,0 1 0 0 0,-1-1 0 0 0,0 0 0 0 0,0 0 64 0 0,1-1-64 0 0,-1 1 0 0 0,1-1 0 0 0,0 0 0 0 0,0 0 0 0 0,0-1 0 0 0,1 1 64 0 0,-1-1-64 0 0,1 0 0 0 0,1 0 64 0 0,-1 1-64 0 0,0 0 0 0 0,-2 1 0 0 0,1 1 64 0 0,-1-1-64 0 0,-2 2 0 0 0,-2-1 0 0 0,-1 1 0 0 0,-1-1 0 0 0,-2 1 0 0 0,-1 0 0 0 0,-2-1 64 0 0,0 1-64 0 0,-2-1 0 0 0,0 1 0 0 0,0 0 0 0 0,0-1 0 0 0,-2 1 64 0 0,0 0-64 0 0,0-1 0 0 0,-2 1 64 0 0,0 0-64 0 0,-2 0 0 0 0,-1 0 0 0 0,-1 0 0 0 0,-1 0 0 0 0,-4 0 0 0 0,-2 1 0 0 0,-1-1 0 0 0,-1 1 0 0 0,0-1 64 0 0,-1 1-64 0 0,0 0 0 0 0,-6 1 72 0 0,-3-1-72 0 0,-1 1 0 0 0,-1-1 0 0 0,0 0 0 0 0,0 1 64 0 0,0-1-64 0 0,0 1 0 0 0,-1-1 64 0 0,2 1-64 0 0,0-1 0 0 0,0-1 0 0 0,1 0 0 0 0,0 0 64 0 0,-2-2-64 0 0,0 0 0 0 0,-2 0 0 0 0,-1 0 0 0 0,-1-1 0 0 0,0 1 64 0 0,-1-1-64 0 0,1 1 0 0 0,0 0 0 0 0,0 0 0 0 0,0 1 0 0 0,-1 0 0 0 0,0 1 0 0 0,-2 1 0 0 0,0 1 0 0 0,-1 1 64 0 0,0 0-64 0 0,-6 1 0 0 0,-1 1 0 0 0,1-1 0 0 0,3-1 0 0 0,4 0 0 0 0,2-1 0 0 0,1-2 0 0 0,2 1 0 0 0,1-2 0 0 0,1 1 0 0 0,1-1 0 0 0,1 1 0 0 0,-1-1 0 0 0,0 0 0 0 0,-1 1 0 0 0,0 1 0 0 0,0 1 0 0 0,0 0 0 0 0,0 2 0 0 0,1 0 0 0 0,-1 0 0 0 0,2 0 0 0 0,0 0 0 0 0,-1 1 0 0 0,0-1 0 0 0,3 0 0 0 0,2-1 0 0 0,4 0 0 0 0,3-2 0 0 0,3 0 0 0 0,2 0 0 0 0,3 0 0 0 0,1-1 0 0 0,2 1 0 0 0,1 0 0 0 0,1-1 0 0 0,2 1 0 0 0,1-1 0 0 0,2 0 0 0 0,5 0 0 0 0,2 0 0 0 0,2 0 0 0 0,3-1 0 0 0,2 0 0 0 0,3-2 0 0 0,1 0 0 0 0,2 0 0 0 0,0-1 0 0 0,3 1 0 0 0,1-1 0 0 0,2 0 0 0 0,1 0 0 0 0,2 1 0 0 0,2-1 0 0 0,9 0 0 0 0,4-1 0 0 0,2 0 0 0 0,6 0 0 0 0,1 0 64 0 0,-3-1-64 0 0,-3 1 0 0 0,-4-1 0 0 0,4-1 0 0 0,1 0 0 0 0,-3 0 0 0 0,-5 1 0 0 0,-4 1 0 0 0,-4 1 0 0 0,-2 1 0 0 0,6 2 0 0 0,4 0 0 0 0,-1 1 0 0 0,1 0 0 0 0,-1 2 0 0 0,-1 1 0 0 0,-2 0 0 0 0,0 0 0 0 0,-2 1 0 0 0,-2-1 0 0 0,-1 0 0 0 0,-2 0 0 0 0,0-1 0 0 0,-2-2 0 0 0,0 1 0 0 0,-2-1 0 0 0,0 0 0 0 0,0 0 0 0 0,-1 0 0 0 0,0 0 0 0 0,0 1 0 0 0,-1-1 0 0 0,-2 1 0 0 0,-2 0 0 0 0,-1 0 0 0 0,-3 0 0 0 0,-1 0 0 0 0,-2 0 0 0 0,-1 0 0 0 0,-2-1 0 0 0,0 1 0 0 0,-3-1 0 0 0,0 0 0 0 0,-1-1 0 0 0,-1 0 0 0 0,-1-1 0 0 0,-1 0 0 0 0,-2-1 0 0 0,0 0 0 0 0,-2 1 0 0 0,0-1 0 0 0,-2 0 64 0 0,-1 0-64 0 0,-1 0 0 0 0,-2-1 0 0 0,-4-1 0 0 0,-2 1 0 0 0,-1-1 0 0 0,-2 2 0 0 0,-1 0 0 0 0,-2 1 0 0 0,-1 1 0 0 0,-2-1 0 0 0,0 1 0 0 0,-3-1 0 0 0,-2 0 0 0 0,-1 1 64 0 0,-2-1-64 0 0,-2 1 0 0 0,-2-1 0 0 0,-2 1 0 0 0,-1-1 0 0 0,-2 1 0 0 0,0 0 0 0 0,-1 0 0 0 0,-1 0 0 0 0,-1 0 0 0 0,-1 0 0 0 0,-1-2 0 0 0,-1 1 0 0 0,1-2 0 0 0,1 1 0 0 0,1 1 64 0 0,0 1-64 0 0,-1 1 0 0 0,-1 1 0 0 0,-2 1 0 0 0,-1 1 0 0 0,-2 0 0 0 0,0 1 0 0 0,1-1 0 0 0,0-1 0 0 0,3 0 0 0 0,0 0 0 0 0,0 0 0 0 0,1-1 0 0 0,2 1 0 0 0,1-1 0 0 0,2 0 0 0 0,2 0 0 0 0,1 0 0 0 0,3 0 0 0 0,1 0 0 0 0,2 1 0 0 0,-3 1 0 0 0,-3 1 416 0 0,0-1 80 0 0,2 1 16 0 0,2 0-312 0 0,0 2-1176 0 0,4-1 464 0 0,4-1 416 0 0,5 0 96 0 0,4-2 0 0 0,3 0 0 0 0,4 0 0 0 0,2-1 0 0 0,1-1 0 0 0,2 1 0 0 0,2-1 0 0 0,0 0 0 0 0,2 1 0 0 0,2-1 0 0 0,0 0 0 0 0,3 0 0 0 0,0-1 0 0 0,3 1 0 0 0,2-1 0 0 0,8 0 0 0 0,3 0 0 0 0,4-1 0 0 0,1 0 0 0 0,0 1 0 0 0,2-1 0 0 0,1 1 0 0 0,2 0 0 0 0,3 0 0 0 0,2-1 0 0 0,3 1 0 0 0,2 0 0 0 0,3 0 0 0 0,0 1 0 0 0,2-1 0 0 0,0 1 0 0 0,0-2 0 0 0,0 1-72 0 0,-1-1 72 0 0,1-1 0 0 0,2-1 0 0 0,-1 0 0 0 0,1 1 0 0 0,0-1 0 0 0,0 0 0 0 0,0 1 0 0 0,1 1 0 0 0,0 0 0 0 0,0 1 0 0 0,0-1 0 0 0,-1 1 0 0 0,-2-1 0 0 0,-1 0 0 0 0,-1 0 0 0 0,-3 0 0 0 0,-1-1 0 0 0,-1 0 0 0 0,-1 0 0 0 0,-3-1 0 0 0,-2 1 0 0 0,-4 1 0 0 0,-1 0 0 0 0,-3 1 0 0 0,2 0 0 0 0,-1 2 0 0 0,-4 0 0 0 0,-2 2 0 0 0,-5 0 0 0 0,-4 2 0 0 0,-3 1 0 0 0,-3 2-104 0 0,-4 3 8 0 0,-6 7-1464 0 0,-5 5-184 0 0,-1-1-19407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2:06.041"/>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206 54 1375 259637 47130,'-5'-3'592'0'0,"-3"-2"488"0"0,0 0-528 0 0,0-1-216 0 0,2 2-48 0 0,1 1 0 0 0,-1-1 208 0 0,-2 0-96 0 0,0-1-200 0 0,-1 1 40 0 0,0 0 8 0 0,2 1 0 0 0,0 0 0 0 0,1 3 72 0 0,1 0 8 0 0,1 1 8 0 0,0 0 352 0 0,0 2-328 0 0,0 0 0 0 0,0 2 304 0 0,-1 0-376 0 0,1 0 0 0 0,0 0 0 0 0,1 1-96 0 0,0 0 128 0 0,0 1-24 0 0,1 0-168 0 0,0 0 0 0 0,3-1 208 0 0,0-2-112 0 0,2 0 0 0 0,1 0 0 0 0,-1-2 64 0 0,2 1 24 0 0,0-1 0 0 0,1 1 224 0 0,1 0-320 0 0,1 0-8 0 0,4 0 168 0 0,1 0-216 0 0,1-1 0 0 0,0 0 0 0 0,-1 1 16 0 0,4-1 176 0 0,0 0-176 0 0,0-1 32 0 0,4 0 224 0 0,1 0-216 0 0,-1-1-24 0 0,-1 0 0 0 0,0 0 0 0 0,-2 0 0 0 0,0 1-72 0 0,0-1-24 0 0,-1 1 0 0 0,5-1 72 0 0,6-1-40 0 0,2 0-64 0 0,0 0 0 0 0,-1-1-64 0 0,-1 0 96 0 0,-1 0-32 0 0,-1 0-64 0 0,0 0 96 0 0,-1 0-96 0 0,0 0 96 0 0,-1 1-96 0 0,5 0 72 0 0,5 1-8 0 0,-1 0-64 0 0,-1 0 80 0 0,3 1 16 0 0,0 1-32 0 0,0 0-64 0 0,-2 0 96 0 0,-1 1-32 0 0,0 0-64 0 0,-2 1 88 0 0,-1 0-88 0 0,-1 1 72 0 0,-1 0-72 0 0,-1-1 0 0 0,1 1 72 0 0,-1-1-72 0 0,0 0 64 0 0,0-1-64 0 0,0 0 64 0 0,1 0-64 0 0,0 0 0 0 0,-1 0 72 0 0,0 0-72 0 0,-1 1 64 0 0,0-2-64 0 0,0 1 80 0 0,0-1-80 0 0,1-1 72 0 0,0 1-72 0 0,0 0 64 0 0,-1 1-64 0 0,0-2 64 0 0,-1 0-64 0 0,0 0 0 0 0,-2-1 64 0 0,0-1-64 0 0,2 1 72 0 0,-1-1-72 0 0,-2 0 64 0 0,-4-1-64 0 0,-2 0 64 0 0,-3-1 0 0 0,-3-2 0 0 0,-3-2-64 0 0,-2 1 72 0 0,-3-1-72 0 0,-2 1 96 0 0,-1 1-96 0 0,-3 0 88 0 0,0 1-88 0 0,-2-1 80 0 0,-1 0-80 0 0,-1 1 0 0 0,-1 0 64 0 0,-1 0-64 0 0,-1 1 0 0 0,-2-1 0 0 0,-1 1 0 0 0,-2-1 64 0 0,0 1-64 0 0,-2-1 0 0 0,0 0 0 0 0,-2 1 0 0 0,-2-1 0 0 0,0 0 64 0 0,-2 1-64 0 0,0-1 0 0 0,-2 1 0 0 0,0 1 0 0 0,-1 1 64 0 0,-2 0-64 0 0,0 2 0 0 0,-1-1 0 0 0,1 0 0 0 0,-2 1 0 0 0,-5 0 0 0 0,-3 0 0 0 0,0 0 64 0 0,0 0-64 0 0,3 0 0 0 0,-5 0 0 0 0,-1 0 0 0 0,2 0 0 0 0,1 0 0 0 0,3 0 0 0 0,0 0 0 0 0,1 1 0 0 0,-1 1 0 0 0,0 0 0 0 0,1 0 0 0 0,-1 2 0 0 0,1-1 0 0 0,0 1 0 0 0,0-1 0 0 0,1 0 0 0 0,-1-1 0 0 0,1 0 0 0 0,0 0 0 0 0,0-1 64 0 0,1-1-64 0 0,2 0 0 0 0,0-1 0 0 0,1-1 0 0 0,-3-1 0 0 0,1-1 0 0 0,0 1 0 0 0,3 0 0 0 0,3 0 0 0 0,1 2 0 0 0,4 0 0 0 0,2 1 0 0 0,2 0 0 0 0,3-1 0 0 0,2 1 0 0 0,1-1 0 0 0,3-1 0 0 0,1 1 0 0 0,2-2 0 0 0,2 1 0 0 0,1-1 0 0 0,1 0 0 0 0,1 0 0 0 0,1 0 0 0 0,1 0 0 0 0,2 0 0 0 0,1 0 64 0 0,2 1-64 0 0,2-1 0 0 0,2 1 0 0 0,2 0 0 0 0,2 1 0 0 0,6 0 0 0 0,3 0 0 0 0,1 1 64 0 0,2 0-64 0 0,0 0 0 0 0,7 1 0 0 0,3 1 0 0 0,0-1 0 0 0,0 1 0 0 0,-3-1 0 0 0,-1 0 0 0 0,-1 1 0 0 0,-1-2 0 0 0,1 0 0 0 0,8-1 0 0 0,2-1 0 0 0,2-1 0 0 0,-1 0 0 0 0,-1-1 0 0 0,-2 0 0 0 0,-1 2 0 0 0,1 0 0 0 0,-2 2 64 0 0,1 1-64 0 0,0 0 0 0 0,1 1 0 0 0,0 0 0 0 0,1 1 64 0 0,-1 0-64 0 0,-1-1 0 0 0,0 1 0 0 0,-1-2 0 0 0,1-1 64 0 0,-1-1-64 0 0,1 0 0 0 0,0 0 0 0 0,0-1 0 0 0,-1 0 0 0 0,0 0 0 0 0,-2 1 0 0 0,0 0 0 0 0,3 1 64 0 0,6 3-64 0 0,0 0 0 0 0,-3 1 0 0 0,-4 0 0 0 0,-4 0 0 0 0,0-1 0 0 0,-1 1 0 0 0,-4-1 0 0 0,0-1 0 0 0,-2-1 64 0 0,-4-1-64 0 0,-1-1 0 0 0,-1-1 0 0 0,-4 0 64 0 0,-3 1-64 0 0,-2-1 0 0 0,-4 0 0 0 0,-1 1 0 0 0,-4 1 0 0 0,-2 1 0 0 0,-2 0 0 0 0,-2 1 0 0 0,-1 0 64 0 0,-4 0-64 0 0,0 0 0 0 0,-3 0 0 0 0,0-1 0 0 0,-2 1 64 0 0,-2-1-64 0 0,0-1 0 0 0,-1 1 0 0 0,-2-2 0 0 0,-1 1 64 0 0,-1-2-64 0 0,-3 1 0 0 0,-1-1 0 0 0,-3-1 64 0 0,0 1-64 0 0,-1-1 0 0 0,-7-1 64 0 0,-1 1-64 0 0,-2 0 0 0 0,0 0 0 0 0,1 1 0 0 0,0 0 0 0 0,-1 1 64 0 0,-1 1-64 0 0,-1 0 0 0 0,-1 1 0 0 0,0 0 0 0 0,-1-1 64 0 0,0 1-64 0 0,0-2 0 0 0,0 1 0 0 0,0-2 0 0 0,0-1 64 0 0,1 1-64 0 0,3-2 0 0 0,-3 1 0 0 0,0 0 0 0 0,2 0 64 0 0,3 1-64 0 0,5 1 0 0 0,2 0 0 0 0,3 1 0 0 0,1 0 0 0 0,1 0 0 0 0,-2 1 0 0 0,0 0 0 0 0,2 0 0 0 0,2 1 0 0 0,3 1 0 0 0,2 1 0 0 0,2 2 0 0 0,-1 4-608 0 0,-2 10-992 0 0,1 6-6496 0 0,3-2-3839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2:09.17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1432 106 1375 264165 46451,'0'0'128'0'0,"0"-2"-128"0"0,0 0 0 0 0,0 0 224 0 0,0 0 264 0 0,0 0-104 0 0,2 0-152 0 0,0 1-120 0 0,-1 0-24 0 0,1 0 72 0 0,0 2-80 0 0,-1 0 72 0 0,0 0 8 0 0,-1 1 8 0 0,0 1 0 0 0,1-1 88 0 0,-1 1 24 0 0,0 0 0 0 0,-1 0 0 0 0,0 0 200 0 0,-1 0 48 0 0,-1 0 8 0 0,-1 0 0 0 0,0-1-56 0 0,0-1 0 0 0,-1 0-8 0 0,1-1 0 0 0,-1 1-72 0 0,-1 0 368 0 0,-1 0-384 0 0,0 0-152 0 0,0 2-32 0 0,-1 0-8 0 0,0 0 0 0 0,0 1-48 0 0,-1 0-16 0 0,-1 1 0 0 0,-1-1 0 0 0,-1 1-8 0 0,-3-1 104 0 0,-2 0-112 0 0,0 0 24 0 0,0-2 8 0 0,1-1 0 0 0,1 0 0 0 0,-1-1 16 0 0,0-1 8 0 0,-2 0 0 0 0,-3 0 168 0 0,-2-1-168 0 0,0 1 0 0 0,0-1 0 0 0,-1 1-48 0 0,-5 0 88 0 0,-3 0-104 0 0,-1 0-24 0 0,0 1-8 0 0,2-1 0 0 0,1 0 0 0 0,2-1 24 0 0,2 0 8 0 0,1 0 0 0 0,1-1 0 0 0,0 0 24 0 0,2-1 0 0 0,-1 0 0 0 0,1 1 0 0 0,0 0 0 0 0,0 0 0 0 0,0 1 0 0 0,0 0 0 0 0,-1 1-32 0 0,-1 0-8 0 0,-1 1 0 0 0,1 0 0 0 0,-1 1-88 0 0,0 0 80 0 0,1 0-80 0 0,1 1 80 0 0,1 0-80 0 0,2 0 64 0 0,0 0-64 0 0,2-1 64 0 0,1 0 0 0 0,1-1-64 0 0,2 0 96 0 0,0-1-32 0 0,1 1 16 0 0,-1-1 80 0 0,1 1-80 0 0,1 0-16 0 0,1 0-64 0 0,1 0 96 0 0,3 0-32 0 0,0 1-64 0 0,2 0 0 0 0,1 0 0 0 0,0 1 0 0 0,2 0 0 0 0,1 1 0 0 0,2 0 0 0 0,1 0 0 0 0,1 0 64 0 0,1 0-64 0 0,2 1 0 0 0,1-1 88 0 0,2-1-24 0 0,2 0-64 0 0,1 0 96 0 0,1-1 0 0 0,2 1 0 0 0,1-2 0 0 0,1 0 0 0 0,1 0 0 0 0,0-1-8 0 0,2 0 0 0 0,1 0 0 0 0,3-1-24 0 0,1-2 0 0 0,2 1 0 0 0,1-2 0 0 0,1 1 0 0 0,0 0 0 0 0,1 0 0 0 0,0 0 0 0 0,0 0-64 0 0,1 0 80 0 0,1-1-80 0 0,-1 1 80 0 0,0 0-80 0 0,0 0 0 0 0,0 1 72 0 0,0 0-72 0 0,0 0 0 0 0,1 1 72 0 0,1 0-72 0 0,1 0 0 0 0,0 0 64 0 0,0 0-64 0 0,0-1 0 0 0,0 0 0 0 0,-1 0 64 0 0,0 0-64 0 0,-2 0 0 0 0,-2 0 0 0 0,-1 1 64 0 0,-1 0-64 0 0,-1 1 0 0 0,-1 0 0 0 0,0 1 0 0 0,-2-1 0 0 0,-1 1 0 0 0,-1 0 0 0 0,-2 1 0 0 0,0 1 0 0 0,-1 0 64 0 0,0 1-64 0 0,-1 1 0 0 0,0 0 0 0 0,-1 1 0 0 0,1 0 0 0 0,-1-1 0 0 0,1 1 0 0 0,-2 1 0 0 0,1-1 0 0 0,-2 0 0 0 0,3 2 0 0 0,1 0 0 0 0,-1 0 0 0 0,0 0 0 0 0,-2-1 0 0 0,0-1 0 0 0,-2-1 0 0 0,-1 0 0 0 0,-2-1 0 0 0,-2 0 64 0 0,0-2-64 0 0,-3 1 0 0 0,-1-1 64 0 0,-2 0-64 0 0,-2 0 0 0 0,-1 0 0 0 0,-1 0 0 0 0,-2 0 64 0 0,-2-1-64 0 0,-2 1 0 0 0,-2 0 88 0 0,-2-1-88 0 0,-2 1 80 0 0,-3-2-80 0 0,0 1 88 0 0,-2-1-88 0 0,-2-1 96 0 0,0 0-96 0 0,-1 0 72 0 0,-1 0-72 0 0,1 0 0 0 0,-1-1 72 0 0,1 1-72 0 0,-6-1 72 0 0,-3 0-72 0 0,-1 1 0 0 0,0 1 72 0 0,-1 0-72 0 0,-1 0 0 0 0,0 1 0 0 0,-1 0 0 0 0,-2 0 0 0 0,1 0 0 0 0,-1 0 64 0 0,-4-1-64 0 0,-1 0 0 0 0,1 0 64 0 0,2 0-64 0 0,2 0 0 0 0,1 0 0 0 0,0-1 0 0 0,2 1 0 0 0,1-1 0 0 0,2 0 0 0 0,1 0 0 0 0,2-1 0 0 0,0 0 0 0 0,0 0 0 0 0,2 0 0 0 0,0 0 0 0 0,0 0 0 0 0,2 1 0 0 0,-1 0 0 0 0,1 0 0 0 0,1 0 0 0 0,1 0 0 0 0,1 0 0 0 0,0 0 0 0 0,-1 0 0 0 0,4 1 0 0 0,1 0 0 0 0,3 0 0 0 0,3 0 0 0 0,2 0 0 0 0,2 1 0 0 0,1 0 0 0 0,2 1 0 0 0,1-1 0 0 0,2 0 0 0 0,0 1 0 0 0,1-1 0 0 0,0 0 0 0 0,1 1 0 0 0,1 0 0 0 0,1 0 0 0 0,1 1 0 0 0,1-1 0 0 0,1 1 0 0 0,1 0 0 0 0,1-1 0 0 0,2 1 0 0 0,0 0 64 0 0,1 0-64 0 0,1-1 0 0 0,1 1 0 0 0,0 0 0 0 0,1 0 0 0 0,2-1 0 0 0,1 1 0 0 0,1-2 0 0 0,5 1 72 0 0,2-1-72 0 0,2-1 0 0 0,4 0 72 0 0,7-2 0 0 0,1 0-72 0 0,-1 1 0 0 0,-3-1 72 0 0,-2 1-72 0 0,-2 0 0 0 0,-1 1 64 0 0,0 1-64 0 0,0-1 0 0 0,1 1 0 0 0,1-1 0 0 0,-2 1 0 0 0,-1 0 0 0 0,0-1 0 0 0,-1 1 72 0 0,1-1-72 0 0,0 1 0 0 0,1 0 72 0 0,-1 0-72 0 0,0-1 0 0 0,0 1 0 0 0,0-1 0 0 0,-1 1 0 0 0,-1 0 0 0 0,-2 0 0 0 0,-1 1 0 0 0,-1 0 0 0 0,-1 0 0 0 0,-2 1 0 0 0,-1 0 0 0 0,-1 0 0 0 0,-2 0 0 0 0,-2 0 0 0 0,-2 0 0 0 0,0 0 0 0 0,-3-1 64 0 0,0 1-64 0 0,-2-1 0 0 0,-1 0 0 0 0,-1 0 0 0 0,-1 0 0 0 0,-2 0 0 0 0,0-1 0 0 0,-1 1 0 0 0,-2-1 0 0 0,0 1 0 0 0,0 0 0 0 0,-2-1 0 0 0,-2 1 0 0 0,-1-1 0 0 0,-2 1 0 0 0,-1 0 0 0 0,-1-1 64 0 0,-1 1-64 0 0,-1 0 0 0 0,-1-1 0 0 0,-2 0 0 0 0,0 0 64 0 0,-2 0-64 0 0,-2-2 0 0 0,-2 1 0 0 0,-1-1 0 0 0,-3 0 64 0 0,-2 0-64 0 0,-2 1 0 0 0,-1-1 64 0 0,-1 1-64 0 0,-2-1 0 0 0,-1 0 72 0 0,-2 0-72 0 0,1 1 0 0 0,0 0 72 0 0,-2 0-72 0 0,-2 1 0 0 0,0 0 72 0 0,1 2-72 0 0,0 0 0 0 0,1 0 72 0 0,-1 2-72 0 0,-1 0 0 0 0,-1 0 0 0 0,-8 0 0 0 0,-3 0 0 0 0,0 1 0 0 0,2-1 0 0 0,3 0 0 0 0,3 0 0 0 0,3-1 0 0 0,2 0 0 0 0,3-1 0 0 0,2 0 0 0 0,2 0 0 0 0,3 0 0 0 0,2-1 0 0 0,1 1 0 0 0,2 0 0 0 0,1-1 0 0 0,1 1 0 0 0,1 0 0 0 0,1 0 0 0 0,2 1 0 0 0,2-1 0 0 0,1 0 0 0 0,3-1 0 0 0,2 0 0 0 0,2-1 0 0 0,2 1 0 0 0,2-1 0 0 0,1 0 0 0 0,2-1 0 0 0,1 1 0 0 0,1-1 0 0 0,1 0 0 0 0,2 1 0 0 0,0-1 0 0 0,2 0 0 0 0,2-1 0 0 0,1 1 0 0 0,4-1 0 0 0,2 1 0 0 0,0-1 0 0 0,1 0 0 0 0,1 0 0 0 0,0 0 0 0 0,0 1 0 0 0,4 0 0 0 0,1 0 0 0 0,0 0 0 0 0,-1 0 0 0 0,0 0 0 0 0,-1 0 0 0 0,1 0 0 0 0,1 0 0 0 0,1 0 0 0 0,1-1 0 0 0,2-1 0 0 0,1 0 64 0 0,2 0-64 0 0,1-1 0 0 0,1 0 0 0 0,0 0 0 0 0,0-1 64 0 0,1-2-64 0 0,1-1 0 0 0,-1-1 0 0 0,1 0 0 0 0,0-1 0 0 0,1-1 0 0 0,0 0 0 0 0,1 0 0 0 0,0-1 64 0 0,-2 0-64 0 0,-1 1 0 0 0,-4 1 0 0 0,-3 1 0 0 0,-3 1 0 0 0,-4 2 0 0 0,-3 3 0 0 0,-4 5-720 0 0,-6 9-960 0 0,-7 7-6360 0 0,-3 0-3799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37.139"/>
    </inkml:context>
    <inkml:brush xml:id="br0">
      <inkml:brushProperty name="width" value="0.1" units="cm"/>
      <inkml:brushProperty name="height" value="0.1" units="cm"/>
      <inkml:brushProperty name="color" value="#66CC00"/>
    </inkml:brush>
  </inkml:definitions>
  <inkml:trace contextRef="#ctx0" brushRef="#br0">1 23 1151 0 0,'11'-1'424'0'0,"0"0"0"0"0,0-1 0 0 0,18-5-1 0 0,22-3 1022 0 0,-39 9-1066 0 0,0 0 0 0 0,0 1 0 0 0,0 1 0 0 0,16 2 0 0 0,25 1 413 0 0,-42-4-548 0 0,1 1-1 0 0,-1 0 1 0 0,19 4 0 0 0,-22-4-172 0 0,-1 0 1 0 0,0-1 0 0 0,0 1 0 0 0,1-1 0 0 0,13-3-1 0 0,10 1 82 0 0,168 10 686 0 0,-29 1 231 0 0,-126-7-852 0 0,333-4 443 0 0,-330 0-573 0 0,1 3 0 0 0,61 9 0 0 0,-87-8-23 0 0,37 0 0 0 0,-38-2-9 0 0,36 4-1 0 0,-43-3-45 0 0,0 0 0 0 0,23-2 0 0 0,-23 0-1 0 0,1 0 1 0 0,20 3-1 0 0,-6 6 44 0 0,-23-7-100 0 0,-1 0 0 0 0,0 1 0 0 0,1 0 0 0 0,-1 0 0 0 0,0 0 1 0 0,0 1-1 0 0,5 3 0 0 0,5 0-3335 0 0,-6-1-157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42.602"/>
    </inkml:context>
    <inkml:brush xml:id="br0">
      <inkml:brushProperty name="width" value="0.1" units="cm"/>
      <inkml:brushProperty name="height" value="0.1" units="cm"/>
      <inkml:brushProperty name="color" value="#66CC00"/>
    </inkml:brush>
  </inkml:definitions>
  <inkml:trace contextRef="#ctx0" brushRef="#br0">6 40 2271 0 0,'-3'-11'96'0'0,"1"3"32"0"0,2-1-128 0 0,0 1 0 0 0,0 7 0 0 0,0-1 0 0 0,0 4 0 0 0,0-1 0 0 0,7 1 0 0 0,1 0 0 0 0,3 2 0 0 0,5 0 0 0 0,5-1 0 0 0,-3 3-688 0 0,3-2-104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45.807"/>
    </inkml:context>
    <inkml:brush xml:id="br0">
      <inkml:brushProperty name="width" value="0.1" units="cm"/>
      <inkml:brushProperty name="height" value="0.1" units="cm"/>
      <inkml:brushProperty name="color" value="#66CC00"/>
    </inkml:brush>
  </inkml:definitions>
  <inkml:trace contextRef="#ctx0" brushRef="#br0">7 56 2671 0 0,'-2'-12'146'0'0,"0"8"-131"0"0,2 0-1 0 0,-1 1 1 0 0,0-1 0 0 0,1 0 0 0 0,0 0 0 0 0,0 0 0 0 0,1-7-1 0 0,-1 11-5 0 0,0 0 0 0 0,0-1 0 0 0,1 1-1 0 0,-1-1 1 0 0,1 1 0 0 0,-1 0-1 0 0,0-1 1 0 0,1 1 0 0 0,-1 0-1 0 0,1-1 1 0 0,-1 1 0 0 0,1 0-1 0 0,-1 0 1 0 0,1-1 0 0 0,-1 1-1 0 0,1 0 1 0 0,-1 0 0 0 0,1 0-1 0 0,-1 0 1 0 0,1 0 0 0 0,-1-1-1 0 0,1 1 1 0 0,0 0 0 0 0,16 0 49 0 0,-14 0-39 0 0,7 1-121 0 0,0 1 0 0 0,0 0 0 0 0,0 1 0 0 0,0 0-1 0 0,0 0 1 0 0,0 1 0 0 0,-1 0 0 0 0,0 1 0 0 0,0 0 0 0 0,11 8 0 0 0,-9-6-805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46.147"/>
    </inkml:context>
    <inkml:brush xml:id="br0">
      <inkml:brushProperty name="width" value="0.1" units="cm"/>
      <inkml:brushProperty name="height" value="0.1" units="cm"/>
      <inkml:brushProperty name="color" value="#66CC00"/>
    </inkml:brush>
  </inkml:definitions>
  <inkml:trace contextRef="#ctx0" brushRef="#br0">0 84 5527 0 0,'13'-18'488'0'0,"-2"3"-392"0"0,-3 7-96 0 0,-1 7 0 0 0,-1 2 0 0 0,3-4-104 0 0,8-3 16 0 0,13-5 8 0 0,8 0-80 0 0,7 0-24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11.115"/>
    </inkml:context>
    <inkml:brush xml:id="br0">
      <inkml:brushProperty name="width" value="0.1" units="cm"/>
      <inkml:brushProperty name="height" value="0.1" units="cm"/>
      <inkml:brushProperty name="color" value="#E71224"/>
    </inkml:brush>
  </inkml:definitions>
  <inkml:trace contextRef="#ctx0" brushRef="#br0">25 1 2327 0 0,'-2'1'51'0'0,"0"0"0"0"0,1 0-1 0 0,-1 1 1 0 0,0-1 0 0 0,1 1-1 0 0,-1-1 1 0 0,1 1 0 0 0,-1 0-1 0 0,1-1 1 0 0,0 1 0 0 0,0 0-1 0 0,0 0 1 0 0,0 0 0 0 0,0 0-1 0 0,0 0 1 0 0,0 0 0 0 0,1 0-1 0 0,-1 0 1 0 0,1 0 0 0 0,0 1-1 0 0,-1-1 1 0 0,1 0 0 0 0,0 0-1 0 0,0 0 1 0 0,0 1 0 0 0,1-1-1 0 0,-1 0 1 0 0,0 0 0 0 0,1 0-1 0 0,0 0 1 0 0,-1 0 0 0 0,1 0-1 0 0,0 0 1 0 0,0 0 0 0 0,0 0-1 0 0,0 0 1 0 0,0 0 0 0 0,1 0-1 0 0,-1-1 1 0 0,1 1 0 0 0,-1-1-1 0 0,1 1 1 0 0,-1-1 0 0 0,4 3-1 0 0,2-2 99 0 0,0 1-1 0 0,0-1 0 0 0,0-1 1 0 0,0 0-1 0 0,0 0 0 0 0,0 0 0 0 0,0-1 1 0 0,0 0-1 0 0,12-1 0 0 0,8-3 590 0 0,32-8 0 0 0,-28 5-289 0 0,38-6-80 0 0,-1 3 0 0 0,2 3 0 0 0,129 4 0 0 0,-128 8-299 0 0,119 1 38 0 0,5-22 5 0 0,148-3 640 0 0,-155 37-532 0 0,-85-6-100 0 0,-7-6-87 0 0,55 8 6 0 0,-136-11-40 0 0,28 10 0 0 0,-29-8 0 0 0,1-1 0 0 0,19 3 0 0 0,73 8 22 0 0,1-6-1 0 0,116-4 0 0 0,-148-6-2 0 0,0 3 0 0 0,0 3-1 0 0,79 16 1 0 0,-108-13-1 0 0,0-2 0 0 0,83 0-1 0 0,-111-7-17 0 0,68-3 0 0 0,1 5 0 0 0,90 11 0 0 0,17 18 0 0 0,-143-21 0 0 0,1-2 0 0 0,-1-3 0 0 0,70-3 0 0 0,139-21 0 0 0,67-2 0 0 0,80 2 158 0 0,-110 3-60 0 0,-62-11-69 0 0,-161 16-12 0 0,125-5 1 0 0,61 32-18 0 0,36 0 0 0 0,-195-14 0 0 0,106 17 0 0 0,-69-4 0 0 0,-62-11 0 0 0,0-4 0 0 0,131-17 0 0 0,51-5 64 0 0,43 6-36 0 0,-125 5-16 0 0,-78 11-12 0 0,122 15 0 0 0,-109-5 0 0 0,137-3 0 0 0,139 10 0 0 0,-387-16 0 0 0,87 3 22 0 0,1-4-1 0 0,157-22 0 0 0,-187 18-21 0 0,0 4 0 0 0,100 9 0 0 0,-58-1 0 0 0,-50-5 0 0 0,203 3 0 0 0,152-3 0 0 0,-31 10 0 0 0,-142-8 0 0 0,21 8 64 0 0,-205-10-1625 0 0,57 10 0 0 0,-86-8-2117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46.554"/>
    </inkml:context>
    <inkml:brush xml:id="br0">
      <inkml:brushProperty name="width" value="0.1" units="cm"/>
      <inkml:brushProperty name="height" value="0.1" units="cm"/>
      <inkml:brushProperty name="color" value="#66CC00"/>
    </inkml:brush>
  </inkml:definitions>
  <inkml:trace contextRef="#ctx0" brushRef="#br0">1 108 5927 0 0,'9'-31'256'0'0,"-3"9"64"0"0,-3 3-256 0 0,1 8-64 0 0,0 7 0 0 0,-2 4 0 0 0,1-2 0 0 0,5-1 0 0 0,1-3 0 0 0,4 0 0 0 0,2 3-264 0 0,0 3-24 0 0,0 3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48.531"/>
    </inkml:context>
    <inkml:brush xml:id="br0">
      <inkml:brushProperty name="width" value="0.1" units="cm"/>
      <inkml:brushProperty name="height" value="0.1" units="cm"/>
      <inkml:brushProperty name="color" value="#66CC00"/>
    </inkml:brush>
  </inkml:definitions>
  <inkml:trace contextRef="#ctx0" brushRef="#br0">1 286 455 0 0,'14'-4'591'0'0,"1"-1"-1"0"0,-1 0 0 0 0,0-1 0 0 0,20-12 1 0 0,6-3 73 0 0,-24 15-347 0 0,0 0-1 0 0,0 1 1 0 0,0 0-1 0 0,1 2 1 0 0,0 0 0 0 0,-1 0-1 0 0,1 2 1 0 0,26 0-1 0 0,9 5 342 0 0,74 15 1 0 0,34 2 143 0 0,96-8 193 0 0,-137 4-868 0 0,9-1-61 0 0,-41-14 122 0 0,0-3 0 0 0,156-24 0 0 0,493-47 343 0 0,-682 68-518 0 0,114-6 3 0 0,238-26 32 0 0,-315 23-26 0 0,0 4-1 0 0,171 7 0 0 0,125 9-21 0 0,-372-8 37 0 0,-1 0 0 0 0,1-1 0 0 0,0 0 0 0 0,-1-1-1 0 0,1 0 1 0 0,-1-2 0 0 0,0 0 0 0 0,0 0 0 0 0,22-13-1 0 0,-35 18-21 0 0,0-1 0 0 0,0 0 0 0 0,1 1 0 0 0,-1-1 0 0 0,0 0 0 0 0,0 0 0 0 0,0 0 0 0 0,0 0-1 0 0,0 0 1 0 0,-1 0 0 0 0,1 0 0 0 0,0 0 0 0 0,0 0 0 0 0,-1-1 0 0 0,1 1 0 0 0,0 0 0 0 0,-1 0 0 0 0,1 0 0 0 0,-1-1-1 0 0,0 1 1 0 0,1 0 0 0 0,-1-1 0 0 0,0 1 0 0 0,0 0 0 0 0,0-1 0 0 0,0 1 0 0 0,0-1 0 0 0,0 1 0 0 0,0 0 0 0 0,-1-2-1 0 0,0 1 4 0 0,0 0 0 0 0,1 0 0 0 0,-2 0 0 0 0,1 1-1 0 0,0-1 1 0 0,0 0 0 0 0,0 1 0 0 0,-1-1-1 0 0,1 0 1 0 0,-1 1 0 0 0,1 0 0 0 0,-1-1 0 0 0,0 1-1 0 0,1 0 1 0 0,-1 0 0 0 0,0 0 0 0 0,0 0 0 0 0,-3-1-1 0 0,5 2-13 0 0,-5-2 30 0 0,-1 0 0 0 0,0 0-1 0 0,1 0 1 0 0,-10 0 0 0 0,12 2-33 0 0,0 0 0 0 0,1 0 0 0 0,-1 0 0 0 0,1 0 0 0 0,-1 1 0 0 0,1 0 0 0 0,-1-1 0 0 0,1 1 0 0 0,0 0 0 0 0,-1 0 0 0 0,1 0 0 0 0,0 0 0 0 0,-4 3 0 0 0,1 0-196 0 0,1 0 0 0 0,-1 1-1 0 0,1-1 1 0 0,0 1 0 0 0,1 0 0 0 0,-6 8-1 0 0,0 2-3944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3.516"/>
    </inkml:context>
    <inkml:brush xml:id="br0">
      <inkml:brushProperty name="width" value="0.1" units="cm"/>
      <inkml:brushProperty name="height" value="0.1" units="cm"/>
      <inkml:brushProperty name="color" value="#66CC00"/>
    </inkml:brush>
  </inkml:definitions>
  <inkml:trace contextRef="#ctx0" brushRef="#br0">8 23 799 0 0,'0'-10'0'0'0,"-2"5"72"0"0,0 1-72 0 0,2 2 0 0 0,0 0 0 0 0,-1 2 0 0 0,-1 2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3.889"/>
    </inkml:context>
    <inkml:brush xml:id="br0">
      <inkml:brushProperty name="width" value="0.1" units="cm"/>
      <inkml:brushProperty name="height" value="0.1" units="cm"/>
      <inkml:brushProperty name="color" value="#66CC00"/>
    </inkml:brush>
  </inkml:definitions>
  <inkml:trace contextRef="#ctx0" brushRef="#br0">0 0 367 0 0,'2'0'0'0'0,"0"0"0"0"0,0 0 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5.370"/>
    </inkml:context>
    <inkml:brush xml:id="br0">
      <inkml:brushProperty name="width" value="0.1" units="cm"/>
      <inkml:brushProperty name="height" value="0.1" units="cm"/>
      <inkml:brushProperty name="color" value="#66CC00"/>
    </inkml:brush>
  </inkml:definitions>
  <inkml:trace contextRef="#ctx0" brushRef="#br0">2 17 4143 0 0,'-2'-7'184'0'0,"2"3"40"0"0,0 1-224 0 0,0 1 0 0 0,2 5 0 0 0,0 1 0 0 0,2 0-88 0 0,-3 1-56 0 0,3 1-16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5.697"/>
    </inkml:context>
    <inkml:brush xml:id="br0">
      <inkml:brushProperty name="width" value="0.1" units="cm"/>
      <inkml:brushProperty name="height" value="0.1" units="cm"/>
      <inkml:brushProperty name="color" value="#66CC00"/>
    </inkml:brush>
  </inkml:definitions>
  <inkml:trace contextRef="#ctx0" brushRef="#br0">1 12 2759 0 0,'5'-8'248'0'0,"1"5"-248"0"0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6.597"/>
    </inkml:context>
    <inkml:brush xml:id="br0">
      <inkml:brushProperty name="width" value="0.1" units="cm"/>
      <inkml:brushProperty name="height" value="0.1" units="cm"/>
      <inkml:brushProperty name="color" value="#66CC00"/>
    </inkml:brush>
  </inkml:definitions>
  <inkml:trace contextRef="#ctx0" brushRef="#br0">0 8 919 0 0,'10'-4'80'0'0,"-5"3"-80"0"0,1-1 0 0 0,-3 4 0 0 0,1-1 64 0 0,0 1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6.930"/>
    </inkml:context>
    <inkml:brush xml:id="br0">
      <inkml:brushProperty name="width" value="0.1" units="cm"/>
      <inkml:brushProperty name="height" value="0.1" units="cm"/>
      <inkml:brushProperty name="color" value="#66CC00"/>
    </inkml:brush>
  </inkml:definitions>
  <inkml:trace contextRef="#ctx0" brushRef="#br0">0 63 3679 0 0,'6'-26'160'0'0,"-4"12"40"0"0,1 2-200 0 0,1 5 0 0 0,-2 3 0 0 0,0 4 0 0 0,0 0 64 0 0,1 0-64 0 0,5 2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7.491"/>
    </inkml:context>
    <inkml:brush xml:id="br0">
      <inkml:brushProperty name="width" value="0.1" units="cm"/>
      <inkml:brushProperty name="height" value="0.1" units="cm"/>
      <inkml:brushProperty name="color" value="#66CC00"/>
    </inkml:brush>
  </inkml:definitions>
  <inkml:trace contextRef="#ctx0" brushRef="#br0">1 43 919 0 0,'22'-21'80'0'0,"-9"10"-80"0"0,0 4 0 0 0,-4 3-392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7.864"/>
    </inkml:context>
    <inkml:brush xml:id="br0">
      <inkml:brushProperty name="width" value="0.1" units="cm"/>
      <inkml:brushProperty name="height" value="0.1" units="cm"/>
      <inkml:brushProperty name="color" value="#66CC00"/>
    </inkml:brush>
  </inkml:definitions>
  <inkml:trace contextRef="#ctx0" brushRef="#br0">2 8 4607 0 0,'0'-5'408'0'0,"0"3"-328"0"0,0 4-80 0 0,-1 5-2976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12.602"/>
    </inkml:context>
    <inkml:brush xml:id="br0">
      <inkml:brushProperty name="width" value="0.1" units="cm"/>
      <inkml:brushProperty name="height" value="0.1" units="cm"/>
      <inkml:brushProperty name="color" value="#E71224"/>
    </inkml:brush>
  </inkml:definitions>
  <inkml:trace contextRef="#ctx0" brushRef="#br0">13 57 863 0 0,'-1'0'13'0'0,"1"1"0"0"0,0-1 0 0 0,-1 0 0 0 0,1 0 0 0 0,0 0-1 0 0,-1 0 1 0 0,1 0 0 0 0,0 1 0 0 0,-1-1 0 0 0,1 0-1 0 0,0 0 1 0 0,-1 0 0 0 0,1 0 0 0 0,0 0 0 0 0,-1 0-1 0 0,1 0 1 0 0,0 0 0 0 0,-1 0 0 0 0,1 0 0 0 0,-1-1 0 0 0,1 1-1 0 0,0 0 1 0 0,-1 0 0 0 0,1 0 0 0 0,0 0 0 0 0,0 0-1 0 0,-1-1 1 0 0,1 1 0 0 0,0 0 0 0 0,-1 0 0 0 0,1-1-1 0 0,0 1 1 0 0,0 0 0 0 0,-1 0 0 0 0,1-1 0 0 0,0 0 60 0 0,0 0 0 0 0,-1 0 0 0 0,1 0 0 0 0,0 0 0 0 0,0 0 0 0 0,0 0-1 0 0,1 0 1 0 0,-1 1 0 0 0,0-1 0 0 0,0 0 0 0 0,0 0 0 0 0,1 0 0 0 0,0-1 0 0 0,-1 0 90 0 0,1 0 0 0 0,0-1 0 0 0,0 1 0 0 0,0 0 0 0 0,0 0-1 0 0,1 1 1 0 0,-1-1 0 0 0,0 0 0 0 0,1 0 0 0 0,0 1 0 0 0,-1-1 0 0 0,4-2-1 0 0,1 2-28 0 0,0-1 0 0 0,1 1-1 0 0,-1 0 1 0 0,1 1-1 0 0,-1 0 1 0 0,1 0 0 0 0,0 0-1 0 0,-1 1 1 0 0,12 0-1 0 0,108 4 117 0 0,-44 3 262 0 0,137 18 445 0 0,-181-20-796 0 0,0-1 0 0 0,44 0 0 0 0,77-10 206 0 0,48 1-66 0 0,-130 9-229 0 0,340 3 346 0 0,-174-12-393 0 0,140-11 342 0 0,-341 13-243 0 0,1 2 0 0 0,0 1 0 0 0,0 2 0 0 0,0 2 0 0 0,63 15 0 0 0,-55-8-124 0 0,16 4 0 0 0,84 8 0 0 0,76-11 64 0 0,-161-13-32 0 0,95-11 0 0 0,-78 4-11 0 0,122 5 0 0 0,-12 1 1 0 0,75-5-22 0 0,-139 10 0 0 0,-28 1 0 0 0,229 2 0 0 0,-278-4 29 0 0,83 15-1 0 0,-84-9-21 0 0,83 7 36 0 0,-49-7-22 0 0,166 11-21 0 0,104 14 0 0 0,-110 1 32 0 0,341 4 0 0 0,-119-7-32 0 0,-435-29 0 0 0,228 19 0 0 0,-224-19 28 0 0,69 3-3025 0 0,-55-5-330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8.518"/>
    </inkml:context>
    <inkml:brush xml:id="br0">
      <inkml:brushProperty name="width" value="0.1" units="cm"/>
      <inkml:brushProperty name="height" value="0.1" units="cm"/>
      <inkml:brushProperty name="color" value="#66CC00"/>
    </inkml:brush>
  </inkml:definitions>
  <inkml:trace contextRef="#ctx0" brushRef="#br0">17 43 3679 0 0,'-5'-9'328'0'0,"-1"-4"-264"0"0,1 5-64 0 0,5 3 0 0 0,1 5 0 0 0,1-2 0 0 0,2 4 72 0 0,2-4-72 0 0,5 0 0 0 0,4 0 0 0 0,5 1-96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4:59.072"/>
    </inkml:context>
    <inkml:brush xml:id="br0">
      <inkml:brushProperty name="width" value="0.1" units="cm"/>
      <inkml:brushProperty name="height" value="0.1" units="cm"/>
      <inkml:brushProperty name="color" value="#66CC00"/>
    </inkml:brush>
  </inkml:definitions>
  <inkml:trace contextRef="#ctx0" brushRef="#br0">0 212 7831 0 0,'4'-61'344'0'0,"0"22"72"0"0,1 5-328 0 0,-1 14-88 0 0,-2 11 0 0 0,0 5 0 0 0,2 2-152 0 0,1-5-40 0 0,4-5-16 0 0,4-2 0 0 0,4 6 0 0 0,0 6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6:21.685"/>
    </inkml:context>
    <inkml:brush xml:id="br0">
      <inkml:brushProperty name="width" value="0.1" units="cm"/>
      <inkml:brushProperty name="height" value="0.1" units="cm"/>
      <inkml:brushProperty name="color" value="#66CC00"/>
    </inkml:brush>
  </inkml:definitions>
  <inkml:trace contextRef="#ctx0" brushRef="#br0">30 6 919 0 0,'0'0'171'0'0,"-1"-1"0"0"0,1 1-1 0 0,-1-1 1 0 0,1 1-1 0 0,-1-1 1 0 0,0 1-1 0 0,1 0 1 0 0,-1-1-1 0 0,0 1 1 0 0,0 0-1 0 0,1 0 1 0 0,-1-1-1 0 0,0 1 1 0 0,1 0-1 0 0,-1 0 1 0 0,0 0-1 0 0,0 0 1 0 0,0 0-1 0 0,1 0 1 0 0,-1 0-1 0 0,0 0 1 0 0,0 0-1 0 0,1 0 1 0 0,-1 1-1 0 0,0-1 1 0 0,1 0-1 0 0,-1 0 1 0 0,0 1-1 0 0,1-1 1 0 0,-1 1-1 0 0,0-1 1 0 0,1 0-1 0 0,-1 1 1 0 0,0-1-1 0 0,1 1 1 0 0,-1-1-1 0 0,1 1 1 0 0,-1 0-1 0 0,1-1 1 0 0,0 1-1 0 0,-1-1 1 0 0,1 1-1 0 0,-1 0 1 0 0,1-1-1 0 0,0 1 1 0 0,0 0-1 0 0,-1 0 1 0 0,1-1-1 0 0,0 1 1 0 0,0 1 247 0 0,9 15 1973 0 0,-6-15-2318 0 0,-1 0-1 0 0,0 0 1 0 0,1 0 0 0 0,0 0-1 0 0,-1-1 1 0 0,1 1-1 0 0,0-1 1 0 0,0 0 0 0 0,0 0-1 0 0,-1 0 1 0 0,1 0 0 0 0,0 0-1 0 0,1 0 1 0 0,2-1 0 0 0,5 1 478 0 0,-1-1 0 0 0,20-3 1 0 0,-19 2-217 0 0,-1 0 1 0 0,18 1 0 0 0,-4 2-39 0 0,28-3 1 0 0,-31 0-71 0 0,0 1-1 0 0,24 3 0 0 0,-35-1-50 0 0,11-1 184 0 0,30-3 216 0 0,-10-7-337 0 0,-16 3-52 0 0,0 2 0 0 0,0 0 1 0 0,30-1-1 0 0,6 6 87 0 0,-12 1-140 0 0,65-8 1 0 0,-93 5-65 0 0,0 0-1 0 0,37 5 1 0 0,7-1 20 0 0,-43-3-62 0 0,0 0 1 0 0,-1 2 0 0 0,1 0 0 0 0,0 1 0 0 0,-1 1 0 0 0,27 9 0 0 0,-40-10-19 0 0,0-1-1 0 0,0-1 1 0 0,0 1-1 0 0,0-1 1 0 0,11-1-1 0 0,-11 1 3 0 0,1-1 0 0 0,-1 1 0 0 0,0 0 0 0 0,0 1-1 0 0,10 3 1 0 0,-3 1 7 0 0,0 1-1 0 0,13 9 0 0 0,-17-10-9 0 0,-5-3 3 0 0,-1 0-1 0 0,1-1 0 0 0,0 0 0 0 0,0 0 1 0 0,0-1-1 0 0,0 0 0 0 0,0 0 1 0 0,0 0-1 0 0,11 0 0 0 0,0-2 108 0 0,0 0 0 0 0,22-5 0 0 0,-22 2-71 0 0,18-1 42 0 0,-17 2-144 0 0,7 1 273 0 0,-24 3-342 0 0,0-1 0 0 0,0 0 0 0 0,0 1 0 0 0,0-1 1 0 0,0 0-1 0 0,-1 1 0 0 0,1-1 0 0 0,0 1 0 0 0,0-1 0 0 0,0 1 0 0 0,0 0 1 0 0,-1-1-1 0 0,1 1 0 0 0,0 0 0 0 0,-1 0 0 0 0,1-1 0 0 0,0 1 0 0 0,-1 0 1 0 0,1 0-1 0 0,-1 0 0 0 0,1 0 0 0 0,-1 0 0 0 0,1 1 0 0 0,1 7-1341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6:23.104"/>
    </inkml:context>
    <inkml:brush xml:id="br0">
      <inkml:brushProperty name="width" value="0.1" units="cm"/>
      <inkml:brushProperty name="height" value="0.1" units="cm"/>
      <inkml:brushProperty name="color" value="#66CC00"/>
    </inkml:brush>
  </inkml:definitions>
  <inkml:trace contextRef="#ctx0" brushRef="#br0">32 58 919 0 0,'-1'-1'107'0'0,"0"0"-1"0"0,-1 0 0 0 0,1 0 1 0 0,0 0-1 0 0,0 0 0 0 0,0 0 0 0 0,1 0 1 0 0,-1 0-1 0 0,0-1 0 0 0,0 1 1 0 0,0 0-1 0 0,1-1 0 0 0,-1 1 0 0 0,1 0 1 0 0,-1-1-1 0 0,1 1 0 0 0,0 0 1 0 0,-1-1-1 0 0,1 1 0 0 0,0-1 0 0 0,0 1 1 0 0,0-1-1 0 0,0-1 0 0 0,0 1 37 0 0,0 0 0 0 0,0 1 0 0 0,0-1-1 0 0,0 0 1 0 0,-1 1 0 0 0,1-1 0 0 0,-1 0-1 0 0,1 1 1 0 0,-1-1 0 0 0,1 1 0 0 0,-1-1-1 0 0,0 1 1 0 0,-2-3 0 0 0,2 6 127 0 0,0 0 1 0 0,0 0-1 0 0,0 0 0 0 0,0 0 1 0 0,0 1-1 0 0,1-1 1 0 0,-1 0-1 0 0,1 1 1 0 0,-1-1-1 0 0,1 3 0 0 0,0-1-189 0 0,0 0 1 0 0,0 0-1 0 0,1 0 0 0 0,-1 0 0 0 0,1 0 0 0 0,0 0 0 0 0,0 0 0 0 0,0 0 0 0 0,1 0 0 0 0,-1-1 0 0 0,1 1 0 0 0,0 0 0 0 0,0-1 1 0 0,0 0-1 0 0,1 1 0 0 0,-1-1 0 0 0,1 0 0 0 0,0 0 0 0 0,0 0 0 0 0,0-1 0 0 0,0 1 0 0 0,0-1 0 0 0,0 1 0 0 0,1-1 1 0 0,-1 0-1 0 0,7 2 0 0 0,15 4 438 0 0,-3 0-52 0 0,0-1 0 0 0,1-1-1 0 0,26 4 1 0 0,-40-9-391 0 0,11 1 192 0 0,40 1 0 0 0,-9 0-32 0 0,-39-2-177 0 0,0 0 0 0 0,-1 0 0 0 0,16-2 0 0 0,115-6 488 0 0,-32 3-287 0 0,-34-1 98 0 0,0 4-1 0 0,91 10 1 0 0,-111-4-245 0 0,0-3 0 0 0,1-2-1 0 0,75-10 1 0 0,88-18 159 0 0,-73 4 333 0 0,-144 24-589 0 0,247-58 998 0 0,-250 58-1015 0 0,30-5 202 0 0,-30 5-216 0 0,1 0-1 0 0,-1 0 0 0 0,1 0 0 0 0,-1 0 0 0 0,1 0 0 0 0,-1 0 0 0 0,1 0 1 0 0,-1 0-1 0 0,1 0 0 0 0,0 0 0 0 0,-1 1 0 0 0,1-1 0 0 0,-1 0 0 0 0,0 0 1 0 0,1 1-1 0 0,-1-1 0 0 0,1 0 0 0 0,-1 1 0 0 0,1-1 0 0 0,-1 1-53 0 0,1 0-1 0 0,-1-1 0 0 0,0 1 1 0 0,0-1-1 0 0,0 1 0 0 0,0-1 1 0 0,0 1-1 0 0,0 0 0 0 0,0-1 1 0 0,0 1-1 0 0,0-1 0 0 0,0 1 1 0 0,0 0-1 0 0,-1-1 0 0 0,1 1 1 0 0,0-1-1 0 0,0 1 1 0 0,0-1-1 0 0,-1 1 0 0 0,1-1 1 0 0,0 1-1 0 0,-1-1 0 0 0,0 1 1 0 0,-5 10-1013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6:31.902"/>
    </inkml:context>
    <inkml:brush xml:id="br0">
      <inkml:brushProperty name="width" value="0.1" units="cm"/>
      <inkml:brushProperty name="height" value="0.1" units="cm"/>
      <inkml:brushProperty name="color" value="#66CC00"/>
    </inkml:brush>
  </inkml:definitions>
  <inkml:trace contextRef="#ctx0" brushRef="#br0">31 37 455 0 0,'-10'7'497'0'0,"-7"6"2743"0"0,16-13-3170 0 0,1 0 0 0 0,0 1 1 0 0,-1 0-1 0 0,1-1 0 0 0,0 1 1 0 0,-1-1-1 0 0,1 1 0 0 0,0-1 1 0 0,0 1-1 0 0,0 0 0 0 0,-1-1 0 0 0,1 1 1 0 0,0-1-1 0 0,0 1 0 0 0,0 0 1 0 0,0-1-1 0 0,0 1 0 0 0,0 0 1 0 0,0-1-1 0 0,0 1 0 0 0,1-1 1 0 0,-1 1-1 0 0,0 0 0 0 0,0-1 1 0 0,0 1-1 0 0,1-1 0 0 0,-1 1 0 0 0,0-1 1 0 0,1 1-1 0 0,0 0 0 0 0,-1 0 30 0 0,1-1-1 0 0,0 1 0 0 0,0-1 0 0 0,-1 1 0 0 0,1-1 0 0 0,0 1 0 0 0,0-1 0 0 0,0 1 0 0 0,0-1 1 0 0,0 0-1 0 0,0 0 0 0 0,0 0 0 0 0,-1 1 0 0 0,1-1 0 0 0,0 0 0 0 0,0 0 0 0 0,0 0 0 0 0,0 0 1 0 0,2-1-1 0 0,22-2 1386 0 0,-18 1-1069 0 0,10-2 87 0 0,-1 0 1 0 0,1-1-1 0 0,18-9 0 0 0,-21 8-340 0 0,58-25 909 0 0,-69 30-992 0 0,0 0 0 0 0,0 0 0 0 0,1 1-1 0 0,-1 0 1 0 0,0-1 0 0 0,1 1-1 0 0,4 1 1 0 0,-4-1-35 0 0,0 0 0 0 0,0 0 0 0 0,0 0-1 0 0,0-1 1 0 0,6-1 0 0 0,-3 1 13 0 0,-1 0 0 0 0,0 0 0 0 0,0 0 0 0 0,1 1 0 0 0,-1 0 0 0 0,1 0 0 0 0,-1 1 0 0 0,0 0 0 0 0,1 0 0 0 0,-1 0 1 0 0,0 1-1 0 0,9 3 0 0 0,-5-2-24 0 0,0 0 0 0 0,18 3 0 0 0,-2-1 2 0 0,-14-3 93 0 0,0 0-1 0 0,21 0 0 0 0,-20-2-7 0 0,-1 1-1 0 0,15 3 1 0 0,-1 0 19 0 0,0-1-1 0 0,38 0 1 0 0,-1 0 137 0 0,-29-2-111 0 0,39-3 0 0 0,-6 0 110 0 0,-17 2-161 0 0,88-3-49 0 0,-110 2-2 0 0,44 5 0 0 0,-2-1 8 0 0,6-4 3 0 0,-56 0-36 0 0,0 2 0 0 0,22 2 0 0 0,-28 0-4 0 0,0 0 1 0 0,17 6-1 0 0,-21-6-5 0 0,1 0 0 0 0,0 0 0 0 0,0-1 0 0 0,20 2 0 0 0,-11-3 13 0 0,-1 1 0 0 0,26 5-1 0 0,-30-5-13 0 0,1-1 0 0 0,-1-1 1 0 0,1 0-1 0 0,-1-2 0 0 0,0 1 0 0 0,30-9 0 0 0,10 1 23 0 0,113-6 290 0 0,-156 14-285 0 0,0 1 1 0 0,0 1 0 0 0,15 2 0 0 0,21 1 20 0 0,-26-6 50 0 0,-22 2-85 0 0,-19 17 31 0 0,-21 32-1595 0 0,34-42 1248 0 0,-10 15-693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7:04.464"/>
    </inkml:context>
    <inkml:brush xml:id="br0">
      <inkml:brushProperty name="width" value="0.1" units="cm"/>
      <inkml:brushProperty name="height" value="0.1" units="cm"/>
      <inkml:brushProperty name="color" value="#E71224"/>
    </inkml:brush>
  </inkml:definitions>
  <inkml:trace contextRef="#ctx0" brushRef="#br0">69 66 455 0 0,'0'0'27'0'0,"-1"1"0"0"0,1-1 0 0 0,0 0 0 0 0,-1 0 0 0 0,1 1-1 0 0,-1-1 1 0 0,1 0 0 0 0,-1 0 0 0 0,1 0 0 0 0,0 0 0 0 0,-1 0-1 0 0,1 1 1 0 0,-1-1 0 0 0,1 0 0 0 0,-1 0 0 0 0,1 0-1 0 0,0 0 1 0 0,-1 0 0 0 0,1 0 0 0 0,-1-1 0 0 0,1 1 0 0 0,-1 0-1 0 0,1 0 1 0 0,-1 0 0 0 0,0 0 0 0 0,-18-6 2486 0 0,2 1-716 0 0,16 5-1647 0 0,0 0 0 0 0,0 0-1 0 0,0 0 1 0 0,0 0 0 0 0,0 0-1 0 0,0 0 1 0 0,0 1 0 0 0,0-1-1 0 0,0 0 1 0 0,0 1 0 0 0,0-1-1 0 0,0 1 1 0 0,0-1 0 0 0,0 1-1 0 0,0-1 1 0 0,-1 2 0 0 0,2-1-104 0 0,-1-1 0 0 0,1 1 1 0 0,0-1-1 0 0,0 1 1 0 0,-1-1-1 0 0,1 1 0 0 0,0-1 1 0 0,0 1-1 0 0,0-1 1 0 0,0 1-1 0 0,-1 0 0 0 0,1-1 1 0 0,0 1-1 0 0,0-1 0 0 0,0 1 1 0 0,0 0-1 0 0,1-1 1 0 0,-1 1-1 0 0,0-1 0 0 0,0 1 1 0 0,0-1-1 0 0,0 1 1 0 0,0 0-1 0 0,1-1 0 0 0,-1 1 1 0 0,0-1-1 0 0,1 1 1 0 0,-1-1-1 0 0,1 2 0 0 0,0-1 72 0 0,0 0 0 0 0,1 0 0 0 0,-1 1-1 0 0,0-1 1 0 0,1 0 0 0 0,-1 0 0 0 0,1 0 0 0 0,-1 0-1 0 0,1-1 1 0 0,0 1 0 0 0,-1 0 0 0 0,1-1-1 0 0,0 1 1 0 0,-1-1 0 0 0,1 1 0 0 0,0-1-1 0 0,0 0 1 0 0,-1 0 0 0 0,1 0 0 0 0,3 0 0 0 0,40-6 1473 0 0,-33 4-1208 0 0,67-19 679 0 0,-42 13-732 0 0,-20 4-218 0 0,0 1-1 0 0,1 0 0 0 0,18 1 1 0 0,40-5 378 0 0,-56 6 291 0 0,38-7 0 0 0,-1 0 153 0 0,-16-1-1749 0 0,-34 7 603 0 0,1 0-1 0 0,0 1 1 0 0,0-1-1 0 0,9 1 1 0 0,19 0 275 0 0,58 3 1859 0 0,-66-3-3133 0 0,-23 1 1154 0 0,0-1-1 0 0,0 1 0 0 0,0 0 0 0 0,8 1 0 0 0,9 3 96 0 0,-13-2-27 0 0,0 0 1 0 0,0 0-1 0 0,0-1 0 0 0,0 0 1 0 0,1-1-1 0 0,12-1 1 0 0,-4-1 19 0 0,32 1 0 0 0,2 1 45 0 0,3-3-76 0 0,24-2 0 0 0,-53 3 318 0 0,1 1-1 0 0,31 2 1 0 0,-5 1-1143 0 0,-22 1 825 0 0,-25-2 0 0 0,1 0 0 0 0,0-1 0 0 0,0 0 0 0 0,7 0 0 0 0,5-1 0 0 0,0 1 0 0 0,32 5 0 0 0,-46-5 0 0 0,10 3 20 0 0,-13-2-17 0 0,0 0 1 0 0,1-1-1 0 0,-1 1 1 0 0,0-1-1 0 0,0 0 0 0 0,0 0 1 0 0,0 0-1 0 0,0 0 1 0 0,1 0-1 0 0,-1 0 0 0 0,0-1 1 0 0,3 0-1 0 0,5 4 61 0 0,-11-2-64 0 0,1-1 0 0 0,0 0 0 0 0,0 0 0 0 0,-1 1 1 0 0,1-1-1 0 0,0 0 0 0 0,0 0 0 0 0,-1 0 0 0 0,1 0 0 0 0,0 0 0 0 0,-1 1 0 0 0,1-1 0 0 0,0 0 0 0 0,0 0 0 0 0,-1 0 0 0 0,1 0 0 0 0,0 0 0 0 0,-1 0 0 0 0,1 0 0 0 0,0 0 0 0 0,-1 0 1 0 0,1 0-1 0 0,0 0 0 0 0,-1 0 0 0 0,1 0 0 0 0,-1-1 0 0 0,-5 0 52 0 0,-6 1-40 0 0,8 1-3 0 0,-1-1-1 0 0,1 0 1 0 0,0-1-1 0 0,0 1 1 0 0,-6-2 0 0 0,-3 0 19 0 0,0 0 0 0 0,0 1 0 0 0,-17 0 0 0 0,-18-1-2 0 0,-32-9-26 0 0,78 11-57 0 0,0 0-1 0 0,0 0 1 0 0,-1 0 0 0 0,1 0-1 0 0,0 0 1 0 0,0 0-1 0 0,-1 0 1 0 0,1 1 0 0 0,0-1-1 0 0,0 1 1 0 0,0-1-1 0 0,0 1 1 0 0,0 0 0 0 0,0 0-1 0 0,0 0 1 0 0,0 0-1 0 0,0 0 1 0 0,0 1 0 0 0,0-1-1 0 0,-2 3 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7:10.227"/>
    </inkml:context>
    <inkml:brush xml:id="br0">
      <inkml:brushProperty name="width" value="0.1" units="cm"/>
      <inkml:brushProperty name="height" value="0.1" units="cm"/>
      <inkml:brushProperty name="color" value="#E71224"/>
    </inkml:brush>
  </inkml:definitions>
  <inkml:trace contextRef="#ctx0" brushRef="#br0">0 154 3511 0 0,'14'1'337'0'0,"-2"-1"-34"0"0,-2 1-57 0 0,0 1 0 0 0,0-2 0 0 0,0 1 0 0 0,0-1 0 0 0,0-1 0 0 0,0 0 0 0 0,0 0 0 0 0,0-1 0 0 0,0 0-1 0 0,0-1 1 0 0,-1 0 0 0 0,1 0 0 0 0,13-8 0 0 0,-8 5 211 0 0,-1 1 0 0 0,1 0 0 0 0,0 1 0 0 0,1 1 0 0 0,23-2 0 0 0,79 1 424 0 0,-88 5-627 0 0,36 2 298 0 0,-36-1-232 0 0,34-2 0 0 0,132 0 472 0 0,-148 1-522 0 0,-21-1-29 0 0,32 4 0 0 0,-9 1 22 0 0,57-3 0 0 0,-101-2-237 0 0,77 3 156 0 0,38-2-1 0 0,-76-5-29 0 0,51-11 0 0 0,-33 4 125 0 0,-31 5-135 0 0,0 0-1 0 0,0-2 1 0 0,-1-1 0 0 0,40-18-1 0 0,-56 21-70 0 0,-11 4-49 0 0,1 1-1 0 0,-1-1 0 0 0,1 0 0 0 0,-1-1 1 0 0,0 1-1 0 0,5-4 0 0 0,-9 5-20 0 0,0 1 0 0 0,0 0 0 0 0,0 0 0 0 0,0-1 0 0 0,0 1 0 0 0,0 0 0 0 0,0 0-1 0 0,0-1 1 0 0,0 1 0 0 0,0 0 0 0 0,0 0 0 0 0,0-1 0 0 0,0 1 0 0 0,0 0 0 0 0,0 0 0 0 0,0-1 0 0 0,0 1 0 0 0,0 0-1 0 0,-1 0 1 0 0,1 0 0 0 0,0-1 0 0 0,0 1 0 0 0,0 0 0 0 0,0 0 0 0 0,-1 0 0 0 0,1-1 0 0 0,0 1 0 0 0,0 0-1 0 0,0 0 1 0 0,-1 0 0 0 0,1 0 0 0 0,0 0 0 0 0,0 0 0 0 0,-1 0 0 0 0,1-1 0 0 0,0 1 0 0 0,0 0 0 0 0,0 0 0 0 0,-1 0-1 0 0,1 0 1 0 0,0 0 0 0 0,0 0 0 0 0,-1 0 0 0 0,-11-3 28 0 0,12 3-34 0 0,-6-1-6 0 0,1 1 0 0 0,-1 0-1 0 0,0 1 1 0 0,1-1 0 0 0,-1 1-1 0 0,1 0 1 0 0,-1 1 0 0 0,1-1-1 0 0,-10 5 1 0 0,-4 5-1361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7:25.611"/>
    </inkml:context>
    <inkml:brush xml:id="br0">
      <inkml:brushProperty name="width" value="0.1" units="cm"/>
      <inkml:brushProperty name="height" value="0.1" units="cm"/>
      <inkml:brushProperty name="color" value="#E71224"/>
    </inkml:brush>
  </inkml:definitions>
  <inkml:trace contextRef="#ctx0" brushRef="#br0">184 9 1839 0 0,'-1'-1'24'0'0,"0"0"0"0"0,-1 1 0 0 0,1-1 0 0 0,-1 0 0 0 0,1 0 0 0 0,-1 1-1 0 0,1-1 1 0 0,-1 0 0 0 0,1 1 0 0 0,-1 0 0 0 0,0-1 0 0 0,1 1-1 0 0,-1 0 1 0 0,0 0 0 0 0,1 0 0 0 0,-1 0 0 0 0,1 0 0 0 0,-1 0-1 0 0,0 0 1 0 0,1 1 0 0 0,-3 0 0 0 0,-39 14 476 0 0,18-5-965 0 0,-23 4 405 0 0,40-11 283 0 0,7-3-101 0 0,-1 1 0 0 0,1-1 0 0 0,0 1 0 0 0,0-1 0 0 0,0 1 0 0 0,0-1 0 0 0,-1 1 0 0 0,1 0 0 0 0,0-1 0 0 0,0 1 0 0 0,0 0 0 0 0,0 0 0 0 0,0 0 0 0 0,1 0 0 0 0,-1 0 0 0 0,0 0 0 0 0,-1 2 0 0 0,2-3-32 0 0,-1 1 1 0 0,1-1-1 0 0,0 1 0 0 0,-1-1 0 0 0,1 1 1 0 0,0 0-1 0 0,-1-1 0 0 0,1 1 1 0 0,0 0-1 0 0,0-1 0 0 0,0 1 0 0 0,0-1 1 0 0,0 1-1 0 0,-1 0 0 0 0,1-1 0 0 0,0 1 1 0 0,0 0-1 0 0,0-1 0 0 0,1 1 0 0 0,-1 0 1 0 0,0-1-1 0 0,0 1 0 0 0,0 0 1 0 0,0-1-1 0 0,1 1 0 0 0,-1-1 0 0 0,0 1 1 0 0,1 0-1 0 0,-1-1 0 0 0,0 1 0 0 0,1-1 1 0 0,-1 1-1 0 0,0-1 0 0 0,1 1 1 0 0,-1-1-1 0 0,1 1 0 0 0,-1-1 0 0 0,1 0 1 0 0,0 1-1 0 0,-1-1 0 0 0,1 0 0 0 0,-1 1 1 0 0,2-1-1 0 0,4 3 786 0 0,0-1 0 0 0,0 0 0 0 0,13 3 0 0 0,4 1-351 0 0,0 5 105 0 0,0-1-1 0 0,44 12 0 0 0,-51-20-399 0 0,0 0 0 0 0,-1 0-1 0 0,1-1 1 0 0,23-3 0 0 0,-24 1-58 0 0,0 1 0 0 0,0 0 0 0 0,0 1 0 0 0,0 1 0 0 0,17 4 1 0 0,-19-3-105 0 0,0-1 1 0 0,16 1 0 0 0,-1 0 109 0 0,-15-1-95 0 0,0-2 1 0 0,0 1 0 0 0,0-2 0 0 0,0 1 0 0 0,0-2-1 0 0,17-4 1 0 0,-22 5-60 0 0,-1 0 1 0 0,0 0-1 0 0,0 1 0 0 0,1 0 0 0 0,-1 0 0 0 0,0 1 0 0 0,0 0 1 0 0,1 0-1 0 0,-1 0 0 0 0,0 1 0 0 0,0 0 0 0 0,0 1 1 0 0,-1 0-1 0 0,11 5 0 0 0,54 36 29 0 0,-46-31-8 0 0,1-1 0 0 0,0-1 0 0 0,0-1 1 0 0,1-2-1 0 0,31 6 0 0 0,-49-12-41 0 0,24 5 51 0 0,13 4 15 0 0,-33-8-30 0 0,-1 0 1 0 0,1-1-1 0 0,0-1 0 0 0,-1 0 0 0 0,26-1 1 0 0,-20 0 53 0 0,-11-1-44 0 0,-1-1 0 0 0,1 0 0 0 0,0 0-1 0 0,-1 0 1 0 0,11-7 0 0 0,-15 10-20 0 0,-1-2-24 0 0,-1 1 0 0 0,0 0 0 0 0,0 0 0 0 0,1 0 0 0 0,-1-1 0 0 0,0 1 0 0 0,0 0 0 0 0,1-1 0 0 0,-1 1 0 0 0,0 0 0 0 0,0 0 1 0 0,0-1-1 0 0,0 1 0 0 0,1 0 0 0 0,-1-1 0 0 0,0 1 0 0 0,0 0 0 0 0,0-1 0 0 0,0 1 0 0 0,0 0 0 0 0,0-1 0 0 0,0 1 0 0 0,0-1 0 0 0,0 1 0 0 0,0-2 58 0 0,0 2-57 0 0,0 0 0 0 0,0 0-1 0 0,0 0 1 0 0,0-1 0 0 0,0 1-1 0 0,0 0 1 0 0,0 0 0 0 0,0 0-1 0 0,0-1 1 0 0,0 1 0 0 0,0 0-1 0 0,0 0 1 0 0,0 0 0 0 0,0 0 0 0 0,0-1-1 0 0,0 1 1 0 0,0 0 0 0 0,0 0-1 0 0,0 0 1 0 0,0 0 0 0 0,1-1-1 0 0,-1 1 1 0 0,0 0 0 0 0,0 0-1 0 0,0 0 1 0 0,0 0 0 0 0,0 0 0 0 0,0 0-1 0 0,1-1 1 0 0,-1 1 0 0 0,0 0-1 0 0,0 0 1 0 0,1 0 0 0 0,14 5 85 0 0,-14-4-86 0 0,-1-1-5 0 0,0 0 1 0 0,0 1-1 0 0,0-1 1 0 0,0 0-1 0 0,1 1 1 0 0,-1-1-1 0 0,0 0 1 0 0,0 0-1 0 0,0 1 1 0 0,1-1-1 0 0,-1 0 1 0 0,0 0-1 0 0,0 1 1 0 0,1-1-1 0 0,-1 0 1 0 0,0 0-1 0 0,0 0 1 0 0,1 0-1 0 0,-1 1 1 0 0,0-1-1 0 0,1 0 1 0 0,-1 0-1 0 0,0 0 1 0 0,1 0-1 0 0,-1 0 1 0 0,0 0-1 0 0,1 0 1 0 0,-1 0-1 0 0,0 0 1 0 0,1 0-1 0 0,-1 0 1 0 0,0 0-1 0 0,1 0 1 0 0,-1 0-1 0 0,0 0 1 0 0,1 0-1 0 0,-1-1 1 0 0,1 1-1 0 0,0-1 11 0 0,-14 50-53 0 0,1-20-815 0 0,-7 4-283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9:19.773"/>
    </inkml:context>
    <inkml:brush xml:id="br0">
      <inkml:brushProperty name="width" value="0.1" units="cm"/>
      <inkml:brushProperty name="height" value="0.1" units="cm"/>
      <inkml:brushProperty name="color" value="#F4F91B"/>
    </inkml:brush>
  </inkml:definitions>
  <inkml:trace contextRef="#ctx0" brushRef="#br0">128 5 919 0 0,'-34'18'2996'0'0,"31"-15"-2809"0"0,-2 1 73 0 0,0 0 0 0 0,0 0-1 0 0,-1-1 1 0 0,-10 6-1 0 0,15-9-102 0 0,-1 1-1 0 0,0 0 0 0 0,0-1 1 0 0,1 1-1 0 0,-1-1 0 0 0,0 0 1 0 0,0 0-1 0 0,0 0 0 0 0,0 0 0 0 0,1 0 1 0 0,-1 0-1 0 0,0 0 0 0 0,0-1 1 0 0,0 1-1 0 0,1 0 0 0 0,-1-1 1 0 0,0 0-1 0 0,0 1 0 0 0,1-1 1 0 0,-1 0-1 0 0,-2-2 0 0 0,-8-4 3028 0 0,15 2-2023 0 0,0 1-927 0 0,-1 1-85 0 0,0 1-1 0 0,0 0 1 0 0,1 0-1 0 0,-1 0 1 0 0,0 0 0 0 0,1 0-1 0 0,-1 0 1 0 0,1 1 0 0 0,0-1-1 0 0,-1 1 1 0 0,1 0-1 0 0,0 0 1 0 0,0 0 0 0 0,0 0-1 0 0,0 0 1 0 0,3 0-1 0 0,5 0-76 0 0,0 0-1 0 0,0 1 0 0 0,13 1 0 0 0,5 1 317 0 0,-18-1-216 0 0,0 0 0 0 0,0 1 0 0 0,19 5 0 0 0,-16-3-96 0 0,18 4 106 0 0,-14-2 10 0 0,1-2 1 0 0,25 4 0 0 0,-9-4-120 0 0,-22-1-37 0 0,1-2 1 0 0,0 0-1 0 0,17-1 0 0 0,10-1 196 0 0,43 3-1 0 0,-6 1-131 0 0,-44-5-27 0 0,42-7 1 0 0,-53 5-66 0 0,1 1 1 0 0,0 1-1 0 0,0 1 1 0 0,36 3-1 0 0,-43 0 13 0 0,27-1-1 0 0,-29-2-12 0 0,0 2-1 0 0,27 3 1 0 0,51 25-8 0 0,-82-27 0 0 0,30 6 0 0 0,60 20 0 0 0,-87-25 7 0 0,0 0 1 0 0,0-1-1 0 0,0-1 0 0 0,1 0 0 0 0,-1 0 0 0 0,0-2 0 0 0,21-2 0 0 0,21 0 0 0 0,56-5 57 0 0,6 5 0 0 0,-109 4 36 0 0,-9-1-89 0 0,1 0-1 0 0,-1 0 1 0 0,0 0 0 0 0,1 0-1 0 0,-1 1 1 0 0,1-1-1 0 0,-1 0 1 0 0,1 0 0 0 0,-1 0-1 0 0,1 0 1 0 0,-1-1-1 0 0,1 1 1 0 0,-1 0 0 0 0,0 0-1 0 0,1 0 1 0 0,-1 0-1 0 0,1 0 1 0 0,-1 0 0 0 0,1-1-1 0 0,-1 1 1 0 0,0 0-1 0 0,1 0 1 0 0,-1-1 0 0 0,0 1-1 0 0,1 0 1 0 0,-1-1-1 0 0,0 1 1 0 0,1 0 0 0 0,-1-1-1 0 0,0 1 1 0 0,0 0-1 0 0,1-1 1 0 0,-1 1 0 0 0,0-1-1 0 0,0 1 1 0 0,0 0-1 0 0,0-1 1 0 0,1 1 0 0 0,-1-2-1 0 0,-2 32-939 0 0,0-15-210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9:21.939"/>
    </inkml:context>
    <inkml:brush xml:id="br0">
      <inkml:brushProperty name="width" value="0.1" units="cm"/>
      <inkml:brushProperty name="height" value="0.1" units="cm"/>
      <inkml:brushProperty name="color" value="#F4F91B"/>
    </inkml:brush>
  </inkml:definitions>
  <inkml:trace contextRef="#ctx0" brushRef="#br0">220 1 1087 0 0,'-9'8'243'0'0,"0"0"-1"0"0,-1-1 0 0 0,1 0 1 0 0,-2 0-1 0 0,1-1 0 0 0,-12 5 0 0 0,7-4 714 0 0,-30 8-1 0 0,11-4 390 0 0,29-9-1058 0 0,1 0-1 0 0,0 0 1 0 0,-1 1-1 0 0,-6 4 1 0 0,10-6-247 0 0,0 0 1 0 0,0 0-1 0 0,-1 0 0 0 0,1 0 1 0 0,0 0-1 0 0,0 0 1 0 0,0 1-1 0 0,0-1 1 0 0,0 0-1 0 0,0 0 0 0 0,1 1 1 0 0,-1-1-1 0 0,0 1 1 0 0,1-1-1 0 0,-1 0 1 0 0,1 1-1 0 0,-1 1 0 0 0,14 16 3168 0 0,-11-13-3080 0 0,0-1-1 0 0,0 1 0 0 0,0-1 0 0 0,1 1 0 0 0,0-1 0 0 0,0 0 1 0 0,0 0-1 0 0,0-1 0 0 0,1 1 0 0 0,0-1 0 0 0,0 1 1 0 0,0-1-1 0 0,9 6 0 0 0,6 8 315 0 0,-14-13-374 0 0,1 0-1 0 0,0 0 1 0 0,0-1-1 0 0,1 0 1 0 0,0 0 0 0 0,-1-1-1 0 0,1 1 1 0 0,0-1-1 0 0,0-1 1 0 0,1 0 0 0 0,-1 0-1 0 0,14 2 1 0 0,5-1 314 0 0,1-2-1 0 0,35-2 1 0 0,12 1 210 0 0,78-4-187 0 0,-115 1-246 0 0,1 1 0 0 0,-1 2 0 0 0,70 9 0 0 0,-39-2-133 0 0,-47-5-13 0 0,-1 0-1 0 0,28 6 1 0 0,24 18 12 0 0,-53-18-15 0 0,0-1 0 0 0,0 0-1 0 0,23 3 1 0 0,-24-8 54 0 0,0-1 1 0 0,36-2-1 0 0,-10 0 13 0 0,5-4-14 0 0,-36 3-33 0 0,1 1-1 0 0,0 0 1 0 0,26 2 0 0 0,-36 0-52 0 0,-1-1 0 0 0,1 1 0 0 0,-1 0 0 0 0,1 0 0 0 0,-1 0 0 0 0,0 0 0 0 0,1 1 0 0 0,-1 0 0 0 0,0-1 1 0 0,0 1-1 0 0,0 0 0 0 0,0 0 0 0 0,0 1 0 0 0,0-1 0 0 0,-1 0 0 0 0,1 1 0 0 0,-1 0 0 0 0,0 0 0 0 0,4 5 1 0 0,2 9-233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6:14.899"/>
    </inkml:context>
    <inkml:brush xml:id="br0">
      <inkml:brushProperty name="width" value="0.1" units="cm"/>
      <inkml:brushProperty name="height" value="0.1" units="cm"/>
      <inkml:brushProperty name="color" value="#E71224"/>
    </inkml:brush>
  </inkml:definitions>
  <inkml:trace contextRef="#ctx0" brushRef="#br0">0 332 2759 0 0,'1'-3'149'0'0,"-1"0"0"0"0,1 0-1 0 0,0 0 1 0 0,0 0 0 0 0,0 1-1 0 0,0-1 1 0 0,1 0 0 0 0,-1 1-1 0 0,1-1 1 0 0,-1 1 0 0 0,1-1-1 0 0,0 1 1 0 0,0 0 0 0 0,0 0-1 0 0,0 0 1 0 0,0 0-1 0 0,1 0 1 0 0,-1 0 0 0 0,5-2-1 0 0,7-5 117 0 0,1 1-1 0 0,18-8 1 0 0,-25 13-314 0 0,8-4 68 0 0,0 1 1 0 0,0 1 0 0 0,1 1-1 0 0,0 0 1 0 0,20-1 0 0 0,87-1 166 0 0,-68 5 112 0 0,115-6 649 0 0,-34-9 18 0 0,50-7-19 0 0,-18 16-497 0 0,-80 4-385 0 0,-69 2-54 0 0,69-3 44 0 0,149-24-1 0 0,-162 14-53 0 0,2 4 0 0 0,-1 3 0 0 0,130 5 0 0 0,24 2 64 0 0,-6-11-64 0 0,243 6 173 0 0,-275 6-10 0 0,-48 3-75 0 0,198 31 0 0 0,-223-21-56 0 0,168 0 0 0 0,-116-7-21 0 0,-91-4 41 0 0,36-2-40 0 0,142-22 155 0 0,-140 9-32 0 0,142 2 0 0 0,88 10-47 0 0,-143-3-48 0 0,-64 4-16 0 0,232-6 80 0 0,25-9-136 0 0,64-5-8 0 0,110-7 40 0 0,-463 25 0 0 0,281 13 0 0 0,-253 1 0 0 0,241-7 0 0 0,-3-34 42 0 0,-302 22-30 0 0,-42 3-14 0 0,552-29 89 0 0,-515 32-47 0 0,122 3 34 0 0,-148 0-73 0 0,1 1 0 0 0,57 15 0 0 0,207 38 53 0 0,-250-49-43 0 0,55 5-12 0 0,87 0 1 0 0,166 19 0 0 0,-308-26 0 0 0,110-4 0 0 0,58-21 0 0 0,-143 13 0 0 0,140 8 0 0 0,-106 12 0 0 0,11 0 0 0 0,30-10 0 0 0,51 3 0 0 0,304 6 0 0 0,-411-11-25 0 0,138 22 0 0 0,74 2 11 0 0,-305-26 14 0 0,545 22 0 0 0,-480-17 0 0 0,102-6 0 0 0,-33-1 0 0 0,159 21 0 0 0,70-1 0 0 0,-341-18 0 0 0,235 0 0 0 0,247-9 0 0 0,-98 8 53 0 0,-273 5-42 0 0,86-12-11 0 0,41 1 0 0 0,-175 7 0 0 0,0-4 0 0 0,101-17 0 0 0,-117 11 0 0 0,-66 9-10 0 0,9-2 22 0 0,28 0 0 0 0,-45 3-25 0 0,1 0 1 0 0,0 1-1 0 0,0-1 0 0 0,0 1 1 0 0,0 0-1 0 0,0 0 1 0 0,-1 1-1 0 0,1-1 1 0 0,0 1-1 0 0,-1 0 1 0 0,7 4-1 0 0,1 3-162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09:32.781"/>
    </inkml:context>
    <inkml:brush xml:id="br0">
      <inkml:brushProperty name="width" value="0.1" units="cm"/>
      <inkml:brushProperty name="height" value="0.1" units="cm"/>
      <inkml:brushProperty name="color" value="#F4F91B"/>
    </inkml:brush>
  </inkml:definitions>
  <inkml:trace contextRef="#ctx0" brushRef="#br0">75 166 919 0 0,'0'-14'461'0'0,"-1"0"0"0"0,-1 0-1 0 0,-1 0 1 0 0,0 0-1 0 0,0 1 1 0 0,-1-1 0 0 0,-1 1-1 0 0,-9-18 1 0 0,13 29-314 0 0,0 0 1 0 0,0 1 0 0 0,0-1 0 0 0,0 0-1 0 0,0 0 1 0 0,-1 1 0 0 0,1-1 0 0 0,-1 1-1 0 0,1-1 1 0 0,-1 1 0 0 0,1 0 0 0 0,-1 0-1 0 0,0-1 1 0 0,-3 0 0 0 0,4 3-25 0 0,0 0 0 0 0,0 1 0 0 0,0-1 1 0 0,0 1-1 0 0,0-1 0 0 0,0 1 0 0 0,1-1 1 0 0,-1 1-1 0 0,0-1 0 0 0,1 1 0 0 0,-1 0 1 0 0,1-1-1 0 0,-1 4 0 0 0,0 8 58 0 0,-2 20 354 0 0,3-32-446 0 0,0 1 0 0 0,0 0 0 0 0,1 0 1 0 0,-1 0-1 0 0,0 0 0 0 0,1-1 1 0 0,0 1-1 0 0,-1 0 0 0 0,1-1 0 0 0,0 1 1 0 0,0 0-1 0 0,0-1 0 0 0,0 1 0 0 0,0-1 1 0 0,1 2-1 0 0,0-1 24 0 0,1-1 0 0 0,-1 1 0 0 0,0-1 0 0 0,0 1 0 0 0,1-1 0 0 0,-1 0 0 0 0,1 0 0 0 0,-1 0 0 0 0,1 0 0 0 0,-1 0 0 0 0,1-1 0 0 0,0 1 0 0 0,4-1 0 0 0,41-1 749 0 0,-21 0-465 0 0,39 6 123 0 0,-48-3-369 0 0,-1 0-1 0 0,1-2 0 0 0,31-2 1 0 0,-23 0-11 0 0,1 1 1 0 0,-1 2-1 0 0,0 0 1 0 0,51 10-1 0 0,-57-9-54 0 0,1-1 0 0 0,0-1 0 0 0,-1 0 0 0 0,1-2 0 0 0,0 0 0 0 0,-1-1 0 0 0,38-12 0 0 0,-44 11-48 0 0,0 1-1 0 0,0 0 1 0 0,0 1 0 0 0,0 1-1 0 0,0 0 1 0 0,0 1-1 0 0,1 1 1 0 0,-1 0 0 0 0,27 5-1 0 0,29 14-37 0 0,-41-11 0 0 0,60 11 0 0 0,-45-17 12 0 0,1-1 0 0 0,65-7 0 0 0,-91 3 16 0 0,94 2 876 0 0,-93 0-934 0 0,4 0 400 0 0,0 0 0 0 0,24-5 0 0 0,53-7-1930 0 0,-55 8 1594 0 0,-31 3 24 0 0,0-1 0 0 0,16-3 0 0 0,-3 4 22 0 0,-28 1-75 0 0,1 0-1 0 0,-1 0 1 0 0,0 1-1 0 0,1-1 0 0 0,-1 0 1 0 0,0 0-1 0 0,0 0 1 0 0,1 0-1 0 0,-1 0 1 0 0,0 1-1 0 0,1-1 0 0 0,-1 0 1 0 0,0 0-1 0 0,0 0 1 0 0,1 1-1 0 0,-1-1 1 0 0,0 0-1 0 0,0 0 0 0 0,0 1 1 0 0,1-1-1 0 0,-1 0 1 0 0,0 0-1 0 0,0 1 1 0 0,0-1-1 0 0,0 0 1 0 0,0 1-1 0 0,0-1 0 0 0,1 0 1 0 0,-1 1-1 0 0,1 16-23 0 0,-6 15-643 0 0,5-31 636 0 0,-5 26-800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1:29.271"/>
    </inkml:context>
    <inkml:brush xml:id="br0">
      <inkml:brushProperty name="width" value="0.1" units="cm"/>
      <inkml:brushProperty name="height" value="0.1" units="cm"/>
      <inkml:brushProperty name="color" value="#F4F91B"/>
    </inkml:brush>
  </inkml:definitions>
  <inkml:trace contextRef="#ctx0" brushRef="#br0">1 93 4031 0 0,'11'-20'176'0'0,"2"-2"40"0"0,2-1-216 0 0,-1 7 0 0 0,-3 6 0 0 0,-5 9 0 0 0,0 1 0 0 0,-1 0-160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1:33.108"/>
    </inkml:context>
    <inkml:brush xml:id="br0">
      <inkml:brushProperty name="width" value="0.1" units="cm"/>
      <inkml:brushProperty name="height" value="0.1" units="cm"/>
      <inkml:brushProperty name="color" value="#F4F91B"/>
    </inkml:brush>
  </inkml:definitions>
  <inkml:trace contextRef="#ctx0" brushRef="#br0">1 27 575 0 0,'18'-8'0'0'0,"3"1"0"0"0,-3 0 0 0 0,-5 3 0 0 0,-4 4 0 0 0,-3 2 0 0 0,1 0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1:35.811"/>
    </inkml:context>
    <inkml:brush xml:id="br0">
      <inkml:brushProperty name="width" value="0.1" units="cm"/>
      <inkml:brushProperty name="height" value="0.1" units="cm"/>
      <inkml:brushProperty name="color" value="#F4F91B"/>
    </inkml:brush>
  </inkml:definitions>
  <inkml:trace contextRef="#ctx0" brushRef="#br0">0 6 3367 0 0,'10'-3'144'0'0,"1"1"40"0"0,2 2-184 0 0,2 0 0 0 0,-4 0 0 0 0,-2 2 0 0 0,0 1 0 0 0,0 1-96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1:40.842"/>
    </inkml:context>
    <inkml:brush xml:id="br0">
      <inkml:brushProperty name="width" value="0.1" units="cm"/>
      <inkml:brushProperty name="height" value="0.1" units="cm"/>
      <inkml:brushProperty name="color" value="#F4F91B"/>
    </inkml:brush>
  </inkml:definitions>
  <inkml:trace contextRef="#ctx0" brushRef="#br0">0 58 2759 0 0,'4'-23'248'0'0,"0"10"-248"0"0,-3 2 0 0 0,1 6 0 0 0,4 3 0 0 0,-4 4 0 0 0,0-2 0 0 0,1-2 0 0 0,5 2 0 0 0,3-4 0 0 0,0 4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1:46.234"/>
    </inkml:context>
    <inkml:brush xml:id="br0">
      <inkml:brushProperty name="width" value="0.1" units="cm"/>
      <inkml:brushProperty name="height" value="0.1" units="cm"/>
      <inkml:brushProperty name="color" value="#F4F91B"/>
    </inkml:brush>
  </inkml:definitions>
  <inkml:trace contextRef="#ctx0" brushRef="#br0">0 90 1375 0 0,'19'-19'128'0'0,"1"1"-128"0"0,2 3 0 0 0,1 2 0 0 0,4 0 96 0 0,-4 6 0 0 0,-5 3 0 0 0,-8 4 0 0 0,-5 0-96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2:51.602"/>
    </inkml:context>
    <inkml:brush xml:id="br0">
      <inkml:brushProperty name="width" value="0.1" units="cm"/>
      <inkml:brushProperty name="height" value="0.1" units="cm"/>
      <inkml:brushProperty name="color" value="#F4F91B"/>
    </inkml:brush>
  </inkml:definitions>
  <inkml:trace contextRef="#ctx0" brushRef="#br0">2 51 3023 0 0,'-2'-13'128'0'0,"2"0"32"0"0,2 2-160 0 0,-2 1 0 0 0,2 7 0 0 0,0 3 0 0 0,-2 2 0 0 0,2-1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2:54.132"/>
    </inkml:context>
    <inkml:brush xml:id="br0">
      <inkml:brushProperty name="width" value="0.1" units="cm"/>
      <inkml:brushProperty name="height" value="0.1" units="cm"/>
      <inkml:brushProperty name="color" value="#F4F91B"/>
    </inkml:brush>
  </inkml:definitions>
  <inkml:trace contextRef="#ctx0" brushRef="#br0">1 71 655 0 0,'5'-17'0'0'0,"5"1"64"0"0,3 1-64 0 0,-2 4 0 0 0,0 3 0 0 0,2 5 0 0 0,-4 3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2:57.332"/>
    </inkml:context>
    <inkml:brush xml:id="br0">
      <inkml:brushProperty name="width" value="0.1" units="cm"/>
      <inkml:brushProperty name="height" value="0.1" units="cm"/>
      <inkml:brushProperty name="color" value="#F4F91B"/>
    </inkml:brush>
  </inkml:definitions>
  <inkml:trace contextRef="#ctx0" brushRef="#br0">39 27 2959 0 0,'-2'-3'282'0'0,"-1"0"-1"0"0,1 0 0 0 0,-1 0 0 0 0,0 0 0 0 0,0 0 0 0 0,-6-4 1 0 0,9 7-217 0 0,-1 0 1 0 0,1 0-1 0 0,0-1 1 0 0,-1 1-1 0 0,1 0 1 0 0,0 0 0 0 0,-1 0-1 0 0,1 0 1 0 0,0 0-1 0 0,-1-1 1 0 0,1 1-1 0 0,0 0 1 0 0,-1 0 0 0 0,1 0-1 0 0,-1 0 1 0 0,1 0-1 0 0,0 0 1 0 0,-1 0 0 0 0,1 0-1 0 0,0 0 1 0 0,-1 0-1 0 0,1 1 1 0 0,-1-1-1 0 0,1 0 1 0 0,0 0 0 0 0,-1 0-1 0 0,1 0 1 0 0,-1 1-1 0 0,1 0-34 0 0,-1 0 0 0 0,1-1-1 0 0,0 1 1 0 0,-1 0 0 0 0,1 0 0 0 0,0 0-1 0 0,0 0 1 0 0,0 0 0 0 0,-1 0-1 0 0,1 0 1 0 0,0 0 0 0 0,0 0 0 0 0,0 0-1 0 0,1 0 1 0 0,-1 0 0 0 0,0 2-1 0 0,1 2 34 0 0,0 0 0 0 0,0 0 0 0 0,1 0 0 0 0,-1-1 0 0 0,1 1 0 0 0,0 0-1 0 0,1-1 1 0 0,-1 1 0 0 0,1-1 0 0 0,0 0 0 0 0,0 0 0 0 0,0 0 0 0 0,0 0-1 0 0,1 0 1 0 0,-1-1 0 0 0,6 5 0 0 0,-2-4 23 0 0,-1 0-1 0 0,0 0 1 0 0,1-1 0 0 0,0 0 0 0 0,0 0 0 0 0,0-1-1 0 0,0 0 1 0 0,0 0 0 0 0,1 0 0 0 0,11 0-1 0 0,0 0 288 0 0,-1 0-1 0 0,1 1 0 0 0,-1 1 1 0 0,0 0-1 0 0,22 10 0 0 0,-1 7-78 0 0,-33-17-263 0 0,0 0 1 0 0,1-1-1 0 0,-1 1 0 0 0,1-1 0 0 0,0 0 0 0 0,0-1 0 0 0,0 1 0 0 0,0-2 0 0 0,1 1 0 0 0,13 1 0 0 0,131-3 1091 0 0,-39-10-1022 0 0,-32 1 3 0 0,29 8-40 0 0,-90 0-52 0 0,-1 1 0 0 0,27 5 0 0 0,19 0 27 0 0,117 7 38 0 0,-62-1 87 0 0,-86-10-113 0 0,0-1-1 0 0,58-10 0 0 0,-69 7 4 0 0,0 1-1 0 0,0 1 1 0 0,0 1 0 0 0,1 1-1 0 0,-1 1 1 0 0,0 0 0 0 0,27 8-1 0 0,-29-5-30 0 0,34 1 0 0 0,-35-4-14 0 0,39 8 0 0 0,-39-6-8 0 0,1 0-1 0 0,23 0 1 0 0,17 2 72 0 0,220 20 108 0 0,-233-26-145 0 0,59-8 1 0 0,23-1 18 0 0,-75 12 2 0 0,91 16-1 0 0,-92-11-41 0 0,60-1-15 0 0,-79-6 0 0 0,61 8 0 0 0,-58-2 11 0 0,1-2 0 0 0,0-3-1 0 0,0 0 1 0 0,73-8 0 0 0,-99 4-5 0 0,12-1-4 0 0,48 0 0 0 0,-39 5 3 0 0,76 3 52 0 0,-90-6-43 0 0,0 0 0 0 0,0-1 0 0 0,30-8 0 0 0,-23 3-9 0 0,48-13-2 0 0,105-15-1 0 0,-119 32 14 0 0,0 2 0 0 0,1 2 0 0 0,111 19 0 0 0,-139-16-16 0 0,2-1 0 0 0,53-2 0 0 0,-21 1 0 0 0,-54-2 0 0 0,1 1 0 0 0,-1 0 0 0 0,0 1 0 0 0,-1 1 0 0 0,1 0 0 0 0,19 8 0 0 0,-12-5 0 0 0,34 7 0 0 0,-30-11 4 0 0,-20-2 1 0 0,1 0 0 0 0,-1 1 0 0 0,1-1 0 0 0,-1 1 0 0 0,1 0 0 0 0,-1 1 0 0 0,0-1 0 0 0,1 1 0 0 0,-1 0 0 0 0,0 0 0 0 0,7 5 0 0 0,-11-5-77 0 0,1 0 0 0 0,-1 0 0 0 0,0 0-1 0 0,0 0 1 0 0,0 0 0 0 0,-1 0 0 0 0,1 1-1 0 0,0-1 1 0 0,-1 0 0 0 0,0 1 0 0 0,1-1-1 0 0,-1 0 1 0 0,0 1 0 0 0,0-1 0 0 0,0 0 0 0 0,-1 3-1 0 0,-2 10-1187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2:59.970"/>
    </inkml:context>
    <inkml:brush xml:id="br0">
      <inkml:brushProperty name="width" value="0.1" units="cm"/>
      <inkml:brushProperty name="height" value="0.1" units="cm"/>
      <inkml:brushProperty name="color" value="#F4F91B"/>
    </inkml:brush>
  </inkml:definitions>
  <inkml:trace contextRef="#ctx0" brushRef="#br0">167 132 1375 0 0,'-1'0'25'0'0,"-1"-1"0"0"0,1 1 0 0 0,-1 0-1 0 0,1-1 1 0 0,-1 1 0 0 0,1 0 0 0 0,-1 0-1 0 0,1 0 1 0 0,-1 0 0 0 0,1 0-1 0 0,-1 0 1 0 0,1 0 0 0 0,-1 0 0 0 0,1 1-1 0 0,-1-1 1 0 0,1 0 0 0 0,-2 2 0 0 0,-25 13 3049 0 0,15-8-2383 0 0,4-2-550 0 0,1 1-1 0 0,-1 0 1 0 0,1 0-1 0 0,0 1 1 0 0,0 0-1 0 0,1 0 1 0 0,0 1-1 0 0,0 0 1 0 0,-10 15-1 0 0,15-18 11 0 0,1-1 0 0 0,-1 1 0 0 0,1 0 0 0 0,0 0 0 0 0,0 0 0 0 0,0 0 0 0 0,0 0 0 0 0,1 0 0 0 0,0 7 0 0 0,1-12-96 0 0,-1 1 1 0 0,0-1-1 0 0,0 1 0 0 0,1 0 1 0 0,-1-1-1 0 0,0 0 1 0 0,1 1-1 0 0,-1-1 0 0 0,1 1 1 0 0,-1-1-1 0 0,1 1 1 0 0,-1-1-1 0 0,1 0 1 0 0,-1 1-1 0 0,1-1 0 0 0,-1 0 1 0 0,1 1-1 0 0,-1-1 1 0 0,1 0-1 0 0,-1 0 1 0 0,1 0-1 0 0,0 0 0 0 0,-1 1 1 0 0,1-1-1 0 0,-1 0 1 0 0,1 0-1 0 0,0 0 0 0 0,-1 0 1 0 0,1 0-1 0 0,-1 0 1 0 0,1-1-1 0 0,-1 1 1 0 0,1 0-1 0 0,0 0 0 0 0,32-5 664 0 0,-21 3-393 0 0,42-3 224 0 0,-24 3-276 0 0,38-9 0 0 0,36-4 155 0 0,1 0-239 0 0,-86 11-96 0 0,0 0 53 0 0,-1-1-1 0 0,20-7 0 0 0,-20 6-89 0 0,-1 2 0 0 0,1 0 0 0 0,1 0 0 0 0,-1 2 1 0 0,37 0-1 0 0,-11 0-8 0 0,-25 0-46 0 0,6 1 15 0 0,0-1 0 0 0,1-2 0 0 0,31-8 0 0 0,-33 6 50 0 0,0 2 0 0 0,42-4 0 0 0,-18 3-19 0 0,150-12-8 0 0,-59 7-18 0 0,9 1-23 0 0,-108 7 0 0 0,111-2 38 0 0,65-3 116 0 0,-63-12-25 0 0,-57 6-66 0 0,198-40 316 0 0,-260 46-311 0 0,1 1 0 0 0,-1 2 1 0 0,1 2-1 0 0,52 2 0 0 0,-86 0-68 0 0,157 7 0 0 0,-106-7 9 0 0,-4-1 19 0 0,73 8-1 0 0,83 21-27 0 0,-170-24 35 0 0,0-1 0 0 0,0-1 0 0 0,67-6 0 0 0,-54 1 107 0 0,-28 2-43 0 0,25-4 0 0 0,-29 3-100 0 0,0 1-1 0 0,22 1 0 0 0,-20 0 31 0 0,25-3 1 0 0,22 0-20 0 0,-24 1 1 0 0,-27 2 3 0 0,1 1 1 0 0,23 3-1 0 0,-3 0-4 0 0,30 2-10 0 0,60 3 0 0 0,143-18 0 0 0,-215 3 21 0 0,-24 2 1 0 0,30 1-1 0 0,28 10-21 0 0,-49-3 0 0 0,-15 0 0 0 0,0 0 0 0 0,-1 2 0 0 0,1 1 0 0 0,-1 0 0 0 0,29 15 0 0 0,2 1 0 0 0,-50-23 0 0 0,2 3 0 0 0,1-2 0 0 0,-1 1 0 0 0,0 0 0 0 0,1-1 0 0 0,0 0 0 0 0,-1 0 0 0 0,1 0 0 0 0,0-1 0 0 0,-1 1 0 0 0,1-1 0 0 0,6-1 0 0 0,69-10 0 0 0,-2-4 0 0 0,19-3 0 0 0,-69 11 8 0 0,-14 4 7 0 0,0-1 0 0 0,22-8 1 0 0,-32 10-10 0 0,1 0 1 0 0,-1 0-1 0 0,1 1 0 0 0,0 0 1 0 0,-1 0-1 0 0,9-1 1 0 0,-12 2-6 0 0,0 0-1 0 0,0 0 1 0 0,0 0 0 0 0,0 0-1 0 0,0 0 1 0 0,0 0 0 0 0,0 0 0 0 0,0 0-1 0 0,0 1 1 0 0,-1-1 0 0 0,1 0-1 0 0,0 1 1 0 0,0-1 0 0 0,0 1 0 0 0,0-1-1 0 0,0 0 1 0 0,-1 1 0 0 0,1 0-1 0 0,0-1 1 0 0,-1 1 0 0 0,1 0 0 0 0,0-1-1 0 0,-1 1 1 0 0,1 0 0 0 0,-1-1-1 0 0,1 1 1 0 0,-1 0 0 0 0,1 0 0 0 0,-1 0-1 0 0,1 0 1 0 0,-1-1 0 0 0,0 1 0 0 0,0 0-1 0 0,1 0 1 0 0,-1 0 0 0 0,0 0-1 0 0,0 0 1 0 0,0 0 0 0 0,0 0 0 0 0,0 1-1 0 0,-1 14-457 0 0,-1 0 0 0 0,0 1 0 0 0,-6 15 1 0 0,8-30 309 0 0,-6 22-5111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5:25.819"/>
    </inkml:context>
    <inkml:brush xml:id="br0">
      <inkml:brushProperty name="width" value="0.1" units="cm"/>
      <inkml:brushProperty name="height" value="0.1" units="cm"/>
      <inkml:brushProperty name="color" value="#E71224"/>
    </inkml:brush>
  </inkml:definitions>
  <inkml:trace contextRef="#ctx0" brushRef="#br0">0 26 2759 0 0,'1'-1'53'0'0,"0"0"0"0"0,-1 1 0 0 0,1-1 0 0 0,-1 0 0 0 0,1 0 0 0 0,0 1 0 0 0,-1-1 0 0 0,1 0 0 0 0,0 1 0 0 0,0-1 0 0 0,0 0 0 0 0,-1 1 0 0 0,1-1 0 0 0,0 1 0 0 0,0 0 0 0 0,0-1 0 0 0,0 1 0 0 0,0 0 0 0 0,0-1 0 0 0,0 1 0 0 0,0 0 0 0 0,0 0 0 0 0,0 0 0 0 0,0 0 0 0 0,0 0 0 0 0,1 0 0 0 0,34 8 77 0 0,-33-7-127 0 0,1 1-1 0 0,0-1 1 0 0,-1 0-1 0 0,1-1 1 0 0,0 1 0 0 0,0-1-1 0 0,-1 1 1 0 0,1-1-1 0 0,7-1 1 0 0,8-11 677 0 0,-16 10-70 0 0,0 0 0 0 0,1-1 0 0 0,-1 1 1 0 0,1 1-1 0 0,6-4 0 0 0,-9 5-548 0 0,0 0 1 0 0,-1 0-1 0 0,1-1 0 0 0,-1 1 1 0 0,1 0-1 0 0,0 1 0 0 0,-1-1 1 0 0,1 0-1 0 0,0 0 0 0 0,-1 0 1 0 0,1 0-1 0 0,-1 0 0 0 0,1 0 1 0 0,-1 1-1 0 0,1-1 0 0 0,0 0 1 0 0,-1 1-1 0 0,1-1 0 0 0,-1 0 1 0 0,1 1-1 0 0,-1-1 0 0 0,1 1 1 0 0,-1-1-1 0 0,0 0 0 0 0,1 1 1 0 0,-1-1-1 0 0,1 1 0 0 0,-1-1 1 0 0,0 1-1 0 0,0 0 0 0 0,1-1 1 0 0,-1 1-1 0 0,0-1 0 0 0,0 1 1 0 0,0-1-1 0 0,1 1 0 0 0,-1 0 1 0 0,0-1-1 0 0,0 1 0 0 0,0 0 1 0 0,0-1-1 0 0,0 2 0 0 0,0 0-48 0 0,0 0-1 0 0,1-1 0 0 0,-1 1 1 0 0,1 0-1 0 0,0 0 1 0 0,-1-1-1 0 0,1 1 0 0 0,0 0 1 0 0,0-1-1 0 0,0 1 0 0 0,0 0 1 0 0,1-1-1 0 0,-1 0 1 0 0,0 1-1 0 0,1-1 0 0 0,-1 0 1 0 0,0 0-1 0 0,1 1 0 0 0,0-1 1 0 0,-1 0-1 0 0,1-1 0 0 0,0 1 1 0 0,-1 0-1 0 0,1 0 1 0 0,3 0-1 0 0,4 1 50 0 0,0-1 0 0 0,0 1 0 0 0,0-2 0 0 0,13 0 0 0 0,13 1 461 0 0,2 6-274 0 0,-27-4-145 0 0,1-1-1 0 0,0-1 1 0 0,-1 1-1 0 0,1-2 0 0 0,0 0 1 0 0,19-2-1 0 0,18-7-29 0 0,-24 4 31 0 0,0 1 0 0 0,42-2-1 0 0,-56 7-63 0 0,0-1-1 0 0,-1 2 0 0 0,1-1 1 0 0,0 1-1 0 0,19 7 0 0 0,42 23 202 0 0,-39-16-243 0 0,-13-9 35 0 0,35 11 0 0 0,-6-4 66 0 0,-32-9 34 0 0,0-1 0 0 0,1-1 1 0 0,32 3-1 0 0,-4-1 205 0 0,-30-2-291 0 0,1 1 0 0 0,-1 1 0 0 0,0 0 0 0 0,24 12 0 0 0,-26-10-11 0 0,1-1 0 0 0,0 0 0 0 0,0-1 0 0 0,1-1 0 0 0,22 4 0 0 0,-19-6-36 0 0,121 9 101 0 0,-109-10-74 0 0,0-2 0 0 0,51-7 0 0 0,6-8 37 0 0,62-10 33 0 0,-117 22-49 0 0,0 2 1 0 0,55 2-1 0 0,-11 6 20 0 0,132-8 0 0 0,62-29 488 0 0,-157 18-248 0 0,-108 12-280 0 0,0 1-1 0 0,-1-1 0 0 0,1 1 0 0 0,0 0 1 0 0,9 1-1 0 0,-12-1-70 0 0,-1 1 0 0 0,1-1 0 0 0,-1 0 0 0 0,0 0 0 0 0,1 1 0 0 0,-1-1 0 0 0,0 1 0 0 0,0-1 0 0 0,1 1 0 0 0,-1 0 0 0 0,0 0 0 0 0,0-1 0 0 0,0 1 0 0 0,0 0 0 0 0,0 0 0 0 0,0 0 0 0 0,0 0 0 0 0,0 0 0 0 0,0 0 0 0 0,0 0 0 0 0,-1 0 0 0 0,1 1 0 0 0,0-1 0 0 0,-1 0 0 0 0,1 2 0 0 0,0 9-1129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3:20.088"/>
    </inkml:context>
    <inkml:brush xml:id="br0">
      <inkml:brushProperty name="width" value="0.1" units="cm"/>
      <inkml:brushProperty name="height" value="0.1" units="cm"/>
      <inkml:brushProperty name="color" value="#F4F91B"/>
    </inkml:brush>
  </inkml:definitions>
  <inkml:trace contextRef="#ctx0" brushRef="#br0">0 10 2071 0 0,'2'-4'88'0'0,"0"2"24"0"0,4 0-112 0 0,-5 2 0 0 0,1-2 0 0 0,0 2 0 0 0,0 2 0 0 0,0 0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3:35.629"/>
    </inkml:context>
    <inkml:brush xml:id="br0">
      <inkml:brushProperty name="width" value="0.1" units="cm"/>
      <inkml:brushProperty name="height" value="0.1" units="cm"/>
      <inkml:brushProperty name="color" value="#F4F91B"/>
    </inkml:brush>
  </inkml:definitions>
  <inkml:trace contextRef="#ctx0" brushRef="#br0">0 14 4143 0 0,'10'-8'368'0'0,"5"3"-296"0"0,-2 5-72 0 0,-6 0 0 0 0,-1 5-384 0 0,-3-1-96 0 0,-1 4-24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3:43.491"/>
    </inkml:context>
    <inkml:brush xml:id="br0">
      <inkml:brushProperty name="width" value="0.1" units="cm"/>
      <inkml:brushProperty name="height" value="0.1" units="cm"/>
      <inkml:brushProperty name="color" value="#F4F91B"/>
    </inkml:brush>
  </inkml:definitions>
  <inkml:trace contextRef="#ctx0" brushRef="#br0">3 5 1375 0 0,'-2'0'107'0'0,"2"1"-64"0"0,0 0-13 0 0,1 0 1 0 0,-1-1-1 0 0,1 1 1 0 0,0 0 0 0 0,-1-1-1 0 0,1 1 1 0 0,0 0-1 0 0,-1-1 1 0 0,1 1-1 0 0,0-1 1 0 0,0 1-1 0 0,-1-1 1 0 0,1 1-1 0 0,0-1 1 0 0,0 0-1 0 0,2 1 1 0 0,14 4-44 0 0,-4-3 125 0 0,0-1-1 0 0,1-1 0 0 0,-1 0 0 0 0,0-1 1 0 0,0 0-1 0 0,0-1 0 0 0,17-5 0 0 0,-12 3 62 0 0,0 1 0 0 0,32-2-1 0 0,128 7 708 0 0,-58-4-440 0 0,-35 5-376 0 0,10 0 168 0 0,186 28 0 0 0,-237-23-200 0 0,2-2 0 0 0,-1-2 0 0 0,0-2 0 0 0,1-1 0 0 0,-1-3 0 0 0,90-15 0 0 0,-98 10 73 0 0,1 2-1 0 0,0 2 1 0 0,1 1-1 0 0,-1 2 1 0 0,59 7-1 0 0,1 6-58 0 0,35 6 39 0 0,-112-16-80 0 0,36 0 1 0 0,-35-2-6 0 0,25 3-1 0 0,119 11 1 0 0,-106-11 0 0 0,-23-1 7 0 0,254 11 69 0 0,-155-22 104 0 0,-92 5-115 0 0,-40 3-168 0 0,-1 0 0 0 0,0 0 0 0 0,0 0 0 0 0,0 0 0 0 0,0 1 0 0 0,0 0 0 0 0,1-1 0 0 0,-1 1 0 0 0,0 0 0 0 0,-1 1 0 0 0,1-1 0 0 0,0 0 0 0 0,0 1 0 0 0,0 0 0 0 0,-1 0-1 0 0,4 3 1 0 0,2 5-1977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3:47.296"/>
    </inkml:context>
    <inkml:brush xml:id="br0">
      <inkml:brushProperty name="width" value="0.1" units="cm"/>
      <inkml:brushProperty name="height" value="0.1" units="cm"/>
      <inkml:brushProperty name="color" value="#F4F91B"/>
    </inkml:brush>
  </inkml:definitions>
  <inkml:trace contextRef="#ctx0" brushRef="#br0">0 38 919 0 0,'2'-2'112'0'0,"-1"0"0"0"0,1 0 0 0 0,-1 1 0 0 0,1-1 0 0 0,0 0 0 0 0,0 1 0 0 0,0 0-1 0 0,0-1 1 0 0,0 1 0 0 0,0 0 0 0 0,1 0 0 0 0,-1 0 0 0 0,0 0 0 0 0,4-1 0 0 0,36-7 433 0 0,-25 7-463 0 0,1 1-1 0 0,0 1 1 0 0,0 0-1 0 0,24 4 1 0 0,70 18-31 0 0,-74-13 156 0 0,78 9-1 0 0,-11-18 293 0 0,135-15 0 0 0,35-2-174 0 0,144-7-248 0 0,-388 23-42 0 0,0 1 0 0 0,0 2-1 0 0,51 9 1 0 0,-31-4-14 0 0,-25-2-21 0 0,-1 0 0 0 0,0 2 0 0 0,29 12 0 0 0,4 1 0 0 0,-29-12 0 0 0,0-1 0 0 0,0-2 0 0 0,50 3 0 0 0,92-7 0 0 0,-80-3 0 0 0,323 6 352 0 0,-166-14-266 0 0,-161 3-29 0 0,143 7 0 0 0,-90 12 34 0 0,160-7 0 0 0,-183-8-9 0 0,132 15 1 0 0,153-10 30 0 0,-369-4-109 0 0,23 2 75 0 0,1 3-1 0 0,71 12 0 0 0,-66-6 23 0 0,0-3-1 0 0,1-2 1 0 0,68-6 0 0 0,95 4 42 0 0,-209-2-148 0 0,107 3 5 0 0,102 9 0 0 0,66 6 0 0 0,-22-3 0 0 0,-120-7 0 0 0,-70-5 0 0 0,99-1 36 0 0,-28-2-8 0 0,-88 2-28 0 0,199 11 0 0 0,-163-8 0 0 0,43 5 0 0 0,-138-10-28 0 0,-1 1 0 0 0,1 0 0 0 0,0 0 0 0 0,-1 0 0 0 0,1 0 0 0 0,-1 0 0 0 0,1 1 0 0 0,-1 0 0 0 0,0-1 0 0 0,1 1 0 0 0,-1 1 0 0 0,0-1 0 0 0,4 4 0 0 0,-3-2-172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4:10.698"/>
    </inkml:context>
    <inkml:brush xml:id="br0">
      <inkml:brushProperty name="width" value="0.1" units="cm"/>
      <inkml:brushProperty name="height" value="0.1" units="cm"/>
      <inkml:brushProperty name="color" value="#F4F91B"/>
    </inkml:brush>
  </inkml:definitions>
  <inkml:trace contextRef="#ctx0" brushRef="#br0">0 21 919 0 0,'4'-9'80'0'0,"1"3"-80"0"0,1 2 0 0 0,-2 2 0 0 0,1 2-72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4:11.134"/>
    </inkml:context>
    <inkml:brush xml:id="br0">
      <inkml:brushProperty name="width" value="0.1" units="cm"/>
      <inkml:brushProperty name="height" value="0.1" units="cm"/>
      <inkml:brushProperty name="color" value="#F4F91B"/>
    </inkml:brush>
  </inkml:definitions>
  <inkml:trace contextRef="#ctx0" brushRef="#br0">0 66 455 0 0,'2'-23'0'0'0,"0"8"0"0"0,0 2 0 0 0,-2 6 0 0 0,0 5 288 0 0,2 2-152 0 0,-2-4 0 0 0,0 3-136 0 0,-2 1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4:25.565"/>
    </inkml:context>
    <inkml:brush xml:id="br0">
      <inkml:brushProperty name="width" value="0.1" units="cm"/>
      <inkml:brushProperty name="height" value="0.1" units="cm"/>
      <inkml:brushProperty name="color" value="#F4F91B"/>
    </inkml:brush>
  </inkml:definitions>
  <inkml:trace contextRef="#ctx0" brushRef="#br0">1 19 367 0 0,'4'-4'0'0'0,"3"-3"0"0"0,0 1 0 0 0,1 4 0 0 0,1 2 0 0 0,-3 2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4:38.667"/>
    </inkml:context>
    <inkml:brush xml:id="br0">
      <inkml:brushProperty name="width" value="0.1" units="cm"/>
      <inkml:brushProperty name="height" value="0.1" units="cm"/>
      <inkml:brushProperty name="color" value="#F4F91B"/>
    </inkml:brush>
  </inkml:definitions>
  <inkml:trace contextRef="#ctx0" brushRef="#br0">0 60 1375 0 0,'2'-28'212'0'0,"-2"28"-127"0"0,0 0 0 0 0,0 0 0 0 0,0-1 0 0 0,0 1 0 0 0,0 0 0 0 0,0-1 0 0 0,1 1 0 0 0,-1 0 0 0 0,0 0 0 0 0,0-1 1 0 0,0 1-1 0 0,0 0 0 0 0,0 0 0 0 0,1-1 0 0 0,-1 1 0 0 0,0 0 0 0 0,0 0 0 0 0,0-1 0 0 0,1 1 0 0 0,-1 0 0 0 0,0 0 0 0 0,0 0 0 0 0,1 0 0 0 0,-1-1 0 0 0,0 1 0 0 0,0 0 0 0 0,1 0 0 0 0,-1 0 0 0 0,0 0 0 0 0,1 0 0 0 0,-1 0 0 0 0,0 0 0 0 0,0 0 0 0 0,1 0 0 0 0,-1 0 0 0 0,0 0 0 0 0,1 0 0 0 0,-1 0 0 0 0,0 0 0 0 0,0 0 0 0 0,1 0 0 0 0,-1 0 0 0 0,0 0 0 0 0,1 0 0 0 0,-1 1 0 0 0,22 6 1295 0 0,-2-1-835 0 0,-11-3-392 0 0,0-1 0 0 0,0 2 0 0 0,0-1 0 0 0,0 1-1 0 0,-1 1 1 0 0,1 0 0 0 0,8 6 0 0 0,-6-4-56 0 0,0 0 0 0 0,0-1 0 0 0,15 6 0 0 0,-15-9 16 0 0,0 0-1 0 0,1-1 1 0 0,-1 0-1 0 0,1 0 1 0 0,-1-2-1 0 0,23 0 1 0 0,72-13 852 0 0,-6 0-330 0 0,382 17-16 0 0,-422-2-509 0 0,-15-1-74 0 0,-3 0 18 0 0,48 6 0 0 0,3 7 101 0 0,146 2 0 0 0,-36-24-18 0 0,-66 2-72 0 0,-60 7-35 0 0,105 15-1 0 0,-130-10-24 0 0,300 17 6 0 0,127-46 426 0 0,-398 12-437 0 0,-22 3 0 0 0,0 2 0 0 0,68 2 0 0 0,18 21 76 0 0,-69-7-34 0 0,-28-6 106 0 0,76-5 1 0 0,-40-2-1 0 0,5-1-48 0 0,113-20-1 0 0,-167 19-93 0 0,124-16 17 0 0,75-12 18 0 0,-187 27-19 0 0,-1 1-1 0 0,73 3 0 0 0,81-5-23 0 0,-82-1 15 0 0,204-17 115 0 0,-298 22-116 0 0,0 0-1 0 0,1 2 1 0 0,-1 1 0 0 0,0 1 0 0 0,0 1-1 0 0,0 1 1 0 0,0 1 0 0 0,0 2 0 0 0,37 12-1 0 0,-7 4-3 0 0,-21-8 6 0 0,0-1 0 0 0,1-2 0 0 0,65 13 0 0 0,-68-21 17 0 0,0-2-1 0 0,53-4 0 0 0,-2 0 7 0 0,-63 4-37 0 0,1 2 0 0 0,0 0 0 0 0,-1 1 0 0 0,0 0 0 0 0,0 2 0 0 0,0 1 0 0 0,35 17 0 0 0,-36-17 0 0 0,0 0 0 0 0,22 5 0 0 0,-26-10 0 0 0,-1-1-1 0 0,1 0 1 0 0,0 0-1 0 0,-1-2 1 0 0,1 0-1 0 0,26-4 1 0 0,-24 2 15 0 0,0 1 1 0 0,0 0 0 0 0,1 2-1 0 0,24 1 1 0 0,-37 0-23 0 0,0-1-1 0 0,0 1 1 0 0,1 0 0 0 0,-1 0-1 0 0,0 1 1 0 0,0-1 0 0 0,0 1-1 0 0,-1-1 1 0 0,8 6 0 0 0,-9-6-468 0 0,0 1 1 0 0,-1-1 0 0 0,1 1 0 0 0,-1 0 0 0 0,1 0-1 0 0,-1-1 1 0 0,0 1 0 0 0,1 2 0 0 0,4 7-4004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4:41.219"/>
    </inkml:context>
    <inkml:brush xml:id="br0">
      <inkml:brushProperty name="width" value="0.1" units="cm"/>
      <inkml:brushProperty name="height" value="0.1" units="cm"/>
      <inkml:brushProperty name="color" value="#F4F91B"/>
    </inkml:brush>
  </inkml:definitions>
  <inkml:trace contextRef="#ctx0" brushRef="#br0">52 158 1375 0 0,'-12'-2'125'0'0,"10"2"-72"0"0,0-1 0 0 0,0 1 0 0 0,0 0 0 0 0,-1-1 0 0 0,1 1 0 0 0,0-1 0 0 0,0 0 1 0 0,0 0-1 0 0,0 0 0 0 0,0 0 0 0 0,-2-2 132 0 0,-7-9 883 0 0,11 12-1034 0 0,0-1 0 0 0,0 1-1 0 0,0 0 1 0 0,0 0-1 0 0,0 0 1 0 0,-1-1-1 0 0,1 1 1 0 0,0 0 0 0 0,0 0-1 0 0,0-1 1 0 0,0 1-1 0 0,0 0 1 0 0,0 0-1 0 0,0-1 1 0 0,0 1-1 0 0,0 0 1 0 0,0 0 0 0 0,0-1-1 0 0,0 1 1 0 0,0 0-1 0 0,0 0 1 0 0,0-1-1 0 0,0 1 1 0 0,0 0-1 0 0,0 0 1 0 0,0 0 0 0 0,0-1-1 0 0,0 1 1 0 0,1 0-1 0 0,-1 0 1 0 0,0-1-1 0 0,0 1 1 0 0,0 0-1 0 0,0 0 1 0 0,0 0 0 0 0,1-1-1 0 0,-1 1 1 0 0,0 0-1 0 0,0 0 1 0 0,0 0-1 0 0,1 0 1 0 0,-1 0-1 0 0,0 0 1 0 0,0-1 0 0 0,1 1-1 0 0,-1 0 1 0 0,0 0-1 0 0,0 0 1 0 0,1 0-1 0 0,-1 0 1 0 0,0 0 0 0 0,0 0-1 0 0,1 0 1 0 0,-1 0-1 0 0,0 0 1 0 0,0 0-1 0 0,1 0 1 0 0,-1 0-1 0 0,0 0 1 0 0,0 0 0 0 0,1 1-1 0 0,18-2 767 0 0,34 3-27 0 0,-45-1-624 0 0,0-1 0 0 0,0 0 0 0 0,12-2 1 0 0,9 0 313 0 0,132 2 675 0 0,60-8-560 0 0,-147 0-213 0 0,-48 4-174 0 0,0 1 1 0 0,41 2-1 0 0,-7 4-131 0 0,0-2 1 0 0,79-9-1 0 0,-33 2 76 0 0,-71 6-44 0 0,60-9 0 0 0,21-7 3 0 0,-58 8-62 0 0,37 1 31 0 0,88-9-18 0 0,-82 9-28 0 0,273-18 46 0 0,-131 26-21 0 0,-89 2-22 0 0,43 9 9 0 0,1-1 15 0 0,-189-11-40 0 0,79 0 51 0 0,101-13 0 0 0,-154 8-2 0 0,0 1-1 0 0,0 2 0 0 0,0 1 1 0 0,0 1-1 0 0,63 10 0 0 0,-25 1-21 0 0,115 3 0 0 0,-149-12-32 0 0,56 5 0 0 0,-16-3 0 0 0,103 18 0 0 0,-159-19 0 0 0,176 33 0 0 0,-159-31 9 0 0,1-1 1 0 0,-1-3-1 0 0,1-1 0 0 0,0-1 0 0 0,-1-3 0 0 0,55-11 0 0 0,-33 6 4 0 0,0 3 0 0 0,1 3 0 0 0,-1 2 0 0 0,78 9-1 0 0,-39 5-12 0 0,43 2 0 0 0,-13-8 24 0 0,50 1 16 0 0,45-3-40 0 0,-179-3 0 0 0,38-1 0 0 0,-31-1 0 0 0,70 8 0 0 0,188 16 0 0 0,-125-29 0 0 0,-9 15 0 0 0,-90-3 0 0 0,239-3 0 0 0,-204-5 11 0 0,340-12 41 0 0,-390 9-51 0 0,-40 2 71 0 0,36-9 0 0 0,-45 6-15 0 0,1 1 1 0 0,0 1-1 0 0,32 1 1 0 0,-51 3-131 0 0,-1-1 1 0 0,0 1 0 0 0,0 0 0 0 0,1 0 0 0 0,-1 1 0 0 0,0-1-1 0 0,0 1 1 0 0,-1 1 0 0 0,1-1 0 0 0,0 0 0 0 0,-1 1 0 0 0,1 0-1 0 0,-1 0 1 0 0,0 1 0 0 0,5 4 0 0 0,8 9-4115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1:15:01.569"/>
    </inkml:context>
    <inkml:brush xml:id="br0">
      <inkml:brushProperty name="width" value="0.1" units="cm"/>
      <inkml:brushProperty name="height" value="0.1" units="cm"/>
      <inkml:brushProperty name="color" value="#F4F91B"/>
    </inkml:brush>
  </inkml:definitions>
  <inkml:trace contextRef="#ctx0" brushRef="#br0">669 907 455 0 0,'-4'-9'95'0'0,"21"-22"3904"0"0,-15 27-3792 0 0,1 1-1 0 0,-1 0 1 0 0,1 0 0 0 0,0 0 0 0 0,0 0-1 0 0,0 0 1 0 0,0 0 0 0 0,1 1 0 0 0,-1 0 0 0 0,1 0-1 0 0,0 0 1 0 0,-1 0 0 0 0,1 0 0 0 0,0 1-1 0 0,0-1 1 0 0,0 1 0 0 0,0 0 0 0 0,0 1-1 0 0,0-1 1 0 0,0 1 0 0 0,1-1 0 0 0,-1 1 0 0 0,5 1-1 0 0,23-3 592 0 0,60-10-1 0 0,-71 8-420 0 0,1 0 0 0 0,0 2 0 0 0,0 0 0 0 0,0 1-1 0 0,44 5 1 0 0,134 17 326 0 0,-33-6-126 0 0,-48-3-166 0 0,-25 0-202 0 0,7 1 118 0 0,-83-11-291 0 0,0 1 0 0 0,0-2 1 0 0,0 0-1 0 0,27-3 0 0 0,72-15 178 0 0,10-1 196 0 0,133-2-34 0 0,-79-1-30 0 0,-21 3-137 0 0,-14 1-63 0 0,118-6 135 0 0,-115 31-81 0 0,73-2-126 0 0,-187-4-53 0 0,-1 2 0 0 0,49 10 0 0 0,14 3-20 0 0,70 12-1 0 0,-60-19 96 0 0,188-6 0 0 0,-21 1 43 0 0,-17 1-14 0 0,58-5-50 0 0,204-25 310 0 0,-337 8-213 0 0,-15 9-101 0 0,-91 4-78 0 0,51-3 26 0 0,-9-1 36 0 0,159 11-1 0 0,-53 26-54 0 0,104 16 0 0 0,-256-37 0 0 0,316 49 0 0 0,-334-49 0 0 0,85 14 0 0 0,-90-17 0 0 0,0-1 0 0 0,0-2 0 0 0,59-5 0 0 0,-24 1 0 0 0,166 12 0 0 0,-90-2 0 0 0,27-14 38 0 0,-42-1-12 0 0,-103 7-26 0 0,0 1 0 0 0,0 2 0 0 0,-1 2 0 0 0,57 16 0 0 0,-25-8 0 0 0,-53-11 0 0 0,10-1 0 0 0,0 0 0 0 0,1-2 0 0 0,47-6 0 0 0,-45 3 0 0 0,103-7 0 0 0,-49 2 47 0 0,-42 3-30 0 0,9-1-17 0 0,-27 2 0 0 0,1 1 0 0 0,50 2 0 0 0,-58 0 18 0 0,0 0-1 0 0,-1-1 1 0 0,1 0-1 0 0,-1-2 1 0 0,1 0 0 0 0,25-11-1 0 0,-15 7 23 0 0,47-10 0 0 0,-44 15 7 0 0,-17 1-20 0 0,0 0 0 0 0,-1 0 0 0 0,1-2-1 0 0,26-8 1 0 0,-13 0 5 0 0,1 1 0 0 0,1 2 0 0 0,38-7 0 0 0,-62 14-27 0 0,-1 0-1 0 0,0 0 1 0 0,0 0-1 0 0,0-1 1 0 0,0 0 0 0 0,0 0-1 0 0,-1-1 1 0 0,7-4-1 0 0,-3 2 4 0 0,0 0 0 0 0,14-6-1 0 0,-15 8 12 0 0,0 0 0 0 0,-1-1 1 0 0,1 0-1 0 0,-1 0 0 0 0,0-1 0 0 0,8-8 0 0 0,38-46 201 0 0,-26 28-162 0 0,-18 22-41 0 0,0 0-1 0 0,-2-1 1 0 0,1 0 0 0 0,-1-1-1 0 0,-1 0 1 0 0,0 0 0 0 0,-1 0-1 0 0,0-1 1 0 0,-1 1 0 0 0,5-24-1 0 0,-7 28-7 0 0,-1-1 0 0 0,-1 1-1 0 0,1 0 1 0 0,-2-1 0 0 0,1 1-1 0 0,-1 0 1 0 0,0-1 0 0 0,-1 1-1 0 0,0 0 1 0 0,0 0 0 0 0,0 0-1 0 0,-1 0 1 0 0,-1 1 0 0 0,1-1-1 0 0,-1 1 1 0 0,0 0 0 0 0,-1 0 0 0 0,-7-9-1 0 0,-2-1 10 0 0,-2 1 1 0 0,0 0-1 0 0,-1 1 0 0 0,0 0 1 0 0,-2 2-1 0 0,-31-19 0 0 0,-96-40-18 0 0,122 62 0 0 0,0 2 0 0 0,0 0 0 0 0,-1 2 0 0 0,-34-4 0 0 0,-498-16 0 0 0,435 26 0 0 0,-536-4 0 0 0,-241-34 128 0 0,339-19-64 0 0,475 50-64 0 0,-157 7 0 0 0,96 3 0 0 0,4-5 72 0 0,9 0-44 0 0,-159 18 0 0 0,106 5-28 0 0,-85 11 0 0 0,-326 36 0 0 0,366-64 0 0 0,137-5 0 0 0,-17 8 0 0 0,17 0 0 0 0,-346 1 0 0 0,136 26 0 0 0,230-22 0 0 0,4-4 0 0 0,1-2 0 0 0,-74-5 0 0 0,55 1 0 0 0,-119 16 0 0 0,-16 2 0 0 0,179-20 0 0 0,-76-12 0 0 0,71 6 0 0 0,-11-2 0 0 0,-134-8 0 0 0,58 12 64 0 0,-223-35 0 0 0,284 31 525 0 0,-91 0 1 0 0,62 5-1753 0 0,49 2 1163 0 0,1 2 0 0 0,-74 11 0 0 0,94-10 0 0 0,1-1 0 0 0,0-1 0 0 0,-55-8 0 0 0,44 4 0 0 0,-58 0 0 0 0,-59 25 0 0 0,-1-1 0 0 0,119-18 0 0 0,0-3 0 0 0,-49-6 0 0 0,-14-10 0 0 0,-32-4 0 0 0,117 19 0 0 0,1-1 0 0 0,0 1 0 0 0,-1 1 0 0 0,-26 3 0 0 0,-6 4 0 0 0,1 3 0 0 0,-62 18 0 0 0,87-19 0 0 0,-50 7 0 0 0,60-13 1 0 0,0 0 0 0 0,1 2 0 0 0,0 0 0 0 0,0 1 0 0 0,-16 7 0 0 0,26-9-5 0 0,1-1 0 0 0,0 1-1 0 0,0 0 1 0 0,0 1 0 0 0,0-1-1 0 0,0 1 1 0 0,1 0 0 0 0,0 0-1 0 0,0 1 1 0 0,0-1 0 0 0,0 1-1 0 0,1 0 1 0 0,-1 0 0 0 0,1 0-1 0 0,0 0 1 0 0,1 0 0 0 0,-4 10-1 0 0,3-1 5 0 0,0 0 0 0 0,0 0 0 0 0,2 0 0 0 0,0 1 0 0 0,0-1 0 0 0,1 0 0 0 0,1 1 0 0 0,1-1 0 0 0,0 0 0 0 0,6 22 0 0 0,6 13 0 0 0,34 76 0 0 0,-22-62 0 0 0,11 47 0 0 0,-11-27 0 0 0,-23-76 0 0 0,0 1 0 0 0,0-1 0 0 0,0 0 0 0 0,1 0 0 0 0,1 0 0 0 0,-1-1 0 0 0,10 12 0 0 0,-11-15 0 0 0,0 0 0 0 0,0-1 0 0 0,0 1 0 0 0,1-1 0 0 0,-1 0 0 0 0,1 0 0 0 0,-1 0 0 0 0,1 0 0 0 0,0 0 0 0 0,-1-1 0 0 0,1 0 0 0 0,0 1 0 0 0,0-2 0 0 0,0 1 0 0 0,0 0 0 0 0,8-1 0 0 0,14 0 39 0 0,-19-1-36 0 0,0 1-1 0 0,0-1 1 0 0,0 2-1 0 0,0-1 1 0 0,0 1-1 0 0,0 0 1 0 0,0 1-1 0 0,0-1 1 0 0,10 5-1 0 0,-11-3-57 0 0,-1-1 1 0 0,1 1-1 0 0,-1 0 0 0 0,1 1 0 0 0,-1-1 0 0 0,0 1 1 0 0,-1 0-1 0 0,1 1 0 0 0,-1-1 0 0 0,1 1 1 0 0,-1 0-1 0 0,-1 0 0 0 0,1 0 0 0 0,-1 0 0 0 0,0 0 1 0 0,0 1-1 0 0,0 0 0 0 0,-1 0 0 0 0,0-1 1 0 0,0 1-1 0 0,0 1 0 0 0,1 9 0 0 0,2 30-1843 0 0,-6 8-4768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5:39.151"/>
    </inkml:context>
    <inkml:brush xml:id="br0">
      <inkml:brushProperty name="width" value="0.1" units="cm"/>
      <inkml:brushProperty name="height" value="0.1" units="cm"/>
      <inkml:brushProperty name="color" value="#E71224"/>
    </inkml:brush>
  </inkml:definitions>
  <inkml:trace contextRef="#ctx0" brushRef="#br0">125 0 1375 0 0,'-5'1'65'0'0,"1"0"-1"0"0,0 0 1 0 0,0 0-1 0 0,0 0 1 0 0,0 0-1 0 0,0 1 1 0 0,1 0-1 0 0,-6 2 1 0 0,-8 5 1138 0 0,10-7-922 0 0,2 1 160 0 0,-1-1 0 0 0,0 0 0 0 0,1 0 1 0 0,-1 0-1 0 0,0-1 0 0 0,0 0 1 0 0,0 0-1 0 0,-7-1 0 0 0,72 12 2517 0 0,-55-11-2716 0 0,0 1 1 0 0,1-1 0 0 0,-1 1 0 0 0,0 0-1 0 0,0 0 1 0 0,-1 1 0 0 0,1-1-1 0 0,0 1 1 0 0,-1 0 0 0 0,4 3 0 0 0,-3-3-153 0 0,-1 1 1 0 0,1-1-1 0 0,0-1 0 0 0,0 1 1 0 0,0-1-1 0 0,0 1 1 0 0,0-1-1 0 0,1 0 1 0 0,5 2-1 0 0,-2-3 37 0 0,-1 0-1 0 0,0 0 0 0 0,0-1 1 0 0,15-1-1 0 0,18-3 665 0 0,-19 1-442 0 0,0 1-1 0 0,-1 2 0 0 0,39 2 0 0 0,-8 10-194 0 0,-41-9-146 0 0,0 0 1 0 0,0-1-1 0 0,1 0 0 0 0,-1 0 0 0 0,1-1 0 0 0,10-1 0 0 0,2-2 163 0 0,0-2 1 0 0,37-10-1 0 0,-34 6 146 0 0,40-4 0 0 0,-38 10-223 0 0,1 2-1 0 0,37 4 1 0 0,-37-2-58 0 0,-1-1 0 0 0,39-2 0 0 0,-30-3 44 0 0,0 2 0 0 0,1 2 0 0 0,-1 2-1 0 0,1 1 1 0 0,49 10 0 0 0,-51-8-50 0 0,-1-1 0 0 0,1-3 1 0 0,-1 0-1 0 0,59-8 0 0 0,32 0 76 0 0,-59 9-40 0 0,-1 4-1 0 0,81 16 0 0 0,-98-16-18 0 0,94 1 0 0 0,-16-2 3 0 0,-41 3 12 0 0,246 15 87 0 0,-109-27 91 0 0,1 1-11 0 0,141 31-101 0 0,-297-23-67 0 0,-42-4-24 0 0,26 5 1 0 0,48 8 8 0 0,-31-6-28 0 0,124 12 31 0 0,-37-5 30 0 0,-109-10-35 0 0,167 14-24 0 0,66-8 55 0 0,9 7 12 0 0,-133-5 27 0 0,-93-8-46 0 0,-25-1-42 0 0,0-1-1 0 0,0-2 1 0 0,0-2 0 0 0,47-7-1 0 0,-28-4 37 0 0,80-29 0 0 0,-115 34-18 0 0,0 2-1 0 0,1 1 0 0 0,41-3 1 0 0,-42 5-16 0 0,-16 3-23 0 0,-1-1 0 0 0,0 1 1 0 0,1 0-1 0 0,-1 0 0 0 0,0 0 1 0 0,0 1-1 0 0,0-1 0 0 0,0 1 1 0 0,0 1-1 0 0,0-1 0 0 0,5 4 1 0 0,-10-6-6 0 0,1 1 0 0 0,-1-1 0 0 0,0 0 1 0 0,0 0-1 0 0,0 1 0 0 0,1-1 0 0 0,-1 0 1 0 0,0 1-1 0 0,0-1 0 0 0,0 0 0 0 0,0 1 1 0 0,1-1-1 0 0,-1 0 0 0 0,0 1 0 0 0,0-1 1 0 0,0 0-1 0 0,0 1 0 0 0,0-1 0 0 0,0 0 1 0 0,0 1-1 0 0,0-1 0 0 0,0 0 0 0 0,0 1 1 0 0,0-1-1 0 0,0 0 0 0 0,0 1 1 0 0,0-1-1 0 0,-1 0 0 0 0,1 1 0 0 0,0-1 1 0 0,0 0-1 0 0,0 1 0 0 0,0-1 0 0 0,-1 0 1 0 0,1 0-1 0 0,0 1 0 0 0,0-1 0 0 0,-1 0 1 0 0,1 0-1 0 0,0 1 0 0 0,0-1 0 0 0,-1 0 1 0 0,1 0-1 0 0,0 0 0 0 0,-1 1 0 0 0,1-1 1 0 0,-1 0-1 0 0,-20 14-75 0 0,14-9-14 0 0,-4 2-483 0 0,-7 5-957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5:41.814"/>
    </inkml:context>
    <inkml:brush xml:id="br0">
      <inkml:brushProperty name="width" value="0.1" units="cm"/>
      <inkml:brushProperty name="height" value="0.1" units="cm"/>
      <inkml:brushProperty name="color" value="#E71224"/>
    </inkml:brush>
  </inkml:definitions>
  <inkml:trace contextRef="#ctx0" brushRef="#br0">613 0 287 0 0,'-59'3'0'0'0,"19"-2"0"0"0,-260 27 2508 0 0,293-28-2370 0 0,-33 3 948 0 0,1 1-1 0 0,-73 17 1 0 0,111-21-1062 0 0,0 0 0 0 0,-1 1 1 0 0,1-1-1 0 0,0 1 0 0 0,0-1 0 0 0,0 1 0 0 0,0-1 0 0 0,0 1 1 0 0,0 0-1 0 0,0-1 0 0 0,-2 3 0 0 0,5-1 236 0 0,9-3 71 0 0,21-3 701 0 0,60-1 0 0 0,-37 2-869 0 0,-1-2-1 0 0,74-17 1 0 0,-11 2 349 0 0,-4 14-156 0 0,-72 4-321 0 0,0 1 0 0 0,0 2 0 0 0,72 10 0 0 0,-8 10 13 0 0,-52-10-32 0 0,140 40-16 0 0,-121-29 0 0 0,96 16 0 0 0,-38-19 32 0 0,143 1 0 0 0,263-40 325 0 0,-263 4-202 0 0,89-16-26 0 0,-263 20-55 0 0,71 5-37 0 0,-24 3 233 0 0,-144 3-237 0 0,1 0 0 0 0,0 0 1 0 0,-1 1-1 0 0,1-2 1 0 0,-1 1-1 0 0,1 0 0 0 0,3-3 1 0 0,-6 4-28 0 0,1 0 1 0 0,-1 0 0 0 0,0 0-1 0 0,1-1 1 0 0,-1 1-1 0 0,0 0 1 0 0,1 0-1 0 0,-1 0 1 0 0,0-1-1 0 0,0 1 1 0 0,1 0 0 0 0,-1 0-1 0 0,0-1 1 0 0,1 1-1 0 0,-1 0 1 0 0,0-1-1 0 0,0 1 1 0 0,0 0-1 0 0,1 0 1 0 0,-1-1 0 0 0,0 1-1 0 0,0-1 1 0 0,0 1-1 0 0,0 0 1 0 0,0-1-1 0 0,0 1 1 0 0,0 0 0 0 0,0-1-1 0 0,0 1 1 0 0,0 0-1 0 0,0-1 1 0 0,0 1-1 0 0,0-1 1 0 0,0 1-1 0 0,0 0 1 0 0,0-1 0 0 0,0 1-1 0 0,0 0 1 0 0,0-1-1 0 0,0 1 1 0 0,-1 0-1 0 0,1-1 1 0 0,0 1-1 0 0,0 0 1 0 0,0-1 0 0 0,-1 1-1 0 0,1 0 1 0 0,0 0-1 0 0,0-1 1 0 0,-1 1-1 0 0,1 0 1 0 0,0 0-1 0 0,-1-1 1 0 0,1 1 0 0 0,0 0-1 0 0,-1 0 1 0 0,1 0-1 0 0,0 0 1 0 0,-1 0-1 0 0,1-1 1 0 0,0 1 0 0 0,-1 0-1 0 0,1 0 1 0 0,0 0-1 0 0,-1 0 1 0 0,0 0-1 0 0,-3-1-4 0 0,0 1-1 0 0,-1-1 1 0 0,1 1-1 0 0,-1-1 1 0 0,1 2-1 0 0,-1-1 0 0 0,1 0 1 0 0,0 1-1 0 0,-9 2 1 0 0,-42 14-438 0 0,44-13 136 0 0,-25 10-3261 0 0,19-6 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5:57.489"/>
    </inkml:context>
    <inkml:brush xml:id="br0">
      <inkml:brushProperty name="width" value="0.1" units="cm"/>
      <inkml:brushProperty name="height" value="0.1" units="cm"/>
      <inkml:brushProperty name="color" value="#E71224"/>
    </inkml:brush>
  </inkml:definitions>
  <inkml:trace contextRef="#ctx0" brushRef="#br0">1 67 1375 0 0,'13'17'273'0'0,"-12"-14"-155"0"0,1-1 1 0 0,0 0 0 0 0,-1 1-1 0 0,1-1 1 0 0,0 0 0 0 0,0 0-1 0 0,0 0 1 0 0,0-1-1 0 0,0 1 1 0 0,1 0 0 0 0,2 1-1 0 0,8 3 196 0 0,0-1 0 0 0,0-1-1 0 0,0 0 1 0 0,1-1-1 0 0,-1 0 1 0 0,1-1 0 0 0,0-1-1 0 0,0 0 1 0 0,0 0-1 0 0,27-4 1 0 0,6-4 919 0 0,86-24 0 0 0,-68 14-933 0 0,2 0-50 0 0,67-15 176 0 0,-103 27-211 0 0,0 0 0 0 0,43 0-1 0 0,97 1 546 0 0,75 2-141 0 0,-144 2-448 0 0,-52-6 15 0 0,-39 4-107 0 0,0 1-1 0 0,0-1 0 0 0,14 2 1 0 0,2 1-16 0 0,113 11 424 0 0,-115-11-450 0 0,0 0 0 0 0,44-6 0 0 0,-25 2 0 0 0,-10-1 107 0 0,-25 2-69 0 0,1 1 0 0 0,-1 0 0 0 0,16 1 0 0 0,62 10 86 0 0,-39-4-145 0 0,85-1-1 0 0,-22-4 32 0 0,-92 1 14 0 0,-1 0-1 0 0,1 1 0 0 0,34 11 0 0 0,-26-7-4 0 0,-1-2-1 0 0,1 0 0 0 0,0-2 0 0 0,46 0 1 0 0,-47-2-9 0 0,23-1 97 0 0,83-12-1 0 0,-127 11-138 0 0,57-7 173 0 0,-34 2-102 0 0,0 3-1 0 0,1 0 0 0 0,-1 2 1 0 0,56 4-1 0 0,12 13-48 0 0,82 9 46 0 0,-146-22-63 0 0,0-2 1 0 0,0-1-1 0 0,53-8 0 0 0,-62 5-3 0 0,0 1 0 0 0,0 1 0 0 0,32 3-1 0 0,69 14 29 0 0,-96-12-33 0 0,8 0 12 0 0,0-1 0 0 0,55-4-1 0 0,73-14 55 0 0,-59 4-49 0 0,-81 9-19 0 0,3-1 0 0 0,1 2 0 0 0,40 2 0 0 0,-62-1 0 0 0,92 9 32 0 0,171 38 0 0 0,-204-29-32 0 0,57 13 0 0 0,-94-27 0 0 0,1-1 0 0 0,0-2 0 0 0,0 0 0 0 0,36-6 0 0 0,23 1 0 0 0,162 19 0 0 0,-218-12 16 0 0,-1-1-1 0 0,1-2 1 0 0,0 0-1 0 0,-1-3 1 0 0,46-8 0 0 0,-68 9 31 0 0,0 0 0 0 0,1 1 0 0 0,-1 0 0 0 0,0 1 1 0 0,1 0-1 0 0,-1 1 0 0 0,0-1 0 0 0,12 4 1 0 0,-17-3-100 0 0,0 0 1 0 0,0 0 0 0 0,0 1 0 0 0,0-1 0 0 0,0 1 0 0 0,0 0 0 0 0,0 0 0 0 0,0 1 0 0 0,-1-1-1 0 0,1 1 1 0 0,-1 0 0 0 0,0 0 0 0 0,0 0 0 0 0,0 0 0 0 0,0 0 0 0 0,0 1 0 0 0,-1-1-1 0 0,1 1 1 0 0,3 7 0 0 0,2 11-3681 0 0,1 2-1256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09.513"/>
    </inkml:context>
    <inkml:brush xml:id="br0">
      <inkml:brushProperty name="width" value="0.1" units="cm"/>
      <inkml:brushProperty name="height" value="0.1" units="cm"/>
      <inkml:brushProperty name="color" value="#E71224"/>
    </inkml:brush>
  </inkml:definitions>
  <inkml:trace contextRef="#ctx0" brushRef="#br0">1 148 2415 0 0,'8'-7'36'0'0,"0"1"-1"0"0,1 1 1 0 0,-1-1-1 0 0,1 1 1 0 0,0 1-1 0 0,15-6 0 0 0,9-5 972 0 0,138-41 1378 0 0,-133 46-1479 0 0,1 2 1 0 0,61-6-1 0 0,-56 12-718 0 0,-1 3 0 0 0,0 1 0 0 0,0 3 0 0 0,55 12 0 0 0,-44-9 115 0 0,76 3-1 0 0,64-11 722 0 0,-85-2-705 0 0,122-5-16 0 0,-105 1-178 0 0,103 14 201 0 0,26-1-255 0 0,-44-27-17 0 0,-177 15-52 0 0,0 1 0 0 0,1 2 0 0 0,-1 2 0 0 0,67 7 0 0 0,58 9-2 0 0,-149-16 43 0 0,0 0 0 0 0,0-1-1 0 0,0 0 1 0 0,0-1 0 0 0,-1 0-1 0 0,1 0 1 0 0,0-1 0 0 0,-1-1-1 0 0,0 0 1 0 0,0 0 0 0 0,10-6-1 0 0,-19 10-35 0 0,0 0 0 0 0,1 0-1 0 0,-1-1 1 0 0,1 1-1 0 0,-1 0 1 0 0,1 0 0 0 0,-1 0-1 0 0,0 0 1 0 0,1 0 0 0 0,-1 0-1 0 0,1 0 1 0 0,-1 0-1 0 0,1 0 1 0 0,-1 0 0 0 0,1 0-1 0 0,-1 0 1 0 0,1 0-1 0 0,-1 0 1 0 0,1 0 0 0 0,-1 0-1 0 0,0 0 1 0 0,1 1 0 0 0,-1-1-1 0 0,1 0 1 0 0,-1 0-1 0 0,0 0 1 0 0,1 1 0 0 0,-1-1-1 0 0,1 0 1 0 0,-1 1 0 0 0,0-1-1 0 0,0 0 1 0 0,1 1-1 0 0,-1-1 1 0 0,0 0 0 0 0,1 1-1 0 0,-1 0 1 0 0,1 0-23 0 0,-1 1 0 0 0,1-1 0 0 0,0 1 0 0 0,-1-1 0 0 0,0 1 0 0 0,1-1 0 0 0,-1 1 0 0 0,0 0 0 0 0,0 1 0 0 0,-1 7-204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40.966"/>
    </inkml:context>
    <inkml:brush xml:id="br0">
      <inkml:brushProperty name="width" value="0.1" units="cm"/>
      <inkml:brushProperty name="height" value="0.1" units="cm"/>
      <inkml:brushProperty name="color" value="#E71224"/>
    </inkml:brush>
  </inkml:definitions>
  <inkml:trace contextRef="#ctx0" brushRef="#br0">23 268 3567 0 0,'-22'-36'352'0'0,"22"35"-305"0"0,0 0-1 0 0,1 0 1 0 0,-1 0 0 0 0,0 0-1 0 0,1 0 1 0 0,-1 1-1 0 0,1-1 1 0 0,-1 0-1 0 0,1 0 1 0 0,-1 1-1 0 0,1-1 1 0 0,0 0-1 0 0,-1 1 1 0 0,1-1-1 0 0,0 1 1 0 0,-1-1-1 0 0,1 0 1 0 0,0 1-1 0 0,0-1 1 0 0,17-10 917 0 0,-10 8-949 0 0,0 0 1 0 0,0 1-1 0 0,13-3 1 0 0,19-5 78 0 0,-10-2 1657 0 0,28-16-1 0 0,-44 21-1429 0 0,0 2 0 0 0,0 0 0 0 0,0 1 0 0 0,1 0-1 0 0,-1 1 1 0 0,1 1 0 0 0,17-1 0 0 0,38-7-158 0 0,17-3 177 0 0,-56 10-63 0 0,37-9 0 0 0,20-8 173 0 0,1 4 0 0 0,1 5 0 0 0,153-2 0 0 0,26 7-338 0 0,-192 3-96 0 0,12 0 86 0 0,143 15-1 0 0,-164-5-38 0 0,-1-4-1 0 0,1-2 1 0 0,78-10 0 0 0,-68 5 276 0 0,143 10 0 0 0,-96 0-324 0 0,111-6 92 0 0,344 36 320 0 0,-531-31-420 0 0,13 1-1 0 0,5 1 13 0 0,0-2 1 0 0,74-5-1 0 0,-74-4-9 0 0,59-7 44 0 0,-21-3 0 0 0,133-13 110 0 0,-185 24-148 0 0,-1 2-1 0 0,83 9 0 0 0,39 22-2083 0 0,-139-23-3384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11.195"/>
    </inkml:context>
    <inkml:brush xml:id="br0">
      <inkml:brushProperty name="width" value="0.1" units="cm"/>
      <inkml:brushProperty name="height" value="0.1" units="cm"/>
      <inkml:brushProperty name="color" value="#E71224"/>
    </inkml:brush>
  </inkml:definitions>
  <inkml:trace contextRef="#ctx0" brushRef="#br0">6 383 3279 0 0,'-1'-3'137'0'0,"0"0"0"0"0,0 0 0 0 0,0-1 0 0 0,1 1 0 0 0,-1 0 0 0 0,1-1 0 0 0,0 1 0 0 0,0-1 0 0 0,0 1 0 0 0,1-6 0 0 0,8-38 2794 0 0,-4 27-2126 0 0,-5 19-722 0 0,1 0 1 0 0,-1-1-1 0 0,1 1 0 0 0,-1 0 0 0 0,1-1 1 0 0,0 1-1 0 0,0 0 0 0 0,-1-1 0 0 0,1 1 1 0 0,0 0-1 0 0,0 0 0 0 0,0 0 1 0 0,0 0-1 0 0,1 0 0 0 0,-1 0 0 0 0,0 0 1 0 0,0 1-1 0 0,1-1 0 0 0,-1 0 0 0 0,0 1 1 0 0,1-1-1 0 0,-1 0 0 0 0,0 1 1 0 0,1 0-1 0 0,-1-1 0 0 0,1 1 0 0 0,1 0 1 0 0,7-1 33 0 0,-1 0 1 0 0,1 1-1 0 0,12 2 1 0 0,-2-1 109 0 0,92 1 634 0 0,116-5-159 0 0,146-11-480 0 0,-257 12-220 0 0,-8-6 144 0 0,115-22 0 0 0,-117 13 41 0 0,128-4-1 0 0,-193 21-178 0 0,302-19 44 0 0,115-13 23 0 0,-208 7 137 0 0,-165 13-77 0 0,162-2 1 0 0,-106 22-115 0 0,89 1 43 0 0,175 17-21 0 0,-182-5-33 0 0,107-21-10 0 0,-136-5 0 0 0,352-26 64 0 0,-218 15-29 0 0,-40 4-6 0 0,120-3-18 0 0,130-16 42 0 0,-428 23-53 0 0,157 8 0 0 0,-92 0 26 0 0,57 4 12 0 0,-115 9-38 0 0,157 12 0 0 0,285-34 222 0 0,-519 7-206 0 0,-22 1 124 0 0,0-1 1 0 0,0-1 0 0 0,29-9-1 0 0,-48 12-138 0 0,1 0-1 0 0,-1 0 1 0 0,0-1-1 0 0,1 1 1 0 0,-1 0-1 0 0,1 0 0 0 0,0 0 1 0 0,-1 0-1 0 0,1 0 1 0 0,-1 0-1 0 0,1 0 1 0 0,-1 0-1 0 0,1 0 1 0 0,-1 0-1 0 0,1 1 1 0 0,-1-1-1 0 0,1 0 1 0 0,-1 0-1 0 0,1 0 0 0 0,-1 0 1 0 0,0 1-1 0 0,1-1 1 0 0,-1 0-1 0 0,1 1 1 0 0,-1-1-1 0 0,1 0 1 0 0,-1 1-1 0 0,0-1 1 0 0,1 0-1 0 0,-1 1 0 0 0,0-1 1 0 0,1 1-1 0 0,-1-1 1 0 0,0 1-1 0 0,0-1 1 0 0,0 0-1 0 0,1 1 1 0 0,-1-1-1 0 0,0 1 1 0 0,0-1-1 0 0,0 1 1 0 0,0-1-1 0 0,0 1 0 0 0,0-1 1 0 0,0 1-1 0 0,0 0 1 0 0,0-1-1 0 0,0 1 1 0 0,0-1-1 0 0,0 1 1 0 0,0-1-1 0 0,0 1 1 0 0,-8 33-285 0 0,7-30 150 0 0,-5 16-1097 0 0,-1 0-3906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16.891"/>
    </inkml:context>
    <inkml:brush xml:id="br0">
      <inkml:brushProperty name="width" value="0.1" units="cm"/>
      <inkml:brushProperty name="height" value="0.1" units="cm"/>
      <inkml:brushProperty name="color" value="#E71224"/>
    </inkml:brush>
  </inkml:definitions>
  <inkml:trace contextRef="#ctx0" brushRef="#br0">0 35 919 0 0,'106'-11'387'0'0,"102"-9"1410"0"0,-108 16-1725 0 0,145 13 0 0 0,-203-5 29 0 0,70-2 0 0 0,-102-2 73 0 0,0 1 1 0 0,0 0-1 0 0,0 1 1 0 0,10 2-1 0 0,24 3 236 0 0,-5 0-1654 0 0,-25-5-252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18.588"/>
    </inkml:context>
    <inkml:brush xml:id="br0">
      <inkml:brushProperty name="width" value="0.1" units="cm"/>
      <inkml:brushProperty name="height" value="0.1" units="cm"/>
      <inkml:brushProperty name="color" value="#E71224"/>
    </inkml:brush>
  </inkml:definitions>
  <inkml:trace contextRef="#ctx0" brushRef="#br0">106 135 455 0 0,'-3'-1'17'0'0,"1"0"-1"0"0,-1 0 1 0 0,1-1-1 0 0,-1 1 1 0 0,1 0-1 0 0,0-1 1 0 0,-3-2-1 0 0,1 1 557 0 0,0 0-1 0 0,0 1 1 0 0,0-1-1 0 0,0 1 1 0 0,0 0-1 0 0,0 0 1 0 0,-6-2-1 0 0,5 3-394 0 0,1-1 0 0 0,-1 0 0 0 0,1 0 0 0 0,0 0 0 0 0,0 0 0 0 0,0-1 0 0 0,-4-4 0 0 0,7 7-91 0 0,0 0-1 0 0,1-1 0 0 0,0 1 0 0 0,-1 0 0 0 0,1-1 0 0 0,-1 1 0 0 0,1-1 0 0 0,-1 1 0 0 0,1-1 0 0 0,0 1 1 0 0,-1-1-1 0 0,1 1 0 0 0,0-1 0 0 0,-1 1 0 0 0,1-1 0 0 0,0 1 0 0 0,0-1 0 0 0,0 1 0 0 0,0-1 0 0 0,-1 0 1 0 0,1 1-1 0 0,0-1 0 0 0,0 1 0 0 0,0-1 0 0 0,0 0 0 0 0,0 1 0 0 0,0-1 0 0 0,1 1 0 0 0,-1-1 1 0 0,0 0-1 0 0,0 0 0 0 0,1 0-20 0 0,0 0 0 0 0,0 0 0 0 0,0 0-1 0 0,0 1 1 0 0,1-1 0 0 0,-1 1 0 0 0,0-1 0 0 0,0 1 0 0 0,0-1 0 0 0,1 1 0 0 0,-1-1 0 0 0,0 1 0 0 0,0 0 0 0 0,2 0 0 0 0,8-2 7 0 0,-1 2 1 0 0,18 0 0 0 0,94 14 253 0 0,-86-8-198 0 0,0-1-1 0 0,1-2 1 0 0,54-3 0 0 0,130-31 919 0 0,-161 23-842 0 0,0 4 0 0 0,75 3 0 0 0,1 1-16 0 0,-102-2-187 0 0,1 2 26 0 0,41-8-1 0 0,-13-3 204 0 0,111-4-1 0 0,-158 17-192 0 0,-1 0-1 0 0,0 1 1 0 0,1 1-1 0 0,-1 0 1 0 0,0 1 0 0 0,27 14-1 0 0,-2-2-39 0 0,-13-7 17 0 0,1-1 0 0 0,-1-2 0 0 0,1 0 0 0 0,1-2 0 0 0,-1-1 0 0 0,1-1 0 0 0,50-2 0 0 0,-23-1 107 0 0,95 13 0 0 0,-97-6 9 0 0,99-1 0 0 0,-85-12-66 0 0,-37 3-21 0 0,1 1 1 0 0,32 2-1 0 0,-26 3-339 0 0,0 3 0 0 0,-1 1 0 0 0,57 18 0 0 0,-53-12-1010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19.557"/>
    </inkml:context>
    <inkml:brush xml:id="br0">
      <inkml:brushProperty name="width" value="0.1" units="cm"/>
      <inkml:brushProperty name="height" value="0.1" units="cm"/>
      <inkml:brushProperty name="color" value="#E71224"/>
    </inkml:brush>
  </inkml:definitions>
  <inkml:trace contextRef="#ctx0" brushRef="#br0">0 108 3967 0 0,'4'-5'283'0'0,"0"0"0"0"0,1 0 0 0 0,-1 1 0 0 0,1-1-1 0 0,0 1 1 0 0,1 0 0 0 0,-1 0 0 0 0,9-4 0 0 0,54-23 1259 0 0,-41 19-1036 0 0,-16 8-308 0 0,1 0 0 0 0,-1 1 1 0 0,1 0-1 0 0,0 1 0 0 0,0 0 1 0 0,14 0-1 0 0,76 3 200 0 0,-76 0-314 0 0,217 16 626 0 0,-173-14-514 0 0,-1 3 1 0 0,70 15-1 0 0,-37-6-68 0 0,-78-11-57 0 0,0-1 0 0 0,1-2 0 0 0,26-1 0 0 0,75-11 632 0 0,-5 0-181 0 0,219 13-90 0 0,-313 1-841 0 0,0 2 0 0 0,0 0 0 0 0,45 16 0 0 0,-51-14-1833 0 0,12 4-2024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20.899"/>
    </inkml:context>
    <inkml:brush xml:id="br0">
      <inkml:brushProperty name="width" value="0.1" units="cm"/>
      <inkml:brushProperty name="height" value="0.1" units="cm"/>
      <inkml:brushProperty name="color" value="#E71224"/>
    </inkml:brush>
  </inkml:definitions>
  <inkml:trace contextRef="#ctx0" brushRef="#br0">0 12 2759 0 0,'3'-2'23'0'0,"0"0"-1"0"0,0 1 0 0 0,0 0 0 0 0,0 0 1 0 0,0 0-1 0 0,1 0 0 0 0,-1 0 0 0 0,0 1 0 0 0,0-1 1 0 0,1 1-1 0 0,-1 0 0 0 0,0 0 0 0 0,1 0 1 0 0,-1 0-1 0 0,4 2 0 0 0,20-1 46 0 0,33-1 13 0 0,110 14-1 0 0,59 25-423 0 0,27 4-580 0 0,-175-37 1042 0 0,126-7 1 0 0,-73-2 618 0 0,16 5 323 0 0,199-6 877 0 0,30-1-993 0 0,-259 11-698 0 0,374 27 133 0 0,-424-24-495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46:21.925"/>
    </inkml:context>
    <inkml:brush xml:id="br0">
      <inkml:brushProperty name="width" value="0.1" units="cm"/>
      <inkml:brushProperty name="height" value="0.1" units="cm"/>
      <inkml:brushProperty name="color" value="#E71224"/>
    </inkml:brush>
  </inkml:definitions>
  <inkml:trace contextRef="#ctx0" brushRef="#br0">58 136 4175 0 0,'-20'-10'310'0'0,"17"9"-295"0"0,0 0 1 0 0,0 0-1 0 0,0-1 0 0 0,0 1 0 0 0,0-1 0 0 0,0 0 1 0 0,0 0-1 0 0,1 0 0 0 0,-1 0 0 0 0,1-1 0 0 0,-4-3 0 0 0,6 5 74 0 0,-1 1-1 0 0,1-1 0 0 0,0 0 0 0 0,0 0 1 0 0,0 0-1 0 0,0 1 0 0 0,0-1 0 0 0,0 0 1 0 0,0 0-1 0 0,1 0 0 0 0,-1 0 0 0 0,0 1 0 0 0,0-1 1 0 0,1 0-1 0 0,-1 0 0 0 0,0 1 0 0 0,1-1 1 0 0,-1 0-1 0 0,1 1 0 0 0,-1-1 0 0 0,1 0 1 0 0,-1 1-1 0 0,1-1 0 0 0,-1 0 0 0 0,1 1 1 0 0,-1-1-1 0 0,1 1 0 0 0,1-1 0 0 0,19-13 261 0 0,-7 8-281 0 0,1 0 0 0 0,0 1 0 0 0,0 0 0 0 0,22-3 0 0 0,65-5-60 0 0,-86 12 15 0 0,110-6 221 0 0,1 0 301 0 0,-52 2-357 0 0,1 2-1 0 0,131 14 1 0 0,13 26 421 0 0,-1-1-26 0 0,-147-28-506 0 0,113 14 115 0 0,-147-15-189 0 0,193 29 97 0 0,-175-31-65 0 0,0-2 0 0 0,65-4 0 0 0,46-15 397 0 0,15-2 131 0 0,-126 14-494 0 0,77-2 67 0 0,-101 5-415 0 0,-13 0 531 0 0,0 1 0 0 0,28 4 0 0 0,-41-3-550 0 0,0 0 0 0 0,-1 1 0 0 0,1-1-1 0 0,-1 1 1 0 0,1 0 0 0 0,-1 1 0 0 0,0-1-1 0 0,0 1 1 0 0,0 0 0 0 0,0 1 0 0 0,0-1 0 0 0,6 7-1 0 0,-1 1-3469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03.858"/>
    </inkml:context>
    <inkml:brush xml:id="br0">
      <inkml:brushProperty name="width" value="0.1" units="cm"/>
      <inkml:brushProperty name="height" value="0.1" units="cm"/>
      <inkml:brushProperty name="color" value="#E71224"/>
    </inkml:brush>
  </inkml:definitions>
  <inkml:trace contextRef="#ctx0" brushRef="#br0">45 38 3223 0 0,'10'13'136'0'0,"-23"-13"40"0"0,0 0-176 0 0,0-2 0 0 0,3 0 0 0 0,7-1 0 0 0,1 1 440 0 0,4-2 48 0 0,1 0 16 0 0,1-3 0 0 0,3-2-584 0 0,-3-8-112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05.259"/>
    </inkml:context>
    <inkml:brush xml:id="br0">
      <inkml:brushProperty name="width" value="0.1" units="cm"/>
      <inkml:brushProperty name="height" value="0.1" units="cm"/>
      <inkml:brushProperty name="color" value="#E71224"/>
    </inkml:brush>
  </inkml:definitions>
  <inkml:trace contextRef="#ctx0" brushRef="#br0">134 13 6879 0 0,'2'3'34'0'0,"2"1"237"0"0,-11-4 215 0 0,-12-8 862 0 0,17 6-1094 0 0,0 1 0 0 0,0 0-1 0 0,0 0 1 0 0,0 0 0 0 0,-1 0 0 0 0,1 0-1 0 0,0 0 1 0 0,0 0 0 0 0,-1 1-1 0 0,1-1 1 0 0,-1 1 0 0 0,-4 0 0 0 0,7 0-148 0 0,-1 0 0 0 0,0 0 0 0 0,1 0 1 0 0,-1 1-1 0 0,0-1 0 0 0,1 0 0 0 0,-1 1 0 0 0,1-1 1 0 0,-1 0-1 0 0,1 1 0 0 0,-1-1 0 0 0,1 1 1 0 0,-1-1-1 0 0,1 1 0 0 0,-1-1 0 0 0,1 1 1 0 0,0-1-1 0 0,-1 1 0 0 0,1 0 0 0 0,-1 0 0 0 0,1 0-67 0 0,0-1-1 0 0,0 0 1 0 0,0 1-1 0 0,0-1 1 0 0,0 0-1 0 0,0 1 1 0 0,0-1-1 0 0,0 0 1 0 0,0 1 0 0 0,0-1-1 0 0,0 0 1 0 0,0 0-1 0 0,0 1 1 0 0,1-1-1 0 0,-1 0 1 0 0,0 1-1 0 0,0-1 1 0 0,0 0-1 0 0,0 0 1 0 0,1 1-1 0 0,-1-1 1 0 0,0 0-1 0 0,0 0 1 0 0,0 1-1 0 0,1-1 1 0 0,-1 0-1 0 0,0 0 1 0 0,0 0-1 0 0,1 0 1 0 0,-1 1-1 0 0,0-1 1 0 0,1 0-1 0 0,-1 0 1 0 0,1 0-1 0 0,1 1 77 0 0,1-1 0 0 0,-1 0 0 0 0,1 0 0 0 0,-1 0 0 0 0,1 0 0 0 0,0 0 0 0 0,-1-1 0 0 0,1 1 0 0 0,4-3 0 0 0,-5 3-14 0 0,1-1-1 0 0,-1 0 0 0 0,1 1 0 0 0,-1-1 0 0 0,0 1 0 0 0,1 0 0 0 0,-1 0 0 0 0,1 0 1 0 0,-1 0-1 0 0,1 0 0 0 0,-1 0 0 0 0,1 1 0 0 0,3 0 0 0 0,-4 0 111 0 0,1 1 1 0 0,-1-1-1 0 0,0 1 0 0 0,0 0 0 0 0,0-1 0 0 0,0 1 0 0 0,3 4 0 0 0,3 3 284 0 0,-4-6-360 0 0,0 0 0 0 0,1 0 0 0 0,-1-1 0 0 0,1 1 0 0 0,0-1 0 0 0,-1 0 0 0 0,1-1 1 0 0,0 1-1 0 0,0-1 0 0 0,0 0 0 0 0,0 0 0 0 0,9 1 0 0 0,24 5 554 0 0,-29-4-591 0 0,-6-2-72 0 0,-1-1 0 0 0,0 1 0 0 0,1 0 0 0 0,-1-1 0 0 0,0 1 0 0 0,0 0 0 0 0,1 0 0 0 0,-1 1 0 0 0,0-1 0 0 0,0 0 0 0 0,0 1 0 0 0,0-1 0 0 0,-1 1 0 0 0,1 0 0 0 0,0-1-1 0 0,-1 1 1 0 0,1 0 0 0 0,-1 0 0 0 0,0 0 0 0 0,2 3 0 0 0,58 114 241 0 0,-53-102-169 0 0,-1 0-1 0 0,0 0 1 0 0,-2 1 0 0 0,0 0 0 0 0,-1 1 0 0 0,-1-1 0 0 0,1 25-1 0 0,12 56 235 0 0,-4-32-209 0 0,2 16 77 0 0,-7-45-112 0 0,-1 0 0 0 0,-2 1 0 0 0,-1-1 0 0 0,-4 57 0 0 0,1-89-87 0 0,-4 32 66 0 0,-1 0 0 0 0,-15 52 1 0 0,17-73-50 0 0,-1-1 1 0 0,2 0 0 0 0,-1 32 0 0 0,-2 20 140 0 0,-15 38-84 0 0,18-95-56 0 0,1 0 0 0 0,0 0 0 0 0,1 1 0 0 0,0-1-1 0 0,1 1 1 0 0,0-1 0 0 0,1 0 0 0 0,0 0 0 0 0,1 0 0 0 0,0 0 0 0 0,1 0-1 0 0,0 0 1 0 0,10 18 0 0 0,-6-14-6 0 0,-2 1-1 0 0,0 0 0 0 0,-1 0 1 0 0,4 24-1 0 0,4 68 54 0 0,-13-104-66 0 0,0 8 9 0 0,0 0-1 0 0,-2 15 1 0 0,-1 11 25 0 0,-1 100 186 0 0,5-125-206 0 0,0 0-1 0 0,1 0 1 0 0,1-1-1 0 0,5 19 1 0 0,3 10-18 0 0,-10-37 7 0 0,0 0 0 0 0,0 0 0 0 0,0 0 0 0 0,-1-1 0 0 0,1 1 0 0 0,-1 0-1 0 0,0 0 1 0 0,0 0 0 0 0,-1 0 0 0 0,1 0 0 0 0,-1 0 0 0 0,0 0 0 0 0,0-1 0 0 0,0 1 0 0 0,0 0 0 0 0,-1-1 0 0 0,0 1-1 0 0,0-1 1 0 0,1 1 0 0 0,-2-1 0 0 0,-3 5 0 0 0,-6 11 8 0 0,0 1-1 0 0,1 0 1 0 0,1 1 0 0 0,1 0-1 0 0,-9 32 1 0 0,1 4-11 0 0,-46 100 0 0 0,48-125 4 0 0,7-13 6 0 0,-1-1 0 0 0,-1 0 0 0 0,-1 0 0 0 0,-17 20-1 0 0,-11 12 198 0 0,23-29-49 0 0,-24 26 0 0 0,5-11-171 0 0,-32 30-521 0 0,31-34-940 0 0,-4 4-481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29.780"/>
    </inkml:context>
    <inkml:brush xml:id="br0">
      <inkml:brushProperty name="width" value="0.1" units="cm"/>
      <inkml:brushProperty name="height" value="0.1" units="cm"/>
      <inkml:brushProperty name="color" value="#E71224"/>
    </inkml:brush>
  </inkml:definitions>
  <inkml:trace contextRef="#ctx0" brushRef="#br0">5697 184 4607 0 0,'-3'-3'169'0'0,"1"1"-1"0"0,-1 0 0 0 0,0-1 0 0 0,0 1 0 0 0,0 0 0 0 0,0 1 1 0 0,0-1-1 0 0,-1 0 0 0 0,1 1 0 0 0,0 0 0 0 0,-1 0 0 0 0,1 0 0 0 0,-1 0 1 0 0,1 0-1 0 0,-1 1 0 0 0,-5-1 0 0 0,-90-5-381 0 0,72 6-127 0 0,0-1 0 0 0,-48-9 0 0 0,40 2 1182 0 0,-2 1 1 0 0,-52-2 0 0 0,-191 8 2928 0 0,135 2-3136 0 0,-43-15-23 0 0,116 6-482 0 0,-179-27 514 0 0,93 11 82 0 0,120 20-451 0 0,1 2 0 0 0,-49 3 0 0 0,-75 14 102 0 0,101-8-284 0 0,0-1 1 0 0,0-4 0 0 0,-61-5-1 0 0,43-6 89 0 0,25 1 106 0 0,0 3 1 0 0,-62 3 0 0 0,57 6-22 0 0,1 3 0 0 0,-104 26-1 0 0,136-27-230 0 0,0-2 0 0 0,-1 0 0 0 0,-50 0 0 0 0,-78-12 3 0 0,-15 0 190 0 0,-57 22 214 0 0,-86 0-175 0 0,-35-29-67 0 0,245 8-51 0 0,-122-26 0 0 0,152 18-155 0 0,9 1 212 0 0,-122-10-1 0 0,-41 26 132 0 0,34 0-166 0 0,129-2-242 0 0,1 3 1 0 0,-1 2-1 0 0,-81 18 1 0 0,4 14-6268 0 0,81-16 42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30.377"/>
    </inkml:context>
    <inkml:brush xml:id="br0">
      <inkml:brushProperty name="width" value="0.1" units="cm"/>
      <inkml:brushProperty name="height" value="0.1" units="cm"/>
      <inkml:brushProperty name="color" value="#E71224"/>
    </inkml:brush>
  </inkml:definitions>
  <inkml:trace contextRef="#ctx0" brushRef="#br0">2026 141 4143 0 0,'0'-2'47'0'0,"0"0"0"0"0,0 0 0 0 0,0 0 0 0 0,0 0 0 0 0,-1 0 0 0 0,1 0 0 0 0,0 0-1 0 0,-1 0 1 0 0,-1-4 0 0 0,1 6 134 0 0,1-1-1 0 0,-1 0 1 0 0,0 1 0 0 0,1-1-1 0 0,-1 0 1 0 0,0 1 0 0 0,0-1-1 0 0,0 1 1 0 0,0-1 0 0 0,1 1-1 0 0,-1 0 1 0 0,0-1 0 0 0,0 1-1 0 0,0 0 1 0 0,0-1 0 0 0,0 1-1 0 0,0 0 1 0 0,0 0 0 0 0,0 0-1 0 0,0 0 1 0 0,0 0 0 0 0,-1 0-1 0 0,-13 2 399 0 0,0-1 0 0 0,0 2 1 0 0,0 0-1 0 0,-22 8 0 0 0,-12 3-459 0 0,26-10-100 0 0,0-1-1 0 0,-1-1 0 0 0,1 0 1 0 0,-33-4-1 0 0,-95-16 1335 0 0,-24-1 778 0 0,59 19-1304 0 0,-40-2-259 0 0,117-1-375 0 0,0-1 0 0 0,-40-10 0 0 0,-41-16 503 0 0,54 11-136 0 0,-1 4 0 0 0,-87-9 0 0 0,86 21-401 0 0,-76 6 1 0 0,-68 16-1326 0 0,175-15 455 0 0,-6 1-3763 0 0,3 2-1418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42.828"/>
    </inkml:context>
    <inkml:brush xml:id="br0">
      <inkml:brushProperty name="width" value="0.1" units="cm"/>
      <inkml:brushProperty name="height" value="0.1" units="cm"/>
      <inkml:brushProperty name="color" value="#E71224"/>
    </inkml:brush>
  </inkml:definitions>
  <inkml:trace contextRef="#ctx0" brushRef="#br0">1 221 3679 0 0,'1'-3'2841'0'0,"-1"3"-2792"0"0,10-2 1192 0 0,17 3-1060 0 0,-17-1 90 0 0,30-1 92 0 0,0-2 1 0 0,0-2-1 0 0,0-2 1 0 0,56-16-1 0 0,-26 4 691 0 0,102-13 0 0 0,16 16-560 0 0,9 0-208 0 0,-13-3 136 0 0,-66 9-268 0 0,310 1 246 0 0,-403 10-362 0 0,25 0 11 0 0,130-2 264 0 0,248-13 125 0 0,-71 7-385 0 0,286-29 64 0 0,-415 36-32 0 0,-91 3-31 0 0,185 10 1 0 0,-83-2-46 0 0,308 0 300 0 0,-504-10-309 0 0,223 9 0 0 0,263 14 140 0 0,-361-26-58 0 0,-41-1-40 0 0,259-12 33 0 0,-301 6-62 0 0,1 4 1 0 0,0 4-1 0 0,117 12 0 0 0,-44 18-13 0 0,-99-17 0 0 0,-16-7-4 0 0,1-1-1 0 0,0-2 1 0 0,84-7 0 0 0,-84 1 58 0 0,-1 2 0 0 0,1 2 1 0 0,84 11-1 0 0,-17 15 97 0 0,85 11-158 0 0,-113-32 48 0 0,0-4-1 0 0,92-11 1 0 0,-100 5-24 0 0,162 5 19 0 0,-27 2-19 0 0,-112-6 8 0 0,329-22 214 0 0,-232-6-201 0 0,-20 3 21 0 0,-136 25-48 0 0,0 1-1 0 0,57 4 0 0 0,-80 1-10 0 0,242 10 0 0 0,-152-16 26 0 0,33 0 12 0 0,-95 9-38 0 0,1 1 0 0 0,71 21 0 0 0,38 5 0 0 0,-80-23 0 0 0,129-3 0 0 0,47-25 0 0 0,-49 1 0 0 0,-142 16 0 0 0,81 6 0 0 0,-126-2-180 0 0,-1 1 0 0 0,1 0-1 0 0,-1 1 1 0 0,0 0 0 0 0,0 2-1 0 0,0-1 1 0 0,23 15 0 0 0,-12-6-5354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31.045"/>
    </inkml:context>
    <inkml:brush xml:id="br0">
      <inkml:brushProperty name="width" value="0.1" units="cm"/>
      <inkml:brushProperty name="height" value="0.1" units="cm"/>
      <inkml:brushProperty name="color" value="#E71224"/>
    </inkml:brush>
  </inkml:definitions>
  <inkml:trace contextRef="#ctx0" brushRef="#br0">1892 71 2759 0 0,'-15'-22'4311'0'0,"14"21"-4259"0"0,-1-1 0 0 0,0 0 0 0 0,0 1 0 0 0,-1-1 0 0 0,1 1 0 0 0,0 0 0 0 0,0 0 0 0 0,-1 0 0 0 0,1 0 0 0 0,0 0 0 0 0,-1 0 0 0 0,1 1 0 0 0,-1-1 0 0 0,-3 1 0 0 0,-194-28 4944 0 0,173 25-4478 0 0,1 2 1 0 0,-46 3-1 0 0,-55 13 336 0 0,8-1-398 0 0,-59-6 267 0 0,-21 1 146 0 0,-171 15 645 0 0,275-20-1284 0 0,37 0-490 0 0,0 3 0 0 0,0 2-1 0 0,1 3 1 0 0,-64 21 0 0 0,46-9-1271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36.664"/>
    </inkml:context>
    <inkml:brush xml:id="br0">
      <inkml:brushProperty name="width" value="0.1" units="cm"/>
      <inkml:brushProperty name="height" value="0.1" units="cm"/>
      <inkml:brushProperty name="color" value="#E71224"/>
    </inkml:brush>
  </inkml:definitions>
  <inkml:trace contextRef="#ctx0" brushRef="#br0">189 37 4287 0 0,'-1'-2'56'0'0,"-1"1"0"0"0,1-1 0 0 0,0 1 0 0 0,-1 0 0 0 0,0 0 0 0 0,1 0 0 0 0,-1 0 0 0 0,0 0 0 0 0,1 0 0 0 0,-1 1 0 0 0,0-1 0 0 0,0 0-1 0 0,0 1 1 0 0,0 0 0 0 0,1-1 0 0 0,-1 1 0 0 0,0 0 0 0 0,0 0 0 0 0,-3 0 0 0 0,0 1 247 0 0,0 0 0 0 0,0 0 1 0 0,0 1-1 0 0,0 0 0 0 0,-7 3 0 0 0,8-3-266 0 0,-1 0-1 0 0,1 0 1 0 0,-1 0-1 0 0,0-1 0 0 0,0 0 1 0 0,0 0-1 0 0,-7 1 1 0 0,11-2 47 0 0,0 0 0 0 0,-1 0 0 0 0,1-1 1 0 0,-1 1-1 0 0,1-1 0 0 0,0 1 1 0 0,-1-1-1 0 0,1 1 0 0 0,0-1 0 0 0,0 1 1 0 0,-1-1-1 0 0,1 0 0 0 0,-1-1 0 0 0,1 1-13 0 0,0 1 0 0 0,1-1 0 0 0,-1 1 0 0 0,1-1-1 0 0,-1 1 1 0 0,0-1 0 0 0,0 1 0 0 0,1 0 0 0 0,-1-1-1 0 0,0 1 1 0 0,0 0 0 0 0,1-1 0 0 0,-1 1 0 0 0,0 0-1 0 0,0 0 1 0 0,0 0 0 0 0,0 0 0 0 0,1 0 0 0 0,-1 0-1 0 0,0 0 1 0 0,0 0 0 0 0,0 0 0 0 0,0 0 0 0 0,1 1-1 0 0,-1-1 1 0 0,0 0 0 0 0,0 0 0 0 0,0 1 0 0 0,1-1-1 0 0,-1 0 1 0 0,0 1 0 0 0,1-1 0 0 0,-1 1 0 0 0,0-1-1 0 0,1 1 1 0 0,-1-1 0 0 0,0 1 0 0 0,1 0 0 0 0,-1-1 0 0 0,0 2-1 0 0,-14 19 153 0 0,14-20-223 0 0,1 0 1 0 0,-1 0-1 0 0,1 0 1 0 0,-1 0 0 0 0,1 0-1 0 0,-1 0 1 0 0,1 0-1 0 0,0 0 1 0 0,0 0-1 0 0,-1 0 1 0 0,1 0-1 0 0,0 0 1 0 0,0 0 0 0 0,0 0-1 0 0,0 0 1 0 0,0 0-1 0 0,0 0 1 0 0,1 0-1 0 0,-1 0 1 0 0,0 0-1 0 0,1 1 1 0 0,1-1 12 0 0,-1 0-1 0 0,1 0 1 0 0,0 0-1 0 0,0 0 1 0 0,0 0-1 0 0,0-1 1 0 0,0 1 0 0 0,0-1-1 0 0,0 0 1 0 0,0 1-1 0 0,0-1 1 0 0,0 0-1 0 0,0 0 1 0 0,0-1 0 0 0,0 1-1 0 0,3-1 1 0 0,2 1 108 0 0,458-18 1648 0 0,-277 9-1402 0 0,-63 5 143 0 0,-113 4-461 0 0,-7 0-30 0 0,0 0-1 0 0,1 0 1 0 0,-1-1 0 0 0,6-1-1 0 0,-10 2-6 0 0,0 0-1 0 0,0 0 1 0 0,0 0-1 0 0,0-1 0 0 0,0 1 1 0 0,-1 0-1 0 0,1-1 1 0 0,0 1-1 0 0,0-1 0 0 0,-1 1 1 0 0,1-1-1 0 0,0 1 1 0 0,-1-1-1 0 0,1 0 1 0 0,0 1-1 0 0,-1-1 0 0 0,1 0 1 0 0,-1 1-1 0 0,1-1 1 0 0,-1 0-1 0 0,1 0 1 0 0,-1 1-1 0 0,0-1 0 0 0,1 0 1 0 0,-1 0-1 0 0,0 0 1 0 0,0 0-1 0 0,0 1 0 0 0,1-1 1 0 0,-1-2-1 0 0,-3-24 1086 0 0,2 26-1126 0 0,1 1-1 0 0,0-1 1 0 0,0 1-1 0 0,0-1 0 0 0,0 1 1 0 0,-1-1-1 0 0,1 1 1 0 0,0-1-1 0 0,0 1 0 0 0,-1-1 1 0 0,1 1-1 0 0,0 0 1 0 0,-1-1-1 0 0,1 1 0 0 0,0-1 1 0 0,-1 1-1 0 0,1 0 1 0 0,-1-1-1 0 0,1 1 1 0 0,0 0-1 0 0,-1 0 0 0 0,1-1 1 0 0,-1 1-1 0 0,0 0 1 0 0,-10 5-3698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39.956"/>
    </inkml:context>
    <inkml:brush xml:id="br0">
      <inkml:brushProperty name="width" value="0.1" units="cm"/>
      <inkml:brushProperty name="height" value="0.1" units="cm"/>
      <inkml:brushProperty name="color" value="#E71224"/>
    </inkml:brush>
  </inkml:definitions>
  <inkml:trace contextRef="#ctx0" brushRef="#br0">8284 61 4575 0 0,'10'-8'411'0'0,"-9"7"-343"0"0,0 0 0 0 0,0 0-1 0 0,0 0 1 0 0,0 1 0 0 0,0-1 0 0 0,1 0 0 0 0,-1 0 0 0 0,0 1 0 0 0,0-1-1 0 0,1 1 1 0 0,-1-1 0 0 0,0 1 0 0 0,0-1 0 0 0,1 1 0 0 0,2 0-1 0 0,17-2 583 0 0,-21 2-640 0 0,1 0 1 0 0,-1 0-1 0 0,1 0 1 0 0,0 0-1 0 0,-1 0 1 0 0,1-1-1 0 0,-1 1 1 0 0,1 0 0 0 0,-1 0-1 0 0,1 0 1 0 0,0-1-1 0 0,-1 1 1 0 0,1 0-1 0 0,-1-1 1 0 0,1 1-1 0 0,-1 0 1 0 0,0-1-1 0 0,1 1 1 0 0,-1-1-1 0 0,1 1 1 0 0,-1-1-1 0 0,0 1 1 0 0,1-1 0 0 0,-1 1-1 0 0,0-1 1 0 0,0 1-1 0 0,1-1 1 0 0,-1 1-1 0 0,0-2 1 0 0,0 1 95 0 0,0 0 1 0 0,-1-1 0 0 0,1 1-1 0 0,-1 0 1 0 0,1 0-1 0 0,-1 0 1 0 0,1 0 0 0 0,-1 0-1 0 0,0 0 1 0 0,0 0-1 0 0,1 0 1 0 0,-1 0 0 0 0,0 0-1 0 0,0 0 1 0 0,0 0-1 0 0,0 1 1 0 0,0-1-1 0 0,0 0 1 0 0,0 1 0 0 0,0-1-1 0 0,0 0 1 0 0,-1 1-1 0 0,-1-1 1 0 0,-1-1 33 0 0,0 1-1 0 0,0 0 1 0 0,0 0 0 0 0,0 0-1 0 0,0 0 1 0 0,-4 1 0 0 0,-6 1 23 0 0,0 1 0 0 0,0 0 1 0 0,0 1-1 0 0,0 1 0 0 0,-19 8 0 0 0,1-1 76 0 0,7-4 59 0 0,-45 9 0 0 0,59-15-105 0 0,1 0 1 0 0,-1 0-1 0 0,1-1 1 0 0,-1-1 0 0 0,1 0-1 0 0,-1 0 1 0 0,-13-5-1 0 0,2 2 31 0 0,1 1 1 0 0,0 1-1 0 0,-1 1 0 0 0,1 1 0 0 0,-1 0 0 0 0,-28 5 0 0 0,-40 1 3 0 0,67-7 49 0 0,-36-7 0 0 0,36 5-149 0 0,-35-2 1 0 0,-322 14 291 0 0,305-5-246 0 0,-148 27-1 0 0,155-19-139 0 0,-14 4-33 0 0,-71 9 0 0 0,-98-7 422 0 0,170-14-248 0 0,-136 2-114 0 0,-52-7 4 0 0,228 1-21 0 0,-53-6-1 0 0,-13-1 87 0 0,-213 24 156 0 0,186-16-193 0 0,67-2-67 0 0,-158 11 52 0 0,-61-2 49 0 0,208-7-56 0 0,-22-3 39 0 0,77 2-107 0 0,-42 3 1 0 0,41-1 36 0 0,-30-1-1 0 0,-146-2 462 0 0,85-15-334 0 0,17 2-5 0 0,61 11-134 0 0,-73-4 63 0 0,-273 14-90 0 0,156 0 72 0 0,10-1-8 0 0,112-2-55 0 0,-204-1 58 0 0,176-3 38 0 0,-23-1-78 0 0,65-4 31 0 0,-37-3 23 0 0,-226-19 90 0 0,202 19-153 0 0,-77-11 74 0 0,-239-7 216 0 0,352 29-670 0 0,-1 5-1 0 0,-188 39 0 0 0,236-33-837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42.624"/>
    </inkml:context>
    <inkml:brush xml:id="br0">
      <inkml:brushProperty name="width" value="0.1" units="cm"/>
      <inkml:brushProperty name="height" value="0.1" units="cm"/>
      <inkml:brushProperty name="color" value="#E71224"/>
    </inkml:brush>
  </inkml:definitions>
  <inkml:trace contextRef="#ctx0" brushRef="#br0">5910 324 3223 0 0,'-25'-29'2392'0'0,"22"25"-2298"0"0,1 1 0 0 0,-1-1 0 0 0,1 0 0 0 0,0-1 0 0 0,-1 1 0 0 0,2 0 0 0 0,-3-6 0 0 0,-7-15-43 0 0,6 16 253 0 0,0 0-1 0 0,-1 0 1 0 0,0 0 0 0 0,0 1-1 0 0,-1 0 1 0 0,0 1 0 0 0,-1 0 0 0 0,1 0-1 0 0,-1 0 1 0 0,-1 1 0 0 0,1 0-1 0 0,-1 0 1 0 0,0 1 0 0 0,0 1-1 0 0,-1-1 1 0 0,-14-4 0 0 0,-4 4-55 0 0,-1 0 1 0 0,0 2 0 0 0,0 1 0 0 0,-48 3-1 0 0,-4 0-79 0 0,-179-17 491 0 0,170 10-239 0 0,-113-6 981 0 0,30 12-701 0 0,67 3-479 0 0,-228-31 358 0 0,314 26-515 0 0,-377-35 535 0 0,265 40-562 0 0,-228 33-1 0 0,-8 5 412 0 0,-17 3 76 0 0,309-36-351 0 0,-1-3 0 0 0,-128-7 1 0 0,127-5-87 0 0,-49-1 108 0 0,-110 15-57 0 0,-122-4-17 0 0,-18 8 305 0 0,331-8-413 0 0,-168-3 7 0 0,-1-18 51 0 0,-20-2 50 0 0,196 20-340 0 0,-1 2-1 0 0,0 2 1 0 0,0 1-1 0 0,1 2 0 0 0,-73 23 1 0 0,59-14-1294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2:43.811"/>
    </inkml:context>
    <inkml:brush xml:id="br0">
      <inkml:brushProperty name="width" value="0.1" units="cm"/>
      <inkml:brushProperty name="height" value="0.1" units="cm"/>
      <inkml:brushProperty name="color" value="#E71224"/>
    </inkml:brush>
  </inkml:definitions>
  <inkml:trace contextRef="#ctx0" brushRef="#br0">2787 233 4607 0 0,'-5'-3'499'0'0,"0"1"0"0"0,1 0 0 0 0,-1 0 0 0 0,0 1 0 0 0,0 0 0 0 0,0-1-1 0 0,0 2 1 0 0,-8-2 0 0 0,6 2-463 0 0,1-1-1 0 0,-1-1 0 0 0,0 1 1 0 0,-9-4-1 0 0,3-2 139 0 0,1-1 1 0 0,0 0-1 0 0,-21-17 0 0 0,-10-7 936 0 0,25 20-816 0 0,-1 1 0 0 0,0 1 0 0 0,0 0 1 0 0,-1 2-1 0 0,0 0 0 0 0,-1 2 0 0 0,0 0 1 0 0,0 1-1 0 0,-26-3 0 0 0,-74-15-257 0 0,48 6 182 0 0,57 15-156 0 0,-1 0 0 0 0,1 1 1 0 0,-1 1-1 0 0,0 1 0 0 0,-26 3 0 0 0,-83 24 431 0 0,68-14-407 0 0,-128 30-23 0 0,-29 19-64 0 0,73-18 0 0 0,88-31 208 0 0,-1-3 0 0 0,-96 7 0 0 0,115-17 82 0 0,0-1 1 0 0,0-2-1 0 0,-45-8 0 0 0,-105-32 357 0 0,116 22-407 0 0,31 7-76 0 0,0 3 0 0 0,-1 1 0 0 0,-58-6 0 0 0,29 12-147 0 0,-90 8 0 0 0,62 6-5104 0 0,37 0-756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3:19.1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4268 219 15031 216522 83415,'-6'-1'1648'0'0,"-3"0"-1648"0"0,-1 1 296 0 0,2-1 48 0 0,2 0 8 0 0,2 1 0 0 0,2 0-136 0 0,1 0-24 0 0,1 0-8 0 0,0 0 160 0 0,0 0-24 0 0,1 0-160 0 0,-1 0 248 0 0,0 0 40 0 0,0 0 16 0 0,0 0 0 0 0,1 0-16 0 0,-2 0 432 0 0,-2-1-440 0 0,-1 0-120 0 0,-2 0-16 0 0,-1 0-8 0 0,-2 0 0 0 0,0 1 0 0 0,-1-1 0 0 0,-1 2 0 0 0,0-1 256 0 0,-1 2-48 0 0,1-1-256 0 0,1 0-88 0 0,1 0 136 0 0,3-1-152 0 0,2 0-48 0 0,-1-2 88 0 0,1-1-96 0 0,-2 0-88 0 0,0-1 80 0 0,-1 0-80 0 0,0-1 80 0 0,-1 1-80 0 0,-3 0 64 0 0,0 0 0 0 0,-1 1 0 0 0,-2 0 64 0 0,-2 0-64 0 0,1 2 24 0 0,-1 0 0 0 0,1 1 0 0 0,0 0 0 0 0,1 1-24 0 0,1 0 0 0 0,-1-1 0 0 0,0-2 0 0 0,0-1 16 0 0,1-1-80 0 0,1-1 80 0 0,1-1-80 0 0,0 0 96 0 0,1-1-96 0 0,-1 0 96 0 0,-1 1-32 0 0,-3 0 64 0 0,-3 0-64 0 0,0 1 32 0 0,-1 1 0 0 0,0 1 0 0 0,0 2 0 0 0,0 1 0 0 0,0 1 0 0 0,1 0 0 0 0,-1 1 0 0 0,0-1-96 0 0,0 0 80 0 0,-1-2-80 0 0,0 0 80 0 0,1 0-80 0 0,-1-1 0 0 0,0-1 0 0 0,-1 1 64 0 0,1-1-64 0 0,0 0 0 0 0,0 0 0 0 0,-1 0 0 0 0,1 0 64 0 0,-1 0-64 0 0,1 1 0 0 0,1-1 64 0 0,1 1 0 0 0,0-1 0 0 0,0 1 0 0 0,0 0 0 0 0,0 1 24 0 0,0-1 0 0 0,0 1 0 0 0,-3-1 64 0 0,-1 0-152 0 0,1 0 96 0 0,1 1-32 0 0,1-1-64 0 0,1 1 0 0 0,1-1 0 0 0,0 1 64 0 0,0 0-64 0 0,1 0 0 0 0,0 0 0 0 0,0-1 64 0 0,1-1-64 0 0,-1 1 0 0 0,-1-1 72 0 0,-2 1-72 0 0,-3 0 72 0 0,-1 0-72 0 0,0 1 0 0 0,0-1 80 0 0,1 2-80 0 0,0-1 64 0 0,1 1-64 0 0,0-1 64 0 0,0 1-64 0 0,0-1 64 0 0,1 0-64 0 0,1 1 64 0 0,0-1-64 0 0,0 1 0 0 0,1 0 64 0 0,0 1-64 0 0,1-1 0 0 0,0 1 72 0 0,1 0-72 0 0,1 0 0 0 0,-1 0 0 0 0,1-1 0 0 0,1 1 64 0 0,-1-1-64 0 0,-1 0 0 0 0,1 0 0 0 0,-1 0 0 0 0,-1 0 0 0 0,0 0 0 0 0,0 1 0 0 0,-1-1 0 0 0,0 1 0 0 0,0 0 0 0 0,0-1 0 0 0,0 1 64 0 0,1 0-64 0 0,0-1 0 0 0,0 1 0 0 0,1 1 64 0 0,0-1-64 0 0,1 0 0 0 0,0 0 0 0 0,0 0 0 0 0,-1 0 0 0 0,-2 0 0 0 0,-1-1 0 0 0,-1 1 0 0 0,-2 0 0 0 0,0 0 0 0 0,0 1 0 0 0,-2-1 0 0 0,0 0 0 0 0,0 0 0 0 0,0 0 0 0 0,0-1 64 0 0,1 1-64 0 0,1 0 0 0 0,1-1 0 0 0,-3 1 0 0 0,0 0 0 0 0,0-1 0 0 0,-2 1 0 0 0,-2 0 0 0 0,0 0 0 0 0,0 1 0 0 0,1 0 0 0 0,1 1 0 0 0,0 1 0 0 0,-4 0 0 0 0,-1 1 0 0 0,0 1 0 0 0,2 1 0 0 0,1-1 0 0 0,0 0 0 0 0,0 0 0 0 0,1-1 0 0 0,0 1 0 0 0,0 1 0 0 0,1-1 0 0 0,-1-1 0 0 0,1 0 0 0 0,-1 0 0 0 0,0 0 0 0 0,1-1 0 0 0,1 0 0 0 0,1 1 0 0 0,0-1 0 0 0,1 0 0 0 0,0 1 0 0 0,1-1 0 0 0,1 0 0 0 0,-1 0 0 0 0,1 0 0 0 0,-4 0 0 0 0,-1 1 0 0 0,0-1 0 0 0,1 0 0 0 0,1-1 0 0 0,2 0 0 0 0,1 1 0 0 0,1-1 0 0 0,1 0 0 0 0,1 0 0 0 0,0-1 0 0 0,1 0 0 0 0,-1 0 0 0 0,0-1 0 0 0,0 1 0 0 0,1-2 0 0 0,-1 1 0 0 0,2 0 0 0 0,0-1 0 0 0,1 0 0 0 0,0 0 0 0 0,1 0 0 0 0,-1-1 0 0 0,1 0 0 0 0,0 0 0 0 0,0 0 0 0 0,0 1 0 0 0,0-1 0 0 0,1 0 0 0 0,-2 1 0 0 0,0-1 0 0 0,0 1 0 0 0,1 0 0 0 0,1 0 0 0 0,1 1 0 0 0,1-1 0 0 0,0 1 64 0 0,2-1-64 0 0,0 1 0 0 0,-1-1 0 0 0,1 0 0 0 0,-2-1 0 0 0,1 1 0 0 0,-1 0 0 0 0,0 0 0 0 0,-1 1 0 0 0,0 0 0 0 0,0 0 0 0 0,-1 0 0 0 0,2 1 0 0 0,0 0 0 0 0,0 1 0 0 0,1-1 0 0 0,0 1 0 0 0,0 0 0 0 0,1 0 0 0 0,3 0 0 0 0,-1 2 0 0 0,1 1 0 0 0,2-1 0 0 0,1-1 0 0 0,2-2 0 0 0,0 8 0 0 0,1 2 0 0 0,0-2 0 0 0,0-2 0 0 0,2 8 0 0 0,0 0 0 0 0,-1-3 0 0 0,2 7 0 0 0,0-1 0 0 0,0-4 0 0 0,1 6 0 0 0,0-1 0 0 0,-1-5 0 0 0,1 8 0 0 0,0-2 0 0 0,-1-3 0 0 0,1 6 0 0 0,1-1 0 0 0,-2-5 0 0 0,3 5 0 0 0,1-2 0 0 0,-2-4 0 0 0,-1-6 0 0 0,4 9 0 0 0,1 0 0 0 0,-1-3 0 0 0,-2-5 0 0 0,3 9 0 0 0,1 1 0 0 0,-1-3 0 0 0,-3-6 0 0 0,4 8 0 0 0,1-1 0 0 0,-1-3 0 0 0,-3-4 0 0 0,3 6 0 0 0,1-1 0 0 0,-2-2 0 0 0,2 5 0 0 0,0 0 0 0 0,-3-5 0 0 0,-1-4 0 0 0,2 6 64 0 0,0-1-64 0 0,-2-3 0 0 0,-1-4 0 0 0,2 8 0 0 0,0 1 0 0 0,-2-3 0 0 0,3 8 0 0 0,-1-2 0 0 0,-2-3 0 0 0,-2-6 0 0 0,4 7 0 0 0,0 0 0 0 0,-2-3 0 0 0,3 5 0 0 0,0-1 0 0 0,-2-5 0 0 0,4 7 0 0 0,-1-1 0 0 0,-1-5 0 0 0,-2-4 0 0 0,2 6 0 0 0,1 0 0 0 0,-2-3 0 0 0,-2-4 0 0 0,3 5 0 0 0,-1 0 0 0 0,-1-3 0 0 0,-2-3 0 0 0,-2-5 0 0 0,5 9 0 0 0,2 1 0 0 0,-2-2 0 0 0,-2-3 64 0 0,5 5-64 0 0,1-1 0 0 0,-1-2 0 0 0,-3-3 0 0 0,-3-5 0 0 0,7 7 0 0 0,1 0 0 0 0,-1-1 0 0 0,6 4 0 0 0,0-1 0 0 0,-3-2 0 0 0,-4-4 0 0 0,-4-2 0 0 0,7 2 0 0 0,1 0 0 0 0,-2-1 0 0 0,-4-2 0 0 0,8 2 0 0 0,1 0 0 0 0,-3-2 0 0 0,-4-2 0 0 0,7 2 0 0 0,1 0 0 0 0,8-1 0 0 0,-1 0 0 0 0,6 0 0 0 0,-3 0 0 0 0,6 0 0-506 5,-3 1 0 506-5,4-1 0 0 0,-3 0 0 0 0,-8-2 0-487-9,5 2 0-19 14,-3-1 0 506-5,-5-1 0 0 0,6 2 0-507 3,0 0 0 507-3,4 1 0-557-5,-3-1 0 557 5,-6 0 0-507 3,6 0 0 507-3,-3 0 0-508 2,-4 0 0 0 0,7-2 0 508-2,-1 0 0 0 0,6-1 0 0 0,-3 0 0 0 0,5-2 0-508 1,-5 0 0 508-1,5-1 0-1062-8,9-1 0 1062 8,-5-1 0 0 0,4-1 0 0 0,7-2 0 0 0,-5 1 0 0 0,2 1 0 0 0,-7 0 0-507-1,2 1 0 507 1,-6 0 0 0 0,2-1 0-508-1,-4 0 0 508 1,2-1 0 0 0,5-2 0 0 0,-4 1 0 0 0,4 0 0 0 0,-7 1 0-464 7,3 0 0 464-7,6 1 0 0 0,6-1 0-508-2,6 0 0 508 2,-7 1 0 0 0,1 1 0 0 0,-8 1 0 0 0,0 1 0 0 0,-7 1 0 0 0,-9 0 0 0 0,6 2 0 0 0,-2-1 0 0 0,-6 1 0 0 0,5 0 0 0 0,-1 0 0 0 0,-6 0 0 0 0,5 1 0 0 0,-2 0 0 0 0,-6 0 0 0 0,5 1 0 0 0,-2-1 0 0 0,7 1 0 0 0,-1 0 0 0 0,-5-1 0 0 0,5 1 0 0 0,-2 0 0 0 0,-6-1 0 0 0,6 0 0 0 0,-3 0 0 0 0,-4-1 0 0 0,4 1 0 0 0,-1-1 0 0 0,-4 0 0 0 0,5 0 0 0 0,0 0 0 0 0,6-1 0 0 0,-2-1 0 0 0,7 0 0 0 0,-2-1 0 0 0,-7 0 0 0 0,2-1 0 0 0,-3 0 0 0 0,-6 0 0 0 0,5-2 0 0 0,-1 1 0 0 0,-5 0 0 0 0,-5 2 0 0 0,6-4 0 0 0,1 0 0 0 0,4-2 0 0 0,-1-1 0 0 0,-4 2 0 0 0,3-1 0 0 0,-2 0 0 0 0,-4 3 0 0 0,-5 1 0 0 0,7-2 0 0 0,1 1 0 0 0,-3 0 0 0 0,-4 2 0 0 0,7 0 0 0 0,0 0 0 0 0,-3 1 0 0 0,6 1 0 0 0,-1 0 0 0 0,-3 1 0 0 0,-5 0 0 0 0,-4 0 0 0 0,6 2 0 0 0,2 1 0 0 0,-3 0 0 0 0,-3-1 0 0 0,-3 0 0 0 0,9 2 0 0 0,2 0 0 0 0,-2 0 0 0 0,8 0 0 0 0,1 0 0 0 0,-5-1 0 0 0,-6-2 0 0 0,9 2 0 0 0,0 0 0 0 0,-4-1 0 0 0,7 1 0 0 0,0 0 0 0 0,-5 0 0 0 0,-6-2 0 0 0,6 2 0 0 0,-1 0 0 0 0,-4-1 0 0 0,-4 0 0 0 0,6-1 0 0 0,0 1 0 0 0,-3-1 0 0 0,-4 0 0 0 0,6-4 0 0 0,1 0 0 0 0,-4-1 0 0 0,5-3 0 0 0,-2-1 0 0 0,-3 2 0 0 0,1-4 0 0 0,-1 1 0 0 0,-3 1 0 0 0,3-3 0 0 0,-1 0 0 0 0,-3 2 0 0 0,3-3 0 0 0,-1 1 0 0 0,-2 2 0 0 0,2-3 0 0 0,-1 0 0 0 0,-2 2 0 0 0,2-3 0 0 0,-1 0 0 0 0,-2 3 0 0 0,2-5 0 0 0,-1 0 0 0 0,1-4 0 0 0,-1 2 0 0 0,-1-4 0 0 0,-2 1 0 0 0,0-4-64 0 0,-1 3 64 0 0,-1-6 0 0 0,-1 2 0 0 0,-1-3 0 0 0,0 2 0 0 0,0-2 0 0 0,-1 2 0 0 0,-1-1 0 0 0,0-5 0 0 0,0 4 0 0 0,-1-1 0 0 0,-1 4 0 0 0,0 0 0 0 0,-1-1 0 0 0,-1 0 0 0 0,0 1 0 0 0,-2 0 0 0 0,1 1 0 0 0,-1 0 0 0 0,0 0 0 0 0,0 1 0 0 0,0 2 0 0 0,0-1 0 0 0,1 5 0 0 0,0-1 0 0 0,0 3 0 0 0,0-2 0 0 0,-3-1 0 0 0,0 0 0 0 0,-1 1 0 0 0,-1 1-64 0 0,2 3 64 0 0,-3-2 0 0 0,2 3 0 0 0,-2-3 0 0 0,-2-1 0 0 0,1-1 0 0 0,-2 0 0 0 0,-1 0 0 0 0,0 0 0 0 0,-1 2 0 0 0,0 0 0 0 0,0 2 0 0 0,0 0 0 0 0,-1 1 0 0 0,1 1 0 0 0,0 0 0 0 0,-1 1 0 508 2,1 1 0-508-2,-1 0 0 0 0,0 1 0 0 0,-1 0 0 0 0,0 1 0 0 0,-2-1 0 464-7,-2 1 0-464 7,-1-2 0 0 0,-1 1 0 0 0,-1 0 0 0 0,0-1 0 0 0,-1 1 0 0 0,0 1 0 0 0,1 0 0 508 1,0 0 0-508-1,0 0 0 0 0,1 0 0 0 0,1-1 0 507 1,0 0 0 195-3,1 0 0-148 10,-4 0 0 582-9,-2 0 0-628-1,1 0 0 120 2,1 1 0-121-4,2 1 0-21 14,0 0 0 92-21,0 1 0-21 14,0-1 0 192-5,-1 1 0-68 5,0 0 0 68-7,0 0 0-69 6,0 1 0-66 4,0 0 0 191-5,-1 0 0-59-10,-1 0 0-130 13,-1 0 0 0-1,0-1 0 1 0,-2 0 0-60-9,0 1 0-557 6,-6-1 0 616 1,-1 0 64-122-1,0 1-64-1 0,3 0 0-493 0,3 1 0 0 0,1 1 0 0 0,4 1 0 0 0,1-1 0 0 0,1 0 0 0 0,1 0 0 0 0,1 0 0 0 0,0-1 0 0 0,0 1 0 0 0,0-1 0 0 0,0 1 0 0 0,-2-1 0 0 0,0 1 0 493-1,0 0 0-493 1,-1 0 0 0 0,0 1 0 0 0,0 0 0 0 0,-2 1 0 0 0,-1 1 0 0 0,-2 0 0 0 0,-1 0 0 557 6,0 1 0-557-6,-1-1 0 0 0,0 1 0 0 0,1-1 0 0 0,2 0 0 0 0,0 0 0 0 0,1-1 0 0 0,0 0 0 0 0,2-1 0 0 0,0-1 0 0 0,1 0 0 0 0,1 0 0 0 0,1-1 0 0 0,0 1 0 0 0,1 0 0 0 0,0-1 0 0 0,0 1 0 0 0,-1 0 0 0 0,-1 0 0 0 0,0 0 0 0 0,0-1 0 0 0,1 1 0 0 0,1-1 0 0 0,0 1 0 0 0,2-1 0 0 0,1 0 0 0 0,0-1 0 0 0,0 1 0 0 0,0-1 0 0 0,-2 1 0 0 0,-1 0 0 0 0,0 0 0 0 0,-2 0 0 0 0,-1 0 0 0 0,0 1 0 0 0,0 0 0 0 0,1 1 0 0 0,0 0 0 0 0,0-1 0 0 0,1 0 0 0 0,0 0 0 0 0,2 0 0 0 0,1 1 0 0 0,0 0 0 0 0,1 0 0 0 0,1 0 0 0 0,0 1 0 0 0,0-1 0 0 0,1-1 0 0 0,0 1 0 0 0,0-2 0 0 0,0 1 0 0 0,1-1 0 0 0,-1-1 0 0 0,0 0 0 0 0,0 0 0 0 0,-1 0 0 0 0,0 0 0 0 0,-5 0 0 0 0,-6-1 0 0 0,-1 0 0 0 0,1 1 0 0 0,0 0 0 0 0,2 1 0 0 0,0 1 0 0 0,0 1 0 0 0,1 2 0 0 0,0 0 0 0 0,0 0 0 0 0,0 1 0 0 0,1 0 0 0 0,-1 0 0 0 0,0 1 0 0 0,1-1 0 0 0,1 1 0 0 0,0 1 0 0 0,0 0 0 0 0,1 0 0 0 0,-2 1 0 0 0,-2 0 0 0 0,0 1 0 0 0,0-2 0 0 0,1 1 0 0 0,1-1 0 0 0,1 0 0 0 0,0-1 0 0 0,2 0 0 0 0,0 0 0 0 0,1 0 0 0 0,1 1 0 0 0,1 0 0 0 0,0 1 0 0 0,2 0 0 0 0,-4 2 0 0 0,0 0 0 0 0,-1 1 0 0 0,0-1 0 0 0,1 1 0 0 0,1-1 0 0 0,1 0 0 0 0,0-1 0 0 0,2 1 0 0 0,0 1 0 0 0,1 0 0 0 0,1 1-64 0 0,1 0 64 0 0,1 1 0 0 0,2 1 0 0 0,2-1 0 0 0,1 3 0 0 0,1-2 0 0 0,2-1 0 0 0,0 5 0 0 0,1 0 0 0 0,1 7 0 0 0,1 0-64 0 0,0-5 64 0 0,1 8 0 0 0,0-2 0 0 0,1-4 0 0 0,-1 5 0 0 0,0-2 0 0 0,0 4 0 0 0,-3 5 0 0 0,1-2 0 0 0,-3 1 0 0 0,-1 6 0 0 0,0-4 0 0 0,0 1 0 0 0,0-6 0 0 0,-1 2 0 0 0,1-4 0 0 0,0 2 0 0 0,1-3 0 0 0,0 3 0 0 0,0-3 0 0 0,0 4 0 0 0,1-2 0 0 0,-1 5 0 0 0,2-2 0 0 0,-1 4 0 0 0,1-3 0 0 0,-1 3 0 0 0,1-3 0 0 0,0 4 0 0 0,0-4 0 0 0,1 4 0 0 0,-1 5 0 0 0,1-3 0 0 0,1 1 0 0 0,1-4 0 0 0,0-1 0 0 0,2-4 0 0 0,-1-8 0 0 0,2 4 0 0 0,0-1 0 0 0,0-6 0 0 0,0 6 0 0 0,0-1 0 0 0,-1-5 0 0 0,0 6 0 0 0,0-1 0 0 0,-1-5 0 0 0,1 6 0 0 0,1 0 0 0 0,2 6 0 0 0,0-2 0 0 0,5 5 0 0 0,-1-3 0 0 0,-1-6 0 0 0,4 3 0 0 0,0-3 0 0 0,-2-5 0 0 0,-3-6 0 0 0,6 7-64 0 0,1 0 64 0 0,6 6 0-494 1,1-1 0-62-7,-4-5 0 63 6,6 2 0 493 0,-2-2 0-617 0,-3-4 0 61 6,-5-5 0-61-8,6 2 0 0 0,0-2 0 124-1,-3-3 0-65 7,-4-2 0 558-4,8 0 0-492-4,0-1 0 492 4,-2-1 0 0 0,5 0 0-558 2,-1-2 0 66-6,-3 1 0 492 4,4-2 0-681 0,-1 0 0 55 6,7 0 0 14-14,-1 1 0-15 13,-6-1 0 69-7,6 0 0 0 0,-2 0 0 52 7,4-1 0-51-8,7 0 0 50 7,6-2 0 507-4,-4-1 0 0 0,2 0 0 0 0,-5-1 0-436-2,3-1 0-700 4,7-1 0 73-7,10-2 0 1063 5,-5 0 0-507 1,2 0 0-1-1,-7 1 0 508 0,-1 1 0 0 0,-8 1 0 0 0,1 0 0 0 0,5 0 0 0 0,-4 0 0 0 0,3-1 0 0 0,-5 0 0 0 0,3-1 0 0 0,-5 1 0 0 0,3-1 0-508 0,-5 0 0 508 0,4 0 0 0 0,-5 1 0 0 0,5-1 0 0 0,-3 2 0 0 0,6 0 0 0 0,-4 1 0 0 0,7 1 0 0 0,-5 0 0 0 0,7-1 0 0 0,-4 1 0 0 0,3 0 0-508 0,-5 0 0 508 0,4 0-64 0 0,9-1 64 0 0,9-2 0 0 0,-7 1 0 0 0,1-1 0 0 0,-10 2 0 0 0,0-1 0 0 0,-7 1 0 0 0,2 1 0 0 0,-6 1 0 0 0,4 0 0 0 0,-5 1 0 0 0,5 0 0 0 0,6 1 0 0 0,8-1 0 0 0,4 1 0 0 0,8 0 0 0 0,-7 1 0 0 0,-2-1 0 0 0,-10 0 0 0 0,-1 0 0 0 0,-8-1 0 0 0,1 1 0 0 0,-5-1 0-507-2,3 0 0 507 2,-4 0 0 0 0,4 0 0 0 0,-4 0 0 0 0,5 1 0 0 0,-4 0 0 0 0,5 1 0 0 0,-4 0 0 0 0,4-1 0 0 0,-4 1 0 0 0,6-1 0 0 0,-2 0 0 0 0,-8 1 0 0 0,4-2 0 0 0,-3 0 0 0 0,3 0 0 0 0,-5 0 0 0 0,6-1 0 0 0,10 0 0 0 0,-4 1 0 0 0,-7 0 0 0 0,1 0 0 0 0,-5 1 0 0 0,-8 1 0 0 0,5 1 0 0 0,-3-1 0 0 0,-4 1 0 0 0,5 1 0 0 0,0 0 0 0 0,-4-1 0 0 0,6 1 0 0 0,0-1 0 0 0,-5 0 0 0 0,5-1 0 0 0,-1 0 0 0 0,-5 0 0 0 0,6-2 0 0 0,-2 0 0 0 0,-4-1 0 0 0,6-1 0 0 0,-2 0 0 0 0,-5 1 0 0 0,6-2 0 0 0,-1 1 0 0 0,-5 0 0 0 0,8 0 0 0 0,-2 1 0 0 0,-4 0 0 0 0,6-1 0 0 0,0 1 0 0 0,-6 0 0 0 0,5-2 0 0 0,-2 0 0 0 0,-4 1 0 0 0,4-2 0 0 0,-2-2 0 0 0,5-3 0 0 0,-3-1 0 0 0,-4 2 0 0 0,2-4 0-583 3,-1-1 0 76-5,0-2 0 507 2,-2 1 0 0 0,-1-2 0 0 0,-2 2 0 0 0,-1-1 0 0 0,-1 2 0 0 0,-1-2 0 0 0,-2 1 0 0 0,-1-3 0 0 0,0-5 0 0 0,-2 2 0 0 0,-2-3 0 0 0,-1-6 0 0 0,-3-2 0 0 0,0 1 0 0 0,-3 0 0 0 0,0 1 0 0 0,-1 1 0 0 0,-1 1 0 0 0,-2-5 0 0 0,0-2 0 0 0,-1 1 0 0 0,1 1 0 0 0,0 2 0 0 0,1 3 0 0 0,-1 1 0 0 0,0 1 0 0 0,0 0 0 0 0,-1 2 0 0 0,-1 0 0 0 0,-1 0 0 0 0,0 1 0 0 0,-1-1 0 0 0,-1 1 0 0 0,-2-1 0 0 0,-1 1 0 0 0,-2-1-64 0 0,-1 1 64 0 0,0 2 0 0 0,-2 2 0 0 0,0 0 0 0 0,-1 1 0 0 0,0 1 0 0 0,0 1 0 0 0,0 1 0 0 0,0 0 0 0 0,0 1 0 0 0,0 1 0 0 0,0 0 0 0 0,0-1 0 0 0,-3 1 0 0 0,0-1 0 0 0,-6-3 0 0 0,-3-2 0 0 0,-2 1 0 0 0,-5-2 0 0 0,-2 2 0 0 0,-1 2 0 0 0,0 3 0 0 0,1 1 0 583-2,1 2 0-583 2,2 1 0 507 1,2 1 0 0 1,2 1 0-507-2,-4-2 0 1016 0,0-1 0-388 3,2 0 0-628-3,1 1 0 508-1,1 0 0-1 0,1 1 0 1-1,-2-1 0 48 8,-1 1 0-49-9,0-1 0 0-1,-2 1 0-507 4,-3-1 0 557 4,-2 1 0 1-1,-4 0 0 70-6,-4 0 64-1-1,-2 0-64 54 7,-3 0 0-123-2,-2-1 0 123 0,0 2 64-122-1,-1 0-64-1-2,-2 1 0 123 1,-2 1 0 57 6,-4 2 64 67-7,-4 2-64-65 5,-19 1 0 556-7,-11 1 0-802 4,-5-1 0 122 0,2 0 0-59 6,2 0 0-64-8,2-1 0-493 2,1-1 0 0 0,-18-4-176 1110-5,-22-9-1160-1110 5,-2-9-160 0 0,21 0-27575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3:29.8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4183 1532 1839 197793 78682,'-1'0'160'0'0,"0"0"-160"0"0,0 0 0 0 0,-1 1 1416 0 0,0 0 1968 0 0,0 1-920 0 0,-2 1-1432 0 0,1 1-320 0 0,1-1-376 0 0,0 0-176 0 0,2-1-160 0 0,0-1 0 0 0,1-2 0 0 0,1 1 72 0 0,-1-2 32 0 0,0 1 8 0 0,1-1 456 0 0,-1 1-40 0 0,0 0 16 0 0,0 0 584 0 0,1 0 72 0 0,0 0-600 0 0,1 0-216 0 0,0 0-32 0 0,1-1-16 0 0,0 0 0 0 0,1 0-128 0 0,1-2 152 0 0,2-2-184 0 0,-2-1-80 0 0,1 0-24 0 0,-2-1 0 0 0,1-1 0 0 0,-2 1 80 0 0,-1-1 8 0 0,0 1 8 0 0,-2-2 288 0 0,-1-1 160 0 0,-2 1-304 0 0,0 0 80 0 0,0 3 24 0 0,-1 2 0 0 0,1 1 0 0 0,0 2-104 0 0,1 0-24 0 0,0 0 0 0 0,0-1 168 0 0,1 0-176 0 0,1-1-72 0 0,0-2-144 0 0,0 0 32 0 0,1 0-32 0 0,-1 0 0 0 0,0 1-64 0 0,-1 0 96 0 0,0 1 24 0 0,-1 0 0 0 0,0 1 0 0 0,0 0 120 0 0,-2-1 0 0 0,0 0-16 0 0,0-1-120 0 0,0 1 0 0 0,2-1 0 0 0,0 2-8 0 0,1-1-8 0 0,0 1 0 0 0,1-1 0 0 0,1 1-24 0 0,-1-2 32 0 0,1 1-32 0 0,-1-1 0 0 0,0 0-64 0 0,0 1 96 0 0,0-1-32 0 0,-1 0-64 0 0,0 0 0 0 0,0 0 72 0 0,0-1-72 0 0,-1 1 0 0 0,0-1 64 0 0,-1-1-64 0 0,0 0 64 0 0,-2-1-64 0 0,1 1 80 0 0,-1 1-80 0 0,0 0 88 0 0,1 1-88 0 0,0 0 96 0 0,1 0-96 0 0,0 0 72 0 0,1 0-72 0 0,1-1 0 0 0,0 0 72 0 0,1-1-72 0 0,1 0 0 0 0,0 0 0 0 0,2-1 0 0 0,-1 0 0 0 0,1-1 0 0 0,0 0 0 0 0,0 0 0 0 0,0 0 0 0 0,-1-1 0 0 0,0 0 0 0 0,-1 0 0 0 0,-1 0 0 0 0,-2 0 0 0 0,0 2 0 0 0,-1 0 64 0 0,0 0-64 0 0,-1 1 80 0 0,0 1-80 0 0,0-1 80 0 0,1 0-80 0 0,-1 0 96 0 0,0-1-96 0 0,1 0 96 0 0,0 0-96 0 0,1 0 96 0 0,0 0-96 0 0,1 1 96 0 0,1-1-96 0 0,0 1 0 0 0,0 0 72 0 0,0 0-72 0 0,1-1 0 0 0,-1 0 0 0 0,1 0 0 0 0,-1-1 64 0 0,0 0-64 0 0,0 0 0 0 0,0-1 0 0 0,1 1 0 0 0,-1 0 0 0 0,-1-1 0 0 0,1 2 0 0 0,0-2 128 0 0,0 1-64 0 0,0-1 0 0 0,0 1 0 0 0,1 1-64 0 0,-1 0 72 0 0,1 0-72 0 0,0 1 80 0 0,0-1-80 0 0,-1 1 0 0 0,1-1 0 0 0,-1-1 64 0 0,0 1-64 0 0,-1-2 0 0 0,0 1 0 0 0,0-1 0 0 0,-2 0 0 0 0,1 0 0 0 0,-2 0 64 0 0,1 1-64 0 0,-1 0 0 0 0,0 0 80 0 0,0 0-80 0 0,0 0 80 0 0,0 1-80 0 0,1-1 0 0 0,0 1 0 0 0,-1-1 0 0 0,1 0 88 0 0,1 1 0 0 0,-1-1 0 0 0,0-1 0 0 0,-1-1-88 0 0,1 0 0 0 0,-1 0 0 0 0,-1-1 0 0 0,0 1 0 0 0,-1 1 0 0 0,-1 0 64 0 0,-1 0-64 0 0,-1 0 0 0 0,-1 0 0 0 0,-2 1 0 0 0,-1 0 64 0 0,-1 1-64 541 8,0 0 80-541-8,-1 1-80 0 0,1 1 80 0 0,0 0-16 0 0,-1 0 0 0 0,0 1 0 0 0,0 0 0 0 0,-1 0-64 0 0,1 1 0 0 0,-1 0 0 0 0,0 0 0 478 0,-1 0 0-478 0,0-1 0 0 0,0 1 0 525-3,-1-1 0-525 3,1 0 0 0 0,-1 0 0 0 0,-1 0 0 0 0,0 0 0 0 0,-1 0 0 0 0,-3 1 0 525-4,-2 0 0-29 11,1 1 0-496-7,0 0 0 0 0,2 1 0 0 0,1 1 0 0 0,2 0 0 525-6,-1 0 0-525 6,2-1 0 0 0,0 1 0 0 0,0 0 0 496 6,0-1 0-496-6,-1 0 0 0 0,0 0 0 0 0,0-1 0 0 0,-1 0 0 544 1,-1 0 0-544-1,0-1 0 524-9,-1-1 160-524 9,-1 1 8 0 0,-1-1 8 0 0,0 1 0 0 0,-1 0-112 497 3,0 2-64-497-3,1 0 64 0 0,-5 0-64 544-1,-2 1 64-544 1,-1-1-64 0 0,1 0 0 0 0,0-1 0 0 0,0-1 0 0 0,2 0 0 0 0,-1 0 64 0 0,0-2-64 0 0,1 0 0 0 0,-1 0 0 0 0,3-1 64 0 0,0-1-64 0 0,1 0 0 0 0,0 0 0 0 0,0 0 0 0 0,-1 0 0 0 0,0 1 0 0 0,0-1 0 0 0,-1 1 0 497 1,1 0 0-497-1,-5-1 72 0 0,0 0-72 498 1,0 0 80-498-1,0 1-16 0 0,0 0-64 0 0,2 1 0 0 0,3 1 64 0 0,1 1-64 543-5,-5 0 0-543 5,-1 1 0 0 0,-2 0 64 0 0,1 1-64 0 0,0 1 0 0 0,0-1 0 0 0,0 0 0 520 8,3 0 64-520-8,0 0-64 0 0,2 0 64 0 0,2 0-64 0 0,0 1 64 0 0,0 0-64 0 0,2 0 0 0 0,1 0 0 498-2,1-1 64-498 2,0 0-64 498-3,2 0 0-498 3,-1 0 0 0 0,2-1 0 0 0,-1 1 0 0 0,-4-2 0 521 4,-1 1 0-521-4,-1 1 0 0 0,-3-1 0 0 0,0 1 0 498-4,1 0 0-498 4,0 1 0 0 0,0 1 64 0 0,0 1-64 0 0,0 0 0 0 0,-2 2 0 0 0,1-1 0 0 0,-2 1 64 0 0,1 0-64 0 0,0 0 0 0 0,0 0 0 0 0,1-1 64 0 0,1 1-64 0 0,-2 0 0 521 3,0 0 64-521-3,3 0-64 0 0,1 0 0 0 0,1 1 0 0 0,2-1 0 0 0,1 1 0 0 0,1-1 0 522 2,0 0 0-522-2,-4 0 0 0 0,-3 0 0 0 0,-2 0 0 0 0,2 0 0 0 0,1 0 0 522 1,2 0 0-522-1,2 0 0 0 0,1 0 0 0 0,1 1 0 0 0,1 0 0 0 0,-1 0 0 497-8,-1 1 0-497 8,-4 0 64 0 0,-1 1-64 0 0,1-1 0 0 0,1-1 0 0 0,2-1 0 0 0,0-1 0 0 0,2 0 0 0 0,1-2 0 0 0,0 1 0 0 0,0 0 0 0 0,0-1 0 0 0,-3 1 0 0 0,-1 0 0 0 0,1 0 0 0 0,0 0 0 0 0,2 0 0 0 0,1 0 0 0 0,1 1 0 0 0,1-1 0 478 4,0 1 0-478-4,0 0 0 0 0,0 0 0 0 0,0 0 0 0 0,1-1 0 0 0,0 1 0 0 0,1-1 0 0 0,-1 2 0 0 0,2-1 0 0 0,-2 1 0 0 0,0-1 0 0 0,1-1 0 0 0,0 0 0 0 0,0-1 0 0 0,2 0 0 0 0,2-1 0 523-1,1 0 0-523 1,0-1 0 0 0,1-1 0 0 0,0 1 0 0 0,-1-1 0 0 0,0 0 0 0 0,-1 0 0 0 0,0 0 0 0 0,-1 0 0 0 0,0 2 0 0 0,0-1 0 0 0,-1 0 0 0 0,0 1 0 0 0,1 0 0 522-3,0 0 0-522 3,2 0 0 0 0,0 1 0 0 0,1 0 0 0 0,1 0 0 0 0,0 0 0 0 0,1 0 0 0 0,1 0 0 0 0,0 1 0 0 0,1 0 0 0 0,0 0 0 0 0,1 1 0 0 0,1-1 0 0 0,0 0 0 0 0,-1 0 0 0 0,1 0 0 0 0,0 0 0 0 0,-1 1 0 0 0,1 0 0 0 0,0 0 0 0 0,0 1 0 0 0,0 0 0 0 0,1 0 0 0 0,0 0 0 0 0,0 0 64 0 0,1 1-64 0 0,0 0 0 0 0,1 1 0 0 0,0 1 0 0 0,0-1 0 0 0,1 1 0 0 0,0 0 0 0 0,0 1 64 0 0,1 1-64 0 0,0-1 0 0 0,0 0 0 0 0,0 1 0 0 0,0 0 0 0 0,0-1 0 0 0,0 0 0 0 0,-1-1 0 0 0,0-1 0 0 0,0 1 0 0 0,0 0 0 0 0,0 1 0 0 0,-1 0 0 0 0,1 2 0 0 0,0 1 0 0 0,-1 2 0 0 0,0 0 0 0 0,0 0 0 0 0,0-1 0 0 0,0-1 0 0 0,-1 0 0 0 0,1 0 0 0 0,-1 0 64 0 0,1 0-64 0 0,0-1 0 0 0,1 1 0 505 10,-1 0 0-505-10,0 0 0 0 0,1 1 0 0 0,-1 1 0 0 0,0 0 0 0 0,0 0 0 0 0,-1 1 0 0 0,1 0 0 0 0,-2 0 0 0 0,0-1 0 0 0,0 0 0 0 0,-1 0 0 0 0,0 0 0 0 0,0-1 0 0 0,0 1 0 0 0,0-1 0 0 0,0 0 0 0 0,0 2 0 0 0,1-1 0 0 0,-1-1 0 0 0,1-1 0 0 0,1 0 0 0 0,0 0 0 0 0,1-1 0 0 0,0 1 0 0 0,1-1 0 0 0,0 1 0 0 0,1 1 0 0 0,0 0 0 0 0,0 0 0 0 0,1 0 0 0 0,-1 1 0 0 0,-1 0 0 0 0,0 0 0 0 0,0 0 0 0 0,-1 0 0 0 0,-1-1 0 0 0,0 1 0 0 0,-1-1 0 0 0,0 0 0 0 0,-1 0 0 0 0,1 0 0 0 0,-1 0 0 0 0,1 0 0 0 0,1 0 0 0 0,0 1 0 0 0,0-1 0 0 0,0 0 0 0 0,1-1 0 0 0,0-1 0 0 0,1 1 0 0 0,0-1 0 0 0,2 1 0 0 0,-1 0 0 0 0,1 1 0 0 0,0 0 0 0 0,1 1 0 0 0,-2-1 0 0 0,1 3 0 0 0,0-1 0 0 0,-1 0 0 0 0,-1-1 0 0 0,0-1 0 0 0,0-1 0 0 0,0-2 0 0 0,-1 0 0 0 0,-1-1 0 0 0,0 0 0 0 0,0 0 0 0 0,-1-1 0 0 0,1 1 0 0 0,-1-1 0 0 0,0 0 0 0 0,1 0 0 0 0,0 0 0 0 0,2 0 0 0 0,0 1 0 0 0,0 0 0 0 0,2 0 0 0 0,0 0 0 0 0,1 0 0 0 0,0-2 0 0 0,0 0 0 0 0,0-2 0 0 0,0 1 0 0 0,0-2 0 0 0,0 1 0 0 0,-1 0 0 0 0,0 0 0 0 0,-1 0 0 0 0,0 1 0 0 0,-1-1 0 0 0,0 1 0 0 0,0 0 0 0 0,0 0 0 0 0,0 0 0 0 0,2 3 0 0 0,0 0 0 0 0,1 0 0 0 0,1 1 0 0 0,1 0 0 0 0,0 0 0 0 0,1 0 0 0 0,0-1 0 0 0,1 0 0 0 0,0-1 0 0 0,1 0 0 0 0,1-1 0 0 0,0 0 0 0 0,0-1 0 0 0,0 1 0 0 0,2-1 0 0 0,0 0 0 0 0,0 1 0 0 0,-1-1 0 0 0,0 0 0 0 0,0-1 0 0 0,1 0 0 0 0,-1 0 0 0 0,1 0 0 0 0,-1-1 0 0 0,2 0 0 0 0,-2 0 0 0 0,-1 0 0 0 0,-2 0 0 0 0,-4-1 0 0 0,-1-1 0 0 0,-2 0 0 0 0,14 5 0 0 0,7 1 0 0 0,2 2 0 0 0,-1 0 0 0 0,-5-1 0 0 0,-4-2 0 0 0,-6-1 0 0 0,-4-2 0 0 0,14 6 0 0 0,6 3 0 0 0,2 0 0 0 0,-1 0 0 0 0,-3-3 0 0 0,-1-1 0 0 0,-2-1 0 0 0,0-2 0 0 0,-1 0 0 0 0,0-1 0 0 0,0 1 0 0 0,1-1 0 0 0,-1 0 0 0 0,1 0 0 0 0,0-1 0 0 0,0 1 0 0 0,-3-2 0 0 0,-4 0 0 0 0,-4 0 0 0 0,12 1 0 0 0,3 0 0 0 0,-3 0 0 0 0,-5 0 0 0 0,9-1 0 0 0,-1 1 0 0 0,-3-1 0 0 0,-5 0 0 0 0,-6-1 0 0 0,10 2 0 0 0,2 0 0 0 0,-2 0 0 0 0,-5 0 0 0 0,-5-1 0 0 0,12 2 0 0 0,2 0 0-505-10,-3 0 0 505 10,-4-1 0 0 0,9 1 0 0 0,1 1 0 0 0,-5-1 0 0 0,-5-1 0-522 3,10 1 0 522-3,2 0 0 0 0,1 1 0 0 0,-4-1 0-523 1,-8 0 0 523-1,-5-2 0 0 0,9 3 0 0 0,2 0 0 0 0,-3 0 0 0 0,-5-1 0 0 0,10 2 0 0 0,2 0 0 0 0,-5-1 0-478-4,11 1 0 478 4,-1 1 0 0 0,-5-2 0 0 0,-8-1 0 0 0,10 0 0 0 0,0-1 0 0 0,-5 0 0 0 0,9-1 0-497 8,0-1 0 497-8,-7 1 0 0 0,5-2 0 0 0,-3 0 0-478-6,-6 0 0 478 6,6 0 0 0 0,-2 0 0 0 0,-5 0 0 0 0,-6 1 0 0 0,8-1 0 0 0,1 1 0 0 0,-4 0 0 0 0,-6 0 0 0 0,-4 0 0 0 0,12 1 0 0 0,7 1 0 0 0,-2-1 0 0 0,-5 0 0 0 0,-7-1 0 0 0,10 0 0 0 0,2 0 0 0 0,-4-1 0 0 0,6-1 0 0 0,-1 0 0 0 0,-6 0 0 0 0,5-1 0-521-2,-1-1 0 521 2,-6 1 0 0 0,6-1 0 0 0,-1-1 0 0 0,-6 2 0 0 0,-4 0 0 0 0,6-1 0 0 0,0 0 0 0 0,-3 1 0 0 0,-5 1 0 0 0,9-1 0 0 0,1 1 0 0 0,-4 1 0 0 0,-5 0 0 0 0,-5 0 0 0 0,-4 1 0 0 0,11-2 0 0 0,4 0 0 0 0,-2-1 0 0 0,-2 2 0 0 0,-6-1 0 0 0,-3 1 0 0 0,-4 1 0 0 0,-1 0 0 0 0,12 1 0 0 0,7 0 0 0 0,1 0 0 0 0,0 2 0-498 6,-1 0 0 498-6,-2-1 0 0 0,-3 1 0 0 0,-2-1 0 0 0,0 1 0 0 0,-1-1 0 0 0,0 0 0 0 0,-2-1 0 0 0,-3 0 0 0 0,-3 0 0 0 0,12 0 0 0 0,7 1 0 0 0,-2-1 0 0 0,-4 0 0 0 0,-5-1 0 0 0,-5 1 0 0 0,11 0 0 0 0,2 0 0 0 0,-3 0 0 0 0,-3 0 0-521-4,8 1 0 521 4,1-1 0 0 0,-4 1 0 0 0,-5-1 0 0 0,-5-1 0 0 0,-5 1 0 0 0,13-1 0 0 0,2 1 0 0 0,-2-1 0 0 0,-4 0 0 0 0,9 0 0 0 0,-1-2 0 0 0,-3 1 0 0 0,-5 0 0 0 0,-5 1 0 0 0,9-3 0 0 0,2 0 0 0 0,-3 1 0 0 0,-4 0 0 0 0,8-2 0 0 0,3 0 0 0 0,-1-1 0 0 0,-2 1 0 0 0,-3 2 0 0 0,-3-1 0 0 0,-1 1 0 0 0,-2 1 0 0 0,0 0 0 0 0,-1 0 0 0 0,0 0 0 0 0,0 0 0 0 0,0 0 0 0 0,1 0 0 0 0,3-1 0 0 0,1-1 0 0 0,-1 1 0 0 0,-1-1 0 0 0,-2-1 0 0 0,-1 1 0 0 0,-2 0 0 0 0,0 0 0 0 0,-2-1 0 0 0,1 1 0 0 0,-1 1 0 0 0,-1 0 0 0 0,1-1 0 0 0,-1 1 0 0 0,0 0 0 0 0,0 0 0 0 0,-1 0 0 0 0,0 0 0 0 0,0 0 0 0 0,0 0 0 0 0,0 0 0 0 0,0 1 0 0 0,-1-1 0 0 0,0 1 0 0 0,0-1 0 0 0,-1 2 0 0 0,0-1 0 0 0,0 0 0 0 0,0-1 0 0 0,-1 1 0 0 0,0-1 0 0 0,1 0 0 0 0,-1 0 0 0 0,1 0 0 0 0,0-1 0 0 0,0 1 0 0 0,1-1 0 0 0,0 1 0 0 0,1-1 0 0 0,0 1 0 0 0,0 0 0 0 0,1-1 0 0 0,-1 2 0 0 0,0-1 0 0 0,-1 1 0 0 0,0 0 0 0 0,-1 0 0 0 0,-1 0 0 0 0,0 1 0 0 0,-1-1 0 0 0,0 1 0 0 0,0-1 0 0 0,0 0 0 0 0,0 0 0 0 0,1 0 0 0 0,0 0 0 0 0,0-1 0 0 0,0 1 0 0 0,0-1 0 0 0,0-1 0 0 0,0 1 0 0 0,0-1 0 0 0,0 0 0 0 0,0 0 0 0 0,0 0 0 0 0,0 1 0 0 0,0 0 0 0 0,0-1 0 0 0,-1 0 0 0 0,2 0 0 0 0,-1-2 0 0 0,0 1 0 0 0,1-1 0 0 0,0 0 0 0 0,0 0 0 0 0,-1-1 0 0 0,1 1 0 0 0,0-1 0 0 0,0 1 0 0 0,0 0 0 0 0,1-1 0 0 0,-1 1 0 0 0,0 0 0 0 0,1 0 0 0 0,-1 1 0 0 0,0 0 0 0 0,0-1 0 0 0,0 1 0 0 0,0 0 0 0 0,-1 0 0 0 0,0 0 0 0 0,0-2 0 0 0,0 0 0 0 0,0 0 0 0 0,0-2 0 0 0,0-2 0 0 0,0 0 0 0 0,0-2 0 0 0,-1-1 0 0 0,2-1 0 0 0,-1 0 0 0 0,1-1 0 0 0,0 1 0 0 0,2-2 0 0 0,1-1 0 0 0,-1 1 0 0 0,2 0 0 0 0,0-1 0 0 0,-1 2-64 0 0,0 0 64 0 0,-1 2 0 0 0,0 0 0 0 0,-2 0 0 0 0,0 1 0 0 0,-1-1 0 0 0,-2 0 0 0 0,0 0 0 0 0,-2 0 0 0 0,0 0 0 0 0,-1-1 0 0 0,0 1 0 0 0,0-1 0 0 0,0 1 0 0 0,1-1 0 0 0,0 1 0 0 0,1 1 0 0 0,1 0 0 0 0,0 1 0 0 0,1 0 0 0 0,2-1 0 0 0,1 0 0 0 0,2-1 0 0 0,1 1 0 0 0,0 1 0 0 0,1 1 0 0 0,-1-1 0 0 0,1 2 0 0 0,-1 0 0 0 0,-1 0 0 0 0,-1 1 0 0 0,-2-1 0 0 0,-1 0 0 0 0,-2 0 0 0 0,-1 1 0 0 0,-2-1 0 0 0,-1 1 0 0 0,-1-1 0 0 0,-2 0 0 0 0,0 1 0 0 0,-1 0 0 0 0,0 0 0 0 0,0 1 0 0 0,-1 1 0 0 0,1 0 0 0 0,0 0 0 0 0,1 1 0 0 0,-1-2 0 0 0,1 1 0 0 0,0 0 0 0 0,1 0 0 0 0,1 0 0 0 0,1 1 0 0 0,0 0 0 0 0,1-1 0 0 0,1 1 0 0 0,0-1 0 0 0,0-1 0 0 0,0 0 0 0 0,0 1 0 0 0,1-2 0 0 0,-1 1 0 0 0,1-3 0 0 0,-1 0 0 0 0,1-1 0 0 0,0 1 0 0 0,-1 0 0 0 0,1 0 0 0 0,0 0 0 0 0,-1 0 0 0 0,0 0 0 0 0,-1 0 0 0 0,-1 0 0 0 0,-1 0 0 0 0,0 0 64 0 0,-4-1-64 0 0,-1 0 0 0 0,-2 0 0 566-1,-1 0 0-566 1,-2 2 0 0 0,-1 1 0 0 0,0 1 0 522 3,-1 0 0-522-3,1 1 0 0 0,-1 0 0 0 0,0 0 64 0 0,0-1-64 0 0,0 1 0 521 2,-1 0 0-521-2,0-1 0 523 1,0 1 0-523-1,0-1 0 522 0,1 1 0-522 0,0-1 0 0 0,-1 0 0 0 0,1 0 0 0 0,-1 1 0 0 0,0 0 0 0 0,0 0 0 522 0,1 1 0-522 0,-1 1 0 0 0,1 0 0 592 1,-1 0 64-70-4,0 0-64 71 3,0 0 0-44 3,-1 1 0-549-3,0 0 64 0 0,-2 0-64 0 0,0 1 0 0 0,-1 0 0 522-6,-1 0 0-522 6,0 1 0 550 2,-1 0 0-550-2,0 1 0 479-2,1 0 0-479 2,0 0 0 508 5,0 1 0-508-5,1 0 0 0 0,-1-1 0 0 0,0 0 0 550-2,0 0 0-550 2,-1-1 0 0 0,2 0 0 0 0,-1-1 0 0 0,0 1 0 509 3,0-1 0-509-3,0 0 0 0 0,0 0 0 0 0,0-1 0 0 0,0 0 0 479-6,1 0 0-479 6,1-1 0 0 0,1 0 0 0 0,0-1 64 509 2,0 0-64-509-2,2 0 0 0 0,0 0 0 0 0,0 0 0 0 0,0 0 0 0 0,1 0 0 0 0,-2 0 0 0 0,2 0 0 0 0,-1 1 0 0 0,-1 1 0 0 0,0-1 0 0 0,-1 0 0 0 0,-5 0 0 0 0,-3 1 0 0 0,0 1 0 0 0,1 0 0 0 0,1 0 0 509 0,0 1 0-509 0,0 0 0 0 0,-1-1 0 0 0,0 0 0 0 0,1-1 0 0 0,0 0 0 0 0,-4-2 0 0 0,-2-1 64 0 0,1-1-64 0 0,0 1 0 0 0,3 0 0 0 0,1 0 0 0 0,2 0 0 0 0,-3-1 0 0 0,-2 1 0 0 0,1 0 0 0 0,0 1 0 0 0,1 0 0 0 0,-1 1 0 509 0,0 0 0-509 0,0 1 0 0 0,-1 0 0 0 0,-1 0 64 0 0,0 2-64 0 0,0-1 0 0 0,0 2 0 0 0,0-1 0 540 6,1 0 0-540-6,-1 1 0 0 0,0-1 0 0 0,0 0 0 0 0,1-1 0 0 0,-6-1 0 0 0,-1 0 0 0 0,1-1 0 0 0,1 1 0 510-2,2 1 0-510 2,2-1 0 0 0,2 1 0 0 0,1 1 0 0 0,0-1 0 0 0,1 1 0 0 0,0 1 0 0 0,0 0 0 0 0,-1 0 0 0 0,0 1 0 0 0,-1-1 0 0 0,1 2 0 0 0,-1-1 0 0 0,2 0 0 0 0,1 0 0 0 0,0 0 0 0 0,2 0 0 0 0,-1 1 0 0 0,1 0 64 0 0,0 0-64 0 0,1 0 0 0 0,0 0 0 0 0,0 1 0 0 0,0-1 0 0 0,1 0 0 0 0,1 0 0 0 0,0 0 0 0 0,0 0 0 0 0,1 0 0 0 0,0-1 0 0 0,1 1 0 0 0,1 0 0 0 0,0 0 0 0 0,0 0 0 0 0,1 1 0 0 0,0-1 0 0 0,0 1 0 0 0,-2-1 0 0 0,0 0 0 0 0,1 0 0 0 0,1 0 0 0 0,1 0 0 0 0,0 0 0 0 0,2 0 0 0 0,-1 0 0 0 0,1 1 0 0 0,2-1 0 0 0,-1 0 0 0 0,1 0 0 0 0,0 1 0 0 0,0 0 0 0 0,0-1 0 0 0,1 1 0 0 0,0 1 0 0 0,1-1 0 0 0,0 1 0 0 0,1 0 0 509-3,1-1 0-509 3,1 1 0 0 0,0 0 0 0 0,0 0 0 0 0,-1-1 0 0 0,1 1 0 0 0,0-1 0 0 0,-1 1 0 0 0,-1 0 0 0 0,0 0 0 0 0,-1 0 0 0 0,0 0 0 0 0,0 0 0 0 0,0 1 0 0 0,-1 0 0 0 0,1 1 0 0 0,0-1 0 509-4,0 1 0-509 4,2 1 0 0 0,1 0 0 502 8,1 2 0-502-8,1-1 0 0 0,1 2 0 0 0,2-1 0 0 0,1 1 0 0 0,0-1 0 0 0,1 0-64 0 0,1 0 64 0 0,-1 1 0 0 0,1 1 0 0 0,-1 0 0 542 2,1 2 0-542-2,-2 1 0 0 0,1 3 0 0 0,-1 1 0 0 0,0 1 0 0 0,0-1 0 0 0,0 1 0 0 0,0-1 0 0 0,2 1 0 0 0,0 0 0 0 0,1-2 0 0 0,-1-6 0 0 0,3 7 0 0 0,1 0 0 0 0,-1-2 0 0 0,-1-5 0 0 0,4 10 0 0 0,0 2 0 0 0,0-4 0 0 0,-2-4 0 0 0,2 7 0 0 0,0-1 0 0 0,-2-3 0 0 0,-1 5 0 0 0,0 1 0 0 0,-3 2 0 0 0,-1-1 0 0 0,-2 0 0 0 0,-1-2 0 0 0,-2 0 0 0 0,0-2 0 0 0,-1-1 0 0 0,0 0 0 0 0,0-1 0 0 0,1-1 0 0 0,0-2 0 0 0,1-1 0 0 0,0 0 0 0 0,2 0 0 0 0,1-1 0 0 0,0 2 0 0 0,2-1 0 0 0,0-2 0 0 0,0-3 0 0 0,-1-4 0 0 0,1-3 0 0 0,5 11 0 0 0,2 2 0 0 0,0-1 0 0 0,-2-4 0 0 0,-1-3 0 0 0,7 9 0 0 0,3 1 0 0 0,-2-2-64 0 0,-2-5 64 0 0,-4-3 0 0 0,-3-3 0 0 0,-2-3 0 0 0,-1-1 0 0 0,11 9 0 0 0,4 3 0 0 0,-1-1 0 0 0,-3-2 0 0 0,-4-3 0 0 0,-3-2 0 0 0,-2-3 0 0 0,10 10 0 0 0,2 3 0 0 0,0-2 0 0 0,-4-2 0 0 0,7 6 0 0 0,0 1 0 0 0,-3-2 0 0 0,-3-5 0 0 0,7 5 0 0 0,2 0 0 0 0,-3-2 0 0 0,-5-5 0 0 0,-4-2 0 0 0,11 3-64 0 0,3 1 64 0 0,-3-2 0 0 0,10 0 0 0 0,3-1 0 0 0,-3-1 0 0 0,-7-3 0 0 0,8 2 0 0 0,0-1 0 0 0,-6-1 0 0 0,6 1 0 0 0,-2-1 0 0 0,-7 0 0 0 0,8 2 0 0 0,-1-1 0 0 0,-6-1 0 0 0,7 2 0 0 0,0 0 0 0 0,11 2 0-503-8,-2 0 0 503 8,6 2 0 0 0,-6-1-72 0 0,4 0 72 0 0,-7-1 0-509 5,-8-2 0 509-5,8 1 0-470-2,-2 0-64 470 2,-6-2 64-541-4,10 2 0 541 4,0-1 0 0 0,6 2 0-509 2,-4-1 0 0 0,4 0 0 509-2,-5 0 0 0 0,4-1 0-509 0,-6 0 0 509 0,4-1 0 0 0,-4 0 0-509 0,5-1 0 509 0,-5 0 0 0 0,7-1 0 0 0,-5 0 0 0 0,6-2 0-509-1,-5 0 0 509 1,3 0 0 0 0,-5 0 0 0 0,6 0 0-509-3,-6 0 0 509 3,8 1 0 0 0,-5 0-64-509-3,5 1 64 509 3,7 1 0 0 0,-5 0-104-520 10,-11-1 32 520-10,2 2 8 0 0,-6-1 0-508-5,-8 0-96 508 5,-8-2-24 0 0,7 4 0 0 0,0 1-1264 0 0,7 0-1560 0 0,0-1-23607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3:40.020"/>
    </inkml:context>
    <inkml:brush xml:id="br0">
      <inkml:brushProperty name="width" value="0.35" units="cm"/>
      <inkml:brushProperty name="height" value="2.1" units="cm"/>
      <inkml:brushProperty name="color" value="#33CCFF"/>
      <inkml:brushProperty name="inkEffects" value="pencil"/>
    </inkml:brush>
  </inkml:definitions>
  <inkml:trace contextRef="#ctx0" brushRef="#br0">6260 583 7399 208476 81471,'-2'-1'320'0'0,"-3"-1"160"0"0,-3-2-480 0 0,0 0 0 0 0,1 0 544 0 0,0 1 88 0 0,2-1 16 0 0,1 0 8 0 0,1 0-192 0 0,0-4 376 0 0,1-2-424 0 0,0 0-240 0 0,0-2 64 0 0,-1-1 104 0 0,-1 1-88 0 0,-1 3 8 0 0,-2 2 0 0 0,-2 3 96 0 0,-1 1 24 0 0,0 3 0 0 0,-2 1 0 0 0,-1 1 200 0 0,2 1 48 0 0,-1 1 8 0 0,1 1 688 0 0,1-1-624 0 0,1 0 0 0 0,3 0 0 0 0,2-2-256 0 0,1 0-56 0 0,2-1-8 0 0,1 0 0 0 0,2-2-144 0 0,0 1-32 0 0,0-1-8 0 0,1 0 0 0 0,0-1-32 0 0,1 0-8 0 0,0 0 0 0 0,-1-1 0 0 0,0 0 0 0 0,0-1 0 0 0,0 0 0 0 0,-1 0 0 0 0,0 1 16 0 0,-2 0 0 0 0,0 1 0 0 0,-1 1 208 0 0,-1 0-168 0 0,-1 0 0 0 0,-1 1 0 0 0,0 0-24 0 0,-1 0-8 0 0,1 0 0 0 0,-2 0 0 0 0,0 1-56 0 0,0 0 0 0 0,-1-1-8 0 0,0 1 0 0 0,-1-1-32 0 0,0 0-8 0 0,0 0 0 0 0,-1-2 0 0 0,-1 0-8 0 0,0 0 0 0 0,-1-1 0 0 0,-1 0 0 0 0,0-1-8 0 0,-1 0 0 0 0,0 1 0 0 0,-2-1 0 0 0,0-1 24 0 0,-2 1 0 0 0,0-1 0 0 0,-1 0 0 0 0,-1 1-24 0 0,0-1 0 0 0,0 1 0 0 0,-1 0 0 0 0,1 0 8 0 0,0 1 0 0 0,0 0 0 0 0,0 0 0 0 0,-2 0 0 0 0,-1 1 0 0 0,-1 0 0 0 0,-1 0 0 0 0,-1 0 0 0 0,0 0 0 0 0,0 0 0 0 0,0 1 0 0 0,0 0 8 0 0,-1 1 0 0 0,1-1 0 0 0,1 0 0 0 0,0 0-16 0 0,2 0-64 0 0,0 1 96 0 0,0 0-32 0 0,-1 1 0 0 0,1-1-64 0 0,-1 1 96 0 0,-3 0-32 0 0,-2 1-64 0 0,1 0 0 0 0,0 0 0 0 0,2 0 64 0 0,0-1-64 0 0,2 0 96 0 0,-1 0-32 0 0,1-1-64 0 0,1 0 64 0 0,0 1-64 0 0,-1 0 64 0 0,0 0 0 0 0,-1 0-64 0 0,-2 1 96 0 0,-1 0-32 0 0,-2 1-64 0 0,0 0 64 0 0,-1 0-64 0 0,0 1 64 0 0,0-1-64 0 0,1 0 64 0 0,1 0-64 0 0,0-1 64 0 0,2 0-64 0 0,0 0 0 0 0,2-1 0 0 0,1 1 0 0 0,1-1 0 0 0,-2 1 0 0 0,-1-1 0 0 0,-1 1 0 0 0,-2 1 0 0 0,-1-1 0 0 0,-1 1 0 0 0,1-1 0 0 0,0 0 0 0 0,2 0 0 0 0,0-1 0 0 0,1 1 0 0 0,0-2 0 0 0,-1 0 0 0 0,-1 1 0 0 0,1-1 0 0 0,-2 0 64 0 0,0 1-64 0 0,-2 0 0 0 0,1-1 64 0 0,-1 1-64 0 0,0 0 64 0 0,1 0-64 0 0,2 0 64 0 0,3-1-64 0 0,-4-1 0 0 0,2 0 64 0 0,1-1-64 0 0,1-1 0 0 0,3 0 0 0 0,0 0 0 0 0,1-1 0 0 0,-3-2 0 0 0,-3 0 0 0 0,0 0 0 0 0,1 1 0 0 0,0 0 0 0 0,2 1 0 0 0,2 0 0 0 0,0 1 64 0 0,0 0-64 0 0,0 1 0 0 0,-1-1 0 0 0,-2 1 64 0 0,0-1-64 0 0,-2 1 0 0 0,1-1 0 0 0,1 0 0 0 0,1 0 64 0 0,2-2-64 0 0,1 1 0 0 0,1-2 0 0 0,0 0 0 0 0,2 0 0 0 0,1 0 0 0 0,1-1 0 0 0,-1-1 0 0 0,0 1 0 0 0,0-1 0 0 0,-1 0 0 0 0,-1 0 0 0 0,-1 1 0 0 0,0 0 0 0 0,-1-1 0 0 0,0 2 0 0 0,0 0 0 0 0,-1 0 0 0 0,0 1 0 0 0,0 1 64 0 0,-1 0-64 0 0,1-1 0 0 0,-4 1 0 0 0,-1-1 0 0 0,0 0 0 0 0,1 1 0 0 0,1-1 0 0 0,1 1 0 0 0,-1 0 0 0 0,0 0 0 0 0,-2 1 0 0 0,1 0 0 0 0,-2 1 0 0 0,0 0 64 0 0,-1-1-64 0 0,1 1 0 0 0,1 0 0 0 0,1 0 64 0 0,1 0-64 0 0,2 1 0 0 0,1-1 0 0 0,1 1 0 0 0,1-1 64 0 0,0 0-64 509-7,1 1 0-509 7,1-1 0 0 0,0 0 0 0 0,0 0 0 0 0,1 1 0 0 0,-1-1 0 541 1,0 0 64-541-1,-1-1-64 0 0,0 1 0 0 0,-1-1 0 0 0,-1 1 0 484 5,0 1 0-484-5,0 0 0 0 0,1 0 0 0 0,0 0 0 542 0,0 0 0-542 0,1 1 0 0 0,-4 0 64 507-10,-1 0-64-507 10,0 1 0 0 0,1-1 0 0 0,1 0 64 484 3,1 0-64-484-3,1 0 0 0 0,1-1 0 0 0,0 0 0 0 0,1 1 0 0 0,-1 0 0 0 0,0-1 0 0 0,-1 1 0 0 0,1 1 0 0 0,0-1 0 0 0,-1 0 0 0 0,1 1 0 0 0,1-1 0 0 0,-1 0 0 0 0,2 0 0 0 0,-1 0 0 0 0,0 0 0 0 0,-1 0 0 0 0,-3-1 0 0 0,-3 0 0 0 0,1 1 0 0 0,0-1 0 0 0,1 1 0 0 0,0 0 0 0 0,2 0 0 0 0,-4 1 64 0 0,0 0-64 0 0,0-1 0 0 0,2 1 0 0 0,2 0 0 0 0,1 0 0 0 0,1 0 0 485 3,0-1 0-485-3,0 0 0 0 0,0-2 0 0 0,-1 0 0 0 0,-1-1 0 0 0,-1 0 0 0 0,-1-2 0 0 0,1 1 0 0 0,-1-1 0 0 0,-1 1 0 0 0,0-1 0 0 0,0 1 0 0 0,0-1 0 0 0,1 2 0 0 0,1 0 0 0 0,0 0 0 0 0,-2 2 64 0 0,-1 1-64 0 0,2-1 0 0 0,1 1 0 0 0,2 0 0 0 0,1-1 0 0 0,0 1 0 0 0,1-1 0 0 0,1 0 0 0 0,-1 0 0 0 0,0-1 0 0 0,-1 1 0 0 0,1-1 0 0 0,1-1 0 0 0,1 1 0 0 0,1 0 0 0 0,0 0 0 0 0,2 0 0 0 0,-1 0 0 0 0,2 1 0 0 0,-1 0 0 0 0,1 0 0 0 0,0 1 0 0 0,-3-1 0 0 0,-1 2 0 0 0,0-1 0 0 0,1 0 0 0 0,1 0 0 0 0,1 1 0 0 0,2-1 0 0 0,1-1 0 578 5,1 1 0-578-5,0-1 0 0 0,1 1 0 0 0,-1 0 0 0 0,-1 0 0 0 0,1 0 0 0 0,2 0 0 0 0,0 1 0 485 2,1 0 0-485-2,1 0 0 0 0,0 0 0 0 0,0 1 0 0 0,0 1 0 0 0,0 0 0 0 0,0 1 0 0 0,0 0 0 0 0,1 0 0 0 0,1-1 0 0 0,-1 1 0 0 0,1-1 0 0 0,0 1 0 0 0,-1-1 0 0 0,1 1 0 0 0,0 0 0 0 0,-1 0 0 0 0,1 0 0 0 0,0 1 0 0 0,0 1 0 0 0,0-1 0 0 0,-1 1 0 0 0,2 0 96 0 0,-1 1-32 0 0,1 1 0 0 0,0 0-64 0 0,1 0-88 0 0,0 2 24 0 0,1 0 0 0 0,-1 2 64 0 0,1 1 0 0 0,1 1 0 0 0,-1 1 0 0 0,0 1 0 0 0,0 0 0 0 0,0 2 0 0 0,-1 1 0 0 0,1-1 0 0 0,0 1 0 0 0,-1 0 0 0 0,0 1 0 0 0,0-1 0 0 0,-1-1 0 0 0,-1 0 0 0 0,-1 5 0 0 0,-1 1 0 0 0,-1 1 0 0 0,0 0 0 0 0,-1-1 0 0 0,1-1 0 0 0,-1-1 0 0 0,1 1 0 0 0,-1-1 0 0 0,1-1 0 0 0,1-1 0 0 0,0-1 0 0 0,1 0 0 0 0,0-1 0 0 0,2 0 0 0 0,0-1 0 0 0,1-1 0 0 0,0 3 0 0 0,1-1 0 0 0,0 1 0 0 0,0-2 0 0 0,0 0 0 0 0,0 2 0 0 0,0 0 0 0 0,1 0 0 0 0,0-1 0 0 0,0-4 0 0 0,-1-3 0 0 0,3 5 0 0 0,1 3 0 0 0,1 0 0 0 0,-1-1 0 0 0,1-1 0 0 0,-2-3 0 0 0,0-5 0 0 0,-2-3 0 0 0,0-3 0 0 0,4 8 0 0 0,1 4 0 0 0,1 1 0 0 0,0-1 0 0 0,-2-2 0 0 0,-1-4 0 0 0,-2-3 0 0 0,0-3 0 0 0,1 10 0 0 0,1 3 0 0 0,0-2 0 0 0,0 5 0 0 0,-1 0 0 0 0,0-4 0 0 0,-2 3 0 0 0,0 1 0 0 0,0-1 0 0 0,-1 0 0 0 0,1-2 0 0 0,0-2 0 0 0,-1-5 0 0 0,0-3 0 0 0,5 8 0 0 0,1 1 0 0 0,0-2 0 0 0,-2-3 0 0 0,-1-3 0 0 0,-1-3 0 0 0,-1-2 0 0 0,10 9 0 0 0,3 3 0 0 0,-1-2 0 0 0,-3-2 0 0 0,-2-3 0 0 0,-4-3 0 0 0,-1-1 0 0 0,-3-3 0 0 0,14 9 0 0 0,3 3 0 0 0,-1-2 0 0 0,-3-1 0 0 0,-4-3 0 0 0,-3-3 0 0 0,10 5 0 0 0,2 2 0 0 0,-2-2 0 0 0,-3-2 0 0 0,-4-2 0 0 0,9 1 0 0 0,1 1 0 0 0,-2-2 0 0 0,-5-1 0 0 0,11 2 0 0 0,2-1 0 0 0,-5 0 0 0 0,-4-2 0 0 0,7 1 0 0 0,-1 0 0 0 0,-3-1 0 0 0,-6-1 0 0 0,10 0 0 0 0,1 1 0 0 0,-4-1 0 0 0,-5-1 0 0 0,-6 0 0 0 0,12 2 0 0 0,3-1 0-485-2,-4 0 0 485 2,-4 0 0 0 0,8 0 0 0 0,1 0 0 0 0,-5 0 0 0 0,7 0 0-485-2,-1-1 0 485 2,-5 0 0 0 0,5-1 0 0 0,-1 0 0 0 0,-5 0 0-542 3,6-1 0 542-3,-1 0 0 0 0,-5 1 0 0 0,7-1 0-485-3,-2 0 0 485 3,-4 0 0 0 0,7 0 0 0 0,-3 1 0 0 0,-4-1 0-542 1,7 1 0 542-1,-1 0 0 0 0,-6 0 0 0 0,9 0 0-484-5,0 1 0 484 5,-6-1 0 0 0,7 1 0-542 0,-1 0 0 542 0,9 1 0 0 0,-2 0 0 0 0,-8 0 0 0 0,6 0 0 0 0,-4 0 0 0 0,-6-1 0 0 0,6 2 0-450 3,-1-1 0 450-3,-7 1 0 0 0,8-1 0 0 0,-2 0 0 0 0,-5 0 0 0 0,6 0 0 0 0,-2 0 0-541-2,-5 0 0 541 2,5 1 0 0 0,-1-1 0 0 0,-6 1 0 0 0,5-1 0-451 2,-1 0 0 451-2,-5 0 0 0 0,5 0 0 0 0,0 0 0 0 0,-6 0 0 0 0,7 1 0 0 0,-1 0 0 0 0,-6 0 0-541-3,-5-1 0 541 3,10 2 0 0 0,0 0 0 0 0,-3-1 0 0 0,-6-1 0 0 0,9 2 0 0 0,1-1 0 0 0,-5 0 0 0 0,12 0 0 0 0,-1-1 0 0 0,-5 0 0 0 0,6-1 0 0 0,-2 1 0 0 0,-7-1 0-510 5,6-1 0 510-5,-3 1 0 0 0,7 0 0 0 0,-3 0 0 0 0,-6 0 0 0 0,-7 0 0 0 0,6 1 0 0 0,1 0 0 0 0,-5 0 0 0 0,8 0 0 0 0,1 0 0 0 0,-5 0 0 0 0,8 0 0 0 0,-1 0 0 0 0,-5-1 0 0 0,-8 0 0 0 0,9 0 0 0 0,-1 1 0 0 0,-4-1 0 0 0,-6 0 0 0 0,8 2 0 0 0,1 0 0 0 0,-4-1 0-541-5,8 2 0 541 5,0 1 0 0 0,-5-1 0 0 0,-7-1 0 0 0,10 1 0 0 0,0 0 0 0 0,-4-1 0 0 0,-6 0 0 0 0,9-1 0 0 0,12-1 0 0 0,-1 0 0-450-1,6-1 0 450 1,-4 0 0 0 0,-9 0 0 0 0,-9 0 0 0 0,5 0 0 0 0,-1 1 0 0 0,-5 0 0 0 0,8-1 0-510 3,-1 1 0 510-3,-4 0 0 0 0,5-1 0 0 0,-3 0 0-511 3,-4 0 0 511-3,7-1 0 0 0,-1 0 0 0 0,-4 1 0 0 0,-7 0 0 0 0,8-1 0 0 0,0 0 0 0 0,-4 1 0 0 0,8 1 0-511 1,0 0 0 511-1,-5 0 0 0 0,-6 1 0 0 0,9 1 0 0 0,1 1 0 0 0,-4 0 0 0 0,-6-1 0-510 1,9 1 0 510-1,0 1 0 0 0,-5-1 0 0 0,9 2 0 0 0,-1-1 0 0 0,-5-1 0-450-3,7 0 0 450 3,-2-1 0 0 0,-6-1 0 0 0,-6-1 0 0 0,8 1 0 0 0,-1-1 0 0 0,-3 1 0 0 0,6-1 0 0 0,-1-1 0 0 0,-6 1 0 0 0,-5-1 0 0 0,11 1 0 0 0,0 0 0-511-1,-4 0 0 511 1,-5 0 0 0 0,10 0 0 0 0,0 0 0 0 0,-5 0 0 0 0,13 0 0 0 0,0 1 0 0 0,-6-1 0 0 0,7-1 0 0 0,-3 0 0 0 0,-8 0 0 0 0,8-1 0-510-1,-2-1 0 510 1,-6 1 0 0 0,6-2 0 0 0,-1-1 0 0 0,4 0 0 0 0,-3-1 0-511-1,-6 2 0 511 1,6-1 0 0 0,-1 1 0 0 0,-6 1 0 0 0,-6 1 0 0 0,7 0 0 0 0,0 1 0 0 0,-5 1 0 0 0,-5-1 0 0 0,8 2 0 0 0,-2-1 0 0 0,-2 1 0 0 0,-6-1 0 0 0,-4 0 0 0 0,12 1 0 0 0,1-1 0 0 0,-2 0 0 0 0,9-1 0 0 0,-1-1 0 0 0,-5 0 0 0 0,-6 1 0 0 0,7-1 0 0 0,-1 0 0 0 0,-4 1 0 0 0,-4 0 0 0 0,-6 0 0-510-3,10-2 0 510 3,2 0 0 0 0,-3 0 0 0 0,-3 1 0 0 0,-6 1 0 0 0,10-1 0 0 0,0-1 0 0 0,-2 2 0 0 0,-4-1 0-485 7,-4 2 0 485-7,10-2 0 0 0,3 1 0 0 0,-3 0 0 0 0,-4 0 0 0 0,-5 0 0 0 0,8 0 0 0 0,2-1 0 0 0,-3 1 0 0 0,-4 0 0 0 0,-4 1 0 0 0,-4-1 0 0 0,11 2 0 0 0,2 0 0 0 0,-2 0 0 0 0,-3 0 0 0 0,-4 0 0 0 0,8 1 0 0 0,2-1 0 0 0,-2 0 0 0 0,-4 0 0 0 0,-4 0 0-510-4,-4-1 0 510 4,-2 1 0 0 0,12-2 0 0 0,4 0 0 0 0,-1 0 0 0 0,-4 1 0 0 0,-4-1 0 0 0,-4 1 0 0 0,-2 0 0 0 0,10-3 0 0 0,3 0 0 0 0,-2-1 0 0 0,-3 2 0 0 0,-3 0 0 0 0,-4 1 0 0 0,-1 0 0 0 0,-2 1 0 0 0,-1 0 0 0 0,11-2 0 0 0,4 0 0 0 0,0 0 0 0 0,-3 0 0 0 0,-4 1 0 0 0,-3 0 0 0 0,-2 0 0 0 0,9-2 0 0 0,4-2 0 0 0,-3 1 0 0 0,-2 0 0 0 0,-3 2 0 0 0,7-4 0 0 0,1-1 0 0 0,-2 0 0 0 0,-3 3 0 0 0,3-4 0 0 0,-2-1 0 0 0,-1 2 0 0 0,-4 2 0 0 0,5-4 0 0 0,0 0 0 0 0,-1 1 0 0 0,-3 2 0 0 0,5-4 0 0 0,0 0 0 0 0,-2 2 0 0 0,-2 2 0 0 0,2-2 0 0 0,-1-1 0 0 0,-1 2 0 0 0,-3 2 0 0 0,1-3 0 0 0,0-1 0 0 0,-2 2 0 0 0,0-2 0 0 0,-1-1 0 0 0,-1 0 0 0 0,-1 0 0 0 0,-1 0 0 0 0,-1-1 0 0 0,0 2 0 0 0,-1-2 0 0 0,0 2 0 0 0,1-3 0 0 0,0 0 0 0 0,0-3 0 0 0,0 3 0 0 0,1-2 0 0 0,1-3 0 0 0,0 0 0 0 0,0-2 0 0 0,0 0 0 0 0,0 1 0 0 0,-1 0 0 0 0,0 1 0 0 0,-1 1 0 0 0,0 0 0 0 0,-2 0 0 0 0,0 0 0 0 0,-1 1 0 0 0,0 0 0 0 0,-1 1 0 0 0,-1 0 0 0 0,1 0 0 0 0,-1 0 0 0 0,1 1 0 0 0,1-1 0 0 0,0 0 0 0 0,0 0 0 0 0,1 0 0 0 0,1 1 0 0 0,0 1 0 0 0,1-1 0 0 0,1 2 0 0 0,0-1 0 0 0,-1 1 0 0 0,1 0 0 0 0,0 0 0 0 0,-1 1 0 0 0,0-2 0 0 0,-1 1 0 0 0,0 0 0 0 0,-2-1 0 0 0,0 0 0 0 0,-1 0 0 0 0,-1 1 0 0 0,-1-1 0 0 0,0 0 0 0 0,-1 0 0 0 0,-2 0 0 0 0,-1-2 0 0 0,0 2 0 0 0,-1-1 0 0 0,2-1 0 0 0,0 2 0 0 0,2 0 0 0 0,0 2 0 0 0,1 1 0 0 0,0 1 0 0 0,0 1 0 0 0,1 1 0 0 0,-1 1 0 0 0,2 0 0 0 0,-3-1 0 0 0,0 0 0 0 0,-2 0 0 0 0,-1 0 0 0 0,0 0 0 0 0,0 0 0 0 0,-1-1 0 0 0,-2 0 0 0 0,0-2 0 0 0,-1 1 0 0 0,0 0 0 0 0,1 1 0 0 0,0 1 0 0 0,1 1 0 0 0,0 0 0 0 0,-1 1 0 0 0,0 0 0 0 0,0 1 0 0 0,-1 0 0 0 0,0 0 0 0 0,0 0 0 0 0,-1 1 0 0 0,0 0 0 0 0,-1-1 0 635-3,-1 1 0-63 2,0-1 0 25 8,-2-1 0-112-15,0 1 0-485 8,-1-1 0 0 0,0 0 0 0 0,0 0 0 510 1,-1 1 0-510-1,0-1 0 0 0,0 1 0 0 0,0-1 0 0 0,0 1 0 0 0,1 0 0 0 0,1 0 0 0 0,1 0 0 0 0,0 0 0 0 0,0 0 0 510 0,-1 1 0-510 0,-1 0 0 0 0,-1 1 0 0 0,0-1 0 0 0,0 1 0 511-1,0 0 0-511 1,0 0 0 0 0,0 0 0 0 0,0-1 0 0 0,-1 0 0 0 0,-1 0 0 0 0,1 0 0 0 0,0-1 0 0 0,0 0 64 0 0,1-1-64 0 0,0 0 0 0 0,0 0 0 0 0,2 0 0 0 0,1-1 0 0 0,-1 1 0 0 0,0 0 0 0 0,0-1 0 0 0,0 1 0 0 0,0 0 0 0 0,-1 0 0 0 0,0 1 0 0 0,-1-1 0 538 8,-4 0 0-538-8,-5 1 0 0 0,-2 0 0 0 0,2 1 0 0 0,2 0 0 0 0,2 1 0 0 0,1 1 0 0 0,0 0 0 0 0,0 0 64 0 0,0 1-64 0 0,0 0 0 0 0,0-1 0 0 0,1 0 0 450 2,0 0 0-450-2,-1 0 0 0 0,1 0 0 0 0,-1-1 0 0 0,0 0 0 0 0,1-1 0 0 0,1 1 0 0 0,0 0 0 0 0,3 0 0 0 0,0 0 0 0 0,1 0 0 0 0,0 0 0 0 0,0 0 0 0 0,0-1 0 0 0,-1 1 0 0 0,1-1 0 0 0,-1 1 0 0 0,0 0 0 511-3,-1 1 0-511 3,-1-1 0 0 0,0 1 0 0 0,-1 0 0 0 0,0 0 0 0 0,0 0 64 0 0,-1-1-64 0 0,1 0 0 0 0,-2-2 0 0 0,-1 1 0 0 0,0-2 0 0 0,-1 1 0 0 0,0-1 0 0 0,0-1 0 0 0,-1 0 0 0 0,0 0 0 0 0,1 0 0 0 0,0 0 0 0 0,0 1 0 0 0,1-1 0 0 0,-1 1 0 0 0,2 0 0 510-3,-1 0 0-510 3,1 0 0 0 0,0 1 0 0 0,-1 0 0 0 0,1 1 0 0 0,0 0 0 0 0,-1 0 0 0 0,0 1 64 541 5,-1-1-64-541-5,1 1 0 0 0,-1-1 0 0 0,1 0 0 0 0,0 0 0 0 0,0 0 0 0 0,1-1 0 0 0,0 1 0 0 0,0-1 0 0 0,-2 0 0 0 0,-1 0 0 0 0,0 0 0 0 0,-2-1 0 510-5,0-1 0-510 5,0 0 0 0 0,-1-1 0 0 0,1 0 0 0 0,0 0 0 0 0,2 0 0 0 0,1 0 0 0 0,2 0 0 0 0,1 1 0 0 0,1 0 0 0 0,0 0 0 0 0,0 2 0 0 0,0-1 0 0 0,0 1 0 0 0,0-1 0 0 0,1 1 0 0 0,-1 0 0 0 0,1 0 0 0 0,0 1 0 0 0,1-1 0 0 0,0 1 0 0 0,1-1 0 0 0,0 0 0 0 0,1 0 0 0 0,0 0 0 0 0,0 0 0 0 0,-2-1 0 0 0,0 0 0 0 0,-2 1 0 0 0,0 0 0 0 0,0 0 0 0 0,0 0 0 0 0,0 0 0 0 0,-1 0 0 0 0,0 0 0 0 0,1 0 0 0 0,0 0 0 0 0,1 1 0 0 0,1 0 0 0 0,-1 0 0 0 0,2 1 0 0 0,0-1 0 0 0,0 0 0 0 0,0 0 0 0 0,1 1 0 0 0,-1-1 0 0 0,1 1 0 0 0,-2 0 0 0 0,1-1 0 0 0,-1 1 0 0 0,-1 0 0 0 0,0-1 0 0 0,0-1 0 0 0,0 1 0 0 0,0-1 0 0 0,1 0 0 0 0,-2-1 0 0 0,0 0 0 0 0,1 0 0 0 0,2 0 0 0 0,1 0 0 0 0,2 1 64 0 0,1 0-64 0 0,0 0 0 0 0,0 1 0 0 0,-1-1 0 0 0,0 1 0 0 0,0 1 0 0 0,-1 0 0 0 0,0 0 0 0 0,0 1 0 0 0,-1 0 0 0 0,-1 1 0 0 0,-1 0 0 0 0,-2-1 0 0 0,-4 2 0 0 0,-1-1 0 0 0,1 0 0 0 0,1 1 0 0 0,2 0 0 0 0,1-1 0 0 0,0 2 0 0 0,0-1 0 0 0,1 0 0 0 0,-1 0 0 0 0,1 1 0 0 0,0-1 0 0 0,-1 0 0 0 0,-4 1 0 0 0,-1 0 0 0 0,0-1 0 0 0,2 0 0 0 0,2-1 0 0 0,1 0 0 0 0,1-1 0 0 0,2 1 0 0 0,-1-2 0 0 0,-1 1 0 0 0,-1-1 0 0 0,0 1 0 0 0,-1 0 0 0 0,1 0 0 0 0,0 0 0 0 0,-1 0 0 0 0,1 1 0 0 0,1-1 0 0 0,-1 1 0 0 0,1 0 0 0 0,-1 1 0 0 0,2 0 0 0 0,2 0 0 0 0,1 0 0 0 0,2-1 0 0 0,0 0 0 0 0,1 0 0 0 0,0 0 0 0 0,0 0 0 0 0,1-1 0 0 0,0 0 0 0 0,-3-1 0 0 0,-1 0 0 0 0,-1 0 0 0 0,1 0 0 0 0,-1 0 0 0 0,1 1 0 0 0,-1 0 0 0 0,-2 0 0 0 0,-1-1 0 0 0,1-1 0 0 0,3 1 0 0 0,0 0 0 0 0,2 0 0 0 0,1 0 0 0 0,-3 0 0 0 0,-1 1 0 0 0,0 0 0 0 0,0 0 0 0 0,1 0 0 0 0,1 1 0 0 0,0 0 0 0 0,1 0 0 0 0,0 1 0 0 0,0 0 0 0 0,1 0 0 0 0,0 0 0 0 0,1 0 0 0 0,1 0 0 0 0,0-1 0 0 0,1 1 0 0 0,0 0 0 0 0,1 0 0 0 0,1 0 0 0 0,1 0 0 0 0,1 1 0 0 0,1 0 0 0 0,0 1 0 0 0,0-1 0 0 0,0 1 0 0 0,1 1 0 0 0,0-1 0 0 0,1 1 0 0 0,1-1 0 0 0,0 0 0 0 0,1 1 0 0 0,-1 0 0 0 0,0 0 0 0 0,0 1 0 0 0,1 0 0 0 0,-1 1 0 0 0,-1 1 0 0 0,1 1 0 0 0,0 1-64 0 0,0 1 64 0 0,0 0 0 0 0,2 1 0 0 0,0 1 0 0 0,1 0 0 0 0,0 0 0 0 0,0 1 0 0 0,1 0 0 0 0,1 1 0 0 0,-1-1 0 0 0,1 1 0 0 0,0 0 0 0 0,0 0 0 0 0,0 0 0 0 0,0 0 0 0 0,0 0 0 0 0,1 0 0 0 0,-2 0 0 0 0,0 0 0 0 0,0 0 0 0 0,0 0 0 0 0,-2-1 0 0 0,1 1 0 0 0,-1 0 0 0 0,0 0 0 0 0,1 1 0 0 0,-1 1 0 0 0,1-1 0 0 0,0 0 0 0 0,1-1 0 0 0,-1 0 0 0 0,1 0 0 0 0,0 0 0 0 0,1 1 0 0 0,-1 1 0 0 0,1 1 0 0 0,0 0 0 0 0,-1 1 0 0 0,1 0 0 0 0,0 0 0 0 0,-1 0 0 0 0,1 1 0 0 0,-1-1 0 0 0,0 3 0 0 0,0 0 0 0 0,0 0 0 0 0,-1 0 0 0 0,0-2 0 0 0,-1 0 0 0 0,1 0 0 0 0,0 3 0 0 0,0 5 0 0 0,0 0 0 0 0,1-2 0 0 0,0-1 0 0 0,1-2 0 0 0,1-1 0 0 0,0-4 0 0 0,1 1 0 0 0,0 0 0 0 0,0-3 0 0 0,2 5 0 0 0,1 6 0 0 0,0 2 0 0 0,0 1 0 0 0,-2-1 0 0 0,0-3 0 0 0,-1-1 0 0 0,1 0 0 0 0,1-2 0 0 0,0-4 0 0 0,0-2 0 0 0,2-3 0 0 0,-2-2 0 0 0,-1-5 0 0 0,-1-3 0 0 0,-1-2 0 0 0,10 7 0 0 0,4 1 0 0 0,-2 0 0 0 0,-3-2 0 0 0,-3-3 0 0 0,12 2 0 0 0,3 1 0 0 0,-3-3 0 0 0,-4-1 0 0 0,-6-1 0 0 0,12-1 0 0 0,2-1 0 0 0,-3-1 0 0 0,-5 0 0 0 0,-6 0 0 0 0,11 0 0 0 0,2-1 0 0 0,-3 1 0 0 0,8-1 0 0 0,0 1 0 0 0,7 0 0 0 0,-2 1 0 0 0,-6 0 0 0 0,5-1 0 0 0,-3-1 0 0 0,-6 1 0 0 0,5-1 0-541-4,-1 0 0 541 4,-7 0 0-510 4,-5 0 0 510-4,10-1 0 0 0,2-1 0 0 0,-5 1 0-570 7,8-2 0 570-7,-1 1 0 0 0,-5 0 0-480-10,8-1 0 480 10,-1 0 0 0 0,10 0 0 0 0,-2 1 0 0 0,7-1 0 0 0,-5 0 0 0 0,-9 1 0-510 2,2 1 0 510-2,-3 0 0-510 1,-9 0 0 510-1,7 2 0 0 0,-2 0 0 0 0,-6 0 0 0 0,7 0 0 0 0,-2-1 0 0 0,7-1 0-511 1,-3 0 0 511-1,-6 0 0 0 0,-8 1 0 0 0,8-1 0 0 0,-2-1 0 0 0,-4 2 0-511 0,-5-1 0 511 0,12 1 0 0 0,1 1 0 0 0,-4 0 0 0 0,-6 0 0-510-1,10 0 0 510 1,0 0 0 0 0,-5 0 0 0 0,8 1 0 0 0,-1 1 0 0 0,-5 0 0-510-1,-7-1 0 510 1,9 0 0 0 0,-1 1 0 0 0,-3-1 0 0 0,-6 0 0 0 0,8-1 0 0 0,-1 0 0-485 7,-3 0 0 485-7,-6 0 0 0 0,8 0 0 0 0,-1-1 0 0 0,-3 0 0 0 0,-5 0 0 0 0,8 0 0 0 0,1 0 0 0 0,-4 0 0 0 0,-4 0 0 0 0,-4 1 0 0 0,10 0 0 0 0,3 1 0 0 0,-3 0 0-510-3,-4-1 0 510 3,-5 1 0 0 0,10 0 0 0 0,3 1 0 0 0,-4-1 0 0 0,-4 0 0 0 0,-5 0 0 0 0,12 0 0 0 0,3 1 0 0 0,-4 0 0 0 0,-4-1 0 0 0,10 0 0 0 0,0 0 0 0 0,-4 0 0 0 0,7 0 0 0 0,-2 1 0-510-3,-5-1 0 510 3,6 0 0 0 0,-2-1 0 0 0,7 2 0 0 0,-2-1 0 0 0,-7-1 0 0 0,5 2 0 0 0,-3 0 0 0 0,-6 0 0 0 0,6 0 0 0 0,-1 0 0-486 5,-5-1 0 486-5,8 0 0 0 0,-1-1 0 0 0,10-1 0 0 0,-2 0-64 0 0,-7 0 64 0 0,6 0 0 0 0,-2-1 0 0 0,9 0 0 0 0,-3-1 0 0 0,9 0 0-510-4,-4 1 0 510 4,-9 0 0 0 0,5 1 0 0 0,-3 2 0 0 0,-9-1 0 0 0,6 1 0 0 0,-4 1 0 0 0,-6-1 0 0 0,6 0 0 0 0,-2 0 0 0 0,-6 0 0 0 0,8-1 0 0 0,-1 1 0 0 0,-6-1 0 0 0,8 0 0-486 4,-1 0 0 486-4,-7 0 0 0 0,-6 0 0 0 0,10-1 0 0 0,1 0 0 0 0,-5 0 0 0 0,-6 1 0 0 0,11-1 0-508-6,1 0 0 508 6,-4 1 0 0 0,-7-1 0 0 0,11 3 0 0 0,1 0 0 0 0,-5-1 0 0 0,-6 1 0 0 0,10 1 0 0 0,1 0 0 0 0,-6-1 0 0 0,-6 0 0 0 0,9 1 0 0 0,-1-1 0 0 0,-5 1 0 0 0,-5-2 0 0 0,9 1 0 0 0,0 0 0 0 0,-4 0 0 0 0,7 0 0 0 0,-2 0 0 0 0,-5-1 0 0 0,10 1 0 0 0,-1 1 0 0 0,-5-1 0 0 0,-7-1 0 0 0,8 2 0 0 0,0-1 0 0 0,-5 0-64 0 0,-6 0 64 0 0,11 2 0 0 0,1 0 0 0 0,-5 0 0 0 0,8 2 0 0 0,-1 1 0 0 0,-6-2 0 0 0,7 1 0 0 0,-1 1 0 0 0,-5-2 0 0 0,6 0 0 0 0,0 0 0 0 0,6 2 0 0 0,-2-1 0 0 0,-7-1 0 0 0,3 1 0 0 0,-2-1 0 0 0,-7-1 0 0 0,6 2 0 0 0,0 0 0 0 0,-6-1 0-487 3,7 2 0 487-3,-1 0 0 0 0,-5-2 0 0 0,8 3 0 0 0,-2-1 0 0 0,-5 0 0 0 0,10 3 0 0 0,0 1 0 0 0,7 3 0 0 0,-2-2 0 0 0,5 1 0 0 0,-5-2 0 0 0,5 0 0 0 0,-4-1 0 0 0,-10-2 0 0 0,3-1 0 0 0,-3 0 0 0 0,-8-2 0 0 0,6 1 0 0 0,-2 0 0 0 0,-5-1 0 0 0,-7-1 0 0 0,7 1 0 0 0,-1 0 0 0 0,-3 0 0 0 0,-5-2 0 0 0,-4-1 0 0 0,-3-1 0 0 0,10 3 0 0 0,4 1 0 0 0,-3-1 0-550 5,-2-1 0 550-5,-5 0 0 0 0,-3-2 0 0 0,-2 0 0 0 0,-2-1 0 0 0,-1 0 0 0 0,-1 0 0 0 0,0-1 0 0 0,1 1 0 0 0,-1 0-64-508-8,12 4 64 508 8,3 1-80 0 0,0-1 80 0 0,-3 0-208 0 0,-4 0 80 0 0,-5-1-8 0 0,-5-1-816 0 0,-5-2-976 0 0,-4-2 944 0 0,-3-4-3464-486 1,1-1-19087 486-1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3:46.9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4073 1808 10135 201127 78645,'-1'1'896'0'0,"-3"1"-712"0"0,0 0 504 0 0,1-1 104 0 0,0 0 16 0 0,1-1 8 0 0,1-2-368 0 0,2 0-80 0 0,1-3-16 0 0,1-2 0 0 0,2-1-208 0 0,2-6 48 0 0,1-1-104 0 0,1-2 408 0 0,-1-1 80 0 0,0 1 24 0 0,-1-2 0-476 3,0 0-752 476-3,-1 1-8 0 0,-1 1-8 0 0,-2 1 552 0 0,-1 2 104 0 0,0 0 24 0 0,-2 2 8 0 0,-1 0 56 0 0,-1 2 16 0 0,-1 0 0 0 0,1 0 0 0 0,-1 1-48 0 0,0 1-16 0 0,-1 0 0 0 0,0-2 416 0 0,1 0-544 0 0,0 0-8 0 0,2-1 0 0 0,0 1-120 0 0,2 0-24 0 0,0-1-8 0 0,2 0 0 0 0,0-2-80 0 0,2 0-8 0 0,0-1-8 0 0,0-1 0 0 0,2 0-48 0 0,-1 1-16 0 0,0-2 0 0 0,-1 1 0 0 0,0 0-80 0 0,-1-2 96 0 0,0 0-96 0 0,-1 0 96 0 0,0-2-8 0 0,-1 1 0 0 0,-1 0 0 0 0,0 0 0 0 0,-2 0 24 0 0,0 2 8 0 0,0-1 0 0 0,-1-2 96 0 0,1-1-128 0 0,-1 1 0 0 0,-1-1 0 0 0,1 0-24 0 0,0-1 0 0 0,-1 1 0 0 0,1 1 0 0 0,0 0 0 0 0,0-3 64 0 0,0-1-64 0 0,1 1-64 0 0,-1 1 64 0 0,2 1-64 0 0,0 1 64 0 0,1-1-64 0 0,1-1 0 0 0,0 1 0 0 0,0 1 0 0 0,-1-1 0 0 0,0 1 0 0 0,0 0 0 0 0,-1 0 0 0 0,-1 1 64 0 0,0 0-64 0 0,0 2 0 0 0,-1 0 64 0 0,-1 2-64 0 0,0-1 64 0 0,0 2-64 0 0,-1-1 64 0 0,1 1-64 0 0,0-1 0 0 0,0 1 0 0 0,-1-1 0 0 0,2 1 0 0 0,-1-1 64 0 0,-1 2-64 0 0,1 0 0 0 0,-1 0 0 0 0,0 2 0 0 0,0 0 0 0 0,0 1 0 0 0,0 1 64 0 0,-1-2-64 0 0,-1-1 64 0 0,0 1 376 0 0,1 1 72 0 0,-1 1 8 0 0,0-1-280 0 0,-2-1-1168 0 0,0 0 448 0 0,-2 1 408 0 0,1 1 72 0 0,0 0 0 0 0,1 0 64 0 0,-2 0-64 0 0,1 0 0 0 0,0 0 0 0 0,-1-1 64 0 0,0 1-64 0 0,-1-1 0 0 0,-1 0 64 0 0,-1 1-64 0 0,-1-1 0 0 0,0 1 72 0 0,-1 0-72 0 0,-1 0 0 0 0,0 1 72 476-3,0-1-72-476 3,0 1 0 0 0,0 1 72 0 0,0-1-72 0 0,-1 1 0 0 0,0 0 72 0 0,-1 0-72 541 2,-2 1 0-541-2,-2-1 64 0 0,-1 1-64 0 0,-2 0 0 0 0,0 1 64 0 0,-1 0-64 0 0,0 1 64 0 0,-1 0-64 495 4,0 1 0-495-4,-1-1 72 0 0,1 1-72 0 0,0 0 0 0 0,1 0 64 0 0,1 0-64 0 0,-1 1 0 0 0,0-1 0 0 0,-1 1 0 476-6,0 0 0-476 6,0 0 0 0 0,0 0 0 0 0,-1 0 64 0 0,0 1-64 542-1,-1 0 0-542 1,0 0 0 0 0,-1 0 0 0 0,1 1 0 495 2,0-1 64-495-2,-5 1-64 0 0,-3-1 0 542-3,1 0 64-542 3,0 0-64 0 0,3 0 0 0 0,1 0 0 0 0,3-1 0 0 0,1 1 0 0 0,1 0 0 0 0,1-1 0 496 0,1 2 0-496 0,1-1 0 0 0,2 1 64 0 0,0 1-64 0 0,1 0 0 563 4,2-1 0-563-4,0 1 0 0 0,1 0 0 0 0,0 0 0 0 0,1-1 0 0 0,1 0 0 0 0,0 0 0 0 0,1 0 0 0 0,-1-1 0 0 0,0 1 0 0 0,0 0 0 496-1,0 0 0-496 1,0-1 0 0 0,0-1 0 0 0,0 1 0 0 0,0-1 0 0 0,2 0 0 0 0,0 0 0 0 0,-2 0 0 0 0,-1-1 0 0 0,0 0 0 0 0,0 0 0 0 0,1-1 0 0 0,-2 1 0 0 0,1-1 0 0 0,-1 1 0 0 0,0 0 0 496-3,0 1 0-496 3,0-1 0 0 0,0 0 0 0 0,0 1 0 0 0,-1-1 0 0 0,0 1 0 0 0,0-1 0 0 0,0 0 0 0 0,-1 0 0 0 0,0 0 64 0 0,-1 0-64 0 0,1 0 0 0 0,0 1 0 0 0,0 0 0 0 0,0-1 0 0 0,0 1 64 0 0,-5 0-64 0 0,0 0 0 0 0,0-1 0 0 0,0 1 0 0 0,2 1 0 0 0,0-1 0 519 6,1 1 0-519-6,0-1 0 0 0,1 0 0 0 0,0 1 0 0 0,0 0 0 0 0,1 0 0 0 0,1-1 0 0 0,1 0 0 0 0,-1-1 0 0 0,0 1 0 0 0,0-1 64 0 0,-1 1-64 0 0,0 0 0 0 0,-1 1 0 0 0,0 0 64 0 0,0 0-64 497-5,1 0 0-497 5,0 0 0 0 0,1 1 0 0 0,0 1 0 0 0,0 0 0 0 0,0 1 0 0 0,0-1 0 0 0,0 0 0 0 0,1 0 0 0 0,0 1 0 0 0,0 1 0 0 0,-2 0 0 0 0,-1-1 0 0 0,2 1 0 0 0,0 0 0 0 0,2-1 0 0 0,1 0 0 0 0,0-1 0 0 0,1 1 0 0 0,0-1 0 519 4,0 0 0-519-4,-1 0 0 0 0,1 2 0 0 0,-2-1 0 0 0,0 1 0 0 0,-1 0 0 0 0,0 1 0 0 0,0 0 0 0 0,0 0 0 0 0,1 0 64 0 0,0 0-64 0 0,1 0 0 0 0,-1 0 0 0 0,2 0 0 0 0,-1 0 0 0 0,1-1 0 0 0,-1-1 0 0 0,0 1 0 0 0,-2-1 0 0 0,-1 0 0 0 0,1-1 0 520 3,-2 0 0-520-3,1 0 0 0 0,0 0 0 0 0,0-1 0 0 0,0 0 0 0 0,0 0 0 0 0,1 0 0 0 0,-1 1 0 0 0,0 0 0 0 0,0 1 0 0 0,1 0 0 0 0,0 0 0 496-7,-1 1 0-496 7,2 0 0 0 0,1 0 0 0 0,1 0 0 0 0,2 0 0 0 0,2 2 0 0 0,0-1 0 0 0,0 1 0 0 0,1 1 0 0 0,1-1 0 0 0,0 1 0 0 0,0 0 0 0 0,-1 0 0 0 0,1 1 0 0 0,0 0 0 0 0,0 1 0 0 0,0 1 0 0 0,1-1 0 0 0,1 0 0 0 0,0 0 0 0 0,0 1 0 0 0,0 1 0 0 0,1 0 0 0 0,0 1 0 0 0,1 1 0 0 0,-1 1 0 0 0,1 1 0 0 0,-1 1 0 0 0,1 0 0 520 0,0 0 0-520 0,0 1 0 0 0,0 0 0 0 0,0 1 0 0 0,0 2 0 0 0,0 0 0 0 0,1 1 0 0 0,1 0 0 0 0,0 1 0 0 0,1 0 0 0 0,0 0 0 0 0,0 0 0 0 0,0 0 0 0 0,1-1 0 0 0,-1-1 0 0 0,0 1 0 0 0,0-1 0 0 0,0 0 0 0 0,0-1 0 0 0,-1 4 0 0 0,0 0 0 0 0,-1 0 0 0 0,1-2 0 0 0,0 0 0 0 0,1-1 0 0 0,0 0 0 0 0,1 0 0 0 0,0 0 0 0 0,2 1 0 0 0,0 0 0 0 0,1 0 0 0 0,1 0 0 0 0,0-1 0 0 0,1 0 0 0 0,-1 0 0 0 0,1 0 0 0 0,-1 4 0 0 0,1 1 0 0 0,-1-1 0 0 0,0-2 0 0 0,0-1 0 0 0,0 1 0 0 0,0 0 0 0 0,0-1 0 0 0,1-2 0 0 0,-1 0 0 0 0,1-2 0 0 0,1-1 0 0 0,-1-1 0 0 0,2-2 0 0 0,-1 0 0 0 0,2-2 0 0 0,0 0 0 0 0,0 0 0 0 0,1-2 0 0 0,-1 1 0 0 0,1 0 0 0 0,1-1 0 0 0,-1 0 0 0 0,2-1 0 0 0,0 0 0 0 0,1 0 0 0 0,0-1 0 0 0,0 0 0 0 0,2 1 0 0 0,-1-1 0 0 0,1 0 0 0 0,0-1 0 0 0,2 2-64 0 0,1 0 64 0 0,0 0 0 0 0,0 0 0 0 0,0 0 0 0 0,0 0 0 0 0,-1-1 0 0 0,2 1 0 0 0,0 0 0 0 0,1 0 0 0 0,-2-2 0 0 0,-5-1 0 0 0,-3-2 0 0 0,-4-1 0 0 0,16 5 0 0 0,4 3 0 0 0,-2-2 0 0 0,-5-1 0 0 0,10 2 0 0 0,1 0 0 0 0,-6-2 0 0 0,-5-2 0 0 0,8 2 0 0 0,-1 0 0 0 0,-4-1 0 0 0,-6-2 0 0 0,-5-1 0 0 0,12 3 0 0 0,3 0 0 0 0,-4-1 0 0 0,-4-1 0 0 0,9 1 0 0 0,1 0 0 0 0,-4-1 0 0 0,-6-1 0 0 0,10 1 0 0 0,5 1 0 0 0,0 0 0 0 0,-4-1 0 0 0,-7-1 0 0 0,-7-1 0 0 0,12 2 0 0 0,2 0 0 0 0,-4 0 0 0 0,10 0 0 0 0,-2-1 0 0 0,10 0 0 0 0,-3 0 0-520 0,8-1 0 520 0,-4-1 0 0 0,-10 0 0 0 0,4-2 0 0 0,-4-1 0 0 0,6-1 0 0 0,-2 0 0 0 0,-8 0 0 0 0,5-2 0-496 7,-2 1-64 496-7,-7 0 64 0 0,8-1 0 0 0,3-1 0 0 0,-5 0 0 0 0,-7 2 0 0 0,8 0 0 0 0,-1 0 0 0 0,-6 1 0 0 0,10 0 0-520-3,-2 0 0 520 3,-6 1 0 0 0,10-1 0 0 0,-2 0 0 0 0,-7 1 0 0 0,8-1 0 0 0,-1 0 0 0 0,-7 1 0-451 1,6-1 0 451-1,-2 0 0 0 0,-7 1 0 0 0,6 1 0 0 0,-2-1 0 0 0,-6 1 0-520-5,8 0 0 520 5,-1 0 0 0 0,-6 0 0 0 0,9 0 0 0 0,-2 0 0 0 0,-5 0 0 0 0,8-1 0-496 4,-1 1 0 496-4,-6-1 0 0 0,9 0 0 0 0,-2 0 0 0 0,-7 1 0 0 0,10-2 0 0 0,-3 1 0 0 0,-6 1 0 0 0,8-1 0 0 0,-2 1 0 0 0,-7 1 0 0 0,-8-1 0 0 0,10 1 0 0 0,-1 0 0 0 0,-4 1 0 0 0,-6-1 0 0 0,9 1 0 0 0,-1 0 0 0 0,-3 0 0 0 0,-7 0 0 0 0,11 0 0 0 0,0-1 0 0 0,-3 1 0 0 0,9 0 0 0 0,-1-1 0 0 0,-5 1 0-518-7,-8-1 0 518 7,12 2 0 0 0,0 0 0 0 0,-4 0 0 0 0,8 3 0 0 0,-2-1 0 0 0,-5 1 0 0 0,9 0 0 0 0,0 0 0 0 0,-7-1 0-496 2,-8-1 0 496-2,9-2 0 0 0,0 0 0 0 0,-6-2 0 0 0,-6 0 0 0 0,7-3-64 0 0,0-1 64 0 0,-5 0 0 0 0,-6 2 0 0 0,6-5 0 0 0,-1 0-72 0 0,-4 0 72 0 0,2-1 0 0 0,-2 0 0 0 0,-3 1 0 0 0,3-1 0 0 0,-1 0 0 0 0,-3 2 0 0 0,4-1 0 0 0,2-2 0 0 0,0 0 0 0 0,-3 1 0 0 0,1 0 0 0 0,1-2 0 0 0,0 0 0 0 0,0-1 0 0 0,-1 0 0 0 0,-1-1 0 0 0,-1 0 0 0 0,-1 0 0 0 0,-1-2 0 0 0,-1 0 0 0 0,0-1 0 0 0,-1 0 0 0 0,-1-1 0 0 0,0 0 0 0 0,-1 0 0 0 0,1 0 0 0 0,-1 0 0 0 0,2 0 0 0 0,-1-1 0 0 0,1 1 0 0 0,2-5 0 0 0,2 0 0 0 0,1 0 0 0 0,1 0 0 0 0,-1 1 0 0 0,1 1 0 0 0,0 0 0 0 0,1-1-64 0 0,0 1 64 0 0,0 1 0 0 0,-1 0 0 0 0,0 0 0 0 0,-1 0 0 0 0,1-2 0 0 0,-1-1 0 0 0,0 0 0 0 0,-3 1 0 0 0,-2 0 0 0 0,-1-2 0 0 0,-4-3 0 0 0,-3 0 0 0 0,-4 2 0 0 0,-3 3 0 0 0,-1 3 0 0 0,-2 1 64 0 0,0 2-64 0 0,-2 1 0 0 0,0-1 0 0 0,0 0 0 0 0,-1-1 0 0 0,-1 0 0 0 0,1 0 0 0 0,-1 1 0 0 0,1 0 0 0 0,-1 0 0 0 0,1 2 0 0 0,0-1 0 0 0,-2 0 0 0 0,0 0 0 0 0,-1-1 0 0 0,0 0 0 0 0,1-1 0 0 0,0 1 0 0 0,1 1 0 0 0,-1-1 0 0 0,0-1 0 0 0,0 0 0 0 0,0-1 0 0 0,-1-1 0 0 0,0 0 0 0 0,-1 1 0 0 0,1 0 0 0 0,-1 2 0 0 0,-1-1 0 0 0,0 1 0 0 0,-1 0 0 0 0,-1 0 0 0 0,-2 1 0 0 0,-2 0 0 0 0,-1 1 0 0 0,-1-1 0 0 0,0 2 0 0 0,0 0 0 0 0,0 1 0 0 0,-1 0 0 0 0,1 0 0 0 0,-2 1 0 0 0,0 1 0 0 0,-2-1 0 0 0,1 0 0 0 0,-1 0 0 0 0,0 0 0 0 0,0 0 0 0 0,1-2 0 0 0,-1 1 0 0 0,-1 0 0 0 0,1-1 0 0 0,-1 1 0 0 0,0 0 0 0 0,-1 2 0 0 0,-1 0 0 0 0,-1 1 0 0 0,0 2 0 0 0,-1 1 0 0 0,-1 1 0 0 0,0 1 0 0 0,-1 1 0 0 0,1 1 0 0 0,1 0 64 0 0,-1 0-64 0 0,-6-1 0 0 0,-2 1 0 518 7,-1-2 0-518-7,2-1 0 0 0,1 0 0 496-2,1 0 0-496 2,2 0 0 0 0,0 0 0 564 1,3 0 0-564-1,0 0 0 0 0,1 1 0 0 0,0-1 0 0 0,0 1 0 0 0,1 0 0 496-5,-1 1 0-496 5,-1 0 0 0 0,1 1 0 0 0,0-1 0 0 0,1 0 0 0 0,-1 1 0 0 0,0-1 0 0 0,0 0 0 520 4,-2 0 0-520-4,0 2 0 0 0,-2 0 0 0 0,0 1 0 520 2,-1 0 0-520-2,-6 1 0 0 0,-1 1 64 0 0,0 0-64 0 0,4 1 0 0 0,1 0 0 0 0,2 0 0 496-7,1 1 0-496 7,2-1 0 0 0,0 0 0 0 0,2 1 0 0 0,1-1 0 520 1,1 0 0-520-1,2 0 0 0 0,-1 0 0 0 0,1-1 0 0 0,-1 0 0 0 0,-1 0 0 476 4,-1-1 0-476-4,0 0 0 0 0,-7 0 0 0 0,-1-1 0 0 0,0 1 0 521-1,3 0 0-521 1,4 0 0 0 0,2 1 0 0 0,3-1 0 0 0,1 1 0 520-2,1 1 0-520 2,0 0 0 0 0,1 1 0 0 0,0 0 0 0 0,0 1 0 0 0,2-1 0 0 0,0 1 0 547 5,2-1 0-547-5,0 1 0 0 0,2-1 0 0 0,0 0 0 0 0,0 0 0 0 0,1-1 0 520-4,0-1 0-520 4,-1 0 0 0 0,-4 0 0 0 0,-4-1 0 0 0,0 0 0 0 0,1 0 0 0 0,0 0 0 0 0,0-1 64 0 0,0 1-64 0 0,1 0 0 0 0,1 0 0 0 0,1 1 0 0 0,2 0 0 0 0,-1 2 0 0 0,1 0 0 0 0,1 1 0 0 0,0 1 0 0 0,0 1 0 0 0,1 0 0 0 0,1 1 0 0 0,0 2 0 0 0,2-1 0 0 0,1 0 0 0 0,1 0 0 0 0,0 0 0 478 1,0 0 0-478-1,0 1 0 0 0,-1-1 0 0 0,1 1 0 0 0,-2 2 0 0 0,1 0 0 0 0,1 1 0 0 0,2-1 0 0 0,1 0 0 0 0,2 0 0 0 0,1 1 0 0 0,2 1 0 0 0,0 1 0 0 0,1 1 0 0 0,1 0 0 0 0,0 0 0 0 0,2 0 0 0 0,-1 1 0 0 0,2-1 0 0 0,0 2 0 0 0,2 0 0 0 0,-1 1-64 0 0,1 1 64 0 0,0 3 0 0 0,0 1 0 0 0,1 1 0 0 0,0 0 0 0 0,1-1 0 0 0,0 0 0 0 0,0-1 0 0 0,0 1 0 0 0,2 0 0 0 0,-1 1 0 0 0,0-4 0 0 0,2 5 0 0 0,0-2 0 0 0,1 6 0 0 0,1-2 0 0 0,1 4 0 0 0,0-3 0 0 0,-1-8 0 0 0,5 9 0 0 0,-1-2 0 0 0,6 5 0 0 0,-1-3 0 0 0,-3-7 0 0 0,7 7 0 0 0,-1-1 0 0 0,-4-7 0 0 0,9 8 0 0 0,0-2 0 0 0,-5-6 0 0 0,9 6 0 0 0,-1-2 0 0 0,-5-6 0 0 0,9 6 0 0 0,-2-2 0 0 0,-6-5 0 0 0,10 5 0 0 0,0-1 0 0 0,-7-5 0 0 0,10 4 0 0 0,-1-2 0 0 0,6 1 0 0 0,-3-3 0 0 0,5 0 0 0 0,-3-4 0 0 0,5-2 0 0 0,-4-2 0 0 0,9-2 0 0 0,-4-3 0 0 0,14-2 0 0 0,10-4-64 0 0,6-2 64 0 0,5-4 0 0 0,1-4 0 0 0,1-3 0 0 0,-3-3 0 0 0,-4-3 0 0 0,-4 0 0 0 0,-5 0 0 0 0,-4 0-88 0 0,-13 4 88 0 0,0 1-104 0 0,-9 3-360 0 0,5 3-480 0 0,-6 4 464 0 0,1 12-2632 0 0,0 20-7464 0 0,-6 12 4752 0 0,-10 0-4439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55:01.491"/>
    </inkml:context>
    <inkml:brush xml:id="br0">
      <inkml:brushProperty name="width" value="0.1" units="cm"/>
      <inkml:brushProperty name="height" value="0.1" units="cm"/>
      <inkml:brushProperty name="color" value="#66CC00"/>
    </inkml:brush>
  </inkml:definitions>
  <inkml:trace contextRef="#ctx0" brushRef="#br0">2381 191 11375 0 0,'-118'43'1240'0'0,"118"-43"-1240"0"0,-1 0-1 0 0,1 0 0 0 0,0 0 0 0 0,0 1 1 0 0,-1-1-1 0 0,1 0 0 0 0,0 0 0 0 0,0 0 1 0 0,-1 0-1 0 0,1 0 0 0 0,0 0 0 0 0,0 0 1 0 0,-1 0-1 0 0,1 0 0 0 0,0 0 0 0 0,0 0 1 0 0,-1 0-1 0 0,1 0 0 0 0,0 0 1 0 0,0 0-1 0 0,-1 0 0 0 0,1 0 0 0 0,0 0 1 0 0,0 0-1 0 0,-1 0 0 0 0,1 0 0 0 0,0 0 1 0 0,0-1-1 0 0,-1 1 0 0 0,1 0 0 0 0,0 0 1 0 0,0 0-1 0 0,0 0 0 0 0,-1-1 0 0 0,1 1 1 0 0,0 0-1 0 0,1-11-72 0 0,13-15-159 0 0,-13 25 202 0 0,1-3-40 0 0,1 0 0 0 0,-1 0 1 0 0,0 0-1 0 0,0-1 0 0 0,0 1 0 0 0,-1-1 1 0 0,2-6-1 0 0,-3 10 168 0 0,0-1 0 0 0,0 1-1 0 0,0-1 1 0 0,0 1 0 0 0,0-1-1 0 0,-1 1 1 0 0,1-1 0 0 0,-1 1 0 0 0,1-1-1 0 0,-1 1 1 0 0,1 0 0 0 0,-1-1-1 0 0,0 1 1 0 0,1 0 0 0 0,-1-1 0 0 0,0 1-1 0 0,0 0 1 0 0,0 0 0 0 0,0 0 0 0 0,0 0-1 0 0,0 0 1 0 0,-1 0 0 0 0,1 0-1 0 0,0 0 1 0 0,0 0 0 0 0,-1 0 0 0 0,0 0-1 0 0,-1 0 159 0 0,1-1 1 0 0,0 1-1 0 0,0-1 0 0 0,0 0 0 0 0,0 0 0 0 0,0 0 0 0 0,0 0 0 0 0,1 0 1 0 0,-1 0-1 0 0,1 0 0 0 0,-1-1 0 0 0,1 1 0 0 0,0 0 0 0 0,0-1 0 0 0,-1-3 1 0 0,-5-10 479 0 0,4 14-662 0 0,1 0-1 0 0,0 0 1 0 0,0 0-1 0 0,-1 0 1 0 0,1 0 0 0 0,-1 1-1 0 0,0-1 1 0 0,1 1 0 0 0,-1 0-1 0 0,0-1 1 0 0,0 1-1 0 0,0 1 1 0 0,0-1 0 0 0,-3 0-1 0 0,-14-7 316 0 0,9 4-165 0 0,0-1-1 0 0,-1 2 1 0 0,1-1 0 0 0,0 1-1 0 0,-1 1 1 0 0,0 0 0 0 0,-14 0-1 0 0,-87 4 373 0 0,38 1-430 0 0,-158-14 211 0 0,75 9 239 0 0,114 3-350 0 0,-52 6 0 0 0,58-3-62 0 0,0-2 0 0 0,-51-3 0 0 0,61-1-204 0 0,-140-11-2 0 0,122 12 8 0 0,-76 8 1 0 0,25 2 66 0 0,-48 8 35 0 0,99-11-76 0 0,20-4 17 0 0,-30 8 1 0 0,50-8-39 0 0,-1 0 1 0 0,1-1-1 0 0,-1 0 1 0 0,0-1 0 0 0,1 0-1 0 0,-1 0 1 0 0,0 0-1 0 0,-8-2 1 0 0,10 2-2 0 0,1-1 1 0 0,-1 1 0 0 0,1 0 0 0 0,-1 0-1 0 0,1 1 1 0 0,-1-1 0 0 0,1 1-1 0 0,-1 0 1 0 0,1 0 0 0 0,-7 3-1 0 0,-6 3 87 0 0,-21 13 0 0 0,-11 3-3 0 0,39-20-36 0 0,-1 0 0 0 0,1-1 0 0 0,-18 1 0 0 0,18-2 1 0 0,1 0 1 0 0,-1 0-1 0 0,0 1 0 0 0,-12 5 0 0 0,21-7-54 0 0,0 1-1 0 0,1 0 1 0 0,-1-1-1 0 0,0 1 1 0 0,0 0 0 0 0,1 0-1 0 0,-1-1 1 0 0,0 1-1 0 0,1 0 1 0 0,-1 0-1 0 0,1 0 1 0 0,-1 0 0 0 0,1 0-1 0 0,0 0 1 0 0,-1 0-1 0 0,1 0 1 0 0,0 0 0 0 0,0 0-1 0 0,-1 0 1 0 0,1 0-1 0 0,0 0 1 0 0,0 2-1 0 0,1 29 103 0 0,0-19-87 0 0,-1-13-20 0 0,1 7 0 0 0,-1 1 0 0 0,0-1 0 0 0,0 0 0 0 0,-1 1 0 0 0,0-1 0 0 0,0 0 0 0 0,-1 1 0 0 0,0-1 0 0 0,0 0 0 0 0,-1 0 0 0 0,0-1 0 0 0,-4 10 0 0 0,-3-3 17 0 0,0 1 0 0 0,2 1 0 0 0,0 0 0 0 0,0 0 0 0 0,-5 16-1 0 0,11-22-6 0 0,1-1-1 0 0,-1 1 1 0 0,2-1-1 0 0,-1 1 0 0 0,1 0 1 0 0,0-1-1 0 0,3 14 0 0 0,15 61 87 0 0,-6-34-72 0 0,-6-23-24 0 0,-2 1 0 0 0,-1-1 0 0 0,-2 1 0 0 0,-2 45 0 0 0,-39 213-1703 0 0,37-265 1879 0 0,0-1 0 0 0,2 0 0 0 0,0 1 0 0 0,1-1 0 0 0,1 1 0 0 0,1-1-1 0 0,0 0 1 0 0,2 0 0 0 0,7 25 0 0 0,-3-9-176 0 0,5 55 0 0 0,-13-84 0 0 0,1-3 0 0 0,0 0 0 0 0,0 0 0 0 0,0 0 0 0 0,0 0 0 0 0,1 0 0 0 0,-1 0 0 0 0,1 0 0 0 0,0-1 0 0 0,0 1 0 0 0,0-1 0 0 0,0 1 0 0 0,0-1 0 0 0,1 1 0 0 0,-1-1 0 0 0,1 0 0 0 0,-1 0 0 0 0,1-1 0 0 0,0 1 0 0 0,-1 0 0 0 0,1-1 0 0 0,0 0 0 0 0,4 2 0 0 0,5 1 0 0 0,-1 0 0 0 0,1 0 0 0 0,0-2 0 0 0,18 3 0 0 0,17-2 0 0 0,-1-2 0 0 0,58-6 0 0 0,16 0 0 0 0,-107 5 0 0 0,45-1 0 0 0,-29-1 0 0 0,-13 1-5 0 0,78 1-54 0 0,22 3 59 0 0,-84-1 0 0 0,0 1 0 0 0,-1 2 0 0 0,44 11 0 0 0,10 2 0 0 0,-11-6 0 0 0,-59-11 0 0 0,28 1 0 0 0,20-4 0 0 0,-23-2 0 0 0,59-11 0 0 0,-82 13 0 0 0,207-21 0 0 0,-120 13-25 0 0,34-1-14 0 0,-103 10 39 0 0,-15 0 0 0 0,99 0 0 0 0,-8 5 0 0 0,-86-4 0 0 0,0-2 0 0 0,0 0 0 0 0,0-1 0 0 0,0-1 0 0 0,46-15 0 0 0,-40 9 0 0 0,-16 5 0 0 0,24-10 0 0 0,-37 13 0 0 0,0 0 0 0 0,0 0 0 0 0,0 0 0 0 0,0-1 0 0 0,0 1 0 0 0,0-1 0 0 0,-1 1 0 0 0,1-1 0 0 0,-1 1 0 0 0,0-1 0 0 0,0 0 0 0 0,0 0 0 0 0,1-4 0 0 0,-1 4 0 0 0,1-2 0 0 0,-2 5 0 0 0,0-1 0 0 0,0 1 0 0 0,0-1 0 0 0,0 1 0 0 0,0-1 0 0 0,1 1 0 0 0,-1-1 0 0 0,0 1 0 0 0,0-1 0 0 0,1 1 0 0 0,-1-1 0 0 0,0 1 0 0 0,1-1 0 0 0,-1 1 0 0 0,0 0 0 0 0,1-1 0 0 0,-1 1 0 0 0,0 0 0 0 0,1-1 0 0 0,-1 1 0 0 0,1 0 0 0 0,-1 0 0 0 0,1-1 0 0 0,-1 1 0 0 0,1 0 0 0 0,-1 0 0 0 0,1 0 0 0 0,-1 0 0 0 0,1-1 0 0 0,-1 1 0 0 0,1 0 0 0 0,-1 0 0 0 0,1 0 0 0 0,0 0 0 0 0,-1 0 0 0 0,3 0 0 0 0,-1-1 0 0 0,0 0 0 0 0,1 0 0 0 0,-1 0 0 0 0,0 0 0 0 0,1 0 0 0 0,-1-1 0 0 0,0 1 0 0 0,0-1 0 0 0,0 1 0 0 0,0-1 0 0 0,-1 0 0 0 0,1 1 0 0 0,0-1 0 0 0,-1 0 0 0 0,1 0 0 0 0,-1-1 0 0 0,0 1 0 0 0,1 0 0 0 0,-1 0 0 0 0,0-1 0 0 0,0 1 0 0 0,1-5 0 0 0,0-5 0 0 0,0 1 0 0 0,-1-1 0 0 0,-1 1 0 0 0,0-15 0 0 0,1-15 0 0 0,8-15 0 0 0,-5 39 0 0 0,-1-1 0 0 0,-1 1 0 0 0,-1 0 0 0 0,-1-33 0 0 0,-8 2 20 0 0,-29-94 0 0 0,1 8 4 0 0,31 97-13 0 0,1 0 1 0 0,2 0-1 0 0,2-1 1 0 0,5-45-1 0 0,-1 22-4 0 0,-3 53-186 0 0,-1 0 0 0 0,0 1 0 0 0,0-1 0 0 0,-1 0 0 0 0,1 1 0 0 0,-2-1 0 0 0,1 0 0 0 0,-1 1 0 0 0,0 0 0 0 0,-1-1 0 0 0,0 1 0 0 0,0 0-1 0 0,-5-9 1 0 0,-8-4-1778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49.454"/>
    </inkml:context>
    <inkml:brush xml:id="br0">
      <inkml:brushProperty name="width" value="0.1" units="cm"/>
      <inkml:brushProperty name="height" value="0.1" units="cm"/>
      <inkml:brushProperty name="color" value="#E71224"/>
    </inkml:brush>
  </inkml:definitions>
  <inkml:trace contextRef="#ctx0" brushRef="#br0">1 41 2303 0 0,'3'-3'127'0'0,"0"-1"0"0"0,0 1 0 0 0,1 0 0 0 0,-1 0 0 0 0,1 0 0 0 0,0 1 0 0 0,0-1 0 0 0,0 1 0 0 0,0 0-1 0 0,1 0 1 0 0,-1 0 0 0 0,0 1 0 0 0,1-1 0 0 0,-1 1 0 0 0,1 0 0 0 0,0 1 0 0 0,-1-1 0 0 0,9 1 0 0 0,8 0 60 0 0,-1 1 1 0 0,0 1-1 0 0,20 5 1 0 0,-20-4-86 0 0,-14-2 8 0 0,0-1 1 0 0,0 0-1 0 0,0 0 0 0 0,0-1 0 0 0,0 0 0 0 0,0 0 0 0 0,0 0 0 0 0,7-3 0 0 0,-7 2 192 0 0,1 0 1 0 0,0 1-1 0 0,0 0 1 0 0,10-1 0 0 0,-14 2-268 0 0,0 0 0 0 0,0 1 1 0 0,0-1-1 0 0,-1 1 0 0 0,1-1 1 0 0,0 1-1 0 0,0 0 1 0 0,-1 0-1 0 0,1 0 0 0 0,-1 1 1 0 0,1-1-1 0 0,-1 1 1 0 0,1-1-1 0 0,-1 1 0 0 0,2 2 1 0 0,68 68 38 0 0,-68-68-60 0 0,0-1 0 0 0,1 1 0 0 0,-1-1 0 0 0,1 0 0 0 0,0-1 0 0 0,0 1-1 0 0,0-1 1 0 0,0 0 0 0 0,1 0 0 0 0,-1-1 0 0 0,1 1 0 0 0,6 0 0 0 0,1-1 207 0 0,1-1-1 0 0,-1 0 1 0 0,25-4 0 0 0,-19 3-23 0 0,-1 1 1 0 0,0 1-1 0 0,1 0 0 0 0,-1 1 0 0 0,25 7 0 0 0,-1-1-93 0 0,-27-7-89 0 0,0-1 0 0 0,0 0-1 0 0,0-1 1 0 0,0-1 0 0 0,0 0 0 0 0,0-1 0 0 0,19-7 0 0 0,-2 2-5 0 0,-29 7-11 0 0,35-9 30 0 0,1 2-1 0 0,-1 2 0 0 0,58-3 1 0 0,259 33 44 0 0,-218-16-74 0 0,-52-5 0 0 0,127 3 15 0 0,-23-2 101 0 0,-101-1 155 0 0,0-2 0 0 0,124-17 0 0 0,-89 4-132 0 0,-33 4-70 0 0,205-18 59 0 0,-293 26-128 0 0,212-19 33 0 0,-147 16-18 0 0,80 6 1 0 0,33 18-16 0 0,2 1 0 0 0,-147-19 27 0 0,65-2 0 0 0,-54-1-17 0 0,53-3 148 0 0,-50 1 31 0 0,0 2 0 0 0,76 9 1 0 0,-47 2-165 0 0,1-3-1 0 0,113-4 1 0 0,-39-2-25 0 0,-4 1 0 0 0,27-15 59 0 0,202-40 0 0 0,-256 37 43 0 0,173 1 0 0 0,-204 11-104 0 0,36-8 2 0 0,19-1 0 0 0,115 25 0 0 0,-193-3 0 0 0,111 32 0 0 0,-135-32 0 0 0,1-2 0 0 0,83 4 0 0 0,7 1 0 0 0,4 11 43 0 0,93 12 50 0 0,-188-35-40 0 0,61-6-1 0 0,1 0 25 0 0,-56 5-61 0 0,131 5 42 0 0,8 10-58 0 0,-110-11 44 0 0,97-8 0 0 0,18-1 50 0 0,-128 11-27 0 0,95 19 1 0 0,-6 0-11 0 0,79-15-46 0 0,-82-6-12 0 0,-97-1 4 0 0,241 22 58 0 0,40 3 67 0 0,-160-21-51 0 0,204-1 166 0 0,-257-13-215 0 0,181-4 80 0 0,-230 11-121 0 0,378-11 90 0 0,-31 12-77 0 0,49 3 0 0 0,-117-13 0 0 0,-195-4 16 0 0,0 1 32 0 0,209-3 16 0 0,-128-6-64 0 0,-168 13 0 0 0,-14 1 11 0 0,21-3 21 0 0,105 1 0 0 0,-101 12 22 0 0,128-1 89 0 0,-30-3-152 0 0,75-4 52 0 0,-2-18-13 0 0,-203 15-8 0 0,-1 2-1 0 0,0 3 0 0 0,1 1 1 0 0,0 3-1 0 0,96 13 0 0 0,-136-12-21 0 0,191 30-2 0 0,-169-30 4 0 0,0-1 1 0 0,0-1 0 0 0,0-1-1 0 0,43-9 1 0 0,19-8 17 0 0,133-22 13 0 0,-193 37-33 0 0,1 1 0 0 0,-1 2 0 0 0,42 5 0 0 0,43 1 0 0 0,106-25 0 0 0,-9 1 0 0 0,-190 17 0 0 0,-2 0 0 0 0,0 0 0 0 0,0 2 0 0 0,30 5 0 0 0,184 24 0 0 0,-105-29 0 0 0,-85-2 0 0 0,92 10 0 0 0,8 19 0 0 0,47 7 0 0 0,-46-31 0 0 0,-48-3 0 0 0,-16 7 26 0 0,28 1 12 0 0,201-7-38 0 0,-205-6 0 0 0,-65 0 0 0 0,-1 3 0 0 0,61 6 0 0 0,1 2 0 0 0,-13-12 0 0 0,-21-2 0 0 0,18-1 0 0 0,343-8 0 0 0,-104 6 0 0 0,-154 8 0 0 0,82-12 0 0 0,33 0 0 0 0,-129-1 4 0 0,-118 9-32 0 0,1 1 1 0 0,-1 2-1 0 0,72 5 1 0 0,-91 0-366 0 0,0 1 0 0 0,-1 2 1 0 0,32 9-1 0 0,-27-5-794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37.056"/>
    </inkml:context>
    <inkml:brush xml:id="br0">
      <inkml:brushProperty name="width" value="0.1" units="cm"/>
      <inkml:brushProperty name="height" value="0.1" units="cm"/>
      <inkml:brushProperty name="color" value="#F4F91B"/>
    </inkml:brush>
  </inkml:definitions>
  <inkml:trace contextRef="#ctx0" brushRef="#br0">10970 114 5095 0 0,'2'-28'786'0'0,"-1"23"-435"0"0,0 0 0 0 0,-1-1-1 0 0,1 1 1 0 0,-2 0 0 0 0,0-9 0 0 0,1 12-309 0 0,-1 0 0 0 0,1 1 1 0 0,-1-1-1 0 0,0 0 0 0 0,0 0 1 0 0,1 1-1 0 0,-1-1 0 0 0,-1 0 1 0 0,1 1-1 0 0,0-1 1 0 0,0 1-1 0 0,0 0 0 0 0,-1-1 1 0 0,1 1-1 0 0,-1 0 0 0 0,1 0 1 0 0,-1 0-1 0 0,1 0 0 0 0,-4-2 1 0 0,-2 0 97 0 0,0 1 0 0 0,0 0 1 0 0,-1 0-1 0 0,1 0 1 0 0,0 1-1 0 0,0 0 0 0 0,-1 0 1 0 0,1 1-1 0 0,-10 0 1 0 0,-71 11 440 0 0,67-7-528 0 0,-269 29 326 0 0,-24-41 953 0 0,-150 16 214 0 0,387-4-1419 0 0,-429 3 329 0 0,104-8-145 0 0,201 2-232 0 0,-321-7-6 0 0,481 5-72 0 0,-498 12 31 0 0,3 0 0 0 0,407-10-5 0 0,-34 0 10 0 0,-33-5 55 0 0,-101-7 80 0 0,-120-26 618 0 0,123 29-652 0 0,-2 18-51 0 0,89-3 10 0 0,29 4-97 0 0,-4 1 0 0 0,-34-1 0 0 0,-180 16 256 0 0,333-24-223 0 0,1-3-1 0 0,-117-15 1 0 0,-38-1-3 0 0,-86 4 34 0 0,-60-13 456 0 0,70 17-523 0 0,142 2 152 0 0,-14 15-52 0 0,21 0-36 0 0,54-13 20 0 0,64 1-33 0 0,0 2 1 0 0,0 1-1 0 0,-1 0 0 0 0,1 2 1 0 0,-39 8-1 0 0,-12 11-37 0 0,15-3-10 0 0,0-3 0 0 0,-110 12-1 0 0,-344-28 296 0 0,445-2-277 0 0,1 3 0 0 0,-1 4 0 0 0,0 2 0 0 0,1 4 0 0 0,-121 32 0 0 0,154-29-545 0 0,1 1 0 0 0,-63 34 0 0 0,37-14-5634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37.758"/>
    </inkml:context>
    <inkml:brush xml:id="br0">
      <inkml:brushProperty name="width" value="0.1" units="cm"/>
      <inkml:brushProperty name="height" value="0.1" units="cm"/>
      <inkml:brushProperty name="color" value="#F4F91B"/>
    </inkml:brush>
  </inkml:definitions>
  <inkml:trace contextRef="#ctx0" brushRef="#br0">1725 65 2759 0 0,'-2'-3'293'0'0,"-1"0"0"0"0,0 0 0 0 0,0 0 0 0 0,-1 1 0 0 0,1-1 0 0 0,-1 1 0 0 0,1 0 0 0 0,-1 0 0 0 0,0 0 0 0 0,1 0 0 0 0,-1 0 0 0 0,0 1 0 0 0,-7-2 0 0 0,-9-2-52 0 0,-30-2-1 0 0,42 6-71 0 0,-71-9 500 0 0,0 4-1 0 0,-87 4 1 0 0,-35 7 314 0 0,76-3-288 0 0,-131 19 0 0 0,-177 20-748 0 0,340-34-1671 0 0,9 1-854 0 0,8 2-142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38.587"/>
    </inkml:context>
    <inkml:brush xml:id="br0">
      <inkml:brushProperty name="width" value="0.1" units="cm"/>
      <inkml:brushProperty name="height" value="0.1" units="cm"/>
      <inkml:brushProperty name="color" value="#F4F91B"/>
    </inkml:brush>
  </inkml:definitions>
  <inkml:trace contextRef="#ctx0" brushRef="#br0">2493 202 3567 0 0,'-7'-5'79'0'0,"0"1"0"0"0,-1 0 0 0 0,0 0 0 0 0,0 1 0 0 0,0 0-1 0 0,0 0 1 0 0,-1 1 0 0 0,-11-2 0 0 0,-7-2-37 0 0,-5-3-42 0 0,1 0 0 0 0,0-2 0 0 0,-33-16 0 0 0,44 17 212 0 0,0 2-1 0 0,0 0 1 0 0,-1 2 0 0 0,0 0-1 0 0,0 1 1 0 0,-26-2-1 0 0,11 3 648 0 0,-1 2-1 0 0,-68 6 0 0 0,-13 11 450 0 0,-29 2-121 0 0,-330 0 1526 0 0,419-17-2356 0 0,-101-15 1 0 0,-55-26 195 0 0,115 22-450 0 0,0 5 0 0 0,-138-2-1 0 0,59 18-4346 0 0,88 3-448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40.473"/>
    </inkml:context>
    <inkml:brush xml:id="br0">
      <inkml:brushProperty name="width" value="0.1" units="cm"/>
      <inkml:brushProperty name="height" value="0.1" units="cm"/>
      <inkml:brushProperty name="color" value="#F4F91B"/>
    </inkml:brush>
  </inkml:definitions>
  <inkml:trace contextRef="#ctx0" brushRef="#br0">2543 185 1375 0 0,'-15'-29'829'0'0,"13"22"-325"0"0,-1 1 0 0 0,-1 0 0 0 0,1 0 0 0 0,-6-7-1 0 0,0 3-199 0 0,0 1 1 0 0,-1 0-1 0 0,0 0 0 0 0,0 1 0 0 0,-1 1 0 0 0,-1-1 0 0 0,1 2 0 0 0,-1 0 0 0 0,0 0 0 0 0,0 1 0 0 0,-1 0 0 0 0,1 1 0 0 0,-19-3 0 0 0,-8 0 128 0 0,-1 1 0 0 0,0 3 1 0 0,-46 1-1 0 0,7 4 448 0 0,-138 22 1 0 0,-74 36-36 0 0,152-30-629 0 0,73-16-130 0 0,-461 86 488 0 0,306-64-393 0 0,-146 19-110 0 0,220-37-4091 0 0,73-9-468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41.910"/>
    </inkml:context>
    <inkml:brush xml:id="br0">
      <inkml:brushProperty name="width" value="0.1" units="cm"/>
      <inkml:brushProperty name="height" value="0.1" units="cm"/>
      <inkml:brushProperty name="color" value="#F4F91B"/>
    </inkml:brush>
  </inkml:definitions>
  <inkml:trace contextRef="#ctx0" brushRef="#br0">2850 83 919 0 0,'35'-35'1724'0'0,"-28"30"-112"0"0,-3 2-1305 0 0,0 0 1 0 0,0 0-1 0 0,0-1 1 0 0,4-5-1 0 0,-7 8-290 0 0,-1 1-1 0 0,0 0 1 0 0,1-1 0 0 0,-1 1-1 0 0,0-1 1 0 0,0 1 0 0 0,0 0-1 0 0,1-1 1 0 0,-1 1-1 0 0,0-1 1 0 0,0 1 0 0 0,0-1-1 0 0,0 1 1 0 0,0 0 0 0 0,0-1-1 0 0,0 1 1 0 0,0-1 0 0 0,0 1-1 0 0,0-1 1 0 0,0 1-1 0 0,0-1 1 0 0,0 1 0 0 0,0-1-1 0 0,-1 0 31 0 0,0 0 0 0 0,1 1 0 0 0,-1-1 0 0 0,0 1 0 0 0,1-1 0 0 0,-1 1 0 0 0,0-1 0 0 0,0 1 0 0 0,1 0 0 0 0,-1-1 0 0 0,0 1 0 0 0,0 0 0 0 0,0-1 0 0 0,1 1 0 0 0,-1 0 0 0 0,0 0 0 0 0,-2 0 0 0 0,-5-1 221 0 0,1 0 1 0 0,-1 1-1 0 0,0 0 0 0 0,0 0 1 0 0,0 1-1 0 0,1 0 1 0 0,-1 0-1 0 0,-15 6 1 0 0,-1-1 126 0 0,-1-1 0 0 0,1-1 0 0 0,-43 2 0 0 0,-75-11 938 0 0,79 4-1008 0 0,-123 12-1 0 0,132-6-299 0 0,0-2 0 0 0,-93-7 0 0 0,40-4 227 0 0,1 5 0 0 0,-1 5 0 0 0,-194 29 0 0 0,-11 12-205 0 0,-203 37 23 0 0,267-21-1065 0 0,19-3-1940 0 0,123-35-1487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2.198"/>
    </inkml:context>
    <inkml:brush xml:id="br0">
      <inkml:brushProperty name="width" value="0.1" units="cm"/>
      <inkml:brushProperty name="height" value="0.1" units="cm"/>
      <inkml:brushProperty name="color" value="#F4F91B"/>
    </inkml:brush>
  </inkml:definitions>
  <inkml:trace contextRef="#ctx0" brushRef="#br0">1963 218 1375 0 0,'0'-3'-68'0'0,"2"-1"306"0"0,-1 0 1 0 0,0 0-1 0 0,0 0 1 0 0,-1-1-1 0 0,1 1 1 0 0,-1 0-1 0 0,0 0 1 0 0,0 0-1 0 0,0 0 1 0 0,0-1-1 0 0,-1 1 1 0 0,0 0 0 0 0,-1-4-1 0 0,0 2-56 0 0,0 0 0 0 0,0 0 0 0 0,-1 1 0 0 0,0-1 0 0 0,0 1 0 0 0,0-1 0 0 0,-1 1 0 0 0,1 0 0 0 0,-1 1 0 0 0,0-1 0 0 0,-1 1 1 0 0,1-1-1 0 0,-1 1 0 0 0,0 1 0 0 0,-6-5 0 0 0,4 4-16 0 0,0 1 1 0 0,-1-1-1 0 0,0 1 1 0 0,0 0 0 0 0,0 1-1 0 0,0 0 1 0 0,0 0 0 0 0,-1 1-1 0 0,1 0 1 0 0,-13 0-1 0 0,-249-20 253 0 0,180 11-52 0 0,54 6-125 0 0,-7-1 140 0 0,-60 1 0 0 0,11 6-238 0 0,-103 7 184 0 0,152-3-310 0 0,-280 20 487 0 0,187-27 54 0 0,-92 1 67 0 0,200 1-690 0 0,-1 2 0 0 0,-55 13 0 0 0,25 1-3444 0 0,16-3-652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2.790"/>
    </inkml:context>
    <inkml:brush xml:id="br0">
      <inkml:brushProperty name="width" value="0.1" units="cm"/>
      <inkml:brushProperty name="height" value="0.1" units="cm"/>
      <inkml:brushProperty name="color" value="#F4F91B"/>
    </inkml:brush>
  </inkml:definitions>
  <inkml:trace contextRef="#ctx0" brushRef="#br0">2059 1 455 0 0,'-6'3'411'0'0,"1"1"-1"0"0,-1-1 0 0 0,-1 0 0 0 0,1 0 0 0 0,0-1 0 0 0,-1 0 0 0 0,1 0 1 0 0,-1 0-1 0 0,0-1 0 0 0,-10 1 0 0 0,7-2-87 0 0,0 0 1 0 0,-1-1-1 0 0,1 0 1 0 0,0-1-1 0 0,0 0 1 0 0,-12-5-1 0 0,10 4 75 0 0,0 1-1 0 0,0-1 0 0 0,-1 2 1 0 0,1 0-1 0 0,-22 1 0 0 0,-63 10 153 0 0,37-2-416 0 0,52-7-121 0 0,-277 16 872 0 0,60-36 9 0 0,85 3-354 0 0,82 14-295 0 0,-84 5-1 0 0,-60 17-51 0 0,38-2-195 0 0,135-16-185 0 0,-165 17 361 0 0,66 0-4002 0 0,59-5-243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4.001"/>
    </inkml:context>
    <inkml:brush xml:id="br0">
      <inkml:brushProperty name="width" value="0.1" units="cm"/>
      <inkml:brushProperty name="height" value="0.1" units="cm"/>
      <inkml:brushProperty name="color" value="#F4F91B"/>
    </inkml:brush>
  </inkml:definitions>
  <inkml:trace contextRef="#ctx0" brushRef="#br0">1824 86 2327 0 0,'0'0'102'0'0,"0"1"-80"0"0,-1-1-1 0 0,1 1 1 0 0,0-1 0 0 0,0 1 0 0 0,-1 0 0 0 0,1-1-1 0 0,0 1 1 0 0,-1-1 0 0 0,1 1 0 0 0,-1-1 0 0 0,1 1-1 0 0,-1-1 1 0 0,1 1 0 0 0,-1-1 0 0 0,1 1 0 0 0,-1-1 0 0 0,0 1-1 0 0,1-1 1 0 0,-1 0 0 0 0,1 0 0 0 0,-1 1 0 0 0,0-1-1 0 0,1 0 1 0 0,-1 0 0 0 0,0 0 0 0 0,0 1 0 0 0,1-1-1 0 0,-1 0 1 0 0,-1 0 0 0 0,-20 0 36 0 0,9-1 220 0 0,1 0 239 0 0,0 0 0 0 0,0-1 0 0 0,-23-7 0 0 0,24 6-271 0 0,1 0 0 0 0,-1 1 0 0 0,0 0 0 0 0,0 0 0 0 0,0 1 0 0 0,-11 1 0 0 0,-67 7 320 0 0,0 0-398 0 0,-239-22 1296 0 0,253 5-966 0 0,-45-6 212 0 0,92 14-555 0 0,-261-14 1081 0 0,106 3-720 0 0,14 1-295 0 0,134 12-431 0 0,1 2 0 0 0,-1 1 0 0 0,-56 14 0 0 0,43-6-4070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5.689"/>
    </inkml:context>
    <inkml:brush xml:id="br0">
      <inkml:brushProperty name="width" value="0.1" units="cm"/>
      <inkml:brushProperty name="height" value="0.1" units="cm"/>
      <inkml:brushProperty name="color" value="#F4F91B"/>
    </inkml:brush>
  </inkml:definitions>
  <inkml:trace contextRef="#ctx0" brushRef="#br0">1846 58 455 0 0,'0'-3'140'0'0,"0"0"-1"0"0,-1 0 0 0 0,0 0 0 0 0,0 0 0 0 0,0 1 1 0 0,0-1-1 0 0,0 0 0 0 0,-1 1 0 0 0,1-1 0 0 0,-3-3 0 0 0,3 5 70 0 0,-1 0-1 0 0,1 0 0 0 0,-1 0 1 0 0,0 0-1 0 0,1 0 1 0 0,-1 0-1 0 0,0 0 0 0 0,0 1 1 0 0,1-1-1 0 0,-1 0 0 0 0,0 1 1 0 0,0 0-1 0 0,0-1 0 0 0,0 1 1 0 0,0 0-1 0 0,1 0 0 0 0,-4 0 1 0 0,-4 0-136 0 0,-12 0 19 0 0,1 1 1 0 0,-26 4-1 0 0,-7 1 253 0 0,-91 0-1 0 0,45-3 327 0 0,-207-6 983 0 0,176-2-1116 0 0,53 3-240 0 0,-77-1 164 0 0,-231-15 37 0 0,333 15-554 0 0,-1 3 1 0 0,1 2-1 0 0,-86 15 0 0 0,79-6-137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6.892"/>
    </inkml:context>
    <inkml:brush xml:id="br0">
      <inkml:brushProperty name="width" value="0.1" units="cm"/>
      <inkml:brushProperty name="height" value="0.1" units="cm"/>
      <inkml:brushProperty name="color" value="#F4F91B"/>
    </inkml:brush>
  </inkml:definitions>
  <inkml:trace contextRef="#ctx0" brushRef="#br0">2588 101 455 0 0,'-1'-4'325'0'0,"-1"1"0"0"0,1 0 0 0 0,0 0 0 0 0,-1-1 0 0 0,0 1 0 0 0,0 0 0 0 0,0 0-1 0 0,0 0 1 0 0,0 1 0 0 0,-1-1 0 0 0,1 1 0 0 0,-1-1 0 0 0,0 1 0 0 0,0 0-1 0 0,0 0 1 0 0,0 0 0 0 0,0 0 0 0 0,0 0 0 0 0,-6-1 0 0 0,-12-4-1048 0 0,-23-4 1196 0 0,-1 1 0 0 0,-1 3-1 0 0,-49-1 1 0 0,-139 5 1172 0 0,36 3-1342 0 0,87 0-170 0 0,-129 19 1 0 0,-37 0-71 0 0,153-19 16 0 0,-213 12 370 0 0,-53 12-53 0 0,96-12-722 0 0,214-7 88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50.816"/>
    </inkml:context>
    <inkml:brush xml:id="br0">
      <inkml:brushProperty name="width" value="0.1" units="cm"/>
      <inkml:brushProperty name="height" value="0.1" units="cm"/>
      <inkml:brushProperty name="color" value="#E71224"/>
    </inkml:brush>
  </inkml:definitions>
  <inkml:trace contextRef="#ctx0" brushRef="#br0">15 27 2415 0 0,'-2'-1'203'0'0,"1"-1"-1"0"0,-1 1 0 0 0,1-1 1 0 0,0 0-1 0 0,-1 1 0 0 0,1-1 0 0 0,0 0 1 0 0,0 0-1 0 0,-1-3 0 0 0,2 5-141 0 0,0 0-1 0 0,0-1 1 0 0,0 1-1 0 0,0 0 1 0 0,0 0-1 0 0,0 0 0 0 0,0-1 1 0 0,0 1-1 0 0,0 0 1 0 0,0 0-1 0 0,0-1 1 0 0,0 1-1 0 0,0 0 1 0 0,0 0-1 0 0,0 0 0 0 0,0-1 1 0 0,0 1-1 0 0,1 0 1 0 0,-1 0-1 0 0,0 0 1 0 0,0 0-1 0 0,0-1 1 0 0,0 1-1 0 0,0 0 0 0 0,1 0 1 0 0,-1 0-1 0 0,0 0 1 0 0,0 0-1 0 0,0-1 1 0 0,0 1-1 0 0,1 0 1 0 0,-1 0-1 0 0,15 0 602 0 0,-8 1-539 0 0,-1 1 0 0 0,1 0 0 0 0,-1 0-1 0 0,10 5 1 0 0,-10-4-90 0 0,1 0 0 0 0,0-1 0 0 0,-1 1 0 0 0,1-1 0 0 0,7 1 0 0 0,30-1 188 0 0,0-1-1 0 0,84-9 1 0 0,-18-1 17 0 0,-39 5 145 0 0,-31 1-10 0 0,-1 2 0 0 0,52 4 0 0 0,121 25 77 0 0,-24 4-426 0 0,49 5 27 0 0,-150-29 508 0 0,129-5-1 0 0,-119-10-294 0 0,102-2 67 0 0,-152 9-290 0 0,0 3 0 0 0,59 10 0 0 0,67 19-31 0 0,-64-16-10 0 0,-39-7 0 0 0,-50-6 0 0 0,343 44 0 0 0,218-38 64 0 0,91-41 75 0 0,-653 30-104 0 0,39-2 52 0 0,-52 4-73 0 0,-1 0 0 0 0,1 1 0 0 0,0 0 0 0 0,-1-1 0 0 0,1 2 0 0 0,-1-1 1 0 0,9 3-1 0 0,-11-2-32 0 0,0 0-1 0 0,-1-1 1 0 0,1 1 0 0 0,0 0 0 0 0,0 1 0 0 0,-1-1 0 0 0,1 0 0 0 0,-1 1-1 0 0,0-1 1 0 0,0 1 0 0 0,0 0 0 0 0,0-1 0 0 0,0 1 0 0 0,2 6 0 0 0,1 7-188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8.489"/>
    </inkml:context>
    <inkml:brush xml:id="br0">
      <inkml:brushProperty name="width" value="0.1" units="cm"/>
      <inkml:brushProperty name="height" value="0.1" units="cm"/>
      <inkml:brushProperty name="color" value="#F4F91B"/>
    </inkml:brush>
  </inkml:definitions>
  <inkml:trace contextRef="#ctx0" brushRef="#br0">1872 86 4687 0 0,'-17'-39'464'0'0,"15"36"-230"0"0,-1 0 0 0 0,1 0 0 0 0,-1 0 0 0 0,0 1 0 0 0,-6-5 0 0 0,6 4-122 0 0,-1 0-82 0 0,-1 1-1 0 0,1-1 0 0 0,-1 1 0 0 0,0-1 0 0 0,0 1 0 0 0,1 1 0 0 0,-1-1 0 0 0,0 1 0 0 0,-1 0 0 0 0,1 0 1 0 0,0 0-1 0 0,0 1 0 0 0,0 0 0 0 0,-10 0 0 0 0,-8 3-39 0 0,1 0-1 0 0,-25 7 1 0 0,21-4 80 0 0,-113 25 145 0 0,-242 42 52 0 0,288-64 276 0 0,0-4 1 0 0,-1-3 0 0 0,-148-19-1 0 0,166 7-239 0 0,-134-11-104 0 0,-24 21-502 0 0,168 0-60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3:59.808"/>
    </inkml:context>
    <inkml:brush xml:id="br0">
      <inkml:brushProperty name="width" value="0.1" units="cm"/>
      <inkml:brushProperty name="height" value="0.1" units="cm"/>
      <inkml:brushProperty name="color" value="#F4F91B"/>
    </inkml:brush>
  </inkml:definitions>
  <inkml:trace contextRef="#ctx0" brushRef="#br0">2905 73 4111 0 0,'0'0'19'0'0,"1"-1"-1"0"0,-1 1 1 0 0,0 0-1 0 0,0-1 1 0 0,0 1-1 0 0,1-1 0 0 0,-1 1 1 0 0,0-1-1 0 0,0 1 1 0 0,0-1-1 0 0,0 1 0 0 0,0-1 1 0 0,0 1-1 0 0,0-1 1 0 0,0 1-1 0 0,0-1 0 0 0,0 1 1 0 0,-1-1-1 0 0,1 1 1 0 0,0-1-1 0 0,0 1 1 0 0,0-1-1 0 0,0 1 0 0 0,-1 0 1 0 0,1-1-1 0 0,0 1 1 0 0,-1-1-1 0 0,1 1 0 0 0,0 0 1 0 0,-1-1-1 0 0,1 1 1 0 0,0 0-1 0 0,-1-1 1 0 0,1 1-1 0 0,-1-1 0 0 0,-19-2 680 0 0,0 0-491 0 0,-17-7 368 0 0,1 2 1 0 0,-1 2-1 0 0,-1 1 0 0 0,-54 0 0 0 0,-16-2-35 0 0,16 0-245 0 0,0 4 0 0 0,0 4 0 0 0,-150 21 0 0 0,-220 12-213 0 0,339-29-88 0 0,-528 8 154 0 0,60 3 58 0 0,505-10-428 0 0,5 2-102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01.007"/>
    </inkml:context>
    <inkml:brush xml:id="br0">
      <inkml:brushProperty name="width" value="0.1" units="cm"/>
      <inkml:brushProperty name="height" value="0.1" units="cm"/>
      <inkml:brushProperty name="color" value="#F4F91B"/>
    </inkml:brush>
  </inkml:definitions>
  <inkml:trace contextRef="#ctx0" brushRef="#br0">1063 150 3223 0 0,'-1'-3'181'0'0,"-1"0"0"0"0,1 1 0 0 0,-1-1 0 0 0,0 1 0 0 0,0-1 0 0 0,0 1 0 0 0,0 0-1 0 0,0 0 1 0 0,0 0 0 0 0,-1 0 0 0 0,1 0 0 0 0,-1 0 0 0 0,1 0 0 0 0,-6-1 0 0 0,1 0 112 0 0,0 1 1 0 0,0 0 0 0 0,0 1 0 0 0,0 0 0 0 0,-9-1-1 0 0,-48 0 316 0 0,50 3-484 0 0,-1-1 0 0 0,1-1-1 0 0,0 0 1 0 0,0-1 0 0 0,-27-7 0 0 0,0-5 268 0 0,-8-3 89 0 0,0 2 1 0 0,-1 1 0 0 0,-78-9 0 0 0,48 18-371 0 0,-1 3 0 0 0,-136 15 0 0 0,164-5-714 0 0,1 2-226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01.540"/>
    </inkml:context>
    <inkml:brush xml:id="br0">
      <inkml:brushProperty name="width" value="0.1" units="cm"/>
      <inkml:brushProperty name="height" value="0.1" units="cm"/>
      <inkml:brushProperty name="color" value="#F4F91B"/>
    </inkml:brush>
  </inkml:definitions>
  <inkml:trace contextRef="#ctx0" brushRef="#br0">2612 188 3223 0 0,'-12'-6'703'0'0,"-1"1"0"0"0,0 1 0 0 0,0 0-1 0 0,0 0 1 0 0,-17-1 0 0 0,-5-2-318 0 0,-41-7 928 0 0,-132-8 1 0 0,151 18-980 0 0,-22-4 98 0 0,1-3 1 0 0,-140-39-1 0 0,165 36-238 0 0,-1 3 0 0 0,0 3 0 0 0,0 2 0 0 0,-1 2 0 0 0,-65 4 0 0 0,-71 0-34 0 0,53-1 12 0 0,-170 21 0 0 0,-169 56-297 0 0,300-34-3723 0 0,92-16-355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04.450"/>
    </inkml:context>
    <inkml:brush xml:id="br0">
      <inkml:brushProperty name="width" value="0.1" units="cm"/>
      <inkml:brushProperty name="height" value="0.1" units="cm"/>
      <inkml:brushProperty name="color" value="#F4F91B"/>
    </inkml:brush>
  </inkml:definitions>
  <inkml:trace contextRef="#ctx0" brushRef="#br0">1963 140 1495 0 0,'1'-1'72'0'0,"-1"0"-1"0"0,1 0 0 0 0,-1-1 0 0 0,1 1 0 0 0,-1 0 0 0 0,0-1 1 0 0,1 1-1 0 0,-1 0 0 0 0,0-1 0 0 0,0 1 0 0 0,0-1 0 0 0,0 1 1 0 0,0 0-1 0 0,0-1 0 0 0,-1 1 0 0 0,1 0 0 0 0,0-1 0 0 0,-1 1 1 0 0,1 0-1 0 0,-1-1 0 0 0,1 1 0 0 0,-1 0 0 0 0,0 0 0 0 0,1-1 0 0 0,-1 1 1 0 0,0 0-1 0 0,0 0 0 0 0,0 0 0 0 0,0 0 0 0 0,-1-1 0 0 0,0 1 51 0 0,0-1-1 0 0,0 1 1 0 0,1 0-1 0 0,-1 0 0 0 0,0 0 1 0 0,0 0-1 0 0,-1 0 0 0 0,1 0 1 0 0,0 1-1 0 0,0-1 0 0 0,0 1 1 0 0,0-1-1 0 0,-1 1 1 0 0,1 0-1 0 0,0 0 0 0 0,0 0 1 0 0,-1 0-1 0 0,-1 1 0 0 0,-17 2 264 0 0,0-1 0 0 0,0-1 0 0 0,0-1 0 0 0,0 0 0 0 0,0-2 0 0 0,0 0 0 0 0,0-1-1 0 0,-31-10 1 0 0,-239-34 1751 0 0,79 35-1597 0 0,64 6-270 0 0,-61-4-51 0 0,-368 29-1 0 0,407 8-1322 0 0,85-10-57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06.613"/>
    </inkml:context>
    <inkml:brush xml:id="br0">
      <inkml:brushProperty name="width" value="0.1" units="cm"/>
      <inkml:brushProperty name="height" value="0.1" units="cm"/>
      <inkml:brushProperty name="color" value="#F4F91B"/>
    </inkml:brush>
  </inkml:definitions>
  <inkml:trace contextRef="#ctx0" brushRef="#br0">3647 41 919 0 0,'-1'-1'107'0'0,"0"1"-1"0"0,1-1 1 0 0,-1 0-1 0 0,0 0 0 0 0,0 0 1 0 0,0 1-1 0 0,0-1 0 0 0,1 0 1 0 0,-1 1-1 0 0,0-1 0 0 0,0 1 1 0 0,0-1-1 0 0,0 1 1 0 0,-1 0-1 0 0,1-1 0 0 0,-1 1 1 0 0,-24-4 2243 0 0,12 2-2861 0 0,-45-8 1105 0 0,-117-4-1 0 0,-61 17 1699 0 0,184-1-1995 0 0,-420 7 1647 0 0,-216 9-1712 0 0,154-2-146 0 0,-329 26 276 0 0,510-10-1744 0 0,300-27-229 0 0,-42 5-1804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08.027"/>
    </inkml:context>
    <inkml:brush xml:id="br0">
      <inkml:brushProperty name="width" value="0.1" units="cm"/>
      <inkml:brushProperty name="height" value="0.1" units="cm"/>
      <inkml:brushProperty name="color" value="#F4F91B"/>
    </inkml:brush>
  </inkml:definitions>
  <inkml:trace contextRef="#ctx0" brushRef="#br0">1470 1 1375 0 0,'4'0'95'0'0,"-3"0"-65"0"0,1-1 1 0 0,-1 1 0 0 0,0 0 0 0 0,1 0 0 0 0,-1 1-1 0 0,1-1 1 0 0,-1 0 0 0 0,0 0 0 0 0,1 1-1 0 0,-1-1 1 0 0,0 0 0 0 0,1 1 0 0 0,-1-1 0 0 0,0 1-1 0 0,2 1 1 0 0,-2-1 57 0 0,0-1 0 0 0,-1 1 0 0 0,1-1 0 0 0,0 1 0 0 0,-1-1 0 0 0,1 1 0 0 0,-1-1 0 0 0,1 1 0 0 0,-1 0 0 0 0,1-1 0 0 0,-1 1 0 0 0,1 0 0 0 0,-1 0 0 0 0,0-1 0 0 0,1 1 0 0 0,-1 0 0 0 0,0 0 0 0 0,0 0 0 0 0,1-1 0 0 0,-1 1 0 0 0,0 0 0 0 0,0 0 0 0 0,0 0 0 0 0,0-1 0 0 0,0 1 0 0 0,0 0 0 0 0,-1 0 0 0 0,1 0 0 0 0,0 0 0 0 0,0-1 0 0 0,0 1 0 0 0,-1 0 0 0 0,1 0 0 0 0,0-1 0 0 0,-1 1 0 0 0,1 0 0 0 0,-1 0 0 0 0,1-1 0 0 0,-1 1 0 0 0,1-1 0 0 0,-1 1 0 0 0,1 0 0 0 0,-1-1 0 0 0,0 1 0 0 0,1-1 0 0 0,-1 1 0 0 0,0-1 0 0 0,0 0 0 0 0,1 1 0 0 0,-1-1 0 0 0,-1 1 0 0 0,-5 2 111 0 0,-1 0 0 0 0,0 0 0 0 0,0 0 0 0 0,-10 1 1 0 0,9-2 56 0 0,-47 10 519 0 0,0-3 1 0 0,-81 5-1 0 0,-117-13 770 0 0,-124 18-421 0 0,37 0-1080 0 0,201-16-492 0 0,68-3 162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24.831"/>
    </inkml:context>
    <inkml:brush xml:id="br0">
      <inkml:brushProperty name="width" value="0.1" units="cm"/>
      <inkml:brushProperty name="height" value="0.1" units="cm"/>
      <inkml:brushProperty name="color" value="#F4F91B"/>
    </inkml:brush>
  </inkml:definitions>
  <inkml:trace contextRef="#ctx0" brushRef="#br0">960 26 2759 0 0,'-1'-1'63'0'0,"1"0"-1"0"0,0 0 0 0 0,0 0 0 0 0,0 0 0 0 0,-1-1 0 0 0,1 1 0 0 0,-1 0 0 0 0,1 0 1 0 0,0 0-1 0 0,-1 0 0 0 0,0 0 0 0 0,1 1 0 0 0,-1-1 0 0 0,0 0 0 0 0,1 0 1 0 0,-1 0-1 0 0,0 0 0 0 0,0 1 0 0 0,0-1 0 0 0,0 0 0 0 0,0 1 0 0 0,0-1 0 0 0,0 1 1 0 0,0-1-1 0 0,0 1 0 0 0,0-1 0 0 0,0 1 0 0 0,0 0 0 0 0,0-1 0 0 0,0 1 0 0 0,0 0 1 0 0,-2 0-1 0 0,-6-1-12 0 0,0 0 1 0 0,0 1 0 0 0,-12 1 0 0 0,6 0 575 0 0,11-1-358 0 0,1 0-1 0 0,0 1 1 0 0,0-1-1 0 0,0 1 1 0 0,0 0-1 0 0,0 0 1 0 0,-5 2-1 0 0,7-3-201 0 0,0 1-1 0 0,0-1 1 0 0,0 1-1 0 0,0-1 0 0 0,0 1 1 0 0,0-1-1 0 0,0 1 1 0 0,1 0-1 0 0,-1 0 0 0 0,0-1 1 0 0,0 1-1 0 0,1 0 0 0 0,-1 0 1 0 0,0 0-1 0 0,1 0 1 0 0,-1 0-1 0 0,1 0 0 0 0,-1 0 1 0 0,1 0-1 0 0,-1 0 1 0 0,1 0-1 0 0,0 0 0 0 0,-1 1 1 0 0,1-1-39 0 0,0 0 0 0 0,0 0 0 0 0,0 0 0 0 0,0 0 0 0 0,0 0 0 0 0,-1-1 0 0 0,1 1 0 0 0,0 0 0 0 0,-1 0 0 0 0,1 0 0 0 0,0 0 0 0 0,-1-1 0 0 0,0 2 0 0 0,1-2 41 0 0,0 1 1 0 0,-1-1-1 0 0,1 0 0 0 0,0 0 0 0 0,0 1 0 0 0,0-1 1 0 0,0 0-1 0 0,-1 1 0 0 0,1-1 0 0 0,0 0 1 0 0,0 0-1 0 0,0 1 0 0 0,0-1 0 0 0,0 0 0 0 0,0 1 1 0 0,0-1-1 0 0,0 0 0 0 0,0 0 0 0 0,0 1 1 0 0,0-1-1 0 0,0 0 0 0 0,0 1 0 0 0,0-1 0 0 0,0 0 1 0 0,0 1-1 0 0,0-1 0 0 0,1 0 0 0 0,-1 0 1 0 0,0 1-1 0 0,0-1 0 0 0,0 0 0 0 0,0 0 0 0 0,1 1 1 0 0,-1-1-1 0 0,0 0 0 0 0,0 0 0 0 0,0 1 1 0 0,1-1-1 0 0,-1 0 0 0 0,0 0 0 0 0,0 0 0 0 0,1 1 1 0 0,4 3 99 0 0,-1-1 0 0 0,1 1 0 0 0,0-1 0 0 0,1 0 0 0 0,-1 0 0 0 0,1 0 0 0 0,-1-1 0 0 0,1 0 1 0 0,0 0-1 0 0,0 0 0 0 0,0-1 0 0 0,0 1 0 0 0,10-1 0 0 0,7 1 192 0 0,1-2 0 0 0,26-3-1 0 0,-45 3-347 0 0,18-3 175 0 0,-1-1 1 0 0,0 0 0 0 0,0-2 0 0 0,0 0-1 0 0,30-14 1 0 0,-42 17-119 0 0,-1 0 0 0 0,1 1 0 0 0,-1 1 0 0 0,1 0 0 0 0,-1 0-1 0 0,1 1 1 0 0,13 1 0 0 0,-3-1-20 0 0,-11 1-49 0 0,0 0 0 0 0,0 1 0 0 0,0 0 0 0 0,12 4 0 0 0,11 3 0 0 0,44 0 52 0 0,-53-7-27 0 0,-1 0 1 0 0,32 9-1 0 0,-15 4-2 0 0,-30-11-16 0 0,-1 0 0 0 0,1-1-1 0 0,0 0 1 0 0,-1-1 0 0 0,11 2 0 0 0,141 11 481 0 0,-130-13-448 0 0,87 5 310 0 0,-117-7-349 0 0,8 1 29 0 0,-1-1 1 0 0,1 0 0 0 0,0 0-1 0 0,-1-1 1 0 0,1 0 0 0 0,-1-1-1 0 0,1 1 1 0 0,-1-1 0 0 0,0-1-1 0 0,1 1 1 0 0,11-7 0 0 0,-18 8-22 0 0,1 0 0 0 0,-1 0 0 0 0,0 1 0 0 0,1-1 0 0 0,-1 0 0 0 0,1 1 0 0 0,-1-1 0 0 0,1 1 0 0 0,-1 0 0 0 0,1-1 0 0 0,-1 1 0 0 0,1 0 0 0 0,0 0 0 0 0,-1 0 0 0 0,1 0 0 0 0,2 1 0 0 0,-7-3-1 0 0,1 1 0 0 0,0 0 0 0 0,-1 0-1 0 0,1 0 1 0 0,-1 0 0 0 0,1 0 0 0 0,-1 1 0 0 0,1-1 0 0 0,-1 1-1 0 0,1 0 1 0 0,-4-1 0 0 0,-35 0 97 0 0,38 1-104 0 0,-9 0 0 0 0,-19 0 4 0 0,-43-5 0 0 0,59 4 14 0 0,-1 0 0 0 0,-21 2 0 0 0,-19 0-23 0 0,-66-2 4 0 0,90 3 2 0 0,0-1 0 0 0,0-2 0 0 0,0-2 1 0 0,-35-7-1 0 0,36 5 12 0 0,1 1 0 0 0,-1 2 0 0 0,-51 2 0 0 0,42 0-15 0 0,-58-5-1 0 0,45 0 2 0 0,-98 5 0 0 0,7 1 0 0 0,130-3 0 0 0,1 0 0 0 0,-16-5 0 0 0,13 3 0 0 0,-31-4 0 0 0,44 7 0 0 0,-1 1 0 0 0,0 0 0 0 0,0 0 0 0 0,0 1 0 0 0,1-1 0 0 0,-1 1 0 0 0,0-1 0 0 0,1 1 0 0 0,-1 0 0 0 0,0 1 0 0 0,1-1 0 0 0,-1 1 0 0 0,-3 2 0 0 0,6-4 0 0 0,1 0 0 0 0,0 0 0 0 0,0 0 0 0 0,-1 1 0 0 0,1-1 0 0 0,0 0 0 0 0,0 0 0 0 0,0 0 0 0 0,-1 0 0 0 0,1 1 0 0 0,0-1 0 0 0,0 0 0 0 0,0 0 0 0 0,0 1 0 0 0,-1-1 0 0 0,1 0 0 0 0,0 0 0 0 0,0 1 0 0 0,0-1 0 0 0,0 0 0 0 0,0 0 0 0 0,0 1 0 0 0,0-1 0 0 0,0 0 0 0 0,0 1 0 0 0,0-1 0 0 0,0 0 0 0 0,0 0 0 0 0,0 1 0 0 0,0-1 0 0 0,0 0 0 0 0,0 1 0 0 0,0-1 0 0 0,0 0 0 0 0,0 0 0 0 0,1 1 0 0 0,9 8 0 0 0,16 2 0 0 0,85 3 0 0 0,-51-9 0 0 0,93 10 0 0 0,-55-4 0 0 0,-76-8 0 0 0,-1 0 0 0 0,33 10 0 0 0,-33-7 0 0 0,0-1 0 0 0,38 4 0 0 0,-4-7 0 0 0,91 8 0 0 0,55 13 0 0 0,-83-17 96 0 0,151-12 0 0 0,-241 2-96 0 0,-22 3 2 0 0,0 0 0 0 0,0 1-1 0 0,0-1 1 0 0,0 1 0 0 0,12 1 0 0 0,-85 3 134 0 0,-65-22-32 0 0,87 10-33 0 0,-61-2-1 0 0,-181 27-70 0 0,59 0 0 0 0,209-16 1 0 0,-91 1 4 0 0,-109-12 0 0 0,174 7 24 0 0,-83 4 0 0 0,-47 15-38 0 0,78-6 13 0 0,29-3-421 0 0,-1 2 0 0 0,2 4-1 0 0,-1 3 1 0 0,-79 29 0 0 0,90-22-1113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4:56.0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10612 569 919 276125 52862,'-1'-2'80'0'0,"-2"-2"-80"0"0,0 0 560 0 0,-1 0 768 0 0,0 1-528 0 0,-1 0-800 0 0,-1 0 0 0 0,0 0-104 0 0,0 0 8 0 0,0 0 8 0 0,-1 0 0 0 0,1 0 88 0 0,-1 0 176 0 0,0-1-104 0 0,0-1 224 0 0,0 1 400 0 0,-1 0-344 0 0,1-1-32 0 0,0 0-8 0 0,1 1 0 0 0,-2-1 256 0 0,0 1-312 0 0,-1 1-8 0 0,-1 0 0 0 0,0 1 96 0 0,-1 0 16 0 0,0 0 8 0 0,-1 1 0 0 0,0 0-40 0 0,-3 0 312 0 0,-1 0-320 0 0,1-1-32 0 0,0 0 0 0 0,2 1-8 0 0,-3-2 192 0 0,0-1-288 0 0,0 1-8 0 0,-1-1 0 0 0,0 1-16 0 0,0-1 0 0 0,0 1 0 0 0,0 0 0 0 0,0-1-8 0 0,0 1-8 0 0,0 0 0 0 0,0 1 0 0 0,-1-1 16 0 0,0 0 8 0 0,0 1 0 0 0,-1 0 0 0 0,1 0 32 0 0,-1 0 8 0 0,1 1 0 0 0,-1-1 0 0 0,0 1 0 0 0,-1 1 0 0 0,1 1 0 0 0,-1 0 0 0 0,-1 0 8 0 0,0 1 0 0 0,0 0 0 0 0,-2 0 0 0 0,0 1 0 0 0,0 0 0 0 0,-1 1 0 0 0,0-1 0 0 0,-1-1-32 0 0,1 0-8 0 0,0 0 0 0 0,0-1 0 0 0,2-1-32 0 0,0-1-8 0 0,0 0 0 0 0,0-1 0 0 0,0 0-8 0 0,-1 0 0 0 0,1-1 0 0 0,0 0 0 0 0,1 0 0 0 0,0 0-8 0 0,2-1 0 0 0,1 1 0 0 0,0-1-16 0 0,1-1 0 0 0,0 0 0 0 0,0 1 0 0 0,1 0 8 0 0,-1 0 0 0 0,0 0 0 0 0,1-1 0 0 0,-2 0-16 0 0,1 1-8 0 0,0-1 0 0 0,-1 1 0 0 0,1-1-8 0 0,-1 0 0 0 0,0 0 0 0 0,0-1 0 0 0,0 1 8 0 0,-1 0 0 0 0,0 1 0 0 0,-1 0 0 0 0,-1 1 8 0 0,-1-1 0 0 0,0 1 0 0 0,0 1 0 0 0,0 0-8 0 0,-3 0 88 0 0,0 0-88 0 0,1 0-24 0 0,1 1 0 0 0,0-1 0 0 0,1 1 0 0 0,0 0-64 0 0,-1 0 0 0 0,1 0 72 0 0,0-2-72 0 0,0 1 64 0 0,1-1-64 0 0,0-1 80 0 0,-1 1-80 0 0,2-1 96 0 0,-1 0-32 0 0,0 1-64 0 0,-4-1 96 0 0,-3 1-24 0 0,0 1-72 0 0,-4 0 128 0 0,0 1-128 0 0,0 1 96 0 0,-1-1-32 0 0,0 1 32 0 0,2 1-96 0 0,-2 1 96 0 0,0 0-32 0 0,3 0-64 0 0,1 1 64 0 0,3-1-64 0 0,3 0 0 0 0,1-1 72 0 0,0 0-72 0 0,2-1 72 0 0,-1 0-72 0 0,0-1 96 0 0,-4 1 0 0 0,-1-1-32 0 0,1 0 0 0 0,0 0-64 0 0,2 2 80 0 0,-1 0-16 0 0,0 0-64 0 0,1 1 864 0 0,0 0 136 0 0,2 1 24 0 0,0-1 8 0 0,-6 1-3528 0 0,-3 1 1504 0 0,1-1 824 0 0,1 1 168 0 0,3 0 0 0 0,1-1 64 0 0,2 1-64 0 0,1-1 64 0 0,1 0-64 0 0,-1 0 64 0 0,0-1-64 0 0,0 1 64 0 0,-1 0-64 0 0,0 0 64 0 0,-1 0-64 0 0,1-2 0 0 0,0 2 0 0 0,0-1 64 0 0,0-1-64 0 0,-1 0 0 0 0,0-2 0 0 0,-1 0 0 0 0,1 0 64 0 0,-1-1-64 0 0,1 2 64 0 0,0-1-64 0 0,1 1 64 0 0,0 0-64 0 0,1-1 80 0 0,0 1-80 0 0,0-1 72 0 0,0 0-72 0 0,-1 1 64 0 0,1 0-64 0 0,0 0 64 0 0,0 0-64 0 0,-1 0 0 0 0,1-1 64 0 0,-1 0-64 0 0,1 1 64 0 0,0-1-64 0 0,0 0 64 0 0,0-1-64 0 0,-1 0 80 0 0,0-1-80 0 0,-1 0 80 0 0,0-1-80 0 0,-3 1 96 0 0,-3-1 0 0 0,0-1 0 0 0,1 0-96 0 0,3 1 96 0 0,1-1-96 0 0,-1-1 64 0 0,-2 0 0 0 0,2 0-64 0 0,1 0 80 0 0,1 1-80 0 0,1-1 80 0 0,0 1-80 0 0,0 1 0 0 0,1 0 72 0 0,1 0-72 0 0,0 1 0 0 0,0-1 0 0 0,0 1 0 0 0,1 1 64 0 0,-1 0-64 0 0,0 0 0 0 0,0 1 0 0 0,-1 0 64 0 0,-1 1-64 0 0,-3-1 0 0 0,-2 0 0 0 0,-1 1 0 0 0,-4 0 0 0 0,-1 1 64 0 0,2-1-64 0 0,2 1 0 0 0,3 1 0 0 0,0-2 0 0 0,2 1 0 0 0,1-2 0 0 0,-1 0 0 0 0,-1-1 0 0 0,2 1 0 0 0,1-1 0 0 0,1 1 0 0 0,1 1 0 0 0,1 1 0 0 0,0 0 64 0 0,0 1-64 0 0,0-1 0 0 0,0 0 0 0 0,1 0 0 0 0,-1 0 0 0 0,0 0 0 0 0,1 1 0 0 0,-1-1 0 0 0,1 0 0 0 0,0 0 0 0 0,-1 0 0 0 0,0 1 0-506 5,1-1 0 506-5,-1 1 0 0 0,1 1 0 0 0,-1-1 64 0 0,1 0-64 0 0,0 0 0 0 0,0 0 0 0 0,-1 1 0 0 0,1-1 0 0 0,-1 0 0 0 0,1 0 0 0 0,-1 0 0 0 0,-2 0 0 0 0,0 1 0 0 0,0 0 0 0 0,-3 1 0 0 0,-1 1 64 0 0,0 0-64 0 0,1-1 0 0 0,1 0 0 0 0,0-1 0 0 0,0 0 0 0 0,0 0 0 0 0,1-1 0 0 0,0-1 0 0 0,1 0 0 0 0,0 0 0 0 0,1-1 0 0 0,-3 0 0-493 3,-2 0 64 493-3,1-1-64 0 0,1 0 0 0 0,1 1 0 0 0,-3 0 0 0 0,-1 1 64 0 0,0 0-64 0 0,1 1 0 0 0,0 1 0 0 0,1 0 64 0 0,0-1-64 0 0,0 0 0 0 0,-1-1 0 0 0,1 0 0 0 0,1 1 0 0 0,-1-1 0 0 0,0 0 0 0 0,1 0 0 0 0,0-1 0 0 0,2 0 64 0 0,0-1-64-492 0,1 1 0 492 0,-1-1 0 0 0,0-1 0 0 0,-1 0 0 0 0,-1 1 0 0 0,-1-1 0 0 0,0 1 0 0 0,-1 0 0 0 0,0-1 0 0 0,0 1 0 0 0,-4 1 0 0 0,-3 1 0 0 0,0 0 0 0 0,1 1 0 0 0,2 0 0 0 0,1 0 0 0 0,1 0 0 0 0,0 1 0 0 0,0-1 0 0 0,0 1 0 0 0,0-1 0 0 0,-1-1 0 0 0,-1 0 0-492-2,1 0 0 492 2,-1-1 0 0 0,1 1 0 0 0,0-2 0 0 0,1 1 0 0 0,1-1 0 0 0,-1-1 0 0 0,0 0 0 0 0,1 1 0 0 0,-1-1 0 0 0,0 0 0 0 0,0 0 0 0 0,-1 0 0 0 0,1-1 0 0 0,0-1 0 0 0,0 0 0 0 0,0 0 0 0 0,1 1 0 0 0,0 0 0 0 0,1 1 0 0 0,0-1 0 0 0,0 1 0 0 0,0 1 0 0 0,-1-1 0 0 0,1 1 0 0 0,-1 0 0 0 0,1 0 0 0 0,2 0 0 0 0,0-1 0 0 0,0-1 0 0 0,1 1 0 0 0,1-1 0-492-4,0 0 0 492 4,0 0 0 0 0,1 0 64 0 0,0 0-64 0 0,1-1 0 0 0,-1 1 0 0 0,1 0 0 0 0,-2 0 0 0 0,1-1 0 0 0,0 1 0 0 0,-1 0 0 0 0,1 0 0 0 0,1 0 0 0 0,-1 1 0 0 0,1 0 0 0 0,0 1 0 0 0,0 0 0 0 0,0 0 0 0 0,-3 0-400 0 0,-5 0-600 0 0,-1 0 488 0 0,1 0 824 0 0,2-1 160 0 0,3 1 32 0 0,0 0 8 0 0,2 0-408 0 0,0 1-104 0 0,0-2 0 0 0,0 0 0 0 0,0 0 0-503 4,-1 0 0 503-4,-1 0 0 0 0,1 0 0 0 0,-1 0 0 0 0,1 1 0 0 0,0-1 0 0 0,2 2 0 0 0,0-1 0 0 0,2-1 0 0 0,0 1 0 0 0,1-1 0 0 0,0 0 0 0 0,1 0 0 0 0,-2 0 0 0 0,0-1 0 0 0,0 1 0 0 0,-1-1 0 0 0,1 0 0 0 0,0 0 0 0 0,1 0 0 0 0,-1 0 0-504-7,2-1 0 504 7,0 1 0 0 0,0-1 0 0 0,0 0 0 0 0,2 0 0 0 0,0 1 0 0 0,0-1 0 0 0,-2 0 0 0 0,0 0 0 0 0,-1 1 0 0 0,1 0 0 0 0,1 1 0 0 0,0 0 0 0 0,1 0 0 0 0,-3 1 0 0 0,-2 0 0 0 0,0 1 0-503 0,0 0 0 503 0,0 1 0 0 0,0 0 0 0 0,0-1 0 0 0,1 1 0 0 0,-1-1 0 0 0,2 1 0 0 0,0-1 0 0 0,0 0 0 0 0,0-1 0 0 0,0 1 0 0 0,0-1 0 0 0,1 1 0 0 0,-1 0 0 0 0,1 0 0 0 0,0 0 0 0 0,2 0 0 0 0,-1 1 0 0 0,1-1 0 0 0,1 2 0 0 0,0-1 0 0 0,-1 0 0 0 0,1 0 0 0 0,-1 1 0 0 0,0 0 0 0 0,-2 0 0 0 0,0-1 0 0 0,0 1 0 0 0,-1-1 0 0 0,0 0 0 0 0,-3 0 0 0 0,0 0 0-502 8,2 0 0 502-8,0 1 0 0 0,2-1 0 0 0,1 0 0 0 0,1 0 0 0 0,1 1 0 0 0,0-1 0 0 0,1 1 0 0 0,0 0 0 0 0,-1 0 0 0 0,1 0 0 0 0,-1 0 0-489-5,0-1 0 489 5,-1 0 0 0 0,1 0 0 0 0,1 0 0 0 0,1-1 0 0 0,0 0 0 0 0,0-1 0 0 0,-1 0 0 0 0,1 1 0 0 0,-1-1 0 0 0,1 2 0 0 0,-1-1 0 0 0,1 1 0 0 0,-1 1 0 0 0,0-1 0 0 0,0 0 0 0 0,1 0 0 0 0,-1-1 0 0 0,1 0 0 0 0,0 0 0 0 0,0 0 0 0 0,1 0 0 0 0,-1 0 0 0 0,1 1 0 0 0,0-1 0 0 0,0-1 0 0 0,0 1 0 0 0,0-1 0-502 4,1 0 0 502-4,-1 0 0 0 0,1 0 0 0 0,0 1 0 0 0,0-1 0 0 0,-1 0 0 0 0,1 1 0 0 0,-1-1 0 0 0,1 1 0 0 0,0-1 0 0 0,0 0 0 0 0,0 1 0 0 0,0 0 0 0 0,1 1 0 0 0,-1 0 0 0 0,0 1 0 0 0,0 0 0 0 0,0 0 0 0 0,-1 0 0 0 0,1 1 0 0 0,0-2 0 0 0,0 1 0-502 2,0-1 0 502-2,0 1 0 0 0,0-1 0 0 0,0 1 0 0 0,-1 0 0 0 0,0 0 0 0 0,0 0 0 0 0,0 1 0 0 0,0 0 0 0 0,-1-1 0 0 0,1 1 0 0 0,0 0 0 0 0,0-1 0 0 0,-1 1 0 0 0,1-1 0 0 0,-2 0 0-488 0,1-1 0 488 0,-1 1 0 0 0,0 0 0 0 0,0 0 0 0 0,-1 0 0 0 0,-1 1 0 0 0,1 0 0 0 0,0 0 0 0 0,0 1 0 0 0,1 0 0 0 0,0 0 0 0 0,0 0 0 0 0,0 1 0 0 0,1 0 0 0 0,0 0 0 0 0,0 1-416 0 0,-2 1-1072 0 0,2 1 1792 0 0,0-1 160 0 0,2 0 32 0 0,2-1 8 0 0,1 0-408 0 0,0-1-96 0 0,2 0 0 0 0,0 0 0 0 0,1 1 0 0 0,0-1 0 0 0,1 2 0 0 0,0-1 0 0 0,-1 1 0 0 0,1 2 0 0 0,0-1 0 0 0,-1 2 0 0 0,1 0 0-502-3,-1-1 0 502 3,1 0 0 0 0,0 1 0 0 0,0 0 0 0 0,0 0 0 0 0,0 0 0 0 0,0 0 0 0 0,-1 0 0 0 0,1 1 0 0 0,1 0 0 0 0,0 1 0 0 0,0-1 0 0 0,0 0 0 0 0,0 1 0 0 0,1 0 0 0 0,1 0 0 0 0,-1 0 0 0 0,1 0 0 0 0,0 0 0 0 0,1-1 0 0 0,0 1 0 0 0,1-1 0 0 0,0 0 0 0 0,1 0 0 0 0,1 1 0 0 0,1 0 0 0 0,-1 0 0 0 0,0 0 0 0 0,-1 0 0 0 0,-1 0 0 0 0,1 0 0 0 0,0 0 0 0 0,0 1 0 0 0,0-1 0 0 0,0 0 0 0 0,1-1 0 0 0,-1 1 0 0 0,1-1 0 0 0,0 1 0 0 0,0-2 0 0 0,0 1 0 0 0,-1-2 0 0 0,-1 1 0 0 0,1 0 0 0 0,-2-1 0 0 0,1 1 0 0 0,0 0 0 0 0,-1 0 0 0 0,1 0 0 0 0,1 3 0 0 0,1 0 0 0 0,0-1 0 0 0,-1-1 0 0 0,-1-1 0 0 0,0 0 0 0 0,-1-1 0 0 0,-1 0 0-502-5,-1-1 0 502 5,0 1 0 0 0,-2-1 0 0 0,1 0 0 0 0,-1 0 0 0 0,0 0 0 0 0,0 1 0 0 0,-1-1 0 0 0,-1 1 0 0 0,1 0 0 0 0,0-1 0 0 0,0 1 0 0 0,-1 0 0 0 0,1-1 0 0 0,0 1 0 0 0,0-1 0-503 4,1 0 0 503-4,0 1 0 0 0,0-1 0 0 0,1 1 0 0 0,1 1 0 0 0,-1-1 0 0 0,2 0 0 0 0,0 0 0 0 0,0 0 0 0 0,0 1 0 0 0,0-1 0 0 0,0 0 0 0 0,0 0 0 0 0,1 1 0 0 0,1-1 0 0 0,1 0 0 0 0,0 1 0 0 0,1-1 0 0 0,1 0 0 0 0,1 0 0 0 0,-1 0 0 0 0,2-1 0 0 0,-1 0 0 0 0,0 0 0 0 0,0-1 0 0 0,0 0 0 0 0,-1 0 0 0 0,1 0 0 0 0,1 1 0 0 0,0 0 0 0 0,0 1 0-489 1,1 0 0 489-1,1 0 0 0 0,-1 1 0 0 0,1 0 0 0 0,0-1 0 0 0,0 0 0 0 0,0-1 0 0 0,0 0 0 0 0,-1 0 0 0 0,1-1 0 0 0,-1-1 0 0 0,1 1 0 0 0,0 0 0 0 0,-1 0 0 0 0,0-1 64 0 0,1 0-64 0 0,0-1 0 0 0,0 1 0 0 0,0-1 0 0 0,1 0 0 0 0,-1 0 0 0 0,1 0 0 0 0,1 1 0 0 0,0-1 0 0 0,0-1 0 0 0,0 1 0 0 0,1 0 0 0 0,0-1 64 0 0,0 0-64 0 0,2 0 0 0 0,-1 0 0 0 0,1 0 0 0 0,0-1 0 0 0,1 1 0 0 0,-1-1 0 0 0,2 0 0 0 0,0 1 0 0 0,-1-1 0 0 0,1 0 0 0 0,0-1 0 0 0,-1 1 0 0 0,1 0 0 0 0,-1 0 0 0 0,1 0 0 0 0,0 0 0 0 0,0-1 0 0 0,0 1 0 0 0,1 1 0 0 0,0-1 0 0 0,0 1 0 0 0,1 0 0 0 0,-1 0 0 0 0,1 0 0 0 0,1-1 0 0 0,-1 0 0 0 0,0 0 0 0 0,0-1 0 0 0,-1 1 0 0 0,-1-1 64 0 0,1 1-64 0 0,-1-2 0 0 0,0 1 0 0 0,1-1 0 0 0,0 1 0 0 0,0-1 0 0 0,1 1 0 0 0,1 0 0 0 0,2 0 0 0 0,5-1-384 0 0,6-1-616 0 0,7 0 808 0 0,1-1 672 0 0,-2 0 32 0 0,-4-1 0 0 0,-4 2-408 0 0,-3-1-104 0 0,-3 1 0 0 0,-1 0 0 0 0,-2 1 0 0 0,1 0 0 0 0,1 0 0 0 0,1 0 0 0 0,0 0 0 0 0,1 0 0 0 0,1 0 0 0 0,-1-1 0 0 0,0 1 0 0 0,-1-1 0 0 0,1 0 0 0 0,1-2 0 0 0,0 1 0 0 0,0-1 0 0 0,0 0 0 0 0,1-1 0 0 0,-1 0 0 0 0,1 0 0 0 0,-1 0 0 0 0,1 0 0 0 0,0 0 0 0 0,0-1 0 0 0,-1 0 0 0 0,4 1 0 0 0,1 0 0 0 0,-1 1 0 0 0,0 1 0 0 0,-1 0 0 0 0,-1 1 0 0 0,-1-1 0 0 0,1 1 0 0 0,-1 0 0 0 0,1-1 0 0 0,-1-1 0 0 0,0 0 0 0 0,-2 1 0 0 0,1-2 0 0 0,-1 0 0 0 0,1-1 0 0 0,0 0 0 0 0,0-1 64 0 0,0 1-64 0 0,1 0 0 0 0,0 0 0 0 0,0 1 0 0 0,1 1 0 0 0,0 0 0 0 0,0 0 0 0 0,0 0 0 0 0,0 1 0 0 0,-1 0 0 0 0,1 1 0 0 0,0 0 0 0 0,1-1 0 0 0,1 0 0 0 0,0-1 0 0 0,1-1 0 0 0,0 0 0 0 0,-1-1 0 0 0,-1 0 0 0 0,-1-1 0 0 0,0 1 0 0 0,-1 0 0 0 0,1 0 0 0 0,4 1 0 0 0,2 0 0 0 0,-1 1 0 0 0,-2 1 0 0 0,-1 0 0 0 0,-1 0 0 0 0,-3 1 0 0 0,0 0 0 0 0,-1 0 0 0 0,-1 0 0 0 0,0 0 0 0 0,-1 0 0 0 0,2 0 0 0 0,-1-1 0 0 0,1 1 0 0 0,1-1 0 0 0,0 1 0 0 0,0-1 0 0 0,1 1 0 0 0,-2 0 0 0 0,1 0 0 0 0,2 1 0 0 0,2 1 0 0 0,-2-1 0 0 0,-1 1 0 0 0,-3 0 0 0 0,-1 0 0 0 0,0 0 0 0 0,4 1 0 0 0,1 0 0 0 0,-1 0 0 0 0,0 0 0 0 0,-1-1 0 0 0,0 0 0 0 0,-1 0 0 0 0,-1-1 0 0 0,0 1 0 0 0,-2 0 0 0 0,0-1 0 0 0,-1 0 0 0 0,0 1 0 0 0,1-1 0 0 0,1 0 0 0 0,0 0 0 0 0,1 0 0 0 0,1 0 0 0 0,-1-1 0 0 0,-1 1 0 0 0,0 1 0 0 0,-1-1 0 0 0,-2 0 0 0 0,-1 0 0 0 0,-2 0 0 0 0,0 0 0 0 0,-1 0 0 0 0,5 0 0 0 0,1-1 0 0 0,1 1 0 0 0,-1 0 0 0 0,0-1 0 0 0,-1 1 0 0 0,-1 0 0 0 0,4-1 0 0 0,1 0 0 0 0,-1 0 0 0 0,0 0 0 0 0,-2 0 0 0 0,-1-1 0 0 0,-1 1 0 0 0,0 0 0 0 0,-1-1 0 0 0,5 0 0 0 0,1 1 0 0 0,0-1 0 0 0,-1-1 0 0 0,-1 1 0 0 0,-2 0 0 0 0,1 0 0 0 0,-2 0 0 0 0,0 0 0 0 0,0 0 0 0 0,-2 0 0 0 0,1 0 0 0 0,-2 0 0 0 0,0-1 0 0 0,0 1 0 0 0,1 0 0 0 0,-1-1 0 0 0,2 1 0 0 0,-1 0 0 0 0,0-1 0 0 0,1 1 0 0 0,-1 0 0 0 0,1 1 0 0 0,1 0 0 0 0,0 1 0 0 0,2 0 0 0 0,-1 0 0 0 0,1-1 0 0 0,0 1 0 0 0,0-1 0 0 0,-1 1 0 0 0,-1 0 0 0 0,1 0 0 0 0,0 0 0 0 0,0-1 0 0 0,0 1 0 0 0,1-1 0 0 0,0-1 0 0 0,0 0 0 0 0,0 0 0 0 0,0 0 0 0 0,1-1 0 0 0,0 0 0 0 0,0-1 0 0 0,0 0 0 0 0,-2 1 0 0 0,-1 1 0 0 0,-1 0 0 0 0,0 1 0 0 0,4 1 0 0 0,0 0 0 0 0,1 0 0 0 0,-1 1 0 0 0,-1 0 0 0 0,0-1 0 0 0,-2 1 0 0 0,0-1 0 0 0,0 0 0 0 0,-1 0 0 0 0,1-1 0 0 0,-1 0 0 0 0,2 0 0 0 0,-1 0 0 0 0,1 0 0 0 0,0-1 0 0 0,0 1 0 0 0,0 1 0 0 0,-1 0 0 0 0,1 1 0 0 0,-1 1 0 0 0,1-1 0 0 0,0 1 0 0 0,5 1 0 0 0,0 1 0 0 0,1-1 0 0 0,-2 0 0 0 0,-2 1 0 0 0,-2-2 0 0 0,-2 1 0 0 0,-1-1 0 0 0,0 0 0 0 0,-1 0 0 0 0,1 0 0 0 0,-1-1 0 0 0,1 0 0 0 0,0-1 0 0 0,1 0 0 0 0,0 0 0 0 0,0 0 0 0 0,0 1 0 0 0,0-1 0 0 0,0 1 0 0 0,0-1 0 0 0,0 1 0 0 0,0 0 0 0 0,-1 1 0 0 0,0-1 0 0 0,-2 0 0 0 0,0 1 0 0 0,0-1 0 0 0,-1 0 0 0 0,1 1 0 0 0,-1-1 0 0 0,0 0 0 0 0,1 0 0 0 0,0-1 0 0 0,-1 1 0 0 0,0 0 0 0 0,0 0 0 0 0,0-1 0 0 0,-1 0 0 0 0,1 1 0 0 0,-1 0 0 0 0,1-1 0 0 0,0 0 0 0 0,-1 0 0 0 0,0-1 0 0 0,-1 1 0 0 0,0 0 0 0 0,-1-1 0 0 0,0 0 0 0 0,0 0 0 0 0,-1 0 0 0 0,1 1 0 0 0,-1-1 0 0 0,1-1 0 0 0,0 0 0 0 0,0 0 0 0 0,-1 1 0 0 0,0-1 0 0 0,1 1 0 0 0,-1 0 0 0 0,1 0 0 0 0,0 0 0 0 0,-1 0 0 0 0,0 0 0 0 0,0-1 0 0 0,1-1 0 0 0,-1 1 0 0 0,1 0 0 0 0,-1-1 0 0 0,-1 1 0 0 0,1 0 0 0 0,-1 0 0 0 0,0 0 0 0 0,0 1 0 0 0,0-1 0 0 0,1 0 0 0 0,-1 1 0 0 0,0 0 0 0 0,1 0 0 0 0,-1 0 0 0 0,1 1 0 0 0,0-1 0 0 0,0 1 0 0 0,-2-1 0 0 0,0 0 0 0 0,-1 0 0 0 0,1 0 0 0 0,-1 0 0 0 0,1 0 0 0 0,-1 0 0 0 0,1 0 0 0 0,0 0 0 0 0,0-1 0 0 0,0 1 0 0 0,1-1 0 0 0,-1 1 0 0 0,1 1 0 0 0,0-1 0 0 0,0 1 0 0 0,1-1 0 0 0,0 1 0 0 0,0 0 0 0 0,1-1 0 0 0,0 0 0 0 0,0 0 0 0 0,0-1 0 0 0,-1 1 0 0 0,1 0 0 0 0,0 0 0 0 0,-2 0 0 0 0,1 0 0 0 0,-2 0 0 0 0,1 0 0 0 0,2 1 0 0 0,1-1 0 0 0,-1 1 0 0 0,0 1 0 0 0,-1-1 0 0 0,2 0 0 0 0,2 0 0 0 0,0 0 0 0 0,0-1 0 0 0,-2 0 0 0 0,-1 0 0 0 0,0-1 0 0 0,-1 0 0 0 0,-1 0 0 0 0,1 0 0 0 0,0 0 0 0 0,-1 1 0 0 0,0-1 0 0 0,1 1 0 0 0,0 0 0 0 0,0 0 0 0 0,1-1 0 0 0,0 1 0 0 0,0-1 0 0 0,-1 0 0 0 0,0 0 0 0 0,0-1 0 0 0,-1 1 0 0 0,-1 0 0 0 0,0-1 0 0 0,-1 1 0 0 0,0 0 0 0 0,0-1 0 0 0,0 0 64 0 0,-1 0-64 0 0,1 0 0 0 0,0 0 0 0 0,0 1 0 0 0,-1-1 0 0 0,1 0 0 0 0,0 0 0 0 0,0 0 0 0 0,0 0 0 0 0,0 1 0 0 0,-1-1 0 0 0,1 0 0 0 0,-1 1 0 0 0,1 0 0 0 0,0 0 0 0 0,1 0 0 0 0,0 0 0 0 0,0 0 0 0 0,0 1 0 0 0,1-1 0 0 0,-1 0 0 0 0,1 1 0 0 0,0 0 0 0 0,0 0 0 0 0,0 1 0 0 0,-1-1 0 0 0,0 0 0 0 0,0 0 0 0 0,1 0 0 0 0,1 0 0 0 0,0 0 0 0 0,1-1 0 0 0,1 1 0 0 0,0-1 0 0 0,0 0 0 0 0,1 1 0 0 0,0-1 0 0 0,1 0 0 0 0,-1 0 0 0 0,1-1 0 0 0,1 1 0 0 0,-1 0 0 0 0,1 0 0 0 0,-2 0 0 0 0,1 0 0 0 0,-2 0 0 0 0,1 1 0 0 0,-2-1 0 0 0,-1 0 0 0 0,-1 1 0 0 0,-1-1 0 0 0,-1 1 0 0 0,-1-1 0 0 0,0 0 0 0 0,-1 0 0 0 0,0-1 0 0 0,0 1 0 0 0,0-1 0 0 0,0 0 0 0 0,-2 0 0 0 0,0 0 0 0 0,0 0 0 0 0,-1 0 0 0 0,-1 1 0 0 0,1 0 0 0 0,-1 0 0 0 0,1 0 0 0 0,-1 0 0 0 0,1 0 0 0 0,-1-1 0 0 0,0 1 0 0 0,-1-1 0 0 0,0 0 0 0 0,0 0 0 0 0,-1-1 0 0 0,0 1 0 0 0,-1-1 0 0 0,1-1 0 0 0,-1 1 0 0 0,0 1 0 0 0,0-1 0 0 0,0 1 0 0 0,0 0 0 0 0,-1 0 0 0 0,1 0 0 0 0,0 0 0 0 0,0 0 0 0 0,0 0 0 0 0,0 0 0 0 0,0 0 0 0 0,1 1 0 0 0,0-1 0 0 0,0 0 0 0 0,0 1 0 0 0,0-2 0 0 0,0 1 0 0 0,0 0 0 0 0,0 0 0 0 0,0 0 0 0 0,0 0 0 0 0,-1 0 0 0 0,1 1 0 0 0,0 0 0 0 0,-1 0 0 0 0,1-1 0 0 0,-1 1 0 0 0,0 0 0 0 0,1 0 0 0 0,-1 0 0 0 0,-1 0 0 0 0,1 1 0 0 0,0 0 0 0 0,0 0 0 0 0,0 0 0 0 0,0 0 0 0 0,0 0 0 0 0,-1-1 0 0 0,0 1 0 0 0,0 1 0 0 0,0-1 0 0 0,-1 0 0 0 0,0 0 0 0 0,0 1 0 0 0,-1-2 0 0 0,1 1 0 0 0,-1-1 0 0 0,1 0 0 0 0,0 0 0 0 0,1-1 0 0 0,0 2 0 0 0,0-1 0 0 0,0 1 0 0 0,1-1 0 0 0,-1 1 0 0 0,1 0 0 0 0,0 0 0 0 0,-1 0 0 0 0,1 1 0 0 0,-1 0 0 0 0,1-1 0 0 0,-2 1 0 0 0,1-1 0 0 0,-1 1 0 0 0,0-1 0 0 0,0-1 0 0 0,-1-1 0 0 0,1 0 0 0 0,-2-1 0 0 0,1 0 0 0 0,0-2 0 0 0,-1 1 0 0 0,1-1 0 0 0,0 0 0 0 0,1-1 0 0 0,-1 1 0 0 0,1 0 0 0 0,0-1 0 0 0,1-1 0 0 0,0 1 0 0 0,0-2 0 0 0,1 1 0 0 0,0 0 0 0 0,0 1 0 0 0,1 0 0 0 0,0 0 0 0 0,0 0 0 0 0,0-1 0 0 0,1 0 0 0 0,-1-1 0 0 0,1 1 0 0 0,0-2 0 0 0,-1 1 0 0 0,1-1 0 0 0,-1 0 0 0 0,0-1 0 0 0,-1 0 0 0 0,0 0 0 0 0,0-1 0 0 0,0 2 0 0 0,-1-3 0 0 0,0 0 0 0 0,0-1 0 0 0,0 1 0 0 0,0 0 0 0 0,0-1 0 0 0,1 1 0 0 0,1-2 64 0 0,0 0-64 0 0,0 0 0 0 0,1-1 0 0 0,0 2 0 0 0,0-1 0 0 0,0 1 0 0 0,0 1 0 0 0,0-1 0 0 0,0-1 0 0 0,0 0 0 0 0,0 0 0 0 0,0 1 0 0 0,-1 1 0 0 0,2-3 0 0 0,0 0 0 0 0,1-1 0 0 0,0 2 0 0 0,0-1 0 0 0,1 0 0 0 0,0 0 0 0 0,1-1 0 0 0,0-1 0 0 0,0 0 0 0 0,1 1 0 0 0,0 0 0 0 0,0 1 0 0 0,0 1 0 0 0,0-1 0 0 0,0 1 0 0 0,-1 1 0 0 0,0 0 0 0 0,-1 1 0 0 0,-1 0 0 0 0,0 1 0 0 0,-2 0 0 0 0,-1 1 0 0 0,-1-1 0 0 0,-1 0 0 0 0,0 1 0 0 0,-1 0 0 0 0,0 0 0 0 0,-1 1 0 0 0,-1 0 0 0 0,0 0 0 0 0,0-1 0 0 0,1 1 0 0 0,0-1 0 0 0,-1 1 0 0 0,1-1 0 0 0,0 0 0 0 0,-1 1 0 0 0,0 0 0 0 0,0 1 0 0 0,-1-1 0 0 0,-1 2 0 0 0,-1-1 0 0 0,-1 1 0 0 0,-1 0 0 0 0,0 0 0 0 0,-1 1 0 0 0,0-1 0 0 0,-1 1 0 0 0,0-1 0 0 0,0-1 0 0 0,0 1 0 0 0,0 1 0 0 0,-1-1 0 0 0,0 1 0 0 0,-3-1 0 0 0,-2 0 0 0 0,0-1 0 0 0,-1 1 0 0 0,0 0 0 0 0,1 1 0 0 0,-1-1 0 0 0,0 2 0 0 0,-1-1 0 0 0,-5 0 0 0 0,-1 0 0 0 0,-2 0 0 0 0,1 1 0 0 0,-1 0 0 0 0,0 0 0 0 0,0 2 0 0 0,-1-1 0 0 0,0 1 0 0 0,-1-1 0 0 0,0 1 0 0 0,-1-1 0 0 0,1 1 0 0 0,0-2 0 0 0,1 1 0 0 0,1-1 0 0 0,-1-1 0 0 0,1 0 0 0 0,-1 0 0 0 0,0-1 0 0 0,0 0 0 0 0,0-1 0 0 0,0 1 0 0 0,1-2 0 0 0,1 1 0 0 0,-1 0 0 0 0,-1 0 0 0 0,-1 0 0 0 0,-1 1 0 0 0,0-1 0 0 0,-2 1 0 0 0,0 0 0 0 0,-1 1 0 0 0,0 0 0 0 0,-1 1 0 0 0,0 0 0 0 0,-1 0 0 0 0,0 0 0 0 0,0 0 0 0 0,2 1 0 0 0,0-1 0 0 0,1 0 0 0 0,-1 1 0 0 0,0 0 0 0 0,1 0 0 0 0,0 1 0 0 0,0-1 0 0 0,-1 0 0 0 0,0 0 0 0 0,1 0 0 0 0,0 0 0 0 0,-7 0 0 0 0,-3-1 0 0 0,-1 1 0 0 0,0 1 0 0 0,2 0 0 0 0,0 0 0 0 0,2 0 0 0 0,-1 1 0 0 0,1 0 0 0 0,0 0 0 0 0,1 1 0 0 0,2 0 0 0 0,1 0 0 0 0,-1-1 0 0 0,1 1 0 0 0,-1 0 0 0 0,-1 0 0 0 0,0-1 0 0 0,0 1 0 0 0,0-1 0 0 0,0 0 0 0 0,1 0 0 0 0,1 1 0 0 0,-4-2 0 0 0,-2 1 0 0 0,0 0 0 0 0,2 0 0 0 0,1 1 0 0 0,1-1 0 0 0,1 1 0 0 0,1 0 0 0 0,1 0 0 0 0,-1 1 0 0 0,1 1 0 0 0,-1 0 0 0 0,-2 0 0 0 0,1 1 0 0 0,-2 0 0 0 0,0 1 0 0 0,0 0 0 0 0,0 0 0 0 0,1 0 0 0 0,1 0 0 0 0,0 0 0 0 0,0 0 0 0 0,0 1 0 0 0,-1-1 0 0 0,0 0 0 0 0,-1 0 0 0 0,0 0 0 0 0,0-1 0 0 0,1 1 0 0 0,0-1 0 0 0,0 0 0 0 0,0 0 0 0 0,0 0 0 0 0,0 1 0 0 0,-1 0 0 0 0,-1 0 0 0 0,0 0 0 0 0,-2 0 0 0 0,-1 0 0 0 0,0 2 0 0 0,1 0 0 0 0,0 0 0 0 0,0 0 0 0 0,0 0 0 0 0,-1 1 0 0 0,0-1 0 0 0,0 1 0 0 0,0-1 0 0 0,1 1 0 0 0,2 1 0 0 0,-1-1 0 0 0,1 0 0 0 0,-1-1 0 0 0,-5 1 0 0 0,-1-1 0 0 0,1 0 0 0 0,2-1 0 0 0,1 0 0 0 0,3-1 0 0 0,1 0 0 0 0,0 0 0 0 0,0-1 0 0 0,0 0 0 0 0,-1 0 0 0 0,0 1 0 0 0,-1 0 0 0 0,1 0 0 0 0,1 1 0 0 0,1-1 0 0 0,0 0 0 0 0,1 0 0 0 0,-1-1 0 0 0,1 0 0 0 0,-1 0 0 0 0,0 0 0 0 0,0-1 0 0 0,1 0 0 0 0,0-1 0 0 0,1 0 0 0 0,0 1 0 0 0,0 1 0 0 0,-1 2 0 0 0,-1 1 0 0 0,0 0 0 0 0,-1 0 0 0 0,0 0 0 0 0,0 1 0 0 0,0 0 0 0 0,2 0 0 0 0,1-1 0 0 0,0-1 0 0 0,1 0 0 0 0,-1-1 0 0 0,0-1 0 0 0,0 0 0 0 0,-1 0 0 0 0,0-1 0 0 0,0 0 0 0 0,1 0 0 0 0,0 0 0 0 0,1 0 0 0 0,1 0 0 0 0,-1 0 0 0 0,0 1 0 0 0,1 0 0 0 0,0 0 0 0 0,0 1 0 0 0,0-1 0 0 0,-1 1 0 0 0,-1-1 0 0 0,1 1 0 0 0,0 0 0 0 0,0-1 0 0 0,3 0 0 0 0,1-1 0 0 0,0 1 0 0 0,1-2 0 0 0,0-1 0 0 0,-6-1 0 0 0,-5-1 0 0 0,0-1 0 0 0,2 0 0 0 0,4 0 0 0 0,1 1 0 0 0,4 0 0 0 0,0 1 0 0 0,2 0 0 0 0,1 1 0 0 0,-1-1 0 0 0,1 1 0 0 0,-1-1 0 0 0,0 2 0 0 0,0 0 0 0 0,0-1 0 0 0,0-1 0 0 0,0 0 0 0 0,2-1 0 0 0,1 1 0 0 0,1-1 0 0 0,0 0 0 0 0,-1-2 0 0 0,-2 0 64 0 0,0 0-64 0 0,-3 2 0 0 0,-1-1 0 0 0,1 1 0 0 0,-2-1 0 0 0,-1 1 0 0 0,2-1 0 0 0,2 1 0 0 0,2 0 0 0 0,1 1 0 0 0,2 0 0 0 0,0 1 0 0 0,1-1 0 0 0,0 0 0 0 0,0 1 0 0 0,-1 0 0 0 0,1-1 0 0 0,0 1 0 0 0,0-1 0 0 0,1 1 0 0 0,0-1 0 0 0,1 1 64 0 0,0 0-64 0 0,0-1 0 0 0,1 1 0 0 0,-1-1 0 0 0,1 1 0 0 0,0 0 0 0 0,0 1 0 0 0,1-1 0 0 0,0 1 0 0 0,1 0 0 0 0,0 0 0 0 0,2-1 0 0 0,0 0 0 0 0,0 0 0 0 0,1-1 0 0 0,0-1 0 0 0,0 0 0 0 0,0 0 0 0 0,-1 0 0 0 0,-1-1 64 0 0,0 0-64 0 0,1 0 0 0 0,0 1 0 0 0,1 0 0 0 0,-1-1 0 0 0,1 1 0 0 0,0-1 0 0 0,0 1 0 0 0,0-1 0 0 0,-1 1 0 0 0,0-1 0 0 0,1 0 0 0 0,-1 1 0 0 0,1 1 0 0 0,-1 1 0 0 0,-1 0 0 0 0,0 0 0 0 0,0-1 0 0 0,0 2 0 0 0,-1-1 0 0 0,0 0 0 0 0,-1 1 0 0 0,0-1 0 0 0,-1 1 0 0 0,1 0 0 0 0,-4 0 0 0 0,-1 0 0 0 0,1 0 0 0 0,0 0 0 0 0,3 0 0 0 0,0-1 0 0 0,1 0 0 0 0,1 0 0 0 0,0-1 0 0 0,0 1 0 0 0,0 0 0 0 0,-1 0 0 0 0,0-1 0 0 0,1 0 0 0 0,-1-1 0 0 0,2 0 0 0 0,-1 0 0 0 0,1 0 0 0 0,0-1 0 0 0,0 1 0 0 0,-1 0 0 0 0,0 0 0 0 0,-1-1 0 0 0,1 1 0 0 0,0 0 0 0 0,-1-1 0 0 0,1 1 0 0 0,-1 0 0 0 0,1 1 0 0 0,0-1 0 0 0,0 2 0 0 0,1-1 0 0 0,0 1 0 0 0,0 0 0 0 0,1 0 0 0 0,-1 1 0 0 0,0-1 0 0 0,1 1 0 0 0,-2 0 0 0 0,1 0 0 0 0,0 0 0 0 0,0 0 0 0 0,-1 0 0 0 0,1 1 0 0 0,-1 0 0 0 0,0 0 0 0 0,-2 1 0 0 0,1 0 0 0 0,-1 1 0 0 0,-1 0 0 0 0,0 0 0 0 0,0 0 0 0 0,0 1 0 0 0,0-1 0 0 0,-1 1 0 0 0,1 0 0 0 0,1 0 0 0 0,0 0 0 0 0,1-1 0 0 0,0 0 0 0 0,0 0 0 0 0,1 0 0 0 0,-1 0 0 0 0,0 1 0 0 0,0-1 0 0 0,0 1 0 0 0,-1-1 0 0 0,-1 1 0 0 0,0 0 0 0 0,1 1 0 0 0,-1 0 0 0 0,2 0 0 0 0,0-1 0 0 0,1 0 0 0 0,1 1 0 0 0,0 0 0 0 0,1 0 0 0 0,-1 0 0 0 0,1 0 0 0 0,-1 0 0 0 0,0 1 0 0 0,1-1 0 0 0,-1 2 0 0 0,2 0 0 0 0,-1 1 0 0 0,1 0 0 0 0,0 0 0 0 0,1-1 0 0 0,0 1 0 0 0,2 0 0 0 0,1 0 0 0 0,1 0 0 0 0,2 0 0 0 0,0 2 0 0 0,2 0 0 0 0,1 2 0 0 0,0-1 0 0 0,1 1 0 0 0,1 0 0 0 0,-1-1 0 0 0,0 0 0 0 0,1 0 0 0 0,-2 2 0 0 0,0 0 0 0 0,0-1 0 0 0,0-1 0 0 0,1-1 0 0 0,0 0 0 0 0,0-1 0 0 0,0 1 0 0 0,1-1 0 0 0,0 1 0 0 0,1 0 0 0 0,-1 1 0 0 0,2 0 0 0 0,0 4 0 0 0,-1-1 0 0 0,2 1 0 0 0,-1-1 0 0 0,0 0 0 0 0,0-1 0 0 0,0-1 0 0 0,0 0 0 0 0,0 0 0 0 0,0 0 0 0 0,0 0 0 0 0,-1 1 0 0 0,0 0 0 0 0,1 1 0 0 0,-1-1 0 0 0,1 0 0 0 0,-1 0 0 0 0,1 0 0 0 0,1-1 0 0 0,-1 0 0 0 0,0 0 0 0 0,1 0 0 0 0,-1 0 0 0 0,1 0 0 0 0,1 1 0 0 0,0 1 0 0 0,0-1 0 0 0,0 1 0 0 0,2-1 0 0 0,-1 0 0 0 0,2-1 0 0 0,1 0 0 0 0,0 0 0 0 0,1-2 0 0 0,1 1 0 0 0,-1 0 0 0 0,0 0 0 0 0,-1 0 0 0 0,0 1 0 0 0,0-1 0 0 0,0 1 0 0 0,0 0 0 0 0,0 1 0 0 0,0-1 0 0 0,-1 1 0 0 0,1 0 0 0 0,0 1 0 0 0,1 3 0 0 0,0 1 0 0 0,1 0 0 0 0,-1-2 0 0 0,0 0 0 0 0,-1-2 0 0 0,1-1 0 0 0,-1 0 0 0 0,1-2 0 0 0,0 2 0 0 0,1 0 0 0 0,1-1 0 0 0,0 0 0 0 0,1-1 0 0 0,-1 0 0 0 0,1-2 0 0 0,0-1 0 0 0,1 0 0 0 0,-1-2 0 0 0,1 0 0 0 0,0 0 0 0 0,1-1 0 0 0,3 0 0-503-1,0-1 0 503 1,0 0 0 0 0,0-1 0 0 0,-1-1 0 0 0,-1 0 0 0 0,-1 0 0 0 0,-1-1 0 0 0,1 0 0 0 0,1-1 0 0 0,0 0 0 0 0,2-1 0 0 0,0 0 0 0 0,5-1 0 0 0,2 1 0 0 0,1-1 0 0 0,0 1 0 0 0,0-1 0 0 0,-1 0 0 0 0,-1 1 0 0 0,-1-1 0 0 0,0 1 0 0 0,0 0 0 0 0,1 0 0 0 0,1-1 0 0 0,-1 1 0 0 0,0-1 0 0 0,0 1 0 0 0,4 0 0 0 0,1-1 0 0 0,0-1 0 0 0,-1 0 0 0 0,0-1 0 0 0,5 0 0 0 0,2-1 0 0 0,-1 1 0 0 0,2 0 0 0 0,-2 2 0 0 0,-2 0 0 0 0,-1 0 0 0 0,-2 2 0 0 0,0 0 0 0 0,-2 0 0 0 0,-2 1 0 0 0,-1-1 0 0 0,2-1 0 0 0,0 0 0 0 0,2 0 0 0 0,2 0 0 0 0,0 0 0 0 0,1 0 0 0 0,3-1 0 0 0,2 2 0 0 0,-3 0 0 0 0,-1 0 0 0 0,-3 2 0 0 0,-2 0 0 0 0,-1 0 0 0 0,0 1 0 0 0,0-1 0 0 0,1 1 0 0 0,1-1 0 0 0,0 0 0 0 0,1 1 0 0 0,0-1 0 0 0,0 0 0 0 0,-1 1 0 0 0,0-2 0 0 0,-1 1 0 0 0,0 1 0 0 0,2-1 0 0 0,-1 0 0 0 0,1 1 0 0 0,1-1 0 0 0,2 0 0 0 0,1 1 0 0 0,0 1 0 0 0,0-1 0 0 0,0 1 0 0 0,-1 0 0 0 0,1-1 0 0 0,-1 1 0 0 0,1 0 0 0 0,1-1 0 0 0,-1 0 0 0 0,1 1 0 0 0,-1-1 0 0 0,0-1 0 0 0,0 0 0 0 0,1 0 0 0 0,-2 0 64 0 0,0 0-64 0 0,0-1 0 0 0,-2 1 0 0 0,1-1 0 0 0,0 0 0 0 0,1 0 0 0 0,0 1 0 0 0,1 0 0 0 0,-1 0 0 0 0,0 0 0 0 0,0 0 0 0 0,-1 1 0 0 0,1 0 0 0 0,-1 0 0 0 0,0 0 0 0 0,5 1 0 0 0,-1 1 0 0 0,1-1 0 0 0,-2 0 0 0 0,0-1 0 0 0,0 0 0 0 0,-1 0 0 0 0,0 0 0 0 0,-1 0 0 0 0,0 1 0 0 0,-2-1 0 0 0,-2 1 0 0 0,1-1 0 0 0,0 1 0 0 0,-1-1 0 0 0,0 0 0 0 0,1 0 0 0 0,1 0 0 0 0,1 0 0 0 0,2-1 0 0 0,1 1 0 0 0,0-1 0 0 0,2-1 0 0 0,-1 0 0 0 0,1 0 0 0 0,0 0 0 0 0,-1 0 0 0 0,-1-1 0 0 0,0 0 0 0 0,1 1 0 0 0,0-1 0 0 0,6 1 0 0 0,2-1 0 0 0,-1 1 0 0 0,-3 0 0 0 0,-2 0 0 0 0,-1-1 0 0 0,-2 0 0 0 0,-1 0 0 0 0,1 1 0 0 0,-1-1 0 0 0,1-1 0 0 0,0 1 64 0 0,1-1-64 0 0,1 0 0 0 0,0 0 0 0 0,1 0 0 0 0,0 0 0 0 0,0-1 0 0 0,-1 0 0 0 0,1 1 0 0 0,-1-1 0 0 0,1 1 0 0 0,-1 0 0 0 0,-1 0 0 0 0,1-1 0 0 0,-2 2 0 0 0,0 0 0 0 0,-1 0 0 0 0,0 0 0 0 0,5 0 0 0 0,2 0 0 0 0,1 0 0 0 0,0-1 0 0 0,-1 0 0 0 0,0 0 0 0 0,-1-1 0 0 0,-1 1 0 0 0,0 1 0 0 0,-1-1 0 0 0,1 1 0 0 0,0-1 0 0 0,1 1 0 0 0,1 0 0 0 0,1-1 0 0 0,6 2 0 0 0,2 0 0 0 0,-1 0 0 0 0,-2 1 0 0 0,-3-1 0 0 0,-1 1 0 0 0,-1 0 0 0 0,0 0 0 0 0,-1 0 0 0 0,1 0 0 0 0,-1 0 0 0 0,0 0 0 0 0,-1 1 0 0 0,0-1 0 0 0,0-1 0 0 0,0 1 0 0 0,1-2 0 0 0,0-1 0 0 0,0 0 0 0 0,-1 0 0 0 0,0 0 0 0 0,-1 1 0 0 0,0-1 0 0 0,0 1 0 0 0,-1 0 0 0 0,1 0 0 0 0,1 0 0 0 0,0 1 0 0 0,0-1 0 0 0,-1 1 0 0 0,1 0 0 0 0,-1 0 0 0 0,-1 0 0 0 0,0 1 0 0 0,0-1 0 0 0,0 1 0 0 0,0-1 0 0 0,0-1 0 0 0,1 0 0 0 0,2 0 0 0 0,-1 0 0 0 0,1 0 0 0 0,-2 1 0 0 0,-1-1 0 0 0,-1 1 0 0 0,0 0 0 0 0,0-1 0 0 0,0 0 0 0 0,0 1 0 0 0,1-2 0 0 0,-1 1 0 0 0,0 1 0 0 0,0-1 0 0 0,-1 0 0 0 0,1 1 0 0 0,-1-1 0 0 0,1 1 0 0 0,0 0 0 0 0,0-1 0 0 0,0 0 0 0 0,0 0 0 0 0,5 0 0 0 0,1-1 0 0 0,-1 0 0 0 0,-3-1 0 0 0,-2 1 0 0 0,-2-1 0 0 0,-2 0 0 0 0,-2 1 0 0 0,0-1 0 0 0,0 2 0 0 0,0 0 0 0 0,1 0 0 0 0,0 0 0 0 0,-1 1 0 0 0,-1-1 0 0 0,0 0 0 0 0,-1 0 0 0 0,0 1 0 0 0,0 0 0 0 0,-1-1 0 0 0,0 1 0 0 0,1 0 0 0 0,-1 0 0 0 0,1-1 0 0 0,-1 1 0 0 0,0-1 0 0 0,0 0 0 0 0,1 0 0 0 0,-2 0 0 0 0,1 0 0 0 0,-2 1 0 0 0,0-1 0 0 0,-2 1 0 0 0,-1 0 0 0 0,0-1 0 0 0,0 1 0 0 0,-2 1 0 0 0,1-1 0 0 0,0 1 0 0 0,-1 0 0 0 0,0 0 0 0 0,1-1 0 0 0,0 1 0 0 0,-1-1 0 0 0,1 0 0 0 0,-1 1 0 0 0,-1-1 0 0 0,0 0 0 0 0,-1 0 0 0 0,0 1 0 0 0,1-1 0 0 0,-2 1 0 0 0,0-1 0 0 0,-2 0 0 0 0,1 0 0 0 0,-1 0 0 0 0,-1-1 0 0 0,1 1 0 0 0,0 0 0 0 0,-1-1 0 0 0,0 1 0 0 0,0 0 0 0 0,0-1 0 0 0,-1 2 0 0 0,0-1 0 0 0,3 1 0 0 0,0 0 64 0 0,1-1-64 0 0,2 1 0 0 0,0-2 0 0 0,0-1 0 0 0,0 0 0 0 0,-2 0 0 0 0,0-1 0 0 0,0 1 0 0 0,-1-1 0 0 0,0 1 0 0 0,-1-1 0 0 0,0 0 0 0 0,-1 0 0 0 0,-1 0 0 0 0,0 1 0 0 0,0-1 0 0 0,0 1 0 0 0,0-1 0 0 0,1 1 0 0 0,0 0 0 0 0,0 0 0 0 0,0 1 0 0 0,1 0 0 0 0,0-1 0 0 0,0 1 0 0 0,0 0 0 0 0,0-1 0 0 0,-1 1 0 0 0,2-1 0 0 0,0 0 0 0 0,-1 0 0 0 0,-1-1 0 0 0,0 0 0 0 0,-1 1 0 0 0,-1-1 0 0 0,0-1 0 0 0,3-1 0 0 0,0-2 0 0 0,0 0 0 0 0,-1 0 64 0 0,-2 0-64 0 0,0-1 0 0 0,-1 1 0 0 0,1 0 0 0 0,0-1 0 0 0,0 0 0 0 0,-1 1 0 0 0,0 1 0 0 0,-1 1 0 0 0,-2 0 0 0 0,-1 0 0 0 0,-1-1 0 0 0,1 1 0 0 0,0-2 0 0 0,0 0 0 0 0,-1 0 0 0 0,1 0 0 0 0,-1 0 0 0 0,1 1 0 0 0,-1-1 0 0 0,1 1 0 0 0,-1 0 0 0 0,1-2 0 0 0,-1 1 0 0 0,1-2 0 0 0,-1 1 0 0 0,0 0 0 0 0,0-1 0 0 0,0 0 0 0 0,-2 0 0 0 0,1-1 0 0 0,0 0 0 0 0,-1-1 0 0 0,1-1 0 0 0,-1 1 0 0 0,-1 1 0 0 0,1-1 0 0 0,-1 0 0 0 0,0 0 0 0 0,-1 0 0 0 0,0 0 0 0 0,0 0 0 0 0,-1 1 0 0 0,1-1 0 0 0,-2 0 0 0 0,1-2 0 0 0,-1 0 0 0 0,1-1 0 0 0,-1-1 0 0 0,0-1 0 0 0,1 0 0 0 0,-1 0 0 0 0,1 0 0 0 0,-1 0 0 0 0,-1 0 0 0 0,1 1 0 0 0,0 0 0 0 0,0 1 0 0 0,0-1 0 0 0,-1 2 0 0 0,1-1 0 0 0,0-2 0 0 0,1-1 0 0 0,0 1 0 0 0,0-1 0 0 0,0 0 0 0 0,0 1 0 0 0,-1-1 0 0 0,1 0 0 0 0,0 0 0 0 0,0-1 0 0 0,-1 0 0 0 0,0 0 0 0 0,1 0 0 0 0,-1-1 0 0 0,1 0 0 0 0,0-1 0 0 0,-1 0 0 0 0,2 0 0 0 0,-1 0 0 0 0,0-1 0 0 0,2 1 0 0 0,-1-2 0 0 0,1 1 0 0 0,-1-2 0 0 0,1 0 0 0 0,0 0 0 0 0,0 1 0 0 0,-1 0 0 0 0,-1-1 0 0 0,0 1 0 0 0,-2 1 0 0 0,-1-1 0 0 0,-1 0 0 0 0,0 1 0 0 0,-2 1 0 0 0,-1 0 0 0 0,-1 1 0 0 0,-1 2 0 0 0,-2 2 0 0 0,0 1 0 0 0,0 2 0 0 0,-1 0 0 0 0,0 2 0 0 0,-1 1 0 0 0,0 1 0 0 0,-1 0 0 0 0,-1 1 0 0 0,-5-1 0 0 0,-1 0 0 0 0,-1 0 0 0 0,-1 0 0 0 0,0 0 0 0 0,0-1 0 0 0,1 1 0 0 0,0-1 0 0 0,0-1 0 0 0,0 1 0 0 0,0 1 0 0 0,-1 0 0 0 0,0 1 0 0 0,-3 0 0 0 0,-1 1 0 0 0,-2 1 0 0 0,-2 0 0 0 0,-3 0 0 0 0,-1 1 0 0 0,-3 0 0 0 0,0 2 0 0 0,-1 1 0 0 0,-2 0 0 0 0,0 1 0 0 0,-1 1 0 0 0,-2-1 0 0 0,0 0 0 0 0,0 0 0 0 0,0 0 0 0 0,0 0 0 0 0,1-1 0 0 0,0 1 0 0 0,0-1 0 0 0,-2 0-64 0 0,-2 1 64 0 0,-1-1 0 0 0,-2 0 0 0 0,0 1 0 0 0,-1 0 0 0 0,-2 1 0 0 0,0-1 0 0 0,-1 1 0 0 0,0-1 0 0 0,1 0 0 0 0,1-1 0 0 0,1 0 0 0 0,1 0 0 0 0,3 0 0 0 0,0 0 0 0 0,1-2 0 0 0,0 1 0 0 0,-1-2 0 0 0,-1 1 0 0 0,-2 0 0 0 0,0 0 0 0 0,-2 1 0 0 0,0 0 0 0 0,0 0 0 0 0,2-1 0 0 0,-1 0 0 0 0,2 0 0 0 0,0-1 0 0 0,1 0 0 0 0,2 0 0 0 0,-1-1 0 0 0,-1-1 0 0 0,1-1 0 0 0,-9-1 0 0 0,-4-1 0 0 0,0 1 0 0 0,0 1 0 0 0,3 0 0 0 0,3 1 0 0 0,2 2 0 0 0,2-1 0 0 0,1 1 0 0 0,-8 1 0 0 0,-12-2 0 0 0,-13 0 0 0 0,-11 0 0 0 0,1 0 0 0 0,7 1 0 0 0,10 0 0 0 0,7 1 0 0 0,8 0 0 0 0,4 0 0 0 0,-7 0 0 0 0,-2 1 0 0 0,2 1 0 0 0,5 1 0 0 0,3 1 0 0 0,4 2 0 0 0,-1 0 0 0 0,0 1 0 0 0,-1 1 0 0 0,-2 0 0 0 0,1 0 0 0 0,-1 0 0 0 0,1 0 0 0 0,-1 0 0 0 0,0-1 0 0 0,-9 2 0 0 0,-5 0 0 0 0,1-1 0 0 0,1 0 0 0 0,2 0 0 0 0,1 1 0 0 0,3 0 0 0 0,1-1 0 0 0,1 1 0 0 0,1 0-64 0 0,1-1 64 0 0,2 1 0 0 0,0-1 0 0 0,2 0 0 0 0,-1 0 0 0 0,0-1 0 0 0,0 1 0 0 0,-2-1 0 0 0,0 0 0 0 0,-1-1 0 0 0,0 0 0 0 0,2 0 0 0 0,0-3 0 0 0,1-1 0 0 0,1-1 0 0 0,0 0 0 0 0,-1-1 0 0 0,-11 0 0 0 0,-7 2 0 0 0,-1 2 0 0 0,-1 2 0 0 0,3 2 0 0 0,1 1 0 0 0,1 0 0 0 0,1-1 0 0 0,0 0 0 0 0,1-1 0 0 0,0 0 0 0 0,0-1 0 0 0,-1 0 0 0 0,0 1 0 0 0,-1 1 0 0 0,0 1 0 0 0,-1 2-200 0 0,0 2 8 0 0,0 3 8 0 0,-13 7-1344 0 0,-21 15-1688 0 0,8 0-19015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7:12.392"/>
    </inkml:context>
    <inkml:brush xml:id="br0">
      <inkml:brushProperty name="width" value="0.1" units="cm"/>
      <inkml:brushProperty name="height" value="0.1" units="cm"/>
      <inkml:brushProperty name="color" value="#66CC00"/>
    </inkml:brush>
  </inkml:definitions>
  <inkml:trace contextRef="#ctx0" brushRef="#br0">1923 130 6247 0 0,'0'0'10672'0'0,"-3"-2"-10118"0"0,1 1-398 0 0,-1 0 1 0 0,1 0 0 0 0,0 1 0 0 0,-1-1-1 0 0,1 1 1 0 0,-1-1 0 0 0,1 1 0 0 0,-1 0 0 0 0,0 0-1 0 0,1 0 1 0 0,-3 0 0 0 0,1 1 236 0 0,1 1-29 0 0,-12 5-4 0 0,11-5-48 0 0,1-1-204 0 0,-13 4-96 0 0,-3-5 14 0 0,14-2 101 0 0,1 0 0 0 0,-1 0 0 0 0,1 0 0 0 0,-6-5 0 0 0,7 5-154 0 0,0 0 119 0 0,-6 1 57 0 0,1 0 1 0 0,-1-1 0 0 0,-12-4 0 0 0,-2 0 404 0 0,20 6-377 0 0,0-1-1 0 0,-26-7 208 0 0,26 7-288 0 0,-1 1-3 0 0,-8-2 18 0 0,0 0 0 0 0,0 1-1 0 0,-15 1 1 0 0,11 1-46 0 0,-10 2 57 0 0,0-2 1 0 0,-1 0-1 0 0,1-2 1 0 0,-51-8-1 0 0,54 4-43 0 0,-38-1 0 0 0,56 5 7 0 0,0 1 0 0 0,0 0 0 0 0,0 0 0 0 0,0 0 1 0 0,-9 2-1 0 0,-7 1 1034 0 0,-25-2-1277 0 0,-18-4-886 0 0,10-2 1942 0 0,-6-2-611 0 0,50 5-763 0 0,6 1 413 0 0,1 0-1 0 0,-1 0 0 0 0,0 0 1 0 0,0 1-1 0 0,0-1 1 0 0,0 1-1 0 0,-7 1 1 0 0,-1-5 154 0 0,-25-11 172 0 0,23 7-211 0 0,-4 1-42 0 0,-1 1-11 0 0,9 2 1 0 0,0 0 0 0 0,0 1-1 0 0,0 1 1 0 0,-1 0 0 0 0,1 0 0 0 0,-1 1-1 0 0,1 0 1 0 0,-1 1 0 0 0,-14 1-1 0 0,19-1 4 0 0,-204 28 273 0 0,180-21-266 0 0,-10 6 42 0 0,14-4-42 0 0,-2-1 31 0 0,2-1-31 0 0,-3 0-11 0 0,1-1 0 0 0,4 0 11 0 0,-54 14 106 0 0,35-10-117 0 0,17-2 53 0 0,8-3-42 0 0,-3 7-11 0 0,1 2 0 0 0,2-3 0 0 0,2 1 0 0 0,2 0 11 0 0,0 3 31 0 0,12-13-40 0 0,-1 1-1 0 0,1-1 0 0 0,-1 1 1 0 0,1 0-1 0 0,0 0 0 0 0,0 0 1 0 0,0 1-1 0 0,1-1 0 0 0,-2 4 0 0 0,-5 6-3 0 0,1-2 2 0 0,0 8 0 0 0,1 2 11 0 0,1-5 42 0 0,2 2-22 0 0,1-7 34 0 0,0 20 27 0 0,3 9-28 0 0,1 2-52 0 0,-3 2-12 0 0,-3 0 0 0 0,2 3 0 0 0,0 4 0 0 0,4-1 0 0 0,2-5 0 0 0,1 8 0 0 0,2-4 0 0 0,-2 0 0 0 0,-4-1 0 0 0,0 0 0 0 0,3 1 0 0 0,6-2 0 0 0,5-2 0 0 0,10 4 0 0 0,-17-34-2 0 0,-4-8-8 0 0,0 0 0 0 0,0 0-1 0 0,1-1 1 0 0,7 9 0 0 0,23 24-1 0 0,-29-33 9 0 0,0-1 0 0 0,1 0 0 0 0,-1 0 0 0 0,1 0 0 0 0,10 4 0 0 0,-7-4-10 0 0,0-1 0 0 0,0-1 0 0 0,21 5 0 0 0,32 0 0 0 0,-3-5 12 0 0,3 3 0 0 0,4 5 0 0 0,4 5 0 0 0,3 0 0 0 0,-5 1 0 0 0,7 0 0 0 0,-4 2 0 0 0,-12-8 0 0 0,-4-6 0 0 0,3 0 0 0 0,-42-3 6 0 0,45 8 41 0 0,-14-1-36 0 0,11 2-11 0 0,-39-8 0 0 0,30-2 0 0 0,26-7 0 0 0,-8 0 0 0 0,0 3 0 0 0,-12 3 11 0 0,-34 1 31 0 0,33 1-31 0 0,-36-1-11 0 0,25-2 0 0 0,7-9 11 0 0,-49 10-7 0 0,0 0 0 0 0,-1-1-1 0 0,1 1 1 0 0,-1-1 0 0 0,1 1 0 0 0,-1-1 0 0 0,1 0 0 0 0,-1 1 0 0 0,0-1 0 0 0,3-2-1 0 0,34-27 8 0 0,-31 24-11 0 0,-1-1 0 0 0,0 0 0 0 0,8-11 0 0 0,10-19 11 0 0,-15 21 31 0 0,8-15-16 0 0,-9 16 43 0 0,8-21 4 0 0,-10 22-44 0 0,12-19 104 0 0,8-10-4 0 0,-20 33-107 0 0,18-26 92 0 0,-17 28-90 0 0,17-27 96 0 0,-2-3-47 0 0,-1-9 6 0 0,-4-2-12 0 0,-12 33-57 0 0,-3 9 3 0 0,0 0-1 0 0,0 0 1 0 0,-1-1 0 0 0,1-10-1 0 0,1 7-2 0 0,-2 5 3 0 0,0-1 1 0 0,0 1-1 0 0,0-1 0 0 0,-1 1 0 0 0,0-8 0 0 0,0-11 52 0 0,-2 1-1 0 0,0 0 0 0 0,-9-41 1 0 0,2 43 67 0 0,-12-26 1 0 0,19 45-137 0 0,-15-29 184 0 0,-42-56-1 0 0,37 57-260 0 0,-21-38-1 0 0,37 56-1400 0 0,-11-28 0 0 0,14 30-81 0 0,0 0-1 0 0,1 0 0 0 0,-2-15 1 0 0,2-7-6947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55.118"/>
    </inkml:context>
    <inkml:brush xml:id="br0">
      <inkml:brushProperty name="width" value="0.1" units="cm"/>
      <inkml:brushProperty name="height" value="0.1" units="cm"/>
      <inkml:brushProperty name="color" value="#E71224"/>
    </inkml:brush>
  </inkml:definitions>
  <inkml:trace contextRef="#ctx0" brushRef="#br0">0 149 2615 0 0,'32'-5'256'0'0,"-27"4"-250"0"0,9-1 219 0 0,0-2 0 0 0,15-5 1 0 0,-24 7-146 0 0,0 0 1 0 0,0 0-1 0 0,-1-1 0 0 0,1 0 1 0 0,-1 0-1 0 0,1 0 1 0 0,-1-1-1 0 0,0 0 0 0 0,4-4 1 0 0,-6 5 19 0 0,1 0 1 0 0,-1 0-1 0 0,1 1 1 0 0,-1-1-1 0 0,1 1 1 0 0,0 0 0 0 0,0 0-1 0 0,0 0 1 0 0,0 0-1 0 0,0 0 1 0 0,1 0-1 0 0,-1 1 1 0 0,0 0-1 0 0,1 0 1 0 0,-1 0-1 0 0,1 0 1 0 0,-1 0 0 0 0,1 1-1 0 0,0-1 1 0 0,-1 1-1 0 0,1 0 1 0 0,-1 0-1 0 0,1 0 1 0 0,0 1-1 0 0,-1-1 1 0 0,5 2-1 0 0,15 5-65 0 0,0-2 1 0 0,25 3-1 0 0,10 2-5 0 0,-44-8 206 0 0,0-1 0 0 0,21 1-1 0 0,-24-2-30 0 0,1 0-1 0 0,-1 1 0 0 0,1 0 0 0 0,18 5 0 0 0,100 27 212 0 0,-94-22-168 0 0,1-2 0 0 0,0-2 0 0 0,1-2 0 0 0,59 2 0 0 0,58 0 293 0 0,1-1-156 0 0,-107-9-231 0 0,0-1 1 0 0,83-21 0 0 0,-29 5 143 0 0,-59 12-198 0 0,0 3 0 0 0,0 1 0 0 0,66 3 0 0 0,-47 6-92 0 0,-11-1 11 0 0,-1-1 0 0 0,69-6-1 0 0,-70-2-14 0 0,227-29 56 0 0,-135 19-37 0 0,-27 4 8 0 0,209-39-21 0 0,-285 44-10 0 0,-1 2 0 0 0,1 1 0 0 0,-1 2 0 0 0,1 2 0 0 0,0 2 0 0 0,75 14 0 0 0,19 1 0 0 0,-78-11 8 0 0,71-2 0 0 0,6 1 6 0 0,-7 15 62 0 0,-89-13-73 0 0,-1-2 0 0 0,65 3 0 0 0,68-2 38 0 0,-60-1-29 0 0,-3 7-12 0 0,-19-2 0 0 0,-21-7 22 0 0,0-3-1 0 0,76-10 0 0 0,-81 6 1 0 0,98 7 0 0 0,-28 1-2 0 0,76-8 44 0 0,-64 0-64 0 0,184 20 0 0 0,-130 1 0 0 0,176 1 0 0 0,-369-19 0 0 0,185-2 27 0 0,45 1 10 0 0,37 38-37 0 0,-82-7 0 0 0,-144-25 0 0 0,0-2 0 0 0,60-4 0 0 0,77-23 31 0 0,16 0 2 0 0,299-19-22 0 0,-466 40-227 0 0,0 1 0 0 0,0 2 1 0 0,0 1-1 0 0,0 2 0 0 0,49 9 0 0 0,-42-4-4140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7:42.843"/>
    </inkml:context>
    <inkml:brush xml:id="br0">
      <inkml:brushProperty name="width" value="0.1" units="cm"/>
      <inkml:brushProperty name="height" value="0.1" units="cm"/>
      <inkml:brushProperty name="color" value="#66CC00"/>
    </inkml:brush>
  </inkml:definitions>
  <inkml:trace contextRef="#ctx0" brushRef="#br0">102 308 12439 0 0,'-15'-6'1017'0'0,"13"5"-913"0"0,-1 0 0 0 0,1 1 1 0 0,-1-1-1 0 0,1-1 0 0 0,-1 1 1 0 0,1 0-1 0 0,0 0 0 0 0,0-1 1 0 0,0 1-1 0 0,-4-4 0 0 0,5 3 89 0 0,0 0 0 0 0,1 1-1 0 0,-1-1 1 0 0,1 0-1 0 0,0 1 1 0 0,-1-1 0 0 0,1 0-1 0 0,0 0 1 0 0,0 1 0 0 0,0-1-1 0 0,0 0 1 0 0,0 1 0 0 0,1-1-1 0 0,-1 0 1 0 0,1-2-1 0 0,13-27-446 0 0,-11 27 143 0 0,-1 0 1 0 0,0 0-1 0 0,0-1 0 0 0,-1 1 0 0 0,1 0 0 0 0,1-9 0 0 0,-3 6 112 0 0,0 0-1 0 0,0 1 1 0 0,-1-1-1 0 0,0 0 1 0 0,0 0-1 0 0,-1 1 1 0 0,0-1-1 0 0,0 0 1 0 0,-5-9-1 0 0,-4-6 635 0 0,-18-27-1 0 0,11 21-132 0 0,8 17-1162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7:45.844"/>
    </inkml:context>
    <inkml:brush xml:id="br0">
      <inkml:brushProperty name="width" value="0.1" units="cm"/>
      <inkml:brushProperty name="height" value="0.1" units="cm"/>
      <inkml:brushProperty name="color" value="#66CC00"/>
    </inkml:brush>
  </inkml:definitions>
  <inkml:trace contextRef="#ctx0" brushRef="#br0">4702 110 8287 0 0,'-30'-2'300'0'0,"0"0"6744"0"0,29 2-7007 0 0,-1 0 0 0 0,1 0-1 0 0,-1-1 1 0 0,1 1 0 0 0,-1-1 0 0 0,1 1-1 0 0,-1-1 1 0 0,1 1 0 0 0,0-1-1 0 0,-1 0 1 0 0,1 1 0 0 0,0-1 0 0 0,-2-2-1 0 0,2 2-36 0 0,-1 0-1 0 0,1 0 1 0 0,0 0-1 0 0,0 0 1 0 0,-1 1-1 0 0,1-1 1 0 0,0 0-1 0 0,-1 1 1 0 0,1-1-1 0 0,-1 1 1 0 0,1-1-1 0 0,-1 1 1 0 0,1 0-1 0 0,-1-1 1 0 0,1 1-1 0 0,-4 0 1 0 0,-69 2 2510 0 0,48-2-1798 0 0,0-1 0 0 0,0-1 0 0 0,-43-10 1 0 0,39 6-510 0 0,0 1 1 0 0,-38 0 0 0 0,-31 5 655 0 0,-154-2 182 0 0,82 7-750 0 0,54 6-7 0 0,-110 7 293 0 0,118-10-281 0 0,-102 2 160 0 0,-16-35-117 0 0,155 15-278 0 0,30 5 11 0 0,-2 2 1 0 0,1 2-1 0 0,0 1 1 0 0,0 3-1 0 0,0 1 0 0 0,-66 16 1 0 0,76-13-15 0 0,0-1 1 0 0,-1-2 0 0 0,0-1-1 0 0,-41-3 1 0 0,-32-8-59 0 0,10 9 312 0 0,-144 22 0 0 0,-8-1 280 0 0,151-22-529 0 0,-100-14 0 0 0,140 9-53 0 0,-16 1 93 0 0,-47-5 114 0 0,61-5-189 0 0,37 8-10 0 0,-28-3 0 0 0,25 7 18 0 0,-36 2 1 0 0,-12 0 18 0 0,18-10-15 0 0,17 3-16 0 0,-106-17-13 0 0,-28 11 106 0 0,157 14-104 0 0,-1 1 0 0 0,1 0-1 0 0,0 1 1 0 0,0 1 0 0 0,0 0 0 0 0,0 1 0 0 0,1 1-1 0 0,0 0 1 0 0,-15 10 0 0 0,25-14-13 0 0,1 1 0 0 0,0 0 0 0 0,0 0 0 0 0,1 1 0 0 0,-1-1 0 0 0,1 1 0 0 0,0 0 0 0 0,-1 0 0 0 0,2 0 0 0 0,-1 0 0 0 0,0 1 0 0 0,1-1 0 0 0,0 1 0 0 0,0-1 0 0 0,0 1 0 0 0,1 0 0 0 0,-1 0-1 0 0,1 0 1 0 0,0 0 0 0 0,0 8 0 0 0,0 9 2 0 0,1 0-1 0 0,1 0 0 0 0,5 32 1 0 0,-3-25 4 0 0,7 35 47 0 0,-5-5-53 0 0,-1-2 11 0 0,-1 1 31 0 0,2 1-20 0 0,3 7 20 0 0,0 8-31 0 0,-2-2-11 0 0,1 67 0 0 0,-8-118 0 0 0,0 0 0 0 0,-2 0 0 0 0,-1 0 0 0 0,-8 27 0 0 0,10-37 0 0 0,-1-1 0 0 0,2 0 0 0 0,-1 1 0 0 0,1 18 0 0 0,3-8 0 0 0,0-11 0 0 0,0 1 0 0 0,1-1 0 0 0,5 15 0 0 0,-4-15 0 0 0,2 1 0 0 0,-1 0 0 0 0,1-1 0 0 0,1 0 0 0 0,8 10 0 0 0,-2-7 0 0 0,-1 0 0 0 0,20 15 0 0 0,-30-26 0 0 0,0 0 0 0 0,0 0 0 0 0,1-1 0 0 0,-1 1 0 0 0,0 0 0 0 0,0-1 0 0 0,1 0 0 0 0,-1 0 0 0 0,1 0 0 0 0,-1 0 0 0 0,4 1 0 0 0,4 1 0 0 0,27 13 0 0 0,1-1 0 0 0,44 10 0 0 0,-71-22 0 0 0,58 15 0 0 0,-4-9 11 0 0,-40-8 31 0 0,25-1-20 0 0,-29-1 20 0 0,25-5-31 0 0,9-2-11 0 0,1-2 0 0 0,-3-2 0 0 0,-9-1 0 0 0,-13 3 0 0 0,98-28 0 0 0,-96 35 0 0 0,34 1 0 0 0,7-3 0 0 0,-5-4 0 0 0,-14-4 0 0 0,-7 0 0 0 0,-2-1 0 0 0,16-2 0 0 0,10 3 0 0 0,-56 12 0 0 0,1 0 0 0 0,20 1 0 0 0,-14 2 0 0 0,36 8 0 0 0,28 14 0 0 0,4-2 0 0 0,-13-10 0 0 0,-5-4 0 0 0,7 2 0 0 0,-4 5 0 0 0,5 8 0 0 0,8-3 0 0 0,2-9 0 0 0,-15-10 0 0 0,-7-5 0 0 0,-1 0 0 0 0,5 4 0 0 0,12 4 0 0 0,5 5 0 0 0,0 0 0 0 0,-3 2 0 0 0,-1-2 0 0 0,-56-7 0 0 0,31-3 0 0 0,22-9 0 0 0,-19-3 0 0 0,-6-1 0 0 0,1 0 0 0 0,-3-1 0 0 0,6 1 0 0 0,-2 5 75 0 0,-51 8 76 0 0,1-1 1 0 0,0 2-1 0 0,16-1 1 0 0,27 1 796 0 0,2-2-1398 0 0,-41 1-50 0 0,0 0-91 0 0,55-8 575 0 0,-30 0 16 0 0,-26 6 0 0 0,0 0 0 0 0,0 0 0 0 0,23 0 0 0 0,-23 3 0 0 0,12 4 0 0 0,49 14 0 0 0,12 0 0 0 0,-7 3 0 0 0,3 6 0 0 0,1-2 0 0 0,7-7 0 0 0,-14-3 0 0 0,-38-7 0 0 0,36 15 0 0 0,-46-14 0 0 0,-13-4 0 0 0,0 0 0 0 0,25 3 0 0 0,-33-7 0 0 0,1 0 0 0 0,-1-1 0 0 0,1 0 0 0 0,-1 0 0 0 0,10-2 0 0 0,0 1 0 0 0,-1 0 0 0 0,0 0 0 0 0,19 3 0 0 0,-33-2 0 0 0,18 2 0 0 0,24-2 0 0 0,-33-1 0 0 0,-1 0 0 0 0,1-1 0 0 0,17-5 0 0 0,-25 6 0 0 0,0 0 0 0 0,0-1 0 0 0,0 1 0 0 0,-1-1 0 0 0,1 0 0 0 0,-1 0 0 0 0,1 0 0 0 0,-1 0 0 0 0,1 0 0 0 0,-1 0 0 0 0,0 0 0 0 0,0-1 0 0 0,0 1 0 0 0,-1-1 0 0 0,1 0 0 0 0,2-5 0 0 0,1 0 0 0 0,52-75 0 0 0,-17 25 0 0 0,-33 45 0 0 0,0-1 0 0 0,-1 0 0 0 0,-1 0 0 0 0,0 0 0 0 0,-1-1 0 0 0,-1 1 0 0 0,3-21 0 0 0,9-34 0 0 0,56-115 185 0 0,-56 147-170 0 0,-11 28-7 0 0,0 0 0 0 0,-1-1 0 0 0,-1 0 0 0 0,0 0 0 0 0,0 0 0 0 0,-1 0 0 0 0,0-15 0 0 0,-2 0 24 0 0,-9-46 0 0 0,8 56 3 0 0,1-26 0 0 0,-2-5 31 0 0,2 24-12 0 0,1-1 0 0 0,1 1 0 0 0,1-1 0 0 0,7-33 0 0 0,-3 23 21 0 0,1-34-1 0 0,-7 56-63 0 0,0 0-1 0 0,-1-1 0 0 0,0 1 1 0 0,0 0-1 0 0,-1 0 1 0 0,-7-21-1 0 0,2 14-10 0 0,-1 1 0 0 0,-1 0 0 0 0,0 1-1 0 0,-22-29 1 0 0,-54-54-1222 0 0,22 29-1507 0 0,39 42 1437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8:05.090"/>
    </inkml:context>
    <inkml:brush xml:id="br0">
      <inkml:brushProperty name="width" value="0.1" units="cm"/>
      <inkml:brushProperty name="height" value="0.1" units="cm"/>
      <inkml:brushProperty name="color" value="#66CC00"/>
    </inkml:brush>
  </inkml:definitions>
  <inkml:trace contextRef="#ctx0" brushRef="#br0">2255 115 5527 0 0,'16'-12'276'0'0,"-11"9"408"0"0,0 0 1 0 0,0 0-1 0 0,-1-1 0 0 0,1 0 1 0 0,-1 0-1 0 0,0 0 1 0 0,5-6-1 0 0,-30 22 605 0 0,6-1-610 0 0,-1-2-1 0 0,-1 0 0 0 0,1-1 1 0 0,-32 11-1 0 0,40-17-313 0 0,-1 2 60 0 0,0-1-1 0 0,0-1 1 0 0,-1 1-1 0 0,1-2 1 0 0,-17 2-1 0 0,-73 6 960 0 0,40-7-84 0 0,-103 15 0 0 0,111-8-1003 0 0,1 0-76 0 0,-1-1 0 0 0,-56-1 0 0 0,71-7-98 0 0,-29 1 312 0 0,-87-11-1 0 0,40 2-134 0 0,75 7-258 0 0,-60-9 0 0 0,11-3 33 0 0,-45-11 66 0 0,53 0-66 0 0,73 22-62 0 0,0 0 1 0 0,1 0-1 0 0,-1-1 1 0 0,0 0-1 0 0,1 0 1 0 0,-1 0-1 0 0,1 0 1 0 0,-4-5-1 0 0,-23-15-9 0 0,10 11 45 0 0,12 6-28 0 0,1 1-1 0 0,-1 0 0 0 0,0 1 1 0 0,0 0-1 0 0,-1 1 1 0 0,-13-4-1 0 0,5 4 30 0 0,-3-2 31 0 0,0 2 0 0 0,-30-1 0 0 0,40 4 9 0 0,1-1-1 0 0,-17-4 1 0 0,18 2 6 0 0,-1 2 0 0 0,-16-2 1 0 0,-59 9 116 0 0,69-7-197 0 0,-1 2 0 0 0,1 0 0 0 0,-28 6 0 0 0,39-6-12 0 0,0 1 0 0 0,0-1-1 0 0,0 1 1 0 0,1 0 0 0 0,-1 0 0 0 0,1 1-1 0 0,-1-1 1 0 0,1 1 0 0 0,0 0 0 0 0,0 0-1 0 0,0 1 1 0 0,1-1 0 0 0,-1 1 0 0 0,1 0 0 0 0,0 0-1 0 0,-4 6 1 0 0,-1 1 8 0 0,0 0 0 0 0,-10 10 0 0 0,-11 16 16 0 0,25-32-28 0 0,0 0 0 0 0,0 1 0 0 0,1 0 0 0 0,0 0 0 0 0,1 0 0 0 0,-1 0 0 0 0,1 0 0 0 0,0 0 0 0 0,1 1 0 0 0,-1-1 0 0 0,0 8 0 0 0,2 22 0 0 0,1 0 0 0 0,2 0 0 0 0,10 51 0 0 0,-7-45 44 0 0,-5-27-41 0 0,1 0 0 0 0,1 0 0 0 0,0 0-1 0 0,1-1 1 0 0,1 1 0 0 0,6 14 0 0 0,-4-14-3 0 0,-1 1 0 0 0,0 0 0 0 0,-1 0 0 0 0,-1 1 0 0 0,0 0 0 0 0,-2-1 0 0 0,0 1 0 0 0,0 0 0 0 0,-2 0 0 0 0,0 0 0 0 0,-5 32 0 0 0,1-13 2 0 0,-6 74 53 0 0,10-93-53 0 0,0 0-1 0 0,1 0 0 0 0,1-1 1 0 0,6 26-1 0 0,-5-27-1 0 0,1 0 0 0 0,8 17 0 0 0,-6-17 0 0 0,-3-4 0 0 0,3-2 0 0 0,7 12 0 0 0,24 32 0 0 0,14 10 0 0 0,2-4 0 0 0,4 2 0 0 0,8 4 0 0 0,-1-9 0 0 0,0-11 0 0 0,-59-43 0 0 0,-1 1 0 0 0,1-1 0 0 0,0 1 0 0 0,0-2 0 0 0,0 1 0 0 0,5 1 0 0 0,69 17 0 0 0,18-5 0 0 0,-5-4 0 0 0,-7-8 0 0 0,-61-3 0 0 0,26-5 0 0 0,6-6-11 0 0,-34 6-31 0 0,33-5 31 0 0,14-1 11 0 0,12 5 0 0 0,-5 10 0 0 0,-33 1 0 0 0,23 6 0 0 0,-22-7 0 0 0,24-3 0 0 0,9-5 0 0 0,-1-6 0 0 0,-10-2 0 0 0,-7-2 0 0 0,-13-2 0 0 0,-24 7 6 0 0,-1-1 0 0 0,0-1 0 0 0,0 0-1 0 0,-1-2 1 0 0,-1-1 0 0 0,0 0 0 0 0,-1-1 0 0 0,-1-1-1 0 0,0-1 1 0 0,22-28 0 0 0,-12 11-5 0 0,-14 19 0 0 0,-1 0 1 0 0,0-1-1 0 0,-1 0 1 0 0,-1-1-1 0 0,-1 0 0 0 0,10-22 1 0 0,7-54 86 0 0,7-18 5 0 0,-22 84-92 0 0,14-34 24 0 0,-3-2-1 0 0,18-82 1 0 0,-36 127 9 0 0,-1-1 0 0 0,0 0 0 0 0,-2 0 0 0 0,-1-22 0 0 0,0 34-13 0 0,-1 0-1 0 0,0 0 1 0 0,-1 0 0 0 0,1 0 0 0 0,-2 0 0 0 0,1 1 0 0 0,-1-1-1 0 0,1 1 1 0 0,-2-1 0 0 0,1 1 0 0 0,-1 0 0 0 0,0 0 0 0 0,0 1 0 0 0,-7-7-1 0 0,3 4 2 0 0,-1 0-1 0 0,0 1 1 0 0,0 0 0 0 0,-1 0-1 0 0,0 1 1 0 0,-19-9-1 0 0,-69-20-222 0 0,59 22-15 0 0,-37-9-1874 0 0,40 14 841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8:19.479"/>
    </inkml:context>
    <inkml:brush xml:id="br0">
      <inkml:brushProperty name="width" value="0.1" units="cm"/>
      <inkml:brushProperty name="height" value="0.1" units="cm"/>
      <inkml:brushProperty name="color" value="#66CC00"/>
    </inkml:brush>
  </inkml:definitions>
  <inkml:trace contextRef="#ctx0" brushRef="#br0">1932 4 919 0 0,'-1'1'433'0'0,"1"-1"-371"0"0,0 0-1 0 0,0 0 1 0 0,0 0 0 0 0,0 1 0 0 0,0-1 0 0 0,-1 0-1 0 0,1 0 1 0 0,0 0 0 0 0,0 0 0 0 0,0 0-1 0 0,0 0 1 0 0,-1 0 0 0 0,1 0 0 0 0,-3-2 1297 0 0,3 2-1298 0 0,0 0 1 0 0,0 0 0 0 0,0-1 0 0 0,0 1-1 0 0,0 0 1 0 0,0 0 0 0 0,-1 0 0 0 0,1 0 0 0 0,0-1-1 0 0,0 1 1 0 0,0 0 0 0 0,0 0 0 0 0,0 0-1 0 0,0 0 1 0 0,0-1 0 0 0,0 1 0 0 0,0 0 0 0 0,1 0-1 0 0,-1 0 1 0 0,0 0 0 0 0,0-1 0 0 0,-1 2 16 0 0,0 0 0 0 0,1 0 0 0 0,-1 0 0 0 0,1 0 0 0 0,-1 0 1 0 0,1 0-1 0 0,-1 0 0 0 0,1 0 0 0 0,-1 0 0 0 0,1 0 0 0 0,0 0 0 0 0,0 0 1 0 0,-1 1-1 0 0,1 5 1547 0 0,0-8-1520 0 0,0 0 1 0 0,-1 1-1 0 0,1-1 1 0 0,-1 1-1 0 0,1-1 1 0 0,-1 1-1 0 0,1-1 1 0 0,0 1-1 0 0,-1 0 1 0 0,0-1-1 0 0,1 1 1 0 0,-1-1-1 0 0,1 1 1 0 0,-1 0-1 0 0,1 0 1 0 0,-1-1-1 0 0,0 1 1 0 0,1 0-1 0 0,-1 0 1 0 0,0 0-1 0 0,1 0 1 0 0,-1 0-1 0 0,0 0 1 0 0,1 0-1 0 0,-2 0 1 0 0,-10-1 695 0 0,9 0-630 0 0,1 1 1 0 0,0 0-1 0 0,-1 0 0 0 0,1 0 0 0 0,0 0 1 0 0,-1 0-1 0 0,1 0 0 0 0,-4 2 0 0 0,-3-1 150 0 0,1 1-1 0 0,-1-2 1 0 0,-15 1 0 0 0,-5 0-33 0 0,-114 12 172 0 0,4-8 228 0 0,103-6-430 0 0,-1 1-1 0 0,1 3 0 0 0,-39 7 0 0 0,48-6-78 0 0,-48 2 0 0 0,-6 1 93 0 0,50-4-184 0 0,1 0 1 0 0,-1-2 0 0 0,-45-4 0 0 0,-90-22 249 0 0,140 21-208 0 0,0 0-1 0 0,0 2 1 0 0,0 1 0 0 0,-1 1-1 0 0,1 1 1 0 0,0 1 0 0 0,-33 8-1 0 0,44-7-75 0 0,0 0-1 0 0,-19 8 0 0 0,30-9-40 0 0,-1 0-1 0 0,0 0 0 0 0,1 1 1 0 0,-1 0-1 0 0,1-1 0 0 0,0 2 1 0 0,0-1-1 0 0,0 0 1 0 0,0 1-1 0 0,-5 7 0 0 0,-29 45-12 0 0,21-30 0 0 0,-37 45 0 0 0,22-29 19 0 0,22-28 60 0 0,-21 23-1 0 0,25-30-25 0 0,0 0 0 0 0,1 1 0 0 0,0 0 0 0 0,0 0-1 0 0,1 0 1 0 0,0 0 0 0 0,0 0 0 0 0,-4 17 0 0 0,-1 7 53 0 0,-3 35 0 0 0,6-30-78 0 0,-1 0 0 0 0,-2 0-1 0 0,-2-1 1 0 0,-16 40 0 0 0,15-47 56 0 0,-8 31 1 0 0,14-39-66 0 0,-1 0 0 0 0,-1-1 0 0 0,0 0 0 0 0,-16 26 0 0 0,17-34 1 0 0,0 0 0 0 0,0 1 0 0 0,2 0-1 0 0,-1 0 1 0 0,2 1 0 0 0,0-1 0 0 0,0 1 0 0 0,2 0 0 0 0,0 0 0 0 0,0 0 0 0 0,1 17 0 0 0,1-13 4 0 0,1-1 1 0 0,1 1 0 0 0,1-1-1 0 0,1 0 1 0 0,0 0 0 0 0,1 0 0 0 0,1 0-1 0 0,12 25 1 0 0,3 0 120 0 0,33 48-1 0 0,-44-75-100 0 0,2 0 0 0 0,0-1 0 0 0,1 0 0 0 0,0-1 0 0 0,1 0 0 0 0,15 11 1 0 0,57 39 145 0 0,-44-28-149 0 0,-22-17-8 0 0,1-1 0 0 0,44 26 0 0 0,-37-26 32 0 0,48 37 0 0 0,-62-43-59 0 0,61 38 58 0 0,-63-39-59 0 0,0 0 0 0 0,1-2 0 0 0,0 1 0 0 0,0-2 0 0 0,1 1 0 0 0,0-2 0 0 0,0 0 0 0 0,1-1-1 0 0,0 0 1 0 0,0-1 0 0 0,0-1 0 0 0,20 2 0 0 0,31-4 103 0 0,122-15 0 0 0,22-29 18 0 0,-29 4 57 0 0,-43 10-96 0 0,-117 22-49 0 0,-1-1-1 0 0,1-1 1 0 0,28-17-1 0 0,-7 3 36 0 0,-31 18-60 0 0,-1-1 1 0 0,0 0-1 0 0,0-1 1 0 0,0 0 0 0 0,-1 0-1 0 0,0-1 1 0 0,0-1-1 0 0,-1 1 1 0 0,0-1-1 0 0,-1 0 1 0 0,0-1-1 0 0,-1 0 1 0 0,1 0-1 0 0,-2-1 1 0 0,1 1 0 0 0,-2-1-1 0 0,1 0 1 0 0,3-18-1 0 0,-3 3 112 0 0,-1 0-1 0 0,1-53 0 0 0,11-181 349 0 0,0 52-83 0 0,-16-99-49 0 0,-1 291-313 0 0,-1 0 0 0 0,-1 0 0 0 0,0 0 0 0 0,-1 0 0 0 0,-1 1 0 0 0,-12-28 0 0 0,3 13-15 0 0,-2 1 0 0 0,-26-37 0 0 0,33 54-10 0 0,0 1 1 0 0,-1 0-1 0 0,0 0 0 0 0,-1 1 0 0 0,0 0 0 0 0,-13-9 1 0 0,17 14-325 0 0,0 1 0 0 0,0 0 1 0 0,0 0-1 0 0,-1 1 0 0 0,1-1 0 0 0,-1 2 1 0 0,0-1-1 0 0,0 1 0 0 0,0 0 1 0 0,0 1-1 0 0,0 0 0 0 0,-12 0 1 0 0,-15 2-7310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8:58.327"/>
    </inkml:context>
    <inkml:brush xml:id="br0">
      <inkml:brushProperty name="width" value="0.1" units="cm"/>
      <inkml:brushProperty name="height" value="0.1" units="cm"/>
      <inkml:brushProperty name="color" value="#66CC00"/>
    </inkml:brush>
  </inkml:definitions>
  <inkml:trace contextRef="#ctx0" brushRef="#br0">4348 133 2959 0 0,'1'-2'111'0'0,"0"-1"-1"0"0,0 0 0 0 0,-1 0 0 0 0,1 0 0 0 0,-1 0 0 0 0,1 0 0 0 0,-1 0 0 0 0,0 0 0 0 0,0 0 0 0 0,0 1 0 0 0,-1-1 0 0 0,1 0 0 0 0,-1 0 0 0 0,1 0 0 0 0,-1 0 0 0 0,0 0 0 0 0,0 1 0 0 0,-1-1 0 0 0,1 0 0 0 0,0 1 0 0 0,-1-1 0 0 0,0 1 1 0 0,1 0-1 0 0,-1-1 0 0 0,0 1 0 0 0,0 0 0 0 0,-3-3 0 0 0,-7-7 1725 0 0,11 10-1749 0 0,-1 0 0 0 0,0 0 0 0 0,0 0 0 0 0,1 0 0 0 0,-1 0 0 0 0,-1 0 0 0 0,1 1 0 0 0,0-1 0 0 0,0 1 0 0 0,0 0 0 0 0,-1-1 0 0 0,1 1 0 0 0,-1 0 0 0 0,1 0 0 0 0,-1 1 0 0 0,1-1 0 0 0,-1 0 0 0 0,-2 1 0 0 0,-18-1 701 0 0,0 0 1 0 0,0 2-1 0 0,0 1 1 0 0,-24 5-1 0 0,-73 4 996 0 0,93-9-1286 0 0,-217 15 1467 0 0,191-16-1450 0 0,0-3-1 0 0,-85-13 0 0 0,31 0 151 0 0,78 11-447 0 0,-42-1-1 0 0,10 1-3 0 0,-25-3 16 0 0,-103 3 0 0 0,-157 39 28 0 0,125-9-98 0 0,-39 12 13 0 0,62-7-80 0 0,52-8-7 0 0,-16 1 34 0 0,81-14-42 0 0,-134 13 74 0 0,0-19 38 0 0,79-6-103 0 0,40 1-17 0 0,53 1-16 0 0,-205-15 187 0 0,184 7-236 0 0,0 3 0 0 0,0 3 0 0 0,-106 9 0 0 0,25 11-1362 0 0,64-7-121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9:05.297"/>
    </inkml:context>
    <inkml:brush xml:id="br0">
      <inkml:brushProperty name="width" value="0.1" units="cm"/>
      <inkml:brushProperty name="height" value="0.1" units="cm"/>
      <inkml:brushProperty name="color" value="#66CC00"/>
    </inkml:brush>
  </inkml:definitions>
  <inkml:trace contextRef="#ctx0" brushRef="#br0">1282 151 4375 0 0,'-4'-3'119'0'0,"0"1"0"0"0,0-1 0 0 0,0 1 0 0 0,0 0-1 0 0,-1 0 1 0 0,1 0 0 0 0,-1 1 0 0 0,1-1-1 0 0,-1 1 1 0 0,0 0 0 0 0,0 0 0 0 0,-6 1-1 0 0,-155-18 741 0 0,126 12-502 0 0,1-2-1 0 0,-45-16 0 0 0,23 4 1538 0 0,-96-18-1 0 0,118 31-1396 0 0,0 3 0 0 0,0 1 0 0 0,-70 4 0 0 0,46 4-608 0 0,1 2 0 0 0,1 3 0 0 0,-1 3 0 0 0,-90 32 0 0 0,108-30-789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09:05.963"/>
    </inkml:context>
    <inkml:brush xml:id="br0">
      <inkml:brushProperty name="width" value="0.1" units="cm"/>
      <inkml:brushProperty name="height" value="0.1" units="cm"/>
      <inkml:brushProperty name="color" value="#66CC00"/>
    </inkml:brush>
  </inkml:definitions>
  <inkml:trace contextRef="#ctx0" brushRef="#br0">3771 64 3679 0 0,'4'-44'360'0'0,"-4"43"-220"0"0,0 0 0 0 0,-1 0 0 0 0,1 0 0 0 0,0 0 0 0 0,0 0 0 0 0,-1 1 0 0 0,1-1 0 0 0,0 0 0 0 0,-1 0 0 0 0,1 0-1 0 0,-1 1 1 0 0,1-1 0 0 0,-1 0 0 0 0,1 0 0 0 0,-1 1 0 0 0,0-1 0 0 0,1 1 0 0 0,-1-1 0 0 0,0 0 0 0 0,0 1 0 0 0,1-1-1 0 0,-1 1 1 0 0,0 0 0 0 0,0-1 0 0 0,0 1 0 0 0,1 0 0 0 0,-1-1 0 0 0,0 1 0 0 0,0 0 0 0 0,0 0 0 0 0,0 0 0 0 0,0 0-1 0 0,0 0 1 0 0,0 0 0 0 0,1 0 0 0 0,-3 0 0 0 0,-4 0-222 0 0,-1 1 1 0 0,1 0-1 0 0,-10 2 1 0 0,14-3 278 0 0,-37 6 94 0 0,1-3 0 0 0,-1-1-1 0 0,-72-6 1 0 0,-44 1 1377 0 0,-275 59-244 0 0,80-7-1337 0 0,-218-30 518 0 0,80-33 472 0 0,203 8-755 0 0,-407 43-1 0 0,422 12-430 0 0,149-25-170 0 0,13-4 24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22.852"/>
    </inkml:context>
    <inkml:brush xml:id="br0">
      <inkml:brushProperty name="width" value="0.1" units="cm"/>
      <inkml:brushProperty name="height" value="0.1" units="cm"/>
      <inkml:brushProperty name="color" value="#F4F91B"/>
    </inkml:brush>
  </inkml:definitions>
  <inkml:trace contextRef="#ctx0" brushRef="#br0">4615 55 1375 0 0,'0'-2'100'0'0,"0"-1"-1"0"0,1 1 0 0 0,-1 0 0 0 0,1 0 0 0 0,0 0 0 0 0,0 0 0 0 0,0 0 0 0 0,0 0 0 0 0,0 0 0 0 0,0 0 1 0 0,3-3-1 0 0,-3 3 237 0 0,0 0 0 0 0,1 1 0 0 0,-1-1 1 0 0,0 0-1 0 0,0 0 0 0 0,0 0 0 0 0,-1 0 0 0 0,1 0 1 0 0,0 0-1 0 0,-1 0 0 0 0,1-3 0 0 0,-6 8 317 0 0,0 0 0 0 0,0 0 0 0 0,0 1 0 0 0,-8 7-1 0 0,1-2-398 0 0,0-1 0 0 0,-1-1 0 0 0,0 0 0 0 0,-1-1-1 0 0,1 0 1 0 0,-28 7 0 0 0,26-8-93 0 0,-45 12 591 0 0,-103 14 0 0 0,129-25-682 0 0,-72 7 409 0 0,-189-3 0 0 0,241-9-452 0 0,-59-2 20 0 0,-14 0-19 0 0,-21-1 8 0 0,81-1 60 0 0,1 2 0 0 0,-81 9 0 0 0,16 12 64 0 0,32-4-72 0 0,64-11-28 0 0,0-2-1 0 0,0-1 1 0 0,0-2-1 0 0,-43-5 1 0 0,8-1 176 0 0,-80 3 0 0 0,112 3-198 0 0,-42 2 113 0 0,-51-2 200 0 0,-174-1-79 0 0,136 3-182 0 0,58-6-96 0 0,-14 0 57 0 0,101 4-17 0 0,1 2 0 0 0,-1 0 0 0 0,-29 8 1 0 0,28-2-30 0 0,-31 13 1 0 0,35-12-6 0 0,0-1 0 0 0,-30 7-1 0 0,25-11 110 0 0,1-2 0 0 0,-48-1 0 0 0,-15 1 396 0 0,-74 1-284 0 0,94-4-111 0 0,26 3-81 0 0,-81 15-1 0 0,85-10-25 0 0,0-1-1 0 0,-68 0 0 0 0,20-11 18 0 0,-44-1 110 0 0,108 6-402 0 0,0 2 0 0 0,0 0 0 0 0,-41 11-1 0 0,30-3-239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26.298"/>
    </inkml:context>
    <inkml:brush xml:id="br0">
      <inkml:brushProperty name="width" value="0.1" units="cm"/>
      <inkml:brushProperty name="height" value="0.1" units="cm"/>
      <inkml:brushProperty name="color" value="#F4F91B"/>
    </inkml:brush>
  </inkml:definitions>
  <inkml:trace contextRef="#ctx0" brushRef="#br0">2056 95 655 0 0,'-7'-1'200'0'0,"0"0"-1"0"0,0-1 1 0 0,0 1-1 0 0,0-1 0 0 0,1-1 1 0 0,-1 1-1 0 0,-12-8 1 0 0,11 6 260 0 0,-1 0 0 0 0,0 0 0 0 0,-1 1 0 0 0,-10-3 0 0 0,-14 0 214 0 0,0 2-1 0 0,0 1 0 0 0,0 2 1 0 0,0 1-1 0 0,-63 8 0 0 0,-37 17-361 0 0,64-10 236 0 0,-89 7 0 0 0,-219-5 1402 0 0,148-21-844 0 0,181 0-753 0 0,-1-3 0 0 0,-76-20 0 0 0,-73-24 343 0 0,142 40-1160 0 0,-90-8 0 0 0,81 17-4483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27.804"/>
    </inkml:context>
    <inkml:brush xml:id="br0">
      <inkml:brushProperty name="width" value="0.1" units="cm"/>
      <inkml:brushProperty name="height" value="0.1" units="cm"/>
      <inkml:brushProperty name="color" value="#F4F91B"/>
    </inkml:brush>
  </inkml:definitions>
  <inkml:trace contextRef="#ctx0" brushRef="#br0">1362 249 1839 0 0,'-4'-8'253'0'0,"-1"0"-1"0"0,0 1 1 0 0,0-1-1 0 0,-1 1 1 0 0,1 1-1 0 0,-2-1 0 0 0,1 1 1 0 0,-1 0-1 0 0,0 0 1 0 0,-10-6-1 0 0,-7-1-4 0 0,0 0 0 0 0,-26-10 0 0 0,21 11 391 0 0,-22-15 615 0 0,35 18-338 0 0,-32-14 0 0 0,19 13-450 0 0,0 2 0 0 0,0 1 1 0 0,-1 1-1 0 0,-31-2 0 0 0,-122 0 691 0 0,140 7-968 0 0,-35 2 201 0 0,-143 21 0 0 0,-73 34-4138 0 0,289-55 3557 0 0,-38 8-3941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56.863"/>
    </inkml:context>
    <inkml:brush xml:id="br0">
      <inkml:brushProperty name="width" value="0.1" units="cm"/>
      <inkml:brushProperty name="height" value="0.1" units="cm"/>
      <inkml:brushProperty name="color" value="#E71224"/>
    </inkml:brush>
  </inkml:definitions>
  <inkml:trace contextRef="#ctx0" brushRef="#br0">0 4 455 0 0,'1'-1'70'0'0,"0"1"-1"0"0,-1-1 0 0 0,1 1 0 0 0,0 0 0 0 0,-1-1 0 0 0,1 1 0 0 0,0 0 0 0 0,0 0 0 0 0,0-1 0 0 0,-1 1 0 0 0,1 0 1 0 0,0 0-1 0 0,0 0 0 0 0,-1 0 0 0 0,1 0 0 0 0,0 0 0 0 0,0 0 0 0 0,0 0 0 0 0,-1 1 0 0 0,1-1 0 0 0,0 0 0 0 0,0 0 1 0 0,-1 1-1 0 0,2 0 0 0 0,17 14 738 0 0,-17-13-787 0 0,1 1-1 0 0,0-1 0 0 0,0 1 1 0 0,0-1-1 0 0,5 3 0 0 0,-1-2 69 0 0,1 0 0 0 0,-1-1 0 0 0,1 0 0 0 0,0-1 0 0 0,-1 1 0 0 0,1-1 0 0 0,12-1 1 0 0,-8 1 51 0 0,45 5 748 0 0,69 17-1 0 0,-83-13-657 0 0,0-2-1 0 0,0-3 1 0 0,75 2 0 0 0,37-20 220 0 0,-96 8-202 0 0,-33 4-116 0 0,-1 2-1 0 0,0 1 1 0 0,0 1 0 0 0,0 1-1 0 0,40 12 1 0 0,45 7-55 0 0,53 9-35 0 0,-68-10 121 0 0,157 37 656 0 0,-209-51-661 0 0,-1-1 0 0 0,66 2-1 0 0,-24-3 271 0 0,170 6-161 0 0,-103-8-166 0 0,-14-6 63 0 0,-101 0-120 0 0,112 1 256 0 0,-119 2-235 0 0,-1 2 0 0 0,1 1 0 0 0,32 8 0 0 0,-43-8-52 0 0,0 0 0 0 0,0-2 0 0 0,1 0 0 0 0,28-1-1 0 0,74-12 52 0 0,-46-1-52 0 0,-39 5 1 0 0,1 2 0 0 0,0 1 0 0 0,58 2 0 0 0,58 24-13 0 0,-97-12 0 0 0,71 3 0 0 0,90-18 38 0 0,-44-1-12 0 0,206-14-26 0 0,-80 1 0 0 0,-201 13 0 0 0,37 1 0 0 0,67-6-2 0 0,-68 1 15 0 0,-7 0 13 0 0,-68 4-12 0 0,93 2-1 0 0,-59 8-13 0 0,-17-2 0 0 0,87 15 0 0 0,-63-3 0 0 0,194 1 0 0 0,228-13 0 0 0,16-21 64 0 0,-112 25-64 0 0,-199 3 0 0 0,292-7 0 0 0,-249 15-426 0 0,-230-10 140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28.621"/>
    </inkml:context>
    <inkml:brush xml:id="br0">
      <inkml:brushProperty name="width" value="0.1" units="cm"/>
      <inkml:brushProperty name="height" value="0.1" units="cm"/>
      <inkml:brushProperty name="color" value="#F4F91B"/>
    </inkml:brush>
  </inkml:definitions>
  <inkml:trace contextRef="#ctx0" brushRef="#br0">3519 16 6447 0 0,'0'0'61'0'0,"0"0"-35"0"0,0-1 0 0 0,0 1 0 0 0,0-1 0 0 0,0 1 0 0 0,0-1 0 0 0,-1 1-1 0 0,1 0 1 0 0,0-1 0 0 0,0 1 0 0 0,0-1 0 0 0,-1 1 0 0 0,1-1 0 0 0,0 1-1 0 0,0 0 1 0 0,-1-1 0 0 0,1 1 0 0 0,0 0 0 0 0,-1-1 0 0 0,1 1 0 0 0,0 0-1 0 0,-1-1 1 0 0,1 1 0 0 0,-1 0 0 0 0,1 0 0 0 0,-1-1 0 0 0,-5 0 161 0 0,1-1 0 0 0,-1 1 0 0 0,0 1 0 0 0,0-1 1 0 0,0 1-1 0 0,1 0 0 0 0,-1 0 0 0 0,0 1 0 0 0,0 0 0 0 0,-7 1 1 0 0,-9 4-289 0 0,-29 12 1 0 0,-4 1 172 0 0,21-12 158 0 0,-52 4-1 0 0,30-5 211 0 0,-291 50 2180 0 0,267-42-2376 0 0,0-3 1 0 0,-1-3-1 0 0,-157-6 0 0 0,54-15 58 0 0,-355-35 1227 0 0,446 39-1102 0 0,-181 8 0 0 0,70 3-176 0 0,90-5-188 0 0,-117-2 117 0 0,1 21-51 0 0,186-10-112 0 0,-279 46-1539 0 0,249-36 623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29.632"/>
    </inkml:context>
    <inkml:brush xml:id="br0">
      <inkml:brushProperty name="width" value="0.1" units="cm"/>
      <inkml:brushProperty name="height" value="0.1" units="cm"/>
      <inkml:brushProperty name="color" value="#F4F91B"/>
    </inkml:brush>
  </inkml:definitions>
  <inkml:trace contextRef="#ctx0" brushRef="#br0">2364 88 455 0 0,'10'-11'4835'0'0,"-10"-6"-2488"0"0,0 14-2229 0 0,0 0 0 0 0,0 1-1 0 0,-1-1 1 0 0,1 0 0 0 0,-1 1 0 0 0,0-1 0 0 0,0 1 0 0 0,0-1 0 0 0,0 1 0 0 0,0-1 0 0 0,-1 1 0 0 0,1 0 0 0 0,-1 0-1 0 0,1 0 1 0 0,-1 0 0 0 0,0 0 0 0 0,0 0 0 0 0,0 0 0 0 0,0 0 0 0 0,0 1 0 0 0,0-1 0 0 0,-1 1 0 0 0,1-1 0 0 0,0 1-1 0 0,-1 0 1 0 0,1 0 0 0 0,-1 0 0 0 0,1 0 0 0 0,-1 1 0 0 0,0-1 0 0 0,1 1 0 0 0,-1-1 0 0 0,0 1 0 0 0,1 0 0 0 0,-1 0-1 0 0,-3 0 1 0 0,-71 4 74 0 0,-98 17-1 0 0,86-8 105 0 0,-267 37 609 0 0,274-37-782 0 0,-293 33 314 0 0,-130-38 115 0 0,-70 15-1764 0 0,505-17-3640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41.305"/>
    </inkml:context>
    <inkml:brush xml:id="br0">
      <inkml:brushProperty name="width" value="0.1" units="cm"/>
      <inkml:brushProperty name="height" value="0.1" units="cm"/>
      <inkml:brushProperty name="color" value="#F4F91B"/>
    </inkml:brush>
  </inkml:definitions>
  <inkml:trace contextRef="#ctx0" brushRef="#br0">3894 19 1839 0 0,'0'-1'25'0'0,"-1"0"0"0"0,1 0-1 0 0,0 0 1 0 0,-1 0-1 0 0,1 1 1 0 0,-1-1-1 0 0,1 0 1 0 0,-1 0-1 0 0,1 0 1 0 0,-1 0-1 0 0,0 0 1 0 0,1 1 0 0 0,-1-1-1 0 0,0 0 1 0 0,0 0-1 0 0,1 1 1 0 0,-1-1-1 0 0,0 1 1 0 0,0-1-1 0 0,0 1 1 0 0,0-1-1 0 0,0 1 1 0 0,0-1 0 0 0,0 1-1 0 0,0 0 1 0 0,0 0-1 0 0,0-1 1 0 0,0 1-1 0 0,0 0 1 0 0,0 0-1 0 0,0 0 1 0 0,0 0-1 0 0,0 0 1 0 0,-1 1 0 0 0,-4 0 119 0 0,0 1 1 0 0,1-1 0 0 0,-1 2-1 0 0,1-1 1 0 0,-7 4 0 0 0,-13 5-1067 0 0,-12-2 608 0 0,-70 5 0 0 0,3 0 2816 0 0,-199 47 322 0 0,252-54-2207 0 0,0-3-1 0 0,-68-2 0 0 0,95-2-386 0 0,-76 0 375 0 0,-130-17-1 0 0,158 9-593 0 0,-72 1 0 0 0,-73 10 24 0 0,97 0-28 0 0,-99-13-7 0 0,137 4 0 0 0,-121 5 0 0 0,37 15 62 0 0,-151 10 122 0 0,6-1-96 0 0,151-10-38 0 0,83-11-20 0 0,-139-14 0 0 0,140 5-65 0 0,0 3 1 0 0,-78 6-1 0 0,90 5-57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2.773"/>
    </inkml:context>
    <inkml:brush xml:id="br0">
      <inkml:brushProperty name="width" value="0.1" units="cm"/>
      <inkml:brushProperty name="height" value="0.1" units="cm"/>
      <inkml:brushProperty name="color" value="#F4F91B"/>
    </inkml:brush>
  </inkml:definitions>
  <inkml:trace contextRef="#ctx0" brushRef="#br0">1216 161 1983 0 0,'-22'-26'477'0'0,"15"18"28"0"0,0 0 0 0 0,-11-10 0 0 0,3 7-239 0 0,0 0 0 0 0,0 1 0 0 0,0 1-1 0 0,-2 1 1 0 0,1 0 0 0 0,-1 1 0 0 0,0 0 0 0 0,-33-7-1 0 0,20 8-62 0 0,-1 2 1 0 0,1 0-1 0 0,-1 2 0 0 0,-45 3 0 0 0,58 0-142 0 0,-194 17 352 0 0,-138 6 520 0 0,350-24-937 0 0,-40 1-759 0 0,0 1-1 0 0,-48 9 0 0 0,50-1-2020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3.659"/>
    </inkml:context>
    <inkml:brush xml:id="br0">
      <inkml:brushProperty name="width" value="0.1" units="cm"/>
      <inkml:brushProperty name="height" value="0.1" units="cm"/>
      <inkml:brushProperty name="color" value="#F4F91B"/>
    </inkml:brush>
  </inkml:definitions>
  <inkml:trace contextRef="#ctx0" brushRef="#br0">2842 77 919 0 0,'1'-1'150'0'0,"0"-1"0"0"0,-1 0 0 0 0,1 0 0 0 0,-1 0 0 0 0,0 0 0 0 0,0 0 0 0 0,0 0-1 0 0,1 0 1 0 0,-2 0 0 0 0,1 0 0 0 0,0 0 0 0 0,0 0 0 0 0,-1 0 0 0 0,1 0 0 0 0,-1 0-1 0 0,1 1 1 0 0,-2-3 0 0 0,1 1-14 0 0,0 1-1 0 0,0-1 1 0 0,0 0 0 0 0,0 1-1 0 0,-1-1 1 0 0,1 1 0 0 0,-1 0-1 0 0,0 0 1 0 0,0-1-1 0 0,1 1 1 0 0,-6-3 0 0 0,4 3-101 0 0,0 1 0 0 0,0 0 0 0 0,0 0 0 0 0,0 0 0 0 0,0 0 0 0 0,-1 0 0 0 0,1 1 0 0 0,0-1 0 0 0,0 1 0 0 0,-1 0 1 0 0,1 0-1 0 0,0 0 0 0 0,-1 1 0 0 0,-3 0 0 0 0,-7 2 12 0 0,-28 11 0 0 0,19-6 5 0 0,-21 3-17 0 0,1-2 1 0 0,-1-2-1 0 0,-1-2 0 0 0,1-1 1 0 0,-1-3-1 0 0,-46-4 1 0 0,-55 1 852 0 0,-155 19 0 0 0,118-3-568 0 0,-303 12-39 0 0,-127-26 267 0 0,305-9-404 0 0,114 14-201 0 0,94-1-81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6.089"/>
    </inkml:context>
    <inkml:brush xml:id="br0">
      <inkml:brushProperty name="width" value="0.1" units="cm"/>
      <inkml:brushProperty name="height" value="0.1" units="cm"/>
      <inkml:brushProperty name="color" value="#F4F91B"/>
    </inkml:brush>
  </inkml:definitions>
  <inkml:trace contextRef="#ctx0" brushRef="#br0">3099 22 1839 0 0,'-3'-3'139'0'0,"0"1"0"0"0,0 0 0 0 0,-1-1-1 0 0,1 2 1 0 0,-1-1 0 0 0,1 0 0 0 0,-1 1-1 0 0,0-1 1 0 0,1 1 0 0 0,-1 0 0 0 0,0 0-1 0 0,0 1 1 0 0,0-1 0 0 0,0 1 0 0 0,0 0-1 0 0,0 0 1 0 0,0 0 0 0 0,-4 1-1 0 0,-10 2 44 0 0,0 0 0 0 0,-28 9 0 0 0,38-9-116 0 0,-26 6 188 0 0,0-1 0 0 0,-1-2 0 0 0,-36 2 0 0 0,-117 2 663 0 0,-93 8-11 0 0,-595 17 434 0 0,527-28-985 0 0,227-3-314 0 0,-436 19 80 0 0,298-7-261 0 0,133-10-48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19.912"/>
    </inkml:context>
    <inkml:brush xml:id="br0">
      <inkml:brushProperty name="width" value="0.1" units="cm"/>
      <inkml:brushProperty name="height" value="0.1" units="cm"/>
      <inkml:brushProperty name="color" value="#F4F91B"/>
    </inkml:brush>
  </inkml:definitions>
  <inkml:trace contextRef="#ctx0" brushRef="#br0">3251 31 1375 0 0,'-29'0'583'0'0,"0"-1"-1"0"0,-1-2 0 0 0,-52-10 1 0 0,61 8-268 0 0,-1 1 1 0 0,1 2 0 0 0,0 0-1 0 0,-1 1 1 0 0,0 1-1 0 0,1 1 1 0 0,-1 1 0 0 0,1 1-1 0 0,-26 7 1 0 0,-93 18-24 0 0,34-8-160 0 0,-454 84 734 0 0,412-91-268 0 0,-170-8 0 0 0,27-2-10 0 0,181 2-517 0 0,-641 21 64 0 0,518-18-418 0 0,133-1-2256 0 0,16 0-613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22.201"/>
    </inkml:context>
    <inkml:brush xml:id="br0">
      <inkml:brushProperty name="width" value="0.1" units="cm"/>
      <inkml:brushProperty name="height" value="0.1" units="cm"/>
      <inkml:brushProperty name="color" value="#F4F91B"/>
    </inkml:brush>
  </inkml:definitions>
  <inkml:trace contextRef="#ctx0" brushRef="#br0">1186 23 2759 0 0,'-2'-2'42'0'0,"1"0"0"0"0,-1 1-1 0 0,0-1 1 0 0,1 0 0 0 0,-1 1 0 0 0,0-1-1 0 0,0 1 1 0 0,0 0 0 0 0,0-1-1 0 0,0 1 1 0 0,0 0 0 0 0,-1 0-1 0 0,1 1 1 0 0,0-1 0 0 0,-1 0-1 0 0,1 1 1 0 0,0-1 0 0 0,-1 1-1 0 0,-3 0 1 0 0,-5 0 203 0 0,0 0-1 0 0,0 1 1 0 0,-12 3-1 0 0,7-2-241 0 0,-418 41 3026 0 0,239-46-1695 0 0,121-1-955 0 0,0 3 0 0 0,-113 15 0 0 0,164-10-372 0 0,-26 8-1 0 0,16-1-6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22.921"/>
    </inkml:context>
    <inkml:brush xml:id="br0">
      <inkml:brushProperty name="width" value="0.1" units="cm"/>
      <inkml:brushProperty name="height" value="0.1" units="cm"/>
      <inkml:brushProperty name="color" value="#F4F91B"/>
    </inkml:brush>
  </inkml:definitions>
  <inkml:trace contextRef="#ctx0" brushRef="#br0">1960 64 919 0 0,'-1'-2'64'0'0,"0"1"0"0"0,-1 0 0 0 0,1 0 0 0 0,0 0-1 0 0,0 0 1 0 0,-1 0 0 0 0,1 0 0 0 0,0 0 0 0 0,-1 0 0 0 0,1 0-1 0 0,-1 0 1 0 0,1 1 0 0 0,-1-1 0 0 0,0 1 0 0 0,1-1-1 0 0,-1 1 1 0 0,0 0 0 0 0,1-1 0 0 0,-1 1 0 0 0,-2 0-1 0 0,-41 2 552 0 0,32-2-762 0 0,-13 2 112 0 0,-309 8 2678 0 0,165-19-1368 0 0,53 1-686 0 0,-118-10 452 0 0,37 3-274 0 0,-114 4-43 0 0,-1 28-608 0 0,234-6-286 0 0,-4 0-76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1.281"/>
    </inkml:context>
    <inkml:brush xml:id="br0">
      <inkml:brushProperty name="width" value="0.1" units="cm"/>
      <inkml:brushProperty name="height" value="0.1" units="cm"/>
      <inkml:brushProperty name="color" value="#F4F91B"/>
    </inkml:brush>
  </inkml:definitions>
  <inkml:trace contextRef="#ctx0" brushRef="#br0">2959 95 1375 0 0,'0'-3'147'0'0,"0"0"-1"0"0,0 0 1 0 0,0 0-1 0 0,0 0 1 0 0,0 0-1 0 0,-1 1 1 0 0,1-1-1 0 0,-1 0 1 0 0,0 0-1 0 0,0 0 1 0 0,0 1-1 0 0,0-1 1 0 0,0 0-1 0 0,-1 1 1 0 0,1-1-1 0 0,-1 1 1 0 0,1 0-1 0 0,-1-1 1 0 0,0 1-1 0 0,0 0 1 0 0,0 0-1 0 0,0 0 1 0 0,-1 0-1 0 0,1 1 0 0 0,0-1 1 0 0,-1 1-1 0 0,1-1 1 0 0,-5-1-1 0 0,-3-1 142 0 0,0 0-1 0 0,0 0 0 0 0,0 1 1 0 0,-1 0-1 0 0,1 1 0 0 0,-1 0 1 0 0,1 1-1 0 0,-1 0 0 0 0,0 1 1 0 0,0 0-1 0 0,-20 3 0 0 0,-129 36 663 0 0,-45 8-830 0 0,-23-31 350 0 0,8-1 486 0 0,-5 26-488 0 0,132-22-402 0 0,-178 14 0 0 0,1-29 83 0 0,98-4 166 0 0,-90-14 488 0 0,174 6-281 0 0,-163 5 1 0 0,12 29-4521 0 0,152-19-508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23:34:58.419"/>
    </inkml:context>
    <inkml:brush xml:id="br0">
      <inkml:brushProperty name="width" value="0.1" units="cm"/>
      <inkml:brushProperty name="height" value="0.1" units="cm"/>
      <inkml:brushProperty name="color" value="#E71224"/>
    </inkml:brush>
  </inkml:definitions>
  <inkml:trace contextRef="#ctx0" brushRef="#br0">0 1 1007 0 0,'1'4'193'0'0,"-1"0"-1"0"0,1 0 1 0 0,0 0-1 0 0,0-1 0 0 0,1 1 1 0 0,-1 0-1 0 0,1 0 1 0 0,0-1-1 0 0,0 1 0 0 0,4 4 1 0 0,-3-3-9 0 0,1 0 1 0 0,0 0-1 0 0,0-1 1 0 0,0 0-1 0 0,0 1 1 0 0,8 4-1 0 0,1-1 140 0 0,1-1 0 0 0,-1 0-1 0 0,1-1 1 0 0,0 0 0 0 0,1-1-1 0 0,-1-1 1 0 0,1 0-1 0 0,0-1 1 0 0,0 0 0 0 0,31 0-1 0 0,235-8 1263 0 0,-73 1-1316 0 0,-14 12-89 0 0,-160-5-170 0 0,146 15-11 0 0,70 5 542 0 0,-192-17-474 0 0,63 4 70 0 0,123-8 0 0 0,29-18 164 0 0,-55 2 94 0 0,-201 14-357 0 0,236-2 338 0 0,-169 7-356 0 0,123 13 49 0 0,68-1-21 0 0,-214-16-45 0 0,133-6 24 0 0,-82 1 62 0 0,-24 1 5 0 0,143 0 268 0 0,201-12-214 0 0,-240 3-106 0 0,-119 8-43 0 0,9-1 0 0 0,101 7 0 0 0,-175-2 0 0 0,281 18 0 0 0,-212-17 0 0 0,133-15 0 0 0,238-27 530 0 0,-395 39-507 0 0,274-3 224 0 0,-304 7-753 0 0,0 0-1 0 0,0 2 1 0 0,-1 1-1 0 0,1 0 1 0 0,-1 2-1 0 0,0 0 1 0 0,28 15-1 0 0,-25-10-3657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3.617"/>
    </inkml:context>
    <inkml:brush xml:id="br0">
      <inkml:brushProperty name="width" value="0.1" units="cm"/>
      <inkml:brushProperty name="height" value="0.1" units="cm"/>
      <inkml:brushProperty name="color" value="#F4F91B"/>
    </inkml:brush>
  </inkml:definitions>
  <inkml:trace contextRef="#ctx0" brushRef="#br0">1358 11 5239 0 0,'0'-1'20'0'0,"0"1"-1"0"0,-1-1 1 0 0,1 1-1 0 0,0-1 0 0 0,0 1 1 0 0,0-1-1 0 0,-1 1 0 0 0,1-1 1 0 0,0 1-1 0 0,0 0 1 0 0,-1-1-1 0 0,1 1 0 0 0,-1-1 1 0 0,1 1-1 0 0,0 0 0 0 0,-1-1 1 0 0,1 1-1 0 0,-1 0 1 0 0,1-1-1 0 0,0 1 0 0 0,-1 0 1 0 0,1 0-1 0 0,-1 0 0 0 0,1-1 1 0 0,-1 1-1 0 0,1 0 1 0 0,-1 0-1 0 0,1 0 0 0 0,-1 0 1 0 0,1 0-1 0 0,-1 0 0 0 0,0 0 1 0 0,1 0-1 0 0,-1 0 1 0 0,1 0-1 0 0,-1 0 0 0 0,1 0 1 0 0,-1 0-1 0 0,1 1 0 0 0,-1-1 1 0 0,1 0-1 0 0,-1 0 1 0 0,1 0-1 0 0,0 1 0 0 0,-1-1 1 0 0,0 1-1 0 0,-31 20 252 0 0,27-17-271 0 0,1-1 1 0 0,-1 0-1 0 0,0 0 1 0 0,-6 3-1 0 0,-9-1 319 0 0,0-2 1 0 0,0 0-1 0 0,0-1 0 0 0,-38-2 0 0 0,-12 2 976 0 0,-130 21 192 0 0,-41 2-713 0 0,111-20-381 0 0,-16 0-84 0 0,-149 24 0 0 0,239-20-928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4.208"/>
    </inkml:context>
    <inkml:brush xml:id="br0">
      <inkml:brushProperty name="width" value="0.1" units="cm"/>
      <inkml:brushProperty name="height" value="0.1" units="cm"/>
      <inkml:brushProperty name="color" value="#F4F91B"/>
    </inkml:brush>
  </inkml:definitions>
  <inkml:trace contextRef="#ctx0" brushRef="#br0">2076 193 4487 0 0,'-18'-8'222'0'0,"1"2"-1"0"0,-2 1 1 0 0,1 0-1 0 0,-1 1 0 0 0,-31-3 1 0 0,-30-5-203 0 0,-95-31 1255 0 0,-112-23 2800 0 0,192 53-3560 0 0,0 5-1 0 0,-96 4 1 0 0,31 1-231 0 0,63-1-132 0 0,-308 0 64 0 0,174 19-453 0 0,113-11 78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6.171"/>
    </inkml:context>
    <inkml:brush xml:id="br0">
      <inkml:brushProperty name="width" value="0.1" units="cm"/>
      <inkml:brushProperty name="height" value="0.1" units="cm"/>
      <inkml:brushProperty name="color" value="#F4F91B"/>
    </inkml:brush>
  </inkml:definitions>
  <inkml:trace contextRef="#ctx0" brushRef="#br0">1 23 1375 0 0,'0'-2'128'0'0,"0"-1"-128"0"0,0-1 0 0 0,0 2 384 0 0,0 0-256 0 0,0 0-224 0 0,0-3-48 0 0,0 3-8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6.545"/>
    </inkml:context>
    <inkml:brush xml:id="br0">
      <inkml:brushProperty name="width" value="0.1" units="cm"/>
      <inkml:brushProperty name="height" value="0.1" units="cm"/>
      <inkml:brushProperty name="color" value="#F4F91B"/>
    </inkml:brush>
  </inkml:definitions>
  <inkml:trace contextRef="#ctx0" brushRef="#br0">2764 109 455 0 0,'-11'-11'-7'0'0,"5"5"223"0"0,6 6-204 0 0,0 0 0 0 0,0 0 0 0 0,-1 0 0 0 0,1 0 0 0 0,0 0 0 0 0,0 0 0 0 0,0 0 0 0 0,0 0 0 0 0,0 0 0 0 0,0 0 0 0 0,0 0 0 0 0,0 0 0 0 0,0 0 0 0 0,0 0 0 0 0,0 0 0 0 0,0 0 1 0 0,0 0-1 0 0,0 0 0 0 0,0 0 0 0 0,0 0 0 0 0,0 1 0 0 0,0-1 0 0 0,0 0 0 0 0,0 0 0 0 0,0 0 0 0 0,0 0 0 0 0,-1 0 0 0 0,1 0 0 0 0,0 0 0 0 0,0 0 0 0 0,0 0 0 0 0,0 0 0 0 0,0 0 0 0 0,0 0 1 0 0,0 0-1 0 0,0 0 0 0 0,0 0 0 0 0,0 0 0 0 0,0 0 0 0 0,0 1 0 0 0,0-1 0 0 0,0 0 0 0 0,0 0 0 0 0,0 0 0 0 0,1 0 0 0 0,-12-5 953 0 0,1 1 0 0 0,-1 0-1 0 0,0 0 1 0 0,-12-2 0 0 0,8 4-679 0 0,-1 0 0 0 0,1 1 0 0 0,0 0-1 0 0,-28 4 1 0 0,-262 10 788 0 0,246-14-456 0 0,-194-2 1642 0 0,118 13-1606 0 0,60-4-253 0 0,-142-5 0 0 0,-380-50 1095 0 0,399 29-1162 0 0,-133-5 180 0 0,31 38-4652 0 0,194-4-620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7.231"/>
    </inkml:context>
    <inkml:brush xml:id="br0">
      <inkml:brushProperty name="width" value="0.1" units="cm"/>
      <inkml:brushProperty name="height" value="0.1" units="cm"/>
      <inkml:brushProperty name="color" value="#F4F91B"/>
    </inkml:brush>
  </inkml:definitions>
  <inkml:trace contextRef="#ctx0" brushRef="#br0">1911 100 919 0 0,'-36'-15'1906'0'0,"-54"-21"-202"0"0,68 27-1269 0 0,1 1 0 0 0,-1 1 0 0 0,-1 0 0 0 0,1 2 1 0 0,-1 0-1 0 0,0 2 0 0 0,-32-1 0 0 0,-3 4 544 0 0,-101 13-1 0 0,61-5-44 0 0,-160-9-1 0 0,-2 0 367 0 0,253 1-1293 0 0,-444 19 963 0 0,381-16-1645 0 0,-98 19 0 0 0,124-14-711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3:38.040"/>
    </inkml:context>
    <inkml:brush xml:id="br0">
      <inkml:brushProperty name="width" value="0.1" units="cm"/>
      <inkml:brushProperty name="height" value="0.1" units="cm"/>
      <inkml:brushProperty name="color" value="#F4F91B"/>
    </inkml:brush>
  </inkml:definitions>
  <inkml:trace contextRef="#ctx0" brushRef="#br0">3148 84 5527 0 0,'-6'-4'357'0'0,"1"1"0"0"0,-1 0-1 0 0,1 0 1 0 0,-1 1 0 0 0,0 0-1 0 0,0 0 1 0 0,0 0-1 0 0,-9-1 1 0 0,-57-5-516 0 0,13 3 31 0 0,-35-15-405 0 0,65 12 734 0 0,0 2 0 0 0,0 1-1 0 0,-1 1 1 0 0,-46 1 0 0 0,34 6 515 0 0,-75 17 1 0 0,-39 21 134 0 0,79-19-594 0 0,-91 14 0 0 0,-272 32 322 0 0,336-59 170 0 0,-201-9 0 0 0,176-4-443 0 0,126 4-300 0 0,-267-8 197 0 0,187 1-149 0 0,-102-20-1 0 0,99 9-45 0 0,-168-14 0 0 0,94 30-501 0 0,70 2 175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0.972"/>
    </inkml:context>
    <inkml:brush xml:id="br0">
      <inkml:brushProperty name="width" value="0.1" units="cm"/>
      <inkml:brushProperty name="height" value="0.1" units="cm"/>
      <inkml:brushProperty name="color" value="#F4F91B"/>
    </inkml:brush>
  </inkml:definitions>
  <inkml:trace contextRef="#ctx0" brushRef="#br0">6 1 919 0 0,'-2'0'80'0'0,"2"2"-80"0"0,-1-1 0 0 0,1 1 344 0 0,0 0-160 0 0,0 0 0 0 0,-2 4-256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1.374"/>
    </inkml:context>
    <inkml:brush xml:id="br0">
      <inkml:brushProperty name="width" value="0.1" units="cm"/>
      <inkml:brushProperty name="height" value="0.1" units="cm"/>
      <inkml:brushProperty name="color" value="#F4F91B"/>
    </inkml:brush>
  </inkml:definitions>
  <inkml:trace contextRef="#ctx0" brushRef="#br0">4 4 1351 0 0,'-2'-2'136'0'0,"2"1"-136"0"0,-1 1 0 0 0,1 1 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2.384"/>
    </inkml:context>
    <inkml:brush xml:id="br0">
      <inkml:brushProperty name="width" value="0.1" units="cm"/>
      <inkml:brushProperty name="height" value="0.1" units="cm"/>
      <inkml:brushProperty name="color" value="#F4F91B"/>
    </inkml:brush>
  </inkml:definitions>
  <inkml:trace contextRef="#ctx0" brushRef="#br0">2844 5 1375 0 0,'5'2'38'0'0,"1"0"-1"0"0,-1 1 0 0 0,0 0 1 0 0,-1 0-1 0 0,1 1 0 0 0,0-1 1 0 0,6 8-1 0 0,-20-25 2299 0 0,9 13-2211 0 0,-1 0 1 0 0,1 0-1 0 0,-1 0 1 0 0,1 0-1 0 0,-1 0 1 0 0,1 0-1 0 0,-1 0 1 0 0,0 0-1 0 0,1 0 1 0 0,-1 1-1 0 0,0-1 1 0 0,0 0-1 0 0,1 1 1 0 0,-1-1-1 0 0,0 0 1 0 0,0 1-1 0 0,0-1 1 0 0,0 1-1 0 0,0-1 1 0 0,0 1-1 0 0,0 0 1 0 0,0-1-1 0 0,0 1 1 0 0,0 0-1 0 0,-2-1 1 0 0,-3 1 3 0 0,0-1 0 0 0,-1 1 0 0 0,1 1 1 0 0,-9 0-1 0 0,9 0-110 0 0,1 0 1 0 0,-1-1-1 0 0,1 0 0 0 0,-1 0 0 0 0,0 0 1 0 0,-7-2-1 0 0,2 0 162 0 0,0 1-1 0 0,-1 0 1 0 0,1 1 0 0 0,0 0 0 0 0,0 0-1 0 0,0 2 1 0 0,0-1 0 0 0,0 1-1 0 0,0 1 1 0 0,-10 4 0 0 0,-1-2-157 0 0,15-4 86 0 0,-1 0 0 0 0,1 0 0 0 0,0-1 0 0 0,0 0 0 0 0,-1-1 0 0 0,-10-2 0 0 0,9 2 111 0 0,-1 0 1 0 0,-17 0 0 0 0,-83 15 286 0 0,-10 0-398 0 0,71-13 230 0 0,1-2 0 0 0,-67-11-1 0 0,64 6-206 0 0,-5 3 12 0 0,1 2 0 0 0,-89 10-1 0 0,95-5-114 0 0,-46 1 120 0 0,-146-12-1 0 0,-102-6-32 0 0,137 31-117 0 0,139-10 0 0 0,-375 16 0 0 0,410-22-53 0 0,1 0 0 0 0,-1 3 0 0 0,1 0 0 0 0,0 2 1 0 0,0 1-1 0 0,-52 22 0 0 0,36-11-201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5T00:14:03.807"/>
    </inkml:context>
    <inkml:brush xml:id="br0">
      <inkml:brushProperty name="width" value="0.1" units="cm"/>
      <inkml:brushProperty name="height" value="0.1" units="cm"/>
      <inkml:brushProperty name="color" value="#F4F91B"/>
    </inkml:brush>
  </inkml:definitions>
  <inkml:trace contextRef="#ctx0" brushRef="#br0">1532 74 1839 0 0,'0'0'39'0'0,"-1"0"-1"0"0,0-1 1 0 0,1 1 0 0 0,-1 0-1 0 0,0 0 1 0 0,1 0-1 0 0,-1 0 1 0 0,0 0-1 0 0,1 1 1 0 0,-1-1-1 0 0,1 0 1 0 0,-1 0-1 0 0,0 0 1 0 0,1 0-1 0 0,-1 1 1 0 0,0-1-1 0 0,1 0 1 0 0,-1 1-1 0 0,1-1 1 0 0,-1 0-1 0 0,1 1 1 0 0,-1-1-1 0 0,0 1 1 0 0,-17 14 1174 0 0,14-12-1079 0 0,0 0-135 0 0,-2 2-17 0 0,0 0 1 0 0,0-1-1 0 0,0 0 0 0 0,-8 4 1 0 0,12-7 14 0 0,0 0 1 0 0,0-1-1 0 0,1 1 0 0 0,-1-1 1 0 0,0 1-1 0 0,0-1 1 0 0,0 0-1 0 0,0 0 0 0 0,0 0 1 0 0,1 0-1 0 0,-1 0 1 0 0,0 0-1 0 0,0 0 0 0 0,0 0 1 0 0,0-1-1 0 0,0 1 1 0 0,1-1-1 0 0,-1 0 0 0 0,0 1 1 0 0,0-1-1 0 0,1 0 1 0 0,-2-1-1 0 0,-6-4 266 0 0,-1 1 0 0 0,1 0-1 0 0,-1 1 1 0 0,0 0 0 0 0,0 0 0 0 0,0 1-1 0 0,-20-4 1 0 0,9 5 189 0 0,-1 0 0 0 0,-41 3-1 0 0,26 0-112 0 0,0-2 0 0 0,-48-7 0 0 0,-74-20 1401 0 0,53 9-949 0 0,9 6-459 0 0,0 5 0 0 0,-1 3 0 0 0,-148 14 0 0 0,86 0-590 0 0,76-7 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54836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8178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15777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15076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40288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54257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290696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84331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41774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49073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47633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10144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66668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3450484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370825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339008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61051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87673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86111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87780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707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20.xml"/><Relationship Id="rId3" Type="http://schemas.openxmlformats.org/officeDocument/2006/relationships/image" Target="../media/image3.png"/><Relationship Id="rId7" Type="http://schemas.openxmlformats.org/officeDocument/2006/relationships/image" Target="../media/image1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19.xml"/><Relationship Id="rId11" Type="http://schemas.openxmlformats.org/officeDocument/2006/relationships/image" Target="../media/image126.png"/><Relationship Id="rId5" Type="http://schemas.openxmlformats.org/officeDocument/2006/relationships/image" Target="../media/image123.png"/><Relationship Id="rId10" Type="http://schemas.openxmlformats.org/officeDocument/2006/relationships/customXml" Target="../ink/ink121.xml"/><Relationship Id="rId4" Type="http://schemas.openxmlformats.org/officeDocument/2006/relationships/customXml" Target="../ink/ink118.xml"/><Relationship Id="rId9" Type="http://schemas.openxmlformats.org/officeDocument/2006/relationships/image" Target="../media/image125.png"/></Relationships>
</file>

<file path=ppt/slides/_rels/slide12.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131.png"/><Relationship Id="rId18" Type="http://schemas.openxmlformats.org/officeDocument/2006/relationships/customXml" Target="../ink/ink129.xml"/><Relationship Id="rId3" Type="http://schemas.openxmlformats.org/officeDocument/2006/relationships/image" Target="../media/image3.png"/><Relationship Id="rId21" Type="http://schemas.openxmlformats.org/officeDocument/2006/relationships/image" Target="../media/image135.png"/><Relationship Id="rId7" Type="http://schemas.openxmlformats.org/officeDocument/2006/relationships/image" Target="../media/image128.png"/><Relationship Id="rId12" Type="http://schemas.openxmlformats.org/officeDocument/2006/relationships/customXml" Target="../ink/ink126.xml"/><Relationship Id="rId17" Type="http://schemas.openxmlformats.org/officeDocument/2006/relationships/image" Target="../media/image133.png"/><Relationship Id="rId2" Type="http://schemas.openxmlformats.org/officeDocument/2006/relationships/notesSlide" Target="../notesSlides/notesSlide12.xml"/><Relationship Id="rId16" Type="http://schemas.openxmlformats.org/officeDocument/2006/relationships/customXml" Target="../ink/ink128.xml"/><Relationship Id="rId20" Type="http://schemas.openxmlformats.org/officeDocument/2006/relationships/customXml" Target="../ink/ink130.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130.png"/><Relationship Id="rId5" Type="http://schemas.openxmlformats.org/officeDocument/2006/relationships/image" Target="../media/image127.png"/><Relationship Id="rId15" Type="http://schemas.openxmlformats.org/officeDocument/2006/relationships/image" Target="../media/image132.png"/><Relationship Id="rId10" Type="http://schemas.openxmlformats.org/officeDocument/2006/relationships/customXml" Target="../ink/ink125.xml"/><Relationship Id="rId19" Type="http://schemas.openxmlformats.org/officeDocument/2006/relationships/image" Target="../media/image134.png"/><Relationship Id="rId4" Type="http://schemas.openxmlformats.org/officeDocument/2006/relationships/customXml" Target="../ink/ink122.xml"/><Relationship Id="rId9" Type="http://schemas.openxmlformats.org/officeDocument/2006/relationships/image" Target="../media/image129.png"/><Relationship Id="rId14" Type="http://schemas.openxmlformats.org/officeDocument/2006/relationships/customXml" Target="../ink/ink127.xml"/></Relationships>
</file>

<file path=ppt/slides/_rels/slide13.xml.rels><?xml version="1.0" encoding="UTF-8" standalone="yes"?>
<Relationships xmlns="http://schemas.openxmlformats.org/package/2006/relationships"><Relationship Id="rId8" Type="http://schemas.openxmlformats.org/officeDocument/2006/relationships/customXml" Target="../ink/ink133.xml"/><Relationship Id="rId13" Type="http://schemas.openxmlformats.org/officeDocument/2006/relationships/image" Target="../media/image140.png"/><Relationship Id="rId18" Type="http://schemas.openxmlformats.org/officeDocument/2006/relationships/customXml" Target="../ink/ink138.xml"/><Relationship Id="rId3" Type="http://schemas.openxmlformats.org/officeDocument/2006/relationships/image" Target="../media/image3.png"/><Relationship Id="rId21" Type="http://schemas.openxmlformats.org/officeDocument/2006/relationships/image" Target="../media/image144.png"/><Relationship Id="rId7" Type="http://schemas.openxmlformats.org/officeDocument/2006/relationships/image" Target="../media/image137.png"/><Relationship Id="rId12" Type="http://schemas.openxmlformats.org/officeDocument/2006/relationships/customXml" Target="../ink/ink135.xml"/><Relationship Id="rId17" Type="http://schemas.openxmlformats.org/officeDocument/2006/relationships/image" Target="../media/image142.png"/><Relationship Id="rId25" Type="http://schemas.openxmlformats.org/officeDocument/2006/relationships/image" Target="../media/image146.png"/><Relationship Id="rId2" Type="http://schemas.openxmlformats.org/officeDocument/2006/relationships/notesSlide" Target="../notesSlides/notesSlide13.xml"/><Relationship Id="rId16" Type="http://schemas.openxmlformats.org/officeDocument/2006/relationships/customXml" Target="../ink/ink137.xml"/><Relationship Id="rId20" Type="http://schemas.openxmlformats.org/officeDocument/2006/relationships/customXml" Target="../ink/ink139.xml"/><Relationship Id="rId1" Type="http://schemas.openxmlformats.org/officeDocument/2006/relationships/slideLayout" Target="../slideLayouts/slideLayout1.xml"/><Relationship Id="rId6" Type="http://schemas.openxmlformats.org/officeDocument/2006/relationships/customXml" Target="../ink/ink132.xml"/><Relationship Id="rId11" Type="http://schemas.openxmlformats.org/officeDocument/2006/relationships/image" Target="../media/image139.png"/><Relationship Id="rId24" Type="http://schemas.openxmlformats.org/officeDocument/2006/relationships/customXml" Target="../ink/ink141.xml"/><Relationship Id="rId5" Type="http://schemas.openxmlformats.org/officeDocument/2006/relationships/image" Target="../media/image136.png"/><Relationship Id="rId15" Type="http://schemas.openxmlformats.org/officeDocument/2006/relationships/image" Target="../media/image141.png"/><Relationship Id="rId23" Type="http://schemas.openxmlformats.org/officeDocument/2006/relationships/image" Target="../media/image145.png"/><Relationship Id="rId10" Type="http://schemas.openxmlformats.org/officeDocument/2006/relationships/customXml" Target="../ink/ink134.xml"/><Relationship Id="rId19" Type="http://schemas.openxmlformats.org/officeDocument/2006/relationships/image" Target="../media/image143.png"/><Relationship Id="rId4" Type="http://schemas.openxmlformats.org/officeDocument/2006/relationships/customXml" Target="../ink/ink131.xml"/><Relationship Id="rId9" Type="http://schemas.openxmlformats.org/officeDocument/2006/relationships/image" Target="../media/image138.png"/><Relationship Id="rId14" Type="http://schemas.openxmlformats.org/officeDocument/2006/relationships/customXml" Target="../ink/ink136.xml"/><Relationship Id="rId22" Type="http://schemas.openxmlformats.org/officeDocument/2006/relationships/customXml" Target="../ink/ink140.xml"/></Relationships>
</file>

<file path=ppt/slides/_rels/slide14.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151.png"/><Relationship Id="rId18" Type="http://schemas.openxmlformats.org/officeDocument/2006/relationships/customXml" Target="../ink/ink149.xml"/><Relationship Id="rId26" Type="http://schemas.openxmlformats.org/officeDocument/2006/relationships/customXml" Target="../ink/ink153.xml"/><Relationship Id="rId3" Type="http://schemas.openxmlformats.org/officeDocument/2006/relationships/image" Target="../media/image3.png"/><Relationship Id="rId21" Type="http://schemas.openxmlformats.org/officeDocument/2006/relationships/image" Target="../media/image155.png"/><Relationship Id="rId7" Type="http://schemas.openxmlformats.org/officeDocument/2006/relationships/image" Target="../media/image148.png"/><Relationship Id="rId12" Type="http://schemas.openxmlformats.org/officeDocument/2006/relationships/customXml" Target="../ink/ink146.xml"/><Relationship Id="rId17" Type="http://schemas.openxmlformats.org/officeDocument/2006/relationships/image" Target="../media/image153.png"/><Relationship Id="rId25" Type="http://schemas.openxmlformats.org/officeDocument/2006/relationships/image" Target="../media/image157.png"/><Relationship Id="rId2" Type="http://schemas.openxmlformats.org/officeDocument/2006/relationships/notesSlide" Target="../notesSlides/notesSlide14.xml"/><Relationship Id="rId16" Type="http://schemas.openxmlformats.org/officeDocument/2006/relationships/customXml" Target="../ink/ink148.xml"/><Relationship Id="rId20" Type="http://schemas.openxmlformats.org/officeDocument/2006/relationships/customXml" Target="../ink/ink150.xml"/><Relationship Id="rId29"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customXml" Target="../ink/ink143.xml"/><Relationship Id="rId11" Type="http://schemas.openxmlformats.org/officeDocument/2006/relationships/image" Target="../media/image150.png"/><Relationship Id="rId24" Type="http://schemas.openxmlformats.org/officeDocument/2006/relationships/customXml" Target="../ink/ink152.xml"/><Relationship Id="rId5" Type="http://schemas.openxmlformats.org/officeDocument/2006/relationships/image" Target="../media/image147.png"/><Relationship Id="rId15" Type="http://schemas.openxmlformats.org/officeDocument/2006/relationships/image" Target="../media/image152.png"/><Relationship Id="rId23" Type="http://schemas.openxmlformats.org/officeDocument/2006/relationships/image" Target="../media/image156.png"/><Relationship Id="rId28" Type="http://schemas.openxmlformats.org/officeDocument/2006/relationships/customXml" Target="../ink/ink154.xml"/><Relationship Id="rId10" Type="http://schemas.openxmlformats.org/officeDocument/2006/relationships/customXml" Target="../ink/ink145.xml"/><Relationship Id="rId19" Type="http://schemas.openxmlformats.org/officeDocument/2006/relationships/image" Target="../media/image154.png"/><Relationship Id="rId31" Type="http://schemas.openxmlformats.org/officeDocument/2006/relationships/image" Target="../media/image160.png"/><Relationship Id="rId4" Type="http://schemas.openxmlformats.org/officeDocument/2006/relationships/customXml" Target="../ink/ink142.xml"/><Relationship Id="rId9" Type="http://schemas.openxmlformats.org/officeDocument/2006/relationships/image" Target="../media/image149.png"/><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158.png"/><Relationship Id="rId30" Type="http://schemas.openxmlformats.org/officeDocument/2006/relationships/customXml" Target="../ink/ink155.xml"/></Relationships>
</file>

<file path=ppt/slides/_rels/slide15.xml.rels><?xml version="1.0" encoding="UTF-8" standalone="yes"?>
<Relationships xmlns="http://schemas.openxmlformats.org/package/2006/relationships"><Relationship Id="rId8" Type="http://schemas.openxmlformats.org/officeDocument/2006/relationships/customXml" Target="../ink/ink158.xml"/><Relationship Id="rId13" Type="http://schemas.openxmlformats.org/officeDocument/2006/relationships/image" Target="../media/image165.png"/><Relationship Id="rId3" Type="http://schemas.openxmlformats.org/officeDocument/2006/relationships/image" Target="../media/image3.png"/><Relationship Id="rId7" Type="http://schemas.openxmlformats.org/officeDocument/2006/relationships/image" Target="../media/image162.png"/><Relationship Id="rId12" Type="http://schemas.openxmlformats.org/officeDocument/2006/relationships/customXml" Target="../ink/ink16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4.png"/><Relationship Id="rId5" Type="http://schemas.openxmlformats.org/officeDocument/2006/relationships/image" Target="../media/image161.png"/><Relationship Id="rId15" Type="http://schemas.openxmlformats.org/officeDocument/2006/relationships/image" Target="../media/image166.png"/><Relationship Id="rId10" Type="http://schemas.openxmlformats.org/officeDocument/2006/relationships/customXml" Target="../ink/ink159.xml"/><Relationship Id="rId4" Type="http://schemas.openxmlformats.org/officeDocument/2006/relationships/customXml" Target="../ink/ink156.xml"/><Relationship Id="rId9" Type="http://schemas.openxmlformats.org/officeDocument/2006/relationships/image" Target="../media/image163.png"/><Relationship Id="rId14" Type="http://schemas.openxmlformats.org/officeDocument/2006/relationships/customXml" Target="../ink/ink16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71.png"/><Relationship Id="rId18" Type="http://schemas.openxmlformats.org/officeDocument/2006/relationships/customXml" Target="../ink/ink169.xml"/><Relationship Id="rId26" Type="http://schemas.openxmlformats.org/officeDocument/2006/relationships/customXml" Target="../ink/ink173.xml"/><Relationship Id="rId3" Type="http://schemas.openxmlformats.org/officeDocument/2006/relationships/image" Target="../media/image3.png"/><Relationship Id="rId21" Type="http://schemas.openxmlformats.org/officeDocument/2006/relationships/image" Target="../media/image175.png"/><Relationship Id="rId7" Type="http://schemas.openxmlformats.org/officeDocument/2006/relationships/image" Target="../media/image168.png"/><Relationship Id="rId12" Type="http://schemas.openxmlformats.org/officeDocument/2006/relationships/customXml" Target="../ink/ink166.xml"/><Relationship Id="rId17" Type="http://schemas.openxmlformats.org/officeDocument/2006/relationships/image" Target="../media/image173.png"/><Relationship Id="rId25" Type="http://schemas.openxmlformats.org/officeDocument/2006/relationships/image" Target="../media/image177.png"/><Relationship Id="rId2" Type="http://schemas.openxmlformats.org/officeDocument/2006/relationships/notesSlide" Target="../notesSlides/notesSlide17.xml"/><Relationship Id="rId16" Type="http://schemas.openxmlformats.org/officeDocument/2006/relationships/customXml" Target="../ink/ink168.xml"/><Relationship Id="rId20" Type="http://schemas.openxmlformats.org/officeDocument/2006/relationships/customXml" Target="../ink/ink170.xml"/><Relationship Id="rId29" Type="http://schemas.openxmlformats.org/officeDocument/2006/relationships/image" Target="../media/image179.png"/><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70.png"/><Relationship Id="rId24" Type="http://schemas.openxmlformats.org/officeDocument/2006/relationships/customXml" Target="../ink/ink172.xml"/><Relationship Id="rId5" Type="http://schemas.openxmlformats.org/officeDocument/2006/relationships/image" Target="../media/image167.png"/><Relationship Id="rId15" Type="http://schemas.openxmlformats.org/officeDocument/2006/relationships/image" Target="../media/image172.png"/><Relationship Id="rId23" Type="http://schemas.openxmlformats.org/officeDocument/2006/relationships/image" Target="../media/image176.png"/><Relationship Id="rId28" Type="http://schemas.openxmlformats.org/officeDocument/2006/relationships/customXml" Target="../ink/ink174.xml"/><Relationship Id="rId10" Type="http://schemas.openxmlformats.org/officeDocument/2006/relationships/customXml" Target="../ink/ink165.xml"/><Relationship Id="rId19" Type="http://schemas.openxmlformats.org/officeDocument/2006/relationships/image" Target="../media/image174.png"/><Relationship Id="rId4" Type="http://schemas.openxmlformats.org/officeDocument/2006/relationships/customXml" Target="../ink/ink162.xml"/><Relationship Id="rId9" Type="http://schemas.openxmlformats.org/officeDocument/2006/relationships/image" Target="../media/image169.png"/><Relationship Id="rId14" Type="http://schemas.openxmlformats.org/officeDocument/2006/relationships/customXml" Target="../ink/ink167.xml"/><Relationship Id="rId22" Type="http://schemas.openxmlformats.org/officeDocument/2006/relationships/customXml" Target="../ink/ink171.xml"/><Relationship Id="rId27" Type="http://schemas.openxmlformats.org/officeDocument/2006/relationships/image" Target="../media/image178.png"/></Relationships>
</file>

<file path=ppt/slides/_rels/slide18.xml.rels><?xml version="1.0" encoding="UTF-8" standalone="yes"?>
<Relationships xmlns="http://schemas.openxmlformats.org/package/2006/relationships"><Relationship Id="rId13" Type="http://schemas.openxmlformats.org/officeDocument/2006/relationships/customXml" Target="../ink/ink179.xml"/><Relationship Id="rId18" Type="http://schemas.openxmlformats.org/officeDocument/2006/relationships/image" Target="../media/image187.png"/><Relationship Id="rId26" Type="http://schemas.openxmlformats.org/officeDocument/2006/relationships/image" Target="../media/image191.png"/><Relationship Id="rId39" Type="http://schemas.openxmlformats.org/officeDocument/2006/relationships/customXml" Target="../ink/ink192.xml"/><Relationship Id="rId21" Type="http://schemas.openxmlformats.org/officeDocument/2006/relationships/customXml" Target="../ink/ink183.xml"/><Relationship Id="rId34" Type="http://schemas.openxmlformats.org/officeDocument/2006/relationships/image" Target="../media/image195.png"/><Relationship Id="rId42" Type="http://schemas.openxmlformats.org/officeDocument/2006/relationships/image" Target="../media/image199.png"/><Relationship Id="rId7" Type="http://schemas.openxmlformats.org/officeDocument/2006/relationships/customXml" Target="../ink/ink176.xml"/><Relationship Id="rId2" Type="http://schemas.openxmlformats.org/officeDocument/2006/relationships/notesSlide" Target="../notesSlides/notesSlide18.xml"/><Relationship Id="rId16" Type="http://schemas.openxmlformats.org/officeDocument/2006/relationships/image" Target="../media/image186.png"/><Relationship Id="rId29"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image" Target="../media/image181.png"/><Relationship Id="rId11" Type="http://schemas.openxmlformats.org/officeDocument/2006/relationships/customXml" Target="../ink/ink178.xml"/><Relationship Id="rId24" Type="http://schemas.openxmlformats.org/officeDocument/2006/relationships/image" Target="../media/image190.png"/><Relationship Id="rId32" Type="http://schemas.openxmlformats.org/officeDocument/2006/relationships/image" Target="../media/image194.png"/><Relationship Id="rId37" Type="http://schemas.openxmlformats.org/officeDocument/2006/relationships/customXml" Target="../ink/ink191.xml"/><Relationship Id="rId40" Type="http://schemas.openxmlformats.org/officeDocument/2006/relationships/image" Target="../media/image198.png"/><Relationship Id="rId45" Type="http://schemas.openxmlformats.org/officeDocument/2006/relationships/customXml" Target="../ink/ink195.xml"/><Relationship Id="rId5" Type="http://schemas.openxmlformats.org/officeDocument/2006/relationships/customXml" Target="../ink/ink175.xml"/><Relationship Id="rId15" Type="http://schemas.openxmlformats.org/officeDocument/2006/relationships/customXml" Target="../ink/ink180.xml"/><Relationship Id="rId23" Type="http://schemas.openxmlformats.org/officeDocument/2006/relationships/customXml" Target="../ink/ink184.xml"/><Relationship Id="rId28" Type="http://schemas.openxmlformats.org/officeDocument/2006/relationships/image" Target="../media/image192.png"/><Relationship Id="rId36" Type="http://schemas.openxmlformats.org/officeDocument/2006/relationships/image" Target="../media/image196.png"/><Relationship Id="rId10" Type="http://schemas.openxmlformats.org/officeDocument/2006/relationships/image" Target="../media/image183.png"/><Relationship Id="rId19" Type="http://schemas.openxmlformats.org/officeDocument/2006/relationships/customXml" Target="../ink/ink182.xml"/><Relationship Id="rId31" Type="http://schemas.openxmlformats.org/officeDocument/2006/relationships/customXml" Target="../ink/ink188.xml"/><Relationship Id="rId44" Type="http://schemas.openxmlformats.org/officeDocument/2006/relationships/image" Target="../media/image200.png"/><Relationship Id="rId4" Type="http://schemas.openxmlformats.org/officeDocument/2006/relationships/image" Target="../media/image180.png"/><Relationship Id="rId9" Type="http://schemas.openxmlformats.org/officeDocument/2006/relationships/customXml" Target="../ink/ink177.xml"/><Relationship Id="rId14" Type="http://schemas.openxmlformats.org/officeDocument/2006/relationships/image" Target="../media/image185.png"/><Relationship Id="rId22" Type="http://schemas.openxmlformats.org/officeDocument/2006/relationships/image" Target="../media/image189.png"/><Relationship Id="rId27" Type="http://schemas.openxmlformats.org/officeDocument/2006/relationships/customXml" Target="../ink/ink186.xml"/><Relationship Id="rId30" Type="http://schemas.openxmlformats.org/officeDocument/2006/relationships/image" Target="../media/image193.png"/><Relationship Id="rId35" Type="http://schemas.openxmlformats.org/officeDocument/2006/relationships/customXml" Target="../ink/ink190.xml"/><Relationship Id="rId43" Type="http://schemas.openxmlformats.org/officeDocument/2006/relationships/customXml" Target="../ink/ink194.xml"/><Relationship Id="rId8" Type="http://schemas.openxmlformats.org/officeDocument/2006/relationships/image" Target="../media/image182.png"/><Relationship Id="rId3" Type="http://schemas.openxmlformats.org/officeDocument/2006/relationships/image" Target="../media/image3.png"/><Relationship Id="rId12" Type="http://schemas.openxmlformats.org/officeDocument/2006/relationships/image" Target="../media/image184.png"/><Relationship Id="rId17" Type="http://schemas.openxmlformats.org/officeDocument/2006/relationships/customXml" Target="../ink/ink181.xml"/><Relationship Id="rId25" Type="http://schemas.openxmlformats.org/officeDocument/2006/relationships/customXml" Target="../ink/ink185.xml"/><Relationship Id="rId33" Type="http://schemas.openxmlformats.org/officeDocument/2006/relationships/customXml" Target="../ink/ink189.xml"/><Relationship Id="rId38" Type="http://schemas.openxmlformats.org/officeDocument/2006/relationships/image" Target="../media/image197.png"/><Relationship Id="rId46" Type="http://schemas.openxmlformats.org/officeDocument/2006/relationships/image" Target="../media/image201.png"/><Relationship Id="rId20" Type="http://schemas.openxmlformats.org/officeDocument/2006/relationships/image" Target="../media/image188.png"/><Relationship Id="rId41" Type="http://schemas.openxmlformats.org/officeDocument/2006/relationships/customXml" Target="../ink/ink193.xml"/></Relationships>
</file>

<file path=ppt/slides/_rels/slide19.xml.rels><?xml version="1.0" encoding="UTF-8" standalone="yes"?>
<Relationships xmlns="http://schemas.openxmlformats.org/package/2006/relationships"><Relationship Id="rId8" Type="http://schemas.openxmlformats.org/officeDocument/2006/relationships/customXml" Target="../ink/ink198.xml"/><Relationship Id="rId13" Type="http://schemas.openxmlformats.org/officeDocument/2006/relationships/image" Target="../media/image206.png"/><Relationship Id="rId3" Type="http://schemas.openxmlformats.org/officeDocument/2006/relationships/image" Target="../media/image3.png"/><Relationship Id="rId7" Type="http://schemas.openxmlformats.org/officeDocument/2006/relationships/image" Target="../media/image203.png"/><Relationship Id="rId12" Type="http://schemas.openxmlformats.org/officeDocument/2006/relationships/customXml" Target="../ink/ink200.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205.png"/><Relationship Id="rId5" Type="http://schemas.openxmlformats.org/officeDocument/2006/relationships/image" Target="../media/image202.png"/><Relationship Id="rId10" Type="http://schemas.openxmlformats.org/officeDocument/2006/relationships/customXml" Target="../ink/ink199.xml"/><Relationship Id="rId4" Type="http://schemas.openxmlformats.org/officeDocument/2006/relationships/customXml" Target="../ink/ink196.xml"/><Relationship Id="rId9" Type="http://schemas.openxmlformats.org/officeDocument/2006/relationships/image" Target="../media/image20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8.png"/><Relationship Id="rId5" Type="http://schemas.openxmlformats.org/officeDocument/2006/relationships/customXml" Target="../ink/ink201.xml"/><Relationship Id="rId4" Type="http://schemas.openxmlformats.org/officeDocument/2006/relationships/image" Target="../media/image20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9.png"/><Relationship Id="rId4" Type="http://schemas.openxmlformats.org/officeDocument/2006/relationships/customXml" Target="../ink/ink202.xml"/></Relationships>
</file>

<file path=ppt/slides/_rels/slide22.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customXml" Target="../ink/ink207.xml"/><Relationship Id="rId18" Type="http://schemas.openxmlformats.org/officeDocument/2006/relationships/image" Target="../media/image217.png"/><Relationship Id="rId26" Type="http://schemas.openxmlformats.org/officeDocument/2006/relationships/image" Target="../media/image221.png"/><Relationship Id="rId3" Type="http://schemas.openxmlformats.org/officeDocument/2006/relationships/image" Target="../media/image3.png"/><Relationship Id="rId21" Type="http://schemas.openxmlformats.org/officeDocument/2006/relationships/customXml" Target="../ink/ink211.xml"/><Relationship Id="rId7" Type="http://schemas.openxmlformats.org/officeDocument/2006/relationships/customXml" Target="../ink/ink204.xml"/><Relationship Id="rId12" Type="http://schemas.openxmlformats.org/officeDocument/2006/relationships/image" Target="../media/image214.png"/><Relationship Id="rId17" Type="http://schemas.openxmlformats.org/officeDocument/2006/relationships/customXml" Target="../ink/ink209.xml"/><Relationship Id="rId25" Type="http://schemas.openxmlformats.org/officeDocument/2006/relationships/customXml" Target="../ink/ink213.xml"/><Relationship Id="rId2" Type="http://schemas.openxmlformats.org/officeDocument/2006/relationships/notesSlide" Target="../notesSlides/notesSlide22.xml"/><Relationship Id="rId16" Type="http://schemas.openxmlformats.org/officeDocument/2006/relationships/image" Target="../media/image216.png"/><Relationship Id="rId20" Type="http://schemas.openxmlformats.org/officeDocument/2006/relationships/image" Target="../media/image218.png"/><Relationship Id="rId29" Type="http://schemas.openxmlformats.org/officeDocument/2006/relationships/customXml" Target="../ink/ink215.xml"/><Relationship Id="rId1" Type="http://schemas.openxmlformats.org/officeDocument/2006/relationships/slideLayout" Target="../slideLayouts/slideLayout1.xml"/><Relationship Id="rId6" Type="http://schemas.openxmlformats.org/officeDocument/2006/relationships/image" Target="../media/image211.png"/><Relationship Id="rId11" Type="http://schemas.openxmlformats.org/officeDocument/2006/relationships/customXml" Target="../ink/ink206.xml"/><Relationship Id="rId24" Type="http://schemas.openxmlformats.org/officeDocument/2006/relationships/image" Target="../media/image220.png"/><Relationship Id="rId5" Type="http://schemas.openxmlformats.org/officeDocument/2006/relationships/customXml" Target="../ink/ink203.xml"/><Relationship Id="rId15" Type="http://schemas.openxmlformats.org/officeDocument/2006/relationships/customXml" Target="../ink/ink208.xml"/><Relationship Id="rId23" Type="http://schemas.openxmlformats.org/officeDocument/2006/relationships/customXml" Target="../ink/ink212.xml"/><Relationship Id="rId28" Type="http://schemas.openxmlformats.org/officeDocument/2006/relationships/image" Target="../media/image222.png"/><Relationship Id="rId10" Type="http://schemas.openxmlformats.org/officeDocument/2006/relationships/image" Target="../media/image213.png"/><Relationship Id="rId19" Type="http://schemas.openxmlformats.org/officeDocument/2006/relationships/customXml" Target="../ink/ink210.xml"/><Relationship Id="rId4" Type="http://schemas.openxmlformats.org/officeDocument/2006/relationships/image" Target="../media/image210.png"/><Relationship Id="rId9" Type="http://schemas.openxmlformats.org/officeDocument/2006/relationships/customXml" Target="../ink/ink205.xml"/><Relationship Id="rId14" Type="http://schemas.openxmlformats.org/officeDocument/2006/relationships/image" Target="../media/image215.png"/><Relationship Id="rId22" Type="http://schemas.openxmlformats.org/officeDocument/2006/relationships/image" Target="../media/image219.png"/><Relationship Id="rId27" Type="http://schemas.openxmlformats.org/officeDocument/2006/relationships/customXml" Target="../ink/ink214.xml"/><Relationship Id="rId30" Type="http://schemas.openxmlformats.org/officeDocument/2006/relationships/image" Target="../media/image223.png"/></Relationships>
</file>

<file path=ppt/slides/_rels/slide23.xml.rels><?xml version="1.0" encoding="UTF-8" standalone="yes"?>
<Relationships xmlns="http://schemas.openxmlformats.org/package/2006/relationships"><Relationship Id="rId13" Type="http://schemas.openxmlformats.org/officeDocument/2006/relationships/image" Target="../media/image228.png"/><Relationship Id="rId18" Type="http://schemas.openxmlformats.org/officeDocument/2006/relationships/customXml" Target="../ink/ink223.xml"/><Relationship Id="rId26" Type="http://schemas.openxmlformats.org/officeDocument/2006/relationships/customXml" Target="../ink/ink227.xml"/><Relationship Id="rId3" Type="http://schemas.openxmlformats.org/officeDocument/2006/relationships/image" Target="../media/image3.png"/><Relationship Id="rId21" Type="http://schemas.openxmlformats.org/officeDocument/2006/relationships/image" Target="../media/image232.png"/><Relationship Id="rId34" Type="http://schemas.openxmlformats.org/officeDocument/2006/relationships/customXml" Target="../ink/ink231.xml"/><Relationship Id="rId7" Type="http://schemas.openxmlformats.org/officeDocument/2006/relationships/image" Target="../media/image225.png"/><Relationship Id="rId12" Type="http://schemas.openxmlformats.org/officeDocument/2006/relationships/customXml" Target="../ink/ink220.xml"/><Relationship Id="rId17" Type="http://schemas.openxmlformats.org/officeDocument/2006/relationships/image" Target="../media/image230.png"/><Relationship Id="rId25" Type="http://schemas.openxmlformats.org/officeDocument/2006/relationships/image" Target="../media/image234.png"/><Relationship Id="rId33" Type="http://schemas.openxmlformats.org/officeDocument/2006/relationships/image" Target="../media/image238.png"/><Relationship Id="rId2" Type="http://schemas.openxmlformats.org/officeDocument/2006/relationships/notesSlide" Target="../notesSlides/notesSlide23.xml"/><Relationship Id="rId16" Type="http://schemas.openxmlformats.org/officeDocument/2006/relationships/customXml" Target="../ink/ink222.xml"/><Relationship Id="rId20" Type="http://schemas.openxmlformats.org/officeDocument/2006/relationships/customXml" Target="../ink/ink224.xml"/><Relationship Id="rId29" Type="http://schemas.openxmlformats.org/officeDocument/2006/relationships/image" Target="../media/image236.png"/><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27.png"/><Relationship Id="rId24" Type="http://schemas.openxmlformats.org/officeDocument/2006/relationships/customXml" Target="../ink/ink226.xml"/><Relationship Id="rId32" Type="http://schemas.openxmlformats.org/officeDocument/2006/relationships/customXml" Target="../ink/ink230.xml"/><Relationship Id="rId5" Type="http://schemas.openxmlformats.org/officeDocument/2006/relationships/image" Target="../media/image224.png"/><Relationship Id="rId15" Type="http://schemas.openxmlformats.org/officeDocument/2006/relationships/image" Target="../media/image229.png"/><Relationship Id="rId23" Type="http://schemas.openxmlformats.org/officeDocument/2006/relationships/image" Target="../media/image233.png"/><Relationship Id="rId28" Type="http://schemas.openxmlformats.org/officeDocument/2006/relationships/customXml" Target="../ink/ink228.xml"/><Relationship Id="rId10" Type="http://schemas.openxmlformats.org/officeDocument/2006/relationships/customXml" Target="../ink/ink219.xml"/><Relationship Id="rId19" Type="http://schemas.openxmlformats.org/officeDocument/2006/relationships/image" Target="../media/image231.png"/><Relationship Id="rId31" Type="http://schemas.openxmlformats.org/officeDocument/2006/relationships/image" Target="../media/image237.png"/><Relationship Id="rId4" Type="http://schemas.openxmlformats.org/officeDocument/2006/relationships/customXml" Target="../ink/ink216.xml"/><Relationship Id="rId9" Type="http://schemas.openxmlformats.org/officeDocument/2006/relationships/image" Target="../media/image226.png"/><Relationship Id="rId14" Type="http://schemas.openxmlformats.org/officeDocument/2006/relationships/customXml" Target="../ink/ink221.xml"/><Relationship Id="rId22" Type="http://schemas.openxmlformats.org/officeDocument/2006/relationships/customXml" Target="../ink/ink225.xml"/><Relationship Id="rId27" Type="http://schemas.openxmlformats.org/officeDocument/2006/relationships/image" Target="../media/image235.png"/><Relationship Id="rId30" Type="http://schemas.openxmlformats.org/officeDocument/2006/relationships/customXml" Target="../ink/ink229.xml"/><Relationship Id="rId35" Type="http://schemas.openxmlformats.org/officeDocument/2006/relationships/image" Target="../media/image239.png"/><Relationship Id="rId8" Type="http://schemas.openxmlformats.org/officeDocument/2006/relationships/customXml" Target="../ink/ink218.xml"/></Relationships>
</file>

<file path=ppt/slides/_rels/slide24.xml.rels><?xml version="1.0" encoding="UTF-8" standalone="yes"?>
<Relationships xmlns="http://schemas.openxmlformats.org/package/2006/relationships"><Relationship Id="rId8" Type="http://schemas.openxmlformats.org/officeDocument/2006/relationships/image" Target="../media/image242.png"/><Relationship Id="rId13" Type="http://schemas.openxmlformats.org/officeDocument/2006/relationships/customXml" Target="../ink/ink236.xml"/><Relationship Id="rId18" Type="http://schemas.openxmlformats.org/officeDocument/2006/relationships/image" Target="../media/image247.png"/><Relationship Id="rId3" Type="http://schemas.openxmlformats.org/officeDocument/2006/relationships/image" Target="../media/image3.png"/><Relationship Id="rId21" Type="http://schemas.openxmlformats.org/officeDocument/2006/relationships/customXml" Target="../ink/ink240.xml"/><Relationship Id="rId7" Type="http://schemas.openxmlformats.org/officeDocument/2006/relationships/customXml" Target="../ink/ink233.xml"/><Relationship Id="rId12" Type="http://schemas.openxmlformats.org/officeDocument/2006/relationships/image" Target="../media/image244.png"/><Relationship Id="rId17" Type="http://schemas.openxmlformats.org/officeDocument/2006/relationships/customXml" Target="../ink/ink238.xml"/><Relationship Id="rId2" Type="http://schemas.openxmlformats.org/officeDocument/2006/relationships/notesSlide" Target="../notesSlides/notesSlide24.xml"/><Relationship Id="rId16" Type="http://schemas.openxmlformats.org/officeDocument/2006/relationships/image" Target="../media/image246.png"/><Relationship Id="rId20" Type="http://schemas.openxmlformats.org/officeDocument/2006/relationships/image" Target="../media/image248.png"/><Relationship Id="rId1" Type="http://schemas.openxmlformats.org/officeDocument/2006/relationships/slideLayout" Target="../slideLayouts/slideLayout1.xml"/><Relationship Id="rId6" Type="http://schemas.openxmlformats.org/officeDocument/2006/relationships/image" Target="../media/image241.png"/><Relationship Id="rId11" Type="http://schemas.openxmlformats.org/officeDocument/2006/relationships/customXml" Target="../ink/ink235.xml"/><Relationship Id="rId5" Type="http://schemas.openxmlformats.org/officeDocument/2006/relationships/customXml" Target="../ink/ink232.xml"/><Relationship Id="rId15" Type="http://schemas.openxmlformats.org/officeDocument/2006/relationships/customXml" Target="../ink/ink237.xml"/><Relationship Id="rId10" Type="http://schemas.openxmlformats.org/officeDocument/2006/relationships/image" Target="../media/image243.png"/><Relationship Id="rId19" Type="http://schemas.openxmlformats.org/officeDocument/2006/relationships/customXml" Target="../ink/ink239.xml"/><Relationship Id="rId4" Type="http://schemas.openxmlformats.org/officeDocument/2006/relationships/image" Target="../media/image240.png"/><Relationship Id="rId9" Type="http://schemas.openxmlformats.org/officeDocument/2006/relationships/customXml" Target="../ink/ink234.xml"/><Relationship Id="rId14" Type="http://schemas.openxmlformats.org/officeDocument/2006/relationships/image" Target="../media/image245.png"/><Relationship Id="rId22" Type="http://schemas.openxmlformats.org/officeDocument/2006/relationships/image" Target="../media/image249.png"/></Relationships>
</file>

<file path=ppt/slides/_rels/slide25.xml.rels><?xml version="1.0" encoding="UTF-8" standalone="yes"?>
<Relationships xmlns="http://schemas.openxmlformats.org/package/2006/relationships"><Relationship Id="rId8" Type="http://schemas.openxmlformats.org/officeDocument/2006/relationships/customXml" Target="../ink/ink243.xml"/><Relationship Id="rId13" Type="http://schemas.openxmlformats.org/officeDocument/2006/relationships/image" Target="../media/image254.png"/><Relationship Id="rId3" Type="http://schemas.openxmlformats.org/officeDocument/2006/relationships/image" Target="../media/image3.png"/><Relationship Id="rId7" Type="http://schemas.openxmlformats.org/officeDocument/2006/relationships/image" Target="../media/image251.png"/><Relationship Id="rId12" Type="http://schemas.openxmlformats.org/officeDocument/2006/relationships/customXml" Target="../ink/ink24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242.xml"/><Relationship Id="rId11" Type="http://schemas.openxmlformats.org/officeDocument/2006/relationships/image" Target="../media/image253.png"/><Relationship Id="rId5" Type="http://schemas.openxmlformats.org/officeDocument/2006/relationships/image" Target="../media/image250.png"/><Relationship Id="rId10" Type="http://schemas.openxmlformats.org/officeDocument/2006/relationships/customXml" Target="../ink/ink244.xml"/><Relationship Id="rId4" Type="http://schemas.openxmlformats.org/officeDocument/2006/relationships/customXml" Target="../ink/ink241.xml"/><Relationship Id="rId9" Type="http://schemas.openxmlformats.org/officeDocument/2006/relationships/image" Target="../media/image252.png"/></Relationships>
</file>

<file path=ppt/slides/_rels/slide26.xml.rels><?xml version="1.0" encoding="UTF-8" standalone="yes"?>
<Relationships xmlns="http://schemas.openxmlformats.org/package/2006/relationships"><Relationship Id="rId8" Type="http://schemas.openxmlformats.org/officeDocument/2006/relationships/customXml" Target="../ink/ink248.xml"/><Relationship Id="rId13" Type="http://schemas.openxmlformats.org/officeDocument/2006/relationships/image" Target="../media/image259.png"/><Relationship Id="rId18" Type="http://schemas.openxmlformats.org/officeDocument/2006/relationships/customXml" Target="../ink/ink253.xml"/><Relationship Id="rId26" Type="http://schemas.openxmlformats.org/officeDocument/2006/relationships/customXml" Target="../ink/ink257.xml"/><Relationship Id="rId3" Type="http://schemas.openxmlformats.org/officeDocument/2006/relationships/image" Target="../media/image3.png"/><Relationship Id="rId21" Type="http://schemas.openxmlformats.org/officeDocument/2006/relationships/image" Target="../media/image263.png"/><Relationship Id="rId7" Type="http://schemas.openxmlformats.org/officeDocument/2006/relationships/image" Target="../media/image256.png"/><Relationship Id="rId12" Type="http://schemas.openxmlformats.org/officeDocument/2006/relationships/customXml" Target="../ink/ink250.xml"/><Relationship Id="rId17" Type="http://schemas.openxmlformats.org/officeDocument/2006/relationships/image" Target="../media/image261.png"/><Relationship Id="rId25" Type="http://schemas.openxmlformats.org/officeDocument/2006/relationships/image" Target="../media/image265.png"/><Relationship Id="rId2" Type="http://schemas.openxmlformats.org/officeDocument/2006/relationships/notesSlide" Target="../notesSlides/notesSlide26.xml"/><Relationship Id="rId16" Type="http://schemas.openxmlformats.org/officeDocument/2006/relationships/customXml" Target="../ink/ink252.xml"/><Relationship Id="rId20" Type="http://schemas.openxmlformats.org/officeDocument/2006/relationships/customXml" Target="../ink/ink254.xml"/><Relationship Id="rId29" Type="http://schemas.openxmlformats.org/officeDocument/2006/relationships/image" Target="../media/image267.png"/><Relationship Id="rId1" Type="http://schemas.openxmlformats.org/officeDocument/2006/relationships/slideLayout" Target="../slideLayouts/slideLayout1.xml"/><Relationship Id="rId6" Type="http://schemas.openxmlformats.org/officeDocument/2006/relationships/customXml" Target="../ink/ink247.xml"/><Relationship Id="rId11" Type="http://schemas.openxmlformats.org/officeDocument/2006/relationships/image" Target="../media/image258.png"/><Relationship Id="rId24" Type="http://schemas.openxmlformats.org/officeDocument/2006/relationships/customXml" Target="../ink/ink256.xml"/><Relationship Id="rId5" Type="http://schemas.openxmlformats.org/officeDocument/2006/relationships/image" Target="../media/image255.png"/><Relationship Id="rId15" Type="http://schemas.openxmlformats.org/officeDocument/2006/relationships/image" Target="../media/image260.png"/><Relationship Id="rId23" Type="http://schemas.openxmlformats.org/officeDocument/2006/relationships/image" Target="../media/image264.png"/><Relationship Id="rId28" Type="http://schemas.openxmlformats.org/officeDocument/2006/relationships/customXml" Target="../ink/ink258.xml"/><Relationship Id="rId10" Type="http://schemas.openxmlformats.org/officeDocument/2006/relationships/customXml" Target="../ink/ink249.xml"/><Relationship Id="rId19" Type="http://schemas.openxmlformats.org/officeDocument/2006/relationships/image" Target="../media/image262.png"/><Relationship Id="rId31" Type="http://schemas.openxmlformats.org/officeDocument/2006/relationships/image" Target="../media/image268.png"/><Relationship Id="rId4" Type="http://schemas.openxmlformats.org/officeDocument/2006/relationships/customXml" Target="../ink/ink246.xml"/><Relationship Id="rId9" Type="http://schemas.openxmlformats.org/officeDocument/2006/relationships/image" Target="../media/image257.png"/><Relationship Id="rId14" Type="http://schemas.openxmlformats.org/officeDocument/2006/relationships/customXml" Target="../ink/ink251.xml"/><Relationship Id="rId22" Type="http://schemas.openxmlformats.org/officeDocument/2006/relationships/customXml" Target="../ink/ink255.xml"/><Relationship Id="rId27" Type="http://schemas.openxmlformats.org/officeDocument/2006/relationships/image" Target="../media/image266.png"/><Relationship Id="rId30" Type="http://schemas.openxmlformats.org/officeDocument/2006/relationships/customXml" Target="../ink/ink25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s>
</file>

<file path=ppt/slides/_rels/slide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1.png"/><Relationship Id="rId18" Type="http://schemas.openxmlformats.org/officeDocument/2006/relationships/customXml" Target="../ink/ink19.xml"/><Relationship Id="rId26" Type="http://schemas.openxmlformats.org/officeDocument/2006/relationships/customXml" Target="../ink/ink23.xml"/><Relationship Id="rId3" Type="http://schemas.openxmlformats.org/officeDocument/2006/relationships/image" Target="../media/image3.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16.xml"/><Relationship Id="rId17" Type="http://schemas.openxmlformats.org/officeDocument/2006/relationships/image" Target="../media/image23.png"/><Relationship Id="rId25"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customXml" Target="../ink/ink18.xml"/><Relationship Id="rId20" Type="http://schemas.openxmlformats.org/officeDocument/2006/relationships/customXml" Target="../ink/ink20.xml"/><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20.png"/><Relationship Id="rId24" Type="http://schemas.openxmlformats.org/officeDocument/2006/relationships/customXml" Target="../ink/ink22.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24.xml"/><Relationship Id="rId10" Type="http://schemas.openxmlformats.org/officeDocument/2006/relationships/customXml" Target="../ink/ink15.xml"/><Relationship Id="rId19" Type="http://schemas.openxmlformats.org/officeDocument/2006/relationships/image" Target="../media/image24.png"/><Relationship Id="rId4" Type="http://schemas.openxmlformats.org/officeDocument/2006/relationships/customXml" Target="../ink/ink12.xml"/><Relationship Id="rId9" Type="http://schemas.openxmlformats.org/officeDocument/2006/relationships/image" Target="../media/image19.png"/><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5.png"/><Relationship Id="rId12" Type="http://schemas.openxmlformats.org/officeDocument/2006/relationships/customXml" Target="../ink/ink33.xml"/><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customXml" Target="../ink/ink35.xml"/><Relationship Id="rId1" Type="http://schemas.openxmlformats.org/officeDocument/2006/relationships/slideLayout" Target="../slideLayouts/slideLayout1.xml"/><Relationship Id="rId6" Type="http://schemas.openxmlformats.org/officeDocument/2006/relationships/customXml" Target="../ink/ink30.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32.xml"/><Relationship Id="rId4" Type="http://schemas.openxmlformats.org/officeDocument/2006/relationships/customXml" Target="../ink/ink29.xml"/><Relationship Id="rId9" Type="http://schemas.openxmlformats.org/officeDocument/2006/relationships/image" Target="../media/image36.png"/><Relationship Id="rId14" Type="http://schemas.openxmlformats.org/officeDocument/2006/relationships/customXml" Target="../ink/ink3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97.png"/><Relationship Id="rId21" Type="http://schemas.openxmlformats.org/officeDocument/2006/relationships/image" Target="../media/image49.png"/><Relationship Id="rId42" Type="http://schemas.openxmlformats.org/officeDocument/2006/relationships/customXml" Target="../ink/ink55.xml"/><Relationship Id="rId63" Type="http://schemas.openxmlformats.org/officeDocument/2006/relationships/image" Target="../media/image70.png"/><Relationship Id="rId84" Type="http://schemas.openxmlformats.org/officeDocument/2006/relationships/customXml" Target="../ink/ink76.xml"/><Relationship Id="rId138" Type="http://schemas.openxmlformats.org/officeDocument/2006/relationships/customXml" Target="../ink/ink103.xml"/><Relationship Id="rId159" Type="http://schemas.openxmlformats.org/officeDocument/2006/relationships/image" Target="../media/image118.png"/><Relationship Id="rId107" Type="http://schemas.openxmlformats.org/officeDocument/2006/relationships/image" Target="../media/image92.png"/><Relationship Id="rId11" Type="http://schemas.openxmlformats.org/officeDocument/2006/relationships/image" Target="../media/image44.png"/><Relationship Id="rId32" Type="http://schemas.openxmlformats.org/officeDocument/2006/relationships/customXml" Target="../ink/ink50.xml"/><Relationship Id="rId53" Type="http://schemas.openxmlformats.org/officeDocument/2006/relationships/image" Target="../media/image65.png"/><Relationship Id="rId74" Type="http://schemas.openxmlformats.org/officeDocument/2006/relationships/customXml" Target="../ink/ink71.xml"/><Relationship Id="rId128" Type="http://schemas.openxmlformats.org/officeDocument/2006/relationships/customXml" Target="../ink/ink98.xml"/><Relationship Id="rId149" Type="http://schemas.openxmlformats.org/officeDocument/2006/relationships/image" Target="../media/image113.png"/><Relationship Id="rId5" Type="http://schemas.openxmlformats.org/officeDocument/2006/relationships/image" Target="../media/image41.png"/><Relationship Id="rId95" Type="http://schemas.openxmlformats.org/officeDocument/2006/relationships/image" Target="../media/image86.png"/><Relationship Id="rId160" Type="http://schemas.openxmlformats.org/officeDocument/2006/relationships/customXml" Target="../ink/ink114.xml"/><Relationship Id="rId22" Type="http://schemas.openxmlformats.org/officeDocument/2006/relationships/customXml" Target="../ink/ink45.xml"/><Relationship Id="rId43" Type="http://schemas.openxmlformats.org/officeDocument/2006/relationships/image" Target="../media/image60.png"/><Relationship Id="rId64" Type="http://schemas.openxmlformats.org/officeDocument/2006/relationships/customXml" Target="../ink/ink66.xml"/><Relationship Id="rId118" Type="http://schemas.openxmlformats.org/officeDocument/2006/relationships/customXml" Target="../ink/ink93.xml"/><Relationship Id="rId139" Type="http://schemas.openxmlformats.org/officeDocument/2006/relationships/image" Target="../media/image108.png"/><Relationship Id="rId85" Type="http://schemas.openxmlformats.org/officeDocument/2006/relationships/image" Target="../media/image81.png"/><Relationship Id="rId150" Type="http://schemas.openxmlformats.org/officeDocument/2006/relationships/customXml" Target="../ink/ink109.xml"/><Relationship Id="rId12" Type="http://schemas.openxmlformats.org/officeDocument/2006/relationships/customXml" Target="../ink/ink40.xml"/><Relationship Id="rId17"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customXml" Target="../ink/ink53.xml"/><Relationship Id="rId59" Type="http://schemas.openxmlformats.org/officeDocument/2006/relationships/image" Target="../media/image68.png"/><Relationship Id="rId103" Type="http://schemas.openxmlformats.org/officeDocument/2006/relationships/image" Target="../media/image90.png"/><Relationship Id="rId108" Type="http://schemas.openxmlformats.org/officeDocument/2006/relationships/customXml" Target="../ink/ink88.xml"/><Relationship Id="rId124" Type="http://schemas.openxmlformats.org/officeDocument/2006/relationships/customXml" Target="../ink/ink96.xml"/><Relationship Id="rId129" Type="http://schemas.openxmlformats.org/officeDocument/2006/relationships/image" Target="../media/image103.png"/><Relationship Id="rId54" Type="http://schemas.openxmlformats.org/officeDocument/2006/relationships/customXml" Target="../ink/ink61.xml"/><Relationship Id="rId70" Type="http://schemas.openxmlformats.org/officeDocument/2006/relationships/customXml" Target="../ink/ink69.xml"/><Relationship Id="rId75" Type="http://schemas.openxmlformats.org/officeDocument/2006/relationships/image" Target="../media/image76.png"/><Relationship Id="rId91" Type="http://schemas.openxmlformats.org/officeDocument/2006/relationships/image" Target="../media/image84.png"/><Relationship Id="rId96" Type="http://schemas.openxmlformats.org/officeDocument/2006/relationships/customXml" Target="../ink/ink82.xml"/><Relationship Id="rId140" Type="http://schemas.openxmlformats.org/officeDocument/2006/relationships/customXml" Target="../ink/ink104.xml"/><Relationship Id="rId145" Type="http://schemas.openxmlformats.org/officeDocument/2006/relationships/image" Target="../media/image111.png"/><Relationship Id="rId161" Type="http://schemas.openxmlformats.org/officeDocument/2006/relationships/image" Target="../media/image119.png"/><Relationship Id="rId166" Type="http://schemas.openxmlformats.org/officeDocument/2006/relationships/customXml" Target="../ink/ink117.xml"/><Relationship Id="rId1" Type="http://schemas.openxmlformats.org/officeDocument/2006/relationships/slideLayout" Target="../slideLayouts/slideLayout1.xml"/><Relationship Id="rId6" Type="http://schemas.openxmlformats.org/officeDocument/2006/relationships/customXml" Target="../ink/ink37.xml"/><Relationship Id="rId23" Type="http://schemas.openxmlformats.org/officeDocument/2006/relationships/image" Target="../media/image50.png"/><Relationship Id="rId28" Type="http://schemas.openxmlformats.org/officeDocument/2006/relationships/customXml" Target="../ink/ink48.xml"/><Relationship Id="rId49" Type="http://schemas.openxmlformats.org/officeDocument/2006/relationships/image" Target="../media/image63.png"/><Relationship Id="rId114" Type="http://schemas.openxmlformats.org/officeDocument/2006/relationships/customXml" Target="../ink/ink91.xml"/><Relationship Id="rId119" Type="http://schemas.openxmlformats.org/officeDocument/2006/relationships/image" Target="../media/image98.png"/><Relationship Id="rId44" Type="http://schemas.openxmlformats.org/officeDocument/2006/relationships/customXml" Target="../ink/ink56.xml"/><Relationship Id="rId60" Type="http://schemas.openxmlformats.org/officeDocument/2006/relationships/customXml" Target="../ink/ink64.xml"/><Relationship Id="rId65" Type="http://schemas.openxmlformats.org/officeDocument/2006/relationships/image" Target="../media/image71.png"/><Relationship Id="rId81" Type="http://schemas.openxmlformats.org/officeDocument/2006/relationships/image" Target="../media/image79.png"/><Relationship Id="rId86" Type="http://schemas.openxmlformats.org/officeDocument/2006/relationships/customXml" Target="../ink/ink77.xml"/><Relationship Id="rId130" Type="http://schemas.openxmlformats.org/officeDocument/2006/relationships/customXml" Target="../ink/ink99.xml"/><Relationship Id="rId135" Type="http://schemas.openxmlformats.org/officeDocument/2006/relationships/image" Target="../media/image106.png"/><Relationship Id="rId151" Type="http://schemas.openxmlformats.org/officeDocument/2006/relationships/image" Target="../media/image114.png"/><Relationship Id="rId156" Type="http://schemas.openxmlformats.org/officeDocument/2006/relationships/customXml" Target="../ink/ink112.xml"/><Relationship Id="rId13" Type="http://schemas.openxmlformats.org/officeDocument/2006/relationships/image" Target="../media/image45.png"/><Relationship Id="rId18" Type="http://schemas.openxmlformats.org/officeDocument/2006/relationships/customXml" Target="../ink/ink43.xml"/><Relationship Id="rId39" Type="http://schemas.openxmlformats.org/officeDocument/2006/relationships/image" Target="../media/image58.png"/><Relationship Id="rId109" Type="http://schemas.openxmlformats.org/officeDocument/2006/relationships/image" Target="../media/image93.png"/><Relationship Id="rId34" Type="http://schemas.openxmlformats.org/officeDocument/2006/relationships/customXml" Target="../ink/ink51.xml"/><Relationship Id="rId50" Type="http://schemas.openxmlformats.org/officeDocument/2006/relationships/customXml" Target="../ink/ink59.xml"/><Relationship Id="rId55" Type="http://schemas.openxmlformats.org/officeDocument/2006/relationships/image" Target="../media/image66.png"/><Relationship Id="rId76" Type="http://schemas.openxmlformats.org/officeDocument/2006/relationships/customXml" Target="../ink/ink72.xml"/><Relationship Id="rId97" Type="http://schemas.openxmlformats.org/officeDocument/2006/relationships/image" Target="../media/image87.png"/><Relationship Id="rId104" Type="http://schemas.openxmlformats.org/officeDocument/2006/relationships/customXml" Target="../ink/ink86.xml"/><Relationship Id="rId120" Type="http://schemas.openxmlformats.org/officeDocument/2006/relationships/customXml" Target="../ink/ink94.xml"/><Relationship Id="rId125" Type="http://schemas.openxmlformats.org/officeDocument/2006/relationships/image" Target="../media/image101.png"/><Relationship Id="rId141" Type="http://schemas.openxmlformats.org/officeDocument/2006/relationships/image" Target="../media/image109.png"/><Relationship Id="rId146" Type="http://schemas.openxmlformats.org/officeDocument/2006/relationships/customXml" Target="../ink/ink107.xml"/><Relationship Id="rId167" Type="http://schemas.openxmlformats.org/officeDocument/2006/relationships/image" Target="../media/image122.png"/><Relationship Id="rId7" Type="http://schemas.openxmlformats.org/officeDocument/2006/relationships/image" Target="../media/image42.png"/><Relationship Id="rId71" Type="http://schemas.openxmlformats.org/officeDocument/2006/relationships/image" Target="../media/image74.png"/><Relationship Id="rId92" Type="http://schemas.openxmlformats.org/officeDocument/2006/relationships/customXml" Target="../ink/ink80.xml"/><Relationship Id="rId162" Type="http://schemas.openxmlformats.org/officeDocument/2006/relationships/customXml" Target="../ink/ink115.xml"/><Relationship Id="rId2" Type="http://schemas.openxmlformats.org/officeDocument/2006/relationships/notesSlide" Target="../notesSlides/notesSlide9.xml"/><Relationship Id="rId29" Type="http://schemas.openxmlformats.org/officeDocument/2006/relationships/image" Target="../media/image53.png"/><Relationship Id="rId24" Type="http://schemas.openxmlformats.org/officeDocument/2006/relationships/customXml" Target="../ink/ink46.xml"/><Relationship Id="rId40" Type="http://schemas.openxmlformats.org/officeDocument/2006/relationships/customXml" Target="../ink/ink54.xml"/><Relationship Id="rId45" Type="http://schemas.openxmlformats.org/officeDocument/2006/relationships/image" Target="../media/image61.png"/><Relationship Id="rId66" Type="http://schemas.openxmlformats.org/officeDocument/2006/relationships/customXml" Target="../ink/ink67.xml"/><Relationship Id="rId87" Type="http://schemas.openxmlformats.org/officeDocument/2006/relationships/image" Target="../media/image82.png"/><Relationship Id="rId110" Type="http://schemas.openxmlformats.org/officeDocument/2006/relationships/customXml" Target="../ink/ink89.xml"/><Relationship Id="rId115" Type="http://schemas.openxmlformats.org/officeDocument/2006/relationships/image" Target="../media/image96.png"/><Relationship Id="rId131" Type="http://schemas.openxmlformats.org/officeDocument/2006/relationships/image" Target="../media/image104.png"/><Relationship Id="rId136" Type="http://schemas.openxmlformats.org/officeDocument/2006/relationships/customXml" Target="../ink/ink102.xml"/><Relationship Id="rId157" Type="http://schemas.openxmlformats.org/officeDocument/2006/relationships/image" Target="../media/image117.png"/><Relationship Id="rId61" Type="http://schemas.openxmlformats.org/officeDocument/2006/relationships/image" Target="../media/image69.png"/><Relationship Id="rId82" Type="http://schemas.openxmlformats.org/officeDocument/2006/relationships/customXml" Target="../ink/ink75.xml"/><Relationship Id="rId152" Type="http://schemas.openxmlformats.org/officeDocument/2006/relationships/customXml" Target="../ink/ink110.xml"/><Relationship Id="rId19" Type="http://schemas.openxmlformats.org/officeDocument/2006/relationships/image" Target="../media/image48.png"/><Relationship Id="rId14" Type="http://schemas.openxmlformats.org/officeDocument/2006/relationships/customXml" Target="../ink/ink41.xml"/><Relationship Id="rId30" Type="http://schemas.openxmlformats.org/officeDocument/2006/relationships/customXml" Target="../ink/ink49.xml"/><Relationship Id="rId35" Type="http://schemas.openxmlformats.org/officeDocument/2006/relationships/image" Target="../media/image56.png"/><Relationship Id="rId56" Type="http://schemas.openxmlformats.org/officeDocument/2006/relationships/customXml" Target="../ink/ink62.xml"/><Relationship Id="rId77" Type="http://schemas.openxmlformats.org/officeDocument/2006/relationships/image" Target="../media/image77.png"/><Relationship Id="rId100" Type="http://schemas.openxmlformats.org/officeDocument/2006/relationships/customXml" Target="../ink/ink84.xml"/><Relationship Id="rId105" Type="http://schemas.openxmlformats.org/officeDocument/2006/relationships/image" Target="../media/image91.png"/><Relationship Id="rId126" Type="http://schemas.openxmlformats.org/officeDocument/2006/relationships/customXml" Target="../ink/ink97.xml"/><Relationship Id="rId147" Type="http://schemas.openxmlformats.org/officeDocument/2006/relationships/image" Target="../media/image112.png"/><Relationship Id="rId8" Type="http://schemas.openxmlformats.org/officeDocument/2006/relationships/customXml" Target="../ink/ink38.xml"/><Relationship Id="rId51" Type="http://schemas.openxmlformats.org/officeDocument/2006/relationships/image" Target="../media/image64.png"/><Relationship Id="rId72" Type="http://schemas.openxmlformats.org/officeDocument/2006/relationships/customXml" Target="../ink/ink70.xml"/><Relationship Id="rId93" Type="http://schemas.openxmlformats.org/officeDocument/2006/relationships/image" Target="../media/image85.png"/><Relationship Id="rId98" Type="http://schemas.openxmlformats.org/officeDocument/2006/relationships/customXml" Target="../ink/ink83.xml"/><Relationship Id="rId121" Type="http://schemas.openxmlformats.org/officeDocument/2006/relationships/image" Target="../media/image99.png"/><Relationship Id="rId142" Type="http://schemas.openxmlformats.org/officeDocument/2006/relationships/customXml" Target="../ink/ink105.xml"/><Relationship Id="rId163" Type="http://schemas.openxmlformats.org/officeDocument/2006/relationships/image" Target="../media/image120.png"/><Relationship Id="rId3" Type="http://schemas.openxmlformats.org/officeDocument/2006/relationships/image" Target="../media/image3.png"/><Relationship Id="rId25" Type="http://schemas.openxmlformats.org/officeDocument/2006/relationships/image" Target="../media/image51.png"/><Relationship Id="rId46" Type="http://schemas.openxmlformats.org/officeDocument/2006/relationships/customXml" Target="../ink/ink57.xml"/><Relationship Id="rId67" Type="http://schemas.openxmlformats.org/officeDocument/2006/relationships/image" Target="../media/image72.png"/><Relationship Id="rId116" Type="http://schemas.openxmlformats.org/officeDocument/2006/relationships/customXml" Target="../ink/ink92.xml"/><Relationship Id="rId137" Type="http://schemas.openxmlformats.org/officeDocument/2006/relationships/image" Target="../media/image107.png"/><Relationship Id="rId158" Type="http://schemas.openxmlformats.org/officeDocument/2006/relationships/customXml" Target="../ink/ink113.xml"/><Relationship Id="rId20" Type="http://schemas.openxmlformats.org/officeDocument/2006/relationships/customXml" Target="../ink/ink44.xml"/><Relationship Id="rId41" Type="http://schemas.openxmlformats.org/officeDocument/2006/relationships/image" Target="../media/image59.png"/><Relationship Id="rId62" Type="http://schemas.openxmlformats.org/officeDocument/2006/relationships/customXml" Target="../ink/ink65.xml"/><Relationship Id="rId83" Type="http://schemas.openxmlformats.org/officeDocument/2006/relationships/image" Target="../media/image80.png"/><Relationship Id="rId88" Type="http://schemas.openxmlformats.org/officeDocument/2006/relationships/customXml" Target="../ink/ink78.xml"/><Relationship Id="rId111" Type="http://schemas.openxmlformats.org/officeDocument/2006/relationships/image" Target="../media/image94.png"/><Relationship Id="rId132" Type="http://schemas.openxmlformats.org/officeDocument/2006/relationships/customXml" Target="../ink/ink100.xml"/><Relationship Id="rId153" Type="http://schemas.openxmlformats.org/officeDocument/2006/relationships/image" Target="../media/image115.png"/><Relationship Id="rId15" Type="http://schemas.openxmlformats.org/officeDocument/2006/relationships/image" Target="../media/image46.png"/><Relationship Id="rId36" Type="http://schemas.openxmlformats.org/officeDocument/2006/relationships/customXml" Target="../ink/ink52.xml"/><Relationship Id="rId57" Type="http://schemas.openxmlformats.org/officeDocument/2006/relationships/image" Target="../media/image67.png"/><Relationship Id="rId106" Type="http://schemas.openxmlformats.org/officeDocument/2006/relationships/customXml" Target="../ink/ink87.xml"/><Relationship Id="rId127" Type="http://schemas.openxmlformats.org/officeDocument/2006/relationships/image" Target="../media/image102.png"/><Relationship Id="rId10" Type="http://schemas.openxmlformats.org/officeDocument/2006/relationships/customXml" Target="../ink/ink39.xml"/><Relationship Id="rId31" Type="http://schemas.openxmlformats.org/officeDocument/2006/relationships/image" Target="../media/image54.png"/><Relationship Id="rId52" Type="http://schemas.openxmlformats.org/officeDocument/2006/relationships/customXml" Target="../ink/ink60.xml"/><Relationship Id="rId73" Type="http://schemas.openxmlformats.org/officeDocument/2006/relationships/image" Target="../media/image75.png"/><Relationship Id="rId78" Type="http://schemas.openxmlformats.org/officeDocument/2006/relationships/customXml" Target="../ink/ink73.xml"/><Relationship Id="rId94" Type="http://schemas.openxmlformats.org/officeDocument/2006/relationships/customXml" Target="../ink/ink81.xml"/><Relationship Id="rId99" Type="http://schemas.openxmlformats.org/officeDocument/2006/relationships/image" Target="../media/image88.png"/><Relationship Id="rId101" Type="http://schemas.openxmlformats.org/officeDocument/2006/relationships/image" Target="../media/image89.png"/><Relationship Id="rId122" Type="http://schemas.openxmlformats.org/officeDocument/2006/relationships/customXml" Target="../ink/ink95.xml"/><Relationship Id="rId143" Type="http://schemas.openxmlformats.org/officeDocument/2006/relationships/image" Target="../media/image110.png"/><Relationship Id="rId148" Type="http://schemas.openxmlformats.org/officeDocument/2006/relationships/customXml" Target="../ink/ink108.xml"/><Relationship Id="rId164" Type="http://schemas.openxmlformats.org/officeDocument/2006/relationships/customXml" Target="../ink/ink116.xml"/><Relationship Id="rId4" Type="http://schemas.openxmlformats.org/officeDocument/2006/relationships/customXml" Target="../ink/ink36.xml"/><Relationship Id="rId9" Type="http://schemas.openxmlformats.org/officeDocument/2006/relationships/image" Target="../media/image43.png"/><Relationship Id="rId26" Type="http://schemas.openxmlformats.org/officeDocument/2006/relationships/customXml" Target="../ink/ink47.xml"/><Relationship Id="rId47" Type="http://schemas.openxmlformats.org/officeDocument/2006/relationships/image" Target="../media/image62.png"/><Relationship Id="rId68" Type="http://schemas.openxmlformats.org/officeDocument/2006/relationships/customXml" Target="../ink/ink68.xml"/><Relationship Id="rId89" Type="http://schemas.openxmlformats.org/officeDocument/2006/relationships/image" Target="../media/image83.png"/><Relationship Id="rId112" Type="http://schemas.openxmlformats.org/officeDocument/2006/relationships/customXml" Target="../ink/ink90.xml"/><Relationship Id="rId133" Type="http://schemas.openxmlformats.org/officeDocument/2006/relationships/image" Target="../media/image105.png"/><Relationship Id="rId154" Type="http://schemas.openxmlformats.org/officeDocument/2006/relationships/customXml" Target="../ink/ink111.xml"/><Relationship Id="rId16" Type="http://schemas.openxmlformats.org/officeDocument/2006/relationships/customXml" Target="../ink/ink42.xml"/><Relationship Id="rId37" Type="http://schemas.openxmlformats.org/officeDocument/2006/relationships/image" Target="../media/image57.png"/><Relationship Id="rId58" Type="http://schemas.openxmlformats.org/officeDocument/2006/relationships/customXml" Target="../ink/ink63.xml"/><Relationship Id="rId79" Type="http://schemas.openxmlformats.org/officeDocument/2006/relationships/image" Target="../media/image78.png"/><Relationship Id="rId102" Type="http://schemas.openxmlformats.org/officeDocument/2006/relationships/customXml" Target="../ink/ink85.xml"/><Relationship Id="rId123" Type="http://schemas.openxmlformats.org/officeDocument/2006/relationships/image" Target="../media/image100.png"/><Relationship Id="rId144" Type="http://schemas.openxmlformats.org/officeDocument/2006/relationships/customXml" Target="../ink/ink106.xml"/><Relationship Id="rId90" Type="http://schemas.openxmlformats.org/officeDocument/2006/relationships/customXml" Target="../ink/ink79.xml"/><Relationship Id="rId165" Type="http://schemas.openxmlformats.org/officeDocument/2006/relationships/image" Target="../media/image121.png"/><Relationship Id="rId27" Type="http://schemas.openxmlformats.org/officeDocument/2006/relationships/image" Target="../media/image52.png"/><Relationship Id="rId48" Type="http://schemas.openxmlformats.org/officeDocument/2006/relationships/customXml" Target="../ink/ink58.xml"/><Relationship Id="rId69" Type="http://schemas.openxmlformats.org/officeDocument/2006/relationships/image" Target="../media/image73.png"/><Relationship Id="rId113" Type="http://schemas.openxmlformats.org/officeDocument/2006/relationships/image" Target="../media/image95.png"/><Relationship Id="rId134" Type="http://schemas.openxmlformats.org/officeDocument/2006/relationships/customXml" Target="../ink/ink101.xml"/><Relationship Id="rId80" Type="http://schemas.openxmlformats.org/officeDocument/2006/relationships/customXml" Target="../ink/ink74.xml"/><Relationship Id="rId155" Type="http://schemas.openxmlformats.org/officeDocument/2006/relationships/image" Target="../media/image1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מג:טו-כא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43:15-21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2250" y="660400"/>
            <a:ext cx="9283700" cy="830997"/>
          </a:xfrm>
          <a:prstGeom prst="rect">
            <a:avLst/>
          </a:prstGeom>
          <a:noFill/>
        </p:spPr>
        <p:txBody>
          <a:bodyPr wrap="square" rtlCol="0">
            <a:spAutoFit/>
          </a:bodyPr>
          <a:lstStyle/>
          <a:p>
            <a:pPr algn="ctr"/>
            <a:r>
              <a:rPr lang="he-IL" sz="4800">
                <a:solidFill>
                  <a:srgbClr val="FFFF00"/>
                </a:solidFill>
                <a:cs typeface="+mj-cs"/>
              </a:rPr>
              <a:t>אֲנִי יְהֹוָה </a:t>
            </a:r>
            <a:r>
              <a:rPr lang="he-IL" sz="4800">
                <a:solidFill>
                  <a:srgbClr val="FFC000"/>
                </a:solidFill>
                <a:cs typeface="+mj-cs"/>
              </a:rPr>
              <a:t>קְדוֹשְׁכֶם</a:t>
            </a:r>
            <a:r>
              <a:rPr lang="he-IL" sz="4800">
                <a:solidFill>
                  <a:srgbClr val="FFFF00"/>
                </a:solidFill>
                <a:cs typeface="+mj-cs"/>
              </a:rPr>
              <a:t> </a:t>
            </a:r>
            <a:r>
              <a:rPr lang="he-IL" sz="4800">
                <a:solidFill>
                  <a:srgbClr val="92D050"/>
                </a:solidFill>
                <a:cs typeface="+mj-cs"/>
              </a:rPr>
              <a:t>בּוֹרֵא יִשְֹרָאֵל </a:t>
            </a:r>
            <a:r>
              <a:rPr lang="he-IL" sz="4800">
                <a:solidFill>
                  <a:srgbClr val="00B0F0"/>
                </a:solidFill>
                <a:cs typeface="+mj-cs"/>
              </a:rPr>
              <a:t>מַלְכְּכֶם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11939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103290"/>
            <a:ext cx="9283700" cy="6247864"/>
          </a:xfrm>
          <a:prstGeom prst="rect">
            <a:avLst/>
          </a:prstGeom>
          <a:noFill/>
        </p:spPr>
        <p:txBody>
          <a:bodyPr wrap="square" rtlCol="0">
            <a:spAutoFit/>
          </a:bodyPr>
          <a:lstStyle/>
          <a:p>
            <a:r>
              <a:rPr lang="en-US" sz="3200" b="1">
                <a:solidFill>
                  <a:srgbClr val="FFC000"/>
                </a:solidFill>
                <a:cs typeface="+mj-cs"/>
              </a:rPr>
              <a:t>John 12:39–41  </a:t>
            </a:r>
          </a:p>
          <a:p>
            <a:r>
              <a:rPr lang="en-US" sz="2400">
                <a:solidFill>
                  <a:srgbClr val="FFC000"/>
                </a:solidFill>
                <a:cs typeface="+mj-cs"/>
              </a:rPr>
              <a:t>12:39 For this reason they could not believe, for Isaiah said again, 12:40 “HE HAS BLINDED THEIR EYES AND HE HARDENED THEIR HEART, SO THAT THEY WOULD NOT SEE WITH THEIR EYES AND PERCEIVE WITH THEIR HEART, AND BE CONVERTED AND I HEAL THEM.” 12:41 These things Isaiah said because he saw His glory, and he spoke of Him. (NASB </a:t>
            </a:r>
            <a:r>
              <a:rPr lang="el-GR" sz="2400">
                <a:solidFill>
                  <a:srgbClr val="00B0F0"/>
                </a:solidFill>
                <a:cs typeface="+mj-cs"/>
              </a:rPr>
              <a:t>διὰ τοῦτο οὐκ ἠδύναντο πιστεύειν, ὅτι πάλιν εἶπεν Ἠσαΐας· τετύφλωκεν αὐτῶν τοὺς ὀφθαλμοὺς καὶ ἐπώρωσεν αὐτῶν τὴν καρδίαν, ἵνα μὴ ἴδωσιν τοῖς ὀφθαλμοῖς καὶ νοήσωσιν τῇ καρδίᾳ καὶ στραφῶσιν, καὶ ἰάσομαι αὐτούς. ταῦτα εἶπεν Ἠσαΐας ὅτι εἶδεν τὴν δόξαν αὐτοῦ, καὶ ἐλάλησεν περὶ αὐτοῦ.</a:t>
            </a:r>
            <a:r>
              <a:rPr lang="el-GR" sz="2400">
                <a:solidFill>
                  <a:srgbClr val="FFC000"/>
                </a:solidFill>
                <a:cs typeface="+mj-cs"/>
              </a:rPr>
              <a:t>)</a:t>
            </a:r>
          </a:p>
          <a:p>
            <a:endParaRPr lang="el-GR" sz="1200">
              <a:solidFill>
                <a:srgbClr val="FFC000"/>
              </a:solidFill>
              <a:cs typeface="+mj-cs"/>
            </a:endParaRPr>
          </a:p>
          <a:p>
            <a:r>
              <a:rPr lang="en-US" sz="3200" b="1">
                <a:solidFill>
                  <a:srgbClr val="FFC000"/>
                </a:solidFill>
                <a:cs typeface="+mj-cs"/>
              </a:rPr>
              <a:t>Acts 3:14  </a:t>
            </a:r>
          </a:p>
          <a:p>
            <a:r>
              <a:rPr lang="en-US" sz="2400">
                <a:solidFill>
                  <a:srgbClr val="FFC000"/>
                </a:solidFill>
                <a:cs typeface="+mj-cs"/>
              </a:rPr>
              <a:t>3:14 “But you disowned the Holy and Righteous One and asked for a murderer to be granted to you, (NASB </a:t>
            </a:r>
            <a:r>
              <a:rPr lang="el-GR" sz="2400">
                <a:solidFill>
                  <a:srgbClr val="00B0F0"/>
                </a:solidFill>
                <a:cs typeface="+mj-cs"/>
              </a:rPr>
              <a:t>ὑμεῖς δὲ τὸν ἅγιον καὶ δίκαιον ἠρνήσασθε καὶ ᾐτήσασθε ἄνδρα φονέα χαρισθῆναι ὑμῖν,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A30896C-AB61-C175-C51C-A9CCFDDEEE48}"/>
              </a:ext>
            </a:extLst>
          </p:cNvPr>
          <p:cNvGrpSpPr/>
          <p:nvPr/>
        </p:nvGrpSpPr>
        <p:grpSpPr>
          <a:xfrm>
            <a:off x="3481440" y="2400340"/>
            <a:ext cx="3946680" cy="111240"/>
            <a:chOff x="3481440" y="2400340"/>
            <a:chExt cx="3946680" cy="111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C2BFAFF-C1F0-FC6D-1E0D-2618278370D4}"/>
                    </a:ext>
                  </a:extLst>
                </p14:cNvPr>
                <p14:cNvContentPartPr/>
                <p14:nvPr/>
              </p14:nvContentPartPr>
              <p14:xfrm>
                <a:off x="3481440" y="2400340"/>
                <a:ext cx="1216440" cy="111240"/>
              </p14:xfrm>
            </p:contentPart>
          </mc:Choice>
          <mc:Fallback>
            <p:pic>
              <p:nvPicPr>
                <p:cNvPr id="2" name="Ink 1">
                  <a:extLst>
                    <a:ext uri="{FF2B5EF4-FFF2-40B4-BE49-F238E27FC236}">
                      <a16:creationId xmlns:a16="http://schemas.microsoft.com/office/drawing/2014/main" id="{7C2BFAFF-C1F0-FC6D-1E0D-2618278370D4}"/>
                    </a:ext>
                  </a:extLst>
                </p:cNvPr>
                <p:cNvPicPr/>
                <p:nvPr/>
              </p:nvPicPr>
              <p:blipFill>
                <a:blip r:embed="rId5"/>
                <a:stretch>
                  <a:fillRect/>
                </a:stretch>
              </p:blipFill>
              <p:spPr>
                <a:xfrm>
                  <a:off x="3463440" y="2382340"/>
                  <a:ext cx="1252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D7D0C69-255C-7940-E981-4BCB7BDC1792}"/>
                    </a:ext>
                  </a:extLst>
                </p14:cNvPr>
                <p14:cNvContentPartPr/>
                <p14:nvPr/>
              </p14:nvContentPartPr>
              <p14:xfrm>
                <a:off x="5876520" y="2457940"/>
                <a:ext cx="1551600" cy="50400"/>
              </p14:xfrm>
            </p:contentPart>
          </mc:Choice>
          <mc:Fallback>
            <p:pic>
              <p:nvPicPr>
                <p:cNvPr id="4" name="Ink 3">
                  <a:extLst>
                    <a:ext uri="{FF2B5EF4-FFF2-40B4-BE49-F238E27FC236}">
                      <a16:creationId xmlns:a16="http://schemas.microsoft.com/office/drawing/2014/main" id="{6D7D0C69-255C-7940-E981-4BCB7BDC1792}"/>
                    </a:ext>
                  </a:extLst>
                </p:cNvPr>
                <p:cNvPicPr/>
                <p:nvPr/>
              </p:nvPicPr>
              <p:blipFill>
                <a:blip r:embed="rId7"/>
                <a:stretch>
                  <a:fillRect/>
                </a:stretch>
              </p:blipFill>
              <p:spPr>
                <a:xfrm>
                  <a:off x="5858520" y="2439940"/>
                  <a:ext cx="158724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1232663-DA75-AEB2-0BA7-B001FC4416C8}"/>
                  </a:ext>
                </a:extLst>
              </p14:cNvPr>
              <p14:cNvContentPartPr/>
              <p14:nvPr/>
            </p14:nvContentPartPr>
            <p14:xfrm>
              <a:off x="3937560" y="5287180"/>
              <a:ext cx="2531520" cy="76320"/>
            </p14:xfrm>
          </p:contentPart>
        </mc:Choice>
        <mc:Fallback>
          <p:pic>
            <p:nvPicPr>
              <p:cNvPr id="7" name="Ink 6">
                <a:extLst>
                  <a:ext uri="{FF2B5EF4-FFF2-40B4-BE49-F238E27FC236}">
                    <a16:creationId xmlns:a16="http://schemas.microsoft.com/office/drawing/2014/main" id="{61232663-DA75-AEB2-0BA7-B001FC4416C8}"/>
                  </a:ext>
                </a:extLst>
              </p:cNvPr>
              <p:cNvPicPr/>
              <p:nvPr/>
            </p:nvPicPr>
            <p:blipFill>
              <a:blip r:embed="rId9"/>
              <a:stretch>
                <a:fillRect/>
              </a:stretch>
            </p:blipFill>
            <p:spPr>
              <a:xfrm>
                <a:off x="3919560" y="5269540"/>
                <a:ext cx="2567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77B13A2-BC02-57F0-FDA1-ED20BE5A0547}"/>
                  </a:ext>
                </a:extLst>
              </p14:cNvPr>
              <p14:cNvContentPartPr/>
              <p14:nvPr/>
            </p14:nvContentPartPr>
            <p14:xfrm>
              <a:off x="391200" y="5642140"/>
              <a:ext cx="3442320" cy="96480"/>
            </p14:xfrm>
          </p:contentPart>
        </mc:Choice>
        <mc:Fallback>
          <p:pic>
            <p:nvPicPr>
              <p:cNvPr id="9" name="Ink 8">
                <a:extLst>
                  <a:ext uri="{FF2B5EF4-FFF2-40B4-BE49-F238E27FC236}">
                    <a16:creationId xmlns:a16="http://schemas.microsoft.com/office/drawing/2014/main" id="{B77B13A2-BC02-57F0-FDA1-ED20BE5A0547}"/>
                  </a:ext>
                </a:extLst>
              </p:cNvPr>
              <p:cNvPicPr/>
              <p:nvPr/>
            </p:nvPicPr>
            <p:blipFill>
              <a:blip r:embed="rId11"/>
              <a:stretch>
                <a:fillRect/>
              </a:stretch>
            </p:blipFill>
            <p:spPr>
              <a:xfrm>
                <a:off x="373560" y="5624500"/>
                <a:ext cx="3477960" cy="132120"/>
              </a:xfrm>
              <a:prstGeom prst="rect">
                <a:avLst/>
              </a:prstGeom>
            </p:spPr>
          </p:pic>
        </mc:Fallback>
      </mc:AlternateContent>
    </p:spTree>
    <p:extLst>
      <p:ext uri="{BB962C8B-B14F-4D97-AF65-F5344CB8AC3E}">
        <p14:creationId xmlns:p14="http://schemas.microsoft.com/office/powerpoint/2010/main" val="148673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74040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103290"/>
            <a:ext cx="9283700" cy="5201424"/>
          </a:xfrm>
          <a:prstGeom prst="rect">
            <a:avLst/>
          </a:prstGeom>
          <a:noFill/>
        </p:spPr>
        <p:txBody>
          <a:bodyPr wrap="square" rtlCol="0">
            <a:spAutoFit/>
          </a:bodyPr>
          <a:lstStyle/>
          <a:p>
            <a:r>
              <a:rPr lang="en-US" sz="3200" b="1">
                <a:solidFill>
                  <a:srgbClr val="FFC000"/>
                </a:solidFill>
                <a:cs typeface="+mj-cs"/>
              </a:rPr>
              <a:t>John 7:37–39  </a:t>
            </a:r>
          </a:p>
          <a:p>
            <a:r>
              <a:rPr lang="en-US" sz="2500">
                <a:solidFill>
                  <a:srgbClr val="FFC000"/>
                </a:solidFill>
                <a:cs typeface="+mj-cs"/>
              </a:rPr>
              <a:t>7:37 In the last day, that great day of the feast, Jesus stood and cried, saying, If any man thirst, let him come unto me, and drink. 7:38 He that believeth on me, as the scripture hath said, out of his belly shall flow rivers of living water. 7:39 (But this spake he of the Spirit, which they that believe on him should receive: for the Holy Ghost was not yet given; because that Jesus was not yet glorified.) (KJV </a:t>
            </a:r>
            <a:r>
              <a:rPr lang="el-GR" sz="2500">
                <a:solidFill>
                  <a:srgbClr val="00B0F0"/>
                </a:solidFill>
                <a:cs typeface="+mj-cs"/>
              </a:rPr>
              <a:t>Ἐν δὲ τῇ ἐσχάτῃ ἡμέρᾳ τῇ μεγάλῃ τῆς ἑορτῆς εἱστήκει ὁ Ἰησοῦς καὶ ἔκραξεν λέγων· ἐάν τις διψᾷ ἐρχέσθω πρός με καὶ πινέτω. ὁ πιστεύων εἰς ἐμέ, καθὼς εἶπεν ἡ γραφή, ποταμοὶ ἐκ τῆς κοιλίας αὐτοῦ ῥεύσουσιν ὕδατος ζῶντος. τοῦτο δὲ εἶπεν περὶ τοῦ πνεύματος ὃ ἔμελλον λαμβάνειν οἱ πιστεύσαντες εἰς αὐτόν· οὔπω γὰρ ἦν πνεῦμα, ὅτι Ἰησοῦς οὐδέπω ἐδοξάσθη.</a:t>
            </a:r>
            <a:r>
              <a:rPr lang="el-GR"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7BDD329-4A8C-F626-3863-66BC8D32674B}"/>
                  </a:ext>
                </a:extLst>
              </p14:cNvPr>
              <p14:cNvContentPartPr/>
              <p14:nvPr/>
            </p14:nvContentPartPr>
            <p14:xfrm>
              <a:off x="1348800" y="1355980"/>
              <a:ext cx="6224040" cy="122040"/>
            </p14:xfrm>
          </p:contentPart>
        </mc:Choice>
        <mc:Fallback>
          <p:pic>
            <p:nvPicPr>
              <p:cNvPr id="2" name="Ink 1">
                <a:extLst>
                  <a:ext uri="{FF2B5EF4-FFF2-40B4-BE49-F238E27FC236}">
                    <a16:creationId xmlns:a16="http://schemas.microsoft.com/office/drawing/2014/main" id="{87BDD329-4A8C-F626-3863-66BC8D32674B}"/>
                  </a:ext>
                </a:extLst>
              </p:cNvPr>
              <p:cNvPicPr/>
              <p:nvPr/>
            </p:nvPicPr>
            <p:blipFill>
              <a:blip r:embed="rId5"/>
              <a:stretch>
                <a:fillRect/>
              </a:stretch>
            </p:blipFill>
            <p:spPr>
              <a:xfrm>
                <a:off x="1330800" y="1338340"/>
                <a:ext cx="6259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F15C41F-840B-008A-0179-17C8D0B7E758}"/>
                  </a:ext>
                </a:extLst>
              </p14:cNvPr>
              <p14:cNvContentPartPr/>
              <p14:nvPr/>
            </p14:nvContentPartPr>
            <p14:xfrm>
              <a:off x="8194200" y="1367860"/>
              <a:ext cx="633960" cy="94680"/>
            </p14:xfrm>
          </p:contentPart>
        </mc:Choice>
        <mc:Fallback>
          <p:pic>
            <p:nvPicPr>
              <p:cNvPr id="4" name="Ink 3">
                <a:extLst>
                  <a:ext uri="{FF2B5EF4-FFF2-40B4-BE49-F238E27FC236}">
                    <a16:creationId xmlns:a16="http://schemas.microsoft.com/office/drawing/2014/main" id="{5F15C41F-840B-008A-0179-17C8D0B7E758}"/>
                  </a:ext>
                </a:extLst>
              </p:cNvPr>
              <p:cNvPicPr/>
              <p:nvPr/>
            </p:nvPicPr>
            <p:blipFill>
              <a:blip r:embed="rId7"/>
              <a:stretch>
                <a:fillRect/>
              </a:stretch>
            </p:blipFill>
            <p:spPr>
              <a:xfrm>
                <a:off x="8176200" y="1350220"/>
                <a:ext cx="669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F9508B3-CF7E-63C7-9E48-25049790735D}"/>
                  </a:ext>
                </a:extLst>
              </p14:cNvPr>
              <p14:cNvContentPartPr/>
              <p14:nvPr/>
            </p14:nvContentPartPr>
            <p14:xfrm>
              <a:off x="437280" y="1697980"/>
              <a:ext cx="8575200" cy="162720"/>
            </p14:xfrm>
          </p:contentPart>
        </mc:Choice>
        <mc:Fallback>
          <p:pic>
            <p:nvPicPr>
              <p:cNvPr id="5" name="Ink 4">
                <a:extLst>
                  <a:ext uri="{FF2B5EF4-FFF2-40B4-BE49-F238E27FC236}">
                    <a16:creationId xmlns:a16="http://schemas.microsoft.com/office/drawing/2014/main" id="{0F9508B3-CF7E-63C7-9E48-25049790735D}"/>
                  </a:ext>
                </a:extLst>
              </p:cNvPr>
              <p:cNvPicPr/>
              <p:nvPr/>
            </p:nvPicPr>
            <p:blipFill>
              <a:blip r:embed="rId9"/>
              <a:stretch>
                <a:fillRect/>
              </a:stretch>
            </p:blipFill>
            <p:spPr>
              <a:xfrm>
                <a:off x="419640" y="1679980"/>
                <a:ext cx="8610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726B829-DCBA-AB30-224B-D7AB795E46C3}"/>
                  </a:ext>
                </a:extLst>
              </p14:cNvPr>
              <p14:cNvContentPartPr/>
              <p14:nvPr/>
            </p14:nvContentPartPr>
            <p14:xfrm>
              <a:off x="536280" y="2146540"/>
              <a:ext cx="2775960" cy="121320"/>
            </p14:xfrm>
          </p:contentPart>
        </mc:Choice>
        <mc:Fallback>
          <p:pic>
            <p:nvPicPr>
              <p:cNvPr id="7" name="Ink 6">
                <a:extLst>
                  <a:ext uri="{FF2B5EF4-FFF2-40B4-BE49-F238E27FC236}">
                    <a16:creationId xmlns:a16="http://schemas.microsoft.com/office/drawing/2014/main" id="{6726B829-DCBA-AB30-224B-D7AB795E46C3}"/>
                  </a:ext>
                </a:extLst>
              </p:cNvPr>
              <p:cNvPicPr/>
              <p:nvPr/>
            </p:nvPicPr>
            <p:blipFill>
              <a:blip r:embed="rId11"/>
              <a:stretch>
                <a:fillRect/>
              </a:stretch>
            </p:blipFill>
            <p:spPr>
              <a:xfrm>
                <a:off x="518280" y="2128540"/>
                <a:ext cx="2811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4F00B36-88B6-B962-EEFE-C3F5E57D2A97}"/>
                  </a:ext>
                </a:extLst>
              </p14:cNvPr>
              <p14:cNvContentPartPr/>
              <p14:nvPr/>
            </p14:nvContentPartPr>
            <p14:xfrm>
              <a:off x="7701360" y="2224660"/>
              <a:ext cx="423000" cy="42480"/>
            </p14:xfrm>
          </p:contentPart>
        </mc:Choice>
        <mc:Fallback>
          <p:pic>
            <p:nvPicPr>
              <p:cNvPr id="9" name="Ink 8">
                <a:extLst>
                  <a:ext uri="{FF2B5EF4-FFF2-40B4-BE49-F238E27FC236}">
                    <a16:creationId xmlns:a16="http://schemas.microsoft.com/office/drawing/2014/main" id="{C4F00B36-88B6-B962-EEFE-C3F5E57D2A97}"/>
                  </a:ext>
                </a:extLst>
              </p:cNvPr>
              <p:cNvPicPr/>
              <p:nvPr/>
            </p:nvPicPr>
            <p:blipFill>
              <a:blip r:embed="rId13"/>
              <a:stretch>
                <a:fillRect/>
              </a:stretch>
            </p:blipFill>
            <p:spPr>
              <a:xfrm>
                <a:off x="7683360" y="2207020"/>
                <a:ext cx="458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621AE55-6332-54B3-F890-72509A8CED20}"/>
                  </a:ext>
                </a:extLst>
              </p14:cNvPr>
              <p14:cNvContentPartPr/>
              <p14:nvPr/>
            </p14:nvContentPartPr>
            <p14:xfrm>
              <a:off x="4552800" y="2549020"/>
              <a:ext cx="685440" cy="45360"/>
            </p14:xfrm>
          </p:contentPart>
        </mc:Choice>
        <mc:Fallback>
          <p:pic>
            <p:nvPicPr>
              <p:cNvPr id="11" name="Ink 10">
                <a:extLst>
                  <a:ext uri="{FF2B5EF4-FFF2-40B4-BE49-F238E27FC236}">
                    <a16:creationId xmlns:a16="http://schemas.microsoft.com/office/drawing/2014/main" id="{9621AE55-6332-54B3-F890-72509A8CED20}"/>
                  </a:ext>
                </a:extLst>
              </p:cNvPr>
              <p:cNvPicPr/>
              <p:nvPr/>
            </p:nvPicPr>
            <p:blipFill>
              <a:blip r:embed="rId15"/>
              <a:stretch>
                <a:fillRect/>
              </a:stretch>
            </p:blipFill>
            <p:spPr>
              <a:xfrm>
                <a:off x="4535160" y="2531380"/>
                <a:ext cx="721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EC5A257-0868-D2A9-4E8E-2733EABA83DD}"/>
                  </a:ext>
                </a:extLst>
              </p14:cNvPr>
              <p14:cNvContentPartPr/>
              <p14:nvPr/>
            </p14:nvContentPartPr>
            <p14:xfrm>
              <a:off x="6712080" y="2500420"/>
              <a:ext cx="1079640" cy="53280"/>
            </p14:xfrm>
          </p:contentPart>
        </mc:Choice>
        <mc:Fallback>
          <p:pic>
            <p:nvPicPr>
              <p:cNvPr id="12" name="Ink 11">
                <a:extLst>
                  <a:ext uri="{FF2B5EF4-FFF2-40B4-BE49-F238E27FC236}">
                    <a16:creationId xmlns:a16="http://schemas.microsoft.com/office/drawing/2014/main" id="{AEC5A257-0868-D2A9-4E8E-2733EABA83DD}"/>
                  </a:ext>
                </a:extLst>
              </p:cNvPr>
              <p:cNvPicPr/>
              <p:nvPr/>
            </p:nvPicPr>
            <p:blipFill>
              <a:blip r:embed="rId17"/>
              <a:stretch>
                <a:fillRect/>
              </a:stretch>
            </p:blipFill>
            <p:spPr>
              <a:xfrm>
                <a:off x="6694440" y="2482420"/>
                <a:ext cx="1115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BF0284A-EDA0-F681-EA38-897A70BA655A}"/>
                  </a:ext>
                </a:extLst>
              </p14:cNvPr>
              <p14:cNvContentPartPr/>
              <p14:nvPr/>
            </p14:nvContentPartPr>
            <p14:xfrm>
              <a:off x="3583680" y="2923060"/>
              <a:ext cx="509760" cy="34560"/>
            </p14:xfrm>
          </p:contentPart>
        </mc:Choice>
        <mc:Fallback>
          <p:pic>
            <p:nvPicPr>
              <p:cNvPr id="13" name="Ink 12">
                <a:extLst>
                  <a:ext uri="{FF2B5EF4-FFF2-40B4-BE49-F238E27FC236}">
                    <a16:creationId xmlns:a16="http://schemas.microsoft.com/office/drawing/2014/main" id="{1BF0284A-EDA0-F681-EA38-897A70BA655A}"/>
                  </a:ext>
                </a:extLst>
              </p:cNvPr>
              <p:cNvPicPr/>
              <p:nvPr/>
            </p:nvPicPr>
            <p:blipFill>
              <a:blip r:embed="rId19"/>
              <a:stretch>
                <a:fillRect/>
              </a:stretch>
            </p:blipFill>
            <p:spPr>
              <a:xfrm>
                <a:off x="3565680" y="2905420"/>
                <a:ext cx="545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1D4444A-1292-56C4-AC61-9B6C1E8A12C3}"/>
                  </a:ext>
                </a:extLst>
              </p14:cNvPr>
              <p14:cNvContentPartPr/>
              <p14:nvPr/>
            </p14:nvContentPartPr>
            <p14:xfrm>
              <a:off x="5648640" y="2923060"/>
              <a:ext cx="848520" cy="49680"/>
            </p14:xfrm>
          </p:contentPart>
        </mc:Choice>
        <mc:Fallback>
          <p:pic>
            <p:nvPicPr>
              <p:cNvPr id="14" name="Ink 13">
                <a:extLst>
                  <a:ext uri="{FF2B5EF4-FFF2-40B4-BE49-F238E27FC236}">
                    <a16:creationId xmlns:a16="http://schemas.microsoft.com/office/drawing/2014/main" id="{A1D4444A-1292-56C4-AC61-9B6C1E8A12C3}"/>
                  </a:ext>
                </a:extLst>
              </p:cNvPr>
              <p:cNvPicPr/>
              <p:nvPr/>
            </p:nvPicPr>
            <p:blipFill>
              <a:blip r:embed="rId21"/>
              <a:stretch>
                <a:fillRect/>
              </a:stretch>
            </p:blipFill>
            <p:spPr>
              <a:xfrm>
                <a:off x="5631000" y="2905420"/>
                <a:ext cx="884160" cy="85320"/>
              </a:xfrm>
              <a:prstGeom prst="rect">
                <a:avLst/>
              </a:prstGeom>
            </p:spPr>
          </p:pic>
        </mc:Fallback>
      </mc:AlternateContent>
    </p:spTree>
    <p:extLst>
      <p:ext uri="{BB962C8B-B14F-4D97-AF65-F5344CB8AC3E}">
        <p14:creationId xmlns:p14="http://schemas.microsoft.com/office/powerpoint/2010/main" val="120055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9125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156358"/>
            <a:ext cx="9283700" cy="5878532"/>
          </a:xfrm>
          <a:prstGeom prst="rect">
            <a:avLst/>
          </a:prstGeom>
          <a:noFill/>
        </p:spPr>
        <p:txBody>
          <a:bodyPr wrap="square" rtlCol="0">
            <a:spAutoFit/>
          </a:bodyPr>
          <a:lstStyle/>
          <a:p>
            <a:r>
              <a:rPr lang="en-US" sz="3200" b="1">
                <a:solidFill>
                  <a:srgbClr val="FFC000"/>
                </a:solidFill>
                <a:cs typeface="+mj-cs"/>
              </a:rPr>
              <a:t>2 Corinthians 5:17  </a:t>
            </a:r>
          </a:p>
          <a:p>
            <a:r>
              <a:rPr lang="en-US" sz="2800">
                <a:solidFill>
                  <a:srgbClr val="FFC000"/>
                </a:solidFill>
                <a:cs typeface="+mj-cs"/>
              </a:rPr>
              <a:t>5:17 Therefore if any man be in Christ, he is a new creature: old things are passed away; behold, all things are become new. (KJV </a:t>
            </a:r>
            <a:r>
              <a:rPr lang="el-GR" sz="2800">
                <a:solidFill>
                  <a:srgbClr val="00B0F0"/>
                </a:solidFill>
                <a:cs typeface="+mj-cs"/>
              </a:rPr>
              <a:t>ὥστε εἴ τις ἐν Χριστῷ, καινὴ κτίσις· τὰ ἀρχαῖα παρῆλθεν, ἰδοὺ γέγονεν καινά.</a:t>
            </a:r>
            <a:r>
              <a:rPr lang="el-GR" sz="2800">
                <a:solidFill>
                  <a:srgbClr val="FFC000"/>
                </a:solidFill>
                <a:cs typeface="+mj-cs"/>
              </a:rPr>
              <a:t>)</a:t>
            </a:r>
          </a:p>
          <a:p>
            <a:endParaRPr lang="el-GR" sz="2000" b="1">
              <a:solidFill>
                <a:srgbClr val="FFC000"/>
              </a:solidFill>
              <a:cs typeface="+mj-cs"/>
            </a:endParaRPr>
          </a:p>
          <a:p>
            <a:r>
              <a:rPr lang="en-US" sz="3200" b="1">
                <a:solidFill>
                  <a:srgbClr val="FFC000"/>
                </a:solidFill>
                <a:cs typeface="+mj-cs"/>
              </a:rPr>
              <a:t>Revelation 21:27  </a:t>
            </a:r>
          </a:p>
          <a:p>
            <a:r>
              <a:rPr lang="en-US" sz="2800">
                <a:solidFill>
                  <a:srgbClr val="FFC000"/>
                </a:solidFill>
                <a:cs typeface="+mj-cs"/>
              </a:rPr>
              <a:t>21:27 And there shall in no wise enter into it any thing that defileth, neither whatsoever worketh abomination, or maketh a lie: but they which are written in the Lamb’s book of life. (KJV </a:t>
            </a:r>
            <a:r>
              <a:rPr lang="el-GR" sz="2800">
                <a:solidFill>
                  <a:srgbClr val="00B0F0"/>
                </a:solidFill>
                <a:cs typeface="+mj-cs"/>
              </a:rPr>
              <a:t>καὶ οὐ μὴ εἰσέλθῃ εἰς αὐτὴν πᾶν κοινὸν καὶ [ὁ] ποιῶν βδέλυγμα καὶ ψεῦδος εἰ μὴ οἱ γεγραμμένοι ἐν τῷ βιβλίῳ τῆς ζωῆς τοῦ ἀρνίου.</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A2C71BC2-BED4-A215-0849-6332DF7C5D32}"/>
              </a:ext>
            </a:extLst>
          </p:cNvPr>
          <p:cNvGrpSpPr/>
          <p:nvPr/>
        </p:nvGrpSpPr>
        <p:grpSpPr>
          <a:xfrm>
            <a:off x="4894440" y="1107580"/>
            <a:ext cx="3668400" cy="95040"/>
            <a:chOff x="4894440" y="1107580"/>
            <a:chExt cx="3668400" cy="95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F198C36-4CCB-DB92-7EA1-1C01571DDB6A}"/>
                    </a:ext>
                  </a:extLst>
                </p14:cNvPr>
                <p14:cNvContentPartPr/>
                <p14:nvPr/>
              </p14:nvContentPartPr>
              <p14:xfrm>
                <a:off x="4894440" y="1108300"/>
                <a:ext cx="801360" cy="48960"/>
              </p14:xfrm>
            </p:contentPart>
          </mc:Choice>
          <mc:Fallback>
            <p:pic>
              <p:nvPicPr>
                <p:cNvPr id="2" name="Ink 1">
                  <a:extLst>
                    <a:ext uri="{FF2B5EF4-FFF2-40B4-BE49-F238E27FC236}">
                      <a16:creationId xmlns:a16="http://schemas.microsoft.com/office/drawing/2014/main" id="{1F198C36-4CCB-DB92-7EA1-1C01571DDB6A}"/>
                    </a:ext>
                  </a:extLst>
                </p:cNvPr>
                <p:cNvPicPr/>
                <p:nvPr/>
              </p:nvPicPr>
              <p:blipFill>
                <a:blip r:embed="rId5"/>
                <a:stretch>
                  <a:fillRect/>
                </a:stretch>
              </p:blipFill>
              <p:spPr>
                <a:xfrm>
                  <a:off x="4876440" y="1090300"/>
                  <a:ext cx="837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CF9929-16AA-3B1E-853A-3252D811FD91}"/>
                    </a:ext>
                  </a:extLst>
                </p14:cNvPr>
                <p14:cNvContentPartPr/>
                <p14:nvPr/>
              </p14:nvContentPartPr>
              <p14:xfrm>
                <a:off x="7000800" y="1107580"/>
                <a:ext cx="1562040" cy="95040"/>
              </p14:xfrm>
            </p:contentPart>
          </mc:Choice>
          <mc:Fallback>
            <p:pic>
              <p:nvPicPr>
                <p:cNvPr id="4" name="Ink 3">
                  <a:extLst>
                    <a:ext uri="{FF2B5EF4-FFF2-40B4-BE49-F238E27FC236}">
                      <a16:creationId xmlns:a16="http://schemas.microsoft.com/office/drawing/2014/main" id="{45CF9929-16AA-3B1E-853A-3252D811FD91}"/>
                    </a:ext>
                  </a:extLst>
                </p:cNvPr>
                <p:cNvPicPr/>
                <p:nvPr/>
              </p:nvPicPr>
              <p:blipFill>
                <a:blip r:embed="rId7"/>
                <a:stretch>
                  <a:fillRect/>
                </a:stretch>
              </p:blipFill>
              <p:spPr>
                <a:xfrm>
                  <a:off x="6983160" y="1089940"/>
                  <a:ext cx="1597680" cy="130680"/>
                </a:xfrm>
                <a:prstGeom prst="rect">
                  <a:avLst/>
                </a:prstGeom>
              </p:spPr>
            </p:pic>
          </mc:Fallback>
        </mc:AlternateContent>
      </p:grpSp>
      <p:grpSp>
        <p:nvGrpSpPr>
          <p:cNvPr id="9" name="Group 8">
            <a:extLst>
              <a:ext uri="{FF2B5EF4-FFF2-40B4-BE49-F238E27FC236}">
                <a16:creationId xmlns:a16="http://schemas.microsoft.com/office/drawing/2014/main" id="{894E9BB4-BFCC-DB55-409B-8772B709275A}"/>
              </a:ext>
            </a:extLst>
          </p:cNvPr>
          <p:cNvGrpSpPr/>
          <p:nvPr/>
        </p:nvGrpSpPr>
        <p:grpSpPr>
          <a:xfrm>
            <a:off x="329640" y="1501780"/>
            <a:ext cx="8592480" cy="136440"/>
            <a:chOff x="329640" y="1501780"/>
            <a:chExt cx="8592480" cy="136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85B4C12-CB79-8DF1-5B9B-09B3E4F9CE52}"/>
                    </a:ext>
                  </a:extLst>
                </p14:cNvPr>
                <p14:cNvContentPartPr/>
                <p14:nvPr/>
              </p14:nvContentPartPr>
              <p14:xfrm>
                <a:off x="329640" y="1501780"/>
                <a:ext cx="3950640" cy="99360"/>
              </p14:xfrm>
            </p:contentPart>
          </mc:Choice>
          <mc:Fallback>
            <p:pic>
              <p:nvPicPr>
                <p:cNvPr id="5" name="Ink 4">
                  <a:extLst>
                    <a:ext uri="{FF2B5EF4-FFF2-40B4-BE49-F238E27FC236}">
                      <a16:creationId xmlns:a16="http://schemas.microsoft.com/office/drawing/2014/main" id="{485B4C12-CB79-8DF1-5B9B-09B3E4F9CE52}"/>
                    </a:ext>
                  </a:extLst>
                </p:cNvPr>
                <p:cNvPicPr/>
                <p:nvPr/>
              </p:nvPicPr>
              <p:blipFill>
                <a:blip r:embed="rId9"/>
                <a:stretch>
                  <a:fillRect/>
                </a:stretch>
              </p:blipFill>
              <p:spPr>
                <a:xfrm>
                  <a:off x="312000" y="1484140"/>
                  <a:ext cx="3986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91F5A17-2B3D-328D-513E-8C4289973A37}"/>
                    </a:ext>
                  </a:extLst>
                </p14:cNvPr>
                <p14:cNvContentPartPr/>
                <p14:nvPr/>
              </p14:nvContentPartPr>
              <p14:xfrm>
                <a:off x="5534520" y="1562620"/>
                <a:ext cx="3387600" cy="75600"/>
              </p14:xfrm>
            </p:contentPart>
          </mc:Choice>
          <mc:Fallback>
            <p:pic>
              <p:nvPicPr>
                <p:cNvPr id="7" name="Ink 6">
                  <a:extLst>
                    <a:ext uri="{FF2B5EF4-FFF2-40B4-BE49-F238E27FC236}">
                      <a16:creationId xmlns:a16="http://schemas.microsoft.com/office/drawing/2014/main" id="{391F5A17-2B3D-328D-513E-8C4289973A37}"/>
                    </a:ext>
                  </a:extLst>
                </p:cNvPr>
                <p:cNvPicPr/>
                <p:nvPr/>
              </p:nvPicPr>
              <p:blipFill>
                <a:blip r:embed="rId11"/>
                <a:stretch>
                  <a:fillRect/>
                </a:stretch>
              </p:blipFill>
              <p:spPr>
                <a:xfrm>
                  <a:off x="5516880" y="1544620"/>
                  <a:ext cx="3423240" cy="11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34FC15A8-B1FE-849E-FFE0-330FF331048C}"/>
                  </a:ext>
                </a:extLst>
              </p14:cNvPr>
              <p14:cNvContentPartPr/>
              <p14:nvPr/>
            </p14:nvContentPartPr>
            <p14:xfrm>
              <a:off x="6389880" y="4077580"/>
              <a:ext cx="65880" cy="15120"/>
            </p14:xfrm>
          </p:contentPart>
        </mc:Choice>
        <mc:Fallback>
          <p:pic>
            <p:nvPicPr>
              <p:cNvPr id="14" name="Ink 13">
                <a:extLst>
                  <a:ext uri="{FF2B5EF4-FFF2-40B4-BE49-F238E27FC236}">
                    <a16:creationId xmlns:a16="http://schemas.microsoft.com/office/drawing/2014/main" id="{34FC15A8-B1FE-849E-FFE0-330FF331048C}"/>
                  </a:ext>
                </a:extLst>
              </p:cNvPr>
              <p:cNvPicPr/>
              <p:nvPr/>
            </p:nvPicPr>
            <p:blipFill>
              <a:blip r:embed="rId13"/>
              <a:stretch>
                <a:fillRect/>
              </a:stretch>
            </p:blipFill>
            <p:spPr>
              <a:xfrm>
                <a:off x="6372240" y="4059940"/>
                <a:ext cx="101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E31528DC-FD87-DF45-32AD-2FCF0428E8E4}"/>
                  </a:ext>
                </a:extLst>
              </p14:cNvPr>
              <p14:cNvContentPartPr/>
              <p14:nvPr/>
            </p14:nvContentPartPr>
            <p14:xfrm>
              <a:off x="3244200" y="4424620"/>
              <a:ext cx="5275080" cy="88920"/>
            </p14:xfrm>
          </p:contentPart>
        </mc:Choice>
        <mc:Fallback>
          <p:pic>
            <p:nvPicPr>
              <p:cNvPr id="15" name="Ink 14">
                <a:extLst>
                  <a:ext uri="{FF2B5EF4-FFF2-40B4-BE49-F238E27FC236}">
                    <a16:creationId xmlns:a16="http://schemas.microsoft.com/office/drawing/2014/main" id="{E31528DC-FD87-DF45-32AD-2FCF0428E8E4}"/>
                  </a:ext>
                </a:extLst>
              </p:cNvPr>
              <p:cNvPicPr/>
              <p:nvPr/>
            </p:nvPicPr>
            <p:blipFill>
              <a:blip r:embed="rId15"/>
              <a:stretch>
                <a:fillRect/>
              </a:stretch>
            </p:blipFill>
            <p:spPr>
              <a:xfrm>
                <a:off x="3226560" y="4406980"/>
                <a:ext cx="5310720" cy="124560"/>
              </a:xfrm>
              <a:prstGeom prst="rect">
                <a:avLst/>
              </a:prstGeom>
            </p:spPr>
          </p:pic>
        </mc:Fallback>
      </mc:AlternateContent>
      <p:grpSp>
        <p:nvGrpSpPr>
          <p:cNvPr id="17" name="Group 16">
            <a:extLst>
              <a:ext uri="{FF2B5EF4-FFF2-40B4-BE49-F238E27FC236}">
                <a16:creationId xmlns:a16="http://schemas.microsoft.com/office/drawing/2014/main" id="{BFA35A3C-FB24-0951-C430-A441A3D77FA4}"/>
              </a:ext>
            </a:extLst>
          </p:cNvPr>
          <p:cNvGrpSpPr/>
          <p:nvPr/>
        </p:nvGrpSpPr>
        <p:grpSpPr>
          <a:xfrm>
            <a:off x="412440" y="3906220"/>
            <a:ext cx="1309320" cy="177840"/>
            <a:chOff x="412440" y="3906220"/>
            <a:chExt cx="1309320" cy="17784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F298F7C-5AF9-5477-333B-4875243BC6FB}"/>
                    </a:ext>
                  </a:extLst>
                </p14:cNvPr>
                <p14:cNvContentPartPr/>
                <p14:nvPr/>
              </p14:nvContentPartPr>
              <p14:xfrm>
                <a:off x="796560" y="3906220"/>
                <a:ext cx="54360" cy="21600"/>
              </p14:xfrm>
            </p:contentPart>
          </mc:Choice>
          <mc:Fallback>
            <p:pic>
              <p:nvPicPr>
                <p:cNvPr id="12" name="Ink 11">
                  <a:extLst>
                    <a:ext uri="{FF2B5EF4-FFF2-40B4-BE49-F238E27FC236}">
                      <a16:creationId xmlns:a16="http://schemas.microsoft.com/office/drawing/2014/main" id="{BF298F7C-5AF9-5477-333B-4875243BC6FB}"/>
                    </a:ext>
                  </a:extLst>
                </p:cNvPr>
                <p:cNvPicPr/>
                <p:nvPr/>
              </p:nvPicPr>
              <p:blipFill>
                <a:blip r:embed="rId17"/>
                <a:stretch>
                  <a:fillRect/>
                </a:stretch>
              </p:blipFill>
              <p:spPr>
                <a:xfrm>
                  <a:off x="778560" y="3888220"/>
                  <a:ext cx="90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368C2D7-F1B7-9C1D-37AC-401D4A606B07}"/>
                    </a:ext>
                  </a:extLst>
                </p14:cNvPr>
                <p14:cNvContentPartPr/>
                <p14:nvPr/>
              </p14:nvContentPartPr>
              <p14:xfrm>
                <a:off x="1712760" y="4058140"/>
                <a:ext cx="9000" cy="7560"/>
              </p14:xfrm>
            </p:contentPart>
          </mc:Choice>
          <mc:Fallback>
            <p:pic>
              <p:nvPicPr>
                <p:cNvPr id="13" name="Ink 12">
                  <a:extLst>
                    <a:ext uri="{FF2B5EF4-FFF2-40B4-BE49-F238E27FC236}">
                      <a16:creationId xmlns:a16="http://schemas.microsoft.com/office/drawing/2014/main" id="{A368C2D7-F1B7-9C1D-37AC-401D4A606B07}"/>
                    </a:ext>
                  </a:extLst>
                </p:cNvPr>
                <p:cNvPicPr/>
                <p:nvPr/>
              </p:nvPicPr>
              <p:blipFill>
                <a:blip r:embed="rId19"/>
                <a:stretch>
                  <a:fillRect/>
                </a:stretch>
              </p:blipFill>
              <p:spPr>
                <a:xfrm>
                  <a:off x="1694760" y="4040500"/>
                  <a:ext cx="44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754EF59-2B0D-A08A-A194-1835586BEFD6}"/>
                    </a:ext>
                  </a:extLst>
                </p14:cNvPr>
                <p14:cNvContentPartPr/>
                <p14:nvPr/>
              </p14:nvContentPartPr>
              <p14:xfrm>
                <a:off x="412440" y="3990820"/>
                <a:ext cx="671040" cy="93240"/>
              </p14:xfrm>
            </p:contentPart>
          </mc:Choice>
          <mc:Fallback>
            <p:pic>
              <p:nvPicPr>
                <p:cNvPr id="16" name="Ink 15">
                  <a:extLst>
                    <a:ext uri="{FF2B5EF4-FFF2-40B4-BE49-F238E27FC236}">
                      <a16:creationId xmlns:a16="http://schemas.microsoft.com/office/drawing/2014/main" id="{7754EF59-2B0D-A08A-A194-1835586BEFD6}"/>
                    </a:ext>
                  </a:extLst>
                </p:cNvPr>
                <p:cNvPicPr/>
                <p:nvPr/>
              </p:nvPicPr>
              <p:blipFill>
                <a:blip r:embed="rId21"/>
                <a:stretch>
                  <a:fillRect/>
                </a:stretch>
              </p:blipFill>
              <p:spPr>
                <a:xfrm>
                  <a:off x="394440" y="3972820"/>
                  <a:ext cx="70668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627F59D4-7311-B158-F78E-69DA61760B64}"/>
                  </a:ext>
                </a:extLst>
              </p14:cNvPr>
              <p14:cNvContentPartPr/>
              <p14:nvPr/>
            </p14:nvContentPartPr>
            <p14:xfrm>
              <a:off x="5911800" y="4010980"/>
              <a:ext cx="1283400" cy="87840"/>
            </p14:xfrm>
          </p:contentPart>
        </mc:Choice>
        <mc:Fallback>
          <p:pic>
            <p:nvPicPr>
              <p:cNvPr id="18" name="Ink 17">
                <a:extLst>
                  <a:ext uri="{FF2B5EF4-FFF2-40B4-BE49-F238E27FC236}">
                    <a16:creationId xmlns:a16="http://schemas.microsoft.com/office/drawing/2014/main" id="{627F59D4-7311-B158-F78E-69DA61760B64}"/>
                  </a:ext>
                </a:extLst>
              </p:cNvPr>
              <p:cNvPicPr/>
              <p:nvPr/>
            </p:nvPicPr>
            <p:blipFill>
              <a:blip r:embed="rId23"/>
              <a:stretch>
                <a:fillRect/>
              </a:stretch>
            </p:blipFill>
            <p:spPr>
              <a:xfrm>
                <a:off x="5894160" y="3992980"/>
                <a:ext cx="1319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7CDFA1A3-FCB5-41C4-B314-B25949F27DA7}"/>
                  </a:ext>
                </a:extLst>
              </p14:cNvPr>
              <p14:cNvContentPartPr/>
              <p14:nvPr/>
            </p14:nvContentPartPr>
            <p14:xfrm>
              <a:off x="382560" y="4427860"/>
              <a:ext cx="430200" cy="66600"/>
            </p14:xfrm>
          </p:contentPart>
        </mc:Choice>
        <mc:Fallback>
          <p:pic>
            <p:nvPicPr>
              <p:cNvPr id="19" name="Ink 18">
                <a:extLst>
                  <a:ext uri="{FF2B5EF4-FFF2-40B4-BE49-F238E27FC236}">
                    <a16:creationId xmlns:a16="http://schemas.microsoft.com/office/drawing/2014/main" id="{7CDFA1A3-FCB5-41C4-B314-B25949F27DA7}"/>
                  </a:ext>
                </a:extLst>
              </p:cNvPr>
              <p:cNvPicPr/>
              <p:nvPr/>
            </p:nvPicPr>
            <p:blipFill>
              <a:blip r:embed="rId25"/>
              <a:stretch>
                <a:fillRect/>
              </a:stretch>
            </p:blipFill>
            <p:spPr>
              <a:xfrm>
                <a:off x="364560" y="4410220"/>
                <a:ext cx="465840" cy="102240"/>
              </a:xfrm>
              <a:prstGeom prst="rect">
                <a:avLst/>
              </a:prstGeom>
            </p:spPr>
          </p:pic>
        </mc:Fallback>
      </mc:AlternateContent>
    </p:spTree>
    <p:extLst>
      <p:ext uri="{BB962C8B-B14F-4D97-AF65-F5344CB8AC3E}">
        <p14:creationId xmlns:p14="http://schemas.microsoft.com/office/powerpoint/2010/main" val="117139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7385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51623"/>
            <a:ext cx="9499600" cy="6409447"/>
          </a:xfrm>
          <a:prstGeom prst="rect">
            <a:avLst/>
          </a:prstGeom>
          <a:noFill/>
        </p:spPr>
        <p:txBody>
          <a:bodyPr wrap="square" rtlCol="0">
            <a:spAutoFit/>
          </a:bodyPr>
          <a:lstStyle/>
          <a:p>
            <a:r>
              <a:rPr lang="en-US" sz="2800" b="1">
                <a:solidFill>
                  <a:srgbClr val="FFC000"/>
                </a:solidFill>
                <a:cs typeface="+mj-cs"/>
              </a:rPr>
              <a:t>Luke 1:74–75  </a:t>
            </a:r>
          </a:p>
          <a:p>
            <a:r>
              <a:rPr lang="en-US" sz="2400">
                <a:solidFill>
                  <a:srgbClr val="FFC000"/>
                </a:solidFill>
                <a:cs typeface="+mj-cs"/>
              </a:rPr>
              <a:t>1:74 That he would grant unto us, that we being delivered out of the hand of our enemies Might serve him without fear, 1:75 In holiness and righteousness before him, All the days of our life. (KJV </a:t>
            </a:r>
            <a:r>
              <a:rPr lang="el-GR" sz="2400">
                <a:solidFill>
                  <a:srgbClr val="00B0F0"/>
                </a:solidFill>
                <a:cs typeface="+mj-cs"/>
              </a:rPr>
              <a:t>ἀφόβως ἐκ χειρὸς ἐχθρῶν ῥυσθέντας λατρεύειν αὐτῷ ἐν ὁσιότητι καὶ δικαιοσύνῃ ἐνώπιον αὐτοῦ πάσαις ταῖς ἡμέραις ἡμῶν.</a:t>
            </a:r>
            <a:r>
              <a:rPr lang="el-GR" sz="2400">
                <a:solidFill>
                  <a:srgbClr val="FFC000"/>
                </a:solidFill>
                <a:cs typeface="+mj-cs"/>
              </a:rPr>
              <a:t>)</a:t>
            </a:r>
          </a:p>
          <a:p>
            <a:endParaRPr lang="el-GR" sz="1050" b="1">
              <a:solidFill>
                <a:srgbClr val="FFC000"/>
              </a:solidFill>
              <a:cs typeface="+mj-cs"/>
            </a:endParaRPr>
          </a:p>
          <a:p>
            <a:r>
              <a:rPr lang="en-US" sz="2800" b="1">
                <a:solidFill>
                  <a:srgbClr val="FFC000"/>
                </a:solidFill>
                <a:cs typeface="+mj-cs"/>
              </a:rPr>
              <a:t>Ephesians 1:4–6  </a:t>
            </a:r>
          </a:p>
          <a:p>
            <a:r>
              <a:rPr lang="en-US" sz="2400">
                <a:solidFill>
                  <a:srgbClr val="FFC000"/>
                </a:solidFill>
                <a:cs typeface="+mj-cs"/>
              </a:rPr>
              <a:t>1:4 According as he hath chosen us in him before the foundation of the world, that we should be holy and without blame before him in love: 1:5 Having predestinated us unto the adoption of children by Jesus Christ to himself, according to the good pleasure of his will, 1:6 To the praise of the glory of his grace, wherein he hath made us accepted in the beloved. (KJV </a:t>
            </a:r>
            <a:r>
              <a:rPr lang="el-GR" sz="2400">
                <a:solidFill>
                  <a:srgbClr val="00B0F0"/>
                </a:solidFill>
                <a:cs typeface="+mj-cs"/>
              </a:rPr>
              <a:t>καθὼς ἐξελέξατο ἡμᾶς ἐν αὐτῷ πρὸ καταβολῆς κόσμου εἶναι ἡμᾶς ἁγίους καὶ ἀμώμους κατενώπιον αὐτοῦ ἐν ἀγάπῃ, προορίσας ἡμᾶς εἰς υἱοθεσίαν διὰ Ἰησοῦ Χριστοῦ εἰς αὐτόν, κατὰ τὴν εὐδοκίαν τοῦ θελήματος αὐτοῦ, εἰς ἔπαινον δόξης τῆς χάριτος αὐτοῦ ἧς ἐχαρίτωσεν ἡμᾶς ἐν τῷ ἠγαπημένῳ.</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ABD2124A-AB17-6CDE-9C68-F2F434EEB665}"/>
              </a:ext>
            </a:extLst>
          </p:cNvPr>
          <p:cNvGrpSpPr/>
          <p:nvPr/>
        </p:nvGrpSpPr>
        <p:grpSpPr>
          <a:xfrm>
            <a:off x="2774400" y="827140"/>
            <a:ext cx="6401520" cy="147240"/>
            <a:chOff x="2774400" y="827140"/>
            <a:chExt cx="6401520" cy="147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CF16E7A-26E0-274B-C36B-F776EEC1DB56}"/>
                    </a:ext>
                  </a:extLst>
                </p14:cNvPr>
                <p14:cNvContentPartPr/>
                <p14:nvPr/>
              </p14:nvContentPartPr>
              <p14:xfrm>
                <a:off x="2774400" y="827140"/>
                <a:ext cx="1594080" cy="122760"/>
              </p14:xfrm>
            </p:contentPart>
          </mc:Choice>
          <mc:Fallback>
            <p:pic>
              <p:nvPicPr>
                <p:cNvPr id="2" name="Ink 1">
                  <a:extLst>
                    <a:ext uri="{FF2B5EF4-FFF2-40B4-BE49-F238E27FC236}">
                      <a16:creationId xmlns:a16="http://schemas.microsoft.com/office/drawing/2014/main" id="{BCF16E7A-26E0-274B-C36B-F776EEC1DB56}"/>
                    </a:ext>
                  </a:extLst>
                </p:cNvPr>
                <p:cNvPicPr/>
                <p:nvPr/>
              </p:nvPicPr>
              <p:blipFill>
                <a:blip r:embed="rId5"/>
                <a:stretch>
                  <a:fillRect/>
                </a:stretch>
              </p:blipFill>
              <p:spPr>
                <a:xfrm>
                  <a:off x="2756400" y="809500"/>
                  <a:ext cx="1629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90324FC-4EB6-15A4-6FDE-597FD6C7D09B}"/>
                    </a:ext>
                  </a:extLst>
                </p14:cNvPr>
                <p14:cNvContentPartPr/>
                <p14:nvPr/>
              </p14:nvContentPartPr>
              <p14:xfrm>
                <a:off x="5775720" y="899860"/>
                <a:ext cx="3400200" cy="74520"/>
              </p14:xfrm>
            </p:contentPart>
          </mc:Choice>
          <mc:Fallback>
            <p:pic>
              <p:nvPicPr>
                <p:cNvPr id="4" name="Ink 3">
                  <a:extLst>
                    <a:ext uri="{FF2B5EF4-FFF2-40B4-BE49-F238E27FC236}">
                      <a16:creationId xmlns:a16="http://schemas.microsoft.com/office/drawing/2014/main" id="{290324FC-4EB6-15A4-6FDE-597FD6C7D09B}"/>
                    </a:ext>
                  </a:extLst>
                </p:cNvPr>
                <p:cNvPicPr/>
                <p:nvPr/>
              </p:nvPicPr>
              <p:blipFill>
                <a:blip r:embed="rId7"/>
                <a:stretch>
                  <a:fillRect/>
                </a:stretch>
              </p:blipFill>
              <p:spPr>
                <a:xfrm>
                  <a:off x="5757720" y="882220"/>
                  <a:ext cx="3435840" cy="110160"/>
                </a:xfrm>
                <a:prstGeom prst="rect">
                  <a:avLst/>
                </a:prstGeom>
              </p:spPr>
            </p:pic>
          </mc:Fallback>
        </mc:AlternateContent>
      </p:grpSp>
      <p:grpSp>
        <p:nvGrpSpPr>
          <p:cNvPr id="14" name="Group 13">
            <a:extLst>
              <a:ext uri="{FF2B5EF4-FFF2-40B4-BE49-F238E27FC236}">
                <a16:creationId xmlns:a16="http://schemas.microsoft.com/office/drawing/2014/main" id="{13B4FC93-6AB6-DD47-DB2F-AB1CCBAA2A64}"/>
              </a:ext>
            </a:extLst>
          </p:cNvPr>
          <p:cNvGrpSpPr/>
          <p:nvPr/>
        </p:nvGrpSpPr>
        <p:grpSpPr>
          <a:xfrm>
            <a:off x="484080" y="1212340"/>
            <a:ext cx="7501320" cy="93240"/>
            <a:chOff x="484080" y="1212340"/>
            <a:chExt cx="7501320" cy="932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9824834-1687-804E-7580-95ACCC2B9A3E}"/>
                    </a:ext>
                  </a:extLst>
                </p14:cNvPr>
                <p14:cNvContentPartPr/>
                <p14:nvPr/>
              </p14:nvContentPartPr>
              <p14:xfrm>
                <a:off x="484080" y="1212340"/>
                <a:ext cx="5295960" cy="93240"/>
              </p14:xfrm>
            </p:contentPart>
          </mc:Choice>
          <mc:Fallback>
            <p:pic>
              <p:nvPicPr>
                <p:cNvPr id="7" name="Ink 6">
                  <a:extLst>
                    <a:ext uri="{FF2B5EF4-FFF2-40B4-BE49-F238E27FC236}">
                      <a16:creationId xmlns:a16="http://schemas.microsoft.com/office/drawing/2014/main" id="{99824834-1687-804E-7580-95ACCC2B9A3E}"/>
                    </a:ext>
                  </a:extLst>
                </p:cNvPr>
                <p:cNvPicPr/>
                <p:nvPr/>
              </p:nvPicPr>
              <p:blipFill>
                <a:blip r:embed="rId9"/>
                <a:stretch>
                  <a:fillRect/>
                </a:stretch>
              </p:blipFill>
              <p:spPr>
                <a:xfrm>
                  <a:off x="466080" y="1194700"/>
                  <a:ext cx="533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1E93775-BA1E-9311-C7C1-248B7D6A1BC9}"/>
                    </a:ext>
                  </a:extLst>
                </p14:cNvPr>
                <p14:cNvContentPartPr/>
                <p14:nvPr/>
              </p14:nvContentPartPr>
              <p14:xfrm>
                <a:off x="6855360" y="1247260"/>
                <a:ext cx="1130040" cy="24480"/>
              </p14:xfrm>
            </p:contentPart>
          </mc:Choice>
          <mc:Fallback>
            <p:pic>
              <p:nvPicPr>
                <p:cNvPr id="9" name="Ink 8">
                  <a:extLst>
                    <a:ext uri="{FF2B5EF4-FFF2-40B4-BE49-F238E27FC236}">
                      <a16:creationId xmlns:a16="http://schemas.microsoft.com/office/drawing/2014/main" id="{61E93775-BA1E-9311-C7C1-248B7D6A1BC9}"/>
                    </a:ext>
                  </a:extLst>
                </p:cNvPr>
                <p:cNvPicPr/>
                <p:nvPr/>
              </p:nvPicPr>
              <p:blipFill>
                <a:blip r:embed="rId11"/>
                <a:stretch>
                  <a:fillRect/>
                </a:stretch>
              </p:blipFill>
              <p:spPr>
                <a:xfrm>
                  <a:off x="6837360" y="1229260"/>
                  <a:ext cx="1165680" cy="60120"/>
                </a:xfrm>
                <a:prstGeom prst="rect">
                  <a:avLst/>
                </a:prstGeom>
              </p:spPr>
            </p:pic>
          </mc:Fallback>
        </mc:AlternateContent>
      </p:grpSp>
      <p:grpSp>
        <p:nvGrpSpPr>
          <p:cNvPr id="13" name="Group 12">
            <a:extLst>
              <a:ext uri="{FF2B5EF4-FFF2-40B4-BE49-F238E27FC236}">
                <a16:creationId xmlns:a16="http://schemas.microsoft.com/office/drawing/2014/main" id="{DF032A5E-FA06-BBFD-3DA1-E21B26BB0564}"/>
              </a:ext>
            </a:extLst>
          </p:cNvPr>
          <p:cNvGrpSpPr/>
          <p:nvPr/>
        </p:nvGrpSpPr>
        <p:grpSpPr>
          <a:xfrm>
            <a:off x="376440" y="1602220"/>
            <a:ext cx="5652000" cy="100080"/>
            <a:chOff x="376440" y="1602220"/>
            <a:chExt cx="5652000" cy="1000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C46EF94-ED31-D922-F118-3C6C774CF819}"/>
                    </a:ext>
                  </a:extLst>
                </p14:cNvPr>
                <p14:cNvContentPartPr/>
                <p14:nvPr/>
              </p14:nvContentPartPr>
              <p14:xfrm>
                <a:off x="376440" y="1602220"/>
                <a:ext cx="2798640" cy="46800"/>
              </p14:xfrm>
            </p:contentPart>
          </mc:Choice>
          <mc:Fallback>
            <p:pic>
              <p:nvPicPr>
                <p:cNvPr id="11" name="Ink 10">
                  <a:extLst>
                    <a:ext uri="{FF2B5EF4-FFF2-40B4-BE49-F238E27FC236}">
                      <a16:creationId xmlns:a16="http://schemas.microsoft.com/office/drawing/2014/main" id="{AC46EF94-ED31-D922-F118-3C6C774CF819}"/>
                    </a:ext>
                  </a:extLst>
                </p:cNvPr>
                <p:cNvPicPr/>
                <p:nvPr/>
              </p:nvPicPr>
              <p:blipFill>
                <a:blip r:embed="rId13"/>
                <a:stretch>
                  <a:fillRect/>
                </a:stretch>
              </p:blipFill>
              <p:spPr>
                <a:xfrm>
                  <a:off x="358800" y="1584580"/>
                  <a:ext cx="2834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2A49509-4BD2-83C2-6F04-3B02897650B4}"/>
                    </a:ext>
                  </a:extLst>
                </p14:cNvPr>
                <p14:cNvContentPartPr/>
                <p14:nvPr/>
              </p14:nvContentPartPr>
              <p14:xfrm>
                <a:off x="3779160" y="1614460"/>
                <a:ext cx="2249280" cy="87840"/>
              </p14:xfrm>
            </p:contentPart>
          </mc:Choice>
          <mc:Fallback>
            <p:pic>
              <p:nvPicPr>
                <p:cNvPr id="12" name="Ink 11">
                  <a:extLst>
                    <a:ext uri="{FF2B5EF4-FFF2-40B4-BE49-F238E27FC236}">
                      <a16:creationId xmlns:a16="http://schemas.microsoft.com/office/drawing/2014/main" id="{22A49509-4BD2-83C2-6F04-3B02897650B4}"/>
                    </a:ext>
                  </a:extLst>
                </p:cNvPr>
                <p:cNvPicPr/>
                <p:nvPr/>
              </p:nvPicPr>
              <p:blipFill>
                <a:blip r:embed="rId15"/>
                <a:stretch>
                  <a:fillRect/>
                </a:stretch>
              </p:blipFill>
              <p:spPr>
                <a:xfrm>
                  <a:off x="3761520" y="1596820"/>
                  <a:ext cx="228492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718E89F8-C736-BA51-B7DC-53009CBEAC27}"/>
                  </a:ext>
                </a:extLst>
              </p14:cNvPr>
              <p14:cNvContentPartPr/>
              <p14:nvPr/>
            </p14:nvContentPartPr>
            <p14:xfrm>
              <a:off x="6845280" y="3306460"/>
              <a:ext cx="2246040" cy="65160"/>
            </p14:xfrm>
          </p:contentPart>
        </mc:Choice>
        <mc:Fallback>
          <p:pic>
            <p:nvPicPr>
              <p:cNvPr id="15" name="Ink 14">
                <a:extLst>
                  <a:ext uri="{FF2B5EF4-FFF2-40B4-BE49-F238E27FC236}">
                    <a16:creationId xmlns:a16="http://schemas.microsoft.com/office/drawing/2014/main" id="{718E89F8-C736-BA51-B7DC-53009CBEAC27}"/>
                  </a:ext>
                </a:extLst>
              </p:cNvPr>
              <p:cNvPicPr/>
              <p:nvPr/>
            </p:nvPicPr>
            <p:blipFill>
              <a:blip r:embed="rId17"/>
              <a:stretch>
                <a:fillRect/>
              </a:stretch>
            </p:blipFill>
            <p:spPr>
              <a:xfrm>
                <a:off x="6827640" y="3288820"/>
                <a:ext cx="2281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340EB9F8-B861-7003-37EA-90DD250BDD29}"/>
                  </a:ext>
                </a:extLst>
              </p14:cNvPr>
              <p14:cNvContentPartPr/>
              <p14:nvPr/>
            </p14:nvContentPartPr>
            <p14:xfrm>
              <a:off x="330360" y="3705340"/>
              <a:ext cx="786960" cy="52920"/>
            </p14:xfrm>
          </p:contentPart>
        </mc:Choice>
        <mc:Fallback>
          <p:pic>
            <p:nvPicPr>
              <p:cNvPr id="16" name="Ink 15">
                <a:extLst>
                  <a:ext uri="{FF2B5EF4-FFF2-40B4-BE49-F238E27FC236}">
                    <a16:creationId xmlns:a16="http://schemas.microsoft.com/office/drawing/2014/main" id="{340EB9F8-B861-7003-37EA-90DD250BDD29}"/>
                  </a:ext>
                </a:extLst>
              </p:cNvPr>
              <p:cNvPicPr/>
              <p:nvPr/>
            </p:nvPicPr>
            <p:blipFill>
              <a:blip r:embed="rId19"/>
              <a:stretch>
                <a:fillRect/>
              </a:stretch>
            </p:blipFill>
            <p:spPr>
              <a:xfrm>
                <a:off x="312720" y="3687700"/>
                <a:ext cx="822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A3518F9F-A132-9A1F-19AD-BD6B42EC35B0}"/>
                  </a:ext>
                </a:extLst>
              </p14:cNvPr>
              <p14:cNvContentPartPr/>
              <p14:nvPr/>
            </p14:nvContentPartPr>
            <p14:xfrm>
              <a:off x="1557600" y="3658180"/>
              <a:ext cx="7015320" cy="66240"/>
            </p14:xfrm>
          </p:contentPart>
        </mc:Choice>
        <mc:Fallback>
          <p:pic>
            <p:nvPicPr>
              <p:cNvPr id="17" name="Ink 16">
                <a:extLst>
                  <a:ext uri="{FF2B5EF4-FFF2-40B4-BE49-F238E27FC236}">
                    <a16:creationId xmlns:a16="http://schemas.microsoft.com/office/drawing/2014/main" id="{A3518F9F-A132-9A1F-19AD-BD6B42EC35B0}"/>
                  </a:ext>
                </a:extLst>
              </p:cNvPr>
              <p:cNvPicPr/>
              <p:nvPr/>
            </p:nvPicPr>
            <p:blipFill>
              <a:blip r:embed="rId21"/>
              <a:stretch>
                <a:fillRect/>
              </a:stretch>
            </p:blipFill>
            <p:spPr>
              <a:xfrm>
                <a:off x="1539960" y="3640180"/>
                <a:ext cx="7050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84E3EA91-2F12-EF19-3DFA-6028C31822F0}"/>
                  </a:ext>
                </a:extLst>
              </p14:cNvPr>
              <p14:cNvContentPartPr/>
              <p14:nvPr/>
            </p14:nvContentPartPr>
            <p14:xfrm>
              <a:off x="917520" y="4046980"/>
              <a:ext cx="8285760" cy="89280"/>
            </p14:xfrm>
          </p:contentPart>
        </mc:Choice>
        <mc:Fallback>
          <p:pic>
            <p:nvPicPr>
              <p:cNvPr id="18" name="Ink 17">
                <a:extLst>
                  <a:ext uri="{FF2B5EF4-FFF2-40B4-BE49-F238E27FC236}">
                    <a16:creationId xmlns:a16="http://schemas.microsoft.com/office/drawing/2014/main" id="{84E3EA91-2F12-EF19-3DFA-6028C31822F0}"/>
                  </a:ext>
                </a:extLst>
              </p:cNvPr>
              <p:cNvPicPr/>
              <p:nvPr/>
            </p:nvPicPr>
            <p:blipFill>
              <a:blip r:embed="rId23"/>
              <a:stretch>
                <a:fillRect/>
              </a:stretch>
            </p:blipFill>
            <p:spPr>
              <a:xfrm>
                <a:off x="899520" y="4028980"/>
                <a:ext cx="8321400" cy="124920"/>
              </a:xfrm>
              <a:prstGeom prst="rect">
                <a:avLst/>
              </a:prstGeom>
            </p:spPr>
          </p:pic>
        </mc:Fallback>
      </mc:AlternateContent>
      <p:grpSp>
        <p:nvGrpSpPr>
          <p:cNvPr id="21" name="Group 20">
            <a:extLst>
              <a:ext uri="{FF2B5EF4-FFF2-40B4-BE49-F238E27FC236}">
                <a16:creationId xmlns:a16="http://schemas.microsoft.com/office/drawing/2014/main" id="{4A66CD11-EA4A-711C-90B0-773D74B12AA7}"/>
              </a:ext>
            </a:extLst>
          </p:cNvPr>
          <p:cNvGrpSpPr/>
          <p:nvPr/>
        </p:nvGrpSpPr>
        <p:grpSpPr>
          <a:xfrm>
            <a:off x="410640" y="4365220"/>
            <a:ext cx="8560440" cy="108360"/>
            <a:chOff x="410640" y="4365220"/>
            <a:chExt cx="8560440" cy="10836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A4467CD0-5717-EEBD-DDA8-387F6B5975B7}"/>
                    </a:ext>
                  </a:extLst>
                </p14:cNvPr>
                <p14:cNvContentPartPr/>
                <p14:nvPr/>
              </p14:nvContentPartPr>
              <p14:xfrm>
                <a:off x="410640" y="4365220"/>
                <a:ext cx="5862960" cy="89280"/>
              </p14:xfrm>
            </p:contentPart>
          </mc:Choice>
          <mc:Fallback>
            <p:pic>
              <p:nvPicPr>
                <p:cNvPr id="19" name="Ink 18">
                  <a:extLst>
                    <a:ext uri="{FF2B5EF4-FFF2-40B4-BE49-F238E27FC236}">
                      <a16:creationId xmlns:a16="http://schemas.microsoft.com/office/drawing/2014/main" id="{A4467CD0-5717-EEBD-DDA8-387F6B5975B7}"/>
                    </a:ext>
                  </a:extLst>
                </p:cNvPr>
                <p:cNvPicPr/>
                <p:nvPr/>
              </p:nvPicPr>
              <p:blipFill>
                <a:blip r:embed="rId25"/>
                <a:stretch>
                  <a:fillRect/>
                </a:stretch>
              </p:blipFill>
              <p:spPr>
                <a:xfrm>
                  <a:off x="392640" y="4347580"/>
                  <a:ext cx="5898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2AF0E097-D440-8E16-B420-C2BDC32B74BF}"/>
                    </a:ext>
                  </a:extLst>
                </p14:cNvPr>
                <p14:cNvContentPartPr/>
                <p14:nvPr/>
              </p14:nvContentPartPr>
              <p14:xfrm>
                <a:off x="7059840" y="4368820"/>
                <a:ext cx="1911240" cy="104760"/>
              </p14:xfrm>
            </p:contentPart>
          </mc:Choice>
          <mc:Fallback>
            <p:pic>
              <p:nvPicPr>
                <p:cNvPr id="20" name="Ink 19">
                  <a:extLst>
                    <a:ext uri="{FF2B5EF4-FFF2-40B4-BE49-F238E27FC236}">
                      <a16:creationId xmlns:a16="http://schemas.microsoft.com/office/drawing/2014/main" id="{2AF0E097-D440-8E16-B420-C2BDC32B74BF}"/>
                    </a:ext>
                  </a:extLst>
                </p:cNvPr>
                <p:cNvPicPr/>
                <p:nvPr/>
              </p:nvPicPr>
              <p:blipFill>
                <a:blip r:embed="rId27"/>
                <a:stretch>
                  <a:fillRect/>
                </a:stretch>
              </p:blipFill>
              <p:spPr>
                <a:xfrm>
                  <a:off x="7041840" y="4350820"/>
                  <a:ext cx="1946880" cy="140400"/>
                </a:xfrm>
                <a:prstGeom prst="rect">
                  <a:avLst/>
                </a:prstGeom>
              </p:spPr>
            </p:pic>
          </mc:Fallback>
        </mc:AlternateContent>
      </p:grpSp>
      <p:grpSp>
        <p:nvGrpSpPr>
          <p:cNvPr id="24" name="Group 23">
            <a:extLst>
              <a:ext uri="{FF2B5EF4-FFF2-40B4-BE49-F238E27FC236}">
                <a16:creationId xmlns:a16="http://schemas.microsoft.com/office/drawing/2014/main" id="{889B7BED-03A3-E7A4-06D7-DE105DA028E2}"/>
              </a:ext>
            </a:extLst>
          </p:cNvPr>
          <p:cNvGrpSpPr/>
          <p:nvPr/>
        </p:nvGrpSpPr>
        <p:grpSpPr>
          <a:xfrm>
            <a:off x="846600" y="4727380"/>
            <a:ext cx="7722720" cy="113040"/>
            <a:chOff x="846600" y="4727380"/>
            <a:chExt cx="7722720" cy="11304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855A6D30-0B35-19E1-FA1E-449F899BC090}"/>
                    </a:ext>
                  </a:extLst>
                </p14:cNvPr>
                <p14:cNvContentPartPr/>
                <p14:nvPr/>
              </p14:nvContentPartPr>
              <p14:xfrm>
                <a:off x="846600" y="4752220"/>
                <a:ext cx="1293840" cy="55800"/>
              </p14:xfrm>
            </p:contentPart>
          </mc:Choice>
          <mc:Fallback>
            <p:pic>
              <p:nvPicPr>
                <p:cNvPr id="22" name="Ink 21">
                  <a:extLst>
                    <a:ext uri="{FF2B5EF4-FFF2-40B4-BE49-F238E27FC236}">
                      <a16:creationId xmlns:a16="http://schemas.microsoft.com/office/drawing/2014/main" id="{855A6D30-0B35-19E1-FA1E-449F899BC090}"/>
                    </a:ext>
                  </a:extLst>
                </p:cNvPr>
                <p:cNvPicPr/>
                <p:nvPr/>
              </p:nvPicPr>
              <p:blipFill>
                <a:blip r:embed="rId29"/>
                <a:stretch>
                  <a:fillRect/>
                </a:stretch>
              </p:blipFill>
              <p:spPr>
                <a:xfrm>
                  <a:off x="828960" y="4734220"/>
                  <a:ext cx="132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345E4D2-BF0B-7B33-0B84-D1D5F15D94D1}"/>
                    </a:ext>
                  </a:extLst>
                </p14:cNvPr>
                <p14:cNvContentPartPr/>
                <p14:nvPr/>
              </p14:nvContentPartPr>
              <p14:xfrm>
                <a:off x="3064200" y="4727380"/>
                <a:ext cx="5505120" cy="113040"/>
              </p14:xfrm>
            </p:contentPart>
          </mc:Choice>
          <mc:Fallback>
            <p:pic>
              <p:nvPicPr>
                <p:cNvPr id="23" name="Ink 22">
                  <a:extLst>
                    <a:ext uri="{FF2B5EF4-FFF2-40B4-BE49-F238E27FC236}">
                      <a16:creationId xmlns:a16="http://schemas.microsoft.com/office/drawing/2014/main" id="{3345E4D2-BF0B-7B33-0B84-D1D5F15D94D1}"/>
                    </a:ext>
                  </a:extLst>
                </p:cNvPr>
                <p:cNvPicPr/>
                <p:nvPr/>
              </p:nvPicPr>
              <p:blipFill>
                <a:blip r:embed="rId31"/>
                <a:stretch>
                  <a:fillRect/>
                </a:stretch>
              </p:blipFill>
              <p:spPr>
                <a:xfrm>
                  <a:off x="3046200" y="4709740"/>
                  <a:ext cx="5540760" cy="148680"/>
                </a:xfrm>
                <a:prstGeom prst="rect">
                  <a:avLst/>
                </a:prstGeom>
              </p:spPr>
            </p:pic>
          </mc:Fallback>
        </mc:AlternateContent>
      </p:grpSp>
    </p:spTree>
    <p:extLst>
      <p:ext uri="{BB962C8B-B14F-4D97-AF65-F5344CB8AC3E}">
        <p14:creationId xmlns:p14="http://schemas.microsoft.com/office/powerpoint/2010/main" val="322364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482600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27025" y="291401"/>
            <a:ext cx="9061450" cy="3600986"/>
          </a:xfrm>
          <a:prstGeom prst="rect">
            <a:avLst/>
          </a:prstGeom>
          <a:noFill/>
        </p:spPr>
        <p:txBody>
          <a:bodyPr wrap="square" rtlCol="0">
            <a:spAutoFit/>
          </a:bodyPr>
          <a:lstStyle/>
          <a:p>
            <a:r>
              <a:rPr lang="en-US" sz="3200" b="1">
                <a:solidFill>
                  <a:srgbClr val="FFC000"/>
                </a:solidFill>
                <a:cs typeface="+mj-cs"/>
              </a:rPr>
              <a:t>1 Peter 2:9  </a:t>
            </a:r>
          </a:p>
          <a:p>
            <a:r>
              <a:rPr lang="en-US" sz="2800">
                <a:solidFill>
                  <a:srgbClr val="FFC000"/>
                </a:solidFill>
                <a:cs typeface="+mj-cs"/>
              </a:rPr>
              <a:t>2:9 But ye are a chosen generation, a royal priesthood, an holy nation, a peculiar people; that ye should shew forth the praises of him who hath called you out of darkness into his marvellous light: (KJV </a:t>
            </a:r>
            <a:r>
              <a:rPr lang="el-GR" sz="2800">
                <a:solidFill>
                  <a:srgbClr val="00B0F0"/>
                </a:solidFill>
                <a:cs typeface="+mj-cs"/>
              </a:rPr>
              <a:t>ὑμεῖς δὲ γένος ἐκλεκτόν, βασίλειον ἱεράτευμα, ἔθνος ἅγιον, λαὸς εἰς περιποίησιν, ὅπως τὰς ἀρετὰς ἐξαγγείλητε τοῦ ἐκ σκότους ὑμᾶς καλέσαντος εἰς τὸ θαυμαστὸν αὐτοῦ φῶς·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424A8E0-CA59-6A76-A57B-5B6F66FE2D7D}"/>
                  </a:ext>
                </a:extLst>
              </p14:cNvPr>
              <p14:cNvContentPartPr/>
              <p14:nvPr/>
            </p14:nvContentPartPr>
            <p14:xfrm>
              <a:off x="6601560" y="1219900"/>
              <a:ext cx="1598400" cy="69120"/>
            </p14:xfrm>
          </p:contentPart>
        </mc:Choice>
        <mc:Fallback>
          <p:pic>
            <p:nvPicPr>
              <p:cNvPr id="2" name="Ink 1">
                <a:extLst>
                  <a:ext uri="{FF2B5EF4-FFF2-40B4-BE49-F238E27FC236}">
                    <a16:creationId xmlns:a16="http://schemas.microsoft.com/office/drawing/2014/main" id="{8424A8E0-CA59-6A76-A57B-5B6F66FE2D7D}"/>
                  </a:ext>
                </a:extLst>
              </p:cNvPr>
              <p:cNvPicPr/>
              <p:nvPr/>
            </p:nvPicPr>
            <p:blipFill>
              <a:blip r:embed="rId5"/>
              <a:stretch>
                <a:fillRect/>
              </a:stretch>
            </p:blipFill>
            <p:spPr>
              <a:xfrm>
                <a:off x="6583920" y="1201900"/>
                <a:ext cx="1634040" cy="104760"/>
              </a:xfrm>
              <a:prstGeom prst="rect">
                <a:avLst/>
              </a:prstGeom>
            </p:spPr>
          </p:pic>
        </mc:Fallback>
      </mc:AlternateContent>
      <p:grpSp>
        <p:nvGrpSpPr>
          <p:cNvPr id="7" name="Group 6">
            <a:extLst>
              <a:ext uri="{FF2B5EF4-FFF2-40B4-BE49-F238E27FC236}">
                <a16:creationId xmlns:a16="http://schemas.microsoft.com/office/drawing/2014/main" id="{B7E85838-ABFD-EE2B-8784-DB58D8079885}"/>
              </a:ext>
            </a:extLst>
          </p:cNvPr>
          <p:cNvGrpSpPr/>
          <p:nvPr/>
        </p:nvGrpSpPr>
        <p:grpSpPr>
          <a:xfrm>
            <a:off x="425040" y="1641820"/>
            <a:ext cx="4154400" cy="94680"/>
            <a:chOff x="425040" y="1641820"/>
            <a:chExt cx="4154400" cy="946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3391B68-1E3A-236A-3A7A-8E54AAF34043}"/>
                    </a:ext>
                  </a:extLst>
                </p14:cNvPr>
                <p14:cNvContentPartPr/>
                <p14:nvPr/>
              </p14:nvContentPartPr>
              <p14:xfrm>
                <a:off x="425040" y="1641820"/>
                <a:ext cx="1310760" cy="46800"/>
              </p14:xfrm>
            </p:contentPart>
          </mc:Choice>
          <mc:Fallback>
            <p:pic>
              <p:nvPicPr>
                <p:cNvPr id="4" name="Ink 3">
                  <a:extLst>
                    <a:ext uri="{FF2B5EF4-FFF2-40B4-BE49-F238E27FC236}">
                      <a16:creationId xmlns:a16="http://schemas.microsoft.com/office/drawing/2014/main" id="{13391B68-1E3A-236A-3A7A-8E54AAF34043}"/>
                    </a:ext>
                  </a:extLst>
                </p:cNvPr>
                <p:cNvPicPr/>
                <p:nvPr/>
              </p:nvPicPr>
              <p:blipFill>
                <a:blip r:embed="rId7"/>
                <a:stretch>
                  <a:fillRect/>
                </a:stretch>
              </p:blipFill>
              <p:spPr>
                <a:xfrm>
                  <a:off x="407040" y="1623820"/>
                  <a:ext cx="1346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F09A78A-D5DB-CAB8-B307-52D5E75CCC33}"/>
                    </a:ext>
                  </a:extLst>
                </p14:cNvPr>
                <p14:cNvContentPartPr/>
                <p14:nvPr/>
              </p14:nvContentPartPr>
              <p14:xfrm>
                <a:off x="2604840" y="1646500"/>
                <a:ext cx="1974600" cy="90000"/>
              </p14:xfrm>
            </p:contentPart>
          </mc:Choice>
          <mc:Fallback>
            <p:pic>
              <p:nvPicPr>
                <p:cNvPr id="5" name="Ink 4">
                  <a:extLst>
                    <a:ext uri="{FF2B5EF4-FFF2-40B4-BE49-F238E27FC236}">
                      <a16:creationId xmlns:a16="http://schemas.microsoft.com/office/drawing/2014/main" id="{3F09A78A-D5DB-CAB8-B307-52D5E75CCC33}"/>
                    </a:ext>
                  </a:extLst>
                </p:cNvPr>
                <p:cNvPicPr/>
                <p:nvPr/>
              </p:nvPicPr>
              <p:blipFill>
                <a:blip r:embed="rId9"/>
                <a:stretch>
                  <a:fillRect/>
                </a:stretch>
              </p:blipFill>
              <p:spPr>
                <a:xfrm>
                  <a:off x="2586840" y="1628500"/>
                  <a:ext cx="201024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0BBE7DE-DD34-55ED-4E84-63E1E9D03B3D}"/>
                  </a:ext>
                </a:extLst>
              </p14:cNvPr>
              <p14:cNvContentPartPr/>
              <p14:nvPr/>
            </p14:nvContentPartPr>
            <p14:xfrm>
              <a:off x="6179640" y="1626340"/>
              <a:ext cx="2723760" cy="72360"/>
            </p14:xfrm>
          </p:contentPart>
        </mc:Choice>
        <mc:Fallback>
          <p:pic>
            <p:nvPicPr>
              <p:cNvPr id="9" name="Ink 8">
                <a:extLst>
                  <a:ext uri="{FF2B5EF4-FFF2-40B4-BE49-F238E27FC236}">
                    <a16:creationId xmlns:a16="http://schemas.microsoft.com/office/drawing/2014/main" id="{20BBE7DE-DD34-55ED-4E84-63E1E9D03B3D}"/>
                  </a:ext>
                </a:extLst>
              </p:cNvPr>
              <p:cNvPicPr/>
              <p:nvPr/>
            </p:nvPicPr>
            <p:blipFill>
              <a:blip r:embed="rId11"/>
              <a:stretch>
                <a:fillRect/>
              </a:stretch>
            </p:blipFill>
            <p:spPr>
              <a:xfrm>
                <a:off x="6161640" y="1608700"/>
                <a:ext cx="2759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8CA2CD0-9A04-D8A7-D6BD-570AE70AF799}"/>
                  </a:ext>
                </a:extLst>
              </p14:cNvPr>
              <p14:cNvContentPartPr/>
              <p14:nvPr/>
            </p14:nvContentPartPr>
            <p14:xfrm>
              <a:off x="475440" y="2094340"/>
              <a:ext cx="8273160" cy="124560"/>
            </p14:xfrm>
          </p:contentPart>
        </mc:Choice>
        <mc:Fallback>
          <p:pic>
            <p:nvPicPr>
              <p:cNvPr id="11" name="Ink 10">
                <a:extLst>
                  <a:ext uri="{FF2B5EF4-FFF2-40B4-BE49-F238E27FC236}">
                    <a16:creationId xmlns:a16="http://schemas.microsoft.com/office/drawing/2014/main" id="{18CA2CD0-9A04-D8A7-D6BD-570AE70AF799}"/>
                  </a:ext>
                </a:extLst>
              </p:cNvPr>
              <p:cNvPicPr/>
              <p:nvPr/>
            </p:nvPicPr>
            <p:blipFill>
              <a:blip r:embed="rId13"/>
              <a:stretch>
                <a:fillRect/>
              </a:stretch>
            </p:blipFill>
            <p:spPr>
              <a:xfrm>
                <a:off x="457440" y="2076700"/>
                <a:ext cx="8308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CFB077F-C2BF-F54D-6691-B3F3CE5618D5}"/>
                  </a:ext>
                </a:extLst>
              </p14:cNvPr>
              <p14:cNvContentPartPr/>
              <p14:nvPr/>
            </p14:nvContentPartPr>
            <p14:xfrm>
              <a:off x="544920" y="2509420"/>
              <a:ext cx="1809360" cy="47520"/>
            </p14:xfrm>
          </p:contentPart>
        </mc:Choice>
        <mc:Fallback>
          <p:pic>
            <p:nvPicPr>
              <p:cNvPr id="12" name="Ink 11">
                <a:extLst>
                  <a:ext uri="{FF2B5EF4-FFF2-40B4-BE49-F238E27FC236}">
                    <a16:creationId xmlns:a16="http://schemas.microsoft.com/office/drawing/2014/main" id="{1CFB077F-C2BF-F54D-6691-B3F3CE5618D5}"/>
                  </a:ext>
                </a:extLst>
              </p:cNvPr>
              <p:cNvPicPr/>
              <p:nvPr/>
            </p:nvPicPr>
            <p:blipFill>
              <a:blip r:embed="rId15"/>
              <a:stretch>
                <a:fillRect/>
              </a:stretch>
            </p:blipFill>
            <p:spPr>
              <a:xfrm>
                <a:off x="526920" y="2491780"/>
                <a:ext cx="1845000" cy="83160"/>
              </a:xfrm>
              <a:prstGeom prst="rect">
                <a:avLst/>
              </a:prstGeom>
            </p:spPr>
          </p:pic>
        </mc:Fallback>
      </mc:AlternateContent>
    </p:spTree>
    <p:extLst>
      <p:ext uri="{BB962C8B-B14F-4D97-AF65-F5344CB8AC3E}">
        <p14:creationId xmlns:p14="http://schemas.microsoft.com/office/powerpoint/2010/main" val="274006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9654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738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7650" y="184150"/>
            <a:ext cx="9423400" cy="5909310"/>
          </a:xfrm>
          <a:prstGeom prst="rect">
            <a:avLst/>
          </a:prstGeom>
          <a:noFill/>
        </p:spPr>
        <p:txBody>
          <a:bodyPr wrap="square" rtlCol="0">
            <a:spAutoFit/>
          </a:bodyPr>
          <a:lstStyle/>
          <a:p>
            <a:r>
              <a:rPr lang="en-US" sz="2800" b="1">
                <a:solidFill>
                  <a:srgbClr val="FFC000"/>
                </a:solidFill>
                <a:cs typeface="+mj-cs"/>
              </a:rPr>
              <a:t>Targum Jonathan son of Uziel Isaiah 43:15-21</a:t>
            </a:r>
          </a:p>
          <a:p>
            <a:r>
              <a:rPr lang="en-US" sz="2500">
                <a:solidFill>
                  <a:srgbClr val="FFC000"/>
                </a:solidFill>
                <a:cs typeface="+mj-cs"/>
              </a:rPr>
              <a:t>43:15 I am the Lord, your Holy One, the Creator of Israel, your King. 43:16 Thus saith the Lord, I am He who prepared a way in the sea, and a path in mighty waters. 43:17 I who brought out the chariots, and horses, and a great host, yea, much people; they were swallowed up together, they did not rise, they were extinguished, they are extinct like the glimmering wick is extinguished. </a:t>
            </a:r>
            <a:r>
              <a:rPr lang="en-US" sz="2500">
                <a:solidFill>
                  <a:srgbClr val="92D050"/>
                </a:solidFill>
                <a:cs typeface="+mj-cs"/>
              </a:rPr>
              <a:t>43:18 Remember not the former things, neither consider the things of old. </a:t>
            </a:r>
            <a:r>
              <a:rPr lang="en-US" sz="2500">
                <a:solidFill>
                  <a:srgbClr val="0070C0"/>
                </a:solidFill>
                <a:cs typeface="+mj-cs"/>
              </a:rPr>
              <a:t>43:19 Behold, I make a new thing, and now it shall be revealed: and will ye not know it? I will even make a way in the wilderness, and rivers in the desert. </a:t>
            </a:r>
            <a:r>
              <a:rPr lang="en-US" sz="2500">
                <a:solidFill>
                  <a:srgbClr val="FFFF00"/>
                </a:solidFill>
                <a:cs typeface="+mj-cs"/>
              </a:rPr>
              <a:t>43:20 They shall honour me, when I make habitable provinces at the desert, and the places where the dragons and the daughters of the ostrich dwell; because I will give water in the wilderness, rivers in the desert, to give drink to the captives of my people, in whom I delight. 43:21 This people have I prepared for my service, they shall declare my praise.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8819C5-810C-C325-3540-492B100BFA6A}"/>
                  </a:ext>
                </a:extLst>
              </p14:cNvPr>
              <p14:cNvContentPartPr/>
              <p14:nvPr/>
            </p14:nvContentPartPr>
            <p14:xfrm>
              <a:off x="4896240" y="642100"/>
              <a:ext cx="2036160" cy="52920"/>
            </p14:xfrm>
          </p:contentPart>
        </mc:Choice>
        <mc:Fallback>
          <p:pic>
            <p:nvPicPr>
              <p:cNvPr id="2" name="Ink 1">
                <a:extLst>
                  <a:ext uri="{FF2B5EF4-FFF2-40B4-BE49-F238E27FC236}">
                    <a16:creationId xmlns:a16="http://schemas.microsoft.com/office/drawing/2014/main" id="{808819C5-810C-C325-3540-492B100BFA6A}"/>
                  </a:ext>
                </a:extLst>
              </p:cNvPr>
              <p:cNvPicPr/>
              <p:nvPr/>
            </p:nvPicPr>
            <p:blipFill>
              <a:blip r:embed="rId5"/>
              <a:stretch>
                <a:fillRect/>
              </a:stretch>
            </p:blipFill>
            <p:spPr>
              <a:xfrm>
                <a:off x="4878600" y="624460"/>
                <a:ext cx="2071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093B575-ADA2-4AFD-4EB1-16EEAE12E0E0}"/>
                  </a:ext>
                </a:extLst>
              </p14:cNvPr>
              <p14:cNvContentPartPr/>
              <p14:nvPr/>
            </p14:nvContentPartPr>
            <p14:xfrm>
              <a:off x="5293680" y="1418980"/>
              <a:ext cx="2931120" cy="56520"/>
            </p14:xfrm>
          </p:contentPart>
        </mc:Choice>
        <mc:Fallback>
          <p:pic>
            <p:nvPicPr>
              <p:cNvPr id="4" name="Ink 3">
                <a:extLst>
                  <a:ext uri="{FF2B5EF4-FFF2-40B4-BE49-F238E27FC236}">
                    <a16:creationId xmlns:a16="http://schemas.microsoft.com/office/drawing/2014/main" id="{1093B575-ADA2-4AFD-4EB1-16EEAE12E0E0}"/>
                  </a:ext>
                </a:extLst>
              </p:cNvPr>
              <p:cNvPicPr/>
              <p:nvPr/>
            </p:nvPicPr>
            <p:blipFill>
              <a:blip r:embed="rId7"/>
              <a:stretch>
                <a:fillRect/>
              </a:stretch>
            </p:blipFill>
            <p:spPr>
              <a:xfrm>
                <a:off x="5275680" y="1401340"/>
                <a:ext cx="2966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2B9D12A-145E-615D-EB95-B004AFF603A7}"/>
                  </a:ext>
                </a:extLst>
              </p14:cNvPr>
              <p14:cNvContentPartPr/>
              <p14:nvPr/>
            </p14:nvContentPartPr>
            <p14:xfrm>
              <a:off x="991320" y="1792300"/>
              <a:ext cx="2232000" cy="96840"/>
            </p14:xfrm>
          </p:contentPart>
        </mc:Choice>
        <mc:Fallback>
          <p:pic>
            <p:nvPicPr>
              <p:cNvPr id="5" name="Ink 4">
                <a:extLst>
                  <a:ext uri="{FF2B5EF4-FFF2-40B4-BE49-F238E27FC236}">
                    <a16:creationId xmlns:a16="http://schemas.microsoft.com/office/drawing/2014/main" id="{B2B9D12A-145E-615D-EB95-B004AFF603A7}"/>
                  </a:ext>
                </a:extLst>
              </p:cNvPr>
              <p:cNvPicPr/>
              <p:nvPr/>
            </p:nvPicPr>
            <p:blipFill>
              <a:blip r:embed="rId9"/>
              <a:stretch>
                <a:fillRect/>
              </a:stretch>
            </p:blipFill>
            <p:spPr>
              <a:xfrm>
                <a:off x="973680" y="1774300"/>
                <a:ext cx="2267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96A5AD1-26DF-DD59-F8B0-C3A89D6B2673}"/>
                  </a:ext>
                </a:extLst>
              </p14:cNvPr>
              <p14:cNvContentPartPr/>
              <p14:nvPr/>
            </p14:nvContentPartPr>
            <p14:xfrm>
              <a:off x="7257480" y="2149420"/>
              <a:ext cx="1871280" cy="105120"/>
            </p14:xfrm>
          </p:contentPart>
        </mc:Choice>
        <mc:Fallback>
          <p:pic>
            <p:nvPicPr>
              <p:cNvPr id="7" name="Ink 6">
                <a:extLst>
                  <a:ext uri="{FF2B5EF4-FFF2-40B4-BE49-F238E27FC236}">
                    <a16:creationId xmlns:a16="http://schemas.microsoft.com/office/drawing/2014/main" id="{A96A5AD1-26DF-DD59-F8B0-C3A89D6B2673}"/>
                  </a:ext>
                </a:extLst>
              </p:cNvPr>
              <p:cNvPicPr/>
              <p:nvPr/>
            </p:nvPicPr>
            <p:blipFill>
              <a:blip r:embed="rId11"/>
              <a:stretch>
                <a:fillRect/>
              </a:stretch>
            </p:blipFill>
            <p:spPr>
              <a:xfrm>
                <a:off x="7239480" y="2131420"/>
                <a:ext cx="1906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6110F32-4DDF-E899-02E3-A3E066E16782}"/>
                  </a:ext>
                </a:extLst>
              </p14:cNvPr>
              <p14:cNvContentPartPr/>
              <p14:nvPr/>
            </p14:nvContentPartPr>
            <p14:xfrm>
              <a:off x="416040" y="2568100"/>
              <a:ext cx="839520" cy="55800"/>
            </p14:xfrm>
          </p:contentPart>
        </mc:Choice>
        <mc:Fallback>
          <p:pic>
            <p:nvPicPr>
              <p:cNvPr id="9" name="Ink 8">
                <a:extLst>
                  <a:ext uri="{FF2B5EF4-FFF2-40B4-BE49-F238E27FC236}">
                    <a16:creationId xmlns:a16="http://schemas.microsoft.com/office/drawing/2014/main" id="{66110F32-4DDF-E899-02E3-A3E066E16782}"/>
                  </a:ext>
                </a:extLst>
              </p:cNvPr>
              <p:cNvPicPr/>
              <p:nvPr/>
            </p:nvPicPr>
            <p:blipFill>
              <a:blip r:embed="rId13"/>
              <a:stretch>
                <a:fillRect/>
              </a:stretch>
            </p:blipFill>
            <p:spPr>
              <a:xfrm>
                <a:off x="398040" y="2550100"/>
                <a:ext cx="875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3BFB909-A00D-7B14-BB3F-5D541AFE4F16}"/>
                  </a:ext>
                </a:extLst>
              </p14:cNvPr>
              <p14:cNvContentPartPr/>
              <p14:nvPr/>
            </p14:nvContentPartPr>
            <p14:xfrm>
              <a:off x="7167480" y="1838020"/>
              <a:ext cx="832680" cy="52920"/>
            </p14:xfrm>
          </p:contentPart>
        </mc:Choice>
        <mc:Fallback>
          <p:pic>
            <p:nvPicPr>
              <p:cNvPr id="11" name="Ink 10">
                <a:extLst>
                  <a:ext uri="{FF2B5EF4-FFF2-40B4-BE49-F238E27FC236}">
                    <a16:creationId xmlns:a16="http://schemas.microsoft.com/office/drawing/2014/main" id="{13BFB909-A00D-7B14-BB3F-5D541AFE4F16}"/>
                  </a:ext>
                </a:extLst>
              </p:cNvPr>
              <p:cNvPicPr/>
              <p:nvPr/>
            </p:nvPicPr>
            <p:blipFill>
              <a:blip r:embed="rId15"/>
              <a:stretch>
                <a:fillRect/>
              </a:stretch>
            </p:blipFill>
            <p:spPr>
              <a:xfrm>
                <a:off x="7149840" y="1820380"/>
                <a:ext cx="868320" cy="88560"/>
              </a:xfrm>
              <a:prstGeom prst="rect">
                <a:avLst/>
              </a:prstGeom>
            </p:spPr>
          </p:pic>
        </mc:Fallback>
      </mc:AlternateContent>
      <p:grpSp>
        <p:nvGrpSpPr>
          <p:cNvPr id="14" name="Group 13">
            <a:extLst>
              <a:ext uri="{FF2B5EF4-FFF2-40B4-BE49-F238E27FC236}">
                <a16:creationId xmlns:a16="http://schemas.microsoft.com/office/drawing/2014/main" id="{BED7DD6C-FAB0-DC64-67DD-396D20EA04A3}"/>
              </a:ext>
            </a:extLst>
          </p:cNvPr>
          <p:cNvGrpSpPr/>
          <p:nvPr/>
        </p:nvGrpSpPr>
        <p:grpSpPr>
          <a:xfrm>
            <a:off x="405240" y="2176780"/>
            <a:ext cx="3643560" cy="123840"/>
            <a:chOff x="405240" y="2176780"/>
            <a:chExt cx="3643560" cy="12384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BC0C0DF-13AB-DC44-D100-BB9A3BF04FDE}"/>
                    </a:ext>
                  </a:extLst>
                </p14:cNvPr>
                <p14:cNvContentPartPr/>
                <p14:nvPr/>
              </p14:nvContentPartPr>
              <p14:xfrm>
                <a:off x="405240" y="2216020"/>
                <a:ext cx="1068120" cy="55080"/>
              </p14:xfrm>
            </p:contentPart>
          </mc:Choice>
          <mc:Fallback>
            <p:pic>
              <p:nvPicPr>
                <p:cNvPr id="12" name="Ink 11">
                  <a:extLst>
                    <a:ext uri="{FF2B5EF4-FFF2-40B4-BE49-F238E27FC236}">
                      <a16:creationId xmlns:a16="http://schemas.microsoft.com/office/drawing/2014/main" id="{1BC0C0DF-13AB-DC44-D100-BB9A3BF04FDE}"/>
                    </a:ext>
                  </a:extLst>
                </p:cNvPr>
                <p:cNvPicPr/>
                <p:nvPr/>
              </p:nvPicPr>
              <p:blipFill>
                <a:blip r:embed="rId17"/>
                <a:stretch>
                  <a:fillRect/>
                </a:stretch>
              </p:blipFill>
              <p:spPr>
                <a:xfrm>
                  <a:off x="387600" y="2198380"/>
                  <a:ext cx="110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E4F93E9-F98F-F07C-A8CD-DD365ED3878E}"/>
                    </a:ext>
                  </a:extLst>
                </p14:cNvPr>
                <p14:cNvContentPartPr/>
                <p14:nvPr/>
              </p14:nvContentPartPr>
              <p14:xfrm>
                <a:off x="2323680" y="2176780"/>
                <a:ext cx="1725120" cy="123840"/>
              </p14:xfrm>
            </p:contentPart>
          </mc:Choice>
          <mc:Fallback>
            <p:pic>
              <p:nvPicPr>
                <p:cNvPr id="13" name="Ink 12">
                  <a:extLst>
                    <a:ext uri="{FF2B5EF4-FFF2-40B4-BE49-F238E27FC236}">
                      <a16:creationId xmlns:a16="http://schemas.microsoft.com/office/drawing/2014/main" id="{2E4F93E9-F98F-F07C-A8CD-DD365ED3878E}"/>
                    </a:ext>
                  </a:extLst>
                </p:cNvPr>
                <p:cNvPicPr/>
                <p:nvPr/>
              </p:nvPicPr>
              <p:blipFill>
                <a:blip r:embed="rId19"/>
                <a:stretch>
                  <a:fillRect/>
                </a:stretch>
              </p:blipFill>
              <p:spPr>
                <a:xfrm>
                  <a:off x="2305680" y="2158780"/>
                  <a:ext cx="176076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0EAE365-07AA-0869-DCC4-1224A3E49D4C}"/>
                  </a:ext>
                </a:extLst>
              </p14:cNvPr>
              <p14:cNvContentPartPr/>
              <p14:nvPr/>
            </p14:nvContentPartPr>
            <p14:xfrm>
              <a:off x="4895520" y="4059220"/>
              <a:ext cx="2188440" cy="34560"/>
            </p14:xfrm>
          </p:contentPart>
        </mc:Choice>
        <mc:Fallback>
          <p:pic>
            <p:nvPicPr>
              <p:cNvPr id="15" name="Ink 14">
                <a:extLst>
                  <a:ext uri="{FF2B5EF4-FFF2-40B4-BE49-F238E27FC236}">
                    <a16:creationId xmlns:a16="http://schemas.microsoft.com/office/drawing/2014/main" id="{60EAE365-07AA-0869-DCC4-1224A3E49D4C}"/>
                  </a:ext>
                </a:extLst>
              </p:cNvPr>
              <p:cNvPicPr/>
              <p:nvPr/>
            </p:nvPicPr>
            <p:blipFill>
              <a:blip r:embed="rId21"/>
              <a:stretch>
                <a:fillRect/>
              </a:stretch>
            </p:blipFill>
            <p:spPr>
              <a:xfrm>
                <a:off x="4877880" y="4041220"/>
                <a:ext cx="2224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DEAC724-9FBC-D833-71EE-12452A526349}"/>
                  </a:ext>
                </a:extLst>
              </p14:cNvPr>
              <p14:cNvContentPartPr/>
              <p14:nvPr/>
            </p14:nvContentPartPr>
            <p14:xfrm>
              <a:off x="6434160" y="5611540"/>
              <a:ext cx="19800" cy="14400"/>
            </p14:xfrm>
          </p:contentPart>
        </mc:Choice>
        <mc:Fallback>
          <p:pic>
            <p:nvPicPr>
              <p:cNvPr id="16" name="Ink 15">
                <a:extLst>
                  <a:ext uri="{FF2B5EF4-FFF2-40B4-BE49-F238E27FC236}">
                    <a16:creationId xmlns:a16="http://schemas.microsoft.com/office/drawing/2014/main" id="{2DEAC724-9FBC-D833-71EE-12452A526349}"/>
                  </a:ext>
                </a:extLst>
              </p:cNvPr>
              <p:cNvPicPr/>
              <p:nvPr/>
            </p:nvPicPr>
            <p:blipFill>
              <a:blip r:embed="rId23"/>
              <a:stretch>
                <a:fillRect/>
              </a:stretch>
            </p:blipFill>
            <p:spPr>
              <a:xfrm>
                <a:off x="6416160" y="5593540"/>
                <a:ext cx="55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1242FEE-DE05-F4CA-5638-63DC9B1EC579}"/>
                  </a:ext>
                </a:extLst>
              </p14:cNvPr>
              <p14:cNvContentPartPr/>
              <p14:nvPr/>
            </p14:nvContentPartPr>
            <p14:xfrm>
              <a:off x="2029920" y="6014020"/>
              <a:ext cx="30240" cy="2880"/>
            </p14:xfrm>
          </p:contentPart>
        </mc:Choice>
        <mc:Fallback>
          <p:pic>
            <p:nvPicPr>
              <p:cNvPr id="17" name="Ink 16">
                <a:extLst>
                  <a:ext uri="{FF2B5EF4-FFF2-40B4-BE49-F238E27FC236}">
                    <a16:creationId xmlns:a16="http://schemas.microsoft.com/office/drawing/2014/main" id="{91242FEE-DE05-F4CA-5638-63DC9B1EC579}"/>
                  </a:ext>
                </a:extLst>
              </p:cNvPr>
              <p:cNvPicPr/>
              <p:nvPr/>
            </p:nvPicPr>
            <p:blipFill>
              <a:blip r:embed="rId25"/>
              <a:stretch>
                <a:fillRect/>
              </a:stretch>
            </p:blipFill>
            <p:spPr>
              <a:xfrm>
                <a:off x="2011920" y="5996380"/>
                <a:ext cx="65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6C25ED3-43B6-0A89-57B5-971139718576}"/>
                  </a:ext>
                </a:extLst>
              </p14:cNvPr>
              <p14:cNvContentPartPr/>
              <p14:nvPr/>
            </p14:nvContentPartPr>
            <p14:xfrm>
              <a:off x="8028600" y="5587420"/>
              <a:ext cx="1519920" cy="77400"/>
            </p14:xfrm>
          </p:contentPart>
        </mc:Choice>
        <mc:Fallback>
          <p:pic>
            <p:nvPicPr>
              <p:cNvPr id="18" name="Ink 17">
                <a:extLst>
                  <a:ext uri="{FF2B5EF4-FFF2-40B4-BE49-F238E27FC236}">
                    <a16:creationId xmlns:a16="http://schemas.microsoft.com/office/drawing/2014/main" id="{36C25ED3-43B6-0A89-57B5-971139718576}"/>
                  </a:ext>
                </a:extLst>
              </p:cNvPr>
              <p:cNvPicPr/>
              <p:nvPr/>
            </p:nvPicPr>
            <p:blipFill>
              <a:blip r:embed="rId27"/>
              <a:stretch>
                <a:fillRect/>
              </a:stretch>
            </p:blipFill>
            <p:spPr>
              <a:xfrm>
                <a:off x="8010600" y="5569420"/>
                <a:ext cx="1555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81BFDFA-9A1B-D964-8A5B-8B9FE1CF987B}"/>
                  </a:ext>
                </a:extLst>
              </p14:cNvPr>
              <p14:cNvContentPartPr/>
              <p14:nvPr/>
            </p14:nvContentPartPr>
            <p14:xfrm>
              <a:off x="479040" y="5976580"/>
              <a:ext cx="7435440" cy="83880"/>
            </p14:xfrm>
          </p:contentPart>
        </mc:Choice>
        <mc:Fallback>
          <p:pic>
            <p:nvPicPr>
              <p:cNvPr id="19" name="Ink 18">
                <a:extLst>
                  <a:ext uri="{FF2B5EF4-FFF2-40B4-BE49-F238E27FC236}">
                    <a16:creationId xmlns:a16="http://schemas.microsoft.com/office/drawing/2014/main" id="{D81BFDFA-9A1B-D964-8A5B-8B9FE1CF987B}"/>
                  </a:ext>
                </a:extLst>
              </p:cNvPr>
              <p:cNvPicPr/>
              <p:nvPr/>
            </p:nvPicPr>
            <p:blipFill>
              <a:blip r:embed="rId29"/>
              <a:stretch>
                <a:fillRect/>
              </a:stretch>
            </p:blipFill>
            <p:spPr>
              <a:xfrm>
                <a:off x="461400" y="5958940"/>
                <a:ext cx="7471080" cy="119520"/>
              </a:xfrm>
              <a:prstGeom prst="rect">
                <a:avLst/>
              </a:prstGeom>
            </p:spPr>
          </p:pic>
        </mc:Fallback>
      </mc:AlternateContent>
    </p:spTree>
    <p:extLst>
      <p:ext uri="{BB962C8B-B14F-4D97-AF65-F5344CB8AC3E}">
        <p14:creationId xmlns:p14="http://schemas.microsoft.com/office/powerpoint/2010/main" val="1368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328400" cy="6673851"/>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6446912E-9425-E07E-BE91-FCBE3896411C}"/>
              </a:ext>
            </a:extLst>
          </p:cNvPr>
          <p:cNvPicPr>
            <a:picLocks noChangeAspect="1"/>
          </p:cNvPicPr>
          <p:nvPr/>
        </p:nvPicPr>
        <p:blipFill>
          <a:blip r:embed="rId4"/>
          <a:stretch>
            <a:fillRect/>
          </a:stretch>
        </p:blipFill>
        <p:spPr>
          <a:xfrm>
            <a:off x="349250" y="49937"/>
            <a:ext cx="6725172" cy="4337050"/>
          </a:xfrm>
          <a:prstGeom prst="rect">
            <a:avLst/>
          </a:prstGeom>
        </p:spPr>
      </p:pic>
      <p:sp>
        <p:nvSpPr>
          <p:cNvPr id="5" name="TextBox 4">
            <a:extLst>
              <a:ext uri="{FF2B5EF4-FFF2-40B4-BE49-F238E27FC236}">
                <a16:creationId xmlns:a16="http://schemas.microsoft.com/office/drawing/2014/main" id="{51724636-3D2D-FC64-5E8A-E0BA33CC088F}"/>
              </a:ext>
            </a:extLst>
          </p:cNvPr>
          <p:cNvSpPr txBox="1"/>
          <p:nvPr/>
        </p:nvSpPr>
        <p:spPr>
          <a:xfrm>
            <a:off x="7232650" y="382012"/>
            <a:ext cx="3371850" cy="3046988"/>
          </a:xfrm>
          <a:prstGeom prst="rect">
            <a:avLst/>
          </a:prstGeom>
          <a:noFill/>
        </p:spPr>
        <p:txBody>
          <a:bodyPr wrap="square">
            <a:spAutoFit/>
          </a:bodyPr>
          <a:lstStyle/>
          <a:p>
            <a:pPr algn="r" rtl="1">
              <a:spcBef>
                <a:spcPts val="0"/>
              </a:spcBef>
              <a:spcAft>
                <a:spcPts val="0"/>
              </a:spcAft>
            </a:pPr>
            <a:r>
              <a:rPr lang="he-IL" sz="2400" i="0" u="none" strike="noStrike">
                <a:solidFill>
                  <a:srgbClr val="00B0F0"/>
                </a:solidFill>
                <a:effectLst/>
                <a:latin typeface="Arial" panose="020B0604020202020204" pitchFamily="34" charset="0"/>
                <a:cs typeface="+mj-cs"/>
              </a:rPr>
              <a:t>ספריה</a:t>
            </a:r>
            <a:endParaRPr lang="he-IL" sz="2400">
              <a:solidFill>
                <a:srgbClr val="00B0F0"/>
              </a:solidFill>
              <a:effectLst/>
              <a:cs typeface="+mj-cs"/>
            </a:endParaRPr>
          </a:p>
          <a:p>
            <a:pPr algn="r"/>
            <a:r>
              <a:rPr lang="he-IL" sz="2400" i="0" u="none" strike="noStrike">
                <a:solidFill>
                  <a:srgbClr val="00B0F0"/>
                </a:solidFill>
                <a:effectLst/>
                <a:latin typeface="Arial" panose="020B0604020202020204" pitchFamily="34" charset="0"/>
                <a:cs typeface="+mj-cs"/>
              </a:rPr>
              <a:t>טו</a:t>
            </a:r>
            <a:r>
              <a:rPr lang="he-IL" sz="2400" i="0" u="none" strike="noStrike">
                <a:solidFill>
                  <a:schemeClr val="bg1"/>
                </a:solidFill>
                <a:effectLst/>
                <a:latin typeface="Arial" panose="020B0604020202020204" pitchFamily="34" charset="0"/>
                <a:cs typeface="+mj-cs"/>
              </a:rPr>
              <a:t>  אֲנָא יְיָ קַדִישְׁכוֹן דִבְרָאֵי לְיִשְׂרָאֵל מַלְכְּכוֹן:</a:t>
            </a:r>
            <a:r>
              <a:rPr lang="he-IL" sz="2400" i="0" u="none" strike="noStrike">
                <a:solidFill>
                  <a:srgbClr val="00B0F0"/>
                </a:solidFill>
                <a:effectLst/>
                <a:latin typeface="Arial" panose="020B0604020202020204" pitchFamily="34" charset="0"/>
                <a:cs typeface="+mj-cs"/>
              </a:rPr>
              <a:t>טז</a:t>
            </a:r>
            <a:r>
              <a:rPr lang="he-IL" sz="2400" i="0" u="none" strike="noStrike">
                <a:solidFill>
                  <a:schemeClr val="bg1"/>
                </a:solidFill>
                <a:effectLst/>
                <a:latin typeface="Arial" panose="020B0604020202020204" pitchFamily="34" charset="0"/>
                <a:cs typeface="+mj-cs"/>
              </a:rPr>
              <a:t>  כִּדְנַן אֲמַר יְיָ דְאַתְקֵין בְּיַמָא אוֹרְחָא וּבְמַיִין תַּקִיפִין שְׁבִילָא: </a:t>
            </a:r>
            <a:r>
              <a:rPr lang="he-IL" sz="2400" i="0" u="none" strike="noStrike">
                <a:solidFill>
                  <a:srgbClr val="00B0F0"/>
                </a:solidFill>
                <a:effectLst/>
                <a:latin typeface="Arial" panose="020B0604020202020204" pitchFamily="34" charset="0"/>
                <a:cs typeface="+mj-cs"/>
              </a:rPr>
              <a:t>יז</a:t>
            </a:r>
            <a:r>
              <a:rPr lang="he-IL" sz="2400" i="0" u="none" strike="noStrike">
                <a:solidFill>
                  <a:schemeClr val="bg1"/>
                </a:solidFill>
                <a:effectLst/>
                <a:latin typeface="Arial" panose="020B0604020202020204" pitchFamily="34" charset="0"/>
                <a:cs typeface="+mj-cs"/>
              </a:rPr>
              <a:t>  דְאַפֵיק רְתִיכִין וְסוּסְוָן מַשִׁרְיָן וְעַם סַגִי כַּחֲדָא אִתְבְּלָעוּ וְלָא קָמוּ דְעִיכוּ כְּבוּצָא עַמִי טְפוֹ: </a:t>
            </a:r>
            <a:endParaRPr lang="en-US" sz="2400">
              <a:solidFill>
                <a:schemeClr val="bg1"/>
              </a:solidFill>
              <a:cs typeface="+mj-cs"/>
            </a:endParaRPr>
          </a:p>
        </p:txBody>
      </p:sp>
      <p:sp>
        <p:nvSpPr>
          <p:cNvPr id="7" name="TextBox 6">
            <a:extLst>
              <a:ext uri="{FF2B5EF4-FFF2-40B4-BE49-F238E27FC236}">
                <a16:creationId xmlns:a16="http://schemas.microsoft.com/office/drawing/2014/main" id="{40ADCDA1-7DA4-D5B1-CBA7-ADD06F6C7DFF}"/>
              </a:ext>
            </a:extLst>
          </p:cNvPr>
          <p:cNvSpPr txBox="1"/>
          <p:nvPr/>
        </p:nvSpPr>
        <p:spPr>
          <a:xfrm>
            <a:off x="7640564" y="3441681"/>
            <a:ext cx="1713739" cy="369332"/>
          </a:xfrm>
          <a:prstGeom prst="rect">
            <a:avLst/>
          </a:prstGeom>
          <a:noFill/>
        </p:spPr>
        <p:txBody>
          <a:bodyPr wrap="none" rtlCol="0">
            <a:spAutoFit/>
          </a:bodyPr>
          <a:lstStyle/>
          <a:p>
            <a:r>
              <a:rPr lang="en-US" u="sng">
                <a:solidFill>
                  <a:srgbClr val="00B0F0"/>
                </a:solidFill>
              </a:rPr>
              <a:t>www.sefaria.org</a:t>
            </a:r>
          </a:p>
        </p:txBody>
      </p:sp>
      <p:sp>
        <p:nvSpPr>
          <p:cNvPr id="9" name="TextBox 8">
            <a:extLst>
              <a:ext uri="{FF2B5EF4-FFF2-40B4-BE49-F238E27FC236}">
                <a16:creationId xmlns:a16="http://schemas.microsoft.com/office/drawing/2014/main" id="{66D7DA6D-BD8A-03CB-F50B-9A8F711BEC9D}"/>
              </a:ext>
            </a:extLst>
          </p:cNvPr>
          <p:cNvSpPr txBox="1"/>
          <p:nvPr/>
        </p:nvSpPr>
        <p:spPr>
          <a:xfrm>
            <a:off x="6032500" y="158750"/>
            <a:ext cx="906787" cy="400110"/>
          </a:xfrm>
          <a:prstGeom prst="rect">
            <a:avLst/>
          </a:prstGeom>
          <a:noFill/>
        </p:spPr>
        <p:txBody>
          <a:bodyPr wrap="none" rtlCol="0">
            <a:spAutoFit/>
          </a:bodyPr>
          <a:lstStyle/>
          <a:p>
            <a:r>
              <a:rPr lang="en-US" sz="2000">
                <a:solidFill>
                  <a:srgbClr val="00B0F0"/>
                </a:solidFill>
              </a:rPr>
              <a:t>LOGOS</a:t>
            </a:r>
          </a:p>
        </p:txBody>
      </p:sp>
      <p:sp>
        <p:nvSpPr>
          <p:cNvPr id="11" name="TextBox 10">
            <a:extLst>
              <a:ext uri="{FF2B5EF4-FFF2-40B4-BE49-F238E27FC236}">
                <a16:creationId xmlns:a16="http://schemas.microsoft.com/office/drawing/2014/main" id="{2BC96C54-FD76-F6E9-6863-52309C6D8718}"/>
              </a:ext>
            </a:extLst>
          </p:cNvPr>
          <p:cNvSpPr txBox="1"/>
          <p:nvPr/>
        </p:nvSpPr>
        <p:spPr>
          <a:xfrm>
            <a:off x="1403350" y="101600"/>
            <a:ext cx="2241319" cy="461665"/>
          </a:xfrm>
          <a:prstGeom prst="rect">
            <a:avLst/>
          </a:prstGeom>
          <a:noFill/>
        </p:spPr>
        <p:txBody>
          <a:bodyPr wrap="none" rtlCol="0">
            <a:spAutoFit/>
          </a:bodyPr>
          <a:lstStyle/>
          <a:p>
            <a:r>
              <a:rPr lang="he-IL" sz="2400">
                <a:solidFill>
                  <a:srgbClr val="00B0F0"/>
                </a:solidFill>
                <a:cs typeface="+mj-cs"/>
              </a:rPr>
              <a:t>ספר ישעיהו פרק מג</a:t>
            </a:r>
            <a:endParaRPr lang="en-US" sz="2400">
              <a:solidFill>
                <a:srgbClr val="00B0F0"/>
              </a:solidFill>
              <a:cs typeface="+mj-cs"/>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58EDF63F-770E-D039-A2AB-9AD6839EBB33}"/>
                  </a:ext>
                </a:extLst>
              </p14:cNvPr>
              <p14:cNvContentPartPr/>
              <p14:nvPr/>
            </p14:nvContentPartPr>
            <p14:xfrm>
              <a:off x="477240" y="423220"/>
              <a:ext cx="663480" cy="189360"/>
            </p14:xfrm>
          </p:contentPart>
        </mc:Choice>
        <mc:Fallback>
          <p:pic>
            <p:nvPicPr>
              <p:cNvPr id="2" name="Ink 1">
                <a:extLst>
                  <a:ext uri="{FF2B5EF4-FFF2-40B4-BE49-F238E27FC236}">
                    <a16:creationId xmlns:a16="http://schemas.microsoft.com/office/drawing/2014/main" id="{58EDF63F-770E-D039-A2AB-9AD6839EBB33}"/>
                  </a:ext>
                </a:extLst>
              </p:cNvPr>
              <p:cNvPicPr/>
              <p:nvPr/>
            </p:nvPicPr>
            <p:blipFill>
              <a:blip r:embed="rId6"/>
              <a:stretch>
                <a:fillRect/>
              </a:stretch>
            </p:blipFill>
            <p:spPr>
              <a:xfrm>
                <a:off x="459600" y="405580"/>
                <a:ext cx="699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313FF8B0-3D8D-B809-F92F-E5EE6F91F68A}"/>
                  </a:ext>
                </a:extLst>
              </p14:cNvPr>
              <p14:cNvContentPartPr/>
              <p14:nvPr/>
            </p14:nvContentPartPr>
            <p14:xfrm>
              <a:off x="5878320" y="504580"/>
              <a:ext cx="907920" cy="97920"/>
            </p14:xfrm>
          </p:contentPart>
        </mc:Choice>
        <mc:Fallback>
          <p:pic>
            <p:nvPicPr>
              <p:cNvPr id="4" name="Ink 3">
                <a:extLst>
                  <a:ext uri="{FF2B5EF4-FFF2-40B4-BE49-F238E27FC236}">
                    <a16:creationId xmlns:a16="http://schemas.microsoft.com/office/drawing/2014/main" id="{313FF8B0-3D8D-B809-F92F-E5EE6F91F68A}"/>
                  </a:ext>
                </a:extLst>
              </p:cNvPr>
              <p:cNvPicPr/>
              <p:nvPr/>
            </p:nvPicPr>
            <p:blipFill>
              <a:blip r:embed="rId8"/>
              <a:stretch>
                <a:fillRect/>
              </a:stretch>
            </p:blipFill>
            <p:spPr>
              <a:xfrm>
                <a:off x="5860680" y="486940"/>
                <a:ext cx="943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875A09C6-998E-8686-038E-92CE13DF2596}"/>
                  </a:ext>
                </a:extLst>
              </p14:cNvPr>
              <p14:cNvContentPartPr/>
              <p14:nvPr/>
            </p14:nvContentPartPr>
            <p14:xfrm>
              <a:off x="9744000" y="790420"/>
              <a:ext cx="783000" cy="59760"/>
            </p14:xfrm>
          </p:contentPart>
        </mc:Choice>
        <mc:Fallback>
          <p:pic>
            <p:nvPicPr>
              <p:cNvPr id="12" name="Ink 11">
                <a:extLst>
                  <a:ext uri="{FF2B5EF4-FFF2-40B4-BE49-F238E27FC236}">
                    <a16:creationId xmlns:a16="http://schemas.microsoft.com/office/drawing/2014/main" id="{875A09C6-998E-8686-038E-92CE13DF2596}"/>
                  </a:ext>
                </a:extLst>
              </p:cNvPr>
              <p:cNvPicPr/>
              <p:nvPr/>
            </p:nvPicPr>
            <p:blipFill>
              <a:blip r:embed="rId10"/>
              <a:stretch>
                <a:fillRect/>
              </a:stretch>
            </p:blipFill>
            <p:spPr>
              <a:xfrm>
                <a:off x="9726000" y="772420"/>
                <a:ext cx="818640" cy="95400"/>
              </a:xfrm>
              <a:prstGeom prst="rect">
                <a:avLst/>
              </a:prstGeom>
            </p:spPr>
          </p:pic>
        </mc:Fallback>
      </mc:AlternateContent>
      <p:grpSp>
        <p:nvGrpSpPr>
          <p:cNvPr id="15" name="Group 14">
            <a:extLst>
              <a:ext uri="{FF2B5EF4-FFF2-40B4-BE49-F238E27FC236}">
                <a16:creationId xmlns:a16="http://schemas.microsoft.com/office/drawing/2014/main" id="{A6B1549A-EA50-4BC7-0FE9-56948218644F}"/>
              </a:ext>
            </a:extLst>
          </p:cNvPr>
          <p:cNvGrpSpPr/>
          <p:nvPr/>
        </p:nvGrpSpPr>
        <p:grpSpPr>
          <a:xfrm>
            <a:off x="8385720" y="3930340"/>
            <a:ext cx="432000" cy="117720"/>
            <a:chOff x="8385720" y="3930340"/>
            <a:chExt cx="432000" cy="117720"/>
          </a:xfrm>
        </p:grpSpPr>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57184CE1-3930-7DF6-C4C3-6813B5CDF9C3}"/>
                    </a:ext>
                  </a:extLst>
                </p14:cNvPr>
                <p14:cNvContentPartPr/>
                <p14:nvPr/>
              </p14:nvContentPartPr>
              <p14:xfrm>
                <a:off x="8577960" y="3992980"/>
                <a:ext cx="62280" cy="7200"/>
              </p14:xfrm>
            </p:contentPart>
          </mc:Choice>
          <mc:Fallback>
            <p:pic>
              <p:nvPicPr>
                <p:cNvPr id="13" name="Ink 12">
                  <a:extLst>
                    <a:ext uri="{FF2B5EF4-FFF2-40B4-BE49-F238E27FC236}">
                      <a16:creationId xmlns:a16="http://schemas.microsoft.com/office/drawing/2014/main" id="{57184CE1-3930-7DF6-C4C3-6813B5CDF9C3}"/>
                    </a:ext>
                  </a:extLst>
                </p:cNvPr>
                <p:cNvPicPr/>
                <p:nvPr/>
              </p:nvPicPr>
              <p:blipFill>
                <a:blip r:embed="rId12"/>
                <a:stretch>
                  <a:fillRect/>
                </a:stretch>
              </p:blipFill>
              <p:spPr>
                <a:xfrm>
                  <a:off x="8560320" y="3974980"/>
                  <a:ext cx="97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CAE71FC0-4D19-E19E-FDC1-4D2E854B9047}"/>
                    </a:ext>
                  </a:extLst>
                </p14:cNvPr>
                <p14:cNvContentPartPr/>
                <p14:nvPr/>
              </p14:nvContentPartPr>
              <p14:xfrm>
                <a:off x="8385720" y="3930340"/>
                <a:ext cx="432000" cy="117720"/>
              </p14:xfrm>
            </p:contentPart>
          </mc:Choice>
          <mc:Fallback>
            <p:pic>
              <p:nvPicPr>
                <p:cNvPr id="14" name="Ink 13">
                  <a:extLst>
                    <a:ext uri="{FF2B5EF4-FFF2-40B4-BE49-F238E27FC236}">
                      <a16:creationId xmlns:a16="http://schemas.microsoft.com/office/drawing/2014/main" id="{CAE71FC0-4D19-E19E-FDC1-4D2E854B9047}"/>
                    </a:ext>
                  </a:extLst>
                </p:cNvPr>
                <p:cNvPicPr/>
                <p:nvPr/>
              </p:nvPicPr>
              <p:blipFill>
                <a:blip r:embed="rId14"/>
                <a:stretch>
                  <a:fillRect/>
                </a:stretch>
              </p:blipFill>
              <p:spPr>
                <a:xfrm>
                  <a:off x="8368080" y="3912340"/>
                  <a:ext cx="467640" cy="153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19" name="Ink 18">
                <a:extLst>
                  <a:ext uri="{FF2B5EF4-FFF2-40B4-BE49-F238E27FC236}">
                    <a16:creationId xmlns:a16="http://schemas.microsoft.com/office/drawing/2014/main" id="{09FB93DF-EDFA-F576-BE3F-468CD00F1325}"/>
                  </a:ext>
                </a:extLst>
              </p14:cNvPr>
              <p14:cNvContentPartPr/>
              <p14:nvPr/>
            </p14:nvContentPartPr>
            <p14:xfrm>
              <a:off x="4137720" y="1082020"/>
              <a:ext cx="119520" cy="41760"/>
            </p14:xfrm>
          </p:contentPart>
        </mc:Choice>
        <mc:Fallback>
          <p:pic>
            <p:nvPicPr>
              <p:cNvPr id="19" name="Ink 18">
                <a:extLst>
                  <a:ext uri="{FF2B5EF4-FFF2-40B4-BE49-F238E27FC236}">
                    <a16:creationId xmlns:a16="http://schemas.microsoft.com/office/drawing/2014/main" id="{09FB93DF-EDFA-F576-BE3F-468CD00F1325}"/>
                  </a:ext>
                </a:extLst>
              </p:cNvPr>
              <p:cNvPicPr/>
              <p:nvPr/>
            </p:nvPicPr>
            <p:blipFill>
              <a:blip r:embed="rId16"/>
              <a:stretch>
                <a:fillRect/>
              </a:stretch>
            </p:blipFill>
            <p:spPr>
              <a:xfrm>
                <a:off x="4106400" y="1050700"/>
                <a:ext cx="182160" cy="104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20" name="Ink 19">
                <a:extLst>
                  <a:ext uri="{FF2B5EF4-FFF2-40B4-BE49-F238E27FC236}">
                    <a16:creationId xmlns:a16="http://schemas.microsoft.com/office/drawing/2014/main" id="{77F8B38D-0001-45E9-A476-72FE9DEAC240}"/>
                  </a:ext>
                </a:extLst>
              </p14:cNvPr>
              <p14:cNvContentPartPr/>
              <p14:nvPr/>
            </p14:nvContentPartPr>
            <p14:xfrm>
              <a:off x="4023600" y="536260"/>
              <a:ext cx="918720" cy="579240"/>
            </p14:xfrm>
          </p:contentPart>
        </mc:Choice>
        <mc:Fallback>
          <p:pic>
            <p:nvPicPr>
              <p:cNvPr id="20" name="Ink 19">
                <a:extLst>
                  <a:ext uri="{FF2B5EF4-FFF2-40B4-BE49-F238E27FC236}">
                    <a16:creationId xmlns:a16="http://schemas.microsoft.com/office/drawing/2014/main" id="{77F8B38D-0001-45E9-A476-72FE9DEAC240}"/>
                  </a:ext>
                </a:extLst>
              </p:cNvPr>
              <p:cNvPicPr/>
              <p:nvPr/>
            </p:nvPicPr>
            <p:blipFill>
              <a:blip r:embed="rId18"/>
              <a:stretch>
                <a:fillRect/>
              </a:stretch>
            </p:blipFill>
            <p:spPr>
              <a:xfrm>
                <a:off x="3992280" y="504940"/>
                <a:ext cx="981360" cy="641880"/>
              </a:xfrm>
              <a:prstGeom prst="rect">
                <a:avLst/>
              </a:prstGeom>
            </p:spPr>
          </p:pic>
        </mc:Fallback>
      </mc:AlternateContent>
      <p:grpSp>
        <p:nvGrpSpPr>
          <p:cNvPr id="22" name="Group 21">
            <a:extLst>
              <a:ext uri="{FF2B5EF4-FFF2-40B4-BE49-F238E27FC236}">
                <a16:creationId xmlns:a16="http://schemas.microsoft.com/office/drawing/2014/main" id="{498B4C2C-8B6F-483E-FE44-1204945E59A9}"/>
              </a:ext>
            </a:extLst>
          </p:cNvPr>
          <p:cNvGrpSpPr/>
          <p:nvPr/>
        </p:nvGrpSpPr>
        <p:grpSpPr>
          <a:xfrm>
            <a:off x="7731600" y="680980"/>
            <a:ext cx="1758960" cy="561960"/>
            <a:chOff x="7731600" y="680980"/>
            <a:chExt cx="1758960" cy="561960"/>
          </a:xfrm>
        </p:grpSpPr>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6" name="Ink 15">
                  <a:extLst>
                    <a:ext uri="{FF2B5EF4-FFF2-40B4-BE49-F238E27FC236}">
                      <a16:creationId xmlns:a16="http://schemas.microsoft.com/office/drawing/2014/main" id="{BBE038C3-F59B-A572-621C-6D32C5375483}"/>
                    </a:ext>
                  </a:extLst>
                </p14:cNvPr>
                <p14:cNvContentPartPr/>
                <p14:nvPr/>
              </p14:nvContentPartPr>
              <p14:xfrm>
                <a:off x="8062800" y="1125220"/>
                <a:ext cx="42120" cy="23760"/>
              </p14:xfrm>
            </p:contentPart>
          </mc:Choice>
          <mc:Fallback>
            <p:pic>
              <p:nvPicPr>
                <p:cNvPr id="16" name="Ink 15">
                  <a:extLst>
                    <a:ext uri="{FF2B5EF4-FFF2-40B4-BE49-F238E27FC236}">
                      <a16:creationId xmlns:a16="http://schemas.microsoft.com/office/drawing/2014/main" id="{BBE038C3-F59B-A572-621C-6D32C5375483}"/>
                    </a:ext>
                  </a:extLst>
                </p:cNvPr>
                <p:cNvPicPr/>
                <p:nvPr/>
              </p:nvPicPr>
              <p:blipFill>
                <a:blip r:embed="rId20"/>
                <a:stretch>
                  <a:fillRect/>
                </a:stretch>
              </p:blipFill>
              <p:spPr>
                <a:xfrm>
                  <a:off x="8031480" y="1093900"/>
                  <a:ext cx="104760" cy="86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7" name="Ink 16">
                  <a:extLst>
                    <a:ext uri="{FF2B5EF4-FFF2-40B4-BE49-F238E27FC236}">
                      <a16:creationId xmlns:a16="http://schemas.microsoft.com/office/drawing/2014/main" id="{0B9FDA19-DE02-F051-3BC9-0D3C319BA98B}"/>
                    </a:ext>
                  </a:extLst>
                </p14:cNvPr>
                <p14:cNvContentPartPr/>
                <p14:nvPr/>
              </p14:nvContentPartPr>
              <p14:xfrm>
                <a:off x="7731600" y="680980"/>
                <a:ext cx="905400" cy="561960"/>
              </p14:xfrm>
            </p:contentPart>
          </mc:Choice>
          <mc:Fallback>
            <p:pic>
              <p:nvPicPr>
                <p:cNvPr id="17" name="Ink 16">
                  <a:extLst>
                    <a:ext uri="{FF2B5EF4-FFF2-40B4-BE49-F238E27FC236}">
                      <a16:creationId xmlns:a16="http://schemas.microsoft.com/office/drawing/2014/main" id="{0B9FDA19-DE02-F051-3BC9-0D3C319BA98B}"/>
                    </a:ext>
                  </a:extLst>
                </p:cNvPr>
                <p:cNvPicPr/>
                <p:nvPr/>
              </p:nvPicPr>
              <p:blipFill>
                <a:blip r:embed="rId22"/>
                <a:stretch>
                  <a:fillRect/>
                </a:stretch>
              </p:blipFill>
              <p:spPr>
                <a:xfrm>
                  <a:off x="7700280" y="649660"/>
                  <a:ext cx="968040" cy="62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21" name="Ink 20">
                  <a:extLst>
                    <a:ext uri="{FF2B5EF4-FFF2-40B4-BE49-F238E27FC236}">
                      <a16:creationId xmlns:a16="http://schemas.microsoft.com/office/drawing/2014/main" id="{DB8E88E6-B9D3-744E-4E14-84608B34E8EC}"/>
                    </a:ext>
                  </a:extLst>
                </p14:cNvPr>
                <p14:cNvContentPartPr/>
                <p14:nvPr/>
              </p14:nvContentPartPr>
              <p14:xfrm>
                <a:off x="8539800" y="755500"/>
                <a:ext cx="950760" cy="461880"/>
              </p14:xfrm>
            </p:contentPart>
          </mc:Choice>
          <mc:Fallback>
            <p:pic>
              <p:nvPicPr>
                <p:cNvPr id="21" name="Ink 20">
                  <a:extLst>
                    <a:ext uri="{FF2B5EF4-FFF2-40B4-BE49-F238E27FC236}">
                      <a16:creationId xmlns:a16="http://schemas.microsoft.com/office/drawing/2014/main" id="{DB8E88E6-B9D3-744E-4E14-84608B34E8EC}"/>
                    </a:ext>
                  </a:extLst>
                </p:cNvPr>
                <p:cNvPicPr/>
                <p:nvPr/>
              </p:nvPicPr>
              <p:blipFill>
                <a:blip r:embed="rId24"/>
                <a:stretch>
                  <a:fillRect/>
                </a:stretch>
              </p:blipFill>
              <p:spPr>
                <a:xfrm>
                  <a:off x="8508480" y="724180"/>
                  <a:ext cx="1013400" cy="524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23" name="Ink 22">
                <a:extLst>
                  <a:ext uri="{FF2B5EF4-FFF2-40B4-BE49-F238E27FC236}">
                    <a16:creationId xmlns:a16="http://schemas.microsoft.com/office/drawing/2014/main" id="{CC1FBBF8-039D-78FF-B3AD-39129DFA4C06}"/>
                  </a:ext>
                </a:extLst>
              </p14:cNvPr>
              <p14:cNvContentPartPr/>
              <p14:nvPr/>
            </p14:nvContentPartPr>
            <p14:xfrm>
              <a:off x="4754760" y="589180"/>
              <a:ext cx="1135800" cy="477720"/>
            </p14:xfrm>
          </p:contentPart>
        </mc:Choice>
        <mc:Fallback>
          <p:pic>
            <p:nvPicPr>
              <p:cNvPr id="23" name="Ink 22">
                <a:extLst>
                  <a:ext uri="{FF2B5EF4-FFF2-40B4-BE49-F238E27FC236}">
                    <a16:creationId xmlns:a16="http://schemas.microsoft.com/office/drawing/2014/main" id="{CC1FBBF8-039D-78FF-B3AD-39129DFA4C06}"/>
                  </a:ext>
                </a:extLst>
              </p:cNvPr>
              <p:cNvPicPr/>
              <p:nvPr/>
            </p:nvPicPr>
            <p:blipFill>
              <a:blip r:embed="rId26"/>
              <a:stretch>
                <a:fillRect/>
              </a:stretch>
            </p:blipFill>
            <p:spPr>
              <a:xfrm>
                <a:off x="4723440" y="557860"/>
                <a:ext cx="119844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22C0DA26-9E52-FEB9-62AF-C4594133C08A}"/>
                  </a:ext>
                </a:extLst>
              </p14:cNvPr>
              <p14:cNvContentPartPr/>
              <p14:nvPr/>
            </p14:nvContentPartPr>
            <p14:xfrm>
              <a:off x="8148120" y="1521940"/>
              <a:ext cx="780840" cy="432360"/>
            </p14:xfrm>
          </p:contentPart>
        </mc:Choice>
        <mc:Fallback>
          <p:pic>
            <p:nvPicPr>
              <p:cNvPr id="24" name="Ink 23">
                <a:extLst>
                  <a:ext uri="{FF2B5EF4-FFF2-40B4-BE49-F238E27FC236}">
                    <a16:creationId xmlns:a16="http://schemas.microsoft.com/office/drawing/2014/main" id="{22C0DA26-9E52-FEB9-62AF-C4594133C08A}"/>
                  </a:ext>
                </a:extLst>
              </p:cNvPr>
              <p:cNvPicPr/>
              <p:nvPr/>
            </p:nvPicPr>
            <p:blipFill>
              <a:blip r:embed="rId28"/>
              <a:stretch>
                <a:fillRect/>
              </a:stretch>
            </p:blipFill>
            <p:spPr>
              <a:xfrm>
                <a:off x="8130480" y="1503940"/>
                <a:ext cx="81648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Ink 24">
                <a:extLst>
                  <a:ext uri="{FF2B5EF4-FFF2-40B4-BE49-F238E27FC236}">
                    <a16:creationId xmlns:a16="http://schemas.microsoft.com/office/drawing/2014/main" id="{1ACA9448-F60A-CA20-B232-26086EA96586}"/>
                  </a:ext>
                </a:extLst>
              </p14:cNvPr>
              <p14:cNvContentPartPr/>
              <p14:nvPr/>
            </p14:nvContentPartPr>
            <p14:xfrm>
              <a:off x="5690760" y="1929460"/>
              <a:ext cx="618480" cy="426600"/>
            </p14:xfrm>
          </p:contentPart>
        </mc:Choice>
        <mc:Fallback>
          <p:pic>
            <p:nvPicPr>
              <p:cNvPr id="25" name="Ink 24">
                <a:extLst>
                  <a:ext uri="{FF2B5EF4-FFF2-40B4-BE49-F238E27FC236}">
                    <a16:creationId xmlns:a16="http://schemas.microsoft.com/office/drawing/2014/main" id="{1ACA9448-F60A-CA20-B232-26086EA96586}"/>
                  </a:ext>
                </a:extLst>
              </p:cNvPr>
              <p:cNvPicPr/>
              <p:nvPr/>
            </p:nvPicPr>
            <p:blipFill>
              <a:blip r:embed="rId30"/>
              <a:stretch>
                <a:fillRect/>
              </a:stretch>
            </p:blipFill>
            <p:spPr>
              <a:xfrm>
                <a:off x="5672760" y="1911460"/>
                <a:ext cx="654120" cy="462240"/>
              </a:xfrm>
              <a:prstGeom prst="rect">
                <a:avLst/>
              </a:prstGeom>
            </p:spPr>
          </p:pic>
        </mc:Fallback>
      </mc:AlternateContent>
      <p:grpSp>
        <p:nvGrpSpPr>
          <p:cNvPr id="28" name="Group 27">
            <a:extLst>
              <a:ext uri="{FF2B5EF4-FFF2-40B4-BE49-F238E27FC236}">
                <a16:creationId xmlns:a16="http://schemas.microsoft.com/office/drawing/2014/main" id="{74589839-B59A-744B-A90E-02B51710B2C5}"/>
              </a:ext>
            </a:extLst>
          </p:cNvPr>
          <p:cNvGrpSpPr/>
          <p:nvPr/>
        </p:nvGrpSpPr>
        <p:grpSpPr>
          <a:xfrm>
            <a:off x="3036120" y="1883380"/>
            <a:ext cx="665640" cy="580680"/>
            <a:chOff x="3036120" y="1883380"/>
            <a:chExt cx="665640" cy="580680"/>
          </a:xfrm>
        </p:grpSpPr>
        <mc:AlternateContent xmlns:mc="http://schemas.openxmlformats.org/markup-compatibility/2006">
          <mc:Choice xmlns:p14="http://schemas.microsoft.com/office/powerpoint/2010/main" Requires="p14">
            <p:contentPart p14:bwMode="auto" r:id="rId31">
              <p14:nvContentPartPr>
                <p14:cNvPr id="26" name="Ink 25">
                  <a:extLst>
                    <a:ext uri="{FF2B5EF4-FFF2-40B4-BE49-F238E27FC236}">
                      <a16:creationId xmlns:a16="http://schemas.microsoft.com/office/drawing/2014/main" id="{717DD80E-F042-825A-2ABB-9870B3D41951}"/>
                    </a:ext>
                  </a:extLst>
                </p14:cNvPr>
                <p14:cNvContentPartPr/>
                <p14:nvPr/>
              </p14:nvContentPartPr>
              <p14:xfrm>
                <a:off x="3066000" y="1883380"/>
                <a:ext cx="635760" cy="525240"/>
              </p14:xfrm>
            </p:contentPart>
          </mc:Choice>
          <mc:Fallback>
            <p:pic>
              <p:nvPicPr>
                <p:cNvPr id="26" name="Ink 25">
                  <a:extLst>
                    <a:ext uri="{FF2B5EF4-FFF2-40B4-BE49-F238E27FC236}">
                      <a16:creationId xmlns:a16="http://schemas.microsoft.com/office/drawing/2014/main" id="{717DD80E-F042-825A-2ABB-9870B3D41951}"/>
                    </a:ext>
                  </a:extLst>
                </p:cNvPr>
                <p:cNvPicPr/>
                <p:nvPr/>
              </p:nvPicPr>
              <p:blipFill>
                <a:blip r:embed="rId32"/>
                <a:stretch>
                  <a:fillRect/>
                </a:stretch>
              </p:blipFill>
              <p:spPr>
                <a:xfrm>
                  <a:off x="3048360" y="1865380"/>
                  <a:ext cx="67140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61701237-62D9-31DD-724E-C8E52BC37F7D}"/>
                    </a:ext>
                  </a:extLst>
                </p14:cNvPr>
                <p14:cNvContentPartPr/>
                <p14:nvPr/>
              </p14:nvContentPartPr>
              <p14:xfrm>
                <a:off x="3036120" y="2315020"/>
                <a:ext cx="151920" cy="149040"/>
              </p14:xfrm>
            </p:contentPart>
          </mc:Choice>
          <mc:Fallback>
            <p:pic>
              <p:nvPicPr>
                <p:cNvPr id="27" name="Ink 26">
                  <a:extLst>
                    <a:ext uri="{FF2B5EF4-FFF2-40B4-BE49-F238E27FC236}">
                      <a16:creationId xmlns:a16="http://schemas.microsoft.com/office/drawing/2014/main" id="{61701237-62D9-31DD-724E-C8E52BC37F7D}"/>
                    </a:ext>
                  </a:extLst>
                </p:cNvPr>
                <p:cNvPicPr/>
                <p:nvPr/>
              </p:nvPicPr>
              <p:blipFill>
                <a:blip r:embed="rId34"/>
                <a:stretch>
                  <a:fillRect/>
                </a:stretch>
              </p:blipFill>
              <p:spPr>
                <a:xfrm>
                  <a:off x="3018120" y="2297380"/>
                  <a:ext cx="187560" cy="18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9" name="Ink 28">
                <a:extLst>
                  <a:ext uri="{FF2B5EF4-FFF2-40B4-BE49-F238E27FC236}">
                    <a16:creationId xmlns:a16="http://schemas.microsoft.com/office/drawing/2014/main" id="{2FA232EB-7F62-3872-68DF-2A835EEE5398}"/>
                  </a:ext>
                </a:extLst>
              </p14:cNvPr>
              <p14:cNvContentPartPr/>
              <p14:nvPr/>
            </p14:nvContentPartPr>
            <p14:xfrm>
              <a:off x="8371320" y="2232220"/>
              <a:ext cx="731880" cy="478800"/>
            </p14:xfrm>
          </p:contentPart>
        </mc:Choice>
        <mc:Fallback>
          <p:pic>
            <p:nvPicPr>
              <p:cNvPr id="29" name="Ink 28">
                <a:extLst>
                  <a:ext uri="{FF2B5EF4-FFF2-40B4-BE49-F238E27FC236}">
                    <a16:creationId xmlns:a16="http://schemas.microsoft.com/office/drawing/2014/main" id="{2FA232EB-7F62-3872-68DF-2A835EEE5398}"/>
                  </a:ext>
                </a:extLst>
              </p:cNvPr>
              <p:cNvPicPr/>
              <p:nvPr/>
            </p:nvPicPr>
            <p:blipFill>
              <a:blip r:embed="rId36"/>
              <a:stretch>
                <a:fillRect/>
              </a:stretch>
            </p:blipFill>
            <p:spPr>
              <a:xfrm>
                <a:off x="8353320" y="2214580"/>
                <a:ext cx="76752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55FF8150-B647-1412-4D86-92F733953177}"/>
                  </a:ext>
                </a:extLst>
              </p14:cNvPr>
              <p14:cNvContentPartPr/>
              <p14:nvPr/>
            </p14:nvContentPartPr>
            <p14:xfrm>
              <a:off x="6167040" y="3163900"/>
              <a:ext cx="823680" cy="498600"/>
            </p14:xfrm>
          </p:contentPart>
        </mc:Choice>
        <mc:Fallback>
          <p:pic>
            <p:nvPicPr>
              <p:cNvPr id="30" name="Ink 29">
                <a:extLst>
                  <a:ext uri="{FF2B5EF4-FFF2-40B4-BE49-F238E27FC236}">
                    <a16:creationId xmlns:a16="http://schemas.microsoft.com/office/drawing/2014/main" id="{55FF8150-B647-1412-4D86-92F733953177}"/>
                  </a:ext>
                </a:extLst>
              </p:cNvPr>
              <p:cNvPicPr/>
              <p:nvPr/>
            </p:nvPicPr>
            <p:blipFill>
              <a:blip r:embed="rId38"/>
              <a:stretch>
                <a:fillRect/>
              </a:stretch>
            </p:blipFill>
            <p:spPr>
              <a:xfrm>
                <a:off x="6149400" y="3145900"/>
                <a:ext cx="859320" cy="534240"/>
              </a:xfrm>
              <a:prstGeom prst="rect">
                <a:avLst/>
              </a:prstGeom>
            </p:spPr>
          </p:pic>
        </mc:Fallback>
      </mc:AlternateContent>
      <p:grpSp>
        <p:nvGrpSpPr>
          <p:cNvPr id="33" name="Group 32">
            <a:extLst>
              <a:ext uri="{FF2B5EF4-FFF2-40B4-BE49-F238E27FC236}">
                <a16:creationId xmlns:a16="http://schemas.microsoft.com/office/drawing/2014/main" id="{5C386EA1-C142-449D-0182-BB46B801838D}"/>
              </a:ext>
            </a:extLst>
          </p:cNvPr>
          <p:cNvGrpSpPr/>
          <p:nvPr/>
        </p:nvGrpSpPr>
        <p:grpSpPr>
          <a:xfrm>
            <a:off x="9357000" y="2978860"/>
            <a:ext cx="451440" cy="434160"/>
            <a:chOff x="9357000" y="2978860"/>
            <a:chExt cx="451440" cy="434160"/>
          </a:xfrm>
        </p:grpSpPr>
        <mc:AlternateContent xmlns:mc="http://schemas.openxmlformats.org/markup-compatibility/2006">
          <mc:Choice xmlns:p14="http://schemas.microsoft.com/office/powerpoint/2010/main" Requires="p14">
            <p:contentPart p14:bwMode="auto" r:id="rId39">
              <p14:nvContentPartPr>
                <p14:cNvPr id="31" name="Ink 30">
                  <a:extLst>
                    <a:ext uri="{FF2B5EF4-FFF2-40B4-BE49-F238E27FC236}">
                      <a16:creationId xmlns:a16="http://schemas.microsoft.com/office/drawing/2014/main" id="{236D55D5-B8D0-02D3-DCD2-45797E6D1DE2}"/>
                    </a:ext>
                  </a:extLst>
                </p14:cNvPr>
                <p14:cNvContentPartPr/>
                <p14:nvPr/>
              </p14:nvContentPartPr>
              <p14:xfrm>
                <a:off x="9496680" y="3386740"/>
                <a:ext cx="2880" cy="2880"/>
              </p14:xfrm>
            </p:contentPart>
          </mc:Choice>
          <mc:Fallback>
            <p:pic>
              <p:nvPicPr>
                <p:cNvPr id="31" name="Ink 30">
                  <a:extLst>
                    <a:ext uri="{FF2B5EF4-FFF2-40B4-BE49-F238E27FC236}">
                      <a16:creationId xmlns:a16="http://schemas.microsoft.com/office/drawing/2014/main" id="{236D55D5-B8D0-02D3-DCD2-45797E6D1DE2}"/>
                    </a:ext>
                  </a:extLst>
                </p:cNvPr>
                <p:cNvPicPr/>
                <p:nvPr/>
              </p:nvPicPr>
              <p:blipFill>
                <a:blip r:embed="rId40"/>
                <a:stretch>
                  <a:fillRect/>
                </a:stretch>
              </p:blipFill>
              <p:spPr>
                <a:xfrm>
                  <a:off x="9479040" y="3368740"/>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Ink 31">
                  <a:extLst>
                    <a:ext uri="{FF2B5EF4-FFF2-40B4-BE49-F238E27FC236}">
                      <a16:creationId xmlns:a16="http://schemas.microsoft.com/office/drawing/2014/main" id="{0B75BE1C-4ADE-0EBB-D50D-10ACEB624425}"/>
                    </a:ext>
                  </a:extLst>
                </p14:cNvPr>
                <p14:cNvContentPartPr/>
                <p14:nvPr/>
              </p14:nvContentPartPr>
              <p14:xfrm>
                <a:off x="9357000" y="2978860"/>
                <a:ext cx="451440" cy="434160"/>
              </p14:xfrm>
            </p:contentPart>
          </mc:Choice>
          <mc:Fallback>
            <p:pic>
              <p:nvPicPr>
                <p:cNvPr id="32" name="Ink 31">
                  <a:extLst>
                    <a:ext uri="{FF2B5EF4-FFF2-40B4-BE49-F238E27FC236}">
                      <a16:creationId xmlns:a16="http://schemas.microsoft.com/office/drawing/2014/main" id="{0B75BE1C-4ADE-0EBB-D50D-10ACEB624425}"/>
                    </a:ext>
                  </a:extLst>
                </p:cNvPr>
                <p:cNvPicPr/>
                <p:nvPr/>
              </p:nvPicPr>
              <p:blipFill>
                <a:blip r:embed="rId42"/>
                <a:stretch>
                  <a:fillRect/>
                </a:stretch>
              </p:blipFill>
              <p:spPr>
                <a:xfrm>
                  <a:off x="9339360" y="2960860"/>
                  <a:ext cx="487080" cy="46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4" name="Ink 33">
                <a:extLst>
                  <a:ext uri="{FF2B5EF4-FFF2-40B4-BE49-F238E27FC236}">
                    <a16:creationId xmlns:a16="http://schemas.microsoft.com/office/drawing/2014/main" id="{5685D90A-55AB-3AF4-BA99-E42ECEF80FFC}"/>
                  </a:ext>
                </a:extLst>
              </p14:cNvPr>
              <p14:cNvContentPartPr/>
              <p14:nvPr/>
            </p14:nvContentPartPr>
            <p14:xfrm>
              <a:off x="5717040" y="3878500"/>
              <a:ext cx="485640" cy="538920"/>
            </p14:xfrm>
          </p:contentPart>
        </mc:Choice>
        <mc:Fallback>
          <p:pic>
            <p:nvPicPr>
              <p:cNvPr id="34" name="Ink 33">
                <a:extLst>
                  <a:ext uri="{FF2B5EF4-FFF2-40B4-BE49-F238E27FC236}">
                    <a16:creationId xmlns:a16="http://schemas.microsoft.com/office/drawing/2014/main" id="{5685D90A-55AB-3AF4-BA99-E42ECEF80FFC}"/>
                  </a:ext>
                </a:extLst>
              </p:cNvPr>
              <p:cNvPicPr/>
              <p:nvPr/>
            </p:nvPicPr>
            <p:blipFill>
              <a:blip r:embed="rId44"/>
              <a:stretch>
                <a:fillRect/>
              </a:stretch>
            </p:blipFill>
            <p:spPr>
              <a:xfrm>
                <a:off x="5699040" y="3860500"/>
                <a:ext cx="52128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Ink 34">
                <a:extLst>
                  <a:ext uri="{FF2B5EF4-FFF2-40B4-BE49-F238E27FC236}">
                    <a16:creationId xmlns:a16="http://schemas.microsoft.com/office/drawing/2014/main" id="{517BE263-88AF-265E-BF25-B19D307268A1}"/>
                  </a:ext>
                </a:extLst>
              </p14:cNvPr>
              <p14:cNvContentPartPr/>
              <p14:nvPr/>
            </p14:nvContentPartPr>
            <p14:xfrm>
              <a:off x="2028840" y="3570340"/>
              <a:ext cx="971280" cy="522360"/>
            </p14:xfrm>
          </p:contentPart>
        </mc:Choice>
        <mc:Fallback>
          <p:pic>
            <p:nvPicPr>
              <p:cNvPr id="35" name="Ink 34">
                <a:extLst>
                  <a:ext uri="{FF2B5EF4-FFF2-40B4-BE49-F238E27FC236}">
                    <a16:creationId xmlns:a16="http://schemas.microsoft.com/office/drawing/2014/main" id="{517BE263-88AF-265E-BF25-B19D307268A1}"/>
                  </a:ext>
                </a:extLst>
              </p:cNvPr>
              <p:cNvPicPr/>
              <p:nvPr/>
            </p:nvPicPr>
            <p:blipFill>
              <a:blip r:embed="rId46"/>
              <a:stretch>
                <a:fillRect/>
              </a:stretch>
            </p:blipFill>
            <p:spPr>
              <a:xfrm>
                <a:off x="2011200" y="3552340"/>
                <a:ext cx="1006920" cy="558000"/>
              </a:xfrm>
              <a:prstGeom prst="rect">
                <a:avLst/>
              </a:prstGeom>
            </p:spPr>
          </p:pic>
        </mc:Fallback>
      </mc:AlternateContent>
    </p:spTree>
    <p:extLst>
      <p:ext uri="{BB962C8B-B14F-4D97-AF65-F5344CB8AC3E}">
        <p14:creationId xmlns:p14="http://schemas.microsoft.com/office/powerpoint/2010/main" val="387442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2084050" cy="66738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7650" y="76200"/>
            <a:ext cx="11734800" cy="6063198"/>
          </a:xfrm>
          <a:prstGeom prst="rect">
            <a:avLst/>
          </a:prstGeom>
          <a:noFill/>
        </p:spPr>
        <p:txBody>
          <a:bodyPr wrap="square" rtlCol="0">
            <a:spAutoFit/>
          </a:bodyPr>
          <a:lstStyle/>
          <a:p>
            <a:r>
              <a:rPr lang="en-US" sz="2800" b="1">
                <a:solidFill>
                  <a:srgbClr val="FFC000"/>
                </a:solidFill>
                <a:cs typeface="+mj-cs"/>
              </a:rPr>
              <a:t>Pesikta Rabbati 35:1</a:t>
            </a:r>
          </a:p>
          <a:p>
            <a:r>
              <a:rPr lang="he-IL" sz="2400">
                <a:solidFill>
                  <a:srgbClr val="FFC000"/>
                </a:solidFill>
                <a:cs typeface="+mj-cs"/>
              </a:rPr>
              <a:t>...</a:t>
            </a:r>
            <a:r>
              <a:rPr lang="en-US" sz="2400">
                <a:solidFill>
                  <a:srgbClr val="FFC000"/>
                </a:solidFill>
                <a:cs typeface="+mj-cs"/>
              </a:rPr>
              <a:t>Another explanation. </a:t>
            </a:r>
            <a:r>
              <a:rPr lang="en-US" sz="2400">
                <a:solidFill>
                  <a:srgbClr val="00B0F0"/>
                </a:solidFill>
                <a:cs typeface="+mj-cs"/>
              </a:rPr>
              <a:t>“Sing and rejoice, O daughter of Zion… And many nations shall join the Lord…”</a:t>
            </a:r>
            <a:r>
              <a:rPr lang="en-US" sz="2400">
                <a:solidFill>
                  <a:srgbClr val="FFC000"/>
                </a:solidFill>
                <a:cs typeface="+mj-cs"/>
              </a:rPr>
              <a:t> (</a:t>
            </a:r>
            <a:r>
              <a:rPr lang="en-US" sz="2400">
                <a:solidFill>
                  <a:srgbClr val="00B0F0"/>
                </a:solidFill>
                <a:cs typeface="+mj-cs"/>
              </a:rPr>
              <a:t>Zechariah 2:14-15</a:t>
            </a:r>
            <a:r>
              <a:rPr lang="en-US" sz="2400">
                <a:solidFill>
                  <a:srgbClr val="FFC000"/>
                </a:solidFill>
                <a:cs typeface="+mj-cs"/>
              </a:rPr>
              <a:t>) R’ Chanina bar Papa said: this verse is only speaking of that hour when the Holy One judges the nations of the world in the time to come. In that hour the Holy One will bring all of the converts who converted in this world and judge the nations before them. He will say to them: why did you abandon Me and worship idols that have no substance. They will say before Him: Master of the World! If we had come to Your door You would not have accepted us. He will reply to them” let the converts who converted from amongst you and testify upon you. Immediately the Holy One will bring all the converts and they will judge them, saying before them: why did you abandon Him and worship idols that have no substance? Wasn’t Yitro an idolatrous priest? Since he came to the door of the Holy One, He received him. And were we not idol worshippers? Since we came to the door of the Holy One, He received us. Immediately all of the wicked will be ashamed due to the repentance of the converts. Judgment will be passed and they will pass from the world, as it says </a:t>
            </a:r>
            <a:r>
              <a:rPr lang="en-US" sz="2400">
                <a:solidFill>
                  <a:srgbClr val="00B0F0"/>
                </a:solidFill>
                <a:cs typeface="+mj-cs"/>
              </a:rPr>
              <a:t>“But with one thing they are brutish and foolish, the vanities for which they will be punished are but wood.”</a:t>
            </a:r>
            <a:r>
              <a:rPr lang="en-US" sz="2400">
                <a:solidFill>
                  <a:srgbClr val="FFC000"/>
                </a:solidFill>
                <a:cs typeface="+mj-cs"/>
              </a:rPr>
              <a:t> (</a:t>
            </a:r>
            <a:r>
              <a:rPr lang="en-US" sz="2400">
                <a:solidFill>
                  <a:srgbClr val="00B0F0"/>
                </a:solidFill>
                <a:cs typeface="+mj-cs"/>
              </a:rPr>
              <a:t>Jeremiah 10:8</a:t>
            </a:r>
            <a:r>
              <a:rPr lang="en-US" sz="2400">
                <a:solidFill>
                  <a:srgbClr val="FFC000"/>
                </a:solidFill>
                <a:cs typeface="+mj-cs"/>
              </a:rPr>
              <a:t>) Therefore it says ‘Sing and rejoice.’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3475949-5DB2-9545-2AFE-E5DAD83458F4}"/>
                  </a:ext>
                </a:extLst>
              </p14:cNvPr>
              <p14:cNvContentPartPr/>
              <p14:nvPr/>
            </p14:nvContentPartPr>
            <p14:xfrm>
              <a:off x="516120" y="2359300"/>
              <a:ext cx="1251720" cy="35640"/>
            </p14:xfrm>
          </p:contentPart>
        </mc:Choice>
        <mc:Fallback>
          <p:pic>
            <p:nvPicPr>
              <p:cNvPr id="2" name="Ink 1">
                <a:extLst>
                  <a:ext uri="{FF2B5EF4-FFF2-40B4-BE49-F238E27FC236}">
                    <a16:creationId xmlns:a16="http://schemas.microsoft.com/office/drawing/2014/main" id="{C3475949-5DB2-9545-2AFE-E5DAD83458F4}"/>
                  </a:ext>
                </a:extLst>
              </p:cNvPr>
              <p:cNvPicPr/>
              <p:nvPr/>
            </p:nvPicPr>
            <p:blipFill>
              <a:blip r:embed="rId5"/>
              <a:stretch>
                <a:fillRect/>
              </a:stretch>
            </p:blipFill>
            <p:spPr>
              <a:xfrm>
                <a:off x="498120" y="2341300"/>
                <a:ext cx="1287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611B204-9949-F9DB-F0F0-F1D1BE7F2F53}"/>
                  </a:ext>
                </a:extLst>
              </p14:cNvPr>
              <p14:cNvContentPartPr/>
              <p14:nvPr/>
            </p14:nvContentPartPr>
            <p14:xfrm>
              <a:off x="1774320" y="915700"/>
              <a:ext cx="10200600" cy="1470960"/>
            </p14:xfrm>
          </p:contentPart>
        </mc:Choice>
        <mc:Fallback>
          <p:pic>
            <p:nvPicPr>
              <p:cNvPr id="4" name="Ink 3">
                <a:extLst>
                  <a:ext uri="{FF2B5EF4-FFF2-40B4-BE49-F238E27FC236}">
                    <a16:creationId xmlns:a16="http://schemas.microsoft.com/office/drawing/2014/main" id="{4611B204-9949-F9DB-F0F0-F1D1BE7F2F53}"/>
                  </a:ext>
                </a:extLst>
              </p:cNvPr>
              <p:cNvPicPr/>
              <p:nvPr/>
            </p:nvPicPr>
            <p:blipFill>
              <a:blip r:embed="rId7"/>
              <a:stretch>
                <a:fillRect/>
              </a:stretch>
            </p:blipFill>
            <p:spPr>
              <a:xfrm>
                <a:off x="1756680" y="897700"/>
                <a:ext cx="10236240" cy="150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F9DA84E-65D5-E25A-E776-8B0B9778DF19}"/>
                  </a:ext>
                </a:extLst>
              </p14:cNvPr>
              <p14:cNvContentPartPr/>
              <p14:nvPr/>
            </p14:nvContentPartPr>
            <p14:xfrm>
              <a:off x="165480" y="1406740"/>
              <a:ext cx="376920" cy="996840"/>
            </p14:xfrm>
          </p:contentPart>
        </mc:Choice>
        <mc:Fallback>
          <p:pic>
            <p:nvPicPr>
              <p:cNvPr id="5" name="Ink 4">
                <a:extLst>
                  <a:ext uri="{FF2B5EF4-FFF2-40B4-BE49-F238E27FC236}">
                    <a16:creationId xmlns:a16="http://schemas.microsoft.com/office/drawing/2014/main" id="{5F9DA84E-65D5-E25A-E776-8B0B9778DF19}"/>
                  </a:ext>
                </a:extLst>
              </p:cNvPr>
              <p:cNvPicPr/>
              <p:nvPr/>
            </p:nvPicPr>
            <p:blipFill>
              <a:blip r:embed="rId9"/>
              <a:stretch>
                <a:fillRect/>
              </a:stretch>
            </p:blipFill>
            <p:spPr>
              <a:xfrm>
                <a:off x="147840" y="1388740"/>
                <a:ext cx="412560" cy="103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0C7892C-F733-F4EC-DBC8-3D0EE123C539}"/>
                  </a:ext>
                </a:extLst>
              </p14:cNvPr>
              <p14:cNvContentPartPr/>
              <p14:nvPr/>
            </p14:nvContentPartPr>
            <p14:xfrm>
              <a:off x="9422880" y="4922860"/>
              <a:ext cx="966600" cy="73800"/>
            </p14:xfrm>
          </p:contentPart>
        </mc:Choice>
        <mc:Fallback>
          <p:pic>
            <p:nvPicPr>
              <p:cNvPr id="7" name="Ink 6">
                <a:extLst>
                  <a:ext uri="{FF2B5EF4-FFF2-40B4-BE49-F238E27FC236}">
                    <a16:creationId xmlns:a16="http://schemas.microsoft.com/office/drawing/2014/main" id="{B0C7892C-F733-F4EC-DBC8-3D0EE123C539}"/>
                  </a:ext>
                </a:extLst>
              </p:cNvPr>
              <p:cNvPicPr/>
              <p:nvPr/>
            </p:nvPicPr>
            <p:blipFill>
              <a:blip r:embed="rId11"/>
              <a:stretch>
                <a:fillRect/>
              </a:stretch>
            </p:blipFill>
            <p:spPr>
              <a:xfrm>
                <a:off x="9404880" y="4905220"/>
                <a:ext cx="1002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8EBE988-F19C-D3D2-1FDC-504E85254EAA}"/>
                  </a:ext>
                </a:extLst>
              </p14:cNvPr>
              <p14:cNvContentPartPr/>
              <p14:nvPr/>
            </p14:nvContentPartPr>
            <p14:xfrm>
              <a:off x="292560" y="5264140"/>
              <a:ext cx="3221280" cy="75240"/>
            </p14:xfrm>
          </p:contentPart>
        </mc:Choice>
        <mc:Fallback>
          <p:pic>
            <p:nvPicPr>
              <p:cNvPr id="9" name="Ink 8">
                <a:extLst>
                  <a:ext uri="{FF2B5EF4-FFF2-40B4-BE49-F238E27FC236}">
                    <a16:creationId xmlns:a16="http://schemas.microsoft.com/office/drawing/2014/main" id="{38EBE988-F19C-D3D2-1FDC-504E85254EAA}"/>
                  </a:ext>
                </a:extLst>
              </p:cNvPr>
              <p:cNvPicPr/>
              <p:nvPr/>
            </p:nvPicPr>
            <p:blipFill>
              <a:blip r:embed="rId13"/>
              <a:stretch>
                <a:fillRect/>
              </a:stretch>
            </p:blipFill>
            <p:spPr>
              <a:xfrm>
                <a:off x="274560" y="5246140"/>
                <a:ext cx="3256920" cy="110880"/>
              </a:xfrm>
              <a:prstGeom prst="rect">
                <a:avLst/>
              </a:prstGeom>
            </p:spPr>
          </p:pic>
        </mc:Fallback>
      </mc:AlternateContent>
    </p:spTree>
    <p:extLst>
      <p:ext uri="{BB962C8B-B14F-4D97-AF65-F5344CB8AC3E}">
        <p14:creationId xmlns:p14="http://schemas.microsoft.com/office/powerpoint/2010/main" val="402951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43:15-21</a:t>
            </a:r>
          </a:p>
          <a:p>
            <a:pPr algn="ctr"/>
            <a:r>
              <a:rPr lang="he-IL" sz="8800" b="1">
                <a:ln w="15875">
                  <a:solidFill>
                    <a:schemeClr val="tx1"/>
                  </a:solidFill>
                  <a:prstDash val="solid"/>
                </a:ln>
                <a:solidFill>
                  <a:srgbClr val="FFFF00"/>
                </a:solidFill>
                <a:cs typeface="+mj-cs"/>
              </a:rPr>
              <a:t>ישעיהו מג:טו-כא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966634" y="4569977"/>
            <a:ext cx="6613477" cy="1077218"/>
          </a:xfrm>
          <a:prstGeom prst="rect">
            <a:avLst/>
          </a:prstGeom>
          <a:noFill/>
        </p:spPr>
        <p:txBody>
          <a:bodyPr wrap="none" rtlCol="0">
            <a:spAutoFit/>
          </a:bodyPr>
          <a:lstStyle/>
          <a:p>
            <a:pPr algn="ctr"/>
            <a:r>
              <a:rPr lang="en-US" sz="3200">
                <a:solidFill>
                  <a:srgbClr val="FFFF00"/>
                </a:solidFill>
              </a:rPr>
              <a:t>How Does God Solve the Issue of Man </a:t>
            </a:r>
          </a:p>
          <a:p>
            <a:pPr algn="ctr"/>
            <a:r>
              <a:rPr lang="en-US" sz="3200">
                <a:solidFill>
                  <a:srgbClr val="FFFF00"/>
                </a:solidFill>
              </a:rPr>
              <a:t>Giving into the Yetzer Hara?</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296400" cy="5314951"/>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1724636-3D2D-FC64-5E8A-E0BA33CC088F}"/>
              </a:ext>
            </a:extLst>
          </p:cNvPr>
          <p:cNvSpPr txBox="1"/>
          <p:nvPr/>
        </p:nvSpPr>
        <p:spPr>
          <a:xfrm>
            <a:off x="1041506" y="2287519"/>
            <a:ext cx="5714894" cy="1538883"/>
          </a:xfrm>
          <a:prstGeom prst="rect">
            <a:avLst/>
          </a:prstGeom>
          <a:noFill/>
        </p:spPr>
        <p:txBody>
          <a:bodyPr wrap="square">
            <a:spAutoFit/>
          </a:bodyPr>
          <a:lstStyle/>
          <a:p>
            <a:pPr algn="r" rtl="1">
              <a:spcBef>
                <a:spcPts val="0"/>
              </a:spcBef>
              <a:spcAft>
                <a:spcPts val="0"/>
              </a:spcAft>
            </a:pPr>
            <a:r>
              <a:rPr lang="he-IL" sz="3200"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a:r>
              <a:rPr lang="he-IL" sz="3100" i="0" u="none" strike="noStrike">
                <a:solidFill>
                  <a:srgbClr val="00B0F0"/>
                </a:solidFill>
                <a:effectLst/>
                <a:latin typeface="Arial" panose="020B0604020202020204" pitchFamily="34" charset="0"/>
                <a:cs typeface="+mj-cs"/>
              </a:rPr>
              <a:t>יח  </a:t>
            </a:r>
            <a:r>
              <a:rPr lang="he-IL" sz="3100" i="0" u="none" strike="noStrike">
                <a:solidFill>
                  <a:schemeClr val="bg1"/>
                </a:solidFill>
                <a:effectLst/>
                <a:latin typeface="Arial" panose="020B0604020202020204" pitchFamily="34" charset="0"/>
                <a:cs typeface="+mj-cs"/>
              </a:rPr>
              <a:t>לָא תִדְכְּרוּן קַדְמָיָתָא וּדְמִן אַוְלָא לָא תִסְתַּכְּלוּן: </a:t>
            </a:r>
          </a:p>
        </p:txBody>
      </p:sp>
      <p:sp>
        <p:nvSpPr>
          <p:cNvPr id="7" name="TextBox 6">
            <a:extLst>
              <a:ext uri="{FF2B5EF4-FFF2-40B4-BE49-F238E27FC236}">
                <a16:creationId xmlns:a16="http://schemas.microsoft.com/office/drawing/2014/main" id="{40ADCDA1-7DA4-D5B1-CBA7-ADD06F6C7DFF}"/>
              </a:ext>
            </a:extLst>
          </p:cNvPr>
          <p:cNvSpPr txBox="1"/>
          <p:nvPr/>
        </p:nvSpPr>
        <p:spPr>
          <a:xfrm>
            <a:off x="3470381" y="3591283"/>
            <a:ext cx="1713739" cy="369332"/>
          </a:xfrm>
          <a:prstGeom prst="rect">
            <a:avLst/>
          </a:prstGeom>
          <a:noFill/>
        </p:spPr>
        <p:txBody>
          <a:bodyPr wrap="none" rtlCol="0">
            <a:spAutoFit/>
          </a:bodyPr>
          <a:lstStyle/>
          <a:p>
            <a:r>
              <a:rPr lang="en-US" u="sng">
                <a:solidFill>
                  <a:srgbClr val="00B0F0"/>
                </a:solidFill>
              </a:rPr>
              <a:t>www.sefaria.org</a:t>
            </a:r>
          </a:p>
        </p:txBody>
      </p:sp>
      <p:sp>
        <p:nvSpPr>
          <p:cNvPr id="9" name="TextBox 8">
            <a:extLst>
              <a:ext uri="{FF2B5EF4-FFF2-40B4-BE49-F238E27FC236}">
                <a16:creationId xmlns:a16="http://schemas.microsoft.com/office/drawing/2014/main" id="{66D7DA6D-BD8A-03CB-F50B-9A8F711BEC9D}"/>
              </a:ext>
            </a:extLst>
          </p:cNvPr>
          <p:cNvSpPr txBox="1"/>
          <p:nvPr/>
        </p:nvSpPr>
        <p:spPr>
          <a:xfrm>
            <a:off x="7763739" y="372161"/>
            <a:ext cx="906787" cy="400110"/>
          </a:xfrm>
          <a:prstGeom prst="rect">
            <a:avLst/>
          </a:prstGeom>
          <a:noFill/>
        </p:spPr>
        <p:txBody>
          <a:bodyPr wrap="none" rtlCol="0">
            <a:spAutoFit/>
          </a:bodyPr>
          <a:lstStyle/>
          <a:p>
            <a:r>
              <a:rPr lang="en-US" sz="2000">
                <a:solidFill>
                  <a:srgbClr val="00B0F0"/>
                </a:solidFill>
              </a:rPr>
              <a:t>LOGOS</a:t>
            </a:r>
          </a:p>
        </p:txBody>
      </p:sp>
      <p:sp>
        <p:nvSpPr>
          <p:cNvPr id="11" name="TextBox 10">
            <a:extLst>
              <a:ext uri="{FF2B5EF4-FFF2-40B4-BE49-F238E27FC236}">
                <a16:creationId xmlns:a16="http://schemas.microsoft.com/office/drawing/2014/main" id="{2BC96C54-FD76-F6E9-6863-52309C6D8718}"/>
              </a:ext>
            </a:extLst>
          </p:cNvPr>
          <p:cNvSpPr txBox="1"/>
          <p:nvPr/>
        </p:nvSpPr>
        <p:spPr>
          <a:xfrm>
            <a:off x="1733550" y="358805"/>
            <a:ext cx="2241319" cy="461665"/>
          </a:xfrm>
          <a:prstGeom prst="rect">
            <a:avLst/>
          </a:prstGeom>
          <a:noFill/>
        </p:spPr>
        <p:txBody>
          <a:bodyPr wrap="none" rtlCol="0">
            <a:spAutoFit/>
          </a:bodyPr>
          <a:lstStyle/>
          <a:p>
            <a:r>
              <a:rPr lang="he-IL" sz="2400">
                <a:solidFill>
                  <a:srgbClr val="00B0F0"/>
                </a:solidFill>
                <a:cs typeface="+mj-cs"/>
              </a:rPr>
              <a:t>ספר ישעיהו פרק מג</a:t>
            </a:r>
            <a:endParaRPr lang="en-US" sz="2400">
              <a:solidFill>
                <a:srgbClr val="00B0F0"/>
              </a:solidFill>
              <a:cs typeface="+mj-cs"/>
            </a:endParaRPr>
          </a:p>
        </p:txBody>
      </p:sp>
      <p:pic>
        <p:nvPicPr>
          <p:cNvPr id="4" name="Picture 3">
            <a:extLst>
              <a:ext uri="{FF2B5EF4-FFF2-40B4-BE49-F238E27FC236}">
                <a16:creationId xmlns:a16="http://schemas.microsoft.com/office/drawing/2014/main" id="{8C3C9ABD-6B62-8879-C7FF-07B224C62C91}"/>
              </a:ext>
            </a:extLst>
          </p:cNvPr>
          <p:cNvPicPr>
            <a:picLocks noChangeAspect="1"/>
          </p:cNvPicPr>
          <p:nvPr/>
        </p:nvPicPr>
        <p:blipFill>
          <a:blip r:embed="rId4"/>
          <a:stretch>
            <a:fillRect/>
          </a:stretch>
        </p:blipFill>
        <p:spPr>
          <a:xfrm>
            <a:off x="349250" y="372161"/>
            <a:ext cx="8464762" cy="178114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BFC6D7A-5366-5FC1-137B-06E6640956A3}"/>
                  </a:ext>
                </a:extLst>
              </p14:cNvPr>
              <p14:cNvContentPartPr/>
              <p14:nvPr/>
            </p14:nvContentPartPr>
            <p14:xfrm>
              <a:off x="1487400" y="2745580"/>
              <a:ext cx="5640120" cy="1415160"/>
            </p14:xfrm>
          </p:contentPart>
        </mc:Choice>
        <mc:Fallback>
          <p:pic>
            <p:nvPicPr>
              <p:cNvPr id="2" name="Ink 1">
                <a:extLst>
                  <a:ext uri="{FF2B5EF4-FFF2-40B4-BE49-F238E27FC236}">
                    <a16:creationId xmlns:a16="http://schemas.microsoft.com/office/drawing/2014/main" id="{9BFC6D7A-5366-5FC1-137B-06E6640956A3}"/>
                  </a:ext>
                </a:extLst>
              </p:cNvPr>
              <p:cNvPicPr/>
              <p:nvPr/>
            </p:nvPicPr>
            <p:blipFill>
              <a:blip r:embed="rId6"/>
              <a:stretch>
                <a:fillRect/>
              </a:stretch>
            </p:blipFill>
            <p:spPr>
              <a:xfrm>
                <a:off x="1469760" y="2727580"/>
                <a:ext cx="5675760" cy="1450800"/>
              </a:xfrm>
              <a:prstGeom prst="rect">
                <a:avLst/>
              </a:prstGeom>
            </p:spPr>
          </p:pic>
        </mc:Fallback>
      </mc:AlternateContent>
    </p:spTree>
    <p:extLst>
      <p:ext uri="{BB962C8B-B14F-4D97-AF65-F5344CB8AC3E}">
        <p14:creationId xmlns:p14="http://schemas.microsoft.com/office/powerpoint/2010/main" val="149373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84050" cy="667385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7650" y="76200"/>
            <a:ext cx="11734800" cy="6186309"/>
          </a:xfrm>
          <a:prstGeom prst="rect">
            <a:avLst/>
          </a:prstGeom>
          <a:noFill/>
        </p:spPr>
        <p:txBody>
          <a:bodyPr wrap="square" rtlCol="0">
            <a:spAutoFit/>
          </a:bodyPr>
          <a:lstStyle/>
          <a:p>
            <a:r>
              <a:rPr lang="en-US" sz="3200" b="1">
                <a:solidFill>
                  <a:srgbClr val="FFC000"/>
                </a:solidFill>
                <a:cs typeface="+mj-cs"/>
              </a:rPr>
              <a:t>Midrash Tehillim 149:2</a:t>
            </a:r>
          </a:p>
          <a:p>
            <a:r>
              <a:rPr lang="en-US" sz="2800">
                <a:solidFill>
                  <a:srgbClr val="FFC000"/>
                </a:solidFill>
                <a:cs typeface="+mj-cs"/>
              </a:rPr>
              <a:t>Another thing, sing to God. (</a:t>
            </a:r>
            <a:r>
              <a:rPr lang="en-US" sz="2800">
                <a:solidFill>
                  <a:srgbClr val="00B0F0"/>
                </a:solidFill>
                <a:cs typeface="+mj-cs"/>
              </a:rPr>
              <a:t>Isaiah 43:18</a:t>
            </a:r>
            <a:r>
              <a:rPr lang="en-US" sz="2800">
                <a:solidFill>
                  <a:srgbClr val="FFC000"/>
                </a:solidFill>
                <a:cs typeface="+mj-cs"/>
              </a:rPr>
              <a:t>) </a:t>
            </a:r>
            <a:r>
              <a:rPr lang="en-US" sz="2800">
                <a:solidFill>
                  <a:srgbClr val="00B0F0"/>
                </a:solidFill>
                <a:cs typeface="+mj-cs"/>
              </a:rPr>
              <a:t>"Do not remember the former things" </a:t>
            </a:r>
            <a:r>
              <a:rPr lang="en-US" sz="2800">
                <a:solidFill>
                  <a:srgbClr val="FFC000"/>
                </a:solidFill>
                <a:cs typeface="+mj-cs"/>
              </a:rPr>
              <a:t>(ibid. 19) </a:t>
            </a:r>
            <a:r>
              <a:rPr lang="en-US" sz="2800">
                <a:solidFill>
                  <a:srgbClr val="00B0F0"/>
                </a:solidFill>
                <a:cs typeface="+mj-cs"/>
              </a:rPr>
              <a:t>"Behold, I am doing a new thing" </a:t>
            </a:r>
            <a:r>
              <a:rPr lang="en-US" sz="2800">
                <a:solidFill>
                  <a:srgbClr val="FFC000"/>
                </a:solidFill>
                <a:cs typeface="+mj-cs"/>
              </a:rPr>
              <a:t>(ibid. 21) </a:t>
            </a:r>
            <a:r>
              <a:rPr lang="en-US" sz="2800">
                <a:solidFill>
                  <a:srgbClr val="00B0F0"/>
                </a:solidFill>
                <a:cs typeface="+mj-cs"/>
              </a:rPr>
              <a:t>"This people I have formed for Myself" </a:t>
            </a:r>
            <a:r>
              <a:rPr lang="en-US" sz="2800">
                <a:solidFill>
                  <a:srgbClr val="FFC000"/>
                </a:solidFill>
                <a:cs typeface="+mj-cs"/>
              </a:rPr>
              <a:t>(ibid.) Thus said the Holy One, blessed be He: Just as I make these new things, so they said to Me to sing a new song. Therefore, it is said, </a:t>
            </a:r>
            <a:r>
              <a:rPr lang="en-US" sz="2800">
                <a:solidFill>
                  <a:srgbClr val="00B0F0"/>
                </a:solidFill>
                <a:cs typeface="+mj-cs"/>
              </a:rPr>
              <a:t>"Sing to God a new song."</a:t>
            </a:r>
            <a:r>
              <a:rPr lang="en-US" sz="2800">
                <a:solidFill>
                  <a:srgbClr val="FFC000"/>
                </a:solidFill>
                <a:cs typeface="+mj-cs"/>
              </a:rPr>
              <a:t> And why did they see fit to say to sing with joy? Because they see and rejoice with Him, as it is said, </a:t>
            </a:r>
            <a:r>
              <a:rPr lang="en-US" sz="2800">
                <a:solidFill>
                  <a:srgbClr val="00B0F0"/>
                </a:solidFill>
                <a:cs typeface="+mj-cs"/>
              </a:rPr>
              <a:t>"Let God rejoice in His works" </a:t>
            </a:r>
            <a:r>
              <a:rPr lang="en-US" sz="2800">
                <a:solidFill>
                  <a:srgbClr val="FFC000"/>
                </a:solidFill>
                <a:cs typeface="+mj-cs"/>
              </a:rPr>
              <a:t>(</a:t>
            </a:r>
            <a:r>
              <a:rPr lang="en-US" sz="2800">
                <a:solidFill>
                  <a:srgbClr val="00B0F0"/>
                </a:solidFill>
                <a:cs typeface="+mj-cs"/>
              </a:rPr>
              <a:t>Psalms 104:31</a:t>
            </a:r>
            <a:r>
              <a:rPr lang="en-US" sz="2800">
                <a:solidFill>
                  <a:srgbClr val="FFC000"/>
                </a:solidFill>
                <a:cs typeface="+mj-cs"/>
              </a:rPr>
              <a:t>), and it is written, </a:t>
            </a:r>
            <a:r>
              <a:rPr lang="en-US" sz="2800">
                <a:solidFill>
                  <a:srgbClr val="00B0F0"/>
                </a:solidFill>
                <a:cs typeface="+mj-cs"/>
              </a:rPr>
              <a:t>"Praise His holy name" </a:t>
            </a:r>
            <a:r>
              <a:rPr lang="en-US" sz="2800">
                <a:solidFill>
                  <a:srgbClr val="FFC000"/>
                </a:solidFill>
                <a:cs typeface="+mj-cs"/>
              </a:rPr>
              <a:t>(</a:t>
            </a:r>
            <a:r>
              <a:rPr lang="en-US" sz="2800">
                <a:solidFill>
                  <a:srgbClr val="00B0F0"/>
                </a:solidFill>
                <a:cs typeface="+mj-cs"/>
              </a:rPr>
              <a:t>ibid. 105:3</a:t>
            </a:r>
            <a:r>
              <a:rPr lang="en-US" sz="2800">
                <a:solidFill>
                  <a:srgbClr val="FFC000"/>
                </a:solidFill>
                <a:cs typeface="+mj-cs"/>
              </a:rPr>
              <a:t>), and it is written, </a:t>
            </a:r>
            <a:r>
              <a:rPr lang="en-US" sz="2800">
                <a:solidFill>
                  <a:srgbClr val="00B0F0"/>
                </a:solidFill>
                <a:cs typeface="+mj-cs"/>
              </a:rPr>
              <a:t>"Our soul waits for God" </a:t>
            </a:r>
            <a:r>
              <a:rPr lang="en-US" sz="2800">
                <a:solidFill>
                  <a:srgbClr val="FFC000"/>
                </a:solidFill>
                <a:cs typeface="+mj-cs"/>
              </a:rPr>
              <a:t>(</a:t>
            </a:r>
            <a:r>
              <a:rPr lang="en-US" sz="2800">
                <a:solidFill>
                  <a:srgbClr val="00B0F0"/>
                </a:solidFill>
                <a:cs typeface="+mj-cs"/>
              </a:rPr>
              <a:t>ibid. 33:20</a:t>
            </a:r>
            <a:r>
              <a:rPr lang="en-US" sz="2800">
                <a:solidFill>
                  <a:srgbClr val="FFC000"/>
                </a:solidFill>
                <a:cs typeface="+mj-cs"/>
              </a:rPr>
              <a:t>). The Holy One, blessed be He, said: You see Me and rejoice and reveal yourselves, and I also see you and reveal Myself and rejoice, as it is said, </a:t>
            </a:r>
            <a:r>
              <a:rPr lang="en-US" sz="2800">
                <a:solidFill>
                  <a:srgbClr val="00B0F0"/>
                </a:solidFill>
                <a:cs typeface="+mj-cs"/>
              </a:rPr>
              <a:t>"I will rejoice in Jerusalem and delight in My people" </a:t>
            </a:r>
            <a:r>
              <a:rPr lang="en-US" sz="2800">
                <a:solidFill>
                  <a:srgbClr val="FFC000"/>
                </a:solidFill>
                <a:cs typeface="+mj-cs"/>
              </a:rPr>
              <a:t>(</a:t>
            </a:r>
            <a:r>
              <a:rPr lang="en-US" sz="2800">
                <a:solidFill>
                  <a:srgbClr val="00B0F0"/>
                </a:solidFill>
                <a:cs typeface="+mj-cs"/>
              </a:rPr>
              <a:t>Isaiah 65:19</a:t>
            </a:r>
            <a:r>
              <a:rPr lang="en-US" sz="2800">
                <a:solidFill>
                  <a:srgbClr val="FFC000"/>
                </a:solidFill>
                <a:cs typeface="+mj-cs"/>
              </a:rPr>
              <a:t>). Therefore it is said, </a:t>
            </a:r>
            <a:r>
              <a:rPr lang="en-US" sz="2800">
                <a:solidFill>
                  <a:srgbClr val="00B0F0"/>
                </a:solidFill>
                <a:cs typeface="+mj-cs"/>
              </a:rPr>
              <a:t>"Let them praise His name with dancing" </a:t>
            </a:r>
            <a:r>
              <a:rPr lang="en-US" sz="2800">
                <a:solidFill>
                  <a:srgbClr val="FFC000"/>
                </a:solidFill>
                <a:cs typeface="+mj-cs"/>
              </a:rPr>
              <a:t>(</a:t>
            </a:r>
            <a:r>
              <a:rPr lang="en-US" sz="2800">
                <a:solidFill>
                  <a:srgbClr val="00B0F0"/>
                </a:solidFill>
                <a:cs typeface="+mj-cs"/>
              </a:rPr>
              <a:t>Micah 7:15</a:t>
            </a:r>
            <a:r>
              <a:rPr lang="en-US" sz="2800">
                <a:solidFill>
                  <a:srgbClr val="FFC000"/>
                </a:solidFill>
                <a:cs typeface="+mj-cs"/>
              </a:rPr>
              <a:t>), </a:t>
            </a:r>
            <a:r>
              <a:rPr lang="en-US" sz="2800">
                <a:solidFill>
                  <a:srgbClr val="00B0F0"/>
                </a:solidFill>
                <a:cs typeface="+mj-cs"/>
              </a:rPr>
              <a:t>"As in the days of your exodus from the land of Egypt" </a:t>
            </a:r>
            <a:r>
              <a:rPr lang="en-US" sz="2800">
                <a:solidFill>
                  <a:srgbClr val="FFC000"/>
                </a:solidFill>
                <a:cs typeface="+mj-cs"/>
              </a:rPr>
              <a:t>(ibid.), as it is said, </a:t>
            </a:r>
            <a:r>
              <a:rPr lang="en-US" sz="2800">
                <a:solidFill>
                  <a:srgbClr val="00B0F0"/>
                </a:solidFill>
                <a:cs typeface="+mj-cs"/>
              </a:rPr>
              <a:t>"And all the women went out" </a:t>
            </a:r>
            <a:r>
              <a:rPr lang="en-US" sz="2800">
                <a:solidFill>
                  <a:srgbClr val="FFC000"/>
                </a:solidFill>
                <a:cs typeface="+mj-cs"/>
              </a:rPr>
              <a:t>(</a:t>
            </a:r>
            <a:r>
              <a:rPr lang="en-US" sz="2800">
                <a:solidFill>
                  <a:srgbClr val="00B0F0"/>
                </a:solidFill>
                <a:cs typeface="+mj-cs"/>
              </a:rPr>
              <a:t>Exodus 15:20</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59A6EA2-B683-3012-3511-622019EE5CB3}"/>
                  </a:ext>
                </a:extLst>
              </p14:cNvPr>
              <p14:cNvContentPartPr/>
              <p14:nvPr/>
            </p14:nvContentPartPr>
            <p14:xfrm>
              <a:off x="4550280" y="1005700"/>
              <a:ext cx="1410840" cy="97560"/>
            </p14:xfrm>
          </p:contentPart>
        </mc:Choice>
        <mc:Fallback>
          <p:pic>
            <p:nvPicPr>
              <p:cNvPr id="2" name="Ink 1">
                <a:extLst>
                  <a:ext uri="{FF2B5EF4-FFF2-40B4-BE49-F238E27FC236}">
                    <a16:creationId xmlns:a16="http://schemas.microsoft.com/office/drawing/2014/main" id="{859A6EA2-B683-3012-3511-622019EE5CB3}"/>
                  </a:ext>
                </a:extLst>
              </p:cNvPr>
              <p:cNvPicPr/>
              <p:nvPr/>
            </p:nvPicPr>
            <p:blipFill>
              <a:blip r:embed="rId5"/>
              <a:stretch>
                <a:fillRect/>
              </a:stretch>
            </p:blipFill>
            <p:spPr>
              <a:xfrm>
                <a:off x="4532640" y="988060"/>
                <a:ext cx="1446480" cy="133200"/>
              </a:xfrm>
              <a:prstGeom prst="rect">
                <a:avLst/>
              </a:prstGeom>
            </p:spPr>
          </p:pic>
        </mc:Fallback>
      </mc:AlternateContent>
    </p:spTree>
    <p:extLst>
      <p:ext uri="{BB962C8B-B14F-4D97-AF65-F5344CB8AC3E}">
        <p14:creationId xmlns:p14="http://schemas.microsoft.com/office/powerpoint/2010/main" val="41629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296400" cy="53149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 </a:t>
            </a:r>
            <a:r>
              <a:rPr lang="en-US"/>
              <a:t>. mmon</a:t>
            </a:r>
            <a:endParaRPr lang="en-US"/>
          </a:p>
        </p:txBody>
      </p:sp>
      <p:pic>
        <p:nvPicPr>
          <p:cNvPr id="3" name="Picture 2">
            <a:extLst>
              <a:ext uri="{FF2B5EF4-FFF2-40B4-BE49-F238E27FC236}">
                <a16:creationId xmlns:a16="http://schemas.microsoft.com/office/drawing/2014/main" id="{F8948128-BD2B-E949-2175-58838F8DAB11}"/>
              </a:ext>
            </a:extLst>
          </p:cNvPr>
          <p:cNvPicPr>
            <a:picLocks noChangeAspect="1"/>
          </p:cNvPicPr>
          <p:nvPr/>
        </p:nvPicPr>
        <p:blipFill>
          <a:blip r:embed="rId4"/>
          <a:stretch>
            <a:fillRect/>
          </a:stretch>
        </p:blipFill>
        <p:spPr>
          <a:xfrm>
            <a:off x="233972" y="155224"/>
            <a:ext cx="8417471" cy="2556226"/>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1724636-3D2D-FC64-5E8A-E0BA33CC088F}"/>
              </a:ext>
            </a:extLst>
          </p:cNvPr>
          <p:cNvSpPr txBox="1"/>
          <p:nvPr/>
        </p:nvSpPr>
        <p:spPr>
          <a:xfrm>
            <a:off x="1281722" y="2786626"/>
            <a:ext cx="6630378" cy="1538883"/>
          </a:xfrm>
          <a:prstGeom prst="rect">
            <a:avLst/>
          </a:prstGeom>
          <a:noFill/>
        </p:spPr>
        <p:txBody>
          <a:bodyPr wrap="square">
            <a:spAutoFit/>
          </a:bodyPr>
          <a:lstStyle/>
          <a:p>
            <a:pPr algn="r" rtl="1">
              <a:spcBef>
                <a:spcPts val="0"/>
              </a:spcBef>
              <a:spcAft>
                <a:spcPts val="0"/>
              </a:spcAft>
            </a:pPr>
            <a:r>
              <a:rPr lang="he-IL" sz="3200"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a:r>
              <a:rPr lang="he-IL" sz="3100" i="0" u="none" strike="noStrike">
                <a:solidFill>
                  <a:srgbClr val="00B0F0"/>
                </a:solidFill>
                <a:effectLst/>
                <a:latin typeface="Arial" panose="020B0604020202020204" pitchFamily="34" charset="0"/>
                <a:cs typeface="+mj-cs"/>
              </a:rPr>
              <a:t>יט  </a:t>
            </a:r>
            <a:r>
              <a:rPr lang="he-IL" sz="3100" i="0" u="none" strike="noStrike">
                <a:solidFill>
                  <a:schemeClr val="bg1"/>
                </a:solidFill>
                <a:effectLst/>
                <a:latin typeface="Arial" panose="020B0604020202020204" pitchFamily="34" charset="0"/>
                <a:cs typeface="+mj-cs"/>
              </a:rPr>
              <a:t>הָא אֲנָא עָבִיד חַדְתָּא וּכְעַן תִּתְגְלֵי הֲלָא תֵידְעוּנָהּ אַף אַשַׁוֵי בְמַדְבְּרָא אוֹרַח בְּצַדְיוּתָא נַהַרְוָן:</a:t>
            </a:r>
          </a:p>
        </p:txBody>
      </p:sp>
      <p:sp>
        <p:nvSpPr>
          <p:cNvPr id="7" name="TextBox 6">
            <a:extLst>
              <a:ext uri="{FF2B5EF4-FFF2-40B4-BE49-F238E27FC236}">
                <a16:creationId xmlns:a16="http://schemas.microsoft.com/office/drawing/2014/main" id="{40ADCDA1-7DA4-D5B1-CBA7-ADD06F6C7DFF}"/>
              </a:ext>
            </a:extLst>
          </p:cNvPr>
          <p:cNvSpPr txBox="1"/>
          <p:nvPr/>
        </p:nvSpPr>
        <p:spPr>
          <a:xfrm>
            <a:off x="3019531" y="4400685"/>
            <a:ext cx="1713739" cy="369332"/>
          </a:xfrm>
          <a:prstGeom prst="rect">
            <a:avLst/>
          </a:prstGeom>
          <a:noFill/>
        </p:spPr>
        <p:txBody>
          <a:bodyPr wrap="none" rtlCol="0">
            <a:spAutoFit/>
          </a:bodyPr>
          <a:lstStyle/>
          <a:p>
            <a:r>
              <a:rPr lang="en-US" u="sng">
                <a:solidFill>
                  <a:srgbClr val="00B0F0"/>
                </a:solidFill>
              </a:rPr>
              <a:t>www.sefaria.org</a:t>
            </a:r>
          </a:p>
        </p:txBody>
      </p:sp>
      <p:sp>
        <p:nvSpPr>
          <p:cNvPr id="9" name="TextBox 8">
            <a:extLst>
              <a:ext uri="{FF2B5EF4-FFF2-40B4-BE49-F238E27FC236}">
                <a16:creationId xmlns:a16="http://schemas.microsoft.com/office/drawing/2014/main" id="{66D7DA6D-BD8A-03CB-F50B-9A8F711BEC9D}"/>
              </a:ext>
            </a:extLst>
          </p:cNvPr>
          <p:cNvSpPr txBox="1"/>
          <p:nvPr/>
        </p:nvSpPr>
        <p:spPr>
          <a:xfrm>
            <a:off x="7613741" y="198380"/>
            <a:ext cx="906787" cy="400110"/>
          </a:xfrm>
          <a:prstGeom prst="rect">
            <a:avLst/>
          </a:prstGeom>
          <a:noFill/>
        </p:spPr>
        <p:txBody>
          <a:bodyPr wrap="none" rtlCol="0">
            <a:spAutoFit/>
          </a:bodyPr>
          <a:lstStyle/>
          <a:p>
            <a:r>
              <a:rPr lang="en-US" sz="2000">
                <a:solidFill>
                  <a:srgbClr val="00B0F0"/>
                </a:solidFill>
              </a:rPr>
              <a:t>LOGOS</a:t>
            </a:r>
          </a:p>
        </p:txBody>
      </p:sp>
      <p:sp>
        <p:nvSpPr>
          <p:cNvPr id="11" name="TextBox 10">
            <a:extLst>
              <a:ext uri="{FF2B5EF4-FFF2-40B4-BE49-F238E27FC236}">
                <a16:creationId xmlns:a16="http://schemas.microsoft.com/office/drawing/2014/main" id="{2BC96C54-FD76-F6E9-6863-52309C6D8718}"/>
              </a:ext>
            </a:extLst>
          </p:cNvPr>
          <p:cNvSpPr txBox="1"/>
          <p:nvPr/>
        </p:nvSpPr>
        <p:spPr>
          <a:xfrm>
            <a:off x="1757536" y="155224"/>
            <a:ext cx="2241319" cy="461665"/>
          </a:xfrm>
          <a:prstGeom prst="rect">
            <a:avLst/>
          </a:prstGeom>
          <a:noFill/>
        </p:spPr>
        <p:txBody>
          <a:bodyPr wrap="none" rtlCol="0">
            <a:spAutoFit/>
          </a:bodyPr>
          <a:lstStyle/>
          <a:p>
            <a:r>
              <a:rPr lang="he-IL" sz="2400">
                <a:solidFill>
                  <a:srgbClr val="00B0F0"/>
                </a:solidFill>
                <a:cs typeface="+mj-cs"/>
              </a:rPr>
              <a:t>ספר ישעיהו פרק מג</a:t>
            </a:r>
            <a:endParaRPr lang="en-US" sz="2400">
              <a:solidFill>
                <a:srgbClr val="00B0F0"/>
              </a:solidFill>
              <a:cs typeface="+mj-cs"/>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C19E2E52-9B27-2D99-4C45-0C1449F16775}"/>
                  </a:ext>
                </a:extLst>
              </p14:cNvPr>
              <p14:cNvContentPartPr/>
              <p14:nvPr/>
            </p14:nvContentPartPr>
            <p14:xfrm>
              <a:off x="5327160" y="1249780"/>
              <a:ext cx="873720" cy="81360"/>
            </p14:xfrm>
          </p:contentPart>
        </mc:Choice>
        <mc:Fallback>
          <p:pic>
            <p:nvPicPr>
              <p:cNvPr id="2" name="Ink 1">
                <a:extLst>
                  <a:ext uri="{FF2B5EF4-FFF2-40B4-BE49-F238E27FC236}">
                    <a16:creationId xmlns:a16="http://schemas.microsoft.com/office/drawing/2014/main" id="{C19E2E52-9B27-2D99-4C45-0C1449F16775}"/>
                  </a:ext>
                </a:extLst>
              </p:cNvPr>
              <p:cNvPicPr/>
              <p:nvPr/>
            </p:nvPicPr>
            <p:blipFill>
              <a:blip r:embed="rId6"/>
              <a:stretch>
                <a:fillRect/>
              </a:stretch>
            </p:blipFill>
            <p:spPr>
              <a:xfrm>
                <a:off x="5309160" y="1232140"/>
                <a:ext cx="909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4F6EB32-71E4-BE59-C975-94888F233842}"/>
                  </a:ext>
                </a:extLst>
              </p14:cNvPr>
              <p14:cNvContentPartPr/>
              <p14:nvPr/>
            </p14:nvContentPartPr>
            <p14:xfrm>
              <a:off x="1713840" y="1285060"/>
              <a:ext cx="828360" cy="41400"/>
            </p14:xfrm>
          </p:contentPart>
        </mc:Choice>
        <mc:Fallback>
          <p:pic>
            <p:nvPicPr>
              <p:cNvPr id="4" name="Ink 3">
                <a:extLst>
                  <a:ext uri="{FF2B5EF4-FFF2-40B4-BE49-F238E27FC236}">
                    <a16:creationId xmlns:a16="http://schemas.microsoft.com/office/drawing/2014/main" id="{84F6EB32-71E4-BE59-C975-94888F233842}"/>
                  </a:ext>
                </a:extLst>
              </p:cNvPr>
              <p:cNvPicPr/>
              <p:nvPr/>
            </p:nvPicPr>
            <p:blipFill>
              <a:blip r:embed="rId8"/>
              <a:stretch>
                <a:fillRect/>
              </a:stretch>
            </p:blipFill>
            <p:spPr>
              <a:xfrm>
                <a:off x="1696200" y="1267060"/>
                <a:ext cx="864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5385E2ED-4F64-5BE8-324D-41B15CE2F403}"/>
                  </a:ext>
                </a:extLst>
              </p14:cNvPr>
              <p14:cNvContentPartPr/>
              <p14:nvPr/>
            </p14:nvContentPartPr>
            <p14:xfrm>
              <a:off x="7760400" y="1728580"/>
              <a:ext cx="782280" cy="69840"/>
            </p14:xfrm>
          </p:contentPart>
        </mc:Choice>
        <mc:Fallback>
          <p:pic>
            <p:nvPicPr>
              <p:cNvPr id="12" name="Ink 11">
                <a:extLst>
                  <a:ext uri="{FF2B5EF4-FFF2-40B4-BE49-F238E27FC236}">
                    <a16:creationId xmlns:a16="http://schemas.microsoft.com/office/drawing/2014/main" id="{5385E2ED-4F64-5BE8-324D-41B15CE2F403}"/>
                  </a:ext>
                </a:extLst>
              </p:cNvPr>
              <p:cNvPicPr/>
              <p:nvPr/>
            </p:nvPicPr>
            <p:blipFill>
              <a:blip r:embed="rId10"/>
              <a:stretch>
                <a:fillRect/>
              </a:stretch>
            </p:blipFill>
            <p:spPr>
              <a:xfrm>
                <a:off x="7742400" y="1710940"/>
                <a:ext cx="817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90E53676-AC45-95DB-B836-C84EFB276E19}"/>
                  </a:ext>
                </a:extLst>
              </p14:cNvPr>
              <p14:cNvContentPartPr/>
              <p14:nvPr/>
            </p14:nvContentPartPr>
            <p14:xfrm>
              <a:off x="3359760" y="3769420"/>
              <a:ext cx="701640" cy="95040"/>
            </p14:xfrm>
          </p:contentPart>
        </mc:Choice>
        <mc:Fallback>
          <p:pic>
            <p:nvPicPr>
              <p:cNvPr id="13" name="Ink 12">
                <a:extLst>
                  <a:ext uri="{FF2B5EF4-FFF2-40B4-BE49-F238E27FC236}">
                    <a16:creationId xmlns:a16="http://schemas.microsoft.com/office/drawing/2014/main" id="{90E53676-AC45-95DB-B836-C84EFB276E19}"/>
                  </a:ext>
                </a:extLst>
              </p:cNvPr>
              <p:cNvPicPr/>
              <p:nvPr/>
            </p:nvPicPr>
            <p:blipFill>
              <a:blip r:embed="rId12"/>
              <a:stretch>
                <a:fillRect/>
              </a:stretch>
            </p:blipFill>
            <p:spPr>
              <a:xfrm>
                <a:off x="3342120" y="3751420"/>
                <a:ext cx="737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06777F4E-63AD-76C3-42F4-F5D8E3330FDF}"/>
                  </a:ext>
                </a:extLst>
              </p14:cNvPr>
              <p14:cNvContentPartPr/>
              <p14:nvPr/>
            </p14:nvContentPartPr>
            <p14:xfrm>
              <a:off x="4790400" y="3845740"/>
              <a:ext cx="757080" cy="61560"/>
            </p14:xfrm>
          </p:contentPart>
        </mc:Choice>
        <mc:Fallback>
          <p:pic>
            <p:nvPicPr>
              <p:cNvPr id="14" name="Ink 13">
                <a:extLst>
                  <a:ext uri="{FF2B5EF4-FFF2-40B4-BE49-F238E27FC236}">
                    <a16:creationId xmlns:a16="http://schemas.microsoft.com/office/drawing/2014/main" id="{06777F4E-63AD-76C3-42F4-F5D8E3330FDF}"/>
                  </a:ext>
                </a:extLst>
              </p:cNvPr>
              <p:cNvPicPr/>
              <p:nvPr/>
            </p:nvPicPr>
            <p:blipFill>
              <a:blip r:embed="rId14"/>
              <a:stretch>
                <a:fillRect/>
              </a:stretch>
            </p:blipFill>
            <p:spPr>
              <a:xfrm>
                <a:off x="4772400" y="3827740"/>
                <a:ext cx="792720" cy="97200"/>
              </a:xfrm>
              <a:prstGeom prst="rect">
                <a:avLst/>
              </a:prstGeom>
            </p:spPr>
          </p:pic>
        </mc:Fallback>
      </mc:AlternateContent>
      <p:grpSp>
        <p:nvGrpSpPr>
          <p:cNvPr id="17" name="Group 16">
            <a:extLst>
              <a:ext uri="{FF2B5EF4-FFF2-40B4-BE49-F238E27FC236}">
                <a16:creationId xmlns:a16="http://schemas.microsoft.com/office/drawing/2014/main" id="{C4A39245-00FE-1AE1-F71B-B06A89618157}"/>
              </a:ext>
            </a:extLst>
          </p:cNvPr>
          <p:cNvGrpSpPr/>
          <p:nvPr/>
        </p:nvGrpSpPr>
        <p:grpSpPr>
          <a:xfrm>
            <a:off x="3428160" y="1751260"/>
            <a:ext cx="839880" cy="54720"/>
            <a:chOff x="3428160" y="1751260"/>
            <a:chExt cx="839880" cy="54720"/>
          </a:xfrm>
        </p:grpSpPr>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2B4F8E44-A195-9C8E-C005-B63CFA2418C9}"/>
                    </a:ext>
                  </a:extLst>
                </p14:cNvPr>
                <p14:cNvContentPartPr/>
                <p14:nvPr/>
              </p14:nvContentPartPr>
              <p14:xfrm>
                <a:off x="3483960" y="1799500"/>
                <a:ext cx="3600" cy="6480"/>
              </p14:xfrm>
            </p:contentPart>
          </mc:Choice>
          <mc:Fallback>
            <p:pic>
              <p:nvPicPr>
                <p:cNvPr id="15" name="Ink 14">
                  <a:extLst>
                    <a:ext uri="{FF2B5EF4-FFF2-40B4-BE49-F238E27FC236}">
                      <a16:creationId xmlns:a16="http://schemas.microsoft.com/office/drawing/2014/main" id="{2B4F8E44-A195-9C8E-C005-B63CFA2418C9}"/>
                    </a:ext>
                  </a:extLst>
                </p:cNvPr>
                <p:cNvPicPr/>
                <p:nvPr/>
              </p:nvPicPr>
              <p:blipFill>
                <a:blip r:embed="rId16"/>
                <a:stretch>
                  <a:fillRect/>
                </a:stretch>
              </p:blipFill>
              <p:spPr>
                <a:xfrm>
                  <a:off x="3466320" y="1781500"/>
                  <a:ext cx="39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B583A767-BD8D-0745-AA5D-F27BB24FBFC7}"/>
                    </a:ext>
                  </a:extLst>
                </p14:cNvPr>
                <p14:cNvContentPartPr/>
                <p14:nvPr/>
              </p14:nvContentPartPr>
              <p14:xfrm>
                <a:off x="3428160" y="1751260"/>
                <a:ext cx="839880" cy="37800"/>
              </p14:xfrm>
            </p:contentPart>
          </mc:Choice>
          <mc:Fallback>
            <p:pic>
              <p:nvPicPr>
                <p:cNvPr id="16" name="Ink 15">
                  <a:extLst>
                    <a:ext uri="{FF2B5EF4-FFF2-40B4-BE49-F238E27FC236}">
                      <a16:creationId xmlns:a16="http://schemas.microsoft.com/office/drawing/2014/main" id="{B583A767-BD8D-0745-AA5D-F27BB24FBFC7}"/>
                    </a:ext>
                  </a:extLst>
                </p:cNvPr>
                <p:cNvPicPr/>
                <p:nvPr/>
              </p:nvPicPr>
              <p:blipFill>
                <a:blip r:embed="rId18"/>
                <a:stretch>
                  <a:fillRect/>
                </a:stretch>
              </p:blipFill>
              <p:spPr>
                <a:xfrm>
                  <a:off x="3410160" y="1733620"/>
                  <a:ext cx="87552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68230C63-4247-14CD-106D-6BB6053F65FE}"/>
                  </a:ext>
                </a:extLst>
              </p14:cNvPr>
              <p14:cNvContentPartPr/>
              <p14:nvPr/>
            </p14:nvContentPartPr>
            <p14:xfrm>
              <a:off x="1557600" y="3858700"/>
              <a:ext cx="915120" cy="49320"/>
            </p14:xfrm>
          </p:contentPart>
        </mc:Choice>
        <mc:Fallback>
          <p:pic>
            <p:nvPicPr>
              <p:cNvPr id="18" name="Ink 17">
                <a:extLst>
                  <a:ext uri="{FF2B5EF4-FFF2-40B4-BE49-F238E27FC236}">
                    <a16:creationId xmlns:a16="http://schemas.microsoft.com/office/drawing/2014/main" id="{68230C63-4247-14CD-106D-6BB6053F65FE}"/>
                  </a:ext>
                </a:extLst>
              </p:cNvPr>
              <p:cNvPicPr/>
              <p:nvPr/>
            </p:nvPicPr>
            <p:blipFill>
              <a:blip r:embed="rId20"/>
              <a:stretch>
                <a:fillRect/>
              </a:stretch>
            </p:blipFill>
            <p:spPr>
              <a:xfrm>
                <a:off x="1539960" y="3840700"/>
                <a:ext cx="950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ABB699CF-94B8-EBC2-FDF6-0974CEF171DA}"/>
                  </a:ext>
                </a:extLst>
              </p14:cNvPr>
              <p14:cNvContentPartPr/>
              <p14:nvPr/>
            </p14:nvContentPartPr>
            <p14:xfrm>
              <a:off x="5893080" y="1743340"/>
              <a:ext cx="1081080" cy="33840"/>
            </p14:xfrm>
          </p:contentPart>
        </mc:Choice>
        <mc:Fallback>
          <p:pic>
            <p:nvPicPr>
              <p:cNvPr id="19" name="Ink 18">
                <a:extLst>
                  <a:ext uri="{FF2B5EF4-FFF2-40B4-BE49-F238E27FC236}">
                    <a16:creationId xmlns:a16="http://schemas.microsoft.com/office/drawing/2014/main" id="{ABB699CF-94B8-EBC2-FDF6-0974CEF171DA}"/>
                  </a:ext>
                </a:extLst>
              </p:cNvPr>
              <p:cNvPicPr/>
              <p:nvPr/>
            </p:nvPicPr>
            <p:blipFill>
              <a:blip r:embed="rId22"/>
              <a:stretch>
                <a:fillRect/>
              </a:stretch>
            </p:blipFill>
            <p:spPr>
              <a:xfrm>
                <a:off x="5875440" y="1725340"/>
                <a:ext cx="1116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2E7593BE-C233-113E-F185-429EB15D5E88}"/>
                  </a:ext>
                </a:extLst>
              </p14:cNvPr>
              <p14:cNvContentPartPr/>
              <p14:nvPr/>
            </p14:nvContentPartPr>
            <p14:xfrm>
              <a:off x="1694760" y="1715620"/>
              <a:ext cx="928800" cy="106200"/>
            </p14:xfrm>
          </p:contentPart>
        </mc:Choice>
        <mc:Fallback>
          <p:pic>
            <p:nvPicPr>
              <p:cNvPr id="20" name="Ink 19">
                <a:extLst>
                  <a:ext uri="{FF2B5EF4-FFF2-40B4-BE49-F238E27FC236}">
                    <a16:creationId xmlns:a16="http://schemas.microsoft.com/office/drawing/2014/main" id="{2E7593BE-C233-113E-F185-429EB15D5E88}"/>
                  </a:ext>
                </a:extLst>
              </p:cNvPr>
              <p:cNvPicPr/>
              <p:nvPr/>
            </p:nvPicPr>
            <p:blipFill>
              <a:blip r:embed="rId24"/>
              <a:stretch>
                <a:fillRect/>
              </a:stretch>
            </p:blipFill>
            <p:spPr>
              <a:xfrm>
                <a:off x="1676760" y="1697980"/>
                <a:ext cx="964440" cy="141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21" name="Ink 20">
                <a:extLst>
                  <a:ext uri="{FF2B5EF4-FFF2-40B4-BE49-F238E27FC236}">
                    <a16:creationId xmlns:a16="http://schemas.microsoft.com/office/drawing/2014/main" id="{BA4DA21A-4606-1C3C-619F-4DAF5C38CA95}"/>
                  </a:ext>
                </a:extLst>
              </p14:cNvPr>
              <p14:cNvContentPartPr/>
              <p14:nvPr/>
            </p14:nvContentPartPr>
            <p14:xfrm>
              <a:off x="5761320" y="2144020"/>
              <a:ext cx="744120" cy="128520"/>
            </p14:xfrm>
          </p:contentPart>
        </mc:Choice>
        <mc:Fallback>
          <p:pic>
            <p:nvPicPr>
              <p:cNvPr id="21" name="Ink 20">
                <a:extLst>
                  <a:ext uri="{FF2B5EF4-FFF2-40B4-BE49-F238E27FC236}">
                    <a16:creationId xmlns:a16="http://schemas.microsoft.com/office/drawing/2014/main" id="{BA4DA21A-4606-1C3C-619F-4DAF5C38CA95}"/>
                  </a:ext>
                </a:extLst>
              </p:cNvPr>
              <p:cNvPicPr/>
              <p:nvPr/>
            </p:nvPicPr>
            <p:blipFill>
              <a:blip r:embed="rId26"/>
              <a:stretch>
                <a:fillRect/>
              </a:stretch>
            </p:blipFill>
            <p:spPr>
              <a:xfrm>
                <a:off x="5730000" y="2112700"/>
                <a:ext cx="806760" cy="191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22" name="Ink 21">
                <a:extLst>
                  <a:ext uri="{FF2B5EF4-FFF2-40B4-BE49-F238E27FC236}">
                    <a16:creationId xmlns:a16="http://schemas.microsoft.com/office/drawing/2014/main" id="{804DED80-2249-9467-66E1-B139A53D4E8C}"/>
                  </a:ext>
                </a:extLst>
              </p14:cNvPr>
              <p14:cNvContentPartPr/>
              <p14:nvPr/>
            </p14:nvContentPartPr>
            <p14:xfrm>
              <a:off x="4788960" y="4235980"/>
              <a:ext cx="725760" cy="101880"/>
            </p14:xfrm>
          </p:contentPart>
        </mc:Choice>
        <mc:Fallback>
          <p:pic>
            <p:nvPicPr>
              <p:cNvPr id="22" name="Ink 21">
                <a:extLst>
                  <a:ext uri="{FF2B5EF4-FFF2-40B4-BE49-F238E27FC236}">
                    <a16:creationId xmlns:a16="http://schemas.microsoft.com/office/drawing/2014/main" id="{804DED80-2249-9467-66E1-B139A53D4E8C}"/>
                  </a:ext>
                </a:extLst>
              </p:cNvPr>
              <p:cNvPicPr/>
              <p:nvPr/>
            </p:nvPicPr>
            <p:blipFill>
              <a:blip r:embed="rId28"/>
              <a:stretch>
                <a:fillRect/>
              </a:stretch>
            </p:blipFill>
            <p:spPr>
              <a:xfrm>
                <a:off x="4757640" y="4204660"/>
                <a:ext cx="788400" cy="164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23" name="Ink 22">
                <a:extLst>
                  <a:ext uri="{FF2B5EF4-FFF2-40B4-BE49-F238E27FC236}">
                    <a16:creationId xmlns:a16="http://schemas.microsoft.com/office/drawing/2014/main" id="{456476CA-2AFD-617C-E265-64CDFBBF8E88}"/>
                  </a:ext>
                </a:extLst>
              </p14:cNvPr>
              <p14:cNvContentPartPr/>
              <p14:nvPr/>
            </p14:nvContentPartPr>
            <p14:xfrm>
              <a:off x="1828320" y="2227540"/>
              <a:ext cx="641520" cy="73800"/>
            </p14:xfrm>
          </p:contentPart>
        </mc:Choice>
        <mc:Fallback>
          <p:pic>
            <p:nvPicPr>
              <p:cNvPr id="23" name="Ink 22">
                <a:extLst>
                  <a:ext uri="{FF2B5EF4-FFF2-40B4-BE49-F238E27FC236}">
                    <a16:creationId xmlns:a16="http://schemas.microsoft.com/office/drawing/2014/main" id="{456476CA-2AFD-617C-E265-64CDFBBF8E88}"/>
                  </a:ext>
                </a:extLst>
              </p:cNvPr>
              <p:cNvPicPr/>
              <p:nvPr/>
            </p:nvPicPr>
            <p:blipFill>
              <a:blip r:embed="rId30"/>
              <a:stretch>
                <a:fillRect/>
              </a:stretch>
            </p:blipFill>
            <p:spPr>
              <a:xfrm>
                <a:off x="1797000" y="2196220"/>
                <a:ext cx="704160" cy="136440"/>
              </a:xfrm>
              <a:prstGeom prst="rect">
                <a:avLst/>
              </a:prstGeom>
            </p:spPr>
          </p:pic>
        </mc:Fallback>
      </mc:AlternateContent>
    </p:spTree>
    <p:extLst>
      <p:ext uri="{BB962C8B-B14F-4D97-AF65-F5344CB8AC3E}">
        <p14:creationId xmlns:p14="http://schemas.microsoft.com/office/powerpoint/2010/main" val="172091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84050" cy="667385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7650" y="76200"/>
            <a:ext cx="11734800" cy="5940088"/>
          </a:xfrm>
          <a:prstGeom prst="rect">
            <a:avLst/>
          </a:prstGeom>
          <a:noFill/>
        </p:spPr>
        <p:txBody>
          <a:bodyPr wrap="square" rtlCol="0">
            <a:spAutoFit/>
          </a:bodyPr>
          <a:lstStyle/>
          <a:p>
            <a:r>
              <a:rPr lang="en-US" sz="3200" b="1">
                <a:solidFill>
                  <a:srgbClr val="FFC000"/>
                </a:solidFill>
                <a:cs typeface="+mj-cs"/>
              </a:rPr>
              <a:t>Talmud Bavli Berakhot 13a:1</a:t>
            </a:r>
          </a:p>
          <a:p>
            <a:pPr algn="r"/>
            <a:r>
              <a:rPr lang="he-IL" sz="3200">
                <a:solidFill>
                  <a:srgbClr val="FFFF00"/>
                </a:solidFill>
                <a:cs typeface="+mj-cs"/>
              </a:rPr>
              <a:t>לֹא שֶׁיֵּעָקֵר ״יַעֲקֹב״ מִמְּקוֹמוֹ, אֶלָּא ״יִשְׂרָאֵל״ עִיקָּר וְ״יַעֲקֹב״ טָפֵל לוֹ. וְכֵן הוּא אוֹמֵר ״אַל תִּזְכְּרוּ רִאשֹׁנוֹת וְקַדְמֹנִיּוֹת אַל תִּתְבֹּנָנוּ״: אַל תִּזְכְּרוּ רִאשֹׁנוֹת״ — זֶה שִׁעְבּוּד מַלְכֻיוֹת, ״וְקַדְמֹנִיּוֹת אַל תִּתְבֹּנָנוּ״ — זוֹ יְצִיאַת מִצְרַיִם.</a:t>
            </a:r>
          </a:p>
          <a:p>
            <a:r>
              <a:rPr lang="en-US" sz="2800">
                <a:solidFill>
                  <a:srgbClr val="FFC000"/>
                </a:solidFill>
                <a:cs typeface="+mj-cs"/>
              </a:rPr>
              <a:t>not that the name Jacob will be entirely uprooted from its place, but that the name Israel will be the primary name to which the name Jacob will be secondary, as the Torah continues to refer to him as Jacob after this event. And it also says that the ultimate redemption will overshadow the previous redemption in the verse: </a:t>
            </a:r>
            <a:r>
              <a:rPr lang="en-US" sz="2800">
                <a:solidFill>
                  <a:srgbClr val="00B0F0"/>
                </a:solidFill>
                <a:cs typeface="+mj-cs"/>
              </a:rPr>
              <a:t>“Do not remember the former events, and do not ponder things of old”</a:t>
            </a:r>
            <a:r>
              <a:rPr lang="en-US" sz="2800">
                <a:solidFill>
                  <a:srgbClr val="FFC000"/>
                </a:solidFill>
                <a:cs typeface="+mj-cs"/>
              </a:rPr>
              <a:t> (</a:t>
            </a:r>
            <a:r>
              <a:rPr lang="en-US" sz="2800">
                <a:solidFill>
                  <a:srgbClr val="00B0F0"/>
                </a:solidFill>
                <a:cs typeface="+mj-cs"/>
              </a:rPr>
              <a:t>Isaiah 43:18</a:t>
            </a:r>
            <a:r>
              <a:rPr lang="en-US" sz="2800">
                <a:solidFill>
                  <a:srgbClr val="FFC000"/>
                </a:solidFill>
                <a:cs typeface="+mj-cs"/>
              </a:rPr>
              <a:t>), and the Gemara explains: </a:t>
            </a:r>
            <a:r>
              <a:rPr lang="en-US" sz="2800">
                <a:solidFill>
                  <a:srgbClr val="00B0F0"/>
                </a:solidFill>
                <a:cs typeface="+mj-cs"/>
              </a:rPr>
              <a:t>“Do not remember the former events,”</a:t>
            </a:r>
            <a:r>
              <a:rPr lang="en-US" sz="2800">
                <a:solidFill>
                  <a:srgbClr val="FFC000"/>
                </a:solidFill>
                <a:cs typeface="+mj-cs"/>
              </a:rPr>
              <a:t> that is the subjugation to the kingdoms, and </a:t>
            </a:r>
            <a:r>
              <a:rPr lang="en-US" sz="2800">
                <a:solidFill>
                  <a:srgbClr val="00B0F0"/>
                </a:solidFill>
                <a:cs typeface="+mj-cs"/>
              </a:rPr>
              <a:t>“do not ponder things of old,”</a:t>
            </a:r>
            <a:r>
              <a:rPr lang="en-US" sz="2800">
                <a:solidFill>
                  <a:srgbClr val="FFC000"/>
                </a:solidFill>
                <a:cs typeface="+mj-cs"/>
              </a:rPr>
              <a:t> that is the exodus from Egypt, which occurred before the subjugation to the nations.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44939AA-D89E-1310-46D3-2CE007DEE905}"/>
                  </a:ext>
                </a:extLst>
              </p14:cNvPr>
              <p14:cNvContentPartPr/>
              <p14:nvPr/>
            </p14:nvContentPartPr>
            <p14:xfrm>
              <a:off x="7910160" y="3380620"/>
              <a:ext cx="640080" cy="30960"/>
            </p14:xfrm>
          </p:contentPart>
        </mc:Choice>
        <mc:Fallback>
          <p:pic>
            <p:nvPicPr>
              <p:cNvPr id="2" name="Ink 1">
                <a:extLst>
                  <a:ext uri="{FF2B5EF4-FFF2-40B4-BE49-F238E27FC236}">
                    <a16:creationId xmlns:a16="http://schemas.microsoft.com/office/drawing/2014/main" id="{744939AA-D89E-1310-46D3-2CE007DEE905}"/>
                  </a:ext>
                </a:extLst>
              </p:cNvPr>
              <p:cNvPicPr/>
              <p:nvPr/>
            </p:nvPicPr>
            <p:blipFill>
              <a:blip r:embed="rId5"/>
              <a:stretch>
                <a:fillRect/>
              </a:stretch>
            </p:blipFill>
            <p:spPr>
              <a:xfrm>
                <a:off x="7892520" y="3362620"/>
                <a:ext cx="675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36AE012-FF8D-2DFB-ADEE-14B9817ABDC4}"/>
                  </a:ext>
                </a:extLst>
              </p14:cNvPr>
              <p14:cNvContentPartPr/>
              <p14:nvPr/>
            </p14:nvContentPartPr>
            <p14:xfrm>
              <a:off x="849840" y="4265860"/>
              <a:ext cx="37080" cy="14400"/>
            </p14:xfrm>
          </p:contentPart>
        </mc:Choice>
        <mc:Fallback>
          <p:pic>
            <p:nvPicPr>
              <p:cNvPr id="4" name="Ink 3">
                <a:extLst>
                  <a:ext uri="{FF2B5EF4-FFF2-40B4-BE49-F238E27FC236}">
                    <a16:creationId xmlns:a16="http://schemas.microsoft.com/office/drawing/2014/main" id="{536AE012-FF8D-2DFB-ADEE-14B9817ABDC4}"/>
                  </a:ext>
                </a:extLst>
              </p:cNvPr>
              <p:cNvPicPr/>
              <p:nvPr/>
            </p:nvPicPr>
            <p:blipFill>
              <a:blip r:embed="rId7"/>
              <a:stretch>
                <a:fillRect/>
              </a:stretch>
            </p:blipFill>
            <p:spPr>
              <a:xfrm>
                <a:off x="832200" y="4248220"/>
                <a:ext cx="72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CA0B98B-A31E-0873-B62A-5814FD9B3B0C}"/>
                  </a:ext>
                </a:extLst>
              </p14:cNvPr>
              <p14:cNvContentPartPr/>
              <p14:nvPr/>
            </p14:nvContentPartPr>
            <p14:xfrm>
              <a:off x="755520" y="4820260"/>
              <a:ext cx="57960" cy="20520"/>
            </p14:xfrm>
          </p:contentPart>
        </mc:Choice>
        <mc:Fallback>
          <p:pic>
            <p:nvPicPr>
              <p:cNvPr id="5" name="Ink 4">
                <a:extLst>
                  <a:ext uri="{FF2B5EF4-FFF2-40B4-BE49-F238E27FC236}">
                    <a16:creationId xmlns:a16="http://schemas.microsoft.com/office/drawing/2014/main" id="{7CA0B98B-A31E-0873-B62A-5814FD9B3B0C}"/>
                  </a:ext>
                </a:extLst>
              </p:cNvPr>
              <p:cNvPicPr/>
              <p:nvPr/>
            </p:nvPicPr>
            <p:blipFill>
              <a:blip r:embed="rId9"/>
              <a:stretch>
                <a:fillRect/>
              </a:stretch>
            </p:blipFill>
            <p:spPr>
              <a:xfrm>
                <a:off x="737880" y="4802260"/>
                <a:ext cx="93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67DDAEC-A824-AC67-1438-3C3E1C5BF85C}"/>
                  </a:ext>
                </a:extLst>
              </p14:cNvPr>
              <p14:cNvContentPartPr/>
              <p14:nvPr/>
            </p14:nvContentPartPr>
            <p14:xfrm>
              <a:off x="1969080" y="4697860"/>
              <a:ext cx="66600" cy="30240"/>
            </p14:xfrm>
          </p:contentPart>
        </mc:Choice>
        <mc:Fallback>
          <p:pic>
            <p:nvPicPr>
              <p:cNvPr id="7" name="Ink 6">
                <a:extLst>
                  <a:ext uri="{FF2B5EF4-FFF2-40B4-BE49-F238E27FC236}">
                    <a16:creationId xmlns:a16="http://schemas.microsoft.com/office/drawing/2014/main" id="{667DDAEC-A824-AC67-1438-3C3E1C5BF85C}"/>
                  </a:ext>
                </a:extLst>
              </p:cNvPr>
              <p:cNvPicPr/>
              <p:nvPr/>
            </p:nvPicPr>
            <p:blipFill>
              <a:blip r:embed="rId11"/>
              <a:stretch>
                <a:fillRect/>
              </a:stretch>
            </p:blipFill>
            <p:spPr>
              <a:xfrm>
                <a:off x="1951080" y="4680220"/>
                <a:ext cx="102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053977C-51FA-EBAE-6447-93583238D588}"/>
                  </a:ext>
                </a:extLst>
              </p14:cNvPr>
              <p14:cNvContentPartPr/>
              <p14:nvPr/>
            </p14:nvContentPartPr>
            <p14:xfrm>
              <a:off x="2904360" y="4730620"/>
              <a:ext cx="38520" cy="39240"/>
            </p14:xfrm>
          </p:contentPart>
        </mc:Choice>
        <mc:Fallback>
          <p:pic>
            <p:nvPicPr>
              <p:cNvPr id="9" name="Ink 8">
                <a:extLst>
                  <a:ext uri="{FF2B5EF4-FFF2-40B4-BE49-F238E27FC236}">
                    <a16:creationId xmlns:a16="http://schemas.microsoft.com/office/drawing/2014/main" id="{D053977C-51FA-EBAE-6447-93583238D588}"/>
                  </a:ext>
                </a:extLst>
              </p:cNvPr>
              <p:cNvPicPr/>
              <p:nvPr/>
            </p:nvPicPr>
            <p:blipFill>
              <a:blip r:embed="rId13"/>
              <a:stretch>
                <a:fillRect/>
              </a:stretch>
            </p:blipFill>
            <p:spPr>
              <a:xfrm>
                <a:off x="2886720" y="4712980"/>
                <a:ext cx="74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66B4B46-7EDF-B283-E01C-97AEA50283B4}"/>
                  </a:ext>
                </a:extLst>
              </p14:cNvPr>
              <p14:cNvContentPartPr/>
              <p14:nvPr/>
            </p14:nvContentPartPr>
            <p14:xfrm>
              <a:off x="3686280" y="4566460"/>
              <a:ext cx="1419480" cy="103320"/>
            </p14:xfrm>
          </p:contentPart>
        </mc:Choice>
        <mc:Fallback>
          <p:pic>
            <p:nvPicPr>
              <p:cNvPr id="11" name="Ink 10">
                <a:extLst>
                  <a:ext uri="{FF2B5EF4-FFF2-40B4-BE49-F238E27FC236}">
                    <a16:creationId xmlns:a16="http://schemas.microsoft.com/office/drawing/2014/main" id="{766B4B46-7EDF-B283-E01C-97AEA50283B4}"/>
                  </a:ext>
                </a:extLst>
              </p:cNvPr>
              <p:cNvPicPr/>
              <p:nvPr/>
            </p:nvPicPr>
            <p:blipFill>
              <a:blip r:embed="rId15"/>
              <a:stretch>
                <a:fillRect/>
              </a:stretch>
            </p:blipFill>
            <p:spPr>
              <a:xfrm>
                <a:off x="3668640" y="4548820"/>
                <a:ext cx="1455120" cy="138960"/>
              </a:xfrm>
              <a:prstGeom prst="rect">
                <a:avLst/>
              </a:prstGeom>
            </p:spPr>
          </p:pic>
        </mc:Fallback>
      </mc:AlternateContent>
      <p:grpSp>
        <p:nvGrpSpPr>
          <p:cNvPr id="14" name="Group 13">
            <a:extLst>
              <a:ext uri="{FF2B5EF4-FFF2-40B4-BE49-F238E27FC236}">
                <a16:creationId xmlns:a16="http://schemas.microsoft.com/office/drawing/2014/main" id="{B2C3BD54-7EEA-62C5-BCEB-B5D0D5EE359C}"/>
              </a:ext>
            </a:extLst>
          </p:cNvPr>
          <p:cNvGrpSpPr/>
          <p:nvPr/>
        </p:nvGrpSpPr>
        <p:grpSpPr>
          <a:xfrm>
            <a:off x="9860640" y="5150740"/>
            <a:ext cx="18720" cy="10440"/>
            <a:chOff x="9860640" y="5150740"/>
            <a:chExt cx="18720" cy="1044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E419E00-3416-44AD-D9A5-88F34D1E1824}"/>
                    </a:ext>
                  </a:extLst>
                </p14:cNvPr>
                <p14:cNvContentPartPr/>
                <p14:nvPr/>
              </p14:nvContentPartPr>
              <p14:xfrm>
                <a:off x="9860640" y="5150740"/>
                <a:ext cx="2880" cy="8280"/>
              </p14:xfrm>
            </p:contentPart>
          </mc:Choice>
          <mc:Fallback>
            <p:pic>
              <p:nvPicPr>
                <p:cNvPr id="12" name="Ink 11">
                  <a:extLst>
                    <a:ext uri="{FF2B5EF4-FFF2-40B4-BE49-F238E27FC236}">
                      <a16:creationId xmlns:a16="http://schemas.microsoft.com/office/drawing/2014/main" id="{4E419E00-3416-44AD-D9A5-88F34D1E1824}"/>
                    </a:ext>
                  </a:extLst>
                </p:cNvPr>
                <p:cNvPicPr/>
                <p:nvPr/>
              </p:nvPicPr>
              <p:blipFill>
                <a:blip r:embed="rId17"/>
                <a:stretch>
                  <a:fillRect/>
                </a:stretch>
              </p:blipFill>
              <p:spPr>
                <a:xfrm>
                  <a:off x="9843000" y="5132740"/>
                  <a:ext cx="3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CEBD80F-F6A3-6045-C7EC-CDC05E1402A6}"/>
                    </a:ext>
                  </a:extLst>
                </p14:cNvPr>
                <p14:cNvContentPartPr/>
                <p14:nvPr/>
              </p14:nvContentPartPr>
              <p14:xfrm>
                <a:off x="9876840" y="5160820"/>
                <a:ext cx="2520" cy="360"/>
              </p14:xfrm>
            </p:contentPart>
          </mc:Choice>
          <mc:Fallback>
            <p:pic>
              <p:nvPicPr>
                <p:cNvPr id="13" name="Ink 12">
                  <a:extLst>
                    <a:ext uri="{FF2B5EF4-FFF2-40B4-BE49-F238E27FC236}">
                      <a16:creationId xmlns:a16="http://schemas.microsoft.com/office/drawing/2014/main" id="{3CEBD80F-F6A3-6045-C7EC-CDC05E1402A6}"/>
                    </a:ext>
                  </a:extLst>
                </p:cNvPr>
                <p:cNvPicPr/>
                <p:nvPr/>
              </p:nvPicPr>
              <p:blipFill>
                <a:blip r:embed="rId19"/>
                <a:stretch>
                  <a:fillRect/>
                </a:stretch>
              </p:blipFill>
              <p:spPr>
                <a:xfrm>
                  <a:off x="9858840" y="5142820"/>
                  <a:ext cx="3816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2898559-CA90-35B0-D142-DF4518668A13}"/>
                  </a:ext>
                </a:extLst>
              </p14:cNvPr>
              <p14:cNvContentPartPr/>
              <p14:nvPr/>
            </p14:nvContentPartPr>
            <p14:xfrm>
              <a:off x="2388480" y="5484460"/>
              <a:ext cx="5040" cy="8280"/>
            </p14:xfrm>
          </p:contentPart>
        </mc:Choice>
        <mc:Fallback>
          <p:pic>
            <p:nvPicPr>
              <p:cNvPr id="15" name="Ink 14">
                <a:extLst>
                  <a:ext uri="{FF2B5EF4-FFF2-40B4-BE49-F238E27FC236}">
                    <a16:creationId xmlns:a16="http://schemas.microsoft.com/office/drawing/2014/main" id="{32898559-CA90-35B0-D142-DF4518668A13}"/>
                  </a:ext>
                </a:extLst>
              </p:cNvPr>
              <p:cNvPicPr/>
              <p:nvPr/>
            </p:nvPicPr>
            <p:blipFill>
              <a:blip r:embed="rId21"/>
              <a:stretch>
                <a:fillRect/>
              </a:stretch>
            </p:blipFill>
            <p:spPr>
              <a:xfrm>
                <a:off x="2370480" y="5466820"/>
                <a:ext cx="40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F340AA5-5531-6E8A-9190-A3A122114130}"/>
                  </a:ext>
                </a:extLst>
              </p14:cNvPr>
              <p14:cNvContentPartPr/>
              <p14:nvPr/>
            </p14:nvContentPartPr>
            <p14:xfrm>
              <a:off x="3345720" y="5591380"/>
              <a:ext cx="4320" cy="4320"/>
            </p14:xfrm>
          </p:contentPart>
        </mc:Choice>
        <mc:Fallback>
          <p:pic>
            <p:nvPicPr>
              <p:cNvPr id="16" name="Ink 15">
                <a:extLst>
                  <a:ext uri="{FF2B5EF4-FFF2-40B4-BE49-F238E27FC236}">
                    <a16:creationId xmlns:a16="http://schemas.microsoft.com/office/drawing/2014/main" id="{4F340AA5-5531-6E8A-9190-A3A122114130}"/>
                  </a:ext>
                </a:extLst>
              </p:cNvPr>
              <p:cNvPicPr/>
              <p:nvPr/>
            </p:nvPicPr>
            <p:blipFill>
              <a:blip r:embed="rId23"/>
              <a:stretch>
                <a:fillRect/>
              </a:stretch>
            </p:blipFill>
            <p:spPr>
              <a:xfrm>
                <a:off x="3328080" y="5573740"/>
                <a:ext cx="39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6A3CAEC-251F-E0BC-F474-6B7711307270}"/>
                  </a:ext>
                </a:extLst>
              </p14:cNvPr>
              <p14:cNvContentPartPr/>
              <p14:nvPr/>
            </p14:nvContentPartPr>
            <p14:xfrm>
              <a:off x="7821600" y="5549260"/>
              <a:ext cx="11880" cy="2880"/>
            </p14:xfrm>
          </p:contentPart>
        </mc:Choice>
        <mc:Fallback>
          <p:pic>
            <p:nvPicPr>
              <p:cNvPr id="17" name="Ink 16">
                <a:extLst>
                  <a:ext uri="{FF2B5EF4-FFF2-40B4-BE49-F238E27FC236}">
                    <a16:creationId xmlns:a16="http://schemas.microsoft.com/office/drawing/2014/main" id="{36A3CAEC-251F-E0BC-F474-6B7711307270}"/>
                  </a:ext>
                </a:extLst>
              </p:cNvPr>
              <p:cNvPicPr/>
              <p:nvPr/>
            </p:nvPicPr>
            <p:blipFill>
              <a:blip r:embed="rId25"/>
              <a:stretch>
                <a:fillRect/>
              </a:stretch>
            </p:blipFill>
            <p:spPr>
              <a:xfrm>
                <a:off x="7803600" y="5531620"/>
                <a:ext cx="47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68A5ABB6-850C-0B52-AB4F-BD151270E14B}"/>
                  </a:ext>
                </a:extLst>
              </p14:cNvPr>
              <p14:cNvContentPartPr/>
              <p14:nvPr/>
            </p14:nvContentPartPr>
            <p14:xfrm>
              <a:off x="8253600" y="5574100"/>
              <a:ext cx="11880" cy="23040"/>
            </p14:xfrm>
          </p:contentPart>
        </mc:Choice>
        <mc:Fallback>
          <p:pic>
            <p:nvPicPr>
              <p:cNvPr id="18" name="Ink 17">
                <a:extLst>
                  <a:ext uri="{FF2B5EF4-FFF2-40B4-BE49-F238E27FC236}">
                    <a16:creationId xmlns:a16="http://schemas.microsoft.com/office/drawing/2014/main" id="{68A5ABB6-850C-0B52-AB4F-BD151270E14B}"/>
                  </a:ext>
                </a:extLst>
              </p:cNvPr>
              <p:cNvPicPr/>
              <p:nvPr/>
            </p:nvPicPr>
            <p:blipFill>
              <a:blip r:embed="rId27"/>
              <a:stretch>
                <a:fillRect/>
              </a:stretch>
            </p:blipFill>
            <p:spPr>
              <a:xfrm>
                <a:off x="8235600" y="5556100"/>
                <a:ext cx="47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8209DD7-E340-1318-D3B4-F3514B708428}"/>
                  </a:ext>
                </a:extLst>
              </p14:cNvPr>
              <p14:cNvContentPartPr/>
              <p14:nvPr/>
            </p14:nvContentPartPr>
            <p14:xfrm>
              <a:off x="10247280" y="5533420"/>
              <a:ext cx="21240" cy="15840"/>
            </p14:xfrm>
          </p:contentPart>
        </mc:Choice>
        <mc:Fallback>
          <p:pic>
            <p:nvPicPr>
              <p:cNvPr id="19" name="Ink 18">
                <a:extLst>
                  <a:ext uri="{FF2B5EF4-FFF2-40B4-BE49-F238E27FC236}">
                    <a16:creationId xmlns:a16="http://schemas.microsoft.com/office/drawing/2014/main" id="{B8209DD7-E340-1318-D3B4-F3514B708428}"/>
                  </a:ext>
                </a:extLst>
              </p:cNvPr>
              <p:cNvPicPr/>
              <p:nvPr/>
            </p:nvPicPr>
            <p:blipFill>
              <a:blip r:embed="rId29"/>
              <a:stretch>
                <a:fillRect/>
              </a:stretch>
            </p:blipFill>
            <p:spPr>
              <a:xfrm>
                <a:off x="10229640" y="5515420"/>
                <a:ext cx="56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4477996C-E3E3-81F3-E5B2-84684077AC7D}"/>
                  </a:ext>
                </a:extLst>
              </p14:cNvPr>
              <p14:cNvContentPartPr/>
              <p14:nvPr/>
            </p14:nvContentPartPr>
            <p14:xfrm>
              <a:off x="11475240" y="5558620"/>
              <a:ext cx="1080" cy="3600"/>
            </p14:xfrm>
          </p:contentPart>
        </mc:Choice>
        <mc:Fallback>
          <p:pic>
            <p:nvPicPr>
              <p:cNvPr id="20" name="Ink 19">
                <a:extLst>
                  <a:ext uri="{FF2B5EF4-FFF2-40B4-BE49-F238E27FC236}">
                    <a16:creationId xmlns:a16="http://schemas.microsoft.com/office/drawing/2014/main" id="{4477996C-E3E3-81F3-E5B2-84684077AC7D}"/>
                  </a:ext>
                </a:extLst>
              </p:cNvPr>
              <p:cNvPicPr/>
              <p:nvPr/>
            </p:nvPicPr>
            <p:blipFill>
              <a:blip r:embed="rId31"/>
              <a:stretch>
                <a:fillRect/>
              </a:stretch>
            </p:blipFill>
            <p:spPr>
              <a:xfrm>
                <a:off x="11457600" y="5540980"/>
                <a:ext cx="36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46734FBF-73ED-D229-6A15-2900F05EFEA4}"/>
                  </a:ext>
                </a:extLst>
              </p14:cNvPr>
              <p14:cNvContentPartPr/>
              <p14:nvPr/>
            </p14:nvContentPartPr>
            <p14:xfrm>
              <a:off x="1328640" y="5885860"/>
              <a:ext cx="21600" cy="15840"/>
            </p14:xfrm>
          </p:contentPart>
        </mc:Choice>
        <mc:Fallback>
          <p:pic>
            <p:nvPicPr>
              <p:cNvPr id="21" name="Ink 20">
                <a:extLst>
                  <a:ext uri="{FF2B5EF4-FFF2-40B4-BE49-F238E27FC236}">
                    <a16:creationId xmlns:a16="http://schemas.microsoft.com/office/drawing/2014/main" id="{46734FBF-73ED-D229-6A15-2900F05EFEA4}"/>
                  </a:ext>
                </a:extLst>
              </p:cNvPr>
              <p:cNvPicPr/>
              <p:nvPr/>
            </p:nvPicPr>
            <p:blipFill>
              <a:blip r:embed="rId33"/>
              <a:stretch>
                <a:fillRect/>
              </a:stretch>
            </p:blipFill>
            <p:spPr>
              <a:xfrm>
                <a:off x="1311000" y="5868220"/>
                <a:ext cx="57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66910F5-A0C5-388F-F358-93307E8BD74A}"/>
                  </a:ext>
                </a:extLst>
              </p14:cNvPr>
              <p14:cNvContentPartPr/>
              <p14:nvPr/>
            </p14:nvContentPartPr>
            <p14:xfrm>
              <a:off x="3862680" y="5771740"/>
              <a:ext cx="30960" cy="76320"/>
            </p14:xfrm>
          </p:contentPart>
        </mc:Choice>
        <mc:Fallback>
          <p:pic>
            <p:nvPicPr>
              <p:cNvPr id="22" name="Ink 21">
                <a:extLst>
                  <a:ext uri="{FF2B5EF4-FFF2-40B4-BE49-F238E27FC236}">
                    <a16:creationId xmlns:a16="http://schemas.microsoft.com/office/drawing/2014/main" id="{E66910F5-A0C5-388F-F358-93307E8BD74A}"/>
                  </a:ext>
                </a:extLst>
              </p:cNvPr>
              <p:cNvPicPr/>
              <p:nvPr/>
            </p:nvPicPr>
            <p:blipFill>
              <a:blip r:embed="rId35"/>
              <a:stretch>
                <a:fillRect/>
              </a:stretch>
            </p:blipFill>
            <p:spPr>
              <a:xfrm>
                <a:off x="3844680" y="5753740"/>
                <a:ext cx="66600" cy="111960"/>
              </a:xfrm>
              <a:prstGeom prst="rect">
                <a:avLst/>
              </a:prstGeom>
            </p:spPr>
          </p:pic>
        </mc:Fallback>
      </mc:AlternateContent>
    </p:spTree>
    <p:extLst>
      <p:ext uri="{BB962C8B-B14F-4D97-AF65-F5344CB8AC3E}">
        <p14:creationId xmlns:p14="http://schemas.microsoft.com/office/powerpoint/2010/main" val="125906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908134" cy="531495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D93710-F0A8-21D3-47B3-A3049D681E05}"/>
              </a:ext>
            </a:extLst>
          </p:cNvPr>
          <p:cNvPicPr>
            <a:picLocks noChangeAspect="1"/>
          </p:cNvPicPr>
          <p:nvPr/>
        </p:nvPicPr>
        <p:blipFill>
          <a:blip r:embed="rId4"/>
          <a:stretch>
            <a:fillRect/>
          </a:stretch>
        </p:blipFill>
        <p:spPr>
          <a:xfrm>
            <a:off x="283866" y="123830"/>
            <a:ext cx="7413361" cy="4162420"/>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1724636-3D2D-FC64-5E8A-E0BA33CC088F}"/>
              </a:ext>
            </a:extLst>
          </p:cNvPr>
          <p:cNvSpPr txBox="1"/>
          <p:nvPr/>
        </p:nvSpPr>
        <p:spPr>
          <a:xfrm>
            <a:off x="7823200" y="220880"/>
            <a:ext cx="3454400" cy="3847207"/>
          </a:xfrm>
          <a:prstGeom prst="rect">
            <a:avLst/>
          </a:prstGeom>
          <a:noFill/>
        </p:spPr>
        <p:txBody>
          <a:bodyPr wrap="square">
            <a:spAutoFit/>
          </a:bodyPr>
          <a:lstStyle/>
          <a:p>
            <a:pPr algn="r" rtl="1">
              <a:spcBef>
                <a:spcPts val="0"/>
              </a:spcBef>
              <a:spcAft>
                <a:spcPts val="0"/>
              </a:spcAft>
            </a:pPr>
            <a:r>
              <a:rPr lang="he-IL" sz="2800" i="0" u="none" strike="noStrike">
                <a:solidFill>
                  <a:srgbClr val="00B0F0"/>
                </a:solidFill>
                <a:effectLst/>
                <a:latin typeface="Arial" panose="020B0604020202020204" pitchFamily="34" charset="0"/>
                <a:cs typeface="+mj-cs"/>
              </a:rPr>
              <a:t>ספריה</a:t>
            </a:r>
            <a:endParaRPr lang="he-IL" sz="2800">
              <a:solidFill>
                <a:srgbClr val="00B0F0"/>
              </a:solidFill>
              <a:effectLst/>
              <a:cs typeface="+mj-cs"/>
            </a:endParaRPr>
          </a:p>
          <a:p>
            <a:pPr algn="r"/>
            <a:r>
              <a:rPr lang="he-IL" sz="2700" i="0" u="none" strike="noStrike">
                <a:solidFill>
                  <a:srgbClr val="00B0F0"/>
                </a:solidFill>
                <a:effectLst/>
                <a:latin typeface="Arial" panose="020B0604020202020204" pitchFamily="34" charset="0"/>
                <a:cs typeface="+mj-cs"/>
              </a:rPr>
              <a:t>כ  </a:t>
            </a:r>
            <a:r>
              <a:rPr lang="he-IL" sz="2700" i="0" u="none" strike="noStrike">
                <a:solidFill>
                  <a:schemeClr val="bg1"/>
                </a:solidFill>
                <a:effectLst/>
                <a:latin typeface="Arial" panose="020B0604020202020204" pitchFamily="34" charset="0"/>
                <a:cs typeface="+mj-cs"/>
              </a:rPr>
              <a:t>יְיַקְרוּן קֳדָמַי כַּד אַיְתֵב מְדִינָן דְצַדְיָן אֲתַר דַהֲוָאָה שָׁרְיָן יְרוּדִין וּבְנָת נַעֲמִין אֲרֵי יְהָבִית בְּמַדְבְּרָא מַיָא נַהֲרִין בְּצַדְיוּתָא לְאַשְׁקָאָה גַלְוַת עַמִי דְאִתְרְעֵיתִי בָהּ: כא  עַמָא דֵין אַתְקְנֵית לְפוּלְחָנִי בְתוּשְׁבַּחְתִּי יְהוֹן מִשְׁתָּעָן:</a:t>
            </a:r>
          </a:p>
        </p:txBody>
      </p:sp>
      <p:sp>
        <p:nvSpPr>
          <p:cNvPr id="7" name="TextBox 6">
            <a:extLst>
              <a:ext uri="{FF2B5EF4-FFF2-40B4-BE49-F238E27FC236}">
                <a16:creationId xmlns:a16="http://schemas.microsoft.com/office/drawing/2014/main" id="{40ADCDA1-7DA4-D5B1-CBA7-ADD06F6C7DFF}"/>
              </a:ext>
            </a:extLst>
          </p:cNvPr>
          <p:cNvSpPr txBox="1"/>
          <p:nvPr/>
        </p:nvSpPr>
        <p:spPr>
          <a:xfrm>
            <a:off x="8918681" y="4381300"/>
            <a:ext cx="1713739" cy="369332"/>
          </a:xfrm>
          <a:prstGeom prst="rect">
            <a:avLst/>
          </a:prstGeom>
          <a:noFill/>
        </p:spPr>
        <p:txBody>
          <a:bodyPr wrap="none" rtlCol="0">
            <a:spAutoFit/>
          </a:bodyPr>
          <a:lstStyle/>
          <a:p>
            <a:r>
              <a:rPr lang="en-US" u="sng">
                <a:solidFill>
                  <a:srgbClr val="00B0F0"/>
                </a:solidFill>
              </a:rPr>
              <a:t>www.sefaria.org</a:t>
            </a:r>
          </a:p>
        </p:txBody>
      </p:sp>
      <p:sp>
        <p:nvSpPr>
          <p:cNvPr id="9" name="TextBox 8">
            <a:extLst>
              <a:ext uri="{FF2B5EF4-FFF2-40B4-BE49-F238E27FC236}">
                <a16:creationId xmlns:a16="http://schemas.microsoft.com/office/drawing/2014/main" id="{66D7DA6D-BD8A-03CB-F50B-9A8F711BEC9D}"/>
              </a:ext>
            </a:extLst>
          </p:cNvPr>
          <p:cNvSpPr txBox="1"/>
          <p:nvPr/>
        </p:nvSpPr>
        <p:spPr>
          <a:xfrm>
            <a:off x="6693860" y="162869"/>
            <a:ext cx="906787" cy="400110"/>
          </a:xfrm>
          <a:prstGeom prst="rect">
            <a:avLst/>
          </a:prstGeom>
          <a:noFill/>
        </p:spPr>
        <p:txBody>
          <a:bodyPr wrap="none" rtlCol="0">
            <a:spAutoFit/>
          </a:bodyPr>
          <a:lstStyle/>
          <a:p>
            <a:r>
              <a:rPr lang="en-US" sz="2000">
                <a:solidFill>
                  <a:srgbClr val="00B0F0"/>
                </a:solidFill>
              </a:rPr>
              <a:t>LOGOS</a:t>
            </a:r>
          </a:p>
        </p:txBody>
      </p:sp>
      <p:sp>
        <p:nvSpPr>
          <p:cNvPr id="11" name="TextBox 10">
            <a:extLst>
              <a:ext uri="{FF2B5EF4-FFF2-40B4-BE49-F238E27FC236}">
                <a16:creationId xmlns:a16="http://schemas.microsoft.com/office/drawing/2014/main" id="{2BC96C54-FD76-F6E9-6863-52309C6D8718}"/>
              </a:ext>
            </a:extLst>
          </p:cNvPr>
          <p:cNvSpPr txBox="1"/>
          <p:nvPr/>
        </p:nvSpPr>
        <p:spPr>
          <a:xfrm>
            <a:off x="1757536" y="104424"/>
            <a:ext cx="2241319" cy="461665"/>
          </a:xfrm>
          <a:prstGeom prst="rect">
            <a:avLst/>
          </a:prstGeom>
          <a:noFill/>
        </p:spPr>
        <p:txBody>
          <a:bodyPr wrap="none" rtlCol="0">
            <a:spAutoFit/>
          </a:bodyPr>
          <a:lstStyle/>
          <a:p>
            <a:r>
              <a:rPr lang="he-IL" sz="2400">
                <a:solidFill>
                  <a:srgbClr val="00B0F0"/>
                </a:solidFill>
                <a:cs typeface="+mj-cs"/>
              </a:rPr>
              <a:t>ספר ישעיהו פרק מג</a:t>
            </a:r>
            <a:endParaRPr lang="en-US" sz="2400">
              <a:solidFill>
                <a:srgbClr val="00B0F0"/>
              </a:solidFill>
              <a:cs typeface="+mj-cs"/>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E60B4A6-B7D5-D81D-552D-621436CCA5B9}"/>
                  </a:ext>
                </a:extLst>
              </p14:cNvPr>
              <p14:cNvContentPartPr/>
              <p14:nvPr/>
            </p14:nvContentPartPr>
            <p14:xfrm>
              <a:off x="10251240" y="1130980"/>
              <a:ext cx="569880" cy="45720"/>
            </p14:xfrm>
          </p:contentPart>
        </mc:Choice>
        <mc:Fallback>
          <p:pic>
            <p:nvPicPr>
              <p:cNvPr id="2" name="Ink 1">
                <a:extLst>
                  <a:ext uri="{FF2B5EF4-FFF2-40B4-BE49-F238E27FC236}">
                    <a16:creationId xmlns:a16="http://schemas.microsoft.com/office/drawing/2014/main" id="{9E60B4A6-B7D5-D81D-552D-621436CCA5B9}"/>
                  </a:ext>
                </a:extLst>
              </p:cNvPr>
              <p:cNvPicPr/>
              <p:nvPr/>
            </p:nvPicPr>
            <p:blipFill>
              <a:blip r:embed="rId6"/>
              <a:stretch>
                <a:fillRect/>
              </a:stretch>
            </p:blipFill>
            <p:spPr>
              <a:xfrm>
                <a:off x="10233600" y="1113340"/>
                <a:ext cx="605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BC4D846-DB60-3C5A-C032-D2F015EBF76D}"/>
                  </a:ext>
                </a:extLst>
              </p14:cNvPr>
              <p14:cNvContentPartPr/>
              <p14:nvPr/>
            </p14:nvContentPartPr>
            <p14:xfrm>
              <a:off x="6667080" y="1178500"/>
              <a:ext cx="696960" cy="61200"/>
            </p14:xfrm>
          </p:contentPart>
        </mc:Choice>
        <mc:Fallback>
          <p:pic>
            <p:nvPicPr>
              <p:cNvPr id="3" name="Ink 2">
                <a:extLst>
                  <a:ext uri="{FF2B5EF4-FFF2-40B4-BE49-F238E27FC236}">
                    <a16:creationId xmlns:a16="http://schemas.microsoft.com/office/drawing/2014/main" id="{1BC4D846-DB60-3C5A-C032-D2F015EBF76D}"/>
                  </a:ext>
                </a:extLst>
              </p:cNvPr>
              <p:cNvPicPr/>
              <p:nvPr/>
            </p:nvPicPr>
            <p:blipFill>
              <a:blip r:embed="rId8"/>
              <a:stretch>
                <a:fillRect/>
              </a:stretch>
            </p:blipFill>
            <p:spPr>
              <a:xfrm>
                <a:off x="6649440" y="1160860"/>
                <a:ext cx="732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40772534-56D8-423A-0FA4-A89FF839F1B9}"/>
                  </a:ext>
                </a:extLst>
              </p14:cNvPr>
              <p14:cNvContentPartPr/>
              <p14:nvPr/>
            </p14:nvContentPartPr>
            <p14:xfrm>
              <a:off x="2725800" y="1191460"/>
              <a:ext cx="770760" cy="57960"/>
            </p14:xfrm>
          </p:contentPart>
        </mc:Choice>
        <mc:Fallback>
          <p:pic>
            <p:nvPicPr>
              <p:cNvPr id="12" name="Ink 11">
                <a:extLst>
                  <a:ext uri="{FF2B5EF4-FFF2-40B4-BE49-F238E27FC236}">
                    <a16:creationId xmlns:a16="http://schemas.microsoft.com/office/drawing/2014/main" id="{40772534-56D8-423A-0FA4-A89FF839F1B9}"/>
                  </a:ext>
                </a:extLst>
              </p:cNvPr>
              <p:cNvPicPr/>
              <p:nvPr/>
            </p:nvPicPr>
            <p:blipFill>
              <a:blip r:embed="rId10"/>
              <a:stretch>
                <a:fillRect/>
              </a:stretch>
            </p:blipFill>
            <p:spPr>
              <a:xfrm>
                <a:off x="2707800" y="1173820"/>
                <a:ext cx="806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B3096E29-BB5C-6628-60D8-339280EDB0F0}"/>
                  </a:ext>
                </a:extLst>
              </p14:cNvPr>
              <p14:cNvContentPartPr/>
              <p14:nvPr/>
            </p14:nvContentPartPr>
            <p14:xfrm>
              <a:off x="10621320" y="1542100"/>
              <a:ext cx="551160" cy="34560"/>
            </p14:xfrm>
          </p:contentPart>
        </mc:Choice>
        <mc:Fallback>
          <p:pic>
            <p:nvPicPr>
              <p:cNvPr id="13" name="Ink 12">
                <a:extLst>
                  <a:ext uri="{FF2B5EF4-FFF2-40B4-BE49-F238E27FC236}">
                    <a16:creationId xmlns:a16="http://schemas.microsoft.com/office/drawing/2014/main" id="{B3096E29-BB5C-6628-60D8-339280EDB0F0}"/>
                  </a:ext>
                </a:extLst>
              </p:cNvPr>
              <p:cNvPicPr/>
              <p:nvPr/>
            </p:nvPicPr>
            <p:blipFill>
              <a:blip r:embed="rId12"/>
              <a:stretch>
                <a:fillRect/>
              </a:stretch>
            </p:blipFill>
            <p:spPr>
              <a:xfrm>
                <a:off x="10603320" y="1524460"/>
                <a:ext cx="586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E0AF69B4-6842-0CB4-8EC9-62F96C834C6F}"/>
                  </a:ext>
                </a:extLst>
              </p14:cNvPr>
              <p14:cNvContentPartPr/>
              <p14:nvPr/>
            </p14:nvContentPartPr>
            <p14:xfrm>
              <a:off x="6916200" y="1582420"/>
              <a:ext cx="630000" cy="57600"/>
            </p14:xfrm>
          </p:contentPart>
        </mc:Choice>
        <mc:Fallback>
          <p:pic>
            <p:nvPicPr>
              <p:cNvPr id="14" name="Ink 13">
                <a:extLst>
                  <a:ext uri="{FF2B5EF4-FFF2-40B4-BE49-F238E27FC236}">
                    <a16:creationId xmlns:a16="http://schemas.microsoft.com/office/drawing/2014/main" id="{E0AF69B4-6842-0CB4-8EC9-62F96C834C6F}"/>
                  </a:ext>
                </a:extLst>
              </p:cNvPr>
              <p:cNvPicPr/>
              <p:nvPr/>
            </p:nvPicPr>
            <p:blipFill>
              <a:blip r:embed="rId14"/>
              <a:stretch>
                <a:fillRect/>
              </a:stretch>
            </p:blipFill>
            <p:spPr>
              <a:xfrm>
                <a:off x="6898200" y="1564420"/>
                <a:ext cx="665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2F4C9EA8-0545-2DF1-C97F-1290EC83E7E5}"/>
                  </a:ext>
                </a:extLst>
              </p14:cNvPr>
              <p14:cNvContentPartPr/>
              <p14:nvPr/>
            </p14:nvContentPartPr>
            <p14:xfrm>
              <a:off x="2115240" y="1119100"/>
              <a:ext cx="451800" cy="148320"/>
            </p14:xfrm>
          </p:contentPart>
        </mc:Choice>
        <mc:Fallback>
          <p:pic>
            <p:nvPicPr>
              <p:cNvPr id="15" name="Ink 14">
                <a:extLst>
                  <a:ext uri="{FF2B5EF4-FFF2-40B4-BE49-F238E27FC236}">
                    <a16:creationId xmlns:a16="http://schemas.microsoft.com/office/drawing/2014/main" id="{2F4C9EA8-0545-2DF1-C97F-1290EC83E7E5}"/>
                  </a:ext>
                </a:extLst>
              </p:cNvPr>
              <p:cNvPicPr/>
              <p:nvPr/>
            </p:nvPicPr>
            <p:blipFill>
              <a:blip r:embed="rId16"/>
              <a:stretch>
                <a:fillRect/>
              </a:stretch>
            </p:blipFill>
            <p:spPr>
              <a:xfrm>
                <a:off x="2097240" y="1101460"/>
                <a:ext cx="487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687505FA-EC35-BA60-FF6C-F582FB2CFE6E}"/>
                  </a:ext>
                </a:extLst>
              </p14:cNvPr>
              <p14:cNvContentPartPr/>
              <p14:nvPr/>
            </p14:nvContentPartPr>
            <p14:xfrm>
              <a:off x="8463480" y="2756740"/>
              <a:ext cx="621720" cy="51480"/>
            </p14:xfrm>
          </p:contentPart>
        </mc:Choice>
        <mc:Fallback>
          <p:pic>
            <p:nvPicPr>
              <p:cNvPr id="16" name="Ink 15">
                <a:extLst>
                  <a:ext uri="{FF2B5EF4-FFF2-40B4-BE49-F238E27FC236}">
                    <a16:creationId xmlns:a16="http://schemas.microsoft.com/office/drawing/2014/main" id="{687505FA-EC35-BA60-FF6C-F582FB2CFE6E}"/>
                  </a:ext>
                </a:extLst>
              </p:cNvPr>
              <p:cNvPicPr/>
              <p:nvPr/>
            </p:nvPicPr>
            <p:blipFill>
              <a:blip r:embed="rId18"/>
              <a:stretch>
                <a:fillRect/>
              </a:stretch>
            </p:blipFill>
            <p:spPr>
              <a:xfrm>
                <a:off x="8445840" y="2738740"/>
                <a:ext cx="657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244BEB6E-B33B-05BC-8697-675F85C17F08}"/>
                  </a:ext>
                </a:extLst>
              </p14:cNvPr>
              <p14:cNvContentPartPr/>
              <p14:nvPr/>
            </p14:nvContentPartPr>
            <p14:xfrm>
              <a:off x="4692480" y="2705980"/>
              <a:ext cx="507240" cy="150480"/>
            </p14:xfrm>
          </p:contentPart>
        </mc:Choice>
        <mc:Fallback>
          <p:pic>
            <p:nvPicPr>
              <p:cNvPr id="17" name="Ink 16">
                <a:extLst>
                  <a:ext uri="{FF2B5EF4-FFF2-40B4-BE49-F238E27FC236}">
                    <a16:creationId xmlns:a16="http://schemas.microsoft.com/office/drawing/2014/main" id="{244BEB6E-B33B-05BC-8697-675F85C17F08}"/>
                  </a:ext>
                </a:extLst>
              </p:cNvPr>
              <p:cNvPicPr/>
              <p:nvPr/>
            </p:nvPicPr>
            <p:blipFill>
              <a:blip r:embed="rId20"/>
              <a:stretch>
                <a:fillRect/>
              </a:stretch>
            </p:blipFill>
            <p:spPr>
              <a:xfrm>
                <a:off x="4674840" y="2688340"/>
                <a:ext cx="542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37DE8D47-9D41-FA66-AC8E-2CFBC6EAABDA}"/>
                  </a:ext>
                </a:extLst>
              </p14:cNvPr>
              <p14:cNvContentPartPr/>
              <p14:nvPr/>
            </p14:nvContentPartPr>
            <p14:xfrm>
              <a:off x="2667840" y="2371540"/>
              <a:ext cx="621000" cy="73800"/>
            </p14:xfrm>
          </p:contentPart>
        </mc:Choice>
        <mc:Fallback>
          <p:pic>
            <p:nvPicPr>
              <p:cNvPr id="18" name="Ink 17">
                <a:extLst>
                  <a:ext uri="{FF2B5EF4-FFF2-40B4-BE49-F238E27FC236}">
                    <a16:creationId xmlns:a16="http://schemas.microsoft.com/office/drawing/2014/main" id="{37DE8D47-9D41-FA66-AC8E-2CFBC6EAABDA}"/>
                  </a:ext>
                </a:extLst>
              </p:cNvPr>
              <p:cNvPicPr/>
              <p:nvPr/>
            </p:nvPicPr>
            <p:blipFill>
              <a:blip r:embed="rId22"/>
              <a:stretch>
                <a:fillRect/>
              </a:stretch>
            </p:blipFill>
            <p:spPr>
              <a:xfrm>
                <a:off x="2650200" y="2353900"/>
                <a:ext cx="656640" cy="109440"/>
              </a:xfrm>
              <a:prstGeom prst="rect">
                <a:avLst/>
              </a:prstGeom>
            </p:spPr>
          </p:pic>
        </mc:Fallback>
      </mc:AlternateContent>
    </p:spTree>
    <p:extLst>
      <p:ext uri="{BB962C8B-B14F-4D97-AF65-F5344CB8AC3E}">
        <p14:creationId xmlns:p14="http://schemas.microsoft.com/office/powerpoint/2010/main" val="79788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84050" cy="66738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7650" y="76200"/>
            <a:ext cx="11734800" cy="6186309"/>
          </a:xfrm>
          <a:prstGeom prst="rect">
            <a:avLst/>
          </a:prstGeom>
          <a:noFill/>
        </p:spPr>
        <p:txBody>
          <a:bodyPr wrap="square" rtlCol="0">
            <a:spAutoFit/>
          </a:bodyPr>
          <a:lstStyle/>
          <a:p>
            <a:r>
              <a:rPr lang="en-US" sz="3200" b="1">
                <a:solidFill>
                  <a:srgbClr val="FFC000"/>
                </a:solidFill>
                <a:cs typeface="+mj-cs"/>
              </a:rPr>
              <a:t>Orchot Tzadikim 28:12</a:t>
            </a:r>
          </a:p>
          <a:p>
            <a:r>
              <a:rPr lang="en-US" sz="2700">
                <a:solidFill>
                  <a:srgbClr val="FFC000"/>
                </a:solidFill>
                <a:cs typeface="+mj-cs"/>
              </a:rPr>
              <a:t>Also consider that the Holy One, Blessed be He, has given permission to no people in the world to tell His praises other than Israel, as it is said, </a:t>
            </a:r>
            <a:r>
              <a:rPr lang="en-US" sz="2700">
                <a:solidFill>
                  <a:srgbClr val="00B0F0"/>
                </a:solidFill>
                <a:cs typeface="+mj-cs"/>
              </a:rPr>
              <a:t>"The people which I have formed for Myself, that they might tell of My praise"</a:t>
            </a:r>
            <a:r>
              <a:rPr lang="en-US" sz="2700">
                <a:solidFill>
                  <a:srgbClr val="FFC000"/>
                </a:solidFill>
                <a:cs typeface="+mj-cs"/>
              </a:rPr>
              <a:t> (</a:t>
            </a:r>
            <a:r>
              <a:rPr lang="en-US" sz="2700">
                <a:solidFill>
                  <a:srgbClr val="00B0F0"/>
                </a:solidFill>
                <a:cs typeface="+mj-cs"/>
              </a:rPr>
              <a:t>Is. 43:21</a:t>
            </a:r>
            <a:r>
              <a:rPr lang="en-US" sz="2700">
                <a:solidFill>
                  <a:srgbClr val="FFC000"/>
                </a:solidFill>
                <a:cs typeface="+mj-cs"/>
              </a:rPr>
              <a:t>). And it is written, </a:t>
            </a:r>
            <a:r>
              <a:rPr lang="en-US" sz="2700">
                <a:solidFill>
                  <a:srgbClr val="00B0F0"/>
                </a:solidFill>
                <a:cs typeface="+mj-cs"/>
              </a:rPr>
              <a:t>"For thou art a holy people unto the Lord thy God" </a:t>
            </a:r>
            <a:r>
              <a:rPr lang="en-US" sz="2700">
                <a:solidFill>
                  <a:srgbClr val="FFC000"/>
                </a:solidFill>
                <a:cs typeface="+mj-cs"/>
              </a:rPr>
              <a:t>(</a:t>
            </a:r>
            <a:r>
              <a:rPr lang="en-US" sz="2700">
                <a:solidFill>
                  <a:srgbClr val="00B0F0"/>
                </a:solidFill>
                <a:cs typeface="+mj-cs"/>
              </a:rPr>
              <a:t>Deut. 7:6</a:t>
            </a:r>
            <a:r>
              <a:rPr lang="en-US" sz="2700">
                <a:solidFill>
                  <a:srgbClr val="FFC000"/>
                </a:solidFill>
                <a:cs typeface="+mj-cs"/>
              </a:rPr>
              <a:t>). And it is written, </a:t>
            </a:r>
            <a:r>
              <a:rPr lang="en-US" sz="2700">
                <a:solidFill>
                  <a:srgbClr val="00B0F0"/>
                </a:solidFill>
                <a:cs typeface="+mj-cs"/>
              </a:rPr>
              <a:t>"And the Lord hath avouched thee this day to be His own treasure" </a:t>
            </a:r>
            <a:r>
              <a:rPr lang="en-US" sz="2700">
                <a:solidFill>
                  <a:srgbClr val="FFC000"/>
                </a:solidFill>
                <a:cs typeface="+mj-cs"/>
              </a:rPr>
              <a:t>(</a:t>
            </a:r>
            <a:r>
              <a:rPr lang="en-US" sz="2700">
                <a:solidFill>
                  <a:srgbClr val="00B0F0"/>
                </a:solidFill>
                <a:cs typeface="+mj-cs"/>
              </a:rPr>
              <a:t>Deut. 26:18</a:t>
            </a:r>
            <a:r>
              <a:rPr lang="en-US" sz="2700">
                <a:solidFill>
                  <a:srgbClr val="FFC000"/>
                </a:solidFill>
                <a:cs typeface="+mj-cs"/>
              </a:rPr>
              <a:t>). And it is written </a:t>
            </a:r>
            <a:r>
              <a:rPr lang="en-US" sz="2700">
                <a:solidFill>
                  <a:srgbClr val="00B0F0"/>
                </a:solidFill>
                <a:cs typeface="+mj-cs"/>
              </a:rPr>
              <a:t>"To make thee high above all nations" </a:t>
            </a:r>
            <a:r>
              <a:rPr lang="en-US" sz="2700">
                <a:solidFill>
                  <a:srgbClr val="FFC000"/>
                </a:solidFill>
                <a:cs typeface="+mj-cs"/>
              </a:rPr>
              <a:t>(</a:t>
            </a:r>
            <a:r>
              <a:rPr lang="en-US" sz="2700">
                <a:solidFill>
                  <a:srgbClr val="00B0F0"/>
                </a:solidFill>
                <a:cs typeface="+mj-cs"/>
              </a:rPr>
              <a:t>Deut. 26:19</a:t>
            </a:r>
            <a:r>
              <a:rPr lang="en-US" sz="2700">
                <a:solidFill>
                  <a:srgbClr val="FFC000"/>
                </a:solidFill>
                <a:cs typeface="+mj-cs"/>
              </a:rPr>
              <a:t>). And the Holy One, Blessed be He, did not give any creature the ability to know the Name, Blessed be He, save to Israel, as it is written, </a:t>
            </a:r>
            <a:r>
              <a:rPr lang="en-US" sz="2700">
                <a:solidFill>
                  <a:srgbClr val="00B0F0"/>
                </a:solidFill>
                <a:cs typeface="+mj-cs"/>
              </a:rPr>
              <a:t>"Unto thee it was shown, that thou mightest know that the Lord, He is God; there is none else beside Him" </a:t>
            </a:r>
            <a:r>
              <a:rPr lang="en-US" sz="2700">
                <a:solidFill>
                  <a:srgbClr val="FFC000"/>
                </a:solidFill>
                <a:cs typeface="+mj-cs"/>
              </a:rPr>
              <a:t>(</a:t>
            </a:r>
            <a:r>
              <a:rPr lang="en-US" sz="2700">
                <a:solidFill>
                  <a:srgbClr val="00B0F0"/>
                </a:solidFill>
                <a:cs typeface="+mj-cs"/>
              </a:rPr>
              <a:t>Deut. 4:35</a:t>
            </a:r>
            <a:r>
              <a:rPr lang="en-US" sz="2700">
                <a:solidFill>
                  <a:srgbClr val="FFC000"/>
                </a:solidFill>
                <a:cs typeface="+mj-cs"/>
              </a:rPr>
              <a:t>). And it is written, </a:t>
            </a:r>
            <a:r>
              <a:rPr lang="en-US" sz="2700">
                <a:solidFill>
                  <a:srgbClr val="00B0F0"/>
                </a:solidFill>
                <a:cs typeface="+mj-cs"/>
              </a:rPr>
              <a:t>"And what great nation is there, that hath statutes, and ordinances so righteous as all this law, which I set before you this day" </a:t>
            </a:r>
            <a:r>
              <a:rPr lang="en-US" sz="2700">
                <a:solidFill>
                  <a:srgbClr val="FFC000"/>
                </a:solidFill>
                <a:cs typeface="+mj-cs"/>
              </a:rPr>
              <a:t>(</a:t>
            </a:r>
            <a:r>
              <a:rPr lang="en-US" sz="2700">
                <a:solidFill>
                  <a:srgbClr val="00B0F0"/>
                </a:solidFill>
                <a:cs typeface="+mj-cs"/>
              </a:rPr>
              <a:t>Deut. 4:8</a:t>
            </a:r>
            <a:r>
              <a:rPr lang="en-US" sz="2700">
                <a:solidFill>
                  <a:srgbClr val="FFC000"/>
                </a:solidFill>
                <a:cs typeface="+mj-cs"/>
              </a:rPr>
              <a:t>). And it is written, </a:t>
            </a:r>
            <a:r>
              <a:rPr lang="en-US" sz="2700">
                <a:solidFill>
                  <a:srgbClr val="00B0F0"/>
                </a:solidFill>
                <a:cs typeface="+mj-cs"/>
              </a:rPr>
              <a:t>"Thou shalt fear the Lord thy God; and Him shalt thou serve" </a:t>
            </a:r>
            <a:r>
              <a:rPr lang="en-US" sz="2700">
                <a:solidFill>
                  <a:srgbClr val="FFC000"/>
                </a:solidFill>
                <a:cs typeface="+mj-cs"/>
              </a:rPr>
              <a:t>(</a:t>
            </a:r>
            <a:r>
              <a:rPr lang="en-US" sz="2700">
                <a:solidFill>
                  <a:srgbClr val="00B0F0"/>
                </a:solidFill>
                <a:cs typeface="+mj-cs"/>
              </a:rPr>
              <a:t>Deut. 6:13</a:t>
            </a:r>
            <a:r>
              <a:rPr lang="en-US"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C883B24-3701-28A9-EBC4-C4EA75D6518B}"/>
                  </a:ext>
                </a:extLst>
              </p14:cNvPr>
              <p14:cNvContentPartPr/>
              <p14:nvPr/>
            </p14:nvContentPartPr>
            <p14:xfrm>
              <a:off x="7351440" y="3926740"/>
              <a:ext cx="29880" cy="33840"/>
            </p14:xfrm>
          </p:contentPart>
        </mc:Choice>
        <mc:Fallback>
          <p:pic>
            <p:nvPicPr>
              <p:cNvPr id="2" name="Ink 1">
                <a:extLst>
                  <a:ext uri="{FF2B5EF4-FFF2-40B4-BE49-F238E27FC236}">
                    <a16:creationId xmlns:a16="http://schemas.microsoft.com/office/drawing/2014/main" id="{7C883B24-3701-28A9-EBC4-C4EA75D6518B}"/>
                  </a:ext>
                </a:extLst>
              </p:cNvPr>
              <p:cNvPicPr/>
              <p:nvPr/>
            </p:nvPicPr>
            <p:blipFill>
              <a:blip r:embed="rId5"/>
              <a:stretch>
                <a:fillRect/>
              </a:stretch>
            </p:blipFill>
            <p:spPr>
              <a:xfrm>
                <a:off x="7333800" y="3909100"/>
                <a:ext cx="65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D5C934B-5FA8-F9EB-45B8-F86AB93F9D1A}"/>
                  </a:ext>
                </a:extLst>
              </p14:cNvPr>
              <p14:cNvContentPartPr/>
              <p14:nvPr/>
            </p14:nvContentPartPr>
            <p14:xfrm>
              <a:off x="6169560" y="4394020"/>
              <a:ext cx="33840" cy="9720"/>
            </p14:xfrm>
          </p:contentPart>
        </mc:Choice>
        <mc:Fallback>
          <p:pic>
            <p:nvPicPr>
              <p:cNvPr id="4" name="Ink 3">
                <a:extLst>
                  <a:ext uri="{FF2B5EF4-FFF2-40B4-BE49-F238E27FC236}">
                    <a16:creationId xmlns:a16="http://schemas.microsoft.com/office/drawing/2014/main" id="{3D5C934B-5FA8-F9EB-45B8-F86AB93F9D1A}"/>
                  </a:ext>
                </a:extLst>
              </p:cNvPr>
              <p:cNvPicPr/>
              <p:nvPr/>
            </p:nvPicPr>
            <p:blipFill>
              <a:blip r:embed="rId7"/>
              <a:stretch>
                <a:fillRect/>
              </a:stretch>
            </p:blipFill>
            <p:spPr>
              <a:xfrm>
                <a:off x="6151920" y="4376380"/>
                <a:ext cx="69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C72FA32-2217-767D-4D19-1BEDC583CCB2}"/>
                  </a:ext>
                </a:extLst>
              </p14:cNvPr>
              <p14:cNvContentPartPr/>
              <p14:nvPr/>
            </p14:nvContentPartPr>
            <p14:xfrm>
              <a:off x="2456520" y="4858780"/>
              <a:ext cx="31680" cy="3600"/>
            </p14:xfrm>
          </p:contentPart>
        </mc:Choice>
        <mc:Fallback>
          <p:pic>
            <p:nvPicPr>
              <p:cNvPr id="5" name="Ink 4">
                <a:extLst>
                  <a:ext uri="{FF2B5EF4-FFF2-40B4-BE49-F238E27FC236}">
                    <a16:creationId xmlns:a16="http://schemas.microsoft.com/office/drawing/2014/main" id="{3C72FA32-2217-767D-4D19-1BEDC583CCB2}"/>
                  </a:ext>
                </a:extLst>
              </p:cNvPr>
              <p:cNvPicPr/>
              <p:nvPr/>
            </p:nvPicPr>
            <p:blipFill>
              <a:blip r:embed="rId9"/>
              <a:stretch>
                <a:fillRect/>
              </a:stretch>
            </p:blipFill>
            <p:spPr>
              <a:xfrm>
                <a:off x="2438520" y="4841140"/>
                <a:ext cx="67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1D61509-4482-3EAB-D1D2-811B29690A87}"/>
                  </a:ext>
                </a:extLst>
              </p14:cNvPr>
              <p14:cNvContentPartPr/>
              <p14:nvPr/>
            </p14:nvContentPartPr>
            <p14:xfrm>
              <a:off x="3206400" y="5207620"/>
              <a:ext cx="19800" cy="20880"/>
            </p14:xfrm>
          </p:contentPart>
        </mc:Choice>
        <mc:Fallback>
          <p:pic>
            <p:nvPicPr>
              <p:cNvPr id="7" name="Ink 6">
                <a:extLst>
                  <a:ext uri="{FF2B5EF4-FFF2-40B4-BE49-F238E27FC236}">
                    <a16:creationId xmlns:a16="http://schemas.microsoft.com/office/drawing/2014/main" id="{D1D61509-4482-3EAB-D1D2-811B29690A87}"/>
                  </a:ext>
                </a:extLst>
              </p:cNvPr>
              <p:cNvPicPr/>
              <p:nvPr/>
            </p:nvPicPr>
            <p:blipFill>
              <a:blip r:embed="rId11"/>
              <a:stretch>
                <a:fillRect/>
              </a:stretch>
            </p:blipFill>
            <p:spPr>
              <a:xfrm>
                <a:off x="3188400" y="5189620"/>
                <a:ext cx="55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5FC2632-0592-465D-38E3-A53FFD11EAFA}"/>
                  </a:ext>
                </a:extLst>
              </p14:cNvPr>
              <p14:cNvContentPartPr/>
              <p14:nvPr/>
            </p14:nvContentPartPr>
            <p14:xfrm>
              <a:off x="8980800" y="5714140"/>
              <a:ext cx="60480" cy="32400"/>
            </p14:xfrm>
          </p:contentPart>
        </mc:Choice>
        <mc:Fallback>
          <p:pic>
            <p:nvPicPr>
              <p:cNvPr id="9" name="Ink 8">
                <a:extLst>
                  <a:ext uri="{FF2B5EF4-FFF2-40B4-BE49-F238E27FC236}">
                    <a16:creationId xmlns:a16="http://schemas.microsoft.com/office/drawing/2014/main" id="{75FC2632-0592-465D-38E3-A53FFD11EAFA}"/>
                  </a:ext>
                </a:extLst>
              </p:cNvPr>
              <p:cNvPicPr/>
              <p:nvPr/>
            </p:nvPicPr>
            <p:blipFill>
              <a:blip r:embed="rId13"/>
              <a:stretch>
                <a:fillRect/>
              </a:stretch>
            </p:blipFill>
            <p:spPr>
              <a:xfrm>
                <a:off x="8962800" y="5696500"/>
                <a:ext cx="96120" cy="68040"/>
              </a:xfrm>
              <a:prstGeom prst="rect">
                <a:avLst/>
              </a:prstGeom>
            </p:spPr>
          </p:pic>
        </mc:Fallback>
      </mc:AlternateContent>
    </p:spTree>
    <p:extLst>
      <p:ext uri="{BB962C8B-B14F-4D97-AF65-F5344CB8AC3E}">
        <p14:creationId xmlns:p14="http://schemas.microsoft.com/office/powerpoint/2010/main" val="4027934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84050" cy="66738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1925" y="180567"/>
            <a:ext cx="11760200" cy="5847755"/>
          </a:xfrm>
          <a:prstGeom prst="rect">
            <a:avLst/>
          </a:prstGeom>
          <a:noFill/>
        </p:spPr>
        <p:txBody>
          <a:bodyPr wrap="square" rtlCol="0">
            <a:spAutoFit/>
          </a:bodyPr>
          <a:lstStyle/>
          <a:p>
            <a:r>
              <a:rPr lang="en-US" sz="3200" b="1">
                <a:solidFill>
                  <a:srgbClr val="FFC000"/>
                </a:solidFill>
                <a:cs typeface="+mj-cs"/>
              </a:rPr>
              <a:t>Midrash Tehillim 67:1</a:t>
            </a:r>
          </a:p>
          <a:p>
            <a:r>
              <a:rPr lang="en-US">
                <a:solidFill>
                  <a:srgbClr val="FFC000"/>
                </a:solidFill>
                <a:cs typeface="+mj-cs"/>
              </a:rPr>
              <a:t>To conquer with melodies. May God have mercy on us and bless us. As it is written (</a:t>
            </a:r>
            <a:r>
              <a:rPr lang="en-US">
                <a:solidFill>
                  <a:srgbClr val="00B0F0"/>
                </a:solidFill>
                <a:cs typeface="+mj-cs"/>
              </a:rPr>
              <a:t>Lamentations 3:22</a:t>
            </a:r>
            <a:r>
              <a:rPr lang="en-US">
                <a:solidFill>
                  <a:srgbClr val="FFC000"/>
                </a:solidFill>
                <a:cs typeface="+mj-cs"/>
              </a:rPr>
              <a:t>): </a:t>
            </a:r>
            <a:r>
              <a:rPr lang="en-US">
                <a:solidFill>
                  <a:srgbClr val="00B0F0"/>
                </a:solidFill>
                <a:cs typeface="+mj-cs"/>
              </a:rPr>
              <a:t>"The Lord's mercies are not consumed."</a:t>
            </a:r>
            <a:r>
              <a:rPr lang="en-US">
                <a:solidFill>
                  <a:srgbClr val="FFC000"/>
                </a:solidFill>
                <a:cs typeface="+mj-cs"/>
              </a:rPr>
              <a:t> We know that the mercy of the Holy One, blessed be He, endures forever, and His mercies are not exhausted. His mercy towards us is such that even when the nations of the world say (</a:t>
            </a:r>
            <a:r>
              <a:rPr lang="en-US">
                <a:solidFill>
                  <a:srgbClr val="00B0F0"/>
                </a:solidFill>
                <a:cs typeface="+mj-cs"/>
              </a:rPr>
              <a:t>Psalms 47:5</a:t>
            </a:r>
            <a:r>
              <a:rPr lang="en-US">
                <a:solidFill>
                  <a:srgbClr val="FFC000"/>
                </a:solidFill>
                <a:cs typeface="+mj-cs"/>
              </a:rPr>
              <a:t>): </a:t>
            </a:r>
            <a:r>
              <a:rPr lang="en-US">
                <a:solidFill>
                  <a:srgbClr val="00B0F0"/>
                </a:solidFill>
                <a:cs typeface="+mj-cs"/>
              </a:rPr>
              <a:t>"Let us destroy them from being a nation," </a:t>
            </a:r>
            <a:r>
              <a:rPr lang="en-US">
                <a:solidFill>
                  <a:srgbClr val="FFC000"/>
                </a:solidFill>
                <a:cs typeface="+mj-cs"/>
              </a:rPr>
              <a:t>His mercies do not cease upon us. Therefore, it is said: </a:t>
            </a:r>
            <a:r>
              <a:rPr lang="en-US">
                <a:solidFill>
                  <a:srgbClr val="00B0F0"/>
                </a:solidFill>
                <a:cs typeface="+mj-cs"/>
              </a:rPr>
              <a:t>"The Lord's mercies are not consumed," </a:t>
            </a:r>
            <a:r>
              <a:rPr lang="en-US">
                <a:solidFill>
                  <a:srgbClr val="FFC000"/>
                </a:solidFill>
                <a:cs typeface="+mj-cs"/>
              </a:rPr>
              <a:t>and even greater than this is that You renew us and establish us anew every morning, as it is written (</a:t>
            </a:r>
            <a:r>
              <a:rPr lang="en-US">
                <a:solidFill>
                  <a:srgbClr val="00B0F0"/>
                </a:solidFill>
                <a:cs typeface="+mj-cs"/>
              </a:rPr>
              <a:t>Lamentations 3:23</a:t>
            </a:r>
            <a:r>
              <a:rPr lang="en-US">
                <a:solidFill>
                  <a:srgbClr val="FFC000"/>
                </a:solidFill>
                <a:cs typeface="+mj-cs"/>
              </a:rPr>
              <a:t>): </a:t>
            </a:r>
            <a:r>
              <a:rPr lang="en-US">
                <a:solidFill>
                  <a:srgbClr val="00B0F0"/>
                </a:solidFill>
                <a:cs typeface="+mj-cs"/>
              </a:rPr>
              <a:t>"They are new every morning."</a:t>
            </a:r>
            <a:r>
              <a:rPr lang="en-US">
                <a:solidFill>
                  <a:srgbClr val="FFC000"/>
                </a:solidFill>
                <a:cs typeface="+mj-cs"/>
              </a:rPr>
              <a:t> From this we know that Your faithfulness is great to all the inhabitants of the world. And the matter of faith that You spoke with our forefathers, when we came to Babylon, the renewal that You made for us, made it little and it passed. And when Moses saw the kingdom of Greece that oppressed us, he began to pray that it should fall into the hand of the staff of Levi, and he began to say (</a:t>
            </a:r>
            <a:r>
              <a:rPr lang="en-US">
                <a:solidFill>
                  <a:srgbClr val="00B0F0"/>
                </a:solidFill>
                <a:cs typeface="+mj-cs"/>
              </a:rPr>
              <a:t>Deuteronomy 33:11</a:t>
            </a:r>
            <a:r>
              <a:rPr lang="en-US">
                <a:solidFill>
                  <a:srgbClr val="FFC000"/>
                </a:solidFill>
                <a:cs typeface="+mj-cs"/>
              </a:rPr>
              <a:t>): </a:t>
            </a:r>
            <a:r>
              <a:rPr lang="en-US">
                <a:solidFill>
                  <a:srgbClr val="00B0F0"/>
                </a:solidFill>
                <a:cs typeface="+mj-cs"/>
              </a:rPr>
              <a:t>"Bless, Lord, his strength." </a:t>
            </a:r>
            <a:r>
              <a:rPr lang="en-US">
                <a:solidFill>
                  <a:srgbClr val="FFC000"/>
                </a:solidFill>
                <a:cs typeface="+mj-cs"/>
              </a:rPr>
              <a:t>Therefore, we say </a:t>
            </a:r>
            <a:r>
              <a:rPr lang="en-US">
                <a:solidFill>
                  <a:srgbClr val="00B0F0"/>
                </a:solidFill>
                <a:cs typeface="+mj-cs"/>
              </a:rPr>
              <a:t>"Bless" </a:t>
            </a:r>
            <a:r>
              <a:rPr lang="en-US">
                <a:solidFill>
                  <a:srgbClr val="FFC000"/>
                </a:solidFill>
                <a:cs typeface="+mj-cs"/>
              </a:rPr>
              <a:t>with a blessing that blesses Your children, and what blessing do we bless them with? </a:t>
            </a:r>
            <a:r>
              <a:rPr lang="en-US">
                <a:solidFill>
                  <a:srgbClr val="00B0F0"/>
                </a:solidFill>
                <a:cs typeface="+mj-cs"/>
              </a:rPr>
              <a:t>"The Lord bless you and keep you" </a:t>
            </a:r>
            <a:r>
              <a:rPr lang="en-US">
                <a:solidFill>
                  <a:srgbClr val="FFC000"/>
                </a:solidFill>
                <a:cs typeface="+mj-cs"/>
              </a:rPr>
              <a:t>(</a:t>
            </a:r>
            <a:r>
              <a:rPr lang="en-US">
                <a:solidFill>
                  <a:srgbClr val="00B0F0"/>
                </a:solidFill>
                <a:cs typeface="+mj-cs"/>
              </a:rPr>
              <a:t>Numbers 6:24</a:t>
            </a:r>
            <a:r>
              <a:rPr lang="en-US">
                <a:solidFill>
                  <a:srgbClr val="FFC000"/>
                </a:solidFill>
                <a:cs typeface="+mj-cs"/>
              </a:rPr>
              <a:t>). And also here, "May God have mercy on us and bless us." And if You do so (Psalms 67:16), You will make known Your strength among the nations, as it is said: </a:t>
            </a:r>
            <a:r>
              <a:rPr lang="en-US">
                <a:solidFill>
                  <a:srgbClr val="00B0F0"/>
                </a:solidFill>
                <a:cs typeface="+mj-cs"/>
              </a:rPr>
              <a:t>"That Your way may be known upon earth, Your salvation among all nations." </a:t>
            </a:r>
            <a:r>
              <a:rPr lang="en-US">
                <a:solidFill>
                  <a:srgbClr val="FFC000"/>
                </a:solidFill>
                <a:cs typeface="+mj-cs"/>
              </a:rPr>
              <a:t>And the Holy One, blessed be He, does not save Israel through their own actions, but to make known His might and to declare His Name. And Asaph said thus (</a:t>
            </a:r>
            <a:r>
              <a:rPr lang="en-US">
                <a:solidFill>
                  <a:srgbClr val="00B0F0"/>
                </a:solidFill>
                <a:cs typeface="+mj-cs"/>
              </a:rPr>
              <a:t>Psalms 76:2</a:t>
            </a:r>
            <a:r>
              <a:rPr lang="en-US">
                <a:solidFill>
                  <a:srgbClr val="FFC000"/>
                </a:solidFill>
                <a:cs typeface="+mj-cs"/>
              </a:rPr>
              <a:t>): </a:t>
            </a:r>
            <a:r>
              <a:rPr lang="en-US">
                <a:solidFill>
                  <a:srgbClr val="00B0F0"/>
                </a:solidFill>
                <a:cs typeface="+mj-cs"/>
              </a:rPr>
              <a:t>"In Judah is God known; His name is great in Israel." </a:t>
            </a:r>
            <a:r>
              <a:rPr lang="en-US">
                <a:solidFill>
                  <a:srgbClr val="FFC000"/>
                </a:solidFill>
                <a:cs typeface="+mj-cs"/>
              </a:rPr>
              <a:t>And it is said (</a:t>
            </a:r>
            <a:r>
              <a:rPr lang="en-US">
                <a:solidFill>
                  <a:srgbClr val="00B0F0"/>
                </a:solidFill>
                <a:cs typeface="+mj-cs"/>
              </a:rPr>
              <a:t>Psalms 77:15</a:t>
            </a:r>
            <a:r>
              <a:rPr lang="en-US">
                <a:solidFill>
                  <a:srgbClr val="FFC000"/>
                </a:solidFill>
                <a:cs typeface="+mj-cs"/>
              </a:rPr>
              <a:t>): </a:t>
            </a:r>
            <a:r>
              <a:rPr lang="en-US">
                <a:solidFill>
                  <a:srgbClr val="00B0F0"/>
                </a:solidFill>
                <a:cs typeface="+mj-cs"/>
              </a:rPr>
              <a:t>"Thou hast with thine arm redeemed thy people, the sons of Jacob and Joseph."</a:t>
            </a:r>
            <a:r>
              <a:rPr lang="en-US">
                <a:solidFill>
                  <a:srgbClr val="FFC000"/>
                </a:solidFill>
                <a:cs typeface="+mj-cs"/>
              </a:rPr>
              <a:t> And He saved them for the sake of His Name, to make known His might, so that the nations may not say, </a:t>
            </a:r>
            <a:r>
              <a:rPr lang="en-US">
                <a:solidFill>
                  <a:srgbClr val="00B0F0"/>
                </a:solidFill>
                <a:cs typeface="+mj-cs"/>
              </a:rPr>
              <a:t>"We have prevailed over them." </a:t>
            </a:r>
            <a:r>
              <a:rPr lang="en-US">
                <a:solidFill>
                  <a:srgbClr val="FFC000"/>
                </a:solidFill>
                <a:cs typeface="+mj-cs"/>
              </a:rPr>
              <a:t>Rather, they will acknowledge Him, as it is said: </a:t>
            </a:r>
            <a:r>
              <a:rPr lang="en-US">
                <a:solidFill>
                  <a:srgbClr val="00B0F0"/>
                </a:solidFill>
                <a:cs typeface="+mj-cs"/>
              </a:rPr>
              <a:t>"Let the people praise Thee, O God; let all the people praise Thee" </a:t>
            </a:r>
            <a:r>
              <a:rPr lang="en-US">
                <a:solidFill>
                  <a:srgbClr val="FFC000"/>
                </a:solidFill>
                <a:cs typeface="+mj-cs"/>
              </a:rPr>
              <a:t>(</a:t>
            </a:r>
            <a:r>
              <a:rPr lang="en-US">
                <a:solidFill>
                  <a:srgbClr val="00B0F0"/>
                </a:solidFill>
                <a:cs typeface="+mj-cs"/>
              </a:rPr>
              <a:t>Psalms 67:4</a:t>
            </a:r>
            <a:r>
              <a:rPr lang="en-US">
                <a:solidFill>
                  <a:srgbClr val="FFC000"/>
                </a:solidFill>
                <a:cs typeface="+mj-cs"/>
              </a:rPr>
              <a:t>). And thus it is said (</a:t>
            </a:r>
            <a:r>
              <a:rPr lang="en-US">
                <a:solidFill>
                  <a:srgbClr val="00B0F0"/>
                </a:solidFill>
                <a:cs typeface="+mj-cs"/>
              </a:rPr>
              <a:t>Isaiah 35:1</a:t>
            </a:r>
            <a:r>
              <a:rPr lang="en-US">
                <a:solidFill>
                  <a:srgbClr val="FFC000"/>
                </a:solidFill>
                <a:cs typeface="+mj-cs"/>
              </a:rPr>
              <a:t>): </a:t>
            </a:r>
            <a:r>
              <a:rPr lang="en-US">
                <a:solidFill>
                  <a:srgbClr val="00B0F0"/>
                </a:solidFill>
                <a:cs typeface="+mj-cs"/>
              </a:rPr>
              <a:t>"For as the earth bringeth forth her shoots." </a:t>
            </a:r>
            <a:r>
              <a:rPr lang="en-US">
                <a:solidFill>
                  <a:srgbClr val="FFC000"/>
                </a:solidFill>
                <a:cs typeface="+mj-cs"/>
              </a:rPr>
              <a:t>And it is said (</a:t>
            </a:r>
            <a:r>
              <a:rPr lang="en-US">
                <a:solidFill>
                  <a:srgbClr val="00B0F0"/>
                </a:solidFill>
                <a:cs typeface="+mj-cs"/>
              </a:rPr>
              <a:t>Isaiah 43:21</a:t>
            </a:r>
            <a:r>
              <a:rPr lang="en-US">
                <a:solidFill>
                  <a:srgbClr val="FFC000"/>
                </a:solidFill>
                <a:cs typeface="+mj-cs"/>
              </a:rPr>
              <a:t>): </a:t>
            </a:r>
            <a:r>
              <a:rPr lang="en-US">
                <a:solidFill>
                  <a:srgbClr val="00B0F0"/>
                </a:solidFill>
                <a:cs typeface="+mj-cs"/>
              </a:rPr>
              <a:t>"This people have I formed for Myself; they shall declare My praise."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CFB21DA-DC68-0A26-2B24-206940019B23}"/>
                  </a:ext>
                </a:extLst>
              </p14:cNvPr>
              <p14:cNvContentPartPr/>
              <p14:nvPr/>
            </p14:nvContentPartPr>
            <p14:xfrm>
              <a:off x="8009880" y="1626340"/>
              <a:ext cx="2880" cy="18360"/>
            </p14:xfrm>
          </p:contentPart>
        </mc:Choice>
        <mc:Fallback>
          <p:pic>
            <p:nvPicPr>
              <p:cNvPr id="2" name="Ink 1">
                <a:extLst>
                  <a:ext uri="{FF2B5EF4-FFF2-40B4-BE49-F238E27FC236}">
                    <a16:creationId xmlns:a16="http://schemas.microsoft.com/office/drawing/2014/main" id="{8CFB21DA-DC68-0A26-2B24-206940019B23}"/>
                  </a:ext>
                </a:extLst>
              </p:cNvPr>
              <p:cNvPicPr/>
              <p:nvPr/>
            </p:nvPicPr>
            <p:blipFill>
              <a:blip r:embed="rId5"/>
              <a:stretch>
                <a:fillRect/>
              </a:stretch>
            </p:blipFill>
            <p:spPr>
              <a:xfrm>
                <a:off x="7991880" y="1608700"/>
                <a:ext cx="38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FD7AA06-8400-AF97-A2AF-0D4EDFBADC08}"/>
                  </a:ext>
                </a:extLst>
              </p14:cNvPr>
              <p14:cNvContentPartPr/>
              <p14:nvPr/>
            </p14:nvContentPartPr>
            <p14:xfrm>
              <a:off x="2136480" y="1880140"/>
              <a:ext cx="26280" cy="25560"/>
            </p14:xfrm>
          </p:contentPart>
        </mc:Choice>
        <mc:Fallback>
          <p:pic>
            <p:nvPicPr>
              <p:cNvPr id="4" name="Ink 3">
                <a:extLst>
                  <a:ext uri="{FF2B5EF4-FFF2-40B4-BE49-F238E27FC236}">
                    <a16:creationId xmlns:a16="http://schemas.microsoft.com/office/drawing/2014/main" id="{2FD7AA06-8400-AF97-A2AF-0D4EDFBADC08}"/>
                  </a:ext>
                </a:extLst>
              </p:cNvPr>
              <p:cNvPicPr/>
              <p:nvPr/>
            </p:nvPicPr>
            <p:blipFill>
              <a:blip r:embed="rId7"/>
              <a:stretch>
                <a:fillRect/>
              </a:stretch>
            </p:blipFill>
            <p:spPr>
              <a:xfrm>
                <a:off x="2118840" y="1862500"/>
                <a:ext cx="61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A1D43EA-B739-5C42-BA0F-2FD291435E0E}"/>
                  </a:ext>
                </a:extLst>
              </p14:cNvPr>
              <p14:cNvContentPartPr/>
              <p14:nvPr/>
            </p14:nvContentPartPr>
            <p14:xfrm>
              <a:off x="9625920" y="1496020"/>
              <a:ext cx="1742400" cy="142920"/>
            </p14:xfrm>
          </p:contentPart>
        </mc:Choice>
        <mc:Fallback>
          <p:pic>
            <p:nvPicPr>
              <p:cNvPr id="5" name="Ink 4">
                <a:extLst>
                  <a:ext uri="{FF2B5EF4-FFF2-40B4-BE49-F238E27FC236}">
                    <a16:creationId xmlns:a16="http://schemas.microsoft.com/office/drawing/2014/main" id="{4A1D43EA-B739-5C42-BA0F-2FD291435E0E}"/>
                  </a:ext>
                </a:extLst>
              </p:cNvPr>
              <p:cNvPicPr/>
              <p:nvPr/>
            </p:nvPicPr>
            <p:blipFill>
              <a:blip r:embed="rId9"/>
              <a:stretch>
                <a:fillRect/>
              </a:stretch>
            </p:blipFill>
            <p:spPr>
              <a:xfrm>
                <a:off x="9607920" y="1478020"/>
                <a:ext cx="1778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739EE5C-A6CC-524E-41E7-EC34822D98A4}"/>
                  </a:ext>
                </a:extLst>
              </p14:cNvPr>
              <p14:cNvContentPartPr/>
              <p14:nvPr/>
            </p14:nvContentPartPr>
            <p14:xfrm>
              <a:off x="152880" y="1791940"/>
              <a:ext cx="1910880" cy="109080"/>
            </p14:xfrm>
          </p:contentPart>
        </mc:Choice>
        <mc:Fallback>
          <p:pic>
            <p:nvPicPr>
              <p:cNvPr id="7" name="Ink 6">
                <a:extLst>
                  <a:ext uri="{FF2B5EF4-FFF2-40B4-BE49-F238E27FC236}">
                    <a16:creationId xmlns:a16="http://schemas.microsoft.com/office/drawing/2014/main" id="{8739EE5C-A6CC-524E-41E7-EC34822D98A4}"/>
                  </a:ext>
                </a:extLst>
              </p:cNvPr>
              <p:cNvPicPr/>
              <p:nvPr/>
            </p:nvPicPr>
            <p:blipFill>
              <a:blip r:embed="rId11"/>
              <a:stretch>
                <a:fillRect/>
              </a:stretch>
            </p:blipFill>
            <p:spPr>
              <a:xfrm>
                <a:off x="134880" y="1774300"/>
                <a:ext cx="1946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19DA719-968B-9025-FAA7-E0DF090D8001}"/>
                  </a:ext>
                </a:extLst>
              </p14:cNvPr>
              <p14:cNvContentPartPr/>
              <p14:nvPr/>
            </p14:nvContentPartPr>
            <p14:xfrm>
              <a:off x="3725160" y="2658820"/>
              <a:ext cx="7200" cy="3600"/>
            </p14:xfrm>
          </p:contentPart>
        </mc:Choice>
        <mc:Fallback>
          <p:pic>
            <p:nvPicPr>
              <p:cNvPr id="9" name="Ink 8">
                <a:extLst>
                  <a:ext uri="{FF2B5EF4-FFF2-40B4-BE49-F238E27FC236}">
                    <a16:creationId xmlns:a16="http://schemas.microsoft.com/office/drawing/2014/main" id="{E19DA719-968B-9025-FAA7-E0DF090D8001}"/>
                  </a:ext>
                </a:extLst>
              </p:cNvPr>
              <p:cNvPicPr/>
              <p:nvPr/>
            </p:nvPicPr>
            <p:blipFill>
              <a:blip r:embed="rId13"/>
              <a:stretch>
                <a:fillRect/>
              </a:stretch>
            </p:blipFill>
            <p:spPr>
              <a:xfrm>
                <a:off x="3707160" y="2640820"/>
                <a:ext cx="42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FCBEB5E-6282-9BCC-CDE0-D945B5456140}"/>
                  </a:ext>
                </a:extLst>
              </p14:cNvPr>
              <p14:cNvContentPartPr/>
              <p14:nvPr/>
            </p14:nvContentPartPr>
            <p14:xfrm>
              <a:off x="10381560" y="3469900"/>
              <a:ext cx="20520" cy="6480"/>
            </p14:xfrm>
          </p:contentPart>
        </mc:Choice>
        <mc:Fallback>
          <p:pic>
            <p:nvPicPr>
              <p:cNvPr id="11" name="Ink 10">
                <a:extLst>
                  <a:ext uri="{FF2B5EF4-FFF2-40B4-BE49-F238E27FC236}">
                    <a16:creationId xmlns:a16="http://schemas.microsoft.com/office/drawing/2014/main" id="{7FCBEB5E-6282-9BCC-CDE0-D945B5456140}"/>
                  </a:ext>
                </a:extLst>
              </p:cNvPr>
              <p:cNvPicPr/>
              <p:nvPr/>
            </p:nvPicPr>
            <p:blipFill>
              <a:blip r:embed="rId15"/>
              <a:stretch>
                <a:fillRect/>
              </a:stretch>
            </p:blipFill>
            <p:spPr>
              <a:xfrm>
                <a:off x="10363560" y="3452260"/>
                <a:ext cx="56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BE008D2-CEFB-B8B0-A4AE-EF6016525CA6}"/>
                  </a:ext>
                </a:extLst>
              </p14:cNvPr>
              <p14:cNvContentPartPr/>
              <p14:nvPr/>
            </p14:nvContentPartPr>
            <p14:xfrm>
              <a:off x="3953400" y="3437140"/>
              <a:ext cx="1032120" cy="45720"/>
            </p14:xfrm>
          </p:contentPart>
        </mc:Choice>
        <mc:Fallback>
          <p:pic>
            <p:nvPicPr>
              <p:cNvPr id="12" name="Ink 11">
                <a:extLst>
                  <a:ext uri="{FF2B5EF4-FFF2-40B4-BE49-F238E27FC236}">
                    <a16:creationId xmlns:a16="http://schemas.microsoft.com/office/drawing/2014/main" id="{CBE008D2-CEFB-B8B0-A4AE-EF6016525CA6}"/>
                  </a:ext>
                </a:extLst>
              </p:cNvPr>
              <p:cNvPicPr/>
              <p:nvPr/>
            </p:nvPicPr>
            <p:blipFill>
              <a:blip r:embed="rId17"/>
              <a:stretch>
                <a:fillRect/>
              </a:stretch>
            </p:blipFill>
            <p:spPr>
              <a:xfrm>
                <a:off x="3935760" y="3419500"/>
                <a:ext cx="1067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7DC1D83-5BDC-F745-EB8E-B71E5DFCD24B}"/>
                  </a:ext>
                </a:extLst>
              </p14:cNvPr>
              <p14:cNvContentPartPr/>
              <p14:nvPr/>
            </p14:nvContentPartPr>
            <p14:xfrm>
              <a:off x="7735560" y="3464500"/>
              <a:ext cx="2682720" cy="98280"/>
            </p14:xfrm>
          </p:contentPart>
        </mc:Choice>
        <mc:Fallback>
          <p:pic>
            <p:nvPicPr>
              <p:cNvPr id="13" name="Ink 12">
                <a:extLst>
                  <a:ext uri="{FF2B5EF4-FFF2-40B4-BE49-F238E27FC236}">
                    <a16:creationId xmlns:a16="http://schemas.microsoft.com/office/drawing/2014/main" id="{87DC1D83-5BDC-F745-EB8E-B71E5DFCD24B}"/>
                  </a:ext>
                </a:extLst>
              </p:cNvPr>
              <p:cNvPicPr/>
              <p:nvPr/>
            </p:nvPicPr>
            <p:blipFill>
              <a:blip r:embed="rId19"/>
              <a:stretch>
                <a:fillRect/>
              </a:stretch>
            </p:blipFill>
            <p:spPr>
              <a:xfrm>
                <a:off x="7717560" y="3446500"/>
                <a:ext cx="2718360" cy="133920"/>
              </a:xfrm>
              <a:prstGeom prst="rect">
                <a:avLst/>
              </a:prstGeom>
            </p:spPr>
          </p:pic>
        </mc:Fallback>
      </mc:AlternateContent>
      <p:grpSp>
        <p:nvGrpSpPr>
          <p:cNvPr id="16" name="Group 15">
            <a:extLst>
              <a:ext uri="{FF2B5EF4-FFF2-40B4-BE49-F238E27FC236}">
                <a16:creationId xmlns:a16="http://schemas.microsoft.com/office/drawing/2014/main" id="{09A71DE5-E937-D5C5-E4F9-CB4A4D20B4BD}"/>
              </a:ext>
            </a:extLst>
          </p:cNvPr>
          <p:cNvGrpSpPr/>
          <p:nvPr/>
        </p:nvGrpSpPr>
        <p:grpSpPr>
          <a:xfrm>
            <a:off x="8576160" y="4529740"/>
            <a:ext cx="467640" cy="55080"/>
            <a:chOff x="8576160" y="4529740"/>
            <a:chExt cx="467640" cy="5508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DA46391-BAF7-4081-5099-D23B642BFEE7}"/>
                    </a:ext>
                  </a:extLst>
                </p14:cNvPr>
                <p14:cNvContentPartPr/>
                <p14:nvPr/>
              </p14:nvContentPartPr>
              <p14:xfrm>
                <a:off x="8576160" y="4529740"/>
                <a:ext cx="9000" cy="7560"/>
              </p14:xfrm>
            </p:contentPart>
          </mc:Choice>
          <mc:Fallback>
            <p:pic>
              <p:nvPicPr>
                <p:cNvPr id="14" name="Ink 13">
                  <a:extLst>
                    <a:ext uri="{FF2B5EF4-FFF2-40B4-BE49-F238E27FC236}">
                      <a16:creationId xmlns:a16="http://schemas.microsoft.com/office/drawing/2014/main" id="{8DA46391-BAF7-4081-5099-D23B642BFEE7}"/>
                    </a:ext>
                  </a:extLst>
                </p:cNvPr>
                <p:cNvPicPr/>
                <p:nvPr/>
              </p:nvPicPr>
              <p:blipFill>
                <a:blip r:embed="rId21"/>
                <a:stretch>
                  <a:fillRect/>
                </a:stretch>
              </p:blipFill>
              <p:spPr>
                <a:xfrm>
                  <a:off x="8558160" y="4511740"/>
                  <a:ext cx="44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88EB887-4589-31C7-3F30-BC6023978596}"/>
                    </a:ext>
                  </a:extLst>
                </p14:cNvPr>
                <p14:cNvContentPartPr/>
                <p14:nvPr/>
              </p14:nvContentPartPr>
              <p14:xfrm>
                <a:off x="9040920" y="4561060"/>
                <a:ext cx="2880" cy="23760"/>
              </p14:xfrm>
            </p:contentPart>
          </mc:Choice>
          <mc:Fallback>
            <p:pic>
              <p:nvPicPr>
                <p:cNvPr id="15" name="Ink 14">
                  <a:extLst>
                    <a:ext uri="{FF2B5EF4-FFF2-40B4-BE49-F238E27FC236}">
                      <a16:creationId xmlns:a16="http://schemas.microsoft.com/office/drawing/2014/main" id="{988EB887-4589-31C7-3F30-BC6023978596}"/>
                    </a:ext>
                  </a:extLst>
                </p:cNvPr>
                <p:cNvPicPr/>
                <p:nvPr/>
              </p:nvPicPr>
              <p:blipFill>
                <a:blip r:embed="rId23"/>
                <a:stretch>
                  <a:fillRect/>
                </a:stretch>
              </p:blipFill>
              <p:spPr>
                <a:xfrm>
                  <a:off x="9022920" y="4543420"/>
                  <a:ext cx="3852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B25247E-F4BD-D980-8447-373C312B44E8}"/>
                  </a:ext>
                </a:extLst>
              </p14:cNvPr>
              <p14:cNvContentPartPr/>
              <p14:nvPr/>
            </p14:nvContentPartPr>
            <p14:xfrm>
              <a:off x="2936400" y="5418580"/>
              <a:ext cx="15120" cy="7200"/>
            </p14:xfrm>
          </p:contentPart>
        </mc:Choice>
        <mc:Fallback>
          <p:pic>
            <p:nvPicPr>
              <p:cNvPr id="17" name="Ink 16">
                <a:extLst>
                  <a:ext uri="{FF2B5EF4-FFF2-40B4-BE49-F238E27FC236}">
                    <a16:creationId xmlns:a16="http://schemas.microsoft.com/office/drawing/2014/main" id="{1B25247E-F4BD-D980-8447-373C312B44E8}"/>
                  </a:ext>
                </a:extLst>
              </p:cNvPr>
              <p:cNvPicPr/>
              <p:nvPr/>
            </p:nvPicPr>
            <p:blipFill>
              <a:blip r:embed="rId25"/>
              <a:stretch>
                <a:fillRect/>
              </a:stretch>
            </p:blipFill>
            <p:spPr>
              <a:xfrm>
                <a:off x="2918760" y="5400580"/>
                <a:ext cx="50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693C2DB0-A7AD-C878-43E7-C833FD94AC12}"/>
                  </a:ext>
                </a:extLst>
              </p14:cNvPr>
              <p14:cNvContentPartPr/>
              <p14:nvPr/>
            </p14:nvContentPartPr>
            <p14:xfrm>
              <a:off x="8989440" y="5686060"/>
              <a:ext cx="2421360" cy="83520"/>
            </p14:xfrm>
          </p:contentPart>
        </mc:Choice>
        <mc:Fallback>
          <p:pic>
            <p:nvPicPr>
              <p:cNvPr id="18" name="Ink 17">
                <a:extLst>
                  <a:ext uri="{FF2B5EF4-FFF2-40B4-BE49-F238E27FC236}">
                    <a16:creationId xmlns:a16="http://schemas.microsoft.com/office/drawing/2014/main" id="{693C2DB0-A7AD-C878-43E7-C833FD94AC12}"/>
                  </a:ext>
                </a:extLst>
              </p:cNvPr>
              <p:cNvPicPr/>
              <p:nvPr/>
            </p:nvPicPr>
            <p:blipFill>
              <a:blip r:embed="rId27"/>
              <a:stretch>
                <a:fillRect/>
              </a:stretch>
            </p:blipFill>
            <p:spPr>
              <a:xfrm>
                <a:off x="8971440" y="5668060"/>
                <a:ext cx="2457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4002751A-0A09-6FD4-53EF-028FEC6145FA}"/>
                  </a:ext>
                </a:extLst>
              </p14:cNvPr>
              <p14:cNvContentPartPr/>
              <p14:nvPr/>
            </p14:nvContentPartPr>
            <p14:xfrm>
              <a:off x="326760" y="5960740"/>
              <a:ext cx="2981880" cy="71640"/>
            </p14:xfrm>
          </p:contentPart>
        </mc:Choice>
        <mc:Fallback>
          <p:pic>
            <p:nvPicPr>
              <p:cNvPr id="19" name="Ink 18">
                <a:extLst>
                  <a:ext uri="{FF2B5EF4-FFF2-40B4-BE49-F238E27FC236}">
                    <a16:creationId xmlns:a16="http://schemas.microsoft.com/office/drawing/2014/main" id="{4002751A-0A09-6FD4-53EF-028FEC6145FA}"/>
                  </a:ext>
                </a:extLst>
              </p:cNvPr>
              <p:cNvPicPr/>
              <p:nvPr/>
            </p:nvPicPr>
            <p:blipFill>
              <a:blip r:embed="rId29"/>
              <a:stretch>
                <a:fillRect/>
              </a:stretch>
            </p:blipFill>
            <p:spPr>
              <a:xfrm>
                <a:off x="309120" y="5943100"/>
                <a:ext cx="3017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12B098BB-28E5-8C4A-053C-A1B5A412E187}"/>
                  </a:ext>
                </a:extLst>
              </p14:cNvPr>
              <p14:cNvContentPartPr/>
              <p14:nvPr/>
            </p14:nvContentPartPr>
            <p14:xfrm>
              <a:off x="2665320" y="649660"/>
              <a:ext cx="3892680" cy="453240"/>
            </p14:xfrm>
          </p:contentPart>
        </mc:Choice>
        <mc:Fallback>
          <p:pic>
            <p:nvPicPr>
              <p:cNvPr id="20" name="Ink 19">
                <a:extLst>
                  <a:ext uri="{FF2B5EF4-FFF2-40B4-BE49-F238E27FC236}">
                    <a16:creationId xmlns:a16="http://schemas.microsoft.com/office/drawing/2014/main" id="{12B098BB-28E5-8C4A-053C-A1B5A412E187}"/>
                  </a:ext>
                </a:extLst>
              </p:cNvPr>
              <p:cNvPicPr/>
              <p:nvPr/>
            </p:nvPicPr>
            <p:blipFill>
              <a:blip r:embed="rId31"/>
              <a:stretch>
                <a:fillRect/>
              </a:stretch>
            </p:blipFill>
            <p:spPr>
              <a:xfrm>
                <a:off x="2647320" y="631660"/>
                <a:ext cx="3928320" cy="488880"/>
              </a:xfrm>
              <a:prstGeom prst="rect">
                <a:avLst/>
              </a:prstGeom>
            </p:spPr>
          </p:pic>
        </mc:Fallback>
      </mc:AlternateContent>
    </p:spTree>
    <p:extLst>
      <p:ext uri="{BB962C8B-B14F-4D97-AF65-F5344CB8AC3E}">
        <p14:creationId xmlns:p14="http://schemas.microsoft.com/office/powerpoint/2010/main" val="165017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19050"/>
            <a:ext cx="9144000" cy="6132448"/>
          </a:xfrm>
          <a:prstGeom prst="rect">
            <a:avLst/>
          </a:prstGeom>
          <a:noFill/>
        </p:spPr>
        <p:txBody>
          <a:bodyPr wrap="square" rtlCol="0">
            <a:spAutoFit/>
          </a:bodyPr>
          <a:lstStyle/>
          <a:p>
            <a:r>
              <a:rPr lang="en-US" sz="2800" b="1">
                <a:solidFill>
                  <a:srgbClr val="FFC000"/>
                </a:solidFill>
                <a:cs typeface="+mj-cs"/>
              </a:rPr>
              <a:t>Ephesians 2:8–9  </a:t>
            </a:r>
          </a:p>
          <a:p>
            <a:r>
              <a:rPr lang="en-US" sz="2400">
                <a:solidFill>
                  <a:srgbClr val="FFC000"/>
                </a:solidFill>
                <a:cs typeface="+mj-cs"/>
              </a:rPr>
              <a:t>2:8 For by grace are ye saved through faith; and that not of yourselves: it is the gift of God: 2:9 Not of works, lest any man should boast. (KJV </a:t>
            </a:r>
            <a:r>
              <a:rPr lang="el-GR" sz="2400">
                <a:solidFill>
                  <a:srgbClr val="00B0F0"/>
                </a:solidFill>
                <a:cs typeface="+mj-cs"/>
              </a:rPr>
              <a:t>Τῇ γὰρ χάριτί ἐστε σεσῳσμένοι διὰ πίστεως· καὶ τοῦτο οὐκ ἐξ ὑμῶν, θεοῦ τὸ δῶρον· οὐκ ἐξ ἔργων, ἵνα μή τις καυχήσηται.</a:t>
            </a:r>
            <a:r>
              <a:rPr lang="el-GR" sz="2400">
                <a:solidFill>
                  <a:srgbClr val="FFC000"/>
                </a:solidFill>
                <a:cs typeface="+mj-cs"/>
              </a:rPr>
              <a:t>)</a:t>
            </a:r>
          </a:p>
          <a:p>
            <a:endParaRPr lang="el-GR" sz="1050" b="1">
              <a:solidFill>
                <a:srgbClr val="FFC000"/>
              </a:solidFill>
              <a:cs typeface="+mj-cs"/>
            </a:endParaRPr>
          </a:p>
          <a:p>
            <a:r>
              <a:rPr lang="en-US" sz="2800" b="1">
                <a:solidFill>
                  <a:srgbClr val="FFC000"/>
                </a:solidFill>
                <a:cs typeface="+mj-cs"/>
              </a:rPr>
              <a:t>Romans 3:28  </a:t>
            </a:r>
          </a:p>
          <a:p>
            <a:r>
              <a:rPr lang="en-US" sz="2400">
                <a:solidFill>
                  <a:srgbClr val="FFC000"/>
                </a:solidFill>
                <a:cs typeface="+mj-cs"/>
              </a:rPr>
              <a:t>3:28 Therefore we conclude that a man is justified by faith without the deeds of the law. (KJV </a:t>
            </a:r>
            <a:r>
              <a:rPr lang="el-GR" sz="2400">
                <a:solidFill>
                  <a:srgbClr val="00B0F0"/>
                </a:solidFill>
                <a:cs typeface="+mj-cs"/>
              </a:rPr>
              <a:t>λογιζόμεθα γὰρ δικαιοῦσθαι πίστει ἄνθρωπον χωρὶς ἔργων νόμου.</a:t>
            </a:r>
            <a:r>
              <a:rPr lang="el-GR" sz="2400">
                <a:solidFill>
                  <a:srgbClr val="FFC000"/>
                </a:solidFill>
                <a:cs typeface="+mj-cs"/>
              </a:rPr>
              <a:t>)</a:t>
            </a:r>
          </a:p>
          <a:p>
            <a:endParaRPr lang="el-GR" sz="1000" b="1">
              <a:solidFill>
                <a:srgbClr val="FFC000"/>
              </a:solidFill>
              <a:cs typeface="+mj-cs"/>
            </a:endParaRPr>
          </a:p>
          <a:p>
            <a:r>
              <a:rPr lang="en-US" sz="2800" b="1">
                <a:solidFill>
                  <a:srgbClr val="FFC000"/>
                </a:solidFill>
                <a:cs typeface="+mj-cs"/>
              </a:rPr>
              <a:t>Titus 3:5  </a:t>
            </a:r>
          </a:p>
          <a:p>
            <a:r>
              <a:rPr lang="en-US" sz="2400">
                <a:solidFill>
                  <a:srgbClr val="FFC000"/>
                </a:solidFill>
                <a:cs typeface="+mj-cs"/>
              </a:rPr>
              <a:t>3:5 Not by works of righteousness which we have done, but according to his mercy he saved us, by the washing of regeneration, and renewing of the Holy Ghost; (KJV </a:t>
            </a:r>
            <a:r>
              <a:rPr lang="el-GR" sz="2400">
                <a:solidFill>
                  <a:srgbClr val="00B0F0"/>
                </a:solidFill>
                <a:cs typeface="+mj-cs"/>
              </a:rPr>
              <a:t>οὐκ ἐξ ἔργων τῶν ἐν δικαιοσύνῃ ἃ ἐποιήσαμεν ἡμεῖς ἀλλὰ κατὰ τὸ αὐτοῦ ἔλεος ἔσωσεν ἡμᾶς διὰ λουτροῦ παλιγγενεσίας καὶ ἀνακαινώσεως πνεύματος ἁγίου,</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ED73C497-9146-52F2-9BCB-82DAB1973611}"/>
              </a:ext>
            </a:extLst>
          </p:cNvPr>
          <p:cNvGrpSpPr/>
          <p:nvPr/>
        </p:nvGrpSpPr>
        <p:grpSpPr>
          <a:xfrm>
            <a:off x="1414680" y="815980"/>
            <a:ext cx="7224120" cy="110880"/>
            <a:chOff x="1414680" y="815980"/>
            <a:chExt cx="7224120" cy="110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A99EA28-74DA-026C-B83B-F0C14E2E2AD1}"/>
                    </a:ext>
                  </a:extLst>
                </p14:cNvPr>
                <p14:cNvContentPartPr/>
                <p14:nvPr/>
              </p14:nvContentPartPr>
              <p14:xfrm>
                <a:off x="1414680" y="820300"/>
                <a:ext cx="4229640" cy="106560"/>
              </p14:xfrm>
            </p:contentPart>
          </mc:Choice>
          <mc:Fallback>
            <p:pic>
              <p:nvPicPr>
                <p:cNvPr id="2" name="Ink 1">
                  <a:extLst>
                    <a:ext uri="{FF2B5EF4-FFF2-40B4-BE49-F238E27FC236}">
                      <a16:creationId xmlns:a16="http://schemas.microsoft.com/office/drawing/2014/main" id="{EA99EA28-74DA-026C-B83B-F0C14E2E2AD1}"/>
                    </a:ext>
                  </a:extLst>
                </p:cNvPr>
                <p:cNvPicPr/>
                <p:nvPr/>
              </p:nvPicPr>
              <p:blipFill>
                <a:blip r:embed="rId5"/>
                <a:stretch>
                  <a:fillRect/>
                </a:stretch>
              </p:blipFill>
              <p:spPr>
                <a:xfrm>
                  <a:off x="1397040" y="802660"/>
                  <a:ext cx="4265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3C31A2-EAE7-359A-7002-FDCEFC80B93C}"/>
                    </a:ext>
                  </a:extLst>
                </p14:cNvPr>
                <p14:cNvContentPartPr/>
                <p14:nvPr/>
              </p14:nvContentPartPr>
              <p14:xfrm>
                <a:off x="6679680" y="815980"/>
                <a:ext cx="1959120" cy="45360"/>
              </p14:xfrm>
            </p:contentPart>
          </mc:Choice>
          <mc:Fallback>
            <p:pic>
              <p:nvPicPr>
                <p:cNvPr id="4" name="Ink 3">
                  <a:extLst>
                    <a:ext uri="{FF2B5EF4-FFF2-40B4-BE49-F238E27FC236}">
                      <a16:creationId xmlns:a16="http://schemas.microsoft.com/office/drawing/2014/main" id="{0A3C31A2-EAE7-359A-7002-FDCEFC80B93C}"/>
                    </a:ext>
                  </a:extLst>
                </p:cNvPr>
                <p:cNvPicPr/>
                <p:nvPr/>
              </p:nvPicPr>
              <p:blipFill>
                <a:blip r:embed="rId7"/>
                <a:stretch>
                  <a:fillRect/>
                </a:stretch>
              </p:blipFill>
              <p:spPr>
                <a:xfrm>
                  <a:off x="6661680" y="797980"/>
                  <a:ext cx="1994760" cy="81000"/>
                </a:xfrm>
                <a:prstGeom prst="rect">
                  <a:avLst/>
                </a:prstGeom>
              </p:spPr>
            </p:pic>
          </mc:Fallback>
        </mc:AlternateContent>
      </p:grpSp>
      <p:grpSp>
        <p:nvGrpSpPr>
          <p:cNvPr id="11" name="Group 10">
            <a:extLst>
              <a:ext uri="{FF2B5EF4-FFF2-40B4-BE49-F238E27FC236}">
                <a16:creationId xmlns:a16="http://schemas.microsoft.com/office/drawing/2014/main" id="{576FC62A-A6E7-005B-F837-F0600AA23535}"/>
              </a:ext>
            </a:extLst>
          </p:cNvPr>
          <p:cNvGrpSpPr/>
          <p:nvPr/>
        </p:nvGrpSpPr>
        <p:grpSpPr>
          <a:xfrm>
            <a:off x="852000" y="1214860"/>
            <a:ext cx="6852960" cy="96840"/>
            <a:chOff x="852000" y="1214860"/>
            <a:chExt cx="6852960" cy="968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2312E29-045A-BE65-3C96-52D10B24D8BC}"/>
                    </a:ext>
                  </a:extLst>
                </p14:cNvPr>
                <p14:cNvContentPartPr/>
                <p14:nvPr/>
              </p14:nvContentPartPr>
              <p14:xfrm>
                <a:off x="852000" y="1214860"/>
                <a:ext cx="1702080" cy="96840"/>
              </p14:xfrm>
            </p:contentPart>
          </mc:Choice>
          <mc:Fallback>
            <p:pic>
              <p:nvPicPr>
                <p:cNvPr id="7" name="Ink 6">
                  <a:extLst>
                    <a:ext uri="{FF2B5EF4-FFF2-40B4-BE49-F238E27FC236}">
                      <a16:creationId xmlns:a16="http://schemas.microsoft.com/office/drawing/2014/main" id="{12312E29-045A-BE65-3C96-52D10B24D8BC}"/>
                    </a:ext>
                  </a:extLst>
                </p:cNvPr>
                <p:cNvPicPr/>
                <p:nvPr/>
              </p:nvPicPr>
              <p:blipFill>
                <a:blip r:embed="rId9"/>
                <a:stretch>
                  <a:fillRect/>
                </a:stretch>
              </p:blipFill>
              <p:spPr>
                <a:xfrm>
                  <a:off x="834360" y="1196860"/>
                  <a:ext cx="1737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4745C14-872C-BA00-8330-2D325761A163}"/>
                    </a:ext>
                  </a:extLst>
                </p14:cNvPr>
                <p14:cNvContentPartPr/>
                <p14:nvPr/>
              </p14:nvContentPartPr>
              <p14:xfrm>
                <a:off x="3465240" y="1215940"/>
                <a:ext cx="4239720" cy="79560"/>
              </p14:xfrm>
            </p:contentPart>
          </mc:Choice>
          <mc:Fallback>
            <p:pic>
              <p:nvPicPr>
                <p:cNvPr id="9" name="Ink 8">
                  <a:extLst>
                    <a:ext uri="{FF2B5EF4-FFF2-40B4-BE49-F238E27FC236}">
                      <a16:creationId xmlns:a16="http://schemas.microsoft.com/office/drawing/2014/main" id="{F4745C14-872C-BA00-8330-2D325761A163}"/>
                    </a:ext>
                  </a:extLst>
                </p:cNvPr>
                <p:cNvPicPr/>
                <p:nvPr/>
              </p:nvPicPr>
              <p:blipFill>
                <a:blip r:embed="rId11"/>
                <a:stretch>
                  <a:fillRect/>
                </a:stretch>
              </p:blipFill>
              <p:spPr>
                <a:xfrm>
                  <a:off x="3447600" y="1198300"/>
                  <a:ext cx="427536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A86FAFE-7BF5-3B6B-5A50-7BEC47B21F0D}"/>
                  </a:ext>
                </a:extLst>
              </p14:cNvPr>
              <p14:cNvContentPartPr/>
              <p14:nvPr/>
            </p14:nvContentPartPr>
            <p14:xfrm>
              <a:off x="1402080" y="2879140"/>
              <a:ext cx="7746480" cy="116280"/>
            </p14:xfrm>
          </p:contentPart>
        </mc:Choice>
        <mc:Fallback>
          <p:pic>
            <p:nvPicPr>
              <p:cNvPr id="12" name="Ink 11">
                <a:extLst>
                  <a:ext uri="{FF2B5EF4-FFF2-40B4-BE49-F238E27FC236}">
                    <a16:creationId xmlns:a16="http://schemas.microsoft.com/office/drawing/2014/main" id="{0A86FAFE-7BF5-3B6B-5A50-7BEC47B21F0D}"/>
                  </a:ext>
                </a:extLst>
              </p:cNvPr>
              <p:cNvPicPr/>
              <p:nvPr/>
            </p:nvPicPr>
            <p:blipFill>
              <a:blip r:embed="rId13"/>
              <a:stretch>
                <a:fillRect/>
              </a:stretch>
            </p:blipFill>
            <p:spPr>
              <a:xfrm>
                <a:off x="1384440" y="2861500"/>
                <a:ext cx="7782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CE271FD-F142-22FE-6184-00823A0374CA}"/>
                  </a:ext>
                </a:extLst>
              </p14:cNvPr>
              <p14:cNvContentPartPr/>
              <p14:nvPr/>
            </p14:nvContentPartPr>
            <p14:xfrm>
              <a:off x="821400" y="3276220"/>
              <a:ext cx="1537920" cy="95400"/>
            </p14:xfrm>
          </p:contentPart>
        </mc:Choice>
        <mc:Fallback>
          <p:pic>
            <p:nvPicPr>
              <p:cNvPr id="13" name="Ink 12">
                <a:extLst>
                  <a:ext uri="{FF2B5EF4-FFF2-40B4-BE49-F238E27FC236}">
                    <a16:creationId xmlns:a16="http://schemas.microsoft.com/office/drawing/2014/main" id="{8CE271FD-F142-22FE-6184-00823A0374CA}"/>
                  </a:ext>
                </a:extLst>
              </p:cNvPr>
              <p:cNvPicPr/>
              <p:nvPr/>
            </p:nvPicPr>
            <p:blipFill>
              <a:blip r:embed="rId15"/>
              <a:stretch>
                <a:fillRect/>
              </a:stretch>
            </p:blipFill>
            <p:spPr>
              <a:xfrm>
                <a:off x="803760" y="3258580"/>
                <a:ext cx="1573560" cy="131040"/>
              </a:xfrm>
              <a:prstGeom prst="rect">
                <a:avLst/>
              </a:prstGeom>
            </p:spPr>
          </p:pic>
        </mc:Fallback>
      </mc:AlternateContent>
      <p:grpSp>
        <p:nvGrpSpPr>
          <p:cNvPr id="17" name="Group 16">
            <a:extLst>
              <a:ext uri="{FF2B5EF4-FFF2-40B4-BE49-F238E27FC236}">
                <a16:creationId xmlns:a16="http://schemas.microsoft.com/office/drawing/2014/main" id="{BC294802-AFAA-124B-CD0B-8EEFEED8E50A}"/>
              </a:ext>
            </a:extLst>
          </p:cNvPr>
          <p:cNvGrpSpPr/>
          <p:nvPr/>
        </p:nvGrpSpPr>
        <p:grpSpPr>
          <a:xfrm>
            <a:off x="1226040" y="4522180"/>
            <a:ext cx="7814520" cy="143640"/>
            <a:chOff x="1226040" y="4522180"/>
            <a:chExt cx="7814520" cy="14364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2B5D4683-0D4A-8A33-AC7F-E1C553EC4429}"/>
                    </a:ext>
                  </a:extLst>
                </p14:cNvPr>
                <p14:cNvContentPartPr/>
                <p14:nvPr/>
              </p14:nvContentPartPr>
              <p14:xfrm>
                <a:off x="1226040" y="4522180"/>
                <a:ext cx="3099960" cy="93600"/>
              </p14:xfrm>
            </p:contentPart>
          </mc:Choice>
          <mc:Fallback>
            <p:pic>
              <p:nvPicPr>
                <p:cNvPr id="14" name="Ink 13">
                  <a:extLst>
                    <a:ext uri="{FF2B5EF4-FFF2-40B4-BE49-F238E27FC236}">
                      <a16:creationId xmlns:a16="http://schemas.microsoft.com/office/drawing/2014/main" id="{2B5D4683-0D4A-8A33-AC7F-E1C553EC4429}"/>
                    </a:ext>
                  </a:extLst>
                </p:cNvPr>
                <p:cNvPicPr/>
                <p:nvPr/>
              </p:nvPicPr>
              <p:blipFill>
                <a:blip r:embed="rId17"/>
                <a:stretch>
                  <a:fillRect/>
                </a:stretch>
              </p:blipFill>
              <p:spPr>
                <a:xfrm>
                  <a:off x="1208040" y="4504180"/>
                  <a:ext cx="3135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CD0A5C93-795F-05B3-E38E-91F471967BA4}"/>
                    </a:ext>
                  </a:extLst>
                </p14:cNvPr>
                <p14:cNvContentPartPr/>
                <p14:nvPr/>
              </p14:nvContentPartPr>
              <p14:xfrm>
                <a:off x="5853840" y="4546660"/>
                <a:ext cx="3186720" cy="119160"/>
              </p14:xfrm>
            </p:contentPart>
          </mc:Choice>
          <mc:Fallback>
            <p:pic>
              <p:nvPicPr>
                <p:cNvPr id="15" name="Ink 14">
                  <a:extLst>
                    <a:ext uri="{FF2B5EF4-FFF2-40B4-BE49-F238E27FC236}">
                      <a16:creationId xmlns:a16="http://schemas.microsoft.com/office/drawing/2014/main" id="{CD0A5C93-795F-05B3-E38E-91F471967BA4}"/>
                    </a:ext>
                  </a:extLst>
                </p:cNvPr>
                <p:cNvPicPr/>
                <p:nvPr/>
              </p:nvPicPr>
              <p:blipFill>
                <a:blip r:embed="rId19"/>
                <a:stretch>
                  <a:fillRect/>
                </a:stretch>
              </p:blipFill>
              <p:spPr>
                <a:xfrm>
                  <a:off x="5835840" y="4528660"/>
                  <a:ext cx="3222360" cy="154800"/>
                </a:xfrm>
                <a:prstGeom prst="rect">
                  <a:avLst/>
                </a:prstGeom>
              </p:spPr>
            </p:pic>
          </mc:Fallback>
        </mc:AlternateContent>
      </p:grpSp>
      <p:grpSp>
        <p:nvGrpSpPr>
          <p:cNvPr id="19" name="Group 18">
            <a:extLst>
              <a:ext uri="{FF2B5EF4-FFF2-40B4-BE49-F238E27FC236}">
                <a16:creationId xmlns:a16="http://schemas.microsoft.com/office/drawing/2014/main" id="{E7B52F0D-4074-FD37-C6E4-0604BAF5CB5B}"/>
              </a:ext>
            </a:extLst>
          </p:cNvPr>
          <p:cNvGrpSpPr/>
          <p:nvPr/>
        </p:nvGrpSpPr>
        <p:grpSpPr>
          <a:xfrm>
            <a:off x="641760" y="4904860"/>
            <a:ext cx="8276400" cy="90000"/>
            <a:chOff x="641760" y="4904860"/>
            <a:chExt cx="8276400" cy="9000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4560B10-33B8-A809-8546-78AEE368E960}"/>
                    </a:ext>
                  </a:extLst>
                </p14:cNvPr>
                <p14:cNvContentPartPr/>
                <p14:nvPr/>
              </p14:nvContentPartPr>
              <p14:xfrm>
                <a:off x="641760" y="4904860"/>
                <a:ext cx="2315880" cy="75600"/>
              </p14:xfrm>
            </p:contentPart>
          </mc:Choice>
          <mc:Fallback>
            <p:pic>
              <p:nvPicPr>
                <p:cNvPr id="16" name="Ink 15">
                  <a:extLst>
                    <a:ext uri="{FF2B5EF4-FFF2-40B4-BE49-F238E27FC236}">
                      <a16:creationId xmlns:a16="http://schemas.microsoft.com/office/drawing/2014/main" id="{14560B10-33B8-A809-8546-78AEE368E960}"/>
                    </a:ext>
                  </a:extLst>
                </p:cNvPr>
                <p:cNvPicPr/>
                <p:nvPr/>
              </p:nvPicPr>
              <p:blipFill>
                <a:blip r:embed="rId21"/>
                <a:stretch>
                  <a:fillRect/>
                </a:stretch>
              </p:blipFill>
              <p:spPr>
                <a:xfrm>
                  <a:off x="623760" y="4887220"/>
                  <a:ext cx="2351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C511CE01-DF9E-0EE9-82EC-997ABA416119}"/>
                    </a:ext>
                  </a:extLst>
                </p14:cNvPr>
                <p14:cNvContentPartPr/>
                <p14:nvPr/>
              </p14:nvContentPartPr>
              <p14:xfrm>
                <a:off x="3497280" y="4909180"/>
                <a:ext cx="5420880" cy="85680"/>
              </p14:xfrm>
            </p:contentPart>
          </mc:Choice>
          <mc:Fallback>
            <p:pic>
              <p:nvPicPr>
                <p:cNvPr id="18" name="Ink 17">
                  <a:extLst>
                    <a:ext uri="{FF2B5EF4-FFF2-40B4-BE49-F238E27FC236}">
                      <a16:creationId xmlns:a16="http://schemas.microsoft.com/office/drawing/2014/main" id="{C511CE01-DF9E-0EE9-82EC-997ABA416119}"/>
                    </a:ext>
                  </a:extLst>
                </p:cNvPr>
                <p:cNvPicPr/>
                <p:nvPr/>
              </p:nvPicPr>
              <p:blipFill>
                <a:blip r:embed="rId23"/>
                <a:stretch>
                  <a:fillRect/>
                </a:stretch>
              </p:blipFill>
              <p:spPr>
                <a:xfrm>
                  <a:off x="3479640" y="4891180"/>
                  <a:ext cx="545652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421565DF-A479-3F7D-1BA8-9ECAADF4E968}"/>
                  </a:ext>
                </a:extLst>
              </p14:cNvPr>
              <p14:cNvContentPartPr/>
              <p14:nvPr/>
            </p14:nvContentPartPr>
            <p14:xfrm>
              <a:off x="626280" y="5290780"/>
              <a:ext cx="1544760" cy="53640"/>
            </p14:xfrm>
          </p:contentPart>
        </mc:Choice>
        <mc:Fallback>
          <p:pic>
            <p:nvPicPr>
              <p:cNvPr id="20" name="Ink 19">
                <a:extLst>
                  <a:ext uri="{FF2B5EF4-FFF2-40B4-BE49-F238E27FC236}">
                    <a16:creationId xmlns:a16="http://schemas.microsoft.com/office/drawing/2014/main" id="{421565DF-A479-3F7D-1BA8-9ECAADF4E968}"/>
                  </a:ext>
                </a:extLst>
              </p:cNvPr>
              <p:cNvPicPr/>
              <p:nvPr/>
            </p:nvPicPr>
            <p:blipFill>
              <a:blip r:embed="rId25"/>
              <a:stretch>
                <a:fillRect/>
              </a:stretch>
            </p:blipFill>
            <p:spPr>
              <a:xfrm>
                <a:off x="608280" y="5272780"/>
                <a:ext cx="1580400" cy="89280"/>
              </a:xfrm>
              <a:prstGeom prst="rect">
                <a:avLst/>
              </a:prstGeom>
            </p:spPr>
          </p:pic>
        </mc:Fallback>
      </mc:AlternateContent>
    </p:spTree>
    <p:extLst>
      <p:ext uri="{BB962C8B-B14F-4D97-AF65-F5344CB8AC3E}">
        <p14:creationId xmlns:p14="http://schemas.microsoft.com/office/powerpoint/2010/main" val="309431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19050"/>
            <a:ext cx="9144000" cy="6309420"/>
          </a:xfrm>
          <a:prstGeom prst="rect">
            <a:avLst/>
          </a:prstGeom>
          <a:noFill/>
        </p:spPr>
        <p:txBody>
          <a:bodyPr wrap="square" rtlCol="0">
            <a:spAutoFit/>
          </a:bodyPr>
          <a:lstStyle/>
          <a:p>
            <a:r>
              <a:rPr lang="en-US" sz="2800" b="1">
                <a:solidFill>
                  <a:srgbClr val="FFC000"/>
                </a:solidFill>
                <a:cs typeface="+mj-cs"/>
              </a:rPr>
              <a:t>2 Timothy 1:9  </a:t>
            </a:r>
          </a:p>
          <a:p>
            <a:r>
              <a:rPr lang="en-US" sz="2400">
                <a:solidFill>
                  <a:srgbClr val="FFC000"/>
                </a:solidFill>
                <a:cs typeface="+mj-cs"/>
              </a:rPr>
              <a:t>1:9 Who hath saved us, and called us with an holy calling, not according to our works, but according to his own purpose and grace, which was given us in Christ Jesus before the world began, (KJV </a:t>
            </a:r>
            <a:r>
              <a:rPr lang="el-GR" sz="2400">
                <a:solidFill>
                  <a:srgbClr val="00B0F0"/>
                </a:solidFill>
                <a:cs typeface="+mj-cs"/>
              </a:rPr>
              <a:t>τοῦ σώσαντος ἡμᾶς καὶ καλέσαντος κλήσει ἁγίᾳ, οὐ κατὰ τὰ ἔργα ἡμῶν ἀλλὰ κατὰ ἰδίαν πρόθεσιν καὶ χάριν, τὴν δοθεῖσαν ἡμῖν ἐν Χριστῷ Ἰησοῦ πρὸ χρόνων αἰωνίων,</a:t>
            </a:r>
            <a:r>
              <a:rPr lang="el-GR" sz="2400">
                <a:solidFill>
                  <a:srgbClr val="FFC000"/>
                </a:solidFill>
                <a:cs typeface="+mj-cs"/>
              </a:rPr>
              <a:t>)</a:t>
            </a:r>
          </a:p>
          <a:p>
            <a:endParaRPr lang="el-GR" sz="1000" b="1">
              <a:solidFill>
                <a:srgbClr val="FFC000"/>
              </a:solidFill>
              <a:cs typeface="+mj-cs"/>
            </a:endParaRPr>
          </a:p>
          <a:p>
            <a:r>
              <a:rPr lang="en-US" sz="2800" b="1">
                <a:solidFill>
                  <a:srgbClr val="FFC000"/>
                </a:solidFill>
                <a:cs typeface="+mj-cs"/>
              </a:rPr>
              <a:t>Galatians 2:16  </a:t>
            </a:r>
          </a:p>
          <a:p>
            <a:r>
              <a:rPr lang="en-US" sz="2400">
                <a:solidFill>
                  <a:srgbClr val="FFC000"/>
                </a:solidFill>
                <a:cs typeface="+mj-cs"/>
              </a:rPr>
              <a:t>2:16 Knowing that a man is not justified by the works of the law, but by the faith of Jesus Christ, even we have believed in Jesus Christ, that we might be justified by the faith of Christ, and not by the works of the law: for by the works of the law shall no flesh be justified. (KJV </a:t>
            </a:r>
            <a:r>
              <a:rPr lang="el-GR" sz="2400">
                <a:solidFill>
                  <a:srgbClr val="00B0F0"/>
                </a:solidFill>
                <a:cs typeface="+mj-cs"/>
              </a:rPr>
              <a:t>εἰδότες [δὲ] ὅτι οὐ δικαιοῦται ἄνθρωπος ἐξ ἔργων νόμου ἐὰν μὴ διὰ πίστεως Ἰησοῦ Χριστοῦ, καὶ ἡμεῖς εἰς Χριστὸν Ἰησοῦν ἐπιστεύσαμεν, ἵνα δικαιωθῶμεν ἐκ πίστεως Χριστοῦ καὶ οὐκ ἐξ ἔργων νόμου, ὅτι ἐξ ἔργων νόμου οὐ δικαιωθήσεται πᾶσα σάρξ.</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B426867-8DC4-F1C1-7892-9B99DFC39FDC}"/>
                  </a:ext>
                </a:extLst>
              </p14:cNvPr>
              <p14:cNvContentPartPr/>
              <p14:nvPr/>
            </p14:nvContentPartPr>
            <p14:xfrm>
              <a:off x="1119840" y="803740"/>
              <a:ext cx="2113200" cy="97920"/>
            </p14:xfrm>
          </p:contentPart>
        </mc:Choice>
        <mc:Fallback>
          <p:pic>
            <p:nvPicPr>
              <p:cNvPr id="2" name="Ink 1">
                <a:extLst>
                  <a:ext uri="{FF2B5EF4-FFF2-40B4-BE49-F238E27FC236}">
                    <a16:creationId xmlns:a16="http://schemas.microsoft.com/office/drawing/2014/main" id="{DB426867-8DC4-F1C1-7892-9B99DFC39FDC}"/>
                  </a:ext>
                </a:extLst>
              </p:cNvPr>
              <p:cNvPicPr/>
              <p:nvPr/>
            </p:nvPicPr>
            <p:blipFill>
              <a:blip r:embed="rId5"/>
              <a:stretch>
                <a:fillRect/>
              </a:stretch>
            </p:blipFill>
            <p:spPr>
              <a:xfrm>
                <a:off x="1101840" y="786100"/>
                <a:ext cx="2148840" cy="133560"/>
              </a:xfrm>
              <a:prstGeom prst="rect">
                <a:avLst/>
              </a:prstGeom>
            </p:spPr>
          </p:pic>
        </mc:Fallback>
      </mc:AlternateContent>
      <p:grpSp>
        <p:nvGrpSpPr>
          <p:cNvPr id="12" name="Group 11">
            <a:extLst>
              <a:ext uri="{FF2B5EF4-FFF2-40B4-BE49-F238E27FC236}">
                <a16:creationId xmlns:a16="http://schemas.microsoft.com/office/drawing/2014/main" id="{0F5C457C-5373-8668-6C21-C01A9C45F293}"/>
              </a:ext>
            </a:extLst>
          </p:cNvPr>
          <p:cNvGrpSpPr/>
          <p:nvPr/>
        </p:nvGrpSpPr>
        <p:grpSpPr>
          <a:xfrm>
            <a:off x="3887880" y="809860"/>
            <a:ext cx="4798080" cy="198000"/>
            <a:chOff x="3887880" y="809860"/>
            <a:chExt cx="4798080" cy="1980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9C4EFA6-9247-A365-883D-7F88C1788626}"/>
                    </a:ext>
                  </a:extLst>
                </p14:cNvPr>
                <p14:cNvContentPartPr/>
                <p14:nvPr/>
              </p14:nvContentPartPr>
              <p14:xfrm>
                <a:off x="3887880" y="809860"/>
                <a:ext cx="3382560" cy="92880"/>
              </p14:xfrm>
            </p:contentPart>
          </mc:Choice>
          <mc:Fallback>
            <p:pic>
              <p:nvPicPr>
                <p:cNvPr id="4" name="Ink 3">
                  <a:extLst>
                    <a:ext uri="{FF2B5EF4-FFF2-40B4-BE49-F238E27FC236}">
                      <a16:creationId xmlns:a16="http://schemas.microsoft.com/office/drawing/2014/main" id="{C9C4EFA6-9247-A365-883D-7F88C1788626}"/>
                    </a:ext>
                  </a:extLst>
                </p:cNvPr>
                <p:cNvPicPr/>
                <p:nvPr/>
              </p:nvPicPr>
              <p:blipFill>
                <a:blip r:embed="rId7"/>
                <a:stretch>
                  <a:fillRect/>
                </a:stretch>
              </p:blipFill>
              <p:spPr>
                <a:xfrm>
                  <a:off x="3869880" y="791860"/>
                  <a:ext cx="341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B775E77-90A0-0F15-AB29-D703E6CDC188}"/>
                    </a:ext>
                  </a:extLst>
                </p14:cNvPr>
                <p14:cNvContentPartPr/>
                <p14:nvPr/>
              </p14:nvContentPartPr>
              <p14:xfrm>
                <a:off x="7892880" y="923980"/>
                <a:ext cx="793080" cy="83880"/>
              </p14:xfrm>
            </p:contentPart>
          </mc:Choice>
          <mc:Fallback>
            <p:pic>
              <p:nvPicPr>
                <p:cNvPr id="5" name="Ink 4">
                  <a:extLst>
                    <a:ext uri="{FF2B5EF4-FFF2-40B4-BE49-F238E27FC236}">
                      <a16:creationId xmlns:a16="http://schemas.microsoft.com/office/drawing/2014/main" id="{7B775E77-90A0-0F15-AB29-D703E6CDC188}"/>
                    </a:ext>
                  </a:extLst>
                </p:cNvPr>
                <p:cNvPicPr/>
                <p:nvPr/>
              </p:nvPicPr>
              <p:blipFill>
                <a:blip r:embed="rId9"/>
                <a:stretch>
                  <a:fillRect/>
                </a:stretch>
              </p:blipFill>
              <p:spPr>
                <a:xfrm>
                  <a:off x="7875240" y="905980"/>
                  <a:ext cx="828720" cy="119520"/>
                </a:xfrm>
                <a:prstGeom prst="rect">
                  <a:avLst/>
                </a:prstGeom>
              </p:spPr>
            </p:pic>
          </mc:Fallback>
        </mc:AlternateContent>
      </p:grpSp>
      <p:grpSp>
        <p:nvGrpSpPr>
          <p:cNvPr id="11" name="Group 10">
            <a:extLst>
              <a:ext uri="{FF2B5EF4-FFF2-40B4-BE49-F238E27FC236}">
                <a16:creationId xmlns:a16="http://schemas.microsoft.com/office/drawing/2014/main" id="{52CD2EF2-5ADC-AB48-3987-EBC3FBD174D4}"/>
              </a:ext>
            </a:extLst>
          </p:cNvPr>
          <p:cNvGrpSpPr/>
          <p:nvPr/>
        </p:nvGrpSpPr>
        <p:grpSpPr>
          <a:xfrm>
            <a:off x="623400" y="1194340"/>
            <a:ext cx="8244000" cy="153000"/>
            <a:chOff x="623400" y="1194340"/>
            <a:chExt cx="8244000" cy="1530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9D7D95E-53D0-8518-57C6-49030A41B5A2}"/>
                    </a:ext>
                  </a:extLst>
                </p14:cNvPr>
                <p14:cNvContentPartPr/>
                <p14:nvPr/>
              </p14:nvContentPartPr>
              <p14:xfrm>
                <a:off x="623400" y="1194340"/>
                <a:ext cx="6775920" cy="153000"/>
              </p14:xfrm>
            </p:contentPart>
          </mc:Choice>
          <mc:Fallback>
            <p:pic>
              <p:nvPicPr>
                <p:cNvPr id="7" name="Ink 6">
                  <a:extLst>
                    <a:ext uri="{FF2B5EF4-FFF2-40B4-BE49-F238E27FC236}">
                      <a16:creationId xmlns:a16="http://schemas.microsoft.com/office/drawing/2014/main" id="{69D7D95E-53D0-8518-57C6-49030A41B5A2}"/>
                    </a:ext>
                  </a:extLst>
                </p:cNvPr>
                <p:cNvPicPr/>
                <p:nvPr/>
              </p:nvPicPr>
              <p:blipFill>
                <a:blip r:embed="rId11"/>
                <a:stretch>
                  <a:fillRect/>
                </a:stretch>
              </p:blipFill>
              <p:spPr>
                <a:xfrm>
                  <a:off x="605400" y="1176700"/>
                  <a:ext cx="6811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2138ADB-DCA3-B30B-7FD5-55CB7045F037}"/>
                    </a:ext>
                  </a:extLst>
                </p14:cNvPr>
                <p14:cNvContentPartPr/>
                <p14:nvPr/>
              </p14:nvContentPartPr>
              <p14:xfrm>
                <a:off x="7923840" y="1245100"/>
                <a:ext cx="943560" cy="32400"/>
              </p14:xfrm>
            </p:contentPart>
          </mc:Choice>
          <mc:Fallback>
            <p:pic>
              <p:nvPicPr>
                <p:cNvPr id="9" name="Ink 8">
                  <a:extLst>
                    <a:ext uri="{FF2B5EF4-FFF2-40B4-BE49-F238E27FC236}">
                      <a16:creationId xmlns:a16="http://schemas.microsoft.com/office/drawing/2014/main" id="{42138ADB-DCA3-B30B-7FD5-55CB7045F037}"/>
                    </a:ext>
                  </a:extLst>
                </p:cNvPr>
                <p:cNvPicPr/>
                <p:nvPr/>
              </p:nvPicPr>
              <p:blipFill>
                <a:blip r:embed="rId13"/>
                <a:stretch>
                  <a:fillRect/>
                </a:stretch>
              </p:blipFill>
              <p:spPr>
                <a:xfrm>
                  <a:off x="7905840" y="1227460"/>
                  <a:ext cx="97920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4CBA45A-B4B0-DF47-9A64-36DCBBCE6E59}"/>
                  </a:ext>
                </a:extLst>
              </p14:cNvPr>
              <p14:cNvContentPartPr/>
              <p14:nvPr/>
            </p14:nvContentPartPr>
            <p14:xfrm>
              <a:off x="890520" y="1570540"/>
              <a:ext cx="4907520" cy="95400"/>
            </p14:xfrm>
          </p:contentPart>
        </mc:Choice>
        <mc:Fallback>
          <p:pic>
            <p:nvPicPr>
              <p:cNvPr id="13" name="Ink 12">
                <a:extLst>
                  <a:ext uri="{FF2B5EF4-FFF2-40B4-BE49-F238E27FC236}">
                    <a16:creationId xmlns:a16="http://schemas.microsoft.com/office/drawing/2014/main" id="{74CBA45A-B4B0-DF47-9A64-36DCBBCE6E59}"/>
                  </a:ext>
                </a:extLst>
              </p:cNvPr>
              <p:cNvPicPr/>
              <p:nvPr/>
            </p:nvPicPr>
            <p:blipFill>
              <a:blip r:embed="rId15"/>
              <a:stretch>
                <a:fillRect/>
              </a:stretch>
            </p:blipFill>
            <p:spPr>
              <a:xfrm>
                <a:off x="872880" y="1552900"/>
                <a:ext cx="4943160" cy="131040"/>
              </a:xfrm>
              <a:prstGeom prst="rect">
                <a:avLst/>
              </a:prstGeom>
            </p:spPr>
          </p:pic>
        </mc:Fallback>
      </mc:AlternateContent>
      <p:grpSp>
        <p:nvGrpSpPr>
          <p:cNvPr id="17" name="Group 16">
            <a:extLst>
              <a:ext uri="{FF2B5EF4-FFF2-40B4-BE49-F238E27FC236}">
                <a16:creationId xmlns:a16="http://schemas.microsoft.com/office/drawing/2014/main" id="{D4FF195E-1ABF-7609-3670-78A1206B5C16}"/>
              </a:ext>
            </a:extLst>
          </p:cNvPr>
          <p:cNvGrpSpPr/>
          <p:nvPr/>
        </p:nvGrpSpPr>
        <p:grpSpPr>
          <a:xfrm>
            <a:off x="1422960" y="3616780"/>
            <a:ext cx="7525080" cy="119880"/>
            <a:chOff x="1422960" y="3616780"/>
            <a:chExt cx="7525080" cy="11988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2405BDC-BE83-BF98-8691-71E2C8955818}"/>
                    </a:ext>
                  </a:extLst>
                </p14:cNvPr>
                <p14:cNvContentPartPr/>
                <p14:nvPr/>
              </p14:nvContentPartPr>
              <p14:xfrm>
                <a:off x="1422960" y="3616780"/>
                <a:ext cx="6829560" cy="119880"/>
              </p14:xfrm>
            </p:contentPart>
          </mc:Choice>
          <mc:Fallback>
            <p:pic>
              <p:nvPicPr>
                <p:cNvPr id="14" name="Ink 13">
                  <a:extLst>
                    <a:ext uri="{FF2B5EF4-FFF2-40B4-BE49-F238E27FC236}">
                      <a16:creationId xmlns:a16="http://schemas.microsoft.com/office/drawing/2014/main" id="{D2405BDC-BE83-BF98-8691-71E2C8955818}"/>
                    </a:ext>
                  </a:extLst>
                </p:cNvPr>
                <p:cNvPicPr/>
                <p:nvPr/>
              </p:nvPicPr>
              <p:blipFill>
                <a:blip r:embed="rId17"/>
                <a:stretch>
                  <a:fillRect/>
                </a:stretch>
              </p:blipFill>
              <p:spPr>
                <a:xfrm>
                  <a:off x="1404960" y="3599140"/>
                  <a:ext cx="6865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C7732227-8ED1-CA6E-79D7-28F4E44FF868}"/>
                    </a:ext>
                  </a:extLst>
                </p14:cNvPr>
                <p14:cNvContentPartPr/>
                <p14:nvPr/>
              </p14:nvContentPartPr>
              <p14:xfrm>
                <a:off x="8889720" y="3644860"/>
                <a:ext cx="58320" cy="2880"/>
              </p14:xfrm>
            </p:contentPart>
          </mc:Choice>
          <mc:Fallback>
            <p:pic>
              <p:nvPicPr>
                <p:cNvPr id="15" name="Ink 14">
                  <a:extLst>
                    <a:ext uri="{FF2B5EF4-FFF2-40B4-BE49-F238E27FC236}">
                      <a16:creationId xmlns:a16="http://schemas.microsoft.com/office/drawing/2014/main" id="{C7732227-8ED1-CA6E-79D7-28F4E44FF868}"/>
                    </a:ext>
                  </a:extLst>
                </p:cNvPr>
                <p:cNvPicPr/>
                <p:nvPr/>
              </p:nvPicPr>
              <p:blipFill>
                <a:blip r:embed="rId19"/>
                <a:stretch>
                  <a:fillRect/>
                </a:stretch>
              </p:blipFill>
              <p:spPr>
                <a:xfrm>
                  <a:off x="8872080" y="3627220"/>
                  <a:ext cx="9396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6952D4E-A1AA-9044-E8DF-647CB0053194}"/>
                  </a:ext>
                </a:extLst>
              </p14:cNvPr>
              <p14:cNvContentPartPr/>
              <p14:nvPr/>
            </p14:nvContentPartPr>
            <p14:xfrm>
              <a:off x="881160" y="3961300"/>
              <a:ext cx="2543040" cy="86400"/>
            </p14:xfrm>
          </p:contentPart>
        </mc:Choice>
        <mc:Fallback>
          <p:pic>
            <p:nvPicPr>
              <p:cNvPr id="16" name="Ink 15">
                <a:extLst>
                  <a:ext uri="{FF2B5EF4-FFF2-40B4-BE49-F238E27FC236}">
                    <a16:creationId xmlns:a16="http://schemas.microsoft.com/office/drawing/2014/main" id="{46952D4E-A1AA-9044-E8DF-647CB0053194}"/>
                  </a:ext>
                </a:extLst>
              </p:cNvPr>
              <p:cNvPicPr/>
              <p:nvPr/>
            </p:nvPicPr>
            <p:blipFill>
              <a:blip r:embed="rId21"/>
              <a:stretch>
                <a:fillRect/>
              </a:stretch>
            </p:blipFill>
            <p:spPr>
              <a:xfrm>
                <a:off x="863520" y="3943660"/>
                <a:ext cx="2578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2008E849-630C-4481-75A2-1A0EA68EAFD8}"/>
                  </a:ext>
                </a:extLst>
              </p14:cNvPr>
              <p14:cNvContentPartPr/>
              <p14:nvPr/>
            </p14:nvContentPartPr>
            <p14:xfrm>
              <a:off x="3870600" y="3986140"/>
              <a:ext cx="5067000" cy="69840"/>
            </p14:xfrm>
          </p:contentPart>
        </mc:Choice>
        <mc:Fallback>
          <p:pic>
            <p:nvPicPr>
              <p:cNvPr id="18" name="Ink 17">
                <a:extLst>
                  <a:ext uri="{FF2B5EF4-FFF2-40B4-BE49-F238E27FC236}">
                    <a16:creationId xmlns:a16="http://schemas.microsoft.com/office/drawing/2014/main" id="{2008E849-630C-4481-75A2-1A0EA68EAFD8}"/>
                  </a:ext>
                </a:extLst>
              </p:cNvPr>
              <p:cNvPicPr/>
              <p:nvPr/>
            </p:nvPicPr>
            <p:blipFill>
              <a:blip r:embed="rId23"/>
              <a:stretch>
                <a:fillRect/>
              </a:stretch>
            </p:blipFill>
            <p:spPr>
              <a:xfrm>
                <a:off x="3852960" y="3968500"/>
                <a:ext cx="5102640" cy="105480"/>
              </a:xfrm>
              <a:prstGeom prst="rect">
                <a:avLst/>
              </a:prstGeom>
            </p:spPr>
          </p:pic>
        </mc:Fallback>
      </mc:AlternateContent>
      <p:grpSp>
        <p:nvGrpSpPr>
          <p:cNvPr id="22" name="Group 21">
            <a:extLst>
              <a:ext uri="{FF2B5EF4-FFF2-40B4-BE49-F238E27FC236}">
                <a16:creationId xmlns:a16="http://schemas.microsoft.com/office/drawing/2014/main" id="{0B43D163-B2D1-14BD-8970-234D32AE2476}"/>
              </a:ext>
            </a:extLst>
          </p:cNvPr>
          <p:cNvGrpSpPr/>
          <p:nvPr/>
        </p:nvGrpSpPr>
        <p:grpSpPr>
          <a:xfrm>
            <a:off x="831120" y="4289260"/>
            <a:ext cx="7645680" cy="149760"/>
            <a:chOff x="831120" y="4289260"/>
            <a:chExt cx="7645680" cy="14976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6B87492F-E6A5-5A0F-EC29-0E679B022786}"/>
                    </a:ext>
                  </a:extLst>
                </p14:cNvPr>
                <p14:cNvContentPartPr/>
                <p14:nvPr/>
              </p14:nvContentPartPr>
              <p14:xfrm>
                <a:off x="831120" y="4289260"/>
                <a:ext cx="4143600" cy="83880"/>
              </p14:xfrm>
            </p:contentPart>
          </mc:Choice>
          <mc:Fallback>
            <p:pic>
              <p:nvPicPr>
                <p:cNvPr id="19" name="Ink 18">
                  <a:extLst>
                    <a:ext uri="{FF2B5EF4-FFF2-40B4-BE49-F238E27FC236}">
                      <a16:creationId xmlns:a16="http://schemas.microsoft.com/office/drawing/2014/main" id="{6B87492F-E6A5-5A0F-EC29-0E679B022786}"/>
                    </a:ext>
                  </a:extLst>
                </p:cNvPr>
                <p:cNvPicPr/>
                <p:nvPr/>
              </p:nvPicPr>
              <p:blipFill>
                <a:blip r:embed="rId25"/>
                <a:stretch>
                  <a:fillRect/>
                </a:stretch>
              </p:blipFill>
              <p:spPr>
                <a:xfrm>
                  <a:off x="813120" y="4271620"/>
                  <a:ext cx="4179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7717B317-E1B8-2F5C-0F20-F3AA894C2E61}"/>
                    </a:ext>
                  </a:extLst>
                </p14:cNvPr>
                <p14:cNvContentPartPr/>
                <p14:nvPr/>
              </p14:nvContentPartPr>
              <p14:xfrm>
                <a:off x="5825400" y="4321660"/>
                <a:ext cx="2651400" cy="117360"/>
              </p14:xfrm>
            </p:contentPart>
          </mc:Choice>
          <mc:Fallback>
            <p:pic>
              <p:nvPicPr>
                <p:cNvPr id="20" name="Ink 19">
                  <a:extLst>
                    <a:ext uri="{FF2B5EF4-FFF2-40B4-BE49-F238E27FC236}">
                      <a16:creationId xmlns:a16="http://schemas.microsoft.com/office/drawing/2014/main" id="{7717B317-E1B8-2F5C-0F20-F3AA894C2E61}"/>
                    </a:ext>
                  </a:extLst>
                </p:cNvPr>
                <p:cNvPicPr/>
                <p:nvPr/>
              </p:nvPicPr>
              <p:blipFill>
                <a:blip r:embed="rId27"/>
                <a:stretch>
                  <a:fillRect/>
                </a:stretch>
              </p:blipFill>
              <p:spPr>
                <a:xfrm>
                  <a:off x="5807400" y="4304020"/>
                  <a:ext cx="2687040" cy="15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A880AD5-0992-983A-20E1-D310C424C154}"/>
                  </a:ext>
                </a:extLst>
              </p14:cNvPr>
              <p14:cNvContentPartPr/>
              <p14:nvPr/>
            </p14:nvContentPartPr>
            <p14:xfrm>
              <a:off x="630960" y="4680220"/>
              <a:ext cx="6371640" cy="119880"/>
            </p14:xfrm>
          </p:contentPart>
        </mc:Choice>
        <mc:Fallback>
          <p:pic>
            <p:nvPicPr>
              <p:cNvPr id="21" name="Ink 20">
                <a:extLst>
                  <a:ext uri="{FF2B5EF4-FFF2-40B4-BE49-F238E27FC236}">
                    <a16:creationId xmlns:a16="http://schemas.microsoft.com/office/drawing/2014/main" id="{9A880AD5-0992-983A-20E1-D310C424C154}"/>
                  </a:ext>
                </a:extLst>
              </p:cNvPr>
              <p:cNvPicPr/>
              <p:nvPr/>
            </p:nvPicPr>
            <p:blipFill>
              <a:blip r:embed="rId29"/>
              <a:stretch>
                <a:fillRect/>
              </a:stretch>
            </p:blipFill>
            <p:spPr>
              <a:xfrm>
                <a:off x="612960" y="4662220"/>
                <a:ext cx="6407280" cy="155520"/>
              </a:xfrm>
              <a:prstGeom prst="rect">
                <a:avLst/>
              </a:prstGeom>
            </p:spPr>
          </p:pic>
        </mc:Fallback>
      </mc:AlternateContent>
    </p:spTree>
    <p:extLst>
      <p:ext uri="{BB962C8B-B14F-4D97-AF65-F5344CB8AC3E}">
        <p14:creationId xmlns:p14="http://schemas.microsoft.com/office/powerpoint/2010/main" val="381040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19050"/>
            <a:ext cx="9144000" cy="6294031"/>
          </a:xfrm>
          <a:prstGeom prst="rect">
            <a:avLst/>
          </a:prstGeom>
          <a:noFill/>
        </p:spPr>
        <p:txBody>
          <a:bodyPr wrap="square" rtlCol="0">
            <a:spAutoFit/>
          </a:bodyPr>
          <a:lstStyle/>
          <a:p>
            <a:r>
              <a:rPr lang="en-US" sz="2800" b="1">
                <a:solidFill>
                  <a:srgbClr val="FFC000"/>
                </a:solidFill>
                <a:cs typeface="+mj-cs"/>
              </a:rPr>
              <a:t>Mark 1:23–24  </a:t>
            </a:r>
          </a:p>
          <a:p>
            <a:r>
              <a:rPr lang="en-US" sz="2400">
                <a:solidFill>
                  <a:srgbClr val="FFC000"/>
                </a:solidFill>
                <a:cs typeface="+mj-cs"/>
              </a:rPr>
              <a:t>1:23 And there was in their synagogue a man with an unclean spirit; and he cried out, 1:24 Saying, Let us alone; what have we to do with thee, thou Jesus of Nazareth? art thou come to destroy us? I know thee who thou art, the Holy One of God. (KJV </a:t>
            </a:r>
            <a:r>
              <a:rPr lang="el-GR" sz="2400">
                <a:solidFill>
                  <a:srgbClr val="00B0F0"/>
                </a:solidFill>
                <a:cs typeface="+mj-cs"/>
              </a:rPr>
              <a:t>Καὶ εὐθὺς ἦν ἐν τῇ συναγωγῇ αὐτῶν ἄνθρωπος ἐν πνεύματι ἀκαθάρτῳ καὶ ἀνέκραξεν λέγων· τί ἡμῖν καὶ σοί, Ἰησοῦ Ναζαρηνέ; ἦλθες ἀπολέσαι ἡμᾶς; οἶδά σε τίς εἶ, ὁ ἅγιος τοῦ θεοῦ.</a:t>
            </a:r>
            <a:r>
              <a:rPr lang="el-GR" sz="2400">
                <a:solidFill>
                  <a:srgbClr val="FFC000"/>
                </a:solidFill>
                <a:cs typeface="+mj-cs"/>
              </a:rPr>
              <a:t>)</a:t>
            </a:r>
          </a:p>
          <a:p>
            <a:endParaRPr lang="el-GR" sz="900" b="1">
              <a:solidFill>
                <a:srgbClr val="FFC000"/>
              </a:solidFill>
              <a:cs typeface="+mj-cs"/>
            </a:endParaRPr>
          </a:p>
          <a:p>
            <a:r>
              <a:rPr lang="en-US" sz="2800" b="1">
                <a:solidFill>
                  <a:srgbClr val="FFC000"/>
                </a:solidFill>
                <a:cs typeface="+mj-cs"/>
              </a:rPr>
              <a:t>Luke 4:33–34  </a:t>
            </a:r>
          </a:p>
          <a:p>
            <a:r>
              <a:rPr lang="en-US" sz="2400">
                <a:solidFill>
                  <a:srgbClr val="FFC000"/>
                </a:solidFill>
                <a:cs typeface="+mj-cs"/>
              </a:rPr>
              <a:t>4:33 And in the synagogue there was a man, which had a spirit of an unclean devil, and cried out with a loud voice, 4:34 Saying, Let us alone; what have we to do with thee, thou Jesus of Nazareth? art thou come to destroy us? I know thee who thou art; the Holy One of God. (KJV </a:t>
            </a:r>
            <a:r>
              <a:rPr lang="el-GR" sz="2400">
                <a:solidFill>
                  <a:srgbClr val="00B0F0"/>
                </a:solidFill>
                <a:cs typeface="+mj-cs"/>
              </a:rPr>
              <a:t>Καὶ ἐν τῇ συναγωγῇ ἦν ἄνθρωπος ἔχων πνεῦμα δαιμονίου ἀκαθάρτου καὶ ἀνέκραξεν φωνῇ μεγάλῃ· ἔα, τί ἡμῖν καὶ σοί, Ἰησοῦ Ναζαρηνέ; ἦλθες ἀπολέσαι ἡμᾶς; οἶδά σε τίς εἶ, ὁ ἅγιος τοῦ θεοῦ.</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2D7C049-4114-485A-0027-888AEF68178C}"/>
                  </a:ext>
                </a:extLst>
              </p14:cNvPr>
              <p14:cNvContentPartPr/>
              <p14:nvPr/>
            </p14:nvContentPartPr>
            <p14:xfrm>
              <a:off x="1334040" y="553540"/>
              <a:ext cx="957240" cy="92880"/>
            </p14:xfrm>
          </p:contentPart>
        </mc:Choice>
        <mc:Fallback>
          <p:pic>
            <p:nvPicPr>
              <p:cNvPr id="2" name="Ink 1">
                <a:extLst>
                  <a:ext uri="{FF2B5EF4-FFF2-40B4-BE49-F238E27FC236}">
                    <a16:creationId xmlns:a16="http://schemas.microsoft.com/office/drawing/2014/main" id="{A2D7C049-4114-485A-0027-888AEF68178C}"/>
                  </a:ext>
                </a:extLst>
              </p:cNvPr>
              <p:cNvPicPr/>
              <p:nvPr/>
            </p:nvPicPr>
            <p:blipFill>
              <a:blip r:embed="rId5"/>
              <a:stretch>
                <a:fillRect/>
              </a:stretch>
            </p:blipFill>
            <p:spPr>
              <a:xfrm>
                <a:off x="1316040" y="535540"/>
                <a:ext cx="992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154CE96-3521-010E-97E7-E9E9F6C6EF2A}"/>
                  </a:ext>
                </a:extLst>
              </p14:cNvPr>
              <p14:cNvContentPartPr/>
              <p14:nvPr/>
            </p14:nvContentPartPr>
            <p14:xfrm>
              <a:off x="2051880" y="1876180"/>
              <a:ext cx="2079000" cy="124920"/>
            </p14:xfrm>
          </p:contentPart>
        </mc:Choice>
        <mc:Fallback>
          <p:pic>
            <p:nvPicPr>
              <p:cNvPr id="4" name="Ink 3">
                <a:extLst>
                  <a:ext uri="{FF2B5EF4-FFF2-40B4-BE49-F238E27FC236}">
                    <a16:creationId xmlns:a16="http://schemas.microsoft.com/office/drawing/2014/main" id="{5154CE96-3521-010E-97E7-E9E9F6C6EF2A}"/>
                  </a:ext>
                </a:extLst>
              </p:cNvPr>
              <p:cNvPicPr/>
              <p:nvPr/>
            </p:nvPicPr>
            <p:blipFill>
              <a:blip r:embed="rId7"/>
              <a:stretch>
                <a:fillRect/>
              </a:stretch>
            </p:blipFill>
            <p:spPr>
              <a:xfrm>
                <a:off x="2034240" y="1858180"/>
                <a:ext cx="2114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06721B9-929A-DB92-D062-1B176265DF3A}"/>
                  </a:ext>
                </a:extLst>
              </p14:cNvPr>
              <p14:cNvContentPartPr/>
              <p14:nvPr/>
            </p14:nvContentPartPr>
            <p14:xfrm>
              <a:off x="1213800" y="3546940"/>
              <a:ext cx="1242720" cy="70560"/>
            </p14:xfrm>
          </p:contentPart>
        </mc:Choice>
        <mc:Fallback>
          <p:pic>
            <p:nvPicPr>
              <p:cNvPr id="5" name="Ink 4">
                <a:extLst>
                  <a:ext uri="{FF2B5EF4-FFF2-40B4-BE49-F238E27FC236}">
                    <a16:creationId xmlns:a16="http://schemas.microsoft.com/office/drawing/2014/main" id="{806721B9-929A-DB92-D062-1B176265DF3A}"/>
                  </a:ext>
                </a:extLst>
              </p:cNvPr>
              <p:cNvPicPr/>
              <p:nvPr/>
            </p:nvPicPr>
            <p:blipFill>
              <a:blip r:embed="rId9"/>
              <a:stretch>
                <a:fillRect/>
              </a:stretch>
            </p:blipFill>
            <p:spPr>
              <a:xfrm>
                <a:off x="1196160" y="3528940"/>
                <a:ext cx="1278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0AE89AE-6CEA-3FCF-6A67-5A6677E17414}"/>
                  </a:ext>
                </a:extLst>
              </p14:cNvPr>
              <p14:cNvContentPartPr/>
              <p14:nvPr/>
            </p14:nvContentPartPr>
            <p14:xfrm>
              <a:off x="5645400" y="5025820"/>
              <a:ext cx="2083680" cy="100080"/>
            </p14:xfrm>
          </p:contentPart>
        </mc:Choice>
        <mc:Fallback>
          <p:pic>
            <p:nvPicPr>
              <p:cNvPr id="7" name="Ink 6">
                <a:extLst>
                  <a:ext uri="{FF2B5EF4-FFF2-40B4-BE49-F238E27FC236}">
                    <a16:creationId xmlns:a16="http://schemas.microsoft.com/office/drawing/2014/main" id="{F0AE89AE-6CEA-3FCF-6A67-5A6677E17414}"/>
                  </a:ext>
                </a:extLst>
              </p:cNvPr>
              <p:cNvPicPr/>
              <p:nvPr/>
            </p:nvPicPr>
            <p:blipFill>
              <a:blip r:embed="rId11"/>
              <a:stretch>
                <a:fillRect/>
              </a:stretch>
            </p:blipFill>
            <p:spPr>
              <a:xfrm>
                <a:off x="5627760" y="5007820"/>
                <a:ext cx="2119320" cy="135720"/>
              </a:xfrm>
              <a:prstGeom prst="rect">
                <a:avLst/>
              </a:prstGeom>
            </p:spPr>
          </p:pic>
        </mc:Fallback>
      </mc:AlternateContent>
    </p:spTree>
    <p:extLst>
      <p:ext uri="{BB962C8B-B14F-4D97-AF65-F5344CB8AC3E}">
        <p14:creationId xmlns:p14="http://schemas.microsoft.com/office/powerpoint/2010/main" val="27837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28955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9100" y="291401"/>
            <a:ext cx="9144000" cy="4401205"/>
          </a:xfrm>
          <a:prstGeom prst="rect">
            <a:avLst/>
          </a:prstGeom>
          <a:noFill/>
        </p:spPr>
        <p:txBody>
          <a:bodyPr wrap="square" rtlCol="0">
            <a:spAutoFit/>
          </a:bodyPr>
          <a:lstStyle/>
          <a:p>
            <a:r>
              <a:rPr lang="en-US" sz="2800" b="1">
                <a:solidFill>
                  <a:srgbClr val="FFC000"/>
                </a:solidFill>
                <a:cs typeface="+mj-cs"/>
              </a:rPr>
              <a:t>John 6:69  </a:t>
            </a:r>
          </a:p>
          <a:p>
            <a:r>
              <a:rPr lang="en-US" sz="2800">
                <a:solidFill>
                  <a:srgbClr val="FFC000"/>
                </a:solidFill>
                <a:cs typeface="+mj-cs"/>
              </a:rPr>
              <a:t>6:69 And we believe and are sure that thou art that Christ, the Son of the living God. (KJV </a:t>
            </a:r>
            <a:r>
              <a:rPr lang="el-GR" sz="2800">
                <a:solidFill>
                  <a:srgbClr val="00B0F0"/>
                </a:solidFill>
                <a:cs typeface="+mj-cs"/>
              </a:rPr>
              <a:t>καὶ ἡμεῖς πεπιστεύκαμεν καὶ ἐγνώκαμεν ὅτι σὺ εἶ ὁ ἅγιος τοῦ θεοῦ.</a:t>
            </a:r>
            <a:r>
              <a:rPr lang="el-GR" sz="2800">
                <a:solidFill>
                  <a:srgbClr val="FFC000"/>
                </a:solidFill>
                <a:cs typeface="+mj-cs"/>
              </a:rPr>
              <a:t>)</a:t>
            </a:r>
          </a:p>
          <a:p>
            <a:endParaRPr lang="el-GR" sz="2800" b="1">
              <a:solidFill>
                <a:srgbClr val="FFC000"/>
              </a:solidFill>
              <a:cs typeface="+mj-cs"/>
            </a:endParaRPr>
          </a:p>
          <a:p>
            <a:r>
              <a:rPr lang="en-US" sz="2800" b="1">
                <a:solidFill>
                  <a:srgbClr val="FFC000"/>
                </a:solidFill>
                <a:cs typeface="+mj-cs"/>
              </a:rPr>
              <a:t>Acts 3:14  </a:t>
            </a:r>
          </a:p>
          <a:p>
            <a:r>
              <a:rPr lang="en-US" sz="2800">
                <a:solidFill>
                  <a:srgbClr val="FFC000"/>
                </a:solidFill>
                <a:cs typeface="+mj-cs"/>
              </a:rPr>
              <a:t>3:14 But ye denied the Holy One and the Just, and desired a murderer to be granted unto you; (KJV </a:t>
            </a:r>
            <a:r>
              <a:rPr lang="el-GR" sz="2800">
                <a:solidFill>
                  <a:srgbClr val="00B0F0"/>
                </a:solidFill>
                <a:cs typeface="+mj-cs"/>
              </a:rPr>
              <a:t>ὑμεῖς δὲ τὸν ἅγιον καὶ δίκαιον ἠρνήσασθε καὶ ᾐτήσασθε ἄνδρα φονέα χαρισθῆναι ὑμῖν,</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36FFDBA-00B4-4A93-3B34-A63EFFC8E6BE}"/>
                  </a:ext>
                </a:extLst>
              </p14:cNvPr>
              <p14:cNvContentPartPr/>
              <p14:nvPr/>
            </p14:nvContentPartPr>
            <p14:xfrm>
              <a:off x="7777320" y="1177420"/>
              <a:ext cx="1010880" cy="53640"/>
            </p14:xfrm>
          </p:contentPart>
        </mc:Choice>
        <mc:Fallback>
          <p:pic>
            <p:nvPicPr>
              <p:cNvPr id="2" name="Ink 1">
                <a:extLst>
                  <a:ext uri="{FF2B5EF4-FFF2-40B4-BE49-F238E27FC236}">
                    <a16:creationId xmlns:a16="http://schemas.microsoft.com/office/drawing/2014/main" id="{736FFDBA-00B4-4A93-3B34-A63EFFC8E6BE}"/>
                  </a:ext>
                </a:extLst>
              </p:cNvPr>
              <p:cNvPicPr/>
              <p:nvPr/>
            </p:nvPicPr>
            <p:blipFill>
              <a:blip r:embed="rId5"/>
              <a:stretch>
                <a:fillRect/>
              </a:stretch>
            </p:blipFill>
            <p:spPr>
              <a:xfrm>
                <a:off x="7759680" y="1159420"/>
                <a:ext cx="1046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3FC87A2-5040-7E9F-F283-6F455C0720C0}"/>
                  </a:ext>
                </a:extLst>
              </p14:cNvPr>
              <p14:cNvContentPartPr/>
              <p14:nvPr/>
            </p14:nvContentPartPr>
            <p14:xfrm>
              <a:off x="1019400" y="1550740"/>
              <a:ext cx="3096000" cy="138240"/>
            </p14:xfrm>
          </p:contentPart>
        </mc:Choice>
        <mc:Fallback>
          <p:pic>
            <p:nvPicPr>
              <p:cNvPr id="4" name="Ink 3">
                <a:extLst>
                  <a:ext uri="{FF2B5EF4-FFF2-40B4-BE49-F238E27FC236}">
                    <a16:creationId xmlns:a16="http://schemas.microsoft.com/office/drawing/2014/main" id="{13FC87A2-5040-7E9F-F283-6F455C0720C0}"/>
                  </a:ext>
                </a:extLst>
              </p:cNvPr>
              <p:cNvPicPr/>
              <p:nvPr/>
            </p:nvPicPr>
            <p:blipFill>
              <a:blip r:embed="rId7"/>
              <a:stretch>
                <a:fillRect/>
              </a:stretch>
            </p:blipFill>
            <p:spPr>
              <a:xfrm>
                <a:off x="1001760" y="1533100"/>
                <a:ext cx="3131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F195FAF-C502-0F2F-9F62-08126204E520}"/>
                  </a:ext>
                </a:extLst>
              </p14:cNvPr>
              <p14:cNvContentPartPr/>
              <p14:nvPr/>
            </p14:nvContentPartPr>
            <p14:xfrm>
              <a:off x="1876920" y="3298540"/>
              <a:ext cx="349560" cy="14400"/>
            </p14:xfrm>
          </p:contentPart>
        </mc:Choice>
        <mc:Fallback>
          <p:pic>
            <p:nvPicPr>
              <p:cNvPr id="5" name="Ink 4">
                <a:extLst>
                  <a:ext uri="{FF2B5EF4-FFF2-40B4-BE49-F238E27FC236}">
                    <a16:creationId xmlns:a16="http://schemas.microsoft.com/office/drawing/2014/main" id="{2F195FAF-C502-0F2F-9F62-08126204E520}"/>
                  </a:ext>
                </a:extLst>
              </p:cNvPr>
              <p:cNvPicPr/>
              <p:nvPr/>
            </p:nvPicPr>
            <p:blipFill>
              <a:blip r:embed="rId9"/>
              <a:stretch>
                <a:fillRect/>
              </a:stretch>
            </p:blipFill>
            <p:spPr>
              <a:xfrm>
                <a:off x="1858920" y="3280540"/>
                <a:ext cx="385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BC518A9-2C8F-9832-5E5B-EBBEE21AAB6F}"/>
                  </a:ext>
                </a:extLst>
              </p14:cNvPr>
              <p14:cNvContentPartPr/>
              <p14:nvPr/>
            </p14:nvContentPartPr>
            <p14:xfrm>
              <a:off x="4040520" y="3312940"/>
              <a:ext cx="969120" cy="61920"/>
            </p14:xfrm>
          </p:contentPart>
        </mc:Choice>
        <mc:Fallback>
          <p:pic>
            <p:nvPicPr>
              <p:cNvPr id="7" name="Ink 6">
                <a:extLst>
                  <a:ext uri="{FF2B5EF4-FFF2-40B4-BE49-F238E27FC236}">
                    <a16:creationId xmlns:a16="http://schemas.microsoft.com/office/drawing/2014/main" id="{5BC518A9-2C8F-9832-5E5B-EBBEE21AAB6F}"/>
                  </a:ext>
                </a:extLst>
              </p:cNvPr>
              <p:cNvPicPr/>
              <p:nvPr/>
            </p:nvPicPr>
            <p:blipFill>
              <a:blip r:embed="rId11"/>
              <a:stretch>
                <a:fillRect/>
              </a:stretch>
            </p:blipFill>
            <p:spPr>
              <a:xfrm>
                <a:off x="4022520" y="3295300"/>
                <a:ext cx="1004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8A1FE07-409D-D0E2-B55C-241537188FF1}"/>
                  </a:ext>
                </a:extLst>
              </p14:cNvPr>
              <p14:cNvContentPartPr/>
              <p14:nvPr/>
            </p14:nvContentPartPr>
            <p14:xfrm>
              <a:off x="6388800" y="3318340"/>
              <a:ext cx="688680" cy="39240"/>
            </p14:xfrm>
          </p:contentPart>
        </mc:Choice>
        <mc:Fallback>
          <p:pic>
            <p:nvPicPr>
              <p:cNvPr id="9" name="Ink 8">
                <a:extLst>
                  <a:ext uri="{FF2B5EF4-FFF2-40B4-BE49-F238E27FC236}">
                    <a16:creationId xmlns:a16="http://schemas.microsoft.com/office/drawing/2014/main" id="{D8A1FE07-409D-D0E2-B55C-241537188FF1}"/>
                  </a:ext>
                </a:extLst>
              </p:cNvPr>
              <p:cNvPicPr/>
              <p:nvPr/>
            </p:nvPicPr>
            <p:blipFill>
              <a:blip r:embed="rId13"/>
              <a:stretch>
                <a:fillRect/>
              </a:stretch>
            </p:blipFill>
            <p:spPr>
              <a:xfrm>
                <a:off x="6370800" y="3300700"/>
                <a:ext cx="724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C6E693E-EDBC-C17A-A35D-B883CBA44DD6}"/>
                  </a:ext>
                </a:extLst>
              </p14:cNvPr>
              <p14:cNvContentPartPr/>
              <p14:nvPr/>
            </p14:nvContentPartPr>
            <p14:xfrm>
              <a:off x="8189520" y="3393940"/>
              <a:ext cx="1001160" cy="51480"/>
            </p14:xfrm>
          </p:contentPart>
        </mc:Choice>
        <mc:Fallback>
          <p:pic>
            <p:nvPicPr>
              <p:cNvPr id="11" name="Ink 10">
                <a:extLst>
                  <a:ext uri="{FF2B5EF4-FFF2-40B4-BE49-F238E27FC236}">
                    <a16:creationId xmlns:a16="http://schemas.microsoft.com/office/drawing/2014/main" id="{AC6E693E-EDBC-C17A-A35D-B883CBA44DD6}"/>
                  </a:ext>
                </a:extLst>
              </p:cNvPr>
              <p:cNvPicPr/>
              <p:nvPr/>
            </p:nvPicPr>
            <p:blipFill>
              <a:blip r:embed="rId15"/>
              <a:stretch>
                <a:fillRect/>
              </a:stretch>
            </p:blipFill>
            <p:spPr>
              <a:xfrm>
                <a:off x="8171520" y="3376300"/>
                <a:ext cx="1036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D2BA918-02AE-3CDD-2F8B-F83FB7B5E7CA}"/>
                  </a:ext>
                </a:extLst>
              </p14:cNvPr>
              <p14:cNvContentPartPr/>
              <p14:nvPr/>
            </p14:nvContentPartPr>
            <p14:xfrm>
              <a:off x="685680" y="3666820"/>
              <a:ext cx="1006200" cy="61560"/>
            </p14:xfrm>
          </p:contentPart>
        </mc:Choice>
        <mc:Fallback>
          <p:pic>
            <p:nvPicPr>
              <p:cNvPr id="12" name="Ink 11">
                <a:extLst>
                  <a:ext uri="{FF2B5EF4-FFF2-40B4-BE49-F238E27FC236}">
                    <a16:creationId xmlns:a16="http://schemas.microsoft.com/office/drawing/2014/main" id="{9D2BA918-02AE-3CDD-2F8B-F83FB7B5E7CA}"/>
                  </a:ext>
                </a:extLst>
              </p:cNvPr>
              <p:cNvPicPr/>
              <p:nvPr/>
            </p:nvPicPr>
            <p:blipFill>
              <a:blip r:embed="rId17"/>
              <a:stretch>
                <a:fillRect/>
              </a:stretch>
            </p:blipFill>
            <p:spPr>
              <a:xfrm>
                <a:off x="667680" y="3648820"/>
                <a:ext cx="1041840" cy="97200"/>
              </a:xfrm>
              <a:prstGeom prst="rect">
                <a:avLst/>
              </a:prstGeom>
            </p:spPr>
          </p:pic>
        </mc:Fallback>
      </mc:AlternateContent>
    </p:spTree>
    <p:extLst>
      <p:ext uri="{BB962C8B-B14F-4D97-AF65-F5344CB8AC3E}">
        <p14:creationId xmlns:p14="http://schemas.microsoft.com/office/powerpoint/2010/main" val="122928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19050"/>
            <a:ext cx="9200959" cy="6370975"/>
          </a:xfrm>
          <a:prstGeom prst="rect">
            <a:avLst/>
          </a:prstGeom>
          <a:noFill/>
        </p:spPr>
        <p:txBody>
          <a:bodyPr wrap="square" rtlCol="0">
            <a:spAutoFit/>
          </a:bodyPr>
          <a:lstStyle/>
          <a:p>
            <a:pPr algn="r"/>
            <a:r>
              <a:rPr lang="he-IL" sz="4800" b="1">
                <a:solidFill>
                  <a:schemeClr val="bg1"/>
                </a:solidFill>
                <a:cs typeface="+mj-cs"/>
              </a:rPr>
              <a:t>﻿</a:t>
            </a:r>
            <a:r>
              <a:rPr lang="he-IL" sz="4800" b="1">
                <a:solidFill>
                  <a:srgbClr val="FFFF00"/>
                </a:solidFill>
                <a:cs typeface="+mj-cs"/>
              </a:rPr>
              <a:t>ספר ישעיה פרק מג</a:t>
            </a:r>
          </a:p>
          <a:p>
            <a:pPr algn="r"/>
            <a:r>
              <a:rPr lang="he-IL" sz="4000">
                <a:solidFill>
                  <a:srgbClr val="FFFF00"/>
                </a:solidFill>
                <a:cs typeface="+mj-cs"/>
              </a:rPr>
              <a:t>﻿טו   אֲנִי יְהֹוָה קְדוֹשְׁכֶם בּוֹרֵא יִשְֹרָאֵל מַלְכְּכֶם:       </a:t>
            </a:r>
            <a:r>
              <a:rPr lang="he-IL" sz="4000">
                <a:solidFill>
                  <a:srgbClr val="FFC000"/>
                </a:solidFill>
                <a:cs typeface="+mj-cs"/>
              </a:rPr>
              <a:t>טז   כֹּה אָמַר יְהֹוָה הַנּוֹתֵן בַּיָּם דָּרֶךְ וּבְמַיִם עַזִּים נְתִיבָה: יז   הַמּוֹצִיא רֶכֶב-וָסוּס חַיִל וְעִזּוּז יַחְדָּו יִשְׁכְּבוּ בַּל-יָקוּמוּ דָּעֲכוּ כַּפִּשְׁתָּה כָבוּ: </a:t>
            </a:r>
            <a:r>
              <a:rPr lang="he-IL" sz="4000">
                <a:solidFill>
                  <a:srgbClr val="92D050"/>
                </a:solidFill>
                <a:cs typeface="+mj-cs"/>
              </a:rPr>
              <a:t>יח   אַל-תִּזְכְּרוּ רִאשֹׁנוֹת וְקַדְמֹנִיּוֹת אַל-תִּתְבֹּנָנוּ: </a:t>
            </a:r>
            <a:r>
              <a:rPr lang="he-IL" sz="4000">
                <a:solidFill>
                  <a:srgbClr val="00B0F0"/>
                </a:solidFill>
                <a:cs typeface="+mj-cs"/>
              </a:rPr>
              <a:t>יט   הִנְנִי עֹשֶֹה חֲדָשָׁה עַתָּה תִצְמָח הֲלוֹא תֵּדָעוּהָ אַף אָשִֹים בַּמִּדְבָּר דֶּרֶךְ בִּישִׁמוֹן נְהָרוֹת: כ   תְּכַבְּדֵנִי חַיַּת הַשָּׂדֶה תַּנִּים וּבְנוֹת יַעֲנָה כִּי-נָתַתִּי בַמִּדְבָּר מַיִם נְהָרוֹת בִּישִׁימֹן לְהַשְׁקוֹת עַמִּי בְחִירִי: כא   עַם-זוּ יָצַרְתִּי לִי תְּהִלָּתִי יְסַפֵּרוּ: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777ADFA2-9B4E-7E6F-FD42-2314A26AC9A3}"/>
              </a:ext>
            </a:extLst>
          </p:cNvPr>
          <p:cNvGrpSpPr/>
          <p:nvPr/>
        </p:nvGrpSpPr>
        <p:grpSpPr>
          <a:xfrm>
            <a:off x="9279960" y="304420"/>
            <a:ext cx="190440" cy="1065240"/>
            <a:chOff x="9279960" y="304420"/>
            <a:chExt cx="190440" cy="1065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E932886-0AC7-970E-47F9-A6368CCB5638}"/>
                    </a:ext>
                  </a:extLst>
                </p14:cNvPr>
                <p14:cNvContentPartPr/>
                <p14:nvPr/>
              </p14:nvContentPartPr>
              <p14:xfrm>
                <a:off x="9295080" y="356260"/>
                <a:ext cx="19800" cy="18360"/>
              </p14:xfrm>
            </p:contentPart>
          </mc:Choice>
          <mc:Fallback>
            <p:pic>
              <p:nvPicPr>
                <p:cNvPr id="2" name="Ink 1">
                  <a:extLst>
                    <a:ext uri="{FF2B5EF4-FFF2-40B4-BE49-F238E27FC236}">
                      <a16:creationId xmlns:a16="http://schemas.microsoft.com/office/drawing/2014/main" id="{AE932886-0AC7-970E-47F9-A6368CCB5638}"/>
                    </a:ext>
                  </a:extLst>
                </p:cNvPr>
                <p:cNvPicPr/>
                <p:nvPr/>
              </p:nvPicPr>
              <p:blipFill>
                <a:blip r:embed="rId5"/>
                <a:stretch>
                  <a:fillRect/>
                </a:stretch>
              </p:blipFill>
              <p:spPr>
                <a:xfrm>
                  <a:off x="9277440" y="338620"/>
                  <a:ext cx="55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E3349CA-032E-130B-2E69-B24484F5E5E1}"/>
                    </a:ext>
                  </a:extLst>
                </p14:cNvPr>
                <p14:cNvContentPartPr/>
                <p14:nvPr/>
              </p14:nvContentPartPr>
              <p14:xfrm>
                <a:off x="9279960" y="304420"/>
                <a:ext cx="190440" cy="1065240"/>
              </p14:xfrm>
            </p:contentPart>
          </mc:Choice>
          <mc:Fallback>
            <p:pic>
              <p:nvPicPr>
                <p:cNvPr id="4" name="Ink 3">
                  <a:extLst>
                    <a:ext uri="{FF2B5EF4-FFF2-40B4-BE49-F238E27FC236}">
                      <a16:creationId xmlns:a16="http://schemas.microsoft.com/office/drawing/2014/main" id="{6E3349CA-032E-130B-2E69-B24484F5E5E1}"/>
                    </a:ext>
                  </a:extLst>
                </p:cNvPr>
                <p:cNvPicPr/>
                <p:nvPr/>
              </p:nvPicPr>
              <p:blipFill>
                <a:blip r:embed="rId7"/>
                <a:stretch>
                  <a:fillRect/>
                </a:stretch>
              </p:blipFill>
              <p:spPr>
                <a:xfrm>
                  <a:off x="9261960" y="286780"/>
                  <a:ext cx="226080" cy="1100880"/>
                </a:xfrm>
                <a:prstGeom prst="rect">
                  <a:avLst/>
                </a:prstGeom>
              </p:spPr>
            </p:pic>
          </mc:Fallback>
        </mc:AlternateContent>
      </p:grpSp>
      <p:grpSp>
        <p:nvGrpSpPr>
          <p:cNvPr id="12" name="Group 11">
            <a:extLst>
              <a:ext uri="{FF2B5EF4-FFF2-40B4-BE49-F238E27FC236}">
                <a16:creationId xmlns:a16="http://schemas.microsoft.com/office/drawing/2014/main" id="{93478D0E-53F1-0A87-ECDC-8D878DE88AED}"/>
              </a:ext>
            </a:extLst>
          </p:cNvPr>
          <p:cNvGrpSpPr/>
          <p:nvPr/>
        </p:nvGrpSpPr>
        <p:grpSpPr>
          <a:xfrm>
            <a:off x="4993800" y="775300"/>
            <a:ext cx="3942360" cy="96120"/>
            <a:chOff x="4993800" y="775300"/>
            <a:chExt cx="3942360" cy="961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9B45F76-6FAB-CD4D-6A1C-9824EE752981}"/>
                    </a:ext>
                  </a:extLst>
                </p14:cNvPr>
                <p14:cNvContentPartPr/>
                <p14:nvPr/>
              </p14:nvContentPartPr>
              <p14:xfrm>
                <a:off x="6885240" y="791140"/>
                <a:ext cx="2050920" cy="66600"/>
              </p14:xfrm>
            </p:contentPart>
          </mc:Choice>
          <mc:Fallback>
            <p:pic>
              <p:nvPicPr>
                <p:cNvPr id="7" name="Ink 6">
                  <a:extLst>
                    <a:ext uri="{FF2B5EF4-FFF2-40B4-BE49-F238E27FC236}">
                      <a16:creationId xmlns:a16="http://schemas.microsoft.com/office/drawing/2014/main" id="{39B45F76-6FAB-CD4D-6A1C-9824EE752981}"/>
                    </a:ext>
                  </a:extLst>
                </p:cNvPr>
                <p:cNvPicPr/>
                <p:nvPr/>
              </p:nvPicPr>
              <p:blipFill>
                <a:blip r:embed="rId9"/>
                <a:stretch>
                  <a:fillRect/>
                </a:stretch>
              </p:blipFill>
              <p:spPr>
                <a:xfrm>
                  <a:off x="6867600" y="773140"/>
                  <a:ext cx="2086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BF8BC8C-F1BE-42FB-D9D0-8D8F1A960763}"/>
                    </a:ext>
                  </a:extLst>
                </p14:cNvPr>
                <p14:cNvContentPartPr/>
                <p14:nvPr/>
              </p14:nvContentPartPr>
              <p14:xfrm>
                <a:off x="5941320" y="775300"/>
                <a:ext cx="729720" cy="55440"/>
              </p14:xfrm>
            </p:contentPart>
          </mc:Choice>
          <mc:Fallback>
            <p:pic>
              <p:nvPicPr>
                <p:cNvPr id="9" name="Ink 8">
                  <a:extLst>
                    <a:ext uri="{FF2B5EF4-FFF2-40B4-BE49-F238E27FC236}">
                      <a16:creationId xmlns:a16="http://schemas.microsoft.com/office/drawing/2014/main" id="{FBF8BC8C-F1BE-42FB-D9D0-8D8F1A960763}"/>
                    </a:ext>
                  </a:extLst>
                </p:cNvPr>
                <p:cNvPicPr/>
                <p:nvPr/>
              </p:nvPicPr>
              <p:blipFill>
                <a:blip r:embed="rId11"/>
                <a:stretch>
                  <a:fillRect/>
                </a:stretch>
              </p:blipFill>
              <p:spPr>
                <a:xfrm>
                  <a:off x="5923320" y="757660"/>
                  <a:ext cx="765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5F1ACD6-8FA2-5787-1E24-8907BBC9CB50}"/>
                    </a:ext>
                  </a:extLst>
                </p14:cNvPr>
                <p14:cNvContentPartPr/>
                <p14:nvPr/>
              </p14:nvContentPartPr>
              <p14:xfrm>
                <a:off x="4993800" y="811660"/>
                <a:ext cx="681480" cy="59760"/>
              </p14:xfrm>
            </p:contentPart>
          </mc:Choice>
          <mc:Fallback>
            <p:pic>
              <p:nvPicPr>
                <p:cNvPr id="11" name="Ink 10">
                  <a:extLst>
                    <a:ext uri="{FF2B5EF4-FFF2-40B4-BE49-F238E27FC236}">
                      <a16:creationId xmlns:a16="http://schemas.microsoft.com/office/drawing/2014/main" id="{A5F1ACD6-8FA2-5787-1E24-8907BBC9CB50}"/>
                    </a:ext>
                  </a:extLst>
                </p:cNvPr>
                <p:cNvPicPr/>
                <p:nvPr/>
              </p:nvPicPr>
              <p:blipFill>
                <a:blip r:embed="rId13"/>
                <a:stretch>
                  <a:fillRect/>
                </a:stretch>
              </p:blipFill>
              <p:spPr>
                <a:xfrm>
                  <a:off x="4975800" y="794020"/>
                  <a:ext cx="71712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75D3E55-1C35-0E6D-DE30-FC071BE0C2B6}"/>
                  </a:ext>
                </a:extLst>
              </p14:cNvPr>
              <p14:cNvContentPartPr/>
              <p14:nvPr/>
            </p14:nvContentPartPr>
            <p14:xfrm>
              <a:off x="8885400" y="1398460"/>
              <a:ext cx="318960" cy="33840"/>
            </p14:xfrm>
          </p:contentPart>
        </mc:Choice>
        <mc:Fallback>
          <p:pic>
            <p:nvPicPr>
              <p:cNvPr id="13" name="Ink 12">
                <a:extLst>
                  <a:ext uri="{FF2B5EF4-FFF2-40B4-BE49-F238E27FC236}">
                    <a16:creationId xmlns:a16="http://schemas.microsoft.com/office/drawing/2014/main" id="{875D3E55-1C35-0E6D-DE30-FC071BE0C2B6}"/>
                  </a:ext>
                </a:extLst>
              </p:cNvPr>
              <p:cNvPicPr/>
              <p:nvPr/>
            </p:nvPicPr>
            <p:blipFill>
              <a:blip r:embed="rId15"/>
              <a:stretch>
                <a:fillRect/>
              </a:stretch>
            </p:blipFill>
            <p:spPr>
              <a:xfrm>
                <a:off x="8867400" y="1380820"/>
                <a:ext cx="354600" cy="69480"/>
              </a:xfrm>
              <a:prstGeom prst="rect">
                <a:avLst/>
              </a:prstGeom>
            </p:spPr>
          </p:pic>
        </mc:Fallback>
      </mc:AlternateContent>
      <p:grpSp>
        <p:nvGrpSpPr>
          <p:cNvPr id="17" name="Group 16">
            <a:extLst>
              <a:ext uri="{FF2B5EF4-FFF2-40B4-BE49-F238E27FC236}">
                <a16:creationId xmlns:a16="http://schemas.microsoft.com/office/drawing/2014/main" id="{252097D0-8B5A-3CFB-5B94-66DD20D160A8}"/>
              </a:ext>
            </a:extLst>
          </p:cNvPr>
          <p:cNvGrpSpPr/>
          <p:nvPr/>
        </p:nvGrpSpPr>
        <p:grpSpPr>
          <a:xfrm>
            <a:off x="2127840" y="1405660"/>
            <a:ext cx="6403680" cy="117000"/>
            <a:chOff x="2127840" y="1405660"/>
            <a:chExt cx="6403680" cy="11700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ECA93A5-E6DA-86C3-6713-5951B25D3EF8}"/>
                    </a:ext>
                  </a:extLst>
                </p14:cNvPr>
                <p14:cNvContentPartPr/>
                <p14:nvPr/>
              </p14:nvContentPartPr>
              <p14:xfrm>
                <a:off x="5525160" y="1446340"/>
                <a:ext cx="3006360" cy="67680"/>
              </p14:xfrm>
            </p:contentPart>
          </mc:Choice>
          <mc:Fallback>
            <p:pic>
              <p:nvPicPr>
                <p:cNvPr id="14" name="Ink 13">
                  <a:extLst>
                    <a:ext uri="{FF2B5EF4-FFF2-40B4-BE49-F238E27FC236}">
                      <a16:creationId xmlns:a16="http://schemas.microsoft.com/office/drawing/2014/main" id="{5ECA93A5-E6DA-86C3-6713-5951B25D3EF8}"/>
                    </a:ext>
                  </a:extLst>
                </p:cNvPr>
                <p:cNvPicPr/>
                <p:nvPr/>
              </p:nvPicPr>
              <p:blipFill>
                <a:blip r:embed="rId17"/>
                <a:stretch>
                  <a:fillRect/>
                </a:stretch>
              </p:blipFill>
              <p:spPr>
                <a:xfrm>
                  <a:off x="5507520" y="1428700"/>
                  <a:ext cx="3042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A0C27C72-E5FF-2DB6-AD21-F42A12036D73}"/>
                    </a:ext>
                  </a:extLst>
                </p14:cNvPr>
                <p14:cNvContentPartPr/>
                <p14:nvPr/>
              </p14:nvContentPartPr>
              <p14:xfrm>
                <a:off x="3269040" y="1405660"/>
                <a:ext cx="2127600" cy="117000"/>
              </p14:xfrm>
            </p:contentPart>
          </mc:Choice>
          <mc:Fallback>
            <p:pic>
              <p:nvPicPr>
                <p:cNvPr id="15" name="Ink 14">
                  <a:extLst>
                    <a:ext uri="{FF2B5EF4-FFF2-40B4-BE49-F238E27FC236}">
                      <a16:creationId xmlns:a16="http://schemas.microsoft.com/office/drawing/2014/main" id="{A0C27C72-E5FF-2DB6-AD21-F42A12036D73}"/>
                    </a:ext>
                  </a:extLst>
                </p:cNvPr>
                <p:cNvPicPr/>
                <p:nvPr/>
              </p:nvPicPr>
              <p:blipFill>
                <a:blip r:embed="rId19"/>
                <a:stretch>
                  <a:fillRect/>
                </a:stretch>
              </p:blipFill>
              <p:spPr>
                <a:xfrm>
                  <a:off x="3251400" y="1387660"/>
                  <a:ext cx="2163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FD20E73-9155-07D2-81DD-902C96B98D95}"/>
                    </a:ext>
                  </a:extLst>
                </p14:cNvPr>
                <p14:cNvContentPartPr/>
                <p14:nvPr/>
              </p14:nvContentPartPr>
              <p14:xfrm>
                <a:off x="2127840" y="1427980"/>
                <a:ext cx="1003320" cy="87840"/>
              </p14:xfrm>
            </p:contentPart>
          </mc:Choice>
          <mc:Fallback>
            <p:pic>
              <p:nvPicPr>
                <p:cNvPr id="16" name="Ink 15">
                  <a:extLst>
                    <a:ext uri="{FF2B5EF4-FFF2-40B4-BE49-F238E27FC236}">
                      <a16:creationId xmlns:a16="http://schemas.microsoft.com/office/drawing/2014/main" id="{4FD20E73-9155-07D2-81DD-902C96B98D95}"/>
                    </a:ext>
                  </a:extLst>
                </p:cNvPr>
                <p:cNvPicPr/>
                <p:nvPr/>
              </p:nvPicPr>
              <p:blipFill>
                <a:blip r:embed="rId21"/>
                <a:stretch>
                  <a:fillRect/>
                </a:stretch>
              </p:blipFill>
              <p:spPr>
                <a:xfrm>
                  <a:off x="2110200" y="1409980"/>
                  <a:ext cx="1038960" cy="1234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8" name="Ink 17">
                <a:extLst>
                  <a:ext uri="{FF2B5EF4-FFF2-40B4-BE49-F238E27FC236}">
                    <a16:creationId xmlns:a16="http://schemas.microsoft.com/office/drawing/2014/main" id="{47BC8BB2-90C1-B6F4-2462-100DA766841D}"/>
                  </a:ext>
                </a:extLst>
              </p14:cNvPr>
              <p14:cNvContentPartPr/>
              <p14:nvPr/>
            </p14:nvContentPartPr>
            <p14:xfrm>
              <a:off x="6948960" y="816700"/>
              <a:ext cx="1794600" cy="758520"/>
            </p14:xfrm>
          </p:contentPart>
        </mc:Choice>
        <mc:Fallback>
          <p:pic>
            <p:nvPicPr>
              <p:cNvPr id="18" name="Ink 17">
                <a:extLst>
                  <a:ext uri="{FF2B5EF4-FFF2-40B4-BE49-F238E27FC236}">
                    <a16:creationId xmlns:a16="http://schemas.microsoft.com/office/drawing/2014/main" id="{47BC8BB2-90C1-B6F4-2462-100DA766841D}"/>
                  </a:ext>
                </a:extLst>
              </p:cNvPr>
              <p:cNvPicPr/>
              <p:nvPr/>
            </p:nvPicPr>
            <p:blipFill>
              <a:blip r:embed="rId23"/>
              <a:stretch>
                <a:fillRect/>
              </a:stretch>
            </p:blipFill>
            <p:spPr>
              <a:xfrm>
                <a:off x="6917640" y="785380"/>
                <a:ext cx="1857240" cy="821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9" name="Ink 18">
                <a:extLst>
                  <a:ext uri="{FF2B5EF4-FFF2-40B4-BE49-F238E27FC236}">
                    <a16:creationId xmlns:a16="http://schemas.microsoft.com/office/drawing/2014/main" id="{62CD94F8-0F4F-2925-0C34-165F6E089727}"/>
                  </a:ext>
                </a:extLst>
              </p14:cNvPr>
              <p14:cNvContentPartPr/>
              <p14:nvPr/>
            </p14:nvContentPartPr>
            <p14:xfrm>
              <a:off x="5445240" y="841540"/>
              <a:ext cx="1528560" cy="653400"/>
            </p14:xfrm>
          </p:contentPart>
        </mc:Choice>
        <mc:Fallback>
          <p:pic>
            <p:nvPicPr>
              <p:cNvPr id="19" name="Ink 18">
                <a:extLst>
                  <a:ext uri="{FF2B5EF4-FFF2-40B4-BE49-F238E27FC236}">
                    <a16:creationId xmlns:a16="http://schemas.microsoft.com/office/drawing/2014/main" id="{62CD94F8-0F4F-2925-0C34-165F6E089727}"/>
                  </a:ext>
                </a:extLst>
              </p:cNvPr>
              <p:cNvPicPr/>
              <p:nvPr/>
            </p:nvPicPr>
            <p:blipFill>
              <a:blip r:embed="rId25"/>
              <a:stretch>
                <a:fillRect/>
              </a:stretch>
            </p:blipFill>
            <p:spPr>
              <a:xfrm>
                <a:off x="5413920" y="810220"/>
                <a:ext cx="1591200" cy="716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0" name="Ink 19">
                <a:extLst>
                  <a:ext uri="{FF2B5EF4-FFF2-40B4-BE49-F238E27FC236}">
                    <a16:creationId xmlns:a16="http://schemas.microsoft.com/office/drawing/2014/main" id="{6335D25F-AA36-73FE-8E0B-944ACEEBCCF4}"/>
                  </a:ext>
                </a:extLst>
              </p14:cNvPr>
              <p14:cNvContentPartPr/>
              <p14:nvPr/>
            </p14:nvContentPartPr>
            <p14:xfrm>
              <a:off x="3212520" y="773860"/>
              <a:ext cx="2329560" cy="710280"/>
            </p14:xfrm>
          </p:contentPart>
        </mc:Choice>
        <mc:Fallback>
          <p:pic>
            <p:nvPicPr>
              <p:cNvPr id="20" name="Ink 19">
                <a:extLst>
                  <a:ext uri="{FF2B5EF4-FFF2-40B4-BE49-F238E27FC236}">
                    <a16:creationId xmlns:a16="http://schemas.microsoft.com/office/drawing/2014/main" id="{6335D25F-AA36-73FE-8E0B-944ACEEBCCF4}"/>
                  </a:ext>
                </a:extLst>
              </p:cNvPr>
              <p:cNvPicPr/>
              <p:nvPr/>
            </p:nvPicPr>
            <p:blipFill>
              <a:blip r:embed="rId27"/>
              <a:stretch>
                <a:fillRect/>
              </a:stretch>
            </p:blipFill>
            <p:spPr>
              <a:xfrm>
                <a:off x="3181200" y="742540"/>
                <a:ext cx="2392200" cy="77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1" name="Ink 20">
                <a:extLst>
                  <a:ext uri="{FF2B5EF4-FFF2-40B4-BE49-F238E27FC236}">
                    <a16:creationId xmlns:a16="http://schemas.microsoft.com/office/drawing/2014/main" id="{4114BB93-C337-CE33-0F01-D34F80F453A6}"/>
                  </a:ext>
                </a:extLst>
              </p14:cNvPr>
              <p14:cNvContentPartPr/>
              <p14:nvPr/>
            </p14:nvContentPartPr>
            <p14:xfrm>
              <a:off x="1729680" y="794740"/>
              <a:ext cx="1601640" cy="675720"/>
            </p14:xfrm>
          </p:contentPart>
        </mc:Choice>
        <mc:Fallback>
          <p:pic>
            <p:nvPicPr>
              <p:cNvPr id="21" name="Ink 20">
                <a:extLst>
                  <a:ext uri="{FF2B5EF4-FFF2-40B4-BE49-F238E27FC236}">
                    <a16:creationId xmlns:a16="http://schemas.microsoft.com/office/drawing/2014/main" id="{4114BB93-C337-CE33-0F01-D34F80F453A6}"/>
                  </a:ext>
                </a:extLst>
              </p:cNvPr>
              <p:cNvPicPr/>
              <p:nvPr/>
            </p:nvPicPr>
            <p:blipFill>
              <a:blip r:embed="rId29"/>
              <a:stretch>
                <a:fillRect/>
              </a:stretch>
            </p:blipFill>
            <p:spPr>
              <a:xfrm>
                <a:off x="1698360" y="763420"/>
                <a:ext cx="1664280" cy="738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A02D4815-2CEB-EBAB-B0E4-54FAC2F9D54E}"/>
                  </a:ext>
                </a:extLst>
              </p14:cNvPr>
              <p14:cNvContentPartPr/>
              <p14:nvPr/>
            </p14:nvContentPartPr>
            <p14:xfrm>
              <a:off x="4507440" y="883300"/>
              <a:ext cx="921240" cy="561600"/>
            </p14:xfrm>
          </p:contentPart>
        </mc:Choice>
        <mc:Fallback>
          <p:pic>
            <p:nvPicPr>
              <p:cNvPr id="22" name="Ink 21">
                <a:extLst>
                  <a:ext uri="{FF2B5EF4-FFF2-40B4-BE49-F238E27FC236}">
                    <a16:creationId xmlns:a16="http://schemas.microsoft.com/office/drawing/2014/main" id="{A02D4815-2CEB-EBAB-B0E4-54FAC2F9D54E}"/>
                  </a:ext>
                </a:extLst>
              </p:cNvPr>
              <p:cNvPicPr/>
              <p:nvPr/>
            </p:nvPicPr>
            <p:blipFill>
              <a:blip r:embed="rId31"/>
              <a:stretch>
                <a:fillRect/>
              </a:stretch>
            </p:blipFill>
            <p:spPr>
              <a:xfrm>
                <a:off x="4489800" y="865660"/>
                <a:ext cx="956880" cy="597240"/>
              </a:xfrm>
              <a:prstGeom prst="rect">
                <a:avLst/>
              </a:prstGeom>
            </p:spPr>
          </p:pic>
        </mc:Fallback>
      </mc:AlternateContent>
      <p:grpSp>
        <p:nvGrpSpPr>
          <p:cNvPr id="30" name="Group 29">
            <a:extLst>
              <a:ext uri="{FF2B5EF4-FFF2-40B4-BE49-F238E27FC236}">
                <a16:creationId xmlns:a16="http://schemas.microsoft.com/office/drawing/2014/main" id="{8253A157-8357-0133-019F-15EEAA2181AA}"/>
              </a:ext>
            </a:extLst>
          </p:cNvPr>
          <p:cNvGrpSpPr/>
          <p:nvPr/>
        </p:nvGrpSpPr>
        <p:grpSpPr>
          <a:xfrm>
            <a:off x="1336560" y="1990300"/>
            <a:ext cx="7859160" cy="133920"/>
            <a:chOff x="1336560" y="1990300"/>
            <a:chExt cx="7859160" cy="13392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6DE2C617-2AE8-0D38-2A61-4E63CCD7518E}"/>
                    </a:ext>
                  </a:extLst>
                </p14:cNvPr>
                <p14:cNvContentPartPr/>
                <p14:nvPr/>
              </p14:nvContentPartPr>
              <p14:xfrm>
                <a:off x="5244720" y="1990300"/>
                <a:ext cx="3951000" cy="102960"/>
              </p14:xfrm>
            </p:contentPart>
          </mc:Choice>
          <mc:Fallback>
            <p:pic>
              <p:nvPicPr>
                <p:cNvPr id="23" name="Ink 22">
                  <a:extLst>
                    <a:ext uri="{FF2B5EF4-FFF2-40B4-BE49-F238E27FC236}">
                      <a16:creationId xmlns:a16="http://schemas.microsoft.com/office/drawing/2014/main" id="{6DE2C617-2AE8-0D38-2A61-4E63CCD7518E}"/>
                    </a:ext>
                  </a:extLst>
                </p:cNvPr>
                <p:cNvPicPr/>
                <p:nvPr/>
              </p:nvPicPr>
              <p:blipFill>
                <a:blip r:embed="rId33"/>
                <a:stretch>
                  <a:fillRect/>
                </a:stretch>
              </p:blipFill>
              <p:spPr>
                <a:xfrm>
                  <a:off x="5227080" y="1972660"/>
                  <a:ext cx="3986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D9BCF491-DA4E-DB77-940A-5EBAC4D228E7}"/>
                    </a:ext>
                  </a:extLst>
                </p14:cNvPr>
                <p14:cNvContentPartPr/>
                <p14:nvPr/>
              </p14:nvContentPartPr>
              <p14:xfrm>
                <a:off x="4502400" y="2087860"/>
                <a:ext cx="621360" cy="34200"/>
              </p14:xfrm>
            </p:contentPart>
          </mc:Choice>
          <mc:Fallback>
            <p:pic>
              <p:nvPicPr>
                <p:cNvPr id="24" name="Ink 23">
                  <a:extLst>
                    <a:ext uri="{FF2B5EF4-FFF2-40B4-BE49-F238E27FC236}">
                      <a16:creationId xmlns:a16="http://schemas.microsoft.com/office/drawing/2014/main" id="{D9BCF491-DA4E-DB77-940A-5EBAC4D228E7}"/>
                    </a:ext>
                  </a:extLst>
                </p:cNvPr>
                <p:cNvPicPr/>
                <p:nvPr/>
              </p:nvPicPr>
              <p:blipFill>
                <a:blip r:embed="rId35"/>
                <a:stretch>
                  <a:fillRect/>
                </a:stretch>
              </p:blipFill>
              <p:spPr>
                <a:xfrm>
                  <a:off x="4484400" y="2070220"/>
                  <a:ext cx="657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DDBC6B7A-25AD-EC1F-8581-A81464799230}"/>
                    </a:ext>
                  </a:extLst>
                </p14:cNvPr>
                <p14:cNvContentPartPr/>
                <p14:nvPr/>
              </p14:nvContentPartPr>
              <p14:xfrm>
                <a:off x="3512760" y="2048620"/>
                <a:ext cx="897840" cy="73080"/>
              </p14:xfrm>
            </p:contentPart>
          </mc:Choice>
          <mc:Fallback>
            <p:pic>
              <p:nvPicPr>
                <p:cNvPr id="25" name="Ink 24">
                  <a:extLst>
                    <a:ext uri="{FF2B5EF4-FFF2-40B4-BE49-F238E27FC236}">
                      <a16:creationId xmlns:a16="http://schemas.microsoft.com/office/drawing/2014/main" id="{DDBC6B7A-25AD-EC1F-8581-A81464799230}"/>
                    </a:ext>
                  </a:extLst>
                </p:cNvPr>
                <p:cNvPicPr/>
                <p:nvPr/>
              </p:nvPicPr>
              <p:blipFill>
                <a:blip r:embed="rId37"/>
                <a:stretch>
                  <a:fillRect/>
                </a:stretch>
              </p:blipFill>
              <p:spPr>
                <a:xfrm>
                  <a:off x="3495120" y="2030620"/>
                  <a:ext cx="933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1A0126FC-6650-2F93-4453-DF8CD79741D3}"/>
                    </a:ext>
                  </a:extLst>
                </p14:cNvPr>
                <p14:cNvContentPartPr/>
                <p14:nvPr/>
              </p14:nvContentPartPr>
              <p14:xfrm>
                <a:off x="2345640" y="1998580"/>
                <a:ext cx="915840" cy="125640"/>
              </p14:xfrm>
            </p:contentPart>
          </mc:Choice>
          <mc:Fallback>
            <p:pic>
              <p:nvPicPr>
                <p:cNvPr id="27" name="Ink 26">
                  <a:extLst>
                    <a:ext uri="{FF2B5EF4-FFF2-40B4-BE49-F238E27FC236}">
                      <a16:creationId xmlns:a16="http://schemas.microsoft.com/office/drawing/2014/main" id="{1A0126FC-6650-2F93-4453-DF8CD79741D3}"/>
                    </a:ext>
                  </a:extLst>
                </p:cNvPr>
                <p:cNvPicPr/>
                <p:nvPr/>
              </p:nvPicPr>
              <p:blipFill>
                <a:blip r:embed="rId39"/>
                <a:stretch>
                  <a:fillRect/>
                </a:stretch>
              </p:blipFill>
              <p:spPr>
                <a:xfrm>
                  <a:off x="2327640" y="1980940"/>
                  <a:ext cx="951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83FCA65F-028D-7E52-8909-75B4A53333AC}"/>
                    </a:ext>
                  </a:extLst>
                </p14:cNvPr>
                <p14:cNvContentPartPr/>
                <p14:nvPr/>
              </p14:nvContentPartPr>
              <p14:xfrm>
                <a:off x="1336560" y="2000740"/>
                <a:ext cx="1050840" cy="115920"/>
              </p14:xfrm>
            </p:contentPart>
          </mc:Choice>
          <mc:Fallback>
            <p:pic>
              <p:nvPicPr>
                <p:cNvPr id="29" name="Ink 28">
                  <a:extLst>
                    <a:ext uri="{FF2B5EF4-FFF2-40B4-BE49-F238E27FC236}">
                      <a16:creationId xmlns:a16="http://schemas.microsoft.com/office/drawing/2014/main" id="{83FCA65F-028D-7E52-8909-75B4A53333AC}"/>
                    </a:ext>
                  </a:extLst>
                </p:cNvPr>
                <p:cNvPicPr/>
                <p:nvPr/>
              </p:nvPicPr>
              <p:blipFill>
                <a:blip r:embed="rId41"/>
                <a:stretch>
                  <a:fillRect/>
                </a:stretch>
              </p:blipFill>
              <p:spPr>
                <a:xfrm>
                  <a:off x="1318920" y="1983100"/>
                  <a:ext cx="1086480" cy="151560"/>
                </a:xfrm>
                <a:prstGeom prst="rect">
                  <a:avLst/>
                </a:prstGeom>
              </p:spPr>
            </p:pic>
          </mc:Fallback>
        </mc:AlternateContent>
      </p:grpSp>
      <p:grpSp>
        <p:nvGrpSpPr>
          <p:cNvPr id="44" name="Group 43">
            <a:extLst>
              <a:ext uri="{FF2B5EF4-FFF2-40B4-BE49-F238E27FC236}">
                <a16:creationId xmlns:a16="http://schemas.microsoft.com/office/drawing/2014/main" id="{0AA7731B-A344-9001-2428-20604F420724}"/>
              </a:ext>
            </a:extLst>
          </p:cNvPr>
          <p:cNvGrpSpPr/>
          <p:nvPr/>
        </p:nvGrpSpPr>
        <p:grpSpPr>
          <a:xfrm>
            <a:off x="945960" y="2547220"/>
            <a:ext cx="8187120" cy="201600"/>
            <a:chOff x="945960" y="2547220"/>
            <a:chExt cx="8187120" cy="201600"/>
          </a:xfrm>
        </p:grpSpPr>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14A1EDA9-7687-725B-FB25-7EBC4AC7A95A}"/>
                    </a:ext>
                  </a:extLst>
                </p14:cNvPr>
                <p14:cNvContentPartPr/>
                <p14:nvPr/>
              </p14:nvContentPartPr>
              <p14:xfrm>
                <a:off x="8423880" y="2547220"/>
                <a:ext cx="709200" cy="78480"/>
              </p14:xfrm>
            </p:contentPart>
          </mc:Choice>
          <mc:Fallback>
            <p:pic>
              <p:nvPicPr>
                <p:cNvPr id="31" name="Ink 30">
                  <a:extLst>
                    <a:ext uri="{FF2B5EF4-FFF2-40B4-BE49-F238E27FC236}">
                      <a16:creationId xmlns:a16="http://schemas.microsoft.com/office/drawing/2014/main" id="{14A1EDA9-7687-725B-FB25-7EBC4AC7A95A}"/>
                    </a:ext>
                  </a:extLst>
                </p:cNvPr>
                <p:cNvPicPr/>
                <p:nvPr/>
              </p:nvPicPr>
              <p:blipFill>
                <a:blip r:embed="rId43"/>
                <a:stretch>
                  <a:fillRect/>
                </a:stretch>
              </p:blipFill>
              <p:spPr>
                <a:xfrm>
                  <a:off x="8405880" y="2529220"/>
                  <a:ext cx="744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7145F185-966F-D251-6702-276ECB14E94C}"/>
                    </a:ext>
                  </a:extLst>
                </p14:cNvPr>
                <p14:cNvContentPartPr/>
                <p14:nvPr/>
              </p14:nvContentPartPr>
              <p14:xfrm>
                <a:off x="7187280" y="2689420"/>
                <a:ext cx="741600" cy="35640"/>
              </p14:xfrm>
            </p:contentPart>
          </mc:Choice>
          <mc:Fallback>
            <p:pic>
              <p:nvPicPr>
                <p:cNvPr id="32" name="Ink 31">
                  <a:extLst>
                    <a:ext uri="{FF2B5EF4-FFF2-40B4-BE49-F238E27FC236}">
                      <a16:creationId xmlns:a16="http://schemas.microsoft.com/office/drawing/2014/main" id="{7145F185-966F-D251-6702-276ECB14E94C}"/>
                    </a:ext>
                  </a:extLst>
                </p:cNvPr>
                <p:cNvPicPr/>
                <p:nvPr/>
              </p:nvPicPr>
              <p:blipFill>
                <a:blip r:embed="rId45"/>
                <a:stretch>
                  <a:fillRect/>
                </a:stretch>
              </p:blipFill>
              <p:spPr>
                <a:xfrm>
                  <a:off x="7169280" y="2671780"/>
                  <a:ext cx="777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AF836CD1-D02E-8DBF-D440-56A92D572FDA}"/>
                    </a:ext>
                  </a:extLst>
                </p14:cNvPr>
                <p14:cNvContentPartPr/>
                <p14:nvPr/>
              </p14:nvContentPartPr>
              <p14:xfrm>
                <a:off x="6371880" y="2682220"/>
                <a:ext cx="656640" cy="35280"/>
              </p14:xfrm>
            </p:contentPart>
          </mc:Choice>
          <mc:Fallback>
            <p:pic>
              <p:nvPicPr>
                <p:cNvPr id="34" name="Ink 33">
                  <a:extLst>
                    <a:ext uri="{FF2B5EF4-FFF2-40B4-BE49-F238E27FC236}">
                      <a16:creationId xmlns:a16="http://schemas.microsoft.com/office/drawing/2014/main" id="{AF836CD1-D02E-8DBF-D440-56A92D572FDA}"/>
                    </a:ext>
                  </a:extLst>
                </p:cNvPr>
                <p:cNvPicPr/>
                <p:nvPr/>
              </p:nvPicPr>
              <p:blipFill>
                <a:blip r:embed="rId47"/>
                <a:stretch>
                  <a:fillRect/>
                </a:stretch>
              </p:blipFill>
              <p:spPr>
                <a:xfrm>
                  <a:off x="6354240" y="2664580"/>
                  <a:ext cx="692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EB335BD0-A2A9-8094-ADD5-A518535D903F}"/>
                    </a:ext>
                  </a:extLst>
                </p14:cNvPr>
                <p14:cNvContentPartPr/>
                <p14:nvPr/>
              </p14:nvContentPartPr>
              <p14:xfrm>
                <a:off x="5538480" y="2658100"/>
                <a:ext cx="664560" cy="21240"/>
              </p14:xfrm>
            </p:contentPart>
          </mc:Choice>
          <mc:Fallback>
            <p:pic>
              <p:nvPicPr>
                <p:cNvPr id="36" name="Ink 35">
                  <a:extLst>
                    <a:ext uri="{FF2B5EF4-FFF2-40B4-BE49-F238E27FC236}">
                      <a16:creationId xmlns:a16="http://schemas.microsoft.com/office/drawing/2014/main" id="{EB335BD0-A2A9-8094-ADD5-A518535D903F}"/>
                    </a:ext>
                  </a:extLst>
                </p:cNvPr>
                <p:cNvPicPr/>
                <p:nvPr/>
              </p:nvPicPr>
              <p:blipFill>
                <a:blip r:embed="rId49"/>
                <a:stretch>
                  <a:fillRect/>
                </a:stretch>
              </p:blipFill>
              <p:spPr>
                <a:xfrm>
                  <a:off x="5520840" y="2640100"/>
                  <a:ext cx="700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1434B866-A589-9507-32C6-762485D2DF76}"/>
                    </a:ext>
                  </a:extLst>
                </p14:cNvPr>
                <p14:cNvContentPartPr/>
                <p14:nvPr/>
              </p14:nvContentPartPr>
              <p14:xfrm>
                <a:off x="4464960" y="2666020"/>
                <a:ext cx="931680" cy="36360"/>
              </p14:xfrm>
            </p:contentPart>
          </mc:Choice>
          <mc:Fallback>
            <p:pic>
              <p:nvPicPr>
                <p:cNvPr id="37" name="Ink 36">
                  <a:extLst>
                    <a:ext uri="{FF2B5EF4-FFF2-40B4-BE49-F238E27FC236}">
                      <a16:creationId xmlns:a16="http://schemas.microsoft.com/office/drawing/2014/main" id="{1434B866-A589-9507-32C6-762485D2DF76}"/>
                    </a:ext>
                  </a:extLst>
                </p:cNvPr>
                <p:cNvPicPr/>
                <p:nvPr/>
              </p:nvPicPr>
              <p:blipFill>
                <a:blip r:embed="rId51"/>
                <a:stretch>
                  <a:fillRect/>
                </a:stretch>
              </p:blipFill>
              <p:spPr>
                <a:xfrm>
                  <a:off x="4446960" y="2648380"/>
                  <a:ext cx="967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8BD2F1DC-6A8E-E6F1-779B-34895CEE0E2F}"/>
                    </a:ext>
                  </a:extLst>
                </p14:cNvPr>
                <p14:cNvContentPartPr/>
                <p14:nvPr/>
              </p14:nvContentPartPr>
              <p14:xfrm>
                <a:off x="3828480" y="2656660"/>
                <a:ext cx="673920" cy="51480"/>
              </p14:xfrm>
            </p:contentPart>
          </mc:Choice>
          <mc:Fallback>
            <p:pic>
              <p:nvPicPr>
                <p:cNvPr id="39" name="Ink 38">
                  <a:extLst>
                    <a:ext uri="{FF2B5EF4-FFF2-40B4-BE49-F238E27FC236}">
                      <a16:creationId xmlns:a16="http://schemas.microsoft.com/office/drawing/2014/main" id="{8BD2F1DC-6A8E-E6F1-779B-34895CEE0E2F}"/>
                    </a:ext>
                  </a:extLst>
                </p:cNvPr>
                <p:cNvPicPr/>
                <p:nvPr/>
              </p:nvPicPr>
              <p:blipFill>
                <a:blip r:embed="rId53"/>
                <a:stretch>
                  <a:fillRect/>
                </a:stretch>
              </p:blipFill>
              <p:spPr>
                <a:xfrm>
                  <a:off x="3810840" y="2639020"/>
                  <a:ext cx="709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A07ADC95-9FB1-1A0F-FC5D-6BDD7F26BEF3}"/>
                    </a:ext>
                  </a:extLst>
                </p14:cNvPr>
                <p14:cNvContentPartPr/>
                <p14:nvPr/>
              </p14:nvContentPartPr>
              <p14:xfrm>
                <a:off x="2657400" y="2710660"/>
                <a:ext cx="1046520" cy="38160"/>
              </p14:xfrm>
            </p:contentPart>
          </mc:Choice>
          <mc:Fallback>
            <p:pic>
              <p:nvPicPr>
                <p:cNvPr id="40" name="Ink 39">
                  <a:extLst>
                    <a:ext uri="{FF2B5EF4-FFF2-40B4-BE49-F238E27FC236}">
                      <a16:creationId xmlns:a16="http://schemas.microsoft.com/office/drawing/2014/main" id="{A07ADC95-9FB1-1A0F-FC5D-6BDD7F26BEF3}"/>
                    </a:ext>
                  </a:extLst>
                </p:cNvPr>
                <p:cNvPicPr/>
                <p:nvPr/>
              </p:nvPicPr>
              <p:blipFill>
                <a:blip r:embed="rId55"/>
                <a:stretch>
                  <a:fillRect/>
                </a:stretch>
              </p:blipFill>
              <p:spPr>
                <a:xfrm>
                  <a:off x="2639760" y="2692660"/>
                  <a:ext cx="108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38AD9E09-968C-7902-0F9F-65C4D8AA6092}"/>
                    </a:ext>
                  </a:extLst>
                </p14:cNvPr>
                <p14:cNvContentPartPr/>
                <p14:nvPr/>
              </p14:nvContentPartPr>
              <p14:xfrm>
                <a:off x="2101920" y="2653060"/>
                <a:ext cx="383040" cy="54360"/>
              </p14:xfrm>
            </p:contentPart>
          </mc:Choice>
          <mc:Fallback>
            <p:pic>
              <p:nvPicPr>
                <p:cNvPr id="42" name="Ink 41">
                  <a:extLst>
                    <a:ext uri="{FF2B5EF4-FFF2-40B4-BE49-F238E27FC236}">
                      <a16:creationId xmlns:a16="http://schemas.microsoft.com/office/drawing/2014/main" id="{38AD9E09-968C-7902-0F9F-65C4D8AA6092}"/>
                    </a:ext>
                  </a:extLst>
                </p:cNvPr>
                <p:cNvPicPr/>
                <p:nvPr/>
              </p:nvPicPr>
              <p:blipFill>
                <a:blip r:embed="rId57"/>
                <a:stretch>
                  <a:fillRect/>
                </a:stretch>
              </p:blipFill>
              <p:spPr>
                <a:xfrm>
                  <a:off x="2083920" y="2635060"/>
                  <a:ext cx="418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ADB0623F-ABA8-DA05-B312-8D17898D698D}"/>
                    </a:ext>
                  </a:extLst>
                </p14:cNvPr>
                <p14:cNvContentPartPr/>
                <p14:nvPr/>
              </p14:nvContentPartPr>
              <p14:xfrm>
                <a:off x="945960" y="2643340"/>
                <a:ext cx="940680" cy="68040"/>
              </p14:xfrm>
            </p:contentPart>
          </mc:Choice>
          <mc:Fallback>
            <p:pic>
              <p:nvPicPr>
                <p:cNvPr id="43" name="Ink 42">
                  <a:extLst>
                    <a:ext uri="{FF2B5EF4-FFF2-40B4-BE49-F238E27FC236}">
                      <a16:creationId xmlns:a16="http://schemas.microsoft.com/office/drawing/2014/main" id="{ADB0623F-ABA8-DA05-B312-8D17898D698D}"/>
                    </a:ext>
                  </a:extLst>
                </p:cNvPr>
                <p:cNvPicPr/>
                <p:nvPr/>
              </p:nvPicPr>
              <p:blipFill>
                <a:blip r:embed="rId59"/>
                <a:stretch>
                  <a:fillRect/>
                </a:stretch>
              </p:blipFill>
              <p:spPr>
                <a:xfrm>
                  <a:off x="928320" y="2625340"/>
                  <a:ext cx="976320" cy="103680"/>
                </a:xfrm>
                <a:prstGeom prst="rect">
                  <a:avLst/>
                </a:prstGeom>
              </p:spPr>
            </p:pic>
          </mc:Fallback>
        </mc:AlternateContent>
      </p:grpSp>
      <p:grpSp>
        <p:nvGrpSpPr>
          <p:cNvPr id="51" name="Group 50">
            <a:extLst>
              <a:ext uri="{FF2B5EF4-FFF2-40B4-BE49-F238E27FC236}">
                <a16:creationId xmlns:a16="http://schemas.microsoft.com/office/drawing/2014/main" id="{2511A949-4275-5DB6-52D0-7AFCBF6D19C0}"/>
              </a:ext>
            </a:extLst>
          </p:cNvPr>
          <p:cNvGrpSpPr/>
          <p:nvPr/>
        </p:nvGrpSpPr>
        <p:grpSpPr>
          <a:xfrm>
            <a:off x="6132840" y="3226180"/>
            <a:ext cx="3163320" cy="154800"/>
            <a:chOff x="6132840" y="3226180"/>
            <a:chExt cx="3163320" cy="154800"/>
          </a:xfrm>
        </p:grpSpPr>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7B8AB0B8-5691-8641-82E4-2441F78A05FD}"/>
                    </a:ext>
                  </a:extLst>
                </p14:cNvPr>
                <p14:cNvContentPartPr/>
                <p14:nvPr/>
              </p14:nvContentPartPr>
              <p14:xfrm>
                <a:off x="8588040" y="3256060"/>
                <a:ext cx="708120" cy="50760"/>
              </p14:xfrm>
            </p:contentPart>
          </mc:Choice>
          <mc:Fallback>
            <p:pic>
              <p:nvPicPr>
                <p:cNvPr id="45" name="Ink 44">
                  <a:extLst>
                    <a:ext uri="{FF2B5EF4-FFF2-40B4-BE49-F238E27FC236}">
                      <a16:creationId xmlns:a16="http://schemas.microsoft.com/office/drawing/2014/main" id="{7B8AB0B8-5691-8641-82E4-2441F78A05FD}"/>
                    </a:ext>
                  </a:extLst>
                </p:cNvPr>
                <p:cNvPicPr/>
                <p:nvPr/>
              </p:nvPicPr>
              <p:blipFill>
                <a:blip r:embed="rId61"/>
                <a:stretch>
                  <a:fillRect/>
                </a:stretch>
              </p:blipFill>
              <p:spPr>
                <a:xfrm>
                  <a:off x="8570400" y="3238060"/>
                  <a:ext cx="743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12634F24-DFAB-3B9A-31EC-3D94BB373FAA}"/>
                    </a:ext>
                  </a:extLst>
                </p14:cNvPr>
                <p14:cNvContentPartPr/>
                <p14:nvPr/>
              </p14:nvContentPartPr>
              <p14:xfrm>
                <a:off x="6970920" y="3287740"/>
                <a:ext cx="1312920" cy="49680"/>
              </p14:xfrm>
            </p:contentPart>
          </mc:Choice>
          <mc:Fallback>
            <p:pic>
              <p:nvPicPr>
                <p:cNvPr id="46" name="Ink 45">
                  <a:extLst>
                    <a:ext uri="{FF2B5EF4-FFF2-40B4-BE49-F238E27FC236}">
                      <a16:creationId xmlns:a16="http://schemas.microsoft.com/office/drawing/2014/main" id="{12634F24-DFAB-3B9A-31EC-3D94BB373FAA}"/>
                    </a:ext>
                  </a:extLst>
                </p:cNvPr>
                <p:cNvPicPr/>
                <p:nvPr/>
              </p:nvPicPr>
              <p:blipFill>
                <a:blip r:embed="rId63"/>
                <a:stretch>
                  <a:fillRect/>
                </a:stretch>
              </p:blipFill>
              <p:spPr>
                <a:xfrm>
                  <a:off x="6952920" y="3270100"/>
                  <a:ext cx="1348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B10C062E-8814-AA62-D7BF-ECF94D9ADE6F}"/>
                    </a:ext>
                  </a:extLst>
                </p14:cNvPr>
                <p14:cNvContentPartPr/>
                <p14:nvPr/>
              </p14:nvContentPartPr>
              <p14:xfrm>
                <a:off x="6411840" y="3226180"/>
                <a:ext cx="542520" cy="49320"/>
              </p14:xfrm>
            </p:contentPart>
          </mc:Choice>
          <mc:Fallback>
            <p:pic>
              <p:nvPicPr>
                <p:cNvPr id="48" name="Ink 47">
                  <a:extLst>
                    <a:ext uri="{FF2B5EF4-FFF2-40B4-BE49-F238E27FC236}">
                      <a16:creationId xmlns:a16="http://schemas.microsoft.com/office/drawing/2014/main" id="{B10C062E-8814-AA62-D7BF-ECF94D9ADE6F}"/>
                    </a:ext>
                  </a:extLst>
                </p:cNvPr>
                <p:cNvPicPr/>
                <p:nvPr/>
              </p:nvPicPr>
              <p:blipFill>
                <a:blip r:embed="rId65"/>
                <a:stretch>
                  <a:fillRect/>
                </a:stretch>
              </p:blipFill>
              <p:spPr>
                <a:xfrm>
                  <a:off x="6394200" y="3208180"/>
                  <a:ext cx="578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53E78CE1-B852-D2CD-4CD5-A32AF44A7B8F}"/>
                    </a:ext>
                  </a:extLst>
                </p14:cNvPr>
                <p14:cNvContentPartPr/>
                <p14:nvPr/>
              </p14:nvContentPartPr>
              <p14:xfrm>
                <a:off x="6132840" y="3262540"/>
                <a:ext cx="768960" cy="118440"/>
              </p14:xfrm>
            </p:contentPart>
          </mc:Choice>
          <mc:Fallback>
            <p:pic>
              <p:nvPicPr>
                <p:cNvPr id="50" name="Ink 49">
                  <a:extLst>
                    <a:ext uri="{FF2B5EF4-FFF2-40B4-BE49-F238E27FC236}">
                      <a16:creationId xmlns:a16="http://schemas.microsoft.com/office/drawing/2014/main" id="{53E78CE1-B852-D2CD-4CD5-A32AF44A7B8F}"/>
                    </a:ext>
                  </a:extLst>
                </p:cNvPr>
                <p:cNvPicPr/>
                <p:nvPr/>
              </p:nvPicPr>
              <p:blipFill>
                <a:blip r:embed="rId67"/>
                <a:stretch>
                  <a:fillRect/>
                </a:stretch>
              </p:blipFill>
              <p:spPr>
                <a:xfrm>
                  <a:off x="6115200" y="3244540"/>
                  <a:ext cx="804600" cy="15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52" name="Ink 51">
                <a:extLst>
                  <a:ext uri="{FF2B5EF4-FFF2-40B4-BE49-F238E27FC236}">
                    <a16:creationId xmlns:a16="http://schemas.microsoft.com/office/drawing/2014/main" id="{B215B1C2-43A9-0B99-41E3-9059A47D6280}"/>
                  </a:ext>
                </a:extLst>
              </p14:cNvPr>
              <p14:cNvContentPartPr/>
              <p14:nvPr/>
            </p14:nvContentPartPr>
            <p14:xfrm>
              <a:off x="2306040" y="1463980"/>
              <a:ext cx="3820680" cy="618120"/>
            </p14:xfrm>
          </p:contentPart>
        </mc:Choice>
        <mc:Fallback>
          <p:pic>
            <p:nvPicPr>
              <p:cNvPr id="52" name="Ink 51">
                <a:extLst>
                  <a:ext uri="{FF2B5EF4-FFF2-40B4-BE49-F238E27FC236}">
                    <a16:creationId xmlns:a16="http://schemas.microsoft.com/office/drawing/2014/main" id="{B215B1C2-43A9-0B99-41E3-9059A47D6280}"/>
                  </a:ext>
                </a:extLst>
              </p:cNvPr>
              <p:cNvPicPr/>
              <p:nvPr/>
            </p:nvPicPr>
            <p:blipFill>
              <a:blip r:embed="rId69"/>
              <a:stretch>
                <a:fillRect/>
              </a:stretch>
            </p:blipFill>
            <p:spPr>
              <a:xfrm>
                <a:off x="2274720" y="1432660"/>
                <a:ext cx="3883320" cy="680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5C92905D-88CC-E339-71EE-F86CD99FD742}"/>
                  </a:ext>
                </a:extLst>
              </p14:cNvPr>
              <p14:cNvContentPartPr/>
              <p14:nvPr/>
            </p14:nvContentPartPr>
            <p14:xfrm>
              <a:off x="4399080" y="1507180"/>
              <a:ext cx="764280" cy="542160"/>
            </p14:xfrm>
          </p:contentPart>
        </mc:Choice>
        <mc:Fallback>
          <p:pic>
            <p:nvPicPr>
              <p:cNvPr id="53" name="Ink 52">
                <a:extLst>
                  <a:ext uri="{FF2B5EF4-FFF2-40B4-BE49-F238E27FC236}">
                    <a16:creationId xmlns:a16="http://schemas.microsoft.com/office/drawing/2014/main" id="{5C92905D-88CC-E339-71EE-F86CD99FD742}"/>
                  </a:ext>
                </a:extLst>
              </p:cNvPr>
              <p:cNvPicPr/>
              <p:nvPr/>
            </p:nvPicPr>
            <p:blipFill>
              <a:blip r:embed="rId71"/>
              <a:stretch>
                <a:fillRect/>
              </a:stretch>
            </p:blipFill>
            <p:spPr>
              <a:xfrm>
                <a:off x="4381080" y="1489540"/>
                <a:ext cx="79992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B36090F3-425E-2FEC-F9C3-DF39C2D9B12B}"/>
                  </a:ext>
                </a:extLst>
              </p14:cNvPr>
              <p14:cNvContentPartPr/>
              <p14:nvPr/>
            </p14:nvContentPartPr>
            <p14:xfrm>
              <a:off x="3984360" y="1593940"/>
              <a:ext cx="36720" cy="111240"/>
            </p14:xfrm>
          </p:contentPart>
        </mc:Choice>
        <mc:Fallback>
          <p:pic>
            <p:nvPicPr>
              <p:cNvPr id="54" name="Ink 53">
                <a:extLst>
                  <a:ext uri="{FF2B5EF4-FFF2-40B4-BE49-F238E27FC236}">
                    <a16:creationId xmlns:a16="http://schemas.microsoft.com/office/drawing/2014/main" id="{B36090F3-425E-2FEC-F9C3-DF39C2D9B12B}"/>
                  </a:ext>
                </a:extLst>
              </p:cNvPr>
              <p:cNvPicPr/>
              <p:nvPr/>
            </p:nvPicPr>
            <p:blipFill>
              <a:blip r:embed="rId73"/>
              <a:stretch>
                <a:fillRect/>
              </a:stretch>
            </p:blipFill>
            <p:spPr>
              <a:xfrm>
                <a:off x="3966720" y="1575940"/>
                <a:ext cx="72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35597745-92A1-9CDD-336B-EE2E2E1C88CF}"/>
                  </a:ext>
                </a:extLst>
              </p14:cNvPr>
              <p14:cNvContentPartPr/>
              <p14:nvPr/>
            </p14:nvContentPartPr>
            <p14:xfrm>
              <a:off x="2334480" y="1508260"/>
              <a:ext cx="1964880" cy="565560"/>
            </p14:xfrm>
          </p:contentPart>
        </mc:Choice>
        <mc:Fallback>
          <p:pic>
            <p:nvPicPr>
              <p:cNvPr id="55" name="Ink 54">
                <a:extLst>
                  <a:ext uri="{FF2B5EF4-FFF2-40B4-BE49-F238E27FC236}">
                    <a16:creationId xmlns:a16="http://schemas.microsoft.com/office/drawing/2014/main" id="{35597745-92A1-9CDD-336B-EE2E2E1C88CF}"/>
                  </a:ext>
                </a:extLst>
              </p:cNvPr>
              <p:cNvPicPr/>
              <p:nvPr/>
            </p:nvPicPr>
            <p:blipFill>
              <a:blip r:embed="rId75"/>
              <a:stretch>
                <a:fillRect/>
              </a:stretch>
            </p:blipFill>
            <p:spPr>
              <a:xfrm>
                <a:off x="2316840" y="1490260"/>
                <a:ext cx="200052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349AE7CA-A02E-7BA3-434D-5C4EF254F534}"/>
                  </a:ext>
                </a:extLst>
              </p14:cNvPr>
              <p14:cNvContentPartPr/>
              <p14:nvPr/>
            </p14:nvContentPartPr>
            <p14:xfrm>
              <a:off x="7078200" y="2121340"/>
              <a:ext cx="866520" cy="594720"/>
            </p14:xfrm>
          </p:contentPart>
        </mc:Choice>
        <mc:Fallback>
          <p:pic>
            <p:nvPicPr>
              <p:cNvPr id="56" name="Ink 55">
                <a:extLst>
                  <a:ext uri="{FF2B5EF4-FFF2-40B4-BE49-F238E27FC236}">
                    <a16:creationId xmlns:a16="http://schemas.microsoft.com/office/drawing/2014/main" id="{349AE7CA-A02E-7BA3-434D-5C4EF254F534}"/>
                  </a:ext>
                </a:extLst>
              </p:cNvPr>
              <p:cNvPicPr/>
              <p:nvPr/>
            </p:nvPicPr>
            <p:blipFill>
              <a:blip r:embed="rId77"/>
              <a:stretch>
                <a:fillRect/>
              </a:stretch>
            </p:blipFill>
            <p:spPr>
              <a:xfrm>
                <a:off x="7060560" y="2103340"/>
                <a:ext cx="90216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F9560124-201D-FE62-E6D7-AB6222B39971}"/>
                  </a:ext>
                </a:extLst>
              </p14:cNvPr>
              <p14:cNvContentPartPr/>
              <p14:nvPr/>
            </p14:nvContentPartPr>
            <p14:xfrm>
              <a:off x="6211320" y="2648020"/>
              <a:ext cx="713160" cy="708120"/>
            </p14:xfrm>
          </p:contentPart>
        </mc:Choice>
        <mc:Fallback>
          <p:pic>
            <p:nvPicPr>
              <p:cNvPr id="57" name="Ink 56">
                <a:extLst>
                  <a:ext uri="{FF2B5EF4-FFF2-40B4-BE49-F238E27FC236}">
                    <a16:creationId xmlns:a16="http://schemas.microsoft.com/office/drawing/2014/main" id="{F9560124-201D-FE62-E6D7-AB6222B39971}"/>
                  </a:ext>
                </a:extLst>
              </p:cNvPr>
              <p:cNvPicPr/>
              <p:nvPr/>
            </p:nvPicPr>
            <p:blipFill>
              <a:blip r:embed="rId79"/>
              <a:stretch>
                <a:fillRect/>
              </a:stretch>
            </p:blipFill>
            <p:spPr>
              <a:xfrm>
                <a:off x="6193680" y="2630020"/>
                <a:ext cx="748800" cy="743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861FCBF5-18E6-6DAF-3DFE-8F4AB59189DF}"/>
                  </a:ext>
                </a:extLst>
              </p14:cNvPr>
              <p14:cNvContentPartPr/>
              <p14:nvPr/>
            </p14:nvContentPartPr>
            <p14:xfrm>
              <a:off x="3775200" y="3231940"/>
              <a:ext cx="1567080" cy="78480"/>
            </p14:xfrm>
          </p:contentPart>
        </mc:Choice>
        <mc:Fallback>
          <p:pic>
            <p:nvPicPr>
              <p:cNvPr id="58" name="Ink 57">
                <a:extLst>
                  <a:ext uri="{FF2B5EF4-FFF2-40B4-BE49-F238E27FC236}">
                    <a16:creationId xmlns:a16="http://schemas.microsoft.com/office/drawing/2014/main" id="{861FCBF5-18E6-6DAF-3DFE-8F4AB59189DF}"/>
                  </a:ext>
                </a:extLst>
              </p:cNvPr>
              <p:cNvPicPr/>
              <p:nvPr/>
            </p:nvPicPr>
            <p:blipFill>
              <a:blip r:embed="rId81"/>
              <a:stretch>
                <a:fillRect/>
              </a:stretch>
            </p:blipFill>
            <p:spPr>
              <a:xfrm>
                <a:off x="3757200" y="3213940"/>
                <a:ext cx="1602720" cy="114120"/>
              </a:xfrm>
              <a:prstGeom prst="rect">
                <a:avLst/>
              </a:prstGeom>
            </p:spPr>
          </p:pic>
        </mc:Fallback>
      </mc:AlternateContent>
      <p:grpSp>
        <p:nvGrpSpPr>
          <p:cNvPr id="64" name="Group 63">
            <a:extLst>
              <a:ext uri="{FF2B5EF4-FFF2-40B4-BE49-F238E27FC236}">
                <a16:creationId xmlns:a16="http://schemas.microsoft.com/office/drawing/2014/main" id="{D3476D62-08E3-E4DD-CCDB-E603B1916548}"/>
              </a:ext>
            </a:extLst>
          </p:cNvPr>
          <p:cNvGrpSpPr/>
          <p:nvPr/>
        </p:nvGrpSpPr>
        <p:grpSpPr>
          <a:xfrm>
            <a:off x="7342800" y="3837820"/>
            <a:ext cx="2043000" cy="135360"/>
            <a:chOff x="7342800" y="3837820"/>
            <a:chExt cx="2043000" cy="135360"/>
          </a:xfrm>
        </p:grpSpPr>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B673B8A5-18D7-0D05-ED5B-1CF4F44D9819}"/>
                    </a:ext>
                  </a:extLst>
                </p14:cNvPr>
                <p14:cNvContentPartPr/>
                <p14:nvPr/>
              </p14:nvContentPartPr>
              <p14:xfrm>
                <a:off x="8923920" y="3837820"/>
                <a:ext cx="461880" cy="54360"/>
              </p14:xfrm>
            </p:contentPart>
          </mc:Choice>
          <mc:Fallback>
            <p:pic>
              <p:nvPicPr>
                <p:cNvPr id="62" name="Ink 61">
                  <a:extLst>
                    <a:ext uri="{FF2B5EF4-FFF2-40B4-BE49-F238E27FC236}">
                      <a16:creationId xmlns:a16="http://schemas.microsoft.com/office/drawing/2014/main" id="{B673B8A5-18D7-0D05-ED5B-1CF4F44D9819}"/>
                    </a:ext>
                  </a:extLst>
                </p:cNvPr>
                <p:cNvPicPr/>
                <p:nvPr/>
              </p:nvPicPr>
              <p:blipFill>
                <a:blip r:embed="rId83"/>
                <a:stretch>
                  <a:fillRect/>
                </a:stretch>
              </p:blipFill>
              <p:spPr>
                <a:xfrm>
                  <a:off x="8906280" y="3820180"/>
                  <a:ext cx="497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A1126882-53F9-EA3B-F5E1-E9DE72605127}"/>
                    </a:ext>
                  </a:extLst>
                </p14:cNvPr>
                <p14:cNvContentPartPr/>
                <p14:nvPr/>
              </p14:nvContentPartPr>
              <p14:xfrm>
                <a:off x="7342800" y="3885340"/>
                <a:ext cx="1359000" cy="87840"/>
              </p14:xfrm>
            </p:contentPart>
          </mc:Choice>
          <mc:Fallback>
            <p:pic>
              <p:nvPicPr>
                <p:cNvPr id="63" name="Ink 62">
                  <a:extLst>
                    <a:ext uri="{FF2B5EF4-FFF2-40B4-BE49-F238E27FC236}">
                      <a16:creationId xmlns:a16="http://schemas.microsoft.com/office/drawing/2014/main" id="{A1126882-53F9-EA3B-F5E1-E9DE72605127}"/>
                    </a:ext>
                  </a:extLst>
                </p:cNvPr>
                <p:cNvPicPr/>
                <p:nvPr/>
              </p:nvPicPr>
              <p:blipFill>
                <a:blip r:embed="rId85"/>
                <a:stretch>
                  <a:fillRect/>
                </a:stretch>
              </p:blipFill>
              <p:spPr>
                <a:xfrm>
                  <a:off x="7324800" y="3867700"/>
                  <a:ext cx="139464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1B5ECDBA-A526-1812-B4A2-25260FEE0CBC}"/>
                  </a:ext>
                </a:extLst>
              </p14:cNvPr>
              <p14:cNvContentPartPr/>
              <p14:nvPr/>
            </p14:nvContentPartPr>
            <p14:xfrm>
              <a:off x="4797600" y="3855820"/>
              <a:ext cx="1670040" cy="119160"/>
            </p14:xfrm>
          </p:contentPart>
        </mc:Choice>
        <mc:Fallback>
          <p:pic>
            <p:nvPicPr>
              <p:cNvPr id="65" name="Ink 64">
                <a:extLst>
                  <a:ext uri="{FF2B5EF4-FFF2-40B4-BE49-F238E27FC236}">
                    <a16:creationId xmlns:a16="http://schemas.microsoft.com/office/drawing/2014/main" id="{1B5ECDBA-A526-1812-B4A2-25260FEE0CBC}"/>
                  </a:ext>
                </a:extLst>
              </p:cNvPr>
              <p:cNvPicPr/>
              <p:nvPr/>
            </p:nvPicPr>
            <p:blipFill>
              <a:blip r:embed="rId87"/>
              <a:stretch>
                <a:fillRect/>
              </a:stretch>
            </p:blipFill>
            <p:spPr>
              <a:xfrm>
                <a:off x="4779600" y="3838180"/>
                <a:ext cx="1705680" cy="154800"/>
              </a:xfrm>
              <a:prstGeom prst="rect">
                <a:avLst/>
              </a:prstGeom>
            </p:spPr>
          </p:pic>
        </mc:Fallback>
      </mc:AlternateContent>
      <p:grpSp>
        <p:nvGrpSpPr>
          <p:cNvPr id="71" name="Group 70">
            <a:extLst>
              <a:ext uri="{FF2B5EF4-FFF2-40B4-BE49-F238E27FC236}">
                <a16:creationId xmlns:a16="http://schemas.microsoft.com/office/drawing/2014/main" id="{BAA482E0-7F1D-7E18-6A87-AEB3E96A686E}"/>
              </a:ext>
            </a:extLst>
          </p:cNvPr>
          <p:cNvGrpSpPr/>
          <p:nvPr/>
        </p:nvGrpSpPr>
        <p:grpSpPr>
          <a:xfrm>
            <a:off x="731040" y="3862660"/>
            <a:ext cx="4039920" cy="147240"/>
            <a:chOff x="731040" y="3862660"/>
            <a:chExt cx="4039920" cy="147240"/>
          </a:xfrm>
        </p:grpSpPr>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7FEA255F-8A82-A3ED-4072-6B439AFF777B}"/>
                    </a:ext>
                  </a:extLst>
                </p14:cNvPr>
                <p14:cNvContentPartPr/>
                <p14:nvPr/>
              </p14:nvContentPartPr>
              <p14:xfrm>
                <a:off x="4030800" y="3874180"/>
                <a:ext cx="740160" cy="45360"/>
              </p14:xfrm>
            </p:contentPart>
          </mc:Choice>
          <mc:Fallback>
            <p:pic>
              <p:nvPicPr>
                <p:cNvPr id="66" name="Ink 65">
                  <a:extLst>
                    <a:ext uri="{FF2B5EF4-FFF2-40B4-BE49-F238E27FC236}">
                      <a16:creationId xmlns:a16="http://schemas.microsoft.com/office/drawing/2014/main" id="{7FEA255F-8A82-A3ED-4072-6B439AFF777B}"/>
                    </a:ext>
                  </a:extLst>
                </p:cNvPr>
                <p:cNvPicPr/>
                <p:nvPr/>
              </p:nvPicPr>
              <p:blipFill>
                <a:blip r:embed="rId89"/>
                <a:stretch>
                  <a:fillRect/>
                </a:stretch>
              </p:blipFill>
              <p:spPr>
                <a:xfrm>
                  <a:off x="4013160" y="3856180"/>
                  <a:ext cx="775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A9B0C7E6-C308-2AA6-BD96-265BF86FAC46}"/>
                    </a:ext>
                  </a:extLst>
                </p14:cNvPr>
                <p14:cNvContentPartPr/>
                <p14:nvPr/>
              </p14:nvContentPartPr>
              <p14:xfrm>
                <a:off x="2983200" y="3920260"/>
                <a:ext cx="490320" cy="89640"/>
              </p14:xfrm>
            </p:contentPart>
          </mc:Choice>
          <mc:Fallback>
            <p:pic>
              <p:nvPicPr>
                <p:cNvPr id="67" name="Ink 66">
                  <a:extLst>
                    <a:ext uri="{FF2B5EF4-FFF2-40B4-BE49-F238E27FC236}">
                      <a16:creationId xmlns:a16="http://schemas.microsoft.com/office/drawing/2014/main" id="{A9B0C7E6-C308-2AA6-BD96-265BF86FAC46}"/>
                    </a:ext>
                  </a:extLst>
                </p:cNvPr>
                <p:cNvPicPr/>
                <p:nvPr/>
              </p:nvPicPr>
              <p:blipFill>
                <a:blip r:embed="rId91"/>
                <a:stretch>
                  <a:fillRect/>
                </a:stretch>
              </p:blipFill>
              <p:spPr>
                <a:xfrm>
                  <a:off x="2965560" y="3902260"/>
                  <a:ext cx="525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E2991E4E-E996-6869-71AC-9C98F292B109}"/>
                    </a:ext>
                  </a:extLst>
                </p14:cNvPr>
                <p14:cNvContentPartPr/>
                <p14:nvPr/>
              </p14:nvContentPartPr>
              <p14:xfrm>
                <a:off x="1554360" y="3917020"/>
                <a:ext cx="1266840" cy="63360"/>
              </p14:xfrm>
            </p:contentPart>
          </mc:Choice>
          <mc:Fallback>
            <p:pic>
              <p:nvPicPr>
                <p:cNvPr id="68" name="Ink 67">
                  <a:extLst>
                    <a:ext uri="{FF2B5EF4-FFF2-40B4-BE49-F238E27FC236}">
                      <a16:creationId xmlns:a16="http://schemas.microsoft.com/office/drawing/2014/main" id="{E2991E4E-E996-6869-71AC-9C98F292B109}"/>
                    </a:ext>
                  </a:extLst>
                </p:cNvPr>
                <p:cNvPicPr/>
                <p:nvPr/>
              </p:nvPicPr>
              <p:blipFill>
                <a:blip r:embed="rId93"/>
                <a:stretch>
                  <a:fillRect/>
                </a:stretch>
              </p:blipFill>
              <p:spPr>
                <a:xfrm>
                  <a:off x="1536720" y="3899380"/>
                  <a:ext cx="1302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Ink 69">
                  <a:extLst>
                    <a:ext uri="{FF2B5EF4-FFF2-40B4-BE49-F238E27FC236}">
                      <a16:creationId xmlns:a16="http://schemas.microsoft.com/office/drawing/2014/main" id="{7CC37553-C716-2C42-78E4-6F7D2FD269DB}"/>
                    </a:ext>
                  </a:extLst>
                </p14:cNvPr>
                <p14:cNvContentPartPr/>
                <p14:nvPr/>
              </p14:nvContentPartPr>
              <p14:xfrm>
                <a:off x="731040" y="3862660"/>
                <a:ext cx="855000" cy="66600"/>
              </p14:xfrm>
            </p:contentPart>
          </mc:Choice>
          <mc:Fallback>
            <p:pic>
              <p:nvPicPr>
                <p:cNvPr id="70" name="Ink 69">
                  <a:extLst>
                    <a:ext uri="{FF2B5EF4-FFF2-40B4-BE49-F238E27FC236}">
                      <a16:creationId xmlns:a16="http://schemas.microsoft.com/office/drawing/2014/main" id="{7CC37553-C716-2C42-78E4-6F7D2FD269DB}"/>
                    </a:ext>
                  </a:extLst>
                </p:cNvPr>
                <p:cNvPicPr/>
                <p:nvPr/>
              </p:nvPicPr>
              <p:blipFill>
                <a:blip r:embed="rId95"/>
                <a:stretch>
                  <a:fillRect/>
                </a:stretch>
              </p:blipFill>
              <p:spPr>
                <a:xfrm>
                  <a:off x="713400" y="3844660"/>
                  <a:ext cx="89064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81" name="Ink 80">
                <a:extLst>
                  <a:ext uri="{FF2B5EF4-FFF2-40B4-BE49-F238E27FC236}">
                    <a16:creationId xmlns:a16="http://schemas.microsoft.com/office/drawing/2014/main" id="{A6608CE5-AD07-C498-3BDA-EDE3BCA13A99}"/>
                  </a:ext>
                </a:extLst>
              </p14:cNvPr>
              <p14:cNvContentPartPr/>
              <p14:nvPr/>
            </p14:nvContentPartPr>
            <p14:xfrm>
              <a:off x="1732560" y="4476820"/>
              <a:ext cx="1401840" cy="61920"/>
            </p14:xfrm>
          </p:contentPart>
        </mc:Choice>
        <mc:Fallback>
          <p:pic>
            <p:nvPicPr>
              <p:cNvPr id="81" name="Ink 80">
                <a:extLst>
                  <a:ext uri="{FF2B5EF4-FFF2-40B4-BE49-F238E27FC236}">
                    <a16:creationId xmlns:a16="http://schemas.microsoft.com/office/drawing/2014/main" id="{A6608CE5-AD07-C498-3BDA-EDE3BCA13A99}"/>
                  </a:ext>
                </a:extLst>
              </p:cNvPr>
              <p:cNvPicPr/>
              <p:nvPr/>
            </p:nvPicPr>
            <p:blipFill>
              <a:blip r:embed="rId97"/>
              <a:stretch>
                <a:fillRect/>
              </a:stretch>
            </p:blipFill>
            <p:spPr>
              <a:xfrm>
                <a:off x="1714920" y="4458820"/>
                <a:ext cx="1437480" cy="97560"/>
              </a:xfrm>
              <a:prstGeom prst="rect">
                <a:avLst/>
              </a:prstGeom>
            </p:spPr>
          </p:pic>
        </mc:Fallback>
      </mc:AlternateContent>
      <p:grpSp>
        <p:nvGrpSpPr>
          <p:cNvPr id="102" name="Group 101">
            <a:extLst>
              <a:ext uri="{FF2B5EF4-FFF2-40B4-BE49-F238E27FC236}">
                <a16:creationId xmlns:a16="http://schemas.microsoft.com/office/drawing/2014/main" id="{F7EA7E81-8D47-E3D1-D654-AADBBD6FB395}"/>
              </a:ext>
            </a:extLst>
          </p:cNvPr>
          <p:cNvGrpSpPr/>
          <p:nvPr/>
        </p:nvGrpSpPr>
        <p:grpSpPr>
          <a:xfrm>
            <a:off x="6199800" y="5629900"/>
            <a:ext cx="3132360" cy="117000"/>
            <a:chOff x="6199800" y="5629900"/>
            <a:chExt cx="3132360" cy="117000"/>
          </a:xfrm>
        </p:grpSpPr>
        <mc:AlternateContent xmlns:mc="http://schemas.openxmlformats.org/markup-compatibility/2006">
          <mc:Choice xmlns:p14="http://schemas.microsoft.com/office/powerpoint/2010/main" Requires="p14">
            <p:contentPart p14:bwMode="auto" r:id="rId98">
              <p14:nvContentPartPr>
                <p14:cNvPr id="98" name="Ink 97">
                  <a:extLst>
                    <a:ext uri="{FF2B5EF4-FFF2-40B4-BE49-F238E27FC236}">
                      <a16:creationId xmlns:a16="http://schemas.microsoft.com/office/drawing/2014/main" id="{CD380697-531A-AB9D-CB5B-26D46A49B1DF}"/>
                    </a:ext>
                  </a:extLst>
                </p14:cNvPr>
                <p14:cNvContentPartPr/>
                <p14:nvPr/>
              </p14:nvContentPartPr>
              <p14:xfrm>
                <a:off x="8894400" y="5629900"/>
                <a:ext cx="437760" cy="57960"/>
              </p14:xfrm>
            </p:contentPart>
          </mc:Choice>
          <mc:Fallback>
            <p:pic>
              <p:nvPicPr>
                <p:cNvPr id="98" name="Ink 97">
                  <a:extLst>
                    <a:ext uri="{FF2B5EF4-FFF2-40B4-BE49-F238E27FC236}">
                      <a16:creationId xmlns:a16="http://schemas.microsoft.com/office/drawing/2014/main" id="{CD380697-531A-AB9D-CB5B-26D46A49B1DF}"/>
                    </a:ext>
                  </a:extLst>
                </p:cNvPr>
                <p:cNvPicPr/>
                <p:nvPr/>
              </p:nvPicPr>
              <p:blipFill>
                <a:blip r:embed="rId99"/>
                <a:stretch>
                  <a:fillRect/>
                </a:stretch>
              </p:blipFill>
              <p:spPr>
                <a:xfrm>
                  <a:off x="8876760" y="5611900"/>
                  <a:ext cx="473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9" name="Ink 98">
                  <a:extLst>
                    <a:ext uri="{FF2B5EF4-FFF2-40B4-BE49-F238E27FC236}">
                      <a16:creationId xmlns:a16="http://schemas.microsoft.com/office/drawing/2014/main" id="{7C47519C-B5D1-6F6D-BDBC-0124F88225B1}"/>
                    </a:ext>
                  </a:extLst>
                </p14:cNvPr>
                <p14:cNvContentPartPr/>
                <p14:nvPr/>
              </p14:nvContentPartPr>
              <p14:xfrm>
                <a:off x="7557720" y="5651860"/>
                <a:ext cx="1024560" cy="42120"/>
              </p14:xfrm>
            </p:contentPart>
          </mc:Choice>
          <mc:Fallback>
            <p:pic>
              <p:nvPicPr>
                <p:cNvPr id="99" name="Ink 98">
                  <a:extLst>
                    <a:ext uri="{FF2B5EF4-FFF2-40B4-BE49-F238E27FC236}">
                      <a16:creationId xmlns:a16="http://schemas.microsoft.com/office/drawing/2014/main" id="{7C47519C-B5D1-6F6D-BDBC-0124F88225B1}"/>
                    </a:ext>
                  </a:extLst>
                </p:cNvPr>
                <p:cNvPicPr/>
                <p:nvPr/>
              </p:nvPicPr>
              <p:blipFill>
                <a:blip r:embed="rId101"/>
                <a:stretch>
                  <a:fillRect/>
                </a:stretch>
              </p:blipFill>
              <p:spPr>
                <a:xfrm>
                  <a:off x="7540080" y="5633860"/>
                  <a:ext cx="1060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1" name="Ink 100">
                  <a:extLst>
                    <a:ext uri="{FF2B5EF4-FFF2-40B4-BE49-F238E27FC236}">
                      <a16:creationId xmlns:a16="http://schemas.microsoft.com/office/drawing/2014/main" id="{85E7E8A3-7CD3-281A-242D-B59F1C56664A}"/>
                    </a:ext>
                  </a:extLst>
                </p14:cNvPr>
                <p14:cNvContentPartPr/>
                <p14:nvPr/>
              </p14:nvContentPartPr>
              <p14:xfrm>
                <a:off x="6199800" y="5684620"/>
                <a:ext cx="1116000" cy="62280"/>
              </p14:xfrm>
            </p:contentPart>
          </mc:Choice>
          <mc:Fallback>
            <p:pic>
              <p:nvPicPr>
                <p:cNvPr id="101" name="Ink 100">
                  <a:extLst>
                    <a:ext uri="{FF2B5EF4-FFF2-40B4-BE49-F238E27FC236}">
                      <a16:creationId xmlns:a16="http://schemas.microsoft.com/office/drawing/2014/main" id="{85E7E8A3-7CD3-281A-242D-B59F1C56664A}"/>
                    </a:ext>
                  </a:extLst>
                </p:cNvPr>
                <p:cNvPicPr/>
                <p:nvPr/>
              </p:nvPicPr>
              <p:blipFill>
                <a:blip r:embed="rId103"/>
                <a:stretch>
                  <a:fillRect/>
                </a:stretch>
              </p:blipFill>
              <p:spPr>
                <a:xfrm>
                  <a:off x="6181800" y="5666620"/>
                  <a:ext cx="1151640" cy="97920"/>
                </a:xfrm>
                <a:prstGeom prst="rect">
                  <a:avLst/>
                </a:prstGeom>
              </p:spPr>
            </p:pic>
          </mc:Fallback>
        </mc:AlternateContent>
      </p:grpSp>
      <p:grpSp>
        <p:nvGrpSpPr>
          <p:cNvPr id="106" name="Group 105">
            <a:extLst>
              <a:ext uri="{FF2B5EF4-FFF2-40B4-BE49-F238E27FC236}">
                <a16:creationId xmlns:a16="http://schemas.microsoft.com/office/drawing/2014/main" id="{A27FE231-2F19-0347-8D54-89FBCC13EE54}"/>
              </a:ext>
            </a:extLst>
          </p:cNvPr>
          <p:cNvGrpSpPr/>
          <p:nvPr/>
        </p:nvGrpSpPr>
        <p:grpSpPr>
          <a:xfrm>
            <a:off x="3032520" y="5648620"/>
            <a:ext cx="2995920" cy="89280"/>
            <a:chOff x="3032520" y="5648620"/>
            <a:chExt cx="2995920" cy="89280"/>
          </a:xfrm>
        </p:grpSpPr>
        <mc:AlternateContent xmlns:mc="http://schemas.openxmlformats.org/markup-compatibility/2006">
          <mc:Choice xmlns:p14="http://schemas.microsoft.com/office/powerpoint/2010/main" Requires="p14">
            <p:contentPart p14:bwMode="auto" r:id="rId104">
              <p14:nvContentPartPr>
                <p14:cNvPr id="103" name="Ink 102">
                  <a:extLst>
                    <a:ext uri="{FF2B5EF4-FFF2-40B4-BE49-F238E27FC236}">
                      <a16:creationId xmlns:a16="http://schemas.microsoft.com/office/drawing/2014/main" id="{8B7D8F9A-F36D-8453-23D5-919606BA5E48}"/>
                    </a:ext>
                  </a:extLst>
                </p14:cNvPr>
                <p14:cNvContentPartPr/>
                <p14:nvPr/>
              </p14:nvContentPartPr>
              <p14:xfrm>
                <a:off x="4857720" y="5648620"/>
                <a:ext cx="1170720" cy="87480"/>
              </p14:xfrm>
            </p:contentPart>
          </mc:Choice>
          <mc:Fallback>
            <p:pic>
              <p:nvPicPr>
                <p:cNvPr id="103" name="Ink 102">
                  <a:extLst>
                    <a:ext uri="{FF2B5EF4-FFF2-40B4-BE49-F238E27FC236}">
                      <a16:creationId xmlns:a16="http://schemas.microsoft.com/office/drawing/2014/main" id="{8B7D8F9A-F36D-8453-23D5-919606BA5E48}"/>
                    </a:ext>
                  </a:extLst>
                </p:cNvPr>
                <p:cNvPicPr/>
                <p:nvPr/>
              </p:nvPicPr>
              <p:blipFill>
                <a:blip r:embed="rId105"/>
                <a:stretch>
                  <a:fillRect/>
                </a:stretch>
              </p:blipFill>
              <p:spPr>
                <a:xfrm>
                  <a:off x="4839720" y="5630620"/>
                  <a:ext cx="1206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4" name="Ink 103">
                  <a:extLst>
                    <a:ext uri="{FF2B5EF4-FFF2-40B4-BE49-F238E27FC236}">
                      <a16:creationId xmlns:a16="http://schemas.microsoft.com/office/drawing/2014/main" id="{ED486D96-E605-1257-0D1B-40013939D2F6}"/>
                    </a:ext>
                  </a:extLst>
                </p14:cNvPr>
                <p14:cNvContentPartPr/>
                <p14:nvPr/>
              </p14:nvContentPartPr>
              <p14:xfrm>
                <a:off x="4023600" y="5672740"/>
                <a:ext cx="426960" cy="30600"/>
              </p14:xfrm>
            </p:contentPart>
          </mc:Choice>
          <mc:Fallback>
            <p:pic>
              <p:nvPicPr>
                <p:cNvPr id="104" name="Ink 103">
                  <a:extLst>
                    <a:ext uri="{FF2B5EF4-FFF2-40B4-BE49-F238E27FC236}">
                      <a16:creationId xmlns:a16="http://schemas.microsoft.com/office/drawing/2014/main" id="{ED486D96-E605-1257-0D1B-40013939D2F6}"/>
                    </a:ext>
                  </a:extLst>
                </p:cNvPr>
                <p:cNvPicPr/>
                <p:nvPr/>
              </p:nvPicPr>
              <p:blipFill>
                <a:blip r:embed="rId107"/>
                <a:stretch>
                  <a:fillRect/>
                </a:stretch>
              </p:blipFill>
              <p:spPr>
                <a:xfrm>
                  <a:off x="4005600" y="5655100"/>
                  <a:ext cx="462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5" name="Ink 104">
                  <a:extLst>
                    <a:ext uri="{FF2B5EF4-FFF2-40B4-BE49-F238E27FC236}">
                      <a16:creationId xmlns:a16="http://schemas.microsoft.com/office/drawing/2014/main" id="{472DCDC3-14DF-D6CE-489C-478A7ADE22C1}"/>
                    </a:ext>
                  </a:extLst>
                </p14:cNvPr>
                <p14:cNvContentPartPr/>
                <p14:nvPr/>
              </p14:nvContentPartPr>
              <p14:xfrm>
                <a:off x="3032520" y="5714860"/>
                <a:ext cx="705600" cy="23040"/>
              </p14:xfrm>
            </p:contentPart>
          </mc:Choice>
          <mc:Fallback>
            <p:pic>
              <p:nvPicPr>
                <p:cNvPr id="105" name="Ink 104">
                  <a:extLst>
                    <a:ext uri="{FF2B5EF4-FFF2-40B4-BE49-F238E27FC236}">
                      <a16:creationId xmlns:a16="http://schemas.microsoft.com/office/drawing/2014/main" id="{472DCDC3-14DF-D6CE-489C-478A7ADE22C1}"/>
                    </a:ext>
                  </a:extLst>
                </p:cNvPr>
                <p:cNvPicPr/>
                <p:nvPr/>
              </p:nvPicPr>
              <p:blipFill>
                <a:blip r:embed="rId109"/>
                <a:stretch>
                  <a:fillRect/>
                </a:stretch>
              </p:blipFill>
              <p:spPr>
                <a:xfrm>
                  <a:off x="3014880" y="5697220"/>
                  <a:ext cx="741240" cy="58680"/>
                </a:xfrm>
                <a:prstGeom prst="rect">
                  <a:avLst/>
                </a:prstGeom>
              </p:spPr>
            </p:pic>
          </mc:Fallback>
        </mc:AlternateContent>
      </p:grpSp>
      <p:grpSp>
        <p:nvGrpSpPr>
          <p:cNvPr id="108" name="Group 107">
            <a:extLst>
              <a:ext uri="{FF2B5EF4-FFF2-40B4-BE49-F238E27FC236}">
                <a16:creationId xmlns:a16="http://schemas.microsoft.com/office/drawing/2014/main" id="{FAF70607-AA0C-BA73-CEC7-DA14B26343FA}"/>
              </a:ext>
            </a:extLst>
          </p:cNvPr>
          <p:cNvGrpSpPr/>
          <p:nvPr/>
        </p:nvGrpSpPr>
        <p:grpSpPr>
          <a:xfrm>
            <a:off x="775320" y="4427860"/>
            <a:ext cx="8465760" cy="749880"/>
            <a:chOff x="775320" y="4427860"/>
            <a:chExt cx="8465760" cy="749880"/>
          </a:xfrm>
        </p:grpSpPr>
        <mc:AlternateContent xmlns:mc="http://schemas.openxmlformats.org/markup-compatibility/2006">
          <mc:Choice xmlns:p14="http://schemas.microsoft.com/office/powerpoint/2010/main" Requires="p14">
            <p:contentPart p14:bwMode="auto" r:id="rId110">
              <p14:nvContentPartPr>
                <p14:cNvPr id="72" name="Ink 71">
                  <a:extLst>
                    <a:ext uri="{FF2B5EF4-FFF2-40B4-BE49-F238E27FC236}">
                      <a16:creationId xmlns:a16="http://schemas.microsoft.com/office/drawing/2014/main" id="{40D9A4EB-ADDA-96AA-4450-BE039DD33932}"/>
                    </a:ext>
                  </a:extLst>
                </p14:cNvPr>
                <p14:cNvContentPartPr/>
                <p14:nvPr/>
              </p14:nvContentPartPr>
              <p14:xfrm>
                <a:off x="8175480" y="4489780"/>
                <a:ext cx="1065600" cy="81360"/>
              </p14:xfrm>
            </p:contentPart>
          </mc:Choice>
          <mc:Fallback>
            <p:pic>
              <p:nvPicPr>
                <p:cNvPr id="72" name="Ink 71">
                  <a:extLst>
                    <a:ext uri="{FF2B5EF4-FFF2-40B4-BE49-F238E27FC236}">
                      <a16:creationId xmlns:a16="http://schemas.microsoft.com/office/drawing/2014/main" id="{40D9A4EB-ADDA-96AA-4450-BE039DD33932}"/>
                    </a:ext>
                  </a:extLst>
                </p:cNvPr>
                <p:cNvPicPr/>
                <p:nvPr/>
              </p:nvPicPr>
              <p:blipFill>
                <a:blip r:embed="rId111"/>
                <a:stretch>
                  <a:fillRect/>
                </a:stretch>
              </p:blipFill>
              <p:spPr>
                <a:xfrm>
                  <a:off x="8157480" y="4471780"/>
                  <a:ext cx="110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3" name="Ink 72">
                  <a:extLst>
                    <a:ext uri="{FF2B5EF4-FFF2-40B4-BE49-F238E27FC236}">
                      <a16:creationId xmlns:a16="http://schemas.microsoft.com/office/drawing/2014/main" id="{1735E444-009C-F106-C53A-661D23320921}"/>
                    </a:ext>
                  </a:extLst>
                </p14:cNvPr>
                <p14:cNvContentPartPr/>
                <p14:nvPr/>
              </p14:nvContentPartPr>
              <p14:xfrm>
                <a:off x="7634040" y="4427860"/>
                <a:ext cx="489240" cy="56160"/>
              </p14:xfrm>
            </p:contentPart>
          </mc:Choice>
          <mc:Fallback>
            <p:pic>
              <p:nvPicPr>
                <p:cNvPr id="73" name="Ink 72">
                  <a:extLst>
                    <a:ext uri="{FF2B5EF4-FFF2-40B4-BE49-F238E27FC236}">
                      <a16:creationId xmlns:a16="http://schemas.microsoft.com/office/drawing/2014/main" id="{1735E444-009C-F106-C53A-661D23320921}"/>
                    </a:ext>
                  </a:extLst>
                </p:cNvPr>
                <p:cNvPicPr/>
                <p:nvPr/>
              </p:nvPicPr>
              <p:blipFill>
                <a:blip r:embed="rId113"/>
                <a:stretch>
                  <a:fillRect/>
                </a:stretch>
              </p:blipFill>
              <p:spPr>
                <a:xfrm>
                  <a:off x="7616040" y="4410220"/>
                  <a:ext cx="524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Ink 73">
                  <a:extLst>
                    <a:ext uri="{FF2B5EF4-FFF2-40B4-BE49-F238E27FC236}">
                      <a16:creationId xmlns:a16="http://schemas.microsoft.com/office/drawing/2014/main" id="{FF61886E-C963-E96B-B7AC-AC8EA65B2984}"/>
                    </a:ext>
                  </a:extLst>
                </p14:cNvPr>
                <p14:cNvContentPartPr/>
                <p14:nvPr/>
              </p14:nvContentPartPr>
              <p14:xfrm>
                <a:off x="6795240" y="4510660"/>
                <a:ext cx="747360" cy="69480"/>
              </p14:xfrm>
            </p:contentPart>
          </mc:Choice>
          <mc:Fallback>
            <p:pic>
              <p:nvPicPr>
                <p:cNvPr id="74" name="Ink 73">
                  <a:extLst>
                    <a:ext uri="{FF2B5EF4-FFF2-40B4-BE49-F238E27FC236}">
                      <a16:creationId xmlns:a16="http://schemas.microsoft.com/office/drawing/2014/main" id="{FF61886E-C963-E96B-B7AC-AC8EA65B2984}"/>
                    </a:ext>
                  </a:extLst>
                </p:cNvPr>
                <p:cNvPicPr/>
                <p:nvPr/>
              </p:nvPicPr>
              <p:blipFill>
                <a:blip r:embed="rId115"/>
                <a:stretch>
                  <a:fillRect/>
                </a:stretch>
              </p:blipFill>
              <p:spPr>
                <a:xfrm>
                  <a:off x="6777600" y="4493020"/>
                  <a:ext cx="783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Ink 75">
                  <a:extLst>
                    <a:ext uri="{FF2B5EF4-FFF2-40B4-BE49-F238E27FC236}">
                      <a16:creationId xmlns:a16="http://schemas.microsoft.com/office/drawing/2014/main" id="{6ED6324E-0535-5CC6-2928-B4689834828D}"/>
                    </a:ext>
                  </a:extLst>
                </p14:cNvPr>
                <p14:cNvContentPartPr/>
                <p14:nvPr/>
              </p14:nvContentPartPr>
              <p14:xfrm>
                <a:off x="6417240" y="4531540"/>
                <a:ext cx="360" cy="8280"/>
              </p14:xfrm>
            </p:contentPart>
          </mc:Choice>
          <mc:Fallback>
            <p:pic>
              <p:nvPicPr>
                <p:cNvPr id="76" name="Ink 75">
                  <a:extLst>
                    <a:ext uri="{FF2B5EF4-FFF2-40B4-BE49-F238E27FC236}">
                      <a16:creationId xmlns:a16="http://schemas.microsoft.com/office/drawing/2014/main" id="{6ED6324E-0535-5CC6-2928-B4689834828D}"/>
                    </a:ext>
                  </a:extLst>
                </p:cNvPr>
                <p:cNvPicPr/>
                <p:nvPr/>
              </p:nvPicPr>
              <p:blipFill>
                <a:blip r:embed="rId117"/>
                <a:stretch>
                  <a:fillRect/>
                </a:stretch>
              </p:blipFill>
              <p:spPr>
                <a:xfrm>
                  <a:off x="6399600" y="4513900"/>
                  <a:ext cx="36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Ink 76">
                  <a:extLst>
                    <a:ext uri="{FF2B5EF4-FFF2-40B4-BE49-F238E27FC236}">
                      <a16:creationId xmlns:a16="http://schemas.microsoft.com/office/drawing/2014/main" id="{2B8099BB-5BCF-08B2-D8F6-59F05F0E9764}"/>
                    </a:ext>
                  </a:extLst>
                </p14:cNvPr>
                <p14:cNvContentPartPr/>
                <p14:nvPr/>
              </p14:nvContentPartPr>
              <p14:xfrm>
                <a:off x="5421120" y="4487980"/>
                <a:ext cx="995400" cy="39600"/>
              </p14:xfrm>
            </p:contentPart>
          </mc:Choice>
          <mc:Fallback>
            <p:pic>
              <p:nvPicPr>
                <p:cNvPr id="77" name="Ink 76">
                  <a:extLst>
                    <a:ext uri="{FF2B5EF4-FFF2-40B4-BE49-F238E27FC236}">
                      <a16:creationId xmlns:a16="http://schemas.microsoft.com/office/drawing/2014/main" id="{2B8099BB-5BCF-08B2-D8F6-59F05F0E9764}"/>
                    </a:ext>
                  </a:extLst>
                </p:cNvPr>
                <p:cNvPicPr/>
                <p:nvPr/>
              </p:nvPicPr>
              <p:blipFill>
                <a:blip r:embed="rId119"/>
                <a:stretch>
                  <a:fillRect/>
                </a:stretch>
              </p:blipFill>
              <p:spPr>
                <a:xfrm>
                  <a:off x="5403120" y="4469980"/>
                  <a:ext cx="1031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Ink 77">
                  <a:extLst>
                    <a:ext uri="{FF2B5EF4-FFF2-40B4-BE49-F238E27FC236}">
                      <a16:creationId xmlns:a16="http://schemas.microsoft.com/office/drawing/2014/main" id="{BE251FB5-84AA-1A05-FFB7-DD1FC6E7FD5B}"/>
                    </a:ext>
                  </a:extLst>
                </p14:cNvPr>
                <p14:cNvContentPartPr/>
                <p14:nvPr/>
              </p14:nvContentPartPr>
              <p14:xfrm>
                <a:off x="4486200" y="4534780"/>
                <a:ext cx="687960" cy="36000"/>
              </p14:xfrm>
            </p:contentPart>
          </mc:Choice>
          <mc:Fallback>
            <p:pic>
              <p:nvPicPr>
                <p:cNvPr id="78" name="Ink 77">
                  <a:extLst>
                    <a:ext uri="{FF2B5EF4-FFF2-40B4-BE49-F238E27FC236}">
                      <a16:creationId xmlns:a16="http://schemas.microsoft.com/office/drawing/2014/main" id="{BE251FB5-84AA-1A05-FFB7-DD1FC6E7FD5B}"/>
                    </a:ext>
                  </a:extLst>
                </p:cNvPr>
                <p:cNvPicPr/>
                <p:nvPr/>
              </p:nvPicPr>
              <p:blipFill>
                <a:blip r:embed="rId121"/>
                <a:stretch>
                  <a:fillRect/>
                </a:stretch>
              </p:blipFill>
              <p:spPr>
                <a:xfrm>
                  <a:off x="4468560" y="4517140"/>
                  <a:ext cx="723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Ink 78">
                  <a:extLst>
                    <a:ext uri="{FF2B5EF4-FFF2-40B4-BE49-F238E27FC236}">
                      <a16:creationId xmlns:a16="http://schemas.microsoft.com/office/drawing/2014/main" id="{85FBFBAF-BC79-C161-1AC5-35BFC6F7F968}"/>
                    </a:ext>
                  </a:extLst>
                </p14:cNvPr>
                <p14:cNvContentPartPr/>
                <p14:nvPr/>
              </p14:nvContentPartPr>
              <p14:xfrm>
                <a:off x="3307920" y="4475740"/>
                <a:ext cx="1133640" cy="72000"/>
              </p14:xfrm>
            </p:contentPart>
          </mc:Choice>
          <mc:Fallback>
            <p:pic>
              <p:nvPicPr>
                <p:cNvPr id="79" name="Ink 78">
                  <a:extLst>
                    <a:ext uri="{FF2B5EF4-FFF2-40B4-BE49-F238E27FC236}">
                      <a16:creationId xmlns:a16="http://schemas.microsoft.com/office/drawing/2014/main" id="{85FBFBAF-BC79-C161-1AC5-35BFC6F7F968}"/>
                    </a:ext>
                  </a:extLst>
                </p:cNvPr>
                <p:cNvPicPr/>
                <p:nvPr/>
              </p:nvPicPr>
              <p:blipFill>
                <a:blip r:embed="rId123"/>
                <a:stretch>
                  <a:fillRect/>
                </a:stretch>
              </p:blipFill>
              <p:spPr>
                <a:xfrm>
                  <a:off x="3289920" y="4458100"/>
                  <a:ext cx="1169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Ink 81">
                  <a:extLst>
                    <a:ext uri="{FF2B5EF4-FFF2-40B4-BE49-F238E27FC236}">
                      <a16:creationId xmlns:a16="http://schemas.microsoft.com/office/drawing/2014/main" id="{8C68945C-DBB0-DD45-DE23-FF6ED026843A}"/>
                    </a:ext>
                  </a:extLst>
                </p14:cNvPr>
                <p14:cNvContentPartPr/>
                <p14:nvPr/>
              </p14:nvContentPartPr>
              <p14:xfrm>
                <a:off x="9170880" y="5084500"/>
                <a:ext cx="2520" cy="5760"/>
              </p14:xfrm>
            </p:contentPart>
          </mc:Choice>
          <mc:Fallback>
            <p:pic>
              <p:nvPicPr>
                <p:cNvPr id="82" name="Ink 81">
                  <a:extLst>
                    <a:ext uri="{FF2B5EF4-FFF2-40B4-BE49-F238E27FC236}">
                      <a16:creationId xmlns:a16="http://schemas.microsoft.com/office/drawing/2014/main" id="{8C68945C-DBB0-DD45-DE23-FF6ED026843A}"/>
                    </a:ext>
                  </a:extLst>
                </p:cNvPr>
                <p:cNvPicPr/>
                <p:nvPr/>
              </p:nvPicPr>
              <p:blipFill>
                <a:blip r:embed="rId125"/>
                <a:stretch>
                  <a:fillRect/>
                </a:stretch>
              </p:blipFill>
              <p:spPr>
                <a:xfrm>
                  <a:off x="9153240" y="5066860"/>
                  <a:ext cx="38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Ink 82">
                  <a:extLst>
                    <a:ext uri="{FF2B5EF4-FFF2-40B4-BE49-F238E27FC236}">
                      <a16:creationId xmlns:a16="http://schemas.microsoft.com/office/drawing/2014/main" id="{68B20341-E457-DA16-9B0C-0A1D5FE22D7A}"/>
                    </a:ext>
                  </a:extLst>
                </p14:cNvPr>
                <p14:cNvContentPartPr/>
                <p14:nvPr/>
              </p14:nvContentPartPr>
              <p14:xfrm>
                <a:off x="9158280" y="5103940"/>
                <a:ext cx="1800" cy="1800"/>
              </p14:xfrm>
            </p:contentPart>
          </mc:Choice>
          <mc:Fallback>
            <p:pic>
              <p:nvPicPr>
                <p:cNvPr id="83" name="Ink 82">
                  <a:extLst>
                    <a:ext uri="{FF2B5EF4-FFF2-40B4-BE49-F238E27FC236}">
                      <a16:creationId xmlns:a16="http://schemas.microsoft.com/office/drawing/2014/main" id="{68B20341-E457-DA16-9B0C-0A1D5FE22D7A}"/>
                    </a:ext>
                  </a:extLst>
                </p:cNvPr>
                <p:cNvPicPr/>
                <p:nvPr/>
              </p:nvPicPr>
              <p:blipFill>
                <a:blip r:embed="rId127"/>
                <a:stretch>
                  <a:fillRect/>
                </a:stretch>
              </p:blipFill>
              <p:spPr>
                <a:xfrm>
                  <a:off x="9140640" y="508630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Ink 83">
                  <a:extLst>
                    <a:ext uri="{FF2B5EF4-FFF2-40B4-BE49-F238E27FC236}">
                      <a16:creationId xmlns:a16="http://schemas.microsoft.com/office/drawing/2014/main" id="{547AC75C-0204-FB85-95E1-3E46443EF8EB}"/>
                    </a:ext>
                  </a:extLst>
                </p14:cNvPr>
                <p14:cNvContentPartPr/>
                <p14:nvPr/>
              </p14:nvContentPartPr>
              <p14:xfrm>
                <a:off x="8196720" y="5106460"/>
                <a:ext cx="1040400" cy="54000"/>
              </p14:xfrm>
            </p:contentPart>
          </mc:Choice>
          <mc:Fallback>
            <p:pic>
              <p:nvPicPr>
                <p:cNvPr id="84" name="Ink 83">
                  <a:extLst>
                    <a:ext uri="{FF2B5EF4-FFF2-40B4-BE49-F238E27FC236}">
                      <a16:creationId xmlns:a16="http://schemas.microsoft.com/office/drawing/2014/main" id="{547AC75C-0204-FB85-95E1-3E46443EF8EB}"/>
                    </a:ext>
                  </a:extLst>
                </p:cNvPr>
                <p:cNvPicPr/>
                <p:nvPr/>
              </p:nvPicPr>
              <p:blipFill>
                <a:blip r:embed="rId129"/>
                <a:stretch>
                  <a:fillRect/>
                </a:stretch>
              </p:blipFill>
              <p:spPr>
                <a:xfrm>
                  <a:off x="8179080" y="5088820"/>
                  <a:ext cx="1076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Ink 85">
                  <a:extLst>
                    <a:ext uri="{FF2B5EF4-FFF2-40B4-BE49-F238E27FC236}">
                      <a16:creationId xmlns:a16="http://schemas.microsoft.com/office/drawing/2014/main" id="{CF6ABC8B-9C11-ADCC-A2B4-79FE8311F177}"/>
                    </a:ext>
                  </a:extLst>
                </p14:cNvPr>
                <p14:cNvContentPartPr/>
                <p14:nvPr/>
              </p14:nvContentPartPr>
              <p14:xfrm>
                <a:off x="7334880" y="5122300"/>
                <a:ext cx="551880" cy="46800"/>
              </p14:xfrm>
            </p:contentPart>
          </mc:Choice>
          <mc:Fallback>
            <p:pic>
              <p:nvPicPr>
                <p:cNvPr id="86" name="Ink 85">
                  <a:extLst>
                    <a:ext uri="{FF2B5EF4-FFF2-40B4-BE49-F238E27FC236}">
                      <a16:creationId xmlns:a16="http://schemas.microsoft.com/office/drawing/2014/main" id="{CF6ABC8B-9C11-ADCC-A2B4-79FE8311F177}"/>
                    </a:ext>
                  </a:extLst>
                </p:cNvPr>
                <p:cNvPicPr/>
                <p:nvPr/>
              </p:nvPicPr>
              <p:blipFill>
                <a:blip r:embed="rId131"/>
                <a:stretch>
                  <a:fillRect/>
                </a:stretch>
              </p:blipFill>
              <p:spPr>
                <a:xfrm>
                  <a:off x="7316880" y="5104300"/>
                  <a:ext cx="587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8" name="Ink 87">
                  <a:extLst>
                    <a:ext uri="{FF2B5EF4-FFF2-40B4-BE49-F238E27FC236}">
                      <a16:creationId xmlns:a16="http://schemas.microsoft.com/office/drawing/2014/main" id="{3C08AF2F-CD02-8693-E5F6-5CA7913565FD}"/>
                    </a:ext>
                  </a:extLst>
                </p14:cNvPr>
                <p14:cNvContentPartPr/>
                <p14:nvPr/>
              </p14:nvContentPartPr>
              <p14:xfrm>
                <a:off x="6310320" y="5080900"/>
                <a:ext cx="786240" cy="52200"/>
              </p14:xfrm>
            </p:contentPart>
          </mc:Choice>
          <mc:Fallback>
            <p:pic>
              <p:nvPicPr>
                <p:cNvPr id="88" name="Ink 87">
                  <a:extLst>
                    <a:ext uri="{FF2B5EF4-FFF2-40B4-BE49-F238E27FC236}">
                      <a16:creationId xmlns:a16="http://schemas.microsoft.com/office/drawing/2014/main" id="{3C08AF2F-CD02-8693-E5F6-5CA7913565FD}"/>
                    </a:ext>
                  </a:extLst>
                </p:cNvPr>
                <p:cNvPicPr/>
                <p:nvPr/>
              </p:nvPicPr>
              <p:blipFill>
                <a:blip r:embed="rId133"/>
                <a:stretch>
                  <a:fillRect/>
                </a:stretch>
              </p:blipFill>
              <p:spPr>
                <a:xfrm>
                  <a:off x="6292680" y="5063260"/>
                  <a:ext cx="821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0" name="Ink 89">
                  <a:extLst>
                    <a:ext uri="{FF2B5EF4-FFF2-40B4-BE49-F238E27FC236}">
                      <a16:creationId xmlns:a16="http://schemas.microsoft.com/office/drawing/2014/main" id="{1FBABA19-B9D2-49D4-07C2-A59C963EEDA4}"/>
                    </a:ext>
                  </a:extLst>
                </p14:cNvPr>
                <p14:cNvContentPartPr/>
                <p14:nvPr/>
              </p14:nvContentPartPr>
              <p14:xfrm>
                <a:off x="5408520" y="5105380"/>
                <a:ext cx="610560" cy="23760"/>
              </p14:xfrm>
            </p:contentPart>
          </mc:Choice>
          <mc:Fallback>
            <p:pic>
              <p:nvPicPr>
                <p:cNvPr id="90" name="Ink 89">
                  <a:extLst>
                    <a:ext uri="{FF2B5EF4-FFF2-40B4-BE49-F238E27FC236}">
                      <a16:creationId xmlns:a16="http://schemas.microsoft.com/office/drawing/2014/main" id="{1FBABA19-B9D2-49D4-07C2-A59C963EEDA4}"/>
                    </a:ext>
                  </a:extLst>
                </p:cNvPr>
                <p:cNvPicPr/>
                <p:nvPr/>
              </p:nvPicPr>
              <p:blipFill>
                <a:blip r:embed="rId135"/>
                <a:stretch>
                  <a:fillRect/>
                </a:stretch>
              </p:blipFill>
              <p:spPr>
                <a:xfrm>
                  <a:off x="5390520" y="5087380"/>
                  <a:ext cx="646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1" name="Ink 90">
                  <a:extLst>
                    <a:ext uri="{FF2B5EF4-FFF2-40B4-BE49-F238E27FC236}">
                      <a16:creationId xmlns:a16="http://schemas.microsoft.com/office/drawing/2014/main" id="{B7B23E4B-45B0-B58F-C91A-169BEA0D5B0D}"/>
                    </a:ext>
                  </a:extLst>
                </p14:cNvPr>
                <p14:cNvContentPartPr/>
                <p14:nvPr/>
              </p14:nvContentPartPr>
              <p14:xfrm>
                <a:off x="4307280" y="5065060"/>
                <a:ext cx="778320" cy="59400"/>
              </p14:xfrm>
            </p:contentPart>
          </mc:Choice>
          <mc:Fallback>
            <p:pic>
              <p:nvPicPr>
                <p:cNvPr id="91" name="Ink 90">
                  <a:extLst>
                    <a:ext uri="{FF2B5EF4-FFF2-40B4-BE49-F238E27FC236}">
                      <a16:creationId xmlns:a16="http://schemas.microsoft.com/office/drawing/2014/main" id="{B7B23E4B-45B0-B58F-C91A-169BEA0D5B0D}"/>
                    </a:ext>
                  </a:extLst>
                </p:cNvPr>
                <p:cNvPicPr/>
                <p:nvPr/>
              </p:nvPicPr>
              <p:blipFill>
                <a:blip r:embed="rId137"/>
                <a:stretch>
                  <a:fillRect/>
                </a:stretch>
              </p:blipFill>
              <p:spPr>
                <a:xfrm>
                  <a:off x="4289640" y="5047060"/>
                  <a:ext cx="813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2" name="Ink 91">
                  <a:extLst>
                    <a:ext uri="{FF2B5EF4-FFF2-40B4-BE49-F238E27FC236}">
                      <a16:creationId xmlns:a16="http://schemas.microsoft.com/office/drawing/2014/main" id="{0588CE59-C0A0-3710-7A82-629CB7ACD44B}"/>
                    </a:ext>
                  </a:extLst>
                </p14:cNvPr>
                <p14:cNvContentPartPr/>
                <p14:nvPr/>
              </p14:nvContentPartPr>
              <p14:xfrm>
                <a:off x="3355080" y="5069740"/>
                <a:ext cx="660600" cy="65520"/>
              </p14:xfrm>
            </p:contentPart>
          </mc:Choice>
          <mc:Fallback>
            <p:pic>
              <p:nvPicPr>
                <p:cNvPr id="92" name="Ink 91">
                  <a:extLst>
                    <a:ext uri="{FF2B5EF4-FFF2-40B4-BE49-F238E27FC236}">
                      <a16:creationId xmlns:a16="http://schemas.microsoft.com/office/drawing/2014/main" id="{0588CE59-C0A0-3710-7A82-629CB7ACD44B}"/>
                    </a:ext>
                  </a:extLst>
                </p:cNvPr>
                <p:cNvPicPr/>
                <p:nvPr/>
              </p:nvPicPr>
              <p:blipFill>
                <a:blip r:embed="rId139"/>
                <a:stretch>
                  <a:fillRect/>
                </a:stretch>
              </p:blipFill>
              <p:spPr>
                <a:xfrm>
                  <a:off x="3337440" y="5051740"/>
                  <a:ext cx="696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Ink 93">
                  <a:extLst>
                    <a:ext uri="{FF2B5EF4-FFF2-40B4-BE49-F238E27FC236}">
                      <a16:creationId xmlns:a16="http://schemas.microsoft.com/office/drawing/2014/main" id="{8F101C6B-1347-AD51-F74A-95688E9E41D2}"/>
                    </a:ext>
                  </a:extLst>
                </p14:cNvPr>
                <p14:cNvContentPartPr/>
                <p14:nvPr/>
              </p14:nvContentPartPr>
              <p14:xfrm>
                <a:off x="2923800" y="5043100"/>
                <a:ext cx="248760" cy="39960"/>
              </p14:xfrm>
            </p:contentPart>
          </mc:Choice>
          <mc:Fallback>
            <p:pic>
              <p:nvPicPr>
                <p:cNvPr id="94" name="Ink 93">
                  <a:extLst>
                    <a:ext uri="{FF2B5EF4-FFF2-40B4-BE49-F238E27FC236}">
                      <a16:creationId xmlns:a16="http://schemas.microsoft.com/office/drawing/2014/main" id="{8F101C6B-1347-AD51-F74A-95688E9E41D2}"/>
                    </a:ext>
                  </a:extLst>
                </p:cNvPr>
                <p:cNvPicPr/>
                <p:nvPr/>
              </p:nvPicPr>
              <p:blipFill>
                <a:blip r:embed="rId141"/>
                <a:stretch>
                  <a:fillRect/>
                </a:stretch>
              </p:blipFill>
              <p:spPr>
                <a:xfrm>
                  <a:off x="2906160" y="5025100"/>
                  <a:ext cx="284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Ink 94">
                  <a:extLst>
                    <a:ext uri="{FF2B5EF4-FFF2-40B4-BE49-F238E27FC236}">
                      <a16:creationId xmlns:a16="http://schemas.microsoft.com/office/drawing/2014/main" id="{B145EA44-19AE-334B-63B3-FF4E389BFC40}"/>
                    </a:ext>
                  </a:extLst>
                </p14:cNvPr>
                <p14:cNvContentPartPr/>
                <p14:nvPr/>
              </p14:nvContentPartPr>
              <p14:xfrm>
                <a:off x="2117760" y="5080180"/>
                <a:ext cx="547200" cy="97560"/>
              </p14:xfrm>
            </p:contentPart>
          </mc:Choice>
          <mc:Fallback>
            <p:pic>
              <p:nvPicPr>
                <p:cNvPr id="95" name="Ink 94">
                  <a:extLst>
                    <a:ext uri="{FF2B5EF4-FFF2-40B4-BE49-F238E27FC236}">
                      <a16:creationId xmlns:a16="http://schemas.microsoft.com/office/drawing/2014/main" id="{B145EA44-19AE-334B-63B3-FF4E389BFC40}"/>
                    </a:ext>
                  </a:extLst>
                </p:cNvPr>
                <p:cNvPicPr/>
                <p:nvPr/>
              </p:nvPicPr>
              <p:blipFill>
                <a:blip r:embed="rId143"/>
                <a:stretch>
                  <a:fillRect/>
                </a:stretch>
              </p:blipFill>
              <p:spPr>
                <a:xfrm>
                  <a:off x="2100120" y="5062180"/>
                  <a:ext cx="582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Ink 95">
                  <a:extLst>
                    <a:ext uri="{FF2B5EF4-FFF2-40B4-BE49-F238E27FC236}">
                      <a16:creationId xmlns:a16="http://schemas.microsoft.com/office/drawing/2014/main" id="{6359C55F-437B-6576-C496-9E1C2382E833}"/>
                    </a:ext>
                  </a:extLst>
                </p14:cNvPr>
                <p14:cNvContentPartPr/>
                <p14:nvPr/>
              </p14:nvContentPartPr>
              <p14:xfrm>
                <a:off x="775320" y="5127340"/>
                <a:ext cx="954000" cy="29160"/>
              </p14:xfrm>
            </p:contentPart>
          </mc:Choice>
          <mc:Fallback>
            <p:pic>
              <p:nvPicPr>
                <p:cNvPr id="96" name="Ink 95">
                  <a:extLst>
                    <a:ext uri="{FF2B5EF4-FFF2-40B4-BE49-F238E27FC236}">
                      <a16:creationId xmlns:a16="http://schemas.microsoft.com/office/drawing/2014/main" id="{6359C55F-437B-6576-C496-9E1C2382E833}"/>
                    </a:ext>
                  </a:extLst>
                </p:cNvPr>
                <p:cNvPicPr/>
                <p:nvPr/>
              </p:nvPicPr>
              <p:blipFill>
                <a:blip r:embed="rId145"/>
                <a:stretch>
                  <a:fillRect/>
                </a:stretch>
              </p:blipFill>
              <p:spPr>
                <a:xfrm>
                  <a:off x="757320" y="5109340"/>
                  <a:ext cx="989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7" name="Ink 106">
                  <a:extLst>
                    <a:ext uri="{FF2B5EF4-FFF2-40B4-BE49-F238E27FC236}">
                      <a16:creationId xmlns:a16="http://schemas.microsoft.com/office/drawing/2014/main" id="{07E8ED0E-B839-E027-69C8-9DC816C64AAC}"/>
                    </a:ext>
                  </a:extLst>
                </p14:cNvPr>
                <p14:cNvContentPartPr/>
                <p14:nvPr/>
              </p14:nvContentPartPr>
              <p14:xfrm>
                <a:off x="5127720" y="4523620"/>
                <a:ext cx="986400" cy="619200"/>
              </p14:xfrm>
            </p:contentPart>
          </mc:Choice>
          <mc:Fallback>
            <p:pic>
              <p:nvPicPr>
                <p:cNvPr id="107" name="Ink 106">
                  <a:extLst>
                    <a:ext uri="{FF2B5EF4-FFF2-40B4-BE49-F238E27FC236}">
                      <a16:creationId xmlns:a16="http://schemas.microsoft.com/office/drawing/2014/main" id="{07E8ED0E-B839-E027-69C8-9DC816C64AAC}"/>
                    </a:ext>
                  </a:extLst>
                </p:cNvPr>
                <p:cNvPicPr/>
                <p:nvPr/>
              </p:nvPicPr>
              <p:blipFill>
                <a:blip r:embed="rId147"/>
                <a:stretch>
                  <a:fillRect/>
                </a:stretch>
              </p:blipFill>
              <p:spPr>
                <a:xfrm>
                  <a:off x="5110080" y="4505980"/>
                  <a:ext cx="1022040" cy="65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7C501ECC-04EB-8E82-C79C-D548C840229D}"/>
                  </a:ext>
                </a:extLst>
              </p14:cNvPr>
              <p14:cNvContentPartPr/>
              <p14:nvPr/>
            </p14:nvContentPartPr>
            <p14:xfrm>
              <a:off x="627000" y="5659780"/>
              <a:ext cx="915840" cy="74160"/>
            </p14:xfrm>
          </p:contentPart>
        </mc:Choice>
        <mc:Fallback>
          <p:pic>
            <p:nvPicPr>
              <p:cNvPr id="109" name="Ink 108">
                <a:extLst>
                  <a:ext uri="{FF2B5EF4-FFF2-40B4-BE49-F238E27FC236}">
                    <a16:creationId xmlns:a16="http://schemas.microsoft.com/office/drawing/2014/main" id="{7C501ECC-04EB-8E82-C79C-D548C840229D}"/>
                  </a:ext>
                </a:extLst>
              </p:cNvPr>
              <p:cNvPicPr/>
              <p:nvPr/>
            </p:nvPicPr>
            <p:blipFill>
              <a:blip r:embed="rId149"/>
              <a:stretch>
                <a:fillRect/>
              </a:stretch>
            </p:blipFill>
            <p:spPr>
              <a:xfrm>
                <a:off x="609000" y="5642140"/>
                <a:ext cx="951480" cy="109800"/>
              </a:xfrm>
              <a:prstGeom prst="rect">
                <a:avLst/>
              </a:prstGeom>
            </p:spPr>
          </p:pic>
        </mc:Fallback>
      </mc:AlternateContent>
      <p:grpSp>
        <p:nvGrpSpPr>
          <p:cNvPr id="115" name="Group 114">
            <a:extLst>
              <a:ext uri="{FF2B5EF4-FFF2-40B4-BE49-F238E27FC236}">
                <a16:creationId xmlns:a16="http://schemas.microsoft.com/office/drawing/2014/main" id="{138F5C8E-187F-DCB8-51D7-1AD25FB8443E}"/>
              </a:ext>
            </a:extLst>
          </p:cNvPr>
          <p:cNvGrpSpPr/>
          <p:nvPr/>
        </p:nvGrpSpPr>
        <p:grpSpPr>
          <a:xfrm>
            <a:off x="5333640" y="6300940"/>
            <a:ext cx="3900600" cy="134640"/>
            <a:chOff x="5333640" y="6300940"/>
            <a:chExt cx="3900600" cy="134640"/>
          </a:xfrm>
        </p:grpSpPr>
        <mc:AlternateContent xmlns:mc="http://schemas.openxmlformats.org/markup-compatibility/2006">
          <mc:Choice xmlns:p14="http://schemas.microsoft.com/office/powerpoint/2010/main" Requires="p14">
            <p:contentPart p14:bwMode="auto" r:id="rId150">
              <p14:nvContentPartPr>
                <p14:cNvPr id="110" name="Ink 109">
                  <a:extLst>
                    <a:ext uri="{FF2B5EF4-FFF2-40B4-BE49-F238E27FC236}">
                      <a16:creationId xmlns:a16="http://schemas.microsoft.com/office/drawing/2014/main" id="{9462C21D-16A9-0917-C2CA-3FC42FE92510}"/>
                    </a:ext>
                  </a:extLst>
                </p14:cNvPr>
                <p14:cNvContentPartPr/>
                <p14:nvPr/>
              </p14:nvContentPartPr>
              <p14:xfrm>
                <a:off x="8355120" y="6380140"/>
                <a:ext cx="879120" cy="55440"/>
              </p14:xfrm>
            </p:contentPart>
          </mc:Choice>
          <mc:Fallback>
            <p:pic>
              <p:nvPicPr>
                <p:cNvPr id="110" name="Ink 109">
                  <a:extLst>
                    <a:ext uri="{FF2B5EF4-FFF2-40B4-BE49-F238E27FC236}">
                      <a16:creationId xmlns:a16="http://schemas.microsoft.com/office/drawing/2014/main" id="{9462C21D-16A9-0917-C2CA-3FC42FE92510}"/>
                    </a:ext>
                  </a:extLst>
                </p:cNvPr>
                <p:cNvPicPr/>
                <p:nvPr/>
              </p:nvPicPr>
              <p:blipFill>
                <a:blip r:embed="rId151"/>
                <a:stretch>
                  <a:fillRect/>
                </a:stretch>
              </p:blipFill>
              <p:spPr>
                <a:xfrm>
                  <a:off x="8337120" y="6362500"/>
                  <a:ext cx="914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63D9BF1C-95D3-72C7-BEE5-B523A6AC7073}"/>
                    </a:ext>
                  </a:extLst>
                </p14:cNvPr>
                <p14:cNvContentPartPr/>
                <p14:nvPr/>
              </p14:nvContentPartPr>
              <p14:xfrm>
                <a:off x="7848240" y="6300940"/>
                <a:ext cx="252000" cy="68040"/>
              </p14:xfrm>
            </p:contentPart>
          </mc:Choice>
          <mc:Fallback>
            <p:pic>
              <p:nvPicPr>
                <p:cNvPr id="111" name="Ink 110">
                  <a:extLst>
                    <a:ext uri="{FF2B5EF4-FFF2-40B4-BE49-F238E27FC236}">
                      <a16:creationId xmlns:a16="http://schemas.microsoft.com/office/drawing/2014/main" id="{63D9BF1C-95D3-72C7-BEE5-B523A6AC7073}"/>
                    </a:ext>
                  </a:extLst>
                </p:cNvPr>
                <p:cNvPicPr/>
                <p:nvPr/>
              </p:nvPicPr>
              <p:blipFill>
                <a:blip r:embed="rId153"/>
                <a:stretch>
                  <a:fillRect/>
                </a:stretch>
              </p:blipFill>
              <p:spPr>
                <a:xfrm>
                  <a:off x="7830600" y="6282940"/>
                  <a:ext cx="287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Ink 111">
                  <a:extLst>
                    <a:ext uri="{FF2B5EF4-FFF2-40B4-BE49-F238E27FC236}">
                      <a16:creationId xmlns:a16="http://schemas.microsoft.com/office/drawing/2014/main" id="{EC7CA7DC-8427-C3D2-8BC9-6178B5F843B4}"/>
                    </a:ext>
                  </a:extLst>
                </p14:cNvPr>
                <p14:cNvContentPartPr/>
                <p14:nvPr/>
              </p14:nvContentPartPr>
              <p14:xfrm>
                <a:off x="6773280" y="6324700"/>
                <a:ext cx="909720" cy="34920"/>
              </p14:xfrm>
            </p:contentPart>
          </mc:Choice>
          <mc:Fallback>
            <p:pic>
              <p:nvPicPr>
                <p:cNvPr id="112" name="Ink 111">
                  <a:extLst>
                    <a:ext uri="{FF2B5EF4-FFF2-40B4-BE49-F238E27FC236}">
                      <a16:creationId xmlns:a16="http://schemas.microsoft.com/office/drawing/2014/main" id="{EC7CA7DC-8427-C3D2-8BC9-6178B5F843B4}"/>
                    </a:ext>
                  </a:extLst>
                </p:cNvPr>
                <p:cNvPicPr/>
                <p:nvPr/>
              </p:nvPicPr>
              <p:blipFill>
                <a:blip r:embed="rId155"/>
                <a:stretch>
                  <a:fillRect/>
                </a:stretch>
              </p:blipFill>
              <p:spPr>
                <a:xfrm>
                  <a:off x="6755280" y="6306700"/>
                  <a:ext cx="945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 name="Ink 113">
                  <a:extLst>
                    <a:ext uri="{FF2B5EF4-FFF2-40B4-BE49-F238E27FC236}">
                      <a16:creationId xmlns:a16="http://schemas.microsoft.com/office/drawing/2014/main" id="{616A9CA7-7448-9519-8C45-5A47E45F5B85}"/>
                    </a:ext>
                  </a:extLst>
                </p14:cNvPr>
                <p14:cNvContentPartPr/>
                <p14:nvPr/>
              </p14:nvContentPartPr>
              <p14:xfrm>
                <a:off x="5333640" y="6376180"/>
                <a:ext cx="1076040" cy="36360"/>
              </p14:xfrm>
            </p:contentPart>
          </mc:Choice>
          <mc:Fallback>
            <p:pic>
              <p:nvPicPr>
                <p:cNvPr id="114" name="Ink 113">
                  <a:extLst>
                    <a:ext uri="{FF2B5EF4-FFF2-40B4-BE49-F238E27FC236}">
                      <a16:creationId xmlns:a16="http://schemas.microsoft.com/office/drawing/2014/main" id="{616A9CA7-7448-9519-8C45-5A47E45F5B85}"/>
                    </a:ext>
                  </a:extLst>
                </p:cNvPr>
                <p:cNvPicPr/>
                <p:nvPr/>
              </p:nvPicPr>
              <p:blipFill>
                <a:blip r:embed="rId157"/>
                <a:stretch>
                  <a:fillRect/>
                </a:stretch>
              </p:blipFill>
              <p:spPr>
                <a:xfrm>
                  <a:off x="5315640" y="6358540"/>
                  <a:ext cx="1111680" cy="72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58">
            <p14:nvContentPartPr>
              <p14:cNvPr id="116" name="Ink 115">
                <a:extLst>
                  <a:ext uri="{FF2B5EF4-FFF2-40B4-BE49-F238E27FC236}">
                    <a16:creationId xmlns:a16="http://schemas.microsoft.com/office/drawing/2014/main" id="{C6EA9308-963F-8E12-4040-69350C60DF35}"/>
                  </a:ext>
                </a:extLst>
              </p14:cNvPr>
              <p14:cNvContentPartPr/>
              <p14:nvPr/>
            </p14:nvContentPartPr>
            <p14:xfrm>
              <a:off x="4562520" y="3337060"/>
              <a:ext cx="6840" cy="4320"/>
            </p14:xfrm>
          </p:contentPart>
        </mc:Choice>
        <mc:Fallback>
          <p:pic>
            <p:nvPicPr>
              <p:cNvPr id="116" name="Ink 115">
                <a:extLst>
                  <a:ext uri="{FF2B5EF4-FFF2-40B4-BE49-F238E27FC236}">
                    <a16:creationId xmlns:a16="http://schemas.microsoft.com/office/drawing/2014/main" id="{C6EA9308-963F-8E12-4040-69350C60DF35}"/>
                  </a:ext>
                </a:extLst>
              </p:cNvPr>
              <p:cNvPicPr/>
              <p:nvPr/>
            </p:nvPicPr>
            <p:blipFill>
              <a:blip r:embed="rId159"/>
              <a:stretch>
                <a:fillRect/>
              </a:stretch>
            </p:blipFill>
            <p:spPr>
              <a:xfrm>
                <a:off x="4531200" y="3305740"/>
                <a:ext cx="69480" cy="6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0">
            <p14:nvContentPartPr>
              <p14:cNvPr id="117" name="Ink 116">
                <a:extLst>
                  <a:ext uri="{FF2B5EF4-FFF2-40B4-BE49-F238E27FC236}">
                    <a16:creationId xmlns:a16="http://schemas.microsoft.com/office/drawing/2014/main" id="{AF8D8E42-81D1-7085-A9D1-16D6CCAF8564}"/>
                  </a:ext>
                </a:extLst>
              </p14:cNvPr>
              <p14:cNvContentPartPr/>
              <p14:nvPr/>
            </p14:nvContentPartPr>
            <p14:xfrm>
              <a:off x="3541200" y="3219340"/>
              <a:ext cx="1295280" cy="743400"/>
            </p14:xfrm>
          </p:contentPart>
        </mc:Choice>
        <mc:Fallback>
          <p:pic>
            <p:nvPicPr>
              <p:cNvPr id="117" name="Ink 116">
                <a:extLst>
                  <a:ext uri="{FF2B5EF4-FFF2-40B4-BE49-F238E27FC236}">
                    <a16:creationId xmlns:a16="http://schemas.microsoft.com/office/drawing/2014/main" id="{AF8D8E42-81D1-7085-A9D1-16D6CCAF8564}"/>
                  </a:ext>
                </a:extLst>
              </p:cNvPr>
              <p:cNvPicPr/>
              <p:nvPr/>
            </p:nvPicPr>
            <p:blipFill>
              <a:blip r:embed="rId161"/>
              <a:stretch>
                <a:fillRect/>
              </a:stretch>
            </p:blipFill>
            <p:spPr>
              <a:xfrm>
                <a:off x="3509880" y="3188020"/>
                <a:ext cx="1357920" cy="806040"/>
              </a:xfrm>
              <a:prstGeom prst="rect">
                <a:avLst/>
              </a:prstGeom>
            </p:spPr>
          </p:pic>
        </mc:Fallback>
      </mc:AlternateContent>
      <p:grpSp>
        <p:nvGrpSpPr>
          <p:cNvPr id="119" name="Group 118">
            <a:extLst>
              <a:ext uri="{FF2B5EF4-FFF2-40B4-BE49-F238E27FC236}">
                <a16:creationId xmlns:a16="http://schemas.microsoft.com/office/drawing/2014/main" id="{F4C4B676-1231-18DA-F3B5-8D7E0632CAA5}"/>
              </a:ext>
            </a:extLst>
          </p:cNvPr>
          <p:cNvGrpSpPr/>
          <p:nvPr/>
        </p:nvGrpSpPr>
        <p:grpSpPr>
          <a:xfrm>
            <a:off x="481920" y="3192700"/>
            <a:ext cx="3137760" cy="728640"/>
            <a:chOff x="481920" y="3192700"/>
            <a:chExt cx="3137760" cy="728640"/>
          </a:xfrm>
        </p:grpSpPr>
        <mc:AlternateContent xmlns:mc="http://schemas.openxmlformats.org/markup-compatibility/2006">
          <mc:Choice xmlns:p14="http://schemas.microsoft.com/office/powerpoint/2010/main" Requires="p14">
            <p:contentPart p14:bwMode="auto" r:id="rId162">
              <p14:nvContentPartPr>
                <p14:cNvPr id="59" name="Ink 58">
                  <a:extLst>
                    <a:ext uri="{FF2B5EF4-FFF2-40B4-BE49-F238E27FC236}">
                      <a16:creationId xmlns:a16="http://schemas.microsoft.com/office/drawing/2014/main" id="{7DCB7AE8-32EE-18F5-DE36-98142CAD86CA}"/>
                    </a:ext>
                  </a:extLst>
                </p14:cNvPr>
                <p14:cNvContentPartPr/>
                <p14:nvPr/>
              </p14:nvContentPartPr>
              <p14:xfrm>
                <a:off x="2222880" y="3192700"/>
                <a:ext cx="1396800" cy="104760"/>
              </p14:xfrm>
            </p:contentPart>
          </mc:Choice>
          <mc:Fallback>
            <p:pic>
              <p:nvPicPr>
                <p:cNvPr id="59" name="Ink 58">
                  <a:extLst>
                    <a:ext uri="{FF2B5EF4-FFF2-40B4-BE49-F238E27FC236}">
                      <a16:creationId xmlns:a16="http://schemas.microsoft.com/office/drawing/2014/main" id="{7DCB7AE8-32EE-18F5-DE36-98142CAD86CA}"/>
                    </a:ext>
                  </a:extLst>
                </p:cNvPr>
                <p:cNvPicPr/>
                <p:nvPr/>
              </p:nvPicPr>
              <p:blipFill>
                <a:blip r:embed="rId163"/>
                <a:stretch>
                  <a:fillRect/>
                </a:stretch>
              </p:blipFill>
              <p:spPr>
                <a:xfrm>
                  <a:off x="2204880" y="3174700"/>
                  <a:ext cx="1432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0" name="Ink 59">
                  <a:extLst>
                    <a:ext uri="{FF2B5EF4-FFF2-40B4-BE49-F238E27FC236}">
                      <a16:creationId xmlns:a16="http://schemas.microsoft.com/office/drawing/2014/main" id="{2C20C092-7D1F-6169-A9D8-F67E1E15EB00}"/>
                    </a:ext>
                  </a:extLst>
                </p14:cNvPr>
                <p14:cNvContentPartPr/>
                <p14:nvPr/>
              </p14:nvContentPartPr>
              <p14:xfrm>
                <a:off x="481920" y="3264700"/>
                <a:ext cx="1622880" cy="63720"/>
              </p14:xfrm>
            </p:contentPart>
          </mc:Choice>
          <mc:Fallback>
            <p:pic>
              <p:nvPicPr>
                <p:cNvPr id="60" name="Ink 59">
                  <a:extLst>
                    <a:ext uri="{FF2B5EF4-FFF2-40B4-BE49-F238E27FC236}">
                      <a16:creationId xmlns:a16="http://schemas.microsoft.com/office/drawing/2014/main" id="{2C20C092-7D1F-6169-A9D8-F67E1E15EB00}"/>
                    </a:ext>
                  </a:extLst>
                </p:cNvPr>
                <p:cNvPicPr/>
                <p:nvPr/>
              </p:nvPicPr>
              <p:blipFill>
                <a:blip r:embed="rId165"/>
                <a:stretch>
                  <a:fillRect/>
                </a:stretch>
              </p:blipFill>
              <p:spPr>
                <a:xfrm>
                  <a:off x="464280" y="3246700"/>
                  <a:ext cx="1658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Ink 117">
                  <a:extLst>
                    <a:ext uri="{FF2B5EF4-FFF2-40B4-BE49-F238E27FC236}">
                      <a16:creationId xmlns:a16="http://schemas.microsoft.com/office/drawing/2014/main" id="{235D1585-D6CB-2541-C717-D45F5C9EB907}"/>
                    </a:ext>
                  </a:extLst>
                </p14:cNvPr>
                <p14:cNvContentPartPr/>
                <p14:nvPr/>
              </p14:nvContentPartPr>
              <p14:xfrm>
                <a:off x="1637160" y="3292420"/>
                <a:ext cx="1162440" cy="628920"/>
              </p14:xfrm>
            </p:contentPart>
          </mc:Choice>
          <mc:Fallback>
            <p:pic>
              <p:nvPicPr>
                <p:cNvPr id="118" name="Ink 117">
                  <a:extLst>
                    <a:ext uri="{FF2B5EF4-FFF2-40B4-BE49-F238E27FC236}">
                      <a16:creationId xmlns:a16="http://schemas.microsoft.com/office/drawing/2014/main" id="{235D1585-D6CB-2541-C717-D45F5C9EB907}"/>
                    </a:ext>
                  </a:extLst>
                </p:cNvPr>
                <p:cNvPicPr/>
                <p:nvPr/>
              </p:nvPicPr>
              <p:blipFill>
                <a:blip r:embed="rId167"/>
                <a:stretch>
                  <a:fillRect/>
                </a:stretch>
              </p:blipFill>
              <p:spPr>
                <a:xfrm>
                  <a:off x="1619520" y="3274420"/>
                  <a:ext cx="1198080" cy="6645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19898</TotalTime>
  <Words>3711</Words>
  <Application>Microsoft Office PowerPoint</Application>
  <PresentationFormat>Widescreen</PresentationFormat>
  <Paragraphs>181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124</cp:revision>
  <dcterms:created xsi:type="dcterms:W3CDTF">2021-02-18T19:11:41Z</dcterms:created>
  <dcterms:modified xsi:type="dcterms:W3CDTF">2024-01-25T12:39:56Z</dcterms:modified>
</cp:coreProperties>
</file>