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notesSlides/notesSlide7.xml" ContentType="application/vnd.openxmlformats-officedocument.presentationml.notesSlide+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notesSlides/notesSlide8.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notesSlides/notesSlide9.xml" ContentType="application/vnd.openxmlformats-officedocument.presentationml.notesSlide+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notesSlides/notesSlide10.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notesSlides/notesSlide11.xml" ContentType="application/vnd.openxmlformats-officedocument.presentationml.notesSlide+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notesSlides/notesSlide14.xml" ContentType="application/vnd.openxmlformats-officedocument.presentationml.notesSlide+xml"/>
  <Override PartName="/ppt/ink/ink209.xml" ContentType="application/inkml+xml"/>
  <Override PartName="/ppt/ink/ink210.xml" ContentType="application/inkml+xml"/>
  <Override PartName="/ppt/ink/ink211.xml" ContentType="application/inkml+xml"/>
  <Override PartName="/ppt/notesSlides/notesSlide15.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notesSlides/notesSlide16.xml" ContentType="application/vnd.openxmlformats-officedocument.presentationml.notesSlide+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notesSlides/notesSlide19.xml" ContentType="application/vnd.openxmlformats-officedocument.presentationml.notesSlide+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20.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notesSlides/notesSlide21.xml" ContentType="application/vnd.openxmlformats-officedocument.presentationml.notesSlide+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notesSlides/notesSlide22.xml" ContentType="application/vnd.openxmlformats-officedocument.presentationml.notesSlide+xml"/>
  <Override PartName="/ppt/ink/ink276.xml" ContentType="application/inkml+xml"/>
  <Override PartName="/ppt/ink/ink277.xml" ContentType="application/inkml+xml"/>
  <Override PartName="/ppt/ink/ink278.xml" ContentType="application/inkml+xml"/>
  <Override PartName="/ppt/notesSlides/notesSlide23.xml" ContentType="application/vnd.openxmlformats-officedocument.presentationml.notesSlide+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notesSlides/notesSlide24.xml" ContentType="application/vnd.openxmlformats-officedocument.presentationml.notesSlide+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notesSlides/notesSlide25.xml" ContentType="application/vnd.openxmlformats-officedocument.presentationml.notesSlide+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notesSlides/notesSlide26.xml" ContentType="application/vnd.openxmlformats-officedocument.presentationml.notesSlide+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1" r:id="rId2"/>
    <p:sldId id="265" r:id="rId3"/>
    <p:sldId id="268" r:id="rId4"/>
    <p:sldId id="282" r:id="rId5"/>
    <p:sldId id="272" r:id="rId6"/>
    <p:sldId id="270" r:id="rId7"/>
    <p:sldId id="283" r:id="rId8"/>
    <p:sldId id="284" r:id="rId9"/>
    <p:sldId id="285" r:id="rId10"/>
    <p:sldId id="286" r:id="rId11"/>
    <p:sldId id="287" r:id="rId12"/>
    <p:sldId id="288" r:id="rId13"/>
    <p:sldId id="289" r:id="rId14"/>
    <p:sldId id="290" r:id="rId15"/>
    <p:sldId id="291" r:id="rId16"/>
    <p:sldId id="292" r:id="rId17"/>
    <p:sldId id="271" r:id="rId18"/>
    <p:sldId id="293" r:id="rId19"/>
    <p:sldId id="294" r:id="rId20"/>
    <p:sldId id="295" r:id="rId21"/>
    <p:sldId id="296" r:id="rId22"/>
    <p:sldId id="297" r:id="rId23"/>
    <p:sldId id="298" r:id="rId24"/>
    <p:sldId id="299" r:id="rId25"/>
    <p:sldId id="300" r:id="rId26"/>
    <p:sldId id="3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B358B2-9817-4E89-913C-16D94A5C5A3D}" v="3" dt="2024-01-04T12:21:50.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65" y="11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52B358B2-9817-4E89-913C-16D94A5C5A3D}"/>
    <pc:docChg chg="modSld">
      <pc:chgData name="Duane Miller" userId="086b8d4e5ca37aec" providerId="LiveId" clId="{52B358B2-9817-4E89-913C-16D94A5C5A3D}" dt="2024-01-04T12:26:12.670" v="686" actId="207"/>
      <pc:docMkLst>
        <pc:docMk/>
      </pc:docMkLst>
      <pc:sldChg chg="modSp mod setBg">
        <pc:chgData name="Duane Miller" userId="086b8d4e5ca37aec" providerId="LiveId" clId="{52B358B2-9817-4E89-913C-16D94A5C5A3D}" dt="2024-01-04T12:22:12.093" v="5" actId="692"/>
        <pc:sldMkLst>
          <pc:docMk/>
          <pc:sldMk cId="2832398454" sldId="265"/>
        </pc:sldMkLst>
        <pc:spChg chg="mod">
          <ac:chgData name="Duane Miller" userId="086b8d4e5ca37aec" providerId="LiveId" clId="{52B358B2-9817-4E89-913C-16D94A5C5A3D}" dt="2024-01-04T12:22:12.093" v="5" actId="692"/>
          <ac:spMkLst>
            <pc:docMk/>
            <pc:sldMk cId="2832398454" sldId="265"/>
            <ac:spMk id="4" creationId="{C69D15CC-F0E8-9C03-93EB-DEE5EB77A94D}"/>
          </ac:spMkLst>
        </pc:spChg>
      </pc:sldChg>
      <pc:sldChg chg="setBg">
        <pc:chgData name="Duane Miller" userId="086b8d4e5ca37aec" providerId="LiveId" clId="{52B358B2-9817-4E89-913C-16D94A5C5A3D}" dt="2024-01-04T12:21:50.825" v="4"/>
        <pc:sldMkLst>
          <pc:docMk/>
          <pc:sldMk cId="2153912712" sldId="268"/>
        </pc:sldMkLst>
      </pc:sldChg>
      <pc:sldChg chg="modSp mod setBg modNotesTx">
        <pc:chgData name="Duane Miller" userId="086b8d4e5ca37aec" providerId="LiveId" clId="{52B358B2-9817-4E89-913C-16D94A5C5A3D}" dt="2024-01-04T12:22:50.991" v="97" actId="207"/>
        <pc:sldMkLst>
          <pc:docMk/>
          <pc:sldMk cId="906262494" sldId="270"/>
        </pc:sldMkLst>
        <pc:spChg chg="mod">
          <ac:chgData name="Duane Miller" userId="086b8d4e5ca37aec" providerId="LiveId" clId="{52B358B2-9817-4E89-913C-16D94A5C5A3D}" dt="2024-01-04T12:22:50.991" v="97" actId="207"/>
          <ac:spMkLst>
            <pc:docMk/>
            <pc:sldMk cId="906262494" sldId="270"/>
            <ac:spMk id="6" creationId="{B2FD387F-92CC-4779-81C3-06BBC90B104F}"/>
          </ac:spMkLst>
        </pc:spChg>
      </pc:sldChg>
      <pc:sldChg chg="modSp mod setBg">
        <pc:chgData name="Duane Miller" userId="086b8d4e5ca37aec" providerId="LiveId" clId="{52B358B2-9817-4E89-913C-16D94A5C5A3D}" dt="2024-01-04T12:24:47.257" v="404" actId="207"/>
        <pc:sldMkLst>
          <pc:docMk/>
          <pc:sldMk cId="1512310284" sldId="271"/>
        </pc:sldMkLst>
        <pc:spChg chg="mod">
          <ac:chgData name="Duane Miller" userId="086b8d4e5ca37aec" providerId="LiveId" clId="{52B358B2-9817-4E89-913C-16D94A5C5A3D}" dt="2024-01-04T12:24:47.257" v="404" actId="207"/>
          <ac:spMkLst>
            <pc:docMk/>
            <pc:sldMk cId="1512310284" sldId="271"/>
            <ac:spMk id="7" creationId="{4426F626-7A1A-43A8-B380-D11D76D34155}"/>
          </ac:spMkLst>
        </pc:spChg>
      </pc:sldChg>
      <pc:sldChg chg="modSp mod setBg">
        <pc:chgData name="Duane Miller" userId="086b8d4e5ca37aec" providerId="LiveId" clId="{52B358B2-9817-4E89-913C-16D94A5C5A3D}" dt="2024-01-04T12:22:37.805" v="60" actId="207"/>
        <pc:sldMkLst>
          <pc:docMk/>
          <pc:sldMk cId="2799131102" sldId="272"/>
        </pc:sldMkLst>
        <pc:spChg chg="mod">
          <ac:chgData name="Duane Miller" userId="086b8d4e5ca37aec" providerId="LiveId" clId="{52B358B2-9817-4E89-913C-16D94A5C5A3D}" dt="2024-01-04T12:22:37.805" v="60" actId="207"/>
          <ac:spMkLst>
            <pc:docMk/>
            <pc:sldMk cId="2799131102" sldId="272"/>
            <ac:spMk id="7" creationId="{4426F626-7A1A-43A8-B380-D11D76D34155}"/>
          </ac:spMkLst>
        </pc:spChg>
      </pc:sldChg>
      <pc:sldChg chg="modSp mod setBg">
        <pc:chgData name="Duane Miller" userId="086b8d4e5ca37aec" providerId="LiveId" clId="{52B358B2-9817-4E89-913C-16D94A5C5A3D}" dt="2024-01-04T12:22:30.350" v="33" actId="207"/>
        <pc:sldMkLst>
          <pc:docMk/>
          <pc:sldMk cId="2034292391" sldId="282"/>
        </pc:sldMkLst>
        <pc:spChg chg="mod">
          <ac:chgData name="Duane Miller" userId="086b8d4e5ca37aec" providerId="LiveId" clId="{52B358B2-9817-4E89-913C-16D94A5C5A3D}" dt="2024-01-04T12:22:30.350" v="33" actId="207"/>
          <ac:spMkLst>
            <pc:docMk/>
            <pc:sldMk cId="2034292391" sldId="282"/>
            <ac:spMk id="6" creationId="{B2FD387F-92CC-4779-81C3-06BBC90B104F}"/>
          </ac:spMkLst>
        </pc:spChg>
      </pc:sldChg>
      <pc:sldChg chg="modSp mod setBg">
        <pc:chgData name="Duane Miller" userId="086b8d4e5ca37aec" providerId="LiveId" clId="{52B358B2-9817-4E89-913C-16D94A5C5A3D}" dt="2024-01-04T12:23:02.884" v="127" actId="207"/>
        <pc:sldMkLst>
          <pc:docMk/>
          <pc:sldMk cId="3265716726" sldId="283"/>
        </pc:sldMkLst>
        <pc:spChg chg="mod">
          <ac:chgData name="Duane Miller" userId="086b8d4e5ca37aec" providerId="LiveId" clId="{52B358B2-9817-4E89-913C-16D94A5C5A3D}" dt="2024-01-04T12:23:02.884" v="127" actId="207"/>
          <ac:spMkLst>
            <pc:docMk/>
            <pc:sldMk cId="3265716726" sldId="283"/>
            <ac:spMk id="6" creationId="{B2FD387F-92CC-4779-81C3-06BBC90B104F}"/>
          </ac:spMkLst>
        </pc:spChg>
      </pc:sldChg>
      <pc:sldChg chg="modSp mod setBg">
        <pc:chgData name="Duane Miller" userId="086b8d4e5ca37aec" providerId="LiveId" clId="{52B358B2-9817-4E89-913C-16D94A5C5A3D}" dt="2024-01-04T12:23:14.326" v="152" actId="207"/>
        <pc:sldMkLst>
          <pc:docMk/>
          <pc:sldMk cId="3441290033" sldId="284"/>
        </pc:sldMkLst>
        <pc:spChg chg="mod">
          <ac:chgData name="Duane Miller" userId="086b8d4e5ca37aec" providerId="LiveId" clId="{52B358B2-9817-4E89-913C-16D94A5C5A3D}" dt="2024-01-04T12:23:14.326" v="152" actId="207"/>
          <ac:spMkLst>
            <pc:docMk/>
            <pc:sldMk cId="3441290033" sldId="284"/>
            <ac:spMk id="6" creationId="{B2FD387F-92CC-4779-81C3-06BBC90B104F}"/>
          </ac:spMkLst>
        </pc:spChg>
      </pc:sldChg>
      <pc:sldChg chg="modSp mod setBg">
        <pc:chgData name="Duane Miller" userId="086b8d4e5ca37aec" providerId="LiveId" clId="{52B358B2-9817-4E89-913C-16D94A5C5A3D}" dt="2024-01-04T12:23:24.580" v="179" actId="207"/>
        <pc:sldMkLst>
          <pc:docMk/>
          <pc:sldMk cId="1898281172" sldId="285"/>
        </pc:sldMkLst>
        <pc:spChg chg="mod">
          <ac:chgData name="Duane Miller" userId="086b8d4e5ca37aec" providerId="LiveId" clId="{52B358B2-9817-4E89-913C-16D94A5C5A3D}" dt="2024-01-04T12:23:24.580" v="179" actId="207"/>
          <ac:spMkLst>
            <pc:docMk/>
            <pc:sldMk cId="1898281172" sldId="285"/>
            <ac:spMk id="6" creationId="{B2FD387F-92CC-4779-81C3-06BBC90B104F}"/>
          </ac:spMkLst>
        </pc:spChg>
      </pc:sldChg>
      <pc:sldChg chg="modSp mod setBg">
        <pc:chgData name="Duane Miller" userId="086b8d4e5ca37aec" providerId="LiveId" clId="{52B358B2-9817-4E89-913C-16D94A5C5A3D}" dt="2024-01-04T12:23:34.379" v="203" actId="207"/>
        <pc:sldMkLst>
          <pc:docMk/>
          <pc:sldMk cId="3245702333" sldId="286"/>
        </pc:sldMkLst>
        <pc:spChg chg="mod">
          <ac:chgData name="Duane Miller" userId="086b8d4e5ca37aec" providerId="LiveId" clId="{52B358B2-9817-4E89-913C-16D94A5C5A3D}" dt="2024-01-04T12:23:34.379" v="203" actId="207"/>
          <ac:spMkLst>
            <pc:docMk/>
            <pc:sldMk cId="3245702333" sldId="286"/>
            <ac:spMk id="6" creationId="{B2FD387F-92CC-4779-81C3-06BBC90B104F}"/>
          </ac:spMkLst>
        </pc:spChg>
      </pc:sldChg>
      <pc:sldChg chg="modSp mod setBg">
        <pc:chgData name="Duane Miller" userId="086b8d4e5ca37aec" providerId="LiveId" clId="{52B358B2-9817-4E89-913C-16D94A5C5A3D}" dt="2024-01-04T12:23:45.231" v="239" actId="207"/>
        <pc:sldMkLst>
          <pc:docMk/>
          <pc:sldMk cId="3877512066" sldId="287"/>
        </pc:sldMkLst>
        <pc:spChg chg="mod">
          <ac:chgData name="Duane Miller" userId="086b8d4e5ca37aec" providerId="LiveId" clId="{52B358B2-9817-4E89-913C-16D94A5C5A3D}" dt="2024-01-04T12:23:45.231" v="239" actId="207"/>
          <ac:spMkLst>
            <pc:docMk/>
            <pc:sldMk cId="3877512066" sldId="287"/>
            <ac:spMk id="6" creationId="{B2FD387F-92CC-4779-81C3-06BBC90B104F}"/>
          </ac:spMkLst>
        </pc:spChg>
      </pc:sldChg>
      <pc:sldChg chg="modSp mod setBg">
        <pc:chgData name="Duane Miller" userId="086b8d4e5ca37aec" providerId="LiveId" clId="{52B358B2-9817-4E89-913C-16D94A5C5A3D}" dt="2024-01-04T12:23:56.678" v="268" actId="207"/>
        <pc:sldMkLst>
          <pc:docMk/>
          <pc:sldMk cId="3349149814" sldId="288"/>
        </pc:sldMkLst>
        <pc:spChg chg="mod">
          <ac:chgData name="Duane Miller" userId="086b8d4e5ca37aec" providerId="LiveId" clId="{52B358B2-9817-4E89-913C-16D94A5C5A3D}" dt="2024-01-04T12:23:56.678" v="268" actId="207"/>
          <ac:spMkLst>
            <pc:docMk/>
            <pc:sldMk cId="3349149814" sldId="288"/>
            <ac:spMk id="6" creationId="{B2FD387F-92CC-4779-81C3-06BBC90B104F}"/>
          </ac:spMkLst>
        </pc:spChg>
      </pc:sldChg>
      <pc:sldChg chg="modSp mod setBg modNotesTx">
        <pc:chgData name="Duane Miller" userId="086b8d4e5ca37aec" providerId="LiveId" clId="{52B358B2-9817-4E89-913C-16D94A5C5A3D}" dt="2024-01-04T12:24:05.943" v="295" actId="207"/>
        <pc:sldMkLst>
          <pc:docMk/>
          <pc:sldMk cId="3413072783" sldId="289"/>
        </pc:sldMkLst>
        <pc:spChg chg="mod">
          <ac:chgData name="Duane Miller" userId="086b8d4e5ca37aec" providerId="LiveId" clId="{52B358B2-9817-4E89-913C-16D94A5C5A3D}" dt="2024-01-04T12:24:05.943" v="295" actId="207"/>
          <ac:spMkLst>
            <pc:docMk/>
            <pc:sldMk cId="3413072783" sldId="289"/>
            <ac:spMk id="6" creationId="{B2FD387F-92CC-4779-81C3-06BBC90B104F}"/>
          </ac:spMkLst>
        </pc:spChg>
      </pc:sldChg>
      <pc:sldChg chg="modSp mod setBg">
        <pc:chgData name="Duane Miller" userId="086b8d4e5ca37aec" providerId="LiveId" clId="{52B358B2-9817-4E89-913C-16D94A5C5A3D}" dt="2024-01-04T12:24:15.905" v="322" actId="207"/>
        <pc:sldMkLst>
          <pc:docMk/>
          <pc:sldMk cId="2548667687" sldId="290"/>
        </pc:sldMkLst>
        <pc:spChg chg="mod">
          <ac:chgData name="Duane Miller" userId="086b8d4e5ca37aec" providerId="LiveId" clId="{52B358B2-9817-4E89-913C-16D94A5C5A3D}" dt="2024-01-04T12:24:15.905" v="322" actId="207"/>
          <ac:spMkLst>
            <pc:docMk/>
            <pc:sldMk cId="2548667687" sldId="290"/>
            <ac:spMk id="6" creationId="{B2FD387F-92CC-4779-81C3-06BBC90B104F}"/>
          </ac:spMkLst>
        </pc:spChg>
      </pc:sldChg>
      <pc:sldChg chg="modSp mod setBg">
        <pc:chgData name="Duane Miller" userId="086b8d4e5ca37aec" providerId="LiveId" clId="{52B358B2-9817-4E89-913C-16D94A5C5A3D}" dt="2024-01-04T12:24:26.688" v="348" actId="207"/>
        <pc:sldMkLst>
          <pc:docMk/>
          <pc:sldMk cId="1982089978" sldId="291"/>
        </pc:sldMkLst>
        <pc:spChg chg="mod">
          <ac:chgData name="Duane Miller" userId="086b8d4e5ca37aec" providerId="LiveId" clId="{52B358B2-9817-4E89-913C-16D94A5C5A3D}" dt="2024-01-04T12:24:26.688" v="348" actId="207"/>
          <ac:spMkLst>
            <pc:docMk/>
            <pc:sldMk cId="1982089978" sldId="291"/>
            <ac:spMk id="6" creationId="{B2FD387F-92CC-4779-81C3-06BBC90B104F}"/>
          </ac:spMkLst>
        </pc:spChg>
      </pc:sldChg>
      <pc:sldChg chg="modSp mod setBg">
        <pc:chgData name="Duane Miller" userId="086b8d4e5ca37aec" providerId="LiveId" clId="{52B358B2-9817-4E89-913C-16D94A5C5A3D}" dt="2024-01-04T12:24:38.568" v="374" actId="207"/>
        <pc:sldMkLst>
          <pc:docMk/>
          <pc:sldMk cId="1913658508" sldId="292"/>
        </pc:sldMkLst>
        <pc:spChg chg="mod">
          <ac:chgData name="Duane Miller" userId="086b8d4e5ca37aec" providerId="LiveId" clId="{52B358B2-9817-4E89-913C-16D94A5C5A3D}" dt="2024-01-04T12:24:38.568" v="374" actId="207"/>
          <ac:spMkLst>
            <pc:docMk/>
            <pc:sldMk cId="1913658508" sldId="292"/>
            <ac:spMk id="6" creationId="{B2FD387F-92CC-4779-81C3-06BBC90B104F}"/>
          </ac:spMkLst>
        </pc:spChg>
      </pc:sldChg>
      <pc:sldChg chg="modSp mod setBg">
        <pc:chgData name="Duane Miller" userId="086b8d4e5ca37aec" providerId="LiveId" clId="{52B358B2-9817-4E89-913C-16D94A5C5A3D}" dt="2024-01-04T12:24:57.695" v="431" actId="207"/>
        <pc:sldMkLst>
          <pc:docMk/>
          <pc:sldMk cId="153483623" sldId="293"/>
        </pc:sldMkLst>
        <pc:spChg chg="mod">
          <ac:chgData name="Duane Miller" userId="086b8d4e5ca37aec" providerId="LiveId" clId="{52B358B2-9817-4E89-913C-16D94A5C5A3D}" dt="2024-01-04T12:24:57.695" v="431" actId="207"/>
          <ac:spMkLst>
            <pc:docMk/>
            <pc:sldMk cId="153483623" sldId="293"/>
            <ac:spMk id="6" creationId="{B2FD387F-92CC-4779-81C3-06BBC90B104F}"/>
          </ac:spMkLst>
        </pc:spChg>
      </pc:sldChg>
      <pc:sldChg chg="modSp mod setBg">
        <pc:chgData name="Duane Miller" userId="086b8d4e5ca37aec" providerId="LiveId" clId="{52B358B2-9817-4E89-913C-16D94A5C5A3D}" dt="2024-01-04T12:25:07.840" v="463" actId="207"/>
        <pc:sldMkLst>
          <pc:docMk/>
          <pc:sldMk cId="2651669601" sldId="294"/>
        </pc:sldMkLst>
        <pc:spChg chg="mod">
          <ac:chgData name="Duane Miller" userId="086b8d4e5ca37aec" providerId="LiveId" clId="{52B358B2-9817-4E89-913C-16D94A5C5A3D}" dt="2024-01-04T12:25:07.840" v="463" actId="207"/>
          <ac:spMkLst>
            <pc:docMk/>
            <pc:sldMk cId="2651669601" sldId="294"/>
            <ac:spMk id="6" creationId="{B2FD387F-92CC-4779-81C3-06BBC90B104F}"/>
          </ac:spMkLst>
        </pc:spChg>
      </pc:sldChg>
      <pc:sldChg chg="modSp mod setBg">
        <pc:chgData name="Duane Miller" userId="086b8d4e5ca37aec" providerId="LiveId" clId="{52B358B2-9817-4E89-913C-16D94A5C5A3D}" dt="2024-01-04T12:25:17.944" v="490" actId="207"/>
        <pc:sldMkLst>
          <pc:docMk/>
          <pc:sldMk cId="2187479773" sldId="295"/>
        </pc:sldMkLst>
        <pc:spChg chg="mod">
          <ac:chgData name="Duane Miller" userId="086b8d4e5ca37aec" providerId="LiveId" clId="{52B358B2-9817-4E89-913C-16D94A5C5A3D}" dt="2024-01-04T12:25:17.944" v="490" actId="207"/>
          <ac:spMkLst>
            <pc:docMk/>
            <pc:sldMk cId="2187479773" sldId="295"/>
            <ac:spMk id="6" creationId="{B2FD387F-92CC-4779-81C3-06BBC90B104F}"/>
          </ac:spMkLst>
        </pc:spChg>
      </pc:sldChg>
      <pc:sldChg chg="modSp mod setBg">
        <pc:chgData name="Duane Miller" userId="086b8d4e5ca37aec" providerId="LiveId" clId="{52B358B2-9817-4E89-913C-16D94A5C5A3D}" dt="2024-01-04T12:25:27.523" v="524" actId="207"/>
        <pc:sldMkLst>
          <pc:docMk/>
          <pc:sldMk cId="9035655" sldId="296"/>
        </pc:sldMkLst>
        <pc:spChg chg="mod">
          <ac:chgData name="Duane Miller" userId="086b8d4e5ca37aec" providerId="LiveId" clId="{52B358B2-9817-4E89-913C-16D94A5C5A3D}" dt="2024-01-04T12:25:27.523" v="524" actId="207"/>
          <ac:spMkLst>
            <pc:docMk/>
            <pc:sldMk cId="9035655" sldId="296"/>
            <ac:spMk id="6" creationId="{B2FD387F-92CC-4779-81C3-06BBC90B104F}"/>
          </ac:spMkLst>
        </pc:spChg>
      </pc:sldChg>
      <pc:sldChg chg="modSp mod setBg">
        <pc:chgData name="Duane Miller" userId="086b8d4e5ca37aec" providerId="LiveId" clId="{52B358B2-9817-4E89-913C-16D94A5C5A3D}" dt="2024-01-04T12:25:36.920" v="567" actId="207"/>
        <pc:sldMkLst>
          <pc:docMk/>
          <pc:sldMk cId="3900262955" sldId="297"/>
        </pc:sldMkLst>
        <pc:spChg chg="mod">
          <ac:chgData name="Duane Miller" userId="086b8d4e5ca37aec" providerId="LiveId" clId="{52B358B2-9817-4E89-913C-16D94A5C5A3D}" dt="2024-01-04T12:25:36.920" v="567" actId="207"/>
          <ac:spMkLst>
            <pc:docMk/>
            <pc:sldMk cId="3900262955" sldId="297"/>
            <ac:spMk id="6" creationId="{B2FD387F-92CC-4779-81C3-06BBC90B104F}"/>
          </ac:spMkLst>
        </pc:spChg>
      </pc:sldChg>
      <pc:sldChg chg="modSp mod setBg">
        <pc:chgData name="Duane Miller" userId="086b8d4e5ca37aec" providerId="LiveId" clId="{52B358B2-9817-4E89-913C-16D94A5C5A3D}" dt="2024-01-04T12:25:46.737" v="605" actId="207"/>
        <pc:sldMkLst>
          <pc:docMk/>
          <pc:sldMk cId="2921757187" sldId="298"/>
        </pc:sldMkLst>
        <pc:spChg chg="mod">
          <ac:chgData name="Duane Miller" userId="086b8d4e5ca37aec" providerId="LiveId" clId="{52B358B2-9817-4E89-913C-16D94A5C5A3D}" dt="2024-01-04T12:25:46.737" v="605" actId="207"/>
          <ac:spMkLst>
            <pc:docMk/>
            <pc:sldMk cId="2921757187" sldId="298"/>
            <ac:spMk id="6" creationId="{B2FD387F-92CC-4779-81C3-06BBC90B104F}"/>
          </ac:spMkLst>
        </pc:spChg>
      </pc:sldChg>
      <pc:sldChg chg="modSp mod setBg">
        <pc:chgData name="Duane Miller" userId="086b8d4e5ca37aec" providerId="LiveId" clId="{52B358B2-9817-4E89-913C-16D94A5C5A3D}" dt="2024-01-04T12:25:54.701" v="631" actId="207"/>
        <pc:sldMkLst>
          <pc:docMk/>
          <pc:sldMk cId="3963762558" sldId="299"/>
        </pc:sldMkLst>
        <pc:spChg chg="mod">
          <ac:chgData name="Duane Miller" userId="086b8d4e5ca37aec" providerId="LiveId" clId="{52B358B2-9817-4E89-913C-16D94A5C5A3D}" dt="2024-01-04T12:25:54.701" v="631" actId="207"/>
          <ac:spMkLst>
            <pc:docMk/>
            <pc:sldMk cId="3963762558" sldId="299"/>
            <ac:spMk id="6" creationId="{B2FD387F-92CC-4779-81C3-06BBC90B104F}"/>
          </ac:spMkLst>
        </pc:spChg>
      </pc:sldChg>
      <pc:sldChg chg="modSp mod setBg">
        <pc:chgData name="Duane Miller" userId="086b8d4e5ca37aec" providerId="LiveId" clId="{52B358B2-9817-4E89-913C-16D94A5C5A3D}" dt="2024-01-04T12:26:03.379" v="657" actId="207"/>
        <pc:sldMkLst>
          <pc:docMk/>
          <pc:sldMk cId="1998989533" sldId="300"/>
        </pc:sldMkLst>
        <pc:spChg chg="mod">
          <ac:chgData name="Duane Miller" userId="086b8d4e5ca37aec" providerId="LiveId" clId="{52B358B2-9817-4E89-913C-16D94A5C5A3D}" dt="2024-01-04T12:26:03.379" v="657" actId="207"/>
          <ac:spMkLst>
            <pc:docMk/>
            <pc:sldMk cId="1998989533" sldId="300"/>
            <ac:spMk id="6" creationId="{B2FD387F-92CC-4779-81C3-06BBC90B104F}"/>
          </ac:spMkLst>
        </pc:spChg>
      </pc:sldChg>
      <pc:sldChg chg="modSp mod setBg">
        <pc:chgData name="Duane Miller" userId="086b8d4e5ca37aec" providerId="LiveId" clId="{52B358B2-9817-4E89-913C-16D94A5C5A3D}" dt="2024-01-04T12:26:12.670" v="686" actId="207"/>
        <pc:sldMkLst>
          <pc:docMk/>
          <pc:sldMk cId="1447507346" sldId="301"/>
        </pc:sldMkLst>
        <pc:spChg chg="mod">
          <ac:chgData name="Duane Miller" userId="086b8d4e5ca37aec" providerId="LiveId" clId="{52B358B2-9817-4E89-913C-16D94A5C5A3D}" dt="2024-01-04T12:26:12.670" v="686" actId="207"/>
          <ac:spMkLst>
            <pc:docMk/>
            <pc:sldMk cId="1447507346" sldId="301"/>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38:50.159"/>
    </inkml:context>
    <inkml:brush xml:id="br0">
      <inkml:brushProperty name="width" value="0.1" units="cm"/>
      <inkml:brushProperty name="height" value="0.1" units="cm"/>
      <inkml:brushProperty name="color" value="#E71224"/>
    </inkml:brush>
  </inkml:definitions>
  <inkml:trace contextRef="#ctx0" brushRef="#br0">25 58 455 0 0,'6'-12'2720'0'0,"-21"33"1882"0"0,5-13-4206 0 0,10-8-382 0 0,0 1 0 0 0,0-1-1 0 0,-1 0 1 0 0,1 0 0 0 0,0 0-1 0 0,0 0 1 0 0,0 0 0 0 0,0 0-1 0 0,0 0 1 0 0,-1 0 0 0 0,1 0-1 0 0,0 0 1 0 0,0 0 0 0 0,0 0-1 0 0,0 0 1 0 0,0 0 0 0 0,-1 0-1 0 0,1 0 1 0 0,0 0 0 0 0,0 0-1 0 0,0 0 1 0 0,0 0 0 0 0,0 0-1 0 0,0 0 1 0 0,-1 0 0 0 0,1-1 0 0 0,0 1-1 0 0,0 0 1 0 0,0 0 0 0 0,0 0-1 0 0,0 0 1 0 0,0 0 0 0 0,0 0-1 0 0,-1 0 1 0 0,1 0 0 0 0,0 0-1 0 0,0-1 1 0 0,0 1 0 0 0,0 0-1 0 0,0 0 1 0 0,0 0 0 0 0,0 0-1 0 0,0 0 1 0 0,0-1 0 0 0,0 1-1 0 0,0 0 1 0 0,0 0 0 0 0,0 0-1 0 0,0 0 1 0 0,0 0 0 0 0,0-1-1 0 0,0 1 1 0 0,0 0 0 0 0,0 0-1 0 0,0 0 1 0 0,0 0 0 0 0,0 0-1 0 0,0 0 1 0 0,0-1 0 0 0,0 1-1 0 0,0-1 46 0 0,0 0 0 0 0,0 1 0 0 0,0-1 0 0 0,0 0 0 0 0,0 0 0 0 0,0 0-1 0 0,0 1 1 0 0,0-1 0 0 0,0 0 0 0 0,0 0 0 0 0,0 0 0 0 0,0 0 0 0 0,1 1 0 0 0,-1-1-1 0 0,0 0 1 0 0,1 0 0 0 0,-1 1 0 0 0,0-1 0 0 0,1 0 0 0 0,-1 1 0 0 0,1-1 0 0 0,-1 0-1 0 0,1 1 1 0 0,0-1 0 0 0,-1 1 0 0 0,1-1 0 0 0,0 1 0 0 0,-1-1 0 0 0,2 0-1 0 0,0 1 0 0 0,-1 0-1 0 0,1 0 1 0 0,0 0-1 0 0,0 1 1 0 0,0-1-1 0 0,0 0 1 0 0,0 1-1 0 0,-1-1 1 0 0,1 1-1 0 0,0-1 1 0 0,2 2-1 0 0,3 1 33 0 0,1-1-1 0 0,-1 1 1 0 0,1-2-1 0 0,0 1 0 0 0,-1-1 1 0 0,1 0-1 0 0,0-1 1 0 0,0 0-1 0 0,0 0 0 0 0,0-1 1 0 0,-1 0-1 0 0,1 0 1 0 0,0-1-1 0 0,-1 0 0 0 0,1 0 1 0 0,10-5-1 0 0,-8 4 94 0 0,1 0-1 0 0,-1 1 1 0 0,1 0-1 0 0,0 1 1 0 0,-1 0-1 0 0,1 0 1 0 0,18 3-1 0 0,21-2-60 0 0,-6-6 10 0 0,-25 4-37 0 0,24-2 0 0 0,-36 4-61 0 0,1-1 0 0 0,-1 0 1 0 0,0-1-1 0 0,0 1 0 0 0,0-1 0 0 0,10-5 0 0 0,-12 5-6 0 0,0 0 0 0 0,0 0 0 0 0,0 0 0 0 0,1 1 0 0 0,-1-1 1 0 0,0 1-1 0 0,1 1 0 0 0,0-1 0 0 0,-1 1 0 0 0,1 0 0 0 0,-1 0 0 0 0,7 1 0 0 0,-4 2-16 0 0,0-1-1 0 0,0 1 0 0 0,-1 1 0 0 0,14 7 0 0 0,-16-8-6 0 0,-1 0 1 0 0,1 0-1 0 0,0-1 0 0 0,0 1 0 0 0,0-1 0 0 0,0 0 0 0 0,0-1 0 0 0,0 1 0 0 0,1-1 0 0 0,-1 0 0 0 0,0-1 0 0 0,1 1 0 0 0,-1-1 0 0 0,7-1 0 0 0,105-15 547 0 0,-86 16-498 0 0,9-2 20 0 0,-14-2-74 0 0,1 2 0 0 0,0 0 0 0 0,42 3 0 0 0,-24 7 0 0 0,-35-5 0 0 0,0-1 0 0 0,1-1 0 0 0,12 2 0 0 0,82 6 64 0 0,-88-9-63 0 0,90 0 30 0 0,137 16 1 0 0,-207-12 53 0 0,65-3 0 0 0,-11 0 33 0 0,-28 2 13 0 0,85 3-70 0 0,-98-8-8 0 0,59-10-1 0 0,14-2 97 0 0,150 12 123 0 0,-245 2-253 0 0,0-1 0 0 0,0-2 0 0 0,31-7 0 0 0,-27 4-15 0 0,64-3 1 0 0,106 19 48 0 0,-123-6-17 0 0,-11-1-8 0 0,-29 0-28 0 0,-16-2 0 0 0,0 1 0 0 0,32 8 0 0 0,81 21 0 0 0,-112-28 0 0 0,1 0 0 0 0,-1-2 0 0 0,42-2 0 0 0,2-5 52 0 0,217-12-40 0 0,-246 18-11 0 0,28 1 4 0 0,91-12 0 0 0,-80-6 53 0 0,-53 10-61 0 0,30-5 1 0 0,-17 6 2 0 0,-22 3 0 0 0,0 0 0 0 0,0 1 0 0 0,24 1 0 0 0,12 1 26 0 0,-33-1-7 0 0,29 4 0 0 0,-47-3-16 0 0,1 0 0 0 0,-1 0 0 0 0,0 0-1 0 0,0 0 1 0 0,1 1 0 0 0,-1-1 0 0 0,0 1 0 0 0,0-1 0 0 0,1 1-1 0 0,-1-1 1 0 0,0 1 0 0 0,0 0 0 0 0,0-1 0 0 0,0 1-1 0 0,0 0 1 0 0,0 0 0 0 0,0 0 0 0 0,0 0 0 0 0,1 1 0 0 0,-1 0-18 0 0,-1-1 0 0 0,1 1 0 0 0,-1-1 1 0 0,0 1-1 0 0,1-1 0 0 0,-1 1 0 0 0,0 0 0 0 0,0-1 1 0 0,0 1-1 0 0,0-1 0 0 0,0 1 0 0 0,0 0 1 0 0,-1-1-1 0 0,1 1 0 0 0,-1-1 0 0 0,1 1 1 0 0,-1 1-1 0 0,-5 12-1037 0 0,-1 2-335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6:35.840"/>
    </inkml:context>
    <inkml:brush xml:id="br0">
      <inkml:brushProperty name="width" value="0.1" units="cm"/>
      <inkml:brushProperty name="height" value="0.1" units="cm"/>
      <inkml:brushProperty name="color" value="#E71224"/>
    </inkml:brush>
  </inkml:definitions>
  <inkml:trace contextRef="#ctx0" brushRef="#br0">8327 116 919 0 0,'36'-34'4600'0'0,"24"-12"-2981"0"0,-59 46-1614 0 0,-1-1 1 0 0,1 1-1 0 0,0-1 1 0 0,0 1-1 0 0,0-1 0 0 0,-1 1 1 0 0,1-1-1 0 0,0 0 0 0 0,-1 1 1 0 0,1-1-1 0 0,0 0 0 0 0,-1 1 1 0 0,1-1-1 0 0,-1 0 0 0 0,1 0 1 0 0,-1 0-1 0 0,1 1 1 0 0,-1-1-1 0 0,0 0 0 0 0,1 0 1 0 0,-1 0-1 0 0,0 0 0 0 0,0 0 1 0 0,0 0-1 0 0,0 0 0 0 0,0 0 1 0 0,0 0-1 0 0,0 0 1 0 0,0-1-1 0 0,-1 1 65 0 0,1 0 0 0 0,-1 0-1 0 0,0 0 1 0 0,0 0 0 0 0,0 1 0 0 0,0-1 0 0 0,0 0-1 0 0,0 0 1 0 0,0 1 0 0 0,0-1 0 0 0,-1 1 0 0 0,1-1 0 0 0,0 1-1 0 0,0 0 1 0 0,0-1 0 0 0,-1 1 0 0 0,1 0 0 0 0,0 0-1 0 0,0 0 1 0 0,0 0 0 0 0,-1 0 0 0 0,-1 0 0 0 0,-2 1 120 0 0,0 0 0 0 0,0 0 1 0 0,0 0-1 0 0,1 1 1 0 0,-1-1-1 0 0,0 1 0 0 0,0 1 1 0 0,1-1-1 0 0,-1 0 1 0 0,1 1-1 0 0,-5 4 0 0 0,4-3-123 0 0,0-1 0 0 0,0 0 0 0 0,0 0 0 0 0,0 0 0 0 0,0-1 0 0 0,0 1-1 0 0,-1-1 1 0 0,1-1 0 0 0,-9 3 0 0 0,-4-4 148 0 0,0 0-1 0 0,1-1 1 0 0,-28-6 0 0 0,-10 0 811 0 0,42 7-882 0 0,0 0 0 0 0,-1 1-1 0 0,1 0 1 0 0,-1 1 0 0 0,1 1-1 0 0,0 0 1 0 0,0 0 0 0 0,-21 10 0 0 0,18-7-66 0 0,0-1 1 0 0,0-1 0 0 0,0-1 0 0 0,0 0 0 0 0,0-1-1 0 0,-1 0 1 0 0,1-2 0 0 0,-1 0 0 0 0,1 0-1 0 0,-33-7 1 0 0,21 3 196 0 0,-1 2 0 0 0,0 0 0 0 0,-31 4-1 0 0,-86 13 210 0 0,112-11-460 0 0,-208 8 434 0 0,60-7-368 0 0,100-3 10 0 0,0-4 0 0 0,-99-14 0 0 0,21 1 253 0 0,114 14-233 0 0,0 2 0 0 0,-60 10 0 0 0,-51 2-72 0 0,84-13-67 0 0,-134 2 209 0 0,138 1-14 0 0,-69 14 0 0 0,107-12-163 0 0,0-2 0 0 0,-1 0 0 0 0,0-2-1 0 0,0-2 1 0 0,-59-8 0 0 0,12-7 157 0 0,53 10 6 0 0,-1 0-1 0 0,-1 2 0 0 0,1 1 1 0 0,-45 1-1 0 0,-143 23 27 0 0,154-14-179 0 0,10-5-23 0 0,1-1 0 0 0,-97-13 0 0 0,-26 0 0 0 0,-82 27 0 0 0,0 0 0 0 0,-122 7 0 0 0,265-13 32 0 0,-162-9 0 0 0,246-1-31 0 0,-58-3 25 0 0,-103 7 1 0 0,178-2-25 0 0,-75 7 2 0 0,-113-3 0 0 0,155-7-4 0 0,-44-4 54 0 0,-296-28-44 0 0,342 31-10 0 0,-89 3 0 0 0,-2 0 0 0 0,-81-16 0 0 0,163 14 0 0 0,-101 11 0 0 0,150-9 0 0 0,-54 2 26 0 0,0-2-1 0 0,-110-15 0 0 0,107 5 77 0 0,-27-2 59 0 0,-21 5-90 0 0,-148 10-1 0 0,121 1-165 0 0,68-4 207 0 0,-81 11 0 0 0,128-8-299 0 0,-1 0 1 0 0,1 2-1 0 0,0 0 1 0 0,1 1-1 0 0,0 1 0 0 0,-1 1 1 0 0,2 0-1 0 0,-28 18 1 0 0,2 7-712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6:49.671"/>
    </inkml:context>
    <inkml:brush xml:id="br0">
      <inkml:brushProperty name="width" value="0.1" units="cm"/>
      <inkml:brushProperty name="height" value="0.1" units="cm"/>
      <inkml:brushProperty name="color" value="#E71224"/>
    </inkml:brush>
  </inkml:definitions>
  <inkml:trace contextRef="#ctx0" brushRef="#br0">2015 311 919 0 0,'8'-5'14'0'0,"2"0"249"0"0,1-1-1 0 0,13-11 1 0 0,-24 17-273 0 0,1-1-1 0 0,-1 1 1 0 0,0 0 0 0 0,0 0 0 0 0,0 0 0 0 0,0 0 0 0 0,0-1-1 0 0,1 1 1 0 0,-1 0 0 0 0,0 0 0 0 0,0 0 0 0 0,0-1-1 0 0,0 1 1 0 0,0 0 0 0 0,0 0 0 0 0,0 0 0 0 0,0-1-1 0 0,0 1 1 0 0,0 0 0 0 0,0 0 0 0 0,0-1 0 0 0,0 1 0 0 0,0 0-1 0 0,0 0 1 0 0,0-1 0 0 0,0 1 0 0 0,0 0 0 0 0,0 0-1 0 0,0 0 1 0 0,0-1 0 0 0,0 1 0 0 0,0 0 0 0 0,0 0 0 0 0,-1 0-1 0 0,1-1 1 0 0,-9-5 21 0 0,-15-2 420 0 0,21 7-378 0 0,-6-2 391 0 0,-6-1 545 0 0,0 0 1 0 0,1 0-1 0 0,-2 1 0 0 0,1 1 0 0 0,0 1 1 0 0,-16 0-1 0 0,-39 10 71 0 0,55-6-967 0 0,0-1 0 0 0,1 0 0 0 0,-1-1 0 0 0,0-1 0 0 0,0 0 0 0 0,-28-4 0 0 0,0-6 340 0 0,-1 0 201 0 0,0 2 0 0 0,-48-3-1 0 0,-322-17 1429 0 0,171 4-1252 0 0,197 16-558 0 0,0-1 0 0 0,0-3 0 0 0,-50-21 0 0 0,48 14-39 0 0,-3-2 64 0 0,-57-16 1 0 0,90 33-249 0 0,0 0 0 0 0,-1 1 0 0 0,1 0 0 0 0,-1 2 0 0 0,0 0 0 0 0,0 1 0 0 0,-19 3 0 0 0,17 0-330 0 0,0 1 0 0 0,0 1-1 0 0,0 1 1 0 0,1 1 0 0 0,0 1-1 0 0,-34 17 1 0 0,20-3-846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6:51.085"/>
    </inkml:context>
    <inkml:brush xml:id="br0">
      <inkml:brushProperty name="width" value="0.1" units="cm"/>
      <inkml:brushProperty name="height" value="0.1" units="cm"/>
      <inkml:brushProperty name="color" value="#E71224"/>
    </inkml:brush>
  </inkml:definitions>
  <inkml:trace contextRef="#ctx0" brushRef="#br0">2536 223 455 0 0,'-1'-3'190'0'0,"-1"1"0"0"0,0 0-1 0 0,0-1 1 0 0,0 1-1 0 0,0 0 1 0 0,-1 0 0 0 0,1 0-1 0 0,0 0 1 0 0,-1 0-1 0 0,1 1 1 0 0,-1-1 0 0 0,0 1-1 0 0,0-1 1 0 0,-3 0-1 0 0,0 0 218 0 0,1 1-1 0 0,-1 1 0 0 0,0-1 1 0 0,1 1-1 0 0,-1 0 0 0 0,-11 1 0 0 0,8-1-160 0 0,0 0-1 0 0,-1-1 0 0 0,1 0 1 0 0,0-1-1 0 0,-1 0 0 0 0,1 0 1 0 0,0-1-1 0 0,-9-4 0 0 0,0 1 15 0 0,-39-4 1335 0 0,49 8-1540 0 0,1 1 0 0 0,-1 0-1 0 0,1 0 1 0 0,-1 0 0 0 0,-9 1 0 0 0,-17-1 160 0 0,-211-9 804 0 0,197 11-994 0 0,-153-15 863 0 0,-23 1 619 0 0,-143 2-1001 0 0,-49-10-14 0 0,363 19-301 0 0,0-2 0 0 0,0-2 1 0 0,0-2-1 0 0,0-3 0 0 0,-58-20 0 0 0,93 26-171 0 0,0 1 1 0 0,-1 0-1 0 0,1 2 0 0 0,-1 0 1 0 0,0 1-1 0 0,1 1 0 0 0,-1 0 1 0 0,-20 4-1 0 0,23-1-1541 0 0,-1 1 0 0 0,-29 10 0 0 0,-1 7-3610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6:52.778"/>
    </inkml:context>
    <inkml:brush xml:id="br0">
      <inkml:brushProperty name="width" value="0.1" units="cm"/>
      <inkml:brushProperty name="height" value="0.1" units="cm"/>
      <inkml:brushProperty name="color" value="#E71224"/>
    </inkml:brush>
  </inkml:definitions>
  <inkml:trace contextRef="#ctx0" brushRef="#br0">2695 148 5295 0 0,'-1'-2'47'0'0,"0"0"0"0"0,0 1-1 0 0,0-1 1 0 0,0 0 0 0 0,-1 0-1 0 0,1 1 1 0 0,-1-1 0 0 0,0 1-1 0 0,1-1 1 0 0,-1 1 0 0 0,0 0-1 0 0,0 0 1 0 0,0 0 0 0 0,1 0-1 0 0,-1 0 1 0 0,-4-2 0 0 0,1 3 116 0 0,0-1 0 0 0,-1 1 0 0 0,1 0 0 0 0,0 0 1 0 0,-9 1-1 0 0,-3 1-56 0 0,3-2 154 0 0,-1-1 0 0 0,1-1 0 0 0,0 0 0 0 0,-1 0-1 0 0,1-2 1 0 0,0 0 0 0 0,-15-6 0 0 0,10 3 206 0 0,-1 1 0 0 0,-34-6 0 0 0,-201-12 1021 0 0,226 21-1188 0 0,0 1-1 0 0,-49 4 1 0 0,-57 14 375 0 0,47-4-474 0 0,10-6-30 0 0,-104-6 1 0 0,130-3-161 0 0,-46 1 60 0 0,28 8 96 0 0,-72 15 0 0 0,108-14-158 0 0,-17 3 13 0 0,-1-2 0 0 0,-74 3-1 0 0,79-12 154 0 0,-1-1 0 0 0,0-3-1 0 0,1-2 1 0 0,0-2 0 0 0,-65-21-1 0 0,37 0 415 0 0,51 20-397 0 0,0 0-1 0 0,-1 2 0 0 0,0 0 0 0 0,0 2 0 0 0,-27-4 0 0 0,31 8-144 0 0,0 2-1 0 0,1 0 0 0 0,-1 1 1 0 0,-24 4-1 0 0,32-2-176 0 0,0 0-1 0 0,0 0 1 0 0,0 2 0 0 0,1-1-1 0 0,0 2 1 0 0,0 0 0 0 0,-19 12 0 0 0,-10 12-492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6:54.268"/>
    </inkml:context>
    <inkml:brush xml:id="br0">
      <inkml:brushProperty name="width" value="0.1" units="cm"/>
      <inkml:brushProperty name="height" value="0.1" units="cm"/>
      <inkml:brushProperty name="color" value="#E71224"/>
    </inkml:brush>
  </inkml:definitions>
  <inkml:trace contextRef="#ctx0" brushRef="#br0">4415 114 919 0 0,'0'-2'-296'0'0,"1"-3"796"0"0,0 0-1 0 0,-1 0 1 0 0,1 1-1 0 0,-1-1 1 0 0,-1-8 0 0 0,1 13-393 0 0,-1-1 1 0 0,1 0-1 0 0,0 0 1 0 0,0 0 0 0 0,-1 1-1 0 0,1-1 1 0 0,0 0-1 0 0,-1 0 1 0 0,1 1 0 0 0,-1-1-1 0 0,1 0 1 0 0,-1 1-1 0 0,1-1 1 0 0,-1 0 0 0 0,1 1-1 0 0,-1-1 1 0 0,0 1-1 0 0,1-1 1 0 0,-1 1 0 0 0,0-1-1 0 0,1 1 1 0 0,-1-1-1 0 0,0 1 1 0 0,0 0 0 0 0,0 0-1 0 0,1-1 1 0 0,-1 1-1 0 0,0 0 1 0 0,0 0 0 0 0,0 0-1 0 0,1 0 1 0 0,-1 0-1 0 0,0 0 1 0 0,0 0 0 0 0,0 0-1 0 0,0 0 1 0 0,1 0-1 0 0,-1 0 1 0 0,-1 1 0 0 0,-26 5-7 0 0,17-3-78 0 0,0-1 0 0 0,-15 2 0 0 0,-7-2 545 0 0,0-2 0 0 0,-61-6 0 0 0,-176-43 2888 0 0,221 41-2847 0 0,-57-2 0 0 0,-108 7-15 0 0,156 5-332 0 0,-98 16 0 0 0,-389 102-8 0 0,504-110-251 0 0,-1-3 1 0 0,-60 5-1 0 0,53-10-3 0 0,1-1 0 0 0,-67-9 0 0 0,46-8 0 0 0,49 11 0 0 0,0 0 0 0 0,-22-2 0 0 0,-12 2 3 0 0,-292-12 58 0 0,276 22-61 0 0,-99 22 0 0 0,52-7 0 0 0,-16-5 90 0 0,-37 7 58 0 0,125-16-44 0 0,0-2 0 0 0,-1-1 1 0 0,0-3-1 0 0,1-2 0 0 0,-1-1 1 0 0,-79-18-1 0 0,85 13-47 0 0,0 3-1 0 0,0 1 0 0 0,0 1 0 0 0,-1 3 1 0 0,1 1-1 0 0,-1 2 0 0 0,1 2 1 0 0,-56 13-1 0 0,10 2-54 0 0,-111 29-1403 0 0,147-34 53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5:43.201"/>
    </inkml:context>
    <inkml:brush xml:id="br0">
      <inkml:brushProperty name="width" value="0.1" units="cm"/>
      <inkml:brushProperty name="height" value="0.1" units="cm"/>
      <inkml:brushProperty name="color" value="#E71224"/>
    </inkml:brush>
  </inkml:definitions>
  <inkml:trace contextRef="#ctx0" brushRef="#br0">2128 613 21079 0 0,'-3'0'961'0'0,"-8"0"-17"0"0,8 0-225 0 0,2-4-683 0 0,-5-11-285 0 0,4 14 184 0 0,1-1 0 0 0,-1 1 0 0 0,0-1 0 0 0,0 1 0 0 0,1-1 0 0 0,-1 1 1 0 0,0 0-1 0 0,0 0 0 0 0,0 0 0 0 0,0 0 0 0 0,0 0 0 0 0,0 1 0 0 0,-1-1 0 0 0,-2 0 0 0 0,-1-2 327 0 0,0 1-1 0 0,0-1 0 0 0,-1 1 1 0 0,1 1-1 0 0,0-1 0 0 0,-1 1 1 0 0,1 0-1 0 0,-1 1 0 0 0,1 0 1 0 0,-1 0-1 0 0,-8 1 1259 0 0,15-5-1424 0 0,-1-11 0 0 0,0 11-3 0 0,0 2-11 0 0,-1-1-41 0 0,0 0 0 0 0,1-1 0 0 0,-2 1 0 0 0,1 0 0 0 0,0 0 0 0 0,-1 0 0 0 0,1 1 0 0 0,-1-1 0 0 0,0 1 1 0 0,0-1-1 0 0,0 1 0 0 0,0 0 0 0 0,0 0 0 0 0,-1 0 0 0 0,-4-2 0 0 0,-47-20 257 0 0,6 3-50 0 0,0-2 1 0 0,-47-31-1 0 0,56 28-78 0 0,-66-28 1 0 0,89 43-82 0 0,8 6-20 0 0,0-1 0 0 0,0 2 0 0 0,0-1 0 0 0,-18-5 1 0 0,1-1-57 0 0,4 1-13 0 0,1 0 0 0 0,0-2 0 0 0,-5-1 189 0 0,-33-13 1 0 0,47 22-148 0 0,-20-9-12 0 0,16 6 6 0 0,-1 0 0 0 0,1 2-1 0 0,-2 0 1 0 0,-20-4-1 0 0,7 5 22 0 0,-114-12 78 0 0,-40 9-71 0 0,120 4 0 0 0,29 3-42 0 0,-207 3 31 0 0,224-3-45 0 0,1 0 0 0 0,0 2 0 0 0,-1 0 0 0 0,1 1 0 0 0,0 1 0 0 0,0 1 0 0 0,-19 8 0 0 0,24-8 0 0 0,0 1 1 0 0,1 1-1 0 0,0 0 1 0 0,0 0-1 0 0,0 1 0 0 0,1 1 1 0 0,1 0-1 0 0,-1 0 0 0 0,2 1 1 0 0,-1 0-1 0 0,1 1 1 0 0,1 0-1 0 0,-9 14 0 0 0,4-2 3 0 0,0 5-11 0 0,0 4 53 0 0,5-8-42 0 0,1 1-11 0 0,1 4 0 0 0,-2 2 0 0 0,1 2 0 0 0,-2 2 0 0 0,1 0 0 0 0,1 0 0 0 0,2 2 0 0 0,1 1 0 0 0,4 6 11 0 0,1-3 31 0 0,1 1-31 0 0,0-1-11 0 0,0 2 0 0 0,2 0 0 0 0,-1 5 0 0 0,1 0 0 0 0,0 1 0 0 0,2-3 0 0 0,1 2 0 0 0,-1 2 0 0 0,1 1 0 0 0,-1-7 0 0 0,1 0 0 0 0,2 0 0 0 0,-1-3 0 0 0,5 2 0 0 0,10 7 0 0 0,-19-43 0 0 0,-1-1 0 0 0,2 0 0 0 0,-1 0 0 0 0,1 0 0 0 0,-1-1 0 0 0,9 7 0 0 0,4 2 0 0 0,32 18 0 0 0,20 7 11 0 0,5-6 31 0 0,1-1-31 0 0,-6-4-11 0 0,5 1 0 0 0,3 0 0 0 0,-3 1 0 0 0,-3-6 0 0 0,-47-18 0 0 0,25 4 0 0 0,29-4 0 0 0,3-7 0 0 0,-10-1 11 0 0,-45 1 31 0 0,33 2-31 0 0,8 3-11 0 0,3 0 0 0 0,-9-2 0 0 0,-3-3 0 0 0,5-3 0 0 0,18-4 0 0 0,4-3 0 0 0,2 1 0 0 0,-4-1 0 0 0,-4-4 53 0 0,-15 0-42 0 0,10-5-11 0 0,-4-7 0 0 0,-53 18 0 0 0,28-17 0 0 0,1-8 11 0 0,-29 18 31 0 0,-7 6-33 0 0,-3 2 5 0 0,0 1 0 0 0,0-1-1 0 0,9-13 1 0 0,22-33 50 0 0,-15 19-53 0 0,1-10-11 0 0,-6 5 11 0 0,-10 23 31 0 0,14-25-31 0 0,-1-5-11 0 0,-4-5 0 0 0,-3-1 0 0 0,-4 0 0 0 0,-3-1 0 0 0,-4 25 12 0 0,-2-1-1 0 0,-1 1 1 0 0,-5-50-1 0 0,1 58-7 0 0,0 1 0 0 0,-1-1 0 0 0,-1 2 0 0 0,-1-1 1 0 0,-1 1-1 0 0,-11-20 0 0 0,-40-57 52 0 0,42 73-46 0 0,2-2 0 0 0,0 0 1 0 0,2 0-1 0 0,0-2 0 0 0,-8-27 0 0 0,3-2-10 0 0,5 13 18 0 0,5 15-6 0 0,-1 0-1 0 0,-1 1 1 0 0,-14-26-1 0 0,13 35-5 0 0,-1 0 0 0 0,-1 1-1 0 0,0 1 1 0 0,-1 0 0 0 0,-1 1 0 0 0,0 0 0 0 0,-1 2-1 0 0,0 0 1 0 0,-1 0 0 0 0,-30-15 0 0 0,17 13 18 0 0,0 1 1 0 0,-1 2-1 0 0,0 1 0 0 0,-1 1 1 0 0,0 2-1 0 0,-34-4 1 0 0,-1 4 4 0 0,0 2 0 0 0,0 3 1 0 0,-95 9-1 0 0,77 2-134 0 0,-103 5-989 0 0,153-12 432 0 0,1-2 0 0 0,-1-2 0 0 0,-46-8 0 0 0,36-2-6361 0 0,4-3-2147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5:45.670"/>
    </inkml:context>
    <inkml:brush xml:id="br0">
      <inkml:brushProperty name="width" value="0.1" units="cm"/>
      <inkml:brushProperty name="height" value="0.1" units="cm"/>
      <inkml:brushProperty name="color" value="#E71224"/>
    </inkml:brush>
  </inkml:definitions>
  <inkml:trace contextRef="#ctx0" brushRef="#br0">3125 1942 10047 0 0,'-15'17'13127'0'0,"27"-20"-12846"0"0,35-8 8 0 0,-36 8 573 0 0,-1-4-597 0 0,28-20-1 0 0,-28 20-11 0 0,-2 0-43 0 0,26-23-18 0 0,-26 23-7 0 0,3-3-12 0 0,2-1-126 0 0,-1 2 16 0 0,-1-1-1 0 0,15-16 1 0 0,-17 17-28 0 0,-3 4-2 0 0,0-1 0 0 0,0 0 1 0 0,-1 0-1 0 0,8-11 0 0 0,-4 7-7 0 0,-3 2-1 0 0,0 1-1 0 0,0-1 1 0 0,6-12-1 0 0,-5 11-14 0 0,-5 6 2 0 0,1-1 0 0 0,0 0 0 0 0,-1 0-1 0 0,1 0 1 0 0,-1 0 0 0 0,0-1 0 0 0,2-7-1 0 0,1 2 18 0 0,10-32 97 0 0,-11 31-102 0 0,8-32 101 0 0,-10 33-93 0 0,6-32 147 0 0,0-12 48 0 0,0 8 34 0 0,-1 1 4 0 0,-6 36-228 0 0,0 3-5 0 0,0 0 0 0 0,0 0 0 0 0,0 0 1 0 0,4-8-1 0 0,12-39 130 0 0,2-1-80 0 0,-1-4-2 0 0,-5 9-67 0 0,-2-6-13 0 0,-7 39 2 0 0,-3 11 4 0 0,0 1 1 0 0,-1-1-1 0 0,1 0 0 0 0,-1 1 1 0 0,0-1-1 0 0,0 0 1 0 0,-1-7-1 0 0,-3-27 17 0 0,-4-1 38 0 0,-8 1 19 0 0,-2 0 8 0 0,-1 2 4 0 0,0 1-12 0 0,1 0-24 0 0,4-1-45 0 0,3-1-11 0 0,1 1 0 0 0,-1-1 0 0 0,-2 3 0 0 0,-5 3 0 0 0,12 23 8 0 0,5 6-2 0 0,-1 0-1 0 0,0 1 1 0 0,0-1 0 0 0,0 1-1 0 0,0-1 1 0 0,0 1 0 0 0,-4-4-1 0 0,-10-7 11 0 0,-1 0-1 0 0,0 1 1 0 0,-1 0-1 0 0,-33-15 1 0 0,-87-29 45 0 0,86 36 35 0 0,-95-54 0 0 0,56 14-32 0 0,-32-2-32 0 0,99 52-24 0 0,0 1 0 0 0,-1 1 0 0 0,-32-6 0 0 0,-50-1 28 0 0,-151-3 0 0 0,105 14-36 0 0,-161-7 0 0 0,244 7 18 0 0,0 3 1 0 0,0 3-1 0 0,1 3 0 0 0,-1 3 0 0 0,1 3 1 0 0,-89 27-1 0 0,9 0-18 0 0,74-20 0 0 0,-93 34 0 0 0,144-42 0 0 0,0 2 0 0 0,-38 25 0 0 0,-41 37 0 0 0,42-30 0 0 0,-120 111 42 0 0,146-124-31 0 0,8-3 16 0 0,0 0 0 0 0,3 2-1 0 0,0 1 1 0 0,2 1 0 0 0,1 0-1 0 0,1 2 1 0 0,-24 58 0 0 0,10-8-1 0 0,-36 139 1 0 0,61-184-27 0 0,1 1 0 0 0,-3 50 0 0 0,10-59 0 0 0,4 15 0 0 0,2 3 0 0 0,6 3 0 0 0,4 7 0 0 0,-11-42 2 0 0,15 35 49 0 0,-1-7-40 0 0,0-4-11 0 0,10 14 0 0 0,5-2 11 0 0,4-2 31 0 0,2 0-31 0 0,3-3-11 0 0,3-4 0 0 0,2-3 0 0 0,13 1 0 0 0,-1-3 0 0 0,-2 0 0 0 0,0-3 53 0 0,-18-11-42 0 0,12 6-11 0 0,1-1 0 0 0,10-3 0 0 0,9-3 0 0 0,8-10 0 0 0,0-8 0 0 0,-4-7 0 0 0,-2-6 0 0 0,-3-2 0 0 0,-1 2 0 0 0,12 0 53 0 0,-27 4-42 0 0,16-3-11 0 0,18-5 0 0 0,-12-3 0 0 0,-2-6 0 0 0,6-7 0 0 0,0-5 0 0 0,-1-6 0 0 0,-1 3 0 0 0,2 2 11 0 0,3 2 31 0 0,-1 0-31 0 0,2-1-11 0 0,5 0 0 0 0,-2 4 0 0 0,-8 5 0 0 0,-11 2 0 0 0,-5 2 0 0 0,2 0 0 0 0,-2 0 0 0 0,-1 2 11 0 0,1-3 31 0 0,14-6-31 0 0,-13 3 0 0 0,-54 20 3 0 0,0-1 0 0 0,0 0 0 0 0,17-10 1 0 0,-14 6-4 0 0,7-3 63 0 0,20-19 5 0 0,3-7-63 0 0,-5 5-89 0 0,-36 31 30 0 0,-1-1 0 0 0,1 1 1 0 0,-1-1-1 0 0,1 1 0 0 0,-1-1 1 0 0,0 1-1 0 0,1-1 0 0 0,0-3 1 0 0,7-6-129 0 0,20-38-746 0 0,-23 38 690 0 0,0 2-390 0 0,-1 0-1 0 0,0-1 1 0 0,3-10 0 0 0,20-45-1710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5:48.192"/>
    </inkml:context>
    <inkml:brush xml:id="br0">
      <inkml:brushProperty name="width" value="0.1" units="cm"/>
      <inkml:brushProperty name="height" value="0.1" units="cm"/>
      <inkml:brushProperty name="color" value="#E71224"/>
    </inkml:brush>
  </inkml:definitions>
  <inkml:trace contextRef="#ctx0" brushRef="#br0">14 179 919 0 0,'-1'-2'272'0'0,"-1"0"0"0"0,1 0-1 0 0,0 0 1 0 0,0 0-1 0 0,0 0 1 0 0,0 0-1 0 0,0 0 1 0 0,1 0-1 0 0,-1-1 1 0 0,0-3-1 0 0,0-12 2751 0 0,0 16-2727 0 0,1-1 0 0 0,-1 0-1 0 0,1 0 1 0 0,0 1 0 0 0,0-1-1 0 0,0 0 1 0 0,1 0 0 0 0,-1 1 0 0 0,1-1-1 0 0,-1 0 1 0 0,3-4 0 0 0,-3 5 25 0 0,1 1 1 0 0,0-1-1 0 0,0 0 1 0 0,0 0-1 0 0,1 0 1 0 0,-1 1-1 0 0,0-1 1 0 0,1 0-1 0 0,-1 1 1 0 0,1-1-1 0 0,-1 1 1 0 0,1 0-1 0 0,0 0 1 0 0,0-1-1 0 0,0 1 1 0 0,-1 0-1 0 0,3 0 1 0 0,0-2 186 0 0,0 1 1 0 0,0 0-1 0 0,-1-1 1 0 0,1 0-1 0 0,5-5 1 0 0,8-7 660 0 0,-7 9-746 0 0,-6 3-170 0 0,0 0 1 0 0,1 0 0 0 0,-1 0 0 0 0,1 1 0 0 0,0 0 0 0 0,10-4 0 0 0,-10 5-50 0 0,1 0 0 0 0,-1 0 0 0 0,1 0-1 0 0,-1 0 1 0 0,0 1 0 0 0,1 0 0 0 0,7 1 0 0 0,-11-1-137 0 0,1 1 0 0 0,0 0 0 0 0,0 0 0 0 0,0 0 0 0 0,-1 0 0 0 0,1 0 0 0 0,0 1 0 0 0,-1-1 0 0 0,1 1 1 0 0,-1 0-1 0 0,0 0 0 0 0,1 0 0 0 0,-1 0 0 0 0,0 0 0 0 0,3 3 0 0 0,-2-1-14 0 0,0 0-1 0 0,0 0 1 0 0,0 1-1 0 0,0-1 1 0 0,-1 0-1 0 0,0 1 1 0 0,0-1 0 0 0,2 8-1 0 0,1 0 41 0 0,0 0-1 0 0,0 0 1 0 0,9 14-1 0 0,-7-14 0 0 0,-1 0-1 0 0,10 26 0 0 0,0 27 204 0 0,1-15-96 0 0,-10-30-68 0 0,8 38 0 0 0,0 9-8 0 0,-8-35-5 0 0,7 52-1 0 0,-13-64-108 0 0,2 21 90 0 0,-2 52-1 0 0,-2-69-21 0 0,2-1 0 0 0,1 0 0 0 0,7 34 0 0 0,0 0 9 0 0,9 43-40 0 0,-10-59 2 0 0,5 61 0 0 0,-9-9 71 0 0,16 168 409 0 0,-10-183-503 0 0,6 31 16 0 0,-12-81-7 0 0,-2 0 0 0 0,0 0 0 0 0,-4 40 0 0 0,2 20 38 0 0,1-43-23 0 0,-1 0 0 0 0,-3 1 0 0 0,-12 68 0 0 0,-20 69 122 0 0,9-13-1 0 0,17-106-135 0 0,-28 212 147 0 0,-28 39 75 0 0,55-277-255 0 0,1-2 42 0 0,-17 41-1 0 0,18-53-9 0 0,1 1 0 0 0,-8 40 0 0 0,10-34-24 0 0,-12 32 0 0 0,-28 76 125 0 0,-43 228 0 0 0,75-241-31 0 0,10-76-82 0 0,1-17-36 0 0,-4 29-115 0 0,5-56 90 0 0,0 0 1 0 0,0 0-1 0 0,-1 0 1 0 0,0 0-1 0 0,0-1 1 0 0,0 1-1 0 0,-6 8 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7:53.283"/>
    </inkml:context>
    <inkml:brush xml:id="br0">
      <inkml:brushProperty name="width" value="0.1" units="cm"/>
      <inkml:brushProperty name="height" value="0.1" units="cm"/>
      <inkml:brushProperty name="color" value="#E71224"/>
    </inkml:brush>
  </inkml:definitions>
  <inkml:trace contextRef="#ctx0" brushRef="#br0">2653 69 3679 0 0,'-11'-28'384'0'0,"2"8"2042"0"0,10 18-2143 0 0,1 1 0 0 0,0-1 0 0 0,0 0 0 0 0,0 1 0 0 0,0-1 0 0 0,0 1 0 0 0,0-1 1 0 0,4-1-1 0 0,12-1 183 0 0,-15 5 12 0 0,-11 5-181 0 0,-29 16-65 0 0,-2-2 1 0 0,-1-1-1 0 0,-52 16 0 0 0,28-18-25 0 0,-36 11 314 0 0,57-12-442 0 0,-3 2-34 0 0,-54 13-1 0 0,-417 73 1516 0 0,378-84-1128 0 0,-51 11 220 0 0,121-19-403 0 0,-1-3 0 0 0,0-3 0 0 0,-88-4 0 0 0,-95-26 620 0 0,167 13-584 0 0,-76-15 289 0 0,-11-2 120 0 0,162 27-781 0 0,-1 1 1 0 0,0 0 0 0 0,0 0-1 0 0,1 1 1 0 0,-1 1 0 0 0,0 0-1 0 0,1 0 1 0 0,0 1 0 0 0,-1 1-1 0 0,1 0 1 0 0,0 0 0 0 0,1 1 0 0 0,-1 1-1 0 0,-19 13 1 0 0,0 6-5969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7:53.937"/>
    </inkml:context>
    <inkml:brush xml:id="br0">
      <inkml:brushProperty name="width" value="0.1" units="cm"/>
      <inkml:brushProperty name="height" value="0.1" units="cm"/>
      <inkml:brushProperty name="color" value="#E71224"/>
    </inkml:brush>
  </inkml:definitions>
  <inkml:trace contextRef="#ctx0" brushRef="#br0">1371 231 1839 0 0,'-16'-18'6064'0'0,"13"16"-5342"0"0,-5-4-81 0 0,7 5-640 0 0,0 0 0 0 0,0 0 0 0 0,-1 0 0 0 0,1 0 0 0 0,0 0 0 0 0,-1 1 0 0 0,1-1 0 0 0,-1 0 0 0 0,1 1 0 0 0,-1-1 0 0 0,1 1 0 0 0,-1 0 0 0 0,1-1 0 0 0,-1 1 0 0 0,1 0 0 0 0,-1 0 0 0 0,0 0 0 0 0,1 0 0 0 0,-3 0 0 0 0,-1 1-84 0 0,1-2 0 0 0,-1 1 0 0 0,0 0 0 0 0,0-1 0 0 0,1 0 0 0 0,-1 0 1 0 0,1 0-1 0 0,-7-3 0 0 0,-38-19 54 0 0,30 13 263 0 0,-34-20 1117 0 0,36 20-293 0 0,-24-12-1 0 0,34 19-914 0 0,0 1 0 0 0,0 0 1 0 0,0 0-1 0 0,0 0 1 0 0,0 1-1 0 0,0 0 1 0 0,-11 0-1 0 0,-133 5 64 0 0,-32 1 523 0 0,144-7-314 0 0,-1-1 0 0 0,-63-13 0 0 0,-131-38 672 0 0,214 50-720 0 0,0 1 0 0 0,0 0 0 0 0,0 2 0 0 0,-26 1 0 0 0,32 1-508 0 0,0 1 1 0 0,-20 4-1 0 0,23-3-1273 0 0,1 1 0 0 0,-1-1 0 0 0,-15 10-1 0 0,3 0-3938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7:54.518"/>
    </inkml:context>
    <inkml:brush xml:id="br0">
      <inkml:brushProperty name="width" value="0.1" units="cm"/>
      <inkml:brushProperty name="height" value="0.1" units="cm"/>
      <inkml:brushProperty name="color" value="#E71224"/>
    </inkml:brush>
  </inkml:definitions>
  <inkml:trace contextRef="#ctx0" brushRef="#br0">1685 126 6335 0 0,'-1'-2'60'0'0,"0"1"0"0"0,1 0-1 0 0,-1-1 1 0 0,0 1 0 0 0,0 0-1 0 0,0 0 1 0 0,0 0-1 0 0,0 0 1 0 0,0 0 0 0 0,0 0-1 0 0,0 0 1 0 0,0 0 0 0 0,-1 0-1 0 0,1 0 1 0 0,0 1 0 0 0,0-1-1 0 0,-3-1 1 0 0,0 2 79 0 0,0-1 0 0 0,0 1 0 0 0,0-1 0 0 0,0 1 0 0 0,-5 1 1 0 0,-5-1-54 0 0,-35-2 207 0 0,-1-2 0 0 0,-75-15 0 0 0,89 14 395 0 0,1 2 0 0 0,-1 1 1 0 0,-47 4-1 0 0,37 0-220 0 0,-7 0-30 0 0,-114-2 628 0 0,-173-43 365 0 0,232 28-1098 0 0,-167-3 0 0 0,224 20-777 0 0,-76 14-1 0 0,88-10-642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7:23.938"/>
    </inkml:context>
    <inkml:brush xml:id="br0">
      <inkml:brushProperty name="width" value="0.1" units="cm"/>
      <inkml:brushProperty name="height" value="0.1" units="cm"/>
      <inkml:brushProperty name="color" value="#E71224"/>
    </inkml:brush>
  </inkml:definitions>
  <inkml:trace contextRef="#ctx0" brushRef="#br0">607 1592 3423 0 0,'0'0'12'0'0,"0"-1"0"0"0,-1 1 0 0 0,1 0 0 0 0,0-1 0 0 0,0 1 0 0 0,-1 0 0 0 0,1 0 0 0 0,0-1 0 0 0,0 1 0 0 0,-1 0 0 0 0,1 0 0 0 0,0 0 0 0 0,-1-1 0 0 0,1 1 0 0 0,0 0 0 0 0,-1 0 0 0 0,1 0 0 0 0,0 0 0 0 0,-1 0 0 0 0,1 0 0 0 0,0 0 0 0 0,-1 0 0 0 0,1 0 0 0 0,0 0 0 0 0,-1 0 0 0 0,1 0 0 0 0,0 0 0 0 0,-1 0 0 0 0,1 0 0 0 0,-1 0 0 0 0,1 0 0 0 0,0 0 0 0 0,-1 0 0 0 0,1 0 0 0 0,0 1 0 0 0,-1-1 0 0 0,1 0 0 0 0,0 0 0 0 0,0 0 0 0 0,-1 1 0 0 0,1-1 0 0 0,-19 9 253 0 0,18-9-234 0 0,-20 8 463 0 0,18-8 791 0 0,12-6 544 0 0,28-9 1462 0 0,-26 11-2401 0 0,0 0-1 0 0,0-1 0 0 0,11-8 0 0 0,-17 12-705 0 0,-1-1-1 0 0,1 1 0 0 0,-1 0 0 0 0,1 0 1 0 0,0 0-1 0 0,-1 0 0 0 0,1 1 1 0 0,0 0-1 0 0,9 1 0 0 0,8-1 72 0 0,63-13 668 0 0,-34 9-470 0 0,31-3 377 0 0,-72 6-758 0 0,-1 1 1 0 0,1 0-1 0 0,0 1 1 0 0,0 0-1 0 0,19 4 1 0 0,-16-2-43 0 0,0-1 1 0 0,20 1-1 0 0,-16-4 89 0 0,0-1-1 0 0,-1-1 1 0 0,20-6-1 0 0,-31 8-84 0 0,8-2 51 0 0,-6 0-22 0 0,1 1 1 0 0,-1 0-1 0 0,1 1 1 0 0,0 0-1 0 0,0 0 1 0 0,-1 0 0 0 0,1 1-1 0 0,0 0 1 0 0,14 3-1 0 0,-7 0-14 0 0,1-1 1 0 0,-1-1-1 0 0,1 0 0 0 0,17-2 1 0 0,33 2 231 0 0,-51 0-227 0 0,0 1-1 0 0,0 1 0 0 0,0 0 1 0 0,27 10-1 0 0,-19-4 0 0 0,0-2 1 0 0,0 0-1 0 0,49 6 0 0 0,-8 0 275 0 0,11 1-181 0 0,-65-13-114 0 0,0 0 1 0 0,-1-1 0 0 0,1 0-1 0 0,0-1 1 0 0,17-3-1 0 0,6-3 253 0 0,0 2 0 0 0,0 0 0 0 0,42 1 0 0 0,-41 3-250 0 0,0-3 0 0 0,65-15 0 0 0,-2 1 71 0 0,-72 16-34 0 0,1 1 1 0 0,-1 2-1 0 0,0 1 1 0 0,32 5 0 0 0,-15-1-69 0 0,108 18 184 0 0,-124-21-157 0 0,1 0-1 0 0,-1-2 0 0 0,0-1 0 0 0,35-3 1 0 0,20-1 14 0 0,1 1 19 0 0,-39 1 12 0 0,47 3 0 0 0,6 8 164 0 0,-68-7-189 0 0,-1-1-1 0 0,1-1 1 0 0,-1-1-1 0 0,42-8 0 0 0,-23 3 2 0 0,-30 5-32 0 0,-1-1 1 0 0,0-1 0 0 0,16-5-1 0 0,27-15 96 0 0,-51 19-97 0 0,0 0 0 0 0,0 0 0 0 0,-1-1 0 0 0,1 0-1 0 0,-1 0 1 0 0,6-7 0 0 0,-5 5 18 0 0,14-16 39 0 0,-20 22-73 0 0,-1-1 1 0 0,1 1-1 0 0,0-1 1 0 0,0 1-1 0 0,-1-1 1 0 0,1 1-1 0 0,-1-1 1 0 0,1 0 0 0 0,-1 1-1 0 0,0-1 1 0 0,0 0-1 0 0,1 1 1 0 0,-1-1-1 0 0,0 0 1 0 0,-1 1 0 0 0,1-3-1 0 0,-11-35 166 0 0,9 33-147 0 0,0 0 0 0 0,0 0 0 0 0,0 0 0 0 0,1 0 0 0 0,0 0-1 0 0,0-1 1 0 0,1 1 0 0 0,0 0 0 0 0,0 0 0 0 0,0-1 0 0 0,1 1 0 0 0,-1 0 0 0 0,4-10 0 0 0,-3 8-5 0 0,1 1 0 0 0,-1 0 1 0 0,-1-1-1 0 0,0 1 0 0 0,0-1 0 0 0,0 1 1 0 0,-1-1-1 0 0,0 1 0 0 0,0-1 1 0 0,-5-13-1 0 0,3 11 2 0 0,1 0-1 0 0,0 1 1 0 0,1-2 0 0 0,0 1 0 0 0,0-12 0 0 0,3 10-5 0 0,-2 0 1 0 0,0 0-1 0 0,0 1 1 0 0,-1-1-1 0 0,0 0 1 0 0,-1 1-1 0 0,-1-1 1 0 0,1 1-1 0 0,-2 0 1 0 0,-7-18-1 0 0,8 22-6 0 0,1 0 0 0 0,0-1-1 0 0,0 1 1 0 0,0 0 0 0 0,1-1-1 0 0,0 1 1 0 0,1 0 0 0 0,0-1-1 0 0,0 1 1 0 0,0-1 0 0 0,1 1-1 0 0,0 0 1 0 0,1-1 0 0 0,-1 1-1 0 0,5-10 1 0 0,-6 13-3 0 0,1-1 0 0 0,-1 1 0 0 0,0 0 0 0 0,0 0 0 0 0,-1 0-1 0 0,1 0 1 0 0,-1 0 0 0 0,0-1 0 0 0,0 1 0 0 0,0 0 0 0 0,-1 0 0 0 0,-1-3 0 0 0,0 1 2 0 0,1 1 1 0 0,1-1-1 0 0,-1 0 1 0 0,1 0 0 0 0,-1-10-1 0 0,2 8 5 0 0,1 0-1 0 0,1 0 1 0 0,0 0 0 0 0,0 1-1 0 0,0-1 1 0 0,1 1 0 0 0,0-1-1 0 0,1 1 1 0 0,8-14 0 0 0,-8 15-1 0 0,0-2-1 0 0,0 1 1 0 0,0 0 0 0 0,-1-1 0 0 0,0 1-1 0 0,-1-1 1 0 0,0 0 0 0 0,0 0 0 0 0,0 0-1 0 0,0-9 1 0 0,-3-12 9 0 0,3 0 1 0 0,4-33-1 0 0,-4 39 2 0 0,0 0 0 0 0,-2 0 0 0 0,-1-1 0 0 0,-5-37 0 0 0,1 24-10 0 0,4 26-9 0 0,0 1-1 0 0,-1 0 1 0 0,-1 0-1 0 0,0 0 1 0 0,0 0-1 0 0,-1 0 1 0 0,0 1 0 0 0,-10-17-1 0 0,10 20 0 0 0,0 0-1 0 0,-1 0 0 0 0,0 0 1 0 0,0 1-1 0 0,-1 0 1 0 0,1 0-1 0 0,-1 0 1 0 0,0 0-1 0 0,0 1 1 0 0,-1 0-1 0 0,1 1 1 0 0,-14-6-1 0 0,10 6-2 0 0,-1 0 0 0 0,1 1 0 0 0,-14-2 0 0 0,-14-2 0 0 0,3 0 0 0 0,1 2 0 0 0,-1 2 0 0 0,0 1 0 0 0,-51 4 0 0 0,-11 1 0 0 0,73-6 0 0 0,1 0 0 0 0,-38-9 0 0 0,-11-2 0 0 0,-30-1 0 0 0,-25-3 0 0 0,65 12 0 0 0,0 4 0 0 0,-68 6 0 0 0,78 0 0 0 0,-211 17 0 0 0,233-22 0 0 0,-1-2 0 0 0,1-1 0 0 0,-33-6 0 0 0,-38-5 0 0 0,-164 8 0 0 0,258 6 0 0 0,-20 2 0 0 0,0 1 0 0 0,0 2 0 0 0,-43 11 0 0 0,32-6 0 0 0,-20 4 0 0 0,-156 33 0 0 0,190-44 9 0 0,1-2 1 0 0,-1-1-1 0 0,0 0 0 0 0,1-2 1 0 0,-32-6-1 0 0,5 1-1 0 0,40 6-8 0 0,1-1 0 0 0,-1 1 0 0 0,1 0 0 0 0,0 1 0 0 0,0 0 0 0 0,0 1 0 0 0,0-1 0 0 0,-13 4 0 0 0,-351 91 0 0 0,348-90 0 0 0,0 0 0 0 0,0-2 0 0 0,-39 1 0 0 0,54-3 0 0 0,0 0 0 0 0,0 0 0 0 0,-19 7 0 0 0,-20 2 0 0 0,40-9 0 0 0,1 0 0 0 0,-1 0 0 0 0,0 1 0 0 0,0 0 0 0 0,-8 4 0 0 0,3-1 0 0 0,12-4 0 0 0,-1 0 0 0 0,0 0 0 0 0,1 0 0 0 0,-1 0 0 0 0,1 0 0 0 0,-1 1 0 0 0,1-1 0 0 0,-1 1 0 0 0,-3 3 0 0 0,3-2 0 0 0,-1 1 0 0 0,1 0 0 0 0,0 0 0 0 0,0 0 0 0 0,1 0 0 0 0,-1 1 0 0 0,1-1 0 0 0,-4 10 0 0 0,3-2 0 0 0,1-1 0 0 0,-3 20 0 0 0,2-16-10 0 0,0-1 0 0 0,-8 22 1 0 0,7-23 0 0 0,0 0 0 0 0,0 0 1 0 0,-2 20-1 0 0,1 10 9 0 0,-3-1 0 0 0,-14 45 0 0 0,20-74 0 0 0,0 0 0 0 0,0-1 0 0 0,2 26 0 0 0,-2 7 0 0 0,-5-5 0 0 0,5-28 0 0 0,0-1 0 0 0,-2 21 0 0 0,5-16 0 0 0,1 1 0 0 0,7 29 0 0 0,1 16 0 0 0,-4 1 0 0 0,24 111 0 0 0,-27-159 0 0 0,1-1 0 0 0,0 0 0 0 0,1-1 0 0 0,0 1 0 0 0,1-1 0 0 0,1 0 0 0 0,11 16 0 0 0,43 52 0 0 0,-57-77 0 0 0,-1-1 0 0 0,0 0 0 0 0,1 0 0 0 0,0 0 0 0 0,-1 0 0 0 0,1 0 0 0 0,0-1 0 0 0,1 0 0 0 0,6 3 0 0 0,2 0 0 0 0,26 5 0 0 0,-27-8 0 0 0,-1 1 0 0 0,0 0 0 0 0,20 8 0 0 0,-10-1 0 0 0,2-1 0 0 0,-1-1 0 0 0,1-1 0 0 0,27 4 0 0 0,96 9 0 0 0,45-16 0 0 0,-126-5 0 0 0,80 9 0 0 0,25-1 0 0 0,-66-6 0 0 0,102 3 0 0 0,-204-4-36 0 0,0 0 1 0 0,0 0-1 0 0,0 0 0 0 0,0 0 1 0 0,-1 1-1 0 0,1-1 0 0 0,0 1 0 0 0,0 0 1 0 0,0-1-1 0 0,0 1 0 0 0,0 0 1 0 0,-1 0-1 0 0,1 0 0 0 0,0 0 1 0 0,-1 0-1 0 0,1 1 0 0 0,-1-1 0 0 0,1 0 1 0 0,-1 1-1 0 0,1-1 0 0 0,0 3 1 0 0,0-1-127 0 0,-1 0 1 0 0,0-1-1 0 0,0 1 1 0 0,0 0-1 0 0,-1 0 1 0 0,1 0 0 0 0,-1 0-1 0 0,1 0 1 0 0,-1 1-1 0 0,0-1 1 0 0,0 0-1 0 0,-1 4 1 0 0,-1 8-1158 0 0,-2-1 0 0 0,1 0 0 0 0,-2 0 0 0 0,-9 21 1 0 0,-4 2-6500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7:55.034"/>
    </inkml:context>
    <inkml:brush xml:id="br0">
      <inkml:brushProperty name="width" value="0.1" units="cm"/>
      <inkml:brushProperty name="height" value="0.1" units="cm"/>
      <inkml:brushProperty name="color" value="#E71224"/>
    </inkml:brush>
  </inkml:definitions>
  <inkml:trace contextRef="#ctx0" brushRef="#br0">1236 173 1839 0 0,'0'-2'253'0'0,"1"0"-1"0"0,-1 1 1 0 0,0-1-1 0 0,0 0 1 0 0,0 0-1 0 0,-1 0 1 0 0,1 1-1 0 0,0-1 1 0 0,-1 0-1 0 0,1 1 1 0 0,-1-1-1 0 0,1 0 0 0 0,-1 0 1 0 0,0 1-1 0 0,0-1 1 0 0,0 1-1 0 0,0-1 1 0 0,0 1-1 0 0,-2-3 1 0 0,-25-29 1561 0 0,20 26-1429 0 0,0 0 0 0 0,0 0 0 0 0,-1 0 0 0 0,0 1-1 0 0,-1 1 1 0 0,1-1 0 0 0,-1 2 0 0 0,-20-8 0 0 0,12 7-115 0 0,0 1 1 0 0,-1 0-1 0 0,0 1 1 0 0,-25 0-1 0 0,-455-19 1714 0 0,457 21-1768 0 0,0 1 0 0 0,-1 2 0 0 0,-53 10 0 0 0,63-5-549 0 0,-42 14-1 0 0,47-11-1774 0 0,-46 23 1 0 0,29-7-2827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7:55.621"/>
    </inkml:context>
    <inkml:brush xml:id="br0">
      <inkml:brushProperty name="width" value="0.1" units="cm"/>
      <inkml:brushProperty name="height" value="0.1" units="cm"/>
      <inkml:brushProperty name="color" value="#E71224"/>
    </inkml:brush>
  </inkml:definitions>
  <inkml:trace contextRef="#ctx0" brushRef="#br0">2377 1 1839 0 0,'-5'2'305'0'0,"0"0"-1"0"0,0 0 0 0 0,0 0 0 0 0,0 0 0 0 0,0-1 0 0 0,0 0 0 0 0,0 0 1 0 0,-11 0-1 0 0,-118-1 2511 0 0,96-2-1631 0 0,-1 1 0 0 0,-64 8-1 0 0,-74 17 252 0 0,86-12-998 0 0,-66 17 151 0 0,-5 1-130 0 0,-21-13 211 0 0,149-16-468 0 0,-1-2 1 0 0,1-2-1 0 0,-46-8 0 0 0,-2-6 118 0 0,-133-23 510 0 0,172 35-719 0 0,-1 2-1 0 0,1 1 1 0 0,-47 5 0 0 0,-295 56-33 0 0,352-51-611 0 0,-33 12-1 0 0,14 0-652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7:58.521"/>
    </inkml:context>
    <inkml:brush xml:id="br0">
      <inkml:brushProperty name="width" value="0.1" units="cm"/>
      <inkml:brushProperty name="height" value="0.1" units="cm"/>
      <inkml:brushProperty name="color" value="#E71224"/>
    </inkml:brush>
  </inkml:definitions>
  <inkml:trace contextRef="#ctx0" brushRef="#br0">2966 16 1839 0 0,'-2'-1'152'0'0,"-1"1"0"0"0,1-1 0 0 0,-1 1 0 0 0,1-1 0 0 0,-1 1 0 0 0,1 0 0 0 0,-1-1 0 0 0,0 1 0 0 0,1 1 0 0 0,-1-1 0 0 0,1 0 0 0 0,-1 1 0 0 0,1-1-1 0 0,-1 1 1 0 0,-3 1 0 0 0,-8 2-417 0 0,-1-1 406 0 0,0-2 1 0 0,0 1-1 0 0,0-2 1 0 0,1 0-1 0 0,-26-4 0 0 0,-19 0 2165 0 0,-120 15 113 0 0,-90 2-599 0 0,198-8-1399 0 0,-191-1 807 0 0,145-9-674 0 0,-115 0 252 0 0,31 2-482 0 0,116 0-162 0 0,-138-15 399 0 0,36 2-110 0 0,140 14-375 0 0,1 2 0 0 0,-50 7 0 0 0,-345 68 118 0 0,403-67-404 0 0,0 2 0 0 0,0 1 0 0 0,1 2 0 0 0,-42 22 0 0 0,31-11-948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7:59.709"/>
    </inkml:context>
    <inkml:brush xml:id="br0">
      <inkml:brushProperty name="width" value="0.1" units="cm"/>
      <inkml:brushProperty name="height" value="0.1" units="cm"/>
      <inkml:brushProperty name="color" value="#E71224"/>
    </inkml:brush>
  </inkml:definitions>
  <inkml:trace contextRef="#ctx0" brushRef="#br0">1012 58 2303 0 0,'0'0'113'0'0,"1"-1"0"0"0,-1 0 0 0 0,1 0 0 0 0,-1 1 0 0 0,1-1 0 0 0,-1 0 0 0 0,0 0 0 0 0,0 0 0 0 0,1 0 0 0 0,-1 1-1 0 0,0-1 1 0 0,0 0 0 0 0,0 0 0 0 0,0 0 0 0 0,0 0 0 0 0,0 0 0 0 0,0 0 0 0 0,0 0 0 0 0,0 0 0 0 0,0 1 0 0 0,0-1-1 0 0,-1 0 1 0 0,1 0 0 0 0,0 0 0 0 0,-1 0 0 0 0,1 0 0 0 0,0 1 0 0 0,-1-1 0 0 0,1 0 0 0 0,-1 0 0 0 0,0 1 0 0 0,1-1-1 0 0,-1 0 1 0 0,1 1 0 0 0,-1-1 0 0 0,0 1 0 0 0,0-1 0 0 0,1 1 0 0 0,-1-1 0 0 0,0 1 0 0 0,0-1 0 0 0,-1 0 0 0 0,-4-1-17 0 0,-1 1 0 0 0,1 0 0 0 0,0 0 1 0 0,-1 0-1 0 0,-7 0 0 0 0,-1 0 655 0 0,-29-6 407 0 0,27 3-642 0 0,-1 2-1 0 0,1 0 1 0 0,0 1 0 0 0,-32 1-1 0 0,-147 34 1025 0 0,61-8-1234 0 0,39-12-231 0 0,-213 44-349 0 0,267-47 43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5:49.737"/>
    </inkml:context>
    <inkml:brush xml:id="br0">
      <inkml:brushProperty name="width" value="0.1" units="cm"/>
      <inkml:brushProperty name="height" value="0.1" units="cm"/>
      <inkml:brushProperty name="color" value="#E71224"/>
    </inkml:brush>
  </inkml:definitions>
  <inkml:trace contextRef="#ctx0" brushRef="#br0">179 437 3679 0 0,'-3'-3'65'0'0,"0"1"-1"0"0,1-1 1 0 0,0 0-1 0 0,-1 1 1 0 0,1-1-1 0 0,0 0 0 0 0,-2-5 1 0 0,4 7 117 0 0,-1-1 0 0 0,1 1 0 0 0,0-1 0 0 0,0 1-1 0 0,0-1 1 0 0,0 1 0 0 0,0-1 0 0 0,0 1 0 0 0,0-1 0 0 0,0 1 0 0 0,1-1 0 0 0,-1 1 0 0 0,0-1 0 0 0,1 1 0 0 0,0-1 0 0 0,-1 1 0 0 0,1 0 0 0 0,0-1 0 0 0,0 1-1 0 0,1-2 1 0 0,44-61 621 0 0,-28 40-754 0 0,26-45 1 0 0,0-19-41 0 0,17-34 48 0 0,-54 112 907 0 0,-7 17 1067 0 0,-2 11-348 0 0,10 214 4038 0 0,-8-223-5582 0 0,0 0 1 0 0,-1-1-1 0 0,0 1 1 0 0,0-1-1 0 0,-1 1 1 0 0,0-1-1 0 0,-1 1 1 0 0,-3 7-1 0 0,-34 65 1011 0 0,21-44-610 0 0,-12 29 221 0 0,-27 86 0 0 0,-10 74-241 0 0,30-92-194 0 0,-37 147 103 0 0,56-188-395 0 0,-7 101-1 0 0,25-34 32 0 0,3-73-55 0 0,-1-14 98 0 0,4 0 0 0 0,2-1 0 0 0,4 0 1 0 0,2 0-1 0 0,25 72 0 0 0,-28-114-73 0 0,68 252 145 0 0,-12 164 17 0 0,-29-160 75 0 0,-24-214-115 0 0,3-1 1 0 0,3-1-1 0 0,52 125 0 0 0,-39-121-107 0 0,52 131 127 0 0,-75-178-138 0 0,4 31 0 0 0,5 14 39 0 0,-13-53-38 0 0,-1 0 0 0 0,0 0 0 0 0,-2 0-1 0 0,0 1 1 0 0,-2-1 0 0 0,-2 28 0 0 0,2-41-20 0 0,-1-1-1 0 0,-1 0 1 0 0,1 0 0 0 0,-1 0 0 0 0,0 0 0 0 0,0 0 0 0 0,0 0-1 0 0,-4 5 1 0 0,-9 20 63 0 0,15-28-119 0 0,0 0 1 0 0,-1-1-1 0 0,1 1 1 0 0,0 0-1 0 0,0-1 0 0 0,0 1 1 0 0,0 0-1 0 0,0 0 1 0 0,1-1-1 0 0,-1 1 1 0 0,0 0-1 0 0,1-1 0 0 0,-1 1 1 0 0,1-1-1 0 0,0 1 1 0 0,-1 0-1 0 0,1-1 0 0 0,0 1 1 0 0,0-1-1 0 0,0 0 1 0 0,0 1-1 0 0,0-1 0 0 0,2 2 1 0 0,4 4-383 0 0,0-1 0 0 0,0 0 0 0 0,11 6 0 0 0,-5-3-153 0 0,11 8-1044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0:04.280"/>
    </inkml:context>
    <inkml:brush xml:id="br0">
      <inkml:brushProperty name="width" value="0.1" units="cm"/>
      <inkml:brushProperty name="height" value="0.1" units="cm"/>
      <inkml:brushProperty name="color" value="#E71224"/>
    </inkml:brush>
  </inkml:definitions>
  <inkml:trace contextRef="#ctx0" brushRef="#br0">10 25 2959 0 0,'-4'-2'128'0'0,"2"0"32"0"0,0 2-160 0 0,1-2 0 0 0,1 0 0 0 0,0 0 0 0 0,0 1 0 0 0,1-3 0 0 0,1-2-352 0 0,0 3-112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0:06.004"/>
    </inkml:context>
    <inkml:brush xml:id="br0">
      <inkml:brushProperty name="width" value="0.1" units="cm"/>
      <inkml:brushProperty name="height" value="0.1" units="cm"/>
      <inkml:brushProperty name="color" value="#E71224"/>
    </inkml:brush>
  </inkml:definitions>
  <inkml:trace contextRef="#ctx0" brushRef="#br0">129 14878 6647 0 0,'-3'1'100'0'0,"0"-1"1"0"0,1 1-1 0 0,-1 0 0 0 0,0 0 0 0 0,1 0 0 0 0,-1 0 0 0 0,0 0 0 0 0,1 0 0 0 0,0 1 0 0 0,-3 1 0 0 0,-29 23 1652 0 0,23-17-781 0 0,-6 2-72 0 0,13-9-554 0 0,1 0 0 0 0,-1 0 1 0 0,1 0-1 0 0,0 0 0 0 0,0 1 1 0 0,0-1-1 0 0,0 1 1 0 0,0 0-1 0 0,-3 4 0 0 0,6-5-219 0 0,0-1 1 0 0,-1 0-1 0 0,1 0 0 0 0,0 1 0 0 0,0-1 0 0 0,0 0 0 0 0,0 0 0 0 0,0 0 0 0 0,0 1 0 0 0,0-1 1 0 0,1 0-1 0 0,-1 0 0 0 0,0 0 0 0 0,1 1 0 0 0,-1-1 0 0 0,1 0 0 0 0,-1 0 0 0 0,1 0 1 0 0,0 0-1 0 0,-1 0 0 0 0,1 0 0 0 0,0 0 0 0 0,0 0 0 0 0,-1 0 0 0 0,1 0 0 0 0,0 0 0 0 0,0-1 1 0 0,0 1-1 0 0,2 1 0 0 0,1 1 31 0 0,-1-1 1 0 0,2 1-1 0 0,-1-1 0 0 0,0 1 1 0 0,0-1-1 0 0,6 2 1 0 0,4-1 81 0 0,-1 0 1 0 0,1-1 0 0 0,0 0 0 0 0,0-1 0 0 0,-1-1 0 0 0,1 0 0 0 0,0-1 0 0 0,16-3 0 0 0,15-5 107 0 0,50-16-1 0 0,-35 8-181 0 0,-22 4-25 0 0,-1-2 0 0 0,0-1 0 0 0,67-41 0 0 0,-56 30 6 0 0,73-40 231 0 0,137-79 461 0 0,-184 100-649 0 0,-24 17-65 0 0,-2-3 0 0 0,49-41-1 0 0,387-339 1029 0 0,-406 348-999 0 0,-2-3 1 0 0,104-120-1 0 0,223-256 332 0 0,-334 375-396 0 0,127-141 162 0 0,70-108-33 0 0,101-126-54 0 0,-301 355-100 0 0,62-107 1 0 0,130-263 355 0 0,-218 379-338 0 0,217-449 356 0 0,-50-17-182 0 0,-160 403-231 0 0,23-75 22 0 0,16-103 265 0 0,84-652 0 0 0,-128 637-55 0 0,4-42-194 0 0,18-370 160 0 0,-34 371-158 0 0,23-579-1 0 0,-73 480-64 0 0,9 318 0 0 0,-31-362 32 0 0,-40 4 0 0 0,-224-636 32 0 0,95 615-53 0 0,143 404 10 0 0,-7 2 0 0 0,-111-146 1 0 0,109 169-9 0 0,-251-325 27 0 0,283 382-40 0 0,-62-54 0 0 0,-59-35 0 0 0,-14-12 0 0 0,-86-86 0 0 0,-168-99 0 0 0,149 127 0 0 0,131 95 0 0 0,152 113-1 0 0,1 0 0 0 0,-1 0 0 0 0,1-1 0 0 0,0 1 0 0 0,-1 0 0 0 0,1-1 0 0 0,0 1 0 0 0,0-1 0 0 0,-2-2 0 0 0,3 3 0 0 0,0 0 0 0 0,-1 0-1 0 0,1 1 1 0 0,0-1 0 0 0,0 0 0 0 0,0 0-1 0 0,0 1 1 0 0,0-1 0 0 0,0 0 0 0 0,0 0 0 0 0,0 1-1 0 0,0-1 1 0 0,0 0 0 0 0,0 0 0 0 0,0 1-1 0 0,0-1 1 0 0,1-1 0 0 0,1-1-2 0 0,0 1 0 0 0,0-1 0 0 0,0 1 0 0 0,0-1 0 0 0,1 1 1 0 0,-1 0-1 0 0,1 0 0 0 0,-1 0 0 0 0,1 1 0 0 0,4-3 0 0 0,13-8-2 0 0,1 1 1 0 0,1 1-1 0 0,-1 1 1 0 0,2 0-1 0 0,-1 2 1 0 0,1 1-1 0 0,0 1 0 0 0,0 1 1 0 0,1 0-1 0 0,-1 2 1 0 0,1 1-1 0 0,0 1 1 0 0,30 4-1 0 0,-38-2 5 0 0,32 4 0 0 0,0 2 0 0 0,47 15 0 0 0,6 6 0 0 0,142 25 0 0 0,-218-51 0 0 0,29 2 0 0 0,-605-33-411 0 0,450 21 364 0 0,-1 4 0 0 0,0 5-1 0 0,-141 21 1 0 0,151-7 49 0 0,80-13-13 0 0,0 0 0 0 0,0 1 0 0 0,0 1 0 0 0,1 0 0 0 0,-16 9 0 0 0,24-13 10 0 0,1 1 0 0 0,0 0 0 0 0,0-1 0 0 0,0 1 0 0 0,0 0-1 0 0,1 0 1 0 0,-1 0 0 0 0,0 0 0 0 0,1 1 0 0 0,0-1 0 0 0,-1 0 0 0 0,1 1 0 0 0,0-1 0 0 0,0 0 0 0 0,0 1 0 0 0,0-1-1 0 0,1 1 1 0 0,-1 0 0 0 0,1-1 0 0 0,-1 1 0 0 0,1 0 0 0 0,0-1 0 0 0,0 1 0 0 0,0 0 0 0 0,1-1 0 0 0,-1 1 0 0 0,2 4-1 0 0,1 6-5 0 0,1 0-1 0 0,1-1 0 0 0,0 0 0 0 0,9 16 0 0 0,-6-14 6 0 0,21 38 2 0 0,55 74 0 0 0,-1-3 0 0 0,-9 15 0 0 0,-46-83 0 0 0,-19-38-1 0 0,43 99 14 0 0,7 71 90 0 0,-49-145-75 0 0,-2 0 1 0 0,4 67-1 0 0,-14-63-2688 0 0,2-42 1894 0 0,-1 0 1 0 0,0 1-1 0 0,0-1 0 0 0,-1 0 1 0 0,1 0-1 0 0,-1 0 1 0 0,0 0-1 0 0,-3 5 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0:07.270"/>
    </inkml:context>
    <inkml:brush xml:id="br0">
      <inkml:brushProperty name="width" value="0.1" units="cm"/>
      <inkml:brushProperty name="height" value="0.1" units="cm"/>
      <inkml:brushProperty name="color" value="#E71224"/>
    </inkml:brush>
  </inkml:definitions>
  <inkml:trace contextRef="#ctx0" brushRef="#br0">489 985 8319 0 0,'-3'1'208'0'0,"1"0"0"0"0,-1 1 0 0 0,0-1 0 0 0,1 0 0 0 0,-1 1 0 0 0,1 0 0 0 0,0-1 0 0 0,-1 1 0 0 0,1 0 0 0 0,0 0 0 0 0,0 0 0 0 0,0 1 0 0 0,1-1 0 0 0,-1 0 0 0 0,0 1 0 0 0,1-1 0 0 0,-3 6 0 0 0,1 4 1349 0 0,9-15 577 0 0,11-18 601 0 0,12-41-361 0 0,24-73 0 0 0,9-69-1673 0 0,-10 33-128 0 0,-38 128-404 0 0,2 1 0 0 0,2 1 0 0 0,24-39-1 0 0,-31 61-100 0 0,1 0-1 0 0,1 1 0 0 0,1 1 0 0 0,0 0 0 0 0,2 0 1 0 0,0 2-1 0 0,0 0 0 0 0,20-13 0 0 0,-16 15-46 0 0,-1 1 1 0 0,29-13-1 0 0,-40 22-21 0 0,0-1 0 0 0,1 2 0 0 0,-1-1 0 0 0,0 1 0 0 0,1 0 0 0 0,-1 1 0 0 0,1 0 0 0 0,0 0 0 0 0,12 2 0 0 0,-20-1 1 0 0,-1-1 0 0 0,1 1 1 0 0,-1 0-1 0 0,1 0 0 0 0,-1 0 0 0 0,1 0 0 0 0,-1 1 0 0 0,1-1 1 0 0,-1 0-1 0 0,1 0 0 0 0,-1 0 0 0 0,1 0 0 0 0,-1 0 0 0 0,1 1 1 0 0,-1-1-1 0 0,1 0 0 0 0,-1 0 0 0 0,1 1 0 0 0,-1-1 0 0 0,0 0 1 0 0,1 0-1 0 0,-1 1 0 0 0,0-1 0 0 0,1 1 0 0 0,-1-1 0 0 0,0 0 0 0 0,1 1 1 0 0,-1-1-1 0 0,0 1 0 0 0,0-1 0 0 0,1 1 0 0 0,-1-1 0 0 0,0 1 1 0 0,0-1-1 0 0,0 1 0 0 0,0-1 0 0 0,0 1 0 0 0,0-1 0 0 0,0 1 1 0 0,0-1-1 0 0,0 1 0 0 0,0-1 0 0 0,0 1 0 0 0,0-1 0 0 0,0 1 1 0 0,0-1-1 0 0,0 1 0 0 0,0-1 0 0 0,0 0 0 0 0,-1 1 0 0 0,1-1 1 0 0,0 1-1 0 0,0-1 0 0 0,-1 1 0 0 0,1 0 0 0 0,-3 4 19 0 0,-1 0 1 0 0,1-1-1 0 0,-9 9 0 0 0,7-7-9 0 0,-57 61 72 0 0,-4-4-1 0 0,-81 63 1 0 0,-20 18-45 0 0,-34 56 15 0 0,59-59 29 0 0,78-81 32 0 0,-106 130-1 0 0,163-181-98 0 0,1 1-1 0 0,0-1 1 0 0,0 1-1 0 0,1 0 1 0 0,0 0-1 0 0,1 1 0 0 0,0 0 1 0 0,-3 11-1 0 0,7-18-11 0 0,-1 0 0 0 0,0 0 0 0 0,1 0 0 0 0,0 0 0 0 0,0 0 0 0 0,0-1 0 0 0,1 1-1 0 0,-1 0 1 0 0,1 0 0 0 0,0 0 0 0 0,0 0 0 0 0,0-1 0 0 0,1 1 0 0 0,-1 0 0 0 0,1-1 0 0 0,0 1-1 0 0,0-1 1 0 0,0 0 0 0 0,0 0 0 0 0,1 0 0 0 0,-1 0 0 0 0,1 0 0 0 0,0 0 0 0 0,0 0 0 0 0,0-1 0 0 0,5 4-1 0 0,3 0 12 0 0,0 1 0 0 0,0-2 0 0 0,1 0 0 0 0,23 8 0 0 0,45 5 127 0 0,-71-16-125 0 0,-1 0 56 0 0,79 3 59 0 0,-64-3-98 0 0,-1-1 0 0 0,1-1 1 0 0,32-3-1 0 0,242-38 271 0 0,-218 26-240 0 0,50-13-37 0 0,4-4 15 0 0,-113 26-37 0 0,119-35 12 0 0,-100 28 11 0 0,-16 3-46 0 0,1 2 0 0 0,1 0 0 0 0,0 2 0 0 0,-1 1 0 0 0,48-4 0 0 0,-51 11-774 0 0,-8 3-3728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1:21.665"/>
    </inkml:context>
    <inkml:brush xml:id="br0">
      <inkml:brushProperty name="width" value="0.35" units="cm"/>
      <inkml:brushProperty name="height" value="2.1" units="cm"/>
      <inkml:brushProperty name="color" value="#33CCFF"/>
      <inkml:brushProperty name="inkEffects" value="pencil"/>
    </inkml:brush>
  </inkml:definitions>
  <inkml:trace contextRef="#ctx0" brushRef="#br0">2606 370 4831 260450 46751,'-4'-4'472'0'0,"-2"-4"-472"0"0,-1-1 568 0 0,0 0 56 0 0,1 2 16 0 0,-3 2 328 0 0,-3 0-440 0 0,-2 0-272 0 0,-2 1 32 0 0,0 1 0 0 0,0 0 0 0 0,-1 0 0 0 0,1 0 40 0 0,0-1 16 0 0,-1 1 0 0 0,-4-3 376 0 0,-2 0-336 0 0,0-1 0 0 0,-1-1 0 0 0,0 0-80 0 0,-2-2 272 0 0,-2-2-288 0 0,0-1-32 0 0,0-1-16 0 0,2-1 0 0 0,0 1 0 0 0,0 1-40 0 0,-3-3 184 0 0,-1 1-192 0 0,1 1-72 0 0,-2-1 72 0 0,1 1-96 0 0,2 0-96 0 0,1 2 88 0 0,1 1-88 0 0,1 0 80 0 0,-1 2-80 0 0,-1 1 64 0 0,1 0-64 0 0,-1 2 64 0 0,1 2-64 0 0,-4 0 80 0 0,0 1 0 0 0,1 0 24 0 0,2 2 8 0 0,2 0 0 0 0,0 1 0 0 0,0 1-16 0 0,1 0 0 0 0,-1 1 0 0 0,-1 0 0 0 0,1 0 32 0 0,-6 0 128 0 0,-3 1-128 0 0,-1-1-32 0 0,0 2-8 0 0,1-1 0 0 0,2 1 0 0 0,1 2-88 0 0,1 0 80 0 0,0 1-80 0 0,-5 1 80 0 0,-2 1-80 0 0,0 0 72 0 0,1 0-72 0 0,1 0 64 0 0,1 1-64 0 0,2 1 80 0 0,2 0-80 0 0,-1 1 96 0 0,0 2-32 0 0,-1 0-64 0 0,-1 1 96 0 0,-1 1-32 0 0,-1 0-64 0 0,-1 0 88 0 0,0 2-88 0 0,0-1 96 0 0,1 1-32 0 0,2-2 0 0 0,2-1-64 0 0,3 0 104 0 0,0-1-32 0 0,0 1-8 0 0,-1 0 0 0 0,0 0-64 0 0,0 1 0 0 0,1 1 72 0 0,0 1-72 0 0,1 0 64 0 0,1 1-64 0 0,1 0 80 0 0,2 0-80 0 0,1 0 0 0 0,2 0 64 0 0,2-1-64 0 0,2 2 0 0 0,1 0 0 0 0,2 0 88 0 0,1 0-88 0 0,3 1 80 0 0,1-1-80 0 0,2 0 0 0 0,2-1 0 0 0,1 1 0 0 0,2-1 0 0 0,2 0 64 0 0,2 0-64 0 0,0 1 0 0 0,2-1 64 0 0,3 4-64 0 0,1 1 64 0 0,2 0-64 0 0,4 4 72 0 0,1 1-72 0 0,1-1 96 0 0,6 4 48 0 0,6 2-72 0 0,3-1 24 0 0,0-4-96 0 0,-1-4 96 0 0,1-3-32 0 0,-1-1 0 0 0,1-2 0 0 0,-2-1 0 0 0,1 0-64 0 0,-1-2 0 0 0,0 1 72 0 0,2-1-72 0 0,-1-1 0 0 0,3 0 72 0 0,0-1-72 0 0,3-1 0 0 0,1-1 96 0 0,0-1-96 0 0,1-2 96 0 0,1-1-96 0 0,0 0 112 0 0,2-2-32 0 0,1 0-8 0 0,10 0 64 0 0,12 0-8 0 0,12 0-64 0 0,7-1 16 0 0,5-4 0 0 0,3-2 0 0 0,-6-2 0 0 0,-10-1 0 0 0,-9-1 0 0 0,-8 0 0 0 0,-5 0 0 0 0,-2 1 0 0 0,-2 0 0 0 0,-1 0 0 0 0,-1 0 0 0 0,1 0-80 0 0,0 0 64 0 0,1-1-64 0 0,-1 0 64 0 0,1 0-64 0 0,1-1 0 0 0,0 1 0 0 0,7-1 64 0 0,2-1-64 0 0,-2 0 0 0 0,-2-1 64 0 0,-2 0-64 0 0,-2-1 80 0 0,-4-2-80 0 0,4-6 176 0 0,1-4-80 0 0,-3-3 0 0 0,-3-2 0 0 0,-2-1 56 0 0,-3-2 8 0 0,-2-1 8 0 0,-2-1 0 0 0,-3 0-40 0 0,-2 0 0 0 0,-2 1-8 0 0,-1 0 0 0 0,-3 1-120 0 0,0 1 64 0 0,-2 2-64 0 0,-3 1 0 0 0,-1 0 64 0 0,-4 2-64 0 0,-3 0 0 0 0,-3 1 72 0 0,-3 1-72 0 0,-3-1 0 0 0,-3 0 72 0 0,-4-3-72 0 0,-3 0 64 0 0,-2-1-64 0 0,-4-1 64 0 0,-3-2-64 0 0,-3-1 64 0 0,-7-5 0 0 0,-6-1-64 0 0,-2-2 0 0 0,-2 2 64 0 0,-1 0-64 0 0,-2 3 0 0 0,-1 1 0 0 0,-1 4 0 0 0,-2 1 0 0 0,-1 2 0 0 0,-2 3 0 0 0,-2 1 0 0 0,0 2 0 0 0,-2 1 0 0 0,-2 0 0 0 0,-2 1 0 0 0,-2 1 0 0 0,-1 1 0 0 0,-1 1 0 0 0,-3 3 0 0 0,-1 2 0 0 0,-1 2 0 0 0,-1 2 0 0 0,0 1 0 0 0,1 3 0 0 0,1 0 0 0 0,0 1 0 0 0,2 1 0 0 0,0 0 0 0 0,1 0 0 0 0,0 2 0 0 0,2 0 0 0 0,-1 2 0 0 0,2 1 0 0 0,-1 2 0 0 0,0 1 0 0 0,-1 1 0 0 0,1 1 0 0 0,0 0 0 0 0,1 1 0 0 0,1-1 0 0 0,0 0 0 0 0,2 0 0 0 0,2 1 0 0 0,1 1 0 0 0,2 0 0 0 0,3 3 0 0 0,2 1 0 0 0,3 2-72 0 0,3 3 72 0 0,1 1 0 0 0,3 1 0 0 0,1 3 0 0 0,2 2 0 0 0,0 3-64 0 0,1 2 64 0 0,2 1 0 0 0,0 2 0 0 0,1 1 0 0 0,1 2 0 0 0,2-1 0 0 0,3 1 0 0 0,2-2-72 0 0,1-1 72 0 0,3-2 0 0 0,1 0 0 0 0,2-2 0 0 0,1 0 0 0 0,1-1 0 0 0,1 0 0 0 0,1 3 0 0 0,1 0 0 0 0,1 2 0 0 0,0 0 0 0 0,1-1 0 0 0,1 0-64 0 0,1 0 64 0 0,2-1 0 0 0,1-2 0 0 0,2-1 0 0 0,1-1 0 0 0,2 0 0 0 0,1-2 0 0 0,3-2 0 0 0,1-1 0 0 0,2-1 0 0 0,2-2 0 0 0,3-2 0 0 0,2-2 0 0 0,2 0 0 0 0,1-2 0 0 0,4-1 0 0 0,1-1 0 0 0,3-3 0 0 0,2-2 0 0 0,2-2 0 0 0,1-1 0 0 0,3-2 0 0 0,3 0 0 0 0,3-1 0 0 0,2-1 0 0 0,2 0 0 0 0,2-1 0 0 0,3-1 64 0 0,2-1-64 0 0,2-2 0 0 0,2-3 0 0 0,2-3 0 0 0,1-2 0 0 0,1-2 0 0 0,1-1 0 0 0,-1 0 0 0 0,2 0 0 0 0,1 0 0 0 0,0 0 0 0 0,-1 0 0 0 0,-2-1 0 0 0,-2-2 0 0 0,-2-1 0 0 0,0-1 64 0 0,-2-2-64 0 0,-2-1 0 0 0,-2-1 0 0 0,0-3 0 0 0,-1 0 0 0 0,-1 1 0 0 0,-1-2 64 0 0,0 0-64 0 0,-2-1 0 0 0,-3-1 0 0 0,-2 0 0 0 0,-3-3 64 0 0,-2-1-64 0 0,-1-2 0 0 0,-2-2 0 0 0,-2-2 0 0 0,-2-1 0 0 0,-4-1 0 0 0,-4 1 0 0 0,-4 1 0 0 0,-5 1 0 0 0,-5 2 0 0 0,-5 1 64 0 0,-6 1-64 0 0,-5 1 0 0 0,-5 2 0 0 0,-4 0 64 0 0,-6 2-64 0 0,-5-1 0 0 0,-6 0 72 0 0,-5 0-72 0 0,-5 0 0 0 0,-2 1 0 0 0,-3-1 0 0 0,-2 1 0 0 0,-2 1 0 0 0,-4-1 0 0 0,-1 2 0 0 0,-1 1 0 0 0,-1 2 0 0 0,-1 3 0 0 0,-2 1 0 0 0,-3 4-64 0 0,-3 2 64 0 0,-4 2 0 0 0,-2 4 0 0 0,-4 1 0 0 0,-2 2 0 0 0,-1 1 0 0 0,-13 4 0 0 0,-6 3 0 0 0,1 3 0 0 0,2 3 0 0 0,4 3 0 0 0,4 2 0 0 0,5 2 0 0 0,3 1 0 0 0,5 2 0 0 0,3 2 0 0 0,3 2 0 0 0,-1 3 0 0 0,-1 3-72 0 0,-2 3 72 0 0,-2 3 0 0 0,-1 2 0 0 0,3 0 0 0 0,3 1 0 0 0,4-3 0 0 0,-1 3-72 0 0,5-1 72 0 0,7-2 0 0 0,9-4-72 0 0,8-1 72 0 0,7-3 0 0 0,8 0 0 0 0,6 0 0 0 0,3-1 0 0 0,5 1 0 0 0,2 1 0 0 0,2 1-64 0 0,3 0 64 0 0,1 2 0 0 0,3 0-72 0 0,3 1 72 0 0,4 2 0 0 0,8 6 0 0 0,6 1 0 0 0,5 0 0 0 0,4-2 0 0 0,4-3 0 0 0,3-4 0 0 0,3-4 0 0 0,3-3 0 0 0,2-3 0 0 0,3-4 0 0 0,1-2 0 0 0,3-4 0 0 0,3-1 0 0 0,3-2 0 0 0,1-1 0 0 0,3-1 0 0 0,2-2 0 0 0,3 1 0 0 0,2 0 0 0 0,2-1 0 0 0,1-2 0 0 0,1-2 0 0 0,-1-3 0 0 0,0-3 0 0 0,0-2 0 0 0,-1-2 0 0 0,0-1 0 0 0,-1 1 0 0 0,0 0 0 0 0,-2 1 0 0 0,-3-1 0 0 0,-2 0 0 0 0,-4-1 64 0 0,-4-1-64 0 0,-4-1 0 0 0,-5 0 0 0 0,-3-1 0 0 0,-4 0 0 0 0,-3-3 0 0 0,-2-1 0 0 0,-1-4 0 0 0,-2-2 0 0 0,0-4 64 0 0,-2-2-64 0 0,-2-4 0 0 0,-1-3 64 0 0,-2-4-64 0 0,-3-4 0 0 0,-4-5 0 0 0,-3-5 64 0 0,-5-2-64 0 0,-5-3 0 0 0,-7-2 0 0 0,-5-3 0 0 0,-8-2 64 0 0,-12-11 0 0 0,-10-6-64 0 0,-8-2 0 0 0,-9 0 0 0 0,-8 2 64 0 0,-7 6-64 0 0,-6 10 0 0 0,-5 10 0 0 0,-5 13 0 0 0,-2 11 0 0 0,-1 13 0 0 0,0 9 0 0 0,2 8 0 0 0,-9 15-216 0 0,-16 23-288 0 0,-6 23-4000 0 0,-15 39-6376 0 0,13 3 1153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2:02.711"/>
    </inkml:context>
    <inkml:brush xml:id="br0">
      <inkml:brushProperty name="width" value="0.1" units="cm"/>
      <inkml:brushProperty name="height" value="0.1" units="cm"/>
      <inkml:brushProperty name="color" value="#66CC00"/>
    </inkml:brush>
  </inkml:definitions>
  <inkml:trace contextRef="#ctx0" brushRef="#br0">0 114 455 0 0,'8'-12'733'0'0,"1"0"0"0"0,1 1-1 0 0,18-18 1 0 0,-22 24-323 0 0,0 0 0 0 0,0 0 1 0 0,1 1-1 0 0,0-1 1 0 0,-1 2-1 0 0,1-1 1 0 0,0 1-1 0 0,14-5 0 0 0,-5 5-159 0 0,0 1-1 0 0,1 0 0 0 0,-1 1 1 0 0,1 1-1 0 0,-1 1 0 0 0,0 0 1 0 0,25 5-1 0 0,34 1 811 0 0,12 8 115 0 0,84 31 48 0 0,-88-33-649 0 0,-27-5-236 0 0,-35-6-165 0 0,1-1 1 0 0,-1-1 0 0 0,33-3 0 0 0,11-1 100 0 0,-32 4-168 0 0,21 0 30 0 0,70 8 1 0 0,10 13 12 0 0,43 6 174 0 0,-63-21-46 0 0,-37-3-102 0 0,136-5 192 0 0,-126-2-219 0 0,104-8 308 0 0,-135 8-317 0 0,181-32 35 0 0,-100 11 416 0 0,-4 14 597 0 0,-85 9-2055 0 0,112 0 408 0 0,-26 2 311 0 0,-90 0 331 0 0,-19 0 180 0 0,27-3-1 0 0,84-6-1003 0 0,63 15 1312 0 0,56 0-1449 0 0,-111-14 756 0 0,95 1 2116 0 0,9 30-2267 0 0,-165-13-958 0 0,120-4 515 0 0,-93-6 688 0 0,338 35-136 0 0,-372-30 64 0 0,91-6 0 0 0,42 1 0 0 0,-11 11 0 0 0,-86-11 136 0 0,205-25 0 0 0,-213 17-107 0 0,164 10 0 0 0,-176 1-23 0 0,3-5 51 0 0,14 1-50 0 0,185 6-7 0 0,-89-3 0 0 0,-64-7 79 0 0,-93 1-22 0 0,83 4-1 0 0,54 5 19 0 0,-37-3-22 0 0,-69-1-41 0 0,119-15 0 0 0,-20 0 30 0 0,-137 13-21 0 0,0 2-1 0 0,56 8 1 0 0,-70-5-21 0 0,42 8 0 0 0,-1-3 0 0 0,124-1 0 0 0,-87-8 73 0 0,-17 0-18 0 0,-14 2 8 0 0,142 22 0 0 0,-151-15-42 0 0,31 2 70 0 0,113-1-1 0 0,-69-4-90 0 0,27-1 0 0 0,4-2 6 0 0,48-3 52 0 0,305-3 96 0 0,-458 4-118 0 0,265-2-26 0 0,32 18-10 0 0,64-18 6 0 0,-384 0-1 0 0,-26 0 10 0 0,369-21 77 0 0,-206 1-22 0 0,138-9 142 0 0,41 11-212 0 0,-352 18 2 0 0,237-18 53 0 0,-196 18-53 0 0,0 2 0 0 0,0 2-1 0 0,53 11 1 0 0,-24-1-2 0 0,127 6 0 0 0,-66-21 0 0 0,109 21 0 0 0,-49-11 11 0 0,-195-8-7 0 0,0 0 0 0 0,0 0 0 0 0,0 0 0 0 0,0 1 0 0 0,0 0 0 0 0,0-1 0 0 0,0 1 0 0 0,0 0 0 0 0,0 1 0 0 0,0-1 0 0 0,-1 0 0 0 0,1 1 0 0 0,3 2 1 0 0,-5-3-157 0 0,1 0 0 0 0,-1 0 0 0 0,0 0 1 0 0,0 1-1 0 0,0-1 0 0 0,0 1 1 0 0,0-1-1 0 0,0 0 0 0 0,0 1 0 0 0,-1 0 1 0 0,1-1-1 0 0,0 1 0 0 0,-1-1 1 0 0,1 1-1 0 0,-1 0 0 0 0,0-1 1 0 0,1 1-1 0 0,-1 0 0 0 0,0-1 0 0 0,0 1 1 0 0,0 0-1 0 0,0 0 0 0 0,-1-1 1 0 0,0 4-1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8:44.891"/>
    </inkml:context>
    <inkml:brush xml:id="br0">
      <inkml:brushProperty name="width" value="0.1" units="cm"/>
      <inkml:brushProperty name="height" value="0.1" units="cm"/>
      <inkml:brushProperty name="color" value="#F4F91B"/>
    </inkml:brush>
  </inkml:definitions>
  <inkml:trace contextRef="#ctx0" brushRef="#br0">110 71 2327 0 0,'-2'0'99'0'0,"1"1"0"0"0,0-1 0 0 0,-1 0 0 0 0,1 0 0 0 0,-1 0 0 0 0,1 0 0 0 0,0 0 0 0 0,-1 0 0 0 0,1 0 0 0 0,0-1 0 0 0,-1 1 0 0 0,1 0 0 0 0,0-1 0 0 0,-2 0 0 0 0,-21-8 2678 0 0,23 9-2695 0 0,0-1-11 0 0,0 1-1 0 0,0-1 0 0 0,0 1 0 0 0,-1-1 0 0 0,1 1 1 0 0,0 0-1 0 0,0-1 0 0 0,0 1 0 0 0,-1 0 0 0 0,1 0 1 0 0,0 0-1 0 0,0 0 0 0 0,-1 0 0 0 0,1 0 0 0 0,0 0 0 0 0,0 0 1 0 0,-1 1-1 0 0,1-1 0 0 0,0 0 0 0 0,0 1 0 0 0,0-1 1 0 0,-3 2-1 0 0,2 0 111 0 0,0 1-1 0 0,0-1 1 0 0,0 1 0 0 0,0-1 0 0 0,0 1 0 0 0,1 0 0 0 0,-3 5-1 0 0,3-6-177 0 0,-7 6 113 0 0,8-8-113 0 0,0 0 0 0 0,0 0-1 0 0,-1 0 1 0 0,1 0 0 0 0,0 1-1 0 0,0-1 1 0 0,0 0 0 0 0,0 0 0 0 0,0 0-1 0 0,0 0 1 0 0,-1 0 0 0 0,1 0-1 0 0,0 0 1 0 0,0 0 0 0 0,0 0-1 0 0,0 0 1 0 0,0 0 0 0 0,-1 0-1 0 0,1 0 1 0 0,0 0 0 0 0,0 0 0 0 0,0 0-1 0 0,0 0 1 0 0,0 0 0 0 0,-1 0-1 0 0,1 0 1 0 0,0 0 0 0 0,0 0-1 0 0,0 0 1 0 0,0 0 0 0 0,-1 0-1 0 0,1 0 1 0 0,0 0 0 0 0,0 0-1 0 0,0 0 1 0 0,0 0 0 0 0,0 0 0 0 0,0 0-1 0 0,-1-1 1 0 0,1 1 0 0 0,0 0-1 0 0,0 0 1 0 0,0 0 0 0 0,0 0-1 0 0,0 0 1 0 0,0 0 0 0 0,0-1-1 0 0,0 1 1 0 0,0 0 0 0 0,0 0 0 0 0,-1 0-1 0 0,1 0 1 0 0,0 0 0 0 0,0-1-1 0 0,0 1 1 0 0,0 0 0 0 0,0-1 177 0 0,6-4 239 0 0,-6 5-412 0 0,0 0 0 0 0,0-1 0 0 0,0 1 0 0 0,1 0 0 0 0,-1-1 1 0 0,0 1-1 0 0,0 0 0 0 0,0-1 0 0 0,1 1 0 0 0,-1 0 0 0 0,0-1 1 0 0,0 1-1 0 0,1 0 0 0 0,-1 0 0 0 0,0-1 0 0 0,0 1 0 0 0,1 0 1 0 0,-1 0-1 0 0,0-1 0 0 0,1 1 0 0 0,-1 0 0 0 0,1 0 0 0 0,-1 0 1 0 0,0 0-1 0 0,1 0 0 0 0,-1 0 0 0 0,0 0 0 0 0,1 0 1 0 0,-1 0-1 0 0,1 0 0 0 0,-1 0 0 0 0,0 0 0 0 0,1 0 0 0 0,-1 0 1 0 0,0 0-1 0 0,1 0 0 0 0,-1 0 0 0 0,1 0 0 0 0,-1 0 0 0 0,0 0 1 0 0,1 1-1 0 0,-1-1 0 0 0,0 0 0 0 0,1 0 0 0 0,-1 0 0 0 0,1 1 1 0 0,0 0 46 0 0,0 0 0 0 0,0 0 0 0 0,0 0-1 0 0,0 0 1 0 0,1 0 0 0 0,-1 0 0 0 0,0-1 0 0 0,1 1 0 0 0,-1-1 0 0 0,0 1 0 0 0,1-1 0 0 0,-1 1 0 0 0,1-1 0 0 0,-1 0 0 0 0,1 1 0 0 0,-1-1 0 0 0,1 0 0 0 0,-1 0 0 0 0,0 0 0 0 0,1 0 0 0 0,-1 0 0 0 0,1-1-1 0 0,-1 1 1 0 0,1 0 0 0 0,1-2 0 0 0,6 1 130 0 0,-6 1-106 0 0,0-1 0 0 0,0 1 0 0 0,0-1 1 0 0,0 1-1 0 0,0-1 0 0 0,-1 0 0 0 0,1 0 1 0 0,0 0-1 0 0,0-1 0 0 0,-1 1 1 0 0,1-1-1 0 0,0 1 0 0 0,-1-1 0 0 0,0 0 1 0 0,1 0-1 0 0,-1 0 0 0 0,2-2 0 0 0,-3 2-66 0 0,0 0 35 0 0,0 1 0 0 0,0 0 0 0 0,0-1 0 0 0,0 1 0 0 0,0 0 0 0 0,0 0 0 0 0,0 0 0 0 0,0 0 0 0 0,0 0 0 0 0,2-2 0 0 0,-2 3-23 0 0,1 0-1 0 0,-1 0 1 0 0,0 0-1 0 0,0 0 1 0 0,0 0-1 0 0,0 0 1 0 0,0 0-1 0 0,0 0 1 0 0,0 0-1 0 0,1 0 1 0 0,-1 1-1 0 0,0-1 1 0 0,0 0-1 0 0,0 1 1 0 0,0-1-1 0 0,0 1 1 0 0,1 0-1 0 0,4 1 39 0 0,-1-1-1 0 0,0 0 1 0 0,0 0 0 0 0,1 0-1 0 0,-1-1 1 0 0,1 0 0 0 0,-1 0-1 0 0,1 0 1 0 0,-1 0-1 0 0,0-1 1 0 0,1 0 0 0 0,-1-1-1 0 0,5-1 1 0 0,-1 1 72 0 0,1 0-1 0 0,16-1 1 0 0,28-2 474 0 0,-46 5-508 0 0,1-1 0 0 0,0 0-1 0 0,-1-1 1 0 0,10-3-1 0 0,-10 3 31 0 0,1 0-1 0 0,0 0 1 0 0,0 1-1 0 0,9-1 1 0 0,-7 2-49 0 0,-1 0-1 0 0,1-1 1 0 0,-1-1 0 0 0,1 1 0 0 0,-1-2 0 0 0,11-3 0 0 0,-12 4-7 0 0,1-1 0 0 0,-1 1 0 0 0,0 1 0 0 0,1 0 0 0 0,0 0 0 0 0,-1 1 0 0 0,12 1 0 0 0,-2 1 15 0 0,-5 0-18 0 0,0-1-1 0 0,0 0 1 0 0,0-1 0 0 0,20-2 0 0 0,-27 1-37 0 0,-1 1 1 0 0,1 0-1 0 0,0 0 1 0 0,-1 1 0 0 0,10 1-1 0 0,-9 0-15 0 0,-1-1 0 0 0,1-1 0 0 0,0 1-1 0 0,13-2 1 0 0,1-3 122 0 0,-17 3-92 0 0,0 0 1 0 0,0 0-1 0 0,0 0 0 0 0,0 1 1 0 0,0-1-1 0 0,0 1 1 0 0,1 0-1 0 0,-1 0 0 0 0,0 1 1 0 0,0-1-1 0 0,6 2 1 0 0,0 3-31 0 0,1-1 0 0 0,-1-1 0 0 0,1 0 0 0 0,-1 0 1 0 0,1-1-1 0 0,0-1 0 0 0,0 0 0 0 0,0 0 0 0 0,11-1 1 0 0,0-1 44 0 0,29 2 0 0 0,-32 0-15 0 0,0-1 0 0 0,29-3-1 0 0,-29-1-22 0 0,0 2-1 0 0,1 0 1 0 0,-1 1 0 0 0,22 2-1 0 0,-33-1-14 0 0,-1 0 0 0 0,0 0-1 0 0,0-1 1 0 0,1 0 0 0 0,6-2-1 0 0,-12 2-11 0 0,1 0 0 0 0,-1 1 0 0 0,1-1 0 0 0,-1 1 0 0 0,1 0 0 0 0,-1 0 0 0 0,1 0 0 0 0,3 0 0 0 0,11 1 402 0 0,-16 17-1177 0 0,1 1-1 0 0,10 34 1 0 0,-1-15-6207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2:31.926"/>
    </inkml:context>
    <inkml:brush xml:id="br0">
      <inkml:brushProperty name="width" value="0.1" units="cm"/>
      <inkml:brushProperty name="height" value="0.1" units="cm"/>
      <inkml:brushProperty name="color" value="#66CC00"/>
    </inkml:brush>
  </inkml:definitions>
  <inkml:trace contextRef="#ctx0" brushRef="#br0">0 35 919 0 0,'2'-1'160'0'0,"-1"0"-1"0"0,1 0 1 0 0,0 0-1 0 0,-1 0 1 0 0,1 0-1 0 0,0 0 1 0 0,-1 1-1 0 0,1-1 0 0 0,0 1 1 0 0,0-1-1 0 0,0 1 1 0 0,0 0-1 0 0,-1 0 1 0 0,1 0-1 0 0,0 0 0 0 0,0 0 1 0 0,0 0-1 0 0,0 0 1 0 0,-1 0-1 0 0,1 1 1 0 0,0-1-1 0 0,2 2 0 0 0,-2-2-79 0 0,0 1-1 0 0,1-1 1 0 0,-1 1-1 0 0,0-1 0 0 0,1 0 1 0 0,-1 0-1 0 0,0 0 0 0 0,1 0 1 0 0,-1 0-1 0 0,5-2 0 0 0,7-11 1474 0 0,-1 0 159 0 0,-13 13-1650 0 0,0 0 1 0 0,1-1 0 0 0,-1 1-1 0 0,0 0 1 0 0,1 0 0 0 0,-1 0-1 0 0,0-1 1 0 0,1 1 0 0 0,-1 0-1 0 0,1 0 1 0 0,-1 0 0 0 0,0 0-1 0 0,1 0 1 0 0,-1 0 0 0 0,0 0-1 0 0,1 0 1 0 0,-1 0 0 0 0,1 0-1 0 0,-1 0 1 0 0,0 0 0 0 0,1 0-1 0 0,-1 0 1 0 0,1 0-1 0 0,-1 0 1 0 0,0 0 0 0 0,1 0-1 0 0,-1 1 1 0 0,0-1 0 0 0,1 0-1 0 0,-1 0 1 0 0,0 0 0 0 0,1 1-1 0 0,-1-1 1 0 0,2 2 29 0 0,0 0 1 0 0,0-1-1 0 0,0 1 1 0 0,0-1-1 0 0,0 1 1 0 0,0-1-1 0 0,0 0 1 0 0,0 0-1 0 0,1 0 1 0 0,-1 0-1 0 0,0 0 1 0 0,1 0-1 0 0,-1-1 1 0 0,0 1-1 0 0,1-1 1 0 0,3 1-1 0 0,1-2 86 0 0,0 1-1 0 0,0-1 1 0 0,-1-1-1 0 0,12-2 1 0 0,-5 0 75 0 0,4 1-41 0 0,1 1 0 0 0,0 0 0 0 0,0 2-1 0 0,0 0 1 0 0,0 1 0 0 0,0 0 0 0 0,21 5-1 0 0,30 3 247 0 0,-9-8 31 0 0,-41-1-328 0 0,0 0-1 0 0,-1 2 0 0 0,27 4 1 0 0,57 15-108 0 0,-51-10 49 0 0,102 7-1 0 0,-114-17-49 0 0,0-2 0 0 0,40-7-1 0 0,1 1 101 0 0,-42 5-113 0 0,7-2 46 0 0,1 2 0 0 0,-1 3-1 0 0,75 9 1 0 0,-56 0-63 0 0,0-3-1 0 0,71-1 0 0 0,31 6 61 0 0,-92-5-46 0 0,-16-3 134 0 0,0-4 0 0 0,1-1 0 0 0,-1-3 0 0 0,0-3 1 0 0,112-28-1 0 0,-159 33-153 0 0,0-1-1 0 0,0 1 1 0 0,1 1 0 0 0,-1 0 0 0 0,0 1-1 0 0,14 1 1 0 0,-24-1-39 0 0,0 0 0 0 0,-1 0 0 0 0,1 0-1 0 0,0 0 1 0 0,-1 0 0 0 0,1 0 0 0 0,0 0 0 0 0,0 0-1 0 0,-1 1 1 0 0,1-1 0 0 0,-1 0 0 0 0,1 0 0 0 0,0 1-1 0 0,-1-1 1 0 0,1 0 0 0 0,0 1 0 0 0,-1-1-1 0 0,1 1 1 0 0,-1-1 0 0 0,1 1 0 0 0,-1-1 0 0 0,1 1-1 0 0,-1-1 1 0 0,0 1 0 0 0,1 0 0 0 0,-1-1 0 0 0,0 1-1 0 0,1-1 1 0 0,-1 1 0 0 0,0 0 0 0 0,0-1 0 0 0,1 1-1 0 0,-1 0 1 0 0,0-1 0 0 0,0 1 0 0 0,0 0 0 0 0,0 0-1 0 0,0-1 1 0 0,0 1 0 0 0,0 0 0 0 0,0-1 0 0 0,0 1-1 0 0,-1 0 1 0 0,1-1 0 0 0,0 1 0 0 0,0 0 0 0 0,0-1-1 0 0,-1 1 1 0 0,1 0 0 0 0,0-1 0 0 0,-1 1-1 0 0,1-1 1 0 0,-1 1 0 0 0,0 0 0 0 0,-7 14-685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2:33.864"/>
    </inkml:context>
    <inkml:brush xml:id="br0">
      <inkml:brushProperty name="width" value="0.1" units="cm"/>
      <inkml:brushProperty name="height" value="0.1" units="cm"/>
      <inkml:brushProperty name="color" value="#66CC00"/>
    </inkml:brush>
  </inkml:definitions>
  <inkml:trace contextRef="#ctx0" brushRef="#br0">0 57 2303 0 0,'0'-44'3408'0'0,"0"43"-3337"0"0,0 1 1 0 0,0-1-1 0 0,1 1 0 0 0,-1-1 0 0 0,0 1 0 0 0,0-1 0 0 0,0 1 0 0 0,0-1 0 0 0,0 1 0 0 0,1-1 0 0 0,-1 1 0 0 0,0-1 0 0 0,0 1 0 0 0,1 0 0 0 0,-1-1 0 0 0,0 1 0 0 0,1-1 0 0 0,-1 1 0 0 0,1 0 0 0 0,-1-1 0 0 0,0 1 1 0 0,1 0-1 0 0,-1-1 0 0 0,1 1 0 0 0,-1 0 0 0 0,1 0 0 0 0,-1-1 0 0 0,1 1 0 0 0,-1 0 0 0 0,1 0 0 0 0,-1 0 0 0 0,1 0 0 0 0,-1 0 0 0 0,1 0 0 0 0,-1 0 0 0 0,1 0 0 0 0,-1 0 0 0 0,1 0 0 0 0,-1 0 0 0 0,1 0 1 0 0,-1 0-1 0 0,1 0 0 0 0,-1 0 0 0 0,2 1 0 0 0,23 7 1578 0 0,-23-7-1497 0 0,8 3 318 0 0,1 2 121 0 0,1-2 0 0 0,0 0 0 0 0,15 4-1 0 0,-8-3-5 0 0,34 12-1 0 0,-38-10-508 0 0,0-2 0 0 0,1 0 0 0 0,24 4 1 0 0,25-3 390 0 0,-1-2-1 0 0,1-3 1 0 0,0-2 0 0 0,97-16 0 0 0,-134 13-366 0 0,0 1-1 0 0,1 1 1 0 0,-1 2 0 0 0,0 1-1 0 0,1 1 1 0 0,35 7-1 0 0,141 25-100 0 0,-191-31 32 0 0,1 0 0 0 0,-1 1-1 0 0,-1 1 1 0 0,1 0 0 0 0,-1 1-1 0 0,22 13 1 0 0,2-1 26 0 0,-28-13-57 0 0,93 39-3 0 0,-87-39 5 0 0,0 0-1 0 0,1-1 0 0 0,0-1 1 0 0,31 3-1 0 0,67-1 210 0 0,15 2 159 0 0,149-12 1 0 0,-187-7-234 0 0,91-24-1 0 0,20-4 406 0 0,-138 34-473 0 0,0 3-1 0 0,101 9 1 0 0,-79-2-71 0 0,61-6 1 0 0,2 1 0 0 0,155 32 11 0 0,-266-28 7 0 0,1-2 0 0 0,69-6 0 0 0,5-1-19 0 0,217-5 58 0 0,-323 11-50 0 0,117 0 377 0 0,-116 0-367 0 0,4-1 15 0 0,0 1 0 0 0,0-2-1 0 0,0 1 1 0 0,17-6 0 0 0,17-5-1 0 0,-1 3-1 0 0,2 1 0 0 0,-1 2 1 0 0,91 2-1 0 0,115 8-30 0 0,-221-3 0 0 0,0 2 0 0 0,0 1 0 0 0,42 11 0 0 0,-60-12 0 0 0,0-1 0 0 0,1 0 0 0 0,15-1 0 0 0,13 2 0 0 0,57 8 0 0 0,65 10 0 0 0,-106-14 0 0 0,0-2 0 0 0,114-6 0 0 0,-169 1 0 0 0,30-3 0 0 0,1-1 0 0 0,55-16 0 0 0,-59 12 0 0 0,0 2 0 0 0,0 1 0 0 0,47-3 0 0 0,-54 8-22 0 0,-7-1 32 0 0,0 2 0 0 0,0-1 0 0 0,0 2-1 0 0,25 5 1 0 0,-37-6-23 0 0,0 0 0 0 0,0 0 0 0 0,0 1-1 0 0,0 0 1 0 0,0 0 0 0 0,0 0 0 0 0,-1 0 0 0 0,1 0 0 0 0,-1 1-1 0 0,1 0 1 0 0,-1 0 0 0 0,0 0 0 0 0,0 0 0 0 0,0 0 0 0 0,-1 0-1 0 0,1 1 1 0 0,-1-1 0 0 0,0 1 0 0 0,0 0 0 0 0,0 0 0 0 0,0 0-1 0 0,1 5 1 0 0,-1-3-321 0 0,-1 0 0 0 0,0 0 0 0 0,0 0 0 0 0,0 0 0 0 0,-1 0 0 0 0,-1 8 0 0 0,-2 15-1052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2:35.178"/>
    </inkml:context>
    <inkml:brush xml:id="br0">
      <inkml:brushProperty name="width" value="0.1" units="cm"/>
      <inkml:brushProperty name="height" value="0.1" units="cm"/>
      <inkml:brushProperty name="color" value="#66CC00"/>
    </inkml:brush>
  </inkml:definitions>
  <inkml:trace contextRef="#ctx0" brushRef="#br0">1 274 2303 0 0,'2'-30'115'0'0,"-2"29"-52"0"0,0 0-1 0 0,1 0 0 0 0,-1 0 0 0 0,0-1 1 0 0,1 1-1 0 0,-1 0 0 0 0,1 0 1 0 0,-1 0-1 0 0,1 0 0 0 0,0 0 1 0 0,-1 0-1 0 0,1 0 0 0 0,0 0 0 0 0,0 0 1 0 0,-1 0-1 0 0,1 0 0 0 0,0 0 1 0 0,0 1-1 0 0,0-1 0 0 0,0 0 0 0 0,2 0 1 0 0,26-4 5163 0 0,20 7-5384 0 0,-36-1 620 0 0,15 1-315 0 0,-14 0 290 0 0,1-1 1 0 0,0 0-1 0 0,22-3 0 0 0,30-4 540 0 0,-1 3-1 0 0,73 5 0 0 0,-133-1-953 0 0,29-2 112 0 0,0-1-1 0 0,41-8 0 0 0,-25 3-6 0 0,26-4 93 0 0,156-12 339 0 0,-168 22-333 0 0,109 13 0 0 0,-140-10-156 0 0,0-1 1 0 0,1-1 0 0 0,43-7 0 0 0,-23 2 41 0 0,279-8 489 0 0,-132 15-420 0 0,-132-3-84 0 0,0-2 1 0 0,0-4 0 0 0,122-26-1 0 0,-121 21 76 0 0,0 3 0 0 0,94 0 0 0 0,4 16-279 0 0,-109-2 125 0 0,74-4-1 0 0,-5-6 84 0 0,189 17 0 0 0,-271-10-77 0 0,0-1 0 0 0,90-12 0 0 0,92-29 112 0 0,-127 20 104 0 0,-10 5-82 0 0,100-2 0 0 0,-185 17-153 0 0,0 0 0 0 0,1 0 0 0 0,-1 1 0 0 0,0 0 0 0 0,1 0 0 0 0,-1 1 0 0 0,0-1-1 0 0,0 2 1 0 0,10 3 0 0 0,-14-4-50 0 0,0 0 1 0 0,1 0-1 0 0,-1 0 0 0 0,0 0 0 0 0,0 0 1 0 0,0 1-1 0 0,0-1 0 0 0,-1 1 0 0 0,1 0 0 0 0,-1 0 1 0 0,0 0-1 0 0,1 0 0 0 0,-1 0 0 0 0,-1 1 0 0 0,1-1 1 0 0,0 1-1 0 0,-1-1 0 0 0,0 1 0 0 0,2 7 1 0 0,1 15-824 0 0,-2 6-34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1:09.439"/>
    </inkml:context>
    <inkml:brush xml:id="br0">
      <inkml:brushProperty name="width" value="0.1" units="cm"/>
      <inkml:brushProperty name="height" value="0.1" units="cm"/>
      <inkml:brushProperty name="color" value="#66CC00"/>
    </inkml:brush>
  </inkml:definitions>
  <inkml:trace contextRef="#ctx0" brushRef="#br0">0 45 919 0 0,'2'-1'222'0'0,"0"0"0"0"0,0 0-1 0 0,0 0 1 0 0,1 1 0 0 0,-1-1-1 0 0,0 0 1 0 0,0 1 0 0 0,1 0-1 0 0,-1-1 1 0 0,0 1-1 0 0,1 0 1 0 0,2 0 0 0 0,8 0 199 0 0,32-6 711 0 0,81 2-1 0 0,-114 4-985 0 0,287 10 2257 0 0,-240-10-2425 0 0,136-3 2256 0 0,79-6-1889 0 0,-144-4-65 0 0,-83 7-163 0 0,-1 2-1 0 0,56 1 1 0 0,-48 6-57 0 0,-9-2 6 0 0,82 14 0 0 0,-89-8-20 0 0,1-2 1 0 0,0-1 0 0 0,64-3-1 0 0,114-25 664 0 0,-186 21-615 0 0,0 1 0 0 0,41 3 1 0 0,-15 1-30 0 0,-16 0-39 0 0,67 12 0 0 0,-9-1-7 0 0,-19 1-22 0 0,-57-10 6 0 0,0 0 1 0 0,37 2-1 0 0,-25-6 36 0 0,7-1-33 0 0,78 9-1 0 0,-15 11-6 0 0,113 13 11 0 0,-143-30 121 0 0,0-4 1 0 0,83-11-1 0 0,296-20 304 0 0,-337 27-373 0 0,168-7-10 0 0,332-7 11 0 0,-369 42-64 0 0,-143-9 0 0 0,-93-12 0 0 0,331 26 0 0 0,-32-4 0 0 0,-125-6 0 0 0,-110-13 0 0 0,0-3 0 0 0,115-13 0 0 0,-101 3 0 0 0,1 5 0 0 0,0 4 0 0 0,0 4 0 0 0,109 18 0 0 0,-143-14 16 0 0,0-3 0 0 0,1-2 0 0 0,77-6 0 0 0,-11-1-16 0 0,-40 2 0 0 0,57 0 23 0 0,74-5 18 0 0,155 3-41 0 0,-278 6 0 0 0,54-2 32 0 0,182-24 0 0 0,-231 15-32 0 0,-1 4 0 0 0,184 14 0 0 0,104 4 0 0 0,32 4 0 0 0,-148-4 0 0 0,-119-8 0 0 0,57 5 0 0 0,-144-10 28 0 0,1-4 0 0 0,114-20 0 0 0,18-3 16 0 0,-15 21-44 0 0,-35 2 0 0 0,49-14 19 0 0,-17 1 11 0 0,-126 14-23 0 0,78 7 1 0 0,63 17-8 0 0,-134-14 0 0 0,1-2 0 0 0,74-3 0 0 0,-80-5 0 0 0,145-14 0 0 0,50-5 64 0 0,-245 21-73 0 0,-1 1 1 0 0,1 0-1 0 0,-1 0 0 0 0,0 0 0 0 0,1 0 1 0 0,-1 1-1 0 0,1-1 0 0 0,-1 1 0 0 0,0-1 1 0 0,1 1-1 0 0,-1 0 0 0 0,0 0 0 0 0,0 0 1 0 0,1 0-1 0 0,-1 0 0 0 0,0 1 0 0 0,0-1 0 0 0,0 1 1 0 0,0-1-1 0 0,-1 1 0 0 0,1 0 0 0 0,0 0 1 0 0,-1-1-1 0 0,3 5 0 0 0,0 1-118 0 0,-1 1 0 0 0,1 0 0 0 0,-2 0 1 0 0,1 0-1 0 0,2 14 0 0 0,-4-15 15 0 0,5 17-1156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3:05.516"/>
    </inkml:context>
    <inkml:brush xml:id="br0">
      <inkml:brushProperty name="width" value="0.1" units="cm"/>
      <inkml:brushProperty name="height" value="0.1" units="cm"/>
      <inkml:brushProperty name="color" value="#E71224"/>
    </inkml:brush>
  </inkml:definitions>
  <inkml:trace contextRef="#ctx0" brushRef="#br0">0 191 1839 0 0,'3'-2'3524'0'0,"-3"2"-3470"0"0,5 6 1180 0 0,4 8-544 0 0,-9-13-654 0 0,0-1 0 0 0,0 0 0 0 0,1 1 0 0 0,-1-1 0 0 0,0 0 0 0 0,1 0 0 0 0,-1 1 0 0 0,0-1 0 0 0,0 0 0 0 0,1 0 0 0 0,-1 0 0 0 0,0 1 0 0 0,1-1 0 0 0,-1 0 0 0 0,0 0 0 0 0,1 0 0 0 0,-1 0 0 0 0,0 0 0 0 0,1 0 0 0 0,-1 1 0 0 0,1-1 0 0 0,-1 0 0 0 0,0 0 0 0 0,1 0 0 0 0,-1 0 0 0 0,0-1 0 0 0,1 1 0 0 0,-1 0 0 0 0,0 0 1 0 0,1 0-1 0 0,-1 0 0 0 0,1 0 0 0 0,-1 0 0 0 0,0 0 0 0 0,1-1 0 0 0,-1 1 0 0 0,0 0 0 0 0,0 0 0 0 0,1-1 0 0 0,-1 1 0 0 0,1 0 0 0 0,19-15 1068 0 0,-9 8-432 0 0,-4 3-395 0 0,-1 1-115 0 0,0-1 1 0 0,1 1 0 0 0,-1 0-1 0 0,1 1 1 0 0,0-1-1 0 0,0 1 1 0 0,-1 1 0 0 0,1-1-1 0 0,0 1 1 0 0,1 0-1 0 0,-1 1 1 0 0,9 0 0 0 0,-5 2-76 0 0,0 0 0 0 0,1 1 0 0 0,13 5 0 0 0,-4-1-69 0 0,-1-1 69 0 0,0-2-1 0 0,1 0 0 0 0,0-1 1 0 0,0-2-1 0 0,22 0 1 0 0,106-11 503 0 0,-96 5-447 0 0,125-21 318 0 0,4 0-114 0 0,113 7-70 0 0,-221 19-212 0 0,144 17 1 0 0,-75-4-13 0 0,-118-13-47 0 0,0 0-1 0 0,0-2 1 0 0,41-8-1 0 0,-51 6 26 0 0,0-1 1 0 0,0-1-1 0 0,22-12 0 0 0,-26 12-11 0 0,1 0 0 0 0,1 1 0 0 0,-1 0 0 0 0,0 1 0 0 0,21-5 0 0 0,-31 9-17 0 0,0 0-1 0 0,0 0 1 0 0,-1-1-1 0 0,1 1 1 0 0,0-1-1 0 0,0 1 0 0 0,0-1 1 0 0,0 0-1 0 0,0 0 1 0 0,-1 0-1 0 0,1 0 1 0 0,2-2-1 0 0,-1 0 3 0 0,-1 1-1 0 0,-1-1 1 0 0,1 0 0 0 0,0 0-1 0 0,-1 1 1 0 0,3-8-1 0 0,-1 1 14 0 0,5-11 28 0 0,-10 47-232 0 0,-9 10-1433 0 0,2-14 656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3:06.812"/>
    </inkml:context>
    <inkml:brush xml:id="br0">
      <inkml:brushProperty name="width" value="0.1" units="cm"/>
      <inkml:brushProperty name="height" value="0.1" units="cm"/>
      <inkml:brushProperty name="color" value="#E71224"/>
    </inkml:brush>
  </inkml:definitions>
  <inkml:trace contextRef="#ctx0" brushRef="#br0">256 22 4431 0 0,'-63'-12'496'0'0,"29"8"1383"0"0,26 2-1741 0 0,0 1 0 0 0,0 0 0 0 0,0 0-1 0 0,0 1 1 0 0,0 0 0 0 0,0 0 0 0 0,0 1 0 0 0,0 0 0 0 0,0 0 0 0 0,0 1-1 0 0,0 0 1 0 0,0 0 0 0 0,0 1 0 0 0,1 0 0 0 0,-1 1 0 0 0,1-1 0 0 0,-7 6-1 0 0,13-9-113 0 0,1 1-1 0 0,-1-1 0 0 0,0 1 0 0 0,0 0 0 0 0,1-1 0 0 0,-1 1 0 0 0,1 0 1 0 0,-1-1-1 0 0,0 1 0 0 0,1 0 0 0 0,-1 0 0 0 0,1-1 0 0 0,0 1 0 0 0,-1 0 1 0 0,1 0-1 0 0,0 0 0 0 0,-1 0 0 0 0,1-1 0 0 0,0 1 0 0 0,0 0 0 0 0,0 0 1 0 0,0 0-1 0 0,0 0 0 0 0,0 0 0 0 0,0 0 0 0 0,0 0 0 0 0,0 0 0 0 0,0-1 1 0 0,1 1-1 0 0,-1 0 0 0 0,0 0 0 0 0,0 0 0 0 0,1 0 0 0 0,-1 0 0 0 0,1-1 1 0 0,-1 1-1 0 0,1 0 0 0 0,-1 0 0 0 0,1-1 0 0 0,-1 1 0 0 0,1 0 1 0 0,0-1-1 0 0,-1 1 0 0 0,1-1 0 0 0,0 1 0 0 0,0-1 0 0 0,-1 1 0 0 0,1-1 1 0 0,0 1-1 0 0,0-1 0 0 0,0 0 0 0 0,-1 1 0 0 0,1-1 0 0 0,0 0 0 0 0,0 0 1 0 0,0 1-1 0 0,0-1 0 0 0,0 0 0 0 0,0 0 0 0 0,1 0 0 0 0,14 0 532 0 0,-1 2-1 0 0,19 4 1 0 0,26 2 359 0 0,84-4-43 0 0,97 5-324 0 0,150 25 107 0 0,-158 0-545 0 0,-136-17-18 0 0,-42-10 294 0 0,90 1 0 0 0,-137-8-342 0 0,-1-1-1 0 0,0 0 1 0 0,0 0-1 0 0,0 0 1 0 0,0-1-1 0 0,0 0 1 0 0,0 0 0 0 0,0 0-1 0 0,0-1 1 0 0,-1 0-1 0 0,1-1 1 0 0,-1 0-1 0 0,0 0 1 0 0,0 0-1 0 0,-1 0 1 0 0,1-1-1 0 0,-1 0 1 0 0,0 0 0 0 0,0-1-1 0 0,6-8 1 0 0,-10 13-38 0 0,-1 0 1 0 0,1 0-1 0 0,0 0 1 0 0,0 0-1 0 0,0 0 1 0 0,-1 0-1 0 0,1 0 1 0 0,0 0 0 0 0,0 0-1 0 0,0 1 1 0 0,0-1-1 0 0,1 0 1 0 0,-1 1-1 0 0,0-1 1 0 0,0 1-1 0 0,0-1 1 0 0,0 1-1 0 0,1-1 1 0 0,-1 1 0 0 0,0 0-1 0 0,0 0 1 0 0,1 0-1 0 0,-1 0 1 0 0,0 0-1 0 0,0 0 1 0 0,3 0-1 0 0,-1 1-108 0 0,0 1 0 0 0,0-1 0 0 0,0 1-1 0 0,0-1 1 0 0,0 1 0 0 0,0 0 0 0 0,0 0-1 0 0,-1 0 1 0 0,3 3 0 0 0,8 8-1012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3:07.541"/>
    </inkml:context>
    <inkml:brush xml:id="br0">
      <inkml:brushProperty name="width" value="0.1" units="cm"/>
      <inkml:brushProperty name="height" value="0.1" units="cm"/>
      <inkml:brushProperty name="color" value="#E71224"/>
    </inkml:brush>
  </inkml:definitions>
  <inkml:trace contextRef="#ctx0" brushRef="#br0">12 15 3767 0 0,'-11'-15'1040'0'0,"37"36"2531"0"0,-16-10-3174 0 0,0 0 1 0 0,1-1-1 0 0,25 18 0 0 0,-28-24-273 0 0,0-1-1 0 0,0 1 0 0 0,1-1 0 0 0,-1-1 0 0 0,1 0 0 0 0,0 0 0 0 0,15 1 1 0 0,11 0 394 0 0,0 2 1 0 0,66 19 0 0 0,16 16 4 0 0,-38-12-439 0 0,1-3 0 0 0,97 16-1 0 0,-72-26-17 0 0,48 8 16 0 0,217 21 286 0 0,-97-43-72 0 0,-58-3-48 0 0,13 2-113 0 0,-183-3-80 0 0,-1-2-1 0 0,1-2 0 0 0,45-13 0 0 0,-61 13 57 0 0,-1-2-1 0 0,0 0 0 0 0,-1-2 1 0 0,50-28-1 0 0,-34 6 600 0 0,-43 33-703 0 0,1 0 0 0 0,-1 0 0 0 0,0 0 0 0 0,1 0 0 0 0,-1 1 1 0 0,0-1-1 0 0,1 0 0 0 0,-1 0 0 0 0,0 0 0 0 0,1 0 1 0 0,-1 0-1 0 0,0 0 0 0 0,0 0 0 0 0,1 1 0 0 0,-1-1 0 0 0,0 0 1 0 0,1 0-1 0 0,-1 0 0 0 0,0 1 0 0 0,0-1 0 0 0,1 0 0 0 0,-1 0 1 0 0,0 1-1 0 0,0-1 0 0 0,0 0 0 0 0,0 0 0 0 0,1 1 1 0 0,-1-1-1 0 0,0 0 0 0 0,0 1 0 0 0,0-1 0 0 0,0 0 0 0 0,0 1 1 0 0,0-1-1 0 0,0 0 0 0 0,0 1 0 0 0,6 16-51 0 0,-5-14 65 0 0,8 26-139 0 0,3 9-4384 0 0,-3-14-478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3:08.160"/>
    </inkml:context>
    <inkml:brush xml:id="br0">
      <inkml:brushProperty name="width" value="0.1" units="cm"/>
      <inkml:brushProperty name="height" value="0.1" units="cm"/>
      <inkml:brushProperty name="color" value="#E71224"/>
    </inkml:brush>
  </inkml:definitions>
  <inkml:trace contextRef="#ctx0" brushRef="#br0">3 236 3223 0 0,'-1'0'39'0'0,"1"-1"0"0"0,0 1-1 0 0,0-1 1 0 0,-1 0-1 0 0,1 1 1 0 0,0-1 0 0 0,0 1-1 0 0,0-1 1 0 0,0 0-1 0 0,0 1 1 0 0,0-1-1 0 0,0 1 1 0 0,0-1 0 0 0,0 0-1 0 0,0 1 1 0 0,0-1-1 0 0,0 1 1 0 0,0-1 0 0 0,0 1-1 0 0,1-1 1 0 0,-1 0-1 0 0,0 1 1 0 0,0-1-1 0 0,1 1 1 0 0,-1-1 0 0 0,0 1-1 0 0,1-1 1 0 0,-1 1-1 0 0,0-1 1 0 0,1 1 0 0 0,-1-1-1 0 0,1 1 1 0 0,-1 0-1 0 0,1-1 1 0 0,-1 1-1 0 0,1 0 1 0 0,-1-1 0 0 0,1 1-1 0 0,3-1 334 0 0,-1 0-1 0 0,1 1 1 0 0,-1-1 0 0 0,1 1-1 0 0,6 0 1 0 0,8-1 165 0 0,35-5-200 0 0,63-8 1046 0 0,-21-1-79 0 0,150-2-1 0 0,206-16-286 0 0,-214 14-630 0 0,-29 2 50 0 0,-140 8-32 0 0,0-3 0 0 0,129-41 0 0 0,-124 37-33 0 0,-73 16-371 0 0,0 0 0 0 0,0 0 0 0 0,0 0 1 0 0,0 1-1 0 0,0-1 0 0 0,0 0 0 0 0,0 0 0 0 0,0 0 1 0 0,0 0-1 0 0,0 1 0 0 0,0-1 0 0 0,0 0 0 0 0,0 0 0 0 0,0 0 1 0 0,0 0-1 0 0,0 1 0 0 0,0-1 0 0 0,0 0 0 0 0,0 0 1 0 0,0 0-1 0 0,0 0 0 0 0,0 1 0 0 0,0-1 0 0 0,0 0 0 0 0,0 0 1 0 0,0 0-1 0 0,0 0 0 0 0,1 1 0 0 0,-1-1 0 0 0,0 0 1 0 0,0 0-1 0 0,0 0 0 0 0,0 0 0 0 0,0 0 0 0 0,0 0 1 0 0,0 0-1 0 0,1 1 0 0 0,-1-1 0 0 0,0 0 0 0 0,0 0 0 0 0,0 0 1 0 0,0 0-1 0 0,1 0 0 0 0,-1 0 0 0 0,0 0 0 0 0,0 0 1 0 0,0 0-1 0 0,0 0 0 0 0,1 0 0 0 0,-1 0 0 0 0,0 0 0 0 0,0 0 1 0 0,0 0-1 0 0,0 0 0 0 0,1 0 0 0 0,-1 0 0 0 0,0 0 1 0 0,0 0-1 0 0,0 0 0 0 0,0 0 0 0 0,1 0 0 0 0,-1 0 0 0 0,0-1 1 0 0,0 1-1 0 0,0 0 0 0 0,0 0 0 0 0,1 0 0 0 0,-9 12-180 0 0,8-11-43 0 0,-2 5-216 0 0,0-1-30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3:08.731"/>
    </inkml:context>
    <inkml:brush xml:id="br0">
      <inkml:brushProperty name="width" value="0.1" units="cm"/>
      <inkml:brushProperty name="height" value="0.1" units="cm"/>
      <inkml:brushProperty name="color" value="#E71224"/>
    </inkml:brush>
  </inkml:definitions>
  <inkml:trace contextRef="#ctx0" brushRef="#br0">5 67 5095 0 0,'-1'-1'109'0'0,"0"-1"-1"0"0,1 1 0 0 0,-1 0 0 0 0,1 0 1 0 0,-1 0-1 0 0,1-1 0 0 0,0 1 0 0 0,0 0 1 0 0,-1 0-1 0 0,1-1 0 0 0,0 1 0 0 0,0 0 0 0 0,0-1 1 0 0,0 1-1 0 0,0 0 0 0 0,1-1 0 0 0,-1 1 1 0 0,0 0-1 0 0,1 0 0 0 0,-1-1 0 0 0,1 1 1 0 0,-1 0-1 0 0,1 0 0 0 0,-1 0 0 0 0,1 0 0 0 0,0 0 1 0 0,0-1-1 0 0,-1 1 0 0 0,1 0 0 0 0,0 1 1 0 0,0-1-1 0 0,0 0 0 0 0,2-1 0 0 0,2-1 62 0 0,0-1 0 0 0,1 1 1 0 0,-1 1-1 0 0,1-1 0 0 0,-1 1 0 0 0,1 0 0 0 0,0 1 0 0 0,0-1 0 0 0,0 1 0 0 0,0 0 0 0 0,0 0 0 0 0,8 1 0 0 0,9 0 238 0 0,45 8 0 0 0,-24-2-53 0 0,236-2 455 0 0,-14 0-210 0 0,-64 15-68 0 0,96 7 134 0 0,-107-13-473 0 0,105 2-40 0 0,-253-17-130 0 0,-1-1-1 0 0,59-12 1 0 0,81-29 304 0 0,-153 37-223 0 0,-21 5-72 0 0,-1 0-1 0 0,1 1 1 0 0,-1 0 0 0 0,1 0-1 0 0,-1 1 1 0 0,1 0-1 0 0,0 0 1 0 0,13 3 0 0 0,-18-2-88 0 0,1 0 0 0 0,0 0 0 0 0,-1 1 0 0 0,1-1 1 0 0,-1 1-1 0 0,1-1 0 0 0,-1 1 0 0 0,0 0 0 0 0,1 1 0 0 0,-1-1 1 0 0,0 0-1 0 0,-1 1 0 0 0,1 0 0 0 0,0 0 0 0 0,-1 0 0 0 0,1 0 1 0 0,-1 0-1 0 0,3 7 0 0 0,3 5-3568 0 0,1 3-1203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3:09.179"/>
    </inkml:context>
    <inkml:brush xml:id="br0">
      <inkml:brushProperty name="width" value="0.1" units="cm"/>
      <inkml:brushProperty name="height" value="0.1" units="cm"/>
      <inkml:brushProperty name="color" value="#E71224"/>
    </inkml:brush>
  </inkml:definitions>
  <inkml:trace contextRef="#ctx0" brushRef="#br0">2 82 4143 0 0,'-1'-4'212'0'0,"1"0"-1"0"0,-1 0 0 0 0,1 0 0 0 0,0 0 0 0 0,1 0 0 0 0,-1 0 0 0 0,1 0 0 0 0,-1 0 0 0 0,1 0 0 0 0,3-7 0 0 0,-3 9-73 0 0,0 0 1 0 0,0 1-1 0 0,0-1 0 0 0,0 0 1 0 0,0 0-1 0 0,1 0 0 0 0,-1 1 1 0 0,0-1-1 0 0,1 1 0 0 0,0-1 0 0 0,-1 1 1 0 0,1 0-1 0 0,0-1 0 0 0,0 1 1 0 0,0 0-1 0 0,0 0 0 0 0,-1 0 1 0 0,1 1-1 0 0,1-1 0 0 0,-1 0 0 0 0,0 1 1 0 0,3-1-1 0 0,-1 1-43 0 0,0 0 1 0 0,0 0-1 0 0,0 0 0 0 0,0 0 0 0 0,0 1 1 0 0,0 0-1 0 0,0 0 0 0 0,0 0 0 0 0,-1 0 1 0 0,8 4-1 0 0,38 23 365 0 0,-28-14-263 0 0,5-1-33 0 0,-1 0 0 0 0,2-2 0 0 0,0-1-1 0 0,0-1 1 0 0,0-1 0 0 0,1-2 0 0 0,0 0-1 0 0,1-2 1 0 0,50 1 0 0 0,14-7 426 0 0,154-23 0 0 0,-9 0-480 0 0,-211 23-141 0 0,78-1 188 0 0,-88 4-277 0 0,-1 0 0 0 0,0 1 0 0 0,1 1 0 0 0,18 5 0 0 0,-21-4-230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8:55.414"/>
    </inkml:context>
    <inkml:brush xml:id="br0">
      <inkml:brushProperty name="width" value="0.1" units="cm"/>
      <inkml:brushProperty name="height" value="0.1" units="cm"/>
      <inkml:brushProperty name="color" value="#66CC00"/>
    </inkml:brush>
  </inkml:definitions>
  <inkml:trace contextRef="#ctx0" brushRef="#br0">1098 1585 3623 0 0,'0'0'166'0'0,"4"24"1532"0"0,-2-28-222 0 0,10-23 852 0 0,-11 26-2200 0 0,0 0 0 0 0,-1 0 0 0 0,1 0-1 0 0,0 0 1 0 0,0 0 0 0 0,-1-1 0 0 0,1 2 0 0 0,0-1-1 0 0,0 0 1 0 0,0 0 0 0 0,0 0 0 0 0,0 0 0 0 0,1 1-1 0 0,-1-1 1 0 0,0 0 0 0 0,0 1 0 0 0,0-1 0 0 0,1 1 0 0 0,1-1-1 0 0,29 4 1177 0 0,-28-2-1195 0 0,0 0 0 0 0,0-1 1 0 0,0 1-1 0 0,0-1 0 0 0,-1 0 1 0 0,1 0-1 0 0,0 0 1 0 0,0 0-1 0 0,0-1 0 0 0,0 0 1 0 0,0 0-1 0 0,0 0 1 0 0,6-3-1 0 0,-8 3-41 0 0,0 0-1 0 0,1 0 1 0 0,-1 0-1 0 0,0 0 1 0 0,1 1 0 0 0,-1-1-1 0 0,0 1 1 0 0,1-1 0 0 0,-1 1-1 0 0,1 0 1 0 0,-1 0-1 0 0,1 0 1 0 0,-1 0 0 0 0,1 0-1 0 0,-1 0 1 0 0,0 1 0 0 0,1 0-1 0 0,-1-1 1 0 0,1 1-1 0 0,-1 0 1 0 0,0 0 0 0 0,0 0-1 0 0,0 0 1 0 0,1 0 0 0 0,-1 1-1 0 0,0-1 1 0 0,0 1-1 0 0,-1-1 1 0 0,1 1 0 0 0,0 0-1 0 0,2 3 1 0 0,28 29 437 0 0,-32-34-445 0 0,1 1 0 0 0,-1-1 0 0 0,0 0 0 0 0,1 0 0 0 0,-1 1-1 0 0,1-1 1 0 0,-1 0 0 0 0,0 0 0 0 0,1 0 0 0 0,-1 0 0 0 0,1 1 0 0 0,-1-1-1 0 0,1 0 1 0 0,-1 0 0 0 0,1 0 0 0 0,-1 0 0 0 0,1 0 0 0 0,-1 0 0 0 0,1 0-1 0 0,0 0-6 0 0,-1-1 0 0 0,1 1-1 0 0,-1 0 1 0 0,1 0 0 0 0,-1 0-1 0 0,1 0 1 0 0,-1 1 0 0 0,0-1 0 0 0,1 0-1 0 0,-1 0 1 0 0,1 0 0 0 0,-1 0-1 0 0,1 0 1 0 0,-1 1 0 0 0,1-1-1 0 0,-1 0 1 0 0,0 0 0 0 0,1 0-1 0 0,0 1 1 0 0,1 1-32 0 0,0 0 0 0 0,0 0 0 0 0,0 0 0 0 0,0-1 0 0 0,1 1 1 0 0,-1-1-1 0 0,1 1 0 0 0,-1-1 0 0 0,1 0 0 0 0,0 0 0 0 0,-1 0 0 0 0,1 0 0 0 0,0-1 0 0 0,0 1 1 0 0,-1-1-1 0 0,1 1 0 0 0,0-1 0 0 0,0 0 0 0 0,0 0 0 0 0,-1-1 0 0 0,1 1 0 0 0,3-1 0 0 0,5-2 30 0 0,0-1 0 0 0,-1 0 0 0 0,0 0 0 0 0,15-9-1 0 0,-16 8 16 0 0,0 0-1 0 0,0 1 1 0 0,0 0-1 0 0,20-6 1 0 0,82 1 8 0 0,-55-3-52 0 0,-41 7-9 0 0,-1 2 1 0 0,0 0 0 0 0,1 1-1 0 0,0 0 1 0 0,0 1 0 0 0,15 1 0 0 0,-1 3 14 0 0,-1-2 1 0 0,55-3 0 0 0,-21 0 124 0 0,-42 3-55 0 0,26-4-1 0 0,-27 0 23 0 0,27-9 1 0 0,2 0 97 0 0,128-26 152 0 0,-104 20-295 0 0,-41 10-51 0 0,-25 6-17 0 0,0 0 0 0 0,0 1-1 0 0,0-1 1 0 0,0 2-1 0 0,8-2 1 0 0,-10 2 13 0 0,-1-1 0 0 0,1 1 0 0 0,0-1-1 0 0,-1 0 1 0 0,1-1 0 0 0,0 1 0 0 0,-1-1 0 0 0,6-3-1 0 0,18-6 107 0 0,-24 10-119 0 0,0 0-1 0 0,1 0 1 0 0,-1 0 0 0 0,0 1-1 0 0,1 0 1 0 0,-1-1 0 0 0,1 1-1 0 0,-1 1 1 0 0,0-1 0 0 0,1 0-1 0 0,5 2 1 0 0,-7-1-2 0 0,0-1-1 0 0,0 0 1 0 0,1 0 0 0 0,-1 0-1 0 0,0 0 1 0 0,0 0 0 0 0,0 0-1 0 0,0 0 1 0 0,0-1 0 0 0,0 1-1 0 0,2-1 1 0 0,-2 0-4 0 0,1 0 0 0 0,-1 1-1 0 0,0-1 1 0 0,0 1 0 0 0,0 0 0 0 0,1 0 0 0 0,-1 0 0 0 0,0 0-1 0 0,3 0 1 0 0,0 1-1 0 0,0 0 0 0 0,0-1 0 0 0,0 0 0 0 0,0 0 0 0 0,9-1 0 0 0,19 0 0 0 0,-20 2 0 0 0,0-1 0 0 0,0 0 0 0 0,0-1 0 0 0,14-3 0 0 0,-20 3 0 0 0,50-6 0 0 0,1 3 0 0 0,108 6 0 0 0,-61-3 0 0 0,-71 0 0 0 0,59 5 0 0 0,74 12 0 0 0,-47 3 0 0 0,24-8 0 0 0,-63-5 0 0 0,153-4 0 0 0,-172-2 16 0 0,75 11-1 0 0,0 0 18 0 0,191 7-33 0 0,-226-10 13 0 0,95 10 38 0 0,-63-7-51 0 0,-44-5 0 0 0,39 3 37 0 0,83 10-10 0 0,1 10 37 0 0,-183-26-52 0 0,0-2 0 0 0,0-1 0 0 0,48-6 0 0 0,2 1 71 0 0,-24 2-23 0 0,54 0 96 0 0,20 15-29 0 0,-48-3-105 0 0,-44-8-8 0 0,-1 0 0 0 0,59-8 0 0 0,73-20 156 0 0,-88 13-115 0 0,-21 7-23 0 0,1 3 0 0 0,0 3 0 0 0,91 9 0 0 0,-30-5 20 0 0,134-13 0 0 0,-141 3-39 0 0,75 11 51 0 0,-158-2-53 0 0,-24-2-8 0 0,164 7 47 0 0,-83-4-50 0 0,-28 1 26 0 0,-38-2-7 0 0,33-1 0 0 0,-19-2-11 0 0,66 9 1 0 0,-40-2 3566 0 0,26-4-5951 0 0,1 0 1748 0 0,-82-2 636 0 0,0 0-1 0 0,1-1 1 0 0,-1 1 0 0 0,0-2-1 0 0,0 1 1 0 0,0-1 0 0 0,0-1-1 0 0,0 1 1 0 0,12-7-1 0 0,3-3 325 0 0,37-25 0 0 0,-24 17-128 0 0,-26 14-175 0 0,1 1 0 0 0,-1-2 0 0 0,10-7 0 0 0,11-13 0 0 0,-7 6 31 0 0,1 2 0 0 0,32-21-1 0 0,-44 32-54 0 0,7-3 36 0 0,0-1 0 0 0,35-29 0 0 0,-15 7-28 0 0,-31 28-6 0 0,0 0-1 0 0,-1-1 1 0 0,0-1 0 0 0,0 1 0 0 0,-1-2 0 0 0,0 1 0 0 0,0-1 0 0 0,9-15 0 0 0,6-18 146 0 0,24-54 175 0 0,-40 80-277 0 0,0 1 0 0 0,-1-1 0 0 0,-1-1 0 0 0,3-22 0 0 0,-5 22-40 0 0,-1 1 1 0 0,0 0 0 0 0,-1-1 0 0 0,-1 1-1 0 0,0 0 1 0 0,-1 0 0 0 0,-1-1 0 0 0,-1 1-1 0 0,-8-23 1 0 0,1 9-6 0 0,0-3 23 0 0,-32-59 0 0 0,29 65-29 0 0,8 16 0 0 0,0 0 0 0 0,0 0 0 0 0,-1 1 0 0 0,0 0 0 0 0,-10-10 0 0 0,-45-53 22 0 0,48 55-14 0 0,-1 0 1 0 0,-1 0-1 0 0,0 2 1 0 0,-26-21-1 0 0,-13-2-8 0 0,-2 3 0 0 0,-2 2 0 0 0,-1 3 0 0 0,-104-39 0 0 0,41 38 0 0 0,96 26 0 0 0,-20-2 0 0 0,-67-4 0 0 0,55 8 0 0 0,-92-2 0 0 0,117 4 0 0 0,-277-11 0 0 0,-10 38 0 0 0,155-7 0 0 0,-59-15 0 0 0,38-3 0 0 0,-271 2 0 0 0,321-9 0 0 0,-40-1 0 0 0,69 9 0 0 0,-172-4 0 0 0,217 0 0 0 0,0 3 0 0 0,0 3 0 0 0,-105 18 0 0 0,103-8 0 0 0,-58 12 0 0 0,8-1 0 0 0,72-16 0 0 0,-1-2 0 0 0,-1-2 0 0 0,1-2 0 0 0,-70-6 0 0 0,2 0 0 0 0,75 4 0 0 0,-62 2 0 0 0,76 0 0 0 0,-34 4 0 0 0,-1-2 0 0 0,-107-7 0 0 0,-18-22 0 0 0,132 18 0 0 0,0 3 0 0 0,0 1 0 0 0,-90 9 0 0 0,105-3 0 0 0,0-1 0 0 0,1-2 0 0 0,-1-2 0 0 0,-65-10 0 0 0,-105-27 0 0 0,143 31 0 0 0,25 5 0 0 0,-94-3 0 0 0,63 4 0 0 0,-181-3 0 0 0,38 9 0 0 0,177-1 0 0 0,4-1 0 0 0,-4 0 0 0 0,-47-2 0 0 0,42-1 0 0 0,1 2 0 0 0,-69 10 0 0 0,64-6 0 0 0,24-3 0 0 0,-1-1 0 0 0,0-1 0 0 0,1-1 0 0 0,-1-1 0 0 0,1 0 0 0 0,-21-7 0 0 0,29 7 0 0 0,0 1 0 0 0,1 0 0 0 0,-15 0 0 0 0,-1 1 0 0 0,-7-2 0 0 0,-167-6 0 0 0,175 9 0 0 0,-28 5 0 0 0,23-2 0 0 0,-155 4 0 0 0,143-6 0 0 0,-31-2 0 0 0,33-1 0 0 0,-12-1 0 0 0,12 0 0 0 0,29 2 0 0 0,0-1 0 0 0,-18-3 0 0 0,11 1 0 0 0,0 2 0 0 0,1 0 0 0 0,-1 0 0 0 0,0 2 0 0 0,-28 4 0 0 0,-34 1 0 0 0,45-6 0 0 0,10-1 0 0 0,0 1 0 0 0,-52 8 0 0 0,49-2 0 0 0,7-3 0 0 0,-1 2 0 0 0,1 1 0 0 0,-24 10 0 0 0,23-8 0 0 0,0-1 0 0 0,-38 7 0 0 0,-20 7 0 0 0,71-17 0 0 0,0 0 0 0 0,0 1 0 0 0,1 0 0 0 0,0 1 0 0 0,0 0 0 0 0,0 0 0 0 0,0 1 0 0 0,-10 11 0 0 0,4-2 0 0 0,0 1 0 0 0,1 0 0 0 0,-13 22 0 0 0,14-14 0 0 0,0 0 0 0 0,-19 53 0 0 0,27-65 0 0 0,-62 139 0 0 0,59-131 0 0 0,-67 195-11 0 0,56-124-25 0 0,3-11 19 0 0,12-64 17 0 0,2 0 0 0 0,0 0 0 0 0,0 0 0 0 0,2 0 0 0 0,0 0 0 0 0,1 0 0 0 0,4 24 0 0 0,33 116 0 0 0,-35-148 0 0 0,2 6 0 0 0,0-1 0 0 0,1 1 0 0 0,1-1 0 0 0,0 0 0 0 0,1-1 0 0 0,0 0 0 0 0,15 17 0 0 0,-8-12 0 0 0,1-2 0 0 0,1 0 0 0 0,0-1 0 0 0,27 18 0 0 0,-32-25 1 0 0,1 0 1 0 0,0-2-1 0 0,0 1 0 0 0,1-2 1 0 0,0 0-1 0 0,0 0 0 0 0,18 3 1 0 0,8-2 9 0 0,51 2 1 0 0,12 1 7 0 0,-93-8-18 0 0,-1 0 0 0 0,0 1 0 0 0,1 0 0 0 0,-1 0 0 0 0,0 1-1 0 0,-1 0 1 0 0,1 1 0 0 0,0 0 0 0 0,-1 0 0 0 0,0 1-1 0 0,0 0 1 0 0,9 7 0 0 0,13 19-846 0 0,44 57-1 0 0,7 10-2896 0 0,-40-57-4305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3:09.712"/>
    </inkml:context>
    <inkml:brush xml:id="br0">
      <inkml:brushProperty name="width" value="0.1" units="cm"/>
      <inkml:brushProperty name="height" value="0.1" units="cm"/>
      <inkml:brushProperty name="color" value="#E71224"/>
    </inkml:brush>
  </inkml:definitions>
  <inkml:trace contextRef="#ctx0" brushRef="#br0">31 58 4231 0 0,'-2'0'87'0'0,"0"-1"-1"0"0,0 1 1 0 0,1-1-1 0 0,-1 0 0 0 0,0 0 1 0 0,0 1-1 0 0,0-1 0 0 0,1 0 1 0 0,-1-1-1 0 0,0 1 0 0 0,1 0 1 0 0,-1 0-1 0 0,-2-3 1 0 0,4 3-12 0 0,-1 0 0 0 0,1 1 0 0 0,0-1 0 0 0,-1 0 0 0 0,1 0 1 0 0,0 1-1 0 0,0-1 0 0 0,-1 0 0 0 0,1 0 0 0 0,0 0 1 0 0,0 1-1 0 0,0-1 0 0 0,0 0 0 0 0,0 0 0 0 0,0 0 0 0 0,0 1 1 0 0,0-1-1 0 0,0 0 0 0 0,1 0 0 0 0,-1 0 0 0 0,0 1 0 0 0,0-1 1 0 0,1 0-1 0 0,-1 0 0 0 0,0 1 0 0 0,1-1 0 0 0,-1 0 0 0 0,1 1 1 0 0,-1-1-1 0 0,1 0 0 0 0,-1 1 0 0 0,1-1 0 0 0,0 1 1 0 0,-1-1-1 0 0,1 1 0 0 0,1-1 0 0 0,0-1 65 0 0,0 1-1 0 0,0-1 1 0 0,0 1-1 0 0,1 0 1 0 0,-1 0-1 0 0,1 0 1 0 0,-1 0 0 0 0,0 0-1 0 0,1 1 1 0 0,-1-1-1 0 0,1 1 1 0 0,2-1-1 0 0,34 2 302 0 0,-9 1-215 0 0,-17-3-109 0 0,349-4 3054 0 0,-147 14-2286 0 0,78 4-506 0 0,-155-6-242 0 0,-48-3 6 0 0,144 23-1 0 0,-218-24-32 0 0,-1 1 0 0 0,0 1 0 0 0,21 9 0 0 0,-29-11-334 0 0,0 1 0 0 0,0 0 0 0 0,0 0 0 0 0,8 8 0 0 0,7 13-3430 0 0,-12-7-1218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2:12.043"/>
    </inkml:context>
    <inkml:brush xml:id="br0">
      <inkml:brushProperty name="width" value="0.1" units="cm"/>
      <inkml:brushProperty name="height" value="0.1" units="cm"/>
      <inkml:brushProperty name="color" value="#E71224"/>
    </inkml:brush>
  </inkml:definitions>
  <inkml:trace contextRef="#ctx0" brushRef="#br0">1 56 1207 0 0,'8'2'74'0'0,"2"3"-26"0"0,-9-5 38 0 0,9 3 422 0 0,-6-2-290 0 0,0 0 1 0 0,0 0-1 0 0,0 0 0 0 0,0 0 1 0 0,1-1-1 0 0,-1 1 0 0 0,0-1 1 0 0,1 0-1 0 0,-1-1 1 0 0,0 1-1 0 0,8-2 0 0 0,5-2 221 0 0,-1 1-1 0 0,1 1 0 0 0,-1 0 0 0 0,20 1 0 0 0,-26 2-272 0 0,-1 0 0 0 0,1 0-1 0 0,-1 1 1 0 0,0 0 0 0 0,1 1-1 0 0,-1 0 1 0 0,0 0 0 0 0,0 1 0 0 0,13 8-1 0 0,-12-8-44 0 0,1-1-1 0 0,0 0 0 0 0,0 0 1 0 0,0-1-1 0 0,0 0 0 0 0,21 0 0 0 0,16 3 150 0 0,2 7-166 0 0,-39-8-99 0 0,0-1 1 0 0,0-1-1 0 0,1 0 0 0 0,-1 0 1 0 0,22-1-1 0 0,80-12 251 0 0,273-11 416 0 0,-326 23-640 0 0,82 11 0 0 0,59 6-3 0 0,-22-3 209 0 0,-123-11-179 0 0,0-2-1 0 0,107-11 1 0 0,9-1 213 0 0,-73 12-205 0 0,67-2 47 0 0,-49-3-89 0 0,122-12 68 0 0,-133 2-79 0 0,29-4 121 0 0,44-7 233 0 0,-117 17-299 0 0,-36 4-64 0 0,110-10 54 0 0,-85 10-37 0 0,1-2-1 0 0,53-12 0 0 0,-81 13 28 0 0,0 1-1 0 0,37 1 1 0 0,-25 1-13 0 0,238-4 38 0 0,-168 1-74 0 0,50 2 0 0 0,-65 3 0 0 0,40 2 0 0 0,-12 14-2 0 0,-60-7 9 0 0,99 3-1 0 0,207 0 378 0 0,-112 0-192 0 0,130-5-20 0 0,1-1-80 0 0,-100 2-50 0 0,-111-1-31 0 0,148-8 53 0 0,73 5-64 0 0,-318-2 0 0 0,-34-2 0 0 0,281-4 64 0 0,-271-2-64 0 0,136-11 0 0 0,-172 16 83 0 0,-1 0 1 0 0,1 1-1 0 0,17 2 0 0 0,-29-2-276 0 0,-1-1 1 0 0,0 1 0 0 0,1 0-1 0 0,-1 0 1 0 0,0 0-1 0 0,0 0 1 0 0,0 0 0 0 0,1 1-1 0 0,-2-1 1 0 0,1 1-1 0 0,0 0 1 0 0,0 0 0 0 0,0 0-1 0 0,-1 0 1 0 0,1 0-1 0 0,-1 1 1 0 0,0-1 0 0 0,1 1-1 0 0,-1 0 1 0 0,3 5-1 0 0,0 6-4075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2:13.530"/>
    </inkml:context>
    <inkml:brush xml:id="br0">
      <inkml:brushProperty name="width" value="0.1" units="cm"/>
      <inkml:brushProperty name="height" value="0.1" units="cm"/>
      <inkml:brushProperty name="color" value="#E71224"/>
    </inkml:brush>
  </inkml:definitions>
  <inkml:trace contextRef="#ctx0" brushRef="#br0">54 19 455 0 0,'-2'0'86'0'0,"0"-1"-1"0"0,0 1 1 0 0,0-1-1 0 0,1 1 0 0 0,-1 0 1 0 0,0 0-1 0 0,0 0 0 0 0,0 0 1 0 0,0 0-1 0 0,0 0 1 0 0,1 0-1 0 0,-1 1 0 0 0,0-1 1 0 0,0 1-1 0 0,0-1 0 0 0,1 1 1 0 0,-1 0-1 0 0,0 0 1 0 0,1-1-1 0 0,-1 1 0 0 0,0 1 1 0 0,1-1-1 0 0,0 0 0 0 0,-1 0 1 0 0,1 0-1 0 0,0 1 1 0 0,-1-1-1 0 0,1 1 0 0 0,0-1 1 0 0,0 1-1 0 0,0-1 0 0 0,-1 3 1 0 0,2-3-26 0 0,0-1 1 0 0,1 1-1 0 0,-1 0 1 0 0,0 0 0 0 0,0-1-1 0 0,1 1 1 0 0,-1 0-1 0 0,0 0 1 0 0,1-1-1 0 0,-1 1 1 0 0,0 0 0 0 0,1-1-1 0 0,-1 1 1 0 0,1-1-1 0 0,0 1 1 0 0,-1 0-1 0 0,1-1 1 0 0,-1 1-1 0 0,1-1 1 0 0,0 0 0 0 0,-1 1-1 0 0,1-1 1 0 0,0 1-1 0 0,-1-1 1 0 0,1 0-1 0 0,0 0 1 0 0,0 1-1 0 0,0-1 1 0 0,0 0 0 0 0,26 8 624 0 0,8-2-131 0 0,1-1 0 0 0,0-1 0 0 0,70-3 0 0 0,60-10-74 0 0,-117 9-339 0 0,29-3 54 0 0,-61 2-105 0 0,31 2 0 0 0,-11 1 10 0 0,139 7 282 0 0,-101-4-177 0 0,86-3 0 0 0,108-30 67 0 0,-31 16 313 0 0,-113 9-423 0 0,-46 1-96 0 0,65-5 39 0 0,352-2 87 0 0,-253-5-127 0 0,-157 6-28 0 0,96 4-1 0 0,-125 6-29 0 0,390 2 178 0 0,-369-7-160 0 0,93 8 1 0 0,76 22 44 0 0,-164-18-63 0 0,237 8-7 0 0,-104-9 0 0 0,43-3 54 0 0,-131-9-49 0 0,159 15 0 0 0,-233-5-5 0 0,141 10 0 0 0,-115-17 0 0 0,152-21 0 0 0,-180 16 0 0 0,280-13 114 0 0,-284 18-52 0 0,56-5 24 0 0,49 0-17 0 0,-119 8-237 0 0,-1 1-1 0 0,60 15 1 0 0,-57-9-546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2:15.184"/>
    </inkml:context>
    <inkml:brush xml:id="br0">
      <inkml:brushProperty name="width" value="0.1" units="cm"/>
      <inkml:brushProperty name="height" value="0.1" units="cm"/>
      <inkml:brushProperty name="color" value="#E71224"/>
    </inkml:brush>
  </inkml:definitions>
  <inkml:trace contextRef="#ctx0" brushRef="#br0">1 136 1375 0 0,'4'-7'357'0'0,"4"-5"377"0"0,-1 1 0 0 0,2 0 1 0 0,16-17-1 0 0,-22 25-672 0 0,0 1 1 0 0,1-1-1 0 0,-1 1 1 0 0,0 0-1 0 0,1 0 1 0 0,-1 0-1 0 0,1 0 1 0 0,-1 1-1 0 0,1-1 1 0 0,0 1-1 0 0,0 0 1 0 0,0 0 0 0 0,-1 1-1 0 0,1-1 1 0 0,0 1-1 0 0,0-1 1 0 0,8 2-1 0 0,3-1-34 0 0,0 0 0 0 0,0 0 0 0 0,0-2 1 0 0,0 0-1 0 0,0-1 0 0 0,0 0 0 0 0,17-7 0 0 0,-2 2 296 0 0,-17 5-200 0 0,1 1-1 0 0,-1 1 0 0 0,1 0 1 0 0,-1 1-1 0 0,16 2 0 0 0,12 0-52 0 0,84 5 32 0 0,0 0-89 0 0,88 3 501 0 0,-126-3-336 0 0,-65-6-147 0 0,451 11 714 0 0,-211-11-230 0 0,-48 3-360 0 0,162-30-92 0 0,-111 8-34 0 0,1 21 23 0 0,-64 0-64 0 0,323 1 75 0 0,-177-17-64 0 0,1 1 0 0 0,-235 11 11 0 0,202 5 42 0 0,-124 1-53 0 0,-42-2 0 0 0,146-7 0 0 0,35 2 0 0 0,-267 10-2657 0 0,-34-3-358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2:16.876"/>
    </inkml:context>
    <inkml:brush xml:id="br0">
      <inkml:brushProperty name="width" value="0.1" units="cm"/>
      <inkml:brushProperty name="height" value="0.1" units="cm"/>
      <inkml:brushProperty name="color" value="#E71224"/>
    </inkml:brush>
  </inkml:definitions>
  <inkml:trace contextRef="#ctx0" brushRef="#br0">0 36 3367 0 0,'5'-8'376'0'0,"-5"7"-291"0"0,1 1-1 0 0,-1-1 1 0 0,0 0 0 0 0,0 1-1 0 0,1-1 1 0 0,-1 0 0 0 0,1 1-1 0 0,-1-1 1 0 0,1 0 0 0 0,-1 1-1 0 0,1-1 1 0 0,-1 1-1 0 0,1-1 1 0 0,-1 1 0 0 0,1-1-1 0 0,1 0 1 0 0,4-1 78 0 0,0-1 0 0 0,1 1 0 0 0,-1 1 0 0 0,1-1 0 0 0,-1 1 0 0 0,1 0 0 0 0,7 1 0 0 0,5-2 121 0 0,8 0-35 0 0,0 2 0 0 0,0 1 0 0 0,0 1 0 0 0,46 9 0 0 0,-6-1-1 0 0,-29-4-192 0 0,31 2 128 0 0,558 41 728 0 0,-559-41-886 0 0,0-2-1 0 0,136-9 0 0 0,-100-2 5 0 0,201 16 0 0 0,-205-5-8 0 0,1-4 0 0 0,99-12 0 0 0,-194 10-24 0 0,257 5 2 0 0,6 0 0 0 0,-104-23 27 0 0,37-1 10 0 0,-12 21-12 0 0,-107 1-6 0 0,97-9 1 0 0,-55-5-20 0 0,-1 6 0 0 0,184 15 0 0 0,-228-6 0 0 0,126-11 0 0 0,-21-1 0 0 0,-34 11 9 0 0,177-8 36 0 0,208-17-35 0 0,-179 15 54 0 0,0 2-49 0 0,12-1 34 0 0,62 3-49 0 0,-115 3 9 0 0,75 5 46 0 0,-40 0-55 0 0,-218-7 0 0 0,137 16 0 0 0,-148-9 32 0 0,197-14 0 0 0,-13 7-32 0 0,-49 3 0 0 0,-112-7 0 0 0,250-4 0 0 0,105 6 11 0 0,-267 8 56 0 0,-44 1-17 0 0,-2-11-50 0 0,162 3 0 0 0,66 14 0 0 0,-25 11 0 0 0,-103-14 8 0 0,-14-1 56 0 0,-152 6-64 0 0,215 11 0 0 0,-186-21 0 0 0,172 24 0 0 0,8-9 0 0 0,-198-16 0 0 0,-13-3 0 0 0,-15-2 0 0 0,1 2 6 0 0,181-24 0 0 0,-219 15 86 0 0,84 0 0 0 0,-123 10-69 0 0,0 1 1 0 0,0 2-1 0 0,0 1 0 0 0,-1 1 1 0 0,49 15-1 0 0,-43-6-23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3:30.246"/>
    </inkml:context>
    <inkml:brush xml:id="br0">
      <inkml:brushProperty name="width" value="0.1" units="cm"/>
      <inkml:brushProperty name="height" value="0.1" units="cm"/>
      <inkml:brushProperty name="color" value="#E71224"/>
    </inkml:brush>
  </inkml:definitions>
  <inkml:trace contextRef="#ctx0" brushRef="#br0">201 114 2415 0 0,'-1'0'15'0'0,"0"1"-1"0"0,0-1 0 0 0,1 0 0 0 0,-1 1 0 0 0,0-1 0 0 0,0 0 0 0 0,1 0 0 0 0,-1 1 0 0 0,0-1 0 0 0,0 0 1 0 0,1 0-1 0 0,-1 0 0 0 0,0 0 0 0 0,0 0 0 0 0,0 0 0 0 0,1 0 0 0 0,-1-1 0 0 0,0 1 0 0 0,0 0 0 0 0,1 0 0 0 0,-1 0 1 0 0,0-1-1 0 0,0 1 0 0 0,1-1 0 0 0,-1 1 0 0 0,0 0 0 0 0,1-1 0 0 0,-1 1 0 0 0,0-1 0 0 0,0 0 0 0 0,-24-22 806 0 0,16 14-379 0 0,-12-10 238 0 0,8 7-316 0 0,0 1-1 0 0,-20-13 0 0 0,32 23-355 0 0,0 0-1 0 0,-1 0 1 0 0,1 0-1 0 0,-1 0 1 0 0,1 0-1 0 0,-1 1 1 0 0,0-1-1 0 0,1 1 0 0 0,-1-1 1 0 0,1 1-1 0 0,-1 0 1 0 0,0-1-1 0 0,1 1 1 0 0,-1 0-1 0 0,0 0 1 0 0,1 0-1 0 0,-1 0 1 0 0,0 1-1 0 0,1-1 0 0 0,-1 0 1 0 0,0 1-1 0 0,1-1 1 0 0,-1 1-1 0 0,1 0 1 0 0,-1-1-1 0 0,1 1 1 0 0,-1 0-1 0 0,1 0 1 0 0,-1 0-1 0 0,1 0 0 0 0,0 0 1 0 0,-1 0-1 0 0,1 0 1 0 0,0 0-1 0 0,0 1 1 0 0,0-1-1 0 0,0 0 1 0 0,0 1-1 0 0,0-1 0 0 0,1 1 1 0 0,-1-1-1 0 0,0 1 1 0 0,1 0-1 0 0,-1-1 1 0 0,1 1-1 0 0,-1-1 1 0 0,1 1-1 0 0,0 0 1 0 0,0-1-1 0 0,0 1 0 0 0,0 0 1 0 0,0-1-1 0 0,0 1 1 0 0,0 0-1 0 0,0-1 1 0 0,1 1-1 0 0,-1 0 1 0 0,1-1-1 0 0,-1 1 1 0 0,1-1-1 0 0,1 3 0 0 0,1 1-6 0 0,0 1 0 0 0,0-1 0 0 0,1-1 0 0 0,-1 1 0 0 0,1 0 0 0 0,0-1 0 0 0,1 0 0 0 0,-1 0 0 0 0,1 0 0 0 0,6 4 0 0 0,12 10 0 0 0,-18-14 2 0 0,-1-1 0 0 0,1 1 0 0 0,0-1 0 0 0,0-1-1 0 0,0 1 1 0 0,0-1 0 0 0,0 1 0 0 0,1-2 0 0 0,-1 1 0 0 0,0 0-1 0 0,1-1 1 0 0,0 0 0 0 0,-1-1 0 0 0,10 1 0 0 0,6-2 58 0 0,1 0 0 0 0,33-7 1 0 0,13-1 96 0 0,166 5 53 0 0,62-28-102 0 0,-189 16-80 0 0,71-15-28 0 0,52-6 0 0 0,-163 31 64 0 0,79 4 0 0 0,45-1 17 0 0,-59-1-34 0 0,-96 4-46 0 0,-11 1 3 0 0,0-1 0 0 0,42-6-1 0 0,-59 4 10 0 0,0 0-1 0 0,0 1 1 0 0,0 0-1 0 0,0 1 0 0 0,1 0 1 0 0,-1 0-1 0 0,0 0 1 0 0,1 1-1 0 0,11 3 0 0 0,-18-2-72 0 0,0-1 0 0 0,0 0 0 0 0,0 1 0 0 0,-1-1-1 0 0,1 1 1 0 0,0 0 0 0 0,-1 0 0 0 0,1-1 0 0 0,-1 1-1 0 0,1 0 1 0 0,-1 0 0 0 0,0 0 0 0 0,0 1 0 0 0,0-1-1 0 0,0 0 1 0 0,0 0 0 0 0,-1 1 0 0 0,1-1 0 0 0,0 0-1 0 0,-1 3 1 0 0,1-1-710 0 0,3 7-1532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3:46.335"/>
    </inkml:context>
    <inkml:brush xml:id="br0">
      <inkml:brushProperty name="width" value="0.1" units="cm"/>
      <inkml:brushProperty name="height" value="0.1" units="cm"/>
      <inkml:brushProperty name="color" value="#E71224"/>
    </inkml:brush>
  </inkml:definitions>
  <inkml:trace contextRef="#ctx0" brushRef="#br0">0 55 455 0 0,'16'-7'179'0'0,"0"1"0"0"0,20-5-1 0 0,-11 3 346 0 0,-10 3-382 0 0,0 1 0 0 0,1 0 0 0 0,-1 1 0 0 0,1 0-1 0 0,-1 1 1 0 0,1 1 0 0 0,26 1 0 0 0,69 20-79 0 0,-78-12-37 0 0,0-2 0 0 0,63 3 0 0 0,20-6 128 0 0,66-2 148 0 0,-18-7-222 0 0,101 15 483 0 0,-218-8-543 0 0,1-3 0 0 0,-1-1 0 0 0,82-16 0 0 0,64-6 17 0 0,-156 26-37 0 0,1 1 0 0 0,66 13 0 0 0,34 3 0 0 0,-109-19 0 0 0,1 0 0 0 0,48-9 0 0 0,-24 2 0 0 0,-28 6 0 0 0,1 2 0 0 0,0 1 0 0 0,49 8 0 0 0,-11-1 0 0 0,64 12 0 0 0,7 0 0 0 0,49-14 0 0 0,-105-6 0 0 0,91 13 0 0 0,84 20 0 0 0,-60-14 0 0 0,121-10 0 0 0,-91-9 51 0 0,-100-2-30 0 0,-25-2-21 0 0,102-17 0 0 0,-165 16 0 0 0,1 2 0 0 0,-1 2 0 0 0,1 2 0 0 0,-1 1 0 0 0,60 11 0 0 0,-65-7 0 0 0,0-1 0 0 0,0-2 0 0 0,0-1 0 0 0,0-1 0 0 0,0-2 0 0 0,1-1 0 0 0,49-10 0 0 0,18-6 0 0 0,120-5 0 0 0,-78 21 0 0 0,28-2 0 0 0,18-5 0 0 0,-83-4 0 0 0,166-9 0 0 0,-203 22 8 0 0,186-4 48 0 0,-101 4 8 0 0,-57 2-64 0 0,64-2 0 0 0,-95-1 36 0 0,75 7 0 0 0,-67 0 28 0 0,-51-2-64 0 0,-11 1 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4:00.757"/>
    </inkml:context>
    <inkml:brush xml:id="br0">
      <inkml:brushProperty name="width" value="0.1" units="cm"/>
      <inkml:brushProperty name="height" value="0.1" units="cm"/>
      <inkml:brushProperty name="color" value="#E71224"/>
    </inkml:brush>
  </inkml:definitions>
  <inkml:trace contextRef="#ctx0" brushRef="#br0">0 2 1087 0 0,'26'-1'142'0'0,"-18"1"-81"0"0,0-1 1 0 0,0 1 0 0 0,0 0-1 0 0,0 1 1 0 0,0 0 0 0 0,0 0-1 0 0,0 1 1 0 0,8 2-1 0 0,0 3-61 0 0,1-2-1 0 0,0 0 0 0 0,1-1 0 0 0,-1-1 0 0 0,26 1 1 0 0,90-3 26 0 0,-64-3 102 0 0,-17 1 68 0 0,0-2 1 0 0,-1-2 0 0 0,57-14-1 0 0,-85 15-83 0 0,1 2-1 0 0,-1 0 1 0 0,31 2-1 0 0,-27 0-60 0 0,-2 2-46 0 0,41 7 1 0 0,15 1-10 0 0,87-18 2 0 0,-78 1 13 0 0,-65 6 1 0 0,1 1 1 0 0,0 2-1 0 0,43 7 0 0 0,-58-6-13 0 0,0 0 0 0 0,-1 1 0 0 0,18 9 0 0 0,-28-13 0 0 0,11 6 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4:14.756"/>
    </inkml:context>
    <inkml:brush xml:id="br0">
      <inkml:brushProperty name="width" value="0.1" units="cm"/>
      <inkml:brushProperty name="height" value="0.1" units="cm"/>
      <inkml:brushProperty name="color" value="#E71224"/>
    </inkml:brush>
  </inkml:definitions>
  <inkml:trace contextRef="#ctx0" brushRef="#br0">1 0 79 0 0,'116'9'0'0'0,"-21"-1"0"0"0,105 5 0 0 0,-142-14 25 0 0,77-9-1 0 0,-48 1-9 0 0,-56 8-15 0 0,-1 2 0 0 0,45 6 0 0 0,-51-3 0 0 0,-18-4 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4:23.618"/>
    </inkml:context>
    <inkml:brush xml:id="br0">
      <inkml:brushProperty name="width" value="0.1" units="cm"/>
      <inkml:brushProperty name="height" value="0.1" units="cm"/>
      <inkml:brushProperty name="color" value="#E71224"/>
    </inkml:brush>
  </inkml:definitions>
  <inkml:trace contextRef="#ctx0" brushRef="#br0">0 56 655 0 0,'4'-2'0'0'0,"1"-7"0"0"0,1 1 0 0 0,-2 3 64 0 0,-2 1-64 0 0,-1 0 0 0 0,3 1 0 0 0,0-1 0 0 0,5-2 0 0 0,2 1 0 0 0,2-1 0 0 0,2 6-64 0 0,2 6 64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8:57.819"/>
    </inkml:context>
    <inkml:brush xml:id="br0">
      <inkml:brushProperty name="width" value="0.1" units="cm"/>
      <inkml:brushProperty name="height" value="0.1" units="cm"/>
      <inkml:brushProperty name="color" value="#66CC00"/>
    </inkml:brush>
  </inkml:definitions>
  <inkml:trace contextRef="#ctx0" brushRef="#br0">2103 357 3679 0 0,'0'-13'109'0'0,"0"5"915"0"0,0 0 0 0 0,0 0 0 0 0,-3-16 0 0 0,2 22-916 0 0,1 0 1 0 0,-1-1 0 0 0,0 1-1 0 0,0 0 1 0 0,0-1 0 0 0,0 1 0 0 0,-1 0-1 0 0,1 0 1 0 0,-1 0 0 0 0,1 0-1 0 0,-1 0 1 0 0,0 0 0 0 0,1 1-1 0 0,-1-1 1 0 0,0 0 0 0 0,-4-2-1 0 0,-12-8 980 0 0,15 9-888 0 0,0 1 0 0 0,0-1-1 0 0,0 1 1 0 0,-1 0 0 0 0,1 0-1 0 0,-1 0 1 0 0,1 1 0 0 0,-1-1-1 0 0,1 1 1 0 0,-1 0 0 0 0,-6-1-1 0 0,-41-2 778 0 0,3 1 159 0 0,-94-18-1 0 0,70 4-79 0 0,23 6-594 0 0,-80-28-1 0 0,-23-9 632 0 0,102 33-878 0 0,-166-28 85 0 0,161 34-180 0 0,17 3-31 0 0,-1 2 1 0 0,0 1-1 0 0,-77 5 0 0 0,93-1-87 0 0,1 2-1 0 0,0 0 0 0 0,0 1 1 0 0,0 2-1 0 0,0 0 0 0 0,1 1 1 0 0,-31 15-1 0 0,-9 11 55 0 0,-68 34-59 0 0,105-55 50 0 0,-1 1 0 0 0,1 1 1 0 0,1 1-1 0 0,1 1 0 0 0,-35 31 0 0 0,48-36-33 0 0,0 0 0 0 0,1 1 1 0 0,1-1-1 0 0,0 1 0 0 0,-10 26 1 0 0,-14 21 16 0 0,-5-3-20 0 0,-37 66 58 0 0,65-107-61 0 0,2 1 0 0 0,0-1 1 0 0,0 1-1 0 0,2 1 1 0 0,0-1-1 0 0,-3 26 1 0 0,5 20 17 0 0,6 79 1 0 0,-4-132-27 0 0,2 13 6 0 0,0 0 1 0 0,7 32-1 0 0,-5-42-1 0 0,-1 0 0 0 0,2-1 0 0 0,-1 0 0 0 0,1 0 0 0 0,1 0 0 0 0,8 12 0 0 0,120 151 99 0 0,-112-147-80 0 0,-8-11 2 0 0,1-1 1 0 0,0 0 0 0 0,2-1-1 0 0,-1-1 1 0 0,37 21 0 0 0,98 43 351 0 0,-147-75-364 0 0,319 122 476 0 0,-295-114-482 0 0,15 4 39 0 0,1-2-1 0 0,0-2 1 0 0,1-2 0 0 0,-1-2-1 0 0,58 1 1 0 0,-80-7-24 0 0,-1-1-1 0 0,1-1 1 0 0,-1 0 0 0 0,1-2-1 0 0,-1-1 1 0 0,-1 0 0 0 0,40-16-1 0 0,-17 1 48 0 0,-12 8 77 0 0,-2-2-1 0 0,0 0 1 0 0,0-3-1 0 0,34-25 1 0 0,-31 14-62 0 0,0-1 0 0 0,-2-2 0 0 0,-1-1 0 0 0,-1-1 0 0 0,39-64-1 0 0,-53 72-48 0 0,-1 0-1 0 0,-1 0 1 0 0,-1-1-1 0 0,12-48 1 0 0,-18 54 25 0 0,-1-1 1 0 0,-2 0-1 0 0,0 0 1 0 0,-1 0-1 0 0,-1 0 1 0 0,-5-41-1 0 0,-45-178 49 0 0,46 222-81 0 0,-21-68-24 0 0,-5-24 122 0 0,18 33-40 0 0,-12-53 211 0 0,20 115-272 0 0,0 0-1 0 0,-1 0 1 0 0,-1 0-1 0 0,-1 1 1 0 0,0 0 0 0 0,-10-15-1 0 0,14 25-93 0 0,1 0 0 0 0,-1 0 0 0 0,-1 1 0 0 0,1-1 0 0 0,0 1 0 0 0,-1 0 0 0 0,0 0 0 0 0,0 0-1 0 0,0 1 1 0 0,0-1 0 0 0,0 1 0 0 0,0 0 0 0 0,-1 0 0 0 0,1 0 0 0 0,-1 1 0 0 0,1-1 0 0 0,-1 1 0 0 0,0 0 0 0 0,1 1 0 0 0,-1-1 0 0 0,0 1 0 0 0,0 0-1 0 0,0 0 1 0 0,1 0 0 0 0,-1 1 0 0 0,0 0 0 0 0,1 0 0 0 0,-1 0 0 0 0,0 0 0 0 0,1 1 0 0 0,-1 0 0 0 0,1 0 0 0 0,0 0 0 0 0,0 0 0 0 0,-1 1 0 0 0,-6 5-1 0 0,-6 10-2449 0 0,-1 2-5085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4:26.732"/>
    </inkml:context>
    <inkml:brush xml:id="br0">
      <inkml:brushProperty name="width" value="0.1" units="cm"/>
      <inkml:brushProperty name="height" value="0.1" units="cm"/>
      <inkml:brushProperty name="color" value="#E71224"/>
    </inkml:brush>
  </inkml:definitions>
  <inkml:trace contextRef="#ctx0" brushRef="#br0">25 1 431 0 0,'-2'0'7'0'0,"1"0"-1"0"0,0 0 0 0 0,-1 0 0 0 0,1 0 0 0 0,0 1 0 0 0,-1-1 0 0 0,1 0 0 0 0,0 1 0 0 0,-1-1 0 0 0,1 1 1 0 0,-2 1-1 0 0,2-2-8 0 0,1 0 2 0 0,-1 1 0 0 0,1-1 0 0 0,0 0 0 0 0,-1 1 0 0 0,1-1 0 0 0,0 0 0 0 0,-1 1 0 0 0,1-1 0 0 0,0 0 0 0 0,0 1 0 0 0,-1-1 0 0 0,1 1 0 0 0,0-1 0 0 0,0 0 0 0 0,0 1 0 0 0,-1-1 0 0 0,1 1 0 0 0,0-1 0 0 0,0 1 0 0 0,0-1 0 0 0,0 2 0 0 0,0-2 0 0 0,0 5 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4:29.473"/>
    </inkml:context>
    <inkml:brush xml:id="br0">
      <inkml:brushProperty name="width" value="0.1" units="cm"/>
      <inkml:brushProperty name="height" value="0.1" units="cm"/>
      <inkml:brushProperty name="color" value="#E71224"/>
    </inkml:brush>
  </inkml:definitions>
  <inkml:trace contextRef="#ctx0" brushRef="#br0">0 115 3567 0 0,'3'-3'267'0'0,"-1"1"0"0"0,1 0 0 0 0,-1 0 0 0 0,1 0 0 0 0,0 0 0 0 0,-1 1 0 0 0,1-1-1 0 0,0 1 1 0 0,0 0 0 0 0,0-1 0 0 0,0 1 0 0 0,7-1 0 0 0,72-18 2495 0 0,-52 7-2061 0 0,-26 10-602 0 0,0 1-1 0 0,0 0 1 0 0,1 0 0 0 0,-1 1 0 0 0,1-1 0 0 0,7-1-1 0 0,8 1 112 0 0,1 1-1 0 0,-1 0 0 0 0,38 5 1 0 0,-42-4-107 0 0,1 0 0 0 0,-1-1 0 0 0,0 0 0 0 0,0-2 1 0 0,0 0-1 0 0,30-9 0 0 0,-22 5 161 0 0,45-7 0 0 0,-22 12-206 0 0,1 2 1 0 0,50 5-1 0 0,-32 0-33 0 0,-44-5 107 0 0,1 0-1 0 0,0-1 0 0 0,33-7 1 0 0,-55 8-125 0 0,0-1 0 0 0,0 1 0 0 0,0 0 0 0 0,-1 0 0 0 0,1 0 0 0 0,0 0 0 0 0,0 0 0 0 0,0 0 0 0 0,0 0 0 0 0,-1 0 0 0 0,1 0 0 0 0,0 0 0 0 0,0 0 0 0 0,0 1 0 0 0,0-1-1 0 0,-1 0 1 0 0,1 1 0 0 0,0-1 0 0 0,1 1 0 0 0,-2 0-3 0 0,1-1 0 0 0,-1 0-1 0 0,0 1 1 0 0,1 0 0 0 0,-1-1-1 0 0,0 1 1 0 0,0-1 0 0 0,0 1-1 0 0,1-1 1 0 0,-1 1 0 0 0,0-1-1 0 0,0 1 1 0 0,0 0 0 0 0,0-1-1 0 0,0 1 1 0 0,0-1 0 0 0,0 1-1 0 0,0 0 1 0 0,0-1 0 0 0,0 1-1 0 0,-1 0 1 0 0,0 2-26 0 0,0 0-1 0 0,0 1 0 0 0,0-1 1 0 0,-1 0-1 0 0,0 0 1 0 0,1-1-1 0 0,-1 1 1 0 0,-4 4-1 0 0,-36 38-4154 0 0,22-27-61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4:33.141"/>
    </inkml:context>
    <inkml:brush xml:id="br0">
      <inkml:brushProperty name="width" value="0.1" units="cm"/>
      <inkml:brushProperty name="height" value="0.1" units="cm"/>
      <inkml:brushProperty name="color" value="#E71224"/>
    </inkml:brush>
  </inkml:definitions>
  <inkml:trace contextRef="#ctx0" brushRef="#br0">1 460 919 0 0,'10'-1'694'0'0,"1"0"0"0"0,0-1 0 0 0,13-4 0 0 0,9-1-390 0 0,-21 5-171 0 0,0-1-1 0 0,0-1 0 0 0,0 0 1 0 0,0-1-1 0 0,16-8 1 0 0,52-38 1198 0 0,-24 15-273 0 0,-51 33-1004 0 0,0 0-1 0 0,0 0 1 0 0,1 1-1 0 0,-1 0 1 0 0,1 0-1 0 0,-1 1 1 0 0,1-1-1 0 0,0 1 1 0 0,-1 0-1 0 0,1 1 1 0 0,0-1-1 0 0,0 1 1 0 0,0 0-1 0 0,-1 1 0 0 0,1-1 1 0 0,0 1-1 0 0,0 0 1 0 0,10 4-1 0 0,10 3 157 0 0,0 0 0 0 0,51 6 0 0 0,-61-12-112 0 0,1-2-1 0 0,-1 1 1 0 0,0-2-1 0 0,1 0 1 0 0,-1-1-1 0 0,18-5 0 0 0,228-63 1103 0 0,-249 67-1184 0 0,0 1 0 0 0,0 0 0 0 0,1 1-1 0 0,24 1 1 0 0,55 9 94 0 0,-8 0-59 0 0,-45-8-19 0 0,76-9 0 0 0,125-1 470 0 0,-218 9-492 0 0,236-12 215 0 0,-230 10-210 0 0,34-5 253 0 0,104-27 0 0 0,-146 29-222 0 0,33-8-30 0 0,-11 2 25 0 0,0 2-1 0 0,79-7 1 0 0,-90 14-41 0 0,-11 1 0 0 0,42 1 0 0 0,212 12 0 0 0,-220-15 12 0 0,0-3 0 0 0,102-24-1 0 0,-94 17 4 0 0,109-11-1 0 0,60 27-14 0 0,-173-1 0 0 0,89-10 0 0 0,-67 3 0 0 0,182-10 0 0 0,39-5 64 0 0,-183 4-64 0 0,-59 6 0 0 0,1 3 0 0 0,117 1 0 0 0,-82 13 0 0 0,-8 1 0 0 0,111-6 0 0 0,-38-3 0 0 0,-80 2 0 0 0,-38 1 0 0 0,-1 3 0 0 0,1 1 0 0 0,66 18 0 0 0,-10 5 26 0 0,30 7 12 0 0,-72-23-49 0 0,146 31-66 0 0,-18-20 77 0 0,-154-19 0 0 0,34 5 0 0 0,1-2 0 0 0,126-3 0 0 0,-73-6 0 0 0,-32 1 0 0 0,106 8 0 0 0,-100-2 0 0 0,-23-1 0 0 0,58 1 0 0 0,35-10 0 0 0,128 5 0 0 0,-24 17 0 0 0,1-23 0 0 0,-184 0 0 0 0,126 9 0 0 0,-95 1 0 0 0,0-5 0 0 0,126-18 0 0 0,-144 12 0 0 0,100 6 0 0 0,-82 1 0 0 0,-37-5 0 0 0,124-21 0 0 0,38-3 0 0 0,45 13 64 0 0,-47-9-64 0 0,-23 2 0 0 0,-145 18 0 0 0,77 5 0 0 0,29 2 0 0 0,-25-2 0 0 0,161 25 0 0 0,-292-24 0 0 0,310 23 0 0 0,-160-31 0 0 0,1 0 0 0 0,198 16 0 0 0,-248-11 0 0 0,-17-2 0 0 0,150 18 0 0 0,-179-5 0 0 0,33 5 0 0 0,131 2 0 0 0,13-8 0 0 0,-184-6 0 0 0,48 4 0 0 0,-33-1 0 0 0,137-7 0 0 0,-201 0 0 0 0,240-14 0 0 0,-57 11 0 0 0,-112 1 1 0 0,149-23 0 0 0,-165 16 8 0 0,4 4 86 0 0,134 6 1 0 0,-85 2 14 0 0,132-10 99 0 0,40 0-114 0 0,213-20 23 0 0,-153 15-103 0 0,-321 13-9 0 0,320-21 29 0 0,-1 1-17 0 0,-30 5 46 0 0,56 14-64 0 0,-237 5 0 0 0,32-12 49 0 0,-95 2-34 0 0,264 3 49 0 0,-19 4-24 0 0,-87-3-16 0 0,-96 11 8 0 0,0 0 0 0 0,211-18-32 0 0,-299 6 0 0 0,165 5 0 0 0,-141 2 0 0 0,136-12 0 0 0,-181 3 3 0 0,251-21 58 0 0,-107 29-61 0 0,-41 1 0 0 0,122 1 0 0 0,-218-2 0 0 0,150 13 0 0 0,-148-9 0 0 0,25 5 0 0 0,0-3 0 0 0,92 0 0 0 0,334-38 69 0 0,-403 22-74 0 0,120-24 5 0 0,-154 20 0 0 0,-33 7 22 0 0,84-12 21 0 0,-95 15-45 0 0,1 0 0 0 0,0 1 0 0 0,-1 1 0 0 0,1 1-1 0 0,15 3 1 0 0,-25-4-78 0 0,0 1 0 0 0,0 0 0 0 0,0 1 0 0 0,-1-1 0 0 0,7 4 0 0 0,10 11-3388 0 0,-8-2-836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4:34.314"/>
    </inkml:context>
    <inkml:brush xml:id="br0">
      <inkml:brushProperty name="width" value="0.1" units="cm"/>
      <inkml:brushProperty name="height" value="0.1" units="cm"/>
      <inkml:brushProperty name="color" value="#E71224"/>
    </inkml:brush>
  </inkml:definitions>
  <inkml:trace contextRef="#ctx0" brushRef="#br0">0 91 455 0 0,'11'1'751'0'0,"0"0"0"0"0,1 1-1 0 0,14 4 1 0 0,20 3-190 0 0,-20-8-328 0 0,0 0-1 0 0,0-1 1 0 0,32-6-1 0 0,77-18 762 0 0,-113 20-775 0 0,1 1 1 0 0,0 1-1 0 0,36 2 0 0 0,70 11 103 0 0,-83-5-259 0 0,1-2 0 0 0,52-3 0 0 0,-51-4 119 0 0,-2-2 0 0 0,1-1-1 0 0,0-3 1 0 0,54-18-1 0 0,-68 15 81 0 0,-14 4-3 0 0,0 1-1 0 0,1 2 1 0 0,36-7-1 0 0,-53 11-246 0 0,0 1-1 0 0,0 0 1 0 0,0 0-1 0 0,0 1 1 0 0,0-1-1 0 0,1 1 1 0 0,-1 0-1 0 0,0-1 1 0 0,-1 1-1 0 0,1 0 1 0 0,0 1-1 0 0,0-1 1 0 0,0 1 0 0 0,-1-1-1 0 0,1 1 1 0 0,-1 0-1 0 0,1 0 1 0 0,-1 0-1 0 0,4 4 1 0 0,-1-1-103 0 0,-1 1 1 0 0,0 0 0 0 0,0 0 0 0 0,-1 0 0 0 0,1 0 0 0 0,-1 1 0 0 0,3 9 0 0 0,0 3-3164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0:25.591"/>
    </inkml:context>
    <inkml:brush xml:id="br0">
      <inkml:brushProperty name="width" value="0.1" units="cm"/>
      <inkml:brushProperty name="height" value="0.1" units="cm"/>
      <inkml:brushProperty name="color" value="#F4F91B"/>
    </inkml:brush>
  </inkml:definitions>
  <inkml:trace contextRef="#ctx0" brushRef="#br0">16 147 455 0 0,'-5'-8'-456'0'0,"4"6"734"0"0,0-1 0 0 0,-1 1 1 0 0,1 0-1 0 0,0 0 1 0 0,0-1 0 0 0,0 1-1 0 0,0-1 1 0 0,1 1-1 0 0,-1-1 1 0 0,1 1 0 0 0,-1-1-1 0 0,1 1 1 0 0,0-1-1 0 0,0 1 1 0 0,0-1 0 0 0,0 1-1 0 0,1-1 1 0 0,-1 1-1 0 0,2-6 1 0 0,-1 5-174 0 0,0 0 1 0 0,0 0-1 0 0,1-1 0 0 0,-1 1 0 0 0,1 0 1 0 0,-1 0-1 0 0,1 1 0 0 0,0-1 0 0 0,0 0 1 0 0,1 1-1 0 0,-1-1 0 0 0,0 1 0 0 0,1 0 0 0 0,-1-1 1 0 0,1 1-1 0 0,0 0 0 0 0,0 1 0 0 0,0-1 1 0 0,0 0-1 0 0,0 1 0 0 0,0 0 0 0 0,0 0 1 0 0,1 0-1 0 0,-1 0 0 0 0,0 0 0 0 0,0 1 1 0 0,1-1-1 0 0,-1 1 0 0 0,6 0 0 0 0,44-6 639 0 0,-48 5-649 0 0,-1 1 0 0 0,1-1 0 0 0,-1 0 0 0 0,9-3 0 0 0,-8 3-14 0 0,-1 0 0 0 0,0 0 0 0 0,1 0 0 0 0,7-1 0 0 0,47-2 684 0 0,-44 2-557 0 0,0 1 1 0 0,0 0 0 0 0,0 1 0 0 0,17 3-1 0 0,-32-3-207 0 0,222 27 1438 0 0,-190-25-1297 0 0,-11 1-92 0 0,0-2 0 0 0,0-1 0 0 0,1-1 0 0 0,23-3 0 0 0,12-4 247 0 0,1 4-1 0 0,100 3 1 0 0,-70 2-237 0 0,82 7 92 0 0,-122-5-112 0 0,79 1 28 0 0,27 2 2 0 0,-149-5-70 0 0,20 1 25 0 0,0-1 0 0 0,47-3 0 0 0,-68 1-2 0 0,-3 1-17 0 0,0 0-1 0 0,0-1 0 0 0,1 1 1 0 0,-1 0-1 0 0,0 0 1 0 0,0-1-1 0 0,0 1 0 0 0,0 0 1 0 0,0 0-1 0 0,0 0 0 0 0,0 1 1 0 0,0-1-1 0 0,0 0 1 0 0,0 0-1 0 0,0 0 0 0 0,0 1 1 0 0,0-1-1 0 0,0 0 1 0 0,0 1-1 0 0,0-1 0 0 0,0 1 1 0 0,0 0-1 0 0,0-1 1 0 0,0 1-1 0 0,-1 0 0 0 0,1-1 1 0 0,0 1-1 0 0,0 0 1 0 0,-1 0-1 0 0,1-1 0 0 0,0 1 1 0 0,-1 0-1 0 0,1 0 1 0 0,0 1-1 0 0,12 21-1460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0:30.957"/>
    </inkml:context>
    <inkml:brush xml:id="br0">
      <inkml:brushProperty name="width" value="0.1" units="cm"/>
      <inkml:brushProperty name="height" value="0.1" units="cm"/>
      <inkml:brushProperty name="color" value="#F4F91B"/>
    </inkml:brush>
  </inkml:definitions>
  <inkml:trace contextRef="#ctx0" brushRef="#br0">9 353 2759 0 0,'-2'-6'58'0'0,"1"3"9"0"0,0-1 1 0 0,0 1-1 0 0,0-1 0 0 0,0 1 0 0 0,0-1 0 0 0,0-5 1 0 0,1 8-25 0 0,1 1 0 0 0,-1-1 0 0 0,0 1 0 0 0,0-1 1 0 0,0 1-1 0 0,0-1 0 0 0,0 1 0 0 0,0 0 0 0 0,1-1 0 0 0,-1 1 1 0 0,0-1-1 0 0,0 1 0 0 0,1-1 0 0 0,-1 1 0 0 0,0 0 1 0 0,0-1-1 0 0,1 1 0 0 0,-1 0 0 0 0,1-1 0 0 0,-1 1 0 0 0,1-1 1 0 0,0 1 91 0 0,0 0 1 0 0,0-1-1 0 0,0 1 1 0 0,0 0-1 0 0,0 0 1 0 0,1 0 0 0 0,-1-1-1 0 0,0 1 1 0 0,0 0-1 0 0,0 1 1 0 0,0-1-1 0 0,0 0 1 0 0,2 1-1 0 0,143 24 385 0 0,121-3 696 0 0,-76-23-227 0 0,-138-1-843 0 0,379 5 565 0 0,-340-1-477 0 0,252-3 424 0 0,-120-1-428 0 0,-173 2-189 0 0,314-11 366 0 0,-45-14 87 0 0,162-11 20 0 0,-389 29-475 0 0,0 4 1 0 0,94 9-1 0 0,192-5 46 0 0,-286-2-58 0 0,152 17-1 0 0,129-7 79 0 0,-41-4-18 0 0,-227 5-63 0 0,-27-1 33 0 0,105-3 1 0 0,-91-9-31 0 0,185-3 63 0 0,-169 8-58 0 0,190-20 0 0 0,-205 6 0 0 0,137 1 0 0 0,197-11 26 0 0,-324 13-52 0 0,-39 6-6 0 0,-1 3 0 0 0,113 14 0 0 0,148 14 0 0 0,-221-24 0 0 0,153 12 0 0 0,-147-5 32 0 0,219-7 0 0 0,-25 1-21 0 0,266 18 41 0 0,-480-22-51 0 0,41 3 12 0 0,205-4 38 0 0,149-11 16 0 0,-423 11-59 0 0,228-18 157 0 0,-133 5-71 0 0,77 8 77 0 0,74-7-36 0 0,256-22-71 0 0,-312 15-34 0 0,23 0 4 0 0,251-3-34 0 0,-222 10 0 0 0,-98 8 0 0 0,26-20 0 0 0,4 0 0 0 0,-154 20 4 0 0,231-21 46 0 0,264-35 99 0 0,-335 34-85 0 0,20-2-11 0 0,132 29-53 0 0,-393-1 0 0 0,126 6 0 0 0,34 0 0 0 0,136 16 0 0 0,-235-15 0 0 0,-29-4 0 0 0,127 19 0 0 0,-141-18 0 0 0,0 0 0 0 0,0 2 0 0 0,-1 1 0 0 0,1 0 0 0 0,-2 1 0 0 0,20 12 0 0 0,-30-15-123 0 0,0 0 0 0 0,-1 1 0 0 0,0-1 0 0 0,0 2-1 0 0,0-1 1 0 0,-1 0 0 0 0,7 11 0 0 0,2 2-364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0:33.163"/>
    </inkml:context>
    <inkml:brush xml:id="br0">
      <inkml:brushProperty name="width" value="0.1" units="cm"/>
      <inkml:brushProperty name="height" value="0.1" units="cm"/>
      <inkml:brushProperty name="color" value="#F4F91B"/>
    </inkml:brush>
  </inkml:definitions>
  <inkml:trace contextRef="#ctx0" brushRef="#br0">0 55 1727 0 0,'12'-8'224'0'0,"1"2"0"0"0,-1-1 0 0 0,1 2 0 0 0,0 0 0 0 0,1 0-1 0 0,17-3 1 0 0,-21 5 12 0 0,0 1 0 0 0,1 0-1 0 0,-1 0 1 0 0,1 1 0 0 0,0 1 0 0 0,-1 0 0 0 0,1 0-1 0 0,-1 1 1 0 0,1 1 0 0 0,-1-1 0 0 0,1 2 0 0 0,18 6-1 0 0,-18-5-84 0 0,97 35 627 0 0,-95-36-747 0 0,1 0 0 0 0,-1 0 0 0 0,0-1 1 0 0,1-1-1 0 0,-1-1 0 0 0,21-1 0 0 0,-16 0 121 0 0,1 0-1 0 0,-1 1 0 0 0,0 1 1 0 0,35 6-1 0 0,147 46 41 0 0,-170-45-187 0 0,1-2 0 0 0,0-1 0 0 0,1-2 1 0 0,47 0-1 0 0,15 1 273 0 0,109 4 129 0 0,-123-7-339 0 0,518 9 481 0 0,-436-14-390 0 0,154 7 40 0 0,-30 18-65 0 0,49 5 8 0 0,24 1-90 0 0,-322-26-33 0 0,273 19 100 0 0,50 16-55 0 0,28-14-11 0 0,-246-18-42 0 0,323 6 29 0 0,-134-4-16 0 0,513 5 104 0 0,-587-8-105 0 0,123 5 18 0 0,32 0 46 0 0,-163-5-46 0 0,270-1 114 0 0,6 0 34 0 0,198-10 142 0 0,-276-22-197 0 0,13 0 116 0 0,-425 29-97 0 0,59 6-1 0 0,-82-3-552 0 0,0 0 0 0 0,1 0 0 0 0,-1 2 0 0 0,0-1 0 0 0,-1 1 0 0 0,1 1 0 0 0,-1 0 0 0 0,15 9 0 0 0,12 16-3412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9:27.358"/>
    </inkml:context>
    <inkml:brush xml:id="br0">
      <inkml:brushProperty name="width" value="0.1" units="cm"/>
      <inkml:brushProperty name="height" value="0.1" units="cm"/>
      <inkml:brushProperty name="color" value="#66CC00"/>
    </inkml:brush>
  </inkml:definitions>
  <inkml:trace contextRef="#ctx0" brushRef="#br0">5936 188 3223 0 0,'3'-4'395'0'0,"13"-7"2782"0"0,-14 18-2591 0 0,-2-7-571 0 0,0 1 0 0 0,0-1 0 0 0,0 0 0 0 0,0 0 1 0 0,0 1-1 0 0,0-1 0 0 0,0 0 0 0 0,0 1 0 0 0,0-1 0 0 0,0 0 0 0 0,0 0 1 0 0,0 1-1 0 0,0-1 0 0 0,0 0 0 0 0,1 0 0 0 0,-1 1 0 0 0,0-1 1 0 0,0 0-1 0 0,0 0 0 0 0,0 1 0 0 0,0-1 0 0 0,1 0 0 0 0,-1 0 1 0 0,0 0-1 0 0,0 1 0 0 0,0-1 0 0 0,1 0 0 0 0,-1 0 0 0 0,0 0 1 0 0,0 0-1 0 0,0 1 0 0 0,1-1 0 0 0,-1 0 0 0 0,0 0 0 0 0,0 0 1 0 0,1 0-1 0 0,-1 0 0 0 0,0 0 0 0 0,0 0 0 0 0,1 0 0 0 0,-1 0 0 0 0,0 0 1 0 0,1 0-1 0 0,-1 0 0 0 0,0 0 0 0 0,0 0 0 0 0,1 0 0 0 0,-1 0 1 0 0,0 0-1 0 0,0 0 0 0 0,1 0 0 0 0,-1 0 0 0 0,0-1 0 0 0,2 1 78 0 0,0-1 0 0 0,0 0 0 0 0,0 0 0 0 0,-1-1 0 0 0,1 1 0 0 0,-1 0 0 0 0,1 0 0 0 0,-1-1 0 0 0,1 1 0 0 0,-1-1-1 0 0,0 0 1 0 0,1 1 0 0 0,-1-1 0 0 0,0 0 0 0 0,0 1 0 0 0,-1-1 0 0 0,1 0 0 0 0,0 0 0 0 0,0 0 0 0 0,0-2 0 0 0,0-1 169 0 0,0 0 1 0 0,0 0-1 0 0,0 1 0 0 0,0-1 1 0 0,-1 0-1 0 0,0 0 1 0 0,0-7-1 0 0,-1 9-181 0 0,1 1-1 0 0,-1-1 1 0 0,0 1 0 0 0,0-1-1 0 0,0 1 1 0 0,0 0 0 0 0,0-1 0 0 0,0 1-1 0 0,-1 0 1 0 0,1 0 0 0 0,-1 0-1 0 0,1 0 1 0 0,-1 0 0 0 0,0 0-1 0 0,0 1 1 0 0,0-1 0 0 0,0 1 0 0 0,0-1-1 0 0,0 1 1 0 0,0 0 0 0 0,-1-1-1 0 0,-3 0 1 0 0,-6-2 46 0 0,1 0 1 0 0,-1 1-1 0 0,-20-3 1 0 0,-1 0 170 0 0,-24-7 200 0 0,0 3-1 0 0,-86-5 1 0 0,-129 25-133 0 0,269-10-362 0 0,-73 7 156 0 0,-162 9 434 0 0,183-16-446 0 0,-62-9-1 0 0,92 7-135 0 0,-30-1 52 0 0,-1 3 0 0 0,-55 6-1 0 0,74-1 38 0 0,-37 10 0 0 0,38-7-42 0 0,-43 3 0 0 0,-232-3 66 0 0,308-8-120 0 0,-271 0 143 0 0,214 2 99 0 0,-72 14 0 0 0,-30 1-194 0 0,49-19 1 0 0,-8 1 7 0 0,91 4-18 0 0,1 1 0 0 0,-40 12 1 0 0,2-1 32 0 0,-152 19-11 0 0,82-27 10 0 0,22 6-74 0 0,-124 2 0 0 0,15-3 0 0 0,134-6 64 0 0,-80 15-64 0 0,-34 1 0 0 0,63-16 11 0 0,25 1 114 0 0,-203-16 1 0 0,32-28 531 0 0,-5 5-322 0 0,259 29-322 0 0,0 1 0 0 0,0 1 1 0 0,0 2-1 0 0,0 1 1 0 0,0 2-1 0 0,-40 10 1 0 0,-40 19-5959 0 0,53-9-530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9:32.950"/>
    </inkml:context>
    <inkml:brush xml:id="br0">
      <inkml:brushProperty name="width" value="0.1" units="cm"/>
      <inkml:brushProperty name="height" value="0.1" units="cm"/>
      <inkml:brushProperty name="color" value="#66CC00"/>
    </inkml:brush>
  </inkml:definitions>
  <inkml:trace contextRef="#ctx0" brushRef="#br0">6303 136 5351 0 0,'-3'-2'148'0'0,"-1"0"-1"0"0,0 1 0 0 0,0 0 1 0 0,0 0-1 0 0,0 0 0 0 0,-1 0 0 0 0,1 0 1 0 0,0 1-1 0 0,0 0 0 0 0,0 0 0 0 0,-8 1 1 0 0,2 1 155 0 0,1 0 1 0 0,-1 0 0 0 0,1 1-1 0 0,-10 5 1 0 0,3-2-163 0 0,-1 0 1 0 0,0-1 0 0 0,0-1-1 0 0,0 0 1 0 0,-1-2 0 0 0,0 0-1 0 0,1 0 1 0 0,-1-2 0 0 0,0 0-1 0 0,1-1 1 0 0,-29-6 0 0 0,-107-22 1866 0 0,-162-55 1 0 0,275 73-1609 0 0,-1 1-1 0 0,-67-8 1 0 0,-84 9 321 0 0,-182 4-604 0 0,276 6 20 0 0,-120 19 1 0 0,-63 1 111 0 0,-165-2-114 0 0,217 1 9 0 0,-106 13 272 0 0,261-22-341 0 0,-369 36 311 0 0,-105-16 990 0 0,183 3-1104 0 0,4-6-83 0 0,241-25-24 0 0,-122-14 1 0 0,-122-32 592 0 0,328 38-702 0 0,-178-23 289 0 0,174 26-345 0 0,0 1 0 0 0,1 1 0 0 0,-57 9 0 0 0,83-7-274 0 0,1 1 1 0 0,0 1-1 0 0,-14 5 1 0 0,-13 9-4734 0 0,0 3-1563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9:39.764"/>
    </inkml:context>
    <inkml:brush xml:id="br0">
      <inkml:brushProperty name="width" value="0.1" units="cm"/>
      <inkml:brushProperty name="height" value="0.1" units="cm"/>
      <inkml:brushProperty name="color" value="#66CC00"/>
    </inkml:brush>
  </inkml:definitions>
  <inkml:trace contextRef="#ctx0" brushRef="#br0">5227 105 3223 0 0,'0'-8'196'0'0,"1"7"-57"0"0,-1-1 0 0 0,0 1 0 0 0,1 0-1 0 0,-1 0 1 0 0,0 0 0 0 0,0 0 0 0 0,0 0 0 0 0,0 0 0 0 0,0 0-1 0 0,0 0 1 0 0,0 0 0 0 0,-1 0 0 0 0,1-1 0 0 0,0 1-1 0 0,-1 0 1 0 0,1 0 0 0 0,0 0 0 0 0,-1 0 0 0 0,1 0 0 0 0,-1 0-1 0 0,0 1 1 0 0,1-1 0 0 0,-1 0 0 0 0,0 0 0 0 0,1 0 0 0 0,-3-1-1 0 0,-1 3 202 0 0,-1 1-1 0 0,1-1 1 0 0,-1 1-1 0 0,1 0 1 0 0,-1 0-1 0 0,-7 5 0 0 0,12-6-310 0 0,-1-1 0 0 0,0 1 0 0 0,0-1 0 0 0,1 0 0 0 0,-1 1-1 0 0,0-1 1 0 0,0 0 0 0 0,0 0 0 0 0,0 1 0 0 0,0-1 0 0 0,1 0 0 0 0,-1 0-1 0 0,0 0 1 0 0,0 0 0 0 0,0 0 0 0 0,0 0 0 0 0,0 0 0 0 0,0 0-1 0 0,0-1 1 0 0,1 1 0 0 0,-1 0 0 0 0,-1-1 0 0 0,-22-13 836 0 0,22 12-745 0 0,0 0 0 0 0,-1 1 0 0 0,1-1 0 0 0,-1 0 0 0 0,0 1-1 0 0,1 0 1 0 0,-1-1 0 0 0,0 1 0 0 0,0 0 0 0 0,0 1 0 0 0,0-1-1 0 0,0 0 1 0 0,-5 1 0 0 0,-5 2 3 0 0,0 1 0 0 0,-20 7-1 0 0,19-5-39 0 0,0-1 0 0 0,-16 3 0 0 0,4-5 161 0 0,-1-1-1 0 0,1-1 1 0 0,-42-5 0 0 0,52 3-193 0 0,-11-1 440 0 0,-46-10 0 0 0,42 4-249 0 0,18 5-21 0 0,1 1 1 0 0,-1 0-1 0 0,0 1 1 0 0,-22-2 0 0 0,25 5-99 0 0,0-1 0 0 0,0 0 1 0 0,0-1-1 0 0,0 0 1 0 0,0-1-1 0 0,0 0 0 0 0,1 0 1 0 0,-1-1-1 0 0,0 0 1 0 0,-17-9-1 0 0,21 9-129 0 0,-1 0 1 0 0,0 1-1 0 0,0 0 1 0 0,0 0-1 0 0,0 0 0 0 0,0 1 1 0 0,0 1-1 0 0,0-1 1 0 0,0 1-1 0 0,-11 1 1 0 0,-7 2 36 0 0,-39 10 1 0 0,50-9-23 0 0,-1 0-1 0 0,0-1 0 0 0,1-1 1 0 0,-1-1-1 0 0,0 0 0 0 0,0 0 1 0 0,-25-4-1 0 0,-11-6 65 0 0,9 0 112 0 0,-58-3 1 0 0,81 12-167 0 0,0 0 0 0 0,0 1 0 0 0,-26 6 0 0 0,-36 3 5 0 0,45-6-4 0 0,-43 10 0 0 0,43-6-20 0 0,0 0 0 0 0,0-3 0 0 0,-59 3 0 0 0,77-9 23 0 0,0-1 0 0 0,-1-1 1 0 0,-18-5-1 0 0,17 3 33 0 0,-42-4 1 0 0,-20 3 96 0 0,-47 0-80 0 0,67 5-62 0 0,44 2 7 0 0,-1-1 0 0 0,-19-2 1 0 0,-9 0-21 0 0,-96-9 213 0 0,84 13-100 0 0,36 0-63 0 0,-1-1-1 0 0,-24-3 0 0 0,2-1 17 0 0,-80 2 0 0 0,-75 22 0 0 0,-27 12 0 0 0,118-11-64 0 0,83-19 3 0 0,-7 3 18 0 0,-1-3-1 0 0,-69-1 0 0 0,54-4 38 0 0,-52 5 0 0 0,9 0 96 0 0,71-1-141 0 0,0 0 1 0 0,0 1 0 0 0,0 2-1 0 0,-22 7 1 0 0,-41 8 56 0 0,41-13-53 0 0,-1-2 0 0 0,0-2 0 0 0,0-1 0 0 0,-72-8 1 0 0,49-8 115 0 0,43 8-56 0 0,-31-4 1 0 0,-34 3 123 0 0,-115 4 0 0 0,162 2-121 0 0,-1-1-1 0 0,-42-9 1 0 0,59 8-26 0 0,16 2-35 0 0,0 0-1 0 0,0 1 1 0 0,-1 0-1 0 0,1 1 1 0 0,0 1-1 0 0,0 0 1 0 0,0 0-1 0 0,0 1 0 0 0,1 0 1 0 0,-14 6-1 0 0,7-1-405 0 0,0 1 0 0 0,0 1-1 0 0,1 0 1 0 0,0 1 0 0 0,-16 15-1 0 0,3-2-6600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9:19.293"/>
    </inkml:context>
    <inkml:brush xml:id="br0">
      <inkml:brushProperty name="width" value="0.1" units="cm"/>
      <inkml:brushProperty name="height" value="0.1" units="cm"/>
      <inkml:brushProperty name="color" value="#66CC00"/>
    </inkml:brush>
  </inkml:definitions>
  <inkml:trace contextRef="#ctx0" brushRef="#br0">311 1825 919 0 0,'8'-1'7943'0'0,"-1"4"-8403"0"0,0-2 1156 0 0,0 0 0 0 0,0-1 0 0 0,-1 0 1 0 0,1-1-1 0 0,13-1 0 0 0,-12 0-199 0 0,0 1 0 0 0,0 1 0 0 0,16 0 0 0 0,-10 1-205 0 0,-1 1-1 0 0,0 0 1 0 0,0 1-1 0 0,0 0 1 0 0,0 1 0 0 0,0 1-1 0 0,-1 0 1 0 0,12 7-1 0 0,-18-9-139 0 0,1 0 0 0 0,-1 0 0 0 0,0-1-1 0 0,1 1 1 0 0,0-2 0 0 0,0 1 0 0 0,12 0-1 0 0,2 0 330 0 0,25-3 0 0 0,-9 0-53 0 0,-24 2-322 0 0,0 0-1 0 0,0 2 1 0 0,0-1-1 0 0,22 9 1 0 0,-16-6-46 0 0,23 5 0 0 0,-10-4 4 0 0,-22-4-32 0 0,-1 0 0 0 0,1 0 0 0 0,0-1 0 0 0,0 0-1 0 0,0-1 1 0 0,0 0 0 0 0,15-3 0 0 0,120-32 741 0 0,-133 33-650 0 0,0 0 0 0 0,0 0 0 0 0,0 2 0 0 0,0-1 0 0 0,0 1 0 0 0,16 3 0 0 0,14 0 19 0 0,77-5-1 0 0,-86 1-9 0 0,0 2-1 0 0,34 5 1 0 0,-11 0-2 0 0,-32-6-77 0 0,0 0-1 0 0,32-6 0 0 0,-31 3 5 0 0,10-1 12 0 0,-2-1 43 0 0,1 2 0 0 0,49 2 0 0 0,-52 2 36 0 0,46-5-1 0 0,0 0 257 0 0,-61 5-365 0 0,1 1 1 0 0,-1 0 0 0 0,30 9-1 0 0,-31-7-32 0 0,53 5-7 0 0,-42-7 53 0 0,-1 0-1 0 0,1-2 1 0 0,0-1-1 0 0,46-8 1 0 0,-64 8-49 0 0,75-11 121 0 0,-1 0 48 0 0,110-3 1 0 0,-108 17-59 0 0,38 0-41 0 0,-103-4-37 0 0,0-1 0 0 0,0-1-1 0 0,0-1 1 0 0,0 0 0 0 0,-1-1 0 0 0,0-2-1 0 0,0 1 1 0 0,21-14 0 0 0,-21 11-6 0 0,-3 3 19 0 0,-1-1 0 0 0,18-14 0 0 0,70-62 162 0 0,-96 78-193 0 0,0 1 0 0 0,-1-1 0 0 0,0-1 0 0 0,0 1 0 0 0,0-1 0 0 0,-1 0-1 0 0,5-10 1 0 0,21-57 192 0 0,-18 42-105 0 0,7-33-52 0 0,-15 47-571 0 0,1 0 0 0 0,12-27 0 0 0,-11 32 702 0 0,0-1 1 0 0,-1 0-1 0 0,0 0 1 0 0,4-28-1 0 0,-7 32-77 0 0,-2 1 0 0 0,1-1 0 0 0,-1 1-1 0 0,-1-1 1 0 0,0 1 0 0 0,0-1 0 0 0,-1 1-1 0 0,-5-17 1 0 0,-12-20-89 0 0,14 36-11 0 0,0-1-1 0 0,1 0 1 0 0,0 0-1 0 0,1 0 1 0 0,-3-18-1 0 0,0-6 33 0 0,-1 1-1 0 0,-11-33 1 0 0,-7-31 33 0 0,20 68-62 0 0,-1 0-1 0 0,-2 0 1 0 0,-1 0 0 0 0,-1 1-1 0 0,-26-52 1 0 0,5 24-4 0 0,-35-55 27 0 0,57 98-30 0 0,-2 1 0 0 0,1 0 0 0 0,-2 1 0 0 0,1 0-1 0 0,-24-18 1 0 0,-114-69-4 0 0,128 87 0 0 0,-1 2 0 0 0,0 0 0 0 0,-1 1 0 0 0,0 2 0 0 0,-33-8 0 0 0,-200-35 0 0 0,-16 11 0 0 0,108 19 0 0 0,-198-4 0 0 0,112 37 0 0 0,74 0 0 0 0,136-10 0 0 0,1 2 0 0 0,0 1 0 0 0,0 3 0 0 0,0 0 0 0 0,1 3 0 0 0,-54 24 0 0 0,-136 44 0 0 0,201-71 0 0 0,-27 7 0 0 0,-58 21 0 0 0,81-25 0 0 0,-263 116 0 0 0,277-118-12 0 0,1 1-1 0 0,0 1 1 0 0,-27 25 0 0 0,4-2-3 0 0,33-31 15 0 0,-5 5 0 0 0,0 0 0 0 0,1 1 0 0 0,-18 21 0 0 0,18-15 0 0 0,0 0 0 0 0,2 1 0 0 0,-1 0 0 0 0,2 0 0 0 0,-7 24 0 0 0,-9 23 0 0 0,16-48 0 0 0,2 1 0 0 0,0 0 0 0 0,1 1 0 0 0,0-1 0 0 0,-1 24 0 0 0,3 89 0 0 0,2-80 0 0 0,0-32 0 0 0,1 1 0 0 0,1-1 0 0 0,0 1 0 0 0,2-1 0 0 0,0 0 0 0 0,1 0 0 0 0,0 0 0 0 0,9 17 0 0 0,23 62 0 0 0,-12-28 0 0 0,-19-55 0 0 0,1-1 0 0 0,0 0 0 0 0,1 0 0 0 0,0-1 0 0 0,15 17 0 0 0,56 53 0 0 0,-46-51 0 0 0,29 26 0 0 0,18 18 0 0 0,-67-64 0 0 0,0 1 0 0 0,0-2 0 0 0,1 1 0 0 0,1-2 0 0 0,17 9 0 0 0,16 11 0 0 0,-46-28 0 0 0,-1-1 0 0 0,0 1 0 0 0,0 0 0 0 0,0 0 0 0 0,1 0 0 0 0,-1 0 0 0 0,0-1 0 0 0,0 1 0 0 0,0 1 0 0 0,-1-1 0 0 0,1 0 0 0 0,0 0 0 0 0,0 0 0 0 0,1 3 0 0 0,-2-3 0 0 0,0 1 0 0 0,-1 0 0 0 0,1-1 0 0 0,0 1 0 0 0,0-1 0 0 0,-1 1 0 0 0,1-1 0 0 0,-1 1 0 0 0,0-1 0 0 0,1 1 0 0 0,-1-1 0 0 0,0 1 0 0 0,-1 0 0 0 0,-81 136-4448 0 0,55-92-4008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9:42.779"/>
    </inkml:context>
    <inkml:brush xml:id="br0">
      <inkml:brushProperty name="width" value="0.1" units="cm"/>
      <inkml:brushProperty name="height" value="0.1" units="cm"/>
      <inkml:brushProperty name="color" value="#66CC00"/>
    </inkml:brush>
  </inkml:definitions>
  <inkml:trace contextRef="#ctx0" brushRef="#br0">2673 228 2303 0 0,'-3'-6'361'0'0,"-1"0"-1"0"0,0 0 0 0 0,0 0 0 0 0,0 1 0 0 0,-1 0 0 0 0,1 0 0 0 0,-1 0 0 0 0,0 0 0 0 0,-1 1 0 0 0,1 0 1 0 0,-1 0-1 0 0,-11-6 0 0 0,14 9-266 0 0,1 1 0 0 0,-1-1-1 0 0,0 0 1 0 0,1 1 0 0 0,-1 0 0 0 0,0 0 0 0 0,0-1 0 0 0,1 2 0 0 0,-1-1 0 0 0,0 0 0 0 0,1 0 0 0 0,-1 1-1 0 0,0 0 1 0 0,1-1 0 0 0,-1 1 0 0 0,-3 2 0 0 0,-5 2 151 0 0,-1 1 0 0 0,-12 9 0 0 0,2-3-66 0 0,12-6-118 0 0,0-1 0 0 0,0 0-1 0 0,-1-1 1 0 0,0 0-1 0 0,0 0 1 0 0,0-1 0 0 0,0-1-1 0 0,0 0 1 0 0,0-1-1 0 0,-17 1 1 0 0,-148-8 2014 0 0,145 6-1785 0 0,-45 6 1 0 0,9 0-168 0 0,9-4-4 0 0,-67-6 0 0 0,93 1 194 0 0,0-2 0 0 0,0-1 0 0 0,-52-17 0 0 0,30 6 149 0 0,-1 3-1 0 0,-1 2 1 0 0,0 2 0 0 0,-80-3-1 0 0,109 10-419 0 0,-1-1 0 0 0,1-2 0 0 0,0-1 0 0 0,-37-14 0 0 0,32 10 242 0 0,0 1-1 0 0,-50-8 0 0 0,-70-6 364 0 0,-54-2-259 0 0,163 22-335 0 0,1 2 1 0 0,-1 1-1 0 0,-52 7 0 0 0,61-2-31 0 0,0 2-1 0 0,-63 19 0 0 0,87-21-19 0 0,0 1-1 0 0,0 0 0 0 0,0 1 0 0 0,0-1 1 0 0,-13 12-1 0 0,-39 40-674 0 0,24-21-355 0 0,-2-1 73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02.880"/>
    </inkml:context>
    <inkml:brush xml:id="br0">
      <inkml:brushProperty name="width" value="0.1" units="cm"/>
      <inkml:brushProperty name="height" value="0.1" units="cm"/>
      <inkml:brushProperty name="color" value="#66CC00"/>
    </inkml:brush>
  </inkml:definitions>
  <inkml:trace contextRef="#ctx0" brushRef="#br0">201 1564 1375 0 0,'0'0'19'0'0,"0"0"0"0"0,0 0 0 0 0,0 0 0 0 0,-1 0-1 0 0,1 0 1 0 0,0 0 0 0 0,0 0 0 0 0,0 1 0 0 0,0-1-1 0 0,0 0 1 0 0,0 0 0 0 0,0 0 0 0 0,0 0 0 0 0,-1 0-1 0 0,1 0 1 0 0,0 0 0 0 0,0 0 0 0 0,0 0-1 0 0,0 0 1 0 0,0 0 0 0 0,0 0 0 0 0,-1 0 0 0 0,1 0-1 0 0,0 0 1 0 0,0 0 0 0 0,0 0 0 0 0,0 0 0 0 0,0 0-1 0 0,0 0 1 0 0,-1 0 0 0 0,1 0 0 0 0,0 0-1 0 0,0 0 1 0 0,0 0 0 0 0,0 0 0 0 0,0 0 0 0 0,0 0-1 0 0,-1 0 1 0 0,1-1 0 0 0,0 1 0 0 0,0 0 0 0 0,0 0-1 0 0,0 0 1 0 0,0 0 0 0 0,0 0 0 0 0,0 0-1 0 0,0 0 1 0 0,0 0 0 0 0,0-1 0 0 0,0 1 0 0 0,0 0-1 0 0,-1 0 1 0 0,1 0 0 0 0,0 0 0 0 0,0 0 0 0 0,0 0-1 0 0,0-1 1 0 0,0 1 0 0 0,0 0 0 0 0,0 0 0 0 0,0 0-1 0 0,0 0 1 0 0,0-1 0 0 0,-6 9 547 0 0,5-4-358 0 0,3-14 691 0 0,9-17 2185 0 0,-6 22-1020 0 0,-3 11-974 0 0,-4 20-592 0 0,1-3-182 0 0,3-16 189 0 0,0 0 0 0 0,1 0 0 0 0,0 0 0 0 0,1-1 0 0 0,6 12-1 0 0,-6-12-166 0 0,-3-4-253 0 0,1 0-1 0 0,-1 0 1 0 0,1 0-1 0 0,0 0 1 0 0,0-1-1 0 0,0 1 1 0 0,0 0 0 0 0,0-1-1 0 0,0 0 1 0 0,1 1-1 0 0,-1-1 1 0 0,5 2-1 0 0,33 8 480 0 0,-25-8-418 0 0,-4 1 187 0 0,-1 0 0 0 0,21 10-1 0 0,17 7-7 0 0,-38-19-260 0 0,1 1-1 0 0,-1-1 1 0 0,1-1 0 0 0,-1 1-1 0 0,1-2 1 0 0,0 0 0 0 0,15-1-1 0 0,-10 0 15 0 0,0 1-1 0 0,25 4 0 0 0,-20-2 45 0 0,32 5 260 0 0,-41-4-353 0 0,0-1 0 0 0,1 0 1 0 0,-1-1-1 0 0,1-1 0 0 0,0 0 1 0 0,-1-1-1 0 0,1 0 0 0 0,20-5 1 0 0,27-15 144 0 0,-43 14 29 0 0,0 0-1 0 0,0 2 1 0 0,1 0 0 0 0,31-4 0 0 0,30 9 110 0 0,5 1-232 0 0,-50-6 3 0 0,48-12 0 0 0,-3 0 207 0 0,-70 16-267 0 0,-1 1 0 0 0,1 0 1 0 0,0 1-1 0 0,0-1 0 0 0,-1 2 1 0 0,1-1-1 0 0,-1 1 0 0 0,9 3 1 0 0,-6-2 0 0 0,0 0 0 0 0,-1-1 0 0 0,1 0 0 0 0,12 0 0 0 0,64-4 43 0 0,63 2 108 0 0,-25 16-13 0 0,-25-2-126 0 0,138 6 90 0 0,25 15 64 0 0,-235-32-155 0 0,0 1 1 0 0,0 1-1 0 0,51 17 0 0 0,1 3 41 0 0,-56-18-41 0 0,0-1 0 0 0,0 0 1 0 0,1-2-1 0 0,0-2 0 0 0,35 1 1 0 0,-33-5 22 0 0,1 0-1 0 0,40-10 1 0 0,-38 5 67 0 0,50-2-1 0 0,-7 4 89 0 0,-38 2-168 0 0,2 1 0 0 0,-1 2 0 0 0,0 1 0 0 0,50 9 0 0 0,-47-2-45 0 0,0-1 0 0 0,1-2 0 0 0,-1-2 0 0 0,1-2-1 0 0,59-5 1 0 0,-40-1 540 0 0,1 2-1 0 0,0 3 1 0 0,-1 3-1 0 0,1 2 1 0 0,62 14-1 0 0,-71-10-1321 0 0,0-2 0 0 0,0-2-1 0 0,96-4 1 0 0,-65-6 780 0 0,0 2 0 0 0,118 13 0 0 0,89 16 0 0 0,-108-20 2833 0 0,-62 0-4381 0 0,-40 0 637 0 0,-11 1 601 0 0,90-8 310 0 0,186-23 0 0 0,-164 15 0 0 0,-121 7 0 0 0,333 2 46 0 0,-177 2-28 0 0,-130-5 50 0 0,-35 1-70 0 0,53 5 0 0 0,-43 3 2 0 0,-9 0 0 0 0,71-2 0 0 0,11-7 32 0 0,138 14 0 0 0,-12-6-32 0 0,-89-5 0 0 0,61 3 0 0 0,-180-3 0 0 0,61 0 3 0 0,210-4 69 0 0,-161-9 869 0 0,43-2 395 0 0,61-2-3296 0 0,-66-12 1966 0 0,67-7 64 0 0,74 34 62 0 0,-285 2-118 0 0,-1-2-1 0 0,55-9 1 0 0,41-2 9 0 0,17 12-23 0 0,-60 9 0 0 0,1 0 0 0 0,-47-6 0 0 0,42-2 0 0 0,-69-1 0 0 0,-1 2 0 0 0,0 1 0 0 0,46 9 0 0 0,-43-5 0 0 0,0-2 0 0 0,54 0 0 0 0,140 2 0 0 0,-189-5 18 0 0,53-5-1 0 0,-29 0 12 0 0,350 10-29 0 0,-322-2 0 0 0,128-10 0 0 0,-127 3 0 0 0,171 16 0 0 0,-57 1 0 0 0,-154-15 0 0 0,59-9 0 0 0,-72 5 0 0 0,0 2 0 0 0,0 2 0 0 0,56 4 0 0 0,138 33 0 0 0,-154-28 0 0 0,-29-3 0 0 0,-8-3 11 0 0,1-1 0 0 0,69-8 0 0 0,19-1 20 0 0,66 23-31 0 0,-116-6 0 0 0,136-3 0 0 0,0-18 0 0 0,-186 9 0 0 0,13 3 0 0 0,0 1 0 0 0,87 15 0 0 0,9 1 0 0 0,-51-15 0 0 0,169-17 0 0 0,-217 13 0 0 0,0 2 0 0 0,0 2 0 0 0,64 10 0 0 0,17 2 0 0 0,101-16 0 0 0,-29-2 0 0 0,-47 19 0 0 0,30 0 0 0 0,59-17 0 0 0,-177 3 318 0 0,1 3 0 0 0,93 18-1 0 0,57 1-1190 0 0,-172-20 873 0 0,269 13 0 0 0,-234-17 0 0 0,0-3 0 0 0,130-23 0 0 0,-37 1 11 0 0,-5 4 92 0 0,-124 14-98 0 0,0-1-1 0 0,41-17 1 0 0,-63 20 4 0 0,1 0 0 0 0,-1 1 1 0 0,1 1-1 0 0,0 1 0 0 0,0 0 0 0 0,25 0 0 0 0,91 9-9 0 0,56-2 0 0 0,-125-3 0 0 0,-52 1 0 0 0,0-2 0 0 0,0 1 0 0 0,1-2 0 0 0,-1 0 0 0 0,26-5 0 0 0,-28 2 17 0 0,-1-1 0 0 0,1 1 0 0 0,17-13 0 0 0,-18 11-2 0 0,0 0 0 0 0,1 1 0 0 0,12-5 0 0 0,2 0-15 0 0,-17 6 0 0 0,-1 1 0 0 0,0 1 0 0 0,1 0 0 0 0,7-2 0 0 0,-10 3 20 0 0,-1 0 1 0 0,1 0-1 0 0,-1-1 0 0 0,0 0 0 0 0,1 0 0 0 0,-1 0 1 0 0,0 0-1 0 0,0-1 0 0 0,-1 1 0 0 0,1-1 0 0 0,0 0 0 0 0,3-4 1 0 0,6-7 186 0 0,20-26 1 0 0,-13 14-118 0 0,-18 21-66 0 0,1 0-1 0 0,-1 0 0 0 0,0 0 1 0 0,0 0-1 0 0,0 0 1 0 0,-1-1-1 0 0,1 1 1 0 0,-1-1-1 0 0,0-7 1 0 0,4-14-8 0 0,-1 13 8 0 0,1 1 1 0 0,1 0 0 0 0,0 1-1 0 0,13-21 1 0 0,11-23 33 0 0,-20 32-55 0 0,54-138 69 0 0,-53 131-24 0 0,0-2 70 0 0,12-51 1 0 0,-21 71-89 0 0,0 1-1 0 0,-1-1 1 0 0,-1 1 0 0 0,0-1-1 0 0,0 1 1 0 0,-1-1 0 0 0,-6-23-1 0 0,-31-83 194 0 0,15 50-168 0 0,7 21-6 0 0,-39-83 0 0 0,44 110-37 0 0,-1 1 0 0 0,0 0 0 0 0,-2 1 0 0 0,0 0-1 0 0,-1 1 1 0 0,-21-19 0 0 0,15 17-12 0 0,6 5 0 0 0,-2 1 0 0 0,1 0 0 0 0,-2 1 0 0 0,-23-13 0 0 0,11 11 0 0 0,-1 2 0 0 0,-1 1 0 0 0,-58-14 0 0 0,-102-8 0 0 0,46 10 0 0 0,-22-6 0 0 0,-311-15 0 0 0,293 34 0 0 0,160 10 0 0 0,-388-26 0 0 0,308 17 0 0 0,-172 7 0 0 0,-17-11 0 0 0,177 4 0 0 0,-208 7 0 0 0,1 24 0 0 0,93-12 0 0 0,-7 1 0 0 0,-106 31 0 0 0,286-39 0 0 0,-76-5 0 0 0,-33 0 0 0 0,60 7 0 0 0,-37 2 0 0 0,-244-7 0 0 0,250-4 0 0 0,-131 6 0 0 0,93 2 0 0 0,-446-13 0 0 0,499 9 0 0 0,-259 12 0 0 0,100 23 0 0 0,80-29 0 0 0,51-3 0 0 0,43 1 0 0 0,-106 8 0 0 0,-45-4 0 0 0,110-7 0 0 0,-238 2 0 0 0,322-3 0 0 0,0-3 0 0 0,-102-19 0 0 0,71 10 0 0 0,-197 3 0 0 0,6 0 0 0 0,-2-6 0 0 0,160 10 0 0 0,77 4 0 0 0,-68-5 0 0 0,-138-30 0 0 0,214 30 0 0 0,-279-25 0 0 0,61 10 0 0 0,-367-21 0 0 0,570 42 0 0 0,-135-9 0 0 0,109 7 0 0 0,0 3 0 0 0,-97 13 0 0 0,-63 1 0 0 0,-25-21 0 0 0,145 3 0 0 0,-387 5 0 0 0,193 3 0 0 0,-134 14 0 0 0,241-2 0 0 0,75-7 0 0 0,-19-4 0 0 0,33-3 0 0 0,-379 0 0 0 0,314-18 0 0 0,28 1 0 0 0,-174 8 0 0 0,250 8 0 0 0,-97-5 0 0 0,85 4 0 0 0,-284 4 0 0 0,-35-8 0 0 0,147-5 0 0 0,-391 10 0 0 0,434-5 0 0 0,66 0 0 0 0,42 12 0 0 0,32-1 0 0 0,34-5 0 0 0,0 3 0 0 0,1 2 0 0 0,-79 22 0 0 0,56-2 0 0 0,23-6 0 0 0,30-12 0 0 0,-38 21 0 0 0,40-19 0 0 0,0-1 0 0 0,-30 11 0 0 0,34-16 0 0 0,1 0 0 0 0,-1 1 0 0 0,1 0 0 0 0,0 1 0 0 0,0 1 0 0 0,-17 12 0 0 0,23-12 0 0 0,0 1 0 0 0,1-1 0 0 0,-12 17 0 0 0,15-18 0 0 0,0-1 0 0 0,0 0 0 0 0,-1 0 0 0 0,0 0 0 0 0,0-1 0 0 0,0 0 0 0 0,-1 0 0 0 0,0 0 0 0 0,0-1 0 0 0,0 1 0 0 0,-11 4 0 0 0,10-6 0 0 0,0 0 0 0 0,0 1 0 0 0,0 0 0 0 0,0 0 0 0 0,0 1 0 0 0,1 0 0 0 0,0 0 0 0 0,0 0 0 0 0,0 1 0 0 0,1-1 0 0 0,-1 1 0 0 0,1 1 0 0 0,1-1 0 0 0,0 1 0 0 0,-1 0 0 0 0,2 0 0 0 0,-4 8 0 0 0,1 1-6 0 0,0 0-1 0 0,1 0 1 0 0,1 0-1 0 0,1 1 1 0 0,0-1 0 0 0,1 1-1 0 0,0 0 1 0 0,2 0-1 0 0,3 32 1 0 0,0 3 6 0 0,-5 82 0 0 0,2-105 0 0 0,0 1 0 0 0,6 34 0 0 0,-6-58 0 0 0,0-1 0 0 0,0 1 0 0 0,-1-1 0 0 0,1 0 0 0 0,-1 1 0 0 0,-1-1 0 0 0,1 0 0 0 0,-1 0 0 0 0,0 0 0 0 0,-3 8 0 0 0,-5 5 0 0 0,-17 24 0 0 0,22-34 0 0 0,1-1-233 0 0,1-1 0 0 0,0 1 0 0 0,0 0 1 0 0,1 1-1 0 0,0-1 0 0 0,0 0 0 0 0,0 1 0 0 0,1-1 0 0 0,0 12 0 0 0,0 8-1417 0 0,3 33 0 0 0,0-33-353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18.553"/>
    </inkml:context>
    <inkml:brush xml:id="br0">
      <inkml:brushProperty name="width" value="0.1" units="cm"/>
      <inkml:brushProperty name="height" value="0.1" units="cm"/>
      <inkml:brushProperty name="color" value="#66CC00"/>
    </inkml:brush>
  </inkml:definitions>
  <inkml:trace contextRef="#ctx0" brushRef="#br0">1477 148 799 0 0,'0'0'31'0'0,"0"-1"0"0"0,1 1 0 0 0,-1-1 0 0 0,0 1 0 0 0,1-1 0 0 0,-1 1 0 0 0,0-1-1 0 0,0 0 1 0 0,0 1 0 0 0,0-1 0 0 0,0 1 0 0 0,0-1 0 0 0,0 0 0 0 0,0 1 0 0 0,0-1-1 0 0,0 1 1 0 0,0-1 0 0 0,0 0 0 0 0,0 1 0 0 0,0-1 0 0 0,0 1 0 0 0,-1-2-1 0 0,-9-17 1564 0 0,7 15-1331 0 0,1 1-1 0 0,0 0 1 0 0,-1 0-1 0 0,0 1 0 0 0,0-1 1 0 0,1 0-1 0 0,-2 1 1 0 0,1 0-1 0 0,-4-3 0 0 0,-1 3 144 0 0,0-1 0 0 0,0 1 0 0 0,0 1 0 0 0,0 0 0 0 0,0 0 0 0 0,-1 0 0 0 0,-15 2 0 0 0,1 2 87 0 0,-34 8 0 0 0,36-6-360 0 0,-1 0 27 0 0,-1-2 0 0 0,0 0 0 0 0,0-2 0 0 0,0 0 0 0 0,0-1 0 0 0,0-2 0 0 0,-28-5 0 0 0,-82-6 1255 0 0,22 4-453 0 0,62 4-369 0 0,-69 3-1 0 0,68 3-88 0 0,-66-8-1 0 0,-47-26 594 0 0,54 8-450 0 0,96 23-745 0 0,1 1 0 0 0,0 0 0 0 0,-1 1 0 0 0,1 0 0 0 0,-1 0 0 0 0,-13 4 0 0 0,12-2-1947 0 0,1 1 0 0 0,-24 9 0 0 0,8 1-1870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19.251"/>
    </inkml:context>
    <inkml:brush xml:id="br0">
      <inkml:brushProperty name="width" value="0.1" units="cm"/>
      <inkml:brushProperty name="height" value="0.1" units="cm"/>
      <inkml:brushProperty name="color" value="#66CC00"/>
    </inkml:brush>
  </inkml:definitions>
  <inkml:trace contextRef="#ctx0" brushRef="#br0">2967 57 1839 0 0,'1'-1'192'0'0,"1"1"-1"0"0,-1 0 0 0 0,1-1 0 0 0,-1 1 0 0 0,1-1 0 0 0,-1 1 1 0 0,0-1-1 0 0,1 0 0 0 0,-1 0 0 0 0,0 0 0 0 0,1 0 0 0 0,-1 1 1 0 0,0-2-1 0 0,0 1 0 0 0,0 0 0 0 0,0 0 0 0 0,0 0 0 0 0,0 0 1 0 0,1-3-1 0 0,-2 4-55 0 0,1-1 0 0 0,-1 1 1 0 0,0-1-1 0 0,0 1 0 0 0,0-1 1 0 0,0 1-1 0 0,0-1 1 0 0,0 1-1 0 0,0-1 0 0 0,0 1 1 0 0,-1-1-1 0 0,1 1 0 0 0,0 0 1 0 0,0-1-1 0 0,0 1 0 0 0,0-1 1 0 0,-1 1-1 0 0,1-1 0 0 0,0 1 1 0 0,0-1-1 0 0,-1 1 0 0 0,1-1 1 0 0,-2 0-87 0 0,1 0-1 0 0,0 0 1 0 0,0 0 0 0 0,-1 0 0 0 0,1 0 0 0 0,-1 0 0 0 0,1 1 0 0 0,-1-1 0 0 0,1 0-1 0 0,-2 0 1 0 0,-17-4 420 0 0,-1 1 0 0 0,1 1 0 0 0,-1 1 0 0 0,1 0 0 0 0,-30 3 0 0 0,-13-2-14 0 0,37 1-328 0 0,0 2 0 0 0,0 2 0 0 0,0 0 0 0 0,0 1 0 0 0,-33 12 0 0 0,-33 7 184 0 0,-17-3 336 0 0,-156 11 0 0 0,-247 7 856 0 0,197-22-1019 0 0,59-6-260 0 0,-133-7-9 0 0,147-8-134 0 0,154 8-956 0 0,-146 24 0 0 0,167-15-42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20.886"/>
    </inkml:context>
    <inkml:brush xml:id="br0">
      <inkml:brushProperty name="width" value="0.1" units="cm"/>
      <inkml:brushProperty name="height" value="0.1" units="cm"/>
      <inkml:brushProperty name="color" value="#66CC00"/>
    </inkml:brush>
  </inkml:definitions>
  <inkml:trace contextRef="#ctx0" brushRef="#br0">2423 129 4775 0 0,'0'-3'156'0'0,"0"2"-89"0"0,0 0 0 0 0,0 0 0 0 0,0 0 0 0 0,-1 0 0 0 0,1 0-1 0 0,0 0 1 0 0,0 0 0 0 0,-1 0 0 0 0,1 0 0 0 0,0 0 0 0 0,-1 0 0 0 0,1 0 0 0 0,-1 0 0 0 0,1 0 0 0 0,-1 0 0 0 0,0 1 0 0 0,1-1-1 0 0,-1 0 1 0 0,0 0 0 0 0,1 1 0 0 0,-1-1 0 0 0,-1 0 0 0 0,-32-3 30 0 0,24 0-113 0 0,1-1 0 0 0,-1 0-1 0 0,-12-9 1 0 0,-10-6 755 0 0,18 13-387 0 0,0-1 0 0 0,0 2 0 0 0,-1 0 0 0 0,0 1 1 0 0,0 0-1 0 0,0 1 0 0 0,-26-3 0 0 0,-56 2 340 0 0,-148 12 0 0 0,178-3-540 0 0,-545 6 1504 0 0,298-21-639 0 0,148 3-653 0 0,-167 13-1 0 0,310-4-404 0 0,-25 2-168 0 0,0 2 1 0 0,1 3-1 0 0,-60 15 0 0 0,63-9-822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21.596"/>
    </inkml:context>
    <inkml:brush xml:id="br0">
      <inkml:brushProperty name="width" value="0.1" units="cm"/>
      <inkml:brushProperty name="height" value="0.1" units="cm"/>
      <inkml:brushProperty name="color" value="#66CC00"/>
    </inkml:brush>
  </inkml:definitions>
  <inkml:trace contextRef="#ctx0" brushRef="#br0">2464 58 2759 0 0,'-5'-3'453'0'0,"0"1"-1"0"0,1 0 0 0 0,-1 0 0 0 0,0 0 0 0 0,0 1 0 0 0,0-1 0 0 0,-9 0 0 0 0,-41-3 491 0 0,30 4-611 0 0,-60-3 334 0 0,-37-3 258 0 0,-43-5 487 0 0,142 11-1220 0 0,-310-2 909 0 0,285 2-984 0 0,-607-6 1640 0 0,66 53-1356 0 0,393-14-692 0 0,138-21 158 0 0,-3 0-152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22.544"/>
    </inkml:context>
    <inkml:brush xml:id="br0">
      <inkml:brushProperty name="width" value="0.1" units="cm"/>
      <inkml:brushProperty name="height" value="0.1" units="cm"/>
      <inkml:brushProperty name="color" value="#66CC00"/>
    </inkml:brush>
  </inkml:definitions>
  <inkml:trace contextRef="#ctx0" brushRef="#br0">3400 76 4431 0 0,'0'-2'43'0'0,"0"0"0"0"0,-1 1-1 0 0,1-1 1 0 0,0 0 0 0 0,-1 0-1 0 0,1 1 1 0 0,-1-1-1 0 0,0 0 1 0 0,0 1 0 0 0,0-1-1 0 0,0 1 1 0 0,0-1 0 0 0,0 1-1 0 0,0-1 1 0 0,0 1-1 0 0,0 0 1 0 0,-1 0 0 0 0,1-1-1 0 0,0 1 1 0 0,-1 0 0 0 0,1 0-1 0 0,-1 0 1 0 0,0 1-1 0 0,1-1 1 0 0,-1 0 0 0 0,0 0-1 0 0,1 1 1 0 0,-1-1 0 0 0,0 1-1 0 0,0 0 1 0 0,1-1-1 0 0,-4 1 1 0 0,-32-9 945 0 0,19 5-93 0 0,-35-5-1 0 0,-8 4 99 0 0,-98-5 341 0 0,36 16-766 0 0,-160 27 1 0 0,177-18-475 0 0,60-9-84 0 0,-46 7 22 0 0,-112 1 0 0 0,202-14-32 0 0,-413-7 304 0 0,179 0 53 0 0,-99-7 230 0 0,-38-6-35 0 0,234 17-468 0 0,-341 11 128 0 0,347 9-4201 0 0,69-9-470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23.538"/>
    </inkml:context>
    <inkml:brush xml:id="br0">
      <inkml:brushProperty name="width" value="0.1" units="cm"/>
      <inkml:brushProperty name="height" value="0.1" units="cm"/>
      <inkml:brushProperty name="color" value="#66CC00"/>
    </inkml:brush>
  </inkml:definitions>
  <inkml:trace contextRef="#ctx0" brushRef="#br0">1748 307 1839 0 0,'-4'-8'201'0'0,"1"0"0"0"0,-1 1 0 0 0,-1 0 0 0 0,-7-12-1 0 0,9 17 180 0 0,1-1-1 0 0,-1 0 0 0 0,1 1 0 0 0,-1-1 0 0 0,0 1 0 0 0,0 0 0 0 0,0 0 0 0 0,0 0 0 0 0,0 1 0 0 0,0-1 0 0 0,-1 1 0 0 0,1-1 0 0 0,-6 0 0 0 0,-62-13 347 0 0,2 2-402 0 0,-1-4-1 0 0,-75-29 0 0 0,77 21 419 0 0,-1 4-1 0 0,-72-14 1 0 0,-145-10 568 0 0,234 39-1192 0 0,-1 2 0 0 0,0 3 0 0 0,1 1 0 0 0,-71 11 0 0 0,-240 61-1406 0 0,306-57-36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24.113"/>
    </inkml:context>
    <inkml:brush xml:id="br0">
      <inkml:brushProperty name="width" value="0.1" units="cm"/>
      <inkml:brushProperty name="height" value="0.1" units="cm"/>
      <inkml:brushProperty name="color" value="#66CC00"/>
    </inkml:brush>
  </inkml:definitions>
  <inkml:trace contextRef="#ctx0" brushRef="#br0">1731 26 4431 0 0,'1'-1'49'0'0,"-1"0"0"0"0,0 0 0 0 0,1 1 0 0 0,-1-1 0 0 0,0 0 0 0 0,0 0 0 0 0,0 0 0 0 0,0 1 0 0 0,1-1 0 0 0,-1 0 0 0 0,-1 0 0 0 0,1 0 0 0 0,0 0 0 0 0,0 1 0 0 0,0-1 0 0 0,0 0 0 0 0,0 0 0 0 0,-1 0 0 0 0,1 1 0 0 0,0-1 0 0 0,-2-1 0 0 0,2 1 5 0 0,-1 0 0 0 0,0 1 0 0 0,0-1 0 0 0,0 0 0 0 0,0 1 0 0 0,0-1 0 0 0,0 1 0 0 0,0 0 0 0 0,0-1 0 0 0,0 1 0 0 0,-1 0 0 0 0,1 0 0 0 0,0-1 0 0 0,0 1 0 0 0,0 0 0 0 0,0 0 0 0 0,-2 0 0 0 0,-21 2 213 0 0,-43 7 1 0 0,-3 0 147 0 0,-306 11 2937 0 0,-17-6-1796 0 0,144-27-1087 0 0,149 5-336 0 0,-163 9 0 0 0,152 15-330 0 0,55-3-97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25.845"/>
    </inkml:context>
    <inkml:brush xml:id="br0">
      <inkml:brushProperty name="width" value="0.1" units="cm"/>
      <inkml:brushProperty name="height" value="0.1" units="cm"/>
      <inkml:brushProperty name="color" value="#66CC00"/>
    </inkml:brush>
  </inkml:definitions>
  <inkml:trace contextRef="#ctx0" brushRef="#br0">1759 115 1375 0 0,'1'-1'77'0'0,"-1"-1"-1"0"0,0 1 1 0 0,1-1-1 0 0,-1 1 1 0 0,0-1-1 0 0,1 1 0 0 0,-1-1 1 0 0,0 1-1 0 0,0-1 1 0 0,0 0-1 0 0,-1 1 1 0 0,1-1-1 0 0,0 1 0 0 0,0-1 1 0 0,-1 1-1 0 0,1-1 1 0 0,-1 1-1 0 0,0-1 1 0 0,1 1-1 0 0,-1-1 1 0 0,0 1-1 0 0,0 0 0 0 0,0-1 1 0 0,0 1-1 0 0,0 0 1 0 0,0 0-1 0 0,0 0 1 0 0,0 0-1 0 0,0 0 0 0 0,-1 0 1 0 0,1 0-1 0 0,-2-1 1 0 0,-7-4 189 0 0,1 0 1 0 0,-1 1 0 0 0,-15-7 0 0 0,19 10 159 0 0,-8-4 140 0 0,-1 2 0 0 0,0-1 0 0 0,0 2 0 0 0,0 0 0 0 0,-30-1 0 0 0,6 3 388 0 0,-45 4-1 0 0,-32 14-5 0 0,72-9-714 0 0,-58 2 0 0 0,-35-11 1167 0 0,-260-37-1 0 0,354 33-1276 0 0,-1 1 1 0 0,0 3-1 0 0,0 1 0 0 0,0 2 0 0 0,1 2 0 0 0,-1 2 0 0 0,1 2 0 0 0,-53 17 1 0 0,61-12-625 0 0,1 2 0 0 0,-60 36 0 0 0,59-29-918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3:49.967"/>
    </inkml:context>
    <inkml:brush xml:id="br0">
      <inkml:brushProperty name="width" value="0.35" units="cm"/>
      <inkml:brushProperty name="height" value="2.1" units="cm"/>
      <inkml:brushProperty name="color" value="#33CCFF"/>
      <inkml:brushProperty name="inkEffects" value="pencil"/>
    </inkml:brush>
  </inkml:definitions>
  <inkml:trace contextRef="#ctx0" brushRef="#br0">2632 556 8319 260822 60102,'0'-7'864'0'0,"2"-3"-672"0"0,0-3 0 0 0,2-1-8 0 0,1 1 0 0 0,1 0-184 0 0,1-1 0 0 0,1 1 0 0 0,1 1 0 0 0,-1 0 64 0 0,-1 1-64 0 0,-1 2 0 0 0,0-1 248 0 0,-1 0 272 0 0,0-3 328 0 0,-1 1-200 0 0,-1 1 16 0 0,0 0 0 0 0,-2 2-72 0 0,0 3-16 0 0,-2 1 0 0 0,1 3 0 0 0,-1 1-160 0 0,0 0-32 0 0,-1 1 0 0 0,-1 0-8 0 0,0 0-152 0 0,-1 1-24 0 0,-1-1-8 0 0,-2 2 168 0 0,-2 0-40 0 0,-3 0-160 0 0,0 0 16 0 0,0 0 0 0 0,-1-1 0 0 0,-2 0 232 0 0,-2-1 88 0 0,-4-1 32 0 0,1 0-240 0 0,1 0 0 0 0,-1-1 224 0 0,0 1-72 0 0,0 1-224 0 0,3 2-112 0 0,0 1-16 0 0,2 0-8 0 0,0 2 0 0 0,0 0-16 0 0,-4 0 32 0 0,-5 0 40 0 0,-2-1-64 0 0,1 0 0 0 0,-3-1 136 0 0,-3-1 96 0 0,0 0-152 0 0,2-2-8 0 0,2 0 0 0 0,2-1 0 0 0,3 0 0 0 0,2 0-24 0 0,-1-2 104 0 0,1-1-112 0 0,1 0-16 0 0,-1-1 80 0 0,1 0-88 0 0,0 0 8 0 0,2 0 8 0 0,0 1 0 0 0,-3 2 88 0 0,-1 0-112 0 0,-1 2 0 0 0,0-1 0 0 0,1 1-80 0 0,0 1 96 0 0,0 0-96 0 0,1 0 96 0 0,1 1-96 0 0,0 0 0 0 0,1 0 72 0 0,-1 0-72 0 0,1 1 96 0 0,-1-1-24 0 0,0-1 0 0 0,-1 0 0 0 0,-1 0 16 0 0,-4-1 88 0 0,-4-1-24 0 0,-1 0-88 0 0,2-1 0 0 0,1-1 0 0 0,3 2-64 0 0,3-1 64 0 0,1 0-64 0 0,0-1 64 0 0,1 1-64 0 0,0 0 0 0 0,1 0 0 0 0,0 0 64 0 0,1 0-64 0 0,-3 0 0 0 0,-2-1 64 0 0,-1 0-64 0 0,2 0 72 0 0,0 1-72 0 0,1 0 80 0 0,-2 1-16 0 0,-1 1 32 0 0,1 0-96 0 0,1 2 64 0 0,2-1-64 0 0,1 1 0 0 0,1 1 64 0 0,1-1-64 0 0,0 1 0 0 0,0-1 0 0 0,1 1 0 0 0,-3 0 0 0 0,-3 1 0 0 0,-4 1 64 0 0,-1-1-64 0 0,0 0 0 0 0,2 0 0 0 0,2 0 64 0 0,1 0-64 0 0,3-1 0 0 0,1 1 64 0 0,1-1-64 0 0,1 0 0 0 0,1 0 0 0 0,0 0 64 0 0,2 1-64 0 0,0-1 0 0 0,0 1 0 0 0,0-1 0 0 0,1 0 0 0 0,1 0 0 0 0,0-1 64 0 0,0 0-64 0 0,-1 1 0 0 0,2-1 0 0 0,0 0 0 0 0,0 1 0 0 0,1-1 0 0 0,0 1 0 0 0,1 0 0 0 0,-2 2 0 0 0,0 0 0 0 0,0 1 0 0 0,-3 1 0 0 0,-1 1 0 0 0,0 1 0 0 0,1-1 0 0 0,0 1 0 0 0,0 1 0 0 0,0-1 0 0 0,-1 2 0 0 0,-2 3 0 0 0,-1 1 0 0 0,2-2 0 0 0,1-1 0 0 0,2-1 0 0 0,0-2 0 0 0,1 0 0 0 0,0 0 0 0 0,2-1 0 0 0,-1 1 64 0 0,1 1-64 0 0,1-1 0 0 0,1 3 0 0 0,0 1 0 0 0,0 0 0 0 0,1-1 64 0 0,1 1-64 0 0,0 1 0 0 0,-1 2 0 0 0,0-1 0 0 0,0 0 0 0 0,1-3 0 0 0,1-1 0 0 0,-1-1 0 0 0,1-1 0 0 0,-1 1 0 0 0,2-2 0 0 0,-1 1 0 0 0,1 1 0 0 0,0 0 0 0 0,1 1 0 0 0,0 1 0 0 0,1 1 0 0 0,0 1 0 0 0,0 1 0 0 0,0-2 0 0 0,1 1 0 0 0,0 0 0 0 0,1 0 0 0 0,0 2 0 0 0,0 2 64 0 0,1 2-64 0 0,-1-1 0 0 0,0-1 0 0 0,0-1 0 0 0,0 1 0 0 0,-1 3 0 0 0,1 2 0 0 0,0 0 64 0 0,0-1-64 0 0,1-2 0 0 0,1-3 0 0 0,0-1 0 0 0,0-1 64 0 0,0-2-64 0 0,1 0 0 0 0,1-1 0 0 0,-1-1 0 0 0,1 0 0 0 0,1-1 0 0 0,-1-1 0 0 0,1 0 0 0 0,1-1 0 0 0,1 0 64 0 0,0-1-64 0 0,0 0 0 0 0,1 0 0 0 0,0 0 64 0 0,4 2-64 0 0,3 2 72 0 0,4 1-72 0 0,1-1 64 0 0,0 0-64 0 0,2-1 72 0 0,2-1-72 0 0,0-2 64 0 0,-1-2-64 0 0,-1-1 0 0 0,-2-2 0 0 0,-1 0 0 0 0,0-1 0 0 0,2 0 64 0 0,4 1 0 0 0,1 1-64 0 0,0-1 0 0 0,-2 0 64 0 0,-1 1-64 0 0,-1 1 0 0 0,-1-1 0 0 0,4 1 64 0 0,1 0-64 0 0,-2 1 0 0 0,0-1 64 0 0,-1-1-64 0 0,-1 0 0 0 0,-1 1 0 0 0,4-1 0 0 0,5 1 64 0 0,0-1-64 0 0,-1 0 0 0 0,1-1 0 0 0,-1 1 64 0 0,-2-1-64 0 0,-4 0 0 0 0,-1-1 0 0 0,-2 1 0 0 0,0 0 0 0 0,1 1 64 0 0,0 0-64 0 0,2 0 0 0 0,0 1 64 0 0,4 1-64 0 0,6 2 0 0 0,0 0 64 0 0,-1 0-64 0 0,-1-2 0 0 0,-4 0 0 0 0,-1-1 0 0 0,-3-1 0 0 0,0-1 64 0 0,-1 0-64 0 0,-1 0 0 0 0,0-1 0 0 0,1 0 0 0 0,0 1 0 0 0,0 0 0 0 0,-1 0 0 0 0,5 0 0 0 0,-1 0 64 0 0,0 1-64 0 0,-2-2 0 0 0,-1 1 0 0 0,-2 0 0 0 0,-1-2 0 0 0,-1 1 64 0 0,1-2-64 0 0,-1 1 0 0 0,2 1 0 0 0,-1 0 0 0 0,1 1 0 0 0,0 0 0 0 0,0 1 0 0 0,4 1 0 0 0,3 2 0 0 0,1-1 0 0 0,-1 1 0 0 0,-2-1 0 0 0,-2 0 0 0 0,1-1 0 0 0,0 1 64 0 0,-1-2-64 0 0,-3 0 0 0 0,0 0 0 0 0,2-1 0 0 0,5 1 0 0 0,0 0 0 0 0,-3-1 0 0 0,-2 0 0 0 0,-3 0 0 0 0,1 1 0 0 0,0 0 0 0 0,0 1 64 0 0,-3 1-64 0 0,0-1 0 0 0,-3 1 0 0 0,0 1 0 0 0,-1-1 0 0 0,0 0 0 0 0,-1-1 0 0 0,4 0 0 0 0,5 1 0 0 0,1-2 64 0 0,0 0-64 0 0,-1-2 0 0 0,-2 0 0 0 0,-3-2 0 0 0,-1 0 0 0 0,0-1 0 0 0,0-1 0 0 0,-1 0 0 0 0,1-2 0 0 0,-1-1 64 0 0,-1-1-64 0 0,-1 0 0 0 0,-1 0 0 0 0,1-3 64 0 0,-1-2-64 0 0,-1 0 0 0 0,-1-2 64 0 0,-1-1-64 0 0,-1 0 0 0 0,-2-1 0 0 0,0 1 64 0 0,-1-1-64 0 0,-1-1 0 0 0,0 1 0 0 0,0-1 64 0 0,-1 0-64 0 0,-1 0 0 0 0,0-1 0 0 0,0-4 0 0 0,-1-6 64 0 0,-1 0-64 0 0,-1 1 0 0 0,0 2 0 0 0,-1 1 0 0 0,0 3 0 0 0,-1 0 0 0 0,-1 2 0 0 0,1 0 0 0 0,-2-1 64 0 0,0 0-64 0 0,-1-1 0 0 0,0 0 0 0 0,-3-4 0 0 0,-3-5 0 0 0,-2-1 0 0 0,0 3 0 0 0,-1 4 0 0 0,1 2 0 0 0,-1 4 0 0 0,1 2 0 0 0,-2-3 0 0 0,0-1 0 0 0,1 0 0 0 0,-2-2 0 0 0,0-1 0 0 0,1 1 0 0 0,1 2 0 0 0,0 1 0 0 0,2 2 0 0 0,0 0 0 0 0,-2-1 0 0 0,-3-2 0 0 0,0 0 0 0 0,1 0 0 0 0,0 1 0 0 0,2 2 0 0 0,1 0 0 0 0,0 1 0 0 0,1 1 0 0 0,1 0 0 0 0,-2-1 0 0 0,0 0 0 0 0,0-2 0 0 0,-2-1 0 0 0,1 0 0 0 0,-1-2 0 0 0,0 1 0 0 0,-1-1 0 0 0,-1 1 0 0 0,-1 1 0 0 0,-1 1 0 0 0,-1 1 0 0 0,-1 0 0 0 0,-2 2 0 0 0,0 1 0 0 0,0 1 0 0 0,-5-1 0 0 0,0 1 0 0 0,0 0 0 0 0,-4 2 0 0 0,1 1 0 0 0,0 1 0 0 0,2 2 0 0 0,1 1 0 0 0,-2-1 0 0 0,-2 0 0 0 0,0 0 0 0 0,1 0 0 0 0,1-1 0 0 0,1 1 0 0 0,1 1 0 0 0,1 0 0 0 0,1-1 0 0 0,1 0 0 0 0,0-2 0 0 0,2 0 0 0 0,0-1 0 0 0,0 0 0 0 0,-1 0 0 0 0,-6-2 0 0 0,-2 0 0 0 0,-2 0 0 0 0,2 0 0 0 0,0 2 0 0 0,-4-1 0 0 0,-1 2 0 0 0,1 1 0 0 0,-4 1 0 0 0,-4 2 0 0 0,0 1 0 0 0,2 1 0 0 0,-1 2 0 0 0,-3-1 0 0 0,1 0 0 0 0,3 0 0 0 0,5-1 0 0 0,2 0 0 0 0,4 0 0 0 0,0 1 0 0 0,0 0 0 0 0,0 1 0 0 0,1 0 0 0 0,-1 2 0 0 0,1 1 0 0 0,-1 2 0 0 0,-4 3 0 0 0,-1 3 0 0 0,0 1 0 0 0,-1 4-64 0 0,0 2 64 0 0,3 1 0 0 0,4 0 0 0 0,1 0 0 0 0,3-2 0 0 0,1 0 0 0 0,-2 1 0 0 0,-1-1 0 0 0,2 0 0 0 0,2 0 0 0 0,2-1 0 0 0,2-1 0 0 0,3 1 0 0 0,-2 2 0 0 0,-2 3 0 0 0,0 3 0 0 0,2-2 0 0 0,2-1 0 0 0,1 0 0 0 0,2-1 0 0 0,1 1 0 0 0,0-1 0 0 0,2 0 0 0 0,0 1 0 0 0,1 1 0 0 0,2 0 0 0 0,0 0 0 0 0,0 1-64 0 0,2-1 64 0 0,0 1 0 0 0,1 0 0 0 0,0 1 0 0 0,0 0 0 0 0,1 2 0 0 0,1 0 0 0 0,-1 0 0 0 0,1 1 0 0 0,0 4 0 0 0,-1 0 0 0 0,1-1 0 0 0,0-3 0 0 0,1-2 0 0 0,-1-4 0 0 0,1-1 0 0 0,1-3 0 0 0,-1-1 0 0 0,0-1 0 0 0,0-1 0 0 0,1 0 0 0 0,1 1 0 0 0,-1 0 0 0 0,2 2 0 0 0,0 0 0 0 0,1 1 0 0 0,1 0 0 0 0,1 2 0 0 0,1-1 0 0 0,2 1 0 0 0,1 1 0 0 0,0 1 0 0 0,3 0 0 0 0,-1 0 0 0 0,2-1 0 0 0,2 0 0 0 0,3 3 0 0 0,2-1 0 0 0,1-1 0 0 0,-1-2 0 0 0,0-1 0 0 0,2 1 0 0 0,1 0 0 0 0,-1-2 0 0 0,3 1 0 0 0,1-1 0 0 0,0-2 0 0 0,0-2 0 0 0,0-1 0 0 0,0-2 0 0 0,1 0 0 0 0,1 0 0 0 0,1-1 0 0 0,-1 1 0 0 0,1-1 0 0 0,1 1 0 0 0,0 0 0 0 0,0 0 0 0 0,-1 0 0 0 0,0 0 0 0 0,-1 0 0 0 0,-1-1 0 0 0,-1-1 0 0 0,0 1 0 0 0,0 0 0 0 0,0-1 0 0 0,1 0 0 0 0,0 0 0 0 0,1 1 0 0 0,1-1 0 0 0,0 0 0 0 0,1 1 0 0 0,1 0 0 0 0,5 2 0 0 0,3 1 0 0 0,-1 0 0 0 0,0 0 0 0 0,-1-1 0 0 0,-2 0 0 0 0,0 0 0 0 0,-2-2 0 0 0,-1-2 0 0 0,5 0 64 0 0,1-1-64 0 0,0-2 0 0 0,-3-2 0 0 0,-1-1 0 0 0,0-2 0 0 0,0-1 0 0 0,0-1 0 0 0,1 0 0 0 0,1-2 0 0 0,0 0 0 0 0,6-1 0 0 0,2 2 0 0 0,1 0 0 0 0,0 1 64 0 0,0 1-64 0 0,8 0 0 0 0,0-1 0 0 0,1 1 0 0 0,-3-2 0 0 0,-4 1 0 0 0,-2-2 0 0 0,-1 1 0 0 0,8-2 0 0 0,1 0 0 0 0,0 1 0 0 0,3 0 0 0 0,-1 1 0 0 0,-4 1 0 0 0,1-1 0 0 0,3 0 0 0 0,-2-2 0 0 0,-4 0 0 0 0,0-3 0 0 0,-3-2 0 0 0,-5 0 0 0 0,-4 1 64 0 0,-5-1-64 0 0,-1 0 0 0 0,-3-1 0 0 0,-3 1 0 0 0,-4 0 0 0 0,-4 0 0 0 0,-1 0 0 0 0,-4 0 0 0 0,0-2 64 0 0,-2-3-64 0 0,-3-1 0 0 0,-2-1 0 0 0,-3 0 0 0 0,-2-2 64 0 0,-2 0-64 0 0,-3-1 0 0 0,-1-1 0 0 0,-2-1 64 0 0,-2 0-64 0 0,-2-6 0 0 0,-2-2 0 0 0,-1-2 0 0 0,0 1 0 0 0,1 1 0 0 0,1 2 0 0 0,0 0 0 0 0,1 2 0 0 0,-1 1 0 0 0,-2-4 0 0 0,-2 0 0 0 0,0 2 0 0 0,0 1 0 0 0,0 3 0 0 0,1 2 0 0 0,1 1 0 0 0,0 0 0 0 0,0-1 0 0 0,0 0 0 0 0,1 0 0 0 0,0 0 0 0 0,0 1 0 0 0,-2-4 0 0 0,-6-3 0 0 0,-2 0 0 0 0,1 1 0 0 0,-2 0 0 0 0,-2-3 0 0 0,0 0 0 0 0,3 2 0 0 0,1 2 0 0 0,3 2 0 0 0,1 0 0 0 0,1 1 0 0 0,1 2 0 0 0,-1-1 0 0 0,-1 1 0 0 0,-1 0 0 0 0,-2 0 0 0 0,-1 1 0 0 0,0 0 0 0 0,-1 1 0 0 0,-1 0 0 0 0,0 2 0 0 0,0 2 0 0 0,0 1 0 0 0,-1 2 0 0 0,0 1 0 0 0,0 1 0 0 0,1 1 0 0 0,1 1 0 0 0,-1-1 0 0 0,-2-2 0 0 0,0-1 0 0 0,-1 1 0 0 0,2-1 0 0 0,0 1 0 0 0,0-1 0 0 0,1 1 0 0 0,-1 0 0 0 0,1 1 0 0 0,-7-2 0 0 0,-2 1 0 0 0,-3 1 0 0 0,-7 0 0 0 0,-4 2 0 0 0,1 1 0 0 0,-7 1 0 0 0,-7 2 0 0 0,-7 1 0 0 0,0 1 0 0 0,6 1 0 0 0,5 1 0 0 0,7 1 0 0 0,-1-1 0 0 0,1 0 0 0 0,4 0 0 0 0,2 0 0 0 0,3-1 0 0 0,3 0 0 0 0,2 0 0 0 0,2 1-64 0 0,0 1 64 0 0,-5 2 0 0 0,-2 2 0 0 0,-1 1 0 0 0,1 2 0 0 0,2 1 0 0 0,2 1 0 0 0,1 0 0 0 0,1 1 0 0 0,1 0 0 0 0,1 0 0 0 0,1-1 0 0 0,2 0 0 0 0,1 1 0 0 0,2 0 0 0 0,0 0 0 0 0,2 1 0 0 0,1 0 0 0 0,-3 3 0 0 0,-4 6 0 0 0,0 2-64 0 0,3 2 64 0 0,3-2 0 0 0,4 0 0 0 0,4-1 0 0 0,1-1 0 0 0,2 1 0 0 0,1 0 0 0 0,0 1 0 0 0,1 0 0 0 0,0 0 0 0 0,1-1 0 0 0,-1 3 0 0 0,-1 6 0 0 0,0 5 0 0 0,1 1 0 0 0,2 0 0 0 0,3-3 0 0 0,2-2 0 0 0,3-1 0 0 0,1-1 0 0 0,1 1-64 0 0,3 0 64 0 0,0 0 0 0 0,2-1 0 0 0,3 3 0 0 0,0 0 0 0 0,1-1 0 0 0,1-2 0 0 0,-1-2 0 0 0,3 2 0 0 0,-1 0 0 0 0,0-1 0 0 0,-1-2 0 0 0,-1-2 0 0 0,-1 0 0 0 0,1-1 0 0 0,0 3 0 0 0,3 6 0 0 0,2 0 0 0 0,1 0 0 0 0,0-4 0 0 0,1-2 0 0 0,1-3 0 0 0,0-3 0 0 0,2-2 0 0 0,0-1 0 0 0,2-1 0 0 0,2-1 0 0 0,0 1 0 0 0,0-2 0 0 0,5 2 0 0 0,4 3 0 0 0,1 0 0 0 0,-2-2 0 0 0,-2-1 0 0 0,-2-2 0 0 0,-1-2 0 0 0,0 0 0 0 0,0-1 0 0 0,1-1 0 0 0,1 0 0 0 0,1-1 0 0 0,0 0 0 0 0,0-2 0 0 0,6 1 0 0 0,2-1 0 0 0,1-2 0 0 0,5-1 0 0 0,0-1 0 0 0,0 0 0 0 0,-2-1 0 0 0,-2 0 0 0 0,3 0 0 0 0,0 0 0 0 0,-1 0 0 0 0,-1-1 0 0 0,-1 0 0 0 0,-2 1 0 0 0,-1-1 0 0 0,6 0 0 0 0,5 1 0 0 0,8 0 0 0 0,-1-1 0 0 0,-4-2 0 0 0,-6-1 64 0 0,-5-1-64 0 0,-4-1 0 0 0,-3-1 0 0 0,4 0 0 0 0,1-2 0 0 0,1 1 0 0 0,-2 0 0 0 0,-1 1 0 0 0,-2-1 0 0 0,-2 1 0 0 0,-2-1 0 0 0,-1 1 0 0 0,-2 1 0 0 0,0 0 0 0 0,-2 1 0 0 0,1-1 0 0 0,0 1 0 0 0,0 0 0 0 0,0 0 0 0 0,-2 1 0 0 0,3-1 0 0 0,0 1 0 0 0,1-1 0 0 0,-2 0 0 0 0,-1-1 0 0 0,4-1 0 0 0,1-1 0 0 0,-1-1 0 0 0,-2 1 0 0 0,-3-1 0 0 0,3 0 0 0 0,-1 0 0 0 0,-1 1 0 0 0,-2 0 0 0 0,0 0 0 0 0,-3 1 0 0 0,0-1 0 0 0,-3 0 0 0 0,-1-1 0 0 0,-1 0 0 0 0,0 0 0 0 0,-2 0 0 0 0,0-1 0 0 0,-1 1 64 0 0,-1-1-64 0 0,-2 2 0 0 0,-1-1 0 0 0,-2 2-320 0 0,-1 1-472 0 0,-3 4-16664 0 0,-2 2 5225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26.268"/>
    </inkml:context>
    <inkml:brush xml:id="br0">
      <inkml:brushProperty name="width" value="0.1" units="cm"/>
      <inkml:brushProperty name="height" value="0.1" units="cm"/>
      <inkml:brushProperty name="color" value="#66CC00"/>
    </inkml:brush>
  </inkml:definitions>
  <inkml:trace contextRef="#ctx0" brushRef="#br0">2217 179 1375 0 0,'2'-2'92'0'0,"-1"0"0"0"0,0 0-1 0 0,1 0 1 0 0,-1 0 0 0 0,0 0-1 0 0,0-1 1 0 0,0 1 0 0 0,-1 0-1 0 0,1 0 1 0 0,-1-1 0 0 0,1 1-1 0 0,-1 0 1 0 0,1-1 0 0 0,-1 1-1 0 0,0 0 1 0 0,0-1 0 0 0,0 1-1 0 0,-1-1 1 0 0,1 1-1 0 0,-1 0 1 0 0,1 0 0 0 0,-2-4-1 0 0,1 2 58 0 0,-1-1 0 0 0,1 1 0 0 0,-1 0 0 0 0,0-1 0 0 0,0 1 0 0 0,0 0-1 0 0,-1 0 1 0 0,0 1 0 0 0,1-1 0 0 0,-1 0 0 0 0,-1 1 0 0 0,1 0 0 0 0,0 0-1 0 0,-1 0 1 0 0,0 0 0 0 0,1 0 0 0 0,-1 1 0 0 0,0-1 0 0 0,0 1 0 0 0,-6-2-1 0 0,-10-4 423 0 0,1 1-1 0 0,-1 1 0 0 0,-24-3 0 0 0,44 8-565 0 0,-40-6 525 0 0,0 2-1 0 0,-1 1 0 0 0,-47 2 0 0 0,22 5-27 0 0,-77 13-1 0 0,-320 51 515 0 0,319-48-854 0 0,-166 14 7 0 0,194-29-109 0 0,-168 11 72 0 0,216-5-753 0 0,-116 31 1 0 0,115-21-3814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01.988"/>
    </inkml:context>
    <inkml:brush xml:id="br0">
      <inkml:brushProperty name="width" value="0.1" units="cm"/>
      <inkml:brushProperty name="height" value="0.1" units="cm"/>
      <inkml:brushProperty name="color" value="#66CC00"/>
    </inkml:brush>
  </inkml:definitions>
  <inkml:trace contextRef="#ctx0" brushRef="#br0">1434 43 655 0 0,'-20'6'67'0'0,"16"-4"-82"0"0,0-1 0 0 0,0 0 0 0 0,0 0 0 0 0,0 0 0 0 0,0 0 1 0 0,0-1-1 0 0,0 0 0 0 0,0 1 0 0 0,0-2 0 0 0,-5 1 0 0 0,-90-22 1127 0 0,-10-2 2257 0 0,45 18-2066 0 0,-83 4 0 0 0,93 2-885 0 0,-148-1 739 0 0,-260 4 62 0 0,277 6-1517 0 0,142-9-44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02.633"/>
    </inkml:context>
    <inkml:brush xml:id="br0">
      <inkml:brushProperty name="width" value="0.1" units="cm"/>
      <inkml:brushProperty name="height" value="0.1" units="cm"/>
      <inkml:brushProperty name="color" value="#66CC00"/>
    </inkml:brush>
  </inkml:definitions>
  <inkml:trace contextRef="#ctx0" brushRef="#br0">3632 98 1839 0 0,'1'-1'71'0'0,"0"1"0"0"0,0-1 0 0 0,0 1 0 0 0,0-1 0 0 0,0 0-1 0 0,0 1 1 0 0,0-1 0 0 0,0 0 0 0 0,0 0 0 0 0,0 1-1 0 0,0-1 1 0 0,-1 0 0 0 0,1 0 0 0 0,0 0 0 0 0,-1 0-1 0 0,1 0 1 0 0,0 0 0 0 0,-1 0 0 0 0,1 0 0 0 0,-1 0-1 0 0,0 0 1 0 0,1-1 0 0 0,-1 1 0 0 0,0 0 0 0 0,0 0-1 0 0,0 0 1 0 0,0 0 0 0 0,0-1 0 0 0,0 1 0 0 0,0 0 0 0 0,0 0-1 0 0,0 0 1 0 0,0 0 0 0 0,-1 0 0 0 0,1-1 0 0 0,0 1-1 0 0,-1 0 1 0 0,1 0 0 0 0,-2-2 0 0 0,0 1 49 0 0,1-1 0 0 0,-1 1 1 0 0,0-1-1 0 0,0 1 0 0 0,0 0 0 0 0,0 0 0 0 0,-1-1 1 0 0,1 2-1 0 0,-1-1 0 0 0,1 0 0 0 0,-1 0 1 0 0,0 1-1 0 0,1-1 0 0 0,-6-1 0 0 0,-15-3 248 0 0,-1 1 0 0 0,-1 0 1 0 0,-33-1-1 0 0,-76 4 179 0 0,96 2-440 0 0,-505 19 498 0 0,347-1-553 0 0,-77 5 94 0 0,-43-1-72 0 0,-281 10 89 0 0,-1-50-8 0 0,393 0-87 0 0,-42-2 2 0 0,3 12-186 0 0,159 8 16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05.814"/>
    </inkml:context>
    <inkml:brush xml:id="br0">
      <inkml:brushProperty name="width" value="0.1" units="cm"/>
      <inkml:brushProperty name="height" value="0.1" units="cm"/>
      <inkml:brushProperty name="color" value="#66CC00"/>
    </inkml:brush>
  </inkml:definitions>
  <inkml:trace contextRef="#ctx0" brushRef="#br0">1078 125 2759 0 0,'-7'-7'304'0'0,"0"0"-1"0"0,0 1 0 0 0,0 0 0 0 0,-1 0 0 0 0,0 0 1 0 0,0 1-1 0 0,0 1 0 0 0,-1 0 0 0 0,0 0 0 0 0,0 0 1 0 0,0 1-1 0 0,0 0 0 0 0,0 1 0 0 0,-12-2 0 0 0,-264-19 1268 0 0,117 12-982 0 0,90 4-387 0 0,-83-5 112 0 0,128 12-300 0 0,0 1 0 0 0,0 1 0 0 0,-32 8 0 0 0,21-1-686 0 0,1 2-2688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06.212"/>
    </inkml:context>
    <inkml:brush xml:id="br0">
      <inkml:brushProperty name="width" value="0.1" units="cm"/>
      <inkml:brushProperty name="height" value="0.1" units="cm"/>
      <inkml:brushProperty name="color" value="#66CC00"/>
    </inkml:brush>
  </inkml:definitions>
  <inkml:trace contextRef="#ctx0" brushRef="#br0">1004 47 3679 0 0,'0'-2'56'0'0,"-1"1"-1"0"0,1-1 0 0 0,-1 0 0 0 0,1 1 0 0 0,-1-1 0 0 0,0 1 1 0 0,0-1-1 0 0,0 0 0 0 0,1 1 0 0 0,-1 0 0 0 0,-1-1 0 0 0,1 1 1 0 0,0 0-1 0 0,0-1 0 0 0,0 1 0 0 0,-1 0 0 0 0,1 0 0 0 0,-1 0 1 0 0,1 0-1 0 0,-4-1 0 0 0,0 0 371 0 0,-1 0 0 0 0,0 0-1 0 0,0 1 1 0 0,-11-2 0 0 0,9 2-234 0 0,-24-2 217 0 0,1 1-1 0 0,-54 3 1 0 0,-66 15 118 0 0,80-7-322 0 0,-220 21 187 0 0,235-22-1331 0 0,-101 27 1 0 0,146-32 249 0 0,-35 10-2295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06.677"/>
    </inkml:context>
    <inkml:brush xml:id="br0">
      <inkml:brushProperty name="width" value="0.1" units="cm"/>
      <inkml:brushProperty name="height" value="0.1" units="cm"/>
      <inkml:brushProperty name="color" value="#66CC00"/>
    </inkml:brush>
  </inkml:definitions>
  <inkml:trace contextRef="#ctx0" brushRef="#br0">2964 56 4775 0 0,'0'-1'31'0'0,"-1"-1"0"0"0,0 0 0 0 0,0 0-1 0 0,-1 0 1 0 0,1 1 0 0 0,0-1-1 0 0,-1 0 1 0 0,1 1 0 0 0,-1-1 0 0 0,1 1-1 0 0,-1 0 1 0 0,1-1 0 0 0,-1 1-1 0 0,0 0 1 0 0,0 0 0 0 0,0 0 0 0 0,0 0-1 0 0,0 1 1 0 0,0-1 0 0 0,0 0-1 0 0,0 1 1 0 0,0-1 0 0 0,0 1-1 0 0,-2 0 1 0 0,-6-2 30 0 0,0 1 0 0 0,0 1 0 0 0,0 0 0 0 0,-10 1-1 0 0,-58 2 201 0 0,-130-10 0 0 0,89 0 540 0 0,-181 16 637 0 0,91 2-1000 0 0,6-5-180 0 0,-197-3 221 0 0,177-21-146 0 0,-160-4 206 0 0,286 21-494 0 0,-10 0 13 0 0,-132 14-1 0 0,187-5-231 0 0,2 2 0 0 0,-95 32 0 0 0,96-22-136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07.384"/>
    </inkml:context>
    <inkml:brush xml:id="br0">
      <inkml:brushProperty name="width" value="0.1" units="cm"/>
      <inkml:brushProperty name="height" value="0.1" units="cm"/>
      <inkml:brushProperty name="color" value="#66CC00"/>
    </inkml:brush>
  </inkml:definitions>
  <inkml:trace contextRef="#ctx0" brushRef="#br0">2027 37 455 0 0,'-1'-1'33'0'0,"-33"-20"-182"0"0,31 20 269 0 0,1 0-1 0 0,-1 0 0 0 0,1 0 1 0 0,-1 0-1 0 0,0 1 0 0 0,0-1 0 0 0,1 1 1 0 0,-1-1-1 0 0,0 1 0 0 0,0 0 1 0 0,0 0-1 0 0,-4 1 0 0 0,-58 10 1857 0 0,-23 5-1675 0 0,0 4-215 0 0,-2-3-1 0 0,-173 10 0 0 0,181-27 206 0 0,-109-13 0 0 0,-358-55 2765 0 0,461 58-2869 0 0,-159 1 1 0 0,103 18-2541 0 0,87-3-259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08.254"/>
    </inkml:context>
    <inkml:brush xml:id="br0">
      <inkml:brushProperty name="width" value="0.1" units="cm"/>
      <inkml:brushProperty name="height" value="0.1" units="cm"/>
      <inkml:brushProperty name="color" value="#66CC00"/>
    </inkml:brush>
  </inkml:definitions>
  <inkml:trace contextRef="#ctx0" brushRef="#br0">1956 342 455 0 0,'-8'-7'340'0'0,"-1"0"0"0"0,1 1 0 0 0,-1 0 0 0 0,0 1-1 0 0,0 0 1 0 0,-18-7 0 0 0,-63-18 768 0 0,-131-22 1941 0 0,85 27-2170 0 0,-41-6-286 0 0,-284-37 15 0 0,257 28-82 0 0,-26-3-37 0 0,189 40 11 0 0,0 1 1 0 0,0 3-1 0 0,-57 6 0 0 0,-3 12-1436 0 0,66-12 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09.668"/>
    </inkml:context>
    <inkml:brush xml:id="br0">
      <inkml:brushProperty name="width" value="0.1" units="cm"/>
      <inkml:brushProperty name="height" value="0.1" units="cm"/>
      <inkml:brushProperty name="color" value="#66CC00"/>
    </inkml:brush>
  </inkml:definitions>
  <inkml:trace contextRef="#ctx0" brushRef="#br0">1070 243 2615 0 0,'-37'-11'883'0'0,"0"-2"0"0"0,1 0 0 0 0,-45-26 0 0 0,7 4-13 0 0,3 3-33 0 0,-80-32 629 0 0,126 56-1311 0 0,0 1 0 0 0,0 0-1 0 0,0 2 1 0 0,-38-2 0 0 0,29 5-152 0 0,-1 2 0 0 0,0 1 1 0 0,0 2-1 0 0,1 2 0 0 0,-1 1 0 0 0,1 1 0 0 0,1 2 1 0 0,-1 2-1 0 0,-32 14 0 0 0,21-2-154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10.111"/>
    </inkml:context>
    <inkml:brush xml:id="br0">
      <inkml:brushProperty name="width" value="0.1" units="cm"/>
      <inkml:brushProperty name="height" value="0.1" units="cm"/>
      <inkml:brushProperty name="color" value="#66CC00"/>
    </inkml:brush>
  </inkml:definitions>
  <inkml:trace contextRef="#ctx0" brushRef="#br0">1555 82 5351 0 0,'-4'-3'92'0'0,"1"0"-1"0"0,-1 1 0 0 0,1 0 0 0 0,-1-1 0 0 0,0 1 0 0 0,0 1 1 0 0,0-1-1 0 0,0 1 0 0 0,-7-2 0 0 0,0 1 200 0 0,0 1 0 0 0,-15 0 0 0 0,3 1-146 0 0,-21 0-104 0 0,-49 7 1 0 0,51-3-8 0 0,-63-1-1 0 0,-181-37 882 0 0,10 1 700 0 0,231 31-1442 0 0,0 1-1 0 0,0 3 1 0 0,0 2-1 0 0,-52 10 0 0 0,66-8-567 0 0,1 2 0 0 0,0 0-1 0 0,1 2 1 0 0,0 1 0 0 0,1 2-1 0 0,0 1 1 0 0,-49 32 0 0 0,44-21-2907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4:13.484"/>
    </inkml:context>
    <inkml:brush xml:id="br0">
      <inkml:brushProperty name="width" value="0.35" units="cm"/>
      <inkml:brushProperty name="height" value="2.1" units="cm"/>
      <inkml:brushProperty name="color" value="#33CCFF"/>
      <inkml:brushProperty name="inkEffects" value="pencil"/>
    </inkml:brush>
  </inkml:definitions>
  <inkml:trace contextRef="#ctx0" brushRef="#br0">1318 645 8863 235334 65612,'0'-4'928'0'0,"-1"-2"-928"0"0,0 0 0 0 0,2-2 384 0 0,0-6 456 0 0,3-5-160 0 0,2-5-256 0 0,1-2-8 0 0,0 2-208 0 0,-2 3 0 0 0,-1 3 480 0 0,-3 5 400 0 0,-3 4 40 0 0,-2 3-552 0 0,-1 2 0 0 0,1 2 0 0 0,-1 1-216 0 0,1-1-40 0 0,1 1 0 0 0,0 0-8 0 0,0 0-152 0 0,-1-1 104 0 0,-1-1-136 0 0,-1 0-40 0 0,1 0-16 0 0,-1 0 0 0 0,0 1 0 0 0,0-1 80 0 0,-3-1 176 0 0,-2-2 32 0 0,-2 0-168 0 0,-1-1 0 0 0,1 0 0 0 0,-1 0-32 0 0,0 1-8 0 0,-1 0 0 0 0,1 1 0 0 0,-1-1 0 0 0,-1 0 0 0 0,1 0 0 0 0,-3-2 120 0 0,-2-1-160 0 0,-1 0 0 0 0,0-1 0 0 0,1 1-8 0 0,-3-2 104 0 0,-3-2 32 0 0,1-1-96 0 0,1 1 0 0 0,4 0 0 0 0,2 1-32 0 0,3 1-8 0 0,1 0 0 0 0,0-2 0 0 0,0 1-16 0 0,0 0-88 0 0,0 2 80 0 0,0 1-80 0 0,1 2 0 0 0,0 1 72 0 0,-2 1-72 0 0,-1 1 0 0 0,0 2 0 0 0,0 0 64 0 0,0 1-64 0 0,1 1 64 0 0,-1 1-64 0 0,-3 2 64 0 0,-2 1 8 0 0,2 2-72 0 0,0 0 80 0 0,2 3-80 0 0,1 2 0 0 0,-2 6 64 0 0,2 1-64 0 0,2 1 0 0 0,1 3 64 0 0,1 0-64 0 0,1 1 0 0 0,-1 2 64 0 0,-1 5 32 0 0,-1 1 0 0 0,1-1-32 0 0,1-1-64 0 0,1-1 96 0 0,0-1-32 0 0,1-1 0 0 0,0-2-64 0 0,0 1 96 0 0,0-1-32 0 0,0 0 8 0 0,0 2 0 0 0,0 0 0 0 0,0 2 0 0 0,-1 0 8 0 0,0-1 0 0 0,0 0 0 0 0,0 1 0 0 0,1-2-80 0 0,1 1 96 0 0,0-1-96 0 0,1 3 96 0 0,0 1-16 0 0,1-3-80 0 0,1 2 80 0 0,1-1-80 0 0,2-3 72 0 0,0 0-72 0 0,2-1 72 0 0,1-2-72 0 0,3 3 88 0 0,4 4-8 0 0,3 1-80 0 0,1-2 80 0 0,2-3-80 0 0,1-1 80 0 0,0-3-80 0 0,2-2 80 0 0,0-1-80 0 0,0-2 80 0 0,0-1-80 0 0,0-2 64 0 0,0-1-64 0 0,2 0 0 0 0,0-1 72 0 0,0 1-72 0 0,-1 0 0 0 0,0-1 0 0 0,2 3 64 0 0,0-1 0 0 0,0 0-64 0 0,2 0 64 0 0,5 0 0 0 0,0-1 0 0 0,0-1-64 0 0,2 0 64 0 0,3 0 0 0 0,2-1-64 0 0,-2-2 64 0 0,-2-2-64 0 0,0-3 64 0 0,0-2 0 0 0,-1-3-64 0 0,-1-2 80 0 0,-2-1-80 0 0,1-1 80 0 0,1-2-16 0 0,0-1 0 0 0,1 0 0 0 0,1-2 0 0 0,1 0-64 0 0,5-3 64 0 0,1-1 0 0 0,-1-1-64 0 0,2-2 72 0 0,-2-2-72 0 0,-1 0 0 0 0,0-4 0 0 0,-2-2 64 0 0,-2 0-64 0 0,-3-1 0 0 0,-4 1 0 0 0,0-4 64 0 0,-2-6-64 0 0,-2-2 64 0 0,-4 2-64 0 0,-4 2 64 0 0,-2 3-64 0 0,-4 4 64 0 0,-2 1-64 0 0,-1 2 0 0 0,-2 1 64 0 0,-1-5-64 0 0,-1-1 72 0 0,0 0-72 0 0,0 0 0 0 0,-1 0 64 0 0,-2-4-64 0 0,-1-1 0 0 0,-1 1 0 0 0,0 1 0 0 0,-1 1 0 0 0,1 2 0 0 0,-2 0 64 0 0,-1 0-64 0 0,-1 0 0 0 0,-4-4 0 0 0,-4-6 0 0 0,0-2 0 0 0,0 4 64 0 0,-1-1-64 0 0,1 4 0 0 0,1 4 0 0 0,2 5 0 0 0,0 4 0 0 0,0 2 0 0 0,1 2 0 0 0,-2 0 0 0 0,-1 1 0 0 0,-4-3 0 0 0,-2 1 0 0 0,-1 0 0 0 0,-1 2 0 0 0,1 1 0 0 0,-1 1 0 0 0,0 3 0 0 0,-2 1 0 0 0,0 1 0 0 0,-1 1 0 0 0,-1 2 0 0 0,1 2 0 0 0,-1 1 0 0 0,-6 3 0 0 0,-2 2 0 0 0,0 2 0 0 0,-4 3 0 0 0,1 2 0 0 0,2 1 0 0 0,1 3 0 0 0,4 1 0 0 0,5 0 0 0 0,5 1 0 0 0,4 0 0 0 0,2 2 0 0 0,3 0 0 0 0,1 0 0 0 0,-1 2-64 0 0,0 0 64 0 0,1 1 0 0 0,0 1 0 0 0,0 0 0 0 0,1 1 0 0 0,1 1 0 0 0,-3 7 0 0 0,-1 4 0 0 0,-1 1 0 0 0,0-1 0 0 0,0-1 0 0 0,1-1 0 0 0,1-1 0 0 0,1 0 0 0 0,1 2 0 0 0,1 7 0 0 0,1 3 0 0 0,3 0 0 0 0,3 5 0 0 0,4 7 0 0 0,3-2 0 0 0,3-4 0 0 0,1-5 0 0 0,1-6-64 0 0,2-4 64 0 0,0-4 0 0 0,3 4 0 0 0,1 0 0 0 0,1-3 0 0 0,0-2 0 0 0,1-2 0 0 0,-1-3 0 0 0,0-1 0 0 0,2 0 0 0 0,4 2 0 0 0,0-2 0 0 0,1-1 0 0 0,0-3 0 0 0,-2-2 0 0 0,-2-1 0 0 0,-1-1 0 0 0,-2 0 0 0 0,-1-1 0 0 0,-1 0 0 0 0,0-1 0 0 0,-1-1 0 0 0,2-1 0 0 0,-1-2 0 0 0,1-2 0 0 0,2-1 80 0 0,3-1-80 0 0,0-2 64 0 0,0-1-64 0 0,0 0 0 0 0,-1-2 0 0 0,-1-1 64 0 0,0-1-64 0 0,-2 0 0 0 0,2-2 0 0 0,0 0 64 0 0,0-2-64 0 0,1 0 0 0 0,-1-2 0 0 0,1 0 64 0 0,0-2-64 0 0,1 0 0 0 0,0-1 72 0 0,1-1-72 0 0,1-1 0 0 0,0-1 0 0 0,1-3 0 0 0,2-1 64 0 0,0-2-64 0 0,3-6 0 0 0,1-3 64 0 0,-2-2-64 0 0,-1 1 0 0 0,-3 1 0 0 0,3-6 64 0 0,1-6 0 0 0,0-2-64 0 0,-2 2 64 0 0,-5 3-64 0 0,-2 4 64 0 0,-4 3-64 0 0,-3 3 0 0 0,-1 3 64 0 0,-3 1-64 0 0,-1-3 0 0 0,1-8 0 0 0,-1-6 64 0 0,-2-2-64 0 0,0 1 0 0 0,-1-3 0 0 0,-1-3 64 0 0,-1 1-64 0 0,-1 5 0 0 0,0 5 0 0 0,-2 5 0 0 0,0 5 0 0 0,-1 2 0 0 0,0 3 0 0 0,-2 1 0 0 0,0 1 64 0 0,0 2-64 0 0,-2-1 0 0 0,0 1 0 0 0,-1 0 0 0 0,-1 0 0 0 0,-4-1 0 0 0,-4-3 0 0 0,-3 1 0 0 0,-1 2 0 0 0,0 3 0 0 0,0 2 0 0 0,0 2 0 0 0,0 3 0 0 0,0 2 0 0 0,-1 2 0 0 0,-5 1 0 0 0,-3 3 0 0 0,1 2 0 0 0,-1 2 0 0 0,1 1 0 0 0,-6 4 0 0 0,-8 1 0 0 0,-1 2 0 0 0,1 0 0 0 0,3 0 0 0 0,3 0 0 0 0,4-1 0 0 0,2-1 0 0 0,-1 1 0 0 0,1 1 0 0 0,-1-1-64 0 0,0 1 64 0 0,-3 2 0 0 0,0 0 0 0 0,1 1 0 0 0,3 0 0 0 0,4 2 0 0 0,3 0 0 0 0,4 3 0 0 0,2 0 0 0 0,1 3 0 0 0,3 2-64 0 0,0 2 64 0 0,2 1 0 0 0,1 2 0 0 0,1 6 0 0 0,1 4 0 0 0,3 2 0 0 0,3-1-64 0 0,3 0 64 0 0,2-3 0 0 0,3 0 0 0 0,4 5 0 0 0,1 3 0 0 0,2-1 0 0 0,0-1 0 0 0,1-2 0 0 0,-1-1 0 0 0,1-1 0 0 0,1-1 0 0 0,-1 0 0 0 0,4 5 0 0 0,1 0 0 0 0,2 0 0 0 0,1-4 0 0 0,0-2 0 0 0,2-4 0 0 0,0-4 0 0 0,0-3 0 0 0,1-4 0 0 0,-1-2-64 0 0,0-3 64 0 0,1-2 0 0 0,-1-2 0 0 0,5-1 0 0 0,1-2 0 0 0,-1-1 0 0 0,3-3 0 0 0,2-2 0 0 0,0-2 64 0 0,-2-3-64 0 0,3-4 0 0 0,3-5 64 0 0,1-4-64 0 0,-2-3 0 0 0,-1-1 0 0 0,-3-1 0 0 0,0-1 0 0 0,-2 0 0 0 0,0 0 64 0 0,0-1-64 0 0,-1 0 0 0 0,1 1 0 0 0,1-1 0 0 0,-1 1 0 0 0,0 0 0 0 0,-1-1 0 0 0,0 0 0 0 0,0 0 0 0 0,-2-1 0 0 0,0 0 0 0 0,2-3 64 0 0,-1-1-64 0 0,-2 1 0 0 0,-3 2 0 0 0,-3 2 0 0 0,-1 1 64 0 0,-3 1-64 0 0,0-3 64 0 0,-1-1-64 0 0,-3 0 64 0 0,-1-4 0 0 0,-3-1-64 0 0,-3 1 64 0 0,-5-5 0 0 0,-3-3-64 0 0,-4 0 80 0 0,-1 0-80 0 0,-2-1 64 0 0,-2-1-64 0 0,-1-1 0 0 0,-1-3 0 0 0,-3-2 88 0 0,-1-3-88 0 0,-3-1 96 0 0,-1-2-96 0 0,-3 2 96 0 0,-1 1-96 0 0,-1 1 96 0 0,0 3-96 0 0,-2 3 80 0 0,-6-3-16 0 0,-2 4-64 0 0,1 4 0 0 0,-2 3 0 0 0,0 4 0 0 0,1 6 0 0 0,-2 8-176 0 0,-6 13-576 0 0,-6 23-880 0 0,-7 31-15288 0 0,8 8 5129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10.769"/>
    </inkml:context>
    <inkml:brush xml:id="br0">
      <inkml:brushProperty name="width" value="0.1" units="cm"/>
      <inkml:brushProperty name="height" value="0.1" units="cm"/>
      <inkml:brushProperty name="color" value="#66CC00"/>
    </inkml:brush>
  </inkml:definitions>
  <inkml:trace contextRef="#ctx0" brushRef="#br0">2258 26 3223 0 0,'-12'-3'174'0'0,"0"1"-1"0"0,-1 1 0 0 0,1 0 0 0 0,0 1 0 0 0,-18 1 0 0 0,-62 12 862 0 0,59-7-1109 0 0,-129 17 594 0 0,-278 4 0 0 0,316-33 658 0 0,-186-32 0 0 0,182 18-374 0 0,-156-4 0 0 0,169 26-802 0 0,0 6-1 0 0,-193 37 0 0 0,253-33-193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11.365"/>
    </inkml:context>
    <inkml:brush xml:id="br0">
      <inkml:brushProperty name="width" value="0.1" units="cm"/>
      <inkml:brushProperty name="height" value="0.1" units="cm"/>
      <inkml:brushProperty name="color" value="#66CC00"/>
    </inkml:brush>
  </inkml:definitions>
  <inkml:trace contextRef="#ctx0" brushRef="#br0">2482 19 3023 0 0,'-18'-5'170'0'0,"0"1"-1"0"0,-1 1 0 0 0,0 0 1 0 0,1 1-1 0 0,-25 1 0 0 0,-288 35 148 0 0,261-24-188 0 0,-36 0 878 0 0,-183-9 1 0 0,47-2 375 0 0,46 18-763 0 0,53-3-413 0 0,-338 3 79 0 0,339-14-251 0 0,-134-4-325 0 0,205 2 116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13"/>
    </inkml:context>
    <inkml:brush xml:id="br0">
      <inkml:brushProperty name="width" value="0.1" units="cm"/>
      <inkml:brushProperty name="height" value="0.1" units="cm"/>
      <inkml:brushProperty name="color" value="#66CC00"/>
    </inkml:brush>
  </inkml:definitions>
  <inkml:trace contextRef="#ctx0" brushRef="#br0">880 167 1375 0 0,'0'-6'225'0'0,"0"1"-1"0"0,-1-1 0 0 0,0 0 0 0 0,1 1 0 0 0,-2-1 0 0 0,1 1 0 0 0,-4-9 0 0 0,4 12-163 0 0,1 0 1 0 0,-1 0-1 0 0,0 1 0 0 0,-1-1 0 0 0,1 0 0 0 0,0 0 0 0 0,0 1 0 0 0,-1-1 0 0 0,1 1 0 0 0,-1-1 0 0 0,0 1 0 0 0,1 0 0 0 0,-1 0 0 0 0,0 0 0 0 0,1 0 1 0 0,-1 0-1 0 0,0 0 0 0 0,0 0 0 0 0,0 0 0 0 0,0 1 0 0 0,0-1 0 0 0,0 1 0 0 0,-4-1 0 0 0,-150-7 2040 0 0,-103-12-298 0 0,99-3-1449 0 0,-31-4-111 0 0,149 22-412 0 0,22 6 50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13.807"/>
    </inkml:context>
    <inkml:brush xml:id="br0">
      <inkml:brushProperty name="width" value="0.1" units="cm"/>
      <inkml:brushProperty name="height" value="0.1" units="cm"/>
      <inkml:brushProperty name="color" value="#66CC00"/>
    </inkml:brush>
  </inkml:definitions>
  <inkml:trace contextRef="#ctx0" brushRef="#br0">2159 211 2959 0 0,'-39'-12'898'0'0,"-1"2"-1"0"0,-65-7 0 0 0,-84 2 794 0 0,-7 12-858 0 0,-184-45 570 0 0,261 30-1062 0 0,-248-37 459 0 0,315 47-705 0 0,-160-16 158 0 0,161 24-378 0 0,0 1 0 0 0,0 3 0 0 0,0 1 0 0 0,1 3 0 0 0,0 3-1 0 0,-67 22 1 0 0,78-20-3539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14.237"/>
    </inkml:context>
    <inkml:brush xml:id="br0">
      <inkml:brushProperty name="width" value="0.1" units="cm"/>
      <inkml:brushProperty name="height" value="0.1" units="cm"/>
      <inkml:brushProperty name="color" value="#66CC00"/>
    </inkml:brush>
  </inkml:definitions>
  <inkml:trace contextRef="#ctx0" brushRef="#br0">1850 124 1839 0 0,'1'-17'145'0'0,"0"12"-11"0"0,-1 0 0 0 0,0-1 0 0 0,0 1 1 0 0,0 0-1 0 0,-2-11 0 0 0,0 13 35 0 0,1-1 0 0 0,-1 0 0 0 0,0 1 0 0 0,0-1-1 0 0,-1 1 1 0 0,1 0 0 0 0,-1 0 0 0 0,1 0 0 0 0,-1 0 0 0 0,0 0 0 0 0,0 1 0 0 0,0-1 0 0 0,-1 1 0 0 0,1-1 0 0 0,0 1 0 0 0,-1 1 0 0 0,0-1 0 0 0,1 0-1 0 0,-1 1 1 0 0,0 0 0 0 0,0-1 0 0 0,0 2 0 0 0,-4-2 0 0 0,-11 0-296 0 0,0 0 1 0 0,-1 1-1 0 0,-30 2 0 0 0,26 1 390 0 0,-225-1 510 0 0,-130 7 744 0 0,-190 33-927 0 0,240 5-1347 0 0,271-36-1056 0 0,1-1-1161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27.487"/>
    </inkml:context>
    <inkml:brush xml:id="br0">
      <inkml:brushProperty name="width" value="0.1" units="cm"/>
      <inkml:brushProperty name="height" value="0.1" units="cm"/>
      <inkml:brushProperty name="color" value="#66CC00"/>
    </inkml:brush>
  </inkml:definitions>
  <inkml:trace contextRef="#ctx0" brushRef="#br0">2577 201 455 0 0,'7'-55'1282'0'0,"-7"54"-999"0"0,0 0 0 0 0,0 1 0 0 0,0-1 0 0 0,-1 0 0 0 0,1 0 0 0 0,0 1 1 0 0,0-1-1 0 0,-3-4 1698 0 0,2 4-1698 0 0,-14-15 572 0 0,14 16-783 0 0,-4-5 25 0 0,0 1 1 0 0,-1 0-1 0 0,0 1 1 0 0,0-1 0 0 0,0 1-1 0 0,-1 1 1 0 0,1-1-1 0 0,-1 1 1 0 0,1 0 0 0 0,-1 0-1 0 0,-13-1 1 0 0,-6 1 123 0 0,-46 1 1 0 0,65 1-132 0 0,-356-1 2180 0 0,44 7-1288 0 0,87 1-522 0 0,-62-18 296 0 0,137-1-652 0 0,-291-28 274 0 0,424 37-342 0 0,-179-20 68 0 0,169 23-172 0 0,1 0 0 0 0,-1 2 0 0 0,1 2 0 0 0,-1 1-1 0 0,1 2 1 0 0,-61 20 0 0 0,59-15-259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27.917"/>
    </inkml:context>
    <inkml:brush xml:id="br0">
      <inkml:brushProperty name="width" value="0.1" units="cm"/>
      <inkml:brushProperty name="height" value="0.1" units="cm"/>
      <inkml:brushProperty name="color" value="#66CC00"/>
    </inkml:brush>
  </inkml:definitions>
  <inkml:trace contextRef="#ctx0" brushRef="#br0">906 103 2759 0 0,'-1'-28'18'0'0,"2"10"3660"0"0,-2 17-3658 0 0,1 1 0 0 0,0-1 0 0 0,-1 0-1 0 0,1 1 1 0 0,0-1 0 0 0,-1 1 0 0 0,1-1-1 0 0,-1 1 1 0 0,1-1 0 0 0,-1 1 0 0 0,0-1-1 0 0,1 1 1 0 0,-1-1 0 0 0,1 1 0 0 0,-1 0-1 0 0,0-1 1 0 0,1 1 0 0 0,-1 0 0 0 0,0 0-1 0 0,1 0 1 0 0,-1-1 0 0 0,0 1 0 0 0,0 0-1 0 0,0 0 1 0 0,-20-3 10 0 0,-134-18 2298 0 0,17 1-413 0 0,112 18-1693 0 0,-1 1 1 0 0,0 1 0 0 0,-33 5 0 0 0,23 2-141 0 0,0 1 0 0 0,1 1 0 0 0,-40 17 0 0 0,-98 53-458 0 0,133-59-38 0 0,6-6-30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28.592"/>
    </inkml:context>
    <inkml:brush xml:id="br0">
      <inkml:brushProperty name="width" value="0.1" units="cm"/>
      <inkml:brushProperty name="height" value="0.1" units="cm"/>
      <inkml:brushProperty name="color" value="#66CC00"/>
    </inkml:brush>
  </inkml:definitions>
  <inkml:trace contextRef="#ctx0" brushRef="#br0">2265 75 3223 0 0,'1'-2'111'0'0,"0"-1"0"0"0,0 1-1 0 0,0 0 1 0 0,0 0-1 0 0,0 0 1 0 0,0-1-1 0 0,-1 1 1 0 0,1 0-1 0 0,-1-1 1 0 0,0 1-1 0 0,1 0 1 0 0,-1-1-1 0 0,0 1 1 0 0,-1-3 0 0 0,1 4-78 0 0,-1 0 0 0 0,0-1 0 0 0,0 1 0 0 0,1 0 0 0 0,-1 0 0 0 0,0 0 0 0 0,0 0 0 0 0,0 0-1 0 0,0 0 1 0 0,0 0 0 0 0,0 0 0 0 0,-1 0 0 0 0,1 1 0 0 0,0-1 0 0 0,0 0 0 0 0,-1 1 0 0 0,1-1 0 0 0,0 1 0 0 0,-1-1 0 0 0,1 1 0 0 0,0 0 0 0 0,-1-1 0 0 0,1 1 0 0 0,-1 0 0 0 0,-1 0 0 0 0,-211-15 1081 0 0,124 11-128 0 0,-125 8 577 0 0,-1 18-1132 0 0,-10 1 17 0 0,-345 4 1004 0 0,206-28-1124 0 0,282-1-275 0 0,-125 9-161 0 0,154-1-155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29.477"/>
    </inkml:context>
    <inkml:brush xml:id="br0">
      <inkml:brushProperty name="width" value="0.1" units="cm"/>
      <inkml:brushProperty name="height" value="0.1" units="cm"/>
      <inkml:brushProperty name="color" value="#66CC00"/>
    </inkml:brush>
  </inkml:definitions>
  <inkml:trace contextRef="#ctx0" brushRef="#br0">1676 11 4575 0 0,'-1'-1'37'0'0,"0"0"0"0"0,0 1 0 0 0,0-1 0 0 0,0 1 0 0 0,0 0 0 0 0,-1-1 0 0 0,1 1 0 0 0,0 0 0 0 0,0 0-1 0 0,0 0 1 0 0,0 0 0 0 0,0 0 0 0 0,0 0 0 0 0,-1 0 0 0 0,1 0 0 0 0,-2 0 0 0 0,-24 6 452 0 0,14-3-279 0 0,-46 5 719 0 0,-102 2 0 0 0,-62-15 1053 0 0,72 0-898 0 0,-71 3-777 0 0,-291-12 423 0 0,281 7-1250 0 0,179 7-32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29.897"/>
    </inkml:context>
    <inkml:brush xml:id="br0">
      <inkml:brushProperty name="width" value="0.1" units="cm"/>
      <inkml:brushProperty name="height" value="0.1" units="cm"/>
      <inkml:brushProperty name="color" value="#66CC00"/>
    </inkml:brush>
  </inkml:definitions>
  <inkml:trace contextRef="#ctx0" brushRef="#br0">1429 38 4143 0 0,'1'-5'82'0'0,"-1"2"-49"0"0,1 0-1 0 0,0 0 1 0 0,-1 1 0 0 0,0-1-1 0 0,0 0 1 0 0,0 0-1 0 0,0 0 1 0 0,0 0 0 0 0,-1-3-1 0 0,-20 15 2596 0 0,-105 35-2297 0 0,103-37-302 0 0,0-2 0 0 0,0-1 0 0 0,-42 2 0 0 0,-248-13 2205 0 0,114-1-1112 0 0,93 6-898 0 0,0 5 1 0 0,-162 25-1 0 0,163-10-1185 0 0,53-10-102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5:05.804"/>
    </inkml:context>
    <inkml:brush xml:id="br0">
      <inkml:brushProperty name="width" value="0.35" units="cm"/>
      <inkml:brushProperty name="height" value="2.1" units="cm"/>
      <inkml:brushProperty name="color" value="#33CCFF"/>
      <inkml:brushProperty name="inkEffects" value="pencil"/>
    </inkml:brush>
  </inkml:definitions>
  <inkml:trace contextRef="#ctx0" brushRef="#br0">3448 1653 5495 192702 80532,'-6'2'576'0'0,"-3"0"-576"0"0,-1 0 0 0 0,0-1-432 0 0,-3-2-688 0 0,-3-2 544 0 0,-3-3-1456 0 0,-4-2 1344 0 0,0-1 688 0 0,4 2 128 0 0,-1 1 1120 0 0,2 1 1464 0 0,0 1-1336 0 0,4 1-168 0 0,2 1-40 0 0,3 0-8 0 0,1 1 0 0 0,2 0-928 0 0,1 1-232 0 0,1 0 0 0 0,0 1 1560 0 0,0 0 264 0 0,1 2 48 0 0,0-1 168 0 0,1 2-2496 0 0,0 0 264 0 0,0-1 520 0 0,1 1 16 0 0,1 0-176 0 0,1-2 0 0 0,-1 0 176 0 0,1-1-168 0 0,-1 0 0 0 0,1-1 200 0 0,-1 0-168 0 0,5-7 0 0 0,3-1 0 0 0,-2 0-208 0 0,0 1 0 0 0,-2 2 0 0 0,4-4 416 0 0,2-1 48 0 0,-1 2 8 0 0,-3 1 0 0 0,-2 3-160 0 0,8-5-32 0 0,1-1-8 0 0,-1 1 0 0 0,-2 2-80 0 0,-4 3-8 0 0,10-5-8 0 0,3 0 112 0 0,-3 0-96 0 0,-3 3-96 0 0,-4 2-32 0 0,14-2 24 0 0,3 1 16 0 0,-2 1 32 0 0,-6 1-72 0 0,-6 1 56 0 0,11 4 8 0 0,1 2 0 0 0,-3 1 0 0 0,-5-2 16 0 0,-6 0 8 0 0,-4-1 0 0 0,7 6 128 0 0,1 1-160 0 0,-1-1 0 0 0,6 5 0 0 0,0 0-56 0 0,-3-2 24 0 0,-5-3-88 0 0,8 3 64 0 0,-1 1-64 0 0,-3-3 0 0 0,-4-3 0 0 0,-3-1 0 0 0,7 0 0 0 0,3 1 0 0 0,-3-1 0 0 0,8 1 0 0 0,1-1 0 0 0,-5 0 72 0 0,-4-2-72 0 0,-6 0 0 0 0,-4-2 72 0 0,11 3-8 0 0,2 2 32 0 0,-1 0 32 0 0,-4-2-64 0 0,8 4 0 0 0,1 0 0 0 0,-4-1-64 0 0,-5-2 80 0 0,-4-2-80 0 0,-4-1 80 0 0,13 1-80 0 0,5 0 72 0 0,2-1-72 0 0,-1-2 72 0 0,-3 0-72 0 0,-4-1 96 0 0,-5 0 0 0 0,-5 0-32 0 0,10-3 0-482 7,3 0 24 482-7,-2 0-8 0 0,-4 1-80 0 0,10-2 80 0 0,0-1 0 0 0,-3 2-80 0 0,-5 0 88 0 0,6-2 8 0 0,-1-2-96 0 0,-3 2 104 0 0,5-3 32 0 0,0-1-72 0 0,-5 2-64 0 0,-5 2 64 0 0,-5 2 0 0 0,8-4-64 0 0,1-1 0 0 0,-3 1 0 0 0,-3 2 64 0 0,4-5-64 0 0,-1 0 0 0 0,-3 1 0 0 0,-3 2 0 0 0,2-4 0 0 0,0 0 0 0 0,-1 1 0 0 0,-4 4 0 0 0,-1 2 0 0 0,5-6 0 0 0,0-2 0 0 0,0 3 0 0 0,2-6 0-496-3,1 0 0 496 3,0-2 0 0 0,-2-5 0 0 0,-3-2 0-495-4,-2-1 0 495 4,-4 2 0 0 0,-2 2 0 0 0,-2 2 0 0 0,-1-2 0 0 0,-1 0 0 0 0,-1 0 0-483 5,1 1 0 483-5,-1 0 0 0 0,1 1 0 0 0,1 1 0-495-5,-1-3 0 495 5,0 0 0 0 0,0 1 0 0 0,1 1 0 0 0,0 1 0-543 5,0 0 0 543-5,0 2 0 0 0,0-4 224 0 0,-1 0 8 0 0,0 1 0 0 0,-1-2 64 0 0,-2-2-296 0 0,-2 0 0 0 0,0 2 64 0 0,-1 1-64 0 0,-2 1 0 0 0,1 4 0 0 0,-1 2 0 0 0,0 2 0 0 0,1 1 0 0 0,-2 1 64 0 0,-2-3-64 0 0,-3 0 72 0 0,-1-1-72 0 0,0 0 0 0 0,0 0 0 0 0,-1 0 0 0 0,1-1 0 0 0,0 1 0 0 0,1 0 0 0 0,-1 1 0 0 0,0-1 64 0 0,1 1-64 0 0,-1 0 64 0 0,1 0-64 0 0,0 0 0 0 0,0 0 64 0 0,2 1-64 0 0,0 0 0 0 0,0 1 0 0 0,-2-2 64 0 0,-4-3-64 0 0,0 1 0 0 0,0 0 0 0 0,1 2 0 0 0,0 1 0 0 0,1 2 0 0 0,1 0 0 0 0,0 1 0 0 0,1 1 0 0 0,0 0 0 0 0,0 0 0 0 0,-2-1 0 0 0,1-1 0 0 0,-5-4 64 0 0,-2-1-64 0 0,0-1 0 0 0,0 1 0 0 0,-1 0 0 0 0,-1 1 0 0 0,-1 1 0 0 0,0 2 0 0 0,-1 1 72 0 0,0 1-72 0 0,-1 1 0 0 0,0 1 72 0 0,0 1-72 0 0,0 0 0 0 0,2 1 64 0 0,1-2-64 0 0,1 1 0 0 0,1 0 0 0 0,1-2 64 0 0,0 0-64 0 0,-1-2 0 0 0,-2 1 0 0 0,-1-1 0 0 0,-2 0 0 0 0,0 0 0 0 0,0 1 0 0 0,1 0 0 0 0,-2 1 0 0 0,0 1 0 0 0,-3 0 0 0 0,-1 2 0 0 0,-7 0 0 0 0,-1 1 0 0 0,0 1 0 0 0,0 2 0 0 0,3 0 64 0 0,2 0-64 0 0,3 1 0 0 0,-5 1 0 0 0,0-1 0 0 0,1 0 0 0 0,2 0 0 0 0,2 1 0 0 0,2-1 0 0 0,0 1 0 0 0,1 1 0 0 0,0 0 0 0 0,-1 1 0 0 0,-1-1 0 0 0,-2 1 0 0 0,0 0 0 0 0,-1 1 0 0 0,1-1 0 0 0,-1 1 0 0 0,0-1 0 0 0,-3 2 0 0 0,1-1 0 0 0,2 1 0 0 0,-2 0 0 0 0,1 0 0 0 0,2 0 0 0 0,2 0 0 0 0,2 0 0 0 0,2-1 0 0 0,2 1 0 0 0,1 0 0 0 0,0 0 0 0 0,0 1 0 0 0,-1-1 0 0 0,0 1 0 0 0,-2 1 0 0 0,0-1 0 0 0,-2 0 0 0 0,-6 1 0 0 0,-8 2 0 0 0,-1 1 0 0 0,2 0 0 0 0,5-1 0 0 0,5 1 0 0 0,5-2 0 0 0,3 1 0 0 0,1-1 0 0 0,1 1-64 0 0,-3 0 64 0 0,-6 2 0 0 0,-5 1 0 0 0,1-1 0 0 0,3 0 0 0 0,5-2 0 0 0,3-1 0 0 0,4 0 0 0 0,1-2 0 0 0,1 0 0 0 0,1 0 0 0 0,-1-1 0 0 0,0 0 0 0 0,0 0 0 0 0,0-1 0 0 0,-5 1-64 0 0,-5 1 64 0 0,0 1 0 0 0,1 0 0 0 0,4 1 0 0 0,2 0 0 0 0,4 1 0 0 0,2 0 0 0 0,3 2 0 0 0,2 1 0 0 0,1 2 0 0 0,1 0 0 0 0,2 1 0 0 0,1 2 0 0 0,1 1 0 0 0,1 1 0 0 0,2 2 0 0 0,0 0 0 0 0,2 1 0 0 0,0 0-64 0 0,2 1 64 0 0,0-1 0 0 0,0 1 0 0 0,1-1 0 0 0,0 1 0 0 0,1 0 0 0 0,0-1 0 0 0,0 0 0 0 0,0 0 0 0 0,0-1 0 0 0,0 1 0 0 0,0 0 0 0 0,2 4 0 0 0,1 0 0 0 0,1 1 0 0 0,0-5 0 0 0,1 1 0 0 0,3 2-64 0 0,3 3 64 0 0,1 3 0 0 0,0-2 0 0 0,1-1 0 0 0,-1-3 0 0 0,0-1 0 0 0,-1-2 0 0 0,-1-1 0 0 0,1 0 0 0 0,0 0 0 0 0,2 1 0 0 0,0 1 0 0 0,-1-5 0 0 0,4 4 0 0 0,7 3 0 0 0,0-2 0 0 0,8 3 0 0 0,-1-3 0 0 0,-6-5 0 0 0,6 1 0 0 0,10 4 0 0 0,0-1 0 0 0,3 1 0 0 0,-6-3 0 0 0,-9-5 0 0 0,3 0 0 0 0,-3-1 0 0 0,6 1 0 0 0,-2-1 0 0 0,7-1 0 0 0,-2-2 0 0 0,-8-4-64 0 0,6 0 64 0 0,-3-2 0 0 0,-7-1 0 0 0,7-1 0 0 0,-3 0 0 0 0,-5-1 0 0 0,11 0 0 0 0,-1 0 0 0 0,-6-1 0-484 3,12 0 0 484-3,0 0 0 0 0,4 0 0 0 0,-4 0 0 0 0,-10 0 0-493-8,8-1 0 493 8,9 0 0 0 0,-4 0 0 0 0,-8-1 0 0 0,6 0 0-484 2,-2 0 0 484-2,-9 0 0 0 0,8-1 0-544 2,-2 0 0 544-2,11-1 0 0 0,-4 0 0 0 0,12 1 0 0 0,10 1 0 0 0,-5 1 0 0 0,-1 2 0 0 0,-11 1 0 0 0,4 0 0-484 0,-7 1 0 484 0,-12-1 0 0 0,6 1 0 0 0,-4-1 0 0 0,-8 0 0 0 0,8 1 0 0 0,-2 0 0-484 0,-7-1 0 484 0,8-1 0 0 0,-1 1 0 0 0,-7-2 0 0 0,12 1 0 0 0,12-1 0 0 0,-2 1 0 0 0,6-1 0 0 0,-6 1 0 0 0,2 0 0 0 0,-8-1 0 0 0,5 1 0 0 0,8 1 0 0 0,-7-1 0-544 0,7 1 0 544 0,-7-1 0 0 0,-11 0 0 0 0,5 0 0 0 0,-5-1 0 0 0,-8 0 0 0 0,7 0 0 0 0,-2 0 0 0 0,-8 0 0 0 0,12 0 0 0 0,0-1 0 0 0,-8 1 0 0 0,11-1 0-483-2,-3 0 0 483 2,-7 0 0 0 0,7 0 0 0 0,-4 1 0 0 0,-8 0 0 0 0,5 1 0 0 0,-2-1 0 0 0,6 1 0 0 0,-2-1 0-544-2,5 1 0 544 2,-4 0 0 0 0,5 0 0 0 0,-4 0 0 0 0,-9 0 0 0 0,6-2 0 0 0,-4-1 0 0 0,-6 0 0 0 0,-7 0 0 0 0,11-3 0 0 0,1-1 0 0 0,-5 0 0 0 0,7-4 0 0 0,-2-1 0 0 0,-5 2 0 0 0,-7 2 0 0 0,3-6 0 0 0,-1-1 0 0 0,-4 2 0-478 7,-3 2 0 478-7,3-4 0 0 0,1-2 0 0 0,-3 4 0 0 0,5-7 0 0 0,-1 1 0 0 0,-2 3 0 0 0,2-5 0-483-4,-1 0 0 483 4,-1-3 0 0 0,-2 2 0 0 0,-3 4 0 0 0,-2-3 0 0 0,-1 3 0 0 0,-2-3 0 0 0,-2-6 0 0 0,-2-3 0 0 0,-2 1 0 0 0,-2 0 0 0 0,0 1 0 0 0,0 1 0 0 0,-1 0 0 0 0,-1 2 0 0 0,0 0 0 0 0,-1 1 0 0 0,-1 0 0 0 0,-1 0 0-543-4,-3 0 0 543 4,-1 0 0 0 0,-2 1 0 0 0,-1 0 0 0 0,-1 2 0 0 0,-2 1 0 0 0,0 2 0 0 0,-1 1 0 0 0,-1 1 0 0 0,1 0 0 0 0,-2 1 0 0 0,1 1 0 0 0,-1 0 0 0 0,1-1 0 0 0,-1 1 0 0 0,-1-3 0 0 0,0-1 0 0 0,0-1 0 0 0,-2-3 0 0 0,-2-2 0 0 0,1 0 0 0 0,-4 0 0 0 0,-6 0 0 0 0,-1 1 0 0 0,0 3 0 0 0,3 2 0 0 0,2 3 0 0 0,0 2 0 0 0,0 0 0 0 0,0 1 0 0 0,-2 1 0 0 0,-7-3 0 0 0,-3 0 0 0 0,1-1 0 0 0,2 0 0 0 0,3 1 0 0 0,2-1 0 0 0,3 0 0 0 0,0 0 0 0 0,0 0 0 0 0,0 1 0 0 0,0-1 0 0 0,-1 0 0 0 0,0 1 0 0 0,-1 0 0 0 0,0 1 0 0 0,0-1 0 0 0,-3 0 0 0 0,-8-2 0 0 0,-10-4 0 0 0,-3-1 0 0 0,2 1 64 0 0,6 1-64 0 0,4 3 0 0 0,6 2 0 0 0,3 3 0 0 0,3 1 0 0 0,2 2 0 0 0,2 0 0 0 0,1 0 0 0 0,-7-2 0 0 0,-1 0 0 0 0,-1 0 0 0 0,-3-2 0 0 0,-1 1 0 0 0,1 1 0 0 0,-1 0 0 0 0,1 1 0 0 0,-1 1 0 0 0,-1 2 0 0 0,-5 1 0 0 0,-2 0 0 0 0,2 2 0 0 0,-3 1 0 0 0,2 0 0 0 0,3 0 0 0 0,5 0 0 0 0,2 0 0 0 0,3 0 0 0 0,1-1 0 0 0,2 0 0 0 0,-1 0 0 0 0,0 0 0 0 0,0-1 0 0 0,-2 1 0 0 0,0 0 0 0 0,-1 1 0 0 0,-1 0 0 0 0,1 0 0 0 0,0 1 0 0 0,2 1 0 0 0,2 0 0 0 0,0-1 0 0 0,2 2 0 0 0,-6 0 0 0 0,0 1 0 0 0,0 1 0 0 0,2-1 0 0 0,1 1 0 0 0,2 1 0 0 0,1 0 0 0 0,1-1 0 543 4,1 1 0-543-4,-5 1 0 483 4,-2 0 0-483-4,0 1 0 538-8,1-1 0 5 10,1 1 0-543-2,2-1 0 0 0,2 1 0 0 0,-2 0 0 484 2,1 1 0-484-2,2 0 0 0 0,2 0 0 0 0,4 0 0 0 0,-1 2 0 0 0,0 1 0 0 0,-2 3 0 0 0,1 0 0 0 0,4 0 0 0 0,0 1 0 0 0,2 5 0 0 0,0 3 0 0 0,2 1 0 0 0,3-1 0 0 0,3-1-72 0 0,1-2 72 0 0,2-1 0 0 0,1-1 0 0 0,0-1 0 0 0,1 1 0 0 0,0-1 0 0 0,0 0 0 0 0,0 0 0 0 0,1-1 0 544 0,0 1 0-544 0,1 0 0 0 0,1 1 0 0 0,1-3 0 0 0,0 2 0 0 0,2-1 0 0 0,1 2-64 0 0,0-2 64 0 0,2 2 0 0 0,3 5 0 0 0,2 4 0 0 0,1-2 0 0 0,2 1-64 0 0,0-3 64 0 0,-2-7 0 0 0,4 4 0 0 0,-1-3-64 0 0,7 4 64 0 0,7 7 0 0 0,0-3 0 0 0,2 2 0 0 0,-4-5 0 0 0,6 3 0 0 0,-4-3 0 0 0,4 2-64 0 0,-4-5 64 0 0,3 3 0 0 0,8 5 0 0 0,-3-2 0 0 0,6 2 0 0 0,-4-4 0 0 0,4 1 0 0 0,-3-5 0 0 0,4 1 0 0 0,-5-2 0 0 0,5 2 0 0 0,6 5 0 0 0,-4-1 0 0 0,3 0 0 0 0,-6-3 0 0 0,5-1 0 0 0,7 0 0 0 0,11-1 0 0 0,9-1 0 0 0,12-4 0 0 0,7-4 0 0 0,6-3 0 0 0,-14-3 0 0 0,-6-2 0 0 0,-16 0 0 0 0,-2-2 0 0 0,3 1 0 0 0,8-1 0 0 0,7-1 0 0 0,8-1 0 0 0,-10 0 0 0 0,-1 0 0 0 0,4-2 0 0 0,-10 1 0 0 0,-1-1 0 0 0,-12 0 0 0 0,1-1 0 0 0,6-1 0 0 0,8-2 0 0 0,9-2 64 0 0,7 1-64 0 0,-9 2 0 0 0,-1 1 0 0 0,-14 2 0 0 0,-2 2 0 0 0,3 2 0 0 0,-10 0 0-544 0,0 1 0 544 0,-8 1 0 0 0,1-1 0 0 0,-6 0 0 0 0,3-1 0 0 0,-5-1 0-484-2,3-1 0 484 2,-4 0 0-543-2,4-2 0 543 2,-4 0 0 0 0,7-1 0-478 7,9 0 0 478-7,9-1 0 0 0,5 0 0 0 0,-8 2 0 0 0,-14 1 64-543-3,1 0-64 543 3,-8 0 0 0 0,-10 1 0 0 0,6-2 0-479 5,-3-1 0 479-5,8-4 0 0 0,-4-1 0 0 0,7-4 0 0 0,5-7 0-483-5,-3 1 0 483 5,-10 3 0 0 0,-1-3 64 0 0,-6 2-64 0 0,-7 4 0 0 0,-7 4 0 0 0,6-5 0 0 0,0 1 0 0 0,-2 2 0 0 0,-4 3 0 0 0,4-6 0 0 0,-1 0 0 0 0,-2 1 0 0 0,1-3 64 0 0,-2 0-64 0 0,-3 3 0 0 0,0-5 0 0 0,-1 1 0-479 4,-1-4 0 479-4,-2 2 0 0 0,1-4 0 0 0,-1 2 0 0 0,1-5 0 0 0,0-4 0 0 0,-1 4 0 0 0,1-5 0-542-6,-1 5 64 542 6,0-5-64 0 0,0-2 0 0 0,-2-1 0 0 0,0 0 0 0 0,-2 6 0-480 3,-2-2 0 480-3,-2-1 0 0 0,-2 0 64 0 0,-3 1-64 0 0,-5-3 0 0 0,-4 1 0 0 0,-2 1 0 0 0,-1 3 0 0 0,-2 1 0 0 0,-1 1 64 0 0,0 1-64 0 0,0 1 0 0 0,0 1 0 0 0,0 1 0 0 0,-1 0 0 0 0,0 0 64 0 0,-3 1-64 0 0,-5-3 0 0 0,-3 0 64 0 0,-1 2-64 0 0,1 0 0 0 0,1 2 0 0 0,1 1 0 0 0,3 1 0 0 0,0 0 64 0 0,-1 1-64 0 0,-6-3 0 0 0,-13-1 0 0 0,-3 0 0 0 0,0 2 0 0 0,2 3 0 0 0,4 4 0 0 0,2 2 0 0 0,3 3 0 0 0,3 2 64 0 0,0 0-64 0 0,1 0 0 0 0,0 0 0 0 0,-1 0 0 0 0,-2-1 0 0 0,-1 0 0 0 0,-2 0 0 0 0,-3-1 0 0 0,-4 1 0 0 0,-2 0 0 0 0,-2 1 0 0 0,-2 2 0 0 0,1 1 0 0 0,0 1 0 0 0,2 2 0 0 0,-9 1 0 0 0,-5 3 0 0 0,-2 1 0 0 0,-1 0 0 0 0,0 2 0 0 0,-13 2 64 0 0,-16 3-64 0 0,-2 1 0 0 0,5 1 0 0 0,8 0 64 0 0,7-2-64 0 0,6-2 0 0 0,3-1 0 0 0,2 0 64 0 0,-1-2-64 0 0,1 0 0 0 0,1-1 0 0 0,2 0 64 0 0,2-1-64 0 0,0-1 0 0 0,2-1 0 0 0,-1-1 0 480-3,1-2 0-480 3,0-2 0 0 0,-2-3-96 0 0,-49-13-12320 0 0,-29-13 5432 0 0,11 0-5311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30.330"/>
    </inkml:context>
    <inkml:brush xml:id="br0">
      <inkml:brushProperty name="width" value="0.1" units="cm"/>
      <inkml:brushProperty name="height" value="0.1" units="cm"/>
      <inkml:brushProperty name="color" value="#66CC00"/>
    </inkml:brush>
  </inkml:definitions>
  <inkml:trace contextRef="#ctx0" brushRef="#br0">1581 32 4231 0 0,'-8'-5'164'0'0,"-1"1"0"0"0,1 0 0 0 0,-1 0 0 0 0,0 1-1 0 0,0 1 1 0 0,0 0 0 0 0,-1 0 0 0 0,-13-1 0 0 0,-10 1 437 0 0,-35 3 0 0 0,52-1-719 0 0,-112 9 309 0 0,-26 0-91 0 0,58-8 515 0 0,-175-5 743 0 0,257 3-1289 0 0,-261-12 1091 0 0,211 14-1001 0 0,-1 3 0 0 0,-80 14-1 0 0,40 0-844 0 0,53-10-140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30.969"/>
    </inkml:context>
    <inkml:brush xml:id="br0">
      <inkml:brushProperty name="width" value="0.1" units="cm"/>
      <inkml:brushProperty name="height" value="0.1" units="cm"/>
      <inkml:brushProperty name="color" value="#66CC00"/>
    </inkml:brush>
  </inkml:definitions>
  <inkml:trace contextRef="#ctx0" brushRef="#br0">2126 24 5527 0 0,'-3'-3'81'0'0,"-1"0"-1"0"0,0 1 1 0 0,1 0-1 0 0,-1 0 0 0 0,0 0 1 0 0,0 0-1 0 0,0 0 0 0 0,-1 1 1 0 0,1 0-1 0 0,0 0 0 0 0,0 0 1 0 0,-1 0-1 0 0,1 1 0 0 0,-1 0 1 0 0,1 0-1 0 0,0 0 1 0 0,-1 0-1 0 0,1 1 0 0 0,-1-1 1 0 0,1 1-1 0 0,-5 2 0 0 0,-349 89 1006 0 0,313-83-998 0 0,0-2 1 0 0,0-2-1 0 0,0-2 1 0 0,-69-5-1 0 0,-180-31 1227 0 0,75 5-366 0 0,120 22-539 0 0,0 4 0 0 0,-102 11 0 0 0,-193 51-3970 0 0,323-45-206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31.696"/>
    </inkml:context>
    <inkml:brush xml:id="br0">
      <inkml:brushProperty name="width" value="0.1" units="cm"/>
      <inkml:brushProperty name="height" value="0.1" units="cm"/>
      <inkml:brushProperty name="color" value="#66CC00"/>
    </inkml:brush>
  </inkml:definitions>
  <inkml:trace contextRef="#ctx0" brushRef="#br0">1254 120 5407 0 0,'0'-3'26'0'0,"0"-7"115"0"0,0 0 1 0 0,-1-1 0 0 0,-2-12-1 0 0,2 21-75 0 0,0 0-1 0 0,0-1 0 0 0,0 1 1 0 0,0 0-1 0 0,-1 0 0 0 0,1 0 1 0 0,-1 0-1 0 0,1 0 0 0 0,-1 0 1 0 0,0 0-1 0 0,1 1 1 0 0,-1-1-1 0 0,0 1 0 0 0,0-1 1 0 0,0 1-1 0 0,-1 0 0 0 0,-3-2 1 0 0,-4-1 335 0 0,0 0 1 0 0,-16-4-1 0 0,25 8-400 0 0,-17-4 0 0 0,0 1 1 0 0,0 0-1 0 0,-27 1 1 0 0,-57 5 48 0 0,83-2-8 0 0,-212 19 750 0 0,-85 3 584 0 0,66-19-890 0 0,143 1-3593 0 0,61-1-344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32.456"/>
    </inkml:context>
    <inkml:brush xml:id="br0">
      <inkml:brushProperty name="width" value="0.1" units="cm"/>
      <inkml:brushProperty name="height" value="0.1" units="cm"/>
      <inkml:brushProperty name="color" value="#66CC00"/>
    </inkml:brush>
  </inkml:definitions>
  <inkml:trace contextRef="#ctx0" brushRef="#br0">2974 104 4143 0 0,'-1'-1'126'0'0,"1"-1"-1"0"0,-1 1 0 0 0,0-1 0 0 0,0 1 0 0 0,1-1 1 0 0,-1 1-1 0 0,0 0 0 0 0,0-1 0 0 0,0 1 1 0 0,0 0-1 0 0,0 0 0 0 0,-1 0 0 0 0,1 0 0 0 0,-2-1 1 0 0,-23-9 2224 0 0,21 9-2488 0 0,-15-3 208 0 0,1 2 1 0 0,-1 0-1 0 0,1 1 0 0 0,-1 0 0 0 0,-31 3 1 0 0,-27-2-2 0 0,-60-17 232 0 0,-13-1 496 0 0,-249 1 515 0 0,282 18-1102 0 0,-162 21 0 0 0,69-2-120 0 0,-333 31 38 0 0,220-12 78 0 0,-117 14-3635 0 0,348-38-258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52.458"/>
    </inkml:context>
    <inkml:brush xml:id="br0">
      <inkml:brushProperty name="width" value="0.1" units="cm"/>
      <inkml:brushProperty name="height" value="0.1" units="cm"/>
      <inkml:brushProperty name="color" value="#66CC00"/>
    </inkml:brush>
  </inkml:definitions>
  <inkml:trace contextRef="#ctx0" brushRef="#br0">2877 24 919 0 0,'-4'-4'-195'0'0,"3"3"311"0"0,0 0 0 0 0,0 0 0 0 0,0 0-1 0 0,0 0 1 0 0,0 0 0 0 0,0 0 0 0 0,0 0 0 0 0,-1 0 0 0 0,1 0-1 0 0,0 0 1 0 0,0 1 0 0 0,-1-1 0 0 0,1 0 0 0 0,0 1-1 0 0,-1-1 1 0 0,1 1 0 0 0,-1 0 0 0 0,1 0 0 0 0,-1-1-1 0 0,1 1 1 0 0,-1 0 0 0 0,1 0 0 0 0,0 0 0 0 0,-3 1-1 0 0,-7-1 20 0 0,1 0 0 0 0,-1-1 0 0 0,-17-2 0 0 0,18 2 39 0 0,1 1-1 0 0,-1 0 0 0 0,1 0 1 0 0,0 1-1 0 0,-18 4 0 0 0,-12-4 964 0 0,21-1-860 0 0,-148 0 467 0 0,78 1-56 0 0,-125 20 0 0 0,126-12-313 0 0,-105-2 1 0 0,-5-1 147 0 0,-46 17-11 0 0,-164 14-144 0 0,223-10-168 0 0,-5 1 194 0 0,143-23-314 0 0,-1-3-1 0 0,-50-3 0 0 0,29-5-23 0 0,-92-2 223 0 0,138 9-250 0 0,0 0 1 0 0,0 2 0 0 0,0 0-1 0 0,1 1 1 0 0,-28 10-1 0 0,-20 9-850 0 0,32-10-3286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53.361"/>
    </inkml:context>
    <inkml:brush xml:id="br0">
      <inkml:brushProperty name="width" value="0.1" units="cm"/>
      <inkml:brushProperty name="height" value="0.1" units="cm"/>
      <inkml:brushProperty name="color" value="#66CC00"/>
    </inkml:brush>
  </inkml:definitions>
  <inkml:trace contextRef="#ctx0" brushRef="#br0">3425 102 455 0 0,'-3'-2'194'0'0,"0"0"-1"0"0,0 0 1 0 0,0 1-1 0 0,0-1 0 0 0,-1 1 1 0 0,1 0-1 0 0,0 0 0 0 0,-1 0 1 0 0,-4-1-1 0 0,-20-6 153 0 0,14 2 80 0 0,0 0 0 0 0,0 1 0 0 0,-1 0 0 0 0,1 1 0 0 0,-1 1 0 0 0,0 0 0 0 0,-21 0 0 0 0,-68-13 489 0 0,22 2-478 0 0,-172 1 471 0 0,0 20-621 0 0,71-5-85 0 0,-64 4 55 0 0,116 9-216 0 0,40-4 8 0 0,-111-1-1 0 0,-134 1 335 0 0,121 0-159 0 0,-409-11 191 0 0,520-3-409 0 0,0 5 1 0 0,-111 16 0 0 0,139-7-145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54.527"/>
    </inkml:context>
    <inkml:brush xml:id="br0">
      <inkml:brushProperty name="width" value="0.1" units="cm"/>
      <inkml:brushProperty name="height" value="0.1" units="cm"/>
      <inkml:brushProperty name="color" value="#66CC00"/>
    </inkml:brush>
  </inkml:definitions>
  <inkml:trace contextRef="#ctx0" brushRef="#br0">2931 134 919 0 0,'-53'-8'56'0'0,"34"4"706"0"0,1 1 0 0 0,0 2 0 0 0,-1-1 0 0 0,-20 3 0 0 0,23-1-323 0 0,0 0 0 0 0,-24-3 1 0 0,5 0-260 0 0,-73-5 598 0 0,-172-35 0 0 0,65 2 42 0 0,152 33-569 0 0,-93-2 0 0 0,86 13-209 0 0,-123 23 1 0 0,124-14-46 0 0,-127 6-1 0 0,-60-16 15 0 0,-31 23 143 0 0,29-1 103 0 0,26-23 169 0 0,206-1-360 0 0,0 0-1 0 0,1 3 0 0 0,-1 0 1 0 0,-43 11-1 0 0,-3 9-3026 0 0,41-11-245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55.162"/>
    </inkml:context>
    <inkml:brush xml:id="br0">
      <inkml:brushProperty name="width" value="0.1" units="cm"/>
      <inkml:brushProperty name="height" value="0.1" units="cm"/>
      <inkml:brushProperty name="color" value="#66CC00"/>
    </inkml:brush>
  </inkml:definitions>
  <inkml:trace contextRef="#ctx0" brushRef="#br0">2891 31 1839 0 0,'-8'-2'410'0'0,"-1"-1"-1"0"0,1 2 0 0 0,-1-1 0 0 0,1 1 1 0 0,-1 0-1 0 0,1 1 0 0 0,-11 0 0 0 0,1 0-465 0 0,-267-10 796 0 0,184 4-331 0 0,36 2 247 0 0,-84 4-1 0 0,71 6-289 0 0,-141 15 196 0 0,128-7-436 0 0,-325 37 478 0 0,194-36-12 0 0,-128 4-141 0 0,20-43-163 0 0,35 1-184 0 0,195 26-256 0 0,57-1-615 0 0,-7-2-2717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57.849"/>
    </inkml:context>
    <inkml:brush xml:id="br0">
      <inkml:brushProperty name="width" value="0.1" units="cm"/>
      <inkml:brushProperty name="height" value="0.1" units="cm"/>
      <inkml:brushProperty name="color" value="#66CC00"/>
    </inkml:brush>
  </inkml:definitions>
  <inkml:trace contextRef="#ctx0" brushRef="#br0">3966 92 1727 0 0,'0'-3'84'0'0,"-1"-1"0"0"0,1 1-1 0 0,-1 0 1 0 0,0-1 0 0 0,0 1-1 0 0,0 0 1 0 0,-1 0-1 0 0,1 0 1 0 0,-1 0 0 0 0,0 0-1 0 0,1 0 1 0 0,-1 0 0 0 0,-1 1-1 0 0,1-1 1 0 0,-4-3-1 0 0,2 2 103 0 0,-1-1 0 0 0,0 1 0 0 0,0 1-1 0 0,0-1 1 0 0,0 1 0 0 0,-1 0 0 0 0,-9-4-1 0 0,9 5-92 0 0,0 1 0 0 0,0 0 0 0 0,0 0 0 0 0,0 0-1 0 0,0 0 1 0 0,0 1 0 0 0,-8 1 0 0 0,-45 7 299 0 0,16-1-60 0 0,-214 21 1800 0 0,-13-14-1721 0 0,-37 5-154 0 0,75 9-128 0 0,-122 5 0 0 0,-1-25 9 0 0,260-7-10 0 0,-160-4 424 0 0,-85 1-7 0 0,103 6-353 0 0,-338-37 0 0 0,553 30-191 0 0,-75-7 23 0 0,-164 3-1 0 0,187 14-103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0:59.709"/>
    </inkml:context>
    <inkml:brush xml:id="br0">
      <inkml:brushProperty name="width" value="0.1" units="cm"/>
      <inkml:brushProperty name="height" value="0.1" units="cm"/>
      <inkml:brushProperty name="color" value="#66CC00"/>
    </inkml:brush>
  </inkml:definitions>
  <inkml:trace contextRef="#ctx0" brushRef="#br0">1971 3 455 0 0,'0'0'6'0'0,"1"0"-1"0"0,0-1 0 0 0,0 1 0 0 0,0 0 0 0 0,-1-1 0 0 0,1 1 0 0 0,0 0 0 0 0,0 0 0 0 0,0 0 0 0 0,-1 0 0 0 0,1 0 0 0 0,0 0 0 0 0,0 0 0 0 0,0 0 0 0 0,0 0 0 0 0,-1 0 0 0 0,1 1 0 0 0,0-1 0 0 0,1 0 0 0 0,-2 1 21 0 0,0 0 0 0 0,0-1 0 0 0,0 1 0 0 0,0-1 0 0 0,0 1 0 0 0,0-1 0 0 0,0 1 0 0 0,-1-1 0 0 0,1 1 0 0 0,0-1 0 0 0,0 1 0 0 0,0-1 0 0 0,0 1 0 0 0,-1-1 0 0 0,1 1 0 0 0,0-1 0 0 0,-1 1 0 0 0,1-1 0 0 0,0 1 0 0 0,-1-1 1 0 0,1 0-1 0 0,0 1 0 0 0,-1-1 0 0 0,1 1 0 0 0,-1-1 0 0 0,1 0 0 0 0,-1 0 0 0 0,1 1 0 0 0,-1-1 0 0 0,-4 4-25 0 0,0-1 1 0 0,0 1-1 0 0,-1-1 1 0 0,1 0-1 0 0,-1-1 0 0 0,1 1 1 0 0,-1-1-1 0 0,0 0 1 0 0,0-1-1 0 0,0 1 1 0 0,0-1-1 0 0,0-1 0 0 0,-12 1 1 0 0,-5-1 334 0 0,0-2 0 0 0,-32-6 0 0 0,-5-1 1642 0 0,31 8-1445 0 0,0 0-1 0 0,0 2 0 0 0,-30 5 0 0 0,-84 21 206 0 0,-18 3-186 0 0,66-18-348 0 0,22-1 95 0 0,0-3 0 0 0,-92-3 0 0 0,-140-36 566 0 0,219 20-700 0 0,-57-13-28 0 0,-4-2-8 0 0,119 23-302 0 0,1 2 1 0 0,-1 0-1 0 0,-40 5 1 0 0,29 2-3242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8:45.368"/>
    </inkml:context>
    <inkml:brush xml:id="br0">
      <inkml:brushProperty name="width" value="0.1" units="cm"/>
      <inkml:brushProperty name="height" value="0.1" units="cm"/>
      <inkml:brushProperty name="color" value="#F4F91B"/>
    </inkml:brush>
  </inkml:definitions>
  <inkml:trace contextRef="#ctx0" brushRef="#br0">7394 253 6503 0 0,'-11'-2'702'0'0,"10"2"-608"0"0,0-1 0 0 0,1 1 1 0 0,-1 0-1 0 0,0 0 1 0 0,0-1-1 0 0,0 1 0 0 0,0 0 1 0 0,0 0-1 0 0,0 0 0 0 0,0 0 1 0 0,0 0-1 0 0,0 0 1 0 0,0 1-1 0 0,0-1 0 0 0,1 0 1 0 0,-1 0-1 0 0,-1 1 0 0 0,-12 9 597 0 0,2-1-357 0 0,11-9-333 0 0,1 0 0 0 0,0 0-1 0 0,0 0 1 0 0,0 0-1 0 0,-1 0 1 0 0,1 0 0 0 0,0 1-1 0 0,0-1 1 0 0,-1 0-1 0 0,1 0 1 0 0,0 0 0 0 0,0 0-1 0 0,-1 0 1 0 0,1 0-1 0 0,0 0 1 0 0,0 0 0 0 0,-1 0-1 0 0,1 0 1 0 0,0 0 0 0 0,0 0-1 0 0,-1-1 1 0 0,1 1-1 0 0,0 0 1 0 0,0 0 0 0 0,-1 0-1 0 0,1 0 1 0 0,0 0-1 0 0,0 0 1 0 0,-1-1 0 0 0,1 1-1 0 0,0 0 1 0 0,0 0-1 0 0,0 0 1 0 0,0 0 0 0 0,-1-1-1 0 0,1 1 1 0 0,0 0-1 0 0,0 0 1 0 0,0-1 0 0 0,-22-67 1789 0 0,12 40-908 0 0,9 25-755 0 0,1-1 0 0 0,-1 0 0 0 0,-1 0-1 0 0,1 1 1 0 0,0-1 0 0 0,-1 1 0 0 0,0 0 0 0 0,0-1 0 0 0,0 1-1 0 0,0 0 1 0 0,0 0 0 0 0,-1 0 0 0 0,0 0 0 0 0,1 0 0 0 0,-1 1 0 0 0,0-1-1 0 0,0 1 1 0 0,0 0 0 0 0,-4-2 0 0 0,-12-6-83 0 0,0-2 1 0 0,-22-16-1 0 0,37 26 3 0 0,0-1-1 0 0,0 1 1 0 0,0 0-1 0 0,-1 0 1 0 0,1 0-1 0 0,0 1 1 0 0,-1 0-1 0 0,1 0 1 0 0,-1 0-1 0 0,0 0 1 0 0,1 1-1 0 0,-1-1 1 0 0,0 1-1 0 0,1 0 1 0 0,-1 1-1 0 0,-6 0 1 0 0,-8 3 115 0 0,1 1 0 0 0,-33 12 0 0 0,23-7-65 0 0,3-3-4 0 0,-1-1 0 0 0,-37 3 1 0 0,-15 3 196 0 0,47-6 123 0 0,-57 1-1 0 0,42-4-157 0 0,-16 2 0 0 0,-6 1-146 0 0,-72-3-1 0 0,10-8 19 0 0,-182-10 354 0 0,140-1-426 0 0,118 10-46 0 0,8 1 34 0 0,-1 2 0 0 0,-90 7-1 0 0,30-2-42 0 0,34-2 0 0 0,6 1 62 0 0,20 0-22 0 0,-66 8 0 0 0,-40 2 177 0 0,105-9-160 0 0,-27-6 7 0 0,52 2-23 0 0,1 0 0 0 0,0-1 0 0 0,-38-12-1 0 0,-26-3 53 0 0,18 6-21 0 0,44 9-57 0 0,1-1 1 0 0,-1-1-1 0 0,-25-9 0 0 0,9 2-1 0 0,12 4-8 0 0,-1 2 0 0 0,1 1 0 0 0,-1 1 0 0 0,0 1-1 0 0,0 2 1 0 0,0 1 0 0 0,0 1 0 0 0,-30 6 0 0 0,-38 3-6 0 0,28-4 0 0 0,-83 13 54 0 0,-102 14-43 0 0,187-25-1 0 0,-51-1 48 0 0,-32 5-63 0 0,16 8 37 0 0,-141 2 0 0 0,122-27-30 0 0,-7 1 236 0 0,-60 15 6 0 0,149-7-184 0 0,-37-3-25 0 0,-126-15 1 0 0,136 7-43 0 0,-257-3 71 0 0,281 10-64 0 0,-27 2 0 0 0,9 2 0 0 0,0-5 0 0 0,-117-15 0 0 0,55 6 106 0 0,-19-2 36 0 0,6-1 210 0 0,151 13-348 0 0,1 0-1 0 0,-1 1 0 0 0,0 1 1 0 0,0 0-1 0 0,1 2 0 0 0,-1-1 1 0 0,1 2-1 0 0,0 0 0 0 0,-15 7 1 0 0,17-5-2118 0 0,-1 0 0 0 0,-22 18 0 0 0,8-2-4626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00.755"/>
    </inkml:context>
    <inkml:brush xml:id="br0">
      <inkml:brushProperty name="width" value="0.1" units="cm"/>
      <inkml:brushProperty name="height" value="0.1" units="cm"/>
      <inkml:brushProperty name="color" value="#66CC00"/>
    </inkml:brush>
  </inkml:definitions>
  <inkml:trace contextRef="#ctx0" brushRef="#br0">3077 15 1839 0 0,'8'-10'283'0'0,"-8"10"-262"0"0,0 0 0 0 0,0 0 1 0 0,0 0-1 0 0,0-1 0 0 0,0 1 0 0 0,0 0 1 0 0,0 0-1 0 0,0 0 0 0 0,0 0 0 0 0,0 0 1 0 0,0 0-1 0 0,0 0 0 0 0,0-1 1 0 0,0 1-1 0 0,0 0 0 0 0,0 0 0 0 0,-1 0 1 0 0,1 0-1 0 0,0 0 0 0 0,0 0 0 0 0,0 0 1 0 0,0-1-1 0 0,0 1 0 0 0,0 0 1 0 0,0 0-1 0 0,0 0 0 0 0,0 0 0 0 0,0 0 1 0 0,0 0-1 0 0,0 0 0 0 0,-1 0 0 0 0,1 0 1 0 0,0 0-1 0 0,0 0 0 0 0,0-1 1 0 0,0 1-1 0 0,0 0 0 0 0,0 0 0 0 0,0 0 1 0 0,-1 0-1 0 0,1 0 0 0 0,0 0 0 0 0,-21 2 1659 0 0,9 0-1885 0 0,-33 2 853 0 0,-1-3-1 0 0,-70-6 1 0 0,75 2-144 0 0,0 1 0 0 0,1 2 0 0 0,-74 10 0 0 0,55 2-381 0 0,16-3-85 0 0,-50 5 0 0 0,-234-7 97 0 0,150-6 335 0 0,85 1-144 0 0,-171 6 209 0 0,58 5-331 0 0,-206 5 104 0 0,313-24-196 0 0,-133-26-1 0 0,108 13-14 0 0,60 11-119 0 0,-1 2 0 0 0,0 3-1 0 0,-124 11 1 0 0,137-1-827 0 0,-3-1-2765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26.343"/>
    </inkml:context>
    <inkml:brush xml:id="br0">
      <inkml:brushProperty name="width" value="0.1" units="cm"/>
      <inkml:brushProperty name="height" value="0.1" units="cm"/>
      <inkml:brushProperty name="color" value="#66CC00"/>
    </inkml:brush>
  </inkml:definitions>
  <inkml:trace contextRef="#ctx0" brushRef="#br0">216 1473 1375 0 0,'-21'-3'166'0'0,"19"2"237"0"0,-1 1-1 0 0,0-1 0 0 0,0 1 0 0 0,1 0 0 0 0,-1 0 0 0 0,0 0 0 0 0,-4 0 0 0 0,5 0-179 0 0,0 1 0 0 0,-1-1-1 0 0,1 0 1 0 0,0 0 0 0 0,0 0 0 0 0,-1 0-1 0 0,1 0 1 0 0,0 0 0 0 0,-1-1 0 0 0,1 1-1 0 0,0-1 1 0 0,0 0 0 0 0,0 1-1 0 0,0-1 1 0 0,-1 0 0 0 0,-2-2 0 0 0,6 3-36 0 0,0 1-1 0 0,0-1 1 0 0,-1 1 0 0 0,1-1 0 0 0,0 1 0 0 0,0-1 0 0 0,0 1 0 0 0,0-1-1 0 0,0 0 1 0 0,0 0 0 0 0,0 1 0 0 0,0-1 0 0 0,0 0 0 0 0,0 0-1 0 0,0 0 1 0 0,0 0 0 0 0,0 0 0 0 0,0 0 0 0 0,1-1 0 0 0,27-6 1318 0 0,-25 5-1386 0 0,0 0 1 0 0,1 1 0 0 0,-1 0-1 0 0,1 0 1 0 0,-1 0 0 0 0,1 0-1 0 0,0 1 1 0 0,-1 0 0 0 0,8 0-1 0 0,1 3 48 0 0,55 10 366 0 0,-60-12-446 0 0,0 0-1 0 0,0-1 0 0 0,0 0 0 0 0,0-1 1 0 0,0 0-1 0 0,13-2 0 0 0,5-7 294 0 0,-21 8-295 0 0,0 0 0 0 0,0 0 0 0 0,-1 1 0 0 0,1-1 0 0 0,1 1 1 0 0,-1 0-1 0 0,0 1 0 0 0,0-1 0 0 0,8 1 0 0 0,99 5 399 0 0,-86-6-319 0 0,38-7 0 0 0,-45 5-7 0 0,-1 0 0 0 0,1 2 0 0 0,0 0 0 0 0,28 2 0 0 0,-5 5 249 0 0,81 24-1 0 0,-112-27-304 0 0,0-1-1 0 0,0-1 1 0 0,0 0-1 0 0,22-1 0 0 0,-19 0 37 0 0,0 0 0 0 0,18 3-1 0 0,26 12 49 0 0,-48-11-170 0 0,1-1 1 0 0,0 0-1 0 0,0 0 1 0 0,0-2-1 0 0,0 1 0 0 0,1-1 1 0 0,-1-1-1 0 0,12 0 1 0 0,1-4 51 0 0,1 1 1 0 0,-1 2 0 0 0,1 0 0 0 0,0 2 0 0 0,-1 0 0 0 0,46 10 0 0 0,246 41 511 0 0,-291-49-565 0 0,145 9 137 0 0,-97-8-99 0 0,-51-2-51 0 0,118 10 71 0 0,-12-7 116 0 0,-63 1-158 0 0,38 5 119 0 0,-94-9-153 0 0,24 4 29 0 0,0-1 0 0 0,43 2 0 0 0,-54-9 13 0 0,0 0 0 0 0,0-2 0 0 0,35-9 0 0 0,-29 5 29 0 0,37-4-1 0 0,64 5 178 0 0,-82 6-186 0 0,-14 0-57 0 0,0 2 0 0 0,48 6-1 0 0,-41-2 31 0 0,1-2 0 0 0,-1-1 0 0 0,62-6 0 0 0,89-11 32 0 0,49 7 11 0 0,-218 5-45 0 0,37-9-1 0 0,-41 8-14 0 0,1 0-1 0 0,0 1 1 0 0,23-1-1 0 0,19 2 9 0 0,-32 0-2 0 0,31 2-1 0 0,52 2-20 0 0,-89-2 12 0 0,0-1-1 0 0,0-1 1 0 0,44-10 0 0 0,4 0 5 0 0,91-2 88 0 0,-18 3-18 0 0,-111 9-66 0 0,-1 0 1 0 0,41 4-1 0 0,101-1-27 0 0,-6-1 76 0 0,65 2-17 0 0,-213-2-32 0 0,36 4-1 0 0,-40-2-12 0 0,0 0 1 0 0,1-1 0 0 0,28-3-1 0 0,112-13-8 0 0,-88 6 64 0 0,0 3 0 0 0,117 5 0 0 0,-89 2 0 0 0,177-19 0 0 0,95-27 139 0 0,-331 42-144 0 0,41 3 0 0 0,-45 1-28 0 0,63-7 1 0 0,-72 1-10 0 0,25-8-1 0 0,14-4 53 0 0,-40 11-12 0 0,-1-1-1 0 0,-1-2 1 0 0,1 0-1 0 0,27-17 1 0 0,-27 15-3 0 0,-3 1 270 0 0,6-2-362 0 0,-1-2 0 0 0,47-32 1 0 0,-64 39 75 0 0,-1 0 0 0 0,1-1 0 0 0,-2 0 0 0 0,1 0 0 0 0,-1-1 0 0 0,0 1 0 0 0,-1-1 0 0 0,0-1 0 0 0,0 1 0 0 0,-1-1 0 0 0,6-18 0 0 0,-2-7 55 0 0,-1 1 0 0 0,3-44 0 0 0,3-22-34 0 0,-3 54-36 0 0,-2-1 0 0 0,-2 0 0 0 0,-3 0-1 0 0,-2-69 1 0 0,-3 108-28 0 0,1 0 0 0 0,-1 1 0 0 0,0-1 0 0 0,-1 1 0 0 0,0 0 0 0 0,0 0 0 0 0,-1 0 0 0 0,0 0 0 0 0,0 0 0 0 0,-5-6 0 0 0,-2 0 0 0 0,0 0 0 0 0,0 0 0 0 0,-21-16 0 0 0,8 11 0 0 0,-2 2 0 0 0,0 0 0 0 0,-49-21 0 0 0,35 21 0 0 0,-67-18 0 0 0,62 21 0 0 0,18 4 0 0 0,-18-5 0 0 0,-82-14 0 0 0,79 19 0 0 0,-53-16 0 0 0,-2-1 0 0 0,60 17-16 0 0,0 1 0 0 0,0 3 0 0 0,-77 0 0 0 0,27 8 16 0 0,-101-11 0 0 0,-97-7 0 0 0,110 5 0 0 0,-46 2 0 0 0,139 13 0 0 0,-57 2 0 0 0,56-8 0 0 0,-101 2 0 0 0,-64 36 0 0 0,233-34 0 0 0,-1-1 0 0 0,-38-2 0 0 0,-2 1 0 0 0,36 1 0 0 0,-41 2 0 0 0,-89 16 0 0 0,-11 7 0 0 0,109-22 0 0 0,-110-5 0 0 0,-25 2 0 0 0,-146 23 0 0 0,137-13 0 0 0,-77 5 0 0 0,166-9 0 0 0,-195 13 0 0 0,145-21 0 0 0,17-4 0 0 0,94 2 0 0 0,15 1 0 0 0,-67-10 0 0 0,-48-12 0 0 0,130 18 0 0 0,-28-11 0 0 0,-10-2 0 0 0,-42-3 0 0 0,-105-8 0 0 0,36 11 0 0 0,-111-3 0 0 0,151 14 0 0 0,-20-3 0 0 0,122 5 0 0 0,-37-11 0 0 0,46 10 0 0 0,-1 1 0 0 0,0 1 0 0 0,0 0 0 0 0,-25 0 0 0 0,18 4 0 0 0,-5 1 0 0 0,0-2 0 0 0,-40-7 0 0 0,33 1 0 0 0,9 0 0 0 0,1 2 0 0 0,-46-1 0 0 0,69 5 0 0 0,-1 2 0 0 0,0-1 0 0 0,1 1 0 0 0,-1 1 0 0 0,1-1 0 0 0,0 1 0 0 0,-1 0 0 0 0,1 1 0 0 0,0 0 0 0 0,0 0 0 0 0,1 0 0 0 0,-1 1 0 0 0,1 0 0 0 0,-1 0 0 0 0,1 1 0 0 0,0 0 0 0 0,1 0 0 0 0,-8 9 0 0 0,-4 4-14 0 0,12-14 9 0 0,2 0-1 0 0,-1 0 1 0 0,0 0-1 0 0,1 1 0 0 0,0-1 1 0 0,0 1-1 0 0,0 0 1 0 0,-3 8-1 0 0,-1 6 6 0 0,1 1 0 0 0,0 0 0 0 0,1 0 0 0 0,2 1 0 0 0,0-1 0 0 0,1 1 0 0 0,1 40 0 0 0,5-32 0 0 0,8 38 0 0 0,2 6 0 0 0,-9 7 0 0 0,-5-57 0 0 0,2 0 0 0 0,0 0 0 0 0,1 0 0 0 0,7 23 0 0 0,3 5 0 0 0,-10-35 0 0 0,1 0 0 0 0,1 0 0 0 0,7 18 0 0 0,9 9 0 0 0,-2-6 0 0 0,-2 1 0 0 0,-2 1 0 0 0,-1 0 0 0 0,8 41 0 0 0,-17-55 0 0 0,0 0 0 0 0,1 0 0 0 0,2-1 0 0 0,16 37 0 0 0,-15-46 0 0 0,19 28 0 0 0,-8-15 0 0 0,-15-12 0 0 0,-4-14 0 0 0,-1-1 0 0 0,0 1 0 0 0,1 0 0 0 0,-1 0 0 0 0,1 0 0 0 0,-1-1 0 0 0,1 1 0 0 0,0 0 0 0 0,0-1 0 0 0,0 1 0 0 0,1 1 0 0 0,-4-14 0 0 0,2 11-1 0 0,-1-1 0 0 0,1 0 0 0 0,-1 1 0 0 0,1-1 0 0 0,0 1 0 0 0,-1-1 0 0 0,1 1 0 0 0,-1-1 0 0 0,1 1 0 0 0,-1-1-1 0 0,0 1 1 0 0,1-1 0 0 0,-1 1 0 0 0,1 0 0 0 0,-1-1 0 0 0,0 1 0 0 0,1 0 0 0 0,-1-1 0 0 0,0 1 0 0 0,0 0 0 0 0,1 0 0 0 0,-1 0 0 0 0,0 0 0 0 0,1 0 0 0 0,-1 0 0 0 0,0 0 0 0 0,0 0 0 0 0,1 0-1 0 0,-1 0 1 0 0,0 0 0 0 0,0 0 0 0 0,-1 1-9 0 0,0 1 0 0 0,0-1-1 0 0,0 0 1 0 0,0 0 0 0 0,0 1-1 0 0,1-1 1 0 0,-1 1-1 0 0,0-1 1 0 0,1 1 0 0 0,-2 2-1 0 0,-4 5-124 0 0,1 1 0 0 0,0 0-1 0 0,-5 13 1 0 0,-11 37-2404 0 0,9-16-3449 0 0,0 6-1620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52.558"/>
    </inkml:context>
    <inkml:brush xml:id="br0">
      <inkml:brushProperty name="width" value="0.1" units="cm"/>
      <inkml:brushProperty name="height" value="0.1" units="cm"/>
      <inkml:brushProperty name="color" value="#F4F91B"/>
    </inkml:brush>
  </inkml:definitions>
  <inkml:trace contextRef="#ctx0" brushRef="#br0">16343 219 4231 0 0,'-9'-4'594'0'0,"8"4"-446"0"0,0 0 0 0 0,0 0 0 0 0,1 0-1 0 0,-1-1 1 0 0,0 1 0 0 0,0 0 0 0 0,1 0 0 0 0,-1-1 0 0 0,0 1-1 0 0,1-1 1 0 0,-1 1 0 0 0,0 0 0 0 0,1-1 0 0 0,-1 1 0 0 0,1-1 0 0 0,-1 1-1 0 0,1-1 1 0 0,-1 0 0 0 0,-3-4 201 0 0,0 1 0 0 0,0 0 0 0 0,-1 0 0 0 0,1 0 0 0 0,-1 0 0 0 0,0 1 0 0 0,0 0 0 0 0,0 0 1 0 0,-10-5-1 0 0,-4 1-320 0 0,-31-8 1 0 0,8 3 289 0 0,4 2 58 0 0,0 1-1 0 0,-52-5 1 0 0,13 3 37 0 0,-66-5 422 0 0,-5 0 191 0 0,-81-18 237 0 0,152 31-1073 0 0,-99 7-1 0 0,38 8 377 0 0,-9 2-19 0 0,-90 1 187 0 0,138-12-597 0 0,-84-1-74 0 0,100 0-64 0 0,57 0 0 0 0,1 0 55 0 0,-35 9 0 0 0,35-6-2 0 0,-34 3 0 0 0,-26 4 24 0 0,66-8-16 0 0,0-1 1 0 0,1-1-1 0 0,-1 0 0 0 0,0-2 0 0 0,-29-1 0 0 0,-14-7 261 0 0,28 5-193 0 0,2-2 0 0 0,-43-11-1 0 0,57 12-116 0 0,-1 0-1 0 0,0 0 1 0 0,0 2 0 0 0,-33 0-1 0 0,-75 10 89 0 0,32 0-66 0 0,-21-12 6 0 0,24-1 4 0 0,-148 24 147 0 0,195-14-194 0 0,-3-2 66 0 0,1-3 0 0 0,-62-6 0 0 0,67 2 46 0 0,-1 2 0 0 0,0 2-1 0 0,-58 7 1 0 0,-34 4-109 0 0,86-8 0 0 0,-55 9 0 0 0,62-6 16 0 0,-1-2-1 0 0,-68-3 0 0 0,6 0 3 0 0,-280-4 132 0 0,328-3-19 0 0,-20-1 52 0 0,-38-2-75 0 0,38 1-34 0 0,26 3 3 0 0,-61-16 1 0 0,72 13-31 0 0,-14-1-47 0 0,-84-1-1 0 0,7 1 13 0 0,94 7 43 0 0,-52 2 0 0 0,-6 0 27 0 0,-50-4-15 0 0,-95-9 47 0 0,107 2-82 0 0,-134 5 0 0 0,266 6-32 0 0,-60-1 0 0 0,-67 2 0 0 0,-73-2 0 0 0,77-1 0 0 0,-288 0 64 0 0,-48-2-64 0 0,236 8 64 0 0,-1-4-3 0 0,-12 1 6 0 0,226 0-68 0 0,-238 19 66 0 0,112 5-65 0 0,89-15 0 0 0,22-6 0 0 0,-1-2 0 0 0,1 0 0 0 0,-38-4 0 0 0,34 1 0 0 0,1 1 0 0 0,-40 5 0 0 0,-84 11 0 0 0,26-3 0 0 0,68-10-5 0 0,20-2 63 0 0,-32 0-46 0 0,-24 2-13 0 0,36 3 1 0 0,0-2 0 0 0,-83-5 0 0 0,104 1 0 0 0,-1 1 0 0 0,-51 8 0 0 0,6 0 0 0 0,-17-8 0 0 0,61-2 0 0 0,-48 6 0 0 0,82-4 0 0 0,-20 2 0 0 0,-1 0 0 0 0,-47-2 0 0 0,57-2 0 0 0,-29 4 0 0 0,29-1 0 0 0,-27-1 0 0 0,-8-3 21 0 0,0 3 1 0 0,-52 7-1 0 0,13-4 42 0 0,59-4-62 0 0,-34 4-1 0 0,27-1 15 0 0,0-2 0 0 0,-58-5 0 0 0,-3 0 4 0 0,8 1-19 0 0,48 0 0 0 0,-55 4 0 0 0,21 6 0 0 0,31-5 0 0 0,28-1 0 0 0,1 0 0 0 0,0-2 0 0 0,-19-2 0 0 0,5 1 26 0 0,-7-3 12 0 0,36 4-38 0 0,0 0 0 0 0,0 0 0 0 0,0 0 0 0 0,0 0 0 0 0,0 0 0 0 0,0-1 0 0 0,1 0 0 0 0,-5-2 0 0 0,5 3 0 0 0,-40-32 64 0 0,19 15-36 0 0,5 3 35 0 0,-1 1 0 0 0,0 2 1 0 0,-1-1-1 0 0,-24-10 0 0 0,42 23-63 0 0,0 0 0 0 0,0-1 0 0 0,0 1 0 0 0,0 0 0 0 0,0 0 0 0 0,0 0 0 0 0,0 0 0 0 0,0 0 0 0 0,0 0 0 0 0,0 1 0 0 0,0-1 0 0 0,1 1 0 0 0,-3 0 0 0 0,3-1 0 0 0,1 0 0 0 0,-1 1 0 0 0,1-1 0 0 0,-1 0 0 0 0,1 0 0 0 0,-1 0 0 0 0,1 1 0 0 0,-1-1 0 0 0,1 0 0 0 0,0 0 0 0 0,-1 1 0 0 0,1-1 0 0 0,-1 0 0 0 0,1 1 0 0 0,0-1 0 0 0,0 0 0 0 0,-1 1 0 0 0,1-1 0 0 0,0 1 0 0 0,-1-1 0 0 0,1 1 0 0 0,0-1 0 0 0,0 0 0 0 0,0 1 0 0 0,0-1 0 0 0,-1 1 0 0 0,1-1 0 0 0,0 1 0 0 0,0-1 0 0 0,0 1 0 0 0,0-1 0 0 0,0 1 0 0 0,0-1 0 0 0,0 1 0 0 0,0-1 0 0 0,0 1 0 0 0,0-1 0 0 0,1 1 0 0 0,-1-1 0 0 0,0 1 0 0 0,0-1 0 0 0,0 1 0 0 0,1-1 0 0 0,-1 0 0 0 0,0 1 0 0 0,0-1 0 0 0,1 1 0 0 0,-1-1 0 0 0,0 0 0 0 0,1 1 0 0 0,-1-1 0 0 0,0 0 0 0 0,1 1 0 0 0,0-1 0 0 0,11 29 0 0 0,-11-29 0 0 0,-1 1 0 0 0,0-1 0 0 0,1 0 0 0 0,-1 1 0 0 0,0-1 0 0 0,0 0 0 0 0,1 1 0 0 0,-1-1 0 0 0,0 0 0 0 0,0 1 0 0 0,0-1 0 0 0,0 0 0 0 0,0 1 0 0 0,1-1 0 0 0,-1 1 0 0 0,0-1 0 0 0,0 1 0 0 0,0-1 0 0 0,0 0 0 0 0,0 1 0 0 0,0-1 0 0 0,0 1 0 0 0,0-1 0 0 0,-1 0 0 0 0,1 1 0 0 0,0-1 0 0 0,0 1 0 0 0,0-1 0 0 0,0 0 0 0 0,0 1 0 0 0,-1-1 0 0 0,1 0 0 0 0,0 1 0 0 0,0-1 0 0 0,-1 0 0 0 0,1 1 0 0 0,0-1 0 0 0,0 0 0 0 0,-1 1 0 0 0,1-1 0 0 0,0 0 0 0 0,-1 0 0 0 0,1 0 0 0 0,0 1 0 0 0,-1-1 0 0 0,1 0 0 0 0,-1 0 0 0 0,1 0 0 0 0,0 0 0 0 0,-1 1 0 0 0,1-1 0 0 0,-1 0 0 0 0,1 0 0 0 0,0 0 0 0 0,-1 0 0 0 0,0 0 0 0 0,1 0 0 0 0,-42 10 0 0 0,39-9 0 0 0,0 0 0 0 0,1 0 0 0 0,-1 0 0 0 0,0-1 0 0 0,0 0 0 0 0,1 1 0 0 0,-4-1 0 0 0,3 0 0 0 0,0 0 0 0 0,0 0 0 0 0,0 1 0 0 0,1-1 0 0 0,-1 1 0 0 0,0 0 0 0 0,-2 1 0 0 0,-16 8 0 0 0,14-5 0 0 0,-1-1 0 0 0,0 0 0 0 0,-1 0 0 0 0,1-1 0 0 0,0 0 0 0 0,-1 0 0 0 0,0-1 0 0 0,0 0 0 0 0,-16 0 0 0 0,1 0 0 0 0,1 0 0 0 0,0 1 0 0 0,-1 2 0 0 0,-24 8 0 0 0,38-11 0 0 0,0 0 0 0 0,0-1 0 0 0,0 1 0 0 0,0-2 0 0 0,0 0 0 0 0,0 0 0 0 0,0-1 0 0 0,-11-1 0 0 0,-5-2 0 0 0,-54-7 0 0 0,34 3 17 0 0,-73-2 1 0 0,30 3 11 0 0,59 6-29 0 0,-39 2 0 0 0,12 1 0 0 0,-275 12 0 0 0,174-5 0 0 0,91-5 17 0 0,-74 1 30 0 0,98-5-47 0 0,-82 10 0 0 0,121-9 0 0 0,-26 1 0 0 0,-1 0 0 0 0,0-2 0 0 0,1-2 0 0 0,-57-9 0 0 0,52 6 11 0 0,-1 2-1 0 0,1 1 1 0 0,-1 2 0 0 0,1 1-1 0 0,-40 8 1 0 0,45-6-11 0 0,-14 3 0 0 0,-46 0 0 0 0,-43 1 0 0 0,98-5 0 0 0,0-1 0 0 0,0-2 0 0 0,1-2 0 0 0,-1-1 0 0 0,-39-9 0 0 0,3-2 45 0 0,-113-10 0 0 0,21 5 1 0 0,143 17-46 0 0,-1 0 0 0 0,1 2 0 0 0,-1 0 0 0 0,-28 3 0 0 0,36 0 0 0 0,0 0 0 0 0,0 1 0 0 0,0 0 0 0 0,1 1 0 0 0,-1 1 0 0 0,1 0 0 0 0,-23 13 0 0 0,15-5-318 0 0,1 1 0 0 0,0 1 0 0 0,1 0 0 0 0,0 2 0 0 0,2 0 1 0 0,0 1-1 0 0,0 0 0 0 0,2 1 0 0 0,1 1 0 0 0,-21 39 0 0 0,10-14-1785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1:54.130"/>
    </inkml:context>
    <inkml:brush xml:id="br0">
      <inkml:brushProperty name="width" value="0.1" units="cm"/>
      <inkml:brushProperty name="height" value="0.1" units="cm"/>
      <inkml:brushProperty name="color" value="#F4F91B"/>
    </inkml:brush>
  </inkml:definitions>
  <inkml:trace contextRef="#ctx0" brushRef="#br0">2018 149 1839 0 0,'-19'-20'-286'0'0,"14"17"945"0"0,0 0 1 0 0,0 0-1 0 0,0 1 1 0 0,0-1 0 0 0,0 1-1 0 0,-1 1 1 0 0,1-1-1 0 0,-9-1 1 0 0,-26-6 481 0 0,-53-5 1 0 0,75 13-801 0 0,0 0-1 0 0,0 2 1 0 0,1 0-1 0 0,-1 1 1 0 0,-27 6-1 0 0,-15 4 107 0 0,-114 7 0 0 0,22-4 374 0 0,109-10-645 0 0,0-2 0 0 0,-59-3 0 0 0,-86-16 567 0 0,32 2 183 0 0,121 11-638 0 0,0-1 0 0 0,0-1 0 0 0,0-3-1 0 0,1 0 1 0 0,0-2 0 0 0,-49-22 0 0 0,62 23-203 0 0,0 1 0 0 0,0 1-1 0 0,0 0 1 0 0,-1 2 0 0 0,0 1 0 0 0,0 1 0 0 0,-32-1 0 0 0,38 4-134 0 0,0 0 0 0 0,0 1-1 0 0,1 1 1 0 0,-1 1 0 0 0,1 0 0 0 0,-1 1 0 0 0,1 1 0 0 0,0 0 0 0 0,1 1-1 0 0,-1 0 1 0 0,-16 12 0 0 0,0 3-1136 0 0,-2 0-374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2:08.069"/>
    </inkml:context>
    <inkml:brush xml:id="br0">
      <inkml:brushProperty name="width" value="0.1" units="cm"/>
      <inkml:brushProperty name="height" value="0.1" units="cm"/>
      <inkml:brushProperty name="color" value="#F4F91B"/>
    </inkml:brush>
  </inkml:definitions>
  <inkml:trace contextRef="#ctx0" brushRef="#br0">5700 131 1375 0 0,'0'-1'94'0'0,"0"1"-1"0"0,0 0 0 0 0,0-1 0 0 0,0 1 0 0 0,0 0 0 0 0,0 0 0 0 0,0-1 0 0 0,0 1 0 0 0,-1 0 0 0 0,1 0 1 0 0,0-1-1 0 0,0 1 0 0 0,0 0 0 0 0,-1-2 559 0 0,0 2-559 0 0,1 0 0 0 0,0 0 0 0 0,0 0 0 0 0,0-1 0 0 0,-1 1 0 0 0,1 0 0 0 0,0 0 0 0 0,-1 0 1 0 0,1 0-1 0 0,0 0 0 0 0,0 0 0 0 0,-1 0 0 0 0,1 0 0 0 0,0 0 0 0 0,0 0 0 0 0,-1 0 0 0 0,1 0 0 0 0,0 0 1 0 0,-1 0-1 0 0,1 0 0 0 0,0 0 0 0 0,0 0 0 0 0,-1 0 0 0 0,1 0 0 0 0,0 0 0 0 0,-1 0 0 0 0,1 0 0 0 0,0 1 1 0 0,0-1-1 0 0,0 0 0 0 0,-1 1 279 0 0,0-1-279 0 0,-16 12 254 0 0,14-10 127 0 0,-12 8-6 0 0,14-9-371 0 0,-1 0 0 0 0,0 1 1 0 0,1-1-1 0 0,-1 0 0 0 0,0 0 1 0 0,0 0-1 0 0,0 0 1 0 0,0 0-1 0 0,0 0 0 0 0,0-1 1 0 0,0 1-1 0 0,0-1 0 0 0,0 1 1 0 0,-1-1-1 0 0,1 0 0 0 0,0 0 1 0 0,0 0-1 0 0,0 0 1 0 0,0 0-1 0 0,-3-1 0 0 0,0 1 24 0 0,-1 1 0 0 0,1-1 1 0 0,0 1-1 0 0,-1 0 0 0 0,1 0 0 0 0,0 1 0 0 0,0 0 0 0 0,0-1 0 0 0,-7 5 0 0 0,-7 1 76 0 0,2-2 155 0 0,0 0 0 0 0,0-2 0 0 0,0 0 0 0 0,-1-1 0 0 0,1-1 0 0 0,-1-1 0 0 0,1 0 0 0 0,-21-3 0 0 0,-94-18 455 0 0,80 17-345 0 0,36 3-368 0 0,0 0-1 0 0,0-1 0 0 0,0 0 1 0 0,0-2-1 0 0,-15-4 1 0 0,21 5-19 0 0,0 1 1 0 0,-1 0-1 0 0,1 0 1 0 0,0 1 0 0 0,-1 1-1 0 0,-15 0 1 0 0,12 1-60 0 0,0-2 1 0 0,-26-2-1 0 0,23 0 95 0 0,0 1-1 0 0,-21 1 1 0 0,-14-1 69 0 0,-100-9-52 0 0,146 10-110 0 0,0-1-1 0 0,0 0 1 0 0,0 0-1 0 0,-9-4 1 0 0,10 3 25 0 0,-1 1 0 0 0,1 0 0 0 0,-1 0 1 0 0,0 0-1 0 0,-5 0 0 0 0,-3 0 33 0 0,1 1 1 0 0,-27 2-1 0 0,-59 14-12 0 0,-41 4 0 0 0,126-17-17 0 0,0-1 1 0 0,0 0-1 0 0,0 0 0 0 0,0-1 0 0 0,0-1 1 0 0,-17-3-1 0 0,27 4-30 0 0,0 0 0 0 0,-1 0 0 0 0,1 0 0 0 0,0 1 0 0 0,-1 0 0 0 0,1 0 0 0 0,0 0 0 0 0,0 0-1 0 0,0 1 1 0 0,0-1 0 0 0,0 1 0 0 0,0 0 0 0 0,-5 4 0 0 0,4-3-12 0 0,0-1 0 0 0,0 0-1 0 0,-1 0 1 0 0,1 0 0 0 0,0-1 0 0 0,-1 0-1 0 0,1 0 1 0 0,0 0 0 0 0,-9 0 0 0 0,-13 2 75 0 0,-2 7-8 0 0,-3 0-94 0 0,30-10 37 0 0,0 1 0 0 0,0-1 1 0 0,0 0-1 0 0,0 0 0 0 0,0-1 1 0 0,0 1-1 0 0,0 0 0 0 0,0-1 1 0 0,0 1-1 0 0,1-1 0 0 0,-1 1 1 0 0,0-1-1 0 0,0 0 0 0 0,0 0 1 0 0,-2-1-1 0 0,3 1 6 0 0,0 0 0 0 0,-1 1 0 0 0,1-1 0 0 0,0 1 0 0 0,-1-1 0 0 0,1 1 0 0 0,-1 0 0 0 0,1-1 1 0 0,-1 1-1 0 0,1 0 0 0 0,-1 0 0 0 0,1 0 0 0 0,-1 0 0 0 0,-2 1 0 0 0,-25 7 17 0 0,1-1-39 0 0,20-7 1 0 0,0 1 0 0 0,0 0 0 0 0,1 0 0 0 0,-1 0 0 0 0,-14 6 0 0 0,21-7 5 0 0,-1 1 1 0 0,1-1-1 0 0,0 0 0 0 0,0 0 0 0 0,-1 0 0 0 0,1 0 0 0 0,0-1 0 0 0,0 1 1 0 0,0 0-1 0 0,-1 0 0 0 0,1-1 0 0 0,-2 0 0 0 0,2 0-1 0 0,-1 1-1 0 0,0-1 0 0 0,1 1 1 0 0,-1-1-1 0 0,0 1 0 0 0,1 0 1 0 0,-1 0-1 0 0,0 0 0 0 0,1 0 1 0 0,-1 0-1 0 0,0 0 0 0 0,0 0 1 0 0,1 0-1 0 0,-3 1 1 0 0,-52 23 6 0 0,55-24 1 0 0,-1 0 0 0 0,0 1 0 0 0,0-1 0 0 0,0 0 0 0 0,0 0 0 0 0,1-1 0 0 0,-1 1-1 0 0,0 0 1 0 0,0-1 0 0 0,-2 0 0 0 0,2 0-1 0 0,1 1 0 0 0,0-1 0 0 0,-1 1 1 0 0,1 0-1 0 0,-1-1 0 0 0,1 1 0 0 0,-1 0 0 0 0,1 0 0 0 0,-1 0 0 0 0,1 0 0 0 0,-1 0 0 0 0,1 1 0 0 0,-2-1 1 0 0,1 1-6 0 0,0-1 0 0 0,0 0 1 0 0,1 0-1 0 0,-1 0 0 0 0,0-1 1 0 0,0 1-1 0 0,1 0 0 0 0,-1-1 1 0 0,-3 0-1 0 0,-10-2 16 0 0,0 2-21 0 0,0 0 0 0 0,-25-6 0 0 0,36 6 0 0 0,0 1 0 0 0,0-1 0 0 0,0 1 0 0 0,0 0 0 0 0,0 0 0 0 0,-6 1 0 0 0,-15 2 0 0 0,16-3 0 0 0,0 1 0 0 0,1 0 0 0 0,-17 4 0 0 0,14-2 0 0 0,-1-1 0 0 0,1 0 0 0 0,-1-1 0 0 0,-12 0 0 0 0,0 2 20 0 0,21-2-16 0 0,0-1 1 0 0,-1 1-1 0 0,1-1 1 0 0,-1 0-1 0 0,1 0 0 0 0,-1 0 1 0 0,1 0-1 0 0,-1-1 1 0 0,-4-1-1 0 0,1 1 11 0 0,0-1 1 0 0,1 1-1 0 0,-1 1 0 0 0,-1-1 1 0 0,1 1-1 0 0,-10 1 0 0 0,-4-1 6 0 0,2 5-21 0 0,18-4 0 0 0,-1 0 0 0 0,1 0 0 0 0,-1-1 0 0 0,0 1 0 0 0,1-1 0 0 0,-1 0 0 0 0,0 1 0 0 0,1-1 0 0 0,-1 0 0 0 0,0 0 0 0 0,0 0 0 0 0,1 0 0 0 0,-3-1 0 0 0,-1 1 6 0 0,0 0-1 0 0,0 0 1 0 0,0 0-1 0 0,1 0 0 0 0,-8 2 1 0 0,-12 0 25 0 0,23-1-31 0 0,-1-1 1 0 0,1-1-1 0 0,-1 1 0 0 0,0 0 0 0 0,1 0 0 0 0,-1 0 0 0 0,1-1 1 0 0,-1 1-1 0 0,1-1 0 0 0,-1 1 0 0 0,1-1 0 0 0,0 0 0 0 0,-1 0 1 0 0,1 1-1 0 0,0-1 0 0 0,-1 0 0 0 0,-1-2 0 0 0,-2-1 8 0 0,-18-9 83 0 0,19 11-85 0 0,0 0 1 0 0,0 0-1 0 0,0 0 0 0 0,1-1 0 0 0,-7-5 0 0 0,8 6 5 0 0,-1 0-1 0 0,1 1 1 0 0,0-1 0 0 0,-1 1-1 0 0,0-1 1 0 0,1 1 0 0 0,-1 0 0 0 0,0 0-1 0 0,1 0 1 0 0,-1 0 0 0 0,0 1-1 0 0,0-1 1 0 0,0 1 0 0 0,-5-1-1 0 0,-5 1-1 0 0,0 1-1 0 0,-14 2 0 0 0,6-1-12 0 0,-31 7 4 0 0,41-6 0 0 0,-1-1 0 0 0,0 0 0 0 0,1-1 0 0 0,-22 0 0 0 0,8-2 0 0 0,1 0 0 0 0,-1 2 0 0 0,-42 6 0 0 0,45-5 3 0 0,1 0-1 0 0,-34-3 1 0 0,14 0 53 0 0,-88-10-56 0 0,51-2 1 0 0,34 6 25 0 0,-84-5 1 0 0,34 6-14 0 0,65 2-14 0 0,1 2 0 0 0,-47 3 0 0 0,52 0 18 0 0,-33-2-1 0 0,33 0 0 0 0,-29 2-1 0 0,9 2-15 0 0,-66 9 0 0 0,-51 5 0 0 0,27-3 0 0 0,110-13 0 0 0,0 0 0 0 0,-1-2 0 0 0,-25-3 0 0 0,26 2 0 0 0,-1 0 0 0 0,-28 4 0 0 0,27-1 0 0 0,-27-2 0 0 0,43-1 7 0 0,0 0 0 0 0,0-1 1 0 0,0 1-1 0 0,1-2 0 0 0,-1 1 0 0 0,1-1 0 0 0,0 0 0 0 0,-11-8 0 0 0,18 11-7 0 0,-2-1 0 0 0,-1 1 0 0 0,1 0 0 0 0,-1-1 0 0 0,0 1 0 0 0,0 0 0 0 0,1 1 0 0 0,-7-1 0 0 0,6 0 0 0 0,0 1 0 0 0,0-1 0 0 0,0 0 0 0 0,0 0 0 0 0,-6-2 0 0 0,4 1 0 0 0,-1 0 0 0 0,1 0 0 0 0,-1 1 0 0 0,1 0 0 0 0,-1 1 0 0 0,0-1 0 0 0,1 1 0 0 0,-1 0 0 0 0,0 1 0 0 0,-7 1 0 0 0,0 2 0 0 0,-27 9 0 0 0,28-7 0 0 0,-29 6 0 0 0,14-5 0 0 0,21-5 0 0 0,0 0 0 0 0,0 0 0 0 0,-1-1 0 0 0,1 0 0 0 0,0 0 0 0 0,0-1 0 0 0,-1 0 0 0 0,1 0 0 0 0,-9-2 0 0 0,13 2 0 0 0,0 0 0 0 0,0-1 0 0 0,0 1 0 0 0,0-1 0 0 0,0 0 0 0 0,0 0 0 0 0,0 0 0 0 0,1 0 0 0 0,-1 0 0 0 0,0-1 0 0 0,1 1 0 0 0,-1-1 0 0 0,1 0 0 0 0,-1 1 0 0 0,1-1 0 0 0,0 0 0 0 0,0-1 0 0 0,0 1 0 0 0,0 0 0 0 0,0-1 0 0 0,0 1 0 0 0,-1-4 0 0 0,-1-2 25 0 0,-1 0-1 0 0,0 0 1 0 0,-1 0 0 0 0,-6-7-1 0 0,5 7 10 0 0,0 0-1 0 0,1-1 0 0 0,-5-9 0 0 0,9 14-20 0 0,0 0 0 0 0,0 0 0 0 0,0 1 0 0 0,-1-1 0 0 0,1 1 0 0 0,-1 0 0 0 0,0-1 0 0 0,0 1 0 0 0,0 1 0 0 0,-1-1 0 0 0,1 0 1 0 0,0 1-1 0 0,-5-3 0 0 0,5 4-12 0 0,1 0 1 0 0,-1 0-1 0 0,0 1 1 0 0,1-1-1 0 0,-1 0 1 0 0,0 1-1 0 0,1 0 1 0 0,-1 0-1 0 0,0 0 1 0 0,1 0-1 0 0,-1 0 1 0 0,0 0-1 0 0,1 1 1 0 0,-1-1-1 0 0,0 1 1 0 0,1 0 0 0 0,-1 0-1 0 0,1 0 1 0 0,-1 0-1 0 0,1 0 1 0 0,-4 3-1 0 0,-1 0-1 0 0,0 0 0 0 0,1 1 0 0 0,-1 0 0 0 0,1 0 0 0 0,0 1 0 0 0,0 0 0 0 0,-6 9 0 0 0,5-10 0 0 0,0 1 0 0 0,0-1 0 0 0,0 0 0 0 0,0 0 0 0 0,-1-1 0 0 0,0 0 0 0 0,0-1 0 0 0,-10 4 0 0 0,17-7 0 0 0,-1 1 0 0 0,0 0 0 0 0,0-1 0 0 0,0 1 0 0 0,0-1 0 0 0,0 0 0 0 0,0 1 0 0 0,0-1 0 0 0,0 0 0 0 0,0 0 0 0 0,0 0 0 0 0,0-1 0 0 0,0 1 0 0 0,0-1 0 0 0,0 1 0 0 0,0-1 0 0 0,0 1 0 0 0,0-1 0 0 0,1 0 0 0 0,-1 0 0 0 0,-2-1 0 0 0,-16-6 0 0 0,18 8 0 0 0,1 0-1 0 0,0 0 0 0 0,0 0 1 0 0,-1 0-1 0 0,1 0 1 0 0,0 0-1 0 0,0 0 0 0 0,-1 1 1 0 0,1-1-1 0 0,0 0 0 0 0,0 1 1 0 0,0-1-1 0 0,-1 1 1 0 0,1-1-1 0 0,0 1 0 0 0,0 0 1 0 0,0 0-1 0 0,0-1 1 0 0,0 1-1 0 0,0 0 0 0 0,0 0 1 0 0,1 0-1 0 0,-1 0 1 0 0,0 0-1 0 0,0 0 0 0 0,1 0 1 0 0,-2 2-1 0 0,0 1-72 0 0,-1 1-1 0 0,1-1 1 0 0,0 1 0 0 0,1-1-1 0 0,-3 9 1 0 0,-16 69-2980 0 0,12-53 1651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2:12.321"/>
    </inkml:context>
    <inkml:brush xml:id="br0">
      <inkml:brushProperty name="width" value="0.1" units="cm"/>
      <inkml:brushProperty name="height" value="0.1" units="cm"/>
      <inkml:brushProperty name="color" value="#F4F91B"/>
    </inkml:brush>
  </inkml:definitions>
  <inkml:trace contextRef="#ctx0" brushRef="#br0">7351 117 2759 0 0,'-2'-6'54'0'0,"1"3"-32"0"0,0 0 0 0 0,0 1 0 0 0,0-1-1 0 0,-1 0 1 0 0,1 0 0 0 0,-1 1 0 0 0,1-1 0 0 0,-1 1 0 0 0,-2-3-1 0 0,1 4 136 0 0,1 1 1 0 0,-1-1-1 0 0,1 1 0 0 0,-1 0 0 0 0,1-1 0 0 0,-1 1 0 0 0,1 1 0 0 0,-1-1 0 0 0,1 0 0 0 0,-1 0 0 0 0,1 1 0 0 0,-1 0 0 0 0,1-1 0 0 0,-1 1 0 0 0,-4 2 0 0 0,-13 3 730 0 0,12-5-661 0 0,0-1-1 0 0,0 0 0 0 0,0-1 1 0 0,-11-2-1 0 0,13 2-33 0 0,-1 0 0 0 0,1 0 1 0 0,0 1-1 0 0,-1 0 0 0 0,1 0 0 0 0,-1 0 0 0 0,1 1 0 0 0,-9 1 0 0 0,-2 4 98 0 0,-1-1 0 0 0,0 0 0 0 0,0-1 0 0 0,0-2 0 0 0,0 1 0 0 0,-1-2 0 0 0,1-1 0 0 0,-27-2 0 0 0,17-2 160 0 0,10 0-247 0 0,-1 2 0 0 0,1 0 0 0 0,-1 1 0 0 0,1 0 0 0 0,-1 2-1 0 0,-22 3 1 0 0,26-2-46 0 0,0-1-1 0 0,-1-1 1 0 0,1 0-1 0 0,0-1 0 0 0,-22-4 1 0 0,-36-1 366 0 0,56 5-383 0 0,1-1 0 0 0,-1 0 0 0 0,-30-8 0 0 0,25 4 78 0 0,-7 0 12 0 0,0 1 0 0 0,-1 2 0 0 0,1 0 0 0 0,-57 4 0 0 0,55 2-155 0 0,15-1-48 0 0,1-1 0 0 0,-1-1 0 0 0,-18-1 1 0 0,20-1 19 0 0,-1-1 0 0 0,-16-6 0 0 0,-24-5 412 0 0,46 14-441 0 0,-1 0 1 0 0,1 0 0 0 0,-1 1 0 0 0,1 0 0 0 0,0 1 0 0 0,-16 4-1 0 0,13-3 2 0 0,1 0 0 0 0,-1-1 0 0 0,-18 1-1 0 0,9-4 75 0 0,-30-5 0 0 0,37 3-38 0 0,-1 1 0 0 0,1 1 1 0 0,0 0-1 0 0,-1 1 0 0 0,-15 2 1 0 0,-91 21 17 0 0,13-10 222 0 0,77-9-263 0 0,21-2-4 0 0,0 0 0 0 0,0-1 0 0 0,0 0 0 0 0,-1-1 0 0 0,1 0 0 0 0,0-1 0 0 0,0 0 0 0 0,0 0 0 0 0,0-1 0 0 0,-17-5 0 0 0,2 1 161 0 0,25 6-190 0 0,0 1 0 0 0,0-1 0 0 0,-1 0 1 0 0,1 0-1 0 0,0 1 0 0 0,0-1 1 0 0,0 0-1 0 0,0 0 0 0 0,-1 1 1 0 0,1-1-1 0 0,0 0 0 0 0,0 1 1 0 0,0-1-1 0 0,0 0 0 0 0,0 0 1 0 0,0 1-1 0 0,0-1 0 0 0,0 0 1 0 0,0 1-1 0 0,0-1 0 0 0,0 0 0 0 0,0 1 1 0 0,0-1-1 0 0,0 0 0 0 0,0 1 1 0 0,0-1-1 0 0,0 0 0 0 0,0 0 1 0 0,0 1-1 0 0,0-1 0 0 0,0 0 1 0 0,0 1-1 0 0,1-1 0 0 0,-1 0 1 0 0,0 0-1 0 0,0 1 0 0 0,5 11-1 0 0,-3-10 1 0 0,0 0 0 0 0,-1-1 0 0 0,1 1 0 0 0,0 0 0 0 0,0-1 0 0 0,0 0 0 0 0,0 1 0 0 0,0-1 0 0 0,0 0 0 0 0,0 0 0 0 0,1 0 0 0 0,-1 0 0 0 0,0 0 0 0 0,1-1 0 0 0,-1 1 0 0 0,0-1 0 0 0,1 1 0 0 0,-1-1 0 0 0,1 0 0 0 0,3 0 0 0 0,6 0 0 0 0,1-1 0 0 0,22-5 0 0 0,-17 3 0 0 0,256-27 64 0 0,-243 28-64 0 0,-1 0 0 0 0,0 1 0 0 0,59 5 0 0 0,-58 0 0 0 0,21 4 0 0 0,-50-7 0 0 0,14 4 0 0 0,-16-5 0 0 0,0 0 0 0 0,1 0 0 0 0,-1 0 0 0 0,0 0 0 0 0,0 0 0 0 0,0 1 0 0 0,1-1 0 0 0,-1 0 0 0 0,0 0 0 0 0,0 0 0 0 0,0 0 0 0 0,1 1 0 0 0,-1-1 0 0 0,0 0 0 0 0,0 0 0 0 0,0 0 0 0 0,0 1 0 0 0,0-1 0 0 0,0 0 0 0 0,1 0 0 0 0,-1 1 0 0 0,0-1 0 0 0,0 0 0 0 0,0 0 0 0 0,0 1 0 0 0,0-1 0 0 0,0 0 0 0 0,0 0 0 0 0,0 1 0 0 0,0-1 0 0 0,0 0 0 0 0,0 0 0 0 0,0 0 0 0 0,0 1 0 0 0,0-1 0 0 0,-1 0 0 0 0,1 0 0 0 0,0 1 0 0 0,0-1 0 0 0,0 0 0 0 0,0 0 0 0 0,0 1 0 0 0,0-1 0 0 0,-1 0 0 0 0,1 0 0 0 0,0 0 0 0 0,0 0 0 0 0,0 1 0 0 0,-1-1 0 0 0,1 0 0 0 0,0 0 0 0 0,0 0 0 0 0,0 0 0 0 0,-1 0 0 0 0,1 0 0 0 0,0 1 0 0 0,0-1 0 0 0,-1 0 0 0 0,1 0 0 0 0,-3 1 0 0 0,1 0 0 0 0,0 0 0 0 0,-1 0 0 0 0,1 0 0 0 0,-1-1 0 0 0,0 1 0 0 0,1-1 0 0 0,-1 0 0 0 0,1 1 0 0 0,-1-1 0 0 0,0 0 0 0 0,1 0 0 0 0,-1-1 0 0 0,-4 0 0 0 0,-42-13 0 0 0,28 8 0 0 0,-60-21 0 0 0,50 15 0 0 0,-33-7 0 0 0,-68-6 9 0 0,109 22 4 0 0,0 2 1 0 0,0 0 0 0 0,-41 4 0 0 0,45-1-14 0 0,1 1 0 0 0,1 1 0 0 0,-1 1 0 0 0,-33 12 0 0 0,29-2 0 0 0,18-12 0 0 0,0 0 0 0 0,0 0 0 0 0,0-1 0 0 0,-1 1 0 0 0,-6 2 0 0 0,-4-1 0 0 0,0 0 0 0 0,0-1 0 0 0,0-1 0 0 0,-1 0 0 0 0,1-1 0 0 0,-1-1 0 0 0,1 0 0 0 0,-1-1 0 0 0,-27-5 0 0 0,35 5 0 0 0,0 0 0 0 0,0 0 0 0 0,0 1 0 0 0,0 1 0 0 0,0-1 0 0 0,0 1 0 0 0,-12 3 0 0 0,-55 19 0 0 0,48-14 0 0 0,9-4 0 0 0,-1 0 0 0 0,0-2 0 0 0,0 0 0 0 0,0-2 0 0 0,0 0 0 0 0,0-1 0 0 0,-24-3 0 0 0,-65 2 0 0 0,64 1 0 0 0,-80-5 0 0 0,71 4 11 0 0,34 0-3 0 0,0 0-1 0 0,1 1 1 0 0,-1 1-1 0 0,1 1 1 0 0,-1 1 0 0 0,-21 5-1 0 0,-3 4-7 0 0,-87 13 0 0 0,-46-10 0 0 0,-28-13 128 0 0,120-2-64 0 0,32-1-64 0 0,-57 2 0 0 0,34 1 39 0 0,41-2-1 0 0,1 1 1 0 0,-1 2-1 0 0,-45 10 0 0 0,31-4-18 0 0,31-6-5 0 0,0 1 0 0 0,-29 9-1 0 0,38-10-6 0 0,-1-1 0 0 0,0 1 0 0 0,0-2 0 0 0,0 1 0 0 0,-1-1 0 0 0,1-1 0 0 0,-11 0 0 0 0,-16 7-12 0 0,17-3 62 0 0,2-2-53 0 0,-33 1 0 0 0,47-2-5 0 0,1-1 0 0 0,-1 1 0 0 0,1-1 0 0 0,-1 1 0 0 0,1 0 0 0 0,-1 0 0 0 0,1 0 0 0 0,-3 2 0 0 0,-15 5 0 0 0,-5-4 0 0 0,-61 12 0 0 0,80-15 0 0 0,1 0 0 0 0,-1-1 0 0 0,1 0 0 0 0,-1 0 0 0 0,-6-1 0 0 0,-6 0 0 0 0,13 1 8 0 0,0 0 0 0 0,-1-1-1 0 0,1 0 1 0 0,0 0 0 0 0,-8-3-1 0 0,10 2-5 0 0,-1 1 0 0 0,1 0-1 0 0,0 0 1 0 0,-1 1-1 0 0,1-1 1 0 0,-1 1 0 0 0,1-1-1 0 0,-1 1 1 0 0,1 0 0 0 0,-6 1-1 0 0,1 0-1 0 0,-1 0 0 0 0,1-1 0 0 0,-1 0 0 0 0,1 0 0 0 0,-12-2 0 0 0,-15-1 0 0 0,16 2 66 0 0,-31-6-1 0 0,26 3-68 0 0,-6-1 70 0 0,15 2 4 0 0,0 1 0 0 0,-20 0 0 0 0,24 1-53 0 0,0-1 1 0 0,0 1-1 0 0,0-2 0 0 0,0 1 1 0 0,-14-7-1 0 0,12 4 9 0 0,-1 1 1 0 0,-26-4-1 0 0,-6 5-10 0 0,29 2-5 0 0,1 0 0 0 0,0-1-1 0 0,-26-6 1 0 0,32 6-12 0 0,0 0 0 0 0,0 1 0 0 0,0 0 0 0 0,0 0 0 0 0,0 1 0 0 0,0 1 0 0 0,-1 0 0 0 0,1 0 0 0 0,0 1 0 0 0,-18 5 0 0 0,7 1 1 0 0,14-5 0 0 0,0 0 0 0 0,-1-1 0 0 0,0 0 0 0 0,0 0 0 0 0,1-1 1 0 0,-1 1-1 0 0,0-2 0 0 0,-11 1 0 0 0,-2-2 24 0 0,-39 5-1 0 0,38-2-20 0 0,-28 4-4 0 0,27-3 0 0 0,-1-1 0 0 0,-40-1 0 0 0,33-4 9 0 0,0 1 0 0 0,0 2 1 0 0,-1 1-1 0 0,1 2 0 0 0,0 1 0 0 0,-52 13 0 0 0,33-2 5 0 0,-1-2-1 0 0,-1-2 0 0 0,-92 6 1 0 0,-90-22-4 0 0,158 1-10 0 0,29 2 40 0 0,0 3 0 0 0,0 2 0 0 0,-86 16 0 0 0,97-11-336 0 0,0 2 0 0 0,0 2 1 0 0,2 0-1 0 0,-1 3 0 0 0,-44 26 1 0 0,28-10-4521 0 0,2-1-1570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2:36.082"/>
    </inkml:context>
    <inkml:brush xml:id="br0">
      <inkml:brushProperty name="width" value="0.1" units="cm"/>
      <inkml:brushProperty name="height" value="0.1" units="cm"/>
      <inkml:brushProperty name="color" value="#E71224"/>
    </inkml:brush>
  </inkml:definitions>
  <inkml:trace contextRef="#ctx0" brushRef="#br0">2836 34 1839 0 0,'0'-2'44'0'0,"0"0"-32"0"0,1 0 0 0 0,-1 0 0 0 0,0 0-1 0 0,0 0 1 0 0,-1 1 0 0 0,1-1 0 0 0,0 0 0 0 0,-1 0 0 0 0,1 0 0 0 0,-1 0 0 0 0,1 1 0 0 0,-1-1 0 0 0,0 0 0 0 0,1 1 0 0 0,-3-3 0 0 0,-22 20 2128 0 0,17-11-2117 0 0,0 0-1 0 0,0 0 1 0 0,0-1 0 0 0,-1 0-1 0 0,0-1 1 0 0,0 1-1 0 0,-11 1 1 0 0,2-2 376 0 0,1-1 0 0 0,-36 0 1 0 0,-17 1 318 0 0,-1 3 1 0 0,1 2 0 0 0,-73 20-1 0 0,61-14-629 0 0,-1-4-1 0 0,-89 1 0 0 0,92-7 99 0 0,-248-11 712 0 0,31-1-262 0 0,-38 9-69 0 0,265-6-317 0 0,0-2 0 0 0,-121-30-1 0 0,141 24-115 0 0,0 3 0 0 0,0 1 0 0 0,-70-1 0 0 0,95 9-265 0 0,0 1 0 0 0,0 2 0 0 0,1 1 1 0 0,-1 0-1 0 0,1 2 0 0 0,-1 1 0 0 0,1 1 0 0 0,-45 19 0 0 0,30-5-3881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2:36.523"/>
    </inkml:context>
    <inkml:brush xml:id="br0">
      <inkml:brushProperty name="width" value="0.1" units="cm"/>
      <inkml:brushProperty name="height" value="0.1" units="cm"/>
      <inkml:brushProperty name="color" value="#E71224"/>
    </inkml:brush>
  </inkml:definitions>
  <inkml:trace contextRef="#ctx0" brushRef="#br0">2077 152 5527 0 0,'-7'-19'342'0'0,"4"9"-235"0"0,-1 0 0 0 0,0 0 0 0 0,-7-11 0 0 0,9 19-33 0 0,1 0 0 0 0,-1 0 0 0 0,0 0 0 0 0,0 1 0 0 0,0-1 0 0 0,0 1 0 0 0,0-1 0 0 0,0 1 0 0 0,0 0 0 0 0,0 0 0 0 0,-1 0 0 0 0,1 0 0 0 0,0 0 0 0 0,-4-1 0 0 0,-36-4-101 0 0,25 4 62 0 0,-44-8 536 0 0,0 3 0 0 0,-1 3-1 0 0,-101 7 1 0 0,-21 26-85 0 0,-17 2-232 0 0,141-27 29 0 0,-102-8-1 0 0,-59-20 339 0 0,179 19-495 0 0,-122-20 214 0 0,-117-11-97 0 0,232 33-537 0 0,-1 3 0 0 0,-83 9 0 0 0,72 1-3814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2:26.722"/>
    </inkml:context>
    <inkml:brush xml:id="br0">
      <inkml:brushProperty name="width" value="0.1" units="cm"/>
      <inkml:brushProperty name="height" value="0.1" units="cm"/>
      <inkml:brushProperty name="color" value="#E71224"/>
    </inkml:brush>
  </inkml:definitions>
  <inkml:trace contextRef="#ctx0" brushRef="#br0">7336 181 1375 0 0,'-13'-18'-518'0'0,"8"11"1638"0"0,0 0 0 0 0,0 1 0 0 0,0-1 0 0 0,-10-8 0 0 0,9 10-795 0 0,1-1 1 0 0,1 1-1 0 0,-1-1 1 0 0,1 0-1 0 0,-6-10 0 0 0,-9-14 1105 0 0,17 26-1334 0 0,-1 1 0 0 0,0-1 0 0 0,0 1 0 0 0,0 0 0 0 0,0 0 0 0 0,-1 0-1 0 0,1 0 1 0 0,-1 1 0 0 0,0-1 0 0 0,1 1 0 0 0,-1 0 0 0 0,0 0 0 0 0,0 0 0 0 0,-1 1 0 0 0,1-1-1 0 0,0 1 1 0 0,-1 0 0 0 0,1 0 0 0 0,0 1 0 0 0,-1-1 0 0 0,-4 1 0 0 0,-256 15 2028 0 0,168-6-1316 0 0,66-7-485 0 0,0 0-1 0 0,0-2 1 0 0,0-1 0 0 0,-41-7 0 0 0,24 1-20 0 0,-1 2-1 0 0,-95 4 1 0 0,72 2-67 0 0,-70 11 90 0 0,64-3-236 0 0,-157 13 49 0 0,145-11 26 0 0,-126 32-1 0 0,51-11 118 0 0,71-16-176 0 0,-149 11 89 0 0,76-11-136 0 0,58 7 13 0 0,75-14-39 0 0,-53 7 0 0 0,25-11 53 0 0,0-3 0 0 0,0-3 0 0 0,-71-9 0 0 0,-4-1 42 0 0,-27 18 19 0 0,111-4-94 0 0,-96 17-25 0 0,107-11-16 0 0,0-3 0 0 0,-50 1 0 0 0,-28-1-12 0 0,70-2 0 0 0,-64-3 0 0 0,21-12 42 0 0,58 6-13 0 0,0 1-1 0 0,-47 2 1 0 0,10 2 3 0 0,-115-13 0 0 0,163 11-32 0 0,0 1 0 0 0,0 2 0 0 0,-44 5 0 0 0,-71 22 0 0 0,25-4 0 0 0,41-13 0 0 0,-1-3 0 0 0,-118-3 0 0 0,-187 12 64 0 0,372-17-64 0 0,-231 14 0 0 0,200-13 0 0 0,10-1 0 0 0,-33-2 0 0 0,-144-14 0 0 0,-284-17 64 0 0,430 33-64 0 0,0 2 0 0 0,1 3 0 0 0,-62 12 0 0 0,100-12-21 0 0,0 1-1 0 0,1 1 1 0 0,-1 0-1 0 0,1 1 1 0 0,-33 20-1 0 0,27-11-221 0 0,1 0 1 0 0,0 1-1 0 0,-30 31 0 0 0,39-33-535 0 0,1 1-1 0 0,-13 19 0 0 0,2 0-5393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2:28.337"/>
    </inkml:context>
    <inkml:brush xml:id="br0">
      <inkml:brushProperty name="width" value="0.1" units="cm"/>
      <inkml:brushProperty name="height" value="0.1" units="cm"/>
      <inkml:brushProperty name="color" value="#E71224"/>
    </inkml:brush>
  </inkml:definitions>
  <inkml:trace contextRef="#ctx0" brushRef="#br0">3903 1 3711 0 0,'0'1'10'0'0,"0"0"0"0"0,-1 0 0 0 0,1 0-1 0 0,-1 0 1 0 0,1 0 0 0 0,-1 0-1 0 0,0 0 1 0 0,1 0 0 0 0,-1 0-1 0 0,0 0 1 0 0,0 0 0 0 0,0-1-1 0 0,1 1 1 0 0,-1 0 0 0 0,0 0-1 0 0,-2 0 1 0 0,-21 14 182 0 0,17-11-165 0 0,2-2 45 0 0,0 1 0 0 0,-1-1 0 0 0,1 0 0 0 0,0 0 0 0 0,-1 0 0 0 0,1-1 0 0 0,-1 0 0 0 0,1 0 0 0 0,-1 0 0 0 0,0-1 0 0 0,1 1 0 0 0,-8-2 0 0 0,-5-1 531 0 0,1-1 1 0 0,-28-8 0 0 0,29 6-301 0 0,-1 1 1 0 0,1 1-1 0 0,-19-1 0 0 0,-3 3 201 0 0,0 2 0 0 0,-75 12 0 0 0,68-5-459 0 0,-197 25 180 0 0,33-27 453 0 0,16-1 22 0 0,106-1-501 0 0,-104-10 0 0 0,-33-27 93 0 0,145 18 151 0 0,-121-8 0 0 0,-66 37-127 0 0,248-13-306 0 0,-210 7 64 0 0,6-3 264 0 0,-156-4 740 0 0,26 2-755 0 0,282 1-302 0 0,-97-7-21 0 0,154 2 10 0 0,0 0-1 0 0,-1 2 1 0 0,1 0 0 0 0,0 0-1 0 0,0 1 1 0 0,-20 6-1 0 0,27-6-5 0 0,0 0-1 0 0,-1 1 0 0 0,1 0 0 0 0,0 0 1 0 0,1 0-1 0 0,-1 1 0 0 0,0 0 0 0 0,1 0 1 0 0,0 1-1 0 0,0-1 0 0 0,0 1 0 0 0,1 0 1 0 0,0 0-1 0 0,-6 9 0 0 0,-3 8-448 0 0,1 1 0 0 0,-10 29-1 0 0,11-25-182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38:53.720"/>
    </inkml:context>
    <inkml:brush xml:id="br0">
      <inkml:brushProperty name="width" value="0.1" units="cm"/>
      <inkml:brushProperty name="height" value="0.1" units="cm"/>
      <inkml:brushProperty name="color" value="#E71224"/>
    </inkml:brush>
  </inkml:definitions>
  <inkml:trace contextRef="#ctx0" brushRef="#br0">1 125 3023 0 0,'22'5'696'0'0,"-17"-4"-599"0"0,-1 0-1 0 0,1 0 0 0 0,-1 0 0 0 0,1-1 0 0 0,-1 1 0 0 0,1-1 1 0 0,-1 0-1 0 0,1-1 0 0 0,8-1 0 0 0,-1 0 176 0 0,0-1 0 0 0,17-7 0 0 0,24-13 939 0 0,-41 16-907 0 0,-1 2 1 0 0,1-1-1 0 0,0 2 1 0 0,1 0-1 0 0,-1 0 0 0 0,1 1 1 0 0,0 0-1 0 0,22 0 0 0 0,55 8-37 0 0,-68-2-203 0 0,1-1 0 0 0,0-1 0 0 0,0-1 0 0 0,41-6 0 0 0,37-9 353 0 0,-44 8-285 0 0,-13 1-45 0 0,1 2-1 0 0,0 2 1 0 0,0 3-1 0 0,51 5 0 0 0,-60-1-49 0 0,75 6 39 0 0,-92-10-68 0 0,0-1 0 0 0,1-1 0 0 0,33-6-1 0 0,13-5 183 0 0,0 3-1 0 0,0 4 0 0 0,0 2 1 0 0,1 3-1 0 0,130 17 0 0 0,-157-14-126 0 0,1-2 0 0 0,-1-2 0 0 0,75-10 0 0 0,-14 1 37 0 0,-48 5 64 0 0,-24 2-82 0 0,0 1 1 0 0,0 1-1 0 0,36 4 0 0 0,-56-2-80 0 0,0 0 0 0 0,0 1 0 0 0,0 1 0 0 0,0-1 0 0 0,-1 1 0 0 0,1 1 1 0 0,-1 0-1 0 0,0 0 0 0 0,0 1 0 0 0,0-1 0 0 0,0 2 0 0 0,-1-1 0 0 0,0 1 0 0 0,10 10 0 0 0,5 9-934 0 0,0 1-3452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8:46.503"/>
    </inkml:context>
    <inkml:brush xml:id="br0">
      <inkml:brushProperty name="width" value="0.1" units="cm"/>
      <inkml:brushProperty name="height" value="0.1" units="cm"/>
      <inkml:brushProperty name="color" value="#F4F91B"/>
    </inkml:brush>
  </inkml:definitions>
  <inkml:trace contextRef="#ctx0" brushRef="#br0">2033 102 4031 0 0,'29'-22'992'0'0,"-22"17"-507"0"0,0 0 0 0 0,-1 0 0 0 0,9-9-1 0 0,-14 13-361 0 0,0 0 0 0 0,0 0 0 0 0,0 0 1 0 0,0-1-1 0 0,0 1 0 0 0,0 0 0 0 0,0-1 0 0 0,0 1 0 0 0,0-1 0 0 0,0 1 0 0 0,-1-1 0 0 0,1 0 0 0 0,-1 1 0 0 0,1-1 1 0 0,-1 0-1 0 0,0 1 0 0 0,1-1 0 0 0,-1 0 0 0 0,0 1 0 0 0,0-1 0 0 0,0 0 0 0 0,-1 1 0 0 0,1-1 0 0 0,-1-2 0 0 0,1 4-44 0 0,0-1-1 0 0,-1 0 0 0 0,1 1 0 0 0,-1-1 0 0 0,1 0 1 0 0,-1 1-1 0 0,1-1 0 0 0,-1 1 0 0 0,0-1 1 0 0,1 1-1 0 0,-1-1 0 0 0,0 1 0 0 0,1-1 0 0 0,-1 1 1 0 0,0 0-1 0 0,0-1 0 0 0,1 1 0 0 0,-1 0 1 0 0,0-1-1 0 0,0 1 0 0 0,0 0 0 0 0,0 0 1 0 0,1 0-1 0 0,-1 0 0 0 0,0 0 0 0 0,0 0 0 0 0,0 0 1 0 0,1 0-1 0 0,-1 0 0 0 0,0 1 0 0 0,0-1 1 0 0,0 0-1 0 0,1 0 0 0 0,-2 1 0 0 0,-31 14 446 0 0,26-11-514 0 0,-6 3-10 0 0,-1 0 0 0 0,1-1 0 0 0,-1 0 0 0 0,-1-2 0 0 0,1 1 0 0 0,-1-2 0 0 0,-26 4 0 0 0,-141-5 771 0 0,113-2-678 0 0,-32-3 1393 0 0,-50 2-110 0 0,84 5-1067 0 0,18-1-210 0 0,-85-5-1 0 0,-6-6 598 0 0,26 2 35 0 0,72 4-1126 0 0,-48 6 1 0 0,4-1 554 0 0,-152-12 594 0 0,202 7-700 0 0,0 1-1 0 0,0 2 0 0 0,0 2 1 0 0,1 2-1 0 0,-44 10 0 0 0,52-8-300 0 0,1 2 0 0 0,0 0 0 0 0,1 2-1 0 0,-25 14 1 0 0,21-9-1061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2:29.129"/>
    </inkml:context>
    <inkml:brush xml:id="br0">
      <inkml:brushProperty name="width" value="0.1" units="cm"/>
      <inkml:brushProperty name="height" value="0.1" units="cm"/>
      <inkml:brushProperty name="color" value="#E71224"/>
    </inkml:brush>
  </inkml:definitions>
  <inkml:trace contextRef="#ctx0" brushRef="#br0">3439 155 4287 0 0,'-3'-2'95'0'0,"0"-1"0"0"0,-1 1 0 0 0,1 0 0 0 0,-1 0 0 0 0,-5-2 0 0 0,-9-5 361 0 0,-2-4 148 0 0,0 1 1 0 0,0 1-1 0 0,-1 1 1 0 0,-23-9-1 0 0,25 15-347 0 0,-1 0-1 0 0,-1 1 0 0 0,1 2 0 0 0,0 0 0 0 0,-26 1 0 0 0,-10 1 5 0 0,-240-5 432 0 0,-65-2-8 0 0,-145 6-338 0 0,141 2 293 0 0,98-4-341 0 0,149 3-75 0 0,-229-30 0 0 0,279 21-297 0 0,1 3 0 0 0,-1 3 1 0 0,1 2-1 0 0,-1 4 0 0 0,1 2 1 0 0,0 4-1 0 0,1 2 0 0 0,0 3 1 0 0,-95 35-1 0 0,118-32-438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2:30.036"/>
    </inkml:context>
    <inkml:brush xml:id="br0">
      <inkml:brushProperty name="width" value="0.1" units="cm"/>
      <inkml:brushProperty name="height" value="0.1" units="cm"/>
      <inkml:brushProperty name="color" value="#E71224"/>
    </inkml:brush>
  </inkml:definitions>
  <inkml:trace contextRef="#ctx0" brushRef="#br0">2599 78 2527 0 0,'-3'-1'156'0'0,"0"-1"0"0"0,0 1 0 0 0,0-1 0 0 0,0 0 0 0 0,1 1 0 0 0,-6-6 0 0 0,0 1 140 0 0,-5-2-10 0 0,0 1-1 0 0,0 0 1 0 0,-1 1-1 0 0,0 1 1 0 0,0 0-1 0 0,0 0 0 0 0,0 2 1 0 0,-1 0-1 0 0,1 0 1 0 0,-1 1-1 0 0,0 1 1 0 0,0 1-1 0 0,-20 1 0 0 0,-160 18 442 0 0,34-2-478 0 0,-156-17 1233 0 0,75-3-654 0 0,-77 18 278 0 0,-64-22-492 0 0,270 1-532 0 0,-46-9 38 0 0,92 7-306 0 0,-136 2-1 0 0,78 17-4537 0 0,62-2 1837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2:32.216"/>
    </inkml:context>
    <inkml:brush xml:id="br0">
      <inkml:brushProperty name="width" value="0.1" units="cm"/>
      <inkml:brushProperty name="height" value="0.1" units="cm"/>
      <inkml:brushProperty name="color" value="#E71224"/>
    </inkml:brush>
  </inkml:definitions>
  <inkml:trace contextRef="#ctx0" brushRef="#br0">1284 96 3767 0 0,'-7'-22'312'0'0,"5"18"-295"0"0,1 1 0 0 0,0-1 1 0 0,0 1-1 0 0,0-1 0 0 0,0 0 0 0 0,0-3 0 0 0,0 5 106 0 0,-1 1-1 0 0,1 0 0 0 0,-1 0 0 0 0,0-1 0 0 0,0 1 0 0 0,1 0 0 0 0,-1 1 1 0 0,0-1-1 0 0,0 0 0 0 0,0 0 0 0 0,0 1 0 0 0,0-1 0 0 0,-3 1 0 0 0,3-1-132 0 0,-9-1 77 0 0,-1 0 0 0 0,0 1 0 0 0,-21-1-1 0 0,-13 0 575 0 0,21 0-180 0 0,-12-1 382 0 0,7-2-236 0 0,1 2 0 0 0,-58 0-1 0 0,28 3-252 0 0,-225-3 1066 0 0,190 7-1247 0 0,63-2-92 0 0,-49-2-1 0 0,-90-8 41 0 0,142 8-341 0 0,0 2 1 0 0,0 1-1 0 0,0 1 1 0 0,-29 8-1 0 0,28-3-3755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2:33.108"/>
    </inkml:context>
    <inkml:brush xml:id="br0">
      <inkml:brushProperty name="width" value="0.1" units="cm"/>
      <inkml:brushProperty name="height" value="0.1" units="cm"/>
      <inkml:brushProperty name="color" value="#E71224"/>
    </inkml:brush>
  </inkml:definitions>
  <inkml:trace contextRef="#ctx0" brushRef="#br0">2323 7 1375 0 0,'-130'1'6028'0'0,"-97"-1"-4273"0"0,155-3-1359 0 0,9-1 79 0 0,-73 6-1 0 0,-424 16 1062 0 0,476-17-1200 0 0,-291-11 672 0 0,183-1-527 0 0,145 10-439 0 0,1 3 1 0 0,-52 8-1 0 0,67-4-225 0 0,1 1 0 0 0,-1 1 0 0 0,2 2-1 0 0,-1 1 1 0 0,1 1 0 0 0,-47 28 0 0 0,39-17-447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2:33.763"/>
    </inkml:context>
    <inkml:brush xml:id="br0">
      <inkml:brushProperty name="width" value="0.1" units="cm"/>
      <inkml:brushProperty name="height" value="0.1" units="cm"/>
      <inkml:brushProperty name="color" value="#E71224"/>
    </inkml:brush>
  </inkml:definitions>
  <inkml:trace contextRef="#ctx0" brushRef="#br0">1979 340 5551 0 0,'-56'-10'594'0'0,"-27"7"-275"0"0,-26-2-87 0 0,93 3-11 0 0,0-1 0 0 0,0-1-1 0 0,0 0 1 0 0,-26-10-1 0 0,-22-18 1474 0 0,45 22-1297 0 0,0 0 0 0 0,0 2 1 0 0,-1 0-1 0 0,-21-5 0 0 0,-30-5 246 0 0,26 6-332 0 0,-58-8-1 0 0,36 8 8 0 0,1-3-1 0 0,-88-31 1 0 0,-55-13 289 0 0,145 47-567 0 0,-1 3 0 0 0,-1 2 0 0 0,-90 4 0 0 0,92 4-523 0 0,0 3 0 0 0,-107 20 0 0 0,134-16-318 0 0,-4-1-29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2:34.321"/>
    </inkml:context>
    <inkml:brush xml:id="br0">
      <inkml:brushProperty name="width" value="0.1" units="cm"/>
      <inkml:brushProperty name="height" value="0.1" units="cm"/>
      <inkml:brushProperty name="color" value="#E71224"/>
    </inkml:brush>
  </inkml:definitions>
  <inkml:trace contextRef="#ctx0" brushRef="#br0">1225 91 4687 0 0,'-3'-3'100'0'0,"0"0"0"0"0,0 0 0 0 0,-1 0 0 0 0,1 0 0 0 0,-1 1 0 0 0,1 0 0 0 0,-1-1 0 0 0,0 1 0 0 0,1 1 0 0 0,-1-1 0 0 0,0 1 0 0 0,-5-2 0 0 0,-8-1 417 0 0,-26-4 0 0 0,37 7-540 0 0,-47-4 522 0 0,1 2-1 0 0,-73 5 1 0 0,-37-1 462 0 0,96-4-454 0 0,-342-29 1168 0 0,376 29-1470 0 0,-46 0 1 0 0,63 3-786 0 0,0 1 0 0 0,0 1 0 0 0,0 1 0 0 0,0 0 1 0 0,-17 6-1 0 0,7 1-3094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2:34.829"/>
    </inkml:context>
    <inkml:brush xml:id="br0">
      <inkml:brushProperty name="width" value="0.1" units="cm"/>
      <inkml:brushProperty name="height" value="0.1" units="cm"/>
      <inkml:brushProperty name="color" value="#E71224"/>
    </inkml:brush>
  </inkml:definitions>
  <inkml:trace contextRef="#ctx0" brushRef="#br0">1618 14 2759 0 0,'-5'-3'189'0'0,"4"3"-152"0"0,0-1 0 0 0,1 0 0 0 0,-1 1 0 0 0,0-1 0 0 0,0 1 0 0 0,0-1-1 0 0,0 1 1 0 0,0-1 0 0 0,1 1 0 0 0,-1 0 0 0 0,0-1 0 0 0,0 1 0 0 0,0 0 0 0 0,0 0 0 0 0,0 0 0 0 0,0-1 0 0 0,0 1 0 0 0,0 0 0 0 0,0 1 0 0 0,0-1 0 0 0,-2 0 0 0 0,2 0 85 0 0,1 1 1 0 0,-1-1 0 0 0,0 0-1 0 0,0 0 1 0 0,0 0 0 0 0,0 0-1 0 0,0 0 1 0 0,0 0-1 0 0,1 0 1 0 0,-1 0 0 0 0,0 0-1 0 0,0-1 1 0 0,0 1-1 0 0,0 0 1 0 0,1 0 0 0 0,-2-1-1 0 0,-5-1 243 0 0,-10 1-277 0 0,1 0-1 0 0,-1 2 1 0 0,1 0 0 0 0,-1 0-1 0 0,1 2 1 0 0,-1 0 0 0 0,-26 9-1 0 0,-26 4-87 0 0,26-7 0 0 0,-21 2 77 0 0,-1-3 0 0 0,-119 0 0 0 0,92-5 183 0 0,-381 6 2113 0 0,150 11-1981 0 0,258-10-733 0 0,33-7-86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2:35.401"/>
    </inkml:context>
    <inkml:brush xml:id="br0">
      <inkml:brushProperty name="width" value="0.1" units="cm"/>
      <inkml:brushProperty name="height" value="0.1" units="cm"/>
      <inkml:brushProperty name="color" value="#E71224"/>
    </inkml:brush>
  </inkml:definitions>
  <inkml:trace contextRef="#ctx0" brushRef="#br0">1269 3 3711 0 0,'-25'-2'335'0'0,"1"2"0"0"0,-1 0-1 0 0,-46 8 1 0 0,-52 15 431 0 0,-1-6 1 0 0,-151 2-1 0 0,153-19-602 0 0,0 5 0 0 0,-143 25 0 0 0,219-22-2039 0 0,0-1-684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2:46.499"/>
    </inkml:context>
    <inkml:brush xml:id="br0">
      <inkml:brushProperty name="width" value="0.1" units="cm"/>
      <inkml:brushProperty name="height" value="0.1" units="cm"/>
      <inkml:brushProperty name="color" value="#E71224"/>
    </inkml:brush>
  </inkml:definitions>
  <inkml:trace contextRef="#ctx0" brushRef="#br0">2331 1646 2303 0 0,'-11'-8'4989'0'0,"-23"-6"-2455"0"0,29 12-2178 0 0,-3-1-20 0 0,-1 0-1 0 0,-1 1 1 0 0,1 0-1 0 0,0 0 1 0 0,0 1 0 0 0,-1 0-1 0 0,-18 1 1 0 0,-2 3 112 0 0,-33 6 0 0 0,53-7-356 0 0,-186 40 1564 0 0,54-1-586 0 0,87-28-369 0 0,0-2 1 0 0,-88 6 0 0 0,-65-9 762 0 0,91-5-1084 0 0,-55 4 193 0 0,-45 4-21 0 0,161-14-396 0 0,35 1-30 0 0,-29 1 0 0 0,-129 11 431 0 0,173-9-526 0 0,1-1 0 0 0,-1 1 0 0 0,1-1 0 0 0,-1 0 0 0 0,0-1 0 0 0,1 1 0 0 0,-1-1 0 0 0,1 0 0 0 0,-1-1 0 0 0,1 1 0 0 0,0-1 0 0 0,-1 0 0 0 0,1 0 0 0 0,0-1 0 0 0,0 0 0 0 0,1 0 0 0 0,-1 0 0 0 0,1 0 0 0 0,-1-1 0 0 0,-4-4 0 0 0,2 1 85 0 0,-1 0-1 0 0,0 0 1 0 0,0 1 0 0 0,-1 0-1 0 0,-13-7 1 0 0,10 7-71 0 0,1-2-1 0 0,-18-13 1 0 0,19 13-48 0 0,4 3 36 0 0,1 0-1 0 0,-1 0 1 0 0,1 0 0 0 0,0-1-1 0 0,0 1 1 0 0,1-1 0 0 0,-1 0-1 0 0,1 0 1 0 0,1-1-1 0 0,-6-11 1 0 0,5 5 69 0 0,-21-53 128 0 0,22 59-143 0 0,-1 1 0 0 0,1 0 0 0 0,-1 0 0 0 0,0 0 0 0 0,-1 0 0 0 0,1 1 0 0 0,-11-9 0 0 0,9 9-88 0 0,0-1-1 0 0,0 1 1 0 0,0-1-1 0 0,1 0 1 0 0,0-1-1 0 0,0 1 1 0 0,0-1-1 0 0,1 0 1 0 0,0 0-1 0 0,0 0 1 0 0,1-1-1 0 0,0 1 1 0 0,0-1-1 0 0,1 0 1 0 0,0 0 0 0 0,0 0-1 0 0,1 0 1 0 0,-1-13-1 0 0,1 2 19 0 0,0 2 42 0 0,0 0-1 0 0,-1 0 1 0 0,-1 1-1 0 0,-7-26 0 0 0,6 29-31 0 0,0 0 1 0 0,1 0-1 0 0,1 0 0 0 0,0-1 0 0 0,1 1 0 0 0,0-1 0 0 0,3-26 0 0 0,3 0 111 0 0,14-52-1 0 0,-10 53-114 0 0,19-112-23 0 0,-25 129 10 0 0,-1-1 1 0 0,-1 1-1 0 0,-1-1 0 0 0,-1 1 1 0 0,-5-33-1 0 0,3 35-8 0 0,-4-25 14 0 0,5 35-11 0 0,0-1 0 0 0,0 1 0 0 0,1-1-1 0 0,0 0 1 0 0,1 1 0 0 0,0-1 0 0 0,1 1 0 0 0,0-1-1 0 0,5-18 1 0 0,-2 18-5 0 0,0 1 0 0 0,1 0 0 0 0,0 0 0 0 0,1 0 0 0 0,0 0 0 0 0,0 1 0 0 0,1 0 0 0 0,0 0 0 0 0,1 1 0 0 0,0 0 0 0 0,1 0 0 0 0,-1 1 0 0 0,11-7 0 0 0,-17 12 0 0 0,1-1 0 0 0,0 1 0 0 0,-1-1 0 0 0,1 0 0 0 0,-1 1 0 0 0,0-1 0 0 0,0 0 0 0 0,0-1 0 0 0,1-3 0 0 0,14-36 0 0 0,-2 5 0 0 0,-11 30 0 0 0,0 0 0 0 0,1 0 0 0 0,0 0 0 0 0,0 1 0 0 0,7-7 0 0 0,-9 10 0 0 0,1 0 0 0 0,0 1 0 0 0,1 0 0 0 0,-1 0 0 0 0,0 0 0 0 0,1 1 0 0 0,0-1 0 0 0,0 1 0 0 0,-1 0 0 0 0,7-1 0 0 0,83-21 0 0 0,-84 22 0 0 0,1 1 0 0 0,-1 0 0 0 0,1 1 0 0 0,0 0 0 0 0,-1 0 0 0 0,22 5 0 0 0,190 40-64 0 0,-134-18 64 0 0,-63-18 0 0 0,1-1 0 0 0,45 9 0 0 0,127 21 0 0 0,-160-30 0 0 0,20 1 0 0 0,0-2 0 0 0,0-2 0 0 0,100-6 0 0 0,-36-10 0 0 0,6 0 0 0 0,-21 9 0 0 0,157-12 0 0 0,-147 2 0 0 0,229 5 0 0 0,-270 14 0 0 0,17-1 0 0 0,-42-9 0 0 0,-38 2 0 0 0,0 0 0 0 0,1 0 0 0 0,-1 2 0 0 0,0-1 0 0 0,24 5 0 0 0,-29-2-2 0 0,0 0-1 0 0,0 0 1 0 0,0 1-1 0 0,-1 0 1 0 0,1 1 0 0 0,-1-1-1 0 0,0 1 1 0 0,0 0-1 0 0,-1 1 1 0 0,1 0 0 0 0,-1 0-1 0 0,-1 0 1 0 0,1 1-1 0 0,8 13 1 0 0,-5-5-3 0 0,-1 1 0 0 0,0-1 0 0 0,-1 1 0 0 0,-1 1-1 0 0,-1-1 1 0 0,5 24 0 0 0,11 34 5 0 0,-12-48 0 0 0,6 36 0 0 0,-10-23 0 0 0,-2 1 0 0 0,-2-1 0 0 0,-5 58 0 0 0,0 10 0 0 0,3-56 0 0 0,-1-1 0 0 0,-18 91 0 0 0,11-112 0 0 0,-1 0 0 0 0,-2 0 0 0 0,-29 53 0 0 0,33-68 0 0 0,-18 39 0 0 0,13-25 0 0 0,-18 29 0 0 0,13-31 0 0 0,-30 32 0 0 0,4-7 0 0 0,43-50 1 0 0,1 1-1 0 0,-1-1 1 0 0,0 0 0 0 0,-1 1-1 0 0,1-1 1 0 0,0 0 0 0 0,0 0-1 0 0,0 0 1 0 0,-1 0-1 0 0,1 0 1 0 0,-1 0 0 0 0,1 0-1 0 0,-1 0 1 0 0,1-1 0 0 0,-1 1-1 0 0,1 0 1 0 0,-1-1 0 0 0,1 1-1 0 0,-1-1 1 0 0,0 0 0 0 0,1 0-1 0 0,-1 1 1 0 0,-2-1-1 0 0,0-1 4 0 0,0-1-1 0 0,0 1 1 0 0,1-1-1 0 0,-1 1 1 0 0,1-1-1 0 0,-1 0 0 0 0,1 0 1 0 0,-4-3-1 0 0,-2-2 4 0 0,8 6-6 0 0,-1 0-1 0 0,0 0 0 0 0,0 0 1 0 0,0 0-1 0 0,1 0 0 0 0,-1 1 1 0 0,0-1-1 0 0,0 0 0 0 0,0 1 0 0 0,0 0 1 0 0,0-1-1 0 0,0 1 0 0 0,0 0 1 0 0,-1 0-1 0 0,1 0 0 0 0,0 0 0 0 0,0 0 1 0 0,0 1-1 0 0,-2 0 0 0 0,1 0 1 0 0,-1 1-1 0 0,1-1 0 0 0,0 1 0 0 0,0 0 1 0 0,0 0-1 0 0,0 0 0 0 0,1 0 0 0 0,-1 0 1 0 0,1 1-1 0 0,-4 3 0 0 0,-2 5-60 0 0,0 0 0 0 0,1 0 1 0 0,0 1-1 0 0,-9 23 0 0 0,-42 132-4604 0 0,36-98-3219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4:35.758"/>
    </inkml:context>
    <inkml:brush xml:id="br0">
      <inkml:brushProperty name="width" value="0.1" units="cm"/>
      <inkml:brushProperty name="height" value="0.1" units="cm"/>
      <inkml:brushProperty name="color" value="#E71224"/>
    </inkml:brush>
  </inkml:definitions>
  <inkml:trace contextRef="#ctx0" brushRef="#br0">0 160 455 0 0,'5'-3'130'0'0,"0"1"0"0"0,0 1 0 0 0,0-1 0 0 0,0 1 0 0 0,0 0 0 0 0,0 0 0 0 0,0 0 0 0 0,0 1-1 0 0,6-1 1 0 0,17-2 1374 0 0,-9 0-1312 0 0,-1-1 0 0 0,0-1 0 0 0,0-1 0 0 0,0 0 0 0 0,21-12 0 0 0,-27 11 105 0 0,1 0 1 0 0,1 1-1 0 0,-1 1 0 0 0,28-8 1 0 0,-33 11-240 0 0,-1 1 1 0 0,1 0-1 0 0,0 0 0 0 0,-1 1 1 0 0,1 0-1 0 0,0 1 1 0 0,0-1-1 0 0,-1 1 1 0 0,1 1-1 0 0,-1 0 1 0 0,8 2-1 0 0,99 41 95 0 0,-96-39-18 0 0,0-1 0 0 0,1 0 0 0 0,0-2 0 0 0,0 0 0 0 0,31 0 0 0 0,33 5 215 0 0,-39 2-326 0 0,-29-6-10 0 0,-1-1-1 0 0,20 2 0 0 0,8-1-13 0 0,-18-2 0 0 0,0 0 0 0 0,0-1 0 0 0,37-5 0 0 0,-8-3 20 0 0,85-12 86 0 0,-132 19-103 0 0,143-9 132 0 0,21 9-135 0 0,-45 9 0 0 0,1-1 0 0 0,75-16 75 0 0,-22 2 99 0 0,-111 6-68 0 0,93-12 1 0 0,-107 5-92 0 0,42-8 44 0 0,-53 5-11 0 0,4-1-39 0 0,2 2 0 0 0,50-2 0 0 0,20 1 108 0 0,125 13-53 0 0,-186 1-64 0 0,-33-2 0 0 0,0 0 0 0 0,38-3 0 0 0,139-19 144 0 0,10 12 204 0 0,-3 0-320 0 0,12-10 41 0 0,-196 17-74 0 0,175 1 102 0 0,-3 0-2 0 0,-149-4-82 0 0,123-4 92 0 0,49 18 42 0 0,46-1-145 0 0,95-12 358 0 0,-228 4-312 0 0,-65 1 12 0 0,-1 4 1 0 0,108 21-1 0 0,-134-17-43 0 0,-20-4 7 0 0,39 4-1 0 0,38 3 0 0 0,-58-7-2 0 0,65 3-1 0 0,362 28 172 0 0,-443-33-192 0 0,0-2 0 0 0,0-1 0 0 0,41-2 0 0 0,8-5 0 0 0,-1 4 0 0 0,114 10 0 0 0,240 12 128 0 0,10-9-64 0 0,-41-3-64 0 0,-115-5 64 0 0,-178-3-64 0 0,22 1 0 0 0,-76 1 40 0 0,56-7 1 0 0,2 0 6 0 0,182-6 93 0 0,-138 3-88 0 0,-1-7 66 0 0,75-31-97 0 0,-153 27 8 0 0,-38 9-12 0 0,0 2 1 0 0,0 1 0 0 0,0 2 0 0 0,42-2-1 0 0,-38 8-17 0 0,-16 0 0 0 0,1-1 0 0 0,-1-1 0 0 0,38-7 0 0 0,-31 3-154 0 0,0 0-1 0 0,57 0 0 0 0,-67 6-2590 0 0,1 2-950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8:47.577"/>
    </inkml:context>
    <inkml:brush xml:id="br0">
      <inkml:brushProperty name="width" value="0.1" units="cm"/>
      <inkml:brushProperty name="height" value="0.1" units="cm"/>
      <inkml:brushProperty name="color" value="#F4F91B"/>
    </inkml:brush>
  </inkml:definitions>
  <inkml:trace contextRef="#ctx0" brushRef="#br0">2918 52 919 0 0,'-1'-13'622'0'0,"-4"-12"7570"0"0,-2 13-8112 0 0,7 12-69 0 0,0 0 0 0 0,-1 0 0 0 0,1 0 0 0 0,0 0 1 0 0,0 0-1 0 0,-1 0 0 0 0,1 0 0 0 0,0 0 0 0 0,-1 0 1 0 0,1 0-1 0 0,0 0 0 0 0,-1 0 0 0 0,1 0 0 0 0,0 0 1 0 0,0 0-1 0 0,-1 0 0 0 0,1 0 0 0 0,0 0 0 0 0,-1 0 0 0 0,1 0 1 0 0,0 0-1 0 0,0 1 0 0 0,-1-1 0 0 0,1 0 0 0 0,0 0 1 0 0,0 0-1 0 0,0 1 0 0 0,-1-1 0 0 0,1 0 0 0 0,0 0 1 0 0,0 0-1 0 0,-1 1 0 0 0,-10 11 401 0 0,4-6-263 0 0,3-4-147 0 0,1 0-1 0 0,-1-1 1 0 0,0 0-1 0 0,1 0 1 0 0,-1 0-1 0 0,0 0 1 0 0,0 0-1 0 0,1-1 1 0 0,-1 0-1 0 0,0 1 1 0 0,0-2-1 0 0,0 1 1 0 0,-7-1-1 0 0,-8-3 20 0 0,-26-8-1 0 0,39 10-15 0 0,-12-2 211 0 0,0 0 1 0 0,0 2-1 0 0,0 0 0 0 0,-23 0 0 0 0,-75 7 787 0 0,73 0-728 0 0,-1 1 0 0 0,-60 17 0 0 0,10 1 111 0 0,-1-4-1 0 0,-114 10 0 0 0,52-15 1735 0 0,13 0 56 0 0,48-8-4590 0 0,29-4 2700 0 0,0-4 0 0 0,-95-12 0 0 0,81 6-1 0 0,-1 3-1 0 0,-134 11 1 0 0,164-6-58 0 0,1-3 1 0 0,-59-8-1 0 0,56 1 26 0 0,-99-31-1 0 0,59 13 67 0 0,78 24-388 0 0,0 0 1 0 0,0 1-1 0 0,0 1 0 0 0,0 0 0 0 0,0 1 0 0 0,0 1 0 0 0,0 0 1 0 0,0 1-1 0 0,0 1 0 0 0,0 0 0 0 0,1 1 0 0 0,0 1 0 0 0,-1 1 1 0 0,2 0-1 0 0,-23 13 0 0 0,3 1-4528 0 0,-2 4-1537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5:03.239"/>
    </inkml:context>
    <inkml:brush xml:id="br0">
      <inkml:brushProperty name="width" value="0.1" units="cm"/>
      <inkml:brushProperty name="height" value="0.1" units="cm"/>
      <inkml:brushProperty name="color" value="#E71224"/>
    </inkml:brush>
  </inkml:definitions>
  <inkml:trace contextRef="#ctx0" brushRef="#br0">0 16 455 0 0,'8'-3'259'0'0,"1"0"0"0"0,-1 0 0 0 0,1 1 0 0 0,0 1 0 0 0,0-1-1 0 0,0 1 1 0 0,-1 1 0 0 0,1 0 0 0 0,16 1 0 0 0,6 0 640 0 0,-20-1-771 0 0,0 0 0 0 0,0 1 0 0 0,0 1-1 0 0,0-1 1 0 0,0 2 0 0 0,-1 0 0 0 0,1 0-1 0 0,-1 1 1 0 0,15 7 0 0 0,58 22 240 0 0,-51-21-307 0 0,-6-2 22 0 0,-16-6 136 0 0,1 1-1 0 0,0-2 0 0 0,-1 1 1 0 0,1-2-1 0 0,0 1 1 0 0,1-1-1 0 0,16 0 1 0 0,-12-1-171 0 0,0 0 0 0 0,17 5 1 0 0,11 1-52 0 0,-38-6 3 0 0,0 0 0 0 0,-1 0 0 0 0,1 1 0 0 0,8 4 0 0 0,16 5 0 0 0,-12-9 90 0 0,0 1-1 0 0,0-2 0 0 0,0-1 0 0 0,1 0 0 0 0,-1-1 0 0 0,33-6 0 0 0,-7 1 4 0 0,0 3 0 0 0,58 2 0 0 0,2 0-17 0 0,-34-2 103 0 0,0-4-1 0 0,88-19 1 0 0,-118 18-143 0 0,1 2-1 0 0,48-2 1 0 0,297 1 362 0 0,-73 0-210 0 0,-134 13-124 0 0,-173-5-64 0 0,271 8 0 0 0,18-33 26 0 0,-194 12 23 0 0,-96 12-43 0 0,244-18 327 0 0,-156 18-257 0 0,171-2-22 0 0,-208 3-54 0 0,83 11 0 0 0,-41-2 0 0 0,92 15 0 0 0,42 2 0 0 0,181 17 0 0 0,-352-36 22 0 0,35 6 20 0 0,-30-2-42 0 0,134 6 0 0 0,-28-5 0 0 0,38 7 0 0 0,-138-15 23 0 0,127-9 0 0 0,-51 0-5 0 0,-38 1-18 0 0,-51 1 0 0 0,1 2 0 0 0,98 12 0 0 0,-103-5 0 0 0,64 0 0 0 0,-18-2 0 0 0,182 4 0 0 0,-208-8 35 0 0,131-6 122 0 0,49-17-93 0 0,-15 10 0 0 0,-34 15-64 0 0,-4-1 0 0 0,-97-4 0 0 0,87-5 0 0 0,-17 1 36 0 0,-38 4 3 0 0,-47-2 26 0 0,29-2-13 0 0,34-6-54 0 0,113-12 122 0 0,-151 16-71 0 0,-19 3-24 0 0,76-19 21 0 0,86-7 36 0 0,-103 27-64 0 0,147-8 28 0 0,-92 10 18 0 0,-137 7-64 0 0,37 1 0 0 0,108-13 0 0 0,13-6 64 0 0,-227 13-64 0 0,707 3 0 0 0,-570 4 0 0 0,44 4 0 0 0,-171-10 0 0 0,30 5 0 0 0,0-2 0 0 0,76-3 0 0 0,11-10 0 0 0,-92 8 0 0 0,77 8 0 0 0,-30 0 0 0 0,195 11 64 0 0,-90-22-64 0 0,-52-1 0 0 0,-85 4 0 0 0,-15 0 0 0 0,44 5 0 0 0,100 9 0 0 0,17-15 0 0 0,-74-2 0 0 0,-79 4 0 0 0,177 8 0 0 0,-132-3 38 0 0,-19-3-12 0 0,-6 0-26 0 0,84-8 0 0 0,-59 1 0 0 0,-52 2 0 0 0,-16 1 0 0 0,25 1 0 0 0,42 0 41 0 0,-27-1-18 0 0,-31 2-23 0 0,7-1 0 0 0,71 9 0 0 0,-94-6 0 0 0,1-1 0 0 0,24-2 0 0 0,11 1 0 0 0,29-2 0 0 0,-23 0 0 0 0,100-7 48 0 0,-105 3-21 0 0,0 3 0 0 0,63 5-1 0 0,-61 0-7 0 0,1-3-1 0 0,60-8 1 0 0,-48 4-11 0 0,-2-1 8 0 0,71-3 32 0 0,-62 8-38 0 0,153 6 44 0 0,-176-2-54 0 0,109 12 0 0 0,-85-8 0 0 0,-17-3 0 0 0,100 20 0 0 0,-90-10 22 0 0,0-3-1 0 0,127 3 0 0 0,24-5 43 0 0,0-1 0 0 0,-37 3-64 0 0,1 0 0 0 0,3 0 61 0 0,-156-9-58 0 0,126 14-3 0 0,-121-10 0 0 0,0 1 0 0 0,43 14 0 0 0,-45-11 26 0 0,0-2 0 0 0,1-1 0 0 0,0-2 0 0 0,1-2 0 0 0,-1-1 0 0 0,68-5 0 0 0,-69 1-15 0 0,16 0 21 0 0,1-2 0 0 0,-1-3-1 0 0,55-13 1 0 0,-84 15-23 0 0,1 2 0 0 0,0 0-1 0 0,-1 2 1 0 0,1 1 0 0 0,27 2 0 0 0,12 0 2 0 0,217-6-11 0 0,-164 1 0 0 0,-58-1 0 0 0,87 8 0 0 0,-109-3-7 0 0,-27-1-2 0 0,1 0-1 0 0,-1 0 1 0 0,1 1-1 0 0,-1 0 0 0 0,0 0 1 0 0,1 1-1 0 0,-1 0 1 0 0,10 5-1 0 0,-13-4-106 0 0,-1 1-11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5:07.739"/>
    </inkml:context>
    <inkml:brush xml:id="br0">
      <inkml:brushProperty name="width" value="0.1" units="cm"/>
      <inkml:brushProperty name="height" value="0.1" units="cm"/>
      <inkml:brushProperty name="color" value="#E71224"/>
    </inkml:brush>
  </inkml:definitions>
  <inkml:trace contextRef="#ctx0" brushRef="#br0">1 43 1927 0 0,'9'-7'0'0'0,"2"-3"72"0"0,2 1-72 0 0,-2 5 112 0 0,-2 3-112 0 0,-1-1 0 0 0,-1 0 0 0 0,10 2 0 0 0,13-4 0 0 0,5 2 88 0 0,6 0-88 0 0,-1 6 80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5:15.204"/>
    </inkml:context>
    <inkml:brush xml:id="br0">
      <inkml:brushProperty name="width" value="0.1" units="cm"/>
      <inkml:brushProperty name="height" value="0.1" units="cm"/>
      <inkml:brushProperty name="color" value="#E71224"/>
    </inkml:brush>
  </inkml:definitions>
  <inkml:trace contextRef="#ctx0" brushRef="#br0">1 40 455 0 0,'0'1'20'0'0,"0"-1"0"0"0,1 1-1 0 0,-1-1 1 0 0,0 1-1 0 0,0-1 1 0 0,1 0-1 0 0,-1 1 1 0 0,0-1-1 0 0,1 1 1 0 0,-1-1-1 0 0,0 0 1 0 0,1 1-1 0 0,-1-1 1 0 0,1 0-1 0 0,-1 0 1 0 0,0 1-1 0 0,1-1 1 0 0,-1 0-1 0 0,1 0 1 0 0,-1 0-1 0 0,1 1 1 0 0,-1-1-1 0 0,1 0 1 0 0,-1 0-1 0 0,1 0 1 0 0,-1 0-1 0 0,1 0 1 0 0,0 0-1 0 0,20 1 813 0 0,-13-1-672 0 0,-1 1 114 0 0,-1-1 1 0 0,1 0 0 0 0,0 0-1 0 0,0 0 1 0 0,0-1 0 0 0,0 0-1 0 0,-1-1 1 0 0,1 0 0 0 0,-1 0-1 0 0,1 0 1 0 0,-1 0 0 0 0,10-6-1 0 0,-7 4-7 0 0,1 0-1 0 0,-1 1 0 0 0,1 0 1 0 0,0 1-1 0 0,0 0 0 0 0,0 0 1 0 0,13 0-1 0 0,72 5 630 0 0,-93-3-875 0 0,86-1 446 0 0,-31 0-142 0 0,221-8 743 0 0,-239 11-1007 0 0,68 13-1 0 0,-35-4-30 0 0,-15-4 91 0 0,1-2 1 0 0,-1-3-1 0 0,73-5 0 0 0,-109 0-87 0 0,53-5 113 0 0,-1 3 0 0 0,112 6 0 0 0,-111 7-68 0 0,-20-2 46 0 0,1-2-1 0 0,88-4 1 0 0,-74-7-18 0 0,139-10 202 0 0,-178 18-280 0 0,0 1 1 0 0,40 7-1 0 0,-39-4-26 0 0,126 21 38 0 0,-65-9-3 0 0,119 7 0 0 0,-152-22-25 0 0,6-1 51 0 0,1 3-1 0 0,102 20 0 0 0,-125-15-45 0 0,1-2 0 0 0,60 1 0 0 0,90-8 63 0 0,15 0-35 0 0,-88 7-9 0 0,102 4 54 0 0,18-18-76 0 0,5 0 34 0 0,-246 7-49 0 0,208 3 64 0 0,-1-17 0 0 0,75-18 0 0 0,-194 26-33 0 0,129 7 0 0 0,-179 0-29 0 0,-2-1-2 0 0,37-6 0 0 0,22 0 0 0 0,90 5 118 0 0,75 22 159 0 0,-226-19-244 0 0,0-1-1 0 0,44-4 1 0 0,23 1-3 0 0,40-2 87 0 0,-20 5-53 0 0,108 1-64 0 0,-38-8 48 0 0,-99 0-32 0 0,16 0-16 0 0,-37 0 0 0 0,81 5 0 0 0,151 6 52 0 0,-205-6-40 0 0,326 6-12 0 0,-182 1 0 0 0,32-2 0 0 0,-100-16 55 0 0,-70 2 80 0 0,-96 9-179 0 0,0 0-1 0 0,0 1 1 0 0,0 1 0 0 0,0-1 0 0 0,0 1 0 0 0,0 0 0 0 0,-1 1 0 0 0,1 0 0 0 0,0 0 0 0 0,-1 1 0 0 0,1 0 0 0 0,-1 0 0 0 0,0 1-1 0 0,0-1 1 0 0,12 11 0 0 0,-4-3-1008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5:26.113"/>
    </inkml:context>
    <inkml:brush xml:id="br0">
      <inkml:brushProperty name="width" value="0.1" units="cm"/>
      <inkml:brushProperty name="height" value="0.1" units="cm"/>
      <inkml:brushProperty name="color" value="#E71224"/>
    </inkml:brush>
  </inkml:definitions>
  <inkml:trace contextRef="#ctx0" brushRef="#br0">0 41 1375 0 0,'0'-1'81'0'0,"0"0"-1"0"0,0 0 0 0 0,1-1 1 0 0,-1 1-1 0 0,0 0 0 0 0,0 0 0 0 0,1 0 1 0 0,-1 0-1 0 0,1-1 0 0 0,-1 1 1 0 0,1 0-1 0 0,-1 0 0 0 0,1 0 0 0 0,0 0 1 0 0,0 0-1 0 0,-1 0 0 0 0,1 0 0 0 0,0 1 1 0 0,0-1-1 0 0,0 0 0 0 0,0 0 1 0 0,0 0-1 0 0,0 1 0 0 0,0-1 0 0 0,0 1 1 0 0,0-1-1 0 0,0 1 0 0 0,2-1 0 0 0,2-1 10 0 0,0-1 1 0 0,0 2-1 0 0,0-1 0 0 0,0 1 0 0 0,1 0 0 0 0,-1 0 0 0 0,7-1 0 0 0,42 1 456 0 0,-38 1-333 0 0,23 1 181 0 0,0 2-1 0 0,40 8 0 0 0,-2-1-160 0 0,21 4 32 0 0,-69-9-68 0 0,33 1 1 0 0,18 2 109 0 0,-18 2-43 0 0,-19-4-40 0 0,73 20-1 0 0,-19 4-106 0 0,-68-22-117 0 0,0-1 0 0 0,1-1 0 0 0,0-2 0 0 0,38 1 0 0 0,2 1 0 0 0,48 1 32 0 0,25 2 14 0 0,107 19 175 0 0,-82-17-99 0 0,-78-8-63 0 0,56 2-31 0 0,31 2 8 0 0,-123-4-2 0 0,1-3 0 0 0,-1-1 0 0 0,68-12 0 0 0,-8-4-12 0 0,0 6-1 0 0,168 4 0 0 0,25 10-21 0 0,60 4 0 0 0,-230-1 76 0 0,167-15 0 0 0,-134 2 19 0 0,-155 7-105 0 0,0 0 0 0 0,0 1-1 0 0,0 0 1 0 0,0 1 0 0 0,28 9 0 0 0,-29-6-264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5:29.645"/>
    </inkml:context>
    <inkml:brush xml:id="br0">
      <inkml:brushProperty name="width" value="0.1" units="cm"/>
      <inkml:brushProperty name="height" value="0.1" units="cm"/>
      <inkml:brushProperty name="color" value="#E71224"/>
    </inkml:brush>
  </inkml:definitions>
  <inkml:trace contextRef="#ctx0" brushRef="#br0">0 199 1375 0 0,'3'1'280'0'0,"0"0"-1"0"0,0-1 1 0 0,0 1-1 0 0,-1-1 0 0 0,1 0 1 0 0,0 0-1 0 0,0 0 1 0 0,0-1-1 0 0,4 0 0 0 0,16 0 470 0 0,-15 3-625 0 0,0 0 1 0 0,0 0-1 0 0,-1 1 1 0 0,1 0-1 0 0,-1 1 0 0 0,1-1 1 0 0,9 8-1 0 0,-9-6-8 0 0,0-1 1 0 0,0 1-1 0 0,0-1 0 0 0,0-1 1 0 0,1 0-1 0 0,10 3 0 0 0,-11-5-110 0 0,-1 0 12 0 0,0 1 1 0 0,0-1 0 0 0,0 1-1 0 0,-1 0 1 0 0,8 4 0 0 0,-7-3 11 0 0,1-1 0 0 0,0 0 0 0 0,0 0 0 0 0,11 1 0 0 0,-4 0 50 0 0,116 14 400 0 0,-79-10-400 0 0,-15-5 10 0 0,0-2 0 0 0,-1-1-1 0 0,61-10 1 0 0,-81 10-73 0 0,-3 0-6 0 0,1 1-1 0 0,0 1 1 0 0,-1 0-1 0 0,1 1 1 0 0,-1 0-1 0 0,15 5 1 0 0,31 5 45 0 0,-33-8-38 0 0,93 8 129 0 0,151-17 481 0 0,-263 4-627 0 0,313-23 455 0 0,-12 2-45 0 0,-261 17-290 0 0,-9-1-56 0 0,0 3 0 0 0,0 1 0 0 0,50 4 0 0 0,97 3-43 0 0,-46-3 84 0 0,-66 2-74 0 0,86 15 0 0 0,-133-15-32 0 0,1-2 0 0 0,-1-1 0 0 0,49-5 0 0 0,-40 2 0 0 0,102-7 41 0 0,90-3 46 0 0,-174 10-51 0 0,58-11 0 0 0,29-1 20 0 0,-31 8-34 0 0,56-1 20 0 0,56-6-16 0 0,-138 5-7 0 0,118 5 0 0 0,-80 11-19 0 0,151 6 0 0 0,-265-14 0 0 0,51 0 0 0 0,91-11 0 0 0,279-35 238 0 0,-152 20-102 0 0,77-4 66 0 0,-226 26-205 0 0,39-3 60 0 0,-59-4-39 0 0,156-13 57 0 0,-187 21-52 0 0,110 9-1 0 0,-134-4-22 0 0,-1-2 0 0 0,62-8 0 0 0,-37 1 0 0 0,6 6 12 0 0,1 3-1 0 0,82 14 1 0 0,-73-6 3 0 0,110-2-1 0 0,261-39 178 0 0,-379 25-161 0 0,24-2 13 0 0,198-29 55 0 0,-219 32-58 0 0,135 9 0 0 0,-142-1 6 0 0,127-12 0 0 0,-59 1-13 0 0,111 17 76 0 0,-160-3-74 0 0,98-5 0 0 0,-85-5-31 0 0,197 17 0 0 0,-248-7 17 0 0,0-2-1 0 0,106-8 0 0 0,150-33-10 0 0,-277 34 14 0 0,53 2 1 0 0,-44 2-24 0 0,66 5-2 0 0,20 0 0 0 0,279-4 0 0 0,-186 7 64 0 0,-19-11-64 0 0,0 0 0 0 0,-49 18 0 0 0,49 2 0 0 0,-144-20 17 0 0,119-18 0 0 0,-114 9-2 0 0,93-1 0 0 0,20 14-15 0 0,123-2 0 0 0,-163-1 0 0 0,212 26 0 0 0,-282-20 0 0 0,142-7 0 0 0,-193 1 0 0 0,97 1 28 0 0,8 0 22 0 0,-103-2 64 0 0,1 1 1 0 0,-1 2 0 0 0,1 0-1 0 0,47 9 1 0 0,-70-9-106 0 0,0-1-1 0 0,0 1 1 0 0,0 0 0 0 0,0-1 0 0 0,0 1-1 0 0,0 0 1 0 0,0 0 0 0 0,0 0 0 0 0,-1 0-1 0 0,1 0 1 0 0,0 1 0 0 0,-1-1 0 0 0,1 1-1 0 0,1 2 1 0 0,-1-2-13 0 0,-1 0-1 0 0,0 1 0 0 0,-1-1 1 0 0,1 1-1 0 0,0-1 1 0 0,-1 1-1 0 0,1-1 0 0 0,-1 1 1 0 0,0 0-1 0 0,0-1 1 0 0,0 4-1 0 0,1 18-1144 0 0,0-11-3245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5:48.845"/>
    </inkml:context>
    <inkml:brush xml:id="br0">
      <inkml:brushProperty name="width" value="0.1" units="cm"/>
      <inkml:brushProperty name="height" value="0.1" units="cm"/>
      <inkml:brushProperty name="color" value="#E71224"/>
    </inkml:brush>
  </inkml:definitions>
  <inkml:trace contextRef="#ctx0" brushRef="#br0">1 4 1375 0 0,'2'-1'205'0'0,"0"1"-1"0"0,0-1 0 0 0,0 1 0 0 0,0-1 0 0 0,0 1 0 0 0,0 0 0 0 0,0-1 0 0 0,0 1 0 0 0,1 0 1 0 0,1 1-1 0 0,-3-1 205 0 0,23 1-85 0 0,1 1 1 0 0,-1 2-1 0 0,36 9 0 0 0,-45-9-233 0 0,2 0-52 0 0,9 3 157 0 0,0-2 0 0 0,0 0 0 0 0,1-2 0 0 0,45 1 0 0 0,80-25 1164 0 0,-101 12-990 0 0,-24 5-222 0 0,0 2-1 0 0,0 1 0 0 0,39 3 0 0 0,80 16 10 0 0,-33-3 79 0 0,193 7 358 0 0,-240-18-545 0 0,-36-2-1 0 0,0 0 0 0 0,43 10-1 0 0,-19 1 84 0 0,0-2 0 0 0,88 5-1 0 0,-92-14-6 0 0,-1 2 0 0 0,1 2 0 0 0,76 20 0 0 0,-69-13-124 0 0,0-2 0 0 0,70 4 0 0 0,244 4 374 0 0,-267-24-329 0 0,131-23 1 0 0,-168 18 1 0 0,111-5 11 0 0,-2-1-41 0 0,89-5 272 0 0,-192 17-205 0 0,379-38 44 0 0,-306 25-96 0 0,215 4 0 0 0,-71 13 22 0 0,262 27 10 0 0,-474-23-38 0 0,120-10 0 0 0,-72-1-4 0 0,-67 5-22 0 0,104 1 0 0 0,34 6 118 0 0,-29-6-106 0 0,-103-2-14 0 0,143-11 13 0 0,-197 13-9 0 0,92-2 24 0 0,109 10-1 0 0,-148-4-7 0 0,1-3 0 0 0,87-11-1 0 0,-51 3-6 0 0,-33 4 21 0 0,133 9 0 0 0,122 12-32 0 0,-258-17 0 0 0,426 6 0 0 0,-406-5 18 0 0,73 5 28 0 0,155 4 18 0 0,-135 0-32 0 0,1 0 0 0 0,-73-8 1 0 0,63-2 52 0 0,-64-3-75 0 0,-78 4-10 0 0,33 4 0 0 0,-12-1 0 0 0,90 4 64 0 0,52-1-64 0 0,-141-7 4 0 0,93 0 58 0 0,151 19 0 0 0,-182-7-30 0 0,119-1 0 0 0,-147-8-32 0 0,-1 3 0 0 0,148 32 0 0 0,-164-26 11 0 0,97 5-1 0 0,67-11 24 0 0,-84-4-25 0 0,107 4 45 0 0,77 7-44 0 0,-156-9-10 0 0,-79-3 0 0 0,77-6 3 0 0,-14 0 12 0 0,-121 6-155 0 0,-1 1 0 0 0,48 10 0 0 0,-61-7-98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5:50.118"/>
    </inkml:context>
    <inkml:brush xml:id="br0">
      <inkml:brushProperty name="width" value="0.1" units="cm"/>
      <inkml:brushProperty name="height" value="0.1" units="cm"/>
      <inkml:brushProperty name="color" value="#E71224"/>
    </inkml:brush>
  </inkml:definitions>
  <inkml:trace contextRef="#ctx0" brushRef="#br0">0 28 3567 0 0,'2'-1'88'0'0,"0"-1"0"0"0,0 1 0 0 0,0 0 0 0 0,0 0 0 0 0,0 0 0 0 0,1 0 0 0 0,-1 0 0 0 0,0 0 0 0 0,0 0 0 0 0,1 1 0 0 0,-1-1 0 0 0,0 1 0 0 0,1-1 0 0 0,-1 1-1 0 0,1 0 1 0 0,2 0 0 0 0,8 1 114 0 0,-1 0 0 0 0,13 4 0 0 0,1 0 49 0 0,76 15 593 0 0,-55-9-369 0 0,-25-8-296 0 0,0-1 1 0 0,0-1-1 0 0,0-1 1 0 0,0 0-1 0 0,23-5 1 0 0,20 0 136 0 0,102-10 95 0 0,-81 8-233 0 0,-1 3 0 0 0,117 10-1 0 0,-85-2 134 0 0,-46-3-227 0 0,-44 0-34 0 0,276 17 135 0 0,-8 9 433 0 0,-259-25-554 0 0,0-2 0 0 0,0-2 0 0 0,0-1 0 0 0,0-1 0 0 0,46-13 0 0 0,134-32 528 0 0,-197 45-554 0 0,0 1 0 0 0,0 0 0 0 0,0 2 0 0 0,32 1-1 0 0,-44 0-56 0 0,0 1 0 0 0,1 0 1 0 0,-1 1-1 0 0,0 0 0 0 0,0 0 0 0 0,0 0 0 0 0,0 1 0 0 0,0 0 0 0 0,-1 0 0 0 0,1 1 0 0 0,-1 0 0 0 0,0 0 0 0 0,0 0 0 0 0,0 1 0 0 0,5 5 0 0 0,21 29-3348 0 0,-15-19-216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5:57.873"/>
    </inkml:context>
    <inkml:brush xml:id="br0">
      <inkml:brushProperty name="width" value="0.1" units="cm"/>
      <inkml:brushProperty name="height" value="0.1" units="cm"/>
      <inkml:brushProperty name="color" value="#E71224"/>
    </inkml:brush>
  </inkml:definitions>
  <inkml:trace contextRef="#ctx0" brushRef="#br0">1 17 431 0 0,'26'-5'0'0'0,"5"1"0"0"0,6 0 0 0 0,-5 3 0 0 0,-8-1 0 0 0,-7 2 0 0 0,-6 2 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5:58.312"/>
    </inkml:context>
    <inkml:brush xml:id="br0">
      <inkml:brushProperty name="width" value="0.1" units="cm"/>
      <inkml:brushProperty name="height" value="0.1" units="cm"/>
      <inkml:brushProperty name="color" value="#E71224"/>
    </inkml:brush>
  </inkml:definitions>
  <inkml:trace contextRef="#ctx0" brushRef="#br0">0 14 1839 0 0,'4'-13'80'0'0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6:12.564"/>
    </inkml:context>
    <inkml:brush xml:id="br0">
      <inkml:brushProperty name="width" value="0.1" units="cm"/>
      <inkml:brushProperty name="height" value="0.1" units="cm"/>
      <inkml:brushProperty name="color" value="#E71224"/>
    </inkml:brush>
  </inkml:definitions>
  <inkml:trace contextRef="#ctx0" brushRef="#br0">0 0 1007 0 0,'3'45'147'0'0,"-3"-42"-141"0"0,1 0 0 0 0,0 0 0 0 0,-1 0 0 0 0,1 0 0 0 0,0 0 0 0 0,1-1 0 0 0,-1 1 0 0 0,0 0 0 0 0,1-1 0 0 0,-1 1 0 0 0,1-1 0 0 0,2 3-1 0 0,-1-2-5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8:56.387"/>
    </inkml:context>
    <inkml:brush xml:id="br0">
      <inkml:brushProperty name="width" value="0.1" units="cm"/>
      <inkml:brushProperty name="height" value="0.1" units="cm"/>
      <inkml:brushProperty name="color" value="#F4F91B"/>
    </inkml:brush>
  </inkml:definitions>
  <inkml:trace contextRef="#ctx0" brushRef="#br0">1951 168 5983 0 0,'-1'-2'97'0'0,"-1"0"-1"0"0,1 0 0 0 0,0 0 0 0 0,-1-1 0 0 0,1 1 1 0 0,0 0-1 0 0,1-1 0 0 0,-1 1 0 0 0,0-1 1 0 0,1 1-1 0 0,-1-1 0 0 0,1 1 0 0 0,0-1 0 0 0,-1 1 1 0 0,1-1-1 0 0,1-3 0 0 0,0-9 749 0 0,6-25 0 0 0,-2 17-627 0 0,-5-4 623 0 0,0 27-806 0 0,0 0-1 0 0,0-1 1 0 0,0 1 0 0 0,0 0 0 0 0,0-1-1 0 0,0 1 1 0 0,0 0 0 0 0,0-1 0 0 0,0 1-1 0 0,0-1 1 0 0,-1 1 0 0 0,1 0 0 0 0,0-1-1 0 0,0 1 1 0 0,0 0 0 0 0,-1-1 0 0 0,1 1-1 0 0,0 0 1 0 0,0 0 0 0 0,0-1 0 0 0,-1 1-1 0 0,1 0 1 0 0,0 0 0 0 0,-1-1-1 0 0,1 1 1 0 0,0 0 0 0 0,-1 0 0 0 0,1 0-1 0 0,0-1 1 0 0,-1 1 0 0 0,1 0 0 0 0,0 0-1 0 0,-1 0 1 0 0,1 0 0 0 0,0 0 0 0 0,-1 0-1 0 0,1 0 1 0 0,-1 0 0 0 0,1 0 0 0 0,0 0-1 0 0,-1 0 1 0 0,1 0 0 0 0,0 0 0 0 0,-1 0-1 0 0,1 0 1 0 0,0 0 0 0 0,-1 0 0 0 0,1 1-1 0 0,0-1 1 0 0,-1 0 0 0 0,1 0-1 0 0,0 0 1 0 0,-1 1 0 0 0,1-1 0 0 0,0 0-1 0 0,-1 0 1 0 0,1 1 0 0 0,0-1 0 0 0,0 0-1 0 0,-1 0 1 0 0,1 1 0 0 0,0-1 0 0 0,-10 10 307 0 0,0 0 1 0 0,1 0 0 0 0,-11 16 0 0 0,15-18-272 0 0,-1 0 0 0 0,0-1 1 0 0,0 1-1 0 0,-1-1 0 0 0,0-1 1 0 0,0 1-1 0 0,0-1 0 0 0,-1 0 0 0 0,-12 6 1 0 0,-1-3 274 0 0,0-2 1 0 0,0 0 0 0 0,-1-1 0 0 0,0-1 0 0 0,0-1 0 0 0,-34 1 0 0 0,29-5-103 0 0,1-2 0 0 0,-1 0 0 0 0,-39-10 1 0 0,-35-3 482 0 0,-138-14 187 0 0,211 23-777 0 0,0 2-1 0 0,0 1 1 0 0,0 2-1 0 0,0 0 0 0 0,-34 4 1 0 0,14 1 28 0 0,0-2 0 0 0,0-2 0 0 0,0-3-1 0 0,-1-1 1 0 0,-62-15 0 0 0,-107-42 809 0 0,170 46-884 0 0,32 10-245 0 0,-1 1 0 0 0,1 0-1 0 0,-1 1 1 0 0,0 1 0 0 0,0 1-1 0 0,0 0 1 0 0,-25 3 0 0 0,32-1-75 0 0,0 1 0 0 0,1 0-1 0 0,-1 0 1 0 0,1 1 0 0 0,-1 0 0 0 0,1 1 0 0 0,0-1 0 0 0,0 2-1 0 0,1 0 1 0 0,-1 0 0 0 0,1 0 0 0 0,0 1 0 0 0,1 0 0 0 0,-10 9 0 0 0,1 1-6380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6:14.088"/>
    </inkml:context>
    <inkml:brush xml:id="br0">
      <inkml:brushProperty name="width" value="0.1" units="cm"/>
      <inkml:brushProperty name="height" value="0.1" units="cm"/>
      <inkml:brushProperty name="color" value="#E71224"/>
    </inkml:brush>
  </inkml:definitions>
  <inkml:trace contextRef="#ctx0" brushRef="#br0">7 142 4775 0 0,'0'0'25'0'0,"0"0"-1"0"0,-1 0 0 0 0,1 0 0 0 0,0 0 0 0 0,0 0 0 0 0,-1 0 0 0 0,1 0 1 0 0,0 0-1 0 0,0 0 0 0 0,-1 0 0 0 0,1 0 0 0 0,0 0 0 0 0,0 0 1 0 0,-1 0-1 0 0,1-1 0 0 0,0 1 0 0 0,0 0 0 0 0,0 0 0 0 0,-1 0 0 0 0,1 0 1 0 0,0-1-1 0 0,0 1 0 0 0,0 0 0 0 0,-1 0 0 0 0,1 0 0 0 0,0 0 1 0 0,0-1-1 0 0,0 1 0 0 0,0 0 0 0 0,0 0 0 0 0,-1-1 0 0 0,1 1 0 0 0,0 0 1 0 0,0 0-1 0 0,0-1 0 0 0,0 1 0 0 0,0 0 0 0 0,0 0 0 0 0,0-1 1 0 0,0 1-1 0 0,0 0 0 0 0,0 0 0 0 0,0-1 0 0 0,0 1 0 0 0,0 0 0 0 0,0 0 1 0 0,0-1-1 0 0,0 1 0 0 0,0 0 0 0 0,1 0 0 0 0,-1-1 0 0 0,0 1 0 0 0,0 0 1 0 0,0 0-1 0 0,0-1 0 0 0,0 1 0 0 0,1 0 0 0 0,-1 0 0 0 0,0 0 1 0 0,0 0-1 0 0,0-1 0 0 0,1 1 0 0 0,-1 0 0 0 0,11-13 1618 0 0,-11 13-1647 0 0,13-12 343 0 0,0 0 0 0 0,0 2 0 0 0,1 0 0 0 0,0 0 0 0 0,1 1 0 0 0,0 1 1 0 0,0 0-1 0 0,1 2 0 0 0,-1-1 0 0 0,22-4 0 0 0,-17 6-266 0 0,1 2 0 0 0,0 0 0 0 0,0 1 0 0 0,0 1 0 0 0,0 0 0 0 0,1 2 0 0 0,37 6 0 0 0,-3 4 89 0 0,-1 3-1 0 0,85 32 1 0 0,-31-13-97 0 0,77 21 64 0 0,-92-21-62 0 0,45 12 71 0 0,-70-31 90 0 0,-1-4-1 0 0,117 3 1 0 0,354-30 213 0 0,-393 10-345 0 0,88-8 63 0 0,210-24-30 0 0,-128 24-64 0 0,-227 10-45 0 0,288-8 154 0 0,-195 7-175 0 0,-31-1 15 0 0,-44 3 35 0 0,-58 0-13 0 0,72 6-1 0 0,-55 1-16 0 0,85-7-1 0 0,45 2 12 0 0,-87 5-29 0 0,39 3 0 0 0,-34 3 32 0 0,126-6 0 0 0,-48-12-32 0 0,130 17 64 0 0,-265-4-64 0 0,53 7 0 0 0,170 11 0 0 0,-117-13 0 0 0,106 6 0 0 0,-176-11 29 0 0,119-9-1 0 0,-125 0-10 0 0,-15 4 0 0 0,1 2-1 0 0,75 12 1 0 0,-68-5-18 0 0,0-4 0 0 0,0-3 0 0 0,97-11 0 0 0,160 2 64 0 0,-265 7-64 0 0,84-12 0 0 0,-109 8 0 0 0,17-2 15 0 0,95-7 90 0 0,-124 13-81 0 0,-1 1 0 0 0,56 8 0 0 0,-86-7-37 0 0,1-1 0 0 0,-1 1 0 0 0,1 1 1 0 0,-1-1-1 0 0,0 1 0 0 0,0-1 0 0 0,0 1 0 0 0,0 0 0 0 0,0 1 0 0 0,0-1 0 0 0,0 1 0 0 0,-1 0 0 0 0,5 4 0 0 0,-6-5-3 0 0,0 1 0 0 0,0-1 0 0 0,0 1 0 0 0,-1 0 1 0 0,1 0-1 0 0,-1-1 0 0 0,0 1 0 0 0,0 0 0 0 0,0 0 0 0 0,0 0 0 0 0,0 0 0 0 0,-1 0 0 0 0,1 0 0 0 0,-1 1 0 0 0,0-1 0 0 0,0 0 0 0 0,0 0 0 0 0,0 0 0 0 0,-1 0 0 0 0,0 4 0 0 0,-5 18-300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6:16.416"/>
    </inkml:context>
    <inkml:brush xml:id="br0">
      <inkml:brushProperty name="width" value="0.1" units="cm"/>
      <inkml:brushProperty name="height" value="0.1" units="cm"/>
      <inkml:brushProperty name="color" value="#E71224"/>
    </inkml:brush>
  </inkml:definitions>
  <inkml:trace contextRef="#ctx0" brushRef="#br0">98 0 1375 0 0,'-2'4'233'0'0,"0"1"0"0"0,0-1 0 0 0,-1 0 0 0 0,1 0-1 0 0,-1 0 1 0 0,0 0 0 0 0,0 0 0 0 0,0-1 0 0 0,-4 4-1 0 0,-1 1 97 0 0,0 1-1 0 0,1-1 0 0 0,1 1 0 0 0,-1 1 1 0 0,1-1-1 0 0,-4 11 0 0 0,7-13-179 0 0,0-1-1 0 0,1 0 1 0 0,0 0-1 0 0,0 1 1 0 0,1 0-1 0 0,0-1 1 0 0,0 1-1 0 0,0 0 1 0 0,1-1-1 0 0,0 1 1 0 0,2 11-1 0 0,-2-15-78 0 0,1-1 0 0 0,0 1-1 0 0,0 0 1 0 0,0 0-1 0 0,0-1 1 0 0,1 1-1 0 0,-1-1 1 0 0,1 1 0 0 0,-1-1-1 0 0,1 0 1 0 0,0 1-1 0 0,0-1 1 0 0,0 0-1 0 0,0 0 1 0 0,0-1 0 0 0,0 1-1 0 0,1 0 1 0 0,-1-1-1 0 0,1 1 1 0 0,-1-1 0 0 0,1 0-1 0 0,0 0 1 0 0,-1 0-1 0 0,1 0 1 0 0,0 0-1 0 0,4 0 1 0 0,9 2 187 0 0,0-1-1 0 0,-1-1 1 0 0,29-1-1 0 0,-23-1-33 0 0,71 0 737 0 0,24 3-502 0 0,-20-1-246 0 0,-60-2-78 0 0,0-1 0 0 0,64-12 0 0 0,-62 7-24 0 0,-15 3-103 0 0,36-6 58 0 0,0 2 0 0 0,0 3 0 0 0,73 2-1 0 0,81 12-53 0 0,-152-9 85 0 0,-1-2-1 0 0,70-12 1 0 0,-80 8-74 0 0,47-2 85 0 0,0 3 0 0 0,175 16-1 0 0,-225-9-70 0 0,0-2 0 0 0,83-10 0 0 0,-30 0 38 0 0,-35 6-49 0 0,0 3-1 0 0,125 13 1 0 0,-141-6-27 0 0,43 9 15 0 0,-74-13-4 0 0,-1 0-1 0 0,0-1 1 0 0,1-1 0 0 0,-1-1-1 0 0,23-3 1 0 0,15 0-8 0 0,73-9 2 0 0,-83 7 54 0 0,87 0 1 0 0,107 22 16 0 0,-200-13-67 0 0,0-3-1 0 0,0 0 0 0 0,52-9 0 0 0,51-2 23 0 0,87 21 45 0 0,-142-9-16 0 0,-28 1-17 0 0,1-3 0 0 0,77-11 1 0 0,188-18 160 0 0,-250 25-161 0 0,-23 1 29 0 0,55 2 1 0 0,-65 2-35 0 0,63-8 1 0 0,-92 7-36 0 0,130-16-1 0 0,-119 15 0 0 0,1 0 0 0 0,-1 2 0 0 0,1 0 0 0 0,-1 2 0 0 0,1 0 0 0 0,-1 2 0 0 0,24 7 0 0 0,-24-5 12 0 0,44 4 0 0 0,0 0 18 0 0,35 15-20 0 0,122 15-10 0 0,-144-34 0 0 0,-49-5 0 0 0,-15-1 0 0 0,-1-1 0 0 0,1 0 0 0 0,21-6 0 0 0,-20 4 0 0 0,1 0 0 0 0,21 0 0 0 0,144-7 0 0 0,38-4 64 0 0,118-6 0 0 0,-321 20-69 0 0,0 1 0 0 0,0 2 0 0 0,0 0-1 0 0,-1 1 1 0 0,1 0 0 0 0,-1 2 0 0 0,0 0-1 0 0,0 1 1 0 0,0 1 0 0 0,-1 1 0 0 0,28 18 0 0 0,-12-6-661 0 0,0-4-254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6:18.592"/>
    </inkml:context>
    <inkml:brush xml:id="br0">
      <inkml:brushProperty name="width" value="0.1" units="cm"/>
      <inkml:brushProperty name="height" value="0.1" units="cm"/>
      <inkml:brushProperty name="color" value="#E71224"/>
    </inkml:brush>
  </inkml:definitions>
  <inkml:trace contextRef="#ctx0" brushRef="#br0">1 208 1839 0 0,'0'0'134'0'0,"15"11"1162"0"0,-10-8-1167 0 0,1 0 0 0 0,0 0 0 0 0,0-1 1 0 0,0 1-1 0 0,0-1 0 0 0,1-1 0 0 0,-1 1 1 0 0,0-1-1 0 0,1 0 0 0 0,-1-1 0 0 0,1 0 1 0 0,-1 0-1 0 0,1 0 0 0 0,10-2 0 0 0,8-3 748 0 0,0 0 0 0 0,33-14 0 0 0,-31 11-688 0 0,82-32 510 0 0,-71 24-389 0 0,2 1-1 0 0,70-14 1 0 0,187-7 498 0 0,-131 19-496 0 0,-61 4-180 0 0,-17 1 173 0 0,103-2 0 0 0,-32 18-77 0 0,-60 0-150 0 0,117-11 0 0 0,-62-2 148 0 0,177 13 0 0 0,-293-3-220 0 0,238 27 84 0 0,-118-8-52 0 0,138 12 26 0 0,-290-32-63 0 0,125 11 137 0 0,-68-6-96 0 0,90 19 0 0 0,-18-1-9 0 0,-79-16-27 0 0,192 15 52 0 0,-31-37-54 0 0,28 0 56 0 0,-62 21-6 0 0,38-4 84 0 0,28-15-138 0 0,-84 12 38 0 0,130-7 52 0 0,-151-6-52 0 0,180 7-1 0 0,90-1 3 0 0,-112-2-27 0 0,-228 10-13 0 0,339-4 0 0 0,-100-4 0 0 0,-21 5 11 0 0,27 16 42 0 0,-299-11-42 0 0,0-1 0 0 0,0-1-1 0 0,0-1 1 0 0,0-1 0 0 0,37-7-1 0 0,-36 5 113 0 0,-15 3-65 0 0,-1 0-1 0 0,0 0 1 0 0,0 0-1 0 0,0-1 1 0 0,-1 1-1 0 0,1-1 0 0 0,0 0 1 0 0,5-3-1 0 0,4-4 150 0 0,-13 8-199 0 0,0 1 1 0 0,0-1-1 0 0,1 0 0 0 0,-1 1 1 0 0,0-1-1 0 0,0 0 0 0 0,0 0 1 0 0,0 0-1 0 0,0 0 0 0 0,0 0 1 0 0,0 0-1 0 0,0-1 0 0 0,0 1 1 0 0,0 0-1 0 0,0 0 0 0 0,-1-1 1 0 0,1 1-1 0 0,-1 0 0 0 0,1-3 1 0 0,-1 4-9 0 0,0-1 0 0 0,0 1 1 0 0,0 0-1 0 0,0 0 0 0 0,0-1 1 0 0,0 1-1 0 0,1 0 0 0 0,-1 0 0 0 0,0-1 1 0 0,0 1-1 0 0,0 0 0 0 0,0-1 1 0 0,0 1-1 0 0,0 0 0 0 0,0 0 1 0 0,1-1-1 0 0,-1 1 0 0 0,0 0 1 0 0,0 0-1 0 0,0 0 0 0 0,0-1 1 0 0,1 1-1 0 0,-1 0 0 0 0,0 0 1 0 0,0 0-1 0 0,1 0 0 0 0,-1-1 1 0 0,0 1-1 0 0,0 0 0 0 0,1 0 0 0 0,-1 0 1 0 0,0 0-1 0 0,0 0 0 0 0,1 0 1 0 0,-1 0-1 0 0,0 0 0 0 0,0 0 1 0 0,1 0-1 0 0,7 9 0 0 0,-1 2-2 0 0,47 48-350 0 0,-46-52 291 0 0,11 12-750 0 0,26 18 1 0 0,-26-24 108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6:20.574"/>
    </inkml:context>
    <inkml:brush xml:id="br0">
      <inkml:brushProperty name="width" value="0.1" units="cm"/>
      <inkml:brushProperty name="height" value="0.1" units="cm"/>
      <inkml:brushProperty name="color" value="#E71224"/>
    </inkml:brush>
  </inkml:definitions>
  <inkml:trace contextRef="#ctx0" brushRef="#br0">0 8 4431 0 0,'1'0'27'0'0,"0"-1"-1"0"0,1 0 0 0 0,-1 0 1 0 0,0 1-1 0 0,0-1 0 0 0,0 0 1 0 0,0 1-1 0 0,1-1 0 0 0,-1 1 1 0 0,0 0-1 0 0,1-1 0 0 0,-1 1 0 0 0,0 0 1 0 0,1 0-1 0 0,-1 0 0 0 0,0 0 1 0 0,1 0-1 0 0,-1 0 0 0 0,0 0 1 0 0,1 0-1 0 0,-1 0 0 0 0,2 1 1 0 0,32 14 385 0 0,-21-8-259 0 0,11 4-60 0 0,0-2-1 0 0,1 0 1 0 0,-1-2-1 0 0,2-1 1 0 0,-1-1-1 0 0,0-1 1 0 0,1-1-1 0 0,0-2 1 0 0,29-1-1 0 0,67-12 577 0 0,-71 5-247 0 0,1 3 0 0 0,69 3 0 0 0,-32 3 54 0 0,141-14-1 0 0,-77 1-309 0 0,45 0-7 0 0,197-5 345 0 0,-38 32-126 0 0,113-3-292 0 0,-396-14 42 0 0,95 12 0 0 0,-69 5-70 0 0,11 1-63 0 0,-95-16 9 0 0,219 7 110 0 0,-10 2 0 0 0,-101-1-26 0 0,-32-2-66 0 0,64 0 31 0 0,-98-8-42 0 0,456 10 159 0 0,-218 10-170 0 0,108 7 64 0 0,-283-11-32 0 0,193-1 0 0 0,66-16-21 0 0,-285 2 37 0 0,60 3 21 0 0,-151-3-82 0 0,1 1 0 0 0,0 0 0 0 0,0 1 0 0 0,-1-1 0 0 0,1 1 0 0 0,7 3 0 0 0,-12-4 3 0 0,1 0-1 0 0,0 0 1 0 0,0 0 0 0 0,0 0 0 0 0,-1 0-1 0 0,1 1 1 0 0,0-1 0 0 0,-1 0 0 0 0,0 1-1 0 0,1 0 1 0 0,-1-1 0 0 0,0 1 0 0 0,1 0-1 0 0,-1-1 1 0 0,0 1 0 0 0,0 0 0 0 0,-1 0-1 0 0,1 0 1 0 0,0 0 0 0 0,0 4 0 0 0,0 8-244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6:24.836"/>
    </inkml:context>
    <inkml:brush xml:id="br0">
      <inkml:brushProperty name="width" value="0.1" units="cm"/>
      <inkml:brushProperty name="height" value="0.1" units="cm"/>
      <inkml:brushProperty name="color" value="#E71224"/>
    </inkml:brush>
  </inkml:definitions>
  <inkml:trace contextRef="#ctx0" brushRef="#br0">0 162 919 0 0,'13'-1'945'0'0,"-10"0"-799"0"0,1 1 0 0 0,0 0 0 0 0,-1-1 0 0 0,1 1 0 0 0,0 1 0 0 0,-1-1 0 0 0,1 0 0 0 0,0 1 0 0 0,-1 0 0 0 0,1 0 0 0 0,4 2-1 0 0,-7-2-66 0 0,1 1 0 0 0,-1-1-1 0 0,-1 1 1 0 0,1-1 0 0 0,0 1 0 0 0,0 0-1 0 0,0-1 1 0 0,-1 1 0 0 0,1 2-1 0 0,-1-2-29 0 0,1 0 0 0 0,-1-1-1 0 0,1 0 1 0 0,-1 1 0 0 0,1-1 0 0 0,-1 1-1 0 0,1-1 1 0 0,0 1 0 0 0,0-1 0 0 0,0 0-1 0 0,0 0 1 0 0,0 1 0 0 0,0-1 0 0 0,0 0-1 0 0,2 2 1 0 0,0-1-15 0 0,1 0-1 0 0,-1 0 1 0 0,0-1-1 0 0,1 1 1 0 0,-1-1-1 0 0,1 0 1 0 0,-1 0-1 0 0,1 0 0 0 0,-1 0 1 0 0,1-1-1 0 0,0 1 1 0 0,0-1-1 0 0,-1 0 1 0 0,1 0-1 0 0,0 0 1 0 0,6-2-1 0 0,16-2 327 0 0,0 1 0 0 0,1 1 0 0 0,-1 1 0 0 0,52 6 0 0 0,76 3 115 0 0,-39-3-102 0 0,-7 2 25 0 0,0-5-1 0 0,116-11 0 0 0,97-1 158 0 0,-289 10-502 0 0,33-2 35 0 0,93-12 0 0 0,-87 4-41 0 0,1 3-1 0 0,112 3 0 0 0,-143 6-14 0 0,36 2 80 0 0,122-9 0 0 0,-32-22 53 0 0,-113 15-74 0 0,1 3 0 0 0,84-3-1 0 0,-17 14-33 0 0,-38 1 31 0 0,0-4-1 0 0,87-12 1 0 0,-113 5-72 0 0,0 3 0 0 0,0 3 0 0 0,81 7 0 0 0,134-1 14 0 0,-2-20 4 0 0,-242 14-34 0 0,30 0 10 0 0,0 4 0 0 0,69 9 0 0 0,-69-4 5 0 0,0-2 0 0 0,67-5 0 0 0,-9-10 40 0 0,-48 2 9 0 0,-1 3-1 0 0,103 7 0 0 0,149 18 1 0 0,-177-25-45 0 0,-66 2 4 0 0,99 7-1 0 0,-65 9-21 0 0,-44-4 2 0 0,0-3 1 0 0,75-3-1 0 0,152-19 50 0 0,-234 15-42 0 0,0 2 0 0 0,75 11 0 0 0,-74-5-1 0 0,0-2 1 0 0,70-5-1 0 0,-57-5-10 0 0,19-3 0 0 0,183 8 0 0 0,167 21 64 0 0,-105-6-64 0 0,-175-3 0 0 0,53-17 0 0 0,-122 4 0 0 0,175 19 0 0 0,-201-11 0 0 0,-58-6 0 0 0,42 4 0 0 0,55-2 0 0 0,31 0 0 0 0,-87 0 0 0 0,122 6 0 0 0,-74 2-2 0 0,-39-3 15 0 0,5 1 15 0 0,34 2-3 0 0,269-19-25 0 0,-208 1 0 0 0,-19 15 0 0 0,0-1 0 0 0,57-9 0 0 0,51 7 0 0 0,72-4 0 0 0,91-23 11 0 0,-236 26 63 0 0,-151-3-41 0 0,0 1-27 0 0,136-1-2 0 0,-153-1-4 0 0,289-20 66 0 0,-1 20-4 0 0,-40-6-7 0 0,-172 1-46 0 0,388-16 119 0 0,-258-1 18 0 0,-132 11-27 0 0,133-2 0 0 0,85 2-55 0 0,-140-10-64 0 0,98-8 0 0 0,-119 33 0 0 0,3-1 0 0 0,59-15 23 0 0,93 0 18 0 0,242-10-41 0 0,-244 18 0 0 0,-107 6 0 0 0,17-20 0 0 0,-33 1 0 0 0,104 14 0 0 0,64-5 0 0 0,-79 1 6 0 0,-234 7-1 0 0,132 12 48 0 0,-151-11-53 0 0,72 7 0 0 0,123-3 0 0 0,-151-8 0 0 0,12 0 0 0 0,0 2 0 0 0,111 13 0 0 0,-20 2 0 0 0,-120-11 0 0 0,0-1 0 0 0,43-4 0 0 0,-8 0 0 0 0,65 8 0 0 0,-84-2 0 0 0,148 12 0 0 0,-76-5 0 0 0,-50-4 0 0 0,-15-1 0 0 0,-18-1 0 0 0,62-1 0 0 0,140 0 64 0 0,-237-4-64 0 0,94 12 0 0 0,52 5 0 0 0,55 4 0 0 0,-165-19 0 0 0,117 3 0 0 0,-17 2 0 0 0,-98-4 0 0 0,38 8 0 0 0,-53-7 0 0 0,50 3 0 0 0,-24-5 0 0 0,-30 0 0 0 0,35-2 0 0 0,-41-1 0 0 0,26 3 0 0 0,-2 0 0 0 0,1-1 0 0 0,-20 0 0 0 0,0-1 0 0 0,1 0 0 0 0,-1-2 0 0 0,25-5 0 0 0,-39 6 0 0 0,-1 1 0 0 0,0-1 0 0 0,0 1 0 0 0,10 1 0 0 0,16-2 0 0 0,-21 0 0 0 0,1 0 0 0 0,0 1 0 0 0,11 0 0 0 0,17 0 0 0 0,-28 0 0 0 0,0 1 0 0 0,-1 0 0 0 0,1 0 0 0 0,10 4 0 0 0,11 0 0 0 0,83 3 0 0 0,0 1 0 0 0,-23-5 0 0 0,0-1 0 0 0,-65-1 0 0 0,1-1 0 0 0,-1-2 0 0 0,33-5 0 0 0,-28 3 0 0 0,61 1 0 0 0,-18 12 0 0 0,-31-3 0 0 0,22 0 0 0 0,0-2 0 0 0,104-7 0 0 0,-51-1 0 0 0,3-3 0 0 0,50-6 0 0 0,-164 11 0 0 0,116-13 34 0 0,-106 13-28 0 0,1 1 0 0 0,-1 1 0 0 0,1 0 0 0 0,31 8 0 0 0,-43-7-82 0 0,1 1-1 0 0,-1 0 0 0 0,0 1 1 0 0,0-1-1 0 0,0 2 1 0 0,0-1-1 0 0,-1 1 0 0 0,0 0 1 0 0,0 0-1 0 0,7 7 1 0 0,-1 1-394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6:29.010"/>
    </inkml:context>
    <inkml:brush xml:id="br0">
      <inkml:brushProperty name="width" value="0.1" units="cm"/>
      <inkml:brushProperty name="height" value="0.1" units="cm"/>
      <inkml:brushProperty name="color" value="#E71224"/>
    </inkml:brush>
  </inkml:definitions>
  <inkml:trace contextRef="#ctx0" brushRef="#br0">39 0 4111 0 0,'-2'0'186'0'0,"0"0"-1"0"0,0 1 0 0 0,-1-1 0 0 0,1 0 1 0 0,0 1-1 0 0,0 0 0 0 0,-1-1 0 0 0,1 1 0 0 0,0 0 1 0 0,0 0-1 0 0,0 0 0 0 0,0 0 0 0 0,-3 3 0 0 0,5-4-84 0 0,-1 1-1 0 0,1-1 1 0 0,-1 1-1 0 0,1-1 1 0 0,-1 1-1 0 0,1-1 0 0 0,0 1 1 0 0,-1-1-1 0 0,1 1 1 0 0,0 0-1 0 0,0-1 0 0 0,-1 1 1 0 0,1-1-1 0 0,0 1 1 0 0,0 0-1 0 0,0-1 1 0 0,0 1-1 0 0,0 0 0 0 0,0-1 1 0 0,0 2-1 0 0,0-1-48 0 0,0 0 0 0 0,1 0 0 0 0,-1 0-1 0 0,1 0 1 0 0,-1 1 0 0 0,1-1 0 0 0,0 0 0 0 0,-1 0-1 0 0,1 0 1 0 0,0 0 0 0 0,-1-1 0 0 0,1 1 0 0 0,0 0-1 0 0,0 0 1 0 0,1 0 0 0 0,4 4 265 0 0,-1-1 1 0 0,1-1-1 0 0,0 1 0 0 0,12 4 1 0 0,-15-7-260 0 0,5 3 135 0 0,0 1 0 0 0,0 0 1 0 0,-1 0-1 0 0,12 11 0 0 0,-12-10-90 0 0,0 0 0 0 0,0-1-1 0 0,0 1 1 0 0,17 7 0 0 0,-16-9-30 0 0,0-1 1 0 0,0 0-1 0 0,0-1 0 0 0,0 0 0 0 0,0 0 0 0 0,1 0 0 0 0,10 0 1 0 0,-15-3-23 0 0,0 1 1 0 0,1 1 0 0 0,-1-1-1 0 0,0 0 1 0 0,0 1-1 0 0,0 0 1 0 0,0 0 0 0 0,0 0-1 0 0,0 0 1 0 0,0 1 0 0 0,0 0-1 0 0,0 0 1 0 0,0 0 0 0 0,-1 0-1 0 0,1 0 1 0 0,-1 1 0 0 0,0-1-1 0 0,0 1 1 0 0,0 0 0 0 0,0 0-1 0 0,0 0 1 0 0,0 1-1 0 0,-1-1 1 0 0,1 0 0 0 0,-1 1-1 0 0,0 0 1 0 0,0-1 0 0 0,-1 1-1 0 0,2 5 1 0 0,4 5 173 0 0,0-1 1 0 0,14 21-1 0 0,-15-25-153 0 0,0 0-1 0 0,0 0 1 0 0,-1 1 0 0 0,0 0-1 0 0,-1-1 1 0 0,0 2 0 0 0,3 13-1 0 0,21 126 935 0 0,-17-104-840 0 0,3 0 0 0 0,19 46 0 0 0,18 65 64 0 0,-30-80-117 0 0,8 42 30 0 0,-12-16-7 0 0,-5-36-69 0 0,-7-45 30 0 0,-1 1 1 0 0,-1 0-1 0 0,-1-1 1 0 0,-2 35-1 0 0,-3 42 223 0 0,1-15-96 0 0,-19 155-96 0 0,12-172-64 0 0,-22 78 0 0 0,29-136-64 0 0,-18 80 14 0 0,-39 138 228 0 0,25-101-183 0 0,4-12 18 0 0,20-77-45 0 0,2 0 1 0 0,-3 43-1 0 0,6-42 0 0 0,-1 0-1 0 0,-12 38 1 0 0,-41 87 107 0 0,54-153-105 0 0,-1-1 1 0 0,1 1-1 0 0,-1-1 0 0 0,-9 10 1 0 0,4-5 42 0 0,11-14-77 0 0,0 0-1 0 0,0 0 1 0 0,0 0-1 0 0,0 0 1 0 0,-1 0-1 0 0,1 0 1 0 0,0 0-1 0 0,0 0 1 0 0,0 1-1 0 0,0-1 0 0 0,0 0 1 0 0,0 0-1 0 0,0 0 1 0 0,0 0-1 0 0,0 0 1 0 0,0 0-1 0 0,0 0 1 0 0,0 0-1 0 0,0 0 1 0 0,0 0-1 0 0,0 0 1 0 0,0 0-1 0 0,0 0 1 0 0,0 1-1 0 0,0-1 1 0 0,0 0-1 0 0,0 0 1 0 0,0 0-1 0 0,0 0 1 0 0,0 0-1 0 0,0 0 1 0 0,0 0-1 0 0,0 0 1 0 0,0 0-1 0 0,0 0 0 0 0,0 0 1 0 0,0 1-1 0 0,0-1 1 0 0,0 0-1 0 0,0 0 1 0 0,0 0-1 0 0,0 0 1 0 0,0 0-1 0 0,0 0 1 0 0,0 0-1 0 0,0 0 1 0 0,0 0-1 0 0,0 0 1 0 0,0 0-1 0 0,1 0 1 0 0,-1 0-1 0 0,0 0 1 0 0,0 0-1 0 0,0 0 1 0 0,0 1-1 0 0,0-1 1 0 0,0 0-1 0 0,0 0 1 0 0,0 0-1 0 0,0 0 0 0 0,0 0 1 0 0,9-2 69 0 0,8-4-1159 0 0,-6-3-3655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6:31.308"/>
    </inkml:context>
    <inkml:brush xml:id="br0">
      <inkml:brushProperty name="width" value="0.1" units="cm"/>
      <inkml:brushProperty name="height" value="0.1" units="cm"/>
      <inkml:brushProperty name="color" value="#E71224"/>
    </inkml:brush>
  </inkml:definitions>
  <inkml:trace contextRef="#ctx0" brushRef="#br0">571 3 4431 0 0,'-2'-1'182'0'0,"0"1"0"0"0,0 0 0 0 0,1-1 0 0 0,-1 1 0 0 0,0 0 0 0 0,0 0 0 0 0,0 0 0 0 0,1 0 0 0 0,-1 0-1 0 0,0 0 1 0 0,0 1 0 0 0,0-1 0 0 0,1 1 0 0 0,-1-1 0 0 0,0 1 0 0 0,1 0 0 0 0,-1-1 0 0 0,1 1 0 0 0,-1 0-1 0 0,0 0 1 0 0,1 0 0 0 0,0 0 0 0 0,-1 0 0 0 0,1 1 0 0 0,-3 2 0 0 0,-2 3 164 0 0,0 1 1 0 0,1 0-1 0 0,-9 17 1 0 0,-2 2-104 0 0,-173 256 1742 0 0,153-220-1622 0 0,-17 24 218 0 0,41-69-438 0 0,1 0 0 0 0,1 1 0 0 0,1 0 0 0 0,0 0 0 0 0,2 1 0 0 0,-8 30 0 0 0,-17 128 258 0 0,22-110-272 0 0,-23 151 376 0 0,30-196-435 0 0,-20 113 536 0 0,14-88-336 0 0,-3 71 1 0 0,8-68-180 0 0,3-19-23 0 0,2 1 0 0 0,1 0 0 0 0,8 45 0 0 0,-3-37 28 0 0,0 59 0 0 0,-14 20 64 0 0,2-81-65 0 0,3 0-1 0 0,3 50 0 0 0,2-68-63 0 0,1 1 0 0 0,8 22 0 0 0,-1-3-7 0 0,12 79 32 0 0,1 5 59 0 0,-18-101-96 0 0,1 0-1 0 0,1-1 1 0 0,13 26 0 0 0,-10-26 5 0 0,-2-4 26 0 0,1-1 1 0 0,0 1 0 0 0,22 27-1 0 0,-17-28-38 0 0,47 62 131 0 0,26 34 284 0 0,-18-25 39 0 0,19 20 14 0 0,-87-106-451 0 0,0 1-1 0 0,0 0 0 0 0,0 1 1 0 0,-1-1-1 0 0,0 0 0 0 0,0 0 1 0 0,1 9-1 0 0,5 15-107 0 0,10 16-1147 0 0,-4-14-3340 0 0,3 3-1638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6:12.445"/>
    </inkml:context>
    <inkml:brush xml:id="br0">
      <inkml:brushProperty name="width" value="0.1" units="cm"/>
      <inkml:brushProperty name="height" value="0.1" units="cm"/>
      <inkml:brushProperty name="color" value="#E71224"/>
    </inkml:brush>
  </inkml:definitions>
  <inkml:trace contextRef="#ctx0" brushRef="#br0">0 151 455 0 0,'2'-2'134'0'0,"0"1"0"0"0,1 0 0 0 0,-1-1 0 0 0,0 1 0 0 0,1 0 0 0 0,-1 0 0 0 0,0 0 0 0 0,1 1 0 0 0,-1-1 0 0 0,1 0 0 0 0,0 1 0 0 0,-1 0-1 0 0,1-1 1 0 0,-1 1 0 0 0,1 0 0 0 0,0 1 0 0 0,-1-1 0 0 0,6 1 0 0 0,-4 0 172 0 0,1-1 1 0 0,-1 0-1 0 0,1 0 0 0 0,-1 0 1 0 0,8-1-1 0 0,-7 0-161 0 0,0 1 0 0 0,1 0 0 0 0,-1 1 0 0 0,1-1 0 0 0,-1 1 0 0 0,0 0 0 0 0,1 0 0 0 0,-1 1 0 0 0,9 3 0 0 0,20 5 118 0 0,61 13 681 0 0,-80-21-842 0 0,0-1 0 0 0,1 0 0 0 0,-1 0 0 0 0,0-2 0 0 0,1 0 0 0 0,-1-1 0 0 0,22-5 0 0 0,32-3 194 0 0,-56 9-183 0 0,26-8 0 0 0,-6 1 19 0 0,6 1-74 0 0,13-3 5 0 0,1 2 0 0 0,68-2 1 0 0,-37 7-54 0 0,-70 3-1 0 0,1-2 1 0 0,19-4-1 0 0,-22 4-2 0 0,0 0 0 0 0,0 0 1 0 0,0 1-1 0 0,18 1 0 0 0,-17 0-7 0 0,1 0 0 0 0,-1-1 0 0 0,15-3 0 0 0,26-1 0 0 0,-15 4 0 0 0,-25 0 0 0 0,1 0 0 0 0,25 4 0 0 0,123 12 0 0 0,-87-9 105 0 0,0-4 0 0 0,95-9 0 0 0,-162 6-102 0 0,202-6 7 0 0,-88 11 108 0 0,-97-3-108 0 0,145 18 54 0 0,-39-22-24 0 0,-34-2-16 0 0,-77 6-1 0 0,1 2 0 0 0,31 6 0 0 0,-31-4-25 0 0,-1-2 1 0 0,34 2-1 0 0,0-6 1 0 0,33 0 66 0 0,77 18 63 0 0,-49-4-128 0 0,-95-12 0 0 0,-1 0 0 0 0,1-2 0 0 0,33-5 0 0 0,1-2 88 0 0,0 3 0 0 0,71 3 0 0 0,-74-2-88 0 0,-36 2 0 0 0,0 1 0 0 0,22 1 0 0 0,116 6 64 0 0,-123-5-64 0 0,-21-1 0 0 0,0 0 0 0 0,17 3 0 0 0,27 1 0 0 0,-18 0 0 0 0,-1-1 0 0 0,1-2 0 0 0,57-5 0 0 0,39 1 224 0 0,-85 4-165 0 0,56 2 36 0 0,-57-1-2 0 0,1-1 0 0 0,84-11-1 0 0,-12 1-2 0 0,-50 6-52 0 0,-45 2-23 0 0,1 2-1 0 0,-1 0 0 0 0,43 9 1 0 0,-31-4-9 0 0,38 6 10 0 0,0-3 0 0 0,1-4 0 0 0,79-4 0 0 0,-116-1-2 0 0,0 1 0 0 0,0 2 0 0 0,40 8 0 0 0,-35-4-6 0 0,-28-6-8 0 0,1 0-1 0 0,-1-2 0 0 0,1 0 0 0 0,-1 0 1 0 0,18-5-1 0 0,30-2 80 0 0,-22 4 10 0 0,-23 1-58 0 0,1 2 0 0 0,21 0-1 0 0,28 3 9 0 0,0-3-1 0 0,0-3 1 0 0,0-3-1 0 0,96-22 0 0 0,-63 12-3 0 0,-9 2-6 0 0,-50 9-29 0 0,0 1 0 0 0,0 3 0 0 0,81 4 0 0 0,-81-1 0 0 0,0-1 0 0 0,62-8 0 0 0,-73 2 0 0 0,57-5 0 0 0,11-1 0 0 0,3 0 0 0 0,2 15 0 0 0,-71-1 0 0 0,9-4 0 0 0,-32 1 0 0 0,1 1 0 0 0,15 0 0 0 0,66 9 75 0 0,-76-8-66 0 0,0-1 0 0 0,0-1 1 0 0,0-1-1 0 0,0 0 0 0 0,17-5 0 0 0,-9 2-10 0 0,27-1 0 0 0,-21 3 1 0 0,-13 1 0 0 0,0 2 0 0 0,0-1 0 0 0,19 3 0 0 0,140 11 0 0 0,-100-9 0 0 0,46 11 0 0 0,-86-9 0 0 0,0-2 0 0 0,1-1 0 0 0,66-3 0 0 0,74-27 95 0 0,-154 22-62 0 0,4 1-5 0 0,-1 2-1 0 0,1 0 1 0 0,0 2-1 0 0,0 0 0 0 0,0 2 1 0 0,38 8-1 0 0,-4-7-27 0 0,-48-1 0 0 0,0-1 0 0 0,24-2 0 0 0,-25 0 0 0 0,0 1 0 0 0,0 1 0 0 0,17 2 0 0 0,-9-1 9 0 0,-1-1 0 0 0,0 0 0 0 0,1-1 0 0 0,-1-1-1 0 0,37-7 1 0 0,12-1 2 0 0,-28 4-11 0 0,-31 3 0 0 0,0 1 0 0 0,0-1 0 0 0,0 2 0 0 0,0 0 0 0 0,0 0 0 0 0,0 0 0 0 0,11 3 0 0 0,-3 0 0 0 0,-1-1 0 0 0,34 0 0 0 0,-48-2 1 0 0,-1 0 0 0 0,1-1 0 0 0,-1 1 0 0 0,1-1 0 0 0,-1 0 0 0 0,1 1 0 0 0,-1-1 0 0 0,1 0 0 0 0,-1 0 0 0 0,0 0-1 0 0,1 0 1 0 0,-1 0 0 0 0,0 0 0 0 0,0 0 0 0 0,0-1 0 0 0,0 1 0 0 0,0 0 0 0 0,1-3 0 0 0,-1 3 14 0 0,1-1-1 0 0,-1 1 1 0 0,0-1 0 0 0,0 1 0 0 0,1-1-1 0 0,-1 1 1 0 0,0 0 0 0 0,1 0 0 0 0,0 0-1 0 0,-1 0 1 0 0,1 0 0 0 0,0 0 0 0 0,2-1-1 0 0,20 0 66 0 0,-23-2-16 0 0,-3 3-20 0 0,-5 5-24 0 0,2 1-155 0 0,0 0-1 0 0,1 0 1 0 0,-8 11-1 0 0,10-14 58 0 0,-7 11-422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6:51.721"/>
    </inkml:context>
    <inkml:brush xml:id="br0">
      <inkml:brushProperty name="width" value="0.1" units="cm"/>
      <inkml:brushProperty name="height" value="0.1" units="cm"/>
      <inkml:brushProperty name="color" value="#E71224"/>
    </inkml:brush>
  </inkml:definitions>
  <inkml:trace contextRef="#ctx0" brushRef="#br0">0 28 455 0 0,'4'0'272'0'0,"1"-1"0"0"0,-1 0-1 0 0,0 0 1 0 0,0 0-1 0 0,0 0 1 0 0,0-1 0 0 0,0 1-1 0 0,7-5 1 0 0,-8 4-53 0 0,1 0 1 0 0,-1 0 0 0 0,1 1-1 0 0,0-1 1 0 0,-1 1 0 0 0,1 0-1 0 0,0 0 1 0 0,0 0 0 0 0,0 1-1 0 0,0-1 1 0 0,4 1-1 0 0,15 4-105 0 0,0 0-1 0 0,-1 2 1 0 0,37 13 0 0 0,-36-11-71 0 0,0 0 0 0 0,1-2 0 0 0,26 4 0 0 0,-2-6 628 0 0,69-5 1 0 0,1 0 60 0 0,-68 2-636 0 0,-7 1 48 0 0,65 8 0 0 0,-59-1-138 0 0,-6 0 21 0 0,0-1-1 0 0,1-3 1 0 0,-1-2-1 0 0,50-2 0 0 0,67-19 306 0 0,-81 8 6 0 0,120-1 0 0 0,-132 11-273 0 0,23 0-55 0 0,372-6 107 0 0,-411 4-110 0 0,149-6 50 0 0,213-22 151 0 0,-294 21-53 0 0,-1 5 0 0 0,150 13-1 0 0,19-11-93 0 0,17 2 6 0 0,140 10-13 0 0,-89 7-25 0 0,-301-12 6 0 0,154-3-2 0 0,-37-2 19 0 0,14 11 27 0 0,173 6 151 0 0,-10-11-119 0 0,-245-3-94 0 0,-77-2-15 0 0,273 2 60 0 0,-188-6-55 0 0,331 3 50 0 0,-61 8 7 0 0,-368-8-64 0 0,181 7 0 0 0,-100-2 0 0 0,144-9 0 0 0,373-33 128 0 0,-466 36-128 0 0,284 5 0 0 0,-214-3-1 0 0,14 1 13 0 0,-209-1-6 0 0,0 0 0 0 0,-1 2 0 0 0,1 1 0 0 0,24 7 0 0 0,-34-7-1091 0 0,1 0 0 0 0,16 10 0 0 0,-3 1-2605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6:54.859"/>
    </inkml:context>
    <inkml:brush xml:id="br0">
      <inkml:brushProperty name="width" value="0.1" units="cm"/>
      <inkml:brushProperty name="height" value="0.1" units="cm"/>
      <inkml:brushProperty name="color" value="#E71224"/>
    </inkml:brush>
  </inkml:definitions>
  <inkml:trace contextRef="#ctx0" brushRef="#br0">12 174 919 0 0,'-7'-7'2128'0'0,"7"6"-2028"0"0,0 0 0 0 0,0 1 0 0 0,0-1 0 0 0,0 1 0 0 0,0-1 0 0 0,0 0 0 0 0,0 1 0 0 0,-1-1 0 0 0,1 1 0 0 0,0-1 0 0 0,0 1 0 0 0,0-1 0 0 0,-1 0 0 0 0,1 1 0 0 0,0-1 0 0 0,-1 1 0 0 0,1-1 0 0 0,0 1 0 0 0,-1 0 0 0 0,0-1 0 0 0,10 3 600 0 0,6 0-616 0 0,0-1-1 0 0,0-1 1 0 0,0-1-1 0 0,18-2 1 0 0,-26 3 13 0 0,36-6 627 0 0,-30 3-552 0 0,0 1 1 0 0,0 1-1 0 0,-1 0 0 0 0,1 1 0 0 0,0 0 0 0 0,0 1 0 0 0,19 3 0 0 0,28 10-64 0 0,100 10 0 0 0,-124-23 68 0 0,0 0-1 0 0,49-7 0 0 0,70-18 362 0 0,-61 9-501 0 0,406-36 401 0 0,-455 50-445 0 0,-14 1 54 0 0,0-1 1 0 0,-1-2-1 0 0,1-1 1 0 0,40-10-1 0 0,-26 0 62 0 0,79-23 256 0 0,-100 32-277 0 0,1 1 1 0 0,-1 0-1 0 0,33 1 1 0 0,-15 5-85 0 0,47 8 1 0 0,-2 0 63 0 0,-39-8-67 0 0,0-2 0 0 0,96-11 0 0 0,-74 3 0 0 0,1 4 0 0 0,0 2 0 0 0,139 16 0 0 0,-145-10 0 0 0,0-2 0 0 0,93-10 0 0 0,-52 1 0 0 0,-77 7 24 0 0,1 1-1 0 0,46 7 0 0 0,59 19-34 0 0,-90-17 16 0 0,6 1-5 0 0,0-2 0 0 0,101 4 0 0 0,62-3 0 0 0,-165-6 0 0 0,125 6 0 0 0,251 13 182 0 0,-204-8-113 0 0,287-17 0 0 0,-237 6-69 0 0,-180 8 21 0 0,-11-1 12 0 0,242-5-23 0 0,-194-8-10 0 0,88 17 32 0 0,-1 0 0 0 0,134-21 43 0 0,-133 10 16 0 0,-113-1-14 0 0,121-10 0 0 0,-173 2-85 0 0,317-18 198 0 0,-269 26-121 0 0,143-16 0 0 0,-184 6-53 0 0,0 2 0 0 0,0 3 0 0 0,108 10 0 0 0,-27 2-16 0 0,-65-5 30 0 0,147-11 1 0 0,-169 2-28 0 0,32 3-3 0 0,95 11 0 0 0,17 0 0 0 0,-193-10 0 0 0,45 0 32 0 0,93-11 0 0 0,-77 1-32 0 0,117-6 0 0 0,-131 19 0 0 0,98 18 0 0 0,-55-6 0 0 0,-49-9 22 0 0,0-3-1 0 0,68-3 0 0 0,126 2-21 0 0,-192 1 0 0 0,69 3 0 0 0,81 5 27 0 0,48-2 10 0 0,-221-11-8 0 0,-1-2 0 0 0,1-1 0 0 0,-1-1 0 0 0,32-13 0 0 0,-7 4 8 0 0,-13 3 184 0 0,1 3 0 0 0,46-7 1 0 0,-61 13-169 0 0,-8 1-18 0 0,-1 0 0 0 0,1 1 0 0 0,0 1 0 0 0,12 1 0 0 0,-20-1-33 0 0,0 1 1 0 0,-1 0-1 0 0,1-1 0 0 0,0 2 1 0 0,-1-1-1 0 0,1 0 1 0 0,-1 1-1 0 0,1 0 1 0 0,-1 0-1 0 0,1 0 0 0 0,-1 0 1 0 0,0 0-1 0 0,0 1 1 0 0,0-1-1 0 0,-1 1 1 0 0,5 4-1 0 0,19 25-326 0 0,-8-13 101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8:57.118"/>
    </inkml:context>
    <inkml:brush xml:id="br0">
      <inkml:brushProperty name="width" value="0.1" units="cm"/>
      <inkml:brushProperty name="height" value="0.1" units="cm"/>
      <inkml:brushProperty name="color" value="#F4F91B"/>
    </inkml:brush>
  </inkml:definitions>
  <inkml:trace contextRef="#ctx0" brushRef="#br0">2273 68 919 0 0,'-30'-22'1307'0'0,"22"16"32"0"0,-1 1-1 0 0,0 0 0 0 0,0 1 1 0 0,0 0-1 0 0,0 0 1 0 0,-13-2-1 0 0,-8 1-2091 0 0,-19 0 1384 0 0,0 3 0 0 0,-60 5 0 0 0,98-2-490 0 0,-9 0 227 0 0,0 0 1 0 0,0 2 0 0 0,0 0 0 0 0,-37 12-1 0 0,7 2-130 0 0,-1-3 0 0 0,-1-2 0 0 0,-104 10 0 0 0,47-16 223 0 0,-11 1 226 0 0,56 0-160 0 0,-1-2 0 0 0,-107-8-1 0 0,98-4-144 0 0,-107-5 419 0 0,147 12-702 0 0,0 1 0 0 0,0 2 0 0 0,-45 9 0 0 0,-178 56-53 0 0,118-29-421 0 0,83-24-773 0 0,1 0-378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7:38.718"/>
    </inkml:context>
    <inkml:brush xml:id="br0">
      <inkml:brushProperty name="width" value="0.1" units="cm"/>
      <inkml:brushProperty name="height" value="0.1" units="cm"/>
      <inkml:brushProperty name="color" value="#E71224"/>
    </inkml:brush>
  </inkml:definitions>
  <inkml:trace contextRef="#ctx0" brushRef="#br0">340 1028 455 0 0,'-8'-16'2539'0'0,"6"14"-2285"0"0,1 0 1 0 0,-1 0-1 0 0,1 0 1 0 0,0-1-1 0 0,0 1 1 0 0,0-1-1 0 0,0 1 0 0 0,-1-3 1 0 0,2 4-197 0 0,0 0 0 0 0,0 0 0 0 0,0 0 0 0 0,1 0 0 0 0,-1 0-1 0 0,0 0 1 0 0,0 0 0 0 0,0 0 0 0 0,1 1 0 0 0,-1-1 0 0 0,1 0 0 0 0,-1 0 0 0 0,0 0 0 0 0,1 0 0 0 0,-1 1 0 0 0,1-1 0 0 0,0 0 0 0 0,-1 0 0 0 0,1 1 0 0 0,0-1 0 0 0,-1 0 0 0 0,1 1-1 0 0,0-1 1 0 0,0 1 0 0 0,-1-1 0 0 0,1 1 0 0 0,0 0 0 0 0,0-1 0 0 0,1 0 0 0 0,1 0 212 0 0,0 0-1 0 0,0 0 1 0 0,0 1 0 0 0,0-1 0 0 0,0 1-1 0 0,1-1 1 0 0,-1 1 0 0 0,0 0-1 0 0,0 0 1 0 0,0 0 0 0 0,0 1-1 0 0,7 0 1 0 0,43 16 993 0 0,-6-3-823 0 0,-17-9 101 0 0,35 0 1 0 0,-35-3-64 0 0,35 6 1 0 0,68 9 352 0 0,-128-17-782 0 0,21 1 182 0 0,-16 0-135 0 0,0-1 1 0 0,0 1-1 0 0,16 4 0 0 0,91 28 187 0 0,-106-30-234 0 0,0 0 0 0 0,0-1 0 0 0,0 0 0 0 0,0-1 0 0 0,19 0 0 0 0,55-8 629 0 0,-26 5-392 0 0,-14 1-160 0 0,-30 1-85 0 0,1 1 1 0 0,16 3-1 0 0,-2-1-5 0 0,70 10 335 0 0,-61-6-125 0 0,68 2 1 0 0,-76-7-107 0 0,-1 0 1 0 0,52 13-1 0 0,-72-12-104 0 0,0 0 1 0 0,0 1-1 0 0,10 5 0 0 0,-13-5-37 0 0,1-1 0 0 0,0 0-1 0 0,0 0 1 0 0,0 0 0 0 0,0-1-1 0 0,10 1 1 0 0,0-1 42 0 0,-1 0-1 0 0,0 0 0 0 0,0 2 1 0 0,0 0-1 0 0,-1 1 0 0 0,0 1 1 0 0,21 10-1 0 0,-28-11-17 0 0,-1-1 0 0 0,1 0 0 0 0,0-1 0 0 0,0 1 1 0 0,0-2-1 0 0,0 1 0 0 0,0-2 0 0 0,1 1 0 0 0,-1-1 0 0 0,11 0 1 0 0,102 9 576 0 0,-85-5-490 0 0,-27-5-70 0 0,-1 0 1 0 0,1-1-1 0 0,-1 0 0 0 0,17-3 0 0 0,-14 1 8 0 0,0 1-1 0 0,16 0 1 0 0,-19 1-32 0 0,-1 0 1 0 0,1 0-1 0 0,0-1 0 0 0,-1 0 0 0 0,1-1 1 0 0,9-3-1 0 0,-11 2-2 0 0,0 2 0 0 0,0-1 1 0 0,1 1-1 0 0,-1 1 0 0 0,1-1 0 0 0,-1 1 1 0 0,1 0-1 0 0,0 1 0 0 0,7 0 0 0 0,30-2-14 0 0,-36 1 0 0 0,113-17-2 0 0,-46 6 15 0 0,-64 10 2 0 0,-1-1 0 0 0,1 0 1 0 0,-1 0-1 0 0,1-1 0 0 0,-1 0 0 0 0,11-7 1 0 0,-12 6 22 0 0,-1 0 0 0 0,1-1 1 0 0,-1 0-1 0 0,16-14 1 0 0,-17 12 38 0 0,0 0 0 0 0,-1-1 1 0 0,11-17-1 0 0,-15 21-50 0 0,-1 0-1 0 0,0 0 1 0 0,1 0 0 0 0,-2 0-1 0 0,1 0 1 0 0,0 0-1 0 0,-1-1 1 0 0,0 1 0 0 0,0 0-1 0 0,-1-6 1 0 0,1-15 1 0 0,-1 3 131 0 0,-3-35 0 0 0,2 50-128 0 0,-1 0 0 0 0,0 0 0 0 0,0 0 0 0 0,-1 1 0 0 0,0-1 1 0 0,0 0-1 0 0,-8-12 0 0 0,4 7-1 0 0,1-1 0 0 0,0 0-1 0 0,0 1 1 0 0,2-2 0 0 0,0 1 0 0 0,-3-18 0 0 0,4 17-18 0 0,1 8-3 0 0,0 1 0 0 0,-1-1 1 0 0,0 0-1 0 0,0 1 0 0 0,-1 0 0 0 0,-7-10 0 0 0,7 10 0 0 0,0-1 0 0 0,0 1 0 0 0,0-1 0 0 0,1 0 0 0 0,-4-11-1 0 0,0-4 90 0 0,-20-39-1 0 0,-2-8 10 0 0,24 55-71 0 0,-1-1 0 0 0,-1 1 0 0 0,0 0 0 0 0,-1 0 0 0 0,-12-16 0 0 0,-55-56 129 0 0,59 71-152 0 0,-1 0 0 0 0,-1 2 0 0 0,0 0-1 0 0,-33-17 1 0 0,19 12-2 0 0,10 5 34 0 0,-1 0 0 0 0,0 2 1 0 0,-29-10-1 0 0,4 5-24 0 0,-1 2 1 0 0,-52-8-1 0 0,37 13-21 0 0,-90-1 0 0 0,68 8 0 0 0,-67 2 0 0 0,43 3 0 0 0,-184 12 0 0 0,268-12 0 0 0,1 2 0 0 0,-28 8 0 0 0,30-6 0 0 0,0-1 0 0 0,-43 4 0 0 0,1-3 0 0 0,37-3 0 0 0,-33 0 0 0 0,9-4 0 0 0,-83 2 0 0 0,84 0 0 0 0,-47 5 0 0 0,-37 8 0 0 0,108-11 0 0 0,0 1 0 0 0,1 1 0 0 0,-1 1 0 0 0,-36 16 0 0 0,47-15 0 0 0,-25 18 0 0 0,-10 4 0 0 0,26-16 0 0 0,1 1 0 0 0,-25 21 0 0 0,36-26 0 0 0,7-4 0 0 0,0 1 0 0 0,0-1 0 0 0,0 1 0 0 0,1 0 0 0 0,1 0 0 0 0,-6 11 0 0 0,-1 0 0 0 0,-24 51 0 0 0,23-43 0 0 0,0 0 0 0 0,2 1 0 0 0,2 1 0 0 0,0 0 0 0 0,-5 38 0 0 0,11-58 0 0 0,0 0 0 0 0,0-1 0 0 0,1 1 0 0 0,1 1 0 0 0,-1-1 0 0 0,1 0 0 0 0,1 0 0 0 0,-1 0 0 0 0,1 0 0 0 0,3 9 0 0 0,4 8 0 0 0,2 0 0 0 0,0-1 0 0 0,26 44 0 0 0,-20-41 0 0 0,-5-6 0 0 0,16 20 0 0 0,-22-34 0 0 0,1 0 0 0 0,0 0 0 0 0,0-1 0 0 0,1 0 0 0 0,-1-1 0 0 0,12 8 0 0 0,75 53 0 0 0,-71-58 0 0 0,-26-4 6 0 0,1-1 0 0 0,0 1 0 0 0,0 0 0 0 0,0 0-1 0 0,0 1 1 0 0,1-1 0 0 0,-1 1 0 0 0,-1 4 0 0 0,-3 4-174 0 0,-8 22-1979 0 0,6-10 865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7:45.124"/>
    </inkml:context>
    <inkml:brush xml:id="br0">
      <inkml:brushProperty name="width" value="0.1" units="cm"/>
      <inkml:brushProperty name="height" value="0.1" units="cm"/>
      <inkml:brushProperty name="color" value="#E71224"/>
    </inkml:brush>
  </inkml:definitions>
  <inkml:trace contextRef="#ctx0" brushRef="#br0">0 10 719 0 0,'2'-2'0'0'0,"0"0"64"0"0,0 2-64 0 0,0-2 0 0 0,-2 0 0 0 0,0 0 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7:45.548"/>
    </inkml:context>
    <inkml:brush xml:id="br0">
      <inkml:brushProperty name="width" value="0.1" units="cm"/>
      <inkml:brushProperty name="height" value="0.1" units="cm"/>
      <inkml:brushProperty name="color" value="#E71224"/>
    </inkml:brush>
  </inkml:definitions>
  <inkml:trace contextRef="#ctx0" brushRef="#br0">43 14 455 0 0,'0'-1'103'0'0,"0"0"-1"0"0,-1 1 0 0 0,1-1 0 0 0,0 0 0 0 0,-1 1 0 0 0,1-1 0 0 0,-1 0 0 0 0,1 1 0 0 0,0-1 0 0 0,-1 0 0 0 0,0 1 1 0 0,1-1-1 0 0,-1 1 0 0 0,1-1 0 0 0,-1 1 0 0 0,0-1 0 0 0,1 1 0 0 0,-1 0 0 0 0,0-1 0 0 0,1 1 0 0 0,-1 0 0 0 0,0-1 0 0 0,1 1 1 0 0,-1 0-1 0 0,0 0 0 0 0,0 0 0 0 0,0 0 0 0 0,1 0 0 0 0,-1 0 0 0 0,0 0 0 0 0,0 0 0 0 0,1 0 0 0 0,-1 0 0 0 0,-1 0 0 0 0,1 1 45 0 0,0-1 0 0 0,-1 0 0 0 0,1 1 0 0 0,0-1 0 0 0,0 1 0 0 0,0-1 0 0 0,0 1 0 0 0,0 0 0 0 0,0 0 0 0 0,0-1 0 0 0,0 1 0 0 0,0 0 0 0 0,0 0 0 0 0,0 0 0 0 0,0 0 0 0 0,1 0 0 0 0,-1 0 0 0 0,0 0 0 0 0,1 0 0 0 0,-2 3 0 0 0,2-4-89 0 0,0 1-1 0 0,0-1 0 0 0,0 1 1 0 0,0-1-1 0 0,0 0 0 0 0,1 1 1 0 0,-1-1-1 0 0,0 1 0 0 0,0-1 1 0 0,0 0-1 0 0,0 1 0 0 0,1-1 1 0 0,-1 1-1 0 0,0-1 0 0 0,1 0 1 0 0,-1 1-1 0 0,0-1 0 0 0,0 0 1 0 0,1 0-1 0 0,-1 1 0 0 0,0-1 1 0 0,1 0-1 0 0,-1 0 0 0 0,1 1 1 0 0,-1-1-1 0 0,0 0 0 0 0,1 0 1 0 0,-1 0-1 0 0,1 0 0 0 0,-1 1 1 0 0,1-1-1 0 0,-1 0 0 0 0,0 0 1 0 0,1 0-1 0 0,25 5 1335 0 0,-10-2-812 0 0,-5 2-406 0 0,0 0-1 0 0,18 10 1 0 0,-18-8-35 0 0,0-1 0 0 0,17 6-1 0 0,6-1 25 0 0,1-2 0 0 0,0-2 0 0 0,61 6 0 0 0,110-7 1110 0 0,33 4-367 0 0,-199-5-754 0 0,105 9 112 0 0,-115-13-237 0 0,1-1 0 0 0,53-7 0 0 0,-82 7-26 0 0,46-7 308 0 0,-1-2 0 0 0,89-29 0 0 0,-85 23 89 0 0,-51 15-399 0 0,0 0 0 0 0,0 0 0 0 0,0 0 0 0 0,1 0 0 0 0,-1 0 0 0 0,0 0 0 0 0,0 0 0 0 0,1 0 0 0 0,-1 0 0 0 0,0 0 0 0 0,0 0 1 0 0,0 1-1 0 0,1-1 0 0 0,-1 0 0 0 0,0 0 0 0 0,0 0 0 0 0,0 0 0 0 0,1 0 0 0 0,-1 0 0 0 0,0 0 0 0 0,0 1 0 0 0,0-1 0 0 0,0 0 1 0 0,1 0-1 0 0,-1 0 0 0 0,0 0 0 0 0,0 1 0 0 0,0-1 0 0 0,0 0 0 0 0,0 0 0 0 0,0 0 0 0 0,0 1 0 0 0,1-1 0 0 0,-1 0 0 0 0,0 0 0 0 0,0 0 1 0 0,0 1-1 0 0,0-1 0 0 0,0 0 0 0 0,0 0 0 0 0,0 1 0 0 0,0-1 0 0 0,0 0 0 0 0,0 0 0 0 0,0 0 0 0 0,0 1 0 0 0,0-1 0 0 0,0 0 1 0 0,-1 0-1 0 0,1 0 0 0 0,0 1 0 0 0,0-1 0 0 0,0 0 0 0 0,0 0 0 0 0,-4 15-223 0 0,4-15 219 0 0,-5 13-1231 0 0,-2 1-4222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7:46.838"/>
    </inkml:context>
    <inkml:brush xml:id="br0">
      <inkml:brushProperty name="width" value="0.1" units="cm"/>
      <inkml:brushProperty name="height" value="0.1" units="cm"/>
      <inkml:brushProperty name="color" value="#E71224"/>
    </inkml:brush>
  </inkml:definitions>
  <inkml:trace contextRef="#ctx0" brushRef="#br0">2154 39 2303 0 0,'-1'-2'116'0'0,"-1"-2"-5"0"0,0 0 0 0 0,0 0 0 0 0,0 0 0 0 0,-1 1 0 0 0,-3-5 0 0 0,5 7 78 0 0,0 0 0 0 0,-1 0 0 0 0,1 1 0 0 0,0-1 0 0 0,-1 0 1 0 0,1 1-1 0 0,-1-1 0 0 0,1 1 0 0 0,-1-1 0 0 0,1 1 0 0 0,-1 0 0 0 0,1-1 1 0 0,-1 1-1 0 0,1 0 0 0 0,-1 0 0 0 0,-1 0 0 0 0,-30 5 92 0 0,16-3-11 0 0,-4-1 273 0 0,-27-2 0 0 0,13-3 204 0 0,26 2-471 0 0,0 1 0 0 0,0 0 0 0 0,0 0-1 0 0,-15 2 1 0 0,-71 13 930 0 0,53-6-759 0 0,-80 3-1 0 0,-144 10 1234 0 0,81-3-868 0 0,181-18-800 0 0,-180 4 353 0 0,71-9-190 0 0,0 6 0 0 0,-122 15 1 0 0,181-9-86 0 0,-103-2 1 0 0,135-6-81 0 0,0-1-1 0 0,0-1 1 0 0,0-1 0 0 0,1-1-1 0 0,0 0 1 0 0,0-2 0 0 0,-33-15-1 0 0,52 21-30 0 0,-7-3 52 0 0,1 0-1 0 0,-1 0 1 0 0,-15-4 0 0 0,22 8-61 0 0,0-1 0 0 0,0 1 1 0 0,0-1-1 0 0,0 1 0 0 0,0 0 0 0 0,0 0 0 0 0,0 0 0 0 0,0 0 0 0 0,0 0 0 0 0,0 1 0 0 0,0-1 0 0 0,0 1 0 0 0,0-1 0 0 0,0 1 1 0 0,0 0-1 0 0,0-1 0 0 0,0 1 0 0 0,1 0 0 0 0,-1 0 0 0 0,0 1 0 0 0,0-1 0 0 0,1 0 0 0 0,-3 2 0 0 0,-10 16-1400 0 0,8-10 108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7:59.402"/>
    </inkml:context>
    <inkml:brush xml:id="br0">
      <inkml:brushProperty name="width" value="0.1" units="cm"/>
      <inkml:brushProperty name="height" value="0.1" units="cm"/>
      <inkml:brushProperty name="color" value="#E71224"/>
    </inkml:brush>
  </inkml:definitions>
  <inkml:trace contextRef="#ctx0" brushRef="#br0">1 67 1375 0 0,'7'-5'375'0'0,"0"1"0"0"0,0 0 0 0 0,0 0 0 0 0,1 1 0 0 0,0 0-1 0 0,0 0 1 0 0,8-1 0 0 0,51-10 1951 0 0,-38 7-1822 0 0,55-5-1 0 0,-33 9-224 0 0,0 2 0 0 0,65 8-1 0 0,161 9 125 0 0,-162-13-243 0 0,-103-2-143 0 0,-1 0-1 0 0,0 1 1 0 0,1 1-1 0 0,-1 0 1 0 0,0 0-1 0 0,0 1 1 0 0,-1 0-1 0 0,1 1 1 0 0,16 10-1 0 0,-11-6-96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8:01.327"/>
    </inkml:context>
    <inkml:brush xml:id="br0">
      <inkml:brushProperty name="width" value="0.1" units="cm"/>
      <inkml:brushProperty name="height" value="0.1" units="cm"/>
      <inkml:brushProperty name="color" value="#E71224"/>
    </inkml:brush>
  </inkml:definitions>
  <inkml:trace contextRef="#ctx0" brushRef="#br0">643 12 1375 0 0,'-3'-2'86'0'0,"0"1"0"0"0,0-1 0 0 0,-1 1 0 0 0,1 0 0 0 0,-1 0 0 0 0,1 0 0 0 0,-1 0 0 0 0,0 0 0 0 0,1 1 0 0 0,-1 0 0 0 0,-5 0 0 0 0,-45 6 2799 0 0,31-3-2710 0 0,-129 27 393 0 0,108-18-547 0 0,11-3 3 0 0,0-1 0 0 0,0-2 0 0 0,-1 0 0 0 0,-34-1-1 0 0,48-3 120 0 0,0 0 0 0 0,0 1-1 0 0,-27 9 1 0 0,32-8-108 0 0,36-12 982 0 0,-9 3-879 0 0,0 1 1 0 0,-1 1-1 0 0,16-4 0 0 0,49 2 200 0 0,152 10-1 0 0,15-1-292 0 0,-167-9-16 0 0,-10 0 210 0 0,105 6 1 0 0,-67 5-137 0 0,30 3-18 0 0,-133-9-91 0 0,0 0 0 0 0,0 0-1 0 0,1 0 1 0 0,-1 1-1 0 0,0-1 1 0 0,0 0 0 0 0,0 0-1 0 0,0 1 1 0 0,0-1-1 0 0,0 1 1 0 0,0-1 0 0 0,0 1-1 0 0,0 0 1 0 0,0-1-1 0 0,0 1 1 0 0,0 0 0 0 0,0 0-1 0 0,0-1 1 0 0,0 1 0 0 0,-1 0-1 0 0,1 0 1 0 0,0 0-1 0 0,-1 0 1 0 0,1 0 0 0 0,-1 0-1 0 0,1 0 1 0 0,-1 0-1 0 0,1 2 1 0 0,1 5-145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8:13.754"/>
    </inkml:context>
    <inkml:brush xml:id="br0">
      <inkml:brushProperty name="width" value="0.1" units="cm"/>
      <inkml:brushProperty name="height" value="0.1" units="cm"/>
      <inkml:brushProperty name="color" value="#E71224"/>
    </inkml:brush>
  </inkml:definitions>
  <inkml:trace contextRef="#ctx0" brushRef="#br0">100 173 1351 0 0,'-6'-1'25'0'0,"1"0"-1"0"0,-1 0 0 0 0,1 0 1 0 0,-1 0-1 0 0,0 1 0 0 0,-6 0 1 0 0,11 0-24 0 0,-5-5 1725 0 0,6 4-1061 0 0,5 3-164 0 0,2 2-361 0 0,0-1-1 0 0,1 0 1 0 0,-1-1-1 0 0,1 0 0 0 0,0 0 1 0 0,-1 0-1 0 0,1-1 0 0 0,0-1 1 0 0,14 1-1 0 0,17 2 155 0 0,4 2-59 0 0,0-2 0 0 0,1-2-1 0 0,81-9 1 0 0,129-34 595 0 0,47-5-263 0 0,-251 43-502 0 0,72-15 0 0 0,-102 15-34 0 0,0-2 1 0 0,-1 0 0 0 0,0-2 0 0 0,0 0 0 0 0,0-1 0 0 0,23-15-1 0 0,-35 17 158 0 0,-10 3 7 0 0,-15 5 41 0 0,-38 18-34 0 0,5 0-131 0 0,-1-3 0 0 0,-86 15-1 0 0,3-8-39 0 0,-235 71 0 0 0,2-9-5 0 0,283-68 10 0 0,80-16-37 0 0,-20 3 0 0 0,24-4 0 0 0,-1 0 0 0 0,1 0 0 0 0,0 0 0 0 0,-1 0 0 0 0,1 0 0 0 0,0-1 0 0 0,0 1 0 0 0,0 0 0 0 0,-1-1 0 0 0,1 1 0 0 0,0 0 0 0 0,0-1 0 0 0,0 0 0 0 0,0 1 0 0 0,0-1 0 0 0,-2-1 0 0 0,3 2 1 0 0,0-1 0 0 0,0 1 0 0 0,0 0 0 0 0,0-1 0 0 0,1 1 0 0 0,-1-1 0 0 0,0 1 0 0 0,0 0 0 0 0,0-1 0 0 0,1 1 0 0 0,-1 0 0 0 0,0-1 0 0 0,0 1 0 0 0,1 0 0 0 0,-1-1 0 0 0,0 1 0 0 0,1 0 0 0 0,-1 0 0 0 0,0-1 0 0 0,1 1 0 0 0,-1 0 0 0 0,0 0 0 0 0,1 0 0 0 0,-1-1 0 0 0,0 1 0 0 0,1 0 0 0 0,0 0 0 0 0,14-8 34 0 0,-14 7-34 0 0,17-7 13 0 0,-1 1 1 0 0,1 1-1 0 0,0 1 0 0 0,23-4 0 0 0,78-8 98 0 0,-76 12-89 0 0,163-26 123 0 0,157-27-71 0 0,-198 44-1 0 0,-100 9-31 0 0,-30 0-35 0 0,-1-1 0 0 0,0-2-1 0 0,53-20 1 0 0,-15 5 100 0 0,-23 17-55 0 0,-46 4-54 0 0,-7-1 0 0 0,-7 0 14 0 0,4 2 16 0 0,1 1 0 0 0,0 0 0 0 0,-1 0 0 0 0,1 1 0 0 0,0 0 0 0 0,0 0 0 0 0,0 0 0 0 0,-1 1 0 0 0,1 0 0 0 0,1 0 0 0 0,-1 1 0 0 0,-6 3 0 0 0,-2 3-825 0 0,-1 0 1 0 0,1 1-1 0 0,-15 15 1 0 0,0 2-2619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8:15.607"/>
    </inkml:context>
    <inkml:brush xml:id="br0">
      <inkml:brushProperty name="width" value="0.1" units="cm"/>
      <inkml:brushProperty name="height" value="0.1" units="cm"/>
      <inkml:brushProperty name="color" value="#E71224"/>
    </inkml:brush>
  </inkml:definitions>
  <inkml:trace contextRef="#ctx0" brushRef="#br0">795 239 799 0 0,'-4'-1'10'0'0,"1"0"-1"0"0,-1 1 0 0 0,1-1 0 0 0,-1 1 0 0 0,1-1 0 0 0,-1 1 0 0 0,1 1 0 0 0,-1-1 1 0 0,1 0-1 0 0,-1 1 0 0 0,-6 1 0 0 0,-8 2 33 0 0,-42 2 660 0 0,0 2-1 0 0,-97 28 0 0 0,77-12-445 0 0,-1-4 0 0 0,-2-3 0 0 0,-101 7 0 0 0,165-24 451 0 0,16-1-72 0 0,13-2-290 0 0,75-15 238 0 0,8-1-14 0 0,103-36 0 0 0,-125 31-426 0 0,1 4 0 0 0,1 3-1 0 0,96-9 1 0 0,-107 17-98 0 0,-1-2 1 0 0,-1-3-1 0 0,62-23 0 0 0,28-21-45 0 0,-122 47 0 0 0,-26 8 0 0 0,-9 1 0 0 0,-11 2 0 0 0,-378 83 182 0 0,245-57-171 0 0,100-20-11 0 0,0 3 0 0 0,-60 19-1 0 0,-40 15 1 0 0,0 1 0 0 0,166-48 0 0 0,29-2 0 0 0,2-1 0 0 0,181-54 261 0 0,-16 3 238 0 0,-175 50-388 0 0,-2-1-1 0 0,1-1 1 0 0,-2-2-1 0 0,62-31 0 0 0,-65 27-40 0 0,1 1 0 0 0,0 2 0 0 0,35-11 0 0 0,-64 24-138 0 0,0-1 0 0 0,1 0-1 0 0,-1 1 1 0 0,0 0 0 0 0,0-1-1 0 0,1 1 1 0 0,-1 0 0 0 0,4 1-1 0 0,-5-1 0 0 0,0 0-1 0 0,0 0 0 0 0,-1 1 0 0 0,1-1 1 0 0,0 0-1 0 0,-1 1 0 0 0,1-1 0 0 0,0 1 0 0 0,-1-1 1 0 0,1 1-1 0 0,-1-1 0 0 0,1 1 0 0 0,-1-1 1 0 0,1 1-1 0 0,-1 0 0 0 0,1-1 0 0 0,-1 1 1 0 0,1 0-1 0 0,-1-1 0 0 0,0 1 0 0 0,0 0 1 0 0,1-1-1 0 0,-1 1 0 0 0,0 0 0 0 0,0 0 0 0 0,0-1 1 0 0,1 1-1 0 0,-1 0 0 0 0,0 1 0 0 0,0 8-3070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8:16.982"/>
    </inkml:context>
    <inkml:brush xml:id="br0">
      <inkml:brushProperty name="width" value="0.1" units="cm"/>
      <inkml:brushProperty name="height" value="0.1" units="cm"/>
      <inkml:brushProperty name="color" value="#E71224"/>
    </inkml:brush>
  </inkml:definitions>
  <inkml:trace contextRef="#ctx0" brushRef="#br0">111 64 3167 0 0,'5'-6'70'0'0,"0"1"-1"0"0,0 0 0 0 0,1 1 0 0 0,-1-1 1 0 0,1 1-1 0 0,0 0 0 0 0,7-3 0 0 0,1-3 185 0 0,-10 8-220 0 0,-1 0 0 0 0,1 1 0 0 0,0-1 0 0 0,-1 1 0 0 0,1 0-1 0 0,0 0 1 0 0,0 0 0 0 0,0 0 0 0 0,5 0 0 0 0,39 2 72 0 0,-24-1-41 0 0,33 1 39 0 0,100-3 458 0 0,8 3 182 0 0,-154 0-705 0 0,47 1 194 0 0,0 3-1 0 0,76 16 0 0 0,-131-21-230 0 0,0 1 3 0 0,-1-1-1 0 0,0 0 1 0 0,1 1 0 0 0,-1 0-1 0 0,0-1 1 0 0,0 1 0 0 0,0 0 0 0 0,0 0-1 0 0,0 0 1 0 0,0 0 0 0 0,0 0-1 0 0,0 1 1 0 0,0-1 0 0 0,2 3-1 0 0,-4-4-2 0 0,0 1-1 0 0,0-1 1 0 0,0 0-1 0 0,0 1 0 0 0,0-1 1 0 0,0 0-1 0 0,0 1 0 0 0,0-1 1 0 0,0 0-1 0 0,-1 1 0 0 0,1-1 1 0 0,0 0-1 0 0,0 1 1 0 0,0-1-1 0 0,0 0 0 0 0,-1 0 1 0 0,1 1-1 0 0,0-1 0 0 0,0 0 1 0 0,0 0-1 0 0,-1 1 1 0 0,1-1-1 0 0,0 0 0 0 0,-1 0 1 0 0,1 0-1 0 0,0 1 0 0 0,0-1 1 0 0,-1 0-1 0 0,1 0 1 0 0,0 0-1 0 0,-1 0 0 0 0,1 0 1 0 0,0 0-1 0 0,-1 0 0 0 0,1 0 1 0 0,0 0-1 0 0,-1 0 1 0 0,1 0-1 0 0,0 0 0 0 0,-1 0 1 0 0,1 0-1 0 0,-1 0 0 0 0,-15 1 15 0 0,-43-4 320 0 0,-90-15 0 0 0,12 0-103 0 0,64 16-209 0 0,-1 3-1 0 0,-81 11 1 0 0,87-6-19 0 0,-114 9-5 0 0,177-14 0 0 0,1-1 0 0 0,0 1 0 0 0,-1 0 0 0 0,1 0 0 0 0,-1 1 0 0 0,-4 2 0 0 0,8-4 0 0 0,1 0 0 0 0,-1 1 0 0 0,1-1 0 0 0,-1 0 0 0 0,1 0 0 0 0,0 1 0 0 0,-1-1 0 0 0,1 0 0 0 0,-1 1 0 0 0,1-1 0 0 0,0 0 0 0 0,-1 1 0 0 0,1-1 0 0 0,0 0 0 0 0,-1 1 0 0 0,1-1 0 0 0,0 1 0 0 0,0-1 0 0 0,0 1 0 0 0,-1-1 0 0 0,1 1 0 0 0,0-1 0 0 0,0 2 0 0 0,0-2 0 0 0,1 1 0 0 0,-1 0 0 0 0,0 0 0 0 0,1-1 0 0 0,-1 1 0 0 0,1 0 0 0 0,-1-1 0 0 0,1 1 0 0 0,0-1 0 0 0,-1 1 0 0 0,1-1 0 0 0,0 1 0 0 0,-1-1 0 0 0,1 1 0 0 0,0-1 0 0 0,-1 1 0 0 0,1-1 0 0 0,0 0 0 0 0,0 1 0 0 0,1-1 0 0 0,15 6 0 0 0,1-1 0 0 0,0 0 0 0 0,0-2 0 0 0,31 3 0 0 0,-22-3 0 0 0,55 3 224 0 0,0-4 0 0 0,91-9 0 0 0,-114 4-218 0 0,236-24 4 0 0,-269 24-10 0 0,-11 1 0 0 0,-1 1 0 0 0,1-2 0 0 0,0 0 0 0 0,21-7 0 0 0,-27 3 1 0 0,-9 6-1 0 0,1 1 0 0 0,-1 0 0 0 0,0 0 0 0 0,0 0 0 0 0,0-1 0 0 0,0 1 0 0 0,0 0 0 0 0,0 0 0 0 0,0 0 0 0 0,0-1-1 0 0,0 1 1 0 0,0 0 0 0 0,0 0 0 0 0,0 0 0 0 0,0-1 0 0 0,0 1 0 0 0,-1 0 0 0 0,1 0 0 0 0,0 0 0 0 0,0 0 0 0 0,0-1 0 0 0,0 1 0 0 0,0 0 0 0 0,0 0 0 0 0,0 0 0 0 0,-1 0-1 0 0,1-1 1 0 0,0 1 0 0 0,0 0 0 0 0,0 0 0 0 0,-1 0 0 0 0,0-1 2 0 0,-1 0-1 0 0,1 0 1 0 0,-1 0-1 0 0,0 1 0 0 0,1-1 1 0 0,-1 1-1 0 0,0-1 1 0 0,0 1-1 0 0,-2-1 1 0 0,-5 1 56 0 0,-1 1 0 0 0,1 0 0 0 0,-1 0 0 0 0,1 0 0 0 0,-12 4 0 0 0,0 0-6 0 0,15-4-85 0 0,-1 1 1 0 0,1-1-1 0 0,-1 1 0 0 0,1 1 1 0 0,-1-1-1 0 0,1 1 1 0 0,0 0-1 0 0,-9 7 0 0 0,4-4-399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8:18.560"/>
    </inkml:context>
    <inkml:brush xml:id="br0">
      <inkml:brushProperty name="width" value="0.1" units="cm"/>
      <inkml:brushProperty name="height" value="0.1" units="cm"/>
      <inkml:brushProperty name="color" value="#E71224"/>
    </inkml:brush>
  </inkml:definitions>
  <inkml:trace contextRef="#ctx0" brushRef="#br0">1 37 1207 0 0,'20'2'64'0'0,"-1"-1"0"0"0,1-1-1 0 0,0 0 1 0 0,-1-2 0 0 0,36-7-1 0 0,-15 3 83 0 0,47-6 116 0 0,-1 5-1 0 0,1 3 0 0 0,133 12 1 0 0,-217-8-260 0 0,44 6 15 0 0,0-3 0 0 0,0-1 0 0 0,48-6 0 0 0,-89 4 533 0 0,-9 0-205 0 0,-50 8 132 0 0,12-1-408 0 0,0-1 0 0 0,-1-2-1 0 0,-62-3 1 0 0,102-1-69 0 0,-231-7-68 0 0,88 1 69 0 0,99 3-1 0 0,-86-14 0 0 0,155 20 9 0 0,0 0-1 0 0,42-2 1 0 0,62-9 33 0 0,-46 3-30 0 0,40 4 70 0 0,130 17-1 0 0,-111-5-32 0 0,-57-8 230 0 0,1-4 0 0 0,109-16-1 0 0,-188 17-214 0 0,0 0 18 0 0,-8 0-408 0 0,-2-2-1582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0:09.709"/>
    </inkml:context>
    <inkml:brush xml:id="br0">
      <inkml:brushProperty name="width" value="0.35" units="cm"/>
      <inkml:brushProperty name="height" value="2.1" units="cm"/>
      <inkml:brushProperty name="color" value="#33CCFF"/>
      <inkml:brushProperty name="inkEffects" value="pencil"/>
    </inkml:brush>
  </inkml:definitions>
  <inkml:trace contextRef="#ctx0" brushRef="#br0">316 1574 2415 262152 48493,'-2'0'232'0'0,"-3"-1"-232"0"0,0 1 0 0 0,0 0 256 0 0,0 0 16 0 0,1 0 8 0 0,1 1 0 0 0,-1-1 40 0 0,1 0 16 0 0,-1 0 0 0 0,-1 1 0 0 0,-1-1 32 0 0,1 1 8 0 0,0-1 0 0 0,0 0 0 0 0,0 1 24 0 0,1 0 8 0 0,0 0 0 0 0,0 0 0 0 0,1 0-56 0 0,0 0 0 0 0,1 0-8 0 0,1 0 0 0 0,1 0-40 0 0,0-1-8 0 0,1-1 0 0 0,1 0 320 0 0,1-1-296 0 0,1-1 0 0 0,0 0 0 0 0,0 0-8 0 0,0 0 0 0 0,0 0 0 0 0,-1 0 0 0 0,1 0-56 0 0,0 1 0 0 0,0 0-8 0 0,-1 0 0 0 0,2 0 0 0 0,0 1 248 0 0,1-1-248 0 0,1 1 32 0 0,0-1 8 0 0,0 1 0 0 0,1 0 0 0 0,-2-1 416 0 0,0 0 96 0 0,-1 0 8 0 0,0 1 8 0 0,0 0-1664 0 0,1 1 984 0 0,-1 0-8 0 0,1 1-8 0 0,-1 0-8 0 0,0 1 0 0 0,0-1 0 0 0,0 1 0 0 0,0-1 40 0 0,0 1 8 0 0,0 0 0 0 0,0 0 0 0 0,0 0-48 0 0,-1 0-8 0 0,0 0 0 0 0,0 0 0 0 0,-1-1-16 0 0,2 2 72 0 0,-1-1-80 0 0,1 1 8 0 0,0-1 0 0 0,0 1 0 0 0,-1-1 0 0 0,1 1-24 0 0,-1-1-64 0 0,1 0 96 0 0,0 1-32 0 0,-1-1 0 0 0,1 0 0 0 0,0 0 0 0 0,-1 1 0 0 0,1 0 0 0 0,-1 0 0 0 0,1 0 0 0 0,0 1 0 0 0,0 0 8 0 0,0 0 0 0 0,1 0 0 0 0,-1 0 0 0 0,0-1-72 0 0,0 1 96 0 0,1 1-96 0 0,-1-1 96 0 0,2 0-96 0 0,0 0 80 0 0,1 0-80 0 0,1-1 80 0 0,0 1-80 0 0,-1-2 96 0 0,2 2-96 0 0,0-1 96 0 0,0 0-32 0 0,1 0 0 0 0,-1 0 0 0 0,1-1 0 0 0,-1 1-64 0 0,1 0 80 0 0,-1-1-80 0 0,-1 0 80 0 0,1 0-80 0 0,-1 0 80 0 0,1 0-80 0 0,-1-1 80 0 0,0 0-80 0 0,1 0 64 0 0,0 0-64 0 0,0-1 64 0 0,0 1-64 0 0,0-1 64 0 0,1 0-64 0 0,-1 0 64 0 0,1-1-64 0 0,0 0 64 0 0,0 0-64 0 0,-1 1 64 0 0,1-2-64 0 0,0 2 0 0 0,-1-1 72 0 0,0 0-72 0 0,-1 0 0 0 0,0 1 72 0 0,0-1-72 0 0,0 1 0 0 0,0 0 72 0 0,0 1-72 0 0,1-1 0 0 0,-1 1 72 0 0,0 0-72 0 0,0-1 64 0 0,0 0-64 0 0,-1-1 64 0 0,0 1-64 0 0,1 0 0 0 0,1 0 72 0 0,0 0-72 0 0,1 1 0 0 0,0-1 64 0 0,0 0-64 0 0,0 0 0 0 0,-1 0 64 0 0,0-1-64 0 0,0 0 64 0 0,0 0-64 0 0,0 0 0 0 0,0 1 0 0 0,0-1 0 0 0,0 1 64 0 0,-1-1-64 0 0,1 0 0 0 0,-1 0 0 0 0,1 1 64 0 0,0-1-64 0 0,-1 1 0 0 0,0-1 64 0 0,0 1-64 0 0,0-1 0 0 0,0 0 64 0 0,1-1-64 0 0,0 0 0 0 0,1 1 0 0 0,1-1 64 0 0,0 0-64 0 0,1 1 0 0 0,1 0 0 0 0,-1 0 72 0 0,0 0-72 0 0,-1 1 0 0 0,0-1 64 0 0,0 1-64 0 0,-1 0 0 0 0,-1 0 0 0 0,0 0 0 0 0,0 0 0 0 0,0 0 0 0 0,0 1 0 0 0,-1 0 0 0 0,1-1 0 0 0,-1 0 64 0 0,0 1-64 0 0,1-1 0 0 0,0 0 0 0 0,0 1 0 0 0,1-1 0 0 0,0 0 0 0 0,0 1 0 0 0,1 0 0 0 0,0 0 0 0 0,0-1 0 0 0,1 1 0 0 0,0-1 0 0 0,-1 0 0 0 0,1-1 64 0 0,1 0-64 0 0,1-1 0 0 0,0 1 0 0 0,-2-1 0 0 0,0 1 0 0 0,-1-1 0 0 0,-1 1 64 0 0,0 1-64 0 0,0-1 0 0 0,0 2 0 0 0,-1 0 0 0 0,2 1 0 0 0,-1-1 0 0 0,1 1 0 0 0,-1 0 0 0 0,1-1 0 0 0,0-1 0 0 0,0 1 0 0 0,1-2 64 0 0,-1 1-64 0 0,0-1 0 0 0,0 0 0 0 0,0 0 0 0 0,0 0 0 0 0,-1 0 0 0 0,2 1 0 0 0,0 0 0 0 0,0 0 0 0 0,0 0 0 0 0,1 0 0 0 0,-1 0 64 0 0,1 1-64 0 0,1-1 0 0 0,1 0 0 0 0,0 1 0 0 0,0 0 0 0 0,1 0 0 0 0,-1 0 0 0 0,0 0 0 0 0,-1 1 0 0 0,0-2 0 0 0,0 1 0 0 0,-1-1 0 0 0,1 0 0 0 0,-1 0 0 0 0,1-1 0 0 0,-1 0 0 0 0,2 0 0 0 0,-1 0 0 0 0,1 0 0 0 0,0-1 0 0 0,3 0 0 0 0,0 1 0 0 0,1-1 0 0 0,-1 0 0 0 0,-1 1 0 0 0,2-1 0 0 0,0 1 0 0 0,-1 0 0 0 0,-1 0 0 0 0,0 1 0 0 0,-2-1 0 0 0,1 2 0 0 0,-2 0 0 0 0,0 0 0 0 0,0 0 0 0 0,0 0 0 0 0,-1 0 0 0 0,0 1 0 0 0,0-1 0 0 0,-1 0 0 0 0,0 1 0 0 0,0-1 0 0 0,0 0 0 0 0,0 0 0 0 0,-1-2 0 0 0,1 1 64 0 0,-1-1-64 0 0,0 1 0 0 0,1-1 0 0 0,-1 0 0 0 0,0 1 0 0 0,0-1 0 0 0,1 1 0 0 0,1 0 0 0 0,-1 0 0 0 0,1 1 0 0 0,-1-1 0 0 0,1 0 64 0 0,-1 1-64 0 0,-1-1 0 0 0,0-1 0 0 0,0 1 0 0 0,-2-1 0 0 0,0 1 0 0 0,0-1 0 0 0,-1 0 0 0 0,-1 1 0 0 0,1-1 0 0 0,0 0 0 0 0,1 0 0 0 0,-1 0 0 0 0,1-1 0 0 0,0 0 0 0 0,0 0 64 0 0,0 0-64 0 0,0-1 0 0 0,0 0 0 0 0,0 0 0 0 0,0 1 0 0 0,0 0 0 0 0,0 0 0 0 0,0 0 0 0 0,-1-1 0 0 0,1 1 0 0 0,-1 0 0 0 0,1-1 0 0 0,-1 1 0 0 0,1 0 0 0 0,0 1 0 0 0,1 0 0 0 0,-1 1 0 0 0,0 0 0 0 0,0-1 0 0 0,1 1 0 0 0,-1 0 0 0 0,1 0 0 0 0,0-1 0 0 0,0 1 0 0 0,0-1 0 0 0,-1 1 0 0 0,0 1 0 0 0,1-1 0 0 0,-1 0 0 0 0,2 1 0 0 0,-1-1 0 0 0,1 0 0 0 0,1 0 0 0 0,-2 1 0 0 0,0 0 0 0 0,0 0 0 0 0,-1 0 0 0 0,1-1 0 0 0,0 2 0 0 0,0-1 0 0 0,0 0 0 0 0,-1-1 0 0 0,0 1 0 0 0,1-1 0 0 0,-1 1 0 0 0,1-1 0 0 0,-1 0 0 0 0,1 0 0 0 0,0 0 0 0 0,1 0 0 0 0,0 0 0 0 0,0 1 64 0 0,0 0-64 0 0,0-1 0 0 0,1 1 0 0 0,-1 0 0 0 0,-1-1 0 0 0,1 1 0 0 0,-2 0 0 0 0,1-1 0 0 0,-1 0 0 0 0,-1 1 0 0 0,0-2 0 0 0,0 1 0 0 0,-1 0 0 0 0,1-1 0 0 0,-2 1 0 0 0,1 0 0 0 0,2 0 0 0 0,1 0 0 0 0,0 0 0 0 0,-1 0 0 0 0,0-1 0 0 0,-1 1 0 0 0,1 0 0 0 0,-1-1 0 0 0,0 0 0 0 0,0 1 0 0 0,1-1 0 0 0,-1 1 0 0 0,0 0 0 0 0,0-1 0 0 0,0 0 0 0 0,1 1 0 0 0,-1-1 0 0 0,0 1 0 0 0,1-1 0 0 0,0 1 0 0 0,-1 0 0 0 0,1-1 0 0 0,-1 0 0 0 0,1 0 0 0 0,-1 0 0 0 0,0 1 0 0 0,1-1 0 0 0,0 1 0 0 0,1 0 0 0 0,0-1 0 0 0,1 2 0 0 0,-1-1 0 0 0,1 0 0 0 0,-1 0 0 0 0,-1 1 0 0 0,1 0 0 0 0,-1 0 0 0 0,1 0 0 0 0,-1 0 0 0 0,0 0 0 0 0,-1 0 0 0 0,1 0 0 0 0,-1-1 0 0 0,1 1 0 0 0,0-1 0 0 0,1 0 0 0 0,0 0 0 0 0,-1 0 0 0 0,1 0 0 0 0,0 0 0 0 0,0 0 0 0 0,0 0 0 0 0,0 0 0 0 0,0 0 0 0 0,0 0 0 0 0,1 1 0 0 0,-1-1 0 0 0,1 1 0 0 0,0 0 0 0 0,-1 0 0 0 0,0 0 0 0 0,0 0 0 0 0,0-1 0 0 0,-1 0 0 0 0,0 0 0 0 0,0 0 0 0 0,0 0 0 0 0,2 0 0 0 0,-1 1 0 0 0,0-1 0 0 0,0 1 0 0 0,-1 0 0 0 0,-1 0 0 0 0,0 0 0 0 0,-1-1 0 0 0,1 0 0 0 0,0 1 0 0 0,0-1 0 0 0,1 1 0 0 0,0-1 0 0 0,0 1 0 0 0,0-1 0 0 0,0 1 0 0 0,0 0 0 0 0,1 0 0 0 0,0 0 0 0 0,-1 0 0 0 0,0 0 0 0 0,1 0 0 0 0,-1 0 0 0 0,1-1 0 0 0,0 0 0 0 0,-1 0 0 0 0,2 0 64 0 0,-1-1-64 0 0,1 1 0 0 0,0-2 0 0 0,-1 1 0 0 0,0-1 0 0 0,1 0 0 0 0,-1 1 0 0 0,1-1 0 0 0,0 0 0 0 0,-1 1 0 0 0,0 0 0 0 0,-1 0 0 0 0,1 0 0 0 0,-1 0 0 0 0,1 0 0 0 0,-1 0 0 0 0,0 0 0 0 0,-1 1 0 0 0,1 0 0 0 0,-1 0 0 0 0,0 0 0 0 0,0 0 0 0 0,1 1 0 0 0,0-1 0 0 0,1 0 0 0 0,0 0 0 0 0,0-1 0 0 0,0 0 0 0 0,1 1 0 0 0,0-1 0 0 0,0 0 0 0 0,1 0 0 0 0,0 1 0 0 0,0 0 0 0 0,0 0 0 0 0,1 1 0 0 0,1-1 0 0 0,1 0 0 0 0,-1 1 0 0 0,-1 0 0 0 0,-1 0 0 0 0,-1 0 0 0 0,-1 0 0 0 0,-1-1 0 0 0,1 1 0 0 0,-2-1 0 0 0,1 0 0 0 0,-1 1 0 0 0,0-1 0 0 0,0 0 0 0 0,1-1 0 0 0,-1 1 0 0 0,1-1 0 0 0,-1 1 0 0 0,1 0 0 0 0,0 0 0 0 0,0 0 0 0 0,1 0 0 0 0,0 1 0 0 0,-1 0 0 0 0,1 1 0 0 0,0-1 0 0 0,-1 2 0 0 0,2-2 0 0 0,-1 1 0 0 0,1-1 0 0 0,0 0 0 0 0,1-1 0 0 0,-1 1 0 0 0,0-1 0 0 0,0 0 0 0 0,-1 1 0 0 0,0-1 0 0 0,0 1 0 0 0,0 0 0 0 0,0 0 0 0 0,0 0 0 0 0,-1 0 0 0 0,0 0 0 0 0,0 0 0 0 0,-1 0 0 0 0,-1 0 0 0 0,1 1 0 0 0,0 0 0 0 0,1 0 0 0 0,-1 1 0 0 0,0-1 0 0 0,-1 0 0 0 0,0 1 0 0 0,0-1 0 0 0,0 0 0 0 0,0-1 0 0 0,-1 1 0 0 0,2 0 0 0 0,-1 0 0 0 0,0-1 0 0 0,1 0 0 0 0,-1 0 0 0 0,0-1 0 0 0,0 1 0 0 0,-1 0 0 0 0,0 0 0 0 0,0-1 0 0 0,0 1 0 0 0,-1 0 0 0 0,0-1 0 0 0,0 1 0 0 0,-1-1 0 0 0,-1 1 0 0 0,1 0 0 0 0,0-1 0 0 0,-1 1 0 0 0,1 0 0 0 0,0-1 0 0 0,-1 1 0 0 0,1 0 0 0 0,0 0 0 0 0,0-1 0 0 0,0 0 0 0 0,0 1 0 0 0,0-1 0 0 0,-1 0 0 0 0,1 0 0 0 0,0 1 0 0 0,0-1 0 0 0,0 0 0 0 0,0 0 0 0 0,-1 1 0 0 0,1 1 0 0 0,0-1 0 0 0,-1 0 0 0 0,0 0 0 0 0,0 0 0 0 0,0 0 0 0 0,0 0 0 0 0,0 0 0 0 0,1 0 0 0 0,-1 0 0 0 0,1 0 0 0 0,0 0 0 0 0,0 0 0 0 0,0 0 0 0 0,1 0 0 0 0,-1 1 0 0 0,1-1 0 0 0,-1 0 0 0 0,1 0 0 0 0,0 0 0 0 0,-1 1 0 0 0,1-1 0 0 0,0 0 0 0 0,0 1 0 0 0,0 0 0 0 0,1 0 0 0 0,-1 0 0 0 0,0 0 0 0 0,0 0 0 0 0,0 0 0 0 0,0-1 0 0 0,0-1 0 0 0,0 0 0 0 0,-1 0 0 0 0,1 0 64 0 0,0-1-64 0 0,1 0 0 0 0,-1 1 0 0 0,0 0 0 0 0,0-1 0 0 0,0 1 0 0 0,0 0 0 0 0,2-1 0 0 0,-1 0 0 0 0,0 0 0 0 0,0 0 0 0 0,0 0 0 0 0,-1 0 0 0 0,0 0 0 0 0,-1 1 0 0 0,-1 0 0 0 0,0 0 0 0 0,0 0 0 0 0,1 0 0 0 0,-2 0 0 0 0,1 0 0 0 0,0 1 0 0 0,0-1 0 0 0,0 1 0 0 0,1-1 0 0 0,-1 1 0 0 0,1 0 0 0 0,1 0 0 0 0,1 0 0 0 0,1-1 0 0 0,-1 1 0 0 0,0 0 0 0 0,0 0 0 0 0,-1-1 0 0 0,1 1 0 0 0,-1-1 0 0 0,1 1 0 0 0,-1-1 0 0 0,1 0 0 0 0,0 0 0 0 0,0 0 0 0 0,0 0 0 508 3,0 0 0-508-3,-1-1 0 0 0,0 1 0 0 0,0 0 0 0 0,1-1 0 0 0,-1 1 0 0 0,2 0 0 0 0,0 0 0 0 0,0 0 0 0 0,0 0 0 0 0,-1 0 64 0 0,0 0-64 0 0,-1 0 0 0 0,0-1 0 0 0,-2 1 0 0 0,0 0 0 0 0,1 0 0 0 0,-1 1 0 0 0,0 1 0 0 0,0-1 0 0 0,1 0 0 0 0,0 0 0 0 0,-1-1 0 0 0,1 1 0 0 0,0-1 0 0 0,0 1 0 0 0,0-1 0 0 0,-1 1 0 0 0,1 0 0 0 0,0-1 0 0 0,1-1 64 0 0,-1 0-64 0 0,1 0 0 0 0,-1-1 0 0 0,1 0 0 0 0,0 0 0 0 0,0 1 0 0 0,1 0 0 0 0,-1-1 0 0 0,1 1 0 0 0,-1 0 0 0 0,-1-1 0 0 0,1 1 0 0 0,-1 0 0 0 0,0-1 0 0 0,0 0 0 0 0,0 0 0 0 0,0 0 0 0 0,0 0 0 0 0,0 0 0 0 0,0 0 0 0 0,0 0 0 0 0,0-1 0 0 0,1 1 0 0 0,0 0 64 0 0,0 1-64 0 0,0-1 0 0 0,1 1 0 0 0,-1 1 0 0 0,1 0 0 0 0,0-1 0 0 0,-1 1 0 0 0,1-1 0 0 0,1-1 0 0 0,0 1 0 0 0,-1-1 0 0 0,1 0 0 0 0,0-1 0 0 0,-1 1 0 0 0,1 0 0 0 0,-1 0 0 0 0,1 0 0 0 0,0 0 0 0 0,0 0 0 0 0,0 1 0 0 0,1-1 0 0 0,0 1 0 0 0,-1 0 0 0 0,1 0 0 0 0,0 0 0 0 0,-1 1 0 0 0,0-1 0 0 0,0 0 0 0 0,-1 0 0 0 0,-1 0 0 0 0,0 0 0 0 0,0 0 0 0 0,-1 0 0 0 0,1-1 0 0 0,-1 0 0 0 0,0 0 0 0 0,0 0 0 0 0,0 0 0 0 0,1 0 0 0 0,-1 0 0 0 0,0 0 0 0 0,0 0 0 0 0,1 0 0 0 0,0-1 64 0 0,0 0-64 0 0,-1 0 0 0 0,1 0 0 0 0,0 0 0 0 0,0 0 0 0 0,0-1 0 0 0,0 1 0 0 0,-1 0 0 0 0,1-1 0 0 0,0 0 0 0 0,0 0 0 0 0,-1 1 64 0 0,-1 0-64 0 0,1 0 0 495 1,-2 0 0-495-1,1 0 0 0 0,-1 1 0 0 0,0 0 0 0 0,0-1 0 0 0,-1 1 0 0 0,1 0 0 0 0,-1 0 0 0 0,0 0 0 0 0,0 0 0 0 0,0 0 0 0 0,0-1 0 0 0,1 0 0 0 0,0 0 0 0 0,-1-1 0 0 0,1 1 0 0 0,0-1 0 0 0,1-1 64 0 0,-1 1-64 0 0,1-1 0 0 0,0 1 0 0 0,1-1 0 0 0,-1 0 0 0 0,1 0 0 0 0,-1 0 0 0 0,-1 1 0 0 0,0-1 0 0 0,0 1 0 0 0,-1 0 0 0 0,2 0 0 0 0,-1 0 0 0 0,1 0 0 0 0,0 0 0 0 0,-1 0 0 0 0,1 0 0 0 0,0 0 0 0 0,0-1 0 0 0,-1 0 0 0 0,1-1 0 0 0,0 0 0 0 0,1-2 0 0 0,1-1 0 0 0,-1 1 0 0 0,0-1 0 0 0,-1 0 0 0 0,0 0 0 0 0,-1 0 0 0 0,-1 0 0 0 0,0 0 64 0 0,0 0-64 0 0,0 0 0 0 0,-1-1 0 0 0,0 0 0 0 0,0 1 0 0 0,0-1 0 0 0,0 1 0 0 0,0 0 0 0 0,1 0 0 0 0,-1 0 0 0 0,0-2 0 0 0,1 1 0 0 0,-1 0 0 0 0,1 0 0 0 0,-1 0 0 0 0,0-1 0 0 0,0 0 0 0 0,0-1 0 0 0,-1-1 0 0 0,0 0 64 0 0,1 0-64 0 0,-2 1 0 0 0,1 0 0 0 0,0 1 0 0 0,-1 0 0 0 0,0-1 0 0 0,0 1 0 0 0,1 0 0 0 0,-1 1 0 0 0,0 0 0 0 0,1 0 0 0 0,0 0 0 0 0,0 1 0 0 0,0 0 0 0 0,0 0 0 0 0,-1 1 0 0 0,1-1 0 0 0,-1 0 0 0 0,1 1 0 0 0,-1 0 0 0 0,0-1 0 0 0,1 1 0 0 0,-1 0 0 0 0,0-1 0 0 0,0 1 0 0 0,0 0 0 0 0,-1 0 0 0 0,1 1 0 0 0,-1-1 0 0 0,1 1 0 0 0,1 0 0 0 0,-1 1 0 0 0,1 0 0 0 0,1 1 0 0 0,-1 0 0 0 0,1 0 0 0 0,0-1 0 0 0,1-2 0 0 0,-1 0 0 0 0,1-1 0 0 0,-1-1 0 0 0,1 1 0 0 0,0 0 0 0 0,0-1 0 0 0,0 1 0 0 0,-1 0 0 0 0,1 0 0 0 0,-1 1 0 0 0,1-1 0 0 0,-1 1 0 0 0,1 0 0 0 0,1 0 0 0 0,0 0 0 0 0,1 0 0 0 0,0 0 0 0 0,0 1 0 0 0,0-1 0 0 0,-1 1 0 0 0,1-1 0 0 0,-2 1 0 0 0,1-1 0 0 0,-1 0 0 0 0,-1 0 0 0 0,0 0 0 0 0,0 0 0 0 0,0-1 0 0 0,-1 1 0 0 0,1 0 0 0 0,0 0 0 0 0,-1 0 0 0 0,1 1 0 0 0,-1 0 0 0 0,1-1 0 0 0,0 1 0 0 0,0 0 0 0 0,0 0 0 0 0,1 0 0 0 0,-1 0 0 0 0,0 0 0 0 0,0-1 0 0 0,0-1 0 0 0,-1 0 0 0 0,1 0 64 0 0,-1-1-64 0 0,0-1 0 0 0,0-1 0 0 0,0 1 0 0 0,0-1 0 0 0,0 1 0 0 0,0 0 0 0 0,-1-1 0 0 0,1 1 0 0 0,-1 0 0 0 0,0 0 0 0 0,0 1 0 0 0,-1 1 0 0 0,0 0 0 0 0,-1 0 0 0 0,0 2 0 0 0,-1-1 0 0 0,-1 0 0 0 0,-2 1 0 0 0,0-1 0 0 0,-1 1 0 0 0,0 0 0 0 0,0 1 0 0 0,0-1 0 495-2,0 0 0-495 2,-2 0 0 0 0,1 1 0 0 0,-1 0 0 0 0,-2 1 0 0 0,0-1 0 0 0,-1 0 0 0 0,-1 0 0 0 0,0 0 0 0 0,1 1 0 0 0,0 0 0 0 0,-1 1 0 0 0,2 0 0 0 0,-1 0 0 0 0,0 1 0 0 0,0 1 0 0 0,0 0 0 0 0,-1-1 0 0 0,-2 2 64 0 0,0-1-64 0 0,-1 0 0 0 0,-1 0 0 0 0,-1 0 0 0 0,0 0 0 0 0,-1-1 0 0 0,-1 1 0 0 0,0 1 0 0 0,1-1 0 0 0,0 2 0 0 0,1-1 0 0 0,0 0 0 0 0,1 1 0 0 0,-1 0 0 0 0,1 0 0 0 0,-2 0 0 0 0,-1 0 0 0 0,0 0 0 0 0,-1 0 0 0 0,0 0 0 0 0,-1 0 0 0 0,1 1 0 0 0,-2 0 0 0 0,-1 0 0 0 0,0 1 0 0 0,1 0 0 0 0,1-2 0 0 0,0 1 0 0 0,0 0 0 0 0,-1 1 0 0 0,2 0 0 0 0,-1 1 0 0 0,1 1 0 0 0,-1 0 0 0 0,0 1 0 0 0,-1-1 0 0 0,1 1 0 0 0,-2-1 0 0 0,1 0 0 0 0,0 0 0 0 0,1 0 0 0 0,-4-1 0 0 0,-1 0 0 0 0,3-2 0 0 0,0 1 0 0 0,3-1 0 0 0,0-1 0 0 0,0 0 0 0 0,0 0 0 0 0,0-1 0 0 0,0 0 0 0 0,-1 0 0 0 0,0-1 0 0 0,0 1 0 0 0,-1-1 0 0 0,0 0 0 0 0,-3 0-352 0 0,-17-1-840 0 0,-4 0 1664 0 0,1 1 32 0 0,3 0 8 0 0,5 1-416 0 0,2 1-96 0 0,4 0 0 0 0,1 2 0 0 0,2 0 0 0 0,0 0 0 0 0,0 0 0 0 0,1 0 0 0 0,0 0 0 0 0,1-1 0 0 0,-1-1 0 0 0,1 1 0 0 0,-2-2 0 0 0,1 1 0 0 0,-1-1 0 0 0,0-1 0 0 0,2 1 0 0 0,0-1 0 0 0,1 0 0 0 0,1-1 0 0 0,0 1 0 0 0,-1 0 0 0 0,-1 1 0 0 0,0 1 0 0 0,-1 1 0 0 0,0 1 0 0 0,-1 0 0 0 0,0 1 0 0 0,0 0 0 0 0,-1 0 0 0 0,-2 0 0 0 0,1 1 0 0 0,0 0 0 0 0,-1 0 0 0 0,1-1 0 0 0,0 0 0 0 0,-2-1 0 0 0,1 0 0 0 0,-2-1 0 0 0,1 0 0 0 0,0 0 0 0 0,0-1 0 0 0,2 1 0 0 0,0 0 0 0 0,2 0 0 0 0,0 1 0 0 0,2 0 0 0 0,0 0 0 0 0,0 1 0 0 0,1-1 0 0 0,-1 1 0 0 0,1 0 0 0 0,0 1 0 0 0,-2 0 0 0 0,1 0 0 0 0,-2 0 0 0 0,1-1 0 0 0,-1 0 0 0 0,2-1 0 0 0,0-1 0 0 0,1-3 0 0 0,-2 1 0 0 0,2-1 0 0 0,-1-1 0 0 0,0 1 0 0 0,-1-2 0 0 0,-1-1 0 0 0,0 0 0 0 0,0 0 0 0 0,1 1 0 0 0,0 1 0 0 0,2-1 0 0 0,-1 2 0 0 0,1 0 0 0 0,0 1 0 0 0,-1 0 0 0 0,1 1 0 0 0,-1 1 0 0 0,0 0 0 0 0,-1 1 0 0 0,0-1 0 0 0,0 0 64 0 0,0 1-64 0 0,0-1 0 0 0,1-1 0 0 0,1 1 0 0 0,2-1 0 0 0,0 0 0 0 0,1-1 0 0 0,0-1 0 0 0,1 0 0 0 0,-1 1 0 0 0,-1-1 0 0 0,1-1 0 0 0,-1 0 0 0 0,-1 0 0 0 0,2 1 0 0 0,-1-1 0 0 0,1 1 0 0 0,-1 2 0 0 0,-1 0 0 0 0,1 0 0 0 0,0 2 0 0 0,-1 0 0 0 0,1 0 0 0 0,-1 1 0 0 0,0 0 0 0 0,0 1 0 0 0,0-1 0 0 0,-1 1 0 0 0,1-1 0 0 0,-1-1 0 0 0,2 1 0 0 0,0-1 0 0 0,1-1 0 0 0,2 0 0 0 0,1 0 0 0 0,2-1 0 0 0,0 0 0 0 0,0 0 0 0 0,1-2 0 0 0,1 1 0 0 0,0-1 0 0 0,0 1 0 0 0,0-1 0 0 0,1-1 0 0 0,0 1 0 0 0,0-1 0 0 0,0 0 0 0 0,0-1 0 0 0,0 2 0 0 0,0-1 0 0 0,0 0 0 0 0,1 0 0 0 0,0 1 0 0 0,-1 0 0 0 0,0 1 0 0 0,0-1 0 0 0,0 1 0 0 0,-1-1 0 0 0,0 1 0 0 0,-1 0 0 0 0,1 0 0 0 0,-1 1 0 0 0,1-1 0 0 0,0 1 0 0 0,0-1 0 0 0,-1 0 0 0 0,1 0 0 0 0,0 0 0 0 0,0 0 0 0 0,1 1 0 0 0,0-1 0 0 0,1 0 64 0 0,1-1-64 0 0,-1 1 0 0 0,1 0 0 0 0,-1 0 0 0 0,1-1 0 0 0,-1 1 0 0 0,0 0 0 0 0,0 0 0 0 0,0 0 0 0 0,1-1 0 0 0,0 1 0 0 0,-1 1 0 0 0,0 0 0 0 0,0 0 0 0 0,0 0 0 0 0,-2-1 0 0 0,-1 1 0 0 0,0-1 0 0 0,-1 0 0 0 0,1 0 0 0 0,-1 0 0 0 0,2-1 0 0 0,-1 1 0 0 0,1-1 0 0 0,0-1 0 0 0,-1 0 0 0 0,2 1 0 0 0,0 0 0 0 0,1 0 0 0 0,-1 2 0 0 0,-1-1 0 0 0,1 2 0 0 0,-2 0 0 0 0,0 0 0 0 0,0 0 0 0 0,-1 1 0 0 0,1-2 0 0 0,-1 1 0 0 0,1 0 0 0 0,0 0 0 0 0,1 1 0 0 0,-2-1 0 0 0,0 0 0 0 0,0-1 0 0 0,1 0 0 0 0,1 0 0 0 0,1-1 0 0 0,0 1 0 0 0,1-1 0 0 0,0 1 0 0 0,1-1 0 0 0,1 1 0 0 0,0-1 0 0 0,2 0 0 0 0,1-1 0 0 0,0 0 0 0 0,1-1 0 0 0,1 1 0 0 0,-1 0 0 0 0,1-1 0 0 0,-1 1 0 0 0,0-1 0 0 0,0 1 0 0 0,-1 0 0 0 0,0 0 0 0 0,-1 0 0 0 0,0 0 0 0 0,-1 1 0 0 0,-1-1 0 0 0,0 0 0 0 0,0 0 0 0 0,0 1 0 0 0,1-1 0 0 0,0 1 0 0 0,1 0 0 0 0,0 1 0 0 0,1-1 0 0 0,1 1 0 0 0,0 0 0 0 0,0-1 0 0 0,0 1 0 0 0,1 0 0 0 0,0 0 0 0 0,-1 1 0 0 0,0 0 0 0 0,1 0 0 0 0,0 0 0 0 0,-1 1 0 0 0,0 0 0 0 0,0 0 0 0 0,-1 0 0 0 0,0 1 0 0 0,-1-1 0 0 0,-5 2-1896 0 0,0 1 2200 0 0,0 1 160 0 0,2-1 32 0 0,3-1 8 0 0,2 0-408 0 0,1 0-96 0 0,2-1 0 0 0,1 1 0 0 0,1 0 0 0 0,1 0 0 0 0,-1 0 0 0 0,0 1 0 0 0,-1 1 0 0 0,0-1 0 0 0,0 2 0 0 0,-2-1 0 0 0,0 1 0 0 0,0 1 0 0 0,-1 0 0 0 0,1-1 0 0 0,0 0 0 0 0,0 1 0 0 0,2-1 0 0 0,-1-1 0 0 0,2 1 0 0 0,0-1 0 0 0,1 1 0 0 0,1-1 0 0 0,0 0 0 0 0,0 0 0 0 0,0 0 0 0 0,0 0 0 0 0,0 1 0 0 0,-1 0 0 0 0,1 0 0 0 0,-1 0 0 0 0,1 2 0 0 0,-1-1 0 0 0,0 2 0 0 0,1-1 0 0 0,-1 2 0 0 0,0-1 0 0 0,0 1 0 0 0,0 0 0 0 0,1 1 0 0 0,0-1 0 0 0,-1 1 0 0 0,1 0 0 0 0,1-1 0 0 0,-1-1 0 0 0,0 0 0 0 0,0 0 0 0 0,0 0 0 0 0,-1 1 0 0 0,0 1 0 0 0,-1 2 0 0 0,0 0 0 0 0,1 1 0 0 0,-1 0 0 0 0,0 0 0 0 0,1-1 0 0 0,-1 1 0 0 0,1-1 0 0 0,0 0 0 0 0,0 0 0 0 0,0-1 0 0 0,1 0 0 0 0,0 0 0 0 0,0 1 0 0 0,0-1 0 0 0,0 1 0 0 0,0-1 0 0 0,0 1 0 0 0,-1-1 0 0 0,1 0 0 0 0,-2 0 0 0 0,0-1 0 0 0,0-1 0 0 0,-1 0 0 0 0,1-1 0 0 0,0-1 0 0 0,1 1 0 0 0,0-1 0 0 0,1 0 0 0 0,0 0 0 0 0,1 0 0 0 0,1 0 0 0 0,1 1 0 0 0,1 0 0 0 0,0 0 0 0 0,0 0 0 0 0,1 0 0 0 0,0 0 0 0 0,0 0 0 0 0,1 0 0 0 0,-1 1 0 0 0,1-1 0 0 0,-1 0 0 0 0,0 0 0 0 0,0-1 0 0 0,0 1 0 0 0,0 0 0 0 0,0 1 0 0 0,0-1 0 0 0,0 0 0 0 0,0 1 0 0 0,0-1 0 0 0,0 2 0 0 0,0 1 0 0 0,-1 1 0 0 0,0-2 0 0 0,0 0 0 0 0,0 0 0 0 0,1-1 0 0 0,-1 0 0 0 0,1-1 0 0 0,1 1 0 0 0,0 0 0 0 0,0 0 0 0 0,1 0 0 0 0,0 0 0 0 0,0 0 0 0 0,1 0 0 0 0,1 1 0 0 0,1-2 0 0 0,0 1 0 0 0,1-1 0 0 0,0-1 0 0 0,0 0 0 0 0,1-2 0 0 0,2 1 0 0 0,2 0 0 0 0,-1-1 0 0 0,1 0 0 0 0,0 0 0 0 0,1-2 0 0 0,0 0 0 0 0,0-1 0 0 0,0-1 0 0 0,1-1 0 0 0,-1 1 0 0 0,1-1 0 0 0,0 0 64 0 0,-1 0-64 0 0,1-1 0 0 0,-1 1 72 0 0,1-2-72 0 0,-1 1 0 0 0,1 0 0 0 0,-1 0 0 0 0,1 0 0 0 0,0 0 0 0 0,0 0 64 0 0,0 0-64 0 0,-1 0 0 0 0,1 0 0 0 0,1 1 0 0 0,0-1 0 0 0,-1 0 0 0 0,0 0 0 0 0,-1 1 0 0 0,0 0 0 0 0,0 0 0 0 0,0 1 0 0 0,-1 0 0 0 0,1 0 0 0 0,0 0 0 0 0,2 1 0 0 0,0-1 0 0 0,4 1 0 0 0,2 0 0 0 0,1 0 0 0 0,0-1 0 0 0,0 1 0 0 0,0-1 0 0 0,0-1 0 0 0,-1 1 0 0 0,1 0 0 0 0,-1-1 0 0 0,1 0 0 0 0,0 1 0 0 0,8 2-1392 0 0,5 2 1192 0 0,-1 1 672 0 0,-2 0 32 0 0,-3-1 8 0 0,-4-1-416 0 0,-2-1-96 0 0,-2-1 0 0 0,0 0 0 0 0,0-1 0 0 0,0 0 0 0 0,1 0 0 0 0,0-1 0 0 0,0 0 0 0 0,0 0 0 0 0,0 0 0 0 0,2-1 0 0 0,0 0 0 0 0,1 0 0 0 0,1-1 0 0 0,1 1 0 0 0,0-1 0 0 0,1-1 0 0 0,1 1 0 0 0,5 1 0 0 0,1 0 64 0 0,0 0-64 0 0,-1-1 0 0 0,-1 1 0 0 0,-2 0 0 0 0,-1 0 0 0 0,0 1 0 0 0,0 0 0 0 0,0-1 0 0 0,0 0 0 0 0,0-1 0 0 0,0 1 0 0 0,-1-1 0 0 0,-1 1 0 0 0,-1 0 0 0 0,1-2 0 0 0,-1 1 0 0 0,1-2 0 0 0,1-1 0 0 0,2 1 0 0 0,1-1 64 0 0,3-1-64 0 0,7 1-384 0 0,8-2-592 0 0,0 0 472 0 0,-3 1 816 0 0,-3 0 160 0 0,-5 1 32 0 0,-2 0 8 0 0,-3 1-416 0 0,-2 0-96 0 0,-1 0 0 0 0,0-1 0 0 0,-2 1 0 0 0,0-1 0 0 0,-1 0 0 0 0,0-1 0 0 0,1 1 0 0 0,0-1 0 0 0,1 0 0 0 0,1 0 0 0 0,0 0 0 0 0,0 0 0 0 0,1-1 0 0 0,-1 1 0 0 0,0-1 0 0 0,0 1 0 0 0,-1 0 0 0 0,0 0 0 0 0,0 0 0 0 0,0 1 0 0 0,-1 0 0 0 0,0 1 0 0 0,0-1 0 0 0,0 1 0 0 0,-2 0 0 0 0,0 0 0 0 0,-1 0 0 0 0,-1 0 0 0 0,0 0 0 0 0,0 1 0 0 0,0-1 0 0 0,1 0 0 0 0,0 0 0 0 0,7 0 0 0 0,2-1 0 0 0,0 1 0 0 0,-1-1 0 0 0,-2 0 0 0 0,-1 1 0 0 0,-3-1 0 0 0,0 1 0 0 0,-2-1 0 0 0,1 1 0 0 0,0 0 0 0 0,-1 0 0 0 0,1 0 0 0 0,-1 1 0 0 0,-1 0 0 0 0,-1 1 0 0 0,0 1 0 0 0,-2 0 0 0 0,-2 1 0 0 0,-1 1 0 0 0,-2 0 0 0 0,0 0 0 0 0,-1 0 0 0 0,0-1 0 0 0,1 0 0 0 0,0-1 0 0 0,1 0 0 0 0,0-1 0 0 0,0 1 0 0 0,1-1 0 0 0,-1 0 0 0 0,1-1 0 0 0,0 1 0 0 0,4 1 0 0 0,-1-1 0 0 0,1 1 0 0 0,-2-1 0 0 0,-1 1 0 0 0,-2 0 0 0 0,-3 0 0 0 0,-1 0 0 0 0,-1 1 0 0 0,-1-1 0 0 0,-1 1 0 0 0,1 0 0 0 0,0 0 0 0 0,0 1 0 0 0,1-1 0 0 0,1 0 0 0 0,1 0 0 0 0,0 0 0 0 0,0 0 0 0 0,1 0 0 0 0,0 0 0 0 0,1 0 0 0 0,0 0 0 0 0,0-1 0 0 0,-1 0 0 0 0,0 0 0 0 0,0 0 0 0 0,0-1 0 0 0,-1 1 0 0 0,-1 0 0 0 0,0 0 0 0 0,0 0 0 0 0,0 0 0 0 0,1 0 0 0 0,1-1 0 0 0,1 1 0 0 0,-1-1 0 0 0,1 0 0 0 0,0 1 0 0 0,1-2 0 0 0,1 1 0 0 0,-1-1 0 0 0,1 1 0 0 0,0-1 0 0 0,0 0 0 0 0,-1 0 0 0 0,1 0 0 0 0,0 0 0 0 0,-1 0 0 0 0,0 2 0 0 0,-1 0 0 0 0,-1 0 0 0 0,0 1 0 0 0,0 1 0 0 0,0-1 0 0 0,2 0 0 0 0,1 1 0 0 0,0 0 0 0 0,-2 0 0 0 0,-1 1 0 0 0,0-1 0 0 0,0 0 0 0 0,-1 1 0 0 0,1-2 0 0 0,0 1 0 0 0,0 0 0 0 0,-1-1 0 0 0,-1-1 0 0 0,0 0 0 0 0,-1-1 0 0 0,0 0 64 0 0,0-1-64 0 0,0 1 0 0 0,0-1 0 0 0,0 1 0 0 0,0 0 0 0 0,1 1 0 0 0,-1 0 0 0 0,0 0 0 0 0,1 1 0 0 0,-2 0 0 0 0,1 0 0 0 0,-1 1 0 0 0,0-1 0 0 0,3 1 0 0 0,0 0 0 0 0,1-1 0 0 0,-1 0 0 0 0,-1-1 0 0 0,0 0 0 0 0,0 0 0 0 0,0-2 0 0 0,0 1 0 0 0,1 0 0 0 0,1-1 0 0 0,-2 1 64 0 0,1-1-64 0 0,-2 0 0 0 0,-1-1 0 0 0,0 2 0 0 0,-1 0 0 0 0,0-1 0 0 0,0 2 0 0 0,-1-1 0 0 0,1 1 0 0 0,-1 0 0 0 0,0 1 0 0 0,0-1 0 0 0,1 1 0 0 0,-1-1 0 0 0,1 0 0 0 0,1 0 0 0 0,-1 0 0 0 0,2 0 0 0 0,0-1 0 0 0,-1 0 0 0 0,3-2 0 0 0,0 1 0 0 0,-1-1 0 0 0,-1-1 64 0 0,-1 1-64 0 0,-1-1 0 0 0,0 0 0 0 0,-1-1 0 0 0,0 1 0 0 0,0-1 0 0 0,0 1 0 0 0,0-1 0 0 0,0 0 0 0 0,0 0 0 0 0,-1 0 0 0 0,-1 0 0 0 0,0 0 0 0 0,1-1 0 0 0,0-1 64 0 0,-1 0-64 0 0,0-1 0 0 0,-1 1 0 0 0,0-2 0 0 0,-1 2 0 0 0,1-1 0 0 0,1 0 0 0 0,0 0 0 0 0,1 0 0 0 0,-1 0 0 0 0,1 0 0 0 0,0-1 0 0 0,0 0 0 0 0,0 0 0 0 0,0 0 0 0 0,0-1 0 0 0,1 0 0 0 0,-2-1 0 0 0,1 0 0 0 0,-2 1 0 0 0,0-1 0 0 0,-1 0 0 0 0,1 0 0 0 0,1 0 0 0 0,-1 1 0 0 0,1 0 0 0 0,-1 1 0 0 0,-1 0 64 0 0,0-1-64 0 0,0 1 0 0 0,0-2 0 0 0,0-1 0 0 0,0 0 0 0 0,1-1 0 0 0,2-2 0 0 0,0 1 0 0 0,1-1 0 0 0,0 1 0 0 0,0 1 0 0 0,0-1 0 0 0,0 1 0 0 0,-1 0 0 0 0,-1-1 0 0 0,0 0 0 0 0,0 0 0 0 0,-1 0 0 0 0,-1-1 0 0 0,0-1 0 0 0,-1 0 0 0 0,1 0 0 0 0,-1-2 0 0 0,0-2 64 0 0,0-2-64 0 0,0 1 0 0 0,-2 1 0 0 0,0 2 0 0 0,-2 2 0 0 0,-1 1 0 0 0,-2 1 0 0 0,0 1 0 0 0,-1-1 0 0 0,-2 1 0 0 0,0-2 0 0 0,-1 0 0 0 0,-1 0 0 0 0,-1-1 0 0 0,1 0 0 0 0,-1-1 0 0 0,0 1 0 0 0,0 0 0 0 0,0 0 0 0 0,0 0 0 0 0,-1-1 0 0 0,2 1 0 0 0,-1 0 0 0 0,1 0 0 0 0,0 1 0 0 0,1 0 0 0 0,0 0 0 0 0,-1 1 0 0 0,0-1 0 0 0,0 1 0 0 0,-1 0 0 0 0,-1-1 0 0 0,0 0 0 0 0,-1 0 0 0 0,0-1 0 0 0,0 2 0 0 0,-1-1 0 0 0,1 0 0 0 0,-1 1 0 0 0,0 0 0 0 0,0 0 0 0 0,0 2 0 0 0,1-1 0 0 0,0 1 0 0 0,0 0 0 0 0,0-1 0 0 0,-1 1 0 0 0,0-1 0 0 0,-1 0 0 0 0,2 1 0 0 0,-1-1 0 0 0,-1 2 0 0 0,0 0 0 0 0,-2 0 0 0 0,-1 0 0 0 0,-2 0 0 0 0,-1 0 0 0 0,-2 1 0 0 0,0 1 0 0 0,-2-1 0 0 0,1 1 0 0 0,-1 1 0 0 0,0-1 0 0 0,0 0 0 0 0,0 0 0 0 0,-1 1 0 0 0,-1-1 0 0 0,-1 0 0 0 0,0 1 0 0 0,-1 0 0 0 0,0 0 0 0 0,0 0 0 0 0,0 0 0 0 0,-1 0 0 0 0,-1 0 0 0 0,0 0 0 0 0,-2 1 0 0 0,0 0 0 0 0,-1 0 0 0 0,0 1 0 0 0,-1 1 0 0 0,-1 1 0 0 0,0 1 0 0 0,-1 0 0 0 0,0-1 0 0 0,-1 1 0 0 0,0 1 0 0 0,0-1 0 0 0,-1 1 0 0 0,0 0 0 0 0,-1 0 0 0 0,0-1 0 0 0,1 1 0 0 0,0 0 0 0 0,1-1 0 0 0,2 1 0 0 0,0 1 0 0 0,1 0 0 0 0,0 0 0 0 0,0 0 0 0 0,1 0 0 0 0,-1-1 0 0 0,1 0 0 0 0,-1-1 0 0 0,1 0 0 0 0,-1 0 0 0 0,1-1 0 0 0,-1 1 0 0 0,0 1 0 0 0,1-1 0 0 0,0 1 0 0 0,-1 1 0 0 0,0 0 0 0 0,-1 1 0 0 0,-1 0 0 0 0,0 2 0 0 0,0-1 0 0 0,1 2 0 0 0,0-1 0 0 0,1 1 0 0 0,1 0 0 0 0,2-1 0 0 0,-1 0 0 0 0,1 0 0 0 0,0-1 0 0 0,0-1 0 0 0,-1 1 0 0 0,-1-1 0 0 0,1 1 0 0 0,1 0 0 0 0,-1 0 0 0 0,2 0 0 0 0,-2 1 0 0 0,1 0 0 0 0,-1 2 0 0 0,0 0 0 0 0,0 1 0 0 0,-1 1 0 0 0,0 0 0 0 0,0-1 0 0 0,-1 0 0 0 0,2-1 0 0 0,-1 0 0 0 0,0-1 0 0 0,1 0 0 0 0,0 0 0 0 0,1 0 0 0 0,-1-1 0 0 0,-3-1 0 0 0,-1 0 0 0 0,-1 0 0 0 0,0-1 0 0 0,2 1 0 0 0,0-1 0 0 0,1 1 0 0 0,1 0 0 0 0,1 1 0 0 0,0 0 0 0 0,2 1 0 0 0,0 1 0 0 0,-1 0 0 0 0,0-1 0 0 0,1 1 0 0 0,0 0 0 0 0,1-1 0 0 0,-1 0 0 0 0,1 1 0 0 0,0-1 0 0 0,1 0 0 0 0,-1 0 0 0 0,0-1 0 0 0,-5 0 0 0 0,-1 0 0 0 0,1-2 0 0 0,1 0 0 0 0,2 0 0 0 0,1-2 0 0 0,0 1 0 0 0,1-1 0 0 0,0 1 0 0 0,-4-1 0 0 0,-2 0 0 0 0,0 0 0 0 0,0 1 0 0 0,2-1 0 0 0,1 1 0 0 0,2 1 0 0 0,1 0 0 0 0,0 1 0 0 0,-1 0 0 0 0,-1 1 0 0 0,0 0 0 0 0,-1 0 0 0 0,0 1 0 0 0,0-1 0 0 0,-1 1 0 0 0,2-2 0 0 0,-1 0 0 0 0,0-1 0 0 0,1-1 0 0 0,0 0 0 0 0,1-1 0 0 0,-1 1 0 0 0,1-1 0 0 0,0 0 0 0 0,-1 1 0 0 0,0 0 0 0 0,1-1 0 0 0,-1 1 0 0 0,0 0 0 0 0,0 0 0 0 0,-4 0 0 0 0,0 0 0 0 0,1 0 0 0 0,1 1 0 0 0,1 0 0 0 0,0 0 0 0 0,0 0 0 0 0,0 0 0 0 0,-1 1 0 0 0,0 0 0 0 0,0 0 0 0 0,-1-1 0 0 0,2 1 0 0 0,0-1 0 0 0,1-1 0 0 0,0 2 0 0 0,2-1 0 0 0,2 1 0 0 0,0-1 0 0 0,2-1 0 0 0,0 0 0 0 0,1 1 0 0 0,0 0 0 0 0,-2-1 0 0 0,1 0 0 0 0,-2-1 0 0 0,1 1 0 0 0,-1-1 0 0 0,1 0 0 0 0,0 0 0 0 0,1 0 0 0 0,1 0 0 0 0,1 1 0 0 0,0-1 0 0 0,2 0 0 0 0,0 0 0 0 0,0 0 0 0 0,0 1 0 0 0,1-2 0 0 0,-4 1 0 0 0,-1 1 0 0 0,1-1 0 0 0,0 1 0 0 0,1 1 0 0 0,0 1 0 0 0,2-1 0 0 0,0 0 0 0 0,2 1 0 0 0,-2 1 0 0 0,-1 0 0 0 0,0 0 0 0 0,0-1 0 0 0,1 1 0 0 0,0-2 0 0 0,1-1 0 0 0,0-1 0 0 0,0 1 0 0 0,1 0 0 0 0,-1-1 0 0 0,2-1 0 0 0,0 0 0 0 0,0 1 0 0 0,1-1 0 0 0,-1 1 0 0 0,1 1 0 0 0,0-1 0 0 0,-1 0 0 0 0,-1-1 0 0 0,1 1 0 0 0,0 2 0 0 0,0 0 0 0 0,1-1 0 0 0,0 1 0 0 0,-1-1 0 0 0,1-1 0 0 0,0-1 0 0 0,0 0 0 0 0,0-1 0 0 0,0 0 0 0 0,-1 1 0 0 0,1-1 0 0 0,0 1 0 0 0,0 0 0 0 0,-1 1 0 0 0,1-1 0 0 0,0 1 0 0 0,1-1 0 0 0,-1 1 0 0 0,1-1 0 0 0,-1 1 0 0 0,-1-1 0 0 0,0 1 0 0 0,0-1 0 0 0,-5-1 0 0 0,-2 0 0 0 0,0-1 0 0 0,0 0 0 0 0,1-1 0 0 0,1 0 0 0 0,1-1 0 0 0,1 1 0 0 0,0 0 0 0 0,1 1 0 0 0,0 0 0 0 0,1 1 0 0 0,-1 1 0 0 0,0 0 0 0 0,-1 0 0 0 0,1 1 0 0 0,-1-1 0 0 0,1 1 0 0 0,0 0 0 0 0,0 0 0 0 0,0-1 0 0 0,-1 1 0 0 0,-1-1 0 0 0,1-1 0 0 0,-1 1 0 0 0,0-1 0 0 0,1 0 0 0 0,0 1 0 0 0,0 0 0 0 0,2 0 0 0 0,0 0 0 0 0,1 1 0 0 0,0 1 0 0 0,1 0 0 0 0,0 2 0 0 0,0 1 0 0 0,1 1 0 0 0,1 1 0 0 0,-1 1 0 0 0,1 0 0 0 0,-1 1 0 0 0,1 0 0 0 0,1 1 0 0 0,0 1 0 0 0,1-1 0 0 0,-2 1 0 0 0,1-1 0 0 0,0-2 0 0 0,-1 1 0 0 0,-1 0 0 0 0,-1 2 0 0 0,1 0 0 0 0,1 1 0 0 0,1 0 0 0 0,1 0 0 0 0,0 1 0 0 0,2 1 0 0 0,0 0 0 0 0,1 1 0 0 0,0 0 0 0 0,0 0 0 0 0,0 1 0 0 0,0 0 0 0 0,1 1 0 0 0,0-1 0 0 0,0 1 0 0 0,1 0 0 0 0,-1 1 0 0 0,0-1 0 0 0,0 0 0 0 0,0 0 0 0 0,0 0 0 0 0,0-1 0 0 0,0 0 0 0 0,-1 1 0 0 0,1 0 0 0 0,0 0 0 0 0,0 1 0 0 0,1 0 0 0 0,0-1 0 0 0,1 0 0 0 0,-1 0 0 0 0,1-2 0 0 0,1 0 0 0 0,-1 0 0 0 0,1-1 0 0 0,0 0 0 0 0,0 0 0 0 0,1 0 0 0 0,-1 0 0 0 0,0-1 0 0 0,1 2 0 0 0,1-1 0 0 0,-1 0 0 0 0,1 0 0 0 0,0-1 0 0 0,0 0 0 0 0,0-2 0 0 0,1 1 0 0 0,0-1 0 0 0,1 1 0 0 0,-1 1 0 0 0,1 0-64 0 0,0 1 64 0 0,1 0 0 0 0,0 0 0 0 0,0 1 0 0 0,1-1 0 0 0,0 1 0 0 0,0-1 0 0 0,1 1 0 0 0,-1 0 0 0 0,1-1 0 0 0,0 1 0 0 0,0 0 0 0 0,0 0 0 0 0,0-1 0 0 0,-1 0 0 0 0,1 0 0 0 0,0 0 0 0 0,0 0 0 0 0,1-1 0 0 0,1 1 0 0 0,-1-1 0 0 0,1 0 0 0 0,0-1 0 0 0,0 0 0 0 0,1-1 0 0 0,-1 1 0 0 0,0 0 0 0 0,1 1 0 0 0,0 0 0 0 0,1 0 0-495 2,0 0 0 495-2,0 0 0 0 0,0 0 0 0 0,-1-1 0 0 0,1 1 0 0 0,-2-1 0 0 0,1 1 0 0 0,-2 1 0 0 0,0 0 0 0 0,-1 0 0 0 0,-1 1 0 0 0,1-1 0 0 0,0-1 0 0 0,2 1 0 0 0,0 0 0 0 0,0-1 0 0 0,2 0 0 0 0,0 0 0 0 0,0 0 0 0 0,1-1 0 0 0,0 0 0 0 0,2 1 0 0 0,1 0 0 0 0,1 0 0 0 0,0 1 0 0 0,2-1 0 0 0,1-1 0 0 0,0 0 0 0 0,2-2 0 0 0,0-1 0 0 0,1-1 0 0 0,1 0 0 0 0,1-1 0 0 0,-1-1 0 0 0,0 1 0 0 0,-1-1 0 0 0,1 1 0 0 0,0-1 0 0 0,0-1 0 0 0,-2 0 0 0 0,-1-1 0 0 0,-1 0 0 0 0,1 0 0 0 0,-1-1 0 0 0,0-1 0 0 0,1 1 0 0 0,1-2 0 0 0,1 1 0 0 0,1-1 0 0 0,3 0-416 0 0,6 1-584 0 0,2-1 488 0 0,-1 2 824 0 0,-2 1 160 0 0,-4 0 32 0 0,-1 0 8 0 0,-1 0-416 0 0,-1 1-96 0 0,-1 0 0 0 0,1 0 0 0 0,-1 0 0 0 0,6 0 0 0 0,4 1 0 0 0,1 0 0 0 0,0-1 0 0 0,0 0 0 0 0,-2-1 0 0 0,-1-1 0 0 0,-1 0 0 0 0,0-1 0 0 0,0-1 0 0 0,0 1 0 0 0,1-1 0 0 0,-1-1 0 0 0,0 0 0 0 0,0 0 0 0 0,-1 1 0 0 0,0-1 0 0 0,-1 1 0 0 0,-1 1 0 0 0,-1-1 0 0 0,0 1 0 0 0,0 0 0 0 0,-1 1 0 0 0,1 1 0 0 0,1 1 0 0 0,0 0 0 0 0,1 1 0 0 0,0 1 0 0 0,2-1 0 0 0,1 1 0 0 0,1-1 0 0 0,1 1 0 0 0,0-1 0 0 0,0 1 0 0 0,0-1 0 0 0,-1-1 0 0 0,0 0 0 0 0,-1-1 0 0 0,1 1 0 0 0,1-2 0 0 0,1 0 0 0 0,2-2 0 0 0,0 1 0 0 0,0 0 0 0 0,1 0 0 0 0,1 1 0 0 0,0 0 0 0 0,1 1 0 0 0,0 1 0 0 0,1 0 0 0 0,1 0 0 0 0,0 0 0 0 0,1 0 0 0 0,0 0 0 0 0,0-1 0 0 0,-1 0 0 0 0,-2-1 0 0 0,0-1 0 0 0,0-1 0 0 0,3-1 0 0 0,1-2 0 0 0,2-1 0 0 0,1 0 0 0 0,2-1 0 0 0,1 1 0 0 0,1 0 0 0 0,-1 1 0 0 0,1 0 0 0 0,0 1 0 0 0,1 1 0 0 0,0 1 0 0 0,1 1 0 0 0,-1 0 0 0 0,-1 1 0 0 0,0-1 0 0 0,-1 1 0 0 0,1-1 0 0 0,0 0 0 0 0,1-1 0 0 0,1 0 0 0 0,-1 0 0 0 0,1 1 0 0 0,0 0 0 0 0,1 0 0 0 0,-1 0 0 0 0,0 1 0 0 0,0-1 0 0 0,1-1 0 0 0,-2 0 0 0 0,1-2 0 0 0,-1 0 0 0 0,0-1 0 0 0,1-1 0 0 0,-1-1 0 0 0,0 0 0 0 0,0 0 0 0 0,-2 2 0 0 0,5 1 0 0 0,2 1 0 0 0,-1 2 0 0 0,-2 1 0 0 0,-3 0 0 0 0,-2 1 0 0 0,-3-1 0 0 0,-2 0 0 0 0,-1-1 0 0 0,0-1 0 0 0,0-1 0 0 0,2-1 0 0 0,0 0 0 0 0,2-1 0 0 0,1 0 0 0 0,1 0 0 0 0,-2 1 0 0 0,-1 0 64 0 0,-1 0-64 0 0,0 2 0 0 0,0 1 0 0 0,0 0 0 0 0,-2 0 0 0 0,-2 2 0 0 0,-3 0 0 0 0,-2-1 0 0 0,-2 1 0 0 0,-3 0 0 0 0,-2 0 0 0 0,-2 1 0 0 0,-2 2 0 0 0,-4 3 0 0 0,-4 14-2376 0 0,-10 18-12232 0 0,-5 3 4457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8:51.798"/>
    </inkml:context>
    <inkml:brush xml:id="br0">
      <inkml:brushProperty name="width" value="0.1" units="cm"/>
      <inkml:brushProperty name="height" value="0.1" units="cm"/>
      <inkml:brushProperty name="color" value="#F4F91B"/>
    </inkml:brush>
  </inkml:definitions>
  <inkml:trace contextRef="#ctx0" brushRef="#br0">471 1122 1375 0 0,'-5'-7'3680'0'0,"5"7"-3553"0"0,-1 0 0 0 0,1 0 0 0 0,0 0 0 0 0,0 0-1 0 0,-1 0 1 0 0,1 0 0 0 0,0 0 0 0 0,-1 0 0 0 0,0 0 0 0 0,-17 2 184 0 0,0 1 1341 0 0,15-3-1480 0 0,0 1-1 0 0,-1-1 1 0 0,1 1 0 0 0,0 0-1 0 0,0 0 1 0 0,0 0-1 0 0,0 0 1 0 0,0 1-1 0 0,0-1 1 0 0,0 1-1 0 0,0 0 1 0 0,0 0 0 0 0,1 0-1 0 0,-1 0 1 0 0,1 0-1 0 0,-1 0 1 0 0,1 1-1 0 0,0-1 1 0 0,0 1-1 0 0,0 0 1 0 0,0-1 0 0 0,0 1-1 0 0,1 0 1 0 0,-1 0-1 0 0,1 0 1 0 0,-1 5-1 0 0,1-5-66 0 0,0 0-1 0 0,1 0 0 0 0,0 0 0 0 0,0 0 1 0 0,0 1-1 0 0,0-1 0 0 0,0 0 1 0 0,1 0-1 0 0,-1 0 0 0 0,1 0 0 0 0,0 0 1 0 0,0 0-1 0 0,0 0 0 0 0,0 0 1 0 0,1 0-1 0 0,-1 0 0 0 0,1 0 1 0 0,0-1-1 0 0,3 5 0 0 0,-3-4-4 0 0,1 0 0 0 0,0 1 0 0 0,0-1 0 0 0,0 0-1 0 0,0-1 1 0 0,0 1 0 0 0,1-1 0 0 0,-1 1 0 0 0,1-1 0 0 0,-1 0 0 0 0,1 0 0 0 0,0 0-1 0 0,0-1 1 0 0,6 2 0 0 0,-4-3 22 0 0,1 0-1 0 0,-1 0 1 0 0,1 0-1 0 0,0-1 1 0 0,-1 0-1 0 0,0-1 1 0 0,9-2-1 0 0,17-3 243 0 0,-4 1-112 0 0,35-10 1 0 0,-16 3-78 0 0,-34 8-122 0 0,-12 4-39 0 0,1 1 0 0 0,0-1 0 0 0,0 0 0 0 0,0 1 0 0 0,0-1 0 0 0,0 1 0 0 0,0-1 0 0 0,0 1 0 0 0,0 0 0 0 0,0 0 0 0 0,3 0 1 0 0,1 1 2 0 0,0-1 0 0 0,0 0 1 0 0,0-1-1 0 0,0 1 0 0 0,0-1 1 0 0,-1 0-1 0 0,8-2 0 0 0,13-2 215 0 0,-11 3-168 0 0,1 1 0 0 0,0 0 0 0 0,30 4 0 0 0,-40-3-45 0 0,0 0 0 0 0,1-1 0 0 0,-1 0 0 0 0,0 0 0 0 0,1 0 0 0 0,-1-1 0 0 0,12-4 0 0 0,7-2 35 0 0,10 2 55 0 0,-28 5-96 0 0,0 0 1 0 0,0 0 0 0 0,0-1-1 0 0,0 0 1 0 0,-1 0 0 0 0,1 0 0 0 0,12-7-1 0 0,-13 6 1 0 0,0 0 1 0 0,1 1-1 0 0,0-1 0 0 0,13-2 0 0 0,4-1 51 0 0,-17 4-48 0 0,-1 1 1 0 0,1-1-1 0 0,12 1 0 0 0,18-4-22 0 0,-24 1 18 0 0,0 2 0 0 0,0-1 0 0 0,0 2-1 0 0,20-1 1 0 0,-31 2-1 0 0,0 0-1 0 0,0-1 1 0 0,0 1 0 0 0,1-1-1 0 0,-1 1 1 0 0,0-1-1 0 0,-1 0 1 0 0,1 0-1 0 0,0 0 1 0 0,0 0 0 0 0,0 0-1 0 0,0 0 1 0 0,-1-1-1 0 0,1 1 1 0 0,-1-1 0 0 0,1 1-1 0 0,2-4 1 0 0,-2 3 6 0 0,0-1 0 0 0,0 1 1 0 0,1 0-1 0 0,-1 0 0 0 0,0 0 0 0 0,1 0 1 0 0,5-2-1 0 0,-5 2-14 0 0,0 0 0 0 0,0 0-1 0 0,0 0 1 0 0,0 0 0 0 0,-1 0 0 0 0,1-1 0 0 0,-1 1 0 0 0,0-1 0 0 0,1 0 0 0 0,-1 1-1 0 0,0-1 1 0 0,-1 0 0 0 0,1 0 0 0 0,2-5 0 0 0,0-1 13 0 0,-1 0-1 0 0,0 0 1 0 0,0-1 0 0 0,1-9-1 0 0,-2 1-9 0 0,-1 12-3 0 0,-1 1 0 0 0,1-1 1 0 0,0 1-1 0 0,0 0 1 0 0,0-1-1 0 0,1 1 1 0 0,-1 0-1 0 0,1 0 0 0 0,1 0 1 0 0,-1 0-1 0 0,1 0 1 0 0,3-4-1 0 0,-2 3-4 0 0,0 1 0 0 0,0 0 0 0 0,0-1 0 0 0,-1 0 0 0 0,0 0 0 0 0,0 0 0 0 0,2-8 0 0 0,-4 7 6 0 0,1 0 0 0 0,-1 1 0 0 0,-1-1 0 0 0,1 0 0 0 0,-2-7 0 0 0,2-16 22 0 0,2 1 4 0 0,-1 0 0 0 0,-2 0 0 0 0,-3-31 0 0 0,0 38 16 0 0,-1 1 0 0 0,-12-40 0 0 0,8 33-1 0 0,2-1 0 0 0,1 0 1 0 0,-2-31-1 0 0,6 47-44 0 0,0 5-3 0 0,-1-1 0 0 0,0 1 0 0 0,-1 0 0 0 0,0-1 0 0 0,0 1-1 0 0,-7-11 1 0 0,1 2 6 0 0,-21-27 0 0 0,13 23 33 0 0,-2 1 0 0 0,-32-28 0 0 0,42 41-39 0 0,0 0 0 0 0,-1 1 0 0 0,0 0 0 0 0,0 0 0 0 0,-1 1 0 0 0,-11-4 0 0 0,0 1 0 0 0,-1 2 0 0 0,-24-5 0 0 0,18 5 0 0 0,16 3 0 0 0,1 1 0 0 0,-1 0 0 0 0,1 0 0 0 0,-20 1 0 0 0,11 2 0 0 0,9-1 0 0 0,0 1 0 0 0,-18 3 0 0 0,-52 9 0 0 0,48-8 0 0 0,-58 2 0 0 0,64-7 0 0 0,1 0 0 0 0,-28-5 0 0 0,29 2 0 0 0,-28-7 0 0 0,36 6 0 0 0,-49-18 0 0 0,11-1 0 0 0,50 22 0 0 0,0 0 0 0 0,0 0 0 0 0,-1 0 0 0 0,1 1 0 0 0,-1 0 0 0 0,1 0 0 0 0,0 0 0 0 0,-1 1 0 0 0,1 0 0 0 0,0 1 0 0 0,-1-1 0 0 0,1 1 0 0 0,-10 4 0 0 0,-38 10 0 0 0,45-11 0 0 0,0 1 0 0 0,1 0 0 0 0,0 1 0 0 0,0 0 0 0 0,0 0 0 0 0,1 1 0 0 0,0 0 0 0 0,0 1 0 0 0,1-1 0 0 0,-7 13 0 0 0,-4 13 0 0 0,-24 72 0 0 0,30-75 0 0 0,-28 89 0 0 0,33-94 0 0 0,1 0 0 0 0,-2 38 0 0 0,7-57 0 0 0,-3 25 0 0 0,2 62 0 0 0,2-81 0 0 0,1-1 0 0 0,0 0 0 0 0,0 0 0 0 0,1-1 0 0 0,1 1 0 0 0,0 0 0 0 0,1-1 0 0 0,7 15 0 0 0,1-4 0 0 0,0 2 0 0 0,17 49 0 0 0,-26-58 0 0 0,-3-12 0 0 0,-1 0 0 0 0,1-1 0 0 0,-1 1 0 0 0,1 0 0 0 0,0 0 0 0 0,0-1 0 0 0,0 1 0 0 0,0 0 0 0 0,1-1 0 0 0,-1 1 0 0 0,1-1 0 0 0,0 0 0 0 0,-1 0 0 0 0,1 1 0 0 0,0-1 0 0 0,0 0 0 0 0,1 0 0 0 0,-1-1 0 0 0,5 4 0 0 0,-5-4 0 0 0,0 0 0 0 0,1 0 0 0 0,-1 0-1 0 0,0 0 1 0 0,0 0 0 0 0,0 0 0 0 0,0 1 0 0 0,0-1-1 0 0,-1 1 1 0 0,1-1 0 0 0,0 1 0 0 0,1 2 0 0 0,-2-2-8 0 0,0-1 1 0 0,-1 1-1 0 0,1 0 1 0 0,0-1 0 0 0,-1 1-1 0 0,0 0 1 0 0,1 0-1 0 0,-1-1 1 0 0,0 1-1 0 0,0 0 1 0 0,0 0 0 0 0,0-1-1 0 0,0 1 1 0 0,-1 0-1 0 0,1 0 1 0 0,0-1 0 0 0,-2 3-1 0 0,-4 26-1392 0 0,3-15-96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8:56.229"/>
    </inkml:context>
    <inkml:brush xml:id="br0">
      <inkml:brushProperty name="width" value="0.1" units="cm"/>
      <inkml:brushProperty name="height" value="0.1" units="cm"/>
      <inkml:brushProperty name="color" value="#F4F91B"/>
    </inkml:brush>
  </inkml:definitions>
  <inkml:trace contextRef="#ctx0" brushRef="#br0">1402 43 455 0 0,'-20'-10'1641'0'0,"-1"1"-1"0"0,-22-6 1 0 0,-10 8 165 0 0,49 7-1626 0 0,0-1 0 0 0,0 1 0 0 0,0-1 0 0 0,1 1 0 0 0,-1 0 0 0 0,0 1 0 0 0,0-1 0 0 0,0 1 0 0 0,1-1 0 0 0,-6 3 0 0 0,4-2-28 0 0,1 0-1 0 0,-1 0 1 0 0,0-1-1 0 0,0 1 0 0 0,0-1 1 0 0,-5 0-1 0 0,-5-1 171 0 0,-27 0 1 0 0,18 2-56 0 0,3 0-7 0 0,1 1 0 0 0,-35 9-1 0 0,-9 0-40 0 0,-153 21 574 0 0,119-22-337 0 0,42-6-284 0 0,10 2-1 0 0,41-6-138 0 0,0 1 1 0 0,0-1-1 0 0,0 0 0 0 0,-8-2 1 0 0,-4 1 65 0 0,-19 1-57 0 0,21-1-14 0 0,0 0 0 0 0,0 2 0 0 0,0 0 0 0 0,-25 5 0 0 0,31-3-26 0 0,0 0 1 0 0,0 0 0 0 0,-10 6-1 0 0,-5-3-2 0 0,10-1 45 0 0,0-1 0 0 0,-1 0 0 0 0,1-1-1 0 0,-24 2 1 0 0,34-5-16 0 0,0 0-1 0 0,0 1 1 0 0,0-1-1 0 0,-1 1 1 0 0,1 0 0 0 0,0 0-1 0 0,0 1 1 0 0,0-1-1 0 0,1 1 1 0 0,-1 0-1 0 0,0 0 1 0 0,1 0-1 0 0,-1 1 1 0 0,1-1 0 0 0,-1 1-1 0 0,-2 3 1 0 0,-8 10-20 0 0,-8 7 46 0 0,21-22-41 0 0,0 0-1 0 0,0 1 1 0 0,0-1 0 0 0,0 0 0 0 0,0 1 0 0 0,0-1 0 0 0,0 1 0 0 0,0-1 0 0 0,0 1 0 0 0,1 0-1 0 0,-2 2 1 0 0,2-2 4 0 0,-1 0 0 0 0,0 0-1 0 0,0 0 1 0 0,1 0-1 0 0,-2 0 1 0 0,1 0 0 0 0,0 0-1 0 0,-2 2 1 0 0,1-2-9 0 0,1 1 0 0 0,-1-1 0 0 0,1 1-1 0 0,0-1 1 0 0,0 1 0 0 0,0 0 0 0 0,0 0 0 0 0,-1 5 0 0 0,-6 15-12 0 0,4-17 29 0 0,1-1 0 0 0,1 1-1 0 0,-1-1 1 0 0,1 1 0 0 0,0 0-1 0 0,0 0 1 0 0,0 0 0 0 0,1 0-1 0 0,0 0 1 0 0,0 0 0 0 0,1 1-1 0 0,-1-1 1 0 0,1 0 0 0 0,1 0 0 0 0,-1 0-1 0 0,1 1 1 0 0,0-1 0 0 0,3 8-1 0 0,-2-7-12 0 0,-1-1 1 0 0,0 1-1 0 0,0 0 0 0 0,0 7 0 0 0,3 25 23 0 0,-3-37-28 0 0,-1 0-1 0 0,1 0 0 0 0,0 1 0 0 0,0-1 0 0 0,0 0 1 0 0,0 0-1 0 0,0 0 0 0 0,1 0 0 0 0,-1 0 0 0 0,0 0 0 0 0,1-1 1 0 0,0 1-1 0 0,3 3 0 0 0,10 7 34 0 0,-1 2-1 0 0,0 0 1 0 0,21 28 0 0 0,-9-11-23 0 0,-18-22 16 0 0,1 0-1 0 0,12 8 1 0 0,-4-2-7 0 0,-11-9-18 0 0,0 0 1 0 0,-1 0-1 0 0,1 0 0 0 0,-1 0 0 0 0,-1 1 0 0 0,1 0 0 0 0,-1 0 0 0 0,-1 0 1 0 0,1 1-1 0 0,-1-1 0 0 0,0 1 0 0 0,-1 0 0 0 0,3 15 0 0 0,1 4-9 0 0,-5-17 0 0 0,1 0 0 0 0,0-1 0 0 0,1 0 0 0 0,0 1 0 0 0,0-1 0 0 0,1 0 0 0 0,0-1 0 0 0,0 1 0 0 0,7 8 0 0 0,25 36 30 0 0,-25-35-13 0 0,17 21 0 0 0,27 16-6 0 0,-52-52-5 0 0,0 0-1 0 0,0-1 1 0 0,0 1 0 0 0,0-1-1 0 0,0 1 1 0 0,1-1 0 0 0,-1 0-1 0 0,1 0 1 0 0,0-1-1 0 0,0 1 1 0 0,-1-1 0 0 0,1 0-1 0 0,7 2 1 0 0,6-1 42 0 0,34 2 1 0 0,-25-2-36 0 0,142 5 99 0 0,-30-2-32 0 0,-55-2-16 0 0,-66-4-25 0 0,1 0 0 0 0,0-2 1 0 0,-1 0-1 0 0,1-1 0 0 0,24-9 0 0 0,-22 7-26 0 0,123-31-13 0 0,-135 35 0 0 0,1-1 0 0 0,-1 0 0 0 0,0-1 0 0 0,15-8 0 0 0,-16 7 0 0 0,1 1 0 0 0,-1 1 0 0 0,1-1 0 0 0,0 1 0 0 0,15-4 0 0 0,-16 6 8 0 0,1 0-1 0 0,-1-1 0 0 0,0 0 0 0 0,0 0 1 0 0,0-1-1 0 0,0 0 0 0 0,0 0 1 0 0,-1-1-1 0 0,0 0 0 0 0,1 0 1 0 0,-1 0-1 0 0,-1-1 0 0 0,1 1 0 0 0,-1-2 1 0 0,1 1-1 0 0,-1 0 0 0 0,-1-1 1 0 0,5-7-1 0 0,11-11 129 0 0,-17 20-123 0 0,1 0 0 0 0,-1 0-1 0 0,1 0 1 0 0,-1-1 0 0 0,0 1-1 0 0,-1-1 1 0 0,1 0-1 0 0,-1 0 1 0 0,0 0 0 0 0,0 0-1 0 0,1-7 1 0 0,15-63 100 0 0,-11 49 12 0 0,7-45 0 0 0,-14 64-118 0 0,0 1 0 0 0,-1 0 0 0 0,1-1 0 0 0,-1 1 0 0 0,0 0 0 0 0,-1 0 0 0 0,-3-9 0 0 0,-20-45 60 0 0,12 31-52 0 0,-6-22 37 0 0,11 28-5 0 0,-2 0 0 0 0,-13-25-1 0 0,-5 8-46 0 0,19 29 0 0 0,-13-23 0 0 0,-26-45 0 0 0,41 66-16 0 0,2 4 24 0 0,0-1 0 0 0,0 1 0 0 0,-1 0 0 0 0,0 0 0 0 0,-10-11 0 0 0,13 18-10 0 0,1 0-1 0 0,0 0 1 0 0,-1 0 0 0 0,1 1 0 0 0,-1-1-1 0 0,0 1 1 0 0,1-1 0 0 0,-1 1-1 0 0,0 0 1 0 0,0 0 0 0 0,0 0 0 0 0,0 0-1 0 0,0 1 1 0 0,0-1 0 0 0,0 1 0 0 0,0 0-1 0 0,0 0 1 0 0,0 0 0 0 0,0 0 0 0 0,0 0-1 0 0,0 1 1 0 0,0-1 0 0 0,-5 3 0 0 0,-17 5-618 0 0,1 2 0 0 0,0 1 0 0 0,-27 17 0 0 0,12-5-670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9:38.953"/>
    </inkml:context>
    <inkml:brush xml:id="br0">
      <inkml:brushProperty name="width" value="0.1" units="cm"/>
      <inkml:brushProperty name="height" value="0.1" units="cm"/>
      <inkml:brushProperty name="color" value="#F4F91B"/>
    </inkml:brush>
  </inkml:definitions>
  <inkml:trace contextRef="#ctx0" brushRef="#br0">26 79 1375 0 0,'0'-19'2499'0'0,"-1"19"-2413"0"0,1 1 0 0 0,-1-1 0 0 0,1 0 1 0 0,-1 0-1 0 0,1 1 0 0 0,-1-1 0 0 0,1 0 0 0 0,-1 1 0 0 0,1-1 0 0 0,-1 1 1 0 0,1-1-1 0 0,0 0 0 0 0,-1 1 0 0 0,1-1 0 0 0,0 1 0 0 0,-1-1 0 0 0,1 1 1 0 0,0-1-1 0 0,0 1 0 0 0,-1 0 0 0 0,1-1 0 0 0,0 2 0 0 0,0-2-53 0 0,0 0 0 0 0,0 0 0 0 0,0 0 0 0 0,0 1 0 0 0,0-1 0 0 0,0 0-1 0 0,0 0 1 0 0,0 1 0 0 0,0-1 0 0 0,-1 0 0 0 0,1 0 0 0 0,0 0 0 0 0,0 1-1 0 0,0-1 1 0 0,0 0 0 0 0,0 0 0 0 0,0 0 0 0 0,-1 1 0 0 0,1-1 0 0 0,0 0-1 0 0,0 0 1 0 0,0 0 0 0 0,0 0 0 0 0,-1 1 0 0 0,1-1 0 0 0,0 0 0 0 0,0 0-1 0 0,0 0 1 0 0,-1 0 0 0 0,1 0 0 0 0,0 0 0 0 0,0 0 0 0 0,-1 0 0 0 0,-5-5 1075 0 0,5 3-1020 0 0,0 1-1 0 0,1-1 0 0 0,-1 1 0 0 0,0-1 0 0 0,1 1 0 0 0,-1-1 1 0 0,1 0-1 0 0,0 1 0 0 0,-1-1 0 0 0,1 0 0 0 0,0-2 0 0 0,1 1-5 0 0,0 1-1 0 0,0 0 0 0 0,0-1 0 0 0,0 1 1 0 0,0 0-1 0 0,0-1 0 0 0,1 1 1 0 0,-1 0-1 0 0,1 0 0 0 0,0 0 0 0 0,2-2 1 0 0,11-15 372 0 0,-20 46-338 0 0,3-15-230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39:44.972"/>
    </inkml:context>
    <inkml:brush xml:id="br0">
      <inkml:brushProperty name="width" value="0.1" units="cm"/>
      <inkml:brushProperty name="height" value="0.1" units="cm"/>
      <inkml:brushProperty name="color" value="#E71224"/>
    </inkml:brush>
  </inkml:definitions>
  <inkml:trace contextRef="#ctx0" brushRef="#br0">270 1147 2671 0 0,'0'0'72'0'0,"-1"1"0"0"0,1-1-1 0 0,0 0 1 0 0,0 0-1 0 0,0 1 1 0 0,0-1-1 0 0,0 0 1 0 0,0 0 0 0 0,0 0-1 0 0,0 1 1 0 0,0-1-1 0 0,-1 0 1 0 0,1 0-1 0 0,0 0 1 0 0,0 1 0 0 0,0-1-1 0 0,0 0 1 0 0,-1 0-1 0 0,1 0 1 0 0,0 0-1 0 0,0 0 1 0 0,-1 1 0 0 0,1-1-1 0 0,0 0 1 0 0,0 0-1 0 0,0 0 1 0 0,-1 0-1 0 0,1 0 1 0 0,0 0-1 0 0,0 0 1 0 0,-1 0 0 0 0,1 0-1 0 0,0 0 1 0 0,0 0-1 0 0,-1 0 1 0 0,1 0-1 0 0,0 0 1 0 0,0 0 0 0 0,-1 0-1 0 0,1 0 1 0 0,0 0-1 0 0,0 0 1 0 0,0 0-1 0 0,-1 0 1 0 0,1-1 0 0 0,0 1-1 0 0,-1 0 15 0 0,0 0-1 0 0,1 0 1 0 0,-1-1-1 0 0,0 1 1 0 0,1 0-1 0 0,-1 0 1 0 0,0 0 0 0 0,1 0-1 0 0,-1 0 1 0 0,0 0-1 0 0,1 1 1 0 0,-1-1-1 0 0,0 0 1 0 0,1 0-1 0 0,-1 0 1 0 0,1 0 0 0 0,-1 1-1 0 0,0-1 1 0 0,1 0-1 0 0,-1 1 1 0 0,1-1-1 0 0,-1 0 1 0 0,1 1-1 0 0,-1-1 1 0 0,1 1 0 0 0,-1-1-1 0 0,1 1 1 0 0,-1-1-1 0 0,1 1 1 0 0,-1 0-1 0 0,1 0-3 0 0,0-1-1 0 0,0 0 0 0 0,0 0 0 0 0,0 1 0 0 0,0-1 1 0 0,0 0-1 0 0,0 0 0 0 0,0 1 0 0 0,0-1 1 0 0,0 0-1 0 0,0 0 0 0 0,0 1 0 0 0,0-1 0 0 0,0 0 1 0 0,0 0-1 0 0,0 1 0 0 0,0-1 0 0 0,0 0 0 0 0,1 0 1 0 0,-1 0-1 0 0,0 1 0 0 0,0-1 0 0 0,1 0 163 0 0,-1 1-163 0 0,0-1 0 0 0,0 0 1 0 0,0 0-1 0 0,1 0 0 0 0,-1 0 0 0 0,0 1 0 0 0,14 4 627 0 0,-10-3-668 0 0,0-2 1 0 0,-1 1 0 0 0,1 0-1 0 0,0-1 1 0 0,0 0 0 0 0,4 0-1 0 0,0 0 73 0 0,-1 0 0 0 0,1 0 0 0 0,14 2 0 0 0,-14-1-17 0 0,0 0-1 0 0,0-1 0 0 0,14 0 1 0 0,16-3 209 0 0,-23 2-227 0 0,0-1 0 0 0,0 0 0 0 0,17-5 0 0 0,-24 4-19 0 0,1 1 0 0 0,0-1 0 0 0,0 2 0 0 0,0-1 0 0 0,0 1 0 0 0,0 0 0 0 0,0 1 1 0 0,1 0-1 0 0,-1 1 0 0 0,0 0 0 0 0,0 0 0 0 0,9 3 0 0 0,2 2-16 0 0,-1 0-1 0 0,0 2 1 0 0,25 13 0 0 0,-38-18-36 0 0,1 1 1 0 0,-1-2-1 0 0,1 1 0 0 0,-1-1 1 0 0,1 0-1 0 0,0 0 1 0 0,0-1-1 0 0,9 1 1 0 0,2-1 71 0 0,36-4 0 0 0,-28 2 31 0 0,0 1-1 0 0,46 7 1 0 0,-64-6-94 0 0,0 1 0 0 0,0 0 0 0 0,9 4 0 0 0,-10-3 0 0 0,0 0 0 0 0,1-1 0 0 0,11 2 0 0 0,-8-3 30 0 0,6 2 26 0 0,0-1 1 0 0,1-1 0 0 0,-1-1 0 0 0,1 0-1 0 0,-1-1 1 0 0,26-5 0 0 0,-19-1 4 0 0,0 1 1 0 0,1 1-1 0 0,-1 1 0 0 0,1 1 1 0 0,0 1-1 0 0,46 3 0 0 0,-51-2-77 0 0,-18 0 1 0 0,1 1 0 0 0,-1-1 1 0 0,0 1-1 0 0,1 0 1 0 0,-1 0-1 0 0,0 0 0 0 0,5 1 1 0 0,5 2 11 0 0,-1-1 0 0 0,1 0 0 0 0,0-1 0 0 0,0-1 0 0 0,0 0 0 0 0,0 0 0 0 0,0-1 0 0 0,19-4 0 0 0,-19 3 8 0 0,1 1 0 0 0,-1 0-1 0 0,1 1 1 0 0,-1 0 0 0 0,23 3-1 0 0,-21-1 13 0 0,1-1-1 0 0,-1-1 0 0 0,30-2 1 0 0,-36 0-17 0 0,0 1 1 0 0,1 0 0 0 0,-1 1 0 0 0,1-1 0 0 0,-1 2 0 0 0,1-1 0 0 0,-1 1 0 0 0,1 0 0 0 0,-1 1-1 0 0,0 0 1 0 0,11 4 0 0 0,-10-4-2 0 0,0 1 0 0 0,0-2 0 0 0,0 1 0 0 0,0-1 0 0 0,0 0 0 0 0,0-1 0 0 0,1 0 0 0 0,14-3 0 0 0,16 1 32 0 0,-25 2-43 0 0,3 0 8 0 0,0 0 0 0 0,0 1-1 0 0,0 1 1 0 0,1 0 0 0 0,17 6-1 0 0,-20-4 4 0 0,0 0 0 0 0,0-1 0 0 0,1-1 0 0 0,33 0 0 0 0,-37-1 2 0 0,1 0 0 0 0,21 5 0 0 0,-11-1-15 0 0,56 2 62 0 0,-17 8-64 0 0,-54-14 10 0 0,-1-1-1 0 0,1 1 0 0 0,0-2 1 0 0,-1 1-1 0 0,12-3 1 0 0,-3 0-3 0 0,40-1 38 0 0,-35 3-3 0 0,41-7-1 0 0,-40 5-31 0 0,-16 2-2 0 0,-1 0 1 0 0,0 0-1 0 0,11-3 1 0 0,-15 3-8 0 0,0 0 0 0 0,-1 1 0 0 0,1-1 0 0 0,-1 0 0 0 0,1 0 1 0 0,-1 0-1 0 0,1 0 0 0 0,-1 0 0 0 0,0 0 0 0 0,1-1 0 0 0,-1 1 0 0 0,0 0 1 0 0,0-1-1 0 0,0 1 0 0 0,0-1 0 0 0,0 1 0 0 0,1-4 0 0 0,2-4 27 0 0,1 1 0 0 0,0-1 0 0 0,0 1 0 0 0,11-13 0 0 0,5-7 24 0 0,-20 25-49 0 0,1 0 1 0 0,-1 0-1 0 0,0-1 0 0 0,0 1 0 0 0,-1-1 1 0 0,1 1-1 0 0,-1-1 0 0 0,1 1 0 0 0,-1-1 0 0 0,0 1 1 0 0,-1-1-1 0 0,0-3 0 0 0,2-24 19 0 0,15-69 93 0 0,-13 75-102 0 0,-4 17-13 0 0,1 1 0 0 0,-1-1 0 0 0,0 0 0 0 0,-1 1 0 0 0,0-1 0 0 0,0 1 0 0 0,-5-11 0 0 0,2 4 0 0 0,-6-31 13 0 0,9 32-2 0 0,-1 1 0 0 0,-7-18-1 0 0,8 26-8 0 0,0 0 0 0 0,0 0-1 0 0,0 0 1 0 0,0 1-1 0 0,-1-1 1 0 0,0 1-1 0 0,0-1 1 0 0,0 1 0 0 0,0 0-1 0 0,0 0 1 0 0,-4-3-1 0 0,4 4 4 0 0,0 0-1 0 0,0-1 1 0 0,0 1-1 0 0,0-1 1 0 0,1 1-1 0 0,-1-1 1 0 0,1 0-1 0 0,0 0 1 0 0,0-1-1 0 0,0 1 1 0 0,0 0-1 0 0,0-1 1 0 0,1 1-1 0 0,-1-1 1 0 0,1 1-1 0 0,0-1 1 0 0,0 0-1 0 0,1 1 1 0 0,-1-7-1 0 0,1-1 3 0 0,1-1-1 0 0,0 1 0 0 0,0-1 1 0 0,1 1-1 0 0,4-12 0 0 0,-3 14 12 0 0,-1 0-1 0 0,-1 1 1 0 0,0-1-1 0 0,0 0 0 0 0,-1 0 1 0 0,0 0-1 0 0,0 1 1 0 0,-1-1-1 0 0,0 0 1 0 0,-3-9-1 0 0,-12-96 242 0 0,8 50-139 0 0,6 54-97 0 0,-1 0 0 0 0,0 1 1 0 0,-1 0-1 0 0,-6-14 0 0 0,-5-10 42 0 0,11 22-57 0 0,-1 1-1 0 0,1 0 1 0 0,-2 1-1 0 0,0-1 1 0 0,0 1-1 0 0,0 1 0 0 0,-1-1 1 0 0,-1 1-1 0 0,-10-10 1 0 0,10 12-5 0 0,0 1 0 0 0,0 1-1 0 0,-1 0 1 0 0,0 0 0 0 0,1 0 0 0 0,-1 1 0 0 0,0 0 0 0 0,-14-2 0 0 0,-8 1 8 0 0,-39-2-1 0 0,0 1-4 0 0,31 2-6 0 0,-47 2 0 0 0,54 2 0 0 0,0-1 0 0 0,-59-10 0 0 0,-87-18 0 0 0,143 26 0 0 0,-1 0 0 0 0,-36 4 0 0 0,0 0 0 0 0,-221-7 0 0 0,196 7 0 0 0,9-1 0 0 0,-7-1 0 0 0,-8 1 0 0 0,40 0 0 0 0,-99 9 0 0 0,143-9 0 0 0,-4 0 21 0 0,-31-3 0 0 0,2 0 1 0 0,-74 2-22 0 0,-18 5 0 0 0,133-3 0 0 0,0-1 0 0 0,1 1 0 0 0,-1 1 0 0 0,0 0 0 0 0,1 1 0 0 0,0 0 0 0 0,-19 10 0 0 0,-7 2 0 0 0,25-12 0 0 0,-1 1 0 0 0,1 0 0 0 0,0 0 0 0 0,1 1 0 0 0,-1 1 0 0 0,1 0 0 0 0,1 0 0 0 0,-1 1 0 0 0,1 1 0 0 0,1-1 0 0 0,0 1 0 0 0,-11 14 0 0 0,-6 19 0 0 0,-25 55 0 0 0,28-52 0 0 0,13-25 0 0 0,0 0 0 0 0,2 1 0 0 0,0 0 0 0 0,1 1 0 0 0,1 0 0 0 0,1 0 0 0 0,1 0 0 0 0,1 0 0 0 0,1 0 0 0 0,1 1 0 0 0,3 27 0 0 0,-1-33-10 0 0,-2 25-1 0 0,0-32 6 0 0,-1-1 0 0 0,2 1-1 0 0,-1 0 1 0 0,1 0-1 0 0,1-1 1 0 0,0 1 0 0 0,4 13-1 0 0,5 2 6 0 0,19 29 0 0 0,-20-38 0 0 0,-1 1 0 0 0,-1 0 0 0 0,0 0 0 0 0,8 27 0 0 0,-16-41 0 0 0,6 19 0 0 0,9 25 0 0 0,-13-41 0 0 0,1 0 0 0 0,0 0 0 0 0,0-1 0 0 0,0 1 0 0 0,1-1 0 0 0,0 0 0 0 0,0 0 0 0 0,9 9 0 0 0,5 5 0 0 0,-16-17 0 0 0,0 1 0 0 0,0 0 0 0 0,0-1 0 0 0,1 1 0 0 0,-1-1 0 0 0,1 1 0 0 0,-1-1 0 0 0,1 0 0 0 0,0 0 0 0 0,0-1 0 0 0,0 1 0 0 0,0 0 0 0 0,0-1 0 0 0,0 0 0 0 0,1 0 0 0 0,-1 0 0 0 0,4 1 0 0 0,-6-2 2 0 0,0-1 0 0 0,0 1 0 0 0,1 0-1 0 0,-1 0 1 0 0,0-1 0 0 0,0 1 0 0 0,0 0 0 0 0,0-1-1 0 0,0 1 1 0 0,0-1 0 0 0,0 0 0 0 0,0 1-1 0 0,0-1 1 0 0,2-1 0 0 0,-3 1 0 0 0,1 0-1 0 0,0 0 1 0 0,0 1-1 0 0,-1-1 1 0 0,1 1-1 0 0,0-1 1 0 0,0 1-1 0 0,0-1 1 0 0,0 1 0 0 0,0-1-1 0 0,0 1 1 0 0,0 0-1 0 0,-1 0 1 0 0,1-1-1 0 0,0 1 1 0 0,0 0-1 0 0,0 0 1 0 0,0 0-1 0 0,0 0 1 0 0,0 0 0 0 0,0 0-1 0 0,0 0 1 0 0,2 1-1 0 0,3 1-28 0 0,0 0-1 0 0,0 1 1 0 0,0-1-1 0 0,-1 1 1 0 0,1 1-1 0 0,-1-1 1 0 0,0 1-1 0 0,0 0 1 0 0,5 5-1 0 0,2 3-271 0 0,0 1 0 0 0,10 16 0 0 0,3 5-1017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0:02.777"/>
    </inkml:context>
    <inkml:brush xml:id="br0">
      <inkml:brushProperty name="width" value="0.1" units="cm"/>
      <inkml:brushProperty name="height" value="0.1" units="cm"/>
      <inkml:brushProperty name="color" value="#E71224"/>
    </inkml:brush>
  </inkml:definitions>
  <inkml:trace contextRef="#ctx0" brushRef="#br0">5473 1097 1375 0 0,'-3'-2'217'0'0,"1"0"-1"0"0,0 0 0 0 0,0 1 0 0 0,0-1 0 0 0,-1 0 0 0 0,1 1 0 0 0,-1-1 0 0 0,0 1 0 0 0,1 0 0 0 0,-1 0 0 0 0,0 0 0 0 0,0 0 0 0 0,1 1 0 0 0,-1-1 0 0 0,-5 1 0 0 0,3 0-71 0 0,0 0 0 0 0,1 1 0 0 0,-1-1 0 0 0,0 1-1 0 0,1 0 1 0 0,0 1 0 0 0,-1-1 0 0 0,1 1 0 0 0,-6 2 0 0 0,7-2-23 0 0,-1-1 1 0 0,1 0 0 0 0,-1 0-1 0 0,0-1 1 0 0,1 1 0 0 0,-1-1-1 0 0,1 0 1 0 0,-1 0 0 0 0,-4 0-1 0 0,-22 2 926 0 0,26-1-1023 0 0,0 1 0 0 0,0-1 0 0 0,1 1 0 0 0,-1 0 0 0 0,1 0 0 0 0,-4 3 0 0 0,3-3 1 0 0,0 1 0 0 0,1-1 1 0 0,-1 0-1 0 0,0 0 0 0 0,-6 2 0 0 0,-58 9 768 0 0,25-6-505 0 0,31-5-266 0 0,-1-1 1 0 0,1-1-1 0 0,0 0 1 0 0,-17-3-1 0 0,1-1 45 0 0,3 1 111 0 0,-32-1 1 0 0,30 4-140 0 0,8 1-7 0 0,0-1-1 0 0,0-1 0 0 0,-1-1 1 0 0,1-1-1 0 0,-19-5 1 0 0,29 7-12 0 0,1 0-1 0 0,0 1 1 0 0,0-1 0 0 0,0 1 0 0 0,0 1 0 0 0,-1 0 0 0 0,1 0-1 0 0,-15 4 1 0 0,10-2 2 0 0,1-1 0 0 0,-20 1 0 0 0,-4-6-12 0 0,27 2-8 0 0,0 0 1 0 0,0 1 0 0 0,-12 0 0 0 0,-9 3 51 0 0,-96 14 322 0 0,116-15-343 0 0,-1 0 0 0 0,1 0 0 0 0,-1-1-1 0 0,1-1 1 0 0,-21-1 0 0 0,15 0 66 0 0,1 1-1 0 0,-26 3 1 0 0,25-2-54 0 0,1 0 0 0 0,-27-1 0 0 0,21-2-45 0 0,10 1 1 0 0,1 0 1 0 0,-1 0-1 0 0,-16-6 1 0 0,19 5 17 0 0,0 0 1 0 0,-1 0-1 0 0,1 1 0 0 0,-1 0 0 0 0,1 1 1 0 0,-15 0-1 0 0,-53 10 17 0 0,55-5-15 0 0,-2-2 0 0 0,-21 0 0 0 0,-19 0 358 0 0,41-2-286 0 0,0 0 1 0 0,-1-1-1 0 0,-34-5 1 0 0,31 2-34 0 0,0 1 1 0 0,0 1 0 0 0,-1 2 0 0 0,-27 3-1 0 0,16-1-31 0 0,-195 3 378 0 0,124 0-138 0 0,56-1-188 0 0,-31 7-49 0 0,3 0-2 0 0,58-9-15 0 0,0 1 0 0 0,0 1 0 0 0,-27 11 0 0 0,42-14-16 0 0,0 1 0 0 0,0-2 0 0 0,0 1 0 0 0,0-1 0 0 0,0 0 0 0 0,-12 0 0 0 0,-19-2 0 0 0,-33 1 54 0 0,-42 10 20 0 0,23 3-74 0 0,13-2 0 0 0,57-8 18 0 0,15-1-6 0 0,0-1 0 0 0,-1-1 0 0 0,1 1 0 0 0,0-1 0 0 0,0 0 0 0 0,0 0 0 0 0,0-1 0 0 0,-7-1 0 0 0,3 0 16 0 0,-1 1 0 0 0,1 0 0 0 0,-1 0 1 0 0,0 1-1 0 0,-14 2 0 0 0,-6-1 5 0 0,13 0 7 0 0,1 1 0 0 0,-26 5 0 0 0,-17 3 40 0 0,48-10-69 0 0,-1 0-1 0 0,-18-3 1 0 0,19 2 0 0 0,-1 0 0 0 0,-19 1-1 0 0,-28 1 14 0 0,38-1-4 0 0,-41 4 0 0 0,33 0 12 0 0,-56 0 0 0 0,34-5-32 0 0,31 0 0 0 0,-1 0 0 0 0,1 2 0 0 0,-36 5 0 0 0,45-5 0 0 0,0 0 0 0 0,0 0 0 0 0,-22-3 0 0 0,26 1 0 0 0,0 0 0 0 0,0 1 0 0 0,0 0 0 0 0,0 0 0 0 0,0 1 0 0 0,0 0 0 0 0,0 1 0 0 0,0-1 0 0 0,0 1 0 0 0,-9 4 0 0 0,14-5 1 0 0,0 0 0 0 0,0 0 0 0 0,0 0 0 0 0,0-1-1 0 0,0 1 1 0 0,0-1 0 0 0,0 0 0 0 0,0 0 0 0 0,0 0-1 0 0,-1-1 1 0 0,-4 0 0 0 0,-37-11 53 0 0,38 10-54 0 0,-4-1 11 0 0,0 0 0 0 0,0 0-1 0 0,0 1 1 0 0,0 0 0 0 0,-14 1-1 0 0,18 0-6 0 0,1 0 1 0 0,-1 0-1 0 0,0-1 0 0 0,1 1 0 0 0,0-2 0 0 0,-1 1 1 0 0,-8-5-1 0 0,-22-7 26 0 0,-25-8 34 0 0,42 17-64 0 0,-32-4 0 0 0,33 8 0 0 0,1-1 0 0 0,0-1 0 0 0,-1 0 0 0 0,-24-9 0 0 0,19 5 25 0 0,0 1 0 0 0,-1 1 0 0 0,0 1 0 0 0,-37-1-1 0 0,42 4-20 0 0,-24-2 3 0 0,-123-14 50 0 0,78 5 4 0 0,-6-1 6 0 0,14 6 61 0 0,78 7-98 0 0,0-1 0 0 0,-1 1 0 0 0,1-1 0 0 0,0 0 0 0 0,0 0 0 0 0,0 0 0 0 0,0 0-1 0 0,0-1 1 0 0,1 1 0 0 0,-1-1 0 0 0,0 0 0 0 0,1 0 0 0 0,-1 0 0 0 0,1 0 0 0 0,-1 0 0 0 0,1 0 0 0 0,0-1 0 0 0,0 1-1 0 0,0-1 1 0 0,-2-3 0 0 0,2 2 4 0 0,0-1-1 0 0,1 1 1 0 0,-1-1-1 0 0,1 1 1 0 0,0-1-1 0 0,0 1 1 0 0,0-1 0 0 0,1 0-1 0 0,-1 1 1 0 0,1-1-1 0 0,1 0 1 0 0,0-5-1 0 0,-2-23 135 0 0,0 22-95 0 0,0 1-14 0 0,0 1 0 0 0,0 0 0 0 0,-1 0 0 0 0,0 0 0 0 0,-6-15 0 0 0,4 15 7 0 0,2-1 1 0 0,-1 0-1 0 0,2 0 0 0 0,-1 0 1 0 0,1 0-1 0 0,1 0 1 0 0,0-11-1 0 0,0 8 17 0 0,-1-1 0 0 0,0 1 1 0 0,-3-18-1 0 0,2 20-45 0 0,0 0 0 0 0,1-1 0 0 0,1 1 0 0 0,0 0 0 0 0,1-1 0 0 0,0 1 0 0 0,0 0 0 0 0,5-16 0 0 0,2-23 199 0 0,-7 42-218 0 0,-1-1 0 0 0,-1 1 0 0 0,1 0 0 0 0,-2 0 0 0 0,-2-13 0 0 0,2 15-3 0 0,1-1-1 0 0,-1 1 1 0 0,1 0-1 0 0,1 0 1 0 0,-1-1-1 0 0,1 1 1 0 0,0 0-1 0 0,1 0 1 0 0,-1-1-1 0 0,4-10 1 0 0,8-15 119 0 0,-8 24-123 0 0,-1 0 1 0 0,0 0-1 0 0,-1-1 1 0 0,0 1-1 0 0,0 0 1 0 0,0-1-1 0 0,0-11 1 0 0,-2 16-12 0 0,0 0 0 0 0,1 1 0 0 0,0-1 1 0 0,-1 0-1 0 0,2 1 0 0 0,-1-1 1 0 0,3-6-1 0 0,2-6-1 0 0,-5 13 0 0 0,-1-1 0 0 0,1 1 0 0 0,-1-1 0 0 0,0 1 0 0 0,0-1 0 0 0,-1 1 0 0 0,1-1 0 0 0,-2-3 0 0 0,0-12 0 0 0,2 11 0 0 0,1 0 0 0 0,0 0 0 0 0,1 0 0 0 0,0 1 0 0 0,3-11 0 0 0,-4 17 0 0 0,-1 0 0 0 0,1 0 0 0 0,-1 1 0 0 0,1-1 0 0 0,-1 0 0 0 0,1 0 0 0 0,-1 0 0 0 0,1 1 0 0 0,0-1 0 0 0,0 0 0 0 0,-1 1 0 0 0,1-1 0 0 0,0 0 0 0 0,0 1 0 0 0,0-1 0 0 0,0 1 0 0 0,-1-1 0 0 0,1 1 0 0 0,0 0 0 0 0,0-1 0 0 0,0 1 0 0 0,2 0 0 0 0,27-2 0 0 0,-26 2 0 0 0,0 0 0 0 0,-1 0 0 0 0,1 0 0 0 0,0-1 0 0 0,-1 1 0 0 0,5-2 0 0 0,8-4 0 0 0,28-6 0 0 0,6-3 0 0 0,-40 13 0 0 0,0-1 0 0 0,0 2 0 0 0,0-1 0 0 0,0 2 0 0 0,0-1 0 0 0,0 1 0 0 0,11 2 0 0 0,35-2 0 0 0,61-15 0 0 0,-102 14 0 0 0,0 1 0 0 0,0 1 0 0 0,0 0 0 0 0,0 1 0 0 0,0 1 0 0 0,0 0 0 0 0,17 7 0 0 0,-8-4 0 0 0,34 6 0 0 0,34-5 0 0 0,-53-6 0 0 0,64 13 0 0 0,-66-9 0 0 0,-1-1 0 0 0,1-2 0 0 0,-1-1 0 0 0,61-7 0 0 0,-89 5 0 0 0,145-7 0 0 0,-75 2 0 0 0,143 7 0 0 0,-186 1 0 0 0,48-6 0 0 0,-3 1 0 0 0,6 5 0 0 0,69-2 0 0 0,-80-5 0 0 0,83 6 0 0 0,-109-1 0 0 0,0-1 0 0 0,51-9 0 0 0,-18 1 0 0 0,-72 8 0 0 0,29-2 0 0 0,66-14 0 0 0,-81 13 0 0 0,-1 0 0 0 0,39 0 0 0 0,-38 4 0 0 0,0-2 0 0 0,38-8 0 0 0,75-30 0 0 0,-124 36 0 0 0,0 1 0 0 0,1 1 0 0 0,-1 0 0 0 0,0 0 0 0 0,1 2 0 0 0,26 1 0 0 0,-6 1 0 0 0,15 2 0 0 0,67 20 0 0 0,-99-22 0 0 0,-1-1 0 0 0,0 0 0 0 0,1-1 0 0 0,-1 0 0 0 0,1-2 0 0 0,-1 0 0 0 0,26-7 0 0 0,-18 4 0 0 0,0 2 0 0 0,33-2 0 0 0,-31 3 0 0 0,0 0 0 0 0,33-9 0 0 0,23-2 0 0 0,14 11 0 0 0,-66 2 0 0 0,-4 0 0 0 0,-6-1 0 0 0,0 1 0 0 0,0 1 0 0 0,0 1 0 0 0,32 7 0 0 0,74 18 0 0 0,-123-26 0 0 0,116 22 0 0 0,-112-22 0 0 0,1 1 0 0 0,-1 0 0 0 0,0 1 0 0 0,0 0 0 0 0,0 0 0 0 0,0 1 0 0 0,12 8 0 0 0,-12-8 0 0 0,0 1 0 0 0,0-1 0 0 0,0-1 0 0 0,1 1 0 0 0,-1-1 0 0 0,1-1 0 0 0,8 3 0 0 0,47 1 0 0 0,-40-5 0 0 0,34 7 0 0 0,-32-4 0 0 0,0-2 0 0 0,0 0 0 0 0,0-2 0 0 0,0-1 0 0 0,41-6 0 0 0,86-8 0 0 0,-112 9 0 0 0,-26 3 0 0 0,0 0 0 0 0,0 2 0 0 0,1 0 0 0 0,23 1 0 0 0,-17 1 0 0 0,-1-1 0 0 0,31-3 0 0 0,11-1 0 0 0,-53 4 0 0 0,7 0 0 0 0,1 0 0 0 0,28 5 0 0 0,12 16 0 0 0,-51-19 0 0 0,0 0 0 0 0,0 0 0 0 0,0 1 0 0 0,10 6 0 0 0,-2-1 0 0 0,-3-4 0 0 0,0 1 0 0 0,-1-2 0 0 0,13 3 0 0 0,-12-4 0 0 0,0 1 0 0 0,-1 1 0 0 0,11 4 0 0 0,-18-6 0 0 0,-1 0 0 0 0,1-1 0 0 0,0 1 0 0 0,-1 0 0 0 0,0 1 0 0 0,1-1 0 0 0,1 3 0 0 0,11 9 0 0 0,-8-9 0 0 0,-1 0 0 0 0,0 0 0 0 0,1 0 0 0 0,-2 1 0 0 0,1 0 0 0 0,-1 0 0 0 0,0 1 0 0 0,0-1 0 0 0,-1 1 0 0 0,5 10 0 0 0,17 25 0 0 0,-21-34 0 0 0,1 0 0 0 0,-1 0 0 0 0,-1 1 0 0 0,0 0 0 0 0,0 0 0 0 0,5 17 0 0 0,-1 12-16 0 0,12 46-40 0 0,-7-50 56 0 0,-8-24 0 0 0,-1-1 0 0 0,0 1 0 0 0,-1 0 0 0 0,3 17 0 0 0,-6-22 0 0 0,0 0 0 0 0,0 0 0 0 0,0 0 0 0 0,-1 0 0 0 0,0-1 0 0 0,0 1 0 0 0,0 0 0 0 0,-3 8 0 0 0,-21 38 0 0 0,4-9 0 0 0,7-2 0 0 0,-13 27 0 0 0,23-60-24 0 0,0-1 0 0 0,-1 1 0 0 0,0-1 0 0 0,-1 0-1 0 0,-11 9 1 0 0,9-7-21 0 0,0 0 0 0 0,-9 11 0 0 0,5-1-510 0 0,1 1 0 0 0,1-1 0 0 0,0 2 1 0 0,-6 20-1 0 0,7-16-887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1:28.949"/>
    </inkml:context>
    <inkml:brush xml:id="br0">
      <inkml:brushProperty name="width" value="0.1" units="cm"/>
      <inkml:brushProperty name="height" value="0.1" units="cm"/>
      <inkml:brushProperty name="color" value="#66CC00"/>
    </inkml:brush>
  </inkml:definitions>
  <inkml:trace contextRef="#ctx0" brushRef="#br0">2291 1130 1639 0 0,'0'-8'2092'0'0,"0"3"-177"0"0,-3 6-782 0 0,-6 6-33 0 0,-7 9 966 0 0,14-14-1845 0 0,1-1 0 0 0,-1 1 0 0 0,1 0 0 0 0,-1 0 0 0 0,0-1 0 0 0,0 1 0 0 0,0-1 0 0 0,0 1 0 0 0,0-1 1 0 0,-4 2-1 0 0,2-2 47 0 0,-1 0 0 0 0,1 0 0 0 0,-1 0 0 0 0,1 0 0 0 0,-1-1 0 0 0,0 0 0 0 0,1 0 1 0 0,-1 0-1 0 0,0 0 0 0 0,1-1 0 0 0,-7-1 0 0 0,4 1-80 0 0,0 2-1 0 0,1-1 1 0 0,-12 3 0 0 0,17-3-150 0 0,-3 1 34 0 0,1 0-1 0 0,0-1 0 0 0,-1 1 1 0 0,1-1-1 0 0,-1 0 1 0 0,1 0-1 0 0,0 0 0 0 0,-1 0 1 0 0,1-1-1 0 0,-1 1 0 0 0,1-1 1 0 0,0 0-1 0 0,0 0 1 0 0,-7-3-1 0 0,8 4-48 0 0,1-1 0 0 0,-1 1-1 0 0,0-1 1 0 0,0 1 0 0 0,0 0 0 0 0,0 0 0 0 0,0 0-1 0 0,0 0 1 0 0,-4 0 0 0 0,-15 0 158 0 0,6-4 15 0 0,0 1 0 0 0,-21 0 0 0 0,-7-2-5 0 0,-6-9-24 0 0,42 11-130 0 0,0 0 0 0 0,-1 1 0 0 0,1 0 0 0 0,0 0 0 0 0,-1 1 0 0 0,0 0 0 0 0,1 0-1 0 0,-1 1 1 0 0,0 0 0 0 0,-9 1 0 0 0,-2 2-20 0 0,1-2 0 0 0,-29 0 0 0 0,46-1-14 0 0,-31 0 27 0 0,-27 0 14 0 0,-41 8 148 0 0,82-8-124 0 0,0 0 0 0 0,0-1-1 0 0,0-2 1 0 0,-19-4 0 0 0,-14-1 125 0 0,45 7-184 0 0,-5 0 10 0 0,0 0-1 0 0,0 0 1 0 0,-13 1 0 0 0,-14 2 94 0 0,-40-3 1 0 0,14-1-9 0 0,56 3-73 0 0,0 0-1 0 0,1 0 0 0 0,-1 1 1 0 0,-12 4-1 0 0,-20 3 16 0 0,35-8-32 0 0,0-1-1 0 0,0-1 1 0 0,-1 1-1 0 0,1-1 1 0 0,0 0-1 0 0,-10-3 1 0 0,12 3-4 0 0,-1 0 0 0 0,0-1-1 0 0,0 2 1 0 0,0-1 0 0 0,0 0 0 0 0,0 1 0 0 0,0 0 0 0 0,0 0-1 0 0,0 0 1 0 0,0 0 0 0 0,0 1 0 0 0,0-1 0 0 0,0 1-1 0 0,-4 1 1 0 0,-10 4 15 0 0,-1-1 0 0 0,1-1 0 0 0,-1 0 0 0 0,0-2-1 0 0,-30 1 1 0 0,-6 1 11 0 0,-8-3 70 0 0,34-1-86 0 0,5 0 108 0 0,-33 7-1 0 0,47-5-99 0 0,5-1-24 0 0,-1 0 0 0 0,1-1 1 0 0,-1 1-1 0 0,1-1 0 0 0,0 0 1 0 0,-1 0-1 0 0,1-1 0 0 0,-1 0 1 0 0,1 0-1 0 0,0 0 0 0 0,-1 0 1 0 0,1-1-1 0 0,-5-2 0 0 0,4 2 10 0 0,0 0-1 0 0,0 0 1 0 0,0 0-1 0 0,0 1 1 0 0,-7-1-1 0 0,7 1 1 0 0,1 0 0 0 0,-1 0 0 0 0,1 0 0 0 0,-1-1 0 0 0,1 0 0 0 0,-10-4 0 0 0,0 1 0 0 0,13 4-12 0 0,1 1 0 0 0,0 0 0 0 0,-1 0 0 0 0,1-1 0 0 0,0 1 0 0 0,-1-1 0 0 0,1 1 0 0 0,0-1 0 0 0,0 0 0 0 0,0 1 0 0 0,-1-1 0 0 0,-1-2-1 0 0,1 2-1 0 0,0-1 0 0 0,0 1 0 0 0,0-1 0 0 0,0 1 0 0 0,-1 0 0 0 0,1 0 0 0 0,0 0 0 0 0,-1 0 0 0 0,1 0-1 0 0,-5 0 1 0 0,-30-4 6 0 0,19 3 51 0 0,-44-13 6 0 0,59 14-53 0 0,0 1 0 0 0,0-1 0 0 0,0 0 1 0 0,0 0-1 0 0,0 0 0 0 0,0 0 0 0 0,0 0 0 0 0,0-1 0 0 0,1 1 0 0 0,-1-1 0 0 0,0 0 0 0 0,1 0 1 0 0,0 0-1 0 0,-1 0 0 0 0,1 0 0 0 0,0 0 0 0 0,-2-3 0 0 0,2 2 14 0 0,0 1 0 0 0,0 0 0 0 0,0-1 0 0 0,0 1 0 0 0,0-1 1 0 0,1 0-1 0 0,0 1 0 0 0,-1-1 0 0 0,1 0 0 0 0,0 0 0 0 0,0 0 0 0 0,0 0 0 0 0,1 0 0 0 0,-1 0 0 0 0,1 0 0 0 0,0 0 0 0 0,0 0 0 0 0,0 0 0 0 0,0-4 0 0 0,1-7 26 0 0,0 0 0 0 0,-1 1-1 0 0,-1-1 1 0 0,0 1-1 0 0,-1-1 1 0 0,-4-13-1 0 0,1-1-9 0 0,3-2-11 0 0,2 26-24 0 0,0 1 1 0 0,0-1-1 0 0,0 0 1 0 0,-1 0-1 0 0,1 1 1 0 0,-1-1 0 0 0,0 0-1 0 0,0 1 1 0 0,0-1-1 0 0,-1 1 1 0 0,1-1-1 0 0,-1 1 1 0 0,0 0 0 0 0,-4-6-1 0 0,-1-2 5 0 0,0 1 1 0 0,1-1-1 0 0,-6-12 0 0 0,-4-10 8 0 0,12 26-7 0 0,1 0 0 0 0,-1 0 0 0 0,2 0-1 0 0,-1-1 1 0 0,1 0 0 0 0,-3-14 0 0 0,3 0 37 0 0,1-28 0 0 0,2 41-46 0 0,0 0 0 0 0,0 0 0 0 0,4-12 0 0 0,-3 12-3 0 0,0 1 0 0 0,-1-1-1 0 0,1-12 1 0 0,-4 0-6 0 0,1 17 11 0 0,1 1 1 0 0,-1 0-1 0 0,1 0 1 0 0,0 0-1 0 0,0-1 0 0 0,0 1 1 0 0,1 0-1 0 0,-1 0 1 0 0,1 0-1 0 0,-1-1 0 0 0,1 1 1 0 0,2-4-1 0 0,6-10-5 0 0,-6 12 0 0 0,0-1 0 0 0,0 0 0 0 0,0 0 0 0 0,0-1 0 0 0,-1 1 0 0 0,0 0 0 0 0,0-1 0 0 0,-1 0 0 0 0,1-11 0 0 0,1-15 0 0 0,-2 32 0 0 0,-1-1 0 0 0,1 1 0 0 0,-1-1 0 0 0,1 0 0 0 0,-1 1 0 0 0,1-1 0 0 0,0 1 0 0 0,-1-1 0 0 0,1 1 0 0 0,0 0 0 0 0,0-1 0 0 0,0 1 0 0 0,0 0 0 0 0,1 0 0 0 0,-1 0 0 0 0,0-1 0 0 0,3 0 0 0 0,-1-1 0 0 0,1 0 0 0 0,-1-1 0 0 0,0 1 0 0 0,1-1 0 0 0,-1 0 0 0 0,-1 0 0 0 0,5-7 0 0 0,2-3 0 0 0,17-34 0 0 0,-21 41 0 0 0,-1-1 0 0 0,0 1 0 0 0,0-1 0 0 0,4-15 0 0 0,6-11 0 0 0,-13 32 0 0 0,-1 0 0 0 0,1 1 0 0 0,0-1 0 0 0,0 1 0 0 0,0-1 0 0 0,0 1 0 0 0,0-1 0 0 0,0 1 0 0 0,0 0 0 0 0,1 0 0 0 0,-1-1 0 0 0,0 1 0 0 0,1 0 0 0 0,-1 0 0 0 0,1 0 0 0 0,-1 1 0 0 0,1-1 0 0 0,-1 0 0 0 0,1 0 0 0 0,0 1 0 0 0,2-1 0 0 0,5-1 0 0 0,1 0 0 0 0,-1 0 0 0 0,1 1 0 0 0,0 1 0 0 0,18 1 0 0 0,-6-1 0 0 0,-7 1 0 0 0,-1 0 0 0 0,27 7 0 0 0,4 0 0 0 0,-36-7 0 0 0,0-1 0 0 0,0-1 0 0 0,0 1 0 0 0,17-5 0 0 0,22-1 0 0 0,124-1 0 0 0,-155 8 0 0 0,1 1 0 0 0,24 5 0 0 0,11 2 0 0 0,-7-5 0 0 0,80 19 0 0 0,-106-19 0 0 0,0-1 0 0 0,1-1 0 0 0,-1-1 0 0 0,27-1 0 0 0,-19 0 0 0 0,11 0 0 0 0,75 11 0 0 0,-96-8 0 0 0,120 16 0 0 0,20 2 0 0 0,-100-12 0 0 0,-8-4 0 0 0,19 3 0 0 0,-67-8 0 0 0,32 8 0 0 0,0-2 0 0 0,1-1 0 0 0,0-2 0 0 0,39-2 0 0 0,2 1 0 0 0,-50-1 0 0 0,29-1 0 0 0,94-14 0 0 0,-142 13 0 0 0,-1 0 0 0 0,1 0 0 0 0,-1-1 0 0 0,8-3 0 0 0,-13 5 0 0 0,-1 0 0 0 0,1 0 0 0 0,-1 0 0 0 0,1 0 0 0 0,-1 0 0 0 0,1 0 0 0 0,-1 0 0 0 0,1 1 0 0 0,-1-1 0 0 0,1 0 0 0 0,-1 0 0 0 0,1 0 0 0 0,-1 1 0 0 0,1-1 0 0 0,-1 0 0 0 0,0 1 0 0 0,1-1 0 0 0,-1 0 0 0 0,1 1 0 0 0,-1-1 0 0 0,0 0 0 0 0,1 1 0 0 0,-1-1 0 0 0,0 1 0 0 0,0-1 0 0 0,1 1 0 0 0,-1-1 0 0 0,0 1 0 0 0,0-1 0 0 0,0 1 0 0 0,1-1 0 0 0,-1 1 0 0 0,0 0 0 0 0,6 19 0 0 0,6 38 0 0 0,-7-42 0 0 0,-2 1 0 0 0,0 0 0 0 0,2 24 0 0 0,-9 17 0 0 0,3-34 0 0 0,0 36 0 0 0,1-46 0 0 0,0 1 0 0 0,-1-1 0 0 0,-1 1 0 0 0,-6 24 0 0 0,-4 25 0 0 0,12-45 0 0 0,2 27 0 0 0,-1-34 0 0 0,0 0 0 0 0,-1 0 0 0 0,0 1 0 0 0,-1-1 0 0 0,-1 0 0 0 0,-2 12 0 0 0,3-18 0 0 0,0 0 0 0 0,0 0 0 0 0,1 0 0 0 0,0 0 0 0 0,0 0 0 0 0,1 0 0 0 0,1 7 0 0 0,-1-6 0 0 0,-1-1 0 0 0,1 0 0 0 0,-1 0 0 0 0,0 0 0 0 0,0 0 0 0 0,-2 10 0 0 0,-2-5 0 0 0,2-24 0 0 0,-19 52-2433 0 0,11-17-5190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1:36.696"/>
    </inkml:context>
    <inkml:brush xml:id="br0">
      <inkml:brushProperty name="width" value="0.1" units="cm"/>
      <inkml:brushProperty name="height" value="0.1" units="cm"/>
      <inkml:brushProperty name="color" value="#66CC00"/>
    </inkml:brush>
  </inkml:definitions>
  <inkml:trace contextRef="#ctx0" brushRef="#br0">2442 991 1375 0 0,'0'-10'56'0'0,"1"9"107"0"0,-1 0 0 0 0,0-1 0 0 0,0 1 0 0 0,0 0 0 0 0,0-1 1 0 0,0 1-1 0 0,0 0 0 0 0,0-1 0 0 0,0 1 0 0 0,0 0 0 0 0,-1-1 1 0 0,1 1-1 0 0,0 0 0 0 0,-1-1 0 0 0,1 1 0 0 0,-1 0 1 0 0,1 0-1 0 0,-1 0 0 0 0,0-1 0 0 0,0 1 0 0 0,1 0 0 0 0,-1 0 1 0 0,0 0-1 0 0,0 0 0 0 0,0 0 0 0 0,0 1 0 0 0,0-1 0 0 0,0 0 1 0 0,-1 0-1 0 0,1 1 0 0 0,0-1 0 0 0,0 0 0 0 0,0 1 0 0 0,-1 0 1 0 0,-1-1-1 0 0,1 0 22 0 0,-1 0-1 0 0,1 1 1 0 0,-1-1 0 0 0,0 1 0 0 0,1 0 0 0 0,-1 0-1 0 0,0 0 1 0 0,0 0 0 0 0,1 0 0 0 0,-1 1 0 0 0,1-1-1 0 0,-6 2 1 0 0,5-1-38 0 0,-1 0 0 0 0,0 0 0 0 0,1-1 0 0 0,-1 1 1 0 0,0-1-1 0 0,-5 0 0 0 0,-2-1 469 0 0,0 1 0 0 0,0 0 1 0 0,-15 3-1 0 0,-15 1 155 0 0,15-3-306 0 0,-50 8 0 0 0,-23 3 209 0 0,86-11-514 0 0,0-2-1 0 0,0 1 1 0 0,0-2 0 0 0,0 0 0 0 0,-21-6-1 0 0,-78-18 1289 0 0,90 26-1422 0 0,18 0-19 0 0,0 0-1 0 0,0 0 0 0 0,0 0 1 0 0,0 0-1 0 0,-6-2 0 0 0,0 0-6 0 0,-1 0 0 0 0,0 1 0 0 0,1 1 0 0 0,-17 0 0 0 0,-17 0 0 0 0,22-1 58 0 0,1 2 0 0 0,-44 6-1 0 0,-13 0 47 0 0,68-7-88 0 0,0 0 0 0 0,0-1 0 0 0,0 0 0 0 0,1 0 0 0 0,-19-6 1 0 0,11 3 21 0 0,0 0 0 0 0,0 2 1 0 0,0 0-1 0 0,0 1 1 0 0,-32 1-1 0 0,28 1 27 0 0,0-1 0 0 0,0-1 0 0 0,-31-5 0 0 0,20 1 12 0 0,1 1-1 0 0,-54 1 0 0 0,59 3-70 0 0,0-1 0 0 0,1 0 0 0 0,-1-2 0 0 0,0-2-1 0 0,-25-6 1 0 0,42 9-6 0 0,0 0 0 0 0,0 1 0 0 0,0 0 0 0 0,0 1 0 0 0,-1 0 0 0 0,1 1 0 0 0,-16 2 0 0 0,-19 0 0 0 0,-9 0 0 0 0,1 1 0 0 0,-98 22 0 0 0,139-23 0 0 0,0 0 0 0 0,0-1 0 0 0,0 0 0 0 0,0 0 0 0 0,0-1 0 0 0,-1-1 0 0 0,-21-1 0 0 0,27 0 0 0 0,1 1 0 0 0,-1-1 0 0 0,0 2 0 0 0,0-1 0 0 0,-7 2 0 0 0,9-2 1 0 0,-1 1 0 0 0,0-1 0 0 0,1 1 0 0 0,-1-1 0 0 0,1 0 0 0 0,-1-1 0 0 0,1 1 1 0 0,-1-1-1 0 0,-7-2 0 0 0,7 1 7 0 0,0 1 0 0 0,0 0 0 0 0,-1 0 0 0 0,1 0 0 0 0,-1 1 0 0 0,-9 0 1 0 0,8 0-10 0 0,1 0 0 0 0,-1-1 0 0 0,-11-1 0 0 0,6-1-5 0 0,10 3 11 0 0,1 0 0 0 0,-1 0 0 0 0,1 0 0 0 0,-1-1 0 0 0,1 1 0 0 0,-1 0 0 0 0,1-1 0 0 0,-1 1 1 0 0,1-1-1 0 0,-1 1 0 0 0,1-1 0 0 0,-1 0 0 0 0,1 0 0 0 0,0 0 0 0 0,0 0 0 0 0,-1 0 0 0 0,1 0 1 0 0,0 0-1 0 0,0 0 0 0 0,0 0 0 0 0,0 0 0 0 0,0-1 0 0 0,0 1 0 0 0,0 0 0 0 0,1-1 0 0 0,-1 1 1 0 0,0-1-1 0 0,1 1 0 0 0,-1-2 0 0 0,-4-18 132 0 0,1 0-1 0 0,1 0 1 0 0,1-1 0 0 0,1 1 0 0 0,1 0-1 0 0,4-39 1 0 0,-3 45-83 0 0,1 3-9 0 0,-1 0 0 0 0,0 0 0 0 0,-1 0 0 0 0,-1 0 1 0 0,1 0-1 0 0,-2 0 0 0 0,0 0 0 0 0,-4-13 0 0 0,-46-147 231 0 0,48 158-276 0 0,1 0 0 0 0,1-1 0 0 0,0 1 0 0 0,0-21 0 0 0,1 17 0 0 0,0 1 0 0 0,-6-27 0 0 0,-4-9 0 0 0,10 47 0 0 0,0-1 0 0 0,1 1 0 0 0,-1 0 0 0 0,2-1 0 0 0,-1 1 0 0 0,2-9 0 0 0,0 12 0 0 0,1 0 0 0 0,-1 0 0 0 0,1-1 0 0 0,0 1 0 0 0,0 1 0 0 0,0-1 0 0 0,1 0 0 0 0,-1 1 0 0 0,7-4 0 0 0,-5 3 0 0 0,0 0 0 0 0,0 1 0 0 0,0-1 0 0 0,1 1 0 0 0,-1 0 0 0 0,1 0 0 0 0,-1 0 0 0 0,1 1 0 0 0,7-1 0 0 0,51-1 0 0 0,-28 1 0 0 0,-13 1 0 0 0,0 0 0 0 0,0 1 0 0 0,34 5 0 0 0,133 27 0 0 0,-164-29 0 0 0,0 0 0 0 0,1-2 0 0 0,26-2 0 0 0,77-12 0 0 0,113-19 0 0 0,-23 1 0 0 0,-125 16 0 0 0,-75 13 0 0 0,1 1 0 0 0,19 2 0 0 0,-7 0 0 0 0,27-1 0 0 0,152-5 0 0 0,-198 5 0 0 0,0 1 0 0 0,-1 0 0 0 0,1 1 0 0 0,-1 0 0 0 0,0 1 0 0 0,24 9 0 0 0,27 5 0 0 0,-40-14 0 0 0,0-1 0 0 0,1-2 0 0 0,-1 0 0 0 0,31-4 0 0 0,-29 1 0 0 0,0 1 0 0 0,0 2 0 0 0,39 4 0 0 0,-29-2 0 0 0,-28-2 0 0 0,-1 0 0 0 0,0 1 0 0 0,0 0 0 0 0,1 0 0 0 0,-1 0 0 0 0,0 1 0 0 0,12 5 0 0 0,-17-6 0 0 0,1 1 0 0 0,0 0 0 0 0,-1 0 0 0 0,0 1 0 0 0,1-1 0 0 0,-1 0 0 0 0,0 1 0 0 0,3 3 0 0 0,-3-2 0 0 0,0-1 0 0 0,1 0 0 0 0,-1 0 0 0 0,1 0 0 0 0,5 4 0 0 0,-2-4 0 0 0,-1 0 0 0 0,1 0 0 0 0,11 3 0 0 0,-5-1 0 0 0,-11-4 0 0 0,1-1 0 0 0,-1 1 0 0 0,0 0 0 0 0,0-1 0 0 0,0 1 0 0 0,0 0 0 0 0,-1 0 0 0 0,1 0 0 0 0,0-1 0 0 0,0 1 0 0 0,0 0 0 0 0,-1 0 0 0 0,1 0 0 0 0,0 1 0 0 0,-1-1 0 0 0,1 0 0 0 0,-1 0 0 0 0,1 2 0 0 0,4 24 0 0 0,-2-8 0 0 0,1-7 0 0 0,-2-1 0 0 0,0 1 0 0 0,0 0 0 0 0,-1 0 0 0 0,-1 16 0 0 0,-8 59 0 0 0,6-75 0 0 0,-1 20 0 0 0,3 61 0 0 0,1 6 0 0 0,-4-82 0 0 0,0-1 0 0 0,-1 0 0 0 0,0 0 0 0 0,-1 0 0 0 0,-14 28 0 0 0,11-28 0 0 0,1 0 0 0 0,1 1 0 0 0,1 0 0 0 0,-7 34 0 0 0,12-37 0 0 0,0 0 0 0 0,0 1 0 0 0,2-1 0 0 0,-1 0 0 0 0,2 0 0 0 0,0 0 0 0 0,6 18 0 0 0,-8-30 0 0 0,13 35 0 0 0,-25-18-741 0 0,5-8-123 0 0,-1 1-51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1:42.845"/>
    </inkml:context>
    <inkml:brush xml:id="br0">
      <inkml:brushProperty name="width" value="0.1" units="cm"/>
      <inkml:brushProperty name="height" value="0.1" units="cm"/>
      <inkml:brushProperty name="color" value="#E71224"/>
    </inkml:brush>
  </inkml:definitions>
  <inkml:trace contextRef="#ctx0" brushRef="#br0">5841 1077 1375 0 0,'2'-12'127'0'0,"-2"-4"934"0"0,-1 12-845 0 0,0 0 0 0 0,-1 1 0 0 0,1-1 0 0 0,-1 0 0 0 0,0 1 0 0 0,0-1 0 0 0,0 1 0 0 0,-1 0 0 0 0,1 0 0 0 0,-1 0-1 0 0,1 0 1 0 0,-1 0 0 0 0,0 1 0 0 0,0-1 0 0 0,0 1 0 0 0,-1-1 0 0 0,1 1 0 0 0,0 0 0 0 0,-1 1 0 0 0,0-1 0 0 0,1 1-1 0 0,-1-1 1 0 0,0 1 0 0 0,0 0 0 0 0,0 0 0 0 0,1 1 0 0 0,-1-1 0 0 0,0 1 0 0 0,-6 0 0 0 0,-13 1 19 0 0,0 2 1 0 0,0 0 0 0 0,0 2-1 0 0,-25 8 1 0 0,23-6-56 0 0,0-1 0 0 0,-50 6 0 0 0,-33-5 634 0 0,-91 3 358 0 0,-34-23-422 0 0,203 8-414 0 0,-49-15 0 0 0,15 4 0 0 0,27 7-127 0 0,13 3-71 0 0,0 1 1 0 0,-35-3-1 0 0,-131 10 96 0 0,13 0-78 0 0,109-2-31 0 0,-130 18 0 0 0,17 1 3 0 0,121-14-102 0 0,-73 17-1 0 0,53-7-12 0 0,54-11-9 0 0,-17 4 26 0 0,-81 3 0 0 0,64-8-18 0 0,-112 21-1 0 0,-26 1 30 0 0,60-15 29 0 0,-59 2-76 0 0,173-13 6 0 0,0-2 0 0 0,-42-9 0 0 0,43 7 0 0 0,-1 1 0 0 0,-42-3 0 0 0,-166 20 0 0 0,205-11 4 0 0,0-1-1 0 0,-54-5 0 0 0,-51-16 76 0 0,75 10-40 0 0,-4 3-39 0 0,1 2 0 0 0,-1 4 0 0 0,-87 8 0 0 0,90-4 0 0 0,-83 9 0 0 0,90-9 0 0 0,-1-1 0 0 0,-59-7 0 0 0,-15 0 0 0 0,20 13 0 0 0,75-3 0 0 0,-1-3 0 0 0,-36 0 0 0 0,-35 1 0 0 0,63-7 0 0 0,-78-18 0 0 0,86 12 17 0 0,0-1-1 0 0,-36-19 1 0 0,13 5-3 0 0,42 19 4 0 0,0-1-1 0 0,1-1 1 0 0,-1 0-1 0 0,2-1 1 0 0,-21-19-1 0 0,20 17 0 0 0,0 0 1 0 0,-1 1-1 0 0,0 0 1 0 0,-18-8-1 0 0,27 15-17 0 0,-3 1 0 0 0,1-1 0 0 0,0 0 0 0 0,0-1 0 0 0,0 0 0 0 0,1 1 0 0 0,-1-2 0 0 0,1 1 0 0 0,-7-8 0 0 0,11 8 11 0 0,-1 1-1 0 0,1-1 1 0 0,0 1 0 0 0,0-1-1 0 0,0 0 1 0 0,1 1-1 0 0,-1-1 1 0 0,1 0-1 0 0,0 0 1 0 0,0 0 0 0 0,0 1-1 0 0,1-1 1 0 0,0-4-1 0 0,3-11 62 0 0,9-24-1 0 0,-5 17-15 0 0,-1-7 116 0 0,3-35 1 0 0,-8 46-53 0 0,2 0 1 0 0,0 0 0 0 0,1 0 0 0 0,14-38 0 0 0,-15 52-119 0 0,5-12 44 0 0,8-24 0 0 0,-15 36-32 0 0,0 0-1 0 0,0 0 1 0 0,-1 0 0 0 0,0 0-1 0 0,-1 0 1 0 0,0-13 0 0 0,-1 9-12 0 0,0 1 0 0 0,-1 0 0 0 0,0-1 0 0 0,-7-17 0 0 0,9 27-2 0 0,-1 0 0 0 0,1 0 0 0 0,-1 0 0 0 0,1 0 0 0 0,0 0 0 0 0,0 1 0 0 0,0-1 0 0 0,0 0 0 0 0,0 0 0 0 0,0 0 0 0 0,0 0 0 0 0,1 0 0 0 0,-1 0 0 0 0,1 1 0 0 0,-1-1 0 0 0,1 0 0 0 0,0 0 0 0 0,0 1 0 0 0,0-1 0 0 0,0 0 0 0 0,0 1 0 0 0,1-2 0 0 0,4-4 0 0 0,0 0 0 0 0,1 1 0 0 0,11-9 0 0 0,2-3 0 0 0,3-6 39 0 0,-10 11-27 0 0,0-1-1 0 0,26-19 1 0 0,-33 30-18 0 0,-1-1 0 0 0,0 1 1 0 0,1 0-1 0 0,0 1 0 0 0,-1-1 1 0 0,1 1-1 0 0,0 0 0 0 0,0 1 1 0 0,1 0-1 0 0,-1 0 1 0 0,0 0-1 0 0,8 0 0 0 0,39 2 6 0 0,-22 1 0 0 0,45-5 0 0 0,-4-5 0 0 0,139 3 0 0 0,-160 6 0 0 0,62-8 0 0 0,-32 2 0 0 0,-55 3-14 0 0,31 1-36 0 0,-3 5 50 0 0,39 1 0 0 0,-77-4 0 0 0,26 4 0 0 0,4 1 0 0 0,4-4 0 0 0,96-8 0 0 0,-122 4 0 0 0,0 1 0 0 0,30 4 0 0 0,26-1 0 0 0,175-10 75 0 0,-137 8-122 0 0,-9 1 19 0 0,-43-3 28 0 0,-1 2 0 0 0,0 3 0 0 0,77 14 0 0 0,-118-13 0 0 0,1-1 0 0 0,0-2 0 0 0,-1 0 0 0 0,27-4 0 0 0,96-17 0 0 0,-102 12 0 0 0,1 1 0 0 0,0 3 0 0 0,52 1 0 0 0,73 22 0 0 0,-51-5 0 0 0,-18 0 26 0 0,33 2 12 0 0,35-12-38 0 0,74 5 0 0 0,-189-4 0 0 0,1 2 0 0 0,0-3 0 0 0,101-5 0 0 0,-120-1 0 0 0,0 3 0 0 0,0 1 0 0 0,71 13 0 0 0,-93-13 0 0 0,-1-1 0 0 0,1 0 0 0 0,28-3 0 0 0,24-10 70 0 0,39-3-76 0 0,22 5 6 0 0,-97 5 0 0 0,-22 3 0 0 0,-1 1 0 0 0,1 0 0 0 0,14 0 0 0 0,-5 2 0 0 0,0-2 0 0 0,23-3 0 0 0,21-1 0 0 0,179 11 0 0 0,-171-2 0 0 0,-46-1 0 0 0,43-2 0 0 0,-38-2 0 0 0,-1 2 0 0 0,32 4 0 0 0,-32-1 0 0 0,0-2 0 0 0,35-2 0 0 0,-35-1 0 0 0,-1 1 0 0 0,31 5 0 0 0,-53-4 0 0 0,0 0 0 0 0,0 0 0 0 0,1 1 0 0 0,-1 0 0 0 0,-1 0 0 0 0,10 6 0 0 0,18 6 0 0 0,-30-14 0 0 0,0 1 0 0 0,0 0 0 0 0,-1-1 0 0 0,1 1 0 0 0,0 0 0 0 0,0 0 0 0 0,-1 0 0 0 0,1 0 0 0 0,-1 0 0 0 0,1 1 0 0 0,-1-1 0 0 0,1 0 0 0 0,-1 1 0 0 0,0-1 0 0 0,1 1 0 0 0,-1-1 0 0 0,0 1 0 0 0,0 0 0 0 0,0 0 0 0 0,-1-1 0 0 0,1 1 0 0 0,1 4 0 0 0,-1 1 0 0 0,1 1 0 0 0,-2-1 0 0 0,1 1 0 0 0,-1 13 0 0 0,-1-13 0 0 0,1 0 0 0 0,1-1 0 0 0,1 14 0 0 0,1 9 0 0 0,-3-25 0 0 0,0 0 0 0 0,0 0 0 0 0,1 0 0 0 0,0 0 0 0 0,1 7 0 0 0,4 4-19 0 0,-2 1-1 0 0,0 0 1 0 0,-1 0-1 0 0,-1 0 0 0 0,1 32 1 0 0,1 10-9 0 0,-2-48 23 0 0,-1 0 1 0 0,0-1-1 0 0,0 1 0 0 0,-1 0 1 0 0,-1-1-1 0 0,0 1 0 0 0,0-1 1 0 0,-1 1-1 0 0,-5 16 0 0 0,5-20 10 0 0,-1 0-1 0 0,0 0 1 0 0,-1 0-1 0 0,0 0 0 0 0,0-1 1 0 0,0 0-1 0 0,0 1 1 0 0,-1-2-1 0 0,0 1 1 0 0,-1 0-1 0 0,-8 6 1 0 0,-55 38 72 0 0,48-37-57 0 0,1 1-1 0 0,0 1 0 0 0,1 0 1 0 0,0 2-1 0 0,2 0 1 0 0,-16 20-1 0 0,14-11 35 0 0,6-11-215 0 0,2 2 1 0 0,-10 17-1 0 0,9-7-126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2:02.300"/>
    </inkml:context>
    <inkml:brush xml:id="br0">
      <inkml:brushProperty name="width" value="0.1" units="cm"/>
      <inkml:brushProperty name="height" value="0.1" units="cm"/>
      <inkml:brushProperty name="color" value="#66CC00"/>
    </inkml:brush>
  </inkml:definitions>
  <inkml:trace contextRef="#ctx0" brushRef="#br0">376 1015 455 0 0,'-4'-12'5592'0'0,"38"32"-2528"0"0,-24-13-2720 0 0,1-1-1 0 0,0 0 0 0 0,11 5 1 0 0,-16-9-267 0 0,13 5 430 0 0,1 0-1 0 0,39 8 1 0 0,-2-5 98 0 0,55 6 299 0 0,-14-11-128 0 0,-33 1-396 0 0,-42-3-311 0 0,-13-1-16 0 0,1-1 0 0 0,-1 0-1 0 0,1-1 1 0 0,11-1-1 0 0,-14 0 8 0 0,-1 1 0 0 0,1 1 0 0 0,-1-1 1 0 0,12 3-1 0 0,-11-1-14 0 0,0-1-1 0 0,1-1 1 0 0,14 1 0 0 0,95-21 364 0 0,-106 18-344 0 0,115-17 441 0 0,18-6-274 0 0,-38 4 14 0 0,-92 19-223 0 0,-1 1 1 0 0,1 0 0 0 0,0 1-1 0 0,0 1 1 0 0,-1 0-1 0 0,1 1 1 0 0,-1 0 0 0 0,22 7-1 0 0,-14-4 117 0 0,0-2-1 0 0,0 0 1 0 0,40-1-1 0 0,-41-2-225 0 0,0 0 0 0 0,0 2 0 0 0,1 0-1 0 0,30 9 1 0 0,-3 2 68 0 0,-25-8 17 0 0,23 10 1 0 0,-35-11 14 0 0,1-1 0 0 0,19 3 1 0 0,0 0 2 0 0,-5 0-11 0 0,-8-1 7 0 0,0 0 0 0 0,0-2 1 0 0,32 2-1 0 0,-33-5-14 0 0,-1 0 0 0 0,0 1 0 0 0,1 1 0 0 0,-1 1 0 0 0,19 6 0 0 0,-9-1 13 0 0,1 0 0 0 0,1-2 0 0 0,-1-1-1 0 0,36 1 1 0 0,67 17 113 0 0,-97-16-60 0 0,0 0 1 0 0,66 2 0 0 0,-66-9 57 0 0,0-2 0 0 0,1-2 1 0 0,47-10-1 0 0,-56 6-22 0 0,-1-2 1 0 0,0 0-1 0 0,-1-2 1 0 0,-1 0-1 0 0,25-18 1 0 0,-30 18-71 0 0,-1-2 1 0 0,0 0 0 0 0,-2 0 0 0 0,1-2 0 0 0,-2 0-1 0 0,0 0 1 0 0,-1-1 0 0 0,-1-1 0 0 0,13-25 0 0 0,-19 33-25 0 0,-2 0 0 0 0,1-1 0 0 0,-1 0 1 0 0,-1 1-1 0 0,0-2 0 0 0,0 1 0 0 0,1-16 1 0 0,0-82 59 0 0,-4 81-64 0 0,-1 8-4 0 0,-1-1 0 0 0,-1 1 0 0 0,-1 0 0 0 0,0 0 0 0 0,-12-31 0 0 0,7 33 0 0 0,-1 1 0 0 0,0 0 0 0 0,-1 0 0 0 0,-1 1 0 0 0,-21-23 0 0 0,26 32 0 0 0,0 0 0 0 0,0 1 0 0 0,0 0 0 0 0,-1 1 0 0 0,-16-9 0 0 0,-48-19 0 0 0,33 17 0 0 0,25 10 0 0 0,0 1 0 0 0,0 0 0 0 0,0 1 0 0 0,-1 1 0 0 0,1 0 0 0 0,-1 1 0 0 0,-28 0 0 0 0,24 0 0 0 0,1 0 0 0 0,-1-1 0 0 0,-32-9 0 0 0,27 6 0 0 0,-32-5 0 0 0,14 7 0 0 0,-141-14 0 0 0,141 13 0 0 0,-55-13 0 0 0,-18-3 0 0 0,-65-2 0 0 0,90 3 0 0 0,60 12 0 0 0,0 2 0 0 0,-46-5 0 0 0,22 7 0 0 0,-101-21 0 0 0,115 19 0 0 0,0 1 0 0 0,-70 1 0 0 0,-19-1 0 0 0,22-4 0 0 0,-42-5 0 0 0,88 4 0 0 0,-30-4 0 0 0,59 12 0 0 0,0-2 0 0 0,1-1 0 0 0,0-1 0 0 0,-32-12 0 0 0,46 12 0 0 0,1 0 0 0 0,-2 1 0 0 0,1 1 0 0 0,0 0 0 0 0,-1 1 0 0 0,0 1 0 0 0,-27 0 0 0 0,-76 1 0 0 0,5 0 0 0 0,86 3 0 0 0,2-1 0 0 0,0 1 0 0 0,0 2 0 0 0,-42 10 0 0 0,-73 38 0 0 0,104-39 0 0 0,-13 4 0 0 0,48-15 0 0 0,1 0 0 0 0,-1 0 0 0 0,0 0 0 0 0,1 1 0 0 0,-1-1 0 0 0,1 1 0 0 0,-1 0 0 0 0,1 0 0 0 0,-5 6 0 0 0,6-5-3 0 0,0 0 1 0 0,0 1-1 0 0,0-1 0 0 0,1 0 0 0 0,-1 1 1 0 0,1-1-1 0 0,0 1 0 0 0,1-1 0 0 0,-1 1 1 0 0,1-1-1 0 0,0 1 0 0 0,0 8 0 0 0,1-5-3 0 0,0 1 0 0 0,1 0 0 0 0,-1-1 0 0 0,2 1 0 0 0,5 14 0 0 0,15 20-14 0 0,-17-34 12 0 0,0 1 1 0 0,-1 0 0 0 0,0 0 0 0 0,-1 1-1 0 0,4 13 1 0 0,-1 16 7 0 0,-2 0 0 0 0,-1 1 0 0 0,-3 58 0 0 0,-1-72 0 0 0,0-11 11 0 0,2 0-1 0 0,0 1 1 0 0,1-1-1 0 0,0 0 0 0 0,1 0 1 0 0,1 0-1 0 0,1-1 1 0 0,0 0-1 0 0,1 0 1 0 0,0 0-1 0 0,16 22 1 0 0,4-7 138 0 0,-21-24-62 0 0,-1 0 0 0 0,0 0-1 0 0,8 11 1 0 0,-12-14-72 0 0,1 0 0 0 0,-1 0 0 0 0,0 0 0 0 0,1 0 0 0 0,-2 0 0 0 0,1 0 0 0 0,0 0-1 0 0,-1 0 1 0 0,1 1 0 0 0,-1-1 0 0 0,0 0 0 0 0,0 6 0 0 0,-4 18-543 0 0,2-15-1213 0 0,1 1 0 0 0,0 20 1 0 0,3-17-4454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2:05.864"/>
    </inkml:context>
    <inkml:brush xml:id="br0">
      <inkml:brushProperty name="width" value="0.1" units="cm"/>
      <inkml:brushProperty name="height" value="0.1" units="cm"/>
      <inkml:brushProperty name="color" value="#66CC00"/>
    </inkml:brush>
  </inkml:definitions>
  <inkml:trace contextRef="#ctx0" brushRef="#br0">479 1284 5615 0 0,'0'0'24'0'0,"-1"0"-1"0"0,1 0 1 0 0,-1 0-1 0 0,0-1 1 0 0,1 1-1 0 0,-1 0 1 0 0,1 0-1 0 0,-1 1 1 0 0,1-1-1 0 0,-1 0 0 0 0,1 0 1 0 0,-1 0-1 0 0,1 0 1 0 0,-1 0-1 0 0,1 0 1 0 0,-1 1-1 0 0,1-1 1 0 0,-1 0-1 0 0,1 0 1 0 0,-1 1-1 0 0,1-1 0 0 0,-1 0 1 0 0,1 1-1 0 0,-1 0 1 0 0,-4 4 19 0 0,-21 9 710 0 0,22-12-379 0 0,0 0 0 0 0,0 0 1 0 0,0 0-1 0 0,0 1 0 0 0,0-1 1 0 0,-4 4-1 0 0,8-6-355 0 0,0 1 1 0 0,0-1-1 0 0,-1 0 0 0 0,1 0 1 0 0,0 0-1 0 0,0 1 0 0 0,0-1 1 0 0,0 0-1 0 0,-1 0 0 0 0,1 1 1 0 0,0-1-1 0 0,0 0 0 0 0,0 0 1 0 0,0 1-1 0 0,0-1 0 0 0,0 0 1 0 0,-1 0-1 0 0,1 1 0 0 0,0-1 1 0 0,0 0-1 0 0,0 1 0 0 0,0-1 1 0 0,0 0-1 0 0,0 0 0 0 0,0 1 1 0 0,0-1-1 0 0,0 0 0 0 0,1 1 1 0 0,-1-1-1 0 0,0 0 0 0 0,0 0 1 0 0,0 1-1 0 0,0-1 0 0 0,10 6 364 0 0,14-2 168 0 0,243-23 2415 0 0,-236 16-2805 0 0,225-16 438 0 0,419-6 271 0 0,-565 18-654 0 0,1 6 0 0 0,197 21 0 0 0,-221-6-149 0 0,59 6 68 0 0,210-13 305 0 0,-172-29-190 0 0,-115 12-182 0 0,-18 4 35 0 0,115-21 159 0 0,-138 21-233 0 0,-1-2 1 0 0,0-1-1 0 0,30-14 0 0 0,-48 18-5 0 0,1-1 1 0 0,11-10-1 0 0,0 1 21 0 0,-19 13-34 0 0,0 0 0 0 0,0 0 0 0 0,1 0 0 0 0,-1 0 1 0 0,-1 0-1 0 0,1-1 0 0 0,0 1 0 0 0,0-1 0 0 0,-1 1 1 0 0,0-1-1 0 0,1 0 0 0 0,0-3 0 0 0,9-38 122 0 0,-5 17-65 0 0,0 6-17 0 0,-4 13-48 0 0,0 0-1 0 0,0 1 1 0 0,1-1 0 0 0,7-12-1 0 0,-5 10 10 0 0,0 0-1 0 0,0 0 1 0 0,-1-1 0 0 0,0 1-1 0 0,0-1 1 0 0,-1 0 0 0 0,-1 0-1 0 0,0 0 1 0 0,-1 0 0 0 0,1-17-1 0 0,-3-100 64 0 0,0 109-13 0 0,-1 0 1 0 0,-1 0-1 0 0,-6-20 0 0 0,-7-7-1 0 0,11 35-14 0 0,1-1 0 0 0,-6-21 0 0 0,5 13 18 0 0,0 0 0 0 0,-15-31 0 0 0,1 1 6 0 0,13 35-50 0 0,-1 1-1 0 0,0 0 0 0 0,-1 0 0 0 0,-15-18 1 0 0,-1-3 5 0 0,16 24-13 0 0,0 1-1 0 0,-12-13 1 0 0,-7-8 24 0 0,6 3 13 0 0,16 20-50 0 0,-1 0 0 0 0,0 0 1 0 0,0 0-1 0 0,-1 1 1 0 0,0 0-1 0 0,0 0 0 0 0,-1 1 1 0 0,-12-9-1 0 0,-5 3 0 0 0,0 0 0 0 0,-1 2 0 0 0,-51-13 0 0 0,39 12 0 0 0,-2 2 0 0 0,-67-8 0 0 0,49 13 0 0 0,-1 2 0 0 0,1 3 0 0 0,-65 9 0 0 0,-27 5 0 0 0,-171-6 0 0 0,269-9 0 0 0,-84 10 0 0 0,-50 20 0 0 0,-13 1 0 0 0,-45-16 76 0 0,206-13-88 0 0,-39-3 12 0 0,50 0 0 0 0,1 1 0 0 0,-1 1 0 0 0,-50 9 0 0 0,15 2 0 0 0,-1-3 0 0 0,-64 1 0 0 0,110-10 0 0 0,-1-1 0 0 0,1-1 0 0 0,-30-6 0 0 0,-19-3 0 0 0,55 10 0 0 0,1 0 0 0 0,-1-1 0 0 0,1 0 0 0 0,-13-4 0 0 0,10 3 0 0 0,-2-2 0 0 0,-18-8-9 0 0,27 11-2 0 0,0 0 0 0 0,0-1 0 0 0,0 1 0 0 0,-8-6 0 0 0,11 6 11 0 0,1 1 0 0 0,1 0 0 0 0,0 0 0 0 0,-1 0 0 0 0,1 0 0 0 0,-1 0 0 0 0,1 1 0 0 0,-1-1 0 0 0,1 0 0 0 0,-1 1 0 0 0,0-1 0 0 0,1 1 0 0 0,-1 0 0 0 0,0 0 0 0 0,1-1 0 0 0,-1 1 0 0 0,0 0 0 0 0,1 0 0 0 0,-1 1 0 0 0,-3 0 0 0 0,2-1-2 0 0,1 1-1 0 0,-1 0 0 0 0,0 0 1 0 0,1 0-1 0 0,-1 0 1 0 0,1 1-1 0 0,-1-1 0 0 0,1 1 1 0 0,0-1-1 0 0,0 1 1 0 0,-1 0-1 0 0,1 0 0 0 0,-2 3 1 0 0,2-3-1 0 0,0 0 0 0 0,0 0 0 0 0,0 0 0 0 0,-1 0-1 0 0,1 0 1 0 0,-1-1 0 0 0,1 1 0 0 0,-5 1 0 0 0,1 0 3 0 0,-1 0 0 0 0,1 0 0 0 0,-9 6 0 0 0,10-6 0 0 0,1 0 0 0 0,-1 0 0 0 0,0 0 0 0 0,0-1 0 0 0,-10 3 0 0 0,-11 5 0 0 0,23-9 0 0 0,-1 1 0 0 0,0 0 0 0 0,0-1 0 0 0,0 0 0 0 0,0 0 0 0 0,0 0 0 0 0,-8 1 0 0 0,4-1 0 0 0,1 0 0 0 0,0 0 0 0 0,0 1 0 0 0,-1 1 0 0 0,1-1 0 0 0,0 1 0 0 0,-7 4 0 0 0,7-3-3 0 0,0 0-1 0 0,1 1 0 0 0,-1 0 0 0 0,1 0 1 0 0,0 0-1 0 0,0 0 0 0 0,-8 11 1 0 0,-1 5-14 0 0,-14 22 0 0 0,25-36 16 0 0,0 2-6 0 0,0 0-1 0 0,1 0 1 0 0,0 0-1 0 0,1 0 1 0 0,-1 1-1 0 0,2-1 1 0 0,-1 13-1 0 0,0-7 4 0 0,-5 41-28 0 0,1 70 0 0 0,8-92 32 0 0,1 0 0 0 0,2 0 0 0 0,2 0 0 0 0,1-1 0 0 0,1 0 0 0 0,16 35 0 0 0,-20-58 0 0 0,0-1 0 0 0,0 0 0 0 0,1 0 0 0 0,0 0 0 0 0,0-1 0 0 0,16 16 0 0 0,10 13 0 0 0,-13-16 12 0 0,6 8 21 0 0,-24-27-32 0 0,1 0 0 0 0,-1 0 1 0 0,-1 0-1 0 0,1 0 0 0 0,0 0 0 0 0,0 0 0 0 0,-1 0 1 0 0,1 0-1 0 0,-1 0 0 0 0,1 0 0 0 0,-1 0 0 0 0,0 0 1 0 0,0 1-1 0 0,0-1 0 0 0,-1 3 0 0 0,-12 75-1871 0 0,9-62 780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0:23.280"/>
    </inkml:context>
    <inkml:brush xml:id="br0">
      <inkml:brushProperty name="width" value="0.35" units="cm"/>
      <inkml:brushProperty name="height" value="2.1" units="cm"/>
      <inkml:brushProperty name="color" value="#33CCFF"/>
      <inkml:brushProperty name="inkEffects" value="pencil"/>
    </inkml:brush>
  </inkml:definitions>
  <inkml:trace contextRef="#ctx0" brushRef="#br0">8399 70 2303 256750 61273,'0'-3'552'0'0,"1"-1"224"0"0,0 0-384 0 0,0 1-312 0 0,0 1-80-4-568,-1 0 0 4 30,1 1 0 5 32,0 0 0-5 506,1 0 0-5-518,0 0 0 5 518,0-1 0 0 0,-1-1 232 0 0,0-1 32 0 0,0 1 8 0 0,-1-1 0 0 0,0 1 256 0 0,-1-1 48 0 0,0 1 16 0 0,0-1 520 0 0,-1 0-600 0 0,1 0-8 0 0,-1 1 0 0 0,1 1-232 0 0,-1 1-48 0 0,0-1 0 0 0,0 1-8 0 0,-1 0-216 0 0,-1 2 64 0 0,-2-1-64 0 0,0 1 0 0 0,-1 1 64 0 0,1-1-64 0 0,-1 0 0 0 0,1 0 128 0 0,-1-1-8 0 0,1 0-8 0 0,0 1 0 0 0,0-1 88 0 0,0 0 24 0 0,0 0 0 0 0,0 0 0 0 0,0-1-32 0 0,-1 1 0 0 0,1 0 0 0 0,0 0 0 0 0,1 0-64 0 0,0 1-8 0 0,0 0-8 0 0,0 0 0 0 0,0 1-8 0 0,0 0 0 0 0,0 0 0 0 0,1 0 0 0 0,-1 0 8 0 0,0 0 0 0 0,1 0 0 0 0,-1 0 0 0 0,1 0 8 0 0,-1 0 120 0 0,-2 0-8 0 0,-1 0-120 0 0,0-1 0 0 0,1 0 0 0 0,0 0 32 0 0,0 0 8 0 0,0 1 0 0 0,-1 0 0 0 0,0 0-8 0 0,1 0 0 0 0,-1 1 0 0 0,0-1 0 0 0,0 2-72 0 0,0-1-8 0 0,0 1-64 0 0,0 0 96 0 0,-1-1 0 0 0,0 0-8 0 0,0-1 0 0 0,1 2 0 0 0,0-1 16 0 0,0 1 8 0 0,1-1 0 0 0,-1 1 0 0 0,0-1-8 0 0,0 0 0 0 0,0 0 0 0 0,-1 0 0 0 0,1 1-16 0 0,0 0-8 0 0,1-1 0 0 0,-2 1 0 0 0,1 0-16 0 0,1 0-64 0 0,-1 0 64 0 0,1-1 16 0 0,0 1 80 0 0,0 0-80 0 0,0-1 32 0 0,0-1 8 0 0,1 0 0 0 0,0 0 0 0 0,1-2 16 0 0,0 1 8 0 0,0-1 0 0 0,0 1 0 0 0,0-1-16 0 0,0 0 0 0 0,-1 0 0 0 0,1 0 0 0 0,-2-1-8 0 0,0 0-8 0 0,0 1 0 0 0,-2-1 128 0 0,-2 1-112 0 0,1 0 0 0 0,-1 1 0 0 0,1 0-16 0 0,-2 0 0 0 0,1 1 0 0 0,-1 0 0 0 0,1 0-48 0 0,0 0 0 0 0,0 0-64 0 0,0-1 96 0 0,1-1-96 0 0,0 0 88 0 0,0-1-88 0 0,0 0 80 0 0,1 0 0 0 0,-1-1 0 0 0,0 1 0 0 0,0 0 0 0 0,0-1 8 0 0,0 1 0 0 0,-1 0 0 0 0,0 1 0 0 0,-1-1-88 0 0,-1 0 96 0 0,0 1-96 0 0,0 0 96 0 0,0 0-96 0 0,1 1 0 0 0,0-1 72 0 0,1 0-72 0 0,0 0 0 0 0,0 0 0 0 0,0-1 0 0 0,0 1 64 0 0,-1-1-64 0 0,0 2 0 0 0,1-1 0 0 0,-1 0 64 0 0,1 0-64 0 0,-1-1 72 0 0,0 1-72 0 0,-1 0 80 0 0,0 0-16 0 0,-2 0 32 0 0,-2 1-32 0 0,0 0-64 0 0,0-1 80 0 0,0 1-80 0 0,1 0 80 0 0,0 1-80 0 0,1 0 0 0 0,0 0 0 0 0,0 0 64 0 0,0 1-64 0 0,1-1 0 0 0,0 1 0 0 0,-3-1 64 0 0,0 1-64 0 0,1 0 0 0 0,-1-1 64 0 0,1 0 0 0 0,-1 0 0 0 0,0-1 0 0 0,1 0 0 0 0,-1-1 16 0 0,1 0 0 0 0,-1 0 0 0 0,1 0 0 0 0,0 0 16 0 0,1-1 0 0 0,-1 1 0 0 0,0-1 0 0 0,0 0-32 0 0,-1 0 0 0 0,0 0 0 0 0,0 0 0 0 0,-1-1-64 0 0,1 0 0 0 0,1 1 72 0 0,1 0-72 0 0,0 0 0 0 0,2 0 72 0 0,-1 0-72 0 0,1 0 0 0 0,-1-1 72 0 0,0 0-72 0 0,-1 1 0 0 0,1-1 72 0 0,-2 0-72 0 0,1 0 64 0 0,-1 1-64 0 0,-1-1 64 0 0,0 0 392 0 0,-2 0 80 0 0,0 0 8 0 0,-1 1 8 0 0,-4 0-1248 0 0,0 1 232 0 0,-4 0-88 0 0,0 0 552 0 0,1 1 0 0 0,2 0 0 0 0,2 0 0 0 0,1 1 0 0 0,1-1 0 0 0,2 0 0 0 0,0 0 64 0 0,1 0-64 0 0,0-1 0 0 0,1 0 72 0 0,-1-1-72 0 0,1-1 0 0 0,0 1 72 0 0,-1-1-72 0 0,-1 1 64 0 0,0-1-64 0 0,-1 0 80 0 0,-1-1-80 0 0,0 1 96 0 0,1-1-32 0 0,0 2-64 0 0,1 0 96 0 0,0 0-96 0 0,1 2 0 0 0,0-1 64 0 0,0 1-64 0 0,1 0 0 0 0,0 0 0 0 0,0 1 0 0 0,0 0 0 0 0,0 0 0 0 0,0 0 0 0 0,-1-1 0 0 0,-1 0 0 0 0,0 0 0 0 0,-1 0 0 0 0,1-1 0 0 0,0-1 0 0 0,1 1 64 0 0,-1 0-64 0 0,0 0 0 0 0,-1 0 72 0 0,1 0-72 0 0,0 1 64 0 0,-1 0-64 0 0,1-1 64 0 0,-2 1-64 0 0,1 0 0 0 0,-1 0 0 0 0,2 0 64 0 0,-1 0-64 0 0,1 0 0 0 0,-1 1 0 0 0,0-1 0 0 0,-1 0 0 0 0,0 0 0 0 0,-1 0 0 0 0,0 0 0 0 0,0-1 0 0 0,0 0 0 0 0,1 0 0 0 0,0 1 0 0 0,1-1 0 0 0,-1 0 0 0 0,2 1 0 0 0,0 0 0 0 0,0 0 64 0 0,-3 0-64 0 0,-1 1 64 0 0,0 0-64 0 0,0-1 0 0 0,1 0 0 0 0,1 0 0 0 0,0 1 0 0 0,0 0 0 0 0,1 1 0 0 0,1 0 0 0 0,0 0 0 0 0,0-1 0 3-496,0 1 0-3 496,0 0 0 0 0,0 0 0 0 0,-1-1 0 0 0,1 0 0 0 0,-1-1 0 0 0,2 0 0 0 0,0-1 0 0 0,0 0 64 0 0,0-1-64 0 0,1 0 0 0 0,0-1 0 0 0,1-2 0 0 0,-4 0 0 0 0,-1-1 64 0 0,0-1-64 0 0,1 0 0 0 0,0 0 0 0 0,1 1 0 0 0,1-1 64 0 0,0 2-64 0 0,2-1 0 0 0,-1 2 0 0 0,2 0 0 0 0,0 2 64 0 0,1-1-64 0 0,0 1 0 0 0,0 0 0 0 0,-1 0 0 0 0,0 0 0 0 0,0 0 0 0 0,-1-1 0 0 0,-1 1 0 0 0,0 0 0 0 0,-1 1 0 0 0,0-1 0 0 0,0-1 0 0 0,0 1 0 0 0,1-1 0 0 0,1 0 0 0 0,0 0 0 0 0,2 0 0 0 0,-1 0 0 0 0,2 1 0 0 0,0-1 0 0 0,1 2 0 0 0,-1-1 0 0 0,1 0 0 0 0,0 1 0 0 0,0 0 0 0 0,0-1 0 0 0,0 0 0 0 0,1 0 0 0 0,0 0 0 0 0,-1 0 64 0 0,1-1-64 0 0,-1 0 0 0 0,0 0 0 0 0,-1 0 0 0 0,1 0 0 0 0,-1 0 0 0 0,0 0 0 0 0,-2-1 0 0 0,-2 1 0 0 0,0-1 0 0 0,-1 0 0 0 0,0-1 0 0 0,-1 1 0 0 0,1-1 0 0 0,1 0 0 0 0,-1 1 0 0 0,1 0 0 0 0,1 1 0 0 0,-1 0 0 0 0,0 0 0 0 0,1 1 0 0 0,0 0 0 0 0,1 0 0 0 0,0 1 0 0 0,0-1 0 0 0,0 1 0 0 0,-1 0 0 0 0,-1-1 0 0 0,-1 1 64 0 0,0 0-64 0 0,-2-1 0 0 0,0 0 0 0 0,0 0 0 0 0,1 0 0 0 0,-1 0 0 0 0,1 0 0 0 0,-1 0 0 0 0,0 0 0 0 0,0 1 0 0 0,0-1 0 0 0,0 1 0 0 0,1 1 0 0 0,-1 0 0 0 0,1 1 0 0 0,1-1 0 0 0,1 1 0 0 0,-1-1 0 0 0,2 1 0 0 0,-1-1 0 0 0,-1 0 0 0 0,1 0 0 0 0,-1 0 0 0 0,0 0 0 0 0,0-1 0 0 0,-2 0 0 0 0,1 0 0 0 0,-1-1 0 0 0,1 0 0 0 0,0-1 0 0 0,0 1 0 0 0,1-1 0 0 0,1 1 0 0 0,0 0 0 0 0,0 0 0 0 0,0 1 64 0 0,0-1-64 0 0,1 1 0 0 0,0 0 0 0 0,0 1 0 0 0,-1-1 0 0 0,0 1 0 0 0,0-1 0 0 0,-1 1 0 0 0,1-1 0 0 0,0 1 0 0 0,-1-1 0 0 0,1 0 0 0 0,0 0 0 0 0,0-1 0 0 0,0 0 0 0 0,1 0 0 0 0,-3 0 0 0 0,-1-1 0 0 0,0 0 0 0 0,0 1 0 0 0,2 0 0 0 0,1 0 0 0 0,0 0 0 0 0,1 1 0 0 0,-1 0 0 0 0,0-1 0 0 0,0 0 0 0 0,0 1 0 0 0,0 0 0 0 0,1 1 0 0 0,0-1 0 0 0,0 0 0 0 0,0 0 0 0 0,-4 0 64-5-506,0 0-64 5 506,0 0 0 0 0,0 0 0 0 0,3-1 0 0 0,0 1 0 0 0,1-1 0 0 0,2 1 0 0 0,0-2 0 0 0,0 1 0 0 0,1-1 0 0 0,0 1 0 0 0,0 0 0 0 0,0 1 0 0 0,0 0 0 0 0,0-1 0 0 0,0 1 0 0 0,-1 0 0 0 0,0 0 0 0 0,0 0 0 0 0,0 1 0 0 0,0 0 0 0 0,0-1 0 0 0,0 1 0 0 0,0 0 0 0 0,-1-1 0 0 0,1 1 0 0 0,-1-1 0 0 0,1 1 0 0 0,-1-1 0 0 0,0 1 0 0 0,1 0 0 0 0,0-1 0 0 0,0 1 0 0 0,0-1 0 0 0,-1 0 0 0 0,1 1 0 0 0,0 0 0 0 0,0 0 0 0 0,1 0 0 0 0,0 0 0 0 0,1 1 0 0 0,0-1 0 0 0,1 0 0 0 0,1 1 0 0 0,-1-1 0 0 0,1 0 0 0 0,0 0 0 0 0,1 1 0 0 0,-2 1 0 0 0,1-1 0 0 0,-1 0 0 0 0,0 1 0 0 0,1-2 0 0 0,-1 1 0 0 0,0 0 0 0 0,1-2 0 0 0,-1 1 0 0 0,1-1 0 0 0,0 1 0 0 0,1-1 0 0 0,1 1 0 0 0,0 0 0 0 0,0-1 0 0 0,0 1 0 0 0,0-1 0 0 0,0 0 0 0 0,-1 1 0 0 0,-1-1 0 0 0,-1 0 0 0 0,0 1 0 0 0,0-1 0 0 0,-1 0 0 0 0,-1 1 0 0 0,1 0 0 0 0,-2 1 0 0 0,0 0 0 0 0,-1 1 0 0 0,0 1 0 0 0,-2-1 0 0 0,0 0 0 0 0,-1 0 0 0 0,1 0 0 0 0,0 0 0 0 0,-1 0 0 0 0,0-1 0 0 0,1 1 0 0 0,-2-1 0 0 0,1 0 0 0 0,0 0 0 0 0,-1 0 0 0 0,1 0 0 0 0,-1 0 0 0 0,0 0 0 0 0,0-1 0 0 0,0 1 0 0 0,1-1 0 0 0,0 1 0 0 0,1-1 0 0 0,1 1 0 0 0,0-1 0 0 0,0 0 0 0 0,1 0 0 0 0,0 1 0 0 0,-1 0 0 0 0,1-1 0 0 0,-1 1 0 0 0,0-1 0 0 0,0 0 0 0 0,0 0 0 9-496,0 0 0-9 496,1 0 0 0 0,0 0 0 0 0,1-1 0 0 0,0 0 0 0 0,1 0 0 0 0,0 0 0 0 0,0 1 0 0 0,1-1 0 0 0,0 2 0 0 0,0-1 0 0 0,1 1 0 0 0,-1 0 0 0 0,1 0 0 0 0,-1 0 0 0 0,1 0 0 0 0,0 1 0 0 0,-1 0 0 0 0,1 1 0 0 0,-2 1 0 0 0,-2 1 0 0 0,1-1 0 0 0,0 0 0 0 0,1 0 0 0 0,2-1 0 0 0,0 1 0 0 0,1-1 0 0 0,0 1 0 0 0,0-1 0 0 0,1 1 0 0 0,1-1 0 0 0,-1 0 0 0 0,1 1 0 0 0,-1 0 0 0 0,1 0 0 0 0,0 0 0 0 0,0 0 0 0 0,0 1 0 0 0,-1 0 0 0 0,1 0 0 0 0,0 0 0 0 0,0 1 0 0 0,0-1 0 0 0,-1 0 0 0 0,0 1 0 0 0,0 0 0 0 0,-1 0 0 0 0,0 0 0 0 0,0 0 0 0 0,1 1 0 0 0,-1-1 0 0 0,1 0 0 0 0,1-1 0 0 0,0 1 0 0 0,1 0 0 0 0,-1 0 0 0 0,1-1 0 0 0,1 1 0 0 0,-1 1 0 0 0,1-1 0 0 0,-1 1 0 0 0,0 1 0 0 0,1-1 0 0 0,0 1 0 0 0,0 0 0 0 0,1-1 0 0 0,1 2 0 0 0,0-1 0 0 0,0 0 0 0 0,1 0 0 0 0,1 1 0 0 0,0-2 0 0 0,0 0 0 0 0,1 0 0 0 0,0-1 0 0 0,0 0 0 0 0,1 1 0 0 0,0-1 0 0 0,1 1 0 0 0,-1 0 0 0 0,1 0 0 0 0,0 0 0 0 0,0 0 0 0 0,0 0 0 0 0,0-1 0 0 0,0 1 0 0 0,0-1 0 0 0,1-1 0 0 0,-1 1 0 0 0,1 0 0 0 0,-1 1 0 0 0,0-1 0 0 0,1 1 0 0 0,-1 0 0 0 0,1 0 0 0 0,-1 1 0 0 0,1 0 0 0 0,-1-1 0 0 0,1-1 0 0 0,1 1 0 0 0,-1-1 0 0 0,0 0 0 0 0,0 0 0 0 0,0-1 0 0 0,0 1 0 0 0,1-1 0-496-3,0 1 0 496 3,0 0 0 0 0,0 1 0 0 0,0 0 0 0 0,0 1 0 0 0,0 0 0 0 0,0 0 0 0 0,0-1 0 0 0,-1 1 0 0 0,1 1 0 0 0,0-1 0 0 0,0 0 0 0 0,0-1 0 0 0,0 0 0 0 0,-1 0 0 0 0,1 0 0 0 0,0-1 0 0 0,0 1 0 0 0,-1 0 0 0 0,0 0 0 0 0,1 0 0 0 0,0-1 0 0 0,0 0 0 0 0,1 0 0 0 0,0 2 0 0 0,1 0 0 0 0,0 0 0 0 0,0 2 0 0 0,0-1 0 0 0,0 0 0 0 0,0-1 0 0 0,1 1 0 0 0,0 1 0 0 0,0 0 0 0 0,0 1 0 0 0,1-2 0 0 0,-2 0 0 0 0,1 0 0 0 0,0-1 0 0 0,-1 0 0 0 0,0 0 0 0 0,0 0 0 0 0,0 1 0 0 0,-1-2 0 0 0,0 1 0 0 0,1 0 0 0 0,-1 1 0 0 0,1 0 0 0 0,0 0 0 0 0,0 0 0 0 0,-1 1 0 0 0,2 0 0 0 0,-1 0 0 0 0,1 0 0 0 0,1-1 0 0 0,-1 1 0 0 0,1-1 0 0 0,0-1 0 0 0,0 1 0 0 0,0-2 0 0 0,0 1 0 0 0,0 0 64 0 0,0 0-64 0 0,0-1 0 0 0,-1 1 0 0 0,0 0 0 0 0,1 0 0 0 0,-1 1 0 0 0,1 0 0 0 0,-1 0 0 0 0,1-1 0 0 0,1 0 0 0 0,0 0 0 0 0,1 0 64 0 0,0 1-64 0 0,1-1 0 0 0,-1 0 0 0 0,0 0 0 0 0,1-2 0 0 0,1 0 0 0 0,-1 0 0 0 0,0-1 0 0 0,1-1 0 0 0,-1 0 0 0 0,0 0 0 0 0,-1 0 64 0 0,2 0-64 0 0,-1-1 0 0 0,1 1 0 0 0,0 1 0 0 0,0-1 0 0 0,1 1 0 0 0,0 0 0 0 0,0 0 64 0 0,0 0-64 0 0,1 1 0 0 0,3 0 0 0 0,1 1 64 0 0,0 0-64 0 0,0 0 0 0 0,0-1 0 0 0,0 0 0 0 0,-1-2 0 0 0,1 1 0 0 0,1-1 0 0 0,-1-1 64 0 0,-2 0-64 0 0,0-2 0 0 0,-1 1 64 0 0,-1-1-64 0 0,0-1 0 0 0,1 1 72 0 0,-1-1-72 0 0,0 0 0 0 0,0 0 72 0 0,1 0-72 0 0,-1 0 0 0 0,0 0 64 0 0,0 1-64 0 0,1 0 0 0 0,-1 1 0 0 0,1 0 64 0 0,0-1-64 0 0,0 0 0 0 0,0 0 0 0 0,1 0 0 0 0,-1-1 0 0 0,1 0 0 0 0,1 0 0 0 0,1 0 0 0 0,0-1 0 0 0,1 1 64 0 0,-1 0-64 0 0,1-1 0 0 0,0 1 0 0 0,-1-1 64 0 0,0 1-64 0 0,0 0 0 0 0,1 0 0 0 0,-1 1 0 0 0,1-1 0 0 0,-1 1 0 0 0,1-1 0 0 0,1 0 0 0 0,1 1 0 0 0,0-1 64 0 0,1 0-64 0 0,0 0 0 0 0,0 0 0 0 0,0-1 0 0 0,-1-1 0 0 0,1 1 0 0 0,-2 0 0 0 0,1-1 0 0 0,-1 0 0 0 0,1 0 0 0 0,2 0 64 0 0,1 0-64 0 0,-1 0 0 0 0,0 0 0 0 0,-2 0 0 0 0,-1 0 0 0 0,0-1 0 0 0,0 1 0 0 0,1 0 0 0 0,-1 0 0 0 0,2-1 0 0 0,0 0 0 0 0,0 0 0 0 0,1 1 0 0 0,-1-1 0 0 0,-1 1 0 0 0,0 1 0 0 0,0 0 0 0 0,0-1 0 0 0,-1 1 0 0 0,0 1 0 0 0,0 0 0 0 0,0 0 0 0 0,0 1 0 0 0,0 1 0 0 0,0-1 0 0 0,0 1 0 0 0,2-1 0 0 0,-1 0 0 0 0,1 0 0 0 0,1 0 0 0 0,-1 0 0 0 0,0-1 0 0 0,0 0 0 0 0,0 0 0 0 0,4-1 0 0 0,2-1 0 0 0,1 1 0 0 0,0-1 0 0 0,0 0 64 0 0,-1 0-64 0 0,0 0 0 0 0,0-1 0 0 0,-1 1 0 0 0,-1-1 0 0 0,1 1 0 0 0,-1 0 0 0 0,0 1 0 0 0,0 0 0 0 0,-1 0 0 0 0,1 0 0 0 0,0 1 0 0 0,1 0 0 0 0,0 0 0 0 0,1 0 0 0 0,1 0 0 0 0,0 0 0 0 0,2 0 0 0 0,0 1 0 0 0,0-1 0 0 0,0 1 0 0 0,0-1 0 0 0,-1 0 0 0 0,0-1 0 0 0,0 0 0 0 0,0 0 0 0 0,-1-1 0 0 0,1 0 0 0 0,0-1 0 0 0,1 0 0 0 0,0 0 0 0 0,0 0 0 0 0,2 0 0 0 0,-1 0 0 0 0,-1 0 0 0 0,0 1 0 0 0,-2 1 0 0 0,1 0 0 0 0,-1 0 0 0 0,-1 1 0 0 0,1 0 0 0 0,0 0 0 0 0,1 1 0 0 0,-1-1 0 0 0,1 1 0 0 0,-1-1 0 0 0,0 0 0 0 0,0-1 0 0 0,0 0 0 0 0,-1-2 0 0 0,1 0 0 0 0,-1 0 64 0 0,5-2-64 0 0,2 0 0 0 0,-1 0 0 0 0,-1 0 0 0 0,-1 0 0 0 0,-1 0 0 0 0,-2 1 0 0 0,-1 1 0 0 0,0 1 0 0 0,-2-1 0 0 0,1 2 0 0 0,4-1 0 0 0,2 1 0 0 0,-1 0 0 0 0,0 0 0 0 0,0 0 0 0 0,-1 0 0 0 0,-2 1 0 0 0,0-1 0 0 0,-1 1 0 0 0,-1-1 0 0 0,0 1 64 0 0,-1-1-64 0 0,0 0 0 0 0,-1 0 0 0 0,1 0 0 0 0,1-1 0 0 0,-1 0 0 0 0,2 0 0 0 0,-1 1 0 0 0,1 0 0 0 0,0 0 0 0 0,-1 0 0 0 0,0 0 0 0 0,1 0 0 0 0,0 0 0 0 0,0 1 0 0 0,-2-1 0 0 0,0 1 0 0 0,-1 1 0 0 0,0 0 0 0 0,0 0 0 0 0,0 0 0 0 0,0 0 0 0 0,0 1 0 0 0,1-2 0 0 0,-1 1 0 0 0,1 0 0 0 0,-1 0 0 0 0,-1 0 0 0 0,1 0 0 0 0,-1 0 0 0 0,0-1 0 0 0,-1 0 0 0 0,1-1 0 0 0,-1-1 0 0 0,0 0 0 0 0,0 0 0 0 0,0 0 0 0 0,1-1 0 0 0,-2 1 0 0 0,2 0 0 0 0,-1-1 0 0 0,-1 2 0 0 0,1 0 0 0 0,0 0 0 0 0,-1 0 0 0 0,0 0 0 0 0,0 0 0 0 0,0-1 0 0 0,-1 1 0 0 0,0 0 0 0 0,-1 1 0 0 0,0-1 0 0 0,2 2 0 0 0,1-1 0 0 0,-1 1 0 0 0,0 0 0 0 0,-2 1 0 0 0,0-2 0 0 0,-1 1 0 0 0,1-1 0 0 0,0 1 0 0 0,1-1 0 0 0,0 1 0 0 0,1 0 0 0 0,-1-1 0 0 0,1 1 0 0 0,-1-1 0 0 0,0-1 0 0 0,-1 0 0 0 0,0 0 0 0 0,-1-1 0 0 0,1 1 0 0 0,0-2 0 0 0,0 1 0 0 0,1 0 0 0 0,0 1 0 0 0,0-1 0 0 0,0 1 0 0 0,0 0 0 0 0,1-1 0 0 0,0 1 0 0 0,4-1 0 0 0,3 0 0 0 0,-2 1 0 0 0,0 0 0 0 0,-1 1 0 0 0,-2-1 0 0 0,-1 0 0 0 0,-1 0 0 0 0,0 0 64 0 0,-1 0-64 0 0,0 0 0 0 0,0 0 0 0 0,1 0 0 0 0,-1 0 0 0 0,2 0 0 0 0,0 1 0 0 0,0 0 0 0 0,1 1 0 0 0,-1 0 0 0 0,-1-1 0 0 0,-1 1 0 0 0,0 0 0 0 0,-1 0 0 0 0,-1-1 0 0 0,0 0 0 0 0,0 0 0 0 0,-1 0 0 0 0,0 0 0 0 0,-1 0 0 0 0,1 0 0 0 0,0-1 0 0 0,-1 0 0 0 0,-2 1 0 0 0,1 0 0 0 0,-1 0 0 0 0,1-1 0 0 0,0 1 0 0 0,0 0 0 0 0,0 1 0 0 0,-1 0 0 0 0,0-1 0 0 0,0 1 0 0 0,0 0 0 0 0,0 0 0 0 0,0 1 0 0 0,-1-1 0 0 0,-1 0 0 0 0,0 0 0 0 0,0-1 0 0 0,0 1 0 0 0,-1-1 0 0 0,1 0 0 0 0,-1 0 0 0 0,0 0 0 0 0,-1 1 0 0 0,0-1 0 0 0,0 1 0 0 0,0 0 0 0 0,1 0 0 0 0,-1 0 0 0 0,1-1 0 0 0,-1 0 0 0 0,0 0 0 0 0,1 0 0 0 0,-1 0 0 0 0,0-1 0 0 0,1 1 0 0 0,1 1 0 0 0,2-1 0 0 0,-1 0 0 0 0,1 0 0 0 0,-1 0 0 0 0,-2 0 0 0 0,0 0 0 0 0,0 1 0 0 0,-2-1 0 0 0,1 0 0 0 0,-1 0 0 0 0,-1 0 0 0 0,1 0 0 0 0,0-1 0 0 0,-1 1 0 0 0,0-1 0 0 0,-1 1 0 0 0,1-1 0 0 0,-1 0 0 0 0,1 0 0 0 0,-1 0 0 0 0,2-1 0 0 0,-1 1 0 0 0,1-1 0 0 0,0 0 0 0 0,1 1 0 0 0,1-1 0 0 0,-1 1 0 0 0,1-1 0 0 0,0 0 0 0 0,0 0 0 0 0,-1 1 0 0 0,0-1 0 0 0,-1 1 0 0 0,0 0 0 0 0,0 0 0 0 0,-1 0 0 0 0,0 0 0 0 0,0 0 0 0 0,0 0 0 0 0,0 1 64 0 0,1-1-64 0 0,-1 0 0 0 0,1 1 0 0 0,-1 0 0 0 0,1-1 0 0 0,-1 1 0 0 0,0 0 0 0 0,-1-1 0 0 0,0 1 0 0 0,0-1 0 0 0,0 0 0 0 0,0 0 0 0 0,1 0 0 0 0,0 0 0 0 0,0 0 0 0 0,0-1 0 0 0,0 1 0 0 0,0-1 0 0 0,0 1 0 0 0,0-1 0 0 0,-1 0 0 0 0,1 1 0 0 0,-1 0 0 0 0,2 0 0 0 0,-1 1 0 0 0,1-1 0 0 0,-1 1 0 0 0,0-1 0 0 0,-1 1 0 0 0,-1 0 0 0 0,1-1 0 0 0,0 1 0 0 0,0 0 0 0 0,0 1 0 0 0,0 0 0 0 0,1 0 0 0 0,0 0 0 0 0,1 1 0 0 0,-1-1 0 0 0,0 1 0 0 0,0-1 0 0 0,1 1 0 0 0,-1 0 0 0 0,0 0 0 0 0,0 0 0 0 0,-1 0 0 0 0,1 0 0 0 0,0-1 0 0 0,-1 0 0 0 0,2 0 0 0 0,-1-2 0 0 0,1-1 0 0 0,0 0 0 0 0,1-1 0 0 0,-1 0 0 0 0,-1 0 0 0 0,-1 0 0 0 0,-1 0 0 0 0,-1-1 64 0 0,0 2-64 0 0,0-1 0 0 0,-1-1 0 0 0,0 1 0 0 0,0-1 0 0 0,0 0 0 0 0,0 0 0 0 0,1 0 0 0 0,0-1 0 0 0,0 0 0 0 0,0-1 0 0 0,1-1 0 0 0,-1-1 0 0 0,-1 0 0 0 0,1 0 0 0 0,0-1 64 0 0,-1 0-64 0 0,1-1 0 0 0,-1 0 0 0 0,-1 0 0 0 0,1 0 0 0 0,0-1 0 0 0,0-1 0 0 0,0 0 64 0 0,0 0-64 0 0,0 0 0 0 0,0-1 0 0 0,0 0 0 0 0,-1-1 0 0 0,1 1 0 0 0,-1-1 0 0 0,0 0 0 0 0,0 0 0 0 0,0 0 0 0 0,1 0 0 0 0,-1 1 0 0 0,1 1 0 0 0,0 1 0 0 0,-1-1 0 0 0,0 0 64 0 0,1 0-64 0 0,-1-1 0 0 0,1 0 0 0 0,0 0 0 0 0,-1-1 0 0 0,0-1 0 0 0,0 0 0 0 0,0 0 0 0 0,-1-2 0 0 0,0 1 0 0 0,0 0 0 0 0,0 0 0 0 0,-1-1 0 0 0,0-1 0 0 0,0-1 0 0 0,-1-1 0 0 0,-1-4 0 0 0,0-2 0 0 0,0 0 0 0 0,0 1 0 0 0,0 3 0 0 0,0 0 0 0 0,-1 3 0 0 0,-1-3 0 0 0,0-1 0 0 0,0 2 0 0 0,0 0 0 0 0,0 3 0 0 0,1 1 0 0 0,0 1 0 0 0,1 1 0 0 0,1 0 0 0 0,0 0 0 0 0,0 0 0 0 0,0-1 0 0 0,1 0 0 0 0,1-3 0 0 0,0-1 0 0 0,0 0 0 0 0,0 2 0 0 0,0 1 0 0 0,-1 3 0 0 0,-1 1 0 0 0,1 1 0 0 0,-1 0 0 0 0,0 0 0 0 0,-1 0 0 0 0,0 0 0 0 0,0-1 0 0 0,-1-1 0 0 0,1 1 0 0 0,0-1 0 0 0,0-1 0 0 0,0-1 0 0 0,1 0 0 0 0,0-1 0 0 0,1-2 0 0 0,0 1 0 0 0,0-1 0 0 0,1-1 0 0 0,0 0 0 0 0,-1 0 0 0 0,-1 2 0 0 0,0 0 0 0 0,-1 2 0 0 0,-1 0 0 0 0,-1 2 0 0 0,-1 0 0 0 0,-1 0 0 0 0,-1 2 0 0 0,0-1 0 0 0,-2 1 0 0 0,1 1 0 0 0,-2 0 0 0 0,0 1 0 0 0,0-1 0 0 0,0 1 0 0 0,0 0 0 0 0,0 1 0 0 0,0 0 0 0 0,0 0 0 0 0,1 2 0 0 0,-1-1 0 0 0,-1 2 0 0 0,1 0 0 0 0,-1 0 0 0 0,0 1 0 0 0,0-1 0 0 0,-1 0 0 0 0,-1 1 0 0 0,0-2 0 0 0,-1 1 0 0 0,-1-1 0 0 0,0 0 0 0 0,-1-2 0 0 0,0 1 0 0 0,-1 0 0 0 0,1-1 0 0 0,-2 0 0 0 0,0-1 0 0 0,-1 1 0 0 0,0-1 0 0 0,0 0 0 0 0,-1 0 0 0 0,-1 1 0 0 0,0 1 0 0 0,-1 0 0 0 0,-1 0 0 0 0,0 1 0 0 0,0 2 0 0 0,0 0 0 0 0,-1 1 0 0 0,1 0 0 0 0,-1 1 0 0 0,1-1 0 0 0,-3 0 0 0 0,-1-1 0 0 0,0 1 0 0 0,1-1 0 0 0,1 2 0 0 0,1-1 0 0 0,1 1 0 0 0,1-1 0 0 0,0 0 0 0 0,1 1 0 0 0,0-1 0 0 0,-1 1 0 0 0,-1 0 0 0 0,-2 1 0 0 0,-1 0 0 0 0,-1 0 0 0 0,-2 0 0 0 0,1 0 0 0 0,0 0 0 0 0,1 0 0 0 0,0 1 0 0 0,0 0 0 0 0,0 0 0 0 0,-2 0 0 0 0,0 1 0 0 0,0 0 0 0 0,-1 0 0 0 0,-1 0 0 0 0,-1 1 0 0 0,0-1 0 0 0,-1 0-64 0 0,-1 0 64 0 0,0-1 0 0 0,1 1 0 0 0,0-1 0 0 0,0 0 0 0 0,-1 0 0 0 0,0 1 0 0 0,-1 0 0 0 0,-1 0 0 0 0,0 1 0 0 0,0 0 0 0 0,-1 1 0 0 0,1-1 0 0 0,1 1 0 0 0,-1 0 0 0 0,0 0 0 0 0,0 0 0 0 0,-1 1 0 0 0,0-1 0 0 0,-2 0 0 0 0,1 0 0 0 0,0-1 0 0 0,0 0 0 0 0,1 0 0 0 0,1 0 0 0 0,1-2 0 0 0,0 1 0 0 0,0 0 0 0 0,1-1 0 0 0,-1 1 0 0 0,0-1 0 0 0,0 0 0 0 0,0 0 0 0 0,0 1 0 0 0,1-1 0 0 0,0 1 0 0 0,0 0 0 0 0,0-1 0 0 0,-1 1 0 0 0,0 1 0 0 0,0-1 0 0 0,-1 1 0 0 0,0 0 0 0 0,1 1 0 0 0,0-1 0 0 0,1-1 0 0 0,2 0 0 0 0,1-1 0 0 0,0 1 0 0 0,1-2 0 0 0,0 1 0 0 0,0-2 0 0 0,-2 0 0 0 0,0 0 0 0 0,-1 0 0 0 0,0 0 0 0 0,-1 1 0 0 0,0 0 0 0 0,-1 0 0 0 0,0 1 0 0 0,0 0 0 0 0,-1 0 0 0 0,0 1 0 0 0,0 1 0 0 0,1 0 0 0 0,1 1 0 0 0,0 0 0 0 0,0 1 0 0 0,1-1 0 0 0,1 1 0 0 0,0 0 0 0 0,1-1 0 0 0,0 0 0 0 0,0-1 0 0 0,0 0 0 0 0,-1 0 0 0 0,0 0 0 0 0,0-1 0 0 0,0 1 0 0 0,0-2 0 0 0,-1 0 0 0 0,0 0 0 0 0,0 1 0 0 0,0 0 0 0 0,0 0 0 0 0,1 0 0 0 0,0 1 0 0 0,0-1 0 0 0,-1 1 0 0 0,0-1 0 0 0,1 1 0 0 0,0-1 0 0 0,0 0 0 0 0,0 0 0 0 0,0 0 0 0 0,1 0 0 0 0,0 1 0 0 0,0-1 0 0 0,0 1 0 0 0,0-1 0 0 0,-1 0 0 0 0,0 1 0 0 0,1-1 0 0 0,-1 0 0 0 0,0 0 0 0 0,1 0 0 0 0,0 0 0 0 0,1 1 0 0 0,0 0 0 0 0,0 0 0 0 0,1 0 0 0 0,0 0 0 0 0,0-1 0 0 0,1 1 0 0 0,1 0 0 0 0,0 0 0 0 0,1 0 0 0 0,0-1 0 0 0,0 1 0 0 0,1 0 0 0 0,0-1 0 0 0,0 1 0 0 0,2-1 0 0 0,-1-1 0 0 0,1-1 0 0 0,-1 0 0 0 0,0-2 0 0 0,-1 1 0 0 0,0 0 0 0 0,0 0 0 0 0,0 1 0 0 0,0 0 0 0 0,2 0 0 0 0,0 0 0 0 0,1 0 0 0 0,1 0 0 0 0,1 1 0 0 0,0 0 0 0 0,1 0 0 0 0,-1 0 0 0 0,0 1 0 0 0,0 1 0 0 0,-1 0 0 0 0,-1 0 0 0 0,1-1 0 0 0,-1 0 0 0 0,0 1 0 0 0,-1 1 0 0 0,0-1 0 0 0,0 0 0 0 0,0 1 0 0 0,-1-1 0 0 0,1 0 0 0 0,-1-1 0 0 0,0 1 0 0 0,0-1 0 0 0,0 1 0 0 0,1 0 0 0 0,1-1 0 0 0,0-1 0 0 0,1 0 0 0 0,0 0 0 0 0,0 0 0 0 0,-1 0 0 0 0,-1 0 0 0 0,-1 1 0 0 0,1-1 0 0 0,0 0 0 0 0,0 0 0 0 0,0-1 0 0 0,0-1 0 0 0,0 1 0 0 0,1-1 0 0 0,0 1 0 0 0,1 0 0 0 0,-1 0 0 0 0,1-1 0 0 0,-2 0 0 0 0,1 0 0 0 0,0 0 0 0 0,0 1 0 0 0,0 1 0 0 0,0-1 0 0 0,1 2 0 0 0,1-1 0 0 0,0 1 0 0 0,0-1 0 0 0,1 1 0 0 0,-1 0 0 0 0,1 0 0 0 0,0 0 0 0 0,-2-1 0 0 0,1 0 0 0 0,0 0 0 0 0,0-1 0 0 0,1 1 0 0 0,0 0 0 0 0,1 0 0 0 0,-1 1 0 0 0,0-1 0 0 0,-1 0 0 0 0,-1 1 0 0 0,-1 0 0 0 0,-1 0 0 0 0,0 0 0 0 0,0 1 0 0 0,1-1 0 0 0,0 1 0 0 0,1-1 0 0 0,0 0 0 0 0,1 1 0 0 0,-1-1 0 0 0,1 1 0 0 0,1 0 0 0 0,0 0 0 0 0,-1 0 0 0 0,0 0 0 0 0,0 0 0 0 0,0 0 0 0 0,0-1 0 0 0,0 0 0 0 0,0 0 0 0 0,0-1 0 0 0,1 0 0 0 0,-1 1 0 0 0,1-1 0 0 0,0 1 0 0 0,0-1 0 0 0,1 1 0 0 0,0-1 0 0 0,0 1 0 0 0,0-1 0 0 0,0 1 0 0 0,1 0 0 0 0,1 0 0 0 0,0 0 0 0 0,1 1 0 0 0,0-1 0 0 0,1 1 0 0 0,1-1 0 0 0,-3 0 0 0 0,0-1 0 0 0,0 0 0 0 0,0-1 0 0 0,-1 0 0 0 0,1 0 0 0 0,1 1 0 0 0,1-1 0 0 0,1 0 0 0 0,0 0 0 0 0,1 0 0 0 0,0 0 0 0 0,0 0 0 0 0,0 0 0 0 0,0 0 0 0 0,1 0 0 0 0,0 1 0 0 0,-2 1 0 0 0,0 0 0 0 0,0 1 0 0 0,0 0 0 0 0,1 0 0 0 0,0 1 0 0 0,-1 0 0 0 0,1 0 0 0 0,0 1 0 0 0,1 0 0 0 0,-1-1 0 0 0,-1 1 0 0 0,-1 0 0 0 0,-2 0 0 0 0,0 1 0 0 0,0-1 0 0 0,0 1 0 0 0,0 0 0 0 0,1 0 0 0 0,0 0 0 0 0,0 1 0 0 0,1-1 0 0 0,0 1 0 0 0,0 0 0 0 0,2 1 0 0 0,-1 0 0 0 0,1 0 0 0 0,0 1 0 0 0,0 1-64 0 0,-2 2 64 0 0,0 2 0 0 0,0 0 0 0 0,0-1 0 0 0,2-1 0 0 0,0 0 0 0 0,0-1 0 0 0,1 1 0 0 0,0-1 0 0 0,1 0 0 0 0,0 1 0 0 0,2-2 0 0 0,-1 1 0 0 0,2-2 0 0 0,0 1 0 0 0,0-1 0 0 0,2 1 0 0 0,-1 1 0 0 0,1 0 0 0 0,0 1 0 0 0,-1 1 0 0 0,0 0 0 0 0,1 1 0 0 0,-1 0 0 0 0,1 1 0 0 0,0 0 0 0 0,0 0 0 0 0,0 0 0 0 0,1 0 0 0 0,-1 1 0 0 0,1-1 0 3-495,-1 0 0-3 495,1-1 0 0 0,0 0 0 0 0,0 0 0 0 0,1 0 0 0 0,0-1 0 0 0,0 1 0 0 0,0-1 0 0 0,1 0 0 0 0,1 0 0 0 0,-1 0 0 0 0,1 0 0 0 0,0-1 0 0 0,1 0 0 0 0,0-1 0 0 0,0 0 0 0 0,1-1 0 0 0,0 0 0 0 0,1 0 0 0 0,0 0 0 0 0,1-1 0 0 0,0 1 0 0 0,0 0 0 0 0,1 0 0 0 0,-1 0 0 0 0,1 1 0 0 0,-1 0 0 0 0,2 1 0 0 0,-1 0 0 0 0,0 1 0 0 0,1 0 0 0 0,-1-1 0 0 0,0 0 0 0 0,1 0 0 0 0,0 0 0 0 0,1-1 0 0 0,0 2 0 0 0,0 0 0 0 0,3 2 0 0 0,-1 0 0 0 0,1 1 0 0 0,-1-1 0 0 0,0 0 0 0 0,-1-1 0 0 0,0-1 0 0 0,1 1 0 0 0,0-2 0 0 0,0 0 0 0 0,-1-1 0 0 0,-1 0 0 0 0,0 0 0 0 0,0 0 0 0 0,-1 0 0 0 0,0 0 0 0 0,0-1 0 0 0,0 0 0 0 0,1 0 0 0 0,0 0 0 0 0,1 0 0 0 0,0 0 0 0 0,0 0 0 0 0,1-1 0 0 0,1 1 0 0 0,0-1 0 0 0,0 0 0 0 0,1 0 0 0 0,-1 0 0 0 0,-1 0 0 0 0,1 0 0 0 0,1 1 0 0 0,0 0 0 0 0,0 0 0 0 0,1 0 0 0 0,0 0 0 0 0,-1-2 0 0 0,0 1 0 0 0,0-1 0 0 0,0-1 0 0 0,-1 0 0 0 0,1 0 0 0 0,0-1 0 0 0,0 0 0 0 0,0 0 0 0 0,0 1 0 0 0,0-1 0 0 0,0 0 0 0 0,1 0 0 0 0,1 0 0 0 0,0-1 0 0 0,1 0 0 0 0,1 1 0 0 0,2 0 0 0 0,0 1 0 0 0,-1 0 0 0 0,-1 0 0 0 0,0-1 0 0 0,0 1 0 0 0,0 1 0 0 0,0-1 0 0 0,-1-1 0 0 0,1 1 0 0 0,-1-1 0 0 0,1-1 0 0 0,0 0 0 0 0,-1 1 0 0 0,0-1 0 0 0,-1 0 0 0 0,1-1 0 0 0,-1 1 0 0 0,1-1 0 0 0,-1 0 0 0 0,1 0 0 0 0,0 0 0 0 0,0 0 0 0 0,1-1 0 0 0,-1 0 0 0 0,1 0 0 0 0,0 0 0 0 0,1-1 0 0 0,0 0 0 0 0,1 0 0 0 0,0-1 0 0 0,0 1 0 0 0,0-1 0 0 0,1 0 0 0 0,0-1 0 0 0,1 1 0 0 0,0-1 0 0 0,-1 0 0 0 0,1 1 0 0 0,-2-1 0 0 0,1 0 0 0 0,0 1 0 0 0,0 0 0 0 0,0 1 0 0 0,0 0 0 0 0,-1 1 0 0 0,1 0 0 0 0,0 0 0 0 0,1-1 0 0 0,1 1 0 0 0,-1-1 0 0 0,2 1 0 0 0,0 0 0 0 0,1 0 0 0 0,1-1 0 0 0,0-1 0 0 0,0 0 0 0 0,0 0 0 0 0,0-2 0 0 0,0 0 0 0 0,1-1 0 0 0,0 0 0 0 0,0 0 0 0 0,1 0 0 0 0,0 1 0 0 0,1-1 0 0 0,0 1 0 0 0,2-1 0 0 0,0 1 0 0 0,1-1 0 0 0,0 1 0 0 0,0 1 0 0 0,1 0 0 0 0,-1 0 0 0 0,1 0 0 0 0,0 0 0 0 0,0 2 0 0 0,1-1 0 0 0,0 0 0 0 0,1 1 0 0 0,0-1 0 0 0,-1 0 0 0 0,0 0 0 0 0,-1 0 0 0 0,-1-1 0 0 0,-1 0 0 0 0,4 0 0 0 0,1 0 0 0 0,-1-1 0 0 0,-2 1 0 0 0,-2 0 0 0 0,0 0 0 0 0,-2 1 0 0 0,0 0 0 0 0,-1 0 0 0 0,1 1 0 0 0,0 0 0 0 0,1 0 0 0 0,0 0 0 0 0,-1 1 0 0 0,1 0 0 0 0,5 0 0 0 0,2 0 0 0 0,1 1 0 0 0,-2-1 0 0 0,-1 0 0 0 0,-1 0 0 0 0,-3-1 0 0 0,-1 1 0 0 0,-2-1 0 0 0,-1 1 0 0 0,-1-1 0 0 0,0 0 0 0 0,0 0 0 0 0,-1-1 0 0 0,1-1 0 0 0,1 0 0 0 0,0 0 0 0 0,2-1 0 0 0,0 0 0 0 0,0 1 0 0 0,2-1 0 0 0,0 0 0 0 0,0-1 0 0 0,0 1 0 0 0,-1 0 0 0 0,-1-1 0 0 0,-2 2 0 0 0,4 0 0 0 0,-1 0 0 0 0,0 2 0 0 0,2-1 0 0 0,2 1 0 0 0,-2 0 0 0 0,0 0 0 0 0,-1 0 0 0 0,-2 0 0 0 0,-1 0 0 0 0,-1 0 0 0 0,0 0 0 0 0,-2-1 0 0 0,2 0 0 0 0,-1 0 0 0 0,1 0 0 0 0,1-1 0 0 0,-2 1 0 0 0,1-2 0 0 0,0 1 0 0 0,0-1 0 0 0,-1 1 0 0 0,1-1 0 0 0,-1 1 0 0 0,1 0 0 0 0,0 1 0 0 0,0 1 0 0 0,1 0 0 0 0,-1 0 0 0 0,0 1 0 0 0,-1 0 0 0 0,-1 1 0 0 0,0 0 0 0 0,0 0 0 0 0,-1 0 0 0 0,1 1 0 0 0,0 0 0 0 0,0-1 0 0 0,1 0 0 0 0,1 0 0 0 0,-1-1 0 0 0,1 0 0 0 0,-1-2 0 0 0,0 1 0 0 0,1 0 0 0 0,0-1 0 0 0,1-1 0 0 0,0 0 0 0 0,1 0 0 0 0,0-1 0 0 0,0 1 0 0 0,1-1 0 0 0,-1 1 0 0 0,1-1 0 0 0,-2 0 0 0 0,2 1 0 0 0,-1 0 0 0 0,0 0 0 0 0,0 0 0 0 0,0 1 0 0 0,-1 0 0 0 0,0 0 0 0 0,1 1 0 0 0,-1-1 0 0 0,2 1 0 0 0,0 0 0 0 0,1-1 0 0 0,1 1 0 0 0,0-1 0 0 0,0 0 0 0 0,1 0 0 0 0,0 0 0 0 0,1-1 0 0 0,-1-1 0 0 0,1 0 0 0 0,-1-1 0 0 0,5-1 0 0 0,2 0 0 0 0,-1 0 0 0 0,-2 0 0 0 0,0 0 0 0 0,-2 1 0 0 0,0 1 0 0 0,-2 0 0 0 0,-2 1 0 0 0,0 0 0 0 0,-2 0 0 0 0,0 1 0 0 0,0-1 0 0 0,0 1 0 0 0,0 0 0 0 0,1-1 0 0 0,0 1 0 0 0,0 0 0 0 0,-1 0 0 0 0,4 1 0 0 0,0-1 0 0 0,0-1 0 0 0,-3 0 0 0 0,0 0 0 0 0,-3-1 0 0 0,-1 1 0 0 0,-2 0 0 0 0,0 0 0 0 0,-2 0 0 0 0,-1 1 0 0 0,0 0 0 0 0,0-1 0 0 0,0 0 0 0 0,1 1 0 0 0,-1 0 0 0 0,1 0 0 0 0,0 0 0 0 0,0 0 0 0 0,-1 0 0 0 0,1 0 0 0 0,0 0 0 0 0,-1 0 0 0 0,0 0 0 0 0,0 0 0 0 0,-2 1 0 0 0,1-1 0 0 0,0 0 0 0 0,-1 1 0 0 0,-1 0 0 0 0,0 0 0 0 0,0 0 0 0 0,0 0 0 0 0,-1 1 0 0 0,0 0 0 0 0,0 0 0 0 0,0 1 0 0 0,1 0 0 0 0,-1-1 0 0 0,1 1 0 0 0,-1 0 0 0 0,1 0 0 0 0,-1 0 0 0 0,0 0 0 0 0,1-1 0 0 0,-1 1 0 0 0,0-1 0 0 0,0 1 0 0 0,0-1 0 0 0,1 0 0 0 0,0 0 0 0 0,0-1 0 0 0,0 1 0 0 0,1 0 0 0 0,1 1 0 0 0,-1 1 0 0 0,1-1 0 0 0,-1 2 0 0 0,0-1 0 0 0,0 0 0 0 0,0 2 0 0 0,-1-1 0 0 0,1 1 0 0 0,0-1 0 0 0,-1 0 0 0 0,0-1 0 0 0,1 0 0 0 0,1-1 0 0 0,-2-1 0 0 0,1 0 0 0 0,0 1 0 0 0,3-1 0 0 0,1 1 0 0 0,0 0 0 0 0,-2-1 0 0 0,-1 0 0 0 0,-1-1 0 0 0,-1 1 0 0 0,0-1 0 0 0,0 1 0 0 0,0-1 0 0 0,0 0 0 0 0,0-1 0 0 0,1 0 0 0 0,1 0 0 0 0,0 0 64 0 0,0 0-64 0 0,1 1 0 0 0,0-1 0 0 0,0 0 0 0 0,-1 1 0 0 0,1-1 0 0 0,2 1 0 0 0,2-1 0 0 0,0 0 0 0 0,-1-1 0 0 0,-1 1 0 0 0,-1 0 0 0 0,0-1 0 0 0,-1 0 0 0 0,-1-1 0 0 0,0 0 0 0 0,0 0 0 0 0,-1 0 0 0 0,0-1 0 0 0,0 0 0 0 0,-1 0 0 0 0,0 1 0 0 0,-1-1 0 0 0,0 0 0 0 0,0 0 0 0 0,0 0 0 0 0,0-1 0 0 0,0 1 0 0 0,0 0 0 0 0,-1 0 0 0 0,-1 0 0 0 0,0-1 0 0 0,-2 2 0 0 0,0-1 0 0 0,0 1 0 0 0,-1 1 0 0 0,0-1 0 0 0,-1 0 0 0 0,0 1 0 0 0,-1-1 0 0 0,1 0 0 0 0,-1 1 0 0 0,1 0 0 0 0,-1-1 0 0 0,1 0 0 0 0,-1 1 0 0 0,0-1 0 0 0,0 0 0 0 0,0 1 0 0 0,-1-1 0 0 0,1 1 0 0 0,-1 0 0 0 0,0 0 0 0 0,0 0 0 0 0,0 0 0 0 0,1-1 0 0 0,-1 1 0 0 0,1-1 0 0 0,0 1 0 0 0,0 0 0 0 0,0 0 0 0 0,0 0 0 0 0,0-1 0 0 0,0 1 0 0 0,1-1 0 0 0,-1 0 0 0 0,1-1 0 0 0,1 0 0 0 0,-1 0 0 0 0,-1-1 64 0 0,0-1-64 0 0,0 1 0 0 0,-1-1 0 0 0,0 0 0 0 0,0 1 0 0 0,-1-1 0 0 0,0 1 0 0 0,-1 0 0 0 0,0-1 0 0 0,0 0 0 0 0,0-1 0 0 0,-1 0 0 0 0,1-1 0 0 0,-1-1 0 0 0,1-4 64 0 0,-1-1-64 0 0,1-1 0 0 0,-1 0 0 0 0,0-1 0 0 0,1-1 0 0 0,0 1 0 0 0,0-1 0 0 0,0 0 0 0 0,1-1 0 0 0,1 0 0 0 0,0 0 0 0 0,1 0 0 0 0,-1-1 0 0 0,1 2 0 0 0,0 0 0 0 0,-1 0 0 0 0,-1 0 0 0 0,1 1 0 0 0,-1 0 0 0 0,1 0 64 0 0,-1 0-64 0 0,1 0 0 0 0,-1-1 0 0 0,1-1 0 0 0,-1 0 0 0 0,1-1 0 0 0,2-2 0 0 0,0-2 0 0 0,0 1 0 0 0,0 1 0 0 0,-1 2 0 0 0,-1 1 0 0 0,-1 2 0 0 0,-1 1 0 0 0,0 1 0 0 0,-1 1 0 0 0,-1 0 0 0 0,-1 0 0 0 0,0 1 0 0 0,-2-1 0 0 0,0-1 0 0 0,-1 0 0 0 0,0 0 0 0 0,-2-2 0 0 0,0-1 0 0 0,0-2 0 0 0,-1-1 0 0 0,1 0 0 0 0,0-2 0 0 0,0 2 0 0 0,0-1 0 0 0,0 1 0 0 0,0 1 0 0 0,-1 0 0 0 0,0 1 0 0 0,0 0 0 0 0,-1 1 0 0 0,0 1 0 0 0,-1 0 0 0 0,0 1 0 0 0,-1 1 0 0 0,-1 0 0 0 0,0 0 0 0 0,-1 0 0 0 0,-1 0 0 0 0,0 0 0 0 0,-2 0 0 0 0,1 0 0 0 0,-1-1 0 0 0,1 0 0 0 0,1 1 0 0 0,0-1 0 0 0,0 1 0 0 0,0 0 0 0 0,0 1 0 0 0,-1 1 0 0 0,-1 0 0 0 0,-1 1 0 0 0,-1 0 0 0 0,-2 1 0 0 0,0-1 0 0 0,0 0 0 0 0,-2 1 0 0 0,1-1 0 0 0,-1 2 0 0 0,0-1 0 0 0,-1 2 0 0 0,-3-1 0 0 0,-2 1 0 0 0,-1 0 0 0 0,0 1 0 0 0,0 0 0 0 0,-1 2 0 0 0,0 1 0 0 0,-1 0 0 0 0,0 1 0 0 0,-1 1 0 0 0,0 0 0 0 0,0 1 0 0 0,-2-1 0 0 0,0-1 0 0 0,0 0 0 0 0,-1-2 0 0 0,1-1 0 0 0,0 0 0 0 0,0-1 0 0 0,1-1 0 0 0,0 1 0 0 0,0 0 0 0 0,1 1 0 0 0,-1 0 0 0 0,1 0 0 0 0,1 0 0 0 0,-1 0 0 0 0,-1 0 0 0 0,0-1 0 0 0,-1-1 0 0 0,-1 2 0 0 0,-1 0 0 0 0,0 1 0 0 0,0 1 0 0 0,0 0 0 0 0,-4 0 0 0 0,0 1 0 0 0,1 1 0 0 0,3-1 0 0 0,3 1 0 0 0,1 0 0 0 0,1 0 0 0 0,1-1 0 0 0,1 1 0 0 0,-1 0 0 0 0,0-1 0 0 0,-1 0 0 0 0,-2 0-64 0 0,0 1 64 0 0,0-1 0 0 0,-1 1 0 0 0,2 1 0 0 0,-1 0 0 0 0,0 0 0 0 0,0 0 0 0 0,-1 1 0 0 0,0-1 0 0 0,0 1 0 0 0,0 0 0 0 0,-1 1 0 0 0,0-1 0 0 0,0 1 0 0 0,-1 0 0 0 0,0-2 0 0 0,0 1 0 0 0,1-1 0 0 0,-1 0 0 0 0,0 0 0 0 0,0-1 0 0 0,0 0 0 0 0,-1 0 0 0 0,0-1 0 0 0,-7 0 0 0 0,-2 0 0 0 0,2 0 0 0 0,1 1 0 0 0,2 0 0 0 0,1 0 0 0 0,0 1 0 0 0,1 1 0 0 0,-2 0 0 0 0,1 0 0 0 0,-1 1 0 0 0,0 1 0 0 0,0 1 0 0 0,1-1 0 0 0,1 0 0 0 0,-7 0 0 0 0,-3 0 0 0 0,0-1 0 0 0,2-1 0 0 0,2 0 0 0 0,2 0 0 0 0,2-1 0 0 0,2 1 0 0 0,1-1 0 0 0,-1 0 0 0 0,0 1 0 0 0,0 1 0 0 0,-1 0 0 0 0,-1 1 0 0 0,-1 0 0 0 0,1 1 0 0 0,-1 0 0 0 0,-5-1 0 0 0,-2 0 0 0 0,0 0 0 0 0,3-1 0 0 0,2-1 0 0 0,2-2 0 0 0,3 1 0 0 0,2-1 0 0 0,2 1 0 0 0,-1-1 0 0 0,0 0 0 0 0,0 1 0 0 0,-1 0 0 0 0,-1 0 0 0 0,-1 0 0 0 0,1 0 0 0 0,-1 1 0 0 0,1-1 0 0 0,0 1 0 0 0,0-1 0 0 0,0 0 0 0 0,-4 0 0 0 0,-2 0 0 0 0,1 0 0 0 0,1 0 0 0 0,2 0 0 0 0,2 0 0 0 0,1-1 0 0 0,0-1 0 0 0,1 1 0 0 0,1-1 0 0 0,0 2 0 0 0,1-1 0 0 0,-1 1 0 0 0,1 0 0 0 0,-1 1 0 0 0,1-1 0 0 0,-1 1 0 0 0,1 0 0 0 0,-1 0 0 0 0,-4 0 0 0 0,-2 0 0 0 0,3 1 0 0 0,1 0 0 0 0,4-1 0 0 0,1 0 0 0 0,1 0 0 0 0,-1-1 0 0 0,1 0 0 0 0,-1 0 0 0 0,1 1 0 0 0,1 0 0 0 0,-1 0 0 0 0,2-1 0 0 0,0 0 0 0 0,0 1 0 0 0,1 0 0 0 0,0 0 0 0 0,-1 0 0 0 0,0 1 0 0 0,0 0 0 0 0,1 0 0 0 0,0 0 0 0 0,2 0 0 0 0,-1-1 0 0 0,2 2 0 0 0,-1-1 0 0 0,1 0 0 0 0,-1 0 0 0 0,2 0 0 0 0,0-1 0 0 0,0 1 0 0 0,1-1 0 0 0,1-1 0 0 0,0 1 0 0 0,1-2 0 0 0,0 1 0 0 0,-1-1 0 0 0,1 0 0 0 0,-2 0 0 0 0,0 0 0 0 0,-1-1 0 0 0,0 0 0 0 0,-1 1 0 0 0,-1-1 0 0 0,-3 0 0 0 0,-2 0 0 0 0,1 1 0 0 0,2 0 0 0 0,1 0 0 0 0,-2 1 0 0 0,0 1 0 0 0,0 0 0 0 0,2 1 0 0 0,1 0 0 0 0,1 1 0 0 0,2 0 0 0 0,0-1 0 0 0,1 1 0 0 0,0 0 0 0 0,0-1 0 0 0,0 0 0 0 0,0 0 0 0 0,0 0 0 0 0,0-1 0 0 0,0 1 0 0 0,0-1 0 0 0,0 0 0 0 0,0-1 0 0 0,1 0 0 0 0,-1-1 0 0 0,0 0 0 0 0,-1 0 0 0 0,-2-1 0 0 0,-1 1 0 0 0,-1 0 0 0 0,-1 0 0 0 0,-1 0 0 0 0,0 1 0 0 0,0 0 0 0 0,1 1 0 0 0,-1 0 0 0 0,0 1 0 0 0,1-1 0 0 0,0 2 0 0 0,1 0 0 0 0,-1 2-64 0 0,0 2 64 0 0,-1 1-104 0 0,-6 9-584 0 0,-7 12-800 0 0,-5 11 728 0 0,-7 16-3416 0 0,6-1-17271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2:53.87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1729 198 9039 233504 79616,'1'-2'976'0'0,"-1"-2"-976"0"0,1-1 0 0 0,0 0 272 0 0,0 1 32 0 0,1 0 8 0 0,1 0 0 0 0,0 0-216 0 0,2-1-32 0 0,1 0-64 0 0,0 0 88 0 0,0 0-8 0 0,0 1 0 0 0,-1 0 0 0 0,-1 0 0 0 0,-1 0-80 0 0,0 0 0 0 0,-1 0 64 0 0,0 0-64 0 0,-1 0 0 0 0,0 1 0 0 0,0-1 808 0 0,0-1 152 0 0,-1 1 24 0 0,-1 0 8 0 0,0 0-504 0 0,-1 1-96 0 0,0 0-16 0 0,0 0-8 0 0,-1 1-80 0 0,0 1-8 0 0,-1 0-8 0 0,0 1 0 0 0,0 1-104 0 0,-1 0-16 0 0,-1 1-8 0 0,0 0 0 0 0,1-1-8 0 0,-1 1 0 0 0,0-1 0 0 0,1 0 0 0 0,1 0-8 0 0,0-1 0 0 0,0 0 0 0 0,1-1 0 0 0,1 0 24 0 0,-1 0 0 0 0,0 0 0 0 0,0-1 144 0 0,-1 0-152 0 0,1 0 0 0 0,-1-1 0 0 0,1 1-16 0 0,-1 0-8 0 0,1 0 0 0 0,-2 0 0 0 0,0 0-24 0 0,-1 1-8 0 0,0 0 0 0 0,-1-1 0 0 0,-1 2-8 0 0,0-1 0 0 0,-1 1 0 0 0,0 0 0 0 0,0 0 16 0 0,-1 0 0 0 0,1 0 0 0 0,-1 1 0 0 0,0-1 16 0 0,0 0 8 0 0,1 1 0 0 0,0-1 0 0 0,0 0-24 0 0,0 1 0 0 0,-1-1 0 0 0,0 0 0 0 0,-1 1 8 0 0,0-1 0 0 0,0 0 0 0 0,-2-1 0 0 0,1 1 24 0 0,-1-1 0 0 0,0 1 0 0 0,-3 0 128 0 0,-3-1 16 0 0,-1 0-136 0 0,1 1-56 0 0,1 0-16 0 0,1 0 0 0 0,0 0 0 0 0,2 0-64 0 0,-1 1 64 0 0,1-1-64 0 0,0 0 64 0 0,0 1-64 0 0,1-1 0 0 0,0 0 0 0 0,-1 1 0 0 0,0-1 72 0 0,1-1-72 0 0,0 1 80 0 0,1-1-80 0 0,1-1 88 0 0,0 1-88 0 0,0-1 96 0 0,0 0-96 0 0,1-1 96 0 0,0 0-96 0 0,-1 0 96 0 0,1 0-96 0 0,0 0 80 0 0,-1 0-80 0 0,1 0 64 0 0,-1 0-64 0 0,1 0 80 0 0,-1 0-80 0 0,1 0 96 0 0,0 1-96 0 0,1-1 96 0 0,0 1-32 0 0,-1-1 0 0 0,1 0-64 0 0,0 1 72 0 0,0 0-72 0 0,-1 1 0 0 0,1 0 72 0 0,-1 0-72 0 0,0 0 0 0 0,-1 1 72 0 0,0 0-72 0 0,0 1 0 477 1,0 0 72-477-1,0 0-72 0 0,0 1 0 0 0,1 1 96 0 0,-1-1-32 0 0,0 1 0 0 0,0 0-64 0 0,1-1 72 0 0,-1 1-72 0 0,0-1 0 0 0,1 0 72 0 0,0 0-72 0 0,1 0 0 0 0,0-1 0 0 0,0 0 0 0 0,1 1 0 0 0,0-1 0 0 0,0 0 0 0 0,1-1 64 0 0,-2 1-64 0 0,1 0 80 0 0,0 0-80 0 0,0 1 80 0 0,-1-1-80 0 0,0 1 64 0 0,-1 0-64 0 0,-1 0 64 0 0,1 0-64 0 0,0 0 0 0 0,0 1 0 0 0,1-1 64 0 0,0 1-64 0 0,0-1 0 0 0,1 0 0 0 0,0 0 0 0 0,0 0 0 0 0,1 0 0 0 0,-1 0 0 0 0,1 0 0 0 0,-2 0 0 0 0,1 0 0 0 0,-1-1 64 0 0,1 1-64 0 0,-1 0 0 0 0,1 0 0 0 0,-1 0 0 0 0,1-1 0 0 0,0 1 0 0 0,-3 2 64 0 0,-1-1-64 0 0,1 1 0 0 0,0 0 0 0 0,1-1 72 0 0,2 1-72 0 0,0 0 0 0 0,1 1 64 0 0,0 1-64 0 0,-1 1 0 0 0,-1 3 0 0 0,-1 1 0 0 0,0 0 0 0 0,2 0 64 0 0,1 0-64 0 0,0-1 0 0 0,1-1 0 0 0,1 0 72 0 0,0 0-72 0 0,2-2 0 0 0,-1 1 88 0 0,1 0-88 0 0,0 1 80 0 0,1-1-80 0 0,-1 1 64 0 0,1-2-64 0 0,1-2 0 0 0,1-1 72 0 0,0-2-72 0 0,-1 7 0 0 0,0 3 0 0 0,-1-1 0 0 0,0 4 0 0 0,-1 1 0 0 0,-1 1 0 0 0,-1-2 0 0 0,1 0 0 0 0,0-1 64 0 0,-1-1-64 0 0,1 1 0 0 0,0-1 64 0 0,-1 0-64 0 0,0 1 64 0 0,1-1-64 0 0,-1 0 64 0 0,2-2-64 0 0,0-3 64 0 0,0 5-64 0 0,1-1 64 0 0,0-2-64 0 0,1-3 64 0 0,0 8-64 0 0,0 1 64 0 0,1-2-64 0 0,1-3 0 0 0,0 8 0 0 0,1 2 0 0 0,0-3 64 0 0,-1-5-64 0 0,1-4 0 0 0,2 8 0 0 0,0 1 0 0 0,1-2 0 0 0,-2-4 0 0 0,0-4 0 0 0,5 8 0 0 0,2 2 72 0 0,0-2-72 0 0,-3-4 80 0 0,-2-4-80 0 0,7 7 64 0 0,0 0-64 0 0,-1-1 0 0 0,-2-4 0 0 0,5 6 0 0 0,1 0 0 0 0,-3-2 0 0 0,-2-4 0 0 0,-4-3 64 0 0,-2-4-64 0 0,8 9 0 0 0,2 1 0 0 0,-1-1 0 0 0,-3-3 0 0 0,-3-2 0 0 0,-2-4 0 0 0,-2-1 0 0 0,10 10 0 0 0,3 2 0 0 0,-1-1 0 0 0,-3-3 64 0 0,-4-2-64 0 0,-2-4 0 0 0,10 8 0 0 0,3 3 0 0 0,-2-3 0 0 0,-4-2 0 0 0,9 7 0 0 0,1 0 0 0 0,-4-3 0 0 0,-5-3 0 0 0,-4-4 64 0 0,10 5-64 0 0,2 0 0 0 0,9 3 0 0 0,0 0 0 0 0,-6-4 64 0 0,-7-3-64 0 0,6 1 0 0 0,-1-1 0 0 0,-5-2 0 0 0,-5-2 64 0 0,9 4-64 0 0,1 0 0 0 0,-3 0 0 0 0,8 3 0 0 0,1 0 0 0 0,-6-1 0 0 0,-6-3 64 0 0,8 3-64 0 0,0 0 0 0 0,-4-1 0 0 0,6 0 64-477-1,-3-1-64 477 1,-4-2 0 0 0,5 0 0 0 0,-1 0 0 0 0,-5-2 64 0 0,6-1-64-476-1,1-1 0 476 1,1-2 64 0 0,0-1-64 0 0,-1-1 0 0 0,-1-2 72 0 0,-1 0-72 0 0,-1-1 64 0 0,0-2-64 0 0,0 1 0 0 0,0-2 64 0 0,-4 1-64 0 0,2 0 0 0 0,1-1 0 0 0,0 0 0-511 5,1-2 64 511-5,-1 0-64 0 0,0-1 0 0 0,4-3 0 0 0,2 0 0 0 0,-1-1 0 0 0,-1 0 0 0 0,-1 1 0 0 0,-2 1 0 0 0,-2 1 0 0 0,0-1 0 0 0,-2 1 64 0 0,0-1-64 0 0,-1-1 0 0 0,-1 1 0 0 0,0 0 0 0 0,-1 0 0 0 0,0-1 0 0 0,-2 1 0 0 0,1-2 0 0 0,-1 0 64 0 0,1 0-64 0 0,1 0 0 0 0,1 0 0 0 0,1-1 0 0 0,2-1 0 0 0,1 0 0 0 0,2 0 0 0 0,0-1 0 0 0,0 0 0 0 0,-1 0 0 0 0,-1 1 0 0 0,-2 0 0 0 0,-1 2 0 0 0,-1 1 0 0 0,-1 1 0 0 0,-1 1 0 0 0,-2-1 0 0 0,-1 1 0 0 0,-4-1 0 0 0,-1 0 0 0 0,-2 0 0 0 0,-2-3 64 0 0,-2 0 0 0 0,0-1-64 0 0,-2 1 0 0 0,-1 0 0 0 0,0 1 64 0 0,0 0-64 0 0,-1 1 0 0 0,0 0 0 0 0,-1 1 0 0 0,-2-1 0 0 0,0 1 0 0 0,-1-1 0 0 0,0 0 0 0 0,-2 0 0 0 0,1-1 0 0 0,-2 0 0 0 0,0 1 0 0 0,0-1 0 0 0,-2-1 0 0 0,0 1 0 0 0,0 0 0 0 0,-2-1 0 0 0,0 1 0 0 0,0 0 0 0 0,-1 0 0 0 0,1 1 0 511-5,-1 1 0-35 6,1 0 0 78-3,0 0 0-78 2,0 0 0 46 5,0 0 0 0-1,0 1 0-522-4,-1-1 0 508-11,1 1 0-508 11,0-1 0 0 0,-1 0 0 0 0,0 1 0 521 2,-1 0 0-521-2,0 0 0 0 0,-1 1 0 0 0,-1 1 0 0 0,-1 0 0 522 2,0 1 0-522-2,0 0 0 0 0,-1 1 0 0 0,-1 0 0 0 0,0 0 0 0 0,-1 0 0 0 0,-1 0 0 522 0,0 2 0-522 0,-2 0 0 0 0,0 0 0 0 0,-3 1 0 0 0,-1 0 0 0 0,-2 0 0 522-1,-1 0 0-522 1,-2 0 0 0 0,1-1 0 0 0,1 1 0 0 0,0-1 0 0 0,1 0 0 0 0,1 1 0 492 8,0-1-72-492-8,1 1 72 0 0,0 0 0 0 0,-1 0 0 0 0,0 1 0 0 0,0 0 0 0 0,-1 0 0 0 0,-1 1-72 475-8,-1 1 72-475 8,0 0 0 0 0,0 1-72 0 0,1 0 72 0 0,1 2 0 0 0,0 0 0 521-2,0 0 0-521 2,0 0 0 0 0,-2 1 0 0 0,-1-1 0 0 0,2 0 0 0 0,3 1 0 0 0,3 0 0 0 0,3 1-64 0 0,3 1 64 0 0,1 1 0 0 0,3 1 0 0 0,1 1 0 0 0,2 2 0 0 0,1 0 0 0 0,1 2 0 0 0,0 1 0 0 0,2 2 0 0 0,0 2 0 0 0,1 1 0 0 0,1 2 0 0 0,1 1-64 0 0,0 2 64 0 0,1 1-64 0 0,1 1 64 0 0,0 12 0 0 0,1-2 0 0 0,1-5 0 0 0,2 6 0 0 0,0-2 0 0 0,1-7 0 0 0,3 7 0 0 0,1-2 0 0 0,-1-6 0 0 0,3 9 0 0 0,1-2 0 0 0,2 10 0 0 0,0-2 0 0 0,-1-8 0 0 0,3 7 0 0 0,0-3 0 0 0,-2-7 0 0 0,4 8 0 0 0,0-2 0 0 0,-2-7 0 0 0,6 8 0 0 0,-1-3 0 0 0,6 10 0 0 0,-1-3 64 0 0,-3-8-64 0 0,2 4 0 0 0,-1-3 0 0 0,-5-8 0 0 0,7 6 0 0 0,0-3 0 0 0,-3-5 64 0 0,7-1-64 0 0,-1-3 0 0 0,-5-6-64 0 0,17-2-576 0 0,20-7-840 0 0,9-9-9712 0 0,-5-3-5399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2:54.658"/>
    </inkml:context>
    <inkml:brush xml:id="br0">
      <inkml:brushProperty name="width" value="0.35" units="cm"/>
      <inkml:brushProperty name="height" value="2.1" units="cm"/>
      <inkml:brushProperty name="color" value="#33CCFF"/>
      <inkml:brushProperty name="inkEffects" value="pencil"/>
    </inkml:brush>
  </inkml:definitions>
  <inkml:trace contextRef="#ctx0" brushRef="#br0">76 1 455 225765 78259,'-8'5'1560'0'0,"-4"3"264"0"0,-2 0 64 0 0,3 0 0 0 0,2-1-1480 0 0,2-2-304 0 0,2 2-288 0 0,1 1-464 0 0,1 3-3672 0 0,0-2 1345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2:56.22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1573 969 6767 224859 78398,'-5'1'696'0'0,"-1"1"-696"0"0,-1 0 0 0 0,-1 0 0 0 0,0 0 440 0 0,-4 1 536 0 0,0-1-480 0 0,0 0 88 0 0,2-1 24 0 0,1 0 0 0 0,3 0 512 0 0,2 1-144 0 0,2 0-488 0 0,2 0-24 0 0,1 0-8 0 0,2 1 0 0 0,0 0 0 0 0,2 1-144 0 0,1 1 240 0 0,1 1-280 0 0,1 1-128 0 0,1 0 88 0 0,0 1-120 0 0,-1-1 64 0 0,1-1 16 0 0,-1 0 0 0 0,0-1 0 0 0,1 0 32 0 0,1-1 16 0 0,1 0 0 0 0,0-1 0 0 0,0 0 0 0 0,-4-1 0 0 0,-2 0 0 0 0,-2-2 0 0 0,-1 1-24 0 0,10 2-8 0 0,6 2 0 0 0,2-1 0 0 0,-1 0-40 0 0,-2-2-8 0 0,-1-1 0 0 0,-2-2 0 0 0,-1-2 0 0 0,0-1 0 0 0,-1-2 0 0 0,1-2 0 0 0,0-2 16 0 0,0-3 0 0 0,0-1 0 0 0,1-2 0 0 0,0-1 24 0 0,-1-1 8 0 0,0-1 0 0 0,0 0 0 0 0,0 0-16 0 0,0 1-8 0 0,0 0 0 0 0,-1 1 0 0 0,0 0-88 0 0,0 0-24 0 0,-1-1 0 0 0,0-1 0 0 0,-1 1-72 0 0,-1-1 64 0 0,-3 0-64 0 0,-1 0 64 0 0,-3 1-64 0 0,-2 1 80 0 0,-2 0-80 0 0,-3 1 80 0 0,-2 0-80 0 0,-1 0 96 0 0,-3 0-96 0 0,0 1 96 0 0,-2 0-8 0 0,-2-2 88 0 0,-2 1-88 0 0,0 0 16 0 0,1 0 8 0 0,0 2 0 0 0,2 0 0 0 0,0 0-32 0 0,2 0-8 0 0,0 1 0 0 0,2 0 0 0 0,0 0-72 0 0,2 0 64 0 0,-1-2-64 0 0,0 0 64 0 0,1-1-64 0 0,-1-1 0 0 0,0 1 0 0 0,0 0 0 0 0,-1 1 0 0 0,1 0 0 0 0,-1 1 64 0 0,0 1-64 0 0,-1 1 0 0 0,0 1 0 0 0,-2 0 0 0 0,0 0 0 0 0,0 0 0 0 0,-2 0 0 0 0,-1 0 0 0 0,-2 0 0 0 0,-1 0 64 0 0,-2 0-64 0 0,0 0 0 0 0,-1-1 64 0 0,-1 1-64 0 0,0-1 80 0 0,0 1-80 0 0,0 1 80 0 0,0 0-80 0 0,0 0 64 0 0,1 1-64 0 0,0 1 64 0 0,0-1-64 0 0,1 2 64 0 0,-1 0-64 0 0,0 1 64 0 0,0 0-64 0 0,-2 1 0 0 0,1 2 72 0 0,0 0-72 0 0,-1 0 0 0 0,1 2 0 0 0,-1-1 0 0 0,0 2 64 0 0,-1-1-64 0 0,1 0 0 0 0,-1 1 0 0 0,1 0 0 0 0,0 1 0 0 0,0 1 0 0 0,0-1 0 0 0,-5 2 64 0 0,-1-1-64 0 0,0 2 0 0 0,3-1 0 0 0,0 1 0 0 0,-1 1 0 0 0,0 1 0 0 0,1 1 0 0 0,2 0 0 0 0,2 1 0 0 0,2 1 0 0 0,2 0 0 0 0,1 1 0 0 0,1-1 0 0 0,1 1 0 0 0,0 0 0 0 0,-1 1 0 0 0,1-1 0 0 0,-1 1 0 0 0,0 0 0 0 0,0-1 0 0 0,0 2 0 0 0,-1-1 0 0 0,0 1 0 0 0,-1 1 0 0 0,-1-1 0 0 0,-1 0 0 0 0,0-2 0 0 0,0 1 0 0 0,0 0 0 0 0,1 0 0 0 0,2 1 0 0 0,0 0 0 0 0,2 0 0 0 0,1-1 0 0 0,0 1 0 0 0,0 2 0 0 0,-1 0 0 0 0,0 0 0 0 0,1-1 0 0 0,1 1 0 0 0,2 1 64 0 0,0 0-64 0 0,2 0 0 0 0,1 1 0 0 0,1 1 0 0 0,2 1 0 0 0,0 1 0 0 0,1 1 0 0 0,1 2 0 0 0,1 1 0 0 0,1 1 0 0 0,1 0 0 0 0,1 0 0 0 0,1-2 0 0 0,1 0 0 0 0,1-3 0 0 0,1 0 64 0 0,1-1-64 0 0,1-2 0 0 0,0 1 0 0 0,0-1 64 0 0,1 0-64 0 0,1 2 64 0 0,1 1 0 0 0,-1-4-64 0 0,-2-3 64 0 0,-2-5-64 0 0,-2-3 64 0 0,-1-2-64 0 0,9 13 0 0 0,5 7 64 0 0,-1-1-64 0 0,-2-3 64 0 0,-4-5-64 0 0,-3-5 64 0 0,8 10-64 0 0,2 2 64 0 0,-2-2-64 0 0,-3-4 80 0 0,-4-5-80 0 0,11 7 80 0 0,2 1-80 0 0,-2-2 80 0 0,-4-4-80 0 0,-4-4 72 0 0,12 6-72 0 0,3 1 64 0 0,-4-3-64 0 0,-4-2 64 0 0,9 1-64 0 0,2 0 0 0 0,2-1 64 0 0,-2-2-64 0 0,-3-2 0 0 0,-1-2 0 0 0,-2-1 0 0 0,-2-2 0 0 0,0-1 0 0 0,-1-2 64 0 0,1 0-64 0 0,0-1 0 0 0,2-1 0 0 0,2 1 0 0 0,0-1 64 0 0,2 0-64 0 0,0 0 0 0 0,1 0 0 0 0,1-1 0 0 0,0 1 0 0 0,1-1 0 0 0,-2 0 0 0 0,0 1 0 0 0,1-1 0 0 0,0 0 0 0 0,-1 0 64 0 0,1-2-64 0 0,1 1 0 0 0,0-2 0 0 0,0 0 0 0 0,7-2 0 0 0,6-4 0 0 0,2-2 0 0 0,-2 0 0 0 0,-3 1 64 0 0,-3 1-64 0 0,-1 1 0 0 0,-1 3 64 0 0,-1 0-64 0 0,-1 3 0 0 0,-1 0 64 0 0,-2 1-64 0 0,0 1 0 0 0,0 0 72 0 0,-1 0-72 0 0,-1 0 0 0 0,-2 0 0 0 0,-3 0 0 0 0,-1 1 64 0 0,-2-1-64 0 0,-1 0 0 0 0,0-1 0 0 0,0 0 0 0 0,-1-2 0 0 0,1 0 72 0 0,0-2-72 0 0,3-3 0 0 0,1-3 0 0 0,-1-2 0 0 0,-1 1 0 0 0,-1-1 104 0 0,2-3 32 0 0,0-1-72 0 0,-1 1-64 0 0,-3 1 0 0 0,-1 1 0 0 0,-2 2 0 0 0,-2 0 0 0 0,-1 1 64 0 0,-3 1-64 0 0,-2 0 0 0 0,-1-1 64 0 0,-3 0-64 0 0,-2 0 0 0 0,-2 0 64 0 0,-1 1-64 0 0,-2-1 0 0 0,-2 1 0 0 0,-1 0 64 0 0,-1 0-64 0 0,-2 1 0 0 0,-1 0 0 0 0,0 1 64 0 0,0 1-64 0 0,-2 0 0 0 0,0 0 0 0 0,0 0 0 0 0,0 0 0 0 0,0 1 0 0 0,0 0 0 0 0,-1 0 0 0 0,1 1 0 0 0,-2 0 0 0 0,0 0 0 0 0,-1-1 0 0 0,-1 0 0 0 0,0 0 0 0 0,0 1 0 0 0,0 0 0 0 0,-2 1 0 0 0,-2-1 0 0 0,-1 2 0 0 0,-2 0 0 0 0,-2 1 0 0 0,0 0 0 0 0,-1 1 0 0 0,0-1 0 0 0,-2 1 0 0 0,1-1 0 0 0,0 0 0 0 0,0 1 0 0 0,1 0 0 0 0,1 1 0 0 0,1 1 0 0 0,1 0 0 0 0,0 2 0 0 0,-2-1 0 0 0,-1 2 0 0 0,-1 0 0 0 0,-3 1 0 0 0,0 0 0 0 0,0 2 0 0 0,-1 0 0 563 0,1 2 0-563 0,-3 0 0 528 6,-1 2 0-528-6,-4 2 0 0 0,-1 1 0 0 0,-1 2 0 0 0,-1 0 0 0 0,0 2 0 0 0,2 2-64 0 0,1 0 64 0 0,3 1 0 0 0,2 0 0 0 0,3 1 0 0 0,2 1 0 0 0,1 2 0 0 0,1 1 0 0 0,1 1-64 0 0,0 1 64 0 0,1 1 0 0 0,0 0 0 0 0,0 2 0 0 0,1 0 0 0 0,2 2 0 0 0,2 0 0 0 0,3 1-72 0 0,2 1 72 0 0,4 2 0 0 0,2 1 0 0 0,3 2 0 0 0,2 2-64 0 0,3-6 64 0 0,2 5 0 0 0,3-4-136 0 0,2 4 0 0 0,2-3 0 0 0,4 6-1632 0 0,1-4-168 0 0,-1-8-23199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4:45.835"/>
    </inkml:context>
    <inkml:brush xml:id="br0">
      <inkml:brushProperty name="width" value="0.1" units="cm"/>
      <inkml:brushProperty name="height" value="0.1" units="cm"/>
      <inkml:brushProperty name="color" value="#F4F91B"/>
    </inkml:brush>
  </inkml:definitions>
  <inkml:trace contextRef="#ctx0" brushRef="#br0">36 129 1839 0 0,'-4'2'60'0'0,"2"-1"128"0"0,-1 0 1 0 0,1 1-1 0 0,0-1 1 0 0,0 0-1 0 0,-1 1 0 0 0,1 0 1 0 0,-3 3-1 0 0,-1 0 172 0 0,2 0 693 0 0,11-10-142 0 0,12-15 457 0 0,-16 17-1234 0 0,-1 0 0 0 0,1 0 0 0 0,0 0 0 0 0,0 0 0 0 0,0 1 0 0 0,0-1 0 0 0,0 1 0 0 0,1 0 0 0 0,-1 0 0 0 0,1 0 1 0 0,-1 0-1 0 0,8-2 0 0 0,80-5 808 0 0,-65 3-653 0 0,-20 4-205 0 0,0 0 0 0 0,0 0 0 0 0,0 1-1 0 0,12 0 1 0 0,28 0 354 0 0,64-10 0 0 0,-27 2-41 0 0,-46 6-83 0 0,56-12-1 0 0,-47 6-147 0 0,0 2 0 0 0,72-1-1 0 0,-3 0 10 0 0,16 5-124 0 0,-76 4-38 0 0,44 6 95 0 0,-32 0-34 0 0,-51-6-25 0 0,28 8 1 0 0,-2-1-3 0 0,-16-4 5 0 0,-14-2 23 0 0,0 0-1 0 0,0-1 0 0 0,0 0 0 0 0,22-2 0 0 0,-18-1 34 0 0,-7 1-71 0 0,-1 0 0 0 0,0 0-1 0 0,0 0 1 0 0,0 1-1 0 0,0 0 1 0 0,1 1 0 0 0,11 2-1 0 0,-19-2-50 0 0,1-1-1 0 0,-1 0 1 0 0,0 1-1 0 0,0-1 1 0 0,0 1-1 0 0,0-1 1 0 0,0 1-1 0 0,0 0 1 0 0,-1 0 0 0 0,1-1-1 0 0,0 1 1 0 0,0 0-1 0 0,0 0 1 0 0,-1 0-1 0 0,1 0 1 0 0,0 0-1 0 0,-1 0 1 0 0,1 0-1 0 0,-1 0 1 0 0,1 1-1 0 0,0 5-417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4:50.277"/>
    </inkml:context>
    <inkml:brush xml:id="br0">
      <inkml:brushProperty name="width" value="0.1" units="cm"/>
      <inkml:brushProperty name="height" value="0.1" units="cm"/>
      <inkml:brushProperty name="color" value="#F4F91B"/>
    </inkml:brush>
  </inkml:definitions>
  <inkml:trace contextRef="#ctx0" brushRef="#br0">56 213 2071 0 0,'-10'12'202'0'0,"7"-9"-88"0"0,1 0 0 0 0,-1-1 0 0 0,1 1 0 0 0,-1-1 0 0 0,0 1 0 0 0,-6 2 0 0 0,3 1 270 0 0,5-6-305 0 0,1 1-1 0 0,0-1 1 0 0,-1 0-1 0 0,1 1 1 0 0,0-1-1 0 0,-1 1 1 0 0,1-1-1 0 0,-1 0 1 0 0,1 1-1 0 0,-1-1 0 0 0,1 0 1 0 0,-1 1-1 0 0,1-1 1 0 0,-1 0-1 0 0,1 0 1 0 0,-1 0-1 0 0,1 1 1 0 0,-1-1-1 0 0,0 0 1 0 0,1 0-1 0 0,-1 0 1 0 0,1 0-1 0 0,-1 0 0 0 0,1 0 1 0 0,-2 0-1 0 0,20-10 1801 0 0,-13 9-1809 0 0,-1 0 0 0 0,0 1 0 0 0,1-1 0 0 0,-1 1 1 0 0,0 0-1 0 0,1 0 0 0 0,-1 0 0 0 0,1 0 0 0 0,-1 1 0 0 0,1 0 0 0 0,6 2 0 0 0,13 1 210 0 0,-13-3-133 0 0,0 1 0 0 0,0 1 0 0 0,0-1 0 0 0,0 2 0 0 0,-1-1 0 0 0,1 1 0 0 0,9 6 0 0 0,-15-8-79 0 0,1 1 0 0 0,0-2-1 0 0,-1 1 1 0 0,1-1-1 0 0,0 0 1 0 0,0 0 0 0 0,8 0-1 0 0,12 2 175 0 0,46 1 191 0 0,-46 0-361 0 0,116 14 27 0 0,-119-16-44 0 0,1-2 1 0 0,-1-1-1 0 0,0 0 1 0 0,26-6-1 0 0,19-4 304 0 0,0 3 1 0 0,104 0-1 0 0,-73 1-147 0 0,-20 0-46 0 0,-40 3-116 0 0,0-2 1 0 0,64-17-1 0 0,5-1 7 0 0,-39 10-8 0 0,25-4 30 0 0,116-1-15 0 0,-168 17-64 0 0,-1 1 0 0 0,1 2 0 0 0,70 11 0 0 0,186 27 0 0 0,-31-36 217 0 0,-145-4-116 0 0,136-16-16 0 0,-23-12 214 0 0,-99 22-225 0 0,160-26 54 0 0,-75 1-64 0 0,-134 24-21 0 0,0 3 0 0 0,142 11-1 0 0,-161 1-42 0 0,107 5 0 0 0,-105-11-2 0 0,63-2 15 0 0,36 8 53 0 0,1-1-15 0 0,120-2 30 0 0,-90 2-34 0 0,-86-9-32 0 0,-58 0 22 0 0,0 2 1 0 0,93 12 0 0 0,-102-5-40 0 0,0-3 0 0 0,57-3 0 0 0,50 3 72 0 0,119 6-70 0 0,-95-7 0 0 0,-134 0 0 0 0,203 5 0 0 0,-106 3 0 0 0,-33-1 0 0 0,10-1 2 0 0,-63-3 19 0 0,0-2 0 0 0,110-8-1 0 0,-38-10 184 0 0,143 4 0 0 0,-32 3-140 0 0,-171 3-64 0 0,-36 1 0 0 0,0 2 0 0 0,1 1 0 0 0,-1 2 0 0 0,36 5 0 0 0,6 3 0 0 0,79 1 0 0 0,-26-3 0 0 0,250 35 0 0 0,-253-29 0 0 0,155-4 0 0 0,-243-10 0 0 0,-11 1 0 0 0,24 1 0 0 0,13 4 16 0 0,-1-3 0 0 0,1-3 0 0 0,90-12 0 0 0,-28-9 22 0 0,32-4-12 0 0,-135 24-22 0 0,203-18 46 0 0,94 0-40 0 0,-16 26-10 0 0,-246-4 0 0 0,76-3 41 0 0,-42-2-18 0 0,112-5-23 0 0,57 0 0 0 0,-174 10 0 0 0,58 3 0 0 0,-71 0 17 0 0,0-4-1 0 0,93-10 1 0 0,-29 0-3 0 0,64-1 114 0 0,-36-2-64 0 0,162-33 0 0 0,-309 42-45 0 0,20-4 8 0 0,0 2 1 0 0,1 1-1 0 0,65 3 0 0 0,-14 4 3 0 0,92-9 1 0 0,-145 5-28 0 0,69-10 5 0 0,30 0 48 0 0,133 0 8 0 0,-238 9-64 0 0,44 4 0 0 0,8-1 0 0 0,8-6 0 0 0,86-3 0 0 0,-29 7 0 0 0,-61 0 0 0 0,-67 1 0 0 0,-1 0 0 0 0,0 1 0 0 0,1 1 0 0 0,24 6 0 0 0,25 2 0 0 0,19 3 64 0 0,-65-10-64 0 0,31 8 0 0 0,8 1 0 0 0,111 19 0 0 0,-116-24 0 0 0,-27-5 0 0 0,55 14 0 0 0,-61-11 11 0 0,-1 0 0 0 0,45 4-1 0 0,-56-8-6 0 0,0-1-1 0 0,0 0 1 0 0,1-1-1 0 0,-1 0 1 0 0,0 0 0 0 0,0-1-1 0 0,0-1 1 0 0,17-6-1 0 0,-20 6-3 0 0,0 1 0 0 0,0 0 0 0 0,0 0 0 0 0,0 0 0 0 0,1 1 0 0 0,-1 0 0 0 0,1 0 0 0 0,-1 1 0 0 0,1 0 0 0 0,-1 0 0 0 0,1 1 0 0 0,14 3 0 0 0,-12-3 33 0 0,-1 1 67 0 0,-9-1-97 0 0,0 0 0 0 0,0-1 0 0 0,0 1 0 0 0,0 0 0 0 0,0-1 0 0 0,0 1 0 0 0,0 0 0 0 0,0-1 0 0 0,0 1 0 0 0,0-1 0 0 0,0 1 0 0 0,0 0 0 0 0,-1-1 0 0 0,1 1 0 0 0,0 0-1 0 0,0-1 1 0 0,-1 1 0 0 0,1-1 0 0 0,-1 2 0 0 0,-14 41-981 0 0,14-39 806 0 0,-5 17-1102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4:57.619"/>
    </inkml:context>
    <inkml:brush xml:id="br0">
      <inkml:brushProperty name="width" value="0.1" units="cm"/>
      <inkml:brushProperty name="height" value="0.1" units="cm"/>
      <inkml:brushProperty name="color" value="#F4F91B"/>
    </inkml:brush>
  </inkml:definitions>
  <inkml:trace contextRef="#ctx0" brushRef="#br0">4 33 455 0 0,'-3'4'2577'0'0,"6"-6"-1067"0"0,0 0-1356 0 0,-1 1 0 0 0,1-1-1 0 0,0 1 1 0 0,0-1-1 0 0,0 1 1 0 0,0 0-1 0 0,-1 0 1 0 0,1 0 0 0 0,4 0-1 0 0,39 4 259 0 0,-31-1-338 0 0,-1-1-1 0 0,1-1 0 0 0,19-2 0 0 0,56-10 1009 0 0,118-2 0 0 0,-57 23-942 0 0,1-1 47 0 0,-79-9-96 0 0,-38-1 1 0 0,0 2 1 0 0,0 1 0 0 0,57 10-1 0 0,-36 3-92 0 0,-40-8 0 0 0,0-2 0 0 0,0 0 0 0 0,1-1 0 0 0,28 1 0 0 0,143 7 64 0 0,-97 1-64 0 0,-24-2 0 0 0,85 1 0 0 0,-56-17 83 0 0,-32 1-38 0 0,7 0 66 0 0,-30 2-45 0 0,0 1 1 0 0,67 5-1 0 0,-90-2-57 0 0,0 0 1 0 0,-1-1-1 0 0,1-1 1 0 0,0-1-1 0 0,0-1 1 0 0,-1 0-1 0 0,0-1 1 0 0,18-7-1 0 0,-26 9 27 0 0,0 0-1 0 0,-1 0 1 0 0,1 1-1 0 0,9 0 1 0 0,6-1 31 0 0,-13 0-52 0 0,31-5 98 0 0,-36 4-33 0 0,-6 3-77 0 0,1 0-1 0 0,-1 0 1 0 0,0 0 0 0 0,0 0-1 0 0,0 0 1 0 0,0 0-1 0 0,1 0 1 0 0,-1 0-1 0 0,0 0 1 0 0,0 0-1 0 0,0 0 1 0 0,0 0-1 0 0,1 0 1 0 0,-1-1 0 0 0,0 1-1 0 0,0 0 1 0 0,0 0-1 0 0,0 0 1 0 0,0 0-1 0 0,0 0 1 0 0,0-1-1 0 0,1 1 1 0 0,-1 0-1 0 0,0 0 1 0 0,0 0 0 0 0,0 0-1 0 0,0-1 1 0 0,0 1-1 0 0,0 0 1 0 0,0 0-1 0 0,0 0 1 0 0,0 0-1 0 0,0-1 1 0 0,0 1-1 0 0,0 0 1 0 0,0 0 0 0 0,0 0-1 0 0,0 0 1 0 0,0-1-1 0 0,0 1 1 0 0,0 0-1 0 0,0 0 1 0 0,-1-1-1 0 0,0 1 62 0 0,1 0-60 0 0,-1 1 0 0 0,0-1 0 0 0,1 0 0 0 0,-1 1 0 0 0,1-1 0 0 0,-1 0 0 0 0,1 1 0 0 0,-1-1 0 0 0,1 1 0 0 0,-1-1 0 0 0,1 1 0 0 0,0-1 0 0 0,-1 1 0 0 0,1-1 0 0 0,0 1 0 0 0,-1-1 0 0 0,1 1 0 0 0,0 0 0 0 0,-1-1 0 0 0,1 1 0 0 0,0-1 0 0 0,0 1 0 0 0,0 0 0 0 0,0-1 0 0 0,0 1 0 0 0,0 0 0 0 0,0-1 0 0 0,0 1 0 0 0,0 0 0 0 0,0-1 0 0 0,0 1 0 0 0,0 0 0 0 0,0-1 0 0 0,1 2 0 0 0,4 28-20 0 0,-4-26 31 0 0,-1-2-6 0 0,2 8-209 0 0,1-1 0 0 0,6 18 0 0 0,-1-8-172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6:37.289"/>
    </inkml:context>
    <inkml:brush xml:id="br0">
      <inkml:brushProperty name="width" value="0.1" units="cm"/>
      <inkml:brushProperty name="height" value="0.1" units="cm"/>
      <inkml:brushProperty name="color" value="#F4F91B"/>
    </inkml:brush>
  </inkml:definitions>
  <inkml:trace contextRef="#ctx0" brushRef="#br0">2 53 1151 0 0,'1'-9'275'0'0,"-1"8"-186"0"0,0 0 0 0 0,0-1 0 0 0,0 1 0 0 0,0 0 0 0 0,0-1 0 0 0,0 1 0 0 0,0 0 0 0 0,0 0 0 0 0,0-1 0 0 0,-1 1 0 0 0,1 0 0 0 0,0 0 0 0 0,-1-2-1 0 0,19-7 552 0 0,-13 8-521 0 0,-5 2-101 0 0,1-1 0 0 0,-1 1 1 0 0,1 0-1 0 0,0-1 1 0 0,-1 1-1 0 0,1 0 0 0 0,-1 0 1 0 0,1-1-1 0 0,-1 1 0 0 0,1 0 1 0 0,0 0-1 0 0,-1 0 0 0 0,1 0 1 0 0,-1 0-1 0 0,1 0 0 0 0,0 0 1 0 0,-1 0-1 0 0,1 0 0 0 0,-1 0 1 0 0,1 0-1 0 0,0 0 0 0 0,-1 0 1 0 0,1 0-1 0 0,-1 1 0 0 0,1-1 1 0 0,0 0-1 0 0,0 1 0 0 0,29 17 172 0 0,-28-17-83 0 0,0-1 0 0 0,1 0 0 0 0,-1 0 0 0 0,0 0 0 0 0,1 0 0 0 0,-1 0 0 0 0,0 0 0 0 0,0-1 0 0 0,1 1 0 0 0,-1-1 0 0 0,0 0 0 0 0,0 1 0 0 0,0-1 0 0 0,0 0 0 0 0,1 0 0 0 0,-1 0 0 0 0,2-3 0 0 0,2 1 65 0 0,31-7 652 0 0,-19 11-553 0 0,-8 1-166 0 0,-10-2-80 0 0,1 0-1 0 0,0 0 0 0 0,-1 0 0 0 0,1 0 0 0 0,-1 0 1 0 0,1-1-1 0 0,-1 1 0 0 0,1 0 0 0 0,-1 0 0 0 0,0-1 0 0 0,1 1 1 0 0,-1 0-1 0 0,1-1 0 0 0,-1 1 0 0 0,1 0 0 0 0,-1-1 1 0 0,1 0-1 0 0,7-3 383 0 0,-6 4-400 0 0,-1 1-1 0 0,1 0 1 0 0,0 0-1 0 0,0 0 1 0 0,0 0-1 0 0,-1 0 1 0 0,1 0-1 0 0,-1 0 1 0 0,1 0-1 0 0,-1 0 1 0 0,1 1-1 0 0,-1-1 1 0 0,1 1-1 0 0,-1-1 1 0 0,0 1-1 0 0,1 2 1 0 0,4 3-1 0 0,-4-5 0 0 0,0-1-1 0 0,0 1 0 0 0,0-1 0 0 0,0 0 1 0 0,0 1-1 0 0,0-1 0 0 0,0 0 0 0 0,0 0 0 0 0,1-1 1 0 0,-1 1-1 0 0,0 0 0 0 0,1-1 0 0 0,-1 1 1 0 0,0-1-1 0 0,1 0 0 0 0,-1 0 0 0 0,1 0 1 0 0,-1 0-1 0 0,0 0 0 0 0,1 0 0 0 0,-1-1 0 0 0,0 1 1 0 0,1-1-1 0 0,-1 0 0 0 0,3-1 0 0 0,-4 2 0 0 0,-1 0-1 0 0,1 0 0 0 0,0 0 0 0 0,-1-1 0 0 0,1 1 0 0 0,-1 0 1 0 0,1 0-1 0 0,0 0 0 0 0,-1 1 0 0 0,1-1 0 0 0,-1 0 0 0 0,1 0 1 0 0,-1 0-1 0 0,1 0 0 0 0,0 0 0 0 0,-1 1 0 0 0,1-1 0 0 0,-1 0 1 0 0,1 0-1 0 0,-1 1 0 0 0,1-1 0 0 0,-1 0 0 0 0,1 1 0 0 0,-1-1 1 0 0,0 1-1 0 0,1-1 0 0 0,-1 1 0 0 0,1-1 0 0 0,-1 1 0 0 0,0-1 1 0 0,1 1-1 0 0,-1-1 0 0 0,0 1 0 0 0,11 22-1225 0 0,-9-18 12 0 0,3 9-1463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6:42.651"/>
    </inkml:context>
    <inkml:brush xml:id="br0">
      <inkml:brushProperty name="width" value="0.1" units="cm"/>
      <inkml:brushProperty name="height" value="0.1" units="cm"/>
      <inkml:brushProperty name="color" value="#F4F91B"/>
    </inkml:brush>
  </inkml:definitions>
  <inkml:trace contextRef="#ctx0" brushRef="#br0">0 95 3967 0 0,'73'6'2328'0'0,"-37"-1"-1576"0"0,-30-4-571 0 0,0 0-1 0 0,-1 0 1 0 0,1 0-1 0 0,0-1 1 0 0,11 0-1 0 0,7-3 478 0 0,-11 1-472 0 0,-1 0 0 0 0,1 1 0 0 0,0 1 0 0 0,0 0 0 0 0,0 1 0 0 0,15 2 0 0 0,3 4-129 0 0,1 1 109 0 0,50 5 0 0 0,-59-11-3 0 0,0 0 0 0 0,1-2-1 0 0,-1 0 1 0 0,0-2 0 0 0,1 0-1 0 0,-1-2 1 0 0,0 0 0 0 0,38-14-1 0 0,-40 11-99 0 0,0 1-1 0 0,0 1 0 0 0,39-5 1 0 0,67 2 252 0 0,-75 5-272 0 0,14 1 48 0 0,99 8 0 0 0,-119-3 53 0 0,88-4-1 0 0,43-18 300 0 0,-121 12-315 0 0,13 0-24 0 0,130 2 0 0 0,-151 7-62 0 0,90 9 168 0 0,-113-8-145 0 0,0-1-1 0 0,0-1 1 0 0,32-3-1 0 0,77-13 138 0 0,-66 6-159 0 0,5-2 58 0 0,-39 5 24 0 0,66-4 1 0 0,29 7 69 0 0,-1 14-147 0 0,-14-1-22 0 0,217 28 38 0 0,-313-36-64 0 0,77 7 29 0 0,12 1 6 0 0,-35 3 56 0 0,137 4 0 0 0,-45-6-64 0 0,1 0 31 0 0,-43-2 58 0 0,-30-2-51 0 0,86-3 63 0 0,28-9-81 0 0,-54-1 88 0 0,-23 16-124 0 0,-93-7-12 0 0,20 0 24 0 0,59-4 0 0 0,-31-1 6 0 0,15-4 24 0 0,279 5 139 0 0,-328 4-181 0 0,8 1 34 0 0,0-3 1 0 0,0-2-1 0 0,63-10 0 0 0,-32 3-45 0 0,-12 2 0 0 0,-46 3 26 0 0,58 3-1 0 0,-39 0-12 0 0,-14 2-13 0 0,0 2 0 0 0,57 13 0 0 0,9 1 0 0 0,-67-15 13 0 0,0-2-1 0 0,54-6 1 0 0,36 0 13 0 0,-77 7-26 0 0,-16-2 0 0 0,35 6 0 0 0,75 5 0 0 0,-123-10 0 0 0,264-13 57 0 0,-208 5-50 0 0,-3 5-7 0 0,79 7 0 0 0,-5 1 0 0 0,60-17 0 0 0,-186 9 10 0 0,220-25 44 0 0,-95 13-14 0 0,-46 7-16 0 0,44 0-24 0 0,-41 3 0 0 0,232-11 64 0 0,-286 14-64 0 0,47 7 0 0 0,20 1 0 0 0,-27-8 32 0 0,97-14 0 0 0,-113 8-32 0 0,1 3 0 0 0,0 3 0 0 0,115 13 0 0 0,68 9 0 0 0,-80-5 1018 0 0,-23 1 100 0 0,-95-7-1902 0 0,62 20 1 0 0,-49-11 382 0 0,40 3 401 0 0,76-6 0 0 0,-19-4 0 0 0,-83-4 0 0 0,88-3 0 0 0,33-21 0 0 0,-170 11 0 0 0,-6 2 64 0 0,-1-2 0 0 0,0 0 0 0 0,50-18 0 0 0,-78 23-80 0 0,-1-1 0 0 0,0 1 1 0 0,1 0-1 0 0,-1 0 0 0 0,1 0 0 0 0,-1-1 0 0 0,0 1 0 0 0,1 0 0 0 0,-1 0 0 0 0,1 0 1 0 0,-1 0-1 0 0,1 0 0 0 0,-1 0 0 0 0,0 0 0 0 0,1 0 0 0 0,-1 0 0 0 0,1 0 0 0 0,-1 0 1 0 0,1 0-1 0 0,-1 0 0 0 0,0 0 0 0 0,1 1 0 0 0,-1-1 0 0 0,1 0 0 0 0,-1 0 0 0 0,0 0 1 0 0,1 1-1 0 0,-1-1 0 0 0,1 0 0 0 0,-1 0 0 0 0,0 1 0 0 0,0-1 0 0 0,1 0 1 0 0,-1 1-1 0 0,0-1 0 0 0,1 0 0 0 0,-1 1 0 0 0,0-1 0 0 0,0 1 0 0 0,1 1-109 0 0,-1 0-1 0 0,1 0 1 0 0,-1 0-1 0 0,0 0 1 0 0,0 0 0 0 0,1 0-1 0 0,-2 0 1 0 0,1 3-1 0 0,-2 7-870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6:44.721"/>
    </inkml:context>
    <inkml:brush xml:id="br0">
      <inkml:brushProperty name="width" value="0.1" units="cm"/>
      <inkml:brushProperty name="height" value="0.1" units="cm"/>
      <inkml:brushProperty name="color" value="#F4F91B"/>
    </inkml:brush>
  </inkml:definitions>
  <inkml:trace contextRef="#ctx0" brushRef="#br0">144 1 1375 0 0,'-17'5'32'0'0,"11"-3"318"0"0,0 0 0 0 0,-1 0 1 0 0,1 0-1 0 0,0 1 1 0 0,1 0-1 0 0,-9 5 0 0 0,-10 7 20 0 0,20-13-270 0 0,-1 0-1 0 0,1 1 0 0 0,0 0 0 0 0,-1 0 0 0 0,1 0 0 0 0,0 0 0 0 0,-4 6 0 0 0,6-7-4 0 0,0 0 0 0 0,1 0 0 0 0,-1 1 0 0 0,1-1-1 0 0,-1 0 1 0 0,1 1 0 0 0,0-1 0 0 0,-1 5 0 0 0,1-6-60 0 0,1 0 0 0 0,0 0 1 0 0,0 1-1 0 0,0-1 0 0 0,0 0 0 0 0,1 0 0 0 0,-1 0 1 0 0,0 0-1 0 0,0 0 0 0 0,1 0 0 0 0,-1 0 0 0 0,0 0 1 0 0,1 0-1 0 0,-1 0 0 0 0,1 0 0 0 0,0 0 1 0 0,-1-1-1 0 0,1 1 0 0 0,-1 0 0 0 0,1 0 0 0 0,0 0 1 0 0,0-1-1 0 0,0 1 0 0 0,-1 0 0 0 0,3 0 0 0 0,2 3 138 0 0,1-1 0 0 0,0 0-1 0 0,0 0 1 0 0,0-1 0 0 0,0 0-1 0 0,0 0 1 0 0,1 0-1 0 0,-1 0 1 0 0,0-1 0 0 0,1 0-1 0 0,-1-1 1 0 0,11 0 0 0 0,4-1 246 0 0,-1 0 1 0 0,35-9 0 0 0,-21 5-228 0 0,0 1 0 0 0,0 2 0 0 0,0 1 0 0 0,39 4 0 0 0,-8-2-46 0 0,-34-2 45 0 0,44 6 0 0 0,-15-3 95 0 0,-20-1-134 0 0,-3-2-24 0 0,0-1 0 0 0,-1-2 0 0 0,69-15 0 0 0,-56 7-3 0 0,-10 2 28 0 0,1 2-1 0 0,0 2 1 0 0,56-3 0 0 0,150 18 49 0 0,-202-6-202 0 0,58-5 0 0 0,-22 0 0 0 0,15-4 21 0 0,-65 3-10 0 0,0 1 0 0 0,0 2 0 0 0,34 3-1 0 0,1 5 5 0 0,-24-4 10 0 0,60 14-1 0 0,-80-13-12 0 0,1-1-1 0 0,-1-2 0 0 0,1 0 1 0 0,33-1-1 0 0,86-16 143 0 0,-110 10-105 0 0,77-8 94 0 0,-45 6-59 0 0,-47 4-62 0 0,0 1 0 0 0,0 0-1 0 0,29 2 1 0 0,234 12 52 0 0,-241-13-74 0 0,63-12 0 0 0,-90 11 0 0 0,45-4 32 0 0,84 1 0 0 0,-25 7-9 0 0,55 0 18 0 0,-64 0-46 0 0,-27 1 64 0 0,25 1-49 0 0,-56-4-10 0 0,-22 2 0 0 0,-1-2 0 0 0,0-1 0 0 0,1-1 0 0 0,48-10 0 0 0,-43 4 135 0 0,47-4 1 0 0,-46 7 9 0 0,-1 1-44 0 0,43-8 54 0 0,-61 13-119 0 0,-12-1-34 0 0,0 0 1 0 0,0 0-1 0 0,0 1 1 0 0,0-1 0 0 0,0 0-1 0 0,0 0 1 0 0,0 0 0 0 0,0 0-1 0 0,0 0 1 0 0,0-1-1 0 0,0 1 1 0 0,0 0 0 0 0,0 0-1 0 0,1-1 1 0 0,-1 1 3 0 0,1-1-1 0 0,-1 1 1 0 0,1 0-1 0 0,-1-1 1 0 0,1 1 0 0 0,-1 0-1 0 0,1 0 1 0 0,0 0-1 0 0,-1 0 1 0 0,1 1 0 0 0,-1-1-1 0 0,1 0 1 0 0,-1 1-1 0 0,1-1 1 0 0,-1 1 0 0 0,1-1-1 0 0,-1 1 1 0 0,1 0-1 0 0,-1-1 1 0 0,0 1 0 0 0,1 0-1 0 0,-1 0 1 0 0,0 0-1 0 0,0 0 1 0 0,0 0-1 0 0,1 2 1 0 0,5 4 3 0 0,-1 0 1 0 0,0 1-1 0 0,6 10 0 0 0,-3-5-26 0 0,4 5-1085 0 0,16 33 0 0 0,-15-24-92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9:37.886"/>
    </inkml:context>
    <inkml:brush xml:id="br0">
      <inkml:brushProperty name="width" value="0.1" units="cm"/>
      <inkml:brushProperty name="height" value="0.1" units="cm"/>
      <inkml:brushProperty name="color" value="#F4F91B"/>
    </inkml:brush>
  </inkml:definitions>
  <inkml:trace contextRef="#ctx0" brushRef="#br0">1274 199 4175 0 0,'-1'-5'161'0'0,"0"0"0"0"0,0 0 0 0 0,0 1 0 0 0,-1-1 0 0 0,0 0 0 0 0,-3-5 0 0 0,0-3 714 0 0,2 6-333 0 0,0 0 0 0 0,-1 0-1 0 0,1 0 1 0 0,-9-12 0 0 0,9 16-392 0 0,0 0-1 0 0,1 1 0 0 0,-1-1 1 0 0,0 0-1 0 0,-1 1 1 0 0,1 0-1 0 0,0 0 1 0 0,-1 0-1 0 0,1 0 0 0 0,-1 0 1 0 0,-5-1-1 0 0,-3-1 42 0 0,0 1-1 0 0,0 1 0 0 0,0 0 0 0 0,-1 0 0 0 0,1 2 0 0 0,-21 0 1 0 0,11 2 143 0 0,-1 1 0 0 0,-38 10 0 0 0,-35 8 198 0 0,-26-6 202 0 0,13-15-317 0 0,45-2-238 0 0,53 1-133 0 0,0 0 0 0 0,0 0 0 0 0,-11-4 0 0 0,14 3 12 0 0,0 0-1 0 0,0 1 1 0 0,-1-1-1 0 0,1 2 1 0 0,-1-1-1 0 0,-12 2 1 0 0,9 1-34 0 0,0 0 1 0 0,1 0-1 0 0,-1 2 0 0 0,0-1 1 0 0,1 1-1 0 0,0 1 0 0 0,0 0 1 0 0,0 1-1 0 0,1 0 1 0 0,-11 8-1 0 0,10-7 1 0 0,3-1-12 0 0,0-1 1 0 0,0 1-1 0 0,1 1 0 0 0,0-1 0 0 0,0 1 0 0 0,-7 10 0 0 0,11-14-9 0 0,1-1-1 0 0,-1 1 0 0 0,0-1 0 0 0,0 1 1 0 0,0-1-1 0 0,0 0 0 0 0,0 0 0 0 0,-1-1 1 0 0,1 1-1 0 0,-4 1 0 0 0,-19 11 100 0 0,-28 18 188 0 0,40-26-241 0 0,0 2 0 0 0,1 0 0 0 0,-14 12 0 0 0,20-13 31 0 0,0 0-1 0 0,1 1 1 0 0,0-1 0 0 0,1 2 0 0 0,-1-1 0 0 0,1 1 0 0 0,1-1 0 0 0,0 1 0 0 0,-4 11 0 0 0,8-16-22 0 0,-1 0 1 0 0,1 0 0 0 0,0 0-1 0 0,0 0 1 0 0,0 7-1 0 0,1 1-55 0 0,-11 104 186 0 0,9-108-188 0 0,2 36 40 0 0,0-17-9 0 0,0-9-3 0 0,1-1 1 0 0,7 32-1 0 0,1 9 122 0 0,-9-48-136 0 0,1 0 1 0 0,0-1 0 0 0,0 1 0 0 0,1-1 0 0 0,0 0-1 0 0,1 0 1 0 0,-1 0 0 0 0,2 0 0 0 0,-1 0 0 0 0,1-1 0 0 0,1 0-1 0 0,6 8 1 0 0,1 0-1 0 0,-6-8 9 0 0,0 1 0 0 0,0-1 1 0 0,0-1-1 0 0,1 0 0 0 0,0 0 0 0 0,17 11 0 0 0,9 0 108 0 0,1-1 0 0 0,1-1 0 0 0,0-2-1 0 0,66 15 1 0 0,-73-21-97 0 0,52 21 0 0 0,13 4 20 0 0,17-9-22 0 0,-67-16-14 0 0,-21-2 2 0 0,0 1 1 0 0,0 1-1 0 0,22 12 1 0 0,-20-9 1 0 0,42 13 0 0 0,-40-19 12 0 0,54 6 1 0 0,-33-6 18 0 0,-14-1 15 0 0,0-1-1 0 0,1-2 0 0 0,-1-1 1 0 0,0-2-1 0 0,38-6 0 0 0,-58 6-25 0 0,-1-1-1 0 0,1-1 0 0 0,-1 0 1 0 0,22-10-1 0 0,-30 11-26 0 0,0 0 0 0 0,0 0 0 0 0,0-1-1 0 0,-1 1 1 0 0,1-1 0 0 0,-1 0 0 0 0,0 0 0 0 0,0 0 0 0 0,0-1 0 0 0,0 0 0 0 0,-1 1 0 0 0,0-1 0 0 0,5-10 0 0 0,-3 4 59 0 0,-1 0 1 0 0,0 1-1 0 0,-1-1 1 0 0,0-1-1 0 0,-1 1 1 0 0,2-18 0 0 0,-2-2-35 0 0,-2-1 1 0 0,0 0 0 0 0,-2 0-1 0 0,-10-50 1 0 0,-5-33 14 0 0,4 17-61 0 0,4 63 4 0 0,-1 1 0 0 0,-28-64 0 0 0,16 45 0 0 0,4 9 16 0 0,-12-33 352 0 0,-74-137 0 0 0,86 182-313 0 0,13 23-38 0 0,1 0 0 0 0,-1 0 0 0 0,-1 1 0 0 0,0-1 0 0 0,0 1 0 0 0,0 1 0 0 0,-1-1 0 0 0,-14-11 0 0 0,19 18-49 0 0,1 0 1 0 0,0 0-1 0 0,-1 1 0 0 0,1-1 1 0 0,-1 0-1 0 0,1 1 0 0 0,-1 0 0 0 0,1-1 1 0 0,-1 1-1 0 0,1 0 0 0 0,-1 0 1 0 0,1-1-1 0 0,-1 1 0 0 0,1 0 0 0 0,-1 1 1 0 0,1-1-1 0 0,-1 0 0 0 0,1 0 0 0 0,-1 1 1 0 0,1-1-1 0 0,-1 1 0 0 0,1-1 1 0 0,0 1-1 0 0,-3 1 0 0 0,1-1-127 0 0,0 1 1 0 0,1 0-1 0 0,-1 1 0 0 0,0-1 0 0 0,1 0 0 0 0,-1 1 0 0 0,1-1 1 0 0,0 1-1 0 0,0 0 0 0 0,-2 3 0 0 0,-6 13-1853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7:47.24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15772 52 1839 188181 86141,'0'0'160'0'0,"0"0"-160"0"0,0 0 0 0 0,0 0 1760 0 0,0 0 312 0 0,0 0 64 0 0,0 0 8 0 0,0 0-1480 0 0,-4 2-304 0 0,-2 0-56 0 0,1 1-16 0 0,-2 6-288 0 0,0 1 0 733-8,-1 7-128-125 12,0-1-104 584-8,-1 3 120 28 8,1-2 112-610-3,1-4 0 1 0,-1 1-72-178-8,0-2 400-433 7,2-4 88 610 0,1-2 8-610 0,3-3 8 0 0,0-1 256 0 0,-3 1 800 0 0,-1 0-736 0 0,0 0-168 0 0,-3 1-32 0 0,-1-2-8 0 0,3 1 0 0 0,1-2-200 0 0,-3-1 240 0 0,0 0-296 0 0,2 0-32 0 0,-4-1 248 0 0,1-1-256 0 0,-2 0-248 0 0,0 1 0 0 0,2 0 0 0 0,-1 0 416 0 0,0 1 32 0 0,-2 0 0 0 0,1 1 264 0 0,-4 0-488 0 0,2 0-16 0 0,3 0 0 0 0,-3 0 16 0 0,1 0 0 0 0,-2-2 0 0 0,1 1 0 0 0,-1-1 16 0 0,2-1 8 0 0,-2-1 0 0 0,2 0 0 0 0,-2-1-24 0 0,-1-1 224 0 0,-4-1-224 0 0,2 1 16 0 0,-2-1 0 0 0,2 1 0 0 0,0-1 0 0 0,-2 1-40 0 0,0 1-8 0 0,1 0 0 0 0,-1 0 0 0 0,1 2-64 0 0,1 0-8 0 0,3 0-8 0 0,-1 0 0 0 0,2 1-48 0 0,-2-1 0 0 0,2 1-64 0 0,-2-1 96 0 0,2 0-96 0 0,-3 0 64 0 0,-3 0-64 0 0,1 0 96 0 0,-2-1-32 0 0,2 2-64 0 0,-3-1 96 0 0,3 1-32 0 0,-4 1 0 0 0,2-1-64 0 0,-2 1 96 0 0,-3-1-32 0 0,-1 1 0 0 0,-1 1-64 0 0,-1-1 96 0 0,1 1-24 0 0,-1-1-8 0 0,1 1 0 0 0,-1-1 0 0 0,-1 0 0 0 0,-5 0 32 0 0,-2 0-32 0 0,-1 1 0 467 2,2 0-64-467-2,2-1 96 0 0,2 1-32 0 0,3-1-64 0 0,1 0 80 0 0,-3-1 0 610 0,-4-2-16-610 0,-5 0 0 468 1,0-1-64 142-2,2 0 0-142 2,2 1 0 142-3,3 0 0-610 2,1 1 80 468 0,2 1 0 0 1,0 0 0 189 5,0 2 0-657-6,0 0-80 0 0,0 0 96 469-1,0 1-96 139-3,-2 0 96-140 3,0-1-96 54 9,-6 1 64 84-13,-7-1 0 523 6,-1 1-64-1129-1,2-1 0 468-2,4 1 0 194 4,4-2 0-662-2,9 0 0 466-3,-1-1 64 63 9,5-1-64-529-6,-2 0 0 0 0,4-1 0 0 0,-3 0 0 466-4,-2 0 0-466 4,-2 0 0 663 1,-1-1 0-663-1,-1 1 64 0 0,0-1-64 0 0,-1 0 0 0 0,0 1 0 464-5,-1-1 0-464 5,-1 1 0 0 0,-2 1 0 531 5,0 0 0-68-10,-2 0 0-463 5,0 1 0 0 0,-1 0 0 532 4,1 0 0-532-4,1 1 0 0 0,0 0 0 663-2,2 1 0-130 5,0 0 96-533-3,2 1-96 0 0,1 1 96 0 0,0-1-96 0 0,1 1 0 0 0,0-1 0 0 0,0 0 0 0 0,-2 1 0 0 0,-1-1 0 0 0,0 0 0 0 0,-1 0 64 0 0,0-1-64 0 0,0 0 0 460-6,0 0 0 73 9,-1-1 64-533-3,0 1-64 0 0,0-2 0 0 0,1 1 0 0 0,-1 0 0 0 0,0 0 0 0 0,1-1 0 0 0,0 1 0 0 0,1 0 0 0 0,2 1 0 0 0,0-1 0 0 0,6 1 64 0 0,-3 1-64 0 0,0 0 0 0 0,-1 0 0 0 0,0 0 0 0 0,-7 1 0 0 0,-7 0 0 0 0,-2 1 64 534 2,0-1-64-534-2,3 0 0 0 0,3-1 0 0 0,1 0 0 0 0,2 0 0 0 0,1 0 0 0 0,0-1 0 535 1,1 0 0-535-1,0-1 0 0 0,2 1 0 0 0,1-1 64 0 0,5 0-64 0 0,-1 0 0 0 0,4 0 0 0 0,-4-1 72 0 0,3 0-72 0 0,-4-1 0 0 0,4 0 64 534 2,-3 0-64-534-2,-2-1 0 0 0,-1 0 0 456-8,-1-1 0-456 8,1 0 0 0 0,0-1 64 534 1,0 0-64-534-1,1 0 0 0 0,-1 0 0 0 0,0 0 0 0 0,-1 1 0 0 0,0 0 0 535 0,0 0 0-535 0,-2 0 0 0 0,0 1 0 0 0,0 1 0 0 0,6 1 0 534 0,-2-1 0-534 0,4 2 0 0 0,-5-1 0 0 0,-2 1 0 0 0,-1 0 0 0 0,-1-1 0 0 0,0 1 0 0 0,0-1 0 0 0,1 1 0 0 0,1-1 0 0 0,-2 0 0 535 0,1-1 0-535 0,0 1 0 0 0,-1-1 0 0 0,0 0 0 413 5,-1-1 0-413-5,-1 1 0 655-6,-2 0 0-655 6,-2 1 0 0 0,0 0 0 0 0,1 0 0 0 0,0 2 0 414 4,1-1 0-414-4,1 1 0 0 0,2 0 64 0 0,6-1-64 0 0,-1 1 0 0 0,4-1 0 0 0,-5 0 0 0 0,-1 0 0 0 0,-8-1 0 0 0,-3 0 0 0 0,1-1 0 0 0,1 1 0 535-1,3 0 0-535 1,1-1 0 0 0,0 1 0 0 0,0-1 0 623 6,-1 0 0-623-6,-1 1 0 534-3,1-1 0-534 3,0 1 0 0 0,1 1 0 0 0,0 0 0 0 0,1 0 0 0 0,0 0 0 0 0,0 0 0 0 0,1 0 0 0 0,-1 1 0 0 0,-1 0 0 0 0,0 0 0 0 0,0 1 0 0 0,-1 0 0 0 0,-4 0 0 534-2,-2 0 0-117 5,1 0 0-417-3,2 0 0 0 0,2 0 0 0 0,3 0 0 0 0,0-1 0 0 0,-7 1 0 0 0,-3 0 0 0 0,2 0 0 0 0,2 1 0 0 0,4 0 0 0 0,2-1 0 0 0,2 1 0 0 0,2-1 0 0 0,7 0 0 0 0,-3 0 0 0 0,-2 0 0 0 0,0-1 0 0 0,0 0 0 0 0,-1 0 0 0 0,1 0 0 0 0,0-1 0 0 0,-1 0 0 0 0,0 0 0 0 0,0 0 0 0 0,-2 1 0 0 0,0 0 0 0 0,-2 1 0 0 0,0-1 0 0 0,0 1 64 0 0,-1-1-64 0 0,3 1 0 0 0,5-1 0 0 0,-1 1 0 0 0,3-1 0 0 0,-1 1 0 0 0,4 0 0 0 0,-4-1 0 0 0,3 0 0 0 0,-4 0 64 0 0,-2 0-64 0 0,-1-1 0 0 0,-1 0 0 0 0,0-1 64 0 0,0 1-64 0 0,1 0 0 0 0,-3-1 0 0 0,-1 1 0 0 0,-1-1 0 0 0,0 0 0 0 0,2 1 64 0 0,0-1-64 0 0,1 0 0 0 0,2 1 0 0 0,0 0 0 0 0,0 0 0 0 0,-1 0 0 0 0,7 0 0 0 0,-4 0 0 0 0,-3-1 0 0 0,2 1 0 0 0,-3-2 0 0 0,5 1 0 0 0,-4 0 0 0 0,4-1 0 0 0,-2 1 0 0 0,-1 0 0 0 0,-1 1 0 0 0,0-1 0 0 0,1 0 0 0 0,1 0 0 0 0,0 0 0 0 0,0 0 0 0 0,-1 1 0 0 0,1 0 0 0 0,-1 0 0 0 0,0 0 0 0 0,0 0 0 0 0,-2-1 0 0 0,1 1 0 0 0,0 0 0 0 0,0-1 0 0 0,1 1 0 0 0,5-1 0 0 0,-3 0 0 0 0,4 1 0 0 0,-5-1 0 0 0,4 0 0 0 0,-4 0 0 0 0,4 0 0 0 0,-3 0 240 0 0,-4 0 40 0 0,-2-1 8 0 0,-21 1-176 0 0,-37-1-952 0 0,-10 1 840 0 0,7 1 0 0 0,14 0 0 0 0,21 1 0 0 0,9 1 0 0 0,15 0 0 0 0,2 0 0 0 0,7 0 176 0 0,0-1 88 0 0,-2 0 24 0 0,-7-1-176 0 0,-21-1-952 0 0,-6-1 840 0 0,2 0 0 0 0,5 0 0 0 0,7 0 0 0 0,4 0 0 0 0,6 0 0 0 0,4 1 0 0 0,7 0 0 0 0,-1 0 0 0 0,0 0 0 0 0,-2 1 0 0 0,6-1 176 0 0,-3 0 376-417-3,-6 1-264 417 3,-12-1-1016 0 0,-9-1 440 0 0,0 0 288 0 0,5 0 0 0 0,5 1 0 0 0,5-1 0 0 0,5 1 0 0 0,1-1 0 0 0,2 1 0 0 0,1 0 0 0 0,1 1 0 0 0,0 0 0 0 0,1 0 0 0 0,0 0 0 0 0,-1 0 0 0 0,-1 1 0 0 0,5 0 0 0 0,-2 1 0 0 0,3-1 0 0 0,-3 1 0-534 2,4 0 0 534-2,-4 0 0 0 0,5 0 0 0 0,-5 0 0 0 0,-2 0 0 0 0,0 0 0 0 0,-2 1 0 0 0,1-1 0 0 0,0 1 0 0 0,1-1 0 0 0,1 0 0 0 0,1 0 0 0 0,-2 0 0 0 0,0 0 0 0 0,0-1 0 0 0,0 1 0 0 0,0-1 0 0 0,0 1 0 0 0,-1-1 0 0 0,0 2 0 0 0,0 0 0 0 0,6 0 0 0 0,-3 0 0 0 0,4 0 0 0 0,-4 1 0-534 3,4-1 0 534-3,-5 1-64 0 0,4-2 64 0 0,-3 1 0 0 0,-2 0 0 0 0,-1 1 0 0 0,-1-1 0 0 0,1 0 0 0 0,0-1 0 0 0,1 0 0 0 0,0-1 0 0 0,0-1 0-623-6,0 0 0 88 7,-5 0 0 535-1,-1 0 0 0 0,-1 0 0 0 0,2 1 0-534 1,1 0 0 534-1,1 1 0 0 0,6 0 0 0 0,-2 0 0-535 1,-3 1 0-1 0,2 0 0 536-1,-1 0-64 0 0,4 0 64 0 0,-1 0 0-535 0,3-1 0 535 0,-2 0 0 0 0,-1 1 0 0 0,-1-1 0 0 0,0 1 0 0 0,1-1 0 0 0,0 0 0 0 0,0 0 0 0 0,1 0 0 0 0,0-1 0 0 0,0-1 0 0 0,0 1 0 0 0,0-1 0 0 0,-1 0-64 0 0,1 0 64 0 0,0 0 0 0 0,-1 1 0 0 0,1-1 0 0 0,0 1 0 0 0,5-1 0 0 0,-1 1 0 0 0,2-1-64 0 0,-1 2 64 0 0,1-1 0 0 0,-1 0 0 0 0,1 0 0 0 0,-3 1 0 0 0,3 0 0 0 0,-4 0 0 0 0,3 0 0 0 0,-2 1 0 0 0,2-1 0 0 0,-3 1 0 0 0,-2-1-64 0 0,0 0 64 0 0,0 0 0 0 0,0 0 0 0 0,1 0 0 0 0,-1-1 0 0 0,-1 1 0 0 0,0-1 0 0 0,0 0 0 0 0,0 0 0 0 0,0 0 0 0 0,1 0 0 0 0,0 1 0 0 0,-1-1 0 0 0,2 1 0 0 0,4-1 0 0 0,-2 0 0 0 0,4 1 0 0 0,-2 1 0 0 0,4-1 0 0 0,-3 1 0 0 0,3-1 0 0 0,-2 2 0 0 0,3 0 0 0 0,-3 1-64 0 0,-3 2 64 0 0,2-1 0 0 0,-3 1 0 0 0,4-1 0 0 0,-1 1 0 0 0,2-2 0 0 0,-1 2 0 0 0,3-1 0 0 0,-3 1 0 0 0,3-1 0 0 0,-2 2-64 0 0,3-1 64 0 0,-2 1 0 0 0,-1 2 0 0 0,0-1 0 0 0,0 1 0 0 0,1 0 0 0 0,1 1 0 0 0,3-2 0 0 0,-1 1 0 0 0,3 0 0 0 0,-1 3 0 0 0,2-2 0 0 0,0 2 0 0 0,2-1 0 0 0,1 3 0 0 0,0-2 0 0 0,1 2 0 0 0,2-2 0 0 0,0 2 0 0 0,2-1 0 0 0,0 2 0 0 0,2-2 0 0 0,0-2 0 0 0,1 3 0 0 0,2 0 0 0 0,0 5 0 0 0,0-2 0-411-6,0-3 0 411 6,2 2 0 0 0,1-1 0 0 0,-1-3 0 0 0,2 2 0 0 0,1-1 0 0 0,-2-2 0 0 0,3 2 0 0 0,0-1 0-535 0,-1-2 0 535 0,3 5 0-534-1,0 0 0 534 1,-2-4 0 0 0,3 5 0 0 0,1-1 0-456 8,2 4 64-78-10,0-2-64 534 2,-3-3 0-535-1,4 2 0 1-1,-2-1 0 534 2,-1-4 0-533-3,2 4 0 73 9,0-2 0-203-4,-2-3 0 130-5,2 3 0 533 3,0-1 0 0 0,-3-3 0-463 5,4 3 0 463-5,-1-1 0 0 0,-3-2 0 0 0,5 3 0-532-4,0 1 0 532 4,2 1 0 0 0,0 0 0-464 4,-4-4 0 464-4,4 5 0-531-4,-1-1 0 531 4,3 2 0 0 0,-2 0 0 0 0,1 1 0 0 0,-3-1 0-466 4,2 3 0 466-4,-3-3 0 0 0,2 2 0 0 0,-3-2 0-529-5,-3-5 0 63 8,4 6 0-62-9,-1-2 0 528 6,5 3 0-466 3,-2-1 0 466-3,-3-5 0-662-2,4 4 0 195 4,0-2 0-139 4,-4-3 0 83-14,7 2 0 55 10,0-1 0 468-2,4 3 0-608 4,-2-3 0 608-4,2 3 0-519-8,-3-1 0 519 8,1 2 0 0 0,-4-2 0 0 0,-5-3 0-468 0,4 3 0 468 0,-1 0 0-468 1,-3-3 0-1-1,4 4 0 469 0,0-1 0 0 0,-3-3 0 0 0,3 4 0 0 0,-1-1 0 0 0,-3-3 0 0 0,4 3 0 0 0,-1 0 0 0 0,-3-3 0 0 0,6 4 0 0 0,-1-2 0 0 0,3 3 0 0 0,-1-3 0 0 0,-5-3 0 0 0,5 3 0 0 0,-2-2 0 0 0,-4-2 0 0 0,4 3 0 0 0,-2-1 0 0 0,-3-3 0-609 2,4 4 0 609-2,-1-1 0 0 0,-2-2 0 0 0,3 3 0 0 0,0-2 0-469 0,-3-2 0 469 0,4 2 0 0 0,-1 0 0-468-1,-3-3 0 0 0,6 1 0 468 1,0 0 0 0 0,-4-2 0-610 1,7 1 0 610-1,0 0 0-468-1,-4-2 0 468 1,8 1 0-610 0,0 0 0 143-2,5-1 0-143 2,-3 0 0 610 0,4 0 0-577 9,-4-2 0 110-12,3-1 0-143 2,-3 0 0 610 1,2-1 0-465-4,-4 0 0 29 10,5-1 0 436-6,-5 0 0 0 0,6 0 0-610-3,-4-1 0 610 3,5 0 0 0 0,-4-1 0-609-2,5 1 0 171 7,-5-1 0-171-9,4 0 0 23 10,-4 0 0-21-11,4-1 0 1 1,-3 1 0 18 8,5-2 0-1 0,-4 1 0 132-11,5-1 0-133 11,-3 0 0 590-4,6 0 0 0 0,-4 0 0-443 2,4-2 0 443-2,-5 1 0-601-7,4-2 0 10 9,-5 0 0 148 0,3-1 0 443-2,-4 0 0 0 0,3 0 0-592 1,-4 0 0 592-1,3-1 0 0 0,-5 2 0 0 0,6-1 0 0 0,-4 2 0 0 0,5-1 0 0 0,-6 1 0 0 0,5 1 0-444 1,-4 0 0 444-1,5 1 0 0 0,-3 1 0 0 0,6-1 0 0 0,-5 1 0 0 0,6-1 0 0 0,-5 1 0-593 1,3-1 0 593-1,-4 2 0 0 0,2-1 0 0 0,-4 0 0 0 0,4 1 0 0 0,-5-1 0 0 0,4 1 0 0 0,-4 0 0 0 0,4 1 0 0 0,-4 1 0 0 0,4 1 0 0 0,-4 1 0-444 1,4 0 0 444-1,-5 0 0 0 0,4 1 0 0 0,-3 1 0 0 0,5 0 0 0 0,-3-1 0 0 0,6 0 0 0 0,-3 0 0 0 0,6 0 0 0 0,8 0 0 0 0,-4-1 0 0 0,3-1 0 0 0,-6 0 0 0 0,3-1 312 0 0,-7-1 40 0 0,5 0 0 0 0,7-1-208 0 0,9 0-824 0 0,-6 0 320 0 0,1 1 288 0 0,-8 0 72 0 0,1 0 0 0 0,-8 0 0 0 0,2 0 0 0 0,-6 0 0 0 0,3 0 0 0 0,-4 0 0 0 0,3 1 272 0 0,-4 0 72 0 0,4 0 8 0 0,-4 1 8 0 0,6 0-288 0 0,-4-1-48 0 0,4 1-24 0 0,7 1-280 0 0,12-1-392 0 0,-6 1 328 0 0,3-2 280 0 0,-8 0 64 0 0,2-1 0 0 0,-9 0 0 0 0,4-1 0 0 0,-8 0 0 0 0,4 1 0 0 0,-6-1 0 0 0,4 2 0 0 0,-6-1 0 0 0,4 2 0 0 0,-5-1 0 0 0,5 2 0 0 0,-5-1 0 0 0,6 2 0 0 0,-5 0 0 0 0,5 1 0 0 0,-4-1 0 0 0,5 0 0 0 0,-4 0 0 0 0,7-1 0 0 0,-4-1 0 0 0,7-1 0 0 0,-4-1 0 0 0,4-1 0 0 0,-5-1 0 0 0,3-1 0 0 0,-6-1 0 0 0,2-1 0 0 0,-4 1 0 0 0,2-1 0 0 0,8 0 0 0 0,-4 0 0 0 0,3 2 0 0 0,-6 0 0 0 0,5 1 0 0 0,-6 0 0 0 0,7 0 0 0 0,-5 1 64 0 0,8-1-64 0 0,12-2 0 0 0,-4-1 0 0 0,3-1 0 0 0,-8 0 0 0 0,4-1 0 0 0,-8 0 0 0 0,4-1 0 0 0,-6 1 0 0 0,2 0 0 0 0,-5 0 0 0 0,3 1 0 0 0,-6 0 0 0 0,6 0 0 0 0,-5 2 0 0 0,5-1 0 0 0,-4 1 0 0 0,6 0 0 0 0,-5 2 0 0 0,4-1 0 0 0,-5 1 0 0 0,3 1 0 0 0,-7-1 0 0 0,6 1 0 0 0,-6 0 0 0 0,5-1 0 0 0,-5 1 0 0 0,5-1 0 0 0,-5 0 0 0 0,5 0 0 0 0,-6 1 0 0 0,5-1 0 0 0,-4 1 0 0 0,5-1 0 0 0,-4 1 0 0 0,5 0 0 0 0,-5 0 0 0 0,5 2 0 0 0,-5 0 0 0 0,2 0 0 0 0,-4 2 0 0 0,2 0 0 0 0,-4 0 0 0 0,3 0 0 0 0,-3 1 0 0 0,3 0 0 0 0,-3-1 0 0 0,4 0 0 0 0,-4-1 0 0 0,4 1 0 0 0,-4-2 0 0 0,5 1 0 0 0,-3-1 0 0 0,5 1 0 0 0,-4-2 0 0 0,5 1 0 0 0,-6-1 0 0 0,5 0 0 0 0,-5-1 0 0 0,2 1 0 0 0,-4 0 0 0 0,2 0 0 0 0,-5 0 0 0 0,4 2 0 0 0,-5-1 64 0 0,5 2-64 0 0,-3-1 0 0 0,3 1 0 0 0,-4 0 0 0 0,5 0 0 0 0,-4-1 0 0 0,3 2 0 0 0,-4-2 0 0 0,6 1 0 0 0,-4-1 0 0 0,6 0 0 0 0,-4-1 0 0 0,5-1 0 0 0,-4-1 0 0 0,4-1 0 0 0,-5 0 0 0 0,3 0 0 0 0,-5 0 0 0 0,2 0 0 0 0,-4 0 0 0 0,2 0 0 0 0,-3 1 0 0 0,3-1 0 0 0,-4 1 0 0 0,4 0 0 0 0,-4 1 64 0 0,4-1-64 0 0,-4 1 0 0 0,5-1 0 0 0,-4 0 0 0 0,6 0 0 0 0,10-1 0 0 0,-4 0 0 0 0,5 0 0 0 0,-6 0 0 0 0,3 0 0 0 0,-6-1 0 0 0,2 0 0 0 0,-6 1 0 0 0,3-1 0 0 0,-6 0 0 0 0,4 0 0 0 0,-5 1 0 0 0,4-1 0 0 0,-4 0 0 0 0,4 0 0 0 0,-3 1 0 0 0,2 0 0 0 0,-3 1 0 0 0,2 0 0 0 0,-3 0 0 0 0,5 0 0 0 0,-4 0 0 0 0,8 0 0 0 0,-4 0 0 0 0,7 1 0 0 0,-4 0 0 0 0,6 1 0 0 0,-4 0 0 0 0,6 0 0 0 0,8 0 0 0 0,-4 0 0 0 0,2 0 0 0 0,7-1 0 0 0,-7 0 0 0 0,0 1 0 0 0,-8-1 0 0 0,1 0 0 0 0,-7 0 0 0 0,4 1 0 0 0,-5-1 0 0 0,5 0 0 0 0,-4-1 0 0 0,5 1 0 0 0,-3 0 0 0 0,3 0 0 0 0,-4 0 0 0 0,3 1 0 0 0,-5-1 0 0 0,3 1 0 0 0,-5 0 0 0 0,5 0 0 0 0,-5 0 0 0 0,6 1 0 0 0,-4-1 0 0 0,3 1 0 0 0,-4-1 0 0 0,5 1 0 0 0,-5-1 0 0 0,6 1 0 0 0,-4-1 0 0 0,6 1 0 0 0,-5-1 0 0 0,6 0 0 0 0,-5 0 0 0 0,5 0 0 0 0,-5 0 0 0 0,3 0 0 0 0,-4 0 0 0 0,3 0 0 0 0,-5 0 0 0 0,5 0 0 0 0,-5-1 0 0 0,3 1 0 0 0,-4 0 0 0 0,3 0 0 0 0,-4 0 0 0 0,3 0 0 0 0,-4 1 0 0 0,5-1 0 0 0,-4 0 0 0 0,5 1 0 0 0,-4 0 0 0 0,4 0 0 0 0,-3-1 0 0 0,4 1 0 0 0,-5 0 0 0 0,3-1 0 0 0,-6 1 0 0 0,4-1 0 0 0,-5 0 0 0 0,3 0 0 0 0,-3 0 0 0 0,4 1 0 0 0,-4-1 0 0 0,5 0 0 0 0,-4 1 0 0 0,4-1 0 0 0,-3 0 0 0 0,6 0 0 0 0,-4 0 0 0 0,6-1 0 0 0,-4-1 0 0 0,7-1 0 0 0,-4 0 0 0 0,5-1 0 0 0,-5 0 0 0 0,2 0 0 0 0,-6 0 0 0 0,2 1 0 0 0,-6 0 0 0 0,2 1 0 0 0,-4 0 0 0 0,4 1 0 0 0,-5 0 0 0 0,5 0 0 0 0,-4 1 0 0 0,4 0 0 0 0,-4 0 0 0 0,4 0 0 0 0,-3-1 0 0 0,3 0 0 0 0,-3 0 0 0 0,5 0 0 0 0,-4-1 0 0 0,3 1 0 0 0,-5-1 0 0 0,5 0 0 0 0,-5 0 0 0 0,3 1 0 0 0,-3-1 0 0 0,2 1 0 0 0,-4 0 0 0 0,3 0 0 0 0,-4-1 0 0 0,4 0 0 0 0,-4 1 0 0 0,5-2 0 0 0,-4 1 0 0 0,4-1 0 0 0,-2-1-64 0 0,2 0 64 0 0,-3-1 0 0 0,3-2 0 0 0,-3 1 0 0 0,3-3 0 0 0,-3 1-64 0 0,4-2 64 0 0,-3 1 0 0 0,2-2 0 0 0,-3 1 0 0 0,2-2 0 0 0,-5 1-64 0 0,3-2 64 0 0,-5 2 0 0 0,-6 3 0 0 0,3-5 0 0 0,-1 0 0 0 0,-4 2 0 0 0,3-4 0 0 0,-1 0 0 0 0,-4 3 0 0 0,3-5 0 0 0,-1 0 0 0 0,2-3 0 0 0,4-5 0 0 0,-3 1 0 0 0,1-4 0 0 0,-4 2 0 0 0,-1-2 0 0 0,-3 4 0 0 0,-2-3 0 0 0,-1 2-96 0 0,-2-3 32 0 0,-1 2 0 0 0,-2-4 0 0 0,-1 4 64 0 0,-3-5 0 0 0,0 4 0 0 0,-2-3 0 0 0,-2 3 0 0 0,-1-1 0 0 0,-1 2 0 0 0,-1-1 0 0 0,0 3 0 0 0,-3-2-64 0 0,1 4 64 0 0,-3-3-64 0 0,-3-2 64 0 0,-2-1 0 0 0,3 5 0 0 0,-3-3 0 0 0,-1 0 0 0 0,0-1 0 0 0,2 5 0 0 0,-1-3 0 0 0,-1-1 0 0 0,-1 0 0 0 0,-1-1 0 0 0,0 2 0 0 0,-2 1 0 0 0,-1 2 0 0 0,-1 1 0 0 0,0 1 0 0 0,0 0-72 0 0,-1 1 72 0 0,-1 0-80 0 0,0-1 80 0 0,-1 1 0 0 0,0 1 0 0 0,4 2 0 0 0,-3-1 0 0 0,4 1 0 0 0,-5-2 0 0 0,4 2 0 0 0,-4-2 0 0 0,3 2 0 0 0,-5-1 0 0 0,-2-1 0 0 0,-2 1 0 0 0,-1 1 0 0 0,0-1 0 0 0,0 2 0 0 0,-1-1 0 0 0,-1 2 0 0 0,-2-1-72 593-1,-2 2 72-593 1,-3 0 0 0 0,-2 1 0 444-1,-2 0 0-444 1,0 1 0 0 0,0 1 0 592-1,0 0 0-592 1,0 0 0 0 0,0 0 0 444-1,1 0 0-444 1,0 0 0 0 0,0 0 0 591-2,0 0 0 0-1,-1 0 0 10 10,-2 0 0-158-9,-1-1 0-443 2,-2 0 0 0 0,-2 1 0 0 0,-2 1 0 589-4,0 0 0-589 4,-2 1 0 0 0,2 0 0 605 6,1 1 0-164-9,2 0 0 165 8,1 0 0 128-11,0 1 0-126 10,1 0 0-23-10,0-1 0 169 8,-3 1 0-145 0,-2 0 0 146-1,-3-1 0-289 3,-2 0 0 113-12,0 1 0 31 9,1 0 0 1-1,0 1 0-1 1,2-1 0 1-2,0 1 0 142-2,0-1 0-102 12,0 0 0 101-14,1 0 0 326 3,-2 0 0-141 3,0 0 0-1-2,-4-1 0-139 2,-2 1 0 139-4,-3-1 0-276 7,-1 2 0 138-4,0 0 0 195 3,3 0 0-195-5,1 2 0-2-1,2 0 0-133 3,0 0 0 199 5,0 0 0 133-6,-1 1 0-1-2,-3 1 0-130 5,-1 0 0 205 2,-3 0 0-204-4,-1-1 0 125-7,0-1 0-126 5,-1-1 0-124 4,2 1 0 1 0,2-1 0 0-1,0 1 0-206-2,1 1 0 88 7,-1 0 0-89-9,-1 0 0 0 1,-1 1 0 207 0,-3-1 0-114 7,0 1 0 0-2,-2-1 0-95-7,-13-1 0-532 4,-5 1 0 0 0,3 0 0 0 0,1 0 0 0 0,3 2 0 531-4,0 1 0-13 13,0 1 0-518-9,1 0 0 0 0,-1 0 0 0 0,0 1 0 0 0,1-1 0 0 0,0 1 0 0 0,0 1 0 0 0,-2 0 0 0 0,2 0 0 0 0,-1 1 0 0 0,0 1 0 0 0,0 1 72 0 0,-1 0-72 0 0,-17 2 80 0 0,-8 1-80 0 0,-1 0 0 0 0,1 1 64 0 0,5-1-64 0 0,3-1 0 0 0,5 1 0 0 0,2-1 64 0 0,0 0-64 0 0,1 0 64 0 0,1 0-64 0 0,0 0 64 0 0,1 0-64 0 0,1-1 0 0 0,1 0 0 0 0,1-2 0 0 0,0-3-160 0 0,-1-2 0 0 0,-2-2 0 0 0,-20-4-1376 0 0,-25-10-1752 0 0,10-3-22583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9:40.010"/>
    </inkml:context>
    <inkml:brush xml:id="br0">
      <inkml:brushProperty name="width" value="0.1" units="cm"/>
      <inkml:brushProperty name="height" value="0.1" units="cm"/>
      <inkml:brushProperty name="color" value="#F4F91B"/>
    </inkml:brush>
  </inkml:definitions>
  <inkml:trace contextRef="#ctx0" brushRef="#br0">1624 190 3423 0 0,'-14'-1'436'0'0,"0"0"0"0"0,0-1-1 0 0,1-1 1 0 0,0 0 0 0 0,-1-1-1 0 0,1 0 1 0 0,-22-12 0 0 0,9 5 749 0 0,20 10-1079 0 0,1 0 0 0 0,0 0 0 0 0,-1 0 0 0 0,1 1 0 0 0,-1-1 0 0 0,1 1 0 0 0,-1 1 0 0 0,1-1 0 0 0,-1 1 0 0 0,-6 1 0 0 0,5 0-66 0 0,1-1-1 0 0,0 0 1 0 0,-1-1-1 0 0,1 0 1 0 0,-1 0-1 0 0,1 0 0 0 0,0 0 1 0 0,-10-3-1 0 0,7 0 161 0 0,1-1 0 0 0,-1 0 0 0 0,1-1 0 0 0,-15-10 0 0 0,16 10 98 0 0,-1-1 1 0 0,0 1-1 0 0,-1 1 0 0 0,-17-8 0 0 0,17 10-174 0 0,-7-3 47 0 0,0 0 0 0 0,-26-3 0 0 0,13 3 45 0 0,-54-15 0 0 0,58 12 9 0 0,0 2 0 0 0,0 0 0 0 0,-27-1 0 0 0,5 4-191 0 0,-7-2 87 0 0,1 3 0 0 0,-97 9-1 0 0,117-1-88 0 0,1 2-1 0 0,0 2 0 0 0,-33 14 0 0 0,-23 7 39 0 0,62-23 211 0 0,-47 23 1 0 0,66-26-257 0 0,0 0 0 0 0,1 0 0 0 0,-1 1 1 0 0,1 0-1 0 0,1 0 0 0 0,-1 0 0 0 0,1 1 1 0 0,-8 12-1 0 0,-13 16 46 0 0,6-13-30 0 0,-6 8 228 0 0,-42 58 0 0 0,62-78-229 0 0,1 1 0 0 0,1 0 0 0 0,0 0 0 0 0,1 0 0 0 0,0 0 0 0 0,0 1 0 0 0,1 0 0 0 0,1-1 0 0 0,-1 13 1 0 0,-4 29 103 0 0,5-44-108 0 0,0 0-1 0 0,1 1 1 0 0,0-1 0 0 0,0 0-1 0 0,1 0 1 0 0,4 17-1 0 0,1-6 89 0 0,13 37 1 0 0,-13-46-63 0 0,1 0 0 0 0,-1 0-1 0 0,2-1 1 0 0,-1 0 0 0 0,1 0 0 0 0,11 10 0 0 0,-5-5 37 0 0,15 21-1 0 0,22 46 201 0 0,17 23 105 0 0,-44-73-372 0 0,-14-16-9 0 0,2-1 1 0 0,0 0-1 0 0,0-1 1 0 0,27 22-1 0 0,-11-14-1 0 0,50 35 152 0 0,-68-50-152 0 0,1 0 1 0 0,0-1 0 0 0,1-1 0 0 0,0 0-1 0 0,17 5 1 0 0,11 0 49 0 0,-13-2-9 0 0,1-2 1 0 0,35 5 0 0 0,-25-7 71 0 0,63 18-1 0 0,-86-20-122 0 0,-1 1-1 0 0,1-1 1 0 0,0-1-1 0 0,0-1 1 0 0,0 0 0 0 0,0-1-1 0 0,-1-1 1 0 0,1 0-1 0 0,0-1 1 0 0,-1 0-1 0 0,21-8 1 0 0,-14 4 11 0 0,66-22 240 0 0,-74 24-225 0 0,0-1 1 0 0,0-1-1 0 0,-1 0 0 0 0,16-11 0 0 0,35-38 37 0 0,-52 47-45 0 0,-1 0 0 0 0,0-1 1 0 0,0-1-1 0 0,-1 1 0 0 0,0-2 1 0 0,-1 1-1 0 0,-1-1 0 0 0,1 0 1 0 0,-2-1-1 0 0,10-24 0 0 0,-2-7 44 0 0,-7 28-1 0 0,-2-1 0 0 0,0 0 0 0 0,-1-1 0 0 0,0 1 0 0 0,1-36 0 0 0,-4 46-66 0 0,-2-1 0 0 0,1 1 1 0 0,-1 0-1 0 0,0-1 0 0 0,0 1 0 0 0,-1 0 0 0 0,0 0 0 0 0,-1 0 0 0 0,1 0 0 0 0,-1 0 0 0 0,0 0 1 0 0,-1 1-1 0 0,0 0 0 0 0,0-1 0 0 0,0 1 0 0 0,-1 1 0 0 0,-10-11 0 0 0,-10-10 110 0 0,2-2 0 0 0,-39-58 0 0 0,-26-69 444 0 0,73 128-483 0 0,-2 2 0 0 0,-1 0 0 0 0,-25-27 0 0 0,42 50-84 0 0,0 1-1 0 0,0-1 1 0 0,-1 1 0 0 0,1-1-1 0 0,0 1 1 0 0,-1 0 0 0 0,1 0-1 0 0,-1-1 1 0 0,0 1-1 0 0,1 0 1 0 0,-1 1 0 0 0,0-1-1 0 0,0 0 1 0 0,1 0 0 0 0,-1 1-1 0 0,0-1 1 0 0,0 1-1 0 0,0 0 1 0 0,0-1 0 0 0,0 1-1 0 0,0 0 1 0 0,-2 0-1 0 0,2 1-23 0 0,-1 0-1 0 0,1 0 0 0 0,-1 0 1 0 0,1 0-1 0 0,0 0 0 0 0,-1 0 0 0 0,1 1 1 0 0,0-1-1 0 0,0 1 0 0 0,0-1 0 0 0,0 1 1 0 0,0 0-1 0 0,1 0 0 0 0,-1 0 0 0 0,0 0 1 0 0,-1 3-1 0 0,-7 13-1172 0 0,-3 4-365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49:49.772"/>
    </inkml:context>
    <inkml:brush xml:id="br0">
      <inkml:brushProperty name="width" value="0.1" units="cm"/>
      <inkml:brushProperty name="height" value="0.1" units="cm"/>
      <inkml:brushProperty name="color" value="#F4F91B"/>
    </inkml:brush>
  </inkml:definitions>
  <inkml:trace contextRef="#ctx0" brushRef="#br0">1145 152 455 0 0,'-1'-1'25'0'0,"1"-1"0"0"0,-1 1-1 0 0,1 0 1 0 0,0 0-1 0 0,0-1 1 0 0,-1 1-1 0 0,1 0 1 0 0,0-1-1 0 0,0 1 1 0 0,0 0-1 0 0,1-1 1 0 0,-1 1-1 0 0,0 0 1 0 0,0-1-1 0 0,1 1 1 0 0,-1 0-1 0 0,1 0 1 0 0,0-3-1 0 0,16-23 517 0 0,-4 7-508 0 0,-10 14-8 0 0,12-27 604 0 0,-15 31-472 0 0,1 0 1 0 0,-1 1-1 0 0,0-1 1 0 0,1 0-1 0 0,-1 0 1 0 0,0 1-1 0 0,0-1 1 0 0,0 0-1 0 0,0 0 1 0 0,-1 1-1 0 0,1-1 1 0 0,0 0-1 0 0,-1 1 1 0 0,1-1-1 0 0,-1 0 0 0 0,1 1 1 0 0,-3-4-1 0 0,3 5-62 0 0,-1-1-1 0 0,0 1 0 0 0,0-1 0 0 0,0 1 0 0 0,0-1 1 0 0,1 1-1 0 0,-1 0 0 0 0,0-1 0 0 0,0 1 1 0 0,0 0-1 0 0,0 0 0 0 0,0 0 0 0 0,0 0 0 0 0,0 0 1 0 0,0 0-1 0 0,0 0 0 0 0,0 0 0 0 0,0 0 0 0 0,0 0 1 0 0,0 1-1 0 0,0-1 0 0 0,0 0 0 0 0,-1 1 1 0 0,-28 10 531 0 0,25-8-539 0 0,-3 0-21 0 0,-3 2 69 0 0,-1-1-1 0 0,0 0 1 0 0,0 0-1 0 0,0-1 1 0 0,-18 2-1 0 0,26-5-80 0 0,-110 13 1343 0 0,110-12-1363 0 0,1-1-1 0 0,0 1 1 0 0,0-1 0 0 0,0 0-1 0 0,0 1 1 0 0,-1-1 0 0 0,1-1 0 0 0,0 1-1 0 0,0 0 1 0 0,0-1 0 0 0,0 0-1 0 0,0 1 1 0 0,-1-1 0 0 0,1-1-1 0 0,0 1 1 0 0,1 0 0 0 0,-1-1 0 0 0,0 1-1 0 0,0-1 1 0 0,1 0 0 0 0,-5-3-1 0 0,4 2 44 0 0,0-1-1 0 0,-1 1 1 0 0,0 0-1 0 0,1 1 0 0 0,-1-1 1 0 0,-1 1-1 0 0,1-1 1 0 0,0 1-1 0 0,0 0 0 0 0,-1 1 1 0 0,1-1-1 0 0,-1 1 1 0 0,1 0-1 0 0,-1 0 0 0 0,0 0 1 0 0,1 1-1 0 0,-1 0 1 0 0,0 0-1 0 0,-6 0 0 0 0,-10 0-53 0 0,8 0 27 0 0,1 0-1 0 0,-1 0 1 0 0,0 1-1 0 0,0 1 1 0 0,-19 5-1 0 0,22-4 8 0 0,1 1-1 0 0,0 1 0 0 0,0 0 0 0 0,-15 10 0 0 0,-10 6-6 0 0,-3-2 69 0 0,-49 15-1 0 0,21-8-38 0 0,47-20-73 0 0,1-1 0 0 0,-19 3-1 0 0,25-6-1 0 0,1 0-1 0 0,0 0 0 0 0,0 1 1 0 0,0 1-1 0 0,0-1 1 0 0,0 2-1 0 0,1-1 0 0 0,-1 1 1 0 0,-15 12-1 0 0,-25 22 60 0 0,35-25-63 0 0,5-5 31 0 0,-17 22-1 0 0,15-17-32 0 0,10-12 11 0 0,0 0-1 0 0,0 0 0 0 0,0 0 1 0 0,0 0-1 0 0,0 1 1 0 0,1-1-1 0 0,-1 1 1 0 0,-1 3-1 0 0,-12 27 388 0 0,11-28-346 0 0,2 0-1 0 0,-1 0 1 0 0,1 0-1 0 0,0 1 1 0 0,0-1 0 0 0,0 1-1 0 0,1 0 1 0 0,-1-1-1 0 0,1 1 1 0 0,0 6 0 0 0,2-1 12 0 0,0-1 0 0 0,0 1 0 0 0,1-1 0 0 0,0 0 0 0 0,1 0 0 0 0,0 0 0 0 0,1 0 0 0 0,7 14 1 0 0,-9-13-25 0 0,1 0 0 0 0,-1 0 0 0 0,-1 0-1 0 0,0 0 1 0 0,0 0 0 0 0,-2 11 0 0 0,1-17-37 0 0,0 16 296 0 0,-1-12 110 0 0,1 0 0 0 0,0 0 0 0 0,1 0 0 0 0,0 0 0 0 0,0 0 0 0 0,0 0 0 0 0,1 0 1 0 0,1-1-1 0 0,6 17 0 0 0,3 2-328 0 0,13 45-1 0 0,-15-42-57 0 0,-7-24-277 0 0,0 1 1 0 0,0-1-1 0 0,1-1 0 0 0,0 1 0 0 0,0 0 1 0 0,1-1-1 0 0,-1 0 0 0 0,1 0 0 0 0,0 0 1 0 0,0-1-1 0 0,7 4 0 0 0,16 17-544 0 0,-17-14 863 0 0,-1 1 0 0 0,18 23 0 0 0,-24-30-27 0 0,0 0 0 0 0,0 0-1 0 0,1 0 1 0 0,-1 0 0 0 0,1-1 0 0 0,1 0-1 0 0,-1 0 1 0 0,11 6 0 0 0,5 0 114 0 0,27 10 1 0 0,-9-5 62 0 0,-20-7-112 0 0,1-1 0 0 0,0-1 0 0 0,28 5 0 0 0,-19-6-71 0 0,-8-1 4 0 0,0 0 1 0 0,1-2-1 0 0,-1 0 1 0 0,24-2-1 0 0,-29-1-28 0 0,-1 2-1 0 0,1-1 1 0 0,15 4 0 0 0,-19-2-2 0 0,1 0 0 0 0,-1-1 1 0 0,0-1-1 0 0,0 0 0 0 0,0-1 1 0 0,14-2-1 0 0,21-5 63 0 0,-30 5-53 0 0,-1 0 0 0 0,1-1 0 0 0,25-9 0 0 0,-23 6 3 0 0,0 1 0 0 0,35-5 0 0 0,-37 8-3 0 0,0-1 0 0 0,-1 0-1 0 0,1-1 1 0 0,20-9 0 0 0,-31 11-5 0 0,-1-1 1 0 0,0 1-1 0 0,0-1 0 0 0,0 0 0 0 0,0 0 0 0 0,-1 0 0 0 0,1-1 1 0 0,-1 1-1 0 0,-1-1 0 0 0,6-9 0 0 0,-2 2 8 0 0,0 0-1 0 0,-1-1 0 0 0,6-20 1 0 0,-8 21-10 0 0,3-9 66 0 0,6-28-1 0 0,-12 41-59 0 0,0 0 0 0 0,0-1 0 0 0,-1 1 0 0 0,0 0 0 0 0,0 0-1 0 0,-1 0 1 0 0,-2-10 0 0 0,-9-48 27 0 0,8 35 6 0 0,-3 0 0 0 0,-14-44 0 0 0,-44-96 110 0 0,52 140-106 0 0,-1 0-1 0 0,-2 0 1 0 0,-24-36 0 0 0,40 67-51 0 0,-16-24 6 0 0,-35-40 1 0 0,46 58-7 0 0,-1 0-1 0 0,0 1 1 0 0,0 0 0 0 0,-1 0 0 0 0,1 0 0 0 0,-1 1-1 0 0,0-1 1 0 0,0 2 0 0 0,-1-1 0 0 0,1 1-1 0 0,-12-3 1 0 0,14 5-61 0 0,1 0-1 0 0,-1 1 0 0 0,1-1 1 0 0,-1 1-1 0 0,0 1 0 0 0,1-1 1 0 0,-1 0-1 0 0,1 1 1 0 0,-1 0-1 0 0,1 0 0 0 0,-1 1 1 0 0,1-1-1 0 0,0 1 1 0 0,-8 4-1 0 0,4-2-129 0 0,1 1-1 0 0,0 0 1 0 0,0 0 0 0 0,0 1-1 0 0,1 0 1 0 0,0 0 0 0 0,-6 8 0 0 0,-5 11-1035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0:03.611"/>
    </inkml:context>
    <inkml:brush xml:id="br0">
      <inkml:brushProperty name="width" value="0.1" units="cm"/>
      <inkml:brushProperty name="height" value="0.1" units="cm"/>
      <inkml:brushProperty name="color" value="#F4F91B"/>
    </inkml:brush>
  </inkml:definitions>
  <inkml:trace contextRef="#ctx0" brushRef="#br0">2104 56 1375 0 0,'-4'-1'137'0'0,"1"-1"-1"0"0,-1 0 0 0 0,0 0 0 0 0,1-1 0 0 0,-6-3 0 0 0,-18-11 2651 0 0,15 13-2610 0 0,0 1-1 0 0,1 1 0 0 0,-1 0 0 0 0,-1 0 1 0 0,1 1-1 0 0,-15 1 0 0 0,-27-3 658 0 0,34 0-453 0 0,1 1-1 0 0,-1 1 1 0 0,1 1 0 0 0,-25 3-1 0 0,36-2-229 0 0,0-1 0 0 0,1 0-1 0 0,-11-1 1 0 0,12 1-56 0 0,0-1-1 0 0,1 1 1 0 0,-1 0 0 0 0,0 0-1 0 0,0 1 1 0 0,-10 2-1 0 0,9-1-53 0 0,-1-1-1 0 0,1 0 1 0 0,-1-1-1 0 0,0 1 0 0 0,1-1 1 0 0,-16-3-1 0 0,-10 1 333 0 0,-23 5-156 0 0,30-1-64 0 0,-35-3 0 0 0,8-1 138 0 0,-76 5-1 0 0,104-1-284 0 0,-9 1 23 0 0,-50-4 0 0 0,63 1-3 0 0,0 1 1 0 0,0 1-1 0 0,1 1 0 0 0,-1 0 0 0 0,1 2 0 0 0,-32 11 0 0 0,-43 8 47 0 0,-15-13 95 0 0,39-5-80 0 0,48-5-37 0 0,-31-1 0 0 0,-17 0 39 0 0,-79 14 92 0 0,26-9 2 0 0,117-5-155 0 0,-43 3 33 0 0,31-2-22 0 0,0 0 0 0 0,-34-4-1 0 0,23 0-20 0 0,21 3-8 0 0,0-1 1 0 0,0 0-1 0 0,-17-5 0 0 0,20 3 48 0 0,6 1 69 0 0,1 2-123 0 0,-1 1 0 0 0,0-1 0 0 0,0 0 0 0 0,1 0 0 0 0,-1 0 0 0 0,0 1 0 0 0,0-1 0 0 0,1 0 0 0 0,-1 0 0 0 0,0 1 0 0 0,0-1 0 0 0,0 0 0 0 0,0 1 0 0 0,1-1 0 0 0,-1 0 0 0 0,0 1 0 0 0,0-1 0 0 0,0 0 0 0 0,0 1 0 0 0,0-1 0 0 0,0 0 0 0 0,0 1 0 0 0,0-1 0 0 0,0 0 0 0 0,0 1 0 0 0,0-1 0 0 0,0 0-1 0 0,0 1 1 0 0,0-1 0 0 0,0 0 0 0 0,0 1 0 0 0,0-1 0 0 0,-1 1 0 0 0,-2 14-1039 0 0,1-4-3520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0:08.901"/>
    </inkml:context>
    <inkml:brush xml:id="br0">
      <inkml:brushProperty name="width" value="0.1" units="cm"/>
      <inkml:brushProperty name="height" value="0.1" units="cm"/>
      <inkml:brushProperty name="color" value="#E71224"/>
    </inkml:brush>
  </inkml:definitions>
  <inkml:trace contextRef="#ctx0" brushRef="#br0">2774 1099 3167 0 0,'-2'-1'316'0'0,"0"0"-1"0"0,1-1 1 0 0,-1 1-1 0 0,0 0 0 0 0,0 0 1 0 0,0 0-1 0 0,0 0 1 0 0,-4-1-1 0 0,-19-9 1081 0 0,21 8-1203 0 0,-1 1 0 0 0,1 0-1 0 0,-1 0 1 0 0,0 0 0 0 0,0 1 0 0 0,-6-2-1 0 0,-27-4 744 0 0,29 5-692 0 0,0 0 0 0 0,-1 0 0 0 0,1 1 0 0 0,0 0 0 0 0,-14 1 0 0 0,7 2 68 0 0,-6 0 175 0 0,1 0 1 0 0,-39-3 0 0 0,-126-7 1416 0 0,175 8-1810 0 0,0 1 0 0 0,-17 4 0 0 0,18-2-20 0 0,-1-2-1 0 0,-16 2 1 0 0,1-2 52 0 0,19 0-57 0 0,-1-1 0 0 0,1 0 0 0 0,0 0 0 0 0,-1-1 0 0 0,-13-2 0 0 0,5-1 116 0 0,9 2-85 0 0,-1 0 0 0 0,0 0-1 0 0,1-1 1 0 0,-1 0-1 0 0,1 0 1 0 0,0-1 0 0 0,-8-5-1 0 0,10 6-57 0 0,-1 0 0 0 0,1 0 0 0 0,-1 1 0 0 0,0-1 0 0 0,0 1 0 0 0,-10-2 0 0 0,-20-7 176 0 0,-37-14 79 0 0,57 20-218 0 0,5 3-5 0 0,0-1 0 0 0,0 2 0 0 0,0-1 0 0 0,-1 1 0 0 0,1 1 0 0 0,0 0 0 0 0,-20 3 0 0 0,29-2-74 0 0,-109 17 200 0 0,87-11-160 0 0,-33 16 0 0 0,-1-1 8 0 0,-3 3 152 0 0,18-9-135 0 0,27-9-7 0 0,-28 8 1 0 0,14-7 71 0 0,8-2 22 0 0,-1 0 0 0 0,0-1 0 0 0,-40 2 0 0 0,58-8-105 0 0,-1 1-1 0 0,0-1 1 0 0,1-1 0 0 0,-1 1-1 0 0,1-1 1 0 0,-6-2 0 0 0,6 2 10 0 0,0 0 1 0 0,0 1-1 0 0,-1-1 1 0 0,1 1 0 0 0,-12-1-1 0 0,-58-3 83 0 0,55 2-98 0 0,-1 1-1 0 0,-39 3 0 0 0,24 3-39 0 0,21-1 14 0 0,-1-1-1 0 0,1-1 1 0 0,-24-1-1 0 0,-43 0 113 0 0,25 5-76 0 0,43-3-33 0 0,-1-1 0 0 0,0 0 0 0 0,-15-1 0 0 0,-45-12-8 0 0,50 9 75 0 0,0 1 0 0 0,-32 2 0 0 0,35 0-91 0 0,16-1 42 0 0,0 0-1 0 0,0-1 0 0 0,1 0 0 0 0,-1 0 1 0 0,1 0-1 0 0,0-1 0 0 0,-1 1 1 0 0,1-1-1 0 0,0-1 0 0 0,-7-5 1 0 0,-11-6 171 0 0,-33-12 88 0 0,42 21-262 0 0,1 0-1 0 0,-1 0 1 0 0,1-1 0 0 0,1-1 0 0 0,0 0-1 0 0,-14-12 1 0 0,21 12-2 0 0,0 1-1 0 0,0-1 1 0 0,1 1 0 0 0,0-1-1 0 0,0-1 1 0 0,-3-9 0 0 0,5 13-21 0 0,1 0-11 0 0,-42-118 261 0 0,37 104-205 0 0,2-2 1 0 0,0 1 0 0 0,2 0 0 0 0,-1-28-1 0 0,4 32-35 0 0,1 1 0 0 0,0 0 0 0 0,1 0 0 0 0,1 0 0 0 0,7-19-1 0 0,5-21 2 0 0,-13 40-17 0 0,0 0 1 0 0,2 0-1 0 0,0 0 0 0 0,0 0 1 0 0,2 1-1 0 0,0 0 0 0 0,0 1 1 0 0,1-1-1 0 0,1 1 0 0 0,0 1 1 0 0,12-13-1 0 0,118-111-5 0 0,-131 128 0 0 0,0 0 0 0 0,1 0 0 0 0,0 1 0 0 0,1 0 0 0 0,0 0 0 0 0,15-7 0 0 0,-10 7 0 0 0,-11 4 0 0 0,1 1 0 0 0,0 0 0 0 0,0 0 0 0 0,0 0 0 0 0,5 0 0 0 0,15-2 0 0 0,1 2 0 0 0,45 1 0 0 0,22-2 0 0 0,-33-3 0 0 0,177-23 0 0 0,-157 20 0 0 0,1 3 0 0 0,109 7 0 0 0,-124 2 0 0 0,1-3 0 0 0,81-11 0 0 0,-89 6 0 0 0,107 3 0 0 0,-81 3 0 0 0,-26 2 0 0 0,62 11 0 0 0,-46-5 0 0 0,-31-3 0 0 0,-12-2 0 0 0,0-1 0 0 0,37-1 0 0 0,8-7 0 0 0,-23 1 0 0 0,-1 2 0 0 0,66 6 0 0 0,-82 0 0 0 0,-6-2 0 0 0,0 2 0 0 0,-1 1 0 0 0,52 16 0 0 0,-67-15 0 0 0,0 2 0 0 0,0 0 0 0 0,0 1 0 0 0,20 16 0 0 0,0 0 0 0 0,-16-13 0 0 0,-13-9 0 0 0,1 1 0 0 0,-1 1 0 0 0,0-1 0 0 0,0 1 0 0 0,0 0 0 0 0,-1 0 0 0 0,1 1 0 0 0,5 7 0 0 0,-1 3 0 0 0,-1-1 0 0 0,-1 2 0 0 0,7 17 0 0 0,11 14-35 0 0,-19-35 17 0 0,12 25-1 0 0,-14-23 19 0 0,-1 1 0 0 0,-1 0 0 0 0,0 0 0 0 0,-1 0 0 0 0,0 29 0 0 0,0-4 0 0 0,2-7 0 0 0,-2-18 0 0 0,-1 1 0 0 0,0 18 0 0 0,-2-11-13 0 0,-1 1 1 0 0,-1-1-1 0 0,-1 0 0 0 0,-13 44 0 0 0,-69 126-271 0 0,-2 4-128 0 0,84-189 399 0 0,-40 127-3078 0 0,29-82 1515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0:16.453"/>
    </inkml:context>
    <inkml:brush xml:id="br0">
      <inkml:brushProperty name="width" value="0.1" units="cm"/>
      <inkml:brushProperty name="height" value="0.1" units="cm"/>
      <inkml:brushProperty name="color" value="#E71224"/>
    </inkml:brush>
  </inkml:definitions>
  <inkml:trace contextRef="#ctx0" brushRef="#br0">2099 1210 4631 0 0,'-1'0'86'0'0,"-1"0"-1"0"0,1-1 0 0 0,0 1 0 0 0,-1-1 1 0 0,1 1-1 0 0,0-1 0 0 0,0 1 0 0 0,-1-1 1 0 0,1 0-1 0 0,-2-1 0 0 0,-11-5 952 0 0,10 6-866 0 0,0 1 0 0 0,-1 0 0 0 0,1 1 1 0 0,0-1-1 0 0,0 1 0 0 0,0 0 0 0 0,-1 0 0 0 0,1 0 0 0 0,0 0 0 0 0,-4 3 1 0 0,-20 5 34 0 0,-13 1 99 0 0,27-5 8 0 0,-1-2 0 0 0,-18 3 0 0 0,-10 4 528 0 0,-1 0-267 0 0,41-10-517 0 0,0 0 1 0 0,0 1 0 0 0,0-2-1 0 0,0 1 1 0 0,0 0 0 0 0,0-1-1 0 0,0 1 1 0 0,0-1 0 0 0,0 0-1 0 0,0 0 1 0 0,1 0 0 0 0,-6-3-1 0 0,2 2 71 0 0,0-1-1 0 0,0 1 1 0 0,0 1-1 0 0,0-1 0 0 0,0 1 1 0 0,-1 0-1 0 0,1 0 1 0 0,0 1-1 0 0,-1 0 0 0 0,1 0 1 0 0,-1 0-1 0 0,-7 2 1 0 0,-18 0 93 0 0,16-2-215 0 0,3 0 22 0 0,1 0-1 0 0,0 0 0 0 0,0-1 1 0 0,0-1-1 0 0,-15-4 0 0 0,10 2 225 0 0,-1 1 0 0 0,0 0-1 0 0,1 2 1 0 0,-32 0 0 0 0,20-3-194 0 0,22 3-59 0 0,0 0 0 0 0,1 1 0 0 0,-13-1-1 0 0,-138 6 366 0 0,141-6-296 0 0,1 0-1 0 0,-1-2 0 0 0,1 0 1 0 0,-28-9-1 0 0,28 7 8 0 0,1 1 1 0 0,-1 0-1 0 0,-1 1 0 0 0,-28-2 1 0 0,-30 2 32 0 0,-37 1-14 0 0,-96 27 98 0 0,194-24-166 0 0,0 0-1 0 0,0 0 1 0 0,0-1 0 0 0,-21-3-1 0 0,-8 1 8 0 0,31 3-7 0 0,-1-2 0 0 0,1 1 0 0 0,-14-3 0 0 0,21 2-21 0 0,1 0 0 0 0,0 0-1 0 0,-1 0 1 0 0,1-1 0 0 0,0 1 0 0 0,0-1 0 0 0,0 1 0 0 0,0-1 0 0 0,0 0 0 0 0,0 0 0 0 0,0-1 0 0 0,1 1 0 0 0,-1 0 0 0 0,-3-6 0 0 0,-8-11 29 0 0,-6-8 165 0 0,-1 1-1 0 0,-39-39 0 0 0,1 4-146 0 0,41 41-14 0 0,-42-36 0 0 0,46 44-39 0 0,-20-23 0 0 0,13 13 67 0 0,18 19-64 0 0,0-1 0 0 0,0 1 0 0 0,0-1 0 0 0,1 1 0 0 0,-1-1 0 0 0,1 0 0 0 0,0 0 0 0 0,0 0 0 0 0,1 0 0 0 0,-1 0 0 0 0,1 0 0 0 0,0-1 0 0 0,0 1 0 0 0,0 0 0 0 0,0-7 0 0 0,1 5 1 0 0,0-1 1 0 0,1 0-1 0 0,0 1 0 0 0,0-1 0 0 0,1 1 0 0 0,-1-1 1 0 0,1 1-1 0 0,1 0 0 0 0,4-11 0 0 0,11-36 8 0 0,-10 33 2 0 0,-5 12-8 0 0,0 0-1 0 0,0 0 1 0 0,0 0-1 0 0,1 1 1 0 0,0 0-1 0 0,1-1 0 0 0,0 2 1 0 0,8-10-1 0 0,8-8-4 0 0,0-1 0 0 0,21-36 0 0 0,-19 28 0 0 0,7-19 0 0 0,-22 36 0 0 0,1 2 0 0 0,13-19 0 0 0,-14 23 0 0 0,0 0 0 0 0,1 1 0 0 0,0-1 0 0 0,0 2 0 0 0,1 0 0 0 0,0 0 0 0 0,1 0 0 0 0,0 2 0 0 0,0-1 0 0 0,0 1 0 0 0,1 1 0 0 0,21-7 0 0 0,56-22 118 0 0,-75 30-132 0 0,0 1 0 0 0,0 0 0 0 0,1 1 0 0 0,-1 0 0 0 0,16 1 0 0 0,36-6-20 0 0,4-1 34 0 0,5-1 0 0 0,-29 5 0 0 0,54-1 0 0 0,-78 6 0 0 0,-1 1 0 0 0,26 6 0 0 0,-25-4 0 0 0,-1-1 0 0 0,28 1 0 0 0,2-3 0 0 0,0-3 0 0 0,100-16 0 0 0,-73 4 0 0 0,-47 9 0 0 0,0-1 0 0 0,0-2 0 0 0,57-22 0 0 0,-79 27 0 0 0,-1 0 0 0 0,1 0 0 0 0,0 1 0 0 0,0 0 0 0 0,0 1 0 0 0,0 0 0 0 0,16 0 0 0 0,68 7 0 0 0,-43-1 0 0 0,-27-4 0 0 0,-9 0 0 0 0,1-1 0 0 0,-1 2 0 0 0,0 0 0 0 0,0 1 0 0 0,23 7 0 0 0,-28-6-8 0 0,0 1 0 0 0,0 1 0 0 0,10 8-1 0 0,-10-8-1 0 0,0 0 0 0 0,18 10-1 0 0,-14-11 11 0 0,-1 1 0 0 0,1 1 0 0 0,-1 0 0 0 0,0 1 0 0 0,15 12 0 0 0,-12-8 0 0 0,28 16 0 0 0,-30-20 0 0 0,-7-3 0 0 0,0 0 0 0 0,0 0 0 0 0,-1 0 0 0 0,0 1 0 0 0,0 0 0 0 0,0 0 0 0 0,-1 0 0 0 0,1 1 0 0 0,-1-1 0 0 0,-1 1 0 0 0,0 0 0 0 0,0 0 0 0 0,4 12 0 0 0,9 21 0 0 0,-11-30 0 0 0,0 0 0 0 0,-1 1 0 0 0,0-1 0 0 0,-1 1 0 0 0,0 0 0 0 0,-1 0 0 0 0,0 0 0 0 0,0 13 0 0 0,3 113 0 0 0,-5-70 0 0 0,-1-29 0 0 0,1-22 0 0 0,0 0 0 0 0,1 0 0 0 0,-2 0 0 0 0,0 0 0 0 0,-1 0 0 0 0,-1 0 0 0 0,0 0 0 0 0,-8 22 0 0 0,-9 22 0 0 0,14-40 0 0 0,-12 28 0 0 0,15-41 0 0 0,0-1 0 0 0,-1 0 0 0 0,0 0 0 0 0,0 0 0 0 0,-1 0 0 0 0,1-1 0 0 0,-1 0 0 0 0,-7 7 0 0 0,-33 26 0 0 0,-60 65 0 0 0,3 24-5281 0 0,76-91-254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0:21.283"/>
    </inkml:context>
    <inkml:brush xml:id="br0">
      <inkml:brushProperty name="width" value="0.1" units="cm"/>
      <inkml:brushProperty name="height" value="0.1" units="cm"/>
      <inkml:brushProperty name="color" value="#E71224"/>
    </inkml:brush>
  </inkml:definitions>
  <inkml:trace contextRef="#ctx0" brushRef="#br0">2556 1400 1375 0 0,'-92'-41'3979'0'0,"72"33"-3553"0"0,12 5-64 0 0,-1-1-1 0 0,0 1 1 0 0,0 0-1 0 0,0 1 0 0 0,-17-2 1 0 0,9 3 125 0 0,-1 2 1 0 0,-31 4-1 0 0,-2 1-187 0 0,-208 7 2299 0 0,206-10-2137 0 0,0 3 0 0 0,-68 16-1 0 0,-16 0 377 0 0,63-12-457 0 0,-13-1-62 0 0,76-9-256 0 0,0 0 0 0 0,0-1 1 0 0,0 0-1 0 0,0-1 0 0 0,-20-5 1 0 0,8 1 52 0 0,-1 1 0 0 0,-42-4 1 0 0,12 5-84 0 0,31 3 3 0 0,1-1 0 0 0,-40-8 0 0 0,43 5-47 0 0,11 4 19 0 0,1-1 1 0 0,-1 0-1 0 0,1 0 0 0 0,0-1 1 0 0,-1 0-1 0 0,1 0 1 0 0,1-1-1 0 0,-10-6 0 0 0,2 0 13 0 0,-1 0 1 0 0,1 1-1 0 0,-1 1 0 0 0,-1 1 0 0 0,0 0 1 0 0,0 1-1 0 0,-18-5 0 0 0,-122-20 237 0 0,86 19-214 0 0,47 8 44 0 0,1-2 0 0 0,0 0 0 0 0,-29-12 0 0 0,29 6 43 0 0,-32-20-1 0 0,-11-7-127 0 0,4 11 1439 0 0,-27-15-2117 0 0,83 41 667 0 0,-1-1-1 0 0,1 0 1 0 0,0 0 0 0 0,0 0-1 0 0,0 0 1 0 0,0-1 0 0 0,0 0-1 0 0,1 0 1 0 0,-1 0 0 0 0,1-1-1 0 0,0 1 1 0 0,1-1 0 0 0,-1 0-1 0 0,1 0 1 0 0,0 0 0 0 0,0-1-1 0 0,0 1 1 0 0,1-1 0 0 0,0 1 0 0 0,-2-7-1 0 0,-40-166 377 0 0,19 81-323 0 0,15 56-3 0 0,-23-63-1 0 0,26 89-41 0 0,1-2 0 0 0,1 1 0 0 0,-6-30-1 0 0,10 40 2 0 0,1 0 0 0 0,-1 0 0 0 0,1-1-1 0 0,0 1 1 0 0,1 0 0 0 0,-1 0 0 0 0,1 0-1 0 0,1 0 1 0 0,-1 0 0 0 0,1 0 0 0 0,0 0 0 0 0,0 1-1 0 0,0-1 1 0 0,4-5 0 0 0,3-1 10 0 0,0 0 0 0 0,0 0 0 0 0,1 1 0 0 0,1 1 0 0 0,0-1 0 0 0,0 2 0 0 0,25-16 0 0 0,96-48 79 0 0,-108 61-87 0 0,-3 3-3 0 0,1 0 0 0 0,0 1 0 0 0,24-5 0 0 0,71-10 0 0 0,-34 7 0 0 0,55-11 0 0 0,1 6 0 0 0,259-5 0 0 0,-300 25 0 0 0,153 6 0 0 0,187 58 0 0 0,-373-46 0 0 0,-24-6 0 0 0,-31-7-3 0 0,1-1 0 0 0,-1 2-1 0 0,1 0 1 0 0,-1 0 0 0 0,0 1 0 0 0,-1 0-1 0 0,0 0 1 0 0,0 1 0 0 0,0 0 0 0 0,13 15-1 0 0,4 8-14 0 0,37 53 0 0 0,-63-83 18 0 0,8 12 0 0 0,0 1 0 0 0,-1 0 0 0 0,-1 1 0 0 0,0-1 0 0 0,7 29 0 0 0,11 75 0 0 0,-19-82 0 0 0,1-1 0 0 0,17 49 0 0 0,-14-57 0 0 0,0 1 0 0 0,8 46 0 0 0,-14-54 0 0 0,4 26 0 0 0,4 79 0 0 0,-11-116 0 0 0,0 17 0 0 0,0 0 0 0 0,-2 0 0 0 0,0 0 0 0 0,-11 43 0 0 0,11-61 0 0 0,0 1 0 0 0,-1 0 0 0 0,0-1 0 0 0,0 0 0 0 0,0 0 0 0 0,-1 0 0 0 0,-1 0 0 0 0,1 0 0 0 0,-1-1 0 0 0,0 1 0 0 0,0-1 0 0 0,-1-1 0 0 0,0 1 0 0 0,0-1 0 0 0,-12 8 0 0 0,3-2 19 0 0,0-2 1 0 0,-1 0-1 0 0,-1 0 0 0 0,1-2 0 0 0,-1 0 0 0 0,0-1 0 0 0,-1-1 0 0 0,1 0 1 0 0,-1-2-1 0 0,-31 4 0 0 0,-6-9 79 0 0,0-2 0 0 0,0-2 0 0 0,-70-18 0 0 0,95 18-66 0 0,13 2-210 0 0,0 1 0 0 0,1 1 0 0 0,-1 1 1 0 0,0 0-1 0 0,0 1 0 0 0,0 1 0 0 0,-32 5 0 0 0,24 1-634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0:23.018"/>
    </inkml:context>
    <inkml:brush xml:id="br0">
      <inkml:brushProperty name="width" value="0.1" units="cm"/>
      <inkml:brushProperty name="height" value="0.1" units="cm"/>
      <inkml:brushProperty name="color" value="#E71224"/>
    </inkml:brush>
  </inkml:definitions>
  <inkml:trace contextRef="#ctx0" brushRef="#br0">2819 119 3711 0 0,'-9'-4'153'0'0,"0"1"-1"0"0,0 1 0 0 0,0-1 0 0 0,-1 2 0 0 0,1-1 0 0 0,-1 1 0 0 0,1 1 0 0 0,-1 0 1 0 0,0 0-1 0 0,-16 3 0 0 0,-188 33 512 0 0,-103 10 1702 0 0,216-33-1243 0 0,9-1-350 0 0,73-11-594 0 0,0-1 0 0 0,0-1 0 0 0,0 0 0 0 0,0-2 0 0 0,-35-8 0 0 0,21 1 218 0 0,-1-1 0 0 0,-39-21-1 0 0,-135-57 460 0 0,185 78-796 0 0,-1 2-1 0 0,0 1 1 0 0,-1 0 0 0 0,1 2-1 0 0,-1 1 1 0 0,-1 1-1 0 0,1 1 1 0 0,-1 2-1 0 0,1 0 1 0 0,-1 2-1 0 0,-29 3 1 0 0,-188 24 9 0 0,212-27-48 0 0,-44-4-1 0 0,2 0 3 0 0,52 3-18 0 0,-8-1 26 0 0,0 2 0 0 0,0 1 0 0 0,-38 7-1 0 0,-124 51 29 0 0,148-45-54 0 0,-27 5-5 0 0,52-16 0 0 0,1 1 0 0 0,-1 0 0 0 0,1 1 0 0 0,-27 14 0 0 0,30-12 0 0 0,0 1 0 0 0,0 1 0 0 0,0 0 0 0 0,2 0 0 0 0,-17 18 0 0 0,25-23 0 0 0,0-1 0 0 0,0 1 0 0 0,1 0 0 0 0,0 0 0 0 0,0 0 0 0 0,0 1 0 0 0,1-1 0 0 0,-1 0 0 0 0,1 1 0 0 0,1 0 0 0 0,-1 0 0 0 0,1-1 0 0 0,0 1 0 0 0,0 0 0 0 0,1 0 0 0 0,-1 0 0 0 0,1 0 0 0 0,2 9 0 0 0,3 10 28 0 0,1 0-1 0 0,2 0 0 0 0,12 30 0 0 0,-8-25 15 0 0,12 49-1 0 0,-1 49 44 0 0,1 8 88 0 0,-17-107-142 0 0,1 0 1 0 0,19 44-1 0 0,-20-60-28 0 0,15 38 72 0 0,2-2 1 0 0,34 51 0 0 0,-53-94-51 0 0,0 0 0 0 0,1 0 0 0 0,0 0 0 0 0,0-1 0 0 0,1 0 0 0 0,0 0 0 0 0,-1 0 0 0 0,2-1 0 0 0,-1 0 0 0 0,0 0 0 0 0,1-1 0 0 0,11 3 0 0 0,12 3 238 0 0,57 9 1 0 0,-86-17-258 0 0,116 16 212 0 0,121 1-1 0 0,-141-23-118 0 0,-52 1-73 0 0,2-1 68 0 0,72-18 1 0 0,21-3 66 0 0,-73 19-145 0 0,360-54 170 0 0,-303 39-169 0 0,-79 15-5 0 0,1-2 0 0 0,-1-1-1 0 0,59-23 1 0 0,-94 29-11 0 0,35-14 44 0 0,-1-2 0 0 0,67-41 0 0 0,-107 58-40 0 0,0-1 0 0 0,-1 0 1 0 0,0 0-1 0 0,0 0 0 0 0,0 0 0 0 0,0-1 0 0 0,-1 1 0 0 0,1-1 0 0 0,-1 0 0 0 0,-1 0 0 0 0,1 0 0 0 0,-1-1 1 0 0,1 1-1 0 0,-2 0 0 0 0,1-1 0 0 0,-1 0 0 0 0,2-7 0 0 0,-1-8 29 0 0,-1 0 0 0 0,0 0 0 0 0,-4-29 0 0 0,1 17-16 0 0,1 11 19 0 0,-1 0 1 0 0,-1 1-1 0 0,0-1 1 0 0,-2 1-1 0 0,-1-1 1 0 0,-12-29-1 0 0,12 38-6 0 0,0 1 0 0 0,-1 0 0 0 0,0 0 0 0 0,-1 1 0 0 0,0 0 0 0 0,-1 0 0 0 0,0 0 0 0 0,-1 2 0 0 0,0-1 0 0 0,0 1 0 0 0,-15-10 0 0 0,7 8 39 0 0,0 0 0 0 0,-28-12 0 0 0,40 20-70 0 0,0 1 0 0 0,0 0 0 0 0,0 0 0 0 0,-1 0 0 0 0,1 1 0 0 0,0 0 0 0 0,-1 0 0 0 0,1 1 0 0 0,-1 0 0 0 0,1 0 0 0 0,-1 0 0 0 0,-7 2 0 0 0,11-1-52 0 0,1-1 1 0 0,-1 1 0 0 0,1 0 0 0 0,-1 1 0 0 0,1-1 0 0 0,-1 0 0 0 0,1 1 0 0 0,0-1 0 0 0,0 1 0 0 0,0 0 0 0 0,0 0 0 0 0,0 0 0 0 0,-2 2 0 0 0,-11 20-4866 0 0,8-4-629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0:24.601"/>
    </inkml:context>
    <inkml:brush xml:id="br0">
      <inkml:brushProperty name="width" value="0.1" units="cm"/>
      <inkml:brushProperty name="height" value="0.1" units="cm"/>
      <inkml:brushProperty name="color" value="#E71224"/>
    </inkml:brush>
  </inkml:definitions>
  <inkml:trace contextRef="#ctx0" brushRef="#br0">3194 303 1839 0 0,'-41'-41'1130'0'0,"38"40"-703"0"0,1 0 0 0 0,-1 0 0 0 0,1 0 1 0 0,-1 0-1 0 0,0 0 0 0 0,1 1 0 0 0,-1-1 0 0 0,-4 0 1 0 0,-3 0-232 0 0,-58-9 393 0 0,53 9-592 0 0,-1-1 1 0 0,1-1-1 0 0,0 0 1 0 0,0-1-1 0 0,-28-11 0 0 0,-10-13 88 0 0,29 15 469 0 0,-38-16-1 0 0,35 20-363 0 0,0 2 0 0 0,0 0 0 0 0,-1 2 0 0 0,-28-3 0 0 0,-111 3 1044 0 0,77 3-986 0 0,50 0-232 0 0,1-2 0 0 0,-1-2 0 0 0,-53-15 0 0 0,15 3 268 0 0,-116-10 0 0 0,-19 9 170 0 0,-379 16-1 0 0,441 16-139 0 0,80-6-300 0 0,-251 12 103 0 0,265-14-117 0 0,0 2 0 0 0,1 3 0 0 0,-63 19 0 0 0,95-23 1 0 0,1 0-1 0 0,0 0-1 0 0,0 2 1 0 0,-28 13-1 0 0,44-18 2 0 0,1 0 0 0 0,0 1-1 0 0,1 0 1 0 0,-1 0 0 0 0,1 0-1 0 0,0 0 1 0 0,0 1 0 0 0,0 0-1 0 0,0 0 1 0 0,1 1 0 0 0,0-1 0 0 0,0 1-1 0 0,1 0 1 0 0,-1 0 0 0 0,1 0-1 0 0,-2 9 1 0 0,1-5 55 0 0,0 0-1 0 0,1 1 1 0 0,1 0-1 0 0,0-1 1 0 0,0 1-1 0 0,1 0 1 0 0,1 0-1 0 0,-1 0 1 0 0,2 0 0 0 0,0 0-1 0 0,0 0 1 0 0,1 0-1 0 0,0-1 1 0 0,1 1-1 0 0,0 0 1 0 0,1-1-1 0 0,5 12 1 0 0,2-3 108 0 0,0 0 0 0 0,1-1 0 0 0,0-1 0 0 0,2 0 0 0 0,20 20 1 0 0,85 67 370 0 0,-41-39-284 0 0,-33-28-72 0 0,96 57 0 0 0,-92-64-63 0 0,83 67-1 0 0,-112-81-102 0 0,1 0-1 0 0,0-2 1 0 0,1 0-1 0 0,30 14 1 0 0,97 33 216 0 0,-148-61-228 0 0,44 16 127 0 0,1-2 0 0 0,1-1 0 0 0,95 10 0 0 0,44-10 112 0 0,-19-3-82 0 0,-89-6-83 0 0,0-3 1 0 0,153-18-1 0 0,83-32 6 0 0,-212 32-28 0 0,236-54-8 0 0,-246 45-30 0 0,143-61-1 0 0,-177 61 28 0 0,90-54-1 0 0,-132 70-32 0 0,0-1 0 0 0,-1 0 0 0 0,-1-2 0 0 0,0 1 0 0 0,0-2 0 0 0,-2 0 0 0 0,1 0 0 0 0,-2-1 0 0 0,0-1 0 0 0,10-19 0 0 0,-16 26-9 0 0,-2 0 1 0 0,1 0 0 0 0,-1 0-1 0 0,0-1 1 0 0,-1 1-1 0 0,0-1 1 0 0,-1 0 0 0 0,0 1-1 0 0,-1-1 1 0 0,0-17 0 0 0,-2 12 0 0 0,-1 1 0 0 0,0 0 1 0 0,0 1-1 0 0,-2-1 0 0 0,1 0 0 0 0,-12-19 1 0 0,-6-6 26 0 0,-2 1 0 0 0,-2 2 0 0 0,-48-54 0 0 0,53 67-5 0 0,0 2 0 0 0,-1 0 0 0 0,-41-29 0 0 0,49 40-18 0 0,-1 0 0 0 0,0 2 0 0 0,-1 0 0 0 0,0 0 1 0 0,0 2-1 0 0,0 0 0 0 0,-30-7 0 0 0,36 12-54 0 0,0-1 0 0 0,0 2 0 0 0,0 0 0 0 0,0 0 0 0 0,0 1 0 0 0,-15 2 0 0 0,14 0-1210 0 0,1-1 0 0 0,0 2 0 0 0,-13 5 0 0 0,-14 11-4445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0:26.212"/>
    </inkml:context>
    <inkml:brush xml:id="br0">
      <inkml:brushProperty name="width" value="0.1" units="cm"/>
      <inkml:brushProperty name="height" value="0.1" units="cm"/>
      <inkml:brushProperty name="color" value="#E71224"/>
    </inkml:brush>
  </inkml:definitions>
  <inkml:trace contextRef="#ctx0" brushRef="#br0">3079 234 863 0 0,'-4'-1'121'0'0,"0"0"-1"0"0,0 0 1 0 0,0 0-1 0 0,0-1 1 0 0,1 0-1 0 0,-1 0 0 0 0,0 0 1 0 0,1 0-1 0 0,-6-5 1 0 0,-4-2 684 0 0,-10-7 1053 0 0,-24-21 0 0 0,25 18-374 0 0,-28-17 0 0 0,42 31-1284 0 0,0 0-1 0 0,-1 1 0 0 0,1 0 1 0 0,-1 1-1 0 0,0-1 1 0 0,0 2-1 0 0,-15-4 1 0 0,-129-8 34 0 0,22 3-102 0 0,-39-9 474 0 0,-226 2-1 0 0,193 21-460 0 0,-196 8-31 0 0,222-6-57 0 0,-93 8 24 0 0,116-3-62 0 0,87-7-4 0 0,0 2 0 0 0,-81 18 0 0 0,20 10 49 0 0,98-23-46 0 0,0 1-1 0 0,-34 18 0 0 0,18-8-5 0 0,30-12 20 0 0,0 0 0 0 0,0 0 0 0 0,1 2 0 0 0,0 0 0 0 0,1 1 0 0 0,-15 15 0 0 0,24-22 27 0 0,1 1 0 0 0,0 0-1 0 0,0 0 1 0 0,0 0 0 0 0,1 0 0 0 0,-1 1-1 0 0,2-1 1 0 0,-1 1 0 0 0,1 0-1 0 0,0 0 1 0 0,0 0 0 0 0,1 0 0 0 0,0 0-1 0 0,0 0 1 0 0,1 10 0 0 0,0 13 173 0 0,2 0 0 0 0,8 42 0 0 0,-4-36-110 0 0,-3-16-22 0 0,1 0 1 0 0,2 0-1 0 0,0 0 1 0 0,1-1 0 0 0,16 32-1 0 0,58 83 653 0 0,-62-106-719 0 0,-6-8 12 0 0,2-1 0 0 0,1 0 0 0 0,0-1 0 0 0,1-1 0 0 0,1-1 0 0 0,1 0 0 0 0,0-2 0 0 0,1 0 0 0 0,23 12 0 0 0,-15-13 27 0 0,0-2 0 0 0,57 15 0 0 0,4-7 78 0 0,101 9 1 0 0,-120-19-154 0 0,12 0 45 0 0,1-4 0 0 0,117-7-1 0 0,351-15 161 0 0,-411 11-177 0 0,154-27 1 0 0,-93 8 37 0 0,-146 18-42 0 0,-1-1-1 0 0,0-3 0 0 0,0-3 1 0 0,-1-2-1 0 0,95-42 0 0 0,-121 45-17 0 0,5-2 16 0 0,0-1 0 0 0,53-38 0 0 0,-70 43 6 0 0,-1-1 0 0 0,0-1-1 0 0,-1 0 1 0 0,0-1 0 0 0,18-27 0 0 0,-23 28 15 0 0,0 0 1 0 0,-2-1 0 0 0,1 0-1 0 0,-2 0 1 0 0,1 0 0 0 0,-2-1 0 0 0,4-23-1 0 0,-4 7 13 0 0,-1 0 1 0 0,-2-1-1 0 0,-1 1 0 0 0,-1 0 0 0 0,-2-1 1 0 0,-1 1-1 0 0,-2 0 0 0 0,-18-57 0 0 0,17 68-30 0 0,-2 0-1 0 0,0 0 1 0 0,-1 1-1 0 0,-1 1 1 0 0,-1-1-1 0 0,0 2 1 0 0,-2 0-1 0 0,0 0 1 0 0,0 1-1 0 0,-19-15 1 0 0,29 28-29 0 0,0 0 0 0 0,0 0 1 0 0,-1 0-1 0 0,1 1 0 0 0,0 0 1 0 0,-1-1-1 0 0,0 1 0 0 0,1 1 0 0 0,-1-1 1 0 0,0 1-1 0 0,0 0 0 0 0,0 0 1 0 0,0 0-1 0 0,0 1 0 0 0,-10 0 0 0 0,8 1-105 0 0,0 0 0 0 0,1 0 0 0 0,-1 1 0 0 0,0 0 0 0 0,1 1-1 0 0,-1 0 1 0 0,1 0 0 0 0,0 0 0 0 0,0 0 0 0 0,0 1 0 0 0,-5 5 0 0 0,-28 22-656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0:47.371"/>
    </inkml:context>
    <inkml:brush xml:id="br0">
      <inkml:brushProperty name="width" value="0.1" units="cm"/>
      <inkml:brushProperty name="height" value="0.1" units="cm"/>
      <inkml:brushProperty name="color" value="#66CC00"/>
    </inkml:brush>
  </inkml:definitions>
  <inkml:trace contextRef="#ctx0" brushRef="#br0">672 92 4143 0 0,'0'0'71'0'0,"-1"-1"0"0"0,0 1 0 0 0,1-1 0 0 0,-1 1 0 0 0,1-1 0 0 0,-1 1 0 0 0,1-1 0 0 0,0 0 0 0 0,-1 1 0 0 0,1-1 0 0 0,-1 0 0 0 0,1 1 0 0 0,0-1 0 0 0,0 0 0 0 0,-1 1 0 0 0,1-1 0 0 0,0 0-1 0 0,0 0 1 0 0,0 1 0 0 0,0-1 0 0 0,0 0 0 0 0,0 0 0 0 0,0 1 0 0 0,0-1 0 0 0,0 0 0 0 0,0 0 0 0 0,0 1 0 0 0,0-1 0 0 0,1 0 0 0 0,-1 0 0 0 0,0 1 0 0 0,1-1 0 0 0,-1 0 0 0 0,0 1 0 0 0,1-1-1 0 0,0-1 1 0 0,4-9-364 0 0,-5 11 335 0 0,0 0-1 0 0,0 0 0 0 0,0-1 1 0 0,0 1-1 0 0,0 0 0 0 0,0 0 1 0 0,0 0-1 0 0,0-1 0 0 0,0 1 1 0 0,-1 0-1 0 0,1 0 0 0 0,0-1 1 0 0,0 1-1 0 0,0 0 0 0 0,0 0 1 0 0,0-1-1 0 0,0 1 0 0 0,-1 0 1 0 0,1 0-1 0 0,0 0 0 0 0,0 0 1 0 0,0-1-1 0 0,-1 1 0 0 0,1 0 1 0 0,0 0-1 0 0,0 0 0 0 0,0 0 1 0 0,-1 0-1 0 0,1 0 0 0 0,0-1 1 0 0,0 1-1 0 0,-1 0 0 0 0,1 0 1 0 0,0 0-1 0 0,0 0 0 0 0,-1 0 1 0 0,1 0-1 0 0,0 0 0 0 0,0 0 1 0 0,-1 0-1 0 0,1 0 0 0 0,0 0 1 0 0,0 0-1 0 0,-1 0 0 0 0,1 1 1 0 0,0-1-1 0 0,0 0 0 0 0,0 0 1 0 0,-1 0-1 0 0,1 0 0 0 0,0 0 1 0 0,-1 1-1 0 0,-18 3 2228 0 0,14-2-1997 0 0,-20-3 1267 0 0,21 0-1353 0 0,1 0 0 0 0,0 1 0 0 0,0 0 0 0 0,-1 0-1 0 0,1 0 1 0 0,-6 1 0 0 0,1 0 293 0 0,0 0 0 0 0,0 0 0 0 0,0-1 0 0 0,-10-1-1 0 0,0 1 144 0 0,-6 1 76 0 0,13-1-556 0 0,0 0-1 0 0,-1 0 1 0 0,1-1-1 0 0,0 0 0 0 0,0 0 1 0 0,-11-4-1 0 0,16 3-30 0 0,0 0-1 0 0,0 1 0 0 0,-1 0 1 0 0,1 1-1 0 0,0 0 1 0 0,-1-1-1 0 0,1 2 0 0 0,-1-1 1 0 0,-6 2-1 0 0,-9 4-92 0 0,9-2 112 0 0,0-1 0 0 0,0 0 0 0 0,0-1-1 0 0,-13 0 1 0 0,24-1-122 0 0,1-1 0 0 0,-1 0 0 0 0,0 1 0 0 0,1-1 0 0 0,-1 1 0 0 0,1 0 0 0 0,-1-1 0 0 0,1 1 0 0 0,0 0 0 0 0,-1 0 0 0 0,1 0 0 0 0,0 0 0 0 0,-1 0 0 0 0,1 0 0 0 0,0 1 0 0 0,0-1 0 0 0,-2 3 0 0 0,-20 32 225 0 0,4-6-125 0 0,2-13-39 0 0,-33 29 0 0 0,4-4 9 0 0,32-30 5 0 0,9-7 46 0 0,0 0 1 0 0,0 0-1 0 0,-7 10 0 0 0,11-11-105 0 0,-1 0 0 0 0,1 0 1 0 0,1 1-1 0 0,-1-1 0 0 0,0 0 0 0 0,1 1 0 0 0,0-1 0 0 0,0 1 0 0 0,0-1 0 0 0,3 9 0 0 0,-2 8-25 0 0,-2 9 1 0 0,0 14 0 0 0,1-37 0 0 0,0-1 0 0 0,0 0 0 0 0,-1 0-1 0 0,-1 10 1 0 0,-2 15 12 0 0,3-15 7 0 0,2-1 1 0 0,0 1 0 0 0,0-1-1 0 0,2 1 1 0 0,5 20-1 0 0,-6-28-19 0 0,0-1 0 0 0,-1 1 0 0 0,0 0 0 0 0,0 7 0 0 0,-1-7 0 0 0,0-1 0 0 0,1 1 0 0 0,1-1 0 0 0,3 15 0 0 0,-3-15 0 0 0,0 1 0 0 0,-1-1 0 0 0,0 1 0 0 0,0-1 0 0 0,-1 16 0 0 0,6 28 0 0 0,-14 33 64 0 0,9-71-64 0 0,0-1 0 0 0,4 15 0 0 0,-3-18 0 0 0,-1 0 0 0 0,1 0 0 0 0,-2 1 0 0 0,1-1 0 0 0,-1 0 0 0 0,-1 10 0 0 0,0 19 0 0 0,1-20 0 0 0,1-1 24 0 0,5 27 0 0 0,-1-14-8 0 0,-1-7-16 0 0,9 28 0 0 0,-7-29 0 0 0,4 30 0 0 0,-7-41 0 0 0,0 0 0 0 0,1 0 0 0 0,0 0 0 0 0,1-1 0 0 0,0 1 0 0 0,0-1 0 0 0,1 0 0 0 0,10 12 0 0 0,-8-10 0 0 0,2 2 0 0 0,0 1 0 0 0,15 14 0 0 0,-22-25 0 0 0,1 0 0 0 0,0-1 0 0 0,0 0 0 0 0,0 0 0 0 0,0 0 0 0 0,0 0 0 0 0,0-1 0 0 0,1 0 0 0 0,-1 1 0 0 0,1-2 0 0 0,0 1 0 0 0,7 2 0 0 0,-2-2 0 0 0,1 1 0 0 0,-1 0 0 0 0,13 6 0 0 0,18 6 0 0 0,-7-11 0 0 0,-28-4 0 0 0,-1 1 0 0 0,1-1 0 0 0,0 1 0 0 0,8 3 0 0 0,-10-3 4 0 0,0 0 1 0 0,0 0-1 0 0,1-1 0 0 0,-1 1 0 0 0,0-1 0 0 0,0 0 1 0 0,0 0-1 0 0,0-1 0 0 0,1 1 0 0 0,-1-1 1 0 0,0 0-1 0 0,0 0 0 0 0,0 0 0 0 0,0 0 0 0 0,5-3 1 0 0,5-1-1 0 0,24-4 18 0 0,-32 9-17 0 0,1-2 0 0 0,-1 1 1 0 0,1-1-1 0 0,-1 1 0 0 0,0-2 1 0 0,0 1-1 0 0,7-4 0 0 0,-7 2 3 0 0,0 1 0 0 0,0 0 0 0 0,0 0 0 0 0,1 1 0 0 0,-1-1 0 0 0,1 2 0 0 0,8-3 0 0 0,0-2-8 0 0,27-16 0 0 0,-40 20 0 0 0,0 1 0 0 0,0 0 0 0 0,0 0 0 0 0,0-1 0 0 0,0 1 0 0 0,0-1 0 0 0,0 1 0 0 0,-1-1 0 0 0,1 0 0 0 0,-1 0 0 0 0,1 0 0 0 0,0-2 0 0 0,1 0 0 0 0,-1 0 0 0 0,11-11 0 0 0,13-10 11 0 0,-23 23-6 0 0,-1 1 0 0 0,0-1 0 0 0,0 0 0 0 0,0 0 0 0 0,0 0 0 0 0,-1 0 0 0 0,1 0 0 0 0,-1-1 0 0 0,1 1 0 0 0,1-3 0 0 0,-2 1-5 0 0,1 1 0 0 0,0 0 0 0 0,0-1-1 0 0,0 1 1 0 0,0 0 0 0 0,0 0-1 0 0,5-3 1 0 0,21-26 0 0 0,3-4 0 0 0,-10 3 0 0 0,-16 24 0 0 0,10-22 0 0 0,-9 18 0 0 0,-1 1 0 0 0,-1-1 0 0 0,0-1 0 0 0,-1 1 0 0 0,0-1 0 0 0,-1 1 0 0 0,0-1 0 0 0,-1 0 0 0 0,-1 0 0 0 0,-2-23 0 0 0,2 31 0 0 0,0 0 0 0 0,0 0 0 0 0,0 0 0 0 0,1 0 0 0 0,0 0 0 0 0,0 1 0 0 0,2-8 0 0 0,-1 5 0 0 0,0 0 0 0 0,-1 1 0 0 0,1-12 0 0 0,-1 10 0 0 0,-1 1 0 0 0,2 0 0 0 0,2-10 0 0 0,-3 12 0 0 0,1 0 0 0 0,-1 1 0 0 0,0-1 0 0 0,-1 0 0 0 0,1 0 0 0 0,-1 0 0 0 0,0 0 0 0 0,-2-6 0 0 0,2 8 0 0 0,0-1 0 0 0,0 1 0 0 0,0 0 0 0 0,1-1 0 0 0,-1 1 0 0 0,1 0 0 0 0,0 0 0 0 0,0 0 0 0 0,0 0 0 0 0,3-6 0 0 0,-2 5 0 0 0,0 0 0 0 0,-1 0 0 0 0,1-1 0 0 0,-1 1 0 0 0,1-10 0 0 0,-1-2 0 0 0,5-33 0 0 0,-3 38 0 0 0,-1 0 0 0 0,-1-1 0 0 0,0 0 0 0 0,-1 1 0 0 0,-1-17 0 0 0,-1 3 0 0 0,0-1 0 0 0,4-34 0 0 0,-2-33 0 0 0,-3 77-12 0 0,-1 0-1 0 0,0 0 1 0 0,-1 1 0 0 0,-13-29-1 0 0,13 32 11 0 0,1 3-7 0 0,1 1 0 0 0,0-1 0 0 0,0 1 0 0 0,1-1-1 0 0,1 0 1 0 0,-2-12 0 0 0,-6-19 9 0 0,9 33-5 0 0,0 1 0 0 0,0-1 0 0 0,-1 1 0 0 0,0-1 1 0 0,0 1-1 0 0,-1-1 0 0 0,0 1 0 0 0,0 0 0 0 0,-1 0 0 0 0,0 0 0 0 0,0 0 0 0 0,-7-10 0 0 0,-40-40 165 0 0,50 56-159 0 0,-1 0 0 0 0,0 0 0 0 0,0 0 0 0 0,1 0-1 0 0,-1 1 1 0 0,0-1 0 0 0,0 0 0 0 0,0 0 0 0 0,0 0 0 0 0,0 1-1 0 0,0-1 1 0 0,0 0 0 0 0,0 1 0 0 0,0-1 0 0 0,0 1 0 0 0,-1-1 0 0 0,1 1-1 0 0,0 0 1 0 0,0 0 0 0 0,0-1 0 0 0,-1 1 0 0 0,1 0 0 0 0,0 0-1 0 0,0 0 1 0 0,0 0 0 0 0,-1 0 0 0 0,1 0 0 0 0,0 1 0 0 0,0-1 0 0 0,0 0-1 0 0,-1 1 1 0 0,1-1 0 0 0,0 0 0 0 0,0 1 0 0 0,0 0 0 0 0,-1 0-1 0 0,-6 4 9 0 0,2-1 0 0 0,-1 1 0 0 0,0 1 0 0 0,-8 8-1 0 0,-2 2-31 0 0,1-4-504 0 0,0-1 0 0 0,-1-1 0 0 0,0 0 0 0 0,0-1 0 0 0,-28 9 0 0 0,26-12-723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9:01.491"/>
    </inkml:context>
    <inkml:brush xml:id="br0">
      <inkml:brushProperty name="width" value="0.1" units="cm"/>
      <inkml:brushProperty name="height" value="0.1" units="cm"/>
      <inkml:brushProperty name="color" value="#66CC00"/>
    </inkml:brush>
  </inkml:definitions>
  <inkml:trace contextRef="#ctx0" brushRef="#br0">68 1 6767 0 0,'0'0'296'0'0,"-21"0"64"0"0,10 1-288 0 0,2-1-72 0 0,-2 0 64 0 0,-4 2-2048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0:53.142"/>
    </inkml:context>
    <inkml:brush xml:id="br0">
      <inkml:brushProperty name="width" value="0.1" units="cm"/>
      <inkml:brushProperty name="height" value="0.1" units="cm"/>
      <inkml:brushProperty name="color" value="#66CC00"/>
    </inkml:brush>
  </inkml:definitions>
  <inkml:trace contextRef="#ctx0" brushRef="#br0">703 157 6071 0 0,'-15'-26'459'0'0,"13"22"-425"0"0,-1 0 0 0 0,1 1 0 0 0,0-1 0 0 0,0 0 0 0 0,0 0 0 0 0,1 0 0 0 0,-1-1 0 0 0,1 1 0 0 0,0 0-1 0 0,-1-6 1 0 0,2 8 197 0 0,0-1 0 0 0,0 0 0 0 0,0 0 0 0 0,0 0 0 0 0,-1 0 0 0 0,0 0 0 0 0,1 0 0 0 0,-1 0 0 0 0,0 0 0 0 0,-2-3 0 0 0,2 5-129 0 0,0 0 0 0 0,0-1 0 0 0,0 1 0 0 0,0 0 0 0 0,0 0 0 0 0,0 0 0 0 0,0 0 0 0 0,-1 0 0 0 0,1 1 0 0 0,0-1 0 0 0,0 0 0 0 0,-1 1 1 0 0,1-1-1 0 0,-1 0 0 0 0,1 1 0 0 0,0 0 0 0 0,-1-1 0 0 0,1 1 0 0 0,-1 0 0 0 0,1 0 0 0 0,-1 0 0 0 0,-2 0 0 0 0,0 0 112 0 0,3 1-176 0 0,0-1-1 0 0,0 0 1 0 0,1 0-1 0 0,-1 0 1 0 0,0 1 0 0 0,0-1-1 0 0,0 0 1 0 0,0 0-1 0 0,0 0 1 0 0,0 0 0 0 0,0-1-1 0 0,0 1 1 0 0,0 0-1 0 0,0 0 1 0 0,0 0 0 0 0,0-1-1 0 0,0 1 1 0 0,1-1-1 0 0,-1 1 1 0 0,0 0 0 0 0,0-1-1 0 0,0 0 1 0 0,1 1-1 0 0,-1-1 1 0 0,0 1 0 0 0,0-1-1 0 0,1 0 1 0 0,-2-1-1 0 0,2 1 54 0 0,-26-14 1186 0 0,25 14-1235 0 0,0 0-1 0 0,0 1 1 0 0,-1-1-1 0 0,1 0 1 0 0,0 1-1 0 0,0-1 1 0 0,0 1-1 0 0,-1 0 1 0 0,1-1 0 0 0,0 1-1 0 0,0 0 1 0 0,-1 0-1 0 0,1-1 1 0 0,0 1-1 0 0,-3 0 1 0 0,-24 3 140 0 0,-1-1-135 0 0,22-3 5 0 0,1 1 1 0 0,0 0 0 0 0,0 0 0 0 0,-1 0-1 0 0,1 1 1 0 0,0-1 0 0 0,0 2-1 0 0,0-1 1 0 0,0 1 0 0 0,0 0 0 0 0,0 0-1 0 0,-8 4 1 0 0,6-3-56 0 0,-2 1 63 0 0,0-2 0 0 0,0 1 0 0 0,-17 0-1 0 0,-2 2 542 0 0,17-2-368 0 0,10-3-214 0 0,0 1-1 0 0,1 0 1 0 0,-1-1-1 0 0,0 0 1 0 0,1 1-1 0 0,-1-1 1 0 0,0 0-1 0 0,0 0 1 0 0,1 0-1 0 0,-1 0 1 0 0,0 0-1 0 0,0 0 1 0 0,1 0-1 0 0,-1-1 1 0 0,0 1-1 0 0,1-1 1 0 0,-1 1-1 0 0,0-1 1 0 0,1 0-1 0 0,-3-1 1 0 0,0 1 20 0 0,1-1 1 0 0,-1 1 0 0 0,1 0-1 0 0,-1 0 1 0 0,0 0 0 0 0,0 1-1 0 0,1-1 1 0 0,-1 1 0 0 0,0 0-1 0 0,0 0 1 0 0,-3 0-1 0 0,-3 1 48 0 0,7-1-46 0 0,0 1-1 0 0,-1-1 1 0 0,1 1 0 0 0,0 0-1 0 0,-1 0 1 0 0,1 1-1 0 0,0-1 1 0 0,0 0 0 0 0,0 1-1 0 0,0 0 1 0 0,0 0-1 0 0,0 0 1 0 0,1 0-1 0 0,-1 0 1 0 0,1 1 0 0 0,-1-1-1 0 0,-2 5 1 0 0,-2 2-42 0 0,-1 1 1 0 0,2 0-1 0 0,-9 18 0 0 0,14-27 1 0 0,-3 6 0 0 0,1 0 0 0 0,0 0 0 0 0,-4 14 0 0 0,6-18 0 0 0,-1 1 0 0 0,0-1 0 0 0,0 1 0 0 0,-1-1 0 0 0,-3 4 0 0 0,-2 4 0 0 0,-4 6-9 0 0,-15 27 424 0 0,24-34-395 0 0,0-1 0 0 0,0 1 1 0 0,1 0-1 0 0,0 1 1 0 0,1-1-1 0 0,0 12 0 0 0,-2 9 8 0 0,-2 5 53 0 0,2-27-33 0 0,2 1 0 0 0,-1-1 0 0 0,1 0 0 0 0,0 1-1 0 0,1-1 1 0 0,0 1 0 0 0,1-1 0 0 0,0 1 0 0 0,0-1 0 0 0,6 17 0 0 0,-4-14-22 0 0,0 1 0 0 0,0 0-1 0 0,-1 0 1 0 0,-1 0 0 0 0,0 0 0 0 0,-2 19-1 0 0,1-17 47 0 0,1 4-3 0 0,-1-11-53 0 0,0 1 0 0 0,0 0 0 0 0,-1 0-1 0 0,-2 11 1 0 0,2-14-6 0 0,1 0-1 0 0,-1 0 0 0 0,1 0 1 0 0,1 0-1 0 0,-1 0 0 0 0,3 10 1 0 0,0 16-12 0 0,8 101 360 0 0,-10-118-323 0 0,1 0 1 0 0,1 1 0 0 0,0-1 0 0 0,1 0-1 0 0,6 17 1 0 0,-1-4 6 0 0,-4-16-16 0 0,0-1 1 0 0,12 21-1 0 0,-13-25-20 0 0,2 2 33 0 0,1-1 0 0 0,0 0 0 0 0,0 0 1 0 0,0-1-1 0 0,1 0 0 0 0,0 0 0 0 0,15 8 0 0 0,-20-13-37 0 0,17 12 49 0 0,1 0-1 0 0,0-2 1 0 0,32 13-1 0 0,-25-12-29 0 0,-23-10-14 0 0,1 0 1 0 0,-1-1-1 0 0,0 1 0 0 0,1-1 0 0 0,11 2 0 0 0,-3-2-7 0 0,-9-1 0 0 0,1 0 0 0 0,-1 0 0 0 0,1-1 0 0 0,0 0 0 0 0,-1 0 0 0 0,11-1 0 0 0,14 0 91 0 0,-27 2-76 0 0,1-1-1 0 0,0 0 1 0 0,-1 0 0 0 0,1 0-1 0 0,-1 0 1 0 0,1-1 0 0 0,5 0-1 0 0,9-5-1 0 0,27-11 38 0 0,-27 7 189 0 0,21-16-1 0 0,-18 12-230 0 0,-13 10-2 0 0,1 1 0 0 0,0-1-1 0 0,-1 1 1 0 0,1 1 0 0 0,0 0-1 0 0,0 0 1 0 0,12-1 0 0 0,6-1 3 0 0,31-3-10 0 0,-52 5 0 0 0,-3 2 0 0 0,-1-1 0 0 0,0 1 0 0 0,0-1 0 0 0,0 1 0 0 0,0-1 0 0 0,0 0 0 0 0,0 0 0 0 0,0 0 0 0 0,0 0 0 0 0,0 0 0 0 0,0 0 0 0 0,-1-1 0 0 0,1 1 0 0 0,0-1 0 0 0,-1 1 0 0 0,1-1 0 0 0,1-2 0 0 0,0-1 8 0 0,0 1 1 0 0,0-1-1 0 0,1 1 1 0 0,6-7-1 0 0,10-12 22 0 0,-18 20-24 0 0,0-1 0 0 0,-1 0 0 0 0,1 0 0 0 0,-1 0 0 0 0,0 0 0 0 0,0 0-1 0 0,-1 0 1 0 0,1 0 0 0 0,-1 0 0 0 0,1 0 0 0 0,-2-7 0 0 0,1 6-13 0 0,-1-7 7 0 0,1 11 0 0 0,0 0 0 0 0,0-1 0 0 0,0 1 0 0 0,0-1 0 0 0,0 1 0 0 0,0 0 0 0 0,1-1 0 0 0,-1 1 0 0 0,0-1 0 0 0,1 1 0 0 0,-1 0 0 0 0,1-1 0 0 0,-1 1 0 0 0,2-2 0 0 0,3-6 0 0 0,0 0 0 0 0,0 0 0 0 0,1 1 0 0 0,0-1 0 0 0,13-12 0 0 0,-17 19 0 0 0,0 1 0 0 0,-1-1 0 0 0,1 0 0 0 0,-1 0 0 0 0,1-1 0 0 0,-1 1 0 0 0,0 0 0 0 0,0 0 0 0 0,0-1 0 0 0,0 1 0 0 0,1-4 0 0 0,0-2 0 0 0,6-14 0 0 0,6-22 0 0 0,-12 37 0 0 0,0 0 0 0 0,1 1 0 0 0,-1-1 0 0 0,6-7 0 0 0,-5 9 0 0 0,-1 1 0 0 0,1-1 0 0 0,-1 0 0 0 0,0 0 0 0 0,-1 0 0 0 0,1 0 0 0 0,-1 0 0 0 0,0 0 0 0 0,0-6 0 0 0,-3-30 0 0 0,1 29 0 0 0,0-1 0 0 0,1 0 0 0 0,0 1 0 0 0,2-15 0 0 0,1 7 0 0 0,-3 14 0 0 0,1 0 0 0 0,0 1 0 0 0,0-1 0 0 0,0 1 0 0 0,1 0 0 0 0,0-1 0 0 0,4-8 0 0 0,-3 7 0 0 0,1 0 0 0 0,-1 0 0 0 0,-1-1 0 0 0,0 1 0 0 0,0-1 0 0 0,1-8 0 0 0,-1 7 0 0 0,0 0 0 0 0,1 0 0 0 0,6-16 0 0 0,-8 21 0 0 0,1 0 0 0 0,-1 0 0 0 0,0 0 0 0 0,-1 0 0 0 0,1 0 0 0 0,-1 0 0 0 0,1-1 0 0 0,-1 1 0 0 0,0 0 0 0 0,-1 0 0 0 0,1 0 0 0 0,-3-7 0 0 0,0-18 0 0 0,3 27 0 0 0,-1-1 0 0 0,1 1 0 0 0,-1 0 0 0 0,0 0 0 0 0,0-1 0 0 0,0 1 0 0 0,0 0 0 0 0,0 0 0 0 0,-1 0 0 0 0,1 0 0 0 0,0 1 0 0 0,-1-1 0 0 0,0 0 0 0 0,1 0 0 0 0,-1 1 0 0 0,-3-3 0 0 0,3 2 0 0 0,-1 0 0 0 0,1-1 0 0 0,-1 0 0 0 0,1 1 0 0 0,-3-6 0 0 0,2 4 0 0 0,1 1 0 0 0,0 0 0 0 0,-1 0 0 0 0,1 0 0 0 0,-5-4 0 0 0,-10-12 0 0 0,5 7 0 0 0,11 11 0 0 0,-1 0 0 0 0,1 0 0 0 0,0 0 0 0 0,0 0 0 0 0,0 0 0 0 0,-1 0 0 0 0,1 0 0 0 0,0-1 0 0 0,1 1 0 0 0,-3-2 0 0 0,-4-20 0 0 0,6 17 0 0 0,-1 0 0 0 0,0 0 0 0 0,0 0 0 0 0,-1 0 0 0 0,-4-8 0 0 0,-7-6 0 0 0,10 14 0 0 0,0 0 0 0 0,-1 0 0 0 0,1 0 0 0 0,-1 0 0 0 0,0 1 0 0 0,-1 0 0 0 0,1 0 0 0 0,-1 0 0 0 0,-11-7 0 0 0,-14 0 0 0 0,29 11 0 0 0,-1 0 0 0 0,0 0 0 0 0,1-1 0 0 0,-1 1 0 0 0,1-1 0 0 0,-4-2 0 0 0,-10-7 0 0 0,8 7 16 0 0,0 0-1 0 0,-1 0 1 0 0,1 1-1 0 0,-1 0 0 0 0,0 1 1 0 0,0 0-1 0 0,0 0 1 0 0,0 1-1 0 0,-13 0 1 0 0,-6 1-62 0 0,14 1-391 0 0,1-1 0 0 0,-1 0-1 0 0,1-1 1 0 0,-25-5 0 0 0,32 4-710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1:30.02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1319 284 455 251300 48474,'2'-1'0'0'0,"2"-1"0"0"0,0-1 0 0 0,0 0 184 0 0,1 0 168 0 0,-2 1-176 0 0,0-1 56 0 0,1 0 264 0 0,1-3 208 0 0,1-2 312 0 0,0-1-504 0 0,0 0 16 0 0,-1 1 8 0 0,-2 1 0 0 0,0 0 0 0 0,-1 2 104 0 0,-1 0 680 0 0,-1 1-656 0 0,-1 0-136 0 0,0 1 472 0 0,-1 1-504 0 0,-1 0-128 0 0,0 2-24 0 0,0-1-8 0 0,-1 1 0 0 0,1 1-72 0 0,0-1-8 0 0,-1 1-8 0 0,0 0 0 0 0,-1 0 8 0 0,1 0 8 0 0,0 0 0 0 0,-2 0 264 0 0,1 0-264 0 0,-1-1 0 0 0,1 0 0 0 0,0 0-16 0 0,1 0-8 0 0,0-1 0 0 0,0-1 0 0 0,0 0-48 0 0,-1 1 160 0 0,1-1-176 0 0,1 0-48 0 0,-2 0 120 0 0,-2-1-40 0 0,-1 1-128 0 0,-1 0 0 0 0,-1-1 96 0 0,-2 1-80 0 0,1 0 0 0 0,-1 2 0 0 0,0 0 0 0 0,0 0 8 0 0,1 1 0 0 0,0-1 0 0 0,1 1 24 0 0,-1-1 0 0 0,1 1 0 0 0,0 0 0 0 0,0-1-8 0 0,0 0 0 0 0,-1 1 0 0 0,-1 1 80 0 0,-2 0-56 0 0,-1 1-72 0 0,2 0-72 0 0,-1 0 80 0 0,1 0 0 0 0,2-1-80 0 0,0 0 80 0 0,2-1 0 0 0,1-1 16 0 0,0-1 0 0 0,2 0 0 0 0,0-1 0 0 0,1 0-24 0 0,0 0 0 0 0,-1 0 0 0 0,-1-1 0 0 0,0-1 24 0 0,0 1-96 0 0,0-1 96 0 0,-1 2-96 0 0,0-1 64 0 0,-1 0-64 0 0,0 0 64 0 0,0 0 24 0 0,1 0 0 0 0,0 0 0 0 0,0 0 0 0 0,1 1-24 0 0,0 1 0 0 0,0 0 0 0 0,-1 1 0 0 0,1 0-64 0 0,-1-1 80 0 0,-1 1 0 0 0,-1-1-80 0 0,1 1 72 0 0,-2-2-72 0 0,0 1 72 0 0,1-1-72 0 0,-1 0 80 0 0,0 0-80 0 0,1 0 64 0 0,0 1-64 0 0,2 0 72 0 0,0-1-72 0 0,0 1 80 0 0,-2 0 0 0 0,0 0-80 0 0,0 0 80 0 0,-1 0-80 0 0,0 0 64 0 0,1 0-64 0 0,-1 0 0 0 0,1 1 0 0 0,0-1 64 0 0,-3 0-64 0 0,1-1 0 0 0,0 1 72 0 0,1 0-72 0 0,1 0 64 0 0,0 0-64 0 0,1 0 72 0 0,-1 0 8 0 0,-1 1-80 0 0,0 0 72 0 0,2 2-72 0 0,1-1 64 0 0,-2 2-64 0 0,0 0 64 0 0,1 2-64 0 0,-1 0 0 0 0,0 1 0 0 0,0 0 0 0 0,0 0 0 0 0,2-1 0 0 0,1 1 0 0 0,0-2 0 0 0,1 1 0 0 0,1-2 0 0 0,0 1 64 0 0,-1-1-64 0 0,1 1 0 0 0,1-1 0 0 0,-1 0 0 0 0,1 0 0 0 0,0-1 0 0 0,-1 1 0 0 0,0-1 0 0 0,-1 1 0 0 0,0-1 0 0 0,0 0 0 0 0,0 1 0 0 0,0 0 0 0 0,0 0 0 0 0,-1 0 0 0 0,1 0 64 0 0,-1 0-64 0 0,-1 0 0 0 0,0 1 0 0 0,0 0 0 0 0,1 1 0 0 0,-1-1 0 0 0,-1 0 64 0 0,-1 1-64 0 0,-3 2 0 0 0,-1 0 0 0 0,1 0 0 0 0,0 2 0 0 0,-1 0 0 0 0,2 0 0 0 0,2 0 0 0 0,2-1 64 0 0,1 0-64 0 0,0 0 0 0 0,0 0 64 0 0,2 0-64 0 0,0 0 0 0 0,0-1 0 0 0,1-1 0 0 0,0 1 0 0 0,0-1 0 0 0,-1 0 0 0 0,1 1 0 0 0,-1 1 0 0 0,0 0 64 0 0,0 1-64 0 0,1-1 0 0 0,0 0 0 0 0,2 0 0 0 0,-1 0 0 0 0,0-1 0 0 0,1 0 64 0 0,0 1-64 0 0,1 0 0 0 0,0 0 0 0 0,1-1 72 0 0,0 0-72 0 0,-1 0 0 0 0,1 0 64 0 0,-1-1-64 0 0,0 1 0 0 0,1-1 0 0 0,0 0 72 0 0,0 0-72 0 0,0 0 0 0 0,0 0 72 0 0,0 2-72 0 0,1 2 72 0 0,-1-1-72 0 0,1-1 0 0 0,0 1 64 0 0,1 2 0 0 0,0-1 0 0 0,1 1-64 0 0,-1 0 72 0 0,1 0-72 0 0,0-1 0 0 0,-1 1 0 0 0,0-1 0 0 0,0-1 64 0 0,0 1-64 0 0,0 0 0 0 0,0-1 0 0 0,1 1 0 0 0,0 1 0 0 0,0 0 0 0 0,1 0 0 0 0,-1-1 0 0 0,2 0 64 0 0,0 0 0 0 0,0 1-64 0 0,0 0 64 0 0,0 1 0 0 0,0-1-64 0 0,0 1 0 0 0,0 0 64 0 0,-2-2-64 0 0,1 0 64 0 0,-1-2 0 0 0,0 1-64 0 0,0-2 0 0 0,0 0 64 0 0,1 2-64 0 0,1 1 72 0 0,-1 0-72 0 0,1 1 0 0 0,0-1 64 0 0,0 0-64 0 0,0-1 0 0 0,0 0 0 0 0,0 1 64 0 0,0-1-64 0 0,0-1 0 0 0,2 2 64 0 0,0 0-64 0 0,0 0 0 0 0,-1-1 0 0 0,0 0 64 0 0,1 0-64 0 0,-1-1 0 0 0,0-1 0 0 0,-1 0 64 0 0,1-1-64 0 0,-1 0 0 0 0,1-1 64 0 0,0 0-64 0 0,0-1 0 0 0,2 1 64 0 0,1 1-64 0 0,0 0 0 0 0,0 0 0 0 0,0 0 72 0 0,0 0-72 0 0,-1 0 0 0 0,1 2 72 0 0,-1-1-72 0 0,0 0 0 0 0,0-1 0 0 0,-1 0 0 0 0,-1-1 0 0 0,-1 0 0 0 0,1-1 0 0 0,-1 0 0 0 0,1-1 64 0 0,1 1-64 0 0,2-1 64 0 0,1 1-64 0 0,2 0 64 0 0,2-1-64 0 0,-1 0 64 0 0,0 0-64 0 0,-1-1 0 0 0,-1-1 0 0 0,1 0 64 0 0,0 1-64 0 0,-2-1 0 0 0,0 0 0 0 0,-1 0 0 0 0,-1 0 0 0 0,0 0 0 0 0,-1 0 64 0 0,1 0-64 0 0,-1 0 0 0 0,1 1 0 0 0,1-1 64 0 0,1 1-64 0 0,0-1 0 0 0,0 1 64 0 0,-1-1-64 0 0,1 1 0 0 0,-1 0 0 0 0,1-1 64 0 0,0 1-64 0 0,0-1 0 0 0,0 1 64 0 0,0-1-64 0 0,0 1 0 0 0,1-1 64 0 0,0 0-64 0 0,0 0 0 0 0,0 0 0 0 0,1 0 64 0 0,0 0-64 0 0,1 1 0 0 0,-2-1 0 0 0,0 0 0 0 0,-1 0 0 0 0,-1 0 0 0 0,1 0 0 0 0,0-1 0 0 0,0 1 0 0 0,0 0 64 0 0,1 0-64 0 0,-1-1 0 0 0,1 0 0 0 0,1 0 0 0 0,-1 0 0 0 0,1 0 0 0 0,0-2 0 0 0,0 1 64 0 0,-1-1-64 0 0,1 0 0 0 0,-1 1 0 0 0,0-1 0 0 0,1 0 64 0 0,-1 1-64 0 0,1 0 0 0 0,-1 1 0 0 0,1 0 0 0 0,-1 0 0 0 0,0-1 0 0 0,-1 1 64 0 0,-1 0-64 0 0,0 0 0 0 0,0 1 0 0 0,0 0 0 0 0,0 0 0 0 0,0 1 0 0 0,2-1 0 0 0,-1 0 0 0 0,1 0 0 0 0,0-1 0 0 0,1 1 0 0 0,0 0 0 0 0,-1-1 0 0 0,1 1 0 0 0,0-1 0 0 0,0 1 64 0 0,0 0-64 0 0,0-1 0 0 0,1 0 0 0 0,0 0 0 0 0,0-1 0 0 0,-1 1 0 0 0,0-1 0 0 0,0 0 64 0 0,0 0-64 0 0,-1 0 0 0 0,1 0 0 0 0,-1-1 0 0 0,0 1 0 0 0,-1-1 64 0 0,1 0-64 0 0,-1 0 0 0 0,1 1 64 0 0,-1 0-64 0 0,1-1 0 0 0,0 1 0 0 0,0-1 64 0 0,-1 1-64 0 0,1-1 0 0 0,-1 0 0 0 0,0 0 64 0 0,0-1-64 0 0,0-1 0 0 0,0 1 0 0 0,-1-1 0 0 0,1 0 0 0 0,-1-1 0 0 0,1 0 64 0 0,-1 0-64 0 0,1-1 0 0 0,0-1 0 0 0,-1 0 0 0 0,1-1 64 0 0,0 0-64 0 0,-1 0 0 0 0,0 1 0 0 0,0-1 64 0 0,-1 0-64 0 0,-1 0 0 0 0,0 0 0 0 0,-1 1 64 0 0,0-1-64 0 0,-1 1 0 0 0,0 0 0 0 0,-1 1 0 0 0,0-2 0 0 0,-1 0 64 0 0,0-2-64 0 0,-1 1 0 0 0,0-1 0 0 0,0 0 64 0 0,-1-1-64 0 0,0-2 0 0 0,0 0 0 0 0,0-1 0 0 0,0-1 64 0 0,0 1-64 0 0,-1-1 0 0 0,1 1 0 0 0,0 0 0 0 0,0-1 64 0 0,1 0-64 0 0,-1-2 0 0 0,0 0 0 0 0,0 0 0 0 0,0-1 0 0 0,0 0 0 0 0,-1 0 0 0 0,0 0 0 0 0,0 0 0 0 0,-1 1 0 0 0,-1 1 64 0 0,1-3-64 0 0,-1-1 0 0 0,1 1 0 0 0,-1 0 0 0 0,0 2 0 0 0,0 0 0 0 0,-1 1 0 0 0,1 1 0 0 0,-1 0 0 0 0,0 1 0 0 0,-1 1 0 0 0,0-1 0 0 0,0 2 0 0 0,0 0 0 0 0,0 0 64 0 0,-1 2-64 0 0,0-1 0 0 0,-1 0 0 0 0,-1 0 0 0 0,-1-1 0 0 0,-1 0 0 0 0,0-1 0 0 0,-1 1 0 0 0,0 1 0 0 0,1 0 0 0 0,-1 0 0 0 0,1 1 0 0 0,-1 0 0 0 0,1 0 0 0 0,0 0 0 0 0,0 1 0 0 0,1-1 0 0 0,0 1 0 0 0,-1 0 0 0 0,1-1 0 0 0,-1 1 0 0 0,0-1 0 0 0,0 1 0 0 0,-1-1 0 0 0,0 2 0 0 0,-1-1 0 0 0,0 0 0 0 0,0 1 0 0 0,0 0 0 0 0,0 2 0 0 0,-1-2 0 0 0,-1 0 0 0 0,0 1 0 0 0,0-1 0 0 0,0 0 0 0 0,-1 0 0 0 0,1 0 0 0 0,-1 0 0 0 0,0 1 0 0 0,0 0 0 0 0,0 0 0 0 0,0 1 0 0 0,-1 1 0 0 0,0 0 0 0 0,0 0 0 0 0,-4 1 0 0 0,-2 0 0 0 0,0 0 0 0 0,-1 2 0 0 0,1-1 0 0 0,0 1 0 0 0,-1-1 0 0 0,0 1 0 0 0,-1 0 0 0 0,1 0 0 0 0,-1 0 0 0 0,0-1 0 0 0,0 1 0 0 0,1-1 0 0 0,0 0 0 0 0,1-1 0 0 0,1 1 0 0 0,1 0 0 0 0,0 0 0 0 0,0-1 0 0 0,2 1 0 0 0,0-1 0 0 0,0 0 0 0 0,-1 1 0 0 0,-1-1 0 0 0,0 0 0 0 0,0 0 0 0 0,1 1 0 0 0,0 0 0 0 0,0 0 0 0 0,0 1 0 0 0,1 1 0 0 0,-1 0 0 0 0,1 1 0 0 0,0 0 0 0 0,1 0 0 0 0,0-1 0 0 0,1 1 0 0 0,1 0 0 0 0,0 0 0 0 0,2 0 0 0 0,-2 1 0 0 0,1 1 0 0 0,-2 0 0 0 0,1 0 0 0 0,0 0 0 0 0,0 1 0 0 0,0 0 0 0 0,0-1 0 0 0,1 1 0 0 0,-1 0 0 0 0,0 0 0 0 0,0 1 0 0 0,0 0 0 0 0,-1 0 0 0 0,0 1 0 0 0,2 0 0 0 0,-1 1 0 0 0,2 1 0 0 0,0 0 0 0 0,1 2 0 0 0,-1 0 0 0 0,1 2 0 0 0,-1 1 0 0 0,1 0 0 0 0,0 1 0 0 0,0 0 0 0 0,0-1 0 0 0,1 1 0 0 0,-1 1 0 0 0,2 0 0 0 0,0-1 0 0 0,0 1 0 0 0,2-1 0 0 0,-1-1 0 0 0,2 1 0 0 0,0-1 0 0 0,0 0 0 0 0,0 0 0 0 0,1 0 0 0 0,1 0 0 0 0,0-1 0 0 0,1 1 0 0 0,0 0 0 0 0,0-1 0 0 0,1 1 0 0 0,1-1 0 0 0,-1 1 0 0 0,1 0 0 0 0,1 0 0 0 0,-1 1 0 0 0,0 0 0 0 0,1 0 0 0 0,0 0 0 0 0,0-1 0 0 0,0 0 0 0 0,0 0 0 0 0,0-1 0 0 0,1 1 0 0 0,-1-1 0 0 0,1 1 0 0 0,0-1 0 0 0,1 2 0 0 0,0 0 0 0 0,0 0 0 0 0,0 1 0 0 0,2 0 0 0 0,-1 1 0 0 0,1-1 0 0 0,0 0 0 0 0,0 0 0 0 0,1-1 0 0 0,-1 1 0 0 0,1-1 0 0 0,-1 0 0 0 0,1 0 0 0 0,0 1 0 0 0,-1-1 0 0 0,0 1 0 0 0,1 1 0 0 0,-1-1 0 0 0,1 1 0 0 0,-1-2 0 0 0,0 0 0 0 0,0-1 0 0 0,1-1 0 0 0,1 1-64 0 0,1 1 64 0 0,1 0 0 0 0,0 0 0 0 0,1 2 0 0 0,1-1 0 0 0,-1 0 0 0 0,1 1 0 0 0,0-1 0 0 0,-1 0 0 0 0,1 0 0 0 0,-1 0 0 0 0,1-1 0 0 0,-1 0 0 0 0,0 0 0 0 0,1 0 0 0 0,0-1 0 0 0,2 1 0 0 0,5 3 0 0 0,1 1 0 0 0,0-2 0 0 0,-1-1 0 0 0,-1-2 0 0 0,0-1 0 0 0,0-2 0 0 0,0 0 0 0 0,0-2 0 0 0,0 0 0 0 0,-2-1 0 0 0,0 0 0 0 0,-2-1 0 0 0,0 0 0 0 0,-2-1 0 0 0,-1 1 0 0 0,-1 0 0 0 0,-2 0 0 0 0,-1 2 0 0 0,-1 2 0 0 0,-1 1 0 0 0,-1 8 0 0 0,-2 10-552 0 0,-1 17-776 0 0,-5 22-13816 0 0,0 0 4577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1:45.657"/>
    </inkml:context>
    <inkml:brush xml:id="br0">
      <inkml:brushProperty name="width" value="0.35" units="cm"/>
      <inkml:brushProperty name="height" value="2.1" units="cm"/>
      <inkml:brushProperty name="color" value="#33CCFF"/>
      <inkml:brushProperty name="inkEffects" value="pencil"/>
    </inkml:brush>
  </inkml:definitions>
  <inkml:trace contextRef="#ctx0" brushRef="#br0">560 1171 431 258508 48635,'-3'0'0'0'0,"-2"-1"0"0"0,0-1 0 0 0,0 1 0 0 0,0 1 64 0 0,1-1-64 0 0,1 1 80 0 0,0-1-80 0 0,0 1 256 0 0,-2-2 0 0 0,0 0 0 0 0,-1 1 0 0 0,0-1 72 0 0,0 0 24 0 0,0 1 0 0 0,-1 1 336 0 0,-1 0-16 0 0,-1 1-336 0 0,2 1-32 0 0,-2 1 288 0 0,-1 1 24 0 0,0 0-296 0 0,1 0 0 0 0,0 1 384 0 0,1 0-312 0 0,1 0 8 0 0,2-1 0 0 0,0 0-144 0 0,2-1-24 0 0,1 0-8 0 0,1 1 192 0 0,1-1-224 0 0,1 0-8 0 0,0 0 0 0 0,0-2 88 0 0,0-1 16 0 0,1 1 8 0 0,-1-1 0 0 0,-1-1 96 0 0,0 0 440 0 0,-1 0-56 0 0,-1 0-424 0 0,0 1 0 0 0,0 0 0 0 0,-1 2-112 0 0,0 0-24 0 0,0 2-8 0 0,0 0 0 0 0,1 1-80 0 0,-1 1 104 0 0,0 0-120 0 0,0 0 24 0 0,1 0 152 0 0,-1 0-144 0 0,2 0 80 0 0,0-1 8 0 0,0-1 8 0 0,1 0 0 0 0,1-1 8 0 0,0 1 0 0 0,1-1 0 0 0,0 0 0 0 0,2 0-32 0 0,-1-1-8 0 0,1 1 0 0 0,0 1 0 0 0,1-1-32 0 0,1 1 160 0 0,1 0-168 0 0,0-1-8 0 0,0 1-8 0 0,0-1 0 0 0,1-1 0 0 0,0-1 24 0 0,-1-1 8 0 0,1-1 0 0 0,1 0 0 0 0,0-1-16 0 0,-1 0 0 0 0,1 0 0 0 0,-1-1 0 0 0,0 0-32 0 0,0 1-8 0 0,0-1 0 0 0,-1 1 0 0 0,0 0-48 0 0,1-1-16 0 0,-1 1 0 0 0,1 1 0 0 0,0-1-64 0 0,0 1 96 0 0,0 0-96 0 0,2-2 96 0 0,0 0-16 0 0,0 0-80 0 0,0 0 80 0 0,-1 0-16 0 0,0 0-64 0 0,0 1 96 0 0,1 0-32 0 0,1 1-64 0 0,0-1 96 0 0,0 1-96 0 0,0-1 96 0 0,1 0-96 0 0,1 0 80 0 0,-1 0-80 0 0,0 0 80 0 0,1 0-80 0 0,2 0 64 0 0,0 2 0 0 0,1-1-64 0 0,-2 1 96 0 0,0 1-96 0 0,0 0 96 0 0,-2 0-96 0 0,1 0 0 0 0,0 0 0 0 0,-1 0 0 0 0,2 0 64 0 0,-1 2-64 0 0,1-1 0 0 0,-1 0 64 0 0,0 0-64 0 0,0 0 0 0 0,0-1 0 0 0,0 1 0 0 0,0 0 0 0 0,-1 0 64 0 0,0-1-64 0 0,1-1 0 0 0,-1 1 112 0 0,0-1-16 0 0,0 0-8 0 0,3 0 0 0 0,0 1 8 0 0,-1 0-96 0 0,0 1 96 0 0,-1-1-96 0 0,-1 1 64 0 0,0 0-64 0 0,0-1 64 0 0,0 1-64 0 0,0-1 0 0 0,-1 0 72 0 0,1-1-72 0 0,-1 0 0 0 0,0-1 72 0 0,0 1-72 0 0,-1-1 0 0 0,0 0 88 0 0,-1 1-88 0 0,-1 1 80 0 0,1 0-80 0 0,-1 1 0 0 0,0-1 64 0 0,0 1-64 0 0,-1 0 0 0 0,1 0 0 0 0,0 1 0 0 0,1-1 64 0 0,0 1-64 0 0,1-1 0 0 0,0 0 0 0 0,0-1 0 0 0,1 0 0 0 0,0-1 64 0 0,0 1-64 0 0,1-1 0 0 0,-1 0 0 0 0,1 0 64 0 0,-1 0-64 0 0,1-1 0 0 0,-1 1 72 0 0,0 0-72 0 0,0 0 0 0 0,1 1 0 0 0,-1-1 64 0 0,0 1-64 0 0,2 0 0 0 0,0 0 0 0 0,0 1 64 0 0,0-1-64 0 0,-2 0 0 0 0,1 0 64 0 0,-1 0-64 0 0,1-1 0 0 0,-1 0 0 0 0,-1 0 0 0 0,1 0 0 0 0,0 0 64 0 0,0 0-64 0 0,0 0 0 0 0,1 1 0 0 0,0-1 64 0 0,1 0-64 0 0,-2 0 0 0 0,1 1 0 0 0,0-1 64 0 0,-1 1-64 0 0,1 0 0 0 0,0 0 0 0 0,-1 0 0 0 0,0 0 0 0 0,2 0 0 0 0,0-1 64 0 0,0 1-64 0 0,-2-1 0 0 0,0 0 0 0 0,0 0 64 0 0,-1 0-64 0 0,0-1 0 0 0,0-1 0 0 0,1 1 0 0 0,-1-1 64 0 0,1 1-64 0 0,0-1 0 0 0,0 0 0 0 0,0 1 0 0 0,-1-1 64 0 0,0 0-64 0 0,0-1 0 0 0,0 0 64 0 0,-1 0-64 0 0,-1 1 0 0 0,0 0 0 0 0,-1 0 0 0 0,-1 0 0 0 0,0 0 64 0 0,0 0-64 0 0,-1-2 0 0 0,1 1 0 0 0,0 0 0 0 0,1-1 64 0 0,0 0-64 0 0,0-1 0 0 0,0-1 0 0 0,0 0 0 0 0,0 0 64 0 0,0 0-64 0 0,1 0 0 0 0,-1 0 0 0 0,0 0 0 0 0,-1 1 0 0 0,1 1 0 0 0,-1 0 64 0 0,0 0-64 0 0,-1 1 0 0 0,1 0 0 0 0,-1-1 0 0 0,1 0 0 0 0,-1 1 0 0 0,1-1 0 0 0,0 0 0 0 0,-1 0 0 0 0,0-1 0 0 0,-1 0 64 0 0,0-1-64 0 0,0 1 0 0 0,0-1 0 0 0,0 0 64 0 0,0-1-64 0 0,0 1 0 0 0,1-1 0 0 0,0 0 64 0 0,0 0-64 0 0,0-1 0 0 0,1 0 0 0 0,0 0 0 0 0,-1-1 64 0 0,1 0-64 0 0,-1 0 0 0 0,0 1 0 0 0,0 0 0 0 0,0 0 0 0 0,-1 0 0 0 0,0 0 0 0 0,0 0 0 0 0,0 1 0 0 0,0-2 0 0 0,0 1 0 0 0,-1-1 64 0 0,0-1-64 0 0,-1 0 0 0 0,1-1 0 0 0,-1 0 0 0 0,0-1 64 0 0,-1 1-64 0 0,1 0 0 0 0,-2 0 0 0 0,1 0 0 0 0,-2-1 64 0 0,0 1-64 0 0,0 1 0 0 0,0-1 0 0 0,-1 2 0 0 0,1 0 0 0 0,-1 0 0 0 0,1 1 0 0 0,-1-1 64 0 0,1 0-64 0 0,0 1 0 0 0,-1-1 0 0 0,1 0 0 0 0,-1 0 0 0 0,0 0 0 0 0,1-1 0 0 0,-1-1 0 0 0,0 0 64 0 0,0 1-64 0 0,0-1 0 0 0,1 0 0 0 0,-1 0 0 0 0,1 0 0 0 0,-1 0 0 0 0,0 0 0 0 0,0 1 0 0 0,0-1 0 0 0,-1 1 0 0 0,0 0 0 0 0,-1 1 64 0 0,1 0-64 0 0,-1 0 0 0 0,-1 2 0 0 0,1 0 0 0 0,-1-1 0 0 0,0 0 0 0 0,-1 0 0 0 0,0 0 0 0 0,0-1 0 0 0,-1 1 0 0 0,0 0 0 0 0,0 0 0 0 0,-2-1 0 0 0,0 1 0 0 0,0 0 0 0 0,0 0 64 0 0,1 0-64 0 0,0 2 0 0 0,-1-1 0 0 0,1 0 0 0 0,-1 0 0 0 0,2 1 0 0 0,-1 0 0 0 0,1-1 0 0 0,0 0 0 0 0,1 0 0 0 0,0 0 0 0 0,0-1 0 0 0,1 1 0 0 0,0 1 0 0 0,0-1 0 0 0,-1 0 0 0 0,0 1 0 0 0,0 0 0 0 0,-1 0 0 0 0,-1 1 0 0 0,0-1 0 0 0,0 1 0 0 0,0 0 0 0 0,-1 0 0 0 0,0 0 0 0 0,-1 1 0 0 0,0-1 0 0 0,-2 0 0 0 0,1 0 0 0 0,-2 1 0 0 0,0-1 0 0 0,-1 1 0 0 0,1 1 0 0 0,0 0 0 0 0,0 0 0 0 0,1 0 0 0 0,0 1 0 0 0,0-1 0 0 0,0 1 0 0 0,-1 0 0 0 0,0 1 0 0 0,0-1 0 0 0,0 0 0 0 0,-1 0 0 0 0,1-1 0 0 0,1 0 0 0 0,-1-1 0 0 0,1 1 0 0 0,1-1 0 0 0,-1 1 0 0 0,-1 1 0 0 0,1-1 0 0 0,0 1 64 0 0,1 0-64 0 0,-1 0 0 0 0,1 1 0 0 0,-1-1 0 0 0,0 0 0 0 0,-3 1 0 0 0,-1-1 0 0 0,-1 0 0 0 0,0 0 0 0 0,1 0 0 0 0,1 0 0 0 0,1 1 0 0 0,0-1 0 0 0,0 1 0 0 0,0-1 0 0 0,1 0 0 0 0,-1 1 0 0 0,1-1 0 0 0,0 1 0 0 0,0 0 0 0 0,0 0 0 0 0,-1-1 0 0 0,1 0 0 0 0,-1 0 0 0 0,1 0 0 0 0,0 0 0 0 0,0 0 0 0 0,1 0 0 0 0,1 0 0 0 0,1-1 0 0 0,1 1 0 0 0,0 0 0 0 0,0 0 0 0 0,0-1 0 0 0,0 0 0 0 0,0 0 0 0 0,-1 0 0 0 0,0 0 0 0 0,0 0 0 0 0,0-1 0 0 0,-2 0 0 0 0,1 0 0 0 0,-1 1 0 0 0,0-1 0 0 0,0 0 0 0 0,1 0 0 0 0,-1 1 0 0 0,1 0 0 0 0,0-1 0 0 0,0 1 0 0 0,1 0 0 0 0,0 0 0 0 0,-1 1 0 0 0,0 0 0 0 0,0 0 0 0 0,0 1 0 0 0,1-1 0 0 0,0 2 0 0 0,0-1 0 0 0,0 0 0 0 0,0-1 0 0 0,0 1 0 0 0,-1 0 0 0 0,1-1 0 0 0,-1 1 0 0 0,0 0 0 0 0,1 1 0 0 0,0-1 0 0 0,0 0 0 0 0,0 1 0 0 0,-1 0 0 0 0,1-1 0 0 0,-2 1 0 0 0,1 1 0 0 0,-1-1 0 0 0,0 1 0 0 0,0 0 0 0 0,-1 0 0 0 0,1 1 0 0 0,0 1 0 0 0,0 0 0 0 0,0 1 0 0 0,0 0 0 0 0,0 0 0 0 0,0 0 0 0 0,0 0 0 0 0,-1 0 0 0 0,0 0 0 0 0,0 0 0 0 0,0 0 0 0 0,0-1 0 0 0,0 1 0 0 0,0-1 0 0 0,0 1 0 0 0,1 1 0 0 0,0 0 0 0 0,1 0 0 0 0,1 0 0 0 0,0 1 0 0 0,0-2 0 0 0,-1 1 0 0 0,-1 0 0 0 0,-1 0 0 0 0,1 0 0 0 0,0-1 0 0 0,1 0 0 0 0,0 0 0 0 0,1 0 0 0 0,-1-1 0 0 0,1 1 0 0 0,0-1 0 0 0,1 0 0 0 0,0 0 0 0 0,0-1 0 0 0,0 1 0 0 0,0-1 0 0 0,0 0 0 0 0,1 0 0 0 0,0 0 0 0 0,0-1 0 0 0,-1 0 0 0 0,0 1 0 0 0,0-1 0 0 0,0 1 0 0 0,0 0 0 0 0,1-1 0 0 0,0 2 0 0 0,1-1 0 0 0,0 0 0 0 0,0 1 0 0 0,1 0 0 0 0,0 0 0 0 0,1 1 0 0 0,-1 0 0 0 0,1-1 0 0 0,-1 1 0 0 0,0 1 0 0 0,-1-1 0 0 0,1 1 0 0 0,1 0 0 0 0,0 0 0 0 0,0 1 0 0 0,0 0 0 0 0,0 0 0 0 0,-1 1 0 0 0,0 1 0 0 0,-1 0 0 0 0,-1 2 0 0 0,-1 1 0 0 0,0-1-64 0 0,1 1 64 0 0,1-1 0 0 0,1 0 0 0 0,0-1 0 0 0,1-1 0 0 0,1 0 0 0 0,-1 0 0 0 0,1-1 0 0 0,0 1 0 0 0,0 0 0 0 0,1 0 0 0 0,-1 1 0 0 0,0 1 0 0 0,-1 1 0 0 0,0 0 0 0 0,0 1 0 0 0,-1 1 0 0 0,0 0 0 0 0,0-1 0 0 0,0 0 0 0 0,0-1 0 0 0,1 0 0 0 0,-1-1 0 0 0,2-1 0 0 0,-1 2 0 0 0,1 0 0 0 0,0-1 0 0 0,1-1 0 0 0,1-1 0 0 0,-1-1 0 0 0,2 0 0 0 0,-1 0 0 0 0,1-1 0 0 0,0 1 0 0 0,0 0 0 0 0,1 0 0 0 0,-1-1 0 0 0,1 1 0 0 0,0-2 0 0 0,-1 1 0 0 0,1-1 0 0 0,1 0 0 0 0,1 1 0 0 0,0 0 0 0 0,1-1 0 0 0,0 1 0 0 0,0-2 0 0 0,1 1 0 0 0,1-2 0 0 0,0 0 0 0 0,0 1 0 0 0,1-1 0 0 0,1 0 0 0 0,-1 0 0 0 0,2 1 0 0 0,-1-1 0 0 0,1 1 0 0 0,0 0 0 0 0,0-1 0 0 0,-1 1 0 0 0,1 0 0 0 0,-1 0 0 0 0,1 0 0 0 0,-1 1 0 0 0,-1 0 0 0 0,1 0 0 0 0,0 0 0 0 0,0 0 0 0 0,0 1 0 0 0,1-1 0 0 0,-1 1 0 0 0,-1-1 0 0 0,-1 1 0 0 0,0 0 0 0 0,-1 0 0 0 0,0 0 0 0 0,0 1 0 0 0,0 0 0 0 0,0 0 0 0 0,0 0 0 0 0,0 0 0 0 0,1 0 0 0 0,-1 1 0 0 0,1-1 0 0 0,-1 0 0 0 0,0 0 0 0 0,0 0 0 0 0,0-1 0 0 0,-1 0 0 0 0,1 0 0 0 0,0-1 0 0 0,1 0 0 0 0,0-1 0 0 0,0 0 0 0 0,0-1 0 0 0,0-1 0 0 0,1 0 0 0 0,0 1 0 0 0,0-1 0 0 0,1 0 0 0 0,-1 1 0 0 0,0 0 0 0 0,1 1 0 0 0,-1 0 0 0 0,1 0 0 0 0,0 0 0 0 0,0 1 0 0 0,0 0 0 0 0,1 0 0 0 0,-1-1 0 0 0,0 1 0 0 0,0-1 0 0 0,0 1 0 0 0,0-1 0 0 0,-1 0 0 0 0,1 0 0 0 0,1 1 0 0 0,1 0 0 0 0,1 1 0 0 0,-1-1 0 0 0,0-1 0 0 0,0 1 0 0 0,1 0 0 0 0,0 0 0 0 0,1 1 0 0 0,-1 0 0 0 0,0 1 0 0 0,-1-2 0 0 0,0 1 0 0 0,0-2 0 0 0,-1 0 0 0 0,0 0 0 0 0,0 0 0 0 0,0-1 0 0 0,-1 1 0 0 0,2-1 0 0 0,-1 0 0 0 0,1 0 0 0 0,0 0 0 0 0,0 0 0 0 0,1-1 0 0 0,0 1 0 0 0,0-1 0 0 0,0 1 0 0 0,2 1 0 0 0,0-1 0 0 0,0 0 0 0 0,0 1 0 0 0,0-1 0 0 0,0-1 0 0 0,-1 1 0 0 0,0-1 0 0 0,1 1 0 0 0,-1 0 0 0 0,1-1 0 0 0,0 1 0 0 0,0-1 0 0 0,0 0 0 0 0,0-1 0 0 0,1 1 0 0 0,0-1 0 0 0,0 0 0 0 0,1 0 0 0 0,1 1 0 0 0,0-1 0 0 0,-1 0 0 0 0,0 0 0 0 0,0-1 0 0 0,0 1 0 0 0,-1-1 64 0 0,0 1-64 0 0,1 0 0 0 0,0 0 0 0 0,-1 0 0 0 0,1-1 0 0 0,0 1 0 0 0,0-1 0 0 0,1 1 0 0 0,-1-1 0 0 0,1 0 0 0 0,-1 0 0 0 0,0 1 0 0 0,1 0 0 0 0,-1 0 0 0 0,1 1 0 0 0,-1 0 0 0 0,0 0 0 0 0,-1-1 0 0 0,0 1 0 0 0,0-1 0 0 0,0 0 0 0 0,-1 0 0 0 0,0 0 0 0 0,0-1 0 0 0,0 0 0 0 0,0 0 0 0 0,1-1 0 0 0,-1 0 0 0 0,2 0 0 0 0,-1 1 0 0 0,1-1 0 0 0,0 0 0 0 0,0 0 0 0 0,0 0 0 0 0,-1-1 0 0 0,1 0 0 0 0,-1 0 0 0 0,0 0 0 0 0,0 1 0 0 0,1-1 0 0 0,0 1 0 0 0,2-1 0 0 0,0 1 0 0 0,0 0 0 0 0,-1 0 0 0 0,-1 1 0 0 0,0-1 0 0 0,0 1 0 0 0,0 0 0 0 0,-1-1 0 0 0,0 1 0 0 0,-1 0 0 0 0,-1 0 0 0 0,0-1 0 0 0,0 1 0 0 0,-1-1 0 0 0,1 1 0 0 0,-2 0 0 0 0,1-1 0 0 0,0 0 0 0 0,-1 0 0 0 0,1-1 64 0 0,0 1-64 0 0,0-1 0 0 0,0 0 0 0 0,0-1 0 0 0,-1 0 0 0 0,1-1 0 0 0,0 1 0 0 0,0-1 0 0 0,-1 1 0 0 0,0-1 0 0 0,0 1 0 0 0,0-1 0 0 0,0-1 0 0 0,0 1 0 0 0,0-1 0 0 0,-1 1 64 0 0,1 0-64 0 0,-1 0 0 0 0,1-1 0 0 0,-1 1 0 0 0,0 0 0 0 0,-1-1 0 0 0,0 0 0 0 0,0 0 0 0 0,-2-1 0 0 0,1 0 0 0 0,-2 0 0 0 0,1-1 0 0 0,-1 1 0 0 0,0-1 0 0 0,0 0 0 0 0,-1 0 0 0 0,1 0 0 0 0,0-1 0 0 0,-1 0 0 0 0,1 0 0 0 0,0-1 0 0 0,0 0 0 0 0,0-2 0 0 0,0 1 64 0 0,1-2-64 0 0,-1 1 0 0 0,0 0 0 0 0,0 1 0 0 0,-1-1 0 0 0,0 0 0 0 0,0 0 0 0 0,-1-1 0 0 0,0 0 0 0 0,0 0 0 0 0,0-1 0 0 0,0 0 64 0 0,0-1-64 0 0,0 1 0 0 0,1 0 0 0 0,0 0 0 0 0,0 1 0 0 0,1 0 0 0 0,0 1 0 0 0,0 0 0 0 0,0 1 0 0 0,0 0 0 0 0,0 0 0 0 0,1 0 0 0 0,-1 1 0 0 0,0 0 0 0 0,0 0 0 0 0,-1 1 0 0 0,1 0 0 0 0,-1 0 0 0 0,-1 0 0 0 0,1 0 0 0 0,-1-2 0 0 0,-1 0 0 0 0,0-1 0 0 0,0 1 0 0 0,-1 1 0 0 0,0 0 0 0 0,0 2 0 0 0,-1 0 0 0 0,-1 1 0 0 0,0-1 0 0 0,1 2 0 0 0,-1 1 0 0 0,0-1 0 0 0,-1 0 0 0 0,0 0 0 0 0,0-1 0 0 0,-1-1 0 0 0,0 1 0 0 0,0-1 0 0 0,-1-1 0 0 0,-1 0 0 0 0,1-2 0 0 0,0 0 0 0 0,1 0 0 0 0,-1 0 0 0 0,0 0 64 0 0,0-1-64 0 0,0 2 0 0 0,-1-1 0 0 0,1 1 0 0 0,-1 0 0 0 0,1 1 0 0 0,0-1 0 0 0,-1 1 0 0 0,1-1 0 0 0,0 0 0 0 0,-2-2 0 0 0,0 0 0 0 0,0-1 0 0 0,0 1 0 0 0,0 1 0 0 0,0 0 0 0 0,0 0 0 0 0,-1 1 0 0 0,-1-2 0 0 0,0 1 0 0 0,-1-1 0 0 0,0 1 0 0 0,-1 0 0 0 0,-1 1 0 0 0,0 1 0 0 0,-1-1 0 0 0,1 0 0 0 0,0 1 0 0 0,1 0 0 0 0,0 0 0 0 0,0 1 0 0 0,0 0 0 0 0,0 0 0 0 0,-1 0 0 0 0,0 0 0 0 0,-1 0 0 0 0,-1-1 0 0 0,1 1 0 0 0,1 0 0 0 0,0 2 0 0 0,-1 0 0 0 0,1 2 0 0 0,0 0 0 0 0,0 0 0 0 0,0 1 0 0 0,-1 0 0 0 0,0 0 0 0 0,-1-1 0 0 0,0 1 0 0 0,1-1 0 0 0,-1 1 0 0 0,0-1 0 0 0,0-1 0 0 0,0 0 0 0 0,0 0 0 0 0,1 0 0 0 0,0 0 0 0 0,1 1 0 0 0,0 1 0 0 0,0 0 0 0 0,-1 0 0 0 0,1 1 0 0 0,1 0 0 0 0,-1 1 0 0 0,1-1 0 0 0,1-1 0 0 0,0 1 0 0 0,0 0 0 0 0,0 0 0 0 0,1 1 0 0 0,-1-1 0 0 0,0 0 0 0 0,0 1 0 0 0,1-1 0 0 0,1 0 0 0 0,0 0 0 0 0,0 0 0 0 0,0-1 0 0 0,0 1 0 0 0,0-1 0 0 0,-1 0 0 0 0,0 0 0 0 0,0 1 0 0 0,-1-1 0 0 0,-1 0 0 0 0,0 0 0 0 0,0 0 0 0 0,1 0 0 0 0,-1-1 0 0 0,0 1 0 0 0,1 0 0 0 0,0 0 0 0 0,0 1 0 0 0,-1-1 0 0 0,0-1 0 0 0,0 1 0 0 0,-1 0 0 0 0,1-1 0 0 0,0 1 0 0 0,0 0 0 0 0,-1 0 0 0 0,0 1 0 0 0,0 0 0 0 0,0 0 0 0 0,0 0 0 0 0,0 0 0 0 0,0 1 0 0 0,-1 0 0 0 0,0 0 0 0 0,0 0 0 0 0,0 0 0 0 0,0 0 0 0 0,-2 0 0 0 0,0 0 0 0 0,0 1 0 0 0,0-1 0 0 0,0 1 0 0 0,1 0 0 0 0,0 0 0 0 0,0 1 0 0 0,-1-1 0 0 0,-1 1 0 0 0,0 1 0 0 0,0-1 0 0 0,0 0 0 0 0,1 0 0 0 0,1 0 0 0 0,-1 1 0 0 0,1-1 0 0 0,-1 1 0 0 0,-1-1 0 0 0,0 1 0 0 0,0 0 0 0 0,0 0 0 0 0,1 0 0 0 0,0 1 0 0 0,0 0 0 0 0,0 1 0 0 0,-2 1 0 0 0,0 0 0 0 0,-2 0 0 0 0,0 1 0 0 0,0 0 0 0 0,-1 0 0 0 0,1 0 0 0 0,1-1 0 0 0,1 1 0 0 0,1 0 0 0 0,-2 2 0 0 0,-1 1 0 0 0,1 1 0 0 0,1-1 0 0 0,2 1 0 0 0,2 0 0 0 0,2 0 0 0 0,1 0 0 0 0,1 0 0 0 0,0 0 0 0 0,0 0 0 0 0,0 1 0 0 0,1 0 0 0 0,0 0 0 0 0,1 2 0 0 0,-1 0 0 0 0,0 2 0 0 0,0 0 0 0 0,-1 1 0 0 0,-1 1 0 0 0,1-1 0 0 0,-1 0 0 0 0,1 0 0 0 0,0-2 0 0 0,1 1 0 0 0,0-1 0 0 0,1 1 0 0 0,0 1 0 0 0,1 0 0 0 0,-1 0 0 0 0,1 1 0 0 0,-1-1 0 0 0,1-1 0 0 0,0 0 0 0 0,1 1 0 0 0,0-1 0 0 0,0 0 0 0 0,1 1 0 0 0,1-1 0 0 0,0 1 0 0 0,1 1 0 0 0,0 0 0 0 0,0 0-64 0 0,1 0 64 0 0,0 0 0 0 0,1-1 0 0 0,0 1 0 0 0,0 0 0 0 0,1-1 0 0 0,0 1 0 0 0,1 0 0 0 0,1 0 0 0 0,0 0 0 0 0,0 0 0 0 0,1-2 0 0 0,0 0 0 0 0,1-1 0 0 0,-1-1 0 0 0,1 0 0 0 0,0 0 0 0 0,0 2 0 0 0,-1 1 0 0 0,1 2-128 0 0,-1 4-8 0 0,0 3-8 0 0,-1 12-1368 0 0,-1 18-1760 0 0,0-1-18743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2:13.680"/>
    </inkml:context>
    <inkml:brush xml:id="br0">
      <inkml:brushProperty name="width" value="0.1" units="cm"/>
      <inkml:brushProperty name="height" value="0.1" units="cm"/>
      <inkml:brushProperty name="color" value="#F4F91B"/>
    </inkml:brush>
  </inkml:definitions>
  <inkml:trace contextRef="#ctx0" brushRef="#br0">2052 397 1839 0 0,'2'-4'109'0'0,"0"0"0"0"0,1-1-1 0 0,-1 1 1 0 0,1 0-1 0 0,0 1 1 0 0,4-5 0 0 0,10-13 298 0 0,-14 14-44 0 0,1 1 0 0 0,0-1 0 0 0,-1 1 0 0 0,-1-1 0 0 0,1 0 0 0 0,2-11-1 0 0,-5 16-256 0 0,0 1 0 0 0,0-1 0 0 0,1 1 0 0 0,-1-1 0 0 0,-1 1 0 0 0,1-1 0 0 0,0 1 0 0 0,0-1-1 0 0,0 1 1 0 0,-1-1 0 0 0,1 1 0 0 0,-1-1 0 0 0,1 1 0 0 0,-1 0 0 0 0,0-1 0 0 0,0 0 0 0 0,-1 0-52 0 0,1 1 1 0 0,0 0 0 0 0,-1 0 0 0 0,1-1 0 0 0,-1 1-1 0 0,1 0 1 0 0,-1 1 0 0 0,1-1 0 0 0,-1 0 0 0 0,0 0 0 0 0,0 1-1 0 0,1-1 1 0 0,-1 1 0 0 0,0-1 0 0 0,0 1 0 0 0,-3 0-1 0 0,-6-1 192 0 0,1 2 0 0 0,-1-1-1 0 0,1 2 1 0 0,-1-1-1 0 0,1 2 1 0 0,-1-1 0 0 0,-10 5-1 0 0,-25 5 268 0 0,32-9-362 0 0,0-2 1 0 0,0 1-1 0 0,-1-2 1 0 0,1 0-1 0 0,0 0 1 0 0,-1-2-1 0 0,1 1 1 0 0,0-2-1 0 0,0 0 1 0 0,-14-5-1 0 0,2 0 236 0 0,-1 1-1 0 0,-1 1 0 0 0,-40-3 1 0 0,33 5-242 0 0,-1-2 1 0 0,-55-17 0 0 0,40 10-81 0 0,30 6 38 0 0,-41-18-1 0 0,41 16-22 0 0,1 1 0 0 0,-29-8 1 0 0,-215-30 404 0 0,239 43-368 0 0,1 2 0 0 0,0 1 0 0 0,-1 1-1 0 0,1 1 1 0 0,-36 7 0 0 0,7 0-49 0 0,-24 5-72 0 0,35-3 68 0 0,1 2 0 0 0,-58 26 0 0 0,83-31-5 0 0,-129 64 1704 0 0,-40 39-2921 0 0,174-102 1178 0 0,0 0-1 0 0,1 1 1 0 0,0 0-1 0 0,1 0 1 0 0,0 1-1 0 0,1 0 1 0 0,0 1-1 0 0,1 0 1 0 0,0 0-1 0 0,1 0 1 0 0,0 1-1 0 0,-4 16 1 0 0,5-11-7 0 0,1 0 0 0 0,1 0 0 0 0,1 0 0 0 0,0 0 0 0 0,2 24 0 0 0,11 91 204 0 0,-7-105-171 0 0,1-3 2 0 0,1-1 0 0 0,1 0 1 0 0,2-1-1 0 0,0 1 0 0 0,14 24 1 0 0,-21-45-43 0 0,12 24 56 0 0,1 1 1 0 0,1-2-1 0 0,39 48 0 0 0,-48-67-43 0 0,0 0 1 0 0,1 0-1 0 0,0 0 0 0 0,0-1 1 0 0,1-1-1 0 0,10 7 0 0 0,61 23 247 0 0,-39-17-113 0 0,27 9 31 0 0,77 19 1 0 0,-117-38-152 0 0,0 0 5 0 0,1-2 0 0 0,1-1 1 0 0,39 1-1 0 0,88-8 143 0 0,66-9-35 0 0,-150 11-112 0 0,77 9 0 0 0,-105-4 8 0 0,1-3 0 0 0,0-2 0 0 0,0-1 0 0 0,-1-3 0 0 0,66-13 0 0 0,117-41 82 0 0,-186 43-48 0 0,-1-2 0 0 0,-1-1-1 0 0,67-43 1 0 0,-95 54-61 0 0,-1-1 0 0 0,0-1 0 0 0,0 0 0 0 0,-1-1 0 0 0,0 1 0 0 0,-1-2 0 0 0,0 0 0 0 0,0 0 0 0 0,-1 0 1 0 0,-1-1-1 0 0,0 0 0 0 0,0-1 0 0 0,-2 1 0 0 0,1-1 0 0 0,-1 0 0 0 0,-1-1 0 0 0,-1 1 0 0 0,0-1 0 0 0,2-19 0 0 0,-2-24 56 0 0,-1-1 0 0 0,-4 0 0 0 0,-2 0 0 0 0,-2 1 0 0 0,-3 0 0 0 0,-2 0 0 0 0,-3 1-1 0 0,-3 0 1 0 0,-1 1 0 0 0,-30-59 0 0 0,38 93-47 0 0,0 1 0 0 0,-1 0 0 0 0,-1 1 0 0 0,-1 1 0 0 0,-1 0 0 0 0,0 0 0 0 0,-25-21 0 0 0,32 32-109 0 0,-1 1 0 0 0,1 0 0 0 0,-2 1 0 0 0,1 0 0 0 0,-1 0 0 0 0,1 1 0 0 0,-1 0 0 0 0,-1 0 0 0 0,1 1 0 0 0,0 0 0 0 0,-1 1 0 0 0,1 0 0 0 0,-1 1 0 0 0,0 0 0 0 0,0 0 0 0 0,1 1 0 0 0,-1 0 0 0 0,0 1 0 0 0,-17 3 0 0 0,-19 9-4788 0 0,-10 7-1598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2:15.862"/>
    </inkml:context>
    <inkml:brush xml:id="br0">
      <inkml:brushProperty name="width" value="0.1" units="cm"/>
      <inkml:brushProperty name="height" value="0.1" units="cm"/>
      <inkml:brushProperty name="color" value="#F4F91B"/>
    </inkml:brush>
  </inkml:definitions>
  <inkml:trace contextRef="#ctx0" brushRef="#br0">2262 406 1839 0 0,'-1'-3'120'0'0,"-1"1"0"0"0,1-1 0 0 0,-1 1-1 0 0,1-1 1 0 0,-1 1 0 0 0,0 0 0 0 0,0 0-1 0 0,0 0 1 0 0,0 0 0 0 0,0 0 0 0 0,-1 1-1 0 0,1-1 1 0 0,-1 0 0 0 0,1 1 0 0 0,-1 0-1 0 0,1 0 1 0 0,-6-2 0 0 0,0 1 598 0 0,0 1 0 0 0,0 0 0 0 0,0 0 0 0 0,-14 1 1 0 0,-4 0-1131 0 0,12-2 624 0 0,1 1 0 0 0,-1-2-1 0 0,1 0 1 0 0,0 0 0 0 0,0-2-1 0 0,0 1 1 0 0,-20-11 0 0 0,-5-6 746 0 0,-37-28-1 0 0,44 27-358 0 0,0 2-1 0 0,-36-16 0 0 0,-69-35 203 0 0,81 41-439 0 0,-62-26 0 0 0,102 51-294 0 0,0 0 0 0 0,1 2 0 0 0,-1-1 0 0 0,-1 2 0 0 0,1 0 0 0 0,-26 1 0 0 0,-94 12 43 0 0,97-6-90 0 0,0-1-1 0 0,-48-2 0 0 0,-32-13-20 0 0,-24-1 222 0 0,111 11-85 0 0,-1 2 0 0 0,-50 7-1 0 0,13 7-39 0 0,-109 39 0 0 0,106-30-75 0 0,54-18 24 0 0,0 1 0 0 0,0 1 0 0 0,1 1 0 0 0,0 0 0 0 0,0 1 0 0 0,1 1 0 0 0,-18 16 0 0 0,21-14-25 0 0,2 0-1 0 0,-1 0 0 0 0,2 1 1 0 0,0 0-1 0 0,0 1 0 0 0,2 0 1 0 0,0 1-1 0 0,0 0 0 0 0,2 0 1 0 0,-9 30-1 0 0,1 11 70 0 0,-11 107-1 0 0,21-131-32 0 0,2 1-1 0 0,2 0 1 0 0,1 0 0 0 0,1-1-1 0 0,2 1 1 0 0,14 52 0 0 0,-13-65-19 0 0,2 0 0 0 0,1 0 0 0 0,0 0 1 0 0,1-1-1 0 0,2 0 0 0 0,0-1 1 0 0,1 0-1 0 0,1-1 0 0 0,0 0 0 0 0,1-1 1 0 0,17 15-1 0 0,113 90 355 0 0,-116-101-341 0 0,1-2 0 0 0,1-2 0 0 0,47 22 0 0 0,-35-21-31 0 0,109 41 88 0 0,-103-43-69 0 0,2-3 1 0 0,0-1 0 0 0,62 5-1 0 0,-55-14 34 0 0,77-5 0 0 0,57-16 136 0 0,-68 6-152 0 0,-76 10-46 0 0,0 3 0 0 0,0 2 0 0 0,51 9 1 0 0,59 4 40 0 0,-134-15-45 0 0,0-1-1 0 0,0-2 0 0 0,1 0 1 0 0,38-9-1 0 0,-31 0 42 0 0,-1 0 1 0 0,-1-2-1 0 0,48-28 0 0 0,81-39 373 0 0,-144 74-410 0 0,1-1 1 0 0,-1-1 0 0 0,0 0 0 0 0,-1 0 0 0 0,0-1-1 0 0,0-1 1 0 0,-1 0 0 0 0,0-1 0 0 0,18-22 0 0 0,63-99 56 0 0,-81 111-1 0 0,0 0 1 0 0,-2-1-1 0 0,-1 0 0 0 0,13-41 0 0 0,-21 56-54 0 0,0 1 1 0 0,0 0-1 0 0,-1-1 0 0 0,0 1 0 0 0,0-1 0 0 0,0 1 1 0 0,-1 0-1 0 0,0-1 0 0 0,0 1 0 0 0,-1 0 0 0 0,1-1 1 0 0,-1 1-1 0 0,-1 0 0 0 0,1 0 0 0 0,-1 1 0 0 0,0-1 1 0 0,0 1-1 0 0,-6-8 0 0 0,-7-7-5 0 0,0 1 1 0 0,-2 1 0 0 0,-27-23-1 0 0,19 17 47 0 0,-136-115 61 0 0,122 109-104 0 0,-1 2 0 0 0,-56-29 0 0 0,79 48-210 0 0,0 2 0 0 0,0 0 0 0 0,0 1 0 0 0,-1 0 0 0 0,0 2 0 0 0,0 0-1 0 0,0 2 1 0 0,0 0 0 0 0,0 1 0 0 0,-1 0 0 0 0,-22 4 0 0 0,-19 5-1038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2:27.769"/>
    </inkml:context>
    <inkml:brush xml:id="br0">
      <inkml:brushProperty name="width" value="0.1" units="cm"/>
      <inkml:brushProperty name="height" value="0.1" units="cm"/>
      <inkml:brushProperty name="color" value="#F4F91B"/>
    </inkml:brush>
  </inkml:definitions>
  <inkml:trace contextRef="#ctx0" brushRef="#br0">1973 1213 919 0 0,'-28'-10'4583'0'0,"-1"14"-3438"0"0,24-2-968 0 0,1-1 0 0 0,-1-1 1 0 0,0 1-1 0 0,1-1 0 0 0,-1 0 0 0 0,-6 0 0 0 0,-29 0 768 0 0,35 1-814 0 0,1 0 1 0 0,-1-1 0 0 0,0 0 0 0 0,0 0-1 0 0,1 0 1 0 0,-1 0 0 0 0,0-1-1 0 0,1 0 1 0 0,-1 0 0 0 0,0 0 0 0 0,1 0-1 0 0,-1-1 1 0 0,1 0 0 0 0,-6-3-1 0 0,3 1 26 0 0,1 0-1 0 0,-1 0 1 0 0,0 1 0 0 0,-1 0-1 0 0,1 0 1 0 0,-1 0-1 0 0,1 1 1 0 0,-1 1-1 0 0,1-1 1 0 0,-1 1 0 0 0,0 0-1 0 0,0 1 1 0 0,-11 0-1 0 0,-4-1 29 0 0,-34-6 0 0 0,35 3 226 0 0,-35-1 0 0 0,42 7-286 0 0,1-1-1 0 0,0 2 1 0 0,-20 5-1 0 0,21-5-70 0 0,-12 4 54 0 0,7-2-27 0 0,1-1 1 0 0,-25 3-1 0 0,12-3 176 0 0,0 2-1 0 0,1 1 1 0 0,-33 12 0 0 0,-24 6 31 0 0,71-22-190 0 0,-30 4 0 0 0,39-6-46 0 0,-1-1 0 0 0,1-1 0 0 0,0 1 0 0 0,-1-1 0 0 0,1 0 0 0 0,0-1 0 0 0,-10-3 0 0 0,-101-45 917 0 0,85 39-856 0 0,1 1 0 0 0,-1 1 0 0 0,-1 2 0 0 0,-59-6 1 0 0,78 10-21 0 0,-1 0 1 0 0,0-1 0 0 0,1 0-1 0 0,0-1 1 0 0,-16-8 0 0 0,10 4 16 0 0,-34-9 0 0 0,43 13-81 0 0,1 1-1 0 0,-1-1 1 0 0,1-1-1 0 0,0 0 1 0 0,0 0-1 0 0,0-1 1 0 0,1 0-1 0 0,-10-10 1 0 0,-31-22-2 0 0,34 29 3 0 0,0-1 0 0 0,1-1 0 0 0,1-1 0 0 0,0 0 0 0 0,0 0 0 0 0,1-1 0 0 0,1-1 0 0 0,0-1 0 0 0,-12-21 0 0 0,6 7 40 0 0,8 15-54 0 0,1-1 1 0 0,1-1-1 0 0,-10-25 0 0 0,-29-86 101 0 0,43 116-101 0 0,1 1 0 0 0,1 0 0 0 0,-1-1 0 0 0,2 0 0 0 0,0 1 0 0 0,0-1 0 0 0,1 0 0 0 0,0 0 0 0 0,1 1 0 0 0,1-1 0 0 0,0 0 0 0 0,0 1 0 0 0,1-1 0 0 0,1 1 0 0 0,7-18 0 0 0,4 1-16 0 0,1 1 0 0 0,1 0 0 0 0,1 1 0 0 0,2 1 0 0 0,27-29 0 0 0,-30 34 0 0 0,-13 14 0 0 0,1 1 0 0 0,0-1 0 0 0,0 1 0 0 0,0 0 0 0 0,6-4 0 0 0,20-12 0 0 0,0 1 0 0 0,1 2 0 0 0,1 1 0 0 0,1 2 0 0 0,1 1 0 0 0,-1 2 0 0 0,50-11 0 0 0,-62 21 0 0 0,-1 0 0 0 0,1 2 0 0 0,-1 1 0 0 0,1 1 0 0 0,33 7 0 0 0,-38-7 0 0 0,2 2 0 0 0,-1 1 0 0 0,1 1 0 0 0,19 9 0 0 0,31 9 0 0 0,-35-16 0 0 0,1-2 0 0 0,0-1 0 0 0,0-1 0 0 0,0-3 0 0 0,0 0 0 0 0,49-7 0 0 0,-29 3 0 0 0,72 6 0 0 0,-79-1 0 0 0,0 3 0 0 0,65 13 0 0 0,163 38 0 0 0,-250-51 0 0 0,0 1 0 0 0,-1 1 0 0 0,0 1 0 0 0,0 2 0 0 0,37 19 0 0 0,-9-5 0 0 0,-40-18 0 0 0,4 1 0 0 0,23 14 0 0 0,-34-18 0 0 0,-1 1 0 0 0,0 0 0 0 0,0 0 0 0 0,0 1 0 0 0,0-1 0 0 0,-1 1 0 0 0,8 10 0 0 0,24 37 0 0 0,24 37 0 0 0,-54-78 0 0 0,-1 0 0 0 0,1 1 0 0 0,-2 0 0 0 0,0 0 0 0 0,0 0 0 0 0,2 18 0 0 0,-4-11 0 0 0,-1-1 0 0 0,-1 1 0 0 0,-1 0 0 0 0,0-1 0 0 0,-7 30 0 0 0,-1-10 0 0 0,-21 60 0 0 0,11-45 0 0 0,-49 117 0 0 0,58-149 0 0 0,-2 0 0 0 0,0-1 0 0 0,-1 0 0 0 0,-1-1 0 0 0,-27 30 0 0 0,6-10-41 0 0,1 2 1 0 0,-50 82-1 0 0,26-36-1218 0 0,20-32 432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3:51.367"/>
    </inkml:context>
    <inkml:brush xml:id="br0">
      <inkml:brushProperty name="width" value="0.1" units="cm"/>
      <inkml:brushProperty name="height" value="0.1" units="cm"/>
      <inkml:brushProperty name="color" value="#E71224"/>
    </inkml:brush>
  </inkml:definitions>
  <inkml:trace contextRef="#ctx0" brushRef="#br0">6 43 4575 0 0,'-6'-43'3399'0'0,"24"56"-2742"0"0,6 14-217 0 0,-19-20-288 0 0,1-1 0 0 0,-1 1 0 0 0,10 6 0 0 0,-12-11-50 0 0,0 0 0 0 0,0 0-1 0 0,0 0 1 0 0,0 0 0 0 0,1-1 0 0 0,-1 1 0 0 0,1-1 0 0 0,-1 0 0 0 0,1 0 0 0 0,0 0 0 0 0,3 0 0 0 0,163 24 1444 0 0,20 2-1120 0 0,-75-22 118 0 0,-43-3-195 0 0,85 18-143 0 0,-30-3-92 0 0,3-1-58 0 0,16 0 27 0 0,-94-12-8 0 0,14 2 114 0 0,97-5 0 0 0,-60-8-78 0 0,296-9 445 0 0,-344 15-482 0 0,0-3 1 0 0,90-17-1 0 0,-3-1 12 0 0,-83 19-44 0 0,-1 2 0 0 0,77 9 0 0 0,28 1 24 0 0,14-19-39 0 0,-121 5 44 0 0,1 2-1 0 0,0 2 1 0 0,60 8 0 0 0,-47 0-47 0 0,0-3 1 0 0,122-7 0 0 0,-112-1-9 0 0,119 10 0 0 0,77 28 16 0 0,-206-27-2 0 0,1-3-1 0 0,0-3 0 0 0,137-17 1 0 0,-152 11 4 0 0,0 3 1 0 0,0 1 0 0 0,111 15-1 0 0,-11 6 41 0 0,38-8-25 0 0,-135-11-47 0 0,435 42 51 0 0,-345-30-49 0 0,154-6 0 0 0,-126 3 24 0 0,29-1 6 0 0,92-29-24 0 0,-22 8 289 0 0,-10 1-139 0 0,-239 8-357 0 0,274-18 2499 0 0,-267 21-2778 0 0,118 4-783 0 0,-127-2 1072 0 0,1 2 0 0 0,0 0 1 0 0,45 16-1 0 0,-25-3-4705 0 0,-22-7-281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4:01.727"/>
    </inkml:context>
    <inkml:brush xml:id="br0">
      <inkml:brushProperty name="width" value="0.1" units="cm"/>
      <inkml:brushProperty name="height" value="0.1" units="cm"/>
      <inkml:brushProperty name="color" value="#E71224"/>
    </inkml:brush>
  </inkml:definitions>
  <inkml:trace contextRef="#ctx0" brushRef="#br0">0 4 575 0 0,'15'-2'0'0'0,"0"1"0"0"0,2 1 0 0 0,-1 0 0 0 0,7 3 0 0 0,-5 1 0 0 0,-1 0 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4:18.285"/>
    </inkml:context>
    <inkml:brush xml:id="br0">
      <inkml:brushProperty name="width" value="0.1" units="cm"/>
      <inkml:brushProperty name="height" value="0.1" units="cm"/>
      <inkml:brushProperty name="color" value="#E71224"/>
    </inkml:brush>
  </inkml:definitions>
  <inkml:trace contextRef="#ctx0" brushRef="#br0">1 4 1839 0 0,'2'1'265'0'0,"1"0"0"0"0,-1-1 0 0 0,0 0 0 0 0,1 1 0 0 0,-1-1-1 0 0,0 0 1 0 0,1 0 0 0 0,-1 0 0 0 0,1 0 0 0 0,-1-1 0 0 0,0 1-1 0 0,1-1 1 0 0,2 0 0 0 0,18-3 1138 0 0,28 7 12 0 0,-33-1-860 0 0,0-2 1 0 0,21-1-1 0 0,-32 1-382 0 0,0 0-1 0 0,-1 0 1 0 0,1 1-1 0 0,-1-1 1 0 0,1 1-1 0 0,-1 1 1 0 0,1-1-1 0 0,-1 1 1 0 0,0 0 0 0 0,9 5-1 0 0,4 2 65 0 0,33 25 0 0 0,1 0-30 0 0,-38-27-17 0 0,0-1 0 0 0,0 0-1 0 0,1-1 1 0 0,-1-1 0 0 0,1 0 0 0 0,0-1 0 0 0,1-1-1 0 0,-1 0 1 0 0,0-1 0 0 0,28-2 0 0 0,-9-3 169 0 0,43-11-1 0 0,-59 11-267 0 0,0 0 0 0 0,1 2-1 0 0,-1 0 1 0 0,0 1 0 0 0,1 1-1 0 0,35 4 1 0 0,-17 1 120 0 0,76-2 0 0 0,41-12 381 0 0,-60 2-681 0 0,280 7 2233 0 0,-250 12-3682 0 0,4-1 1775 0 0,-72-10-165 0 0,-1-2 0 0 0,77-11 0 0 0,-70 4-9 0 0,0 4 1 0 0,0 3-1 0 0,112 11 0 0 0,-119-7-34 0 0,87-6-1 0 0,-92 1-21 0 0,103-11 68 0 0,122 6 178 0 0,-55 7-79 0 0,-94 2-86 0 0,51-11-16 0 0,2 1 58 0 0,-118 9-66 0 0,100 16 0 0 0,-132-13-48 0 0,1-1 0 0 0,-1-2 0 0 0,54-5 0 0 0,-52 3 1 0 0,-1 1-1 0 0,39 5 1 0 0,-13-1-3 0 0,46 5-14 0 0,86 6 31 0 0,7 1 2 0 0,27 4 11 0 0,-94-7-24 0 0,73-9 9 0 0,-38-3 17 0 0,77 20 18 0 0,-150-11-37 0 0,130-3-1 0 0,-92-12 12 0 0,-54 1-12 0 0,-49 1-11 0 0,1-1-1 0 0,38-10 0 0 0,-1 0 7 0 0,89-21 88 0 0,-86 19-90 0 0,-7-2 11 0 0,-37 11 21 0 0,44-9-1 0 0,-59 15-43 0 0,0 0-1 0 0,-1 1 0 0 0,1 0 0 0 0,0 0 0 0 0,0 1 0 0 0,0 0 0 0 0,0 0 0 0 0,0 1 0 0 0,12 4 0 0 0,-13-4-6 0 0,-3 0 0 0 0,-1-1 0 0 0,1 1 0 0 0,-1-1 0 0 0,1 0 0 0 0,0-1 0 0 0,0 1 0 0 0,6 0 0 0 0,-6-1 10 0 0,-3 0-8 0 0,-1 1 1 0 0,1-1-1 0 0,-1 0 1 0 0,1 0 0 0 0,-1 0-1 0 0,1 0 1 0 0,-1 1-1 0 0,1-1 1 0 0,-1 0-1 0 0,1 0 1 0 0,-1 0 0 0 0,1 0-1 0 0,-1 0 1 0 0,1 0-1 0 0,-1 0 1 0 0,1-1-1 0 0,-1 1 1 0 0,1 0-1 0 0,-1 0 1 0 0,1 0 0 0 0,-1 0-1 0 0,1-1 1 0 0,-1 1-1 0 0,1 0 1 0 0,-1 0-1 0 0,1-1 1 0 0,-1 1 0 0 0,0 0-1 0 0,1-1 1 0 0,-1 1-1 0 0,1-1 1 0 0,-1 1-1 0 0,0 0 1 0 0,0-1 0 0 0,1 1-1 0 0,-1-1 1 0 0,0 1-1 0 0,0-1 1 0 0,1 1-1 0 0,-1-1 1 0 0,0 0 0 0 0,0 1-2 0 0,0-1 0 0 0,0 1 0 0 0,0 0 0 0 0,0 0 0 0 0,-1 0 0 0 0,1 0 0 0 0,0-1 0 0 0,0 1 0 0 0,0 0 0 0 0,0 0 0 0 0,-1 0 0 0 0,1 0 0 0 0,0 0 0 0 0,0-1 0 0 0,0 1 0 0 0,-1 0 0 0 0,1 0 0 0 0,0 0 0 0 0,0 0 0 0 0,-1 0 0 0 0,1 0 1 0 0,0 0-1 0 0,0 0 0 0 0,0 0 0 0 0,-1 0 0 0 0,1 0 0 0 0,0 0 0 0 0,0 0 0 0 0,-1 0 0 0 0,1 0 0 0 0,0 0 0 0 0,0 0 0 0 0,0 0 0 0 0,-1 0 0 0 0,1 0 0 0 0,0 1 0 0 0,0-1 0 0 0,0 0 0 0 0,-1 0 0 0 0,1 0 0 0 0,0 0 0 0 0,0 0 0 0 0,0 0 1 0 0,0 1-1 0 0,-1-1 0 0 0,1 0 0 0 0,0 0 0 0 0,0 0 0 0 0,0 1 0 0 0,0-1 0 0 0,-11 8-132 0 0,8-5-5 0 0,0-1 1 0 0,1 1-1 0 0,-1 0 0 0 0,1 0 1 0 0,0 1-1 0 0,-2 2 0 0 0,-6 13-3246 0 0,8-13 1112 0 0,-6 13-3592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9:45.025"/>
    </inkml:context>
    <inkml:brush xml:id="br0">
      <inkml:brushProperty name="width" value="0.1" units="cm"/>
      <inkml:brushProperty name="height" value="0.1" units="cm"/>
      <inkml:brushProperty name="color" value="#F4F91B"/>
    </inkml:brush>
  </inkml:definitions>
  <inkml:trace contextRef="#ctx0" brushRef="#br0">749 1291 2615 0 0,'-139'-81'3680'0'0,"137"80"-3527"0"0,0 0 0 0 0,1 0-1 0 0,-1 0 1 0 0,0 0 0 0 0,0 0-1 0 0,0 0 1 0 0,0 1-1 0 0,0-1 1 0 0,0 1 0 0 0,0 0-1 0 0,0-1 1 0 0,0 1 0 0 0,0 0-1 0 0,-3 0 1 0 0,4 1-35 0 0,-1-1 0 0 0,1 0 1 0 0,0 1-1 0 0,0-1 0 0 0,-1 1 0 0 0,1-1 1 0 0,0 1-1 0 0,0-1 0 0 0,0 1 1 0 0,0 0-1 0 0,0 0 0 0 0,0-1 0 0 0,0 1 1 0 0,0 0-1 0 0,0 0 0 0 0,0 0 0 0 0,0 0 1 0 0,0 0-1 0 0,1 0 0 0 0,-1 0 1 0 0,0 1-1 0 0,1-1 0 0 0,-1 1 0 0 0,0 0-29 0 0,0-1-1 0 0,1 1 0 0 0,-1 0 1 0 0,0 0-1 0 0,1-1 0 0 0,0 1 1 0 0,-1 0-1 0 0,1 0 1 0 0,0-1-1 0 0,0 1 0 0 0,0 0 1 0 0,0 0-1 0 0,0-1 0 0 0,0 1 1 0 0,0 0-1 0 0,1 0 0 0 0,0 1 1 0 0,0-1 19 0 0,0-1 0 0 0,0 0 0 0 0,0 1 0 0 0,0-1 0 0 0,1 0 0 0 0,-1 0 0 0 0,0 0 0 0 0,1 0 0 0 0,-1 0 1 0 0,0 0-1 0 0,1 0 0 0 0,0-1 0 0 0,-1 1 0 0 0,1 0 0 0 0,-1-1 0 0 0,1 1 0 0 0,3-1 0 0 0,1 2 226 0 0,0 1 0 0 0,0-1 0 0 0,10 6-1 0 0,-13-6-184 0 0,1 0-1 0 0,-1 0 1 0 0,1 0-1 0 0,-1-1 1 0 0,1 1-1 0 0,0-1 0 0 0,-1 0 1 0 0,1 0-1 0 0,0-1 1 0 0,0 1-1 0 0,0-1 1 0 0,0 0-1 0 0,6 0 1 0 0,26-2 418 0 0,-28 2-503 0 0,1 0-1 0 0,-1-1 0 0 0,15-3 1 0 0,57-15 307 0 0,-36 11-160 0 0,1 1 1 0 0,60 0-1 0 0,-93 7-209 0 0,0-1 0 0 0,-1 1 0 0 0,1-2-1 0 0,0 0 1 0 0,16-4 0 0 0,-19 3 25 0 0,1 1 0 0 0,-1 1 0 0 0,10-1 0 0 0,-12 1-25 0 0,0 0 1 0 0,0 0-1 0 0,0 0 1 0 0,0-1-1 0 0,0 0 1 0 0,8-3-1 0 0,-4 1 18 0 0,-1 0 1 0 0,17-4-1 0 0,-19 6-20 0 0,0 0 1 0 0,-1 0-1 0 0,1-1 1 0 0,-1 0-1 0 0,0 0 0 0 0,0-1 1 0 0,12-8-1 0 0,-11 6 8 0 0,1 1-1 0 0,-1-1 1 0 0,1 2-1 0 0,17-8 1 0 0,-15 7 1 0 0,1 0-1 0 0,13-9 1 0 0,-21 11 7 0 0,0 0 0 0 0,-1 0 0 0 0,1-1 0 0 0,-1 1-1 0 0,1-1 1 0 0,-1 0 0 0 0,0 0 0 0 0,0 0 0 0 0,2-6 0 0 0,17-42 190 0 0,-18 40-195 0 0,3-3-4 0 0,0 1 0 0 0,1-1 1 0 0,1 1-1 0 0,11-13 0 0 0,-9 12 2 0 0,0-1 1 0 0,12-25-1 0 0,-10 13-9 0 0,10-24 0 0 0,-18 34 0 0 0,0 0 0 0 0,1-19 0 0 0,-3 14 0 0 0,3 0 23 0 0,-4 19-16 0 0,-1-1 0 0 0,0 1 0 0 0,0-1 0 0 0,0 1-1 0 0,0-7 1 0 0,1-12-7 0 0,-1 20 0 0 0,-1 0 0 0 0,1-1 0 0 0,-1 1 0 0 0,0 0 0 0 0,0 0 0 0 0,0-1 0 0 0,0 1 0 0 0,-1 0 0 0 0,1 0 0 0 0,-1-1 0 0 0,0 1 0 0 0,0 0 0 0 0,-1-3 0 0 0,-11-22 0 0 0,2-1 0 0 0,-11-47 0 0 0,12 41 0 0 0,5 21 0 0 0,-1-1 0 0 0,0 1 0 0 0,-1 0 0 0 0,-1 1 0 0 0,-12-18 0 0 0,7 16 0 0 0,0 0 0 0 0,-28-23 0 0 0,31 29 0 0 0,-14-9 0 0 0,1 1 0 0 0,-2 1 0 0 0,0 1 0 0 0,-39-16 0 0 0,26 13 0 0 0,13 6 8 0 0,0 1 0 0 0,0 1 0 0 0,-1 2 0 0 0,-1 0 0 0 0,0 2 0 0 0,1 1 0 0 0,-40-3 0 0 0,-50 1-8 0 0,0 0 55 0 0,74 3-9 0 0,-60 1 0 0 0,67 5 14 0 0,1 2 1 0 0,-63 15-1 0 0,79-15-38 0 0,-1-1 0 0 0,-24 1 0 0 0,27-3-9 0 0,1 0-1 0 0,-1 1 0 0 0,1 1 1 0 0,-24 7-1 0 0,25-4-12 0 0,-7 1 0 0 0,0 0 0 0 0,1 2 0 0 0,0 1 0 0 0,0 1 0 0 0,1 0 0 0 0,-20 16 0 0 0,26-15-1 0 0,0 0-1 0 0,1 1 1 0 0,1 1-1 0 0,0 0 0 0 0,1 0 1 0 0,0 1-1 0 0,1 0 1 0 0,1 0-1 0 0,0 1 1 0 0,1 1-1 0 0,1-1 1 0 0,1 1-1 0 0,0 0 1 0 0,1 0-1 0 0,-2 20 1 0 0,3-10 56 0 0,2 0 1 0 0,0 0 0 0 0,2 0 0 0 0,1 0 0 0 0,1 0-1 0 0,1 0 1 0 0,2-1 0 0 0,1 1 0 0 0,11 30-1 0 0,-4-22 26 0 0,0-1-1 0 0,34 55 0 0 0,-38-74-71 0 0,1 0 0 0 0,0-1 0 0 0,1 0 0 0 0,0 0 0 0 0,1-1 0 0 0,1-1 0 0 0,23 16-1 0 0,-20-17-84 0 0,1-1 0 0 0,0-1 0 0 0,0 0 0 0 0,38 11 0 0 0,-10-9-2359 0 0,0-3-3460 0 0,-25-6 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9:06.412"/>
    </inkml:context>
    <inkml:brush xml:id="br0">
      <inkml:brushProperty name="width" value="0.1" units="cm"/>
      <inkml:brushProperty name="height" value="0.1" units="cm"/>
      <inkml:brushProperty name="color" value="#66CC00"/>
    </inkml:brush>
  </inkml:definitions>
  <inkml:trace contextRef="#ctx0" brushRef="#br0">11884 1698 8319 0 0,'-38'0'960'0'0,"27"0"-510"0"0,0 1 16 0 0,0-2 0 0 0,-19-2 0 0 0,26 3-359 0 0,1-1 0 0 0,-1 0 0 0 0,1-1 0 0 0,-1 1-1 0 0,1-1 1 0 0,0 1 0 0 0,0-1 0 0 0,-1 0-1 0 0,1 0 1 0 0,0 0 0 0 0,-4-5 0 0 0,3 4 130 0 0,0 0 0 0 0,-1 1 0 0 0,1-1 0 0 0,0 1-1 0 0,-1 0 1 0 0,0 0 0 0 0,1 1 0 0 0,-1-1 0 0 0,0 1 0 0 0,0 0 0 0 0,1 1 0 0 0,-1-1 0 0 0,0 1 0 0 0,0 0 0 0 0,0 0 0 0 0,0 0 0 0 0,0 1 0 0 0,0-1 0 0 0,0 1 0 0 0,1 1 0 0 0,-7 1 0 0 0,10-3-143 0 0,0 1 1 0 0,0 0-1 0 0,0-1 1 0 0,0 1-1 0 0,1 0 1 0 0,-1-1-1 0 0,0 1 1 0 0,0 0-1 0 0,0 0 1 0 0,1-1-1 0 0,-1 1 1 0 0,1 0 0 0 0,-1 0-1 0 0,0 2 1 0 0,-6 6 2848 0 0,14-2-2687 0 0,22 20-5 0 0,-22-20 961 0 0,5-4-1067 0 0,36 12-5 0 0,-36-11 384 0 0,-1-1-471 0 0,34 8-26 0 0,-34-8 253 0 0,0-1-213 0 0,32 7 10 0 0,-32-7 160 0 0,2-3-181 0 0,2-1-46 0 0,33-1 82 0 0,-37 1-34 0 0,34-8-35 0 0,24-8 50 0 0,-57 15 110 0 0,70-7 285 0 0,-68 11-372 0 0,44 0-3 0 0,-30 0-10 0 0,39 0-6 0 0,2-1-10 0 0,-25 1-4 0 0,-3-4 36 0 0,-30 2-53 0 0,63-9 62 0 0,-28 3-33 0 0,-23 3-10 0 0,21-2-64 0 0,-33 5-266 0 0,1-1-552 0 0,1-1 736 0 0,-4 1 419 0 0,0 0 0 0 0,-1 0 0 0 0,1 2 0 0 0,13-1 0 0 0,54-3 38 0 0,-61 2-364 0 0,47-1 52 0 0,-8 2-41 0 0,-26-1 19 0 0,29-3-19 0 0,-30 3 38 0 0,23-2 18 0 0,-37 3 1 0 0,0-1-13 0 0,39-6-43 0 0,-49 7-18 0 0,-1 1 0 0 0,1-1 0 0 0,0 1 0 0 0,-1-1 0 0 0,1 0 0 0 0,4-2 0 0 0,43-23 5 0 0,-37 17-7 0 0,-1 0-1 0 0,16-15 1 0 0,8-13 49 0 0,-24 22 0 0 0,14-19-31 0 0,-23 27-9 0 0,1 1 0 0 0,-1-1 1 0 0,5-13-1 0 0,-1-11 51 0 0,-2 10 1 0 0,-3-3 1 0 0,-2-5 11 0 0,0-5 0 0 0,4-2-10 0 0,1-3-14 0 0,3-2-42 0 0,1-2-11 0 0,0 2 0 0 0,0 2 0 0 0,-3 3 0 0 0,1-4 0 0 0,-3 6 0 0 0,2-4 0 0 0,3 4 13 0 0,0 0 54 0 0,2-3 0 0 0,-2-1-54 0 0,0-30 62 0 0,-9 57-33 0 0,-5-10-31 0 0,-4 0-11 0 0,-3 4 0 0 0,-3 2 0 0 0,5 7 22 0 0,0 1 0 0 0,0 0 1 0 0,-1 0-1 0 0,0 1 0 0 0,-15-6 0 0 0,-63-20 305 0 0,60 23-296 0 0,-10-2 23 0 0,0 3 1 0 0,-1 1 0 0 0,-65-3-1 0 0,-11-1-27 0 0,-4 3-26 0 0,80 7 9 0 0,-481-31 296 0 0,245-9-193 0 0,-5-2-15 0 0,207 33-97 0 0,-124-34 1 0 0,148 31 6 0 0,-185-31 116 0 0,148 29-67 0 0,-531-76 215 0 0,81 55-272 0 0,361 32 22 0 0,-92-5 20 0 0,128 2-15 0 0,-179 15-1 0 0,239-6 6 0 0,-129-13 0 0 0,98 2-21 0 0,-154 1 50 0 0,-17-1 6 0 0,184 2-57 0 0,-207-7 44 0 0,285 15-54 0 0,-531-1 128 0 0,346-7-110 0 0,-6 1 17 0 0,-255-20-24 0 0,254 20-11 0 0,157 5 0 0 0,-78 9 0 0 0,21 0 0 0 0,-313 28 0 0 0,300-23 0 0 0,-212 3 0 0 0,130-6 0 0 0,48 0 0 0 0,-91-14 0 0 0,156 0 0 0 0,-118 9 0 0 0,159 0 0 0 0,1-3 0 0 0,-64-4 0 0 0,-106-4 0 0 0,-1-1 0 0 0,158 2 0 0 0,-126-14 0 0 0,180 18-1 0 0,-76-10 39 0 0,-144-1 0 0 0,-26 31 20 0 0,-62 1 1 0 0,165-20-27 0 0,-178 24 0 0 0,228-11-32 0 0,-122-2 0 0 0,-76-23 52 0 0,190 5-40 0 0,81 5-12 0 0,-40-9 0 0 0,29 3 0 0 0,-24-4 0 0 0,24 5 0 0 0,-1 3 0 0 0,-1 1 0 0 0,-74 4 0 0 0,-41 3 0 0 0,157-4 0 0 0,-13 0 0 0 0,0 0 0 0 0,-28 5 0 0 0,39-4 0 0 0,-1 0 0 0 0,1 1 0 0 0,-1-1 0 0 0,1 1 0 0 0,-1 0 0 0 0,1 0 0 0 0,0 0 0 0 0,0 1 0 0 0,0-1 0 0 0,0 1 0 0 0,1 0 0 0 0,-1 0 0 0 0,-4 6 0 0 0,-13 13 0 0 0,10-9 0 0 0,1 2 0 0 0,1 0 0 0 0,-1 0 0 0 0,2 0 0 0 0,2 3 0 0 0,2 10 0 0 0,1 4 0 0 0,2 1 0 0 0,1 2 0 0 0,-1 2 0 0 0,-2-1 0 0 0,-1-5 0 0 0,2-1 0 0 0,-1-2 0 0 0,0 3 0 0 0,0-1 0 0 0,1-2 0 0 0,2 1 0 0 0,-1 1 0 0 0,0 1 0 0 0,0 1 0 0 0,0 0 0 0 0,2 2 0 0 0,5 9 0 0 0,4 3 0 0 0,1-5 0 0 0,-1-4 0 0 0,3-1 0 0 0,0-1 0 0 0,0-7 11 0 0,-7-17 31 0 0,12 16-31 0 0,-11-18-11 0 0,0 0 0 0 0,17 12 0 0 0,28 18 0 0 0,4-3 0 0 0,-1-5 0 0 0,9-2 0 0 0,4-2 0 0 0,-7-3 0 0 0,0 0 0 0 0,-4-2 0 0 0,-1 1 0 0 0,4 1 0 0 0,2 2 0 0 0,11-1 0 0 0,5-4 0 0 0,6 0 0 0 0,4-1 0 0 0,-1 2 0 0 0,-3 0 0 0 0,0-5 0 0 0,-17-8 0 0 0,4-4 0 0 0,23-4 0 0 0,1-1 0 0 0,-19 1 0 0 0,-6 2 0 0 0,0 3 0 0 0,-1 1 0 0 0,11 1 0 0 0,-10-4 0 0 0,-4-1 0 0 0,5-1 0 0 0,20-6 0 0 0,7-5 0 0 0,-18 3 0 0 0,-1 2 0 0 0,-1 0 0 0 0,-4 1 0 0 0,-6 0 0 0 0,-2-2 0 0 0,3 0 0 0 0,3-1 0 0 0,13-1 0 0 0,-9 2 0 0 0,-3 0 0 0 0,4-2 0 0 0,-2 0 0 0 0,-5-1 0 0 0,0 0 0 0 0,-1 1 0 0 0,0 1 0 0 0,3 3 0 0 0,17 1 0 0 0,2 1 0 0 0,-14 3 0 0 0,-1 1 0 0 0,1 1 0 0 0,-5 1 0 0 0,-7-1 0 0 0,2 2 0 0 0,2-1 0 0 0,-1-1 0 0 0,3 0 0 0 0,14 1 0 0 0,-6 1 0 0 0,1 2 0 0 0,-1-1 0 0 0,-7 1 0 0 0,-5-2 0 0 0,0 0 0 0 0,1-3 0 0 0,4 0 0 0 0,20 0 0 0 0,4-2 0 0 0,-15 2 0 0 0,-6 3 0 0 0,-3 1 0 0 0,0 2 0 0 0,14 0 0 0 0,0-3 0 0 0,-18-3 0 0 0,3-1 0 0 0,23-4 0 0 0,6 0 0 0 0,-19 1 0 0 0,-7 3 0 0 0,-5 0 0 0 0,-3 1 0 0 0,0-3 0 0 0,3 0 0 0 0,1 0 0 0 0,1-4 0 0 0,4-3 0 0 0,2 0 0 0 0,4 2 0 0 0,-1 2 0 0 0,-6 2 0 0 0,-4 3 0 0 0,-1 1 0 0 0,15-3-53 0 0,-17 2 42 0 0,12-2 11 0 0,-1 2 0 0 0,5-1 0 0 0,-1 0 0 0 0,2 2 0 0 0,-3 1 0 0 0,-5-2 0 0 0,1-1 0 0 0,-1-1 0 0 0,-2 1 0 0 0,2-1 0 0 0,3-1 0 0 0,5-2 0 0 0,5 2 0 0 0,3 2 0 0 0,-10-1 0 0 0,-7-1 0 0 0,-2 4 0 0 0,1-1 0 0 0,-2-2 0 0 0,-4 1 0 0 0,5-1 0 0 0,4 0 0 0 0,3 4 0 0 0,1 0 0 0 0,-7 0 0 0 0,-3-3 0 0 0,-2-1 0 0 0,-4-3 0 0 0,4 1 0 0 0,5 0 0 0 0,22 1 0 0 0,0 0 0 0 0,-23 2 0 0 0,-3 2 0 0 0,14 2 0 0 0,2-3 0 0 0,0-6 0 0 0,0-2 0 0 0,-3 0 0 0 0,-4 1 0 0 0,6 2 0 0 0,2 6 0 0 0,-4 5 0 0 0,-7 4 0 0 0,-2-5 0 0 0,4 0 0 0 0,3-1 0 0 0,1-1 0 0 0,4 0 0 0 0,5 0 0 0 0,2-2 0 0 0,-18-1 0 0 0,-9 1 0 0 0,-2 0 0 0 0,2-1 0 0 0,1-1 0 0 0,3 0 0 0 0,20 1 0 0 0,5 0 0 0 0,-17 1 0 0 0,-3 2 0 0 0,-1 0 0 0 0,-4 0 0 0 0,9 2 0 0 0,-1 1 0 0 0,-7 1 0 0 0,-6 3 0 0 0,-15-2-12 0 0,-40-8-89 0 0,2 0-185 0 0,38 7-68 0 0,-38-7-13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9:49.887"/>
    </inkml:context>
    <inkml:brush xml:id="br0">
      <inkml:brushProperty name="width" value="0.1" units="cm"/>
      <inkml:brushProperty name="height" value="0.1" units="cm"/>
      <inkml:brushProperty name="color" value="#F4F91B"/>
    </inkml:brush>
  </inkml:definitions>
  <inkml:trace contextRef="#ctx0" brushRef="#br0">1616 139 3711 0 0,'-17'-19'777'0'0,"13"15"-313"0"0,0-1 0 0 0,0 1 0 0 0,0 0 0 0 0,-1 0 0 0 0,1 0 0 0 0,-1 1-1 0 0,-9-6 1 0 0,-62-40 4100 0 0,68 44-4260 0 0,5 3-204 0 0,0 1 1 0 0,0-1 0 0 0,-1 1-1 0 0,1 0 1 0 0,0-1 0 0 0,0 2-1 0 0,-1-1 1 0 0,1 0 0 0 0,-1 1-1 0 0,-5-1 1 0 0,-11 2 91 0 0,0 1 0 0 0,1 1 0 0 0,-27 7 0 0 0,8-2-55 0 0,24-5 20 0 0,1-1 0 0 0,-1-1 0 0 0,-1 0-1 0 0,1 0 1 0 0,0-2 0 0 0,0 0 0 0 0,0 0 0 0 0,0-1-1 0 0,-14-5 1 0 0,9 3 31 0 0,-1 0-1 0 0,1 2 1 0 0,-21-1-1 0 0,23 2-105 0 0,-36-3 100 0 0,18-3-172 0 0,20 3-10 0 0,0 1 0 0 0,-1 1 0 0 0,-19-1 0 0 0,-118 11 192 0 0,65-5-192 0 0,12 4 0 0 0,-2-1 0 0 0,65-5 9 0 0,0 1-1 0 0,0 0 0 0 0,1 1 1 0 0,-1 0-1 0 0,-17 7 1 0 0,-9 2 4 0 0,31-10-13 0 0,1 0 0 0 0,-1-1 0 0 0,0 1 0 0 0,0-2 0 0 0,0 1 0 0 0,-15-2 0 0 0,7 0 0 0 0,1 1 0 0 0,-16 2 0 0 0,-30 9 0 0 0,48-6 0 0 0,0 0 0 0 0,0 1 0 0 0,0 0 0 0 0,-13 10 0 0 0,23-14 0 0 0,-1 0 0 0 0,1 0 0 0 0,0 1 0 0 0,-1 0 0 0 0,1-1 0 0 0,1 1 0 0 0,-1 0 0 0 0,0 0 0 0 0,1 1 0 0 0,-1-1 0 0 0,1 1 0 0 0,0-1 0 0 0,0 1 0 0 0,1 0 0 0 0,-1-1 0 0 0,1 1 0 0 0,-1 0 0 0 0,1 0 0 0 0,1 0 0 0 0,-1 0 0 0 0,0 0 0 0 0,1 6 0 0 0,0 7-13 0 0,1 0-1 0 0,0-1 0 0 0,2 1 1 0 0,-1-1-1 0 0,2 1 1 0 0,1-1-1 0 0,0 0 0 0 0,0 0 1 0 0,11 19-1 0 0,-10-22 14 0 0,0 0 0 0 0,-1 0 0 0 0,-1 1 0 0 0,0 0 0 0 0,-1 0 0 0 0,0 0 0 0 0,0 17 0 0 0,14 95 64 0 0,-12-95-53 0 0,2 0 0 0 0,1 0-1 0 0,2-1 1 0 0,0 0 0 0 0,22 40-1 0 0,12 30-10 0 0,-30-75 4 0 0,-2-1 13 0 0,17 24 1 0 0,-24-40-15 0 0,1-1 0 0 0,-1 0 1 0 0,2-1-1 0 0,-1 1 0 0 0,1-1 0 0 0,0 0 0 0 0,9 6 0 0 0,0-3 5 0 0,1 0 0 0 0,0-1 0 0 0,0-1 0 0 0,1 0 0 0 0,0-2 0 0 0,0 0 0 0 0,37 5 0 0 0,-21-9 18 0 0,0-1-1 0 0,0-1 1 0 0,0-3 0 0 0,34-7-1 0 0,-32 3-12 0 0,-2-2 0 0 0,44-19 0 0 0,34-10 12 0 0,-90 32-22 0 0,44-11 59 0 0,113-17 1 0 0,-151 30-63 0 0,1-1 0 0 0,47-17 0 0 0,9-2 0 0 0,-46 15 0 0 0,0-1 0 0 0,41-18 0 0 0,-71 25 16 0 0,-1-1 0 0 0,0 0 0 0 0,1 0 0 0 0,-2-1 0 0 0,1 0 0 0 0,-1 0 0 0 0,13-15 0 0 0,-17 18-16 0 0,0 0 0 0 0,0-1 0 0 0,-1 0 0 0 0,1 1 0 0 0,-1-1 0 0 0,0 0 0 0 0,0 0 0 0 0,-1 0 0 0 0,1 0 0 0 0,1-8 0 0 0,-1 4 7 0 0,-1-1 0 0 0,0 0 0 0 0,0 0 0 0 0,-1 0 0 0 0,0 0 0 0 0,-2-13-1 0 0,-14-55 158 0 0,5 28 80 0 0,-1-11-16 0 0,-4 1 0 0 0,-37-97 0 0 0,42 127-207 0 0,7 18-75 0 0,0 0-1 0 0,0 0 1 0 0,-1 0 0 0 0,-1 1 0 0 0,1 0-1 0 0,-2 0 1 0 0,-9-12 0 0 0,16 21-42 0 0,-1 0 0 0 0,0 0 0 0 0,0 1 1 0 0,0-1-1 0 0,1 0 0 0 0,-1 1 0 0 0,0-1 0 0 0,0 0 1 0 0,0 1-1 0 0,0-1 0 0 0,0 1 0 0 0,0 0 1 0 0,0-1-1 0 0,0 1 0 0 0,0 0 0 0 0,0 0 0 0 0,0-1 1 0 0,-1 1-1 0 0,0 0 0 0 0,-6 2-1459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59:51.549"/>
    </inkml:context>
    <inkml:brush xml:id="br0">
      <inkml:brushProperty name="width" value="0.1" units="cm"/>
      <inkml:brushProperty name="height" value="0.1" units="cm"/>
      <inkml:brushProperty name="color" value="#F4F91B"/>
    </inkml:brush>
  </inkml:definitions>
  <inkml:trace contextRef="#ctx0" brushRef="#br0">1460 275 2759 0 0,'-10'-10'150'0'0,"-2"-3"-13"0"0,-28-21-1 0 0,20 17 2707 0 0,-21-19 0 0 0,29 24-2580 0 0,-1 1 1 0 0,0 0-1 0 0,-1 0 0 0 0,-26-14 1 0 0,22 17 45 0 0,0 1 0 0 0,0 2 0 0 0,0-1 0 0 0,-1 2 1 0 0,0 0-1 0 0,0 2 0 0 0,0 0 0 0 0,-27 1 0 0 0,33 0-184 0 0,1-1 0 0 0,0 0 0 0 0,-1 0-1 0 0,1-1 1 0 0,0-1 0 0 0,-15-6 0 0 0,-4-1 161 0 0,6 4-58 0 0,0 2-1 0 0,0 1 0 0 0,-30 0 1 0 0,-19 4-152 0 0,27 2-78 0 0,28-1 10 0 0,0 1 0 0 0,-1 1 0 0 0,1 1 0 0 0,-30 10 0 0 0,22-6 4 0 0,-35 5 0 0 0,48-11 1 0 0,0-1 0 0 0,0 0 0 0 0,0-1-1 0 0,-22-3 1 0 0,26 3-13 0 0,1 0 0 0 0,0 1 0 0 0,-1 0 0 0 0,1 0 0 0 0,0 1 0 0 0,0 1 0 0 0,0-1 0 0 0,-11 6 0 0 0,8-4 0 0 0,2 0 5 0 0,-1 0-1 0 0,1 1 0 0 0,0 1 0 0 0,1-1 1 0 0,-1 2-1 0 0,1-1 0 0 0,0 1 0 0 0,1 1 1 0 0,0-1-1 0 0,0 1 0 0 0,1 1 0 0 0,-1-1 1 0 0,2 1-1 0 0,-9 14 0 0 0,-6 10-4 0 0,-20 33 0 0 0,35-55 0 0 0,1 1 0 0 0,0-1 0 0 0,0 1 0 0 0,-4 18 0 0 0,0 9-14 0 0,3 0-1 0 0,1 0 1 0 0,2 1 0 0 0,2 57-1 0 0,2-86 40 0 0,0 0 0 0 0,0 0 0 0 0,2 0 0 0 0,-1-1 0 0 0,1 1 0 0 0,1 0 0 0 0,0-1 0 0 0,0 0 0 0 0,1 0 1 0 0,0 0-1 0 0,1-1 0 0 0,7 9 0 0 0,29 35 21 0 0,75 86 102 0 0,-103-126 189 0 0,0-2-1 0 0,1 1 1 0 0,1-2 0 0 0,-1 0-1 0 0,2-1 1 0 0,26 11-1 0 0,-17-8 115 0 0,40 25 0 0 0,52 46-3573 0 0,-103-73 3122 0 0,0 0 0 0 0,1-2 0 0 0,0 0 0 0 0,0-1 0 0 0,1-1 0 0 0,0 0 0 0 0,24 5 0 0 0,-2-4 0 0 0,0-2 0 0 0,49 1 0 0 0,-45-5 76 0 0,83-9-1 0 0,-102 4 873 0 0,-1-1-1 0 0,38-13 1 0 0,-17 1-1513 0 0,-1-2 0 0 0,-1-2 1 0 0,70-47-1 0 0,-63 32 463 0 0,-1-2-1 0 0,62-63 1 0 0,-87 78 105 0 0,-2 0 0 0 0,-1-2 0 0 0,0 0 0 0 0,-2-1 0 0 0,27-53 0 0 0,-40 69 35 0 0,-1 0 1 0 0,-1-1-1 0 0,0 1 1 0 0,0-1-1 0 0,-1 0 1 0 0,0 0 0 0 0,-1 0-1 0 0,0-21 1 0 0,-2 24 77 0 0,0 0 1 0 0,0 1-1 0 0,-1-1 1 0 0,0 0-1 0 0,0 1 1 0 0,-1-1-1 0 0,0 1 1 0 0,0 0-1 0 0,-1 0 1 0 0,0 0 0 0 0,0 0-1 0 0,-1 1 1 0 0,-9-11-1 0 0,3 6-96 0 0,0 1 0 0 0,-1 0 0 0 0,0 1 0 0 0,0 0-1 0 0,-1 1 1 0 0,-14-8 0 0 0,-87-33-931 0 0,102 44 891 0 0,11 4 20 0 0,-212-78 100 0 0,168 64-65 0 0,0 3 0 0 0,-84-11 1 0 0,119 21-288 0 0,1 2 0 0 0,0-1 1 0 0,-1 1-1 0 0,1 0 0 0 0,0 1 1 0 0,-15 3-1 0 0,6 2-5504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0:28.833"/>
    </inkml:context>
    <inkml:brush xml:id="br0">
      <inkml:brushProperty name="width" value="0.1" units="cm"/>
      <inkml:brushProperty name="height" value="0.1" units="cm"/>
      <inkml:brushProperty name="color" value="#E71224"/>
    </inkml:brush>
  </inkml:definitions>
  <inkml:trace contextRef="#ctx0" brushRef="#br0">471 921 455 0 0,'-1'0'113'0'0,"0"0"-1"0"0,1 1 1 0 0,-1-1-1 0 0,0 1 0 0 0,0-1 1 0 0,1 1-1 0 0,-1-1 1 0 0,1 1-1 0 0,-1-1 0 0 0,1 1 1 0 0,-1 0-1 0 0,1-1 1 0 0,-1 1-1 0 0,1 0 0 0 0,-1-1 1 0 0,1 1-1 0 0,0 0 1 0 0,-1-1-1 0 0,1 1 0 0 0,0 0 1 0 0,0 0-1 0 0,-1 0 1 0 0,1 1-1 0 0,-3 19-76 0 0,3-20 28 0 0,-1 0 1 0 0,1 1-1 0 0,0-1 1 0 0,0 0-1 0 0,0 1 0 0 0,0-1 1 0 0,1 0-1 0 0,-1 1 1 0 0,0-1-1 0 0,0 0 1 0 0,1 1-1 0 0,-1-1 0 0 0,1 0 1 0 0,-1 0-1 0 0,1 1 1 0 0,0-1-1 0 0,-1 0 1 0 0,1 0-1 0 0,0 0 0 0 0,1 1 1 0 0,0-1 66 0 0,-1-1 1 0 0,1 1-1 0 0,0-1 0 0 0,0 0 1 0 0,-1 0-1 0 0,1 0 1 0 0,0 0-1 0 0,0 0 0 0 0,0 0 1 0 0,0 0-1 0 0,-1 0 1 0 0,1-1-1 0 0,0 1 0 0 0,2-2 1 0 0,-1 2-1 0 0,-1 0 1 0 0,1 1-1 0 0,-1-1 0 0 0,1 1 1 0 0,0-1-1 0 0,-1 1 1 0 0,0 0-1 0 0,1 0 1 0 0,-1 0-1 0 0,1 0 0 0 0,-1 1 1 0 0,0-1-1 0 0,0 1 1 0 0,0-1-1 0 0,0 1 1 0 0,0 0-1 0 0,2 2 0 0 0,0-1-54 0 0,-1-1 0 0 0,1 1 0 0 0,0 0 0 0 0,0-1 0 0 0,0 0 0 0 0,5 3 0 0 0,-2-4 73 0 0,0 0 0 0 0,0 0 1 0 0,0 0-1 0 0,10-1 1 0 0,23 3 478 0 0,12 15-15 0 0,-41-14-506 0 0,0 0 1 0 0,0 0 0 0 0,21 3 0 0 0,1-2 130 0 0,-18-2-131 0 0,-1-1 0 0 0,1 0 0 0 0,0-2 0 0 0,21 0 0 0 0,-30-1-81 0 0,1 2 0 0 0,-1-1 0 0 0,0 1 0 0 0,1 0 0 0 0,8 2 0 0 0,3 1 67 0 0,-1 0-36 0 0,-14-3-44 0 0,-1 0-1 0 0,1 0 1 0 0,0-1 0 0 0,-1 1-1 0 0,1-1 1 0 0,0 1-1 0 0,0-1 1 0 0,-1 0-1 0 0,1 0 1 0 0,0 0-1 0 0,0-1 1 0 0,3 0 0 0 0,9-3 66 0 0,1 1 1 0 0,-1 1-1 0 0,1 1 1 0 0,28 0-1 0 0,-31 0 1 0 0,1-1 0 0 0,-1 0 0 0 0,0 0 0 0 0,21-8 0 0 0,-21 6-62 0 0,94-22 189 0 0,-86 24-169 0 0,-1-1-1 0 0,40 3 0 0 0,-33 0-14 0 0,57-9 93 0 0,-70 9-106 0 0,0-1 0 0 0,0 0-1 0 0,0-1 1 0 0,0-1 0 0 0,0 0-1 0 0,22-8 1 0 0,6-1 88 0 0,-30 10-72 0 0,0-1 1 0 0,15-6-1 0 0,-4-6 32 0 0,-20 13-51 0 0,-1 0 0 0 0,1-1 0 0 0,0 2 0 0 0,0-1 0 0 0,0 0 0 0 0,1 1 0 0 0,-1-1 0 0 0,0 1 0 0 0,6-1 0 0 0,-5 1 6 0 0,0 0 0 0 0,-1 0 0 0 0,1 0 0 0 0,0-1 0 0 0,-1 1 0 0 0,1-1 0 0 0,-1 1 0 0 0,0-1 0 0 0,0 0 1 0 0,0-1-1 0 0,0 1 0 0 0,0-1 0 0 0,0 1 0 0 0,0-1 0 0 0,-1 0 0 0 0,1 0 0 0 0,-1 0 0 0 0,0 0 0 0 0,0 0 0 0 0,0 0 0 0 0,2-6 0 0 0,3-3 40 0 0,-6 10-48 0 0,0 0-1 0 0,1 0 0 0 0,-1 0 1 0 0,0 0-1 0 0,0-1 0 0 0,0 1 1 0 0,0 0-1 0 0,0 0 0 0 0,-1-1 1 0 0,1 1-1 0 0,-1-1 1 0 0,1 1-1 0 0,-1 0 0 0 0,0-1 1 0 0,0 1-1 0 0,0-1 0 0 0,0 1 1 0 0,0-1-1 0 0,-1 1 0 0 0,1 0 1 0 0,-1-1-1 0 0,0 1 1 0 0,0 0-1 0 0,-1-3 0 0 0,-3-7 45 0 0,0 0 1 0 0,1-1-1 0 0,0 1 0 0 0,1-1 0 0 0,1 0 1 0 0,0 0-1 0 0,0 1 0 0 0,1-27 0 0 0,0 18-37 0 0,1 17-6 0 0,-1-1 0 0 0,1 1 0 0 0,0 0 0 0 0,0-1 0 0 0,1 1 0 0 0,-1-1 0 0 0,1 1 0 0 0,1-6 0 0 0,6-10 18 0 0,-5 11-9 0 0,1-1 1 0 0,-1 1 0 0 0,-1-1-1 0 0,0 0 1 0 0,2-19-1 0 0,-5 25-16 0 0,1 1 0 0 0,-1-1 0 0 0,0 1 0 0 0,-1-1 0 0 0,1 1 0 0 0,-1 0 0 0 0,1-1 0 0 0,-1 1 0 0 0,-4-5 0 0 0,-5-11 0 0 0,-1-6 125 0 0,-31-43 0 0 0,18 29-44 0 0,18 28-32 0 0,-1-1 0 0 0,-17-18-1 0 0,21 25-37 0 0,0 1 0 0 0,-1 1 0 0 0,1-1 0 0 0,-1 1 0 0 0,0 0 0 0 0,0 0 0 0 0,0 0 0 0 0,0 0 0 0 0,-9-2 0 0 0,1 0 15 0 0,0 0 0 0 0,0-1 1 0 0,1-1-1 0 0,0 0 0 0 0,0 0 1 0 0,1-1-1 0 0,-1-1 0 0 0,-9-10 0 0 0,18 16-6 0 0,-3-1 19 0 0,-1 0 1 0 0,1 1-1 0 0,-1-1 1 0 0,1 1-1 0 0,-14-4 1 0 0,13 4-27 0 0,0 1 1 0 0,0-1 0 0 0,1 0 0 0 0,0 0 0 0 0,-11-8 0 0 0,7 3 134 0 0,1-1 63 0 0,-1 1-1 0 0,0 0 0 0 0,-1 1 1 0 0,0 0-1 0 0,0 1 1 0 0,-17-8-1 0 0,16 9-255 0 0,0 1 1 0 0,0 0-1 0 0,0 1 0 0 0,0 0 1 0 0,0 1-1 0 0,-1 0 0 0 0,1 1 0 0 0,-1 1 1 0 0,1-1-1 0 0,-22 4 0 0 0,-102 14 285 0 0,-10 1-249 0 0,90-4-1098 0 0,49-14 1093 0 0,-63 4 74 0 0,62-4-45 0 0,0-1 1 0 0,0 1-1 0 0,0-2 1 0 0,1 1 0 0 0,-1-1-1 0 0,-13-6 1 0 0,6 3-21 0 0,0 1 0 0 0,-1 1 0 0 0,1 0-1 0 0,-1 0 1 0 0,-28 1 0 0 0,-4-2-7 0 0,9 3 303 0 0,30 1-152 0 0,1 0 0 0 0,0-1-1 0 0,0 1 1 0 0,0-1-1 0 0,-1-1 1 0 0,1 0 0 0 0,-11-4-1 0 0,10 3 14 0 0,-1 0-1 0 0,1 1 1 0 0,-15-2-1 0 0,-2-1-213 0 0,12 2-181 0 0,0 1 0 0 0,0 1 0 0 0,0 0 0 0 0,-1 0 0 0 0,1 2 0 0 0,0 0 0 0 0,-20 3 0 0 0,25-2 232 0 0,1 1 0 0 0,1-1 0 0 0,-1 2-1 0 0,0-1 1 0 0,1 1 0 0 0,-1 0 0 0 0,1 0 0 0 0,0 1-1 0 0,-10 9 1 0 0,8-7 11 0 0,0 1 0 0 0,1 0 0 0 0,-1 1 0 0 0,2 0 0 0 0,-9 11 0 0 0,4 0 0 0 0,1-1 0 0 0,0 2 0 0 0,2 0 0 0 0,-10 30 0 0 0,12-34 0 0 0,5-13 0 0 0,1 1 0 0 0,-1-1 0 0 0,1 0 0 0 0,0 1 0 0 0,0-1 0 0 0,0 1 0 0 0,0 9 0 0 0,-4 40 25 0 0,2-41-15 0 0,2 1 0 0 0,0 0-1 0 0,1 20 1 0 0,2 10 1 0 0,-2-30 0 0 0,1 0 0 0 0,0 0-1 0 0,4 17 1 0 0,-1-11 74 0 0,-1 1 0 0 0,1 31 1 0 0,-1-4 87 0 0,-2-40-147 0 0,0 0 0 0 0,0 0 1 0 0,1 0-1 0 0,0-1 0 0 0,1 1 1 0 0,0 0-1 0 0,0-1 0 0 0,1 1 0 0 0,-1-1 1 0 0,2 0-1 0 0,-1-1 0 0 0,1 1 1 0 0,10 11-1 0 0,-3-8 47 0 0,0 1 1 0 0,1-2-1 0 0,29 17 1 0 0,-25-16-51 0 0,-3-3 3 0 0,-13-7-22 0 0,0 0 0 0 0,0 0 0 0 0,0 0 0 0 0,0 1 0 0 0,-1-1 0 0 0,1 0-1 0 0,0 1 1 0 0,0-1 0 0 0,0 1 0 0 0,0-1 0 0 0,-1 1 0 0 0,1-1 0 0 0,0 1 0 0 0,0 0 0 0 0,-1-1-1 0 0,1 1 1 0 0,0 0 0 0 0,-1 0 0 0 0,1-1 0 0 0,-1 1 0 0 0,1 0 0 0 0,-1 0 0 0 0,0 0-1 0 0,1 0 1 0 0,-1-1 0 0 0,0 1 0 0 0,1 0 0 0 0,-1 0 0 0 0,0 0 0 0 0,0 0 0 0 0,0 0 0 0 0,0 0-1 0 0,0 0 1 0 0,0 0 0 0 0,0 0 0 0 0,0 0 0 0 0,0 0 0 0 0,-1 0 0 0 0,1 1 0 0 0,-6 19-160 0 0,-13 35 1 0 0,1-6-905 0 0,7-12 265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0:34.897"/>
    </inkml:context>
    <inkml:brush xml:id="br0">
      <inkml:brushProperty name="width" value="0.1" units="cm"/>
      <inkml:brushProperty name="height" value="0.1" units="cm"/>
      <inkml:brushProperty name="color" value="#E71224"/>
    </inkml:brush>
  </inkml:definitions>
  <inkml:trace contextRef="#ctx0" brushRef="#br0">604 1475 919 0 0,'-9'-1'517'0'0,"1"0"-1"0"0,-1 1 1 0 0,1 0-1 0 0,-1 0 0 0 0,1 1 1 0 0,-1 0-1 0 0,1 1 0 0 0,0 0 1 0 0,-1 0-1 0 0,-10 5 0 0 0,31-12 2604 0 0,39-16-1864 0 0,-45 18-1089 0 0,0 0-1 0 0,1 1 1 0 0,-1-1-1 0 0,1 1 0 0 0,0 1 1 0 0,0-1-1 0 0,0 1 1 0 0,-1 1-1 0 0,15-1 1 0 0,-6 3-26 0 0,0 0 0 0 0,0 1 0 0 0,21 6 1 0 0,-23-6-74 0 0,-1-2 0 0 0,1 1 0 0 0,0-1 1 0 0,0-1-1 0 0,-1-1 0 0 0,1 1 0 0 0,0-2 0 0 0,22-5 1 0 0,-19 4 39 0 0,23-5 138 0 0,18-4 124 0 0,-6 9-131 0 0,1 2-1 0 0,77 9 1 0 0,-117-7-163 0 0,9 1 58 0 0,-5 0-70 0 0,1 0 1 0 0,-1-1 0 0 0,1-1 0 0 0,0-1-1 0 0,-1-1 1 0 0,21-3 0 0 0,-25 3-28 0 0,-1 0 0 0 0,1 1-1 0 0,0 1 1 0 0,0 0 0 0 0,0 1 0 0 0,0 0 0 0 0,0 1 0 0 0,0 0 0 0 0,0 0-1 0 0,16 8 1 0 0,-19-8-26 0 0,-1 1 0 0 0,1-2-1 0 0,-1 1 1 0 0,1-1 0 0 0,0 0-1 0 0,0-1 1 0 0,-1 0 0 0 0,1 0-1 0 0,0-1 1 0 0,-1 0 0 0 0,1 0-1 0 0,0-1 1 0 0,-1 0 0 0 0,1-1-1 0 0,-1 0 1 0 0,0 0 0 0 0,0-1-1 0 0,8-4 1 0 0,-2 0 53 0 0,1 0-1 0 0,18-6 1 0 0,23-10 118 0 0,-40 15-170 0 0,13-8 94 0 0,-15 7-40 0 0,1 1 1 0 0,-1 1 0 0 0,28-12-1 0 0,-28 15-50 0 0,1 0 0 0 0,-1 1 0 0 0,19-3 0 0 0,-31 7-10 0 0,-1 0 0 0 0,0-1 0 0 0,1 1 0 0 0,-1-1 0 0 0,0 0 0 0 0,1 1 0 0 0,-1-1 0 0 0,0 0 0 0 0,0 0 0 0 0,1 0 0 0 0,-1 0 0 0 0,0 0 0 0 0,0 0 0 0 0,0 0 0 0 0,0 0 0 0 0,0 0 0 0 0,-1 0 0 0 0,1-1 0 0 0,1-1 0 0 0,11-33 217 0 0,-2 4-96 0 0,-4 21-108 0 0,-4 7-6 0 0,-1 1 1 0 0,1-1-1 0 0,-1 0 0 0 0,0 0 0 0 0,0 1 0 0 0,-1-1 0 0 0,1 0 0 0 0,-1-1 0 0 0,0 1 0 0 0,0 0 1 0 0,0 0-1 0 0,-1 0 0 0 0,1-1 0 0 0,-1 1 0 0 0,0 0 0 0 0,-1-7 0 0 0,-1-3 19 0 0,-1 1 0 0 0,2-1 0 0 0,0 1-1 0 0,1-1 1 0 0,0 1 0 0 0,3-18 0 0 0,1 9 47 0 0,0 0 1 0 0,16-42 0 0 0,-16 55-55 0 0,-1-1 1 0 0,0 0 0 0 0,-1 0 0 0 0,2-17 0 0 0,-4 22-13 0 0,0-1 1 0 0,0 1-1 0 0,0-1 0 0 0,-1 1 0 0 0,0 0 0 0 0,0-1 0 0 0,-1 1 1 0 0,0 0-1 0 0,1 0 0 0 0,-5-7 0 0 0,-1-1 19 0 0,0-1-1 0 0,2 0 1 0 0,-1 0 0 0 0,1 0-1 0 0,1 0 1 0 0,-3-20 0 0 0,3 7 29 0 0,-1 0 1 0 0,-1 0-1 0 0,-1 1 1 0 0,-2 0 0 0 0,-1 0-1 0 0,0 1 1 0 0,-2 1 0 0 0,-18-28-1 0 0,20 35-49 0 0,-9-24 0 0 0,-5-8 28 0 0,23 46-36 0 0,-1 0-1 0 0,1 1 0 0 0,-1-1 1 0 0,0 0-1 0 0,1 1 0 0 0,-1-1 1 0 0,0 1-1 0 0,-1 0 1 0 0,1-1-1 0 0,0 1 0 0 0,-1 0 1 0 0,1 0-1 0 0,-1 1 0 0 0,1-1 1 0 0,-1 1-1 0 0,0-1 0 0 0,0 1 1 0 0,-3-1-1 0 0,-37-13-3 0 0,19 7 0 0 0,-36-8 0 0 0,-32-6 0 0 0,4 5 0 0 0,45 12 0 0 0,23 3 0 0 0,-40-9 0 0 0,50 8 0 0 0,-13-4 0 0 0,-37-15 0 0 0,31 11 0 0 0,-1 1 0 0 0,-32-7 0 0 0,-4-1 0 0 0,33 10 17 0 0,0 2-1 0 0,-1 1 1 0 0,-41-2-1 0 0,-23-2-18 0 0,9 2 2 0 0,37 3 0 0 0,-17-1 0 0 0,-119 4 0 0 0,180 2 0 0 0,-1-1 0 0 0,-1 1 0 0 0,-18 5 0 0 0,8-1 0 0 0,-32 11 0 0 0,26-7 0 0 0,17-6 0 0 0,0 0 0 0 0,1 1 0 0 0,-1 0 0 0 0,-11 8 0 0 0,-4 3 0 0 0,18-12 0 0 0,1 0 0 0 0,-1 0 0 0 0,1 1 0 0 0,0 0 0 0 0,0 0 0 0 0,1 0 0 0 0,-1 1 0 0 0,1-1 0 0 0,-5 8 0 0 0,-106 160 0 0 0,105-155 0 0 0,-14 27 0 0 0,17-29 0 0 0,-4 7 0 0 0,1 0 0 0 0,1 0 0 0 0,1 1 0 0 0,1 0 0 0 0,-5 26 0 0 0,9-8 0 0 0,1-1 0 0 0,3 1 0 0 0,6 52 0 0 0,-3-53 0 0 0,-1-14 0 0 0,2 0 0 0 0,12 37 0 0 0,4 22 0 0 0,-14-39 0 0 0,-5-25 0 0 0,2 1 0 0 0,6 21 0 0 0,1-4 0 0 0,3 0 0 0 0,1-1 0 0 0,20 37 0 0 0,-7-21 0 0 0,-22-39 0 0 0,0-1 0 0 0,2 0 0 0 0,0 0 0 0 0,0-1 0 0 0,1 0 0 0 0,13 13 0 0 0,-10-13 0 0 0,0-1 0 0 0,0 0 0 0 0,1-1 0 0 0,22 15 0 0 0,-31-23 11 0 0,2 1-18 0 0,0 0 0 0 0,0-1 0 0 0,12 5 0 0 0,-15-7 19 0 0,-1-1-1 0 0,0 1 1 0 0,0-1-1 0 0,0 0 1 0 0,0 1-1 0 0,0-1 1 0 0,1 0-1 0 0,-1 0 1 0 0,0-1-1 0 0,0 1 1 0 0,0 0-1 0 0,0-1 1 0 0,1 1-1 0 0,-1-1 1 0 0,0 0-1 0 0,2-1 1 0 0,-3 2-11 0 0,-1 0 0 0 0,0 0 0 0 0,0 0 0 0 0,0 0 0 0 0,0 0 0 0 0,0-1 0 0 0,0 1 0 0 0,1 0 0 0 0,-1 0 0 0 0,0 0 0 0 0,0 0 0 0 0,0 0 0 0 0,0 0 0 0 0,0 0 0 0 0,1 0 0 0 0,-1 0 0 0 0,0 0 0 0 0,0 0 0 0 0,0 0 0 0 0,0 0 0 0 0,0 0 0 0 0,1 0 0 0 0,-1 0 0 0 0,0 0 0 0 0,0 0 0 0 0,0 0 0 0 0,0 0 0 0 0,0 1 0 0 0,0-1 0 0 0,1 0 0 0 0,-1 0 0 0 0,0 0 0 0 0,0 0 0 0 0,0 0 0 0 0,0 0 0 0 0,0 0 0 0 0,0 0 0 0 0,0 1 0 0 0,1 6 34 0 0,-5 12-3 0 0,3-16-39 0 0,-8 56-1692 0 0,6-33-4888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0:44.595"/>
    </inkml:context>
    <inkml:brush xml:id="br0">
      <inkml:brushProperty name="width" value="0.1" units="cm"/>
      <inkml:brushProperty name="height" value="0.1" units="cm"/>
      <inkml:brushProperty name="color" value="#E71224"/>
    </inkml:brush>
  </inkml:definitions>
  <inkml:trace contextRef="#ctx0" brushRef="#br0">0 10 455 0 0,'19'-9'1304'0'0,"-17"8"-1816"0"0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0:48.428"/>
    </inkml:context>
    <inkml:brush xml:id="br0">
      <inkml:brushProperty name="width" value="0.1" units="cm"/>
      <inkml:brushProperty name="height" value="0.1" units="cm"/>
      <inkml:brushProperty name="color" value="#E71224"/>
    </inkml:brush>
  </inkml:definitions>
  <inkml:trace contextRef="#ctx0" brushRef="#br0">321 1230 5351 0 0,'0'0'-14'0'0,"0"0"0"0"0,0 0 0 0 0,-1 0 0 0 0,1 0 0 0 0,0-1 0 0 0,0 1 0 0 0,-1 0 0 0 0,1 0 0 0 0,0 0 0 0 0,0 0-1 0 0,-1 0 1 0 0,1 0 0 0 0,0 0 0 0 0,-1 0 0 0 0,1 0 0 0 0,0 0 0 0 0,0 0 0 0 0,-1 0 0 0 0,1 0 0 0 0,0 0 0 0 0,-1 0 0 0 0,1 0-1 0 0,0 1 1 0 0,0-1 0 0 0,-1 0 0 0 0,1 0 0 0 0,0 0 0 0 0,0 0 0 0 0,0 0 0 0 0,-1 1 0 0 0,1-1 0 0 0,0 0 0 0 0,-1 1-1 0 0,-1 10 1306 0 0,2-10-1185 0 0,0 0 0 0 0,0 0 0 0 0,0 0 1 0 0,0 1-1 0 0,1-1 0 0 0,-1 0 1 0 0,0 0-1 0 0,1 0 0 0 0,-1 0 1 0 0,1 0-1 0 0,-1 0 0 0 0,1 0 0 0 0,-1 0 1 0 0,1 0-1 0 0,-1-1 0 0 0,1 1 1 0 0,0 0-1 0 0,0 0 0 0 0,-1 0 0 0 0,1-1 1 0 0,0 1-1 0 0,2 1 0 0 0,29 13 1696 0 0,-30-14-1749 0 0,-1 1 0 0 0,1 0 1 0 0,0 0-1 0 0,-1 0 1 0 0,1 1-1 0 0,-1-1 0 0 0,0 0 1 0 0,0 0-1 0 0,0 1 1 0 0,0-1-1 0 0,0 1 0 0 0,0-1 1 0 0,-1 1-1 0 0,1-1 0 0 0,-1 1 1 0 0,1 4-1 0 0,2 10 486 0 0,-3-16-485 0 0,0-1 1 0 0,1 0-1 0 0,-1 1 0 0 0,0-1 0 0 0,0 1 0 0 0,0-1 0 0 0,0 0 0 0 0,0 1 0 0 0,1-1 0 0 0,-1 0 1 0 0,0 1-1 0 0,0-1 0 0 0,1 0 0 0 0,-1 0 0 0 0,0 1 0 0 0,0-1 0 0 0,1 0 0 0 0,-1 0 0 0 0,0 1 1 0 0,1-1-1 0 0,-1 0 0 0 0,0 0 0 0 0,1 0 0 0 0,-1 1 0 0 0,0-1 0 0 0,1 0 0 0 0,-1 0 0 0 0,0 0 0 0 0,1 0 1 0 0,-1 0-1 0 0,1 0 0 0 0,-1 0 0 0 0,0 0 0 0 0,1 0 0 0 0,-1 0 0 0 0,1 0 0 0 0,-1 0 0 0 0,0 0 1 0 0,1 0-1 0 0,-1 0 0 0 0,0-1 0 0 0,1 1 0 0 0,1-1-9 0 0,-1 0-1 0 0,1 0 0 0 0,-1 0 1 0 0,1 0-1 0 0,-1 0 1 0 0,1-1-1 0 0,-1 1 1 0 0,0 0-1 0 0,0-1 1 0 0,2-1-1 0 0,2-10 375 0 0,-5 12-393 0 0,0 0 1 0 0,0 0-1 0 0,1 0 1 0 0,-1 1-1 0 0,0-1 1 0 0,0 0-1 0 0,1 0 1 0 0,-1 0-1 0 0,1 0 1 0 0,-1 1-1 0 0,1-1 1 0 0,-1 0-1 0 0,1 0 1 0 0,-1 1-1 0 0,1-1 1 0 0,-1 0-1 0 0,1 1 1 0 0,0-1-1 0 0,0 1 1 0 0,-1-1-1 0 0,1 1 1 0 0,0-1-1 0 0,0 1 1 0 0,0-1-1 0 0,-1 1 1 0 0,1 0-1 0 0,0 0 1 0 0,0-1 0 0 0,0 1-1 0 0,0 0 1 0 0,0 0-1 0 0,1 0 1 0 0,42-6 111 0 0,-27 7-138 0 0,-1 1 0 0 0,21 5 0 0 0,-36-7 0 0 0,12 2 22 0 0,0 0-1 0 0,18 1 0 0 0,-17-2-21 0 0,0 0 0 0 0,16 4 0 0 0,5 1 0 0 0,-23-4-17 0 0,-2-2 61 0 0,1 2-1 0 0,-1-1 1 0 0,0 2 0 0 0,0-1 0 0 0,18 8 0 0 0,-19-6-16 0 0,0-1 0 0 0,1 0 0 0 0,-1-1 0 0 0,1 0 0 0 0,-1 0 0 0 0,1-1 0 0 0,18 0 0 0 0,13 2 325 0 0,-1 7 1754 0 0,-33-7-2418 0 0,0-1 0 0 0,0 0-1 0 0,0 0 1 0 0,0-1 0 0 0,11 1 0 0 0,9-3 470 0 0,33-5-1 0 0,-22-1-86 0 0,-23 4-23 0 0,-1 1 0 0 0,1 0 0 0 0,0 0-1 0 0,24 2 1 0 0,116 2 227 0 0,-79-3-170 0 0,-53 0-102 0 0,-12 0 14 0 0,0 1-1 0 0,-1 1 1 0 0,15 1-1 0 0,-3-1 20 0 0,-18-1-32 0 0,-1 0-1 0 0,1 0 1 0 0,0 1-1 0 0,-1-1 1 0 0,7 2-1 0 0,-4-1-4 0 0,-1 0-1 0 0,1 0 1 0 0,0-1-1 0 0,-1 0 1 0 0,1 0-1 0 0,0-1 1 0 0,-1 1-1 0 0,1-1 1 0 0,0 0-1 0 0,6-3 1 0 0,-3 2 17 0 0,-1 0 0 0 0,1 1 1 0 0,9-1-1 0 0,-10 3-17 0 0,0 0 0 0 0,-1 1 0 0 0,1 0 0 0 0,10 4 0 0 0,-13-4 0 0 0,0-1 14 0 0,-1-1-1 0 0,1 1 1 0 0,0-1-1 0 0,0 1 1 0 0,-1-2-1 0 0,1 1 1 0 0,0 0-1 0 0,0-1 1 0 0,-1 0 0 0 0,1 0-1 0 0,8-3 1 0 0,-6 2 4 0 0,1 0 1 0 0,-1 0 0 0 0,0 1-1 0 0,11-1 1 0 0,1 0 27 0 0,-15 1-36 0 0,-1 0 1 0 0,0 1-1 0 0,0-1 0 0 0,0 1 0 0 0,1 0 1 0 0,-1 0-1 0 0,4 1 0 0 0,5 1-10 0 0,1-1-1 0 0,-1-1 1 0 0,1 0 0 0 0,17-2-1 0 0,13 0 14 0 0,-31 1-2 0 0,1 0-1 0 0,-1-1 1 0 0,1 0 0 0 0,-1-1-1 0 0,0 0 1 0 0,0-1 0 0 0,0 0-1 0 0,-1-1 1 0 0,1-1 0 0 0,13-8-1 0 0,-22 12-10 0 0,0 1 0 0 0,0-1 0 0 0,1 1 0 0 0,-1-1 0 0 0,0 1 0 0 0,1 0 0 0 0,-1 1 0 0 0,5-2 0 0 0,12-2 0 0 0,-1 5 0 0 0,-6 1 0 0 0,-10-2 0 0 0,-1 0 0 0 0,1 0 0 0 0,0 0 0 0 0,0 0 0 0 0,0 0 0 0 0,0-1 0 0 0,0 1 0 0 0,0-1 0 0 0,-1 0 0 0 0,1 0 0 0 0,0 0 0 0 0,0 0 0 0 0,-1-1 0 0 0,1 1 0 0 0,-1-1 0 0 0,0 1 0 0 0,4-3 0 0 0,-2 0 8 0 0,19-12 24 0 0,0-2 1 0 0,-2 0 0 0 0,34-38 0 0 0,-42 42 24 0 0,-11 13-52 0 0,0-1 1 0 0,0 0-1 0 0,0 0 1 0 0,0 0-1 0 0,-1 0 1 0 0,1 0-1 0 0,-1 0 1 0 0,1 0-1 0 0,-1-1 1 0 0,2-4-1 0 0,1-3 11 0 0,1 1 0 0 0,0-1 1 0 0,0 1-1 0 0,9-11 0 0 0,11-20 31 0 0,-22 35-35 0 0,0 0 0 0 0,1 0-1 0 0,-1 0 1 0 0,10-8 0 0 0,-10 9-2 0 0,1 1 0 0 0,0-1 0 0 0,-1 0 0 0 0,0-1-1 0 0,0 1 1 0 0,4-9 0 0 0,1-6-4 0 0,-5 13 2 0 0,0-1 0 0 0,0 0 0 0 0,-1 0 0 0 0,0-1 0 0 0,2-9 0 0 0,1-21 45 0 0,-2 17 16 0 0,0 1 1 0 0,-2 0-1 0 0,0-1 0 0 0,-1 1 1 0 0,-1-1-1 0 0,-6-33 0 0 0,-1 5-60 0 0,7 41-4 0 0,0-1-1 0 0,0 1 1 0 0,-1 0-1 0 0,0 0 1 0 0,0 0-1 0 0,-1 0 0 0 0,0 0 1 0 0,0 0-1 0 0,-6-9 1 0 0,-25-43 5 0 0,12 33-10 0 0,16 21 0 0 0,1 0 0 0 0,0-1 0 0 0,-5-8 0 0 0,-51-92 64 0 0,47 86-62 0 0,-1 0 0 0 0,0 1 1 0 0,-1 1-1 0 0,-32-28 0 0 0,40 41 18 0 0,0 1 0 0 0,0-1 0 0 0,-1 2 0 0 0,0-1 0 0 0,-10-2 0 0 0,8 2-21 0 0,-1 0 0 0 0,-15-10 0 0 0,21 13 1 0 0,0-1 0 0 0,0 1 0 0 0,0 0 0 0 0,0 1 0 0 0,-1 0 0 0 0,1 0 0 0 0,-1 0 0 0 0,-9 0 0 0 0,-3 0 0 0 0,-9-1 0 0 0,-1 2 0 0 0,-54 7 0 0 0,58-5 0 0 0,-28 1 50 0 0,-76-6 0 0 0,23 0-22 0 0,98 2-20 0 0,0 0-1 0 0,0 0 0 0 0,-1-1 1 0 0,-8-2-1 0 0,-13-4 20 0 0,18 6-27 0 0,-10-1 0 0 0,1-1 0 0 0,0-2 0 0 0,1 0 0 0 0,-24-10 0 0 0,16-2 0 0 0,23 14 0 0 0,-1 0 0 0 0,1 0 0 0 0,-1 1 0 0 0,-9-5 0 0 0,7 6 0 0 0,0 0 0 0 0,1 0 0 0 0,-1 1 0 0 0,-12 0 0 0 0,-13-3 0 0 0,29 3 0 0 0,-1 0 0 0 0,1 1 0 0 0,-1 0 0 0 0,1-1 0 0 0,-1 2 0 0 0,1-1 0 0 0,0 0 0 0 0,-1 1 0 0 0,1 0 0 0 0,0 0 0 0 0,-7 3 0 0 0,-58 9 0 0 0,48-7 0 0 0,12-3 0 0 0,-1 0 0 0 0,1 0 0 0 0,-13 7 0 0 0,18-8 0 0 0,0 0 0 0 0,0 0 0 0 0,0-1 0 0 0,0 1 0 0 0,-1-1 0 0 0,1 0 0 0 0,0-1 0 0 0,-1 1 0 0 0,-8-1 0 0 0,-42-5 0 0 0,42 3 0 0 0,1 1 0 0 0,-1 0 0 0 0,-13 0 0 0 0,-172 27 0 0 0,165-25 0 0 0,27-1 0 0 0,0-1 0 0 0,0 2 0 0 0,0-1 0 0 0,0 1 0 0 0,-10 1 0 0 0,2 3 0 0 0,0-1 0 0 0,-1-1 0 0 0,1-1 0 0 0,-27 2 0 0 0,-61-9 0 0 0,88 5 0 0 0,7 0 0 0 0,-1-1 0 0 0,0 2 0 0 0,0-1 0 0 0,0 1 0 0 0,1 0 0 0 0,-1 0 0 0 0,0 1 0 0 0,1 0 0 0 0,-1 0 0 0 0,1 1 0 0 0,-8 4 0 0 0,9-4 0 0 0,1 0 0 0 0,-1 0 0 0 0,1-1 0 0 0,0 2 0 0 0,0-1 0 0 0,0 1 0 0 0,1-1 0 0 0,-1 1 0 0 0,1 1 0 0 0,0-1 0 0 0,0 1 0 0 0,1-1 0 0 0,-7 10 0 0 0,7-9 0 0 0,0-1 0 0 0,-1 1 0 0 0,0-1 0 0 0,0 0 0 0 0,0 0 0 0 0,0 0 0 0 0,-1-1 0 0 0,1 1 0 0 0,-1-1 0 0 0,0 0 0 0 0,-9 3 0 0 0,7-2 0 0 0,0 0 0 0 0,0 0 0 0 0,1 0 0 0 0,0 1 0 0 0,0 0 0 0 0,-6 6 0 0 0,-55 59 0 0 0,46-50 0 0 0,17-17 0 0 0,-1 1 0 0 0,1 0 0 0 0,0 1 0 0 0,0-1 0 0 0,-4 8 0 0 0,-11 20-657 0 0,-25 62 0 0 0,32-62-797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0:52.493"/>
    </inkml:context>
    <inkml:brush xml:id="br0">
      <inkml:brushProperty name="width" value="0.1" units="cm"/>
      <inkml:brushProperty name="height" value="0.1" units="cm"/>
      <inkml:brushProperty name="color" value="#E71224"/>
    </inkml:brush>
  </inkml:definitions>
  <inkml:trace contextRef="#ctx0" brushRef="#br0">1965 109 1839 0 0,'0'-3'144'0'0,"1"0"-1"0"0,-1 0 1 0 0,1 0-1 0 0,0 0 1 0 0,0 0-1 0 0,0 0 1 0 0,1-3-1 0 0,-1 4 117 0 0,0-1 0 0 0,0 1-1 0 0,0-1 1 0 0,0 1 0 0 0,0-1 0 0 0,-1 1-1 0 0,1-4 1 0 0,-1 4-221 0 0,-1 1 1 0 0,1 0-1 0 0,0 0 1 0 0,0 0-1 0 0,-1 0 0 0 0,1-1 1 0 0,-1 1-1 0 0,1 0 0 0 0,-1 0 1 0 0,1 0-1 0 0,-1 0 0 0 0,0 0 1 0 0,1 0-1 0 0,-1 0 0 0 0,0 0 1 0 0,0 0-1 0 0,0 1 0 0 0,0-1 1 0 0,0 0-1 0 0,-1-1 0 0 0,-3-1 201 0 0,-1 0-1 0 0,1 1 0 0 0,-1-1 0 0 0,1 1 1 0 0,-1 0-1 0 0,0 0 0 0 0,0 1 0 0 0,0 0 1 0 0,0 0-1 0 0,0 0 0 0 0,-7 0 0 0 0,-11 1 376 0 0,-36 5 0 0 0,33-2-417 0 0,-130 4 470 0 0,52-3-159 0 0,5-2 143 0 0,-209 27 656 0 0,277-28-1117 0 0,0-2 0 0 0,1 0-1 0 0,-1-3 1 0 0,-36-8 0 0 0,-3 1 79 0 0,28 7-143 0 0,-78 2 0 0 0,-1 2 19 0 0,69-5 54 0 0,-35-2 230 0 0,76 7-416 0 0,0-2 0 0 0,0 1 0 0 0,-14-5 1 0 0,19 4-8 0 0,0 0 0 0 0,0 0 1 0 0,0 1-1 0 0,0 0 1 0 0,-1 0-1 0 0,1 1 1 0 0,0 0-1 0 0,-1 0 0 0 0,1 1 1 0 0,-14 3-1 0 0,5 1-7 0 0,-1 1 0 0 0,1 1 0 0 0,1 0 0 0 0,0 1 0 0 0,-21 15 0 0 0,34-22 0 0 0,1 0 0 0 0,0 0 0 0 0,-1 1 0 0 0,1-1 0 0 0,0 1 0 0 0,-1-1 0 0 0,1 1 0 0 0,0-1 0 0 0,0 1 0 0 0,0-1 0 0 0,0 1 0 0 0,1 0 0 0 0,-1 0 0 0 0,0-1 0 0 0,1 1 0 0 0,-1 0 0 0 0,0 4 0 0 0,2-2 0 0 0,-1 0 0 0 0,0 0 0 0 0,1 1 0 0 0,0-1 0 0 0,2 8 0 0 0,-2-8 0 0 0,1 0 0 0 0,-1 0 0 0 0,-1 0 0 0 0,1 1 0 0 0,0-1 0 0 0,-1 0 0 0 0,0 0 0 0 0,0 5 0 0 0,-4 24 19 0 0,4-25-10 0 0,-1 0 0 0 0,0 1 0 0 0,-1-1 0 0 0,-3 14 0 0 0,-29 69 55 0 0,24-64-21 0 0,2 1 0 0 0,-7 33-1 0 0,10-31 22 0 0,0 48 0 0 0,6-71-21 0 0,-1 0 0 0 0,-1 1-1 0 0,1-1 1 0 0,-1 0 0 0 0,0 0-1 0 0,-1 0 1 0 0,0 0 0 0 0,0 0-1 0 0,-5 11 1 0 0,7-16 68 0 0,-1 0 1 0 0,0 0-1 0 0,1 0 0 0 0,0 0 1 0 0,-1 0-1 0 0,1 0 0 0 0,0 0 1 0 0,0 4-1 0 0,0-4-110 0 0,1 0 0 0 0,-2 0 0 0 0,1 0 0 0 0,0 0-1 0 0,0 1 1 0 0,0-1 0 0 0,-1 0 0 0 0,0 0 0 0 0,1 0 0 0 0,-2 3 0 0 0,-2 3 232 0 0,1 0 0 0 0,0 0 0 0 0,0 0 0 0 0,1 1 1 0 0,-2 15-1 0 0,1-8 108 0 0,2-6-1008 0 0,0 0 0 0 0,1 16 0 0 0,0-14 1171 0 0,9 136 832 0 0,15-40-2524 0 0,-21-98 1210 0 0,0 1 1 0 0,1 0-1 0 0,0-1 1 0 0,0 1-1 0 0,1-1 1 0 0,1 0-1 0 0,0-1 1 0 0,7 10-1 0 0,-11-17-12 0 0,0-1-1 0 0,0 1 1 0 0,-1-1 0 0 0,1 1-1 0 0,0-1 1 0 0,1 0 0 0 0,-1 0-1 0 0,0 0 1 0 0,0 0 0 0 0,0-1-1 0 0,1 1 1 0 0,2 0-1 0 0,31 5 153 0 0,-33-6-155 0 0,17 3 61 0 0,28 8 1 0 0,-30-6-65 0 0,52 6 113 0 0,-53-9-115 0 0,0-1 0 0 0,0 0 1 0 0,0-2-1 0 0,21-1 0 0 0,-23 0 23 0 0,1 1-1 0 0,0 1 1 0 0,-1 1 0 0 0,1 0-1 0 0,15 3 1 0 0,-7 0-8 0 0,26-1-1 0 0,-23-3-5 0 0,0 2 0 0 0,0 0-1 0 0,0 2 1 0 0,-1 0 0 0 0,46 16-1 0 0,-48-14-10 0 0,0 0 0 0 0,0-1 0 0 0,41 2 0 0 0,-57-5 7 0 0,0 0 0 0 0,0 0 0 0 0,0 1-1 0 0,0 0 1 0 0,-1 0 0 0 0,1 1 0 0 0,-1 0 0 0 0,9 6-1 0 0,29 14-3 0 0,-23-17 8 0 0,0-1 0 0 0,0 0 0 0 0,45 3 0 0 0,-2 0 9 0 0,-54-7-20 0 0,0-2 0 0 0,0 1 0 0 0,22-3 0 0 0,4-1 0 0 0,63-6 75 0 0,-94 9-64 0 0,1-1 0 0 0,-1 0 1 0 0,1-1-1 0 0,6-2 0 0 0,18-3-14 0 0,50-7 67 0 0,-64 12-61 0 0,-1-2 0 0 0,1 1-1 0 0,24-10 1 0 0,-35 11 2 0 0,-1 1 0 0 0,1 0-1 0 0,-1 0 1 0 0,1 0 0 0 0,0 1 0 0 0,6 0 0 0 0,-7 0-2 0 0,1 0-1 0 0,-1 0 1 0 0,1 0 0 0 0,-1-1 0 0 0,1 0-1 0 0,8-3 1 0 0,-2 0 6 0 0,0 1 0 0 0,-1 0 0 0 0,15-1 0 0 0,26-8 19 0 0,-42 9-28 0 0,-1 0 0 0 0,1-1 0 0 0,9-6 0 0 0,-10 5 3 0 0,-3 1 7 0 0,0 1 0 0 0,0-1 0 0 0,-1 0 0 0 0,9-8 1 0 0,-10 8-5 0 0,1 0 1 0 0,1 0 0 0 0,-1 1 0 0 0,6-4-1 0 0,-7 6-3 0 0,0-1 0 0 0,-1 0 0 0 0,0 0 0 0 0,1 0 0 0 0,-1-1 0 0 0,0 1 0 0 0,0-1 0 0 0,0 1 0 0 0,0-1 0 0 0,-1 0-1 0 0,1 0 1 0 0,-1-1 0 0 0,4-5 0 0 0,-3 2 14 0 0,1 0 0 0 0,0 0-1 0 0,1 0 1 0 0,4-6 0 0 0,-4 8-2 0 0,-1-1 1 0 0,-1 1-1 0 0,1-1 1 0 0,-1 0-1 0 0,0 0 1 0 0,4-9-1 0 0,10-38 331 0 0,33-67-1 0 0,-39 97-275 0 0,-8 18-63 0 0,0 0 0 0 0,0 0 0 0 0,-1-1 0 0 0,1 1 0 0 0,-2-1-1 0 0,1 0 1 0 0,1-9 0 0 0,1-22 64 0 0,-2 1 0 0 0,-2-1 0 0 0,-1 1 0 0 0,-8-50 0 0 0,-21-31 43 0 0,25 102-111 0 0,-2-4-3 0 0,-1 0 0 0 0,-1 1 0 0 0,-1 0 0 0 0,-12-18 0 0 0,8 16 7 0 0,9 14-2 0 0,0 0 1 0 0,1-1 0 0 0,0 1 0 0 0,0-1 0 0 0,1 0 0 0 0,0 0 0 0 0,-3-8 0 0 0,2-9 46 0 0,-2-1 1 0 0,-16-41 0 0 0,18 57 8 0 0,0 0-1 0 0,-1 0 1 0 0,0 1-1 0 0,0 0 1 0 0,-1 0 0 0 0,0 0-1 0 0,-1 1 1 0 0,1 0 0 0 0,-1 0-1 0 0,-10-7 1 0 0,6 5-27 0 0,0 2 0 0 0,-1 0 0 0 0,1 0 1 0 0,-1 1-1 0 0,-1 0 0 0 0,-16-5 0 0 0,22 9-30 0 0,0 1 0 0 0,-1-1 1 0 0,1 1-1 0 0,0 1 0 0 0,-1-1 0 0 0,1 1 0 0 0,0 0 0 0 0,-1 1 0 0 0,1 0 1 0 0,0 0-1 0 0,0 1 0 0 0,-1-1 0 0 0,-7 5 0 0 0,-2 1-382 0 0,1 2 0 0 0,0 0 0 0 0,1 1 0 0 0,0 1 0 0 0,0 0 0 0 0,1 0 0 0 0,-19 23 0 0 0,5-5-1118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1:19.659"/>
    </inkml:context>
    <inkml:brush xml:id="br0">
      <inkml:brushProperty name="width" value="0.1" units="cm"/>
      <inkml:brushProperty name="height" value="0.1" units="cm"/>
      <inkml:brushProperty name="color" value="#66CC00"/>
    </inkml:brush>
  </inkml:definitions>
  <inkml:trace contextRef="#ctx0" brushRef="#br0">317 1074 3767 0 0,'0'-1'43'0'0,"0"1"-1"0"0,0-1 0 0 0,1 0 1 0 0,-1 1-1 0 0,0-1 1 0 0,0 1-1 0 0,0-1 0 0 0,1 0 1 0 0,-1 1-1 0 0,0-1 0 0 0,1 1 1 0 0,-1-1-1 0 0,0 1 0 0 0,1-1 1 0 0,-1 1-1 0 0,1-1 0 0 0,-1 1 1 0 0,1 0-1 0 0,-1-1 0 0 0,1 1 1 0 0,-1-1-1 0 0,1 1 0 0 0,-1 0 1 0 0,1 0-1 0 0,0-1 0 0 0,-1 1 1 0 0,1 0-1 0 0,-1 0 1 0 0,1 0-1 0 0,0-1 0 0 0,-1 1 1 0 0,2 0-1 0 0,0 0 110 0 0,-1 0-1 0 0,1-1 1 0 0,-1 1 0 0 0,1-1-1 0 0,-1 0 1 0 0,1 1 0 0 0,-1-1 0 0 0,0 0-1 0 0,3-2 1 0 0,-4 3-96 0 0,1 0-1 0 0,-1-1 1 0 0,0 1 0 0 0,0 0-1 0 0,1 0 1 0 0,-1 0 0 0 0,0 0-1 0 0,0 0 1 0 0,1 0 0 0 0,-1-1-1 0 0,0 1 1 0 0,1 0-1 0 0,-1 0 1 0 0,0 0 0 0 0,1 0-1 0 0,-1 0 1 0 0,0 0 0 0 0,1 0-1 0 0,-1 0 1 0 0,0 0 0 0 0,0 0-1 0 0,1 1 1 0 0,-1-1 0 0 0,0 0-1 0 0,1 0 1 0 0,-1 0-1 0 0,0 0 1 0 0,0 0 0 0 0,1 0-1 0 0,-1 1 1 0 0,0-1 0 0 0,0 0-1 0 0,1 0 1 0 0,-1 0 0 0 0,0 1-1 0 0,0-1 1 0 0,1 0 0 0 0,-1 1-1 0 0,11 13 112 0 0,-4-4 408 0 0,-3-8-380 0 0,0-1 1 0 0,0 1-1 0 0,0-1 0 0 0,0 0 1 0 0,0 0-1 0 0,8 1 1 0 0,11 2-25 0 0,-10 0-81 0 0,0-1-1 0 0,0 0 1 0 0,0-1 0 0 0,0-1 0 0 0,17 1 0 0 0,64-9 812 0 0,-54 4-557 0 0,-20 2-290 0 0,0 1 0 0 0,27 5 0 0 0,20 0 130 0 0,-58-5-149 0 0,0 0 1 0 0,-1 1 0 0 0,1 1 0 0 0,0-1 0 0 0,-1 2-1 0 0,16 5 1 0 0,-2 2 4 0 0,24 15-1 0 0,-19-11-40 0 0,-14-8 70 0 0,0-2-1 0 0,0 0 1 0 0,1 0-1 0 0,0-1 0 0 0,0-1 1 0 0,0 0-1 0 0,20 0 1 0 0,24 3 158 0 0,1 1-37 0 0,1-3 0 0 0,-1-3 0 0 0,80-9 0 0 0,-52-5 169 0 0,-33 4-129 0 0,-34 6-176 0 0,-1 0 0 0 0,1-2 1 0 0,-1 0-1 0 0,0-1 0 0 0,0-1 0 0 0,17-10 1 0 0,62-29 136 0 0,-79 38-137 0 0,-14 7-39 0 0,0 0 1 0 0,-1 0 0 0 0,1 0 0 0 0,-1-1-1 0 0,0 1 1 0 0,1-1 0 0 0,-1 0 0 0 0,-1-1-1 0 0,1 1 1 0 0,0-1 0 0 0,3-4 0 0 0,11-15 47 0 0,-8 11-42 0 0,-1-1 0 0 0,11-19-1 0 0,-17 27-12 0 0,0-1-1 0 0,-1 0 0 0 0,0 0 1 0 0,0 0-1 0 0,-1 0 0 0 0,1 0 1 0 0,-1 0-1 0 0,-1 0 1 0 0,1-9-1 0 0,-3-27 94 0 0,1 29-44 0 0,0 0 1 0 0,1-1-1 0 0,1 1 1 0 0,2-16 0 0 0,-2 21-47 0 0,0 0 1 0 0,-1 0 0 0 0,0 0-1 0 0,0 1 1 0 0,0-1 0 0 0,-4-15-1 0 0,-16-48 80 0 0,10 37 5 0 0,1 8 13 0 0,-2 0 0 0 0,0 1 0 0 0,-21-34 0 0 0,-1-1-14 0 0,22 35-66 0 0,-11-39 1 0 0,18 48-3 0 0,-2 0 0 0 0,1 1-1 0 0,-2-1 1 0 0,0 1 0 0 0,-1 0 0 0 0,-19-26 0 0 0,-71-74 89 0 0,95 111-117 0 0,-1 0 0 0 0,0 0 0 0 0,0 0 0 0 0,-1 1 0 0 0,1-1 0 0 0,-1 1 0 0 0,0 0 0 0 0,0 0 0 0 0,0 1 0 0 0,0 0 0 0 0,0-1 0 0 0,-1 2 0 0 0,1-1 0 0 0,-1 1 0 0 0,-8-2 0 0 0,-8 1 0 0 0,0 1 0 0 0,-39 2 0 0 0,15 1 0 0 0,-59 2 0 0 0,-42-1 0 0 0,114-5 0 0 0,12 0 0 0 0,0 1 0 0 0,1 0 0 0 0,-1 2 0 0 0,-39 6 0 0 0,28-2 0 0 0,0-1 0 0 0,-39 0 0 0 0,-44 5 0 0 0,70-2 0 0 0,27-6 0 0 0,0 2 0 0 0,1 0 0 0 0,-1 1 0 0 0,-30 12 0 0 0,38-12 0 0 0,-1-1 0 0 0,0 0 0 0 0,-22 3 0 0 0,22-5 0 0 0,0 1 0 0 0,0 1 0 0 0,0 0 0 0 0,-13 5 0 0 0,-52 30 0 0 0,-20 9 0 0 0,56-31 0 0 0,15-7 0 0 0,-23 13 0 0 0,1 8 0 0 0,31-19 0 0 0,-33 17 0 0 0,43-25 0 0 0,1 0-1 0 0,0 0 1 0 0,-1 1-1 0 0,1 0 0 0 0,1 0 1 0 0,-1 0-1 0 0,1 0 1 0 0,-1 1-1 0 0,1 0 1 0 0,0 0-1 0 0,1 0 0 0 0,0 0 1 0 0,-1 0-1 0 0,2 1 1 0 0,-1 0-1 0 0,0 0 1 0 0,-2 10-1 0 0,-1 9-14 0 0,1-1-1 0 0,1 1 1 0 0,-1 28-1 0 0,3-24 16 0 0,0-9-6 0 0,1 0-1 0 0,1 0 1 0 0,0 0 0 0 0,6 33-1 0 0,-4-43 4 0 0,1 0 0 0 0,0 0 0 0 0,0 0 1 0 0,1-1-1 0 0,0 1 0 0 0,1-1 0 0 0,0 0 0 0 0,1 0 0 0 0,0-1 0 0 0,11 14 0 0 0,-2-5 3 0 0,1-1 0 0 0,1-1 0 0 0,0 0 0 0 0,1-1 0 0 0,25 15 0 0 0,-15-15-151 0 0,-20-10 6 0 0,1 0 1 0 0,-1 1 0 0 0,0 0 0 0 0,11 9 0 0 0,-17-12 131 0 0,0 0 0 0 0,0 0-1 0 0,0 1 1 0 0,0-1 0 0 0,0 1 0 0 0,0-1 0 0 0,-1 1-1 0 0,1 0 1 0 0,-1 0 0 0 0,0-1 0 0 0,0 1 0 0 0,0 0 0 0 0,0 0-1 0 0,0 0 1 0 0,-1 0 0 0 0,1 0 0 0 0,-1 0 0 0 0,0 4 0 0 0,-1 9-79 0 0,-1 0 1 0 0,-1 1-1 0 0,0-1 1 0 0,-1-1-1 0 0,-9 24 1 0 0,12-37-10 0 0,-13 39-5831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1:22.053"/>
    </inkml:context>
    <inkml:brush xml:id="br0">
      <inkml:brushProperty name="width" value="0.1" units="cm"/>
      <inkml:brushProperty name="height" value="0.1" units="cm"/>
      <inkml:brushProperty name="color" value="#66CC00"/>
    </inkml:brush>
  </inkml:definitions>
  <inkml:trace contextRef="#ctx0" brushRef="#br0">395 1038 1927 0 0,'-3'0'22'0'0,"1"1"-1"0"0,-1-1 0 0 0,1 1 0 0 0,-1 0 0 0 0,1 0 0 0 0,0-1 0 0 0,-1 1 0 0 0,1 1 1 0 0,-2 0-1 0 0,2-1 21 0 0,0 0 1 0 0,0 0-1 0 0,1 0 1 0 0,-14-5 5573 0 0,22 8-5508 0 0,6 5 41 0 0,-1 0 0 0 0,1-1 0 0 0,1-1 0 0 0,-1 0 0 0 0,1 0 0 0 0,1-2 0 0 0,-1 0 0 0 0,1 0 0 0 0,0-1 0 0 0,0-1 0 0 0,0-1 0 0 0,0 0 0 0 0,30-1 0 0 0,66 8 965 0 0,-25-1-873 0 0,-67-7-200 0 0,6 1 58 0 0,34-3 1 0 0,5-5 80 0 0,146-10 843 0 0,-25 20-756 0 0,-52 1-89 0 0,-61-7-31 0 0,60 3 5 0 0,-98 0-86 0 0,1-1 1 0 0,-1-1 0 0 0,39-7-1 0 0,20-11-2 0 0,-73 12-32 0 0,-1 0-1 0 0,-1-1 0 0 0,20-12 1 0 0,23-11 34 0 0,-50 27-55 0 0,-1 0 0 0 0,0-1-1 0 0,0-1 1 0 0,0 0 0 0 0,11-9-1 0 0,-8 5 4 0 0,-2-1-1 0 0,1-1 0 0 0,10-14 1 0 0,24-32 36 0 0,-22 30 21 0 0,30-48 0 0 0,-51 70-67 0 0,-1 1 0 0 0,0-1-1 0 0,0 0 1 0 0,0-1 0 0 0,-1 1 0 0 0,1 0 0 0 0,-2 0 0 0 0,1-1 0 0 0,-1-9 0 0 0,0 1 56 0 0,-1 1 0 0 0,-1 0 1 0 0,-3-16-1 0 0,-1 10-23 0 0,0 0 1 0 0,-1 1 0 0 0,-2 0-1 0 0,0 0 1 0 0,-1 1 0 0 0,-19-27 0 0 0,2 10-33 0 0,-45-45 0 0 0,13 17-5 0 0,-18-17 0 0 0,51 54 0 0 0,-14-11 0 0 0,-53-37 0 0 0,59 49 0 0 0,28 21 0 0 0,1 1 0 0 0,0-1 0 0 0,-1 2 0 0 0,0-1 0 0 0,0 1 0 0 0,0-1 0 0 0,0 2 0 0 0,-7-2 0 0 0,-54-6 0 0 0,29 5 0 0 0,-48-3 0 0 0,-167 8 0 0 0,199 1 0 0 0,12 0 0 0 0,-105 0 0 0 0,96-2 0 0 0,0 2 0 0 0,-90 16 0 0 0,113-15 0 0 0,0-1 0 0 0,-41-2 0 0 0,-32 2 0 0 0,74 1 0 0 0,4-1 0 0 0,0 0 0 0 0,0 2 0 0 0,-31 9 0 0 0,-26 17 0 0 0,-42 12 0 0 0,114-40-5 0 0,0 1 0 0 0,1 1 0 0 0,0-1 0 0 0,-1 1 0 0 0,1 0-1 0 0,-9 7 1 0 0,-36 34-31 0 0,35-28 27 0 0,1 1 0 0 0,0 0 0 0 0,2 2 0 0 0,0 0 0 0 0,1 0-1 0 0,-16 35 1 0 0,18-28-4 0 0,1 0 1 0 0,1 0-1 0 0,1 1 0 0 0,-8 52 0 0 0,12-39-8 0 0,1 0 0 0 0,5 74-1 0 0,-2-101 22 0 0,2-1 0 0 0,0 1 0 0 0,0 0 0 0 0,1-1 0 0 0,1 0 0 0 0,0 0 0 0 0,8 17 0 0 0,-5-14-667 0 0,-2 0 0 0 0,0 0-1 0 0,0 0 1 0 0,-2 1 0 0 0,3 29-1 0 0,-3-23-3960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2:30.773"/>
    </inkml:context>
    <inkml:brush xml:id="br0">
      <inkml:brushProperty name="width" value="0.1" units="cm"/>
      <inkml:brushProperty name="height" value="0.1" units="cm"/>
      <inkml:brushProperty name="color" value="#66CC00"/>
    </inkml:brush>
  </inkml:definitions>
  <inkml:trace contextRef="#ctx0" brushRef="#br0">22 1171 223 0 0,'-4'9'368'0'0,"2"-5"86"0"0,0 0 1 0 0,0 1 0 0 0,0-1 0 0 0,-1-1 0 0 0,-4 7 538 0 0,30-6 1508 0 0,-21-3-2347 0 0,0 0 0 0 0,0 0 1 0 0,1 0-1 0 0,-1 1 0 0 0,0-1 0 0 0,0 1 0 0 0,0-1 0 0 0,-1 1 0 0 0,1 0 0 0 0,2 2 0 0 0,-2-1-29 0 0,0-1 1 0 0,0 0-1 0 0,0 0 0 0 0,1 0 1 0 0,-1 0-1 0 0,5 2 0 0 0,-5-1 25 0 0,-1-1 0 0 0,1 1 0 0 0,-1-1 0 0 0,0 1 0 0 0,1 0 0 0 0,-1 0 0 0 0,0-1 0 0 0,-1 1 0 0 0,2 4 0 0 0,24 2 466 0 0,-21-7-522 0 0,-1-1 0 0 0,1 1 0 0 0,-1-1 0 0 0,9 1 1 0 0,15 4 234 0 0,-11-1-212 0 0,0-1-1 0 0,0-1 0 0 0,24 2 1 0 0,-20-2-17 0 0,2-1-61 0 0,-14-1-6 0 0,1 0-1 0 0,-1 0 1 0 0,1 1-1 0 0,-1 0 0 0 0,0 1 1 0 0,14 5-1 0 0,-15-5 17 0 0,0 0-1 0 0,0-1 1 0 0,0 0 0 0 0,0 0-1 0 0,0 0 1 0 0,0-1-1 0 0,1-1 1 0 0,11 0 0 0 0,-4 3 56 0 0,-14-2-87 0 0,0 0 0 0 0,0-1 1 0 0,0 1-1 0 0,-1-1 0 0 0,1 0 0 0 0,0 0 0 0 0,0 0 1 0 0,3 0-1 0 0,-1 0-3 0 0,-1 0 0 0 0,0 1 0 0 0,1-1 1 0 0,-1 1-1 0 0,1-1 0 0 0,-1 1 0 0 0,0 0 0 0 0,1 0 0 0 0,-1 1 0 0 0,0-1 1 0 0,5 4-1 0 0,-5-3-1 0 0,1 0 0 0 0,-1-1 0 0 0,0 1 0 0 0,0-1 0 0 0,1 0 0 0 0,-1 0-1 0 0,1 0 1 0 0,-1 0 0 0 0,1-1 0 0 0,-1 1 0 0 0,8-1 0 0 0,37-2 148 0 0,-35 2-87 0 0,-1 0 1 0 0,20-4-1 0 0,147-29 508 0 0,-26 7-327 0 0,-124 21-192 0 0,-1-1 0 0 0,-1-1 0 0 0,40-16 0 0 0,-4-2 161 0 0,116-50 147 0 0,-21 1-25 0 0,-146 67-290 0 0,0 1 0 0 0,17-14 1 0 0,-20 13-25 0 0,1 1-1 0 0,0-1 1 0 0,1 2 0 0 0,11-6 0 0 0,4 2 5 0 0,-16 6-20 0 0,1 0 0 0 0,-1-1 0 0 0,0 0 0 0 0,-1-1 0 0 0,1 0-1 0 0,-1-1 1 0 0,17-12 0 0 0,-11 4 64 0 0,0 0-1 0 0,0-1 1 0 0,-1-1 0 0 0,21-31-1 0 0,-33 43-63 0 0,-1-1 1 0 0,1 1-1 0 0,-1 0 0 0 0,0 0 0 0 0,0-1 0 0 0,0 1 1 0 0,0 0-1 0 0,-1-1 0 0 0,0-5 0 0 0,-3-44 290 0 0,0 27-214 0 0,3 11-26 0 0,-1 0 0 0 0,-1 0 0 0 0,-1 0 0 0 0,0 0 0 0 0,-1 0 0 0 0,0 0 0 0 0,-14-28 0 0 0,5 20-68 0 0,3 5 0 0 0,-1-1 0 0 0,-15-17 0 0 0,-1 5 0 0 0,-2 2 0 0 0,-1 1 0 0 0,-41-30 0 0 0,59 51 0 0 0,0 0 0 0 0,-1 1 0 0 0,0 1 0 0 0,0 0 0 0 0,-22-7 0 0 0,19 7 0 0 0,0 0 0 0 0,0-1 0 0 0,-22-13 0 0 0,16 4 12 0 0,-22-21-1 0 0,31 24-3 0 0,0 2 1 0 0,-2-1-1 0 0,1 2 0 0 0,-31-17 0 0 0,29 20-8 0 0,-54-28 0 0 0,38 13 13 0 0,23 15-2 0 0,0 1-1 0 0,-1 0 0 0 0,1 0 0 0 0,-12-4 0 0 0,5 5-10 0 0,0 0 0 0 0,-1 1 0 0 0,0 1 0 0 0,1 0 0 0 0,-1 2 0 0 0,0 0 0 0 0,-20 1 0 0 0,-25-4 0 0 0,44 2 0 0 0,-1 1 0 0 0,1 0 0 0 0,-22 3 0 0 0,-4 6 0 0 0,2 2 0 0 0,-49 18 0 0 0,-3 1 0 0 0,43-18 0 0 0,36-8 0 0 0,0 0 0 0 0,0 1 0 0 0,0 1 0 0 0,1 0 0 0 0,-20 10 0 0 0,10-2 0 0 0,1-1 0 0 0,-41 30 0 0 0,57-37 0 0 0,1 0 0 0 0,0 1 0 0 0,0 0 0 0 0,0 0 0 0 0,1 0 0 0 0,0 1 0 0 0,0 0 0 0 0,1 0 0 0 0,0 0 0 0 0,-5 10 0 0 0,-28 58 0 0 0,28-60 0 0 0,1 0 0 0 0,0 1 0 0 0,1 1 0 0 0,1-1 0 0 0,-8 31 0 0 0,-2 18-69 0 0,12-49 70 0 0,-1-1 0 0 0,2 1 0 0 0,0 0 0 0 0,-1 24 0 0 0,4 2-19 0 0,1-1 0 0 0,2 0 0 0 0,17 80 0 0 0,-18-111 18 0 0,0 1 0 0 0,-1-1 0 0 0,0 20 0 0 0,-1-21 0 0 0,0 1 0 0 0,0-1 0 0 0,2 0 0 0 0,-1 0 0 0 0,3 11 0 0 0,-2-15-32 0 0,-1 0 1 0 0,0 1-1 0 0,0-1 0 0 0,-1 0 1 0 0,0 1-1 0 0,0-1 0 0 0,-1 10 0 0 0,-9 40-522 0 0,3-23 197 0 0,2-6-358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09:21.801"/>
    </inkml:context>
    <inkml:brush xml:id="br0">
      <inkml:brushProperty name="width" value="0.35" units="cm"/>
      <inkml:brushProperty name="height" value="2.1" units="cm"/>
      <inkml:brushProperty name="color" value="#33CCFF"/>
      <inkml:brushProperty name="inkEffects" value="pencil"/>
    </inkml:brush>
  </inkml:definitions>
  <inkml:trace contextRef="#ctx0" brushRef="#br0">3290 1765 14975 194050 80285,'-7'1'1624'0'0,"-3"0"-1624"0"0,-1 0 0 0 0,0 0 136 0 0,3-1 0 0 0,3-1 0 0 0,2 0 0 0 0,2-2 88 0 0,3-2 272 0 0,3-2-248 0 0,0 0-184 0 0,2-2-64 0 0,1-1 216 0 0,-1 1-8 0 0,-1 2 0 0 0,-3 1 0 0 0,-1 1 288 0 0,-2 2 56 0 0,-3 0 16 0 0,-1 2 0 0 0,-3 1 0 0 0,-2 0 0 0 0,-2 0 0 0 0,-1 0 0 0 0,-2 0-192 0 0,-4 2 288 0 0,-2-1-336 0 0,-3 2-56 0 0,0-1-16 0 0,-1 2 0 0 0,0 0 0 0 0,1 0-32 0 0,0 0 0 0 0,1 0-8 0 0,1 0 0 0 0,1-1 8 0 0,0 0 8 0 0,2-2 0 0 0,0 0 0 0 0,0 0-64 0 0,0-2-8 0 0,0 1-8 0 0,0-1 0 0 0,-1 0-48 0 0,-1 1-8 0 0,0-1 0 0 0,-2 1 0 0 0,0 0 0 0 0,-2 1 0 0 0,1 1 0 0 0,-1 0 0 0 0,0 1 0 0 0,0 0 0 0 0,0 1 0 0 0,-1 0 0 0 0,1 0-24 0 0,-1 0-8 0 0,1-1 0 0 0,0 0 0 0 0,2-1-64 0 0,0 0 96 0 0,2-1-96 0 0,0 0 96 0 0,-1 0-96 0 0,0-1 80 0 0,1 0-80 0 0,0 1 80 0 0,0-1-80 0 0,0 1 96 0 0,0 1-96 0 0,-4 0 96 0 0,-2 1-16 0 0,0 0-80 0 0,1 0 80 0 0,1 0-80 0 0,0 0 0 0 0,1 0 0 0 0,-1 0 0 0 0,2-1 0 0 0,1-1 80 0 0,0 1-80 0 0,1-2 80 0 0,1 1-80 0 0,0-2 0 0 0,0 0 0 0 0,1 0 0 0 0,0 0 0 0 0,-1 0 0 0 0,-1 1 64 0 0,-1 0-64 0 0,-1 0 0 0 0,-2 1 0 0 0,0 0 0 0 0,-1 1 0 0 0,0 0 64 0 0,0 1-64 0 0,0-1 64 0 0,-1 1-64 0 0,1 0 64 0 0,0 0-64 0 0,1 0 64 0 0,1 0-64 0 0,1 0 0 0 0,1 0 64 0 0,2-1-64 0 0,1-1 0 0 0,1 0 0 0 0,0 0 0 0 0,1-2 64 0 0,0 1-64 0 0,1-1 0 0 0,0 0 0 0 0,0-1 0 0 0,-1 1 0 0 0,-1-1 0 0 0,1 0 64 0 0,-2 1-64 0 0,0-1 0 0 0,1 1 0 0 0,-1-1 64 0 0,0 0-64 0 0,1 0 0 0 0,-1-1 64 0 0,1 0-64 0 0,1-1 0 0 0,-1 0 64 0 0,1 0-64 0 0,0-1 0 0 0,-1 1 0 0 0,0-1 64 0 0,-1 1-64 0 0,-1 0 0 0 0,0 1 0 0 0,0-1 0 0 0,-1 2 0 0 0,1 0 0 0 0,-1 0 0 0 0,0 0 0 0 0,0 1 0 0 0,0 0 0 0 0,0 1 0 0 0,0 0 64 0 0,1 0-64 0 0,1 1 0 0 0,0-1 0 0 0,1 1 64 0 0,1-2-64 0 0,2 1 0 0 0,0 0 0 0 0,1-1 0 0 0,-1 0 0 0 0,1 0 0 0 0,-1-1 0 0 0,0 1 0 0 0,1 0 0 0 0,-1 0 0 0 0,0 0 0 0 0,0-1 0 0 0,0 2 0 0 0,1-1 0 0 0,-1-1 0 0 0,0 1 0 0 0,0-1 0 0 0,0 1 0 0 0,2-1 0 0 0,0 0 0 0 0,0-1 0 0 0,1 1 0 0 0,1-1 0 0 0,0 0 0 0 0,1 0 0 0 0,0 1 0 0 0,0-1 0 0 0,1 0 0 0 0,1 1 0 0 0,-1-1 0 0 0,1 0 64 0 0,-1 0-64 0 0,0 1 0 0 0,0-1 0 0 0,-1 1 0 0 0,0 0 0 0 0,-1 0 0 0 0,0-1 0 0 0,0 1 0 0 0,-2-1 0 0 0,0 0 0 0 0,-1 0 0 0 0,0-1 0 0 0,0 0 0 0 0,0 1 0 0 0,0-1 0 0 0,-1 0 64 0 0,2 0-64 0 0,0 0 0 0 0,1-2 0 0 0,1 1 0 0 0,1-1 64 0 0,2-1-64 0 0,0-1 0 0 0,2 0 0 0 0,0-2 64 0 0,2 0-64 0 0,1 0 0 0 0,0-2 0 0 0,0 1 0 0 0,2-1 0 0 0,0 0 0 0 0,-1-1 0 0 0,1 1 0 0 0,-1-1 0 0 0,1 0 0 0 0,-1-2 0 0 0,0 1 0 0 0,0-1 0 0 0,-1-1 64 0 0,-1 1-64 0 0,0 0 0 0 0,-2 0 0 0 0,1 1 0 0 0,0 0 64 0 0,0 0-64 0 0,0 0 0 0 0,-1 0 0 0 0,1 0 0 0 0,0 0 0 0 0,0 0 0 0 0,1 0 0 0 0,1-2 0 0 0,-1 0 0 0 0,2 1 0 0 0,-1-2 0 0 0,1 1 64 0 0,0 0-64 0 0,0-1 0 0 0,0 0 0 0 0,1 0 0 0 0,0 0 0 0 0,0-1 0 0 0,-1 1 0 0 0,1-1 0 0 0,0 0 0 0 0,-1-1 0 0 0,1 0 0 0 0,0-1 0 0 0,0 2 0 0 0,0 0 0 0 0,-1 1 0 0 0,-1 0 0 0 0,0 1 0 0 0,1 0 0 0 0,-1 2 0 0 0,0 0 0 0 0,1 0 0 0 0,-1-1 0 0 0,0 1 0 0 0,2 1 0 0 0,-1 0 0 0 0,1 0 0 0 0,1 1 0 0 0,0 0 0 0 0,0 0 0 0 0,0 0 0 0 0,1 1 0 0 0,0 0 0 0 0,0 1 0 0 0,0 0 0 0 0,-1 0 0 0 0,1 1 0 0 0,-1 1 0 0 0,1-1 0 0 0,0 1 0 0 0,0-1 0 0 0,1 1 0 0 0,1 1 0 0 0,1 0 0 483 0,2 1 0-483 0,0 0 0 0 0,2 0 0 0 0,0 2 0 540-3,2-1 0-540 3,0 1 0 0 0,3-1 0 555 5,0 1 0-71-7,-1 0 0-484 2,-3 1 0 0 0,-3 2 0 668-1,10-3 0-55 1,1-1 0-1-1,-1 1 0-55 1,-4 1 0-55 4,7-3 0-502-4,2-2 0 557-1,1-1 0-557 1,-2 0 0 0 0,-2 1 0 502 1,-1-1 0-502-1,-2 1 0 0 0,0-1 0 0 0,1 0 0 0 0,2 0 0 0 0,-4 1 0 0 0,-3 2 0 0 0,-5 2 0 0 0,8-3 0 0 0,5 0 0 0 0,1-2 0 0 0,-1 1 0 0 0,-1 0 0 0 0,-2 1 0 0 0,-1 1 0 502 1,-2 1 0-502-1,0 0 0 0 0,0 1 0 0 0,0-1 0 0 0,1 1 0 0 0,0-1 0 0 0,1 1 0 0 0,-1 0 0 0 0,2-1 0 0 0,-1 0 0 0 0,1 0 0 0 0,1 0 0 0 0,1 1 0 0 0,1 0 0 0 0,1 0 0 0 0,2-1 0 0 0,-4 2 0 503 0,-5 0 0-503 0,-4 2 0 0 0,11-2 0 0 0,4 1 0 0 0,-4-1 0 0 0,-5 2 0 0 0,12-1 0 0 0,1 0 0 0 0,-4 1 0 0 0,9-1 0 0 0,-1 1 0 0 0,-6 0 0 0 0,5 0 0 0 0,-3 0 0 0 0,-6 0 0 0 0,-7 1 0 0 0,10-1 0 0 0,1 0 0 502 0,-4 0 0-502 0,-6 0 0 0 0,12 0-64 0 0,1 0 64 0 0,-4-1 0 0 0,-7 1 0 0 0,12-1 0 0 0,2-1 0 0 0,-5 0 0 0 0,9 0 0 503-2,-2 0 0-503 2,-6 1 0 0 0,4 0 0 0 0,-2 0 0 0 0,-8 1 0 0 0,8 1 0 0 0,-3 0 0 0 0,-6 1 0 502-2,10-1 0-502 2,-1 1 0 0 0,-5 0 0 0 0,6-1 0 0 0,-3-1 0 0 0,10-2 0 0 0,-3-1 0 0 0,7-2 0 0 0,-5 0 0 0 0,-8 0 0 0 0,3 1 0 0 0,-4 0 0 526 7,-7 1 0-526-7,9 0 0 0 0,-1 1 0 0 0,-5 1 0 0 0,8 0 0 0 0,-2 1 0 0 0,-5 1 0 0 0,-8 0 0 0 0,9 2 0 0 0,-1 1 0 0 0,-4 0 0 0 0,9 4 0 0 0,-1 0 0 0 0,-5-1 0 502-4,7 3 0-502 4,-2-1 0 0 0,-6-1 0 0 0,-7-3 0 0 0,8 3 0 0 0,0-2 0 0 0,-4 0 0 0 0,-6-2 0 0 0,11 5 0 0 0,2 1 0 0 0,-5-2 0 0 0,-5-1 0 0 0,8 5 0 0 0,2 3 0 0 0,0 0 0 0 0,-2 1 0 0 0,-3-1 0 0 0,-4-3 0 0 0,-7-3 0 0 0,-4-3 0 0 0,-4-2 0 0 0,15 5 0 0 0,5 0 0 0 0,-1 0 0 0 0,-6-2 0 0 0,-5-1 0 0 0,13 2 0 0 0,2 0 0 0 0,-4-1 0 0 0,-5-2 0 0 0,7 3 0 0 0,0 1 0 0 0,-4-2 0 0 0,-7-1 0 0 0,-4-2 0 0 0,-5-1 0 0 0,9 4 0 0 0,3 2 0 0 0,-2 0 0 0 0,-4-2 0 0 0,-3-2 0 0 0,-3-2 0 0 0,11 4 0 0 0,3 2 0 0 0,-2-2 0 0 0,-3-1 0 0 0,10 3 0 0 0,1 2 0 0 0,-4-3 0 0 0,-5-1 0 0 0,-6-2 0 0 0,9 5 0 0 0,0 1 0 0 0,-2-1 0 0 0,-5-2 0 0 0,-4-2 0 0 0,9 8 0 0 0,1 1 0 0 0,-2 0 0 0 0,3 6 0 0 0,1 2 0 0 0,-3-2 0 0 0,-5-6 0 0 0,4 8 0 0 0,-1-1 0 0 0,-3-3 0 0 0,2 4 0 0 0,0-1 0 0 0,-3-4 0 0 0,-4-5 0 0 0,5 7 0 0 0,2 2 0 0 0,0 2 0 0 0,-1-1 0 0 0,-2-1 0 0 0,-2-1 0 0 0,-1-2 0 0 0,-2 0 0 0 0,-1-2 0 0 0,-2 1 0 0 0,-2-1 0 0 0,0 0 0 0 0,-2 1 0 0 0,0 0 0 0 0,-2 4 0 0 0,-1 2 0 0 0,-1 0 0 0 0,-1 0 0 0 0,0-1 0 0 0,1-1 0 0 0,-1-1 0 0 0,-1 0 0 0 0,1-2 0 0 0,-2 4 0 0 0,-2 0 0 0 0,-2-1 0 0 0,-2 1 0 0 0,1-2 0 0 0,-2-1 0 0 0,1-1 0 0 0,-1-1 0 0 0,-1-1 0 0 0,0 0 0 0 0,-1 0 0 0 0,0-1 0 0 0,0-1 0 0 0,0 1 0 0 0,-1-1 0 0 0,1-1 0 0 0,0-1 0 0 0,-1-1 0 0 0,1 0 0 0 0,0-1 0 0 0,-1 0 0 0 0,0 0 0 0 0,-1-1 0 0 0,0-1 0 0 0,-1 0 0 0 0,0 0 0 0 0,0-1 0 0 0,-1 0 0 0 0,0 0 0 0 0,0-1 0 0 0,-2 1-64 0 0,-1-1 64 0 0,-1-1 0 0 0,-3-1 0 0 0,0 1 0 0 0,-2-1 0 0 0,-2 0 0 0 0,0 1 0 0 0,-2 0 0 0 0,1 0 0 0 0,-1 1 0 0 0,1 0 0 0 0,1 1 0 0 0,2-1 0 0 0,0 0 0 0 0,1 0 0 0 0,0 0 0 0 0,1-1 0 0 0,1 0 0 0 0,0-1 0 0 0,1-1 0 0 0,0-2 0 0 0,0 0 0 0 0,0-1 0 0 0,0-1 0 0 0,-1-1 0 0 0,0-2 0 0 0,-1 0 0 0 0,-1 0 0 0 0,-7-1 0 0 0,-4 0 0 0 0,0 0 0 0 0,-1 0 0 0 0,3 2 0 0 0,1 0 0 0 0,2 1 0 0 0,1 1 0 0 0,2 0 0 0 0,0 0 0 0 0,0 1 0 0 0,1-1 0 0 0,0 0 0 0 0,0 0 0 0 0,-1-1-64 0 0,-1-1 64 0 0,0 0 0 0 0,-6-1 0-502 4,-2 0 0 30-14,-1-1 0 472 10,1 0 0 0 0,0 1 0 0 0,1 0 0 0 0,0 2 0 0 0,0 0 0 0 0,1 1 0 0 0,3 1 0 0 0,1 1 0 0 0,-1 0 0 0 0,0-1 0 0 0,2 0 0-502 2,-2-2 0 502-2,-4-1 0 0 0,-5-1 0 0 0,2-1 0 0 0,3 2 0 0 0,1 0 0 0 0,2 0 0 0 0,4 0 0 0 0,-2 2 0 0 0,0 0 0 0 0,2 1 0 0 0,-4 1 0 0 0,-5 0 0 0 0,-3 2 0 0 0,1 0 0 0 0,4 0 0 0 0,6 1 0 0 0,5-1 0 0 0,5 0 0 0 0,3-1 0 0 0,1 0 0 0 0,3 0 0 0 0,-1-2 0 0 0,1 0 0 0 0,1 0 0 0 0,0-1 0-502 1,-2-2 0 502-1,-1-1 0 0 0,1-1 0 0 0,0 0 0 0 0,0 1 0 0 0,1-1 0 0 0,1 1 0 0 0,-1 1 0 0 0,1 0 0 0 0,0 0 0 0 0,0 1 0 0 0,1 0 0 0 0,-1 0 0 0 0,1 1 0 0 0,0 1 0 0 0,-1-1 0 0 0,1 0 0 0 0,1 0 0 0 0,-1 0 0 0 0,1-1 0 0 0,0 0 0 0 0,2 0 0 0 0,1 0 0 0 0,0-2 0 0 0,2 0 0 0 0,1-1 0 0 0,0 0 0 0 0,2-1 0 0 0,1 0 0 0 0,0-2 0 0 0,0-2 0 0 0,0 0 0 0 0,0-2 0 0 0,0 0 0 0 0,1-1 0 0 0,-1 1 0 0 0,-1-1 0 0 0,0 0 0 0 0,-1-1 0 0 0,1 1 0 0 0,-1 0 0 0 0,0-1 0 0 0,0 0 0 0 0,0 0 0 0 0,2 0 0 0 0,-1-1 0 0 0,0-1 0 0 0,1 0 0 0 0,1-1 0 0 0,-1 0 0 0 0,0-1 0 0 0,0-2 64 0 0,0 0-64 0 0,1-2 0 0 0,1 0 0 0 0,-1-1 0 0 0,0 0 0 0 0,0 0 0 0 0,0 0 0 0 0,1-1 0 0 0,-1 1 0 0 0,1-1 0 0 0,0 0 0 0 0,-1 0 0 0 0,1-1 0 0 0,0-1 0 0 0,0 1 0 0 0,1 1 0 0 0,0-3 0 0 0,0-3 0 0 0,1 2 64 0 0,-1 2-64 0 0,1 3 0 0 0,0 1 0 0 0,0 2 0 0 0,1-2 0 0 0,-1 1 0 0 0,1 0 0 0 0,0 2 0 0 0,0 2 0 0 0,0 0 0 0 0,1 2 0 0 0,1 1 0 0 0,0 1 0 0 0,1 1 0 0 0,0 0 0 0 0,1 0 0 0 0,0 1 0 0 0,2-1 0 0 0,1 1 0 0 0,1 1 0 0 0,0-1 0 0 0,3-1 0 0 0,0 0 0 0 0,2 0 0 0 0,1 0 0 0 0,1 0 0 0 0,1 1 0 0 0,0-1 0 0 0,1 1 0 0 0,0-1 0 0 0,2 2 0 0 0,-1 0 0 0 0,-2 1 0 0 0,-4 3 0 0 0,9-2 0 0 0,1 0 0 0 0,8-3 0 0 0,0 0 0 0 0,10-4 0 0 0,-3 2 0 0 0,8-3 0 0 0,-3 2 0 0 0,-1-1 0 0 0,-2-1 0 0 0,-4 0 0 0 0,-4 2 0 0 0,-5 1 0 0 0,-1 1 0 0 0,-3 1 0 0 0,-4 3 0 0 0,-5 2 0 0 0,7 0 0 0 0,1 1 0 0 0,-3 0 0 0 0,9 1 0 0 0,0 1 0 0 0,-5 1 0 0 0,9 0 0 0 0,0 1 0 0 0,-6 0 0 0 0,9 1 0 0 0,-2-1 0 0 0,10 1 0 0 0,-2 0 0 0 0,8-2 0 0 0,-2 0 0 0 0,-11 0 0 0 0,6-3 0 0 0,-4 1 0 0 0,-9 0 0 0 0,7-2 0 0 0,-3 0 0 0 0,-6 0 0 0 0,9-1 0 0 0,0-1 0 0 0,5-1 0 0 0,-3 1 0 0 0,8-1 0 0 0,-2 0 0 0 0,7-1 0 0 0,-5 2 0 0 0,4-1 0 0 0,-7 0 0 0 0,-10 3 0 0 0,4-1 0 502-1,-3 1 0-502 1,-8 2 0 0 0,5 1 0 0 0,-2 0 0 0 0,-5 1 0 502-2,10 3 0-502 2,1 1 0 0 0,9 4 0 0 0,-2 0 0 0 0,-8 0 0 526 6,7 3 0-526-6,-2-1 0 0 0,-9-2 0 0 0,9 2 0 0 0,-2 0 0 0 0,9 0 0 0 0,-4 0 0 0 0,-7-1 0 0 0,4 0 0 0 0,-4 0 0 502-4,8 2 0-502 4,-2-1 0 0 0,-8-1 0 0 0,4 3 0 0 0,-2-1 0 0 0,-9-1 0 0 0,-7-2 0 0 0,-7-2 0 0 0,11 5 0 0 0,2 1 0 0 0,-2 0 0 0 0,-6-3 0 0 0,11 6 0 0 0,0 0 0 0 0,-3-2 0 0 0,-7-2 0 0 0,-6-4 0 0 0,10 8 0 0 0,2 1 0 0 0,-4-2 0 0 0,7 8 0 0 0,-2 0 0 0 0,-4-4 0 0 0,-7-4 0 0 0,5 7 0 0 0,-1 0 0 0 0,3 7 0 0 0,-1-2 0 0 0,-5-5 0 0 0,2 4 0 0 0,-3-2 0 0 0,3 6 0 0 0,-3-2 0 0 0,3 5 0 0 0,-2-4 0 0 0,-4-5 0 0 0,3 5 0 0 0,-1-2 0 0 0,1 4 0 0 0,-1-3 0 0 0,-3-6 0 0 0,2 7 0 0 0,1-2 0 0 0,-3-4 0 0 0,4 7 0 0 0,-1-2 0 0 0,2 3 0 0 0,-1-3 0 0 0,1 3 0 0 0,-2-4 0 0 0,-3-6 0 0 0,3 4 0 0 0,0-2 0 0 0,-2-4 0 0 0,4 4 0 0 0,0-2 0 0 0,-3-3 0 0 0,-2-5 0 0 0,5 7 0 0 0,1 0 0 0 0,-1-3 0 0 0,-5-3 0 0 0,4 5 0 0 0,0 3 0 0 0,0 1 0 0 0,-3-1 0 0 0,-1-2 0 0 0,-3 0 0 0 0,-2-2 0 0 0,-2 0 0 0 0,-2-1 0 0 0,-3 2 0 0 0,0 0 0 0 0,-3 0 0 0 0,-2 6 0 0 0,-2 2 0 0 0,-1-2 0 0 0,0 1 0 0 0,0-2 0 0 0,1 1 0 0 0,-1-1 0 0 0,-1 1 0 0 0,0-1 0 0 0,-1 1 0 0 0,-1 1 0 0 0,-2-1 0 0 0,-1 1 0 0 0,-6 3 0 0 0,-3 1 0 0 0,-3 0 0 0 0,-1-2 0 0 0,-2-2 0 0 0,0-1 0 0 0,0-1 0 0 0,-3 0 0 0 0,-2-1 0 0 0,-2-1 0 0 0,-3 0 0 0 0,-3-3 0 0 0,-1-1 0 0 0,-2 0 0 0 0,0-2 0 0 0,1 0 0 0 0,1-1 0 0 0,1-2 0 0 0,0-1 0 0 0,1-2 0 0 0,0-1 0 0 0,0-3 0 0 0,2-1 0 0 0,-1-1 0 0 0,-1-1 64 0 0,-3-1-64 0 0,0-1 0 0 0,-3-1 0 0 0,0 0 0 0 0,0 1 0 0 0,1-1 0 0 0,3 1 0 0 0,4 0 0 0 0,1 0 0 0 0,2 1 0 0 0,0 1 0 0 0,0 0 0 0 0,0 2 0 0 0,-1 1 0 0 0,0 0 0 0 0,0 1 0 0 0,-1 1 0 0 0,-1 1 0 0 0,0-2 0 0 0,-2 0 0 0 0,0-2 0 0 0,0-1 0 0 0,1-1 0 0 0,0-2 0 0 0,0-2 0 0 0,1-1 0 0 0,1-1 0 0 0,0-1 0 0 0,1-1 0 0 0,0 1 0 0 0,0 0 0 0 0,0 0 0 0 0,-1 2 0 0 0,0-1 0 0 0,-1 1 0 0 0,-2 0 0 0 0,-1 1 0 0 0,-2-1 0 0 0,0 0 0 0 0,0-1 0 0 0,-5-3-240 0 0,-7-4-328 0 0,-4-7-11648 0 0,2-3 5368 0 0,12 1-5223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2:32.760"/>
    </inkml:context>
    <inkml:brush xml:id="br0">
      <inkml:brushProperty name="width" value="0.1" units="cm"/>
      <inkml:brushProperty name="height" value="0.1" units="cm"/>
      <inkml:brushProperty name="color" value="#66CC00"/>
    </inkml:brush>
  </inkml:definitions>
  <inkml:trace contextRef="#ctx0" brushRef="#br0">51 1571 1375 0 0,'0'-2'28'0'0,"0"0"0"0"0,0 0 0 0 0,0 0-1 0 0,0 0 1 0 0,0 0 0 0 0,1 0-1 0 0,-1 0 1 0 0,1 0 0 0 0,-1 0 0 0 0,1 0-1 0 0,0 0 1 0 0,0 0 0 0 0,0 0-1 0 0,0 1 1 0 0,0-1 0 0 0,0 0 0 0 0,0 1-1 0 0,1-1 1 0 0,2-2 0 0 0,-2 3 154 0 0,0 0 0 0 0,0-1 0 0 0,1 2 0 0 0,-1-1 0 0 0,0 0 0 0 0,1 0 0 0 0,-1 1 0 0 0,0-1 0 0 0,1 1 0 0 0,-1 0 0 0 0,1 0 0 0 0,-1 0 0 0 0,1 0-1 0 0,-1 0 1 0 0,1 1 0 0 0,3 0 0 0 0,14 2 39 0 0,0 0-1 0 0,0-1 1 0 0,0-2-1 0 0,0 0 1 0 0,0-1-1 0 0,0-1 1 0 0,0 0-1 0 0,20-7 0 0 0,-18 4 458 0 0,0 1 0 0 0,0 0 0 0 0,1 2-1 0 0,28 0 1 0 0,88 11 106 0 0,-70-3-682 0 0,-27-6 66 0 0,0-1 1 0 0,0-3-1 0 0,50-9 1 0 0,37-4 641 0 0,-1 10-387 0 0,43-3-275 0 0,-116 5 40 0 0,74-10 222 0 0,-85 5-273 0 0,-1-1 0 0 0,62-25 0 0 0,-10 4-12 0 0,-44 15-15 0 0,-1-1-1 0 0,-1-3 0 0 0,77-44 1 0 0,-118 60-86 0 0,0 0-1 0 0,-1-1 1 0 0,1 0 0 0 0,-1-1 0 0 0,-1 1 0 0 0,1-1 0 0 0,-1-1 0 0 0,0 1 0 0 0,-1-1 0 0 0,8-14 0 0 0,-6 6 108 0 0,-1 1-1 0 0,0-1 1 0 0,-1 0 0 0 0,-1 0-1 0 0,3-22 1 0 0,-5 13-45 0 0,-1 0 0 0 0,-1 0-1 0 0,-1 0 1 0 0,-1 0 0 0 0,-1 0 0 0 0,-1 0 0 0 0,-1 0-1 0 0,-13-34 1 0 0,-9-55-19 0 0,4 13-75 0 0,18 84 20 0 0,-1 1 1 0 0,0 0-1 0 0,-1 0 1 0 0,-11-16-1 0 0,-18-25 436 0 0,-3 1-1 0 0,-72-79 1 0 0,96 121-447 0 0,0 1 0 0 0,-1 0 0 0 0,-31-19 1 0 0,-18-13 1305 0 0,50 34-1290 0 0,0 1 0 0 0,-1 0 1 0 0,0 2-1 0 0,0-1 0 0 0,-1 2 1 0 0,0 1-1 0 0,0 0 0 0 0,0 1 1 0 0,-23-4-1 0 0,1 3-530 0 0,0 1 0 0 0,-1 2 1 0 0,-47 3-1 0 0,-55 12 349 0 0,100-7 151 0 0,14-1 12 0 0,-33 10 0 0 0,3 0 0 0 0,-42 12 0 0 0,71-17 0 0 0,0-1 0 0 0,-54 8 0 0 0,44-12 0 0 0,14-1 0 0 0,1-1 0 0 0,-1-1 0 0 0,1-1 0 0 0,-39-5 0 0 0,46 3 0 0 0,0 0 0 0 0,0 0 0 0 0,0 2 0 0 0,0 0 0 0 0,-20 2 0 0 0,28 0 0 0 0,-1 0 0 0 0,0 0 0 0 0,0 1 0 0 0,1 0 0 0 0,0 0 0 0 0,-1 1 0 0 0,1 1 0 0 0,1-1 0 0 0,-1 1 0 0 0,-8 7 0 0 0,13-8 0 0 0,-4 1 0 0 0,1 0 0 0 0,0 1 0 0 0,0 1 0 0 0,1-1 0 0 0,-1 1 0 0 0,2 0 0 0 0,-7 9 0 0 0,-64 94-82 0 0,50-73 92 0 0,7-11-10 0 0,2 1 0 0 0,0 2 0 0 0,2-1 0 0 0,2 2 0 0 0,0 0 0 0 0,2 0 0 0 0,-12 54 0 0 0,18-56-5 0 0,1 2 0 0 0,1-1-1 0 0,2 0 1 0 0,1 0 0 0 0,5 44-1 0 0,5-5-10 0 0,23 80 0 0 0,-14-88-5 0 0,2-1 0 0 0,41 79-1 0 0,-49-109 22 0 0,52 96 0 0 0,-43-92 18 0 0,-13-21-2 0 0,-1 0-1 0 0,13 26 0 0 0,-1 12-1069 0 0,-15-30-124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2:39.522"/>
    </inkml:context>
    <inkml:brush xml:id="br0">
      <inkml:brushProperty name="width" value="0.1" units="cm"/>
      <inkml:brushProperty name="height" value="0.1" units="cm"/>
      <inkml:brushProperty name="color" value="#66CC00"/>
    </inkml:brush>
  </inkml:definitions>
  <inkml:trace contextRef="#ctx0" brushRef="#br0">144 1416 2879 0 0,'1'-5'179'0'0,"1"0"1106"0"0,-2 4-984 0 0,0 0-1 0 0,0 0 1 0 0,0 0-1 0 0,0 0 1 0 0,0 0-1 0 0,0 0 1 0 0,0 0-1 0 0,0 0 1 0 0,0-1-1 0 0,1 1 1 0 0,-1 0-1 0 0,0 0 1 0 0,1-1-1 0 0,1 1-218 0 0,1-1 0 0 0,-1 1 0 0 0,0 0-1 0 0,1 0 1 0 0,-1 0 0 0 0,1 0 0 0 0,-1 0 0 0 0,1 1-1 0 0,-1-1 1 0 0,5 0 0 0 0,27-1 395 0 0,-19 2-308 0 0,3 0 163 0 0,27 3-1 0 0,-30-3-135 0 0,0 0 0 0 0,0-1 0 0 0,0 0 0 0 0,-1-1 0 0 0,1-1 0 0 0,-1 0 0 0 0,22-8 0 0 0,-31 9-121 0 0,1 1 0 0 0,-1 0 0 0 0,0 1 0 0 0,1-1 0 0 0,-1 1 0 0 0,1 0 0 0 0,-1 0 0 0 0,0 1 0 0 0,1 0 0 0 0,5 1 0 0 0,5 2 15 0 0,30 14 1 0 0,0-1 2 0 0,-35-14-5 0 0,1-1-1 0 0,0 0 1 0 0,15 0-1 0 0,-15-2 7 0 0,-1 1 0 0 0,1 1 0 0 0,21 5-1 0 0,-11-1 18 0 0,1-1 0 0 0,-1 0-1 0 0,1-2 1 0 0,0-1 0 0 0,0-1-1 0 0,0-1 1 0 0,34-4 0 0 0,-47 3-105 0 0,12 0 46 0 0,-1-1 0 0 0,1-1 0 0 0,-1-1 0 0 0,32-10 0 0 0,-1-7 42 0 0,-31 11-8 0 0,1 1 0 0 0,1 2-1 0 0,0 0 1 0 0,0 1 0 0 0,25-3-1 0 0,-47 9-85 0 0,13-1 9 0 0,0 0 0 0 0,0-1 0 0 0,0-1 0 0 0,0 0 0 0 0,24-9 0 0 0,-7-1 28 0 0,58-17 0 0 0,-86 27-34 0 0,0 1 0 0 0,0 0 0 0 0,-1-1 1 0 0,1 0-1 0 0,-1 0 0 0 0,1 1 0 0 0,-1-1 0 0 0,3-6 0 0 0,3-2 87 0 0,-5 8-85 0 0,-1 0 0 0 0,2 0 0 0 0,-1 0 0 0 0,0 1 0 0 0,1-1 0 0 0,6-3 0 0 0,-6 4 0 0 0,-1 0 0 0 0,0 0 0 0 0,1 0 0 0 0,-1 0 0 0 0,0-1-1 0 0,0 0 1 0 0,4-4 0 0 0,-1-1 52 0 0,0 0 0 0 0,-1 0 0 0 0,0 0 0 0 0,0-1-1 0 0,-1 1 1 0 0,0-1 0 0 0,0 0 0 0 0,-1-1 0 0 0,0 1-1 0 0,-1-1 1 0 0,0 1 0 0 0,1-16 0 0 0,-2 10 29 0 0,1 1-1 0 0,0-1 1 0 0,1 0-1 0 0,8-25 1 0 0,-6 26 56 0 0,-1 0 0 0 0,0-1 0 0 0,-2 0 0 0 0,3-27 1 0 0,-3-65-133 0 0,-3 86 99 0 0,-5-28-1 0 0,3 33-68 0 0,1 0 0 0 0,1 0-1 0 0,0-27 1 0 0,2 35-38 0 0,-1 1 1 0 0,0-1-1 0 0,-1 1 0 0 0,0 0 0 0 0,0 0 0 0 0,0-1 1 0 0,-5-12-1 0 0,-3-2 14 0 0,-12-23 0 0 0,-6-15-2 0 0,19 38-11 0 0,1 1 8 0 0,-1 0 1 0 0,-13-24 0 0 0,18 39-10 0 0,-1 1 0 0 0,1 0 0 0 0,-1 0 0 0 0,0 0 0 0 0,0 0 0 0 0,0 0 0 0 0,-1 1 0 0 0,0 0 0 0 0,0 0 0 0 0,0 0 0 0 0,0 1 0 0 0,-10-5 0 0 0,-29-15-2 0 0,31 16 0 0 0,-1 0 0 0 0,-1 0 0 0 0,1 2 0 0 0,-19-6 0 0 0,-59-8 0 0 0,-161-12 0 0 0,227 29 0 0 0,-1-1 0 0 0,1-1 0 0 0,0-2 0 0 0,-28-9 0 0 0,5-6 0 0 0,33 14 0 0 0,-1 0 0 0 0,-19-6 0 0 0,-10 3 0 0 0,-54-5 0 0 0,62 11 0 0 0,7 2 0 0 0,1 2 0 0 0,0 0 0 0 0,-1 3 0 0 0,1 0 0 0 0,-30 9 0 0 0,-11-1 0 0 0,62-9 0 0 0,0-1 0 0 0,0 1 0 0 0,1 1 0 0 0,-1-1 0 0 0,0 1 0 0 0,1 1 0 0 0,-1 0 0 0 0,1 0 0 0 0,0 1 0 0 0,-13 10 0 0 0,5-3 0 0 0,9-8 0 0 0,1 0 0 0 0,1 1 0 0 0,-1 0 0 0 0,0 0 0 0 0,1 1 0 0 0,0-1 0 0 0,1 1 0 0 0,-7 9 0 0 0,3 1 0 0 0,-9 24 0 0 0,-2 6 0 0 0,-29 48 0 0 0,42-80-5 0 0,0 0 0 0 0,1 0 0 0 0,1 0 0 0 0,-5 28 0 0 0,-1 60-30 0 0,7-66 31 0 0,3-12 4 0 0,0 0 0 0 0,2 0 0 0 0,1 0 0 0 0,0 0 0 0 0,2-1 0 0 0,1 1 0 0 0,10 26 0 0 0,56 123 0 0 0,-27-79 0 0 0,-15-55 128 0 0,-28-35-183 0 0,0 0 0 0 0,-1 1 0 0 0,0-1 0 0 0,0 1 0 0 0,0-1 0 0 0,0 1 0 0 0,0-1 0 0 0,-1 1 0 0 0,0 0 1 0 0,0 5-1 0 0,-2 6-490 0 0,-7 27 1 0 0,2-14-435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2:53.279"/>
    </inkml:context>
    <inkml:brush xml:id="br0">
      <inkml:brushProperty name="width" value="0.1" units="cm"/>
      <inkml:brushProperty name="height" value="0.1" units="cm"/>
      <inkml:brushProperty name="color" value="#66CC00"/>
    </inkml:brush>
  </inkml:definitions>
  <inkml:trace contextRef="#ctx0" brushRef="#br0">283 8 455 0 0,'-1'-1'45'0'0,"0"1"0"0"0,-1-1 0 0 0,1 0 0 0 0,0 0-1 0 0,0 1 1 0 0,0-1 0 0 0,0 1 0 0 0,-1-1-1 0 0,1 1 1 0 0,0-1 0 0 0,-1 1 0 0 0,1 0 0 0 0,0 0-1 0 0,-1-1 1 0 0,1 1 0 0 0,0 0 0 0 0,-1 0-1 0 0,1 1 1 0 0,0-1 0 0 0,-3 0 0 0 0,-29 11 1411 0 0,19-5-1745 0 0,-3 1 757 0 0,0 1-1 0 0,-22 13 0 0 0,0 0 527 0 0,38-20-896 0 0,-8 3 98 0 0,9-4-172 0 0,0 0 1 0 0,0 0-1 0 0,-1 1 0 0 0,1-1 1 0 0,0 0-1 0 0,0 0 1 0 0,0 0-1 0 0,0 0 0 0 0,0 0 1 0 0,-1 0-1 0 0,1 0 0 0 0,0 0 1 0 0,0 0-1 0 0,0 0 1 0 0,-1 0-1 0 0,1 0 0 0 0,0 0 1 0 0,0 0-1 0 0,0 0 0 0 0,0 0 1 0 0,-1 0-1 0 0,1 0 0 0 0,0 0 1 0 0,0 0-1 0 0,0-1 1 0 0,0 1-1 0 0,-1 0 0 0 0,1 0 1 0 0,0 0-1 0 0,0 0 0 0 0,0 0 1 0 0,0 0-1 0 0,0 0 1 0 0,0-1-1 0 0,-1 1 0 0 0,1 0 1 0 0,0 0-1 0 0,0 0 0 0 0,0 0 1 0 0,0 0-1 0 0,0-1 0 0 0,0 1 1 0 0,0 0-1 0 0,0 0 1 0 0,0 0-1 0 0,0 0 0 0 0,0-1 1 0 0,0 1-1 0 0,0 0 0 0 0,0-1 34 0 0,0 1-1 0 0,1 0 1 0 0,-1-1-1 0 0,0 1 0 0 0,1 0 1 0 0,-1-1-1 0 0,0 1 1 0 0,1 0-1 0 0,-1 0 0 0 0,1-1 1 0 0,-1 1-1 0 0,1 0 1 0 0,-1 0-1 0 0,1 0 1 0 0,-1 0-1 0 0,0 0 0 0 0,1 0 1 0 0,-1-1-1 0 0,1 1 1 0 0,-1 0-1 0 0,1 0 0 0 0,-1 0 1 0 0,1 0-1 0 0,-1 1 1 0 0,1-1-1 0 0,0 0 0 0 0,17 1 305 0 0,-17 0-266 0 0,43 4 382 0 0,-6 0-291 0 0,1-1 1 0 0,0-2 0 0 0,-1-1 0 0 0,53-7-1 0 0,-58 2 80 0 0,55-1 0 0 0,-80 4-211 0 0,-10-1 62 0 0,-14 1 134 0 0,-78 12 239 0 0,68-8-418 0 0,-39 0 0 0 0,32-2-27 0 0,-104-7 239 0 0,118 5-245 0 0,0-1 47 0 0,0 0-1 0 0,0-1 1 0 0,0-1-1 0 0,-24-9 0 0 0,38 11-49 0 0,-6-2 262 0 0,22 4-133 0 0,98 25 95 0 0,-62-12-202 0 0,-28-8-49 0 0,-7-1 8 0 0,0-1 0 0 0,17 1 0 0 0,62 7-13 0 0,-48-5 13 0 0,0-2-1 0 0,-1-1 0 0 0,51-5 0 0 0,-78-1-4 0 0,-15 2-11 0 0,-1 1-1 0 0,1 0 0 0 0,0 0 0 0 0,0-1 0 0 0,0 1 0 0 0,0 0 0 0 0,0 0 0 0 0,0-1 0 0 0,-1 1 0 0 0,1 0 0 0 0,0 0 0 0 0,0 0 0 0 0,0-1 0 0 0,0 1 0 0 0,-1 0 0 0 0,1 0 0 0 0,0 0 0 0 0,0 0 0 0 0,-1-1 0 0 0,1 1 0 0 0,0 0 0 0 0,0 0 0 0 0,-1 0 0 0 0,1 0 0 0 0,0 0 0 0 0,0 0 0 0 0,-1 0 1 0 0,1 0-1 0 0,0 0 0 0 0,-32-7 72 0 0,10 7-56 0 0,0 0 0 0 0,0 1 0 0 0,0 1 0 0 0,1 1 0 0 0,-1 1 1 0 0,1 0-1 0 0,-33 13 0 0 0,35-9-1283 0 0,0 0 0 0 0,-24 15-1 0 0,19-7-2917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2:56.006"/>
    </inkml:context>
    <inkml:brush xml:id="br0">
      <inkml:brushProperty name="width" value="0.1" units="cm"/>
      <inkml:brushProperty name="height" value="0.1" units="cm"/>
      <inkml:brushProperty name="color" value="#66CC00"/>
    </inkml:brush>
  </inkml:definitions>
  <inkml:trace contextRef="#ctx0" brushRef="#br0">655 51 919 0 0,'7'-11'81'0'0,"12"-15"974"0"0,-19 26-1003 0 0,0-1-1 0 0,0 1 1 0 0,0 0 0 0 0,0 0-1 0 0,0-1 1 0 0,0 1-1 0 0,0 0 1 0 0,0-1-1 0 0,0 1 1 0 0,0 0-1 0 0,0 0 1 0 0,-1-1-1 0 0,1 1 1 0 0,0 0-1 0 0,0 0 1 0 0,0-1-1 0 0,0 1 1 0 0,-1 0-1 0 0,1 0 1 0 0,0-1-1 0 0,0 1 1 0 0,0 0-1 0 0,-1 0 1 0 0,1 0-1 0 0,0-1 1 0 0,0 1-1 0 0,-1 0 1 0 0,1 0-1 0 0,0 0 1 0 0,0 0-1 0 0,-1 0 1 0 0,1 0-1 0 0,0 0 1 0 0,0-1-1 0 0,-1 1 1 0 0,1 0-1 0 0,0 0 1 0 0,-1 0-1 0 0,1 0 1 0 0,0 0-1 0 0,0 0 1 0 0,-1 0-1 0 0,1 1 1 0 0,-17-5 544 0 0,5 3-409 0 0,-2 0 0 0 0,1 1 0 0 0,0 0 0 0 0,-21 4 0 0 0,-54 14 95 0 0,69-14-202 0 0,-97 16 575 0 0,53-11 22 0 0,127-27 39 0 0,-32 9-622 0 0,0 2 0 0 0,1 1 0 0 0,0 2 0 0 0,51-1 0 0 0,40 5-20 0 0,-118-1-66 0 0,0 1 0 0 0,0 1 0 0 0,1-1 0 0 0,-1 1 0 0 0,0 0 0 0 0,0 1 0 0 0,6 1 0 0 0,-12-2-7 0 0,0-1-1 0 0,0 0 0 0 0,0 0 0 0 0,0 1 0 0 0,0-1 0 0 0,0 0 1 0 0,0 0-1 0 0,0 1 0 0 0,-1-1 0 0 0,1 0 0 0 0,0 0 0 0 0,0 1 1 0 0,0-1-1 0 0,-1 0 0 0 0,1 0 0 0 0,0 0 0 0 0,0 0 0 0 0,0 1 1 0 0,-1-1-1 0 0,1 0 0 0 0,0 0 0 0 0,0 0 0 0 0,-1 0 0 0 0,1 0 1 0 0,0 0-1 0 0,-1 0 0 0 0,1 1 0 0 0,0-1 0 0 0,0 0 0 0 0,-1 0 1 0 0,1 0-1 0 0,0 0 0 0 0,-1-1 0 0 0,-12 5 48 0 0,-47 2 471 0 0,-115-3 0 0 0,29-2 21 0 0,100 0-377 0 0,17-1-14 0 0,0 1-1 0 0,0 2 1 0 0,-48 10-1 0 0,69-11-149 0 0,1 0-1 0 0,0 1 1 0 0,0 0-1 0 0,0 0 1 0 0,0 0-1 0 0,1 1 1 0 0,-1 0-1 0 0,1 0 1 0 0,0 0-1 0 0,0 1 1 0 0,1 0-1 0 0,-1 0 1 0 0,1 1-1 0 0,0 0 1 0 0,0-1-1 0 0,1 2 1 0 0,0-1-1 0 0,0 0 1 0 0,-4 10-1 0 0,-2 11-141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3:14.728"/>
    </inkml:context>
    <inkml:brush xml:id="br0">
      <inkml:brushProperty name="width" value="0.1" units="cm"/>
      <inkml:brushProperty name="height" value="0.1" units="cm"/>
      <inkml:brushProperty name="color" value="#66CC00"/>
    </inkml:brush>
  </inkml:definitions>
  <inkml:trace contextRef="#ctx0" brushRef="#br0">991 152 3279 0 0,'-4'-27'476'0'0,"1"11"212"0"0,0 1 0 0 0,-1 0 0 0 0,-6-18 0 0 0,9 30-635 0 0,-1 0-1 0 0,1 1 1 0 0,-1-1-1 0 0,0 0 0 0 0,1 1 1 0 0,-1-1-1 0 0,0 1 0 0 0,-1-1 1 0 0,1 1-1 0 0,0 0 1 0 0,-1 0-1 0 0,1 0 0 0 0,-1 0 1 0 0,0 1-1 0 0,0-1 0 0 0,1 1 1 0 0,-1-1-1 0 0,0 1 1 0 0,0 0-1 0 0,0 0 0 0 0,0 0 1 0 0,-1 1-1 0 0,1-1 0 0 0,0 1 1 0 0,0 0-1 0 0,0 0 1 0 0,0 0-1 0 0,-1 0 0 0 0,1 0 1 0 0,0 1-1 0 0,-4 0 0 0 0,-2 2-15 0 0,0 1 0 0 0,-16 8-1 0 0,17-7 49 0 0,0-1 1 0 0,0-1-1 0 0,0 1 0 0 0,-12 2 0 0 0,12-4 91 0 0,0 0-1 0 0,-1-1 0 0 0,1 0 0 0 0,-1-1 1 0 0,1 0-1 0 0,-1 0 0 0 0,1-1 0 0 0,-13-2 1 0 0,16 3-143 0 0,1-1 0 0 0,-1 1 1 0 0,0 0-1 0 0,0 0 1 0 0,1 0-1 0 0,-1 1 0 0 0,0 0 1 0 0,1 0-1 0 0,-7 2 1 0 0,-5 1-23 0 0,-94 27 349 0 0,50-12-219 0 0,43-14-104 0 0,1 2 0 0 0,-15 7 1 0 0,-19 8 53 0 0,18-11 202 0 0,15-5-53 0 0,1 0 0 0 0,-25 12 0 0 0,22-8-101 0 0,7-3-84 0 0,0-1 0 0 0,0 1 0 0 0,0 1 0 0 0,1 0-1 0 0,0 1 1 0 0,-11 12 0 0 0,-2 3 39 0 0,17-18-74 0 0,1 0 0 0 0,0 0 1 0 0,0 1-1 0 0,1 0 0 0 0,-1 0 0 0 0,1 1 1 0 0,-6 12-1 0 0,-1 9 84 0 0,5-13-71 0 0,0 1-1 0 0,1-1 1 0 0,-3 18 0 0 0,8-26-30 0 0,-2 3 0 0 0,1 0-1 0 0,1 0 1 0 0,-1 14-1 0 0,2-20-2 0 0,1-1-1 0 0,-1 1 1 0 0,1-1 0 0 0,0 0 0 0 0,0 1 0 0 0,1-1-1 0 0,-1 0 1 0 0,1 0 0 0 0,0 0 0 0 0,0 0 0 0 0,4 5-1 0 0,17 26 42 0 0,3-2-1 0 0,1-1 1 0 0,1-1-1 0 0,51 44 1 0 0,45 31 380 0 0,-91-73-382 0 0,-1 1 1 0 0,28 41-1 0 0,-50-65-17 0 0,0 0 0 0 0,1-1 0 0 0,0 0 0 0 0,0-1 0 0 0,1 0 0 0 0,21 10 0 0 0,-20-12 6 0 0,1-1-1 0 0,-1 0 1 0 0,1-1-1 0 0,0 0 0 0 0,-1-1 1 0 0,29 2-1 0 0,-37-5 0 0 0,0 0-1 0 0,0 0 1 0 0,0-1-1 0 0,0 0 1 0 0,-1 0-1 0 0,1 0 1 0 0,0 0-1 0 0,0-1 1 0 0,6-3-1 0 0,42-25 440 0 0,-18 9-285 0 0,4 0 13 0 0,70-39 30 0 0,-90 48-189 0 0,1-2 0 0 0,-1-1 0 0 0,20-20 0 0 0,-22 18-9 0 0,-1-1 0 0 0,-1-1-1 0 0,-1 0 1 0 0,-1-1 0 0 0,-1 0 0 0 0,0-1 0 0 0,-2-1 0 0 0,0 0 0 0 0,-1 0 0 0 0,-2-1 0 0 0,0 0 0 0 0,-1 0 0 0 0,-2 0 0 0 0,0-1 0 0 0,-1 0 0 0 0,-2 1 0 0 0,0-1 0 0 0,-2 0 0 0 0,0 0 0 0 0,-2 0 0 0 0,-1 1 0 0 0,-9-33 0 0 0,9 44 5 0 0,0 0 0 0 0,-1 0 0 0 0,0 1 0 0 0,-1 0 0 0 0,-1 0 0 0 0,1 1 0 0 0,-2 0 0 0 0,1 0 0 0 0,-2 0 0 0 0,-12-11 0 0 0,16 16-54 0 0,-1 0-1 0 0,1 1 0 0 0,-1-1 1 0 0,-1 1-1 0 0,1 0 0 0 0,0 1 1 0 0,-1 0-1 0 0,0 0 0 0 0,0 0 1 0 0,0 0-1 0 0,0 1 1 0 0,0 1-1 0 0,0-1 0 0 0,-1 1 1 0 0,1 0-1 0 0,-1 1 0 0 0,1 0 1 0 0,-15 1-1 0 0,0 4-263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3:17.582"/>
    </inkml:context>
    <inkml:brush xml:id="br0">
      <inkml:brushProperty name="width" value="0.1" units="cm"/>
      <inkml:brushProperty name="height" value="0.1" units="cm"/>
      <inkml:brushProperty name="color" value="#66CC00"/>
    </inkml:brush>
  </inkml:definitions>
  <inkml:trace contextRef="#ctx0" brushRef="#br0">2939 355 2879 0 0,'-25'-10'502'0'0,"0"1"-1"0"0,-46-11 0 0 0,23 10 8 0 0,-260-41 1110 0 0,37 14-747 0 0,213 26-316 0 0,-102-34 0 0 0,10 3 252 0 0,140 37-612 0 0,10 5-190 0 0,0-1-1 0 0,0 1 0 0 0,0 0 1 0 0,0 0-1 0 0,0 0 0 0 0,0 0 1 0 0,0 0-1 0 0,0-1 0 0 0,1 1 1 0 0,-1 0-1 0 0,0 0 1 0 0,0 0-1 0 0,0 0 0 0 0,0 0 1 0 0,0-1-1 0 0,0 1 0 0 0,0 0 1 0 0,0 0-1 0 0,1 0 0 0 0,-1 0 1 0 0,0 0-1 0 0,0 0 1 0 0,0 0-1 0 0,0 0 0 0 0,0 0 1 0 0,1 0-1 0 0,-1 0 0 0 0,0 0 1 0 0,0 0-1 0 0,0-1 0 0 0,0 1 1 0 0,1 0-1 0 0,-1 0 1 0 0,0 0-1 0 0,0 0 0 0 0,0 0 1 0 0,0 1-1 0 0,0-1 0 0 0,1 0 1 0 0,-1 0-1 0 0,0 0 0 0 0,0 0 1 0 0,0 0-1 0 0,0 0 1 0 0,0 0-1 0 0,1 0 0 0 0,-1 0 1 0 0,57-1 176 0 0,0-2 0 0 0,81-17 0 0 0,-58 7-24 0 0,1 4 0 0 0,0 4 0 0 0,129 6 0 0 0,-168 1-131 0 0,1-1 0 0 0,0-3-1 0 0,0-1 1 0 0,72-15 0 0 0,-113 17-11 0 0,0 0 0 0 0,0 0 0 0 0,0 1 0 0 0,0-1 0 0 0,1 0 0 0 0,-2-1 0 0 0,1 1 0 0 0,0 0 0 0 0,0-1 0 0 0,0 1 0 0 0,0-1 0 0 0,1-2 0 0 0,-2 4-1 0 0,-1 0-1 0 0,0 0 0 0 0,0-1 1 0 0,0 1-1 0 0,0 0 0 0 0,1 0 1 0 0,-1-1-1 0 0,0 1 0 0 0,0 0 1 0 0,0-1-1 0 0,0 1 0 0 0,0 0 1 0 0,0-1-1 0 0,0 1 0 0 0,0 0 1 0 0,0-1-1 0 0,0 1 0 0 0,0 0 1 0 0,0-1-1 0 0,0 1 0 0 0,0 0 1 0 0,0-1-1 0 0,0 1 0 0 0,0 0 1 0 0,0-1-1 0 0,0 1 1 0 0,-1 0-1 0 0,1 0 0 0 0,0-1 1 0 0,0 1-1 0 0,-1-1 22 0 0,0 0 0 0 0,0 1-1 0 0,0-1 1 0 0,0 0 0 0 0,0 1 0 0 0,-1 0 0 0 0,1-1-1 0 0,0 1 1 0 0,0-1 0 0 0,0 1 0 0 0,0 0 0 0 0,0 0 0 0 0,-3 0-1 0 0,-18-1 41 0 0,0 2-1 0 0,0 1 0 0 0,-1 0 0 0 0,-24 7 0 0 0,-28 3 37 0 0,-7-6-80 0 0,-121-8 0 0 0,156 2-32 0 0,-63 8-1 0 0,33-1 13 0 0,-75 12 59 0 0,-37 1-14 0 0,63-19-14 0 0,-107 5 31 0 0,-222 4-10 0 0,56-11-64 0 0,359 4 1 0 0,-195 8 34 0 0,187-11-25 0 0,1-2-1 0 0,-89-17 0 0 0,135 19-9 0 0,-1 0 0 0 0,0 0 0 0 0,0-1 0 0 0,0 1 0 0 0,0 0 0 0 0,0-1 0 0 0,0 0 0 0 0,1 1 0 0 0,-1-1 0 0 0,0 0 0 0 0,0 0 0 0 0,1 0 0 0 0,-1 0 0 0 0,-1-2 0 0 0,31-4 64 0 0,3 0-64 0 0,0 1 0 0 0,53-2 0 0 0,11-1 0 0 0,-37-1 0 0 0,175-21 0 0 0,-147 24 0 0 0,0 3 0 0 0,152 13 0 0 0,77 14 0 0 0,-6-1 0 0 0,205-2 34 0 0,-462-20-4 0 0,-8 1-68 0 0,0 2 0 0 0,-1 2 0 0 0,47 11 0 0 0,-62-9-122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3:18.624"/>
    </inkml:context>
    <inkml:brush xml:id="br0">
      <inkml:brushProperty name="width" value="0.1" units="cm"/>
      <inkml:brushProperty name="height" value="0.1" units="cm"/>
      <inkml:brushProperty name="color" value="#66CC00"/>
    </inkml:brush>
  </inkml:definitions>
  <inkml:trace contextRef="#ctx0" brushRef="#br0">1972 45 1839 0 0,'-69'-2'2578'0'0,"-125"-2"375"0"0,-173 6-108 0 0,-18 6-1255 0 0,241-9-1228 0 0,70 1-282 0 0,-145-3 224 0 0,210 2-281 0 0,0-1-1 0 0,-1 1 0 0 0,1-2 1 0 0,0 1-1 0 0,0-1 0 0 0,0-1 0 0 0,1 1 1 0 0,-1-2-1 0 0,1 1 0 0 0,-14-11 1 0 0,22 15-23 0 0,0 0 0 0 0,0 0 0 0 0,0 0 0 0 0,0 0 0 0 0,0 0 0 0 0,0 0 0 0 0,0 0 0 0 0,1 0 0 0 0,-1 0 0 0 0,0 0 0 0 0,0 0 0 0 0,0 0 0 0 0,0 0 0 0 0,0 0 0 0 0,0 0 0 0 0,0 0 1 0 0,0 0-1 0 0,0 0 0 0 0,0 0 0 0 0,0-1 0 0 0,0 1 0 0 0,0 0 0 0 0,0 0 0 0 0,0 0 0 0 0,0 0 0 0 0,0 0 0 0 0,0 0 0 0 0,0 0 0 0 0,0 0 0 0 0,0 0 0 0 0,0 0 0 0 0,0 0 0 0 0,0 0 0 0 0,0 0 1 0 0,0 0-1 0 0,-1 0 0 0 0,1 0 0 0 0,0 0 0 0 0,0-1 0 0 0,0 1 0 0 0,0 0 0 0 0,0 0 0 0 0,0 0 0 0 0,0 0 0 0 0,0 0 0 0 0,0 0 0 0 0,0 0 0 0 0,0 0 0 0 0,0 0 0 0 0,0 0 0 0 0,0 0 0 0 0,0 0 0 0 0,0 0 1 0 0,0 0-1 0 0,0 0 0 0 0,-1 0 0 0 0,10 2-8 0 0,26 11-24 0 0,6 2 7 0 0,38 3 25 0 0,-23-6 0 0 0,236 38 0 0 0,-204-42 0 0 0,117-4 0 0 0,88-20 0 0 0,-272 14 0 0 0,-8 2 0 0 0,30-4 0 0 0,-40 4 0 0 0,0-1 0 0 0,0 1 0 0 0,-1-1 0 0 0,1 0 0 0 0,0 0 0 0 0,0 0 0 0 0,-1 0 0 0 0,1 0 0 0 0,-1-1 0 0 0,1 1 0 0 0,2-3 0 0 0,-5 4 0 0 0,0 0 0 0 0,0-1 0 0 0,0 1 0 0 0,0 0 0 0 0,0 0 0 0 0,0-1 0 0 0,0 1 0 0 0,0 0 0 0 0,0 0 0 0 0,0 0 0 0 0,0-1 0 0 0,0 1 0 0 0,0 0 0 0 0,0 0 0 0 0,-1 0 0 0 0,1-1 0 0 0,0 1 0 0 0,0 0 0 0 0,0 0 0 0 0,0 0 0 0 0,0 0 0 0 0,-1-1 0 0 0,1 1 0 0 0,0 0 0 0 0,0 0 0 0 0,0 0 0 0 0,0 0 0 0 0,-1 0 0 0 0,1 0 0 0 0,0 0 0 0 0,0-1 0 0 0,0 1 0 0 0,-1 0 0 0 0,1 0 0 0 0,0 0 0 0 0,0 0 0 0 0,-1 0 0 0 0,1 0 0 0 0,0 0 0 0 0,0 0 0 0 0,0 0 0 0 0,-1 0 0 0 0,1 0 0 0 0,0 0 0 0 0,-1 1 0 0 0,-13-3 0 0 0,-53 4-10 0 0,1 2-1 0 0,-71 16 0 0 0,-129 40-21 0 0,156-35 32 0 0,-187 16 0 0 0,-124 24 126 0 0,396-61-109 0 0,-1 2 0 0 0,2 0 0 0 0,-1 2 0 0 0,-39 18 0 0 0,59-23-78 0 0,0 0-1 0 0,1 0 1 0 0,-1 1 0 0 0,1-1-1 0 0,-8 8 1 0 0,-6 14-3062 0 0,3-1-901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3:38.525"/>
    </inkml:context>
    <inkml:brush xml:id="br0">
      <inkml:brushProperty name="width" value="0.1" units="cm"/>
      <inkml:brushProperty name="height" value="0.1" units="cm"/>
      <inkml:brushProperty name="color" value="#66CC00"/>
    </inkml:brush>
  </inkml:definitions>
  <inkml:trace contextRef="#ctx0" brushRef="#br0">218 250 1375 0 0,'-1'16'98'0'0,"1"-1"517"0"0,1-3 2658 0 0,0-8-3074 0 0,1 6 1124 0 0,-1-17 49 0 0,-2-7-1238 0 0,0 1 0 0 0,0 0 0 0 0,-2 0 0 0 0,0 0 0 0 0,0 0 0 0 0,-1 0 0 0 0,0 1-1 0 0,-1-1 1 0 0,-14-22 0 0 0,5 13-118 0 0,-1 0-1 0 0,-1 0 0 0 0,-1 2 1 0 0,-20-20-1 0 0,35 38-12 0 0,0 0 0 0 0,0 0-1 0 0,0 0 1 0 0,-1 1-1 0 0,1-1 1 0 0,0 0-1 0 0,-1 1 1 0 0,1 0 0 0 0,-1 0-1 0 0,0-1 1 0 0,1 2-1 0 0,-1-1 1 0 0,0 0-1 0 0,0 0 1 0 0,-4 0 0 0 0,6 2 3 0 0,0-1 0 0 0,-1 0 0 0 0,1 0 0 0 0,-1 1 1 0 0,1-1-1 0 0,0 1 0 0 0,-1-1 0 0 0,1 1 1 0 0,0 0-1 0 0,0-1 0 0 0,-1 1 0 0 0,1 0 0 0 0,0 0 1 0 0,0 0-1 0 0,0 0 0 0 0,0 0 0 0 0,0 0 0 0 0,0 0 1 0 0,0 0-1 0 0,0 0 0 0 0,1 1 0 0 0,-1-1 0 0 0,0 0 1 0 0,1 0-1 0 0,-1 1 0 0 0,1-1 0 0 0,-1 1 1 0 0,1-1-1 0 0,0 0 0 0 0,-1 1 0 0 0,1 2 0 0 0,-2 4-6 0 0,1-1 0 0 0,0 1-1 0 0,1-1 1 0 0,-1 1 0 0 0,2 0-1 0 0,-1-1 1 0 0,2 11 0 0 0,-1-16 13 0 0,-1 1 0 0 0,1-1 0 0 0,-1 0 0 0 0,1 0 0 0 0,0 0 1 0 0,0 0-1 0 0,0 0 0 0 0,0 0 0 0 0,0 0 0 0 0,1 0 0 0 0,-1 0 0 0 0,1-1 1 0 0,-1 1-1 0 0,1-1 0 0 0,-1 1 0 0 0,1-1 0 0 0,0 1 0 0 0,0-1 1 0 0,0 0-1 0 0,0 0 0 0 0,0 0 0 0 0,0 0 0 0 0,0 0 0 0 0,0 0 1 0 0,0 0-1 0 0,0-1 0 0 0,0 1 0 0 0,0-1 0 0 0,4 1 0 0 0,9-2 74 0 0,1 1 0 0 0,0-2 0 0 0,0 0 0 0 0,-1-1 0 0 0,1-1 0 0 0,-1 0 0 0 0,18-8 0 0 0,-29 10-84 0 0,-1 1 0 0 0,1-1 0 0 0,-1 0 0 0 0,1 0 0 0 0,-1-1-1 0 0,0 1 1 0 0,1-1 0 0 0,-1 1 0 0 0,3-5 0 0 0,-5 7-2 0 0,-1-1 0 0 0,0 0 0 0 0,1 1 1 0 0,-1-1-1 0 0,0 1 0 0 0,1-1 1 0 0,-1 0-1 0 0,0 1 0 0 0,1-1 0 0 0,-1 0 1 0 0,0 1-1 0 0,0-1 0 0 0,0 0 0 0 0,0 1 1 0 0,0-1-1 0 0,0 0 0 0 0,0 1 0 0 0,0-1 1 0 0,0 0-1 0 0,0 0 0 0 0,0 1 0 0 0,0-2 1 0 0,-1 1 0 0 0,0 0-1 0 0,0 0 1 0 0,1 0 0 0 0,-1 0 0 0 0,0 0 0 0 0,0 0 0 0 0,0 1 0 0 0,0-1-1 0 0,0 0 1 0 0,0 0 0 0 0,-1 1 0 0 0,1-1 0 0 0,0 1 0 0 0,0-1-1 0 0,0 1 1 0 0,0-1 0 0 0,-2 1 0 0 0,-1-1-2 0 0,-1 0 1 0 0,1 0-1 0 0,0 0 1 0 0,0 1-1 0 0,0 0 1 0 0,0 0-1 0 0,-1 0 0 0 0,1 0 1 0 0,0 1-1 0 0,0-1 1 0 0,0 1-1 0 0,0 0 1 0 0,-6 3-1 0 0,4-2-1 0 0,0 1 0 0 0,-1 1 0 0 0,2-1 0 0 0,-1 1 0 0 0,0 0 1 0 0,1 1-1 0 0,-9 7 0 0 0,6-2-1 0 0,0 0 0 0 0,0 0 0 0 0,1 0 0 0 0,0 1 0 0 0,1 0 0 0 0,0 0 0 0 0,1 1 0 0 0,-7 18 0 0 0,11-25 36 0 0,-1 0-1 0 0,1 0 0 0 0,0 1 0 0 0,0-1 0 0 0,1 10 1 0 0,0-14-27 0 0,0 0 0 0 0,0 0 0 0 0,0 0 1 0 0,0 0-1 0 0,0 0 0 0 0,1 0 0 0 0,-1-1 1 0 0,0 1-1 0 0,0 0 0 0 0,1 0 0 0 0,-1 0 1 0 0,1 0-1 0 0,-1 0 0 0 0,1-1 0 0 0,-1 1 1 0 0,1 0-1 0 0,0 0 0 0 0,-1-1 0 0 0,1 1 1 0 0,0 0-1 0 0,-1-1 0 0 0,1 1 0 0 0,0-1 1 0 0,0 1-1 0 0,0-1 0 0 0,0 1 0 0 0,-1-1 1 0 0,1 0-1 0 0,0 1 0 0 0,0-1 0 0 0,0 0 1 0 0,0 0-1 0 0,0 0 0 0 0,0 0 0 0 0,0 1 1 0 0,0-1-1 0 0,1-1 0 0 0,9 1 42 0 0,-1-1 1 0 0,0 0-1 0 0,0-1 0 0 0,0 0 1 0 0,0 0-1 0 0,0-1 0 0 0,0-1 1 0 0,-1 0-1 0 0,1 0 0 0 0,-1 0 1 0 0,0-1-1 0 0,0-1 0 0 0,-1 0 1 0 0,0 0-1 0 0,0 0 0 0 0,0-1 1 0 0,8-9-1 0 0,-15 14-45 0 0,1 0 0 0 0,-1 0-1 0 0,0 0 1 0 0,0 0 0 0 0,0 0 0 0 0,0 0 0 0 0,0 0-1 0 0,0 0 1 0 0,0 0 0 0 0,0 0 0 0 0,-1 0 0 0 0,1-1-1 0 0,-1 1 1 0 0,0 0 0 0 0,0 0 0 0 0,0-1 0 0 0,0 1-1 0 0,0 0 1 0 0,0 0 0 0 0,0-1 0 0 0,-1 1 0 0 0,1 0-1 0 0,-1 0 1 0 0,0 0 0 0 0,-1-4 0 0 0,0 3 2 0 0,-1 0 1 0 0,1 0-1 0 0,0 0 1 0 0,-1 0 0 0 0,0 0-1 0 0,0 0 1 0 0,0 1-1 0 0,0 0 1 0 0,0-1-1 0 0,-1 1 1 0 0,1 0 0 0 0,0 1-1 0 0,-1-1 1 0 0,-4-1-1 0 0,3 1 22 0 0,0 0 0 0 0,0 1 0 0 0,-1-1 0 0 0,1 1-1 0 0,0 1 1 0 0,-1-1 0 0 0,1 0 0 0 0,-1 1 0 0 0,1 0 0 0 0,-11 2 0 0 0,13-1-50 0 0,1-1 0 0 0,-1 1 1 0 0,1 0-1 0 0,-1 0 0 0 0,1 1 1 0 0,-1-1-1 0 0,1 0 0 0 0,-1 1 1 0 0,1 0-1 0 0,0-1 0 0 0,0 1 1 0 0,0 0-1 0 0,0 0 0 0 0,0 0 1 0 0,0 0-1 0 0,1 1 1 0 0,-1-1-1 0 0,1 0 0 0 0,-1 1 1 0 0,1-1-1 0 0,0 1 0 0 0,0-1 1 0 0,-1 4-1 0 0,-3 12-2997 0 0,3 4-1029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3:39.697"/>
    </inkml:context>
    <inkml:brush xml:id="br0">
      <inkml:brushProperty name="width" value="0.1" units="cm"/>
      <inkml:brushProperty name="height" value="0.1" units="cm"/>
      <inkml:brushProperty name="color" value="#66CC00"/>
    </inkml:brush>
  </inkml:definitions>
  <inkml:trace contextRef="#ctx0" brushRef="#br0">115 243 2759 0 0,'8'-111'3896'0'0,"-3"56"-2576"0"0,5 3 72 0 0,-5 28-553 0 0,-33 77-310 0 0,24-38-521 0 0,0 0-1 0 0,0 0 0 0 0,2 0 1 0 0,0 0-1 0 0,0 1 0 0 0,2-1 1 0 0,0 0-1 0 0,1 1 0 0 0,0-1 1 0 0,1 0-1 0 0,1 0 0 0 0,0 0 1 0 0,1 0-1 0 0,1 0 0 0 0,8 17 1 0 0,-11-28-4 0 0,0 0 0 0 0,0-1 1 0 0,1 1-1 0 0,0-1 0 0 0,-1 0 1 0 0,1 0-1 0 0,1 0 0 0 0,-1 0 1 0 0,5 3-1 0 0,36 19 77 0 0,-13-9-67 0 0,-24-12-8 0 0,1 0 0 0 0,0 0 0 0 0,0 0 0 0 0,0-1 0 0 0,0 0 0 0 0,0-1 0 0 0,1 0 0 0 0,15 2-1 0 0,-20-4 2 0 0,1 0 0 0 0,0 0 0 0 0,-1 0-1 0 0,1-1 1 0 0,-1 1 0 0 0,1-1 0 0 0,-1 0-1 0 0,1-1 1 0 0,-1 1 0 0 0,0-1 0 0 0,0 0-1 0 0,1 0 1 0 0,-1 0 0 0 0,-1 0 0 0 0,1-1-1 0 0,0 0 1 0 0,0 0 0 0 0,3-4 0 0 0,-6 7-7 0 0,0-1 1 0 0,0 0-1 0 0,-1 0 1 0 0,1 0-1 0 0,0 0 1 0 0,0 0 0 0 0,-1 0-1 0 0,1 0 1 0 0,-1 0-1 0 0,1 0 1 0 0,-1 0-1 0 0,1 0 1 0 0,-1 0 0 0 0,0 0-1 0 0,1 0 1 0 0,-1 0-1 0 0,0-1 1 0 0,0-1-1 0 0,0 3 0 0 0,0-1 1 0 0,0 0-1 0 0,-1 0 0 0 0,1 0 0 0 0,0 0 0 0 0,-1 1 0 0 0,1-1 0 0 0,-1 0 1 0 0,1 0-1 0 0,-1 1 0 0 0,1-1 0 0 0,-1 0 0 0 0,1 1 0 0 0,-1-1 0 0 0,0 0 1 0 0,0 1-1 0 0,1-1 0 0 0,-2 0 0 0 0,-2-1 0 0 0,1 1 0 0 0,0 0-1 0 0,0-1 1 0 0,-1 1 0 0 0,1 1 0 0 0,0-1-1 0 0,-1 0 1 0 0,1 1 0 0 0,-1-1 0 0 0,-5 1-1 0 0,-12 3 1 0 0,1 2 0 0 0,-1 0 0 0 0,1 0 0 0 0,0 2 0 0 0,-35 17 0 0 0,44-18 0 0 0,0-1 0 0 0,0 2 0 0 0,1 0 0 0 0,0 0 0 0 0,-16 15 0 0 0,22-18 0 0 0,1-1 0 0 0,-1 1 0 0 0,1 0 0 0 0,-1 1 0 0 0,1-1 0 0 0,0 0 0 0 0,1 1 0 0 0,-1 0 0 0 0,1 0 0 0 0,0-1 0 0 0,0 1 0 0 0,1 0 0 0 0,-1 1 0 0 0,1-1 0 0 0,-1 10 0 0 0,2-13 11 0 0,0 0-1 0 0,0 0 0 0 0,0 0 0 0 0,1 0 1 0 0,-1 0-1 0 0,1 0 0 0 0,-1 0 1 0 0,1 0-1 0 0,0-1 0 0 0,0 1 1 0 0,0 0-1 0 0,0 0 0 0 0,0-1 0 0 0,0 1 1 0 0,0 0-1 0 0,0-1 0 0 0,2 2 1 0 0,0 0 35 0 0,0-1 0 0 0,0 0 0 0 0,0 0 0 0 0,0 0 0 0 0,1 0 0 0 0,-1-1 0 0 0,0 1 0 0 0,7 1 0 0 0,0-1 66 0 0,0 0 0 0 0,0 0 0 0 0,1-1 0 0 0,-1-1 0 0 0,19-1 0 0 0,-27 1-110 0 0,26-2 122 0 0,-1-1 1 0 0,55-14-1 0 0,-74 14-90 0 0,1 0 1 0 0,-1-1-1 0 0,1 0 1 0 0,-1 0-1 0 0,12-9 1 0 0,-16 10-27 0 0,0 0 0 0 0,0-1 0 0 0,0 0 1 0 0,0 0-1 0 0,-1 0 0 0 0,1 0 0 0 0,-1 0 1 0 0,-1-1-1 0 0,1 1 0 0 0,4-10 0 0 0,-7 12-6 0 0,1 1-1 0 0,0-1 1 0 0,0-1-1 0 0,-1 1 1 0 0,1 0-1 0 0,-1 0 1 0 0,0 0-1 0 0,0 0 1 0 0,0 0-1 0 0,0 0 1 0 0,0 0-1 0 0,0 0 1 0 0,0 0-1 0 0,-1-1 1 0 0,1 1-1 0 0,-1 0 1 0 0,1 0-1 0 0,-1 0 1 0 0,-1-3-1 0 0,0 3 4 0 0,0 0 0 0 0,0-1 1 0 0,0 1-1 0 0,0 0 0 0 0,0 0 0 0 0,0 0 0 0 0,-1 0 0 0 0,1 0 0 0 0,-1 0 0 0 0,1 1 0 0 0,-1-1 0 0 0,-3 0 0 0 0,-4-2 9 0 0,0 1 0 0 0,0 0-1 0 0,0 0 1 0 0,0 2 0 0 0,0-1 0 0 0,-20 0-1 0 0,4 3-13 0 0,0 1 0 0 0,0 2 0 0 0,0 0 0 0 0,1 1 0 0 0,0 2 0 0 0,0 1 0 0 0,0 0 0 0 0,-29 16 0 0 0,10 3 160 0 0,41-25-142 0 0,0 1 0 0 0,0-1 0 0 0,0 1 0 0 0,1 0 0 0 0,-1 0 0 0 0,1 0 0 0 0,-1 0 0 0 0,1 0 0 0 0,0 0 0 0 0,0 1 0 0 0,-2 3 0 0 0,4-6-3 0 0,0 0-1 0 0,-1-1 1 0 0,1 1-1 0 0,0 0 0 0 0,0 0 1 0 0,0 0-1 0 0,0-1 1 0 0,0 1-1 0 0,0 0 1 0 0,0 0-1 0 0,0 0 1 0 0,0-1-1 0 0,0 1 0 0 0,0 0 1 0 0,1 0-1 0 0,-1 0 1 0 0,0-1-1 0 0,0 1 1 0 0,1 0-1 0 0,-1-1 0 0 0,0 1 1 0 0,1 0-1 0 0,-1-1 1 0 0,1 1-1 0 0,0 1 1 0 0,1-1 10 0 0,-1 0 0 0 0,1 0 1 0 0,0 0-1 0 0,0 0 0 0 0,-1 0 1 0 0,1 0-1 0 0,0 0 0 0 0,0-1 1 0 0,0 1-1 0 0,2 0 1 0 0,5 0 64 0 0,0 0 0 0 0,0 0 1 0 0,14-1-1 0 0,-2-2 15 0 0,-1 0 0 0 0,0-1 0 0 0,39-10 0 0 0,-52 11-92 0 0,-1 0 1 0 0,1-1 0 0 0,-1 0-1 0 0,1 0 1 0 0,-1 0-1 0 0,0-1 1 0 0,0 0 0 0 0,0 0-1 0 0,-1-1 1 0 0,1 1 0 0 0,-1-1-1 0 0,0 0 1 0 0,-1-1 0 0 0,9-10-1 0 0,-12 14-7 0 0,0 0 0 0 0,-1 0 0 0 0,1 0-1 0 0,0 0 1 0 0,0 0 0 0 0,-1 0 0 0 0,1 0 0 0 0,-1 0-1 0 0,0 0 1 0 0,0 0 0 0 0,0 0 0 0 0,0 0 0 0 0,0 0-1 0 0,-1-4 1 0 0,1 5-4 0 0,0 0 1 0 0,0 1-1 0 0,-1-1 0 0 0,1 0 1 0 0,-1 0-1 0 0,1 1 0 0 0,0-1 0 0 0,-1 0 1 0 0,0 1-1 0 0,1-1 0 0 0,-1 1 0 0 0,1-1 1 0 0,-1 1-1 0 0,0-1 0 0 0,1 1 1 0 0,-1-1-1 0 0,0 1 0 0 0,1 0 0 0 0,-1-1 1 0 0,0 1-1 0 0,0 0 0 0 0,1 0 0 0 0,-1-1 1 0 0,0 1-1 0 0,0 0 0 0 0,0 0 0 0 0,1 0 1 0 0,-1 0-1 0 0,0 0 0 0 0,0 0 1 0 0,0 0-1 0 0,1 0 0 0 0,-1 0 0 0 0,0 1 1 0 0,0-1-1 0 0,1 0 0 0 0,-1 0 0 0 0,0 1 1 0 0,0-1-1 0 0,-1 1 0 0 0,-8 4-154 0 0,0 0-1 0 0,1 1 1 0 0,-1 0-1 0 0,1 1 1 0 0,1 0-1 0 0,-16 15 1 0 0,23-21 99 0 0,-28 27-1015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6:11.072"/>
    </inkml:context>
    <inkml:brush xml:id="br0">
      <inkml:brushProperty name="width" value="0.1" units="cm"/>
      <inkml:brushProperty name="height" value="0.1" units="cm"/>
      <inkml:brushProperty name="color" value="#66CC00"/>
    </inkml:brush>
  </inkml:definitions>
  <inkml:trace contextRef="#ctx0" brushRef="#br0">1 245 1375 0 0,'2'-1'14'0'0,"1"-1"0"0"0,-1 0 0 0 0,1 0 0 0 0,-1 0 0 0 0,0 0 0 0 0,0 0 0 0 0,3-4-1 0 0,-4 4 318 0 0,1 0-1 0 0,0 0 1 0 0,0 0-1 0 0,0 0 1 0 0,0 0-1 0 0,1 0 1 0 0,-1 0-1 0 0,0 1 1 0 0,6-3-1 0 0,0 0-102 0 0,1 1-1 0 0,-1-1 0 0 0,0-1 1 0 0,0 1-1 0 0,0-2 0 0 0,0 1 1 0 0,-1-1-1 0 0,0 0 0 0 0,0 0 1 0 0,-1-1-1 0 0,11-14 0 0 0,-14 17 86 0 0,0 0-1 0 0,0 1 0 0 0,0-1 0 0 0,1 1 0 0 0,-1-1 1 0 0,6-3-1 0 0,-7 6-196 0 0,-1 0 1 0 0,1 0 0 0 0,0 0-1 0 0,0 0 1 0 0,0 1 0 0 0,1-1-1 0 0,-1 0 1 0 0,0 1 0 0 0,0-1-1 0 0,0 1 1 0 0,0 0 0 0 0,0 0-1 0 0,1 0 1 0 0,-1 0 0 0 0,4 1-1 0 0,8 0 283 0 0,1 0-1 0 0,24-1 0 0 0,-11-1 187 0 0,-12 2-455 0 0,-1 1-1 0 0,0 1 0 0 0,0 0 1 0 0,0 0-1 0 0,0 2 0 0 0,21 9 1 0 0,25 7 231 0 0,-46-15-280 0 0,9 1 141 0 0,-10-4 29 0 0,-1 0 0 0 0,1 1 1 0 0,21 9-1 0 0,9 3-63 0 0,-16-3-130 0 0,-23-11-36 0 0,-1 0 1 0 0,1 0-1 0 0,-1 0 0 0 0,1 0 0 0 0,0-1 0 0 0,10 3 0 0 0,61 8 214 0 0,-50-7-169 0 0,0-1 1 0 0,35 1-1 0 0,-3-7-22 0 0,41 2 208 0 0,-49 4-224 0 0,4 0 79 0 0,-1-1-1 0 0,62-7 0 0 0,-75 2 53 0 0,40 2-1 0 0,36-1-69 0 0,-44-9-73 0 0,-43 5-1 0 0,-1 2 0 0 0,55 0-1 0 0,227 2 167 0 0,-247 0-172 0 0,-39 2 8 0 0,0-1 0 0 0,27-5 0 0 0,113-18 56 0 0,-148 21-74 0 0,81-17 0 0 0,-49 10 26 0 0,0 2 0 0 0,0 2 0 0 0,80 1-1 0 0,-22 2 0 0 0,-5-5 99 0 0,-25-6-65 0 0,-48 8-32 0 0,0 1 0 0 0,35-1 0 0 0,84-6 30 0 0,-107 7-50 0 0,52-7 8 0 0,108-6 34 0 0,-63 21-49 0 0,2 5 0 0 0,-116-8 0 0 0,32-2 0 0 0,9 0 0 0 0,-48 2 0 0 0,135 6 0 0 0,159-12 0 0 0,-145 5 36 0 0,-22 2-8 0 0,24 3-28 0 0,-117-2 0 0 0,-23-1 0 0 0,-1 1 0 0 0,0 1 0 0 0,49 15 0 0 0,-54-13 0 0 0,0-1 0 0 0,0 0 0 0 0,1-2 0 0 0,0 0 0 0 0,-1-2 0 0 0,1 0 0 0 0,34-4 0 0 0,-40 2 0 0 0,3-1 0 0 0,31-7 0 0 0,-20 3 0 0 0,1 2 0 0 0,-1 0 0 0 0,0 3 0 0 0,59 3 0 0 0,16 0 0 0 0,-46-3 0 0 0,-37 2 0 0 0,1-1 0 0 0,35-6 0 0 0,29 1 0 0 0,-25-2 0 0 0,1 4 0 0 0,98 6 0 0 0,-134-1 0 0 0,18 1 0 0 0,0-1 0 0 0,0-2 0 0 0,74-11 0 0 0,22-8 0 0 0,-49 9 0 0 0,-58 7 0 0 0,11-1 0 0 0,150-20 0 0 0,-144 18 0 0 0,55-1 0 0 0,-57 5 0 0 0,131 2 0 0 0,-164-1-2 0 0,203-14 68 0 0,111-1-2 0 0,-309 16-39 0 0,54 0-6 0 0,108 13 1 0 0,-33 15-20 0 0,-80-13 0 0 0,121 9 0 0 0,10-1 0 0 0,-27-1 0 0 0,-150-21 0 0 0,86 4 0 0 0,145-9 54 0 0,-104 1 9 0 0,110-6-52 0 0,-214 6-11 0 0,226-10 0 0 0,-162 14 0 0 0,161 22 0 0 0,-150-11 0 0 0,85 9 0 0 0,-57-4 0 0 0,-87-8 0 0 0,0-2 0 0 0,100-3 0 0 0,382-8 0 0 0,-465 5 0 0 0,0-3 0 0 0,83-13 0 0 0,-107 9 0 0 0,102 5 0 0 0,-76 2 0 0 0,175-1 0 0 0,-212-1 0 0 0,58-8-1 0 0,12-1 13 0 0,135-3 64 0 0,-10 0-35 0 0,-54 1 5 0 0,-3 0 26 0 0,82 10-61 0 0,-185 2-12 0 0,274-7 1 0 0,22 37 0 0 0,-293-20 0 0 0,-11-5 0 0 0,13 1 0 0 0,-67-4 8 0 0,0-1 0 0 0,0-1 0 0 0,20-3-1 0 0,-21 2 2 0 0,0 0-1 0 0,1 1 0 0 0,25 3 0 0 0,71 8-8 0 0,-29-5 0 0 0,-65-4 0 0 0,27-2 0 0 0,-28-1 0 0 0,28 3 0 0 0,-27-1 0 0 0,1-2 0 0 0,-1 0 0 0 0,0 0 0 0 0,33-9 0 0 0,-16 4 0 0 0,6 1 0 0 0,72 2 0 0 0,-13 1 0 0 0,126-13 64 0 0,-113 11-64 0 0,-3-1 0 0 0,59-6 0 0 0,-55 6 0 0 0,-44 3 0 0 0,190-7 0 0 0,-99 3 0 0 0,-91 3 0 0 0,31-5 0 0 0,-60 3 0 0 0,1 2 0 0 0,70 5 0 0 0,251 16 0 0 0,-219-9 0 0 0,-65-3 0 0 0,58-10 0 0 0,-89 1 0 0 0,-18 1 0 0 0,3-1 0 0 0,2 2 0 0 0,52 5 0 0 0,-79-3 0 0 0,-1 0 0 0 0,0-1 0 0 0,0 0 0 0 0,17-3 0 0 0,47 2 0 0 0,59-10 0 0 0,-106 11 0 0 0,0 0 0 0 0,-1 2 0 0 0,30 5 0 0 0,95 14 0 0 0,-118-17 0 0 0,-1 2 0 0 0,46 15 0 0 0,-41-10 0 0 0,41 6 0 0 0,-41-14 0 0 0,0-2 0 0 0,1-1 0 0 0,49-7 0 0 0,-75 6 0 0 0,77-7 13 0 0,130-10 38 0 0,-5 22-51 0 0,-191-2 0 0 0,45 0 0 0 0,-1-3 0 0 0,76-11 0 0 0,-69 6 0 0 0,92 4 0 0 0,62-5 0 0 0,-174 0 16 0 0,74-6 32 0 0,-17 11-48 0 0,-58 2 0 0 0,65-8 0 0 0,-82 6 0 0 0,1 0 0 0 0,0 3 0 0 0,55 7 0 0 0,37 0 0 0 0,44-2 0 0 0,-138-4 0 0 0,95 10 0 0 0,-105-9 0 0 0,259 24 0 0 0,-178-21 0 0 0,133-10 0 0 0,-133-1 0 0 0,176-5 0 0 0,-230 10 0 0 0,78-11 0 0 0,-82 3 0 0 0,-17 2 0 0 0,1 1 0 0 0,37 0 0 0 0,41 7 0 0 0,103-4 0 0 0,-100 0 0 0 0,13-1 0 0 0,-77 0 0 0 0,-1 2 0 0 0,84 10 0 0 0,-52-4 0 0 0,-57-4 0 0 0,0 0 0 0 0,0 1 0 0 0,32 8 0 0 0,-24-3 0 0 0,35 2 0 0 0,-25-3 0 0 0,56 2 0 0 0,-58-5 0 0 0,-23-3 0 0 0,1-1 0 0 0,-1 0 0 0 0,19-4 0 0 0,5-1 0 0 0,10 0 0 0 0,85-7 0 0 0,83-2 0 0 0,-123 7 0 0 0,-50 3 0 0 0,72 2 0 0 0,-86 4 0 0 0,135 10 0 0 0,43-5 0 0 0,-141-7 0 0 0,86 7 0 0 0,-125-5 0 0 0,20 2 0 0 0,105 1 0 0 0,-62-9 0 0 0,31-3 0 0 0,-69 6 0 0 0,-36 2 0 0 0,0 0 0 0 0,0 1 0 0 0,0 0 0 0 0,0 2 0 0 0,-1 0 0 0 0,1 0 0 0 0,-1 2 0 0 0,17 6 0 0 0,-30-9-51 0 0,0-1 0 0 0,0 0 1 0 0,-1 1-1 0 0,1 0 0 0 0,-1 0 0 0 0,1 0 0 0 0,-1 0 0 0 0,0 0 1 0 0,1 0-1 0 0,-1 1 0 0 0,-1-1 0 0 0,1 1 0 0 0,0-1 0 0 0,0 1 0 0 0,-1 0 1 0 0,2 3-1 0 0,3 18-5366 0 0,-4-10-326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38:54.727"/>
    </inkml:context>
    <inkml:brush xml:id="br0">
      <inkml:brushProperty name="width" value="0.1" units="cm"/>
      <inkml:brushProperty name="height" value="0.1" units="cm"/>
      <inkml:brushProperty name="color" value="#E71224"/>
    </inkml:brush>
  </inkml:definitions>
  <inkml:trace contextRef="#ctx0" brushRef="#br0">3 50 1839 0 0,'0'0'51'0'0,"-1"-1"0"0"0,1 0-1 0 0,0 0 1 0 0,-1 0 0 0 0,1 1-1 0 0,0-1 1 0 0,0 0 0 0 0,0 0-1 0 0,0 0 1 0 0,0 0 0 0 0,0 0-1 0 0,0 0 1 0 0,0 1-1 0 0,0-1 1 0 0,0 0 0 0 0,1 0-1 0 0,-1 0 1 0 0,0 0 0 0 0,1 1-1 0 0,0-3 1 0 0,0 2 106 0 0,1-1 0 0 0,-1 1 1 0 0,1 0-1 0 0,0-1 0 0 0,-1 1 0 0 0,1 0 1 0 0,0 0-1 0 0,3-1 0 0 0,3-2-47 0 0,0 1 0 0 0,0 0 1 0 0,0 1-1 0 0,0 0 0 0 0,1 0 0 0 0,-1 1 0 0 0,12 0 1 0 0,62 3 412 0 0,-54-1-173 0 0,75 6 855 0 0,163 1 652 0 0,-180-8-1477 0 0,110 14 0 0 0,66 7 176 0 0,-193-19-429 0 0,125-15 1 0 0,-94 2 66 0 0,1 4 0 0 0,109 7-1 0 0,144-1-13 0 0,48 4 8 0 0,-101-3-157 0 0,15 2 2 0 0,-186 10-17 0 0,-50-3 8 0 0,113-2 0 0 0,297-1 38 0 0,-430-4-60 0 0,3-3 17 0 0,-1-2 0 0 0,84-17 0 0 0,-90 11 2 0 0,1 2-1 0 0,0 2 1 0 0,70 4-1 0 0,-118 2-33 0 0,1 1-1 0 0,-1-1 1 0 0,1 2-1 0 0,-1 0 1 0 0,0 0-1 0 0,14 7 1 0 0,9 7-3150 0 0,-8-3-591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8:59.018"/>
    </inkml:context>
    <inkml:brush xml:id="br0">
      <inkml:brushProperty name="width" value="0.1" units="cm"/>
      <inkml:brushProperty name="height" value="0.1" units="cm"/>
      <inkml:brushProperty name="color" value="#F4F91B"/>
    </inkml:brush>
  </inkml:definitions>
  <inkml:trace contextRef="#ctx0" brushRef="#br0">1985 87 919 0 0,'-6'1'32'0'0,"1"0"-1"0"0,0 0 0 0 0,-1-1 0 0 0,1 1 0 0 0,-1-1 0 0 0,1-1 1 0 0,-8 0-1 0 0,-5-6 5155 0 0,4-2-3516 0 0,13 8-1615 0 0,0-1 0 0 0,0 1 0 0 0,0 0 0 0 0,0 0-1 0 0,0-1 1 0 0,1 1 0 0 0,-1 0 0 0 0,1-1 0 0 0,-1 1 0 0 0,1-1-1 0 0,-1 1 1 0 0,1-1 0 0 0,0 1 0 0 0,-1-1 0 0 0,1 1-1 0 0,0-1 1 0 0,0 1 0 0 0,0-1 0 0 0,1 1 0 0 0,-1-1 0 0 0,1-1-1 0 0,-1 1 67 0 0,1 0-1 0 0,-1 0 1 0 0,0 0 0 0 0,0 0-1 0 0,1 1 1 0 0,-1-1-1 0 0,0 0 1 0 0,-1 0-1 0 0,1 0 1 0 0,0 0-1 0 0,0 0 1 0 0,-1 1-1 0 0,1-1 1 0 0,-1 0-1 0 0,-1-2 1 0 0,1 3-73 0 0,0 0 0 0 0,0 1 0 0 0,0-1 0 0 0,0 0 0 0 0,0 1 0 0 0,0-1 0 0 0,0 1 0 0 0,-1-1 0 0 0,1 1 0 0 0,0-1 0 0 0,0 1 0 0 0,-1 0 0 0 0,1 0 0 0 0,0 0 0 0 0,-1 0 0 0 0,1 0-1 0 0,0 0 1 0 0,0 0 0 0 0,-1 0 0 0 0,1 0 0 0 0,0 0 0 0 0,-2 1 0 0 0,-52 10 764 0 0,-16 2 224 0 0,-75 7-39 0 0,-14 0-292 0 0,125-17-233 0 0,-1-2 1 0 0,-55-6-1 0 0,64 4-313 0 0,0 0 0 0 0,-46 6-1 0 0,50-2-56 0 0,1-1 0 0 0,-1-2 0 0 0,0 0-1 0 0,-42-6 1 0 0,23-3-29 0 0,-77-14 579 0 0,101 21-558 0 0,0 1 1 0 0,-1 0-1 0 0,1 1 1 0 0,-30 5 0 0 0,-11 2 56 0 0,0-2 0 0 0,0-4 0 0 0,-109-9 0 0 0,146 7-65 0 0,-1 1 0 0 0,0 0 0 0 0,1 2 0 0 0,-1 1 0 0 0,1 1 1 0 0,-1 1-1 0 0,-30 10 0 0 0,31-7-545 0 0,1 1 0 0 0,0 1 0 0 0,0 1 0 0 0,-20 14 0 0 0,20-10-681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6:13.152"/>
    </inkml:context>
    <inkml:brush xml:id="br0">
      <inkml:brushProperty name="width" value="0.1" units="cm"/>
      <inkml:brushProperty name="height" value="0.1" units="cm"/>
      <inkml:brushProperty name="color" value="#66CC00"/>
    </inkml:brush>
  </inkml:definitions>
  <inkml:trace contextRef="#ctx0" brushRef="#br0">29 0 2759 0 0,'-1'1'81'0'0,"0"-1"0"0"0,-1 0 0 0 0,1 0 0 0 0,0 1 0 0 0,0-1 0 0 0,-1 0 0 0 0,1 1-1 0 0,0-1 1 0 0,0 1 0 0 0,-1 0 0 0 0,1-1 0 0 0,0 1 0 0 0,0 0 0 0 0,0 0 0 0 0,0 0-1 0 0,0 0 1 0 0,0 0 0 0 0,0 0 0 0 0,0 0 0 0 0,1 0 0 0 0,-1 0 0 0 0,0 0 0 0 0,1 0 0 0 0,-1 1-1 0 0,0-1 1 0 0,1 0 0 0 0,0 0 0 0 0,-1 1 0 0 0,1-1 0 0 0,0 0 0 0 0,0 1 0 0 0,-1-1-1 0 0,1 0 1 0 0,0 1 0 0 0,0-1 0 0 0,0 0 0 0 0,1 1 0 0 0,-1-1 0 0 0,0 0 0 0 0,1 2-1 0 0,0-1 95 0 0,1 0 0 0 0,-1-1 0 0 0,1 1 0 0 0,0-1 0 0 0,-1 1 0 0 0,1-1 0 0 0,0 0 0 0 0,0 1 0 0 0,0-1 0 0 0,0 0 0 0 0,0 0 0 0 0,0 0 0 0 0,4 0 0 0 0,-3 0-8 0 0,0 0 1 0 0,-1 0-1 0 0,1 1 0 0 0,-1-1 1 0 0,1 0-1 0 0,-1 1 1 0 0,1 0-1 0 0,-1-1 1 0 0,3 4-1 0 0,0 0-1 0 0,0 0 0 0 0,0 1 0 0 0,0-2 0 0 0,0 1 0 0 0,1-1 0 0 0,12 7 0 0 0,-15-9-109 0 0,0 0-1 0 0,0-1 1 0 0,0 1 0 0 0,0-1 0 0 0,0 0 0 0 0,0 0 0 0 0,1-1 0 0 0,-1 1-1 0 0,0-1 1 0 0,1 1 0 0 0,-1-1 0 0 0,0 0 0 0 0,1 0 0 0 0,-1-1 0 0 0,1 1-1 0 0,4-2 1 0 0,23-8 310 0 0,-2-1-1 0 0,34-18 0 0 0,-51 24-330 0 0,1-1 0 0 0,0 2 0 0 0,19-5-1 0 0,6-2 83 0 0,-29 9-50 0 0,1 0 0 0 0,-1 0-1 0 0,1 1 1 0 0,0 1 0 0 0,15 0-1 0 0,18-1 183 0 0,-32 0-124 0 0,0 0 0 0 0,0 1 0 0 0,0 0 0 0 0,0 1 0 0 0,18 3 0 0 0,84 17 142 0 0,-56-16-258 0 0,-3-2 44 0 0,-19 2 1 0 0,0-1 1 0 0,0-3-1 0 0,0 0 0 0 0,0-2 0 0 0,-1-2 1 0 0,45-9-1 0 0,-36 7 40 0 0,0 1 1 0 0,0 2-1 0 0,0 2 1 0 0,82 11-1 0 0,-81-8-65 0 0,72-5 0 0 0,11 0 28 0 0,-54 3 37 0 0,83-10 0 0 0,-58 1-19 0 0,-11 9-77 0 0,0 0 13 0 0,9-3 89 0 0,-53 2 16 0 0,0-2 1 0 0,82-14-1 0 0,-111 13-57 0 0,33-7 205 0 0,-43 10-245 0 0,0 0 0 0 0,0-1 1 0 0,0 2-1 0 0,0-1 0 0 0,0 0 1 0 0,0 1-1 0 0,0-1 1 0 0,-1 1-1 0 0,7 2 0 0 0,-9-2-21 0 0,1 0 0 0 0,-1 0 0 0 0,0 0 0 0 0,0-1 0 0 0,0 1 0 0 0,0 0 0 0 0,0 0 0 0 0,0 0 0 0 0,0 1 0 0 0,-1-1 0 0 0,1 0 0 0 0,0 0 0 0 0,0 0 0 0 0,-1 1 0 0 0,1-1 0 0 0,-1 0 0 0 0,1 0 0 0 0,-1 1 0 0 0,0-1 0 0 0,1 1 0 0 0,-1 1 0 0 0,0 30-1603 0 0,-2-15-4162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6:32.135"/>
    </inkml:context>
    <inkml:brush xml:id="br0">
      <inkml:brushProperty name="width" value="0.1" units="cm"/>
      <inkml:brushProperty name="height" value="0.1" units="cm"/>
      <inkml:brushProperty name="color" value="#66CC00"/>
    </inkml:brush>
  </inkml:definitions>
  <inkml:trace contextRef="#ctx0" brushRef="#br0">82 39 455 0 0,'1'-2'316'0'0,"-1"0"-1"0"0,1-1 0 0 0,0 1 0 0 0,0 0 0 0 0,0-1 1 0 0,0 1-1 0 0,1 0 0 0 0,-1 0 0 0 0,1 0 0 0 0,-1 0 1 0 0,1 0-1 0 0,-1 1 0 0 0,1-1 0 0 0,0 0 0 0 0,0 1 1 0 0,0-1-1 0 0,0 1 0 0 0,0 0 0 0 0,3-2 0 0 0,4 24 2532 0 0,-1-5-2405 0 0,-1 1 0 0 0,-1 0 0 0 0,-1 0-1 0 0,6 31 1 0 0,2 74 215 0 0,-11-96-434 0 0,2 25 55 0 0,0 8 63 0 0,15 80 0 0 0,91 285 87 0 0,-96-366-198 0 0,6 60-1 0 0,-4-19-60 0 0,-6-50-146 0 0,34 217 138 0 0,-40-199-131 0 0,-3-1 0 0 0,-10 91 0 0 0,-31 130 81 0 0,37-270-109 0 0,-12 77 203 0 0,-51 173 1 0 0,-9-66 174 0 0,33-94-264 0 0,19-45-86 0 0,-69 204 566 0 0,91-261-591 0 0,0 0 0 0 0,1 0-1 0 0,-1 0 1 0 0,1 0 0 0 0,0 0-1 0 0,0 0 1 0 0,0-1 0 0 0,1 1-1 0 0,1 6 1 0 0,1 2 4 0 0,11 25 0 0 0,-14-38-10 0 0,2 4 6 0 0,-1 0 0 0 0,0 0-1 0 0,1 0 1 0 0,-1 0 0 0 0,0 0-1 0 0,-1 0 1 0 0,1 0 0 0 0,-1 0-1 0 0,0 0 1 0 0,0 1 0 0 0,0-1 0 0 0,-1 0-1 0 0,1 0 1 0 0,-1 0 0 0 0,0 0-1 0 0,0 0 1 0 0,0 0 0 0 0,-1 0-1 0 0,1 0 1 0 0,-1 0 0 0 0,0-1-1 0 0,0 1 1 0 0,-1 0 0 0 0,-3 4 0 0 0,0-1-3 0 0,0 0 1 0 0,1 0-1 0 0,-5 9 1 0 0,1 0-3 0 0,8-15 38 0 0,0 0 1 0 0,0 0-1 0 0,1 0 0 0 0,-1 1 0 0 0,1-1 1 0 0,-1 0-1 0 0,1 0 0 0 0,-1 1 0 0 0,1-1 0 0 0,0 1 1 0 0,0-1-1 0 0,-1 0 0 0 0,1 1 0 0 0,0-1 1 0 0,0 1-1 0 0,1-1 0 0 0,-1 0 0 0 0,0 1 0 0 0,0-1 1 0 0,1 0-1 0 0,-1 1 0 0 0,1-1 0 0 0,-1 0 1 0 0,1 1-1 0 0,-1-1 0 0 0,1 0 0 0 0,0 0 0 0 0,0 0 1 0 0,1 2-1 0 0,-2-2-83 0 0,1-1 0 0 0,-1 1 1 0 0,1 0-1 0 0,-1 0 0 0 0,1 0 0 0 0,-1-1 0 0 0,1 1 1 0 0,-1 0-1 0 0,0 0 0 0 0,1 0 0 0 0,-1 0 0 0 0,0 0 1 0 0,0 0-1 0 0,0 0 0 0 0,0 0 0 0 0,1 0 0 0 0,-1 0 1 0 0,-1 0-1 0 0,1-1 0 0 0,0 1 0 0 0,0 0 0 0 0,0 0 1 0 0,0 0-1 0 0,-1 0 0 0 0,1 0 0 0 0,0 0 1 0 0,-1 1-1 0 0,-17 24 292 0 0,9-12 784 0 0,26-18-3735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06:53.014"/>
    </inkml:context>
    <inkml:brush xml:id="br0">
      <inkml:brushProperty name="width" value="0.1" units="cm"/>
      <inkml:brushProperty name="height" value="0.1" units="cm"/>
      <inkml:brushProperty name="color" value="#66CC00"/>
    </inkml:brush>
  </inkml:definitions>
  <inkml:trace contextRef="#ctx0" brushRef="#br0">0 49 719 0 0,'1'0'43'0'0,"1"1"0"0"0,-1-1-1 0 0,0 1 1 0 0,1-1 0 0 0,-1 1-1 0 0,0-1 1 0 0,1 0-1 0 0,-1 0 1 0 0,1 0 0 0 0,-1 1-1 0 0,0-1 1 0 0,1-1 0 0 0,-1 1-1 0 0,1 0 1 0 0,-1 0-1 0 0,0 0 1 0 0,1-1 0 0 0,-1 1-1 0 0,0-1 1 0 0,1 1 0 0 0,0-1-1 0 0,40-18 1286 0 0,-22 10-851 0 0,-11 5-402 0 0,1 0 1 0 0,0 1-1 0 0,0 1 1 0 0,0-1-1 0 0,0 2 0 0 0,0-1 1 0 0,0 1-1 0 0,0 1 0 0 0,1 0 1 0 0,-1 0-1 0 0,0 1 1 0 0,0 1-1 0 0,0-1 0 0 0,0 2 1 0 0,0-1-1 0 0,19 9 0 0 0,-4-1-57 0 0,1-1-1 0 0,0-2 0 0 0,1 0 0 0 0,40 5 0 0 0,-12-3-31 0 0,12 1 14 0 0,26 5 11 0 0,-84-14 0 0 0,0 1 0 0 0,1-2 0 0 0,-1 1 0 0 0,18-3 0 0 0,22 2-2 0 0,-28 2 91 0 0,1-2 0 0 0,30-3 0 0 0,26 1 127 0 0,135 11 230 0 0,-171-9-435 0 0,1-2 0 0 0,80-14 0 0 0,-83 10 29 0 0,-12 2-31 0 0,1 2-1 0 0,-1 1 1 0 0,0 1-1 0 0,0 1 1 0 0,1 2-1 0 0,42 9 0 0 0,52 8-19 0 0,-25-6 0 0 0,-7 8 0 0 0,239 8 0 0 0,-254-25 0 0 0,-32-1 0 0 0,51-2 0 0 0,2-3 3 0 0,-57 2 105 0 0,64-7 0 0 0,-50 6 9 0 0,-53 0-98 0 0,-1 0-1 0 0,1 0 0 0 0,0 0 0 0 0,-1-1 1 0 0,1 1-1 0 0,-1 0 0 0 0,1 0 0 0 0,-1-1 1 0 0,1 1-1 0 0,-1 0 0 0 0,1-1 0 0 0,-1 1 1 0 0,1 0-1 0 0,-1-1 0 0 0,0 1 0 0 0,1-1 0 0 0,-1 1 1 0 0,1 0-1 0 0,-1-1 0 0 0,0 1 0 0 0,0-1 1 0 0,1 1-1 0 0,-1-1 0 0 0,0 0 0 0 0,34-5 118 0 0,-7 2-106 0 0,-23 4-24 0 0,0 0 0 0 0,-1 0-1 0 0,1-1 1 0 0,0 0 0 0 0,6-1-1 0 0,-6 0-5 0 0,1 1 0 0 0,0 0 0 0 0,0 0 0 0 0,0 1 0 0 0,0-1 0 0 0,0 1 0 0 0,0 0 0 0 0,-1 1 0 0 0,1-1 0 0 0,6 2 0 0 0,1 3 0 0 0,-8-4 0 0 0,0 1 0 0 0,-1-1 0 0 0,1 0 0 0 0,0 0 0 0 0,0 0 0 0 0,0-1 0 0 0,5 1 0 0 0,-9-1 0 0 0,1 0 0 0 0,-1 0 0 0 0,1-1 0 0 0,-1 1 0 0 0,0 0 0 0 0,1 0 0 0 0,-1 0 0 0 0,1 0 0 0 0,-1 0 0 0 0,1 0 0 0 0,-1 0 0 0 0,1 0 0 0 0,-1 0 0 0 0,1 1 0 0 0,-1-1 0 0 0,1 0 0 0 0,-1 0 0 0 0,0 0 0 0 0,1 0 0 0 0,-1 1 0 0 0,1-1 0 0 0,-1 0 0 0 0,1 1 0 0 0,-1-1 0 0 0,0 0 0 0 0,1 0 0 0 0,-1 1 0 0 0,0-1 0 0 0,1 1 0 0 0,-1-1 0 0 0,0 0 0 0 0,0 1 0 0 0,1-1 0 0 0,-1 1 0 0 0,0-1 0 0 0,0 0 0 0 0,0 1 0 0 0,0-1 0 0 0,0 1 0 0 0,1-1 0 0 0,-1 1 0 0 0,0-1 0 0 0,0 1 0 0 0,0-1 0 0 0,0 1 0 0 0,0-1 0 0 0,0 1 0 0 0,0-1 0 0 0,-1 1 0 0 0,1-1 0 0 0,0 0 0 0 0,0 1 0 0 0,0-1 0 0 0,0 1 0 0 0,-1-1 0 0 0,1 1 0 0 0,-2 9 0 0 0,2-9 0 0 0,0-1 0 0 0,0 1 0 0 0,0 0 0 0 0,0 0 0 0 0,0-1 0 0 0,0 1 0 0 0,0 0 0 0 0,1-1 0 0 0,-1 1 0 0 0,0 0 0 0 0,0-1 0 0 0,1 1 0 0 0,-1 0 0 0 0,0-1 0 0 0,1 1 0 0 0,-1 0 0 0 0,0-1 0 0 0,1 1 0 0 0,-1-1 0 0 0,1 1 0 0 0,-1-1 0 0 0,1 1 0 0 0,-1-1 0 0 0,1 1 0 0 0,0-1 0 0 0,-1 0 0 0 0,1 1 0 0 0,0-1 0 0 0,-1 0 0 0 0,1 1 0 0 0,0-1 0 0 0,-1 0 0 0 0,1 0 0 0 0,0 0 0 0 0,-1 0 0 0 0,1 0 0 0 0,1 1 0 0 0,2-2 30 0 0,-7-1 38 0 0,-7 0 45 0 0,2-2-12 0 0,8 3-81 0 0,4 3-24 0 0,-1 0-8 0 0,0 0 1 0 0,0 0-1 0 0,-1 0 0 0 0,1 0 0 0 0,-1 0 0 0 0,1 0 0 0 0,-1 1 0 0 0,0-1 0 0 0,0 1 0 0 0,0 0 1 0 0,0 0-1 0 0,2 5 0 0 0,2 6-146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0:21.958"/>
    </inkml:context>
    <inkml:brush xml:id="br0">
      <inkml:brushProperty name="width" value="0.1" units="cm"/>
      <inkml:brushProperty name="height" value="0.1" units="cm"/>
      <inkml:brushProperty name="color" value="#66CC00"/>
    </inkml:brush>
  </inkml:definitions>
  <inkml:trace contextRef="#ctx0" brushRef="#br0">671 219 4895 0 0,'0'-1'51'0'0,"0"1"-1"0"0,0 0 0 0 0,0 0 0 0 0,-1-1 0 0 0,1 1 0 0 0,0 0 1 0 0,0-1-1 0 0,0 1 0 0 0,0 0 0 0 0,0-1 0 0 0,0 1 0 0 0,0 0 1 0 0,0-1-1 0 0,-1 1 0 0 0,1 0 0 0 0,0-1 0 0 0,0 1 0 0 0,1 0 0 0 0,-1-1 1 0 0,0 1-1 0 0,0 0 0 0 0,0-1 0 0 0,0 1 0 0 0,0 0 0 0 0,0-1 1 0 0,0 1-1 0 0,0 0 0 0 0,1-1 0 0 0,-1 1 0 0 0,0 0 0 0 0,9-12 347 0 0,-1 2-191 0 0,-7 6-34 0 0,1 0 1 0 0,-1 1 0 0 0,-1-1-1 0 0,1 0 1 0 0,-1 0 0 0 0,1 0 0 0 0,-1 1-1 0 0,0-1 1 0 0,0 0 0 0 0,-1 0-1 0 0,1 0 1 0 0,-1 0 0 0 0,0 1-1 0 0,0-1 1 0 0,0 0 0 0 0,0 0-1 0 0,-1 1 1 0 0,1-1 0 0 0,-1 1-1 0 0,0 0 1 0 0,0-1 0 0 0,0 1 0 0 0,-1 0-1 0 0,1 0 1 0 0,-1 0 0 0 0,0 1-1 0 0,0-1 1 0 0,-5-4 0 0 0,-59-46 2341 0 0,60 49-2405 0 0,-1 0 1 0 0,1 0-1 0 0,-1 1 0 0 0,0 0 0 0 0,1 1 0 0 0,-1 0 0 0 0,-1 0 1 0 0,1 1-1 0 0,0 0 0 0 0,0 0 0 0 0,0 1 0 0 0,-1 0 0 0 0,-10 2 0 0 0,-11 1 186 0 0,1 3 0 0 0,-36 10-1 0 0,53-12-231 0 0,1 0 0 0 0,1 0 0 0 0,-1 1 0 0 0,1 1 0 0 0,0 0 0 0 0,0 0 0 0 0,0 1 0 0 0,-11 11 0 0 0,-4 5 885 0 0,-33 42 0 0 0,19-22-1010 0 0,24-28-204 0 0,2 0 0 0 0,0 1 0 0 0,0 1 0 0 0,-14 25 0 0 0,21-31 360 0 0,1-1-1 0 0,1 1 1 0 0,0-1 0 0 0,1 1-1 0 0,0 0 1 0 0,0 1 0 0 0,1-1 0 0 0,1 0-1 0 0,0 1 1 0 0,0-1 0 0 0,1 1-1 0 0,0-1 1 0 0,4 20 0 0 0,6 31-7 0 0,1 65-1 0 0,-4-79 309 0 0,1 0 1 0 0,2-1-1 0 0,24 65 0 0 0,-24-81-381 0 0,3 8 187 0 0,30 58 1 0 0,-23-60 1 0 0,2 0 1 0 0,2-2 0 0 0,41 48 0 0 0,-54-72-168 0 0,1-1-1 0 0,-1 0 0 0 0,2 0 1 0 0,-1-2-1 0 0,1 1 0 0 0,1-2 0 0 0,0 0 1 0 0,25 10-1 0 0,-12-9 10 0 0,35 6 1 0 0,12 3 33 0 0,-21-3 92 0 0,0-2 0 0 0,66 6-1 0 0,-105-18-145 0 0,0 1 0 0 0,0-2 0 0 0,0 0-1 0 0,1-1 1 0 0,25-7 0 0 0,67-27 221 0 0,-83 27-215 0 0,-1-2 0 0 0,-1-1 0 0 0,0 0 0 0 0,34-26 0 0 0,-20 8 8 0 0,-1-3 0 0 0,33-37 0 0 0,-62 61-33 0 0,1 1 1 0 0,-1-1-1 0 0,-1 0 0 0 0,0 0 0 0 0,0-1 0 0 0,-1 1 1 0 0,0-1-1 0 0,0 0 0 0 0,-1 0 0 0 0,-1 0 1 0 0,0-1-1 0 0,2-17 0 0 0,-4 12 8 0 0,0-1 0 0 0,-1 1 0 0 0,0 0 0 0 0,-2-1-1 0 0,0 1 1 0 0,0 0 0 0 0,-9-21 0 0 0,-68-160 50 0 0,60 156-42 0 0,-2 1-1 0 0,-46-61 0 0 0,39 62-21 0 0,-53-53 0 0 0,55 70 0 0 0,0 1 0 0 0,-2 2 0 0 0,0 0 0 0 0,-34-15 0 0 0,24 13 0 0 0,-206-98-122 0 0,137 76-2361 0 0,95 38 1344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0:23.415"/>
    </inkml:context>
    <inkml:brush xml:id="br0">
      <inkml:brushProperty name="width" value="0.1" units="cm"/>
      <inkml:brushProperty name="height" value="0.1" units="cm"/>
      <inkml:brushProperty name="color" value="#66CC00"/>
    </inkml:brush>
  </inkml:definitions>
  <inkml:trace contextRef="#ctx0" brushRef="#br0">863 387 8551 0 0,'0'-1'40'0'0,"0"1"-1"0"0,-1-1 1 0 0,1 1-1 0 0,0 0 1 0 0,-1-1-1 0 0,1 1 1 0 0,0-1-1 0 0,0 1 1 0 0,0-1-1 0 0,-1 1 1 0 0,1-1-1 0 0,0 1 1 0 0,0-1-1 0 0,0 1 1 0 0,0-1-1 0 0,0 1 1 0 0,0-1-1 0 0,0 1 1 0 0,0-1-1 0 0,0 1 1 0 0,0-1-1 0 0,0 1 1 0 0,1-1-1 0 0,-1 1 1 0 0,0-1-1 0 0,0 1 1 0 0,0-1-1 0 0,1 1 1 0 0,-1-1-1 0 0,1 0 1 0 0,13-16 382 0 0,0-1-166 0 0,-7 0 593 0 0,-1-1 0 0 0,0 0 1 0 0,6-36-1 0 0,-12 48-691 0 0,1 0 0 0 0,-1 1 1 0 0,0-1-1 0 0,-1 1 0 0 0,1-1 0 0 0,-1 0 1 0 0,-1 1-1 0 0,1-1 0 0 0,-1 1 1 0 0,0 0-1 0 0,-1 0 0 0 0,1 0 0 0 0,-1 0 1 0 0,0 0-1 0 0,-6-8 0 0 0,2 5-52 0 0,-1 0-1 0 0,0 0 1 0 0,-1 1-1 0 0,0 0 1 0 0,0 0-1 0 0,0 1 0 0 0,-1 0 1 0 0,0 1-1 0 0,-1 0 1 0 0,-17-7-1 0 0,14 8-14 0 0,0 0 0 0 0,-1 1-1 0 0,1 1 1 0 0,-1 0 0 0 0,0 1-1 0 0,1 0 1 0 0,-1 1 0 0 0,-18 1-1 0 0,-78 2 284 0 0,78 0-293 0 0,0 1 0 0 0,1 1 0 0 0,-1 2 0 0 0,1 1 0 0 0,-61 22 0 0 0,79-21-72 0 0,0 1-1 0 0,0 1 1 0 0,1 0-1 0 0,1 0 1 0 0,-1 2 0 0 0,-18 22-1 0 0,30-33-8 0 0,-12 14 39 0 0,1 0-1 0 0,1 1 0 0 0,0 0 1 0 0,-12 27-1 0 0,-26 73 202 0 0,42-97-161 0 0,1 0 0 0 0,2 1 0 0 0,0-1 0 0 0,1 1 0 0 0,1 0 0 0 0,0 0 0 0 0,2-1 0 0 0,2 23 0 0 0,5 18 43 0 0,19 78 0 0 0,-19-104-119 0 0,12 91 74 0 0,-14-84 97 0 0,1 0 1 0 0,19 67-1 0 0,-21-96-109 0 0,1 0-1 0 0,0 0 0 0 0,1-1 0 0 0,0 1 0 0 0,0-1 0 0 0,2 0 0 0 0,-1-1 0 0 0,1 0 1 0 0,1 0-1 0 0,-1-1 0 0 0,2 0 0 0 0,18 15 0 0 0,3-5-12 0 0,0-2 0 0 0,1-1-1 0 0,1-1 1 0 0,0-2 0 0 0,65 17 0 0 0,32 10 250 0 0,-112-34-283 0 0,-1-2 0 0 0,0 0 0 0 0,1-1-1 0 0,0 0 1 0 0,0-2 0 0 0,0 0-1 0 0,0-1 1 0 0,-1-1 0 0 0,1 0-1 0 0,21-5 1 0 0,14-6 78 0 0,0-2 1 0 0,52-22-1 0 0,-89 30-68 0 0,1-1 0 0 0,-1-1 0 0 0,0 0 0 0 0,-1-1 0 0 0,0-1 0 0 0,0 0 0 0 0,-1-1 0 0 0,-1 0 0 0 0,0-1 0 0 0,0-1 0 0 0,-1 0 0 0 0,-1-1 0 0 0,0 0 0 0 0,-1-1 0 0 0,0 0 0 0 0,-2 0 0 0 0,1-1 0 0 0,-2 0 0 0 0,9-29 0 0 0,52-197 299 0 0,-57 187-201 0 0,-1 0 0 0 0,3-84 0 0 0,-13 125-117 0 0,0 0-1 0 0,-1 0 0 0 0,-1 0 1 0 0,0 0-1 0 0,-1 0 0 0 0,-1 1 1 0 0,0 0-1 0 0,-1-1 1 0 0,0 1-1 0 0,-1 1 0 0 0,0-1 1 0 0,-1 1-1 0 0,-1 0 1 0 0,0 1-1 0 0,0-1 0 0 0,-1 2 1 0 0,0-1-1 0 0,-1 1 1 0 0,0 1-1 0 0,-1 0 0 0 0,0 0 1 0 0,-23-13-1 0 0,-4 0-233 0 0,0 2 1 0 0,-58-21-1 0 0,78 35 87 0 0,1 0-1 0 0,-1 1 1 0 0,0 2-1 0 0,0-1 1 0 0,0 2-1 0 0,0 1 1 0 0,0 0 0 0 0,-26 2-1 0 0,37 0-463 0 0,0 0-1 0 0,0 0 1 0 0,0 1 0 0 0,0 0 0 0 0,-12 5-1 0 0,-4 5-6506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0:56.433"/>
    </inkml:context>
    <inkml:brush xml:id="br0">
      <inkml:brushProperty name="width" value="0.1" units="cm"/>
      <inkml:brushProperty name="height" value="0.1" units="cm"/>
      <inkml:brushProperty name="color" value="#F4F91B"/>
    </inkml:brush>
  </inkml:definitions>
  <inkml:trace contextRef="#ctx0" brushRef="#br0">5096 1323 1375 0 0,'0'-8'667'0'0,"0"7"-423"0"0,0-1 1 0 0,1 0-1 0 0,-1 1 0 0 0,0-1 1 0 0,-1 0-1 0 0,1 1 1 0 0,0-1-1 0 0,0 1 0 0 0,-1-1 1 0 0,1 0-1 0 0,-2-2 1 0 0,1 4-186 0 0,1 0 0 0 0,-1-1 0 0 0,0 1 0 0 0,0 0 0 0 0,0 0 0 0 0,0 0 0 0 0,1-1 0 0 0,-1 1 0 0 0,0 0 0 0 0,0 0 0 0 0,0 0-1 0 0,0 0 1 0 0,0 0 0 0 0,1 0 0 0 0,-1 1 0 0 0,0-1 0 0 0,0 0 0 0 0,0 0 0 0 0,0 1 0 0 0,1-1 0 0 0,-1 0 0 0 0,0 1 0 0 0,0-1 0 0 0,1 1 0 0 0,-1-1 0 0 0,-1 2 0 0 0,-11 5 389 0 0,-21 16 0 0 0,22-14-234 0 0,1-2-1 0 0,-19 10 0 0 0,14-10 110 0 0,0-2 0 0 0,-1 0-1 0 0,-32 5 1 0 0,4-2 249 0 0,20-2-242 0 0,0-1 1 0 0,-1-1-1 0 0,-34 0 0 0 0,40-2-192 0 0,-6 1 86 0 0,-10-5 199 0 0,23 2-226 0 0,1 0 0 0 0,0-1 0 0 0,-22-5-1 0 0,22 4-67 0 0,-1 0-1 0 0,0 0 1 0 0,-20 1-1 0 0,-2 0 122 0 0,-93 0 342 0 0,-52-14 11 0 0,114 9-426 0 0,21 2 89 0 0,-63 1 0 0 0,-92 1-127 0 0,110 5-31 0 0,23 0-35 0 0,65-3-73 0 0,-18-1 16 0 0,-1 2 0 0 0,1 0 0 0 0,-40 8 0 0 0,-29 7-16 0 0,-93 14 53 0 0,117-22-42 0 0,-11 2 64 0 0,51-8-19 0 0,1-2 0 0 0,-37-2-1 0 0,36 0-22 0 0,0 1 0 0 0,-34 4-1 0 0,-54 6 134 0 0,-45 8-69 0 0,-38 10 2 0 0,154-24-72 0 0,0-2 1 0 0,-71-8-1 0 0,34 1 37 0 0,-155 8 0 0 0,91-7 6 0 0,77 1-76 0 0,10-3 6 0 0,35 4 0 0 0,-27 0 0 0 0,-163 0 0 0 0,41-5 1716 0 0,112 7-3076 0 0,-109 5 1164 0 0,144-3 196 0 0,-46-4 0 0 0,8 0 0 0 0,28 1 399 0 0,-1-1 0 0 0,-47-12 0 0 0,-11 0 26 0 0,-7-2-224 0 0,70 10-761 0 0,1 0 1 0 0,-54-22-1 0 0,-16-14 752 0 0,90 39-144 0 0,1-1 0 0 0,-1 0 0 0 0,1 0 0 0 0,1-1 0 0 0,-1 0 0 0 0,1 0 0 0 0,0 0 0 0 0,0-1 0 0 0,1 0 0 0 0,0 0 0 0 0,0 0 0 0 0,1-1 0 0 0,0 0 0 0 0,0 0 0 0 0,1 0 0 0 0,0 0 0 0 0,0 0 0 0 0,1-1 0 0 0,0 1 0 0 0,-1-11 0 0 0,-21-118 510 0 0,15 88-448 0 0,4 24-65 0 0,2 0-1 0 0,1 0 0 0 0,2-44 1 0 0,2 45-27 0 0,2 1 1 0 0,0 0-1 0 0,15-42 1 0 0,-16 57-19 0 0,3-18 16 0 0,6-47 0 0 0,3-11 36 0 0,-12 74-46 0 0,0 0 0 0 0,0 0-1 0 0,1 1 1 0 0,0 0 0 0 0,1 0-1 0 0,8-13 1 0 0,72-116 7 0 0,-75 121-14 0 0,-2 5 1 0 0,-1 0 0 0 0,2 1 0 0 0,-1 0 0 0 0,1 0 0 0 0,1 1 0 0 0,18-15 0 0 0,-11 12 0 0 0,1 1 0 0 0,1 0 0 0 0,30-13 0 0 0,-16 9 0 0 0,1 1 0 0 0,1 3 0 0 0,1 0 0 0 0,-1 3 0 0 0,1 0 0 0 0,1 3 0 0 0,72-4 0 0 0,98-2 0 0 0,-59 5 0 0 0,-88 3 0 0 0,101 4 0 0 0,14 8 0 0 0,-78-5 0 0 0,89-5 0 0 0,-1-1 0 0 0,115 22 0 0 0,-256-16 0 0 0,133 5 0 0 0,154-6 0 0 0,-15 1 0 0 0,-118-16 0 0 0,-72 4 0 0 0,113 1 0 0 0,-69 4 0 0 0,187-10 0 0 0,-167 9 0 0 0,-163 5 0 0 0,0 1 0 0 0,34 6 0 0 0,5 1 0 0 0,32-6 0 0 0,-41-4 0 0 0,-43 1 0 0 0,0 0 0 0 0,0 2 0 0 0,20 1 0 0 0,55 8 0 0 0,-22-4 0 0 0,89 13 0 0 0,-93-3 0 0 0,-40-11 0 0 0,39 13 0 0 0,-4 0 0 0 0,-47-15 0 0 0,1 1 0 0 0,-1 0 0 0 0,1 0 0 0 0,-1 1 0 0 0,-1 1 0 0 0,1 0 0 0 0,15 12 0 0 0,-22-14 0 0 0,1 0 0 0 0,0 0 0 0 0,-1 1 0 0 0,0 0 0 0 0,0 0 0 0 0,-1 0 0 0 0,6 9 0 0 0,16 43 0 0 0,-11-24 0 0 0,3 8 0 0 0,-3 1 0 0 0,14 62 0 0 0,-8-27 0 0 0,-16-60 0 0 0,0-1 0 0 0,-2 1 0 0 0,1 0 0 0 0,-1 19 0 0 0,-2-25 0 0 0,-1-1 0 0 0,0 0 0 0 0,0 1 0 0 0,-1-1 0 0 0,0 0 0 0 0,-1 0 0 0 0,0 0 0 0 0,-5 10 0 0 0,-6 7-48 0 0,-1 0 0 0 0,-29 38 1 0 0,-45 45-616 0 0,-21 27-1395 0 0,74-82-3998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1:02.512"/>
    </inkml:context>
    <inkml:brush xml:id="br0">
      <inkml:brushProperty name="width" value="0.1" units="cm"/>
      <inkml:brushProperty name="height" value="0.1" units="cm"/>
      <inkml:brushProperty name="color" value="#F4F91B"/>
    </inkml:brush>
  </inkml:definitions>
  <inkml:trace contextRef="#ctx0" brushRef="#br0">3028 1041 455 0 0,'-1'0'459'0'0,"-1"-1"0"0"0,0 0-1 0 0,1 0 1 0 0,-1 0-1 0 0,1 0 1 0 0,-1 0-1 0 0,1 0 1 0 0,0 0 0 0 0,-2-2-1 0 0,-3-2-125 0 0,4 4-244 0 0,1 0 0 0 0,-1 0-1 0 0,0 0 1 0 0,1 0 0 0 0,-1 0 0 0 0,0 0 0 0 0,0 1-1 0 0,0-1 1 0 0,0 1 0 0 0,0 0 0 0 0,0-1-1 0 0,1 1 1 0 0,-1 0 0 0 0,-3 0 0 0 0,-30 6 510 0 0,30-5-532 0 0,-1 0 0 0 0,0 0 0 0 0,0 0 0 0 0,-10-1-1 0 0,-9-2 116 0 0,-44-6 676 0 0,54 6-617 0 0,1 1-1 0 0,-1 1 1 0 0,1 0-1 0 0,-15 3 1 0 0,-92 15 428 0 0,95-14-427 0 0,0 1 0 0 0,0 1-1 0 0,-45 17 1 0 0,42-13-169 0 0,13-6-28 0 0,1-1-1 0 0,-1 0 0 0 0,-28 1 0 0 0,-8 1 46 0 0,34-3 64 0 0,-28-1-1 0 0,-14 1 52 0 0,6 4-138 0 0,-36 5 47 0 0,80-10-78 0 0,0-1 0 0 0,0 0-1 0 0,1-1 1 0 0,-1 0 0 0 0,0 0-1 0 0,1-1 1 0 0,-1 0 0 0 0,1-1-1 0 0,-17-7 1 0 0,9 5 58 0 0,-30-8-1 0 0,18 10-25 0 0,-1 0 0 0 0,-33 3 0 0 0,29 0-48 0 0,-58-11-20 0 0,-11 20 64 0 0,98-9-64 0 0,-47 3 26 0 0,36-3-13 0 0,0 1 0 0 0,-19 3-1 0 0,-19 2 127 0 0,34-2-114 0 0,2 0 27 0 0,-1-1 0 0 0,-33 2 0 0 0,-91 3 194 0 0,124-9-164 0 0,0 2 1 0 0,0 0 0 0 0,-31 7-1 0 0,35-5-60 0 0,1 0 0 0 0,-1 0-1 0 0,1-2 1 0 0,-1 0-1 0 0,0 0 1 0 0,1-2 0 0 0,-1 0-1 0 0,-16-3 1 0 0,21 3 7 0 0,0 0 1 0 0,0 1-1 0 0,0 0 0 0 0,0 1 1 0 0,-14 2-1 0 0,16-2-32 0 0,0 0 16 0 0,1 0 0 0 0,0-1 0 0 0,-1 0-1 0 0,-11-1 1 0 0,-5-1-13 0 0,17 0 21 0 0,0 0 0 0 0,1 1 0 0 0,-1 0 0 0 0,-9 0 0 0 0,-15-2 93 0 0,12-2-40 0 0,0-1 0 0 0,0 0 0 0 0,-19-10 0 0 0,21 9 22 0 0,-7-2 54 0 0,-46-10-1 0 0,46 13-115 0 0,3 2-5 0 0,-37-3-1 0 0,37 5-21 0 0,11 1 78 0 0,0-1-1 0 0,0 0 1 0 0,-14-5-1 0 0,20 6-49 0 0,0-1 0 0 0,0 0-1 0 0,0 1 1 0 0,1-1 0 0 0,-1-1 0 0 0,1 1-1 0 0,-1-1 1 0 0,1 1 0 0 0,0-1 0 0 0,-5-5-1 0 0,6 4 18 0 0,0 0 0 0 0,0 0 0 0 0,0 0 0 0 0,0-1-1 0 0,1 1 1 0 0,0-1 0 0 0,-1-5 0 0 0,-3-9 141 0 0,3 9-159 0 0,-1 0-1 0 0,2 0 0 0 0,-1 0 1 0 0,2 0-1 0 0,-1 0 0 0 0,1 0 1 0 0,1 0-1 0 0,2-18 0 0 0,0 6 15 0 0,-3 12-11 0 0,0 0 0 0 0,-1 0 0 0 0,-1 0 0 0 0,1 0 0 0 0,-6-17 0 0 0,0-4 36 0 0,-7-24 12 0 0,10 42-49 0 0,0 0 0 0 0,1-1 0 0 0,0 0 0 0 0,2 1 0 0 0,-1-1 0 0 0,1 0 0 0 0,3-25 0 0 0,-2 37-33 0 0,0-1-1 0 0,1 0 0 0 0,-1 0 0 0 0,0 0 1 0 0,-1 0-1 0 0,1 0 0 0 0,0 0 1 0 0,-1 1-1 0 0,0-1 0 0 0,0 0 0 0 0,1 0 1 0 0,-2 0-1 0 0,1 1 0 0 0,0-1 0 0 0,0 1 1 0 0,-1-1-1 0 0,0 1 0 0 0,1-1 1 0 0,-1 1-1 0 0,0 0 0 0 0,0 0 0 0 0,0 0 1 0 0,0 0-1 0 0,-1 0 0 0 0,1 1 1 0 0,0-1-1 0 0,-5-2 0 0 0,5 3 6 0 0,0 0-1 0 0,0-1 1 0 0,0 1-1 0 0,1-1 1 0 0,-1 0-1 0 0,0 1 0 0 0,1-1 1 0 0,-1 0-1 0 0,1 0 1 0 0,-1 0-1 0 0,1 0 1 0 0,0 0-1 0 0,0-1 1 0 0,0 1-1 0 0,-1-3 1 0 0,0-2-5 0 0,1-1 0 0 0,0 1 1 0 0,-1-12-1 0 0,0-6 46 0 0,1 18-49 0 0,0 0 1 0 0,1 1 0 0 0,0-1 0 0 0,1 0 0 0 0,-1 0-1 0 0,1 0 1 0 0,1 1 0 0 0,-1-1 0 0 0,1 1 0 0 0,0-1 0 0 0,0 1-1 0 0,7-12 1 0 0,-7 13 11 0 0,0 0 0 0 0,0 1 0 0 0,0-1 1 0 0,1 1-1 0 0,0-1 0 0 0,0 1 0 0 0,0 0 0 0 0,1 0 0 0 0,-1 0 0 0 0,1 0 0 0 0,0 1 0 0 0,0 0 0 0 0,0-1 0 0 0,9-3 1 0 0,15-7 5 0 0,0 2 1 0 0,1 2 0 0 0,47-12-1 0 0,-34 14-18 0 0,85-6 0 0 0,-24 3 0 0 0,-74 9 0 0 0,-11 0 0 0 0,1 1 0 0 0,0 0 0 0 0,0 2 0 0 0,19 2 0 0 0,-18-1 0 0 0,1 0 0 0 0,0-2 0 0 0,-1 0 0 0 0,26-4 0 0 0,0 0 0 0 0,142-1 0 0 0,-105 2 0 0 0,-55 0 0 0 0,-1 2 0 0 0,1 1 0 0 0,0 1 0 0 0,52 9 0 0 0,-39-2 0 0 0,61 4 0 0 0,-47-7 0 0 0,56-1 0 0 0,-34-4 0 0 0,110-1 0 0 0,-68-1 0 0 0,-62 0 16 0 0,-1-2 0 0 0,1-2 0 0 0,97-25 0 0 0,31-11-16 0 0,-140 34 0 0 0,0 2 0 0 0,53 1 0 0 0,-74 5 0 0 0,15-1 0 0 0,67 9 0 0 0,-45 0 0 0 0,41 8 0 0 0,-93-14 0 0 0,-1 0 0 0 0,1 1 0 0 0,-1 0 0 0 0,0 0 0 0 0,0 1 0 0 0,0 0 0 0 0,-1 1 0 0 0,1-1 0 0 0,-1 1 0 0 0,0 1 0 0 0,0 0 0 0 0,-1-1 0 0 0,0 2 0 0 0,0-1 0 0 0,0 1 0 0 0,-1 0 0 0 0,0 0 0 0 0,0 1 0 0 0,5 10 0 0 0,-7-10 0 0 0,0 1 0 0 0,-1 0 0 0 0,1-1 0 0 0,-2 1 0 0 0,2 14 0 0 0,-1 48 0 0 0,-1-24 0 0 0,11 63 0 0 0,0-4 0 0 0,-11-87 0 0 0,-1 0 0 0 0,-1-1 0 0 0,-6 34 0 0 0,-15 95 0 0 0,22-146 0 0 0,-7 34-1406 0 0,3-1-1 0 0,0 1 1 0 0,2 38 0 0 0,4-51-4217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1:20.651"/>
    </inkml:context>
    <inkml:brush xml:id="br0">
      <inkml:brushProperty name="width" value="0.1" units="cm"/>
      <inkml:brushProperty name="height" value="0.1" units="cm"/>
      <inkml:brushProperty name="color" value="#F4F91B"/>
    </inkml:brush>
  </inkml:definitions>
  <inkml:trace contextRef="#ctx0" brushRef="#br0">7327 1204 2127 0 0,'2'-2'199'0'0,"0"1"-1"0"0,0-1 0 0 0,0 1 0 0 0,0-1 1 0 0,1 1-1 0 0,-1 0 0 0 0,0 0 0 0 0,1 0 0 0 0,-1 0 1 0 0,1 0-1 0 0,4 2 2077 0 0,-12 3-1398 0 0,-11 1 48 0 0,2-5-208 0 0,-8 0 171 0 0,0 0 1 0 0,-39 7-1 0 0,-10 1-470 0 0,27-4-228 0 0,-69 1 735 0 0,73-5-409 0 0,-44 6 1 0 0,53-3-376 0 0,-37-1 0 0 0,-28 2 531 0 0,-25 9-154 0 0,110-13-499 0 0,-1 0 0 0 0,0 0 1 0 0,0-1-1 0 0,0 0 1 0 0,0-1-1 0 0,1 0 0 0 0,-23-8 1 0 0,14 4 152 0 0,-26-3-1 0 0,-1 5 31 0 0,-90 4 0 0 0,53 2-94 0 0,16-4 5 0 0,-49 2 181 0 0,109 1-277 0 0,-42 3 128 0 0,-86-4 1 0 0,-51-22 177 0 0,145 17-252 0 0,-1 1 1 0 0,1 2 0 0 0,-67 6-1 0 0,-8 1 107 0 0,98-5-149 0 0,-32-3 0 0 0,31 1-21 0 0,-30 1 0 0 0,-23 0-8 0 0,21-1 0 0 0,16 0 9 0 0,-51-8 0 0 0,57 5 24 0 0,0 1 0 0 0,-56 1 1 0 0,12 5 24 0 0,-35 3 22 0 0,37 0 14 0 0,0-4-1 0 0,-83-8 0 0 0,-190-14 238 0 0,300 22-292 0 0,0 1 1 0 0,-80 14 0 0 0,-31 3 22 0 0,141-19-62 0 0,-149 10 11 0 0,34 5 106 0 0,4-8-47 0 0,88-6-73 0 0,-71 10 0 0 0,80-6 8 0 0,-15 5 10 0 0,-1-3 0 0 0,0-1 0 0 0,-67-1-1 0 0,-74-3 35 0 0,57 2 118 0 0,94-2-144 0 0,0 1 1 0 0,-43 10-1 0 0,44-6-25 0 0,0-2 0 0 0,-45 2 0 0 0,-78 0 77 0 0,117-7-48 0 0,18-1-4 0 0,0 1-1 0 0,0 1 1 0 0,-31 5-1 0 0,-53 8-22 0 0,3 0 0 0 0,-43 6 0 0 0,50-9 0 0 0,75-9 0 0 0,9-1 11 0 0,0-1 0 0 0,-19-3 0 0 0,19 2-1 0 0,0 0 1 0 0,-17 1-1 0 0,-15 0 16 0 0,31 0-13 0 0,-1 0 0 0 0,-15 2-1 0 0,2 3 37 0 0,5-1-45 0 0,0-1 0 0 0,0-1-1 0 0,-37-1 1 0 0,-74-1 60 0 0,121 0-64 0 0,0 1 0 0 0,1 0 0 0 0,-18 3 0 0 0,-10 1 0 0 0,28-4 0 0 0,-10 1 0 0 0,-1-1 0 0 0,-27-2 0 0 0,26 0 0 0 0,0 1 0 0 0,1 1 0 0 0,-1 1 0 0 0,-33 7 0 0 0,46-7 3 0 0,0 0 0 0 0,1-1 0 0 0,-1 0 0 0 0,-12-1-1 0 0,16-1 10 0 0,1 1-1 0 0,-1-2 1 0 0,1 1-1 0 0,0 0 0 0 0,-1-1 1 0 0,1 0-1 0 0,0 0 0 0 0,0-1 1 0 0,-5-3-1 0 0,-11-5 47 0 0,16 9-50 0 0,0-1 0 0 0,0 1-1 0 0,0-1 1 0 0,1 0 0 0 0,-1 0 0 0 0,1-1 0 0 0,0 0-1 0 0,-4-4 1 0 0,-26-26 56 0 0,-8-28 53 0 0,23 32-42 0 0,17 26-73 0 0,0 0-1 0 0,0 0 1 0 0,0 0-1 0 0,0 0 0 0 0,1 0 1 0 0,0-1-1 0 0,0 1 1 0 0,0-1-1 0 0,0 1 1 0 0,1-1-1 0 0,-1-6 0 0 0,2-6 15 0 0,6-31 0 0 0,-5 33-8 0 0,2-27-1 0 0,-3 30-7 0 0,0-1 0 0 0,3-14 0 0 0,-2 19 0 0 0,0 0 0 0 0,-1 0 0 0 0,0 0 0 0 0,-1-1 0 0 0,0 1 0 0 0,0 0 0 0 0,-3-16 0 0 0,-14-38 13 0 0,9 39-3 0 0,2 1 0 0 0,0-2 1 0 0,2 1-1 0 0,-3-41 0 0 0,5 21-10 0 0,-2 0 0 0 0,-9-43 0 0 0,6 49 0 0 0,6 32 0 0 0,1 0 0 0 0,-1 0 0 0 0,1 0 0 0 0,0 0 0 0 0,0 0 0 0 0,1 0 0 0 0,0 0 0 0 0,-1 0 0 0 0,2 0 0 0 0,-1 0 0 0 0,0 1 0 0 0,1-1 0 0 0,0 0 0 0 0,0 1 0 0 0,1-1 0 0 0,-1 1 0 0 0,1 0 0 0 0,0 0 0 0 0,0 0 0 0 0,0 0 0 0 0,0 0 0 0 0,1 1 0 0 0,0-1 0 0 0,0 1 0 0 0,0 0 0 0 0,8-5 0 0 0,30-29 0 0 0,-29 29 0 0 0,0 1 0 0 0,1 0 0 0 0,-1 0 0 0 0,28-8 0 0 0,62-12 0 0 0,-92 25 0 0 0,130-41 0 0 0,-98 27 0 0 0,0 3 0 0 0,82-14 0 0 0,-75 21 0 0 0,69-7 0 0 0,126-7 0 0 0,-138 6 0 0 0,0 0 0 0 0,121 3 0 0 0,-63-13 0 0 0,-103 13 0 0 0,76-3 0 0 0,237 4 0 0 0,-219 0 0 0 0,65-1 0 0 0,-2 8 0 0 0,-126-1 0 0 0,171 15 0 0 0,15 8 0 0 0,-245-18 0 0 0,186-2 0 0 0,-3-1 0 0 0,-93-1 0 0 0,-30 0 0 0 0,206-13 0 0 0,84 12 0 0 0,-120 7 0 0 0,-88 5 0 0 0,-117-4 0 0 0,100 8 0 0 0,146 6 0 0 0,-205-16 0 0 0,156 24 0 0 0,-172-11 10 0 0,-39-6 4 0 0,0-2-1 0 0,1-2 1 0 0,70-1-1 0 0,-50-8-13 0 0,102-3 0 0 0,-138 8 0 0 0,-12-1 0 0 0,34-2 0 0 0,-40 1 0 0 0,0 1 0 0 0,0 0 0 0 0,19 4 0 0 0,-9-2 0 0 0,38 9 0 0 0,-53-10 0 0 0,0 0 0 0 0,0 1 0 0 0,10 4 0 0 0,17 4 0 0 0,9-1 0 0 0,30 5 0 0 0,-62-13 0 0 0,-1 1 0 0 0,0 0 0 0 0,0 0 0 0 0,0 1 0 0 0,0 0 0 0 0,9 5 0 0 0,35 21 0 0 0,-34-18 0 0 0,-1 2 0 0 0,-1 0 0 0 0,0 1 0 0 0,22 23 0 0 0,-4-4 0 0 0,-24-24 0 0 0,-1 1 0 0 0,17 19 0 0 0,-10-6 0 0 0,22 35 0 0 0,-33-43 0 0 0,-1 1 0 0 0,0-1 0 0 0,-1 1 0 0 0,-1 0 0 0 0,3 18 0 0 0,7 25 0 0 0,-11-50 0 0 0,0 1 0 0 0,-1 0 0 0 0,0-1 0 0 0,-1 1 0 0 0,0 0 0 0 0,-1 0 0 0 0,0 0 0 0 0,0 0 0 0 0,-4 17 0 0 0,-4 23 0 0 0,4-20 0 0 0,-2 0 0 0 0,0 0 0 0 0,-2 0 0 0 0,-21 49 0 0 0,23-69 56 0 0,0 0 0 0 0,-1 0 0 0 0,-15 15 0 0 0,-4 7 62 0 0,13-17-6 0 0,0-1 0 0 0,-1 0 0 0 0,-1 0 1 0 0,0-2-1 0 0,-20 13 0 0 0,10-6 25 0 0,20-15-143 0 0,1 0 0 0 0,-1 1-1 0 0,1 0 1 0 0,0 0 0 0 0,0 0 0 0 0,0 1-1 0 0,1-1 1 0 0,0 1 0 0 0,-5 12 0 0 0,-1 5-623 0 0,-6 30-1 0 0,13-46 319 0 0,-7 28-1183 0 0,3-3-68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1:23.313"/>
    </inkml:context>
    <inkml:brush xml:id="br0">
      <inkml:brushProperty name="width" value="0.1" units="cm"/>
      <inkml:brushProperty name="height" value="0.1" units="cm"/>
      <inkml:brushProperty name="color" value="#F4F91B"/>
    </inkml:brush>
  </inkml:definitions>
  <inkml:trace contextRef="#ctx0" brushRef="#br0">41 2385 3711 0 0,'-41'2'1360'0'0,"52"-16"-1045"0"0,-7 10-162 0 0,0-1-1 0 0,0-1 1 0 0,-1 1 0 0 0,1-1-1 0 0,-1 1 1 0 0,0-1-1 0 0,-1 0 1 0 0,4-12-1 0 0,3-29 1616 0 0,3-51-1 0 0,-7 50-506 0 0,12-54-1 0 0,0 35-677 0 0,35-88 0 0 0,102-190-285 0 0,-89 205-254 0 0,74-137 432 0 0,246-407 972 0 0,-309 550-1030 0 0,-62 114-387 0 0,0 0 0 0 0,2 1 0 0 0,1 0 1 0 0,21-18-1 0 0,-28 28-25 0 0,4-2-5 0 0,-1-1 0 0 0,-1 0 0 0 0,22-27 0 0 0,-99 78-1 0 0,34-17-10 0 0,1 3-1 0 0,1 0 0 0 0,1 2 1 0 0,1 0-1 0 0,-41 57 0 0 0,15-15-5 0 0,-2-3 0 0 0,-3-2 0 0 0,-115 98 0 0 0,166-155 16 0 0,-18 12 0 0 0,24-18 0 0 0,0 0 0 0 0,0-1 0 0 0,0 1 0 0 0,0-1 0 0 0,0 1 0 0 0,0-1 0 0 0,0 1 0 0 0,0-1 0 0 0,0 0 0 0 0,0 1 0 0 0,0-1 0 0 0,-1 0 0 0 0,1 0 0 0 0,0 0 0 0 0,0 0 0 0 0,0 0 0 0 0,0 0 0 0 0,-1 0 0 0 0,1 0 0 0 0,0 0 0 0 0,-1-1 0 0 0,2-1 0 0 0,-1 1 0 0 0,1-1 0 0 0,0 1 0 0 0,1-1 0 0 0,-1 1 0 0 0,0-1 0 0 0,0 1 0 0 0,1-1 0 0 0,-1 1 0 0 0,0-1 0 0 0,1 1 0 0 0,0 0 0 0 0,-1-1 0 0 0,2-1 0 0 0,0-1 0 0 0,3-10 0 0 0,0 1 0 0 0,1 0 0 0 0,1 0 0 0 0,0 0 0 0 0,11-14 0 0 0,51-57 0 0 0,-54 66 0 0 0,38-40 0 0 0,3 3 0 0 0,87-67 0 0 0,-56 57 0 0 0,48-40 0 0 0,-132 102 0 0 0,-1 1 0 0 0,1-1 0 0 0,-1 1 0 0 0,0-1 0 0 0,0 0 0 0 0,0 0 0 0 0,0 0 0 0 0,2-5 0 0 0,-5 9-1 0 0,0-1 0 0 0,0 1 1 0 0,0 0-1 0 0,0 0 0 0 0,0 0 0 0 0,1 0 0 0 0,-1 0 0 0 0,0 0 0 0 0,0 0 0 0 0,1 0 0 0 0,-2 2 1 0 0,-9 33-87 0 0,4-12 73 0 0,0 0 0 0 0,-3 26-1 0 0,0 2 69 0 0,-2 0 0 0 0,-20 54 0 0 0,-7 25-394 0 0,33-103-1264 0 0,0 0 0 0 0,-2 51 0 0 0,8-51-3378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1:23.992"/>
    </inkml:context>
    <inkml:brush xml:id="br0">
      <inkml:brushProperty name="width" value="0.1" units="cm"/>
      <inkml:brushProperty name="height" value="0.1" units="cm"/>
      <inkml:brushProperty name="color" value="#F4F91B"/>
    </inkml:brush>
  </inkml:definitions>
  <inkml:trace contextRef="#ctx0" brushRef="#br0">264 3 3223 0 0,'0'0'94'0'0,"1"-1"1"0"0,-1 1-1 0 0,0 0 0 0 0,1 0 0 0 0,-1 0 0 0 0,0 0 0 0 0,1-1 0 0 0,-1 1 0 0 0,0 0 0 0 0,1 0 0 0 0,-1 0 0 0 0,1 0 0 0 0,-1 0 0 0 0,0 0 0 0 0,1 0 0 0 0,-1 0 0 0 0,0 0 0 0 0,1 0 0 0 0,-1 0 0 0 0,1 0 0 0 0,-1 0 0 0 0,0 0 0 0 0,1 1 0 0 0,-1-1 0 0 0,0 0 0 0 0,1 0 0 0 0,-1 0 0 0 0,0 0 1 0 0,1 1-1 0 0,-1-1 0 0 0,0 0 0 0 0,1 0 0 0 0,-1 1 0 0 0,0-1 0 0 0,1 1 0 0 0,2 15 1275 0 0,-7 20-432 0 0,-3-11-261 0 0,-1 0 0 0 0,-22 43-1 0 0,18-41-408 0 0,-104 243 962 0 0,79-196-1028 0 0,26-55-140 0 0,1 0 0 0 0,1 1-1 0 0,0 0 1 0 0,2 1-1 0 0,0 0 1 0 0,-3 22-1 0 0,9-35-22 0 0,0-1 1 0 0,0 1-1 0 0,1-1 0 0 0,0 1 0 0 0,1-1 0 0 0,0 1 1 0 0,0-1-1 0 0,0 1 0 0 0,5 12 0 0 0,-5-16-20 0 0,1-1-1 0 0,0 0 1 0 0,-1 0-1 0 0,1 0 1 0 0,0 0-1 0 0,1 0 1 0 0,-1 0-1 0 0,0-1 0 0 0,1 1 1 0 0,0-1-1 0 0,-1 1 1 0 0,1-1-1 0 0,0 0 1 0 0,0 0-1 0 0,0-1 1 0 0,0 1-1 0 0,1 0 1 0 0,-1-1-1 0 0,0 0 1 0 0,1 0-1 0 0,-1 0 1 0 0,8 1-1 0 0,-1 0 55 0 0,1-1-1 0 0,0-1 1 0 0,0 0 0 0 0,0 0-1 0 0,0-1 1 0 0,0 0-1 0 0,-1-1 1 0 0,14-3 0 0 0,-7-1 72 0 0,0-1 1 0 0,0 0 0 0 0,-1-1 0 0 0,20-13-1 0 0,131-92 818 0 0,30-18-173 0 0,-75 65-417 0 0,-97 54-321 0 0,0 1 0 0 0,1 1 1 0 0,28-6-1 0 0,-52 15-74 0 0,0 1 0 0 0,1-1 0 0 0,-1 1-1 0 0,0 0 1 0 0,0-1 0 0 0,0 1 0 0 0,1 0-1 0 0,-1 0 1 0 0,0 1 0 0 0,0-1 0 0 0,0 0 0 0 0,0 1-1 0 0,1-1 1 0 0,-1 1 0 0 0,0 0 0 0 0,0-1-1 0 0,0 1 1 0 0,0 0 0 0 0,0 0 0 0 0,0 1 0 0 0,-1-1-1 0 0,4 3 1 0 0,9 17-4700 0 0,-6-5-564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8:59.904"/>
    </inkml:context>
    <inkml:brush xml:id="br0">
      <inkml:brushProperty name="width" value="0.1" units="cm"/>
      <inkml:brushProperty name="height" value="0.1" units="cm"/>
      <inkml:brushProperty name="color" value="#F4F91B"/>
    </inkml:brush>
  </inkml:definitions>
  <inkml:trace contextRef="#ctx0" brushRef="#br0">2416 58 5871 0 0,'9'-13'456'0'0,"-5"8"80"0"0,-5 8 594 0 0,0-1-1069 0 0,0-1 1 0 0,0 1 0 0 0,0-1-1 0 0,-1 1 1 0 0,1-1-1 0 0,-1 1 1 0 0,1-1 0 0 0,-1 0-1 0 0,1 1 1 0 0,-1-1 0 0 0,0 0-1 0 0,0 0 1 0 0,1 0 0 0 0,-1-1-1 0 0,0 1 1 0 0,0 0-1 0 0,0-1 1 0 0,0 1 0 0 0,0-1-1 0 0,0 0 1 0 0,0 1 0 0 0,0-1-1 0 0,0 0 1 0 0,0 0-1 0 0,0 0 1 0 0,0-1 0 0 0,0 1-1 0 0,0 0 1 0 0,-3-2 0 0 0,-5 0 424 0 0,1-1-1 0 0,0 0 1 0 0,0 0 0 0 0,-15-10 0 0 0,16 9-201 0 0,0 1 0 0 0,0-1 0 0 0,0 1 0 0 0,-1 1 0 0 0,0 0-1 0 0,1 0 1 0 0,-1 0 0 0 0,-15 0 0 0 0,-4 2-49 0 0,-40 6 0 0 0,-11-1 16 0 0,25-4 28 0 0,-1-3 0 0 0,-67-11 0 0 0,68 6 786 0 0,0 2 1 0 0,-97 5-1 0 0,-9 15-2100 0 0,99-8 820 0 0,-80 0-1 0 0,72-9 346 0 0,-121 1 202 0 0,12 17 51 0 0,102-7-96 0 0,-127-1 0 0 0,98-17-131 0 0,-39 0-154 0 0,86 9-1293 0 0,-73 11-1 0 0,92-5-80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1:24.873"/>
    </inkml:context>
    <inkml:brush xml:id="br0">
      <inkml:brushProperty name="width" value="0.1" units="cm"/>
      <inkml:brushProperty name="height" value="0.1" units="cm"/>
      <inkml:brushProperty name="color" value="#F4F91B"/>
    </inkml:brush>
  </inkml:definitions>
  <inkml:trace contextRef="#ctx0" brushRef="#br0">1036 0 1375 0 0,'0'0'66'0'0,"-2"9"927"0"0,-57 7 1531 0 0,37-11-1600 0 0,-33 12 0 0 0,-42 22 1243 0 0,-175 67 584 0 0,183-76-2315 0 0,-101 21-1 0 0,-17-1 85 0 0,204-49-545 0 0,-1 0 0 0 0,1-1 0 0 0,0 1 0 0 0,0 1 0 0 0,0-1 0 0 0,0 0 0 0 0,1 1-1 0 0,-1-1 1 0 0,0 1 0 0 0,1 0 0 0 0,-6 4 0 0 0,6-2-198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1:25.284"/>
    </inkml:context>
    <inkml:brush xml:id="br0">
      <inkml:brushProperty name="width" value="0.1" units="cm"/>
      <inkml:brushProperty name="height" value="0.1" units="cm"/>
      <inkml:brushProperty name="color" value="#F4F91B"/>
    </inkml:brush>
  </inkml:definitions>
  <inkml:trace contextRef="#ctx0" brushRef="#br0">0 272 1839 0 0,'2'-3'63'0'0,"0"0"0"0"0,0 1 0 0 0,0-1 0 0 0,1 0 0 0 0,-1 1-1 0 0,0 0 1 0 0,1-1 0 0 0,0 1 0 0 0,0 0 0 0 0,-1 1-1 0 0,1-1 1 0 0,6-2 0 0 0,44-16 2090 0 0,-24 10-1440 0 0,144-71 1944 0 0,-17 8-142 0 0,-124 60-1936 0 0,0 1 0 0 0,65-14 0 0 0,-84 24-546 0 0,0 1-1 0 0,0 0 1 0 0,16 0-1 0 0,0 4-3474 0 0,-12 1-478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1:25.802"/>
    </inkml:context>
    <inkml:brush xml:id="br0">
      <inkml:brushProperty name="width" value="0.1" units="cm"/>
      <inkml:brushProperty name="height" value="0.1" units="cm"/>
      <inkml:brushProperty name="color" value="#F4F91B"/>
    </inkml:brush>
  </inkml:definitions>
  <inkml:trace contextRef="#ctx0" brushRef="#br0">479 31 455 0 0,'-1'-11'-1313'0'0,"-7"-9"7964"0"0,7 20-6500 0 0,0 0-39 0 0,0 1 0 0 0,0-1 0 0 0,0 0-1 0 0,0 0 1 0 0,1 1 0 0 0,-1-1 0 0 0,0 0 0 0 0,0 1 0 0 0,0-1 0 0 0,1 1 0 0 0,-1-1-1 0 0,0 1 1 0 0,1-1 0 0 0,-2 2 0 0 0,-6 7-37 0 0,-1 1 1 0 0,1 0-1 0 0,1 0 0 0 0,0 0 0 0 0,-9 18 1 0 0,1-1 175 0 0,0-2 60 0 0,2 1 1 0 0,1 1 0 0 0,-10 31 0 0 0,-19 88 1355 0 0,33-114-1331 0 0,-51 259 1878 0 0,1-2-1232 0 0,48-252-1196 0 0,-58 207 874 0 0,8-87-5331 0 0,40-115 132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2:02.926"/>
    </inkml:context>
    <inkml:brush xml:id="br0">
      <inkml:brushProperty name="width" value="0.1" units="cm"/>
      <inkml:brushProperty name="height" value="0.1" units="cm"/>
      <inkml:brushProperty name="color" value="#66CC00"/>
    </inkml:brush>
  </inkml:definitions>
  <inkml:trace contextRef="#ctx0" brushRef="#br0">24 70 2415 0 0,'-1'1'286'0'0,"-1"-1"-1"0"0,1 0 0 0 0,-1 0 1 0 0,1 0-1 0 0,0 0 0 0 0,-1 0 1 0 0,1 0-1 0 0,-1 0 0 0 0,1 0 1 0 0,-1 0-1 0 0,1-1 0 0 0,0 1 1 0 0,-1-1-1 0 0,-2 0 0 0 0,18 3 1299 0 0,-12-1-1463 0 0,0-1 0 0 0,0 1 0 0 0,0-1 0 0 0,0 1 0 0 0,1-1 0 0 0,-1 0 0 0 0,0 0 0 0 0,0 0 0 0 0,0 0 0 0 0,0 0 0 0 0,1 0 0 0 0,-1-1 0 0 0,0 1 0 0 0,0-1-1 0 0,0 1 1 0 0,4-3 0 0 0,-3 2 12 0 0,0-1 0 0 0,0 1 0 0 0,0 0-1 0 0,0 0 1 0 0,1 0 0 0 0,-1 0 0 0 0,0 1-1 0 0,0 0 1 0 0,1-1 0 0 0,3 1 0 0 0,35 2 782 0 0,27 4 6 0 0,20 3-34 0 0,-74-7-754 0 0,3 2 73 0 0,0-1 0 0 0,-1-1 0 0 0,1 0 1 0 0,0-2-1 0 0,0 0 0 0 0,29-4 0 0 0,-33 2-24 0 0,-1 1 1 0 0,17 0-1 0 0,-19 1-108 0 0,1-1 1 0 0,-1 0-1 0 0,20-4 0 0 0,-10 1 49 0 0,35-4-1 0 0,-14 3 96 0 0,-19 2-73 0 0,0 1 0 0 0,0 2 0 0 0,1 0 0 0 0,24 3 0 0 0,-44-3-113 0 0,1 0-1 0 0,-1 0 1 0 0,1 0-1 0 0,0-1 1 0 0,-1 1-1 0 0,0-1 1 0 0,1-1-1 0 0,-1 1 1 0 0,1 0-1 0 0,4-4 1 0 0,9-1 69 0 0,-6 2 123 0 0,-9 4-185 0 0,0-1 1 0 0,-1 0 0 0 0,1 0 0 0 0,0 0 0 0 0,0 0-1 0 0,-1-1 1 0 0,1 1 0 0 0,0-1 0 0 0,-1 1 0 0 0,4-4 0 0 0,5-5 88 0 0,-9 9-106 0 0,-2 1 26 0 0,0-2-25 0 0,0 2-21 0 0,0 0 1 0 0,0 0-1 0 0,0 0 0 0 0,0 0 1 0 0,0-1-1 0 0,0 1 0 0 0,0 0 1 0 0,0 0-1 0 0,0 0 0 0 0,0 0 1 0 0,0-1-1 0 0,0 1 0 0 0,-1 0 0 0 0,1 0 1 0 0,0 0-1 0 0,0 0 0 0 0,0-1 1 0 0,0 1-1 0 0,0 0 0 0 0,0 0 1 0 0,0 0-1 0 0,-1 0 0 0 0,1 0 1 0 0,0 0-1 0 0,0 0 0 0 0,0-1 1 0 0,0 1-1 0 0,0 0 0 0 0,-1 0 1 0 0,1 0-1 0 0,0 0 0 0 0,0 0 1 0 0,0 0-1 0 0,0 0 0 0 0,-1 0 1 0 0,1 0-1 0 0,0 0 0 0 0,0 0 1 0 0,0 0-1 0 0,0 0 0 0 0,-1 0 1 0 0,1 0-1 0 0,0 0 0 0 0,0 0 1 0 0,-12 5 207 0 0,10-4-173 0 0,-1 1 0 0 0,1-1 1 0 0,0 1-1 0 0,0 0 0 0 0,0 0 1 0 0,0 0-1 0 0,-3 4 0 0 0,0 3-37 0 0,4-7 0 0 0,-1 1 0 0 0,0 0 0 0 0,1 1 0 0 0,0-1 0 0 0,0 0 0 0 0,0 0 0 0 0,0 1 0 0 0,0-1 0 0 0,1 0 0 0 0,-1 7 0 0 0,1-10-6 0 0,0 1-1 0 0,0 0 1 0 0,0 0-1 0 0,1 0 1 0 0,-1-1-1 0 0,0 1 1 0 0,0 0-1 0 0,1 0 1 0 0,-1-1 0 0 0,0 1-1 0 0,1 0 1 0 0,-1-1-1 0 0,1 1 1 0 0,-1 0-1 0 0,1-1 1 0 0,0 2-1 0 0,-1-2-15 0 0,1 1 0 0 0,-1-1 0 0 0,1 1 0 0 0,-1-1 0 0 0,1 1 0 0 0,-1 0 0 0 0,0-1 0 0 0,1 1 0 0 0,-1 0 0 0 0,0-1 0 0 0,1 1 0 0 0,-1 0 0 0 0,0-1-1 0 0,0 1 1 0 0,0 0 0 0 0,0 0 0 0 0,0-1 0 0 0,0 1 0 0 0,0 0 0 0 0,0 0 0 0 0,0-1 0 0 0,0 1 0 0 0,0 0 0 0 0,0 0 0 0 0,-3 8-1181 0 0,1 0-365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2:08.227"/>
    </inkml:context>
    <inkml:brush xml:id="br0">
      <inkml:brushProperty name="width" value="0.1" units="cm"/>
      <inkml:brushProperty name="height" value="0.1" units="cm"/>
      <inkml:brushProperty name="color" value="#E71224"/>
    </inkml:brush>
  </inkml:definitions>
  <inkml:trace contextRef="#ctx0" brushRef="#br0">392 1167 2303 0 0,'-4'-24'7301'0'0,"4"24"-7196"0"0,3-2 202 0 0,-1 1 0 0 0,0-1-1 0 0,1 1 1 0 0,-1-1 0 0 0,0 0 0 0 0,4-4 0 0 0,1 0 355 0 0,-5 4-496 0 0,1 0 1 0 0,0 1-1 0 0,-1-1 0 0 0,1 0 0 0 0,0 1 0 0 0,0 0 0 0 0,0 0 0 0 0,0 0 0 0 0,0 0 0 0 0,0 0 1 0 0,0 1-1 0 0,0-1 0 0 0,0 1 0 0 0,0 0 0 0 0,1 0 0 0 0,4 1 0 0 0,5 1 290 0 0,-11-2-409 0 0,0 0 1 0 0,0 0 0 0 0,0 1-1 0 0,0-1 1 0 0,0 0-1 0 0,-1 1 1 0 0,1-1 0 0 0,0 1-1 0 0,0 0 1 0 0,0-1-1 0 0,0 1 1 0 0,0 0-1 0 0,-1 0 1 0 0,1 0 0 0 0,0 1-1 0 0,-1-1 1 0 0,1 0-1 0 0,-1 1 1 0 0,0-1 0 0 0,1 1-1 0 0,-1-1 1 0 0,0 1-1 0 0,0-1 1 0 0,2 4 0 0 0,-2-3-12 0 0,0 0 0 0 0,0-1 1 0 0,0 1-1 0 0,0 0 0 0 0,0 0 1 0 0,1-1-1 0 0,-1 1 0 0 0,1-1 1 0 0,-1 1-1 0 0,1-1 0 0 0,0 0 1 0 0,-1 0-1 0 0,1 0 0 0 0,0 0 1 0 0,0 0-1 0 0,0 0 0 0 0,0 0 0 0 0,0 0 1 0 0,0-1-1 0 0,0 1 0 0 0,0-1 1 0 0,0 1-1 0 0,0-1 0 0 0,0 0 1 0 0,0 0-1 0 0,0 0 0 0 0,3 0 1 0 0,4-1 232 0 0,1 1 0 0 0,0-1 0 0 0,0-1 0 0 0,12-3 0 0 0,-16 3-194 0 0,-1 0-1 0 0,1 1 0 0 0,-1 0 1 0 0,1 0-1 0 0,0 0 1 0 0,-1 1-1 0 0,1 0 0 0 0,0 0 1 0 0,0 0-1 0 0,-1 1 1 0 0,1 0-1 0 0,-1 0 0 0 0,1 0 1 0 0,8 4-1 0 0,-5-2-8 0 0,0 0 1 0 0,0-1-1 0 0,1-1 0 0 0,-1 1 0 0 0,1-1 1 0 0,-1-1-1 0 0,18 0 0 0 0,-11-1 157 0 0,26 4 0 0 0,-33-3-169 0 0,0 1 0 0 0,0-1 0 0 0,-1-1 0 0 0,1 1 1 0 0,0-1-1 0 0,8-3 0 0 0,0 1 147 0 0,52 1 183 0 0,3-15-83 0 0,9-1-29 0 0,-62 15-257 0 0,4 0 15 0 0,34-2 0 0 0,-13 8-32 0 0,-32-1 5 0 0,0-1 0 0 0,0 0 1 0 0,18-2-1 0 0,-21 0 2 0 0,0 1 0 0 0,0 0 1 0 0,0 1-1 0 0,1 0 0 0 0,-1 1 0 0 0,0 0 1 0 0,13 4-1 0 0,29 6 6 0 0,88 1-11 0 0,-128-13 0 0 0,0 0 0 0 0,0-1 0 0 0,0 0 0 0 0,15-3 0 0 0,11-2 0 0 0,4 6 0 0 0,-15 1 0 0 0,-1-2 0 0 0,1-2 0 0 0,46-11 0 0 0,-66 13 0 0 0,0 1 0 0 0,0-1 0 0 0,0 1 0 0 0,11 2 0 0 0,20-2 0 0 0,-30 0 0 0 0,-1 0 0 0 0,1 1 0 0 0,0 0 0 0 0,-1 0 0 0 0,1 1 0 0 0,11 4 0 0 0,1-1 0 0 0,58 12 0 0 0,-56-13 0 0 0,20 1 0 0 0,3 1 0 0 0,-21-3 0 0 0,0-1 0 0 0,1-2 0 0 0,-1-1 0 0 0,0-1 0 0 0,40-7 0 0 0,-18 1 0 0 0,-34 6 6 0 0,-1 0 0 0 0,1-1 0 0 0,-1-1-1 0 0,0 0 1 0 0,0 0 0 0 0,0-1 0 0 0,0 0 0 0 0,-1 0 0 0 0,0-1-1 0 0,11-10 1 0 0,-12 10-5 0 0,22-16 31 0 0,36-35-1 0 0,-53 45-22 0 0,-10 10-5 0 0,-1 0-1 0 0,0 1 0 0 0,0-1 0 0 0,0-1 1 0 0,0 1-1 0 0,0 0 0 0 0,0 0 0 0 0,-1-1 0 0 0,1 1 1 0 0,-1 0-1 0 0,0-1 0 0 0,1 0 0 0 0,-1 1 1 0 0,0-1-1 0 0,-1 0 0 0 0,2-4 0 0 0,0-10 23 0 0,-1 0 0 0 0,-1-29-1 0 0,1-15 26 0 0,0 48-43 0 0,1-1-1 0 0,-2 1 1 0 0,0-1 0 0 0,-1 0-1 0 0,0 1 1 0 0,-6-22-1 0 0,3 19-3 0 0,1 0 0 0 0,-1-19 0 0 0,2 21-4 0 0,0-1-1 0 0,-7-27 1 0 0,-47-106 0 0 0,53 140 0 0 0,-1 0 0 0 0,0 1 0 0 0,0 0 0 0 0,-1-1 0 0 0,0 1 0 0 0,-9-10 0 0 0,9 12 0 0 0,0 0 0 0 0,1-1 0 0 0,0 0 0 0 0,0 0 0 0 0,0 0 0 0 0,1 0 0 0 0,0-1 0 0 0,0 1 0 0 0,0-1 0 0 0,-1-8 0 0 0,1-1 3 0 0,-1-8 12 0 0,-1 0 0 0 0,-1 0 1 0 0,-13-35-1 0 0,13 48-15 0 0,1 0 0 0 0,-1 1 0 0 0,-1-1 0 0 0,0 1 0 0 0,0 1 0 0 0,-1-1 0 0 0,0 1 0 0 0,-1 0 0 0 0,0 1 0 0 0,-12-9 0 0 0,17 15-2 0 0,0-1-1 0 0,0 1 1 0 0,1 0-1 0 0,-1 1 0 0 0,-1-1 1 0 0,1 1-1 0 0,0-1 1 0 0,0 1-1 0 0,-1 0 1 0 0,-7 0-1 0 0,-5 0-20 0 0,-27 3-1 0 0,6 0 35 0 0,-76 0-11 0 0,-71-1 0 0 0,129-1 0 0 0,1 3 0 0 0,-61 12 0 0 0,-54 3 0 0 0,89-18 0 0 0,-41 4 0 0 0,-97 10 0 0 0,176-13 0 0 0,-167 1 0 0 0,174 0 0 0 0,-35 1 0 0 0,-111-8 0 0 0,54 1 0 0 0,87 5 0 0 0,-52-6 0 0 0,37-3 0 0 0,39 4 0 0 0,-1 1 0 0 0,0 0 0 0 0,0 2 0 0 0,0 0 0 0 0,0 1 0 0 0,-34 5 0 0 0,-78 19 0 0 0,128-23-5 0 0,0 0 0 0 0,0-1-1 0 0,0 1 1 0 0,1 0 0 0 0,-1 0 0 0 0,0 0-1 0 0,0 1 1 0 0,1-1 0 0 0,-1 0 0 0 0,0 1-1 0 0,1-1 1 0 0,-1 1 0 0 0,1-1-1 0 0,0 1 1 0 0,0-1 0 0 0,-1 1 0 0 0,1 0-1 0 0,0 0 1 0 0,0 0 0 0 0,1 0 0 0 0,-1 0-1 0 0,0 0 1 0 0,0 2 0 0 0,-6 13 3 0 0,5-13 2 0 0,-1 1 0 0 0,0 0 0 0 0,1 1 0 0 0,-1-1 0 0 0,1 0 0 0 0,1 1 0 0 0,-1 0 0 0 0,1-1 0 0 0,0 1 0 0 0,0 0 0 0 0,0 6 0 0 0,1 23-21 0 0,-2 1-1 0 0,-12 63 1 0 0,11-77 21 0 0,1 0 0 0 0,1-1 0 0 0,1 1 0 0 0,1 0 0 0 0,6 33 0 0 0,0 23 0 0 0,-5-18-6 0 0,4 67-29 0 0,-3-102 29 0 0,1-1 1 0 0,0 0-1 0 0,10 27 0 0 0,-7-29 6 0 0,2 1 0 0 0,0-1 0 0 0,1-1 0 0 0,20 30 0 0 0,-30-50 0 0 0,10 14 21 0 0,-4-10-5 0 0,-6-5-15 0 0,0-1-1 0 0,1 1 1 0 0,-1 0-1 0 0,0 0 1 0 0,0 0-1 0 0,0 0 1 0 0,1-1-1 0 0,-1 1 1 0 0,0 0 0 0 0,0 0-1 0 0,0-1 1 0 0,0 1-1 0 0,0 0 1 0 0,1 0-1 0 0,-1-1 1 0 0,0 1-1 0 0,0 0 1 0 0,0 0-1 0 0,0-1 1 0 0,0 1 0 0 0,0 0-1 0 0,0 0 1 0 0,0-1-1 0 0,0 1 1 0 0,0 0-1 0 0,0 0 1 0 0,0-1-1 0 0,0 1 1 0 0,0-1-1 0 0,-1 2-118 0 0,0-1-1 0 0,0 0 0 0 0,1 1 0 0 0,-1-1 0 0 0,0 1 1 0 0,0-1-1 0 0,1 1 0 0 0,-1-1 0 0 0,1 1 0 0 0,-1-1 1 0 0,0 1-1 0 0,1 0 0 0 0,-1-1 0 0 0,1 1 0 0 0,-1 0 0 0 0,1-1 1 0 0,-1 2-1 0 0,-2 4-1060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2:22.453"/>
    </inkml:context>
    <inkml:brush xml:id="br0">
      <inkml:brushProperty name="width" value="0.1" units="cm"/>
      <inkml:brushProperty name="height" value="0.1" units="cm"/>
      <inkml:brushProperty name="color" value="#E71224"/>
    </inkml:brush>
  </inkml:definitions>
  <inkml:trace contextRef="#ctx0" brushRef="#br0">365 1362 2303 0 0,'-8'-18'173'0'0,"7"15"-83"0"0,-1-1 1 0 0,1 1 0 0 0,-1-1 0 0 0,1 1 0 0 0,0-1-1 0 0,0 1 1 0 0,0-1 0 0 0,1-4 854 0 0,2 8-728 0 0,-1 1 0 0 0,1-1 0 0 0,0 1 0 0 0,0-1 0 0 0,0 1 0 0 0,0 0 0 0 0,0 0 0 0 0,0 0 0 0 0,-1 0 0 0 0,1 0 0 0 0,2 2 0 0 0,-2-2-198 0 0,0 1 1 0 0,0-1-1 0 0,-1 0 0 0 0,1 0 1 0 0,0 0-1 0 0,0 0 1 0 0,0 0-1 0 0,0-1 0 0 0,0 1 1 0 0,0-1-1 0 0,4 1 0 0 0,-2-1 220 0 0,0-1 0 0 0,0 0 0 0 0,0 0 1 0 0,0 0-1 0 0,-1-1 0 0 0,1 1 0 0 0,0-1 0 0 0,-1 0 0 0 0,0 0 0 0 0,1 0 0 0 0,4-5 0 0 0,-4 4-38 0 0,1 0 0 0 0,0 0 1 0 0,-1 0-1 0 0,1 0 0 0 0,9-3 0 0 0,23-4 150 0 0,-13 2 91 0 0,38-6 0 0 0,-54 13-351 0 0,0 0 0 0 0,1 1 0 0 0,-1 0 0 0 0,0 0 0 0 0,0 1 1 0 0,1 0-1 0 0,-1 0 0 0 0,14 5 0 0 0,4 0 132 0 0,-1 0 0 0 0,1-2 1 0 0,0-1-1 0 0,49 0 0 0 0,39 4 354 0 0,-44 4-401 0 0,-59-9-163 0 0,0 0 0 0 0,22 0 0 0 0,4 0 23 0 0,4 3 158 0 0,0-2-1 0 0,71-3 1 0 0,-86-1-70 0 0,0 2 1 0 0,47 7-1 0 0,-48-4-99 0 0,1-1 1 0 0,-1-1-1 0 0,28-3 1 0 0,-10 0 35 0 0,14-2 49 0 0,-41 2-88 0 0,1 1-1 0 0,0 1 1 0 0,-1 0 0 0 0,1 1 0 0 0,0 0 0 0 0,-1 1 0 0 0,21 8 0 0 0,36 6 29 0 0,-63-17-36 0 0,-1 1 0 0 0,1-2 0 0 0,0 1 0 0 0,-1-1 0 0 0,1-1 0 0 0,0 1 0 0 0,10-5 0 0 0,-8 3 5 0 0,1 0 0 0 0,-1 1 0 0 0,19-1 0 0 0,16 5 14 0 0,-29-1-11 0 0,0 0 1 0 0,0-2 0 0 0,20-2-1 0 0,-19 0-224 0 0,11-2 661 0 0,56-3 0 0 0,-66 9-1101 0 0,-16 0 645 0 0,0-1 0 0 0,0 1-1 0 0,-1-1 1 0 0,1 0 0 0 0,0-1 0 0 0,0 1 0 0 0,0 0-1 0 0,5-2 1 0 0,1-1-4 0 0,0 1 0 0 0,0 0 0 0 0,1 1 0 0 0,14 0 0 0 0,-13 1 0 0 0,1-1 0 0 0,20-4 0 0 0,-19 0 22 0 0,0-1 0 0 0,0 0-1 0 0,0 0 1 0 0,-1-2 0 0 0,0 0-1 0 0,-1 0 1 0 0,20-17 0 0 0,27-18 136 0 0,-57 42-155 0 0,0 1 0 0 0,-1-1 0 0 0,1 0 0 0 0,-1 0 0 0 0,1 0 0 0 0,-1 0 0 0 0,0 0 0 0 0,1 0 0 0 0,-1 0 0 0 0,0-1 0 0 0,0 1 0 0 0,0 0-1 0 0,0-1 1 0 0,0 1 0 0 0,0-1 0 0 0,0 1 0 0 0,0-1 0 0 0,0 1 0 0 0,-1-1 0 0 0,1 0 0 0 0,-1 1 0 0 0,1-1 0 0 0,-1 0 0 0 0,0 0 0 0 0,0 1 0 0 0,0-1 0 0 0,0 0 0 0 0,0 0 0 0 0,0 1-1 0 0,0-1 1 0 0,0 0 0 0 0,-1 1 0 0 0,0-3 0 0 0,-2-16 63 0 0,1 0 0 0 0,1 1 0 0 0,0-1 0 0 0,2 0 0 0 0,0 0 0 0 0,8-38 0 0 0,-3 34-15 0 0,-1 0 1 0 0,-1-1 0 0 0,-1 1-1 0 0,-1-1 1 0 0,-2 0 0 0 0,0 0-1 0 0,-5-31 1 0 0,2 23 135 0 0,2-59 1 0 0,2 66-182 0 0,-1-1 1 0 0,-1 1 0 0 0,-1-1-1 0 0,-7-27 1 0 0,3 36 12 0 0,-1 0 1 0 0,-1 0 0 0 0,0 1-1 0 0,-1 0 1 0 0,-18-23-1 0 0,22 34-19 0 0,1 0 0 0 0,-2 0 0 0 0,1 1 0 0 0,0 0 0 0 0,-1 0 0 0 0,0 0 0 0 0,-12-6 0 0 0,-50-22 0 0 0,15 9 0 0 0,16 3 0 0 0,-72-26 0 0 0,34 26 0 0 0,46 14 0 0 0,-2 0 0 0 0,-40-2 0 0 0,32 4 0 0 0,7 3 0 0 0,-45 1 0 0 0,4 1 0 0 0,7-4 0 0 0,0-2 0 0 0,-65-16 0 0 0,102 17 0 0 0,-1 2 0 0 0,-40-1 0 0 0,32 3 0 0 0,-15-1 0 0 0,9 1 0 0 0,1-1 0 0 0,-83-17 0 0 0,77 8 9 0 0,-102-8 1 0 0,-53 14-635 0 0,159 7 809 0 0,1 2 1 0 0,-62 15 0 0 0,66-11-133 0 0,-88 10-52 0 0,111-14 0 0 0,0 1 0 0 0,0 0 0 0 0,1 1 0 0 0,-1 1 0 0 0,-18 10 0 0 0,22-12 0 0 0,1 0 0 0 0,-1-1 0 0 0,0-1 0 0 0,0 0 0 0 0,0-1 0 0 0,-1 0 0 0 0,-14-1 0 0 0,-22 4 0 0 0,43-4 0 0 0,0 0 0 0 0,0 1 0 0 0,0 0 0 0 0,1 0 0 0 0,-1 0 0 0 0,-9 5 0 0 0,9-3 0 0 0,0 0 0 0 0,0 0 0 0 0,0 1 0 0 0,1-1 0 0 0,0 1 0 0 0,0 1 0 0 0,-10 11 0 0 0,0 2-911 0 0,-14 23 0 0 0,27-36 996 0 0,0-1 0 0 0,1 1 1 0 0,0 0-1 0 0,0 0 1 0 0,0 0-1 0 0,1 0 1 0 0,-1 0-1 0 0,1 0 0 0 0,0 11 1 0 0,1 7 366 0 0,3 26 0 0 0,0-24-452 0 0,2-1 0 0 0,0-1 0 0 0,17 44 0 0 0,-1-22 0 0 0,-15-37 0 0 0,-1 1 0 0 0,-1 0 0 0 0,0 1 0 0 0,4 11 0 0 0,-7-16 0 0 0,12 49-32 0 0,12 105 0 0 0,-23-147 32 0 0,0 1 0 0 0,1-1 0 0 0,1 0 0 0 0,0 1 0 0 0,7 16 0 0 0,0-3 0 0 0,-7-13-95 0 0,0 1-1 0 0,0 0 1 0 0,-2-1 0 0 0,2 23-1 0 0,-3 63-918 0 0,-2-32 316 0 0,1-31-473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2:43.625"/>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1436 1261 3279 260584 46222,'-1'-2'320'0'0,"-1"-1"-320"0"0,0-1 0 0 0,1 0 0 0 0,0 0 304 0 0,0 1 24 0 0,0 0 8 0 0,0 0 0 0 0,1-2 120 0 0,-1-1 24 0 0,0-1 8 0 0,-1-2 504 0 0,-2-3 16 0 0,0 1-504 0 0,0 2-40 0 0,-2 1 448 0 0,0 3-120 0 0,-2 2-480 0 0,-1 3-8 0 0,1 2 0 0 0,-1 2-80 0 0,-1 1-8 0 0,1 2-8 0 0,-4 1 216 0 0,-2 2 8 0 0,0 0-216 0 0,-1 0-24 0 0,2-1-8 0 0,0 0 0 0 0,1-1 0 0 0,1 0 16 0 0,0-1 8 0 0,0 0 0 0 0,0 0 0 0 0,0-1-64 0 0,1 1-16 0 0,-1-1 0 0 0,1 1 0 0 0,0-1-8 0 0,1 0-8 0 0,0-1 0 0 0,0 0 0 0 0,1 0 48 0 0,1-2 16 0 0,0 1 0 0 0,2-2 0 0 0,0 0 32 0 0,-1-1 224 0 0,-1 0-216 0 0,1-1-48 0 0,-1 0-8 0 0,0 1 0 0 0,0-1 0 0 0,1 1-40 0 0,0-1-16 0 0,0 1 0 0 0,-1 0 0 0 0,0 1-16 0 0,-2 0 72 0 0,-2 0-80 0 0,1 0 0 0 0,-1 0 0 0 0,0 0 0 0 0,1 0 0 0 0,0 0 8 0 0,1 0 0 0 0,0-1 0 0 0,-1 0 0 0 0,1 1 0 0 0,0-1 0 0 0,0 0 0 0 0,0 1 0 0 0,0-2-24 0 0,0 1 0 0 0,0 1 0 0 0,0-1 0 0 0,-1 1-64 0 0,0 0 0 0 0,0 0 0 0 0,1 0 0 0 0,0-1 72 0 0,0 1-72 0 0,2-2 80 0 0,-2 0 32 0 0,0-1-24 0 0,1 0-8 0 0,0-1 0 0 0,1-1 24 0 0,-2 1 120 0 0,0-1-112 0 0,0 0-32 0 0,1 1-8 0 0,-1-1 0 0 0,0 1 0 0 0,0 0-72 0 0,1 0 64 0 0,0 1-64 0 0,0-1 64 0 0,0 0-64 0 0,0 1 0 0 0,1-1 0 0 0,0 0 64 0 0,0 0-64 0 0,0 0 0 0 0,2 0 0 0 0,-1 0 0 0 0,1 0 0 0 0,0-1 0 0 0,0 0 64 0 0,0-1-64 0 0,0 1 0 0 0,0-1 80 0 0,-1 0-80 0 0,1 0 80 0 0,0 1-80 0 0,-1-1 64 0 0,1 0-64 0 0,-1 1 64 0 0,0-1-64 0 0,-1 1 0 0 0,1-1 0 0 0,-1 1 64 0 0,1 0-64 0 0,-2-1 0 0 0,1-1 0 0 0,-1 1 64 0 0,1-1-64 0 0,0-1 0 0 0,1 1 64 0 0,1 1-64 0 0,-1-1 0 0 0,1 0 0 0 0,0 0 0 0 0,0 0 64 0 0,1-1-64 0 0,1 0 0 0 0,-1 0 64 0 0,1-1-64 0 0,-1-1 96 0 0,-1 1-96 0 0,-1-2 96 0 0,-1-3-96 0 0,0-1 64 0 0,1 1-64 0 0,1-1 0 0 0,1 2 0 0 0,0 1 64 0 0,1 1-64 0 0,0 0 0 0 0,1 1 72 0 0,-1-2-72 0 0,0 0 64 0 0,1-1-64 0 0,-1 0 0 0 0,1-1 64 0 0,-1 0-64 0 0,1 0 64 0 0,0 0-64 0 0,0 0 0 0 0,1 1 72 0 0,-1 0-72 0 0,0 1 0 0 0,0 2 72 0 0,-1 0-72 0 0,1 0 0 0 0,-1 1 72 0 0,0 0-72 0 0,0 0 0 0 0,0 0 0 0 0,-1 0 0 0 0,1 0 0 0 0,-1 0 0 0 0,1-1 0 0 0,-1 0 0 0 0,0 0 0 0 0,1-2 0 0 0,-1-1 0 0 0,1 0 0 0 0,0 0 0 0 0,0 0 0 0 0,1 1 0 0 0,0 0 0 0 0,1 0 64 0 0,-1 1-64 0 0,1 0 0 0 0,-1 0 0 0 0,0-1 64 0 0,0 0-64 0 0,0 1 0 0 0,0-1 0 0 0,-1 1 64 0 0,0-1-64 0 0,1 1 0 0 0,0 0 0 0 0,0 0 0 0 0,0 1 64 0 0,0 0-64 0 0,1 0 0 0 0,-1 0 0 0 0,1-1 0 0 0,0-1 0 0 0,1 0 0 0 0,0-1 0 0 0,0 0 0 0 0,0-2 0 0 0,1-1 64 0 0,0 0-64 0 0,0 2 0 0 0,1 0 0 0 0,0 0 0 0 0,1 2 0 0 0,0 0 0 0 0,-1 1 0 0 0,0 0 0 0 0,0 0 0 0 0,-1 0 0 0 0,1 0 0 0 0,-1 0 0 0 0,0-1 64 0 0,-1 0-64 0 0,0 0 0 0 0,0-1 0 0 0,1 2 72 0 0,-1-1-72 0 0,0 1 0 0 0,1 1 0 0 0,1-1 0 0 0,0 1 64 0 0,0-1-64 0 0,0 1 0 0 0,1 1 0 0 0,0 0 0 0 0,0 0 0 0 0,1-1 0 0 0,0 0 0 0 0,0-1 0 0 0,1 1 0 0 0,0-1 0 0 0,0 1 0 0 0,0 0 0 0 0,0 1 0 0 0,1 0 0 0 0,0 1 0 0 0,0 0 0 0 0,1 1 0 0 0,-1 0 0 0 0,2 0 0 0 0,0 1 0 0 0,1 0 0 0 0,1 0 0 0 0,2 1 0 0 0,0-1 0 0 0,3 1 0 0 0,2-1 0 0 0,-1 0 0 0 0,0 1 0 0 0,0 0 0 0 0,-1 0 0 0 0,0 0 0 0 0,0 1 0 0 0,0-1 0 0 0,-1 1 0 0 0,0 0 0 0 0,1 0 0 0 0,0-1 0 0 0,1 1 0 0 0,0 0 0 0 0,1 0 0 0 0,0 1 0 0 0,1-1 0 0 0,0 1 0 0 0,1 0 0 0 0,0 0 0 0 0,2 1 0 0 0,1-1 0 0 0,0 0 0 0 0,0-1 0 0 0,-1 0 0 0 0,0-1 0 0 0,-2 0 0 0 0,0 0 0 0 0,-1-1 0 0 0,-1 0 0 0 0,-1 0 0 0 0,0 0 0 0 0,-2-1 0 0 0,0 2 0 0 0,0-1 0 0 0,0 0 0 0 0,0 1 0 0 0,-1 0 0 0 0,1 0 0 0 0,-1 0 0 0 0,1 0 0 0 0,0 1 0 0 0,0 1 0 0 0,0-1 0 0 0,1 0 0 0 0,0 1 0 0 0,0 0 0 0 0,1 0 0 0 0,-1 0 0 0 0,1 0 0 0 0,1 1 0 0 0,0-1 0 0 0,1 1 0 0 0,0 0 0 0 0,-2 1 0 0 0,0-1 0 0 0,-2 0 0 0 0,-1 0 0 0 0,0 1 0 0 0,1-1 0 0 0,-2 1 0 0 0,1 0 0 0 0,1 0 0 0 0,-1 0 0 0 0,1 0 0 0 0,0 1 0 0 0,1-1 0 0 0,0 1 0 0 0,1-1 0 0 0,0 1 0 0 0,1 0 0 0 0,0-1 0 0 0,1 1 0 0 0,0 0 0 0 0,0 0 0 0 0,0-1 0 0 0,-2 0 0 0 0,0 0 0 0 0,-2 1 0 0 0,-1 0 0 0 0,-2 1 0 0 0,0 0 0 0 0,-2 0 0 0 0,0 0 0 0 0,-1 1 0 0 0,0-1 0 0 0,0 1 0 0 0,0 0 0 0 0,1 0 0 0 0,0 2 0 0 0,2 0 0 0 0,0 0 0 0 0,1 1 0 0 0,0 0 0 0 0,1 0 0 0 0,0-1 0 0 0,0 0 0 0 0,-1 0 0 0 0,0 0 0 0 0,-1 0 0 0 0,-1 1 0 0 0,0 0 0 0 0,-1 1 0 0 0,0 1 0 0 0,0-1 0 0 0,-1 1 0 0 0,1 0 0 0 0,0 0 0 0 0,0 1 0 0 0,-1-1 0 0 0,0 1 0 0 0,1 0 0 0 0,-1-1 0 0 0,2 2 0 0 0,-1 0 0 0 0,-1 0 0 0 0,0-1 0 0 0,-1 2 0 0 0,-2-1 0 0 0,1 1 0 0 0,-2 0 0 0 0,0 0 0 0 0,1 1 0 0 0,-1 0 0 0 0,-1-1 0 0 0,1 0 0 0 0,0-1 0 0 0,0 0 0 0 0,-1 0 0 0 0,0-1 0 0 0,0 0 0 0 0,0 1 0 0 0,-1 0 0 0 0,0 1 0 0 0,-1 0 0 0 0,0 1 0 0 0,0 0 0 0 0,0 0 0 0 0,-1 0 0 0 0,0 0 0 0 0,-1-1 0 0 0,0 0 0 0 0,-1 0 0 0 0,0 0 0 0 0,0 1 0 0 0,0-1 0 0 0,-1 2 0 0 0,0-1 0 0 0,0 1 0 0 0,1-1 0 0 0,-1 1 0 0 0,0 0 0 0 0,0-1 0 0 0,0 1 0 0 0,-1-1 0 0 0,0 1 0 0 0,-1 0 0 0 0,0 0 0 0 0,-2 1 0 0 0,1 0 0 0 0,-4 3 0 0 0,0 1 0 0 0,-1 0 0 0 0,-1-1 0 0 0,2-1 0 0 0,-2 1 0 0 0,1-1 0 0 0,0-2 0 0 0,1 0 64 0 0,0-1-64 0 0,0-1 0 0 0,0 0 0 0 0,0 1 64 0 0,-1 0-64 0 0,1 0 0 0 0,0-1 0 0 0,0 0 0 0 0,0 0 64 0 0,1 0-64 0 0,0-1 64 0 0,0-1-64 0 0,0 1 0 0 0,-1-2 72 0 0,0 1-72 0 0,-1-2 0 0 0,-1 0 64 0 0,0-1-64 0 0,-1 0 0 0 0,1-1 0 0 0,-1 0 80 0 0,0-1-80 0 0,0 0 64 0 0,-2-1-64 0 0,1-1 80 0 0,-1 0-80 0 0,0-1 96 0 0,-2-1-96 0 0,1 0 104 0 0,-1 0-32 0 0,-1-1-8 0 0,2-1 0 0 0,-1 0-64 0 0,0-1 96 0 0,1 0-96 0 0,0 0 96 0 0,0 0-96 0 0,0 0 80 0 0,-1 0-80 0 0,-1 1 80 0 0,-1 0-80 0 0,-1 0 0 0 0,-1 0 0 0 0,-2 0 64 0 0,1 1-64 0 0,-1 0 0 0 0,0 0 0 0 0,0-1 0 0 0,0 0 0 0 0,0-1 0 0 0,1-1 0 0 0,0-1 0 0 0,1-1 0 0 0,1 0 64 0 0,0-1-64 0 0,0 0 0 0 0,0 0 0 0 0,0 0 0 0 0,0 0 64 0 0,0-1-64 0 0,1 1 0 0 0,1 1 0 0 0,-1-1 0 0 0,1 1 0 0 0,0 0 0 0 0,1 0 0 0 0,-1-1 0 0 0,0 0 0 0 0,2 0 0 0 0,-3-1 0 0 0,-1 0 0 0 0,2-1 0 0 0,0 0 0 0 0,1 0 0 0 0,1-1 0 0 0,1-1 0 0 0,0 1 0 0 0,1-1 64 0 0,0 0-64 0 0,0 0 0 0 0,1 0 0 0 0,1 0 0 0 0,0 0 0 0 0,2 1 0 0 0,0 0 64 0 0,2 0-64 0 0,-1-1 0 0 0,2 0 0 0 0,0-1 0 0 0,1 0 64 0 0,0-2-64 0 0,0 0 0 0 0,1-1 0 0 0,0 0 0 0 0,0 0 0 0 0,1 1 0 0 0,-1 0 0 0 0,1 0 0 0 0,-1 1 0 0 0,0 0 0 0 0,0 0 0 0 0,0 0 0 0 0,-1-1 0 0 0,1-1 0 0 0,1 1 0 0 0,0-1 64 0 0,0 1-64 0 0,1 0 0 0 0,1 0 0 0 0,1 1 0 0 0,1-3 0 0 0,1-1 0 0 0,0-1 0 0 0,2 1 0 0 0,0-1 0 0 0,0 2 0 0 0,0-1 0 0 0,0 1 0 0 0,0 0 0 0 0,-1-1 0 0 0,1 0 0 0 0,-1 0 0 0 0,0 0 0 0 0,0-1 64 0 0,1 0-64 0 0,-1 0 0 0 0,1 0 0 0 0,0 2 0 0 0,0 0 0 0 0,1 1 0 0 0,0 1 0 0 0,0 1 0 0 0,1 0 0 0 0,0 1 0 0 0,1-1 0 0 0,1 1 0 0 0,-1-1 0 0 0,1-1 0 0 0,0-1 0 0 0,0 0 0 0 0,0 0 0 0 0,0 0 0 0 0,0 0 0 0 0,0 1 0 0 0,0 0 0 0 0,2 0 0 0 0,0 0 0 0 0,2 0 0 0 0,1 0 0 0 0,1 1 0 0 0,0-1 0 0 0,2 1 0 0 0,-1 1 0 0 0,2 0 0 0 0,-1 0 0 0 0,1 1 0 0 0,1 0 0 0 0,0 1 0 0 0,1 0 0 0 0,0 0 0 0 0,1 1 0 0 0,-1 0 0 0 0,0 1 0 0 0,3-1 0 0 0,2 0 0 0 0,0-1 0 0 0,-1 2 0 0 0,1 0 0 0 0,-1 0 0 0 0,-1 1 0 0 0,0 0 0 0 0,1 1 0 0 0,0-1 0 0 0,1 0 0 0 0,-1 1 0 0 0,1-1 0 0 0,-1 1 0 0 0,-1-1 0 0 0,0 1 0 0 0,0 0 0 0 0,-1-1 0 0 0,1 1 0 0 0,-1 0 0 0 0,1-1 0 0 0,0 0 0 0 0,0 1 0 0 0,-1-1 0 0 0,0 2 0 0 0,-1-1 0 0 0,1 1 0 0 0,-1 1 0 0 0,0-1 0 0 0,-1 0 0 0 0,0 1 0 0 0,-1 1 0 0 0,1-1 0 0 0,1 0 0 0 0,0 1 0 0 0,-1-1 0 0 0,0 2 0 0 0,0 0 0 0 0,-1 0 0 0 0,0 2 0 0 0,0 0 0 0 0,0 0 0 0 0,0 1 0 0 0,1-1 0 0 0,1 1 0 0 0,0 1 0 0 0,0-1 0 0 0,0 0 0 0 0,-1 0 0 0 0,3 1 0 0 0,0 1 0 0 0,-1-1 0 0 0,-1 0 0 0 0,-2 0 0 0 0,-2 1 0 0 0,-2-1 0 0 0,-1 2 0 0 0,0 1-64 0 0,-1 0 64 0 0,-1 1 0 0 0,1 1 0 0 0,0 1 0 0 0,0 1 0 0 0,1 0 0 0 0,1 4 0 0 0,1 0 0 0 0,-1 0 0 0 0,0 0 0 0 0,-3-1 0 0 0,0 0 0 0 0,-2-2 0 0 0,-2 0 0 0 0,0 0 0 0 0,-2 0 0 0 0,-1-1 0 0 0,-1 2 0 0 0,-1 0 0 0 0,-2 2 0 0 0,-1 2 0 0 0,-3 6-432 0 0,-5 11-544 0 0,-4 5-5560 0 0,-1 5-1208 0 0,1-7-2239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2:45.80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1775 240 7455 261854 47180,'-4'-2'808'0'0,"-2"1"-808"0"0,-2-1 0 0 0,0 0 392 0 0,1 2 64 0 0,-1 0 16 0 0,1 1 0 0 0,-2 0-232 0 0,-1 1-48 0 0,-2 0 0 0 0,-2 1-8 0 0,0-1 120 0 0,-1-1 24 0 0,1 0 8 0 0,0-2 0 0 0,0-1 168 0 0,0-2 576 0 0,0-2-536 0 0,0-1-88 0 0,-1-2 432 0 0,0 0-448 0 0,1-1-120 0 0,1 1-32 0 0,0 0 0 0 0,1 0 0 0 0,-1 0-64 0 0,1 0-8 0 0,0-1-8 0 0,1 0 0 0 0,0-1-16 0 0,0-1-8 0 0,1 0 0 0 0,-1 0 0 0 0,0 0 8 0 0,-2 1 0 0 0,0 0 0 0 0,-1 2 0 0 0,-1 0-24 0 0,0 1 0 0 0,-1 2 0 0 0,0 0 0 0 0,-1 2-56 0 0,0 0-16 0 0,-1 2 0 0 0,0 0 0 0 0,0 1-96 0 0,0 0 64 0 0,0 1-64 0 0,1 1 0 0 0,-1 1 64 0 0,1 0-64 0 0,0 1 0 0 0,0-1 0 0 0,0 0 72 0 0,-2 1-72 0 0,-1 0 64 0 0,-1 1-64 0 0,-1 0 88 0 0,-1 1-24 0 0,-1 0-64 0 0,1 0 96 0 0,-1 1-16 0 0,2 1-8 0 0,0 0 0 0 0,0 1 0 0 0,1 0-72 0 0,0 2 0 0 0,0 1 0 0 0,-1 2 64 0 0,-2 1-64 0 0,0 0 0 0 0,0 1 0 0 0,-2 0 0 0 0,1 0 0 0 0,-1 1 0 0 0,0 1 0 0 0,1 0 0 0 0,0 1 0 0 0,0 1 0 0 0,0 0 0 0 0,1 1 0 0 0,1-1 0 0 0,1 0 0 0 0,1 0 72 0 0,2-1-72 0 0,1 1 64 0 0,1-1-64 0 0,1 1 64 0 0,-1 2-64 0 0,1 0 72 0 0,1 2-72 0 0,1 1 96 0 0,-1 3 0 0 0,2 2-96 0 0,2 0 96 0 0,3-1-96 0 0,1-1 72 0 0,2-1-72 0 0,2 0 0 0 0,1-1 72 0 0,1 0-72 0 0,0 0 64 0 0,1 0-64 0 0,1 0 64 0 0,-1 0-64 0 0,1-2 64 0 0,1 0-64 0 0,0 4 64 0 0,0 1-64 0 0,2 0 72 0 0,0-2-72 0 0,0-1 64 0 0,2-2-64 0 0,1 0 80 0 0,1-1-80 0 0,2 0 80 0 0,1 0-80 0 0,2 0 80 0 0,1 0-80 0 0,2 1 80 0 0,0 1-80 0 0,0-1 80 0 0,1 0-80 0 0,-1-1 80 0 0,1 0-80 0 0,0 1 80 0 0,1 0-80 0 0,3 0 88 0 0,0 1-88 0 0,2 0 96 0 0,0-1-96 0 0,1-1 64 0 0,2 1-64 0 0,1-1 0 0 0,3 0 0 0 0,2 0 0 0 0,2-2 80 0 0,1-1-80 0 0,1-2 64 0 0,-1-1-64 0 0,0-1 96 0 0,-1-1-96 0 0,1-1 96 0 0,0-1-32 0 0,0-1-64 0 0,1-2 96 0 0,0-1-32 0 0,-1-2 48 0 0,0-2 8 0 0,-1-2 0 0 0,7-4 136 0 0,2-2-112 0 0,1-4 0 0 0,1-2 0 0 0,-2-1-16 0 0,0-1-8 0 0,-3 0 0 0 0,0 0 0 0 0,-2 0-48 0 0,-1 1-8 0 0,-2-1 0 0 0,-1 0 0 0 0,-1-1-64 0 0,-1-1 0 0 0,-1-1 72 0 0,-1-1-72 0 0,-2-1 64 0 0,-1 0-64 0 0,-2-2 64 0 0,-3-1-64 0 0,-2 0 0 0 0,-3-1 64 0 0,-3-1-64 0 0,-2 0 0 0 0,0-2 0 0 0,-1-1 72 0 0,-2-2-72 0 0,1-2 0 0 0,-1-1 72 0 0,0 0-72 0 0,0-1 0 0 0,0 0 72 0 0,-1 0-72 0 0,0 0 0 0 0,-2 1 72 0 0,-1 2-72 0 0,-1 0 0 0 0,-2 1 64 0 0,-1 2-64 0 0,-1 0 0 0 0,-1 0 0 0 0,-1 0 72 0 0,-1 0-72 0 0,-2-1 0 0 0,-1-1 64 0 0,0 1-64 0 0,-2 0 0 0 0,0 2 0 0 0,-1 0 64 0 0,-1 0-64 0 0,0 1 0 0 0,-1 0 0 0 0,-1 0 0 0 0,-1 1 0 0 0,0-1 0 0 0,-2 1 0 0 0,0 0 0 0 0,-4-2 0 0 0,-2-2 0 0 0,-1 2 0 0 0,0 2 0 0 0,-1 1 0 0 0,-1 2 0 0 0,0 1 0 0 0,-1 1 0 0 0,0 0 0 0 0,0-1 0 0 0,-2 2 0 0 0,0 0 0 0 0,-1 1 0 0 0,0 0 0 0 0,-1 1 0 0 0,-1 2 0 0 0,-1 0 0 0 0,0 2 0 0 0,-2 1 0 0 0,0 2 0 0 0,0 0 0 0 0,-2 1 0 0 0,0 1 0 0 0,-1 1 0 0 0,1 0 0 0 0,0 0 0 0 0,1 1 0 0 0,-1 1 0 0 0,-1-1 0 0 0,1 1 0 0 0,0-1 0 0 0,-4-1 0 0 0,-2 0 0 0 0,3 1 0 0 0,2 0 0 0 0,1 1 0 0 0,2 2 0 0 0,0 0 0 0 0,2 3 0 0 0,0 0 0 0 0,0 3 0 0 0,1 2 0 0 0,-1 1-72 0 0,-1 2 72 0 0,1 2 0 0 0,0 1 0 0 0,1 2 0 0 0,1 1 0 0 0,1 0-64 0 0,2 1 64 0 0,1 0 0 0 0,0 1 0 0 0,1-1 0 0 0,1 1 0 0 0,1 0 0 0 0,0 1 0 0 0,2 1 0 0 0,0 2 0 0 0,1 2 0 0 0,2 0 0 0 0,2 1 0 0 0,1 0 0 0 0,2 2-64 0 0,1 1 64 0 0,1 1 0 0 0,1 1 0 0 0,2 1 0 0 0,1 1 0 0 0,0 1 0 0 0,2 0 0 0 0,1-1 0 0 0,2-1 0 0 0,0 2 0 0 0,1 0 0 0 0,0-2 0 0 0,2-2 0 0 0,0-3 0 0 0,0-1 0 0 0,2-1 0 0 0,1-1-64 0 0,1 0 64 0 0,2-2 0 0 0,1-1 0 0 0,1-1 0 0 0,1 1 0 0 0,3-1 0 0 0,3 1 0 0 0,2 0 0 0 0,3 0 0 0 0,3-1 0 0 0,2 0 0 0 0,2-2 0 0 0,3 1 0 0 0,0-3 0 0 0,1-1 0 0 0,-1-2 0 0 0,1-1 0 0 0,1-2 0 0 0,3-1 0 0 0,2 0 0 0 0,3-2 0 0 0,2 1 0 0 0,1-2 0 0 0,0 0 64 0 0,2 0-64 0 0,0-2 0 0 0,0 0 0 0 0,2-2 0 0 0,1-1 0 0 0,1-1 0 0 0,0-2 0 0 0,0-1 0 0 0,1-2 0 0 0,-1-2 0 0 0,-1-1 0 0 0,-1-3 64 0 0,-1-1-64 0 0,-1-2 0 0 0,-4-1 0 0 0,-1 0 64 0 0,-3 0-64 0 0,0 0 0 0 0,-1-2 0 0 0,-1-1 0 0 0,-1-2 0 0 0,0 0 0 0 0,-2-2 0 0 0,-2 0 64 0 0,-1-2-64 0 0,-2 0 0 0 0,-3 0 64 0 0,1-5 0 0 0,-1-2-64 0 0,-3 0 80 0 0,-2 0-80 0 0,-4 2 80 0 0,0-5 0 0 0,-3 1-80 0 0,-2 0 72 0 0,-5 0-72 0 0,-2 1 64 0 0,-3-1-64 0 0,-3-1 64 0 0,-3 0-64 0 0,-2-1 0 0 0,-3 0 64 0 0,-2-2-64 0 0,-3-2 64 0 0,-1-1-64 0 0,-3 0 64 0 0,-1-1-64 0 0,-2 1 80 0 0,-4 0-80 0 0,-2 0 80 0 0,-4 2-80 0 0,-3 1 0 0 0,-3 3 72 0 0,-3 2-72 0 0,-3 4 0 0 0,-2 4 0 0 0,-1 3 0 0 0,-14 2 64 0 0,-7 5-64 0 0,-3 3 0 0 0,-1 4 0 0 0,1 4 0 0 0,1 3 0 0 0,0 3 0 0 0,0 3-64 0 0,0 2 64 0 0,-1 5-104 0 0,-2 4 40 0 0,0 6 64 0 0,-27 23-2496 0 0,-7 14 1616 0 0,-11 17-3232 0 0,16-5-15863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2:57.699"/>
    </inkml:context>
    <inkml:brush xml:id="br0">
      <inkml:brushProperty name="width" value="0.35" units="cm"/>
      <inkml:brushProperty name="height" value="2.1" units="cm"/>
      <inkml:brushProperty name="color" value="#33CCFF"/>
      <inkml:brushProperty name="inkEffects" value="pencil"/>
    </inkml:brush>
  </inkml:definitions>
  <inkml:trace contextRef="#ctx0" brushRef="#br0">889 1466 2759 262333 46123,'0'-1'248'0'0,"-1"0"-248"0"0,0-2 0 0 0,-1 1 240 0 0,0 0 240 0 0,1 0-240 0 0,-1 0 296 0 0,0 0 664 0 0,0-2-704 0 0,0-1-1032 0 0,-1-1 248 0 0,1 0 720 0 0,1 0 144 0 0,0 1 24 0 0,1 0 8 0 0,-1 0 64 0 0,0 1 720 0 0,0 0-176 0 0,-1 1-728 0 0,0 2-8 0 0,0 0 0 0 0,1 2-160 0 0,-1 0-32 0 0,0 1 0 0 0,1 1-8 0 0,0 0-56 0 0,0 1 0 0 0,1-1-8 0 0,0 1 0 0 0,1-1 8 0 0,1-1 8 0 0,0 0 0 0 0,1-1 0 0 0,1-1 48 0 0,0 0 8 0 0,0-1 0 0 0,1 0 0 0 0,1-1-8 0 0,1 0 0 0 0,0 1 0 0 0,2-2 0 0 0,0 1-64 0 0,0-1-16 0 0,0 0 0 0 0,-1 0 0 0 0,1 1-72 0 0,0-1-24 0 0,0 1 0 0 0,1 0 0 0 0,-1 1-24 0 0,1 0-8 0 0,0 1 0 0 0,0 0 0 0 0,1 1 0 0 0,3-1 72 0 0,1 0-72 0 0,0-1 40 0 0,1 0 8 0 0,0 0 0 0 0,-2-1 0 0 0,1 0 8 0 0,2 0 144 0 0,1-1-136 0 0,0 1-24 0 0,0 2-8 0 0,-1 0 0 0 0,-2 0 0 0 0,0 2-104 0 0,-1 0 88 0 0,0 2-88 0 0,-2 0 80 0 0,1 0-80 0 0,-1 1 0 0 0,0 0 72 0 0,0 0-72 0 0,1 0 0 0 0,-1-1 72 0 0,2 0-72 0 0,-1 1 0 0 0,0-2 80 0 0,0 0-80 0 0,1 0 64 0 0,-1-1-64 0 0,0 0 120 0 0,0-1-24 0 0,1 0 0 0 0,0 0 0 0 0,1 0-8 0 0,0-1-8 0 0,0 1 0 0 0,-1 0 0 0 0,0-1-16 0 0,-1 1 0 0 0,0 0 0 0 0,0-1 0 0 0,-1 0-64 0 0,0 0 80 0 0,1-1-80 0 0,0 0 80 0 0,0 0-80 0 0,0 0 96 0 0,0 0-96 0 0,0 0 96 0 0,1 1-96 0 0,-1 0 80 0 0,1 0-80 0 0,0 1 80 0 0,0 0-80 0 0,-1 1 0 0 0,1 0 72 0 0,-1 0-72 0 0,1 1 0 0 0,0 1 64 0 0,0-1-64 0 0,0 0 0 0 0,-1 1 0 0 0,1-1 64 0 0,-1 0-64 0 0,1-1 0 0 0,-1 1 80 0 0,0-2-16 0 0,0 0-64 0 0,2-1 184 0 0,0 0-104 0 0,-1 1 0 0 0,-1-1 0 0 0,-3 0-80 0 0,-1 1 64 0 0,-1 0-64 0 0,-2 0 64 0 0,0 0-64 0 0,0 0 0 0 0,1 0 0 0 0,-1 1 0 0 0,1-1 64 0 0,2 0-64 0 0,1 0 0 0 0,0 0 72 0 0,-1 0-72 0 0,1-1 0 0 0,-1 1 64 0 0,1-1-64 0 0,0 0 0 0 0,-1 1 0 0 0,0 0 64 0 0,1 0-64 0 0,-1 1 0 0 0,0 1 0 0 0,0-1 0 0 0,1 1 0 0 0,0-1 64 0 0,0 1-64 0 0,0-1 0 0 0,0-1 0 0 0,0 1 0 0 0,1-1 0 0 0,1 0 0 0 0,-1 0 0 0 0,0-1 0 0 0,0 0 0 0 0,0 0 72 0 0,-1 0-72 0 0,0-1 0 0 0,-1 1 80 0 0,0-1-80 0 0,-1 2 64 0 0,1-1-64 0 0,-1 1 0 0 0,1 0 0 0 0,-1 0 64 0 0,-1 1-64 0 0,0-1 0 0 0,0 1 0 0 0,0-1 0 0 0,1 0 0 0 0,-1 0 0 0 0,1 0 0 0 0,0-1 0 0 0,1 1 0 0 0,0-1 0 0 0,1 1 64 0 0,1-1-64 0 0,-1-1 0 0 0,1 1 80 0 0,1-1-80 0 0,0 0 96 0 0,0 0-96 0 0,1 1 80 0 0,2-1-16 0 0,1 0-64 0 0,0 0 0 0 0,0 1 0 0 0,-1 0 64 0 0,-1 0-64 0 0,0 1 0 0 0,1-1 0 0 0,-2 1 0 0 0,1 0 0 0 0,-2 0 0 0 0,0 1 64 0 0,-1 0-64 0 0,0 1 0 0 0,-1-1 0 0 0,-1 1 0 0 0,-1 0 0 0 0,0-1 0 0 0,0 0 0 0 0,-1 1 0 0 0,0-1 0 0 0,1 0 0 0 0,0-1 0 0 0,0 1 0 0 0,0-1 0 0 0,1-1 0 0 0,-1 1 0 0 0,1 0 0 0 0,-1 0 0 0 0,1 0 0 0 0,-1 0 0 0 0,0 1 0 0 0,0-1 0 0 0,0 1 0 0 0,0 0 0 0 0,-1 0 0 0 0,0-1 64 0 0,0 0-64 0 0,1 0 0 0 0,-1 0 0 0 0,1 0 0 0 0,0-1 0 0 0,0-1 0 0 0,1 0 64 0 0,0 0-64 0 0,0-1 0 0 0,0 0 72 0 0,0 0-72 0 0,1-1 80 0 0,0 0-80 0 0,-1 0 80 0 0,1 0-80 0 0,-1 0 80 0 0,-1 1-80 0 0,1 0 64 0 0,-1 0-64 0 0,1 0 0 0 0,-1 1 72 0 0,1-1-72 0 0,-1 0 0 0 0,0 0 0 0 0,-2-1 0 0 0,0 1 0 0 0,-2-1 0 0 0,1 0 64 0 0,-1 0-64 0 0,1-2 0 0 0,-1 0 0 0 0,1-1 0 0 0,0 0 64 0 0,1-2-64 0 0,-1 0 64 0 0,0-1-64 0 0,1 0 64 0 0,-1 1-64 0 0,1-1 80 0 0,0 2-80 0 0,0 0 80 0 0,1 0-80 0 0,0 1 0 0 0,1-1 0 0 0,0 0 64 0 0,1 0-64 0 0,0-1 0 0 0,0 0 0 0 0,0-1 0 0 0,0 0 0 0 0,-1 0 0 0 0,-1-1 64 0 0,0 0-64 0 0,0 0 0 0 0,-2 0 0 0 0,0 0 0 0 0,-1-1 0 0 0,-1 0 64 0 0,0 0-64 0 0,-1 0 64 0 0,-1-1-64 0 0,0 1 0 0 0,-1 0 64 0 0,0-1-64 0 0,-1 1 0 0 0,1 0 0 0 0,-1-1 64 0 0,0 0-64 0 0,1 0 0 0 0,0 1 0 0 0,0-1 64 0 0,0 1-64 0 0,1 0 0 0 0,1-1 0 0 0,0 0 0 0 0,0 1 64 0 0,0-1-64 0 0,0-1 0 0 0,0 0 0 0 0,-1-1 0 0 0,0 0 64 0 0,0 0-64 0 0,-1-1 0 0 0,-1 0 0 0 0,0 0 0 0 0,0 1 0 0 0,0-1 0 0 0,-1 1 0 0 0,0-1 0 0 0,0 0 0 0 0,-1-1 0 0 0,0 1 64 0 0,1 0-64 0 0,-2 0 0 0 0,1 0 0 0 0,0-1 0 0 0,-1 0 0 0 0,1 0 0 0 0,1-1 0 0 0,0 1 0 0 0,0 0 0 0 0,1 1 0 0 0,0 0 0 0 0,1 0 0 0 0,0-1 0 0 0,0 0 0 0 0,0-1 0 0 0,0 0 0 0 0,-1 1 0 0 0,-1-1 0 0 0,0 2 0 0 0,-1 0 0 0 0,0 1 0 0 0,-1 2 0 0 0,0 0 0 0 0,-1 0 64 0 0,1 0-64 0 0,-1 1 0 0 0,1 0 0 0 0,0 1 0 0 0,0 0 0 0 0,0 0 0 0 0,-1 0 0 0 0,0-1 0 0 0,0-1 0 0 0,-1 0 0 0 0,0 0 0 0 0,0 2 0 0 0,1 0 0 0 0,1 2 0 0 0,-2 0 0 0 0,-1 0-416 0 0,-3-2-592 0 0,-1 2 496 0 0,-1-1 824 0 0,2 2 160 0 0,1 2 32 0 0,0 0 8 0 0,1 1-416 0 0,0-1-96 0 0,1 1 0 0 0,-1-1 0 0 0,0 0 0 0 0,0 0 0 0 0,-1 0 0 0 0,1 0 0 0 0,0 1 0 0 0,-1 0 0 0 0,-1 0 0 0 0,0 1 0 0 0,-2 0 0 0 0,-1 0 0 0 0,-1 0 0 0 0,-1 1 0 0 0,0 0 0 0 0,0 1 0 0 0,-2 0 0 0 0,0 0 0 0 0,0 1 0 0 0,0-1 0 0 0,-1 1 0 0 0,1-1 0 0 0,-1-1 0 0 0,1 1 0 0 0,0-1 0 0 0,1 0 0 0 0,0 1 0 0 0,1-2 0 0 0,-2 1 0 0 0,-2-2-384 0 0,-7 0-616 0 0,-5 0 800 0 0,-1 0 672 0 0,1 0 32 0 0,2 1 8 0 0,3 1-416 0 0,2 0-96 0 0,1 0 0 0 0,2 1 0 0 0,1-1 0 0 0,0 1 0 0 0,1 1 0 0 0,-2 0 0 0 0,-2 0 0 0 0,2 1 0 0 0,0 1 0 0 0,0 0 0 0 0,1 0 0 0 0,0 1 0 0 0,-1-1 0 0 0,0 1 0 0 0,0 0 0 0 0,0 1 0 0 0,0-1 0 0 0,0 1 0 0 0,0-1 0 0 0,1 0 0 0 0,-1 1 0 0 0,2 0 0 0 0,1 0 0 0 0,0-1 0 0 0,0 0 0 0 0,1-2 0 0 0,-1 0 0 0 0,1 0 0 0 0,-1 0 0 0 0,0-1 0 0 0,0-1 0 0 0,-1 0 0 0 0,0-1 0 0 0,-1-1 0 0 0,1 0 0 0 0,-1 0 0 0 0,1 0 0 0 0,0 0 0 0 0,0 0 0 0 0,0 0 0 0 0,-1 1 0 0 0,1 0 0 0 0,-2 0 0 0 0,0 1 0 0 0,-4 1-384 0 0,-6 2-616 0 0,-3 0 488 0 0,2 1 824 0 0,3-1 160 0 0,2 0 32 0 0,3-1 8 0 0,3-1-416 0 0,1 0-96 0 0,1-1 0 0 0,2-1 0 0 0,0 0 0 0 0,0 0 0 0 0,-1 0 0 0 0,1 1 0 0 0,1 0 0 0 0,-1 1 0 0 0,0 0 0 0 0,0 0 0 0 0,0 0 0 0 0,-1 0 0 0 0,0 0 0 0 0,-1 0 0 0 0,0 0 0 0 0,0 1 0 0 0,0 1 0 0 0,0 0 0 0 0,1 1 0 0 0,0 1 0 0 0,-1-1 0 0 0,0 1 0 0 0,1-1 0 0 0,0 0 0 0 0,0 0 0 0 0,0 0 0 0 0,1-1 0 0 0,0 0 0 0 0,0 0 0 0 0,-1 0 0 0 0,2-1 0 0 0,-1 2 0 0 0,1-1 0 0 0,0 2 0 0 0,-1-1 0 0 0,2 0 0 0 0,-2 0 0 0 0,1 0 0 0 0,-1 0 0 0 0,0-1 0 0 0,0 0 0 0 0,-1-1 0 0 0,1 0 0 0 0,0-1 0 0 0,-1 0 0 0 0,0 0 0 0 0,0-1 0 0 0,-1 0 0 0 0,1 1 0 0 0,1-1 0 0 0,-1 2 0 0 0,2-1 0 0 0,-1 1 0 0 0,1 0 0 0 0,0 0 0 0 0,0 0 0 0 0,0 1 0 0 0,-1 0 0 0 0,1 0 0 0 0,-1 0 0 0 0,1-1 0 0 0,1 0 0 0 0,-1 0 0 0 0,2 0 0 0 0,0 0 0 0 0,1 0 0 0 0,1 0 0 0 0,1 0 0 0 0,0 0 0 0 0,0-1 0 0 0,1 1 0 0 0,1-1 0 0 0,0 1 0 0 0,1 0 0 0 0,0 0 0 0 0,0 1 0 0 0,-1 0 0 0 0,1 1 0 0 0,-1-1 0 0 0,1 1 0 0 0,0 1 0 0 0,1 0 0 0 0,0 0 0 0 0,1 0 0 0 0,-1 0 0 0 0,0 1 0 0 0,1-1 0 0 0,-1 1 0 0 0,0 0 0 0 0,0 0 0 0 0,1 1 0 0 0,-1 0 0 0 0,1 1 0 0 0,1 1 0 0 0,0 0 0 0 0,0 0 0 0 0,0 0 0 0 0,0 2 0 0 0,1-1 0 0 0,-1 1 0 0 0,0 0 0 0 0,1 1 0 0 0,-1-1 0 0 0,0 2 0 0 0,0 1 0 0 0,-1 1 0 0 0,1-1 0 0 0,1 1 0 0 0,0 0 0 0 0,1 0 0 0 0,0 0 0 0 0,1 0 0 0 0,1 0 0 0 0,0 0 0 0 0,1 1 0 0 0,0-1 0 0 0,1 1 0 0 0,0 1 0 0 0,0-1 0 0 0,1 2 0 0 0,-1 0 0 0 0,1 0 0 0 0,0 0 0 0 0,0 1 0 0 0,-1-1 0 0 0,1 0 0 0 0,-1 0 0 0 0,1-1 0 0 0,0-1 0 0 0,0 0 0 0 0,0 1 0 0 0,0-1 0 0 0,1 0 0 0 0,-1-1 0 0 0,1-1 0 0 0,0 0 0 0 0,1-1 0 0 0,0-1 0 0 0,0 0 0 0 0,0 0 0 0 0,0 1 0 0 0,1 0 0 0 0,0-1 0 0 0,0 0 0 0 0,0 0 0 0 0,0-2 0 0 0,-1 1 0 0 0,1-2 0 0 0,0 1 0 0 0,1-1 0 0 0,0 1 0 0 0,0-1 0 0 0,-1 1 0 0 0,0-1 0 0 0,0 1 0 0 0,0 0 0 0 0,1-1 0 0 0,0 1 0 0 0,0-1 0 0 0,1 0 0 0 0,1-1 0 0 0,1 0 0 0 0,1 0 0 0 0,-1-1 0 0 0,1 1 0 0 0,0-1 0 0 0,1-1 0 0 0,1 0 0 0 0,-1 0 0 0 0,2 0 0 0 0,-1 0 0 0 0,0-1 0 0 0,0 0 0 0 0,2 1 0 0 0,0 0 0 0 0,1-1 0 0 0,0 1 0 0 0,-1-1 0 0 0,1-1 0 0 0,0 1 0 0 0,0-1 0 0 0,-1 0 0 0 0,1 1 0 0 0,0-2 0 0 0,-1 1 0 0 0,1-1 0 0 0,-1 0 0 0 0,1 0 0 0 0,0-1 0 0 0,0-1 0 0 0,0 0 0 0 0,0 0 0 0 0,0-1 0 0 0,-1 1 0 0 0,0-2 0 0 0,-1 2 0 0 0,-1-2 0 0 0,0 2 0 0 0,0-1 0 0 0,-1 1 0 0 0,1 0 0 0 0,-1 0 0 0 0,1 1 0 0 0,0-1 0 0 0,0 0 0 0 0,0 0 0 0 0,-1 1 0 0 0,1-1 0 0 0,0 0 0 0 0,0-1 0 0 0,0 1 0 0 0,1-1 0 0 0,-1 1 0 0 0,1-1 0 0 0,0 0 0 0 0,1 1 0 0 0,1-1 0 0 0,0 0 0 0 0,0 1 0 0 0,1 0 0 0 0,0 0 0 0 0,0 1 0 0 0,0 0 0 0 0,1 0 0 0 0,1 1 0 0 0,1 1 0 0 0,0-1 0 0 0,2 1 0 0 0,0-1 0 0 0,0 1 0 0 0,0-1 0 0 0,0 0 0 0 0,0 0 0 0 0,-1-1 0 0 0,-1 1 0 0 0,0 0 0 0 0,-1 0 0 0 0,0 0 0 0 0,0 1 0 0 0,1-1 0 0 0,1 0 0 0 0,0-1 0 0 0,0 0 0 0 0,0-1 0 0 0,0 0 0 0 0,1 0 0 0 0,1 0 0 0 0,1 0 0 0 0,0-1 0 0 0,1 1 0 0 0,-1 0 0 0 0,0 0 0 0 0,0 1 0 0 0,-1 0 0 0 0,-1 0 0 0 0,1 1 0 0 0,-1-1 0 0 0,1 1 0 0 0,0-1 0 0 0,0 1 0 0 0,0-1 0 0 0,-1 1 0 0 0,1 0 0 0 0,0 0 0 0 0,1-1 0 0 0,1 1 0 0 0,0 0 0 0 0,1 0 0 0 0,-1 0 0 0 0,-1-1 0 0 0,-1 0 0 0 0,-2 0 0 0 0,-1-1 0 0 0,-1 0 0 0 0,-1 0 0 0 0,1 1 0 0 0,1-1 0 0 0,-1 1 0 0 0,1 0 0 0 0,0 1 0 0 0,1-1 0 0 0,0 0 0 0 0,1 0 0 0 0,-1-1 0 0 0,0 0 0 0 0,-1 0 0 0 0,1-1 0 0 0,-1 0 0 0 0,0 0 0 0 0,-2-1 0 0 0,0 0 0 0 0,-1 0 0 0 0,0 0 0 0 0,0-1 0 0 0,-1 1 0 0 0,0-1 0 0 0,-1 1 0 0 0,1 0 0 0 0,-1 0 0 0 0,0 1 0 0 0,-1 1 0 0 0,1 0 0 0 0,-1 0 0 0 0,0 0 0 0 0,1 0 0 0 0,-1 1 0 0 0,1 0 0 0 0,-1 1 0 0 0,1 0 0 0 0,1-1 0 0 0,0 1 0 0 0,0-1 0 0 0,-1 0 0 0 0,1-1 0 0 0,-1 0 0 0 0,0-1 0 0 0,-1 0 0 0 0,0 0 0 0 0,-2 0 0 0 0,0-1 0 0 0,-2 1 0 0 0,1-1 0 0 0,-1 1 0 0 0,0 1 0 0 0,0 0 0 0 0,0 0 0 0 0,1 1 0 0 0,-1-1 0 0 0,1 1 0 0 0,0 0 0 0 0,0-1 0 0 0,-1 1 0 0 0,1-1 0 0 0,-1 1 0 0 0,1-1 0 0 0,-1 0 0 0 0,-1-1 0 0 0,1 1 0 0 0,-1-1 0 0 0,1 0 0 0 0,-1 0 0 0 0,1-1 0 0 0,0 0 0 0 0,-1-1 0 0 0,1 0 0 0 0,-1-1 0 0 0,1 0 0 0 0,-1-2 64 0 0,0 0-64 0 0,1-1 0 0 0,-1-1 72 0 0,1 0-72 0 0,-1 0 0 0 0,0 0 0 0 0,0 0 0 0 0,1 0 0 0 0,-1 0 0 0 0,1 1 0 0 0,-1 0 0 0 0,1 1 0 0 0,-1 0 0 0 0,1 0 0 0 0,-1 0 0 0 0,0-1 0 0 0,1-1 0 0 0,-1-1 0 0 0,-1 1 0 0 0,1-1 0 0 0,-1 0 0 0 0,-1 0 64 0 0,0-1-64 0 0,-1 1 0 0 0,-1-1 0 0 0,-1 1 0 0 0,0-1 0 0 0,-1 0 0 0 0,0 0 0 0 0,0-1 0 0 0,-1-1 64 0 0,0 0-64 0 0,1 0 0 0 0,0-1 0 0 0,0 0 0 0 0,1 1 0 0 0,0 0 0 0 0,1 1 64 0 0,-1-1-64 0 0,1 0 0 0 0,0-1 0 0 0,0 0 0 0 0,-1 0 0 0 0,-1 0 0 0 0,-1 0 0 0 0,0 0 0 0 0,-2-1 0 0 0,-1 0 0 0 0,-1 0 0 0 0,0-1 0 0 0,-2 0 0 0 0,1-2 0 0 0,-1-1 64 0 0,1-1-64 0 0,0-1 0 0 0,0 1 0 0 0,0 0 64 0 0,1 0-64 0 0,0-1 0 0 0,1 1 0 0 0,-1-1 0 0 0,1 1 0 0 0,-1 0 0 0 0,0 1 0 0 0,0 1 0 0 0,0 2 0 0 0,-1 0-368 0 0,-2-2-624 0 0,-3-1 792 0 0,-1-1 672 0 0,0 1 32 0 0,0 2 8 0 0,0 2-416 0 0,0 1-96 0 0,0 2 0 0 0,0 1 0 0 0,0 1 0 0 0,-1 1 0 0 0,1 0 0 0 0,-1 0 0 0 0,0 0 0 0 0,-1 1 0 0 0,0 0 0 0 0,-1-1 0 0 0,-1 2 0 0 0,1-1 0 0 0,-1 0 0 0 0,1 1 0 0 0,0-1 0 0 0,0 0 0 0 0,0 0 0 0 0,1 0 0 0 0,-1 0 0 0 0,0 0 0 0 0,1 1 0 0 0,-1-1 0 0 0,0 2 0 0 0,-1-1 0 0 0,0 1 0 0 0,-1-1 0 0 0,0 0 0 0 0,1-1 0 0 0,-1-1 0 0 0,1-1 0 0 0,0 0 0 0 0,-2 0 0 0 0,1-1 0 0 0,-2 1 0 0 0,-1 1 0 0 0,-4-1 0 0 0,-2 1 0 0 0,-1 0 0 0 0,-5 0 0 0 0,0 1 0 0 0,1 1 0 0 0,3 2 0 0 0,1 1 0 0 0,2 1 0 0 0,0 1 0 0 0,-4 1 0 0 0,-4 0 0 0 0,-9-1 0 0 0,-4 1 0 0 0,2-2 0 0 0,2 1 0 0 0,4-1 0 0 0,3 1 0 0 0,4-1 0 0 0,2 1 0 0 0,3-2 0 0 0,2 1 0 0 0,0 0 0 0 0,2 0 0 0 0,0-1 0 0 0,-1 1 0 0 0,0-1 0 0 0,-1-1 0 0 0,1 1 0 0 0,-1 0 0 0 0,0 0 0 0 0,0 0 0 0 0,-1 1 0 0 0,0 0 0 0 0,1 1 0 0 0,0 0 0 0 0,1 0 0 0 0,0 0 0 0 0,1 1 0 0 0,0-1 0 0 0,0 1 0 0 0,0 0 0 0 0,0 0 0 0 0,0 0 0 0 0,0 1 0 0 0,0-1 0 0 0,0 0 0 0 0,0 0 0 0 0,1 0 0 0 0,0-1 0 0 0,0 0 0 0 0,1-1 0 0 0,0 1 0 0 0,1-1 0 0 0,-1-1 0 0 0,0 1 0 0 0,0-1 0 0 0,1 0 0 0 0,1 1 0 0 0,1-1 0 0 0,0 1 0 0 0,1 0 0 0 0,0 1 0 0 0,-1 0 0 0 0,-1 0 0 0 0,0 1 0 0 0,0 1 0 0 0,0 0 0 0 0,1 0 0 0 0,1 0 0 0 0,-1 0 0 0 0,-1 0 0 0 0,1 1 0 0 0,-2-1 0 0 0,1 0 0 0 0,0 0 0 0 0,1 0 0 0 0,-1 1 0 0 0,-1 0 0 0 0,1 0 0 0 0,0 1 0 0 0,0 0 0 0 0,0 1 0 0 0,0 1 0 0 0,0-1 0 0 0,0 0 0 0 0,0 0 0 0 0,0 0 0 0 0,-1 1 0 0 0,0 1 0 0 0,-1-1 0 0 0,0 1 0 0 0,-2 1 0 0 0,0-1 0 0 0,-1 1 0 0 0,0 0 0 0 0,0 0 0 0 0,0 0 0 0 0,-1 0 0 0 0,1-1 0 0 0,1 1 0 0 0,0-2 0 0 0,1 1 0 0 0,0-1 0 0 0,2-1 0 0 0,0 0 0 0 0,0-1 0 0 0,-1 0 0 0 0,1 0 0 0 0,-1-1 0 0 0,0 0 0 0 0,1 0 0 0 0,0 1 0 0 0,0-1 0 0 0,1 2 0 0 0,1 0 0 0 0,0 0 0 0 0,1 1 0 0 0,1 1 0 0 0,0 0 0 0 0,0 1 0 0 0,1-1 0 0 0,0 1 0 0 0,0 0 0 0 0,1 0 0 0 0,-1 1 0 0 0,1-1 0 0 0,-1 1 0 0 0,1 0 0 0 0,1 0 0 0 0,1 0 0 0 0,-1 0 0 0 0,1 0 0 0 0,-1-1 0 0 0,0 1 0 0 0,0-1 0 0 0,1 1 0 0 0,-1 0 0 0 0,1 0 0 0 0,1 1 0 0 0,0 0 0 0 0,0 0 0 0 0,1 1 0 0 0,0 1 0 0 0,0 0 0 0 0,1 1 0 0 0,1 0 0 0 0,0 0 0 0 0,0 0 0 0 0,1 0 0 0 0,0 1 0 0 0,0 1 0 0 0,0 0 0 0 0,0 1 0 0 0,1 1 0 0 0,0 1 0 0 0,1-1 0 0 0,-1 1 0 0 0,1 0 0 0 0,0 0 0 0 0,1 0 0 0 0,0 2 0 0 0,1 0 0 0 0,0 1-64 0 0,1 1 64 0 0,1 0 0 0 0,0 0 0 0 0,0 2 0 0 0,0 0 0 0 0,0 0 0 0 0,1 1 0 0 0,0 1 0 0 0,0 0 0 0 0,1 0 0 0 0,1-1 0 0 0,0-2 0 0 0,1-1 0 0 0,0-2 0 0 0,0 0 0 0 0,1-2 0 0 0,-1-1 0 0 0,1-1 0 0 0,0 0 0 0 0,0-1 0 0 0,0-1 0 0 0,-1-1 0 0 0,0 0 0 0 0,-1-1 0 0 0,0 0 0 0 0,0-1 0 0 0,-1 1 0 0 0,0 1 0 0 0,0 1 0 0 0,1 7-512 0 0,-1 10-744 0 0,-1 7 616 0 0,0 17-1160 0 0,-1 10 872 0 0,0 8-7872 0 0,0-10-4143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6:43.517"/>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0 2127 267163 44035,'1'0'208'0'0,"-1"0"-208"0"0,1 0 0 0 0,-1 0 192 0 0,1 1 8 0 0,1 0 8 0 0,-1 0 0 0 0,1 0-24 0 0,1 1-8 0 0,0 1 0 0 0,0 1 0 0 0,1 0-96 0 0,-1 0-16 0 0,1 1-64 0 0,-1 0 96 0 0,0-1-96 0 0,0 1 72 0 0,0-1-72 0 0,-1-1 64 0 0,1-1 32 0 0,1-1 96 0 0,0-1-96 0 0,1-1 32 0 0,0 0 16 0 0,0 0 0 0 0,0 0 0 0 0,0 0-24 0 0,1 0-8 0 0,-1 0 0 0 0,1 0 0 0 0,0 1-112 0 0,1 0 88 0 0,-1 2-88 0 0,0 0 80 0 0,1 1-80 0 0,0 0 0 0 0,0 0 0 0 0,3 2 64 0 0,2-1-64 0 0,-1 0 0 0 0,0 0 0 0 0,0-1 64 0 0,0 0-64 0 0,-1-1 96 0 0,0 0-32 0 0,0 0 48 0 0,0 0 8 0 0,0 0 0 0 0,0 0 80 0 0,1 1-128 0 0,0-1 0 0 0,0 1 0 0 0,-2 1-72 0 0,1-1 0 0 0,-1-1 0 0 0,3 0 64 0 0,1 0 16 0 0,2-2-80 0 0,1 0 80 0 0,2-2-16 0 0,-1 1-64 0 0,-1-2 64 0 0,-1 1 24 0 0,-1-1 0 0 0,-2-1 0 0 0,0 1 0 0 0,0 0 8 0 0,-1 0 8 0 0,1 0 0 0 0,-1 0 0 0 0,1 1-24 0 0,0 0-8 0 0,-1-1 0 0 0,-1 2 0 0 0,0-1-72 0 0,0 0 64 0 0,0 1-64 0 0,0 0 64 0 0,1 0-64 0 0,0 1 0 0 0,0 0 0 0 0,0 1 64 0 0,0 0-64 0 0,0-1 0 0 0,-1 2 0 0 0,1-1 0 0 0,-1 0 0 0 0,0 0 0 0 0,-1 1 0 0 0,-1-1 0 0 0,1 0 0 0 0,-1 0 0 0 0,-1 0 0 0 0,1 0 0 0 0,-1-1 0 0 0,0 0 80 0 0,1-1-80 0 0,-1 0 80 0 0,0 0-16 0 0,0 0 0 0 0,0 1 0 0 0,0-1 0 0 0,0 1 0 0 0,1 0-64 0 0,0-1 96 0 0,0 1-32 0 0,0 0-64 0 0,0 0 96 0 0,-1 0-96 0 0,1 1 96 0 0,0-1-96 0 0,1 1 0 0 0,-1-1 0 0 0,1 2 64 0 0,0 0-64 0 0,-1 0 0 0 0,1 1 0 0 0,-1-1 0 0 0,0 1 0 0 0,0 0 0 0 0,0 0 0 0 0,-1 0 0 0 0,0-1 0 0 0,0 0 0 0 0,-1 0 0 0 0,1 0 0 0 0,-1 0 0 0 0,0 0 0 0 0,0-1 0 0 0,0 0 64 0 0,0-1-64 0 0,0 1 80 0 0,-1-1-80 0 0,0 1 80 0 0,0 0-80 0 0,-1 0 0 0 0,1 0 0 0 0,-1 1 64 0 0,0-1-64 0 0,0 0 0 0 0,1 0 0 0 0,0 0 0 0 0,0 0 0 0 0,0 1 0 0 0,1-1 64 0 0,-1 1-64 0 0,1-1 64 0 0,0 0-64 0 0,0-1 64 0 0,0 0-64 0 0,0 0 96 0 0,0 0-96 0 0,-1 0 96 0 0,1 0-96 0 0,-1-1 96 0 0,1 1-96 0 0,1-1 96 0 0,0 0-16 0 0,1 1-80 0 0,-1-1 80 0 0,-1 0-80 0 0,0 1 96 0 0,0-1-96 0 0,-1 0 96 0 0,0 0-96 0 0,0 0 96 0 0,0 0-96 0 0,0 0 96 0 0,0 0-96 0 0,0 2 0 0 0,0-1 0 0 0,0 1 64 0 0,1 0-64 0 0,-1 0 0 0 0,0 0 0 0 0,1-1 64 0 0,0 1-64 0 0,1 0 0 0 0,1 0 64 0 0,-1-1-64 0 0,0 0 0 0 0,-1 0 0 0 0,0-1 64 0 0,0 0-64 0 0,0 0 0 0 0,1 0 0 0 0,0 0 0 0 0,0 0 0 0 0,0 0 0 0 0,0 1 0 0 0,0 0 64 0 0,-1 0-64 0 0,1 0 0 0 0,-2 0 0 0 0,-1 0 0 0 0,0 0 0 0 0,-1 0 0 0 0,0-1 0 0 0,1 1 0 0 0,-1-1 0 0 0,1 0 0 0 0,0 1 0 0 0,1-1 64 0 0,-1 2-64 0 0,1-1 0 0 0,-1 1 0 0 0,1 1 0 0 0,0 0 0 0 0,0 1 0 0 0,0-1 0 0 0,-1 0 0 0 0,1-1 0 0 0,-1 1 0 0 0,1-1 0 0 0,-1 0 0 0 0,0 1 0 0 0,0-1 0 0 0,0 0 0 0 0,1-1 0 0 0,0 1 0 0 0,1 0 0 0 0,0-1 0 0 0,0 0 64 0 0,0 0-64 0 0,0 0 0 0 0,-1-1 0 0 0,1 0 0 0 0,-1 0 0 0 0,1-1 0 0 0,1 0 64 0 0,-1 1-64 0 0,0 0 64 0 0,0 1-64 0 0,0 1 64 0 0,0 0-64 0 0,-1 0 0 0 0,1-1 0 0 0,-1 1 64 0 0,0 0-64 0 0,0 2 64 0 0,-1 1-64 0 0,1 4-128 0 0,0 8-368 0 0,-2 2-10407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9:00.889"/>
    </inkml:context>
    <inkml:brush xml:id="br0">
      <inkml:brushProperty name="width" value="0.1" units="cm"/>
      <inkml:brushProperty name="height" value="0.1" units="cm"/>
      <inkml:brushProperty name="color" value="#F4F91B"/>
    </inkml:brush>
  </inkml:definitions>
  <inkml:trace contextRef="#ctx0" brushRef="#br0">1232 110 4143 0 0,'-5'-27'1434'0'0,"-7"6"1002"0"0,6 18-2240 0 0,0 1 1 0 0,-1-1-1 0 0,0 1 0 0 0,1 0 1 0 0,-1 1-1 0 0,0 0 1 0 0,-10-1-1 0 0,-3-1 446 0 0,-82-10 1439 0 0,-106-1 1 0 0,66 7-1169 0 0,-181-1 72 0 0,264 11-1593 0 0,0 3 1 0 0,1 2-1 0 0,-83 23 1 0 0,102-20-555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6:49.464"/>
    </inkml:context>
    <inkml:brush xml:id="br0">
      <inkml:brushProperty name="width" value="0.1" units="cm"/>
      <inkml:brushProperty name="height" value="0.1" units="cm"/>
      <inkml:brushProperty name="color" value="#66CC00"/>
    </inkml:brush>
  </inkml:definitions>
  <inkml:trace contextRef="#ctx0" brushRef="#br0">1 20 1375 0 0,'3'-19'5560'0'0,"0"29"-5878"0"0,-3-6 361 0 0,1 0-56 0 0,0 1 0 0 0,0-1-1 0 0,0 1 1 0 0,0 0 0 0 0,3 4-1 0 0,-4-8 45 0 0,1 0 0 0 0,-1-1 0 0 0,1 1 0 0 0,-1 0 0 0 0,1 0 0 0 0,0-1 0 0 0,-1 1 0 0 0,1 0 0 0 0,0-1 0 0 0,-1 1 0 0 0,1 0 0 0 0,0-1-1 0 0,0 1 1 0 0,-1-1 0 0 0,1 1 0 0 0,0-1 0 0 0,0 0 0 0 0,0 1 0 0 0,0-1 0 0 0,0 0 0 0 0,0 0 0 0 0,0 1 0 0 0,0-1 0 0 0,0 0 0 0 0,-1 0 0 0 0,1 0 0 0 0,0 0 0 0 0,0 0 0 0 0,0 0-1 0 0,2-1 1 0 0,5 0 160 0 0,0 0 0 0 0,0 1 0 0 0,0 0-1 0 0,1 0 1 0 0,-1 1 0 0 0,0 0 0 0 0,0 1 0 0 0,0-1-1 0 0,11 5 1 0 0,2 0-76 0 0,-11-5-27 0 0,0 1-1 0 0,-1-1 1 0 0,2-1-1 0 0,-1 0 1 0 0,0 0 0 0 0,0-1-1 0 0,0 0 1 0 0,-1-1 0 0 0,1 0-1 0 0,13-4 1 0 0,-14 3 33 0 0,5 1-22 0 0,0 0 0 0 0,0 1 0 0 0,0 1 0 0 0,0 0 0 0 0,0 1 0 0 0,0 0-1 0 0,15 4 1 0 0,-11-2 20 0 0,0-1-1 0 0,0 0 0 0 0,24-2 0 0 0,-23-1-77 0 0,4-1 178 0 0,35-7 1 0 0,-32 5-31 0 0,1 0 0 0 0,32 1 0 0 0,-32 2-136 0 0,0-1 0 0 0,31-7 0 0 0,-29 4 45 0 0,1 1 0 0 0,-1 2 0 0 0,32 1 0 0 0,-43 2-70 0 0,1 1-1 0 0,19 5 1 0 0,-4-2 27 0 0,-14-2-18 0 0,-1-2-1 0 0,1 0 0 0 0,-1-2 0 0 0,28-2 1 0 0,-21-2 66 0 0,-14 3 9 0 0,0 1 0 0 0,14-1 1 0 0,59-4 104 0 0,-57 3-134 0 0,0 2 0 0 0,37 1 0 0 0,-33 3-83 0 0,38 4 11 0 0,-45-4 15 0 0,27 1 1 0 0,-9-2-16 0 0,16-2 22 0 0,-42-1-23 0 0,31 2 0 0 0,125 21 54 0 0,-128-18-45 0 0,71-4-1 0 0,14 0 9 0 0,-110 3-27 0 0,26 6 0 0 0,-27-5 0 0 0,29 3 0 0 0,11 2 0 0 0,-43-6 0 0 0,-1 0 0 0 0,25 0 0 0 0,23-3 0 0 0,99 2 0 0 0,11 4 0 0 0,0-10 56 0 0,-123 2-48 0 0,-48 1-8 0 0,202-2 0 0 0,-150 9 0 0 0,-33-4 5 0 0,42 1 1 0 0,-16-7 26 0 0,63-14 0 0 0,-39 7 21 0 0,-56 8-49 0 0,0 0-1 0 0,0 1 1 0 0,0 0 0 0 0,1 1-1 0 0,25 2 1 0 0,78 15 30 0 0,-54-5-26 0 0,-39-7-5 0 0,0-1 0 0 0,0-1-1 0 0,52-4 1 0 0,64-11 50 0 0,-100 9-32 0 0,-1 2 1 0 0,47 4-1 0 0,-9 0-21 0 0,-6 1 26 0 0,32-2 12 0 0,-89-1-38 0 0,30 4 0 0 0,4-1 0 0 0,40-5-1 0 0,61 2 66 0 0,-94-3-65 0 0,-25 1 0 0 0,37-4 0 0 0,30-1 0 0 0,-15 4 0 0 0,-49 1 0 0 0,1 1 0 0 0,56 7 0 0 0,-50 0 13 0 0,1-2 0 0 0,0-2 0 0 0,0-1-1 0 0,48-7 1 0 0,80-20-13 0 0,-137 24 10 0 0,-1 1 0 0 0,42 5 0 0 0,-44-1 2 0 0,-1-2-1 0 0,61-5 0 0 0,-5-9 53 0 0,123-2 0 0 0,-185 15-64 0 0,69-3 0 0 0,-67 1 0 0 0,-12 0 0 0 0,-1 0 0 0 0,1 2 0 0 0,-1 0 0 0 0,28 3 0 0 0,3 6 0 0 0,-18-3 0 0 0,-1-2 0 0 0,46 3 0 0 0,-45-6 0 0 0,31 6 0 0 0,4 0 0 0 0,110-5 0 0 0,-65-12 0 0 0,44-1 0 0 0,-45 15 3 0 0,58-3 58 0 0,-57-5-34 0 0,80-8 21 0 0,-108 1 35 0 0,-45 5-58 0 0,2 1-1 0 0,-1 2 1 0 0,47 2-1 0 0,229 33 40 0 0,-162-21-64 0 0,-127-8 0 0 0,33 8 0 0 0,-33-6 0 0 0,35 3 0 0 0,66 2 0 0 0,-35-1 0 0 0,71 3 0 0 0,-124-8 0 0 0,-26-2 0 0 0,0-1 0 0 0,1 0 0 0 0,-1 0 0 0 0,11-1 0 0 0,75 1 64 0 0,-58-7-64 0 0,-29 4 0 0 0,1 0 0 0 0,0 1 0 0 0,-1 0 0 0 0,1 1 0 0 0,11 0 0 0 0,10 3 6 0 0,-9 0 4 0 0,-1-1-1 0 0,1-1 1 0 0,0-1 0 0 0,-1 0 0 0 0,30-5-1 0 0,-40 3-9 0 0,0 1 0 0 0,1 1 0 0 0,-1 0 0 0 0,0 0 0 0 0,11 2 0 0 0,-8-1 0 0 0,0 0 0 0 0,17-1 0 0 0,11-2 0 0 0,40 3 0 0 0,-20 0 0 0 0,-22-1 22 0 0,0-3-1 0 0,46-7 0 0 0,-47 5-21 0 0,0 2 0 0 0,43 2 0 0 0,-74 1 0 0 0,8-1 0 0 0,-1 0 0 0 0,23-6 0 0 0,-23 4 0 0 0,0 1 0 0 0,23-1 0 0 0,-35 3-65 0 0,0 0 0 0 0,0 0 0 0 0,0 1 0 0 0,0-1 0 0 0,0 0 1 0 0,0 1-1 0 0,-1-1 0 0 0,1 0 0 0 0,0 1 0 0 0,0-1 0 0 0,0 1 0 0 0,0-1 0 0 0,0 1 0 0 0,-1 0 0 0 0,1-1 0 0 0,0 1 0 0 0,0 0 0 0 0,-1 0 0 0 0,1-1 0 0 0,0 1 0 0 0,-1 0 0 0 0,1 0 0 0 0,-1 0 0 0 0,0 0 0 0 0,1 1 0 0 0,8 28-3350 0 0,-7-20 2102 0 0,2 8-2262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7:37.549"/>
    </inkml:context>
    <inkml:brush xml:id="br0">
      <inkml:brushProperty name="width" value="0.1" units="cm"/>
      <inkml:brushProperty name="height" value="0.1" units="cm"/>
      <inkml:brushProperty name="color" value="#66CC00"/>
    </inkml:brush>
  </inkml:definitions>
  <inkml:trace contextRef="#ctx0" brushRef="#br0">0 23 919 0 0,'2'-2'80'0'0,"0"-4"-80"0"0,0 1 0 0 0,0-1 0 0 0,1 2 144 0 0,-1 4 16 0 0,0 0 0 0 0,0 0 0 0 0,0 2-160 0 0,-2 2 0 0 0,2 0 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8:15.782"/>
    </inkml:context>
    <inkml:brush xml:id="br0">
      <inkml:brushProperty name="width" value="0.1" units="cm"/>
      <inkml:brushProperty name="height" value="0.1" units="cm"/>
      <inkml:brushProperty name="color" value="#66CC00"/>
    </inkml:brush>
  </inkml:definitions>
  <inkml:trace contextRef="#ctx0" brushRef="#br0">1 1 863 0 0,'1'1'20'0'0,"0"0"-1"0"0,0 0 1 0 0,0 0-1 0 0,0 0 1 0 0,-1 0-1 0 0,1 0 1 0 0,0 0-1 0 0,-1 1 1 0 0,1-1-1 0 0,0 0 1 0 0,-1 0-1 0 0,0 1 1 0 0,1 1-1 0 0,2 3 284 0 0,1 3 6 0 0,-4-9-211 0 0,0 1 0 0 0,0-1 0 0 0,1 1 0 0 0,-1 0 1 0 0,0-1-1 0 0,0 1 0 0 0,1-1 0 0 0,-1 1 0 0 0,0-1 0 0 0,1 1 0 0 0,-1-1 1 0 0,1 1-1 0 0,-1-1 0 0 0,1 1 0 0 0,-1-1 0 0 0,1 0 0 0 0,-1 1 0 0 0,1-1 0 0 0,-1 1 1 0 0,1-1-1 0 0,-1 0 0 0 0,1 0 0 0 0,-1 1 0 0 0,1-1 0 0 0,0 0 0 0 0,-1 0 1 0 0,1 0-1 0 0,0 0 0 0 0,-1 0 0 0 0,2 0 0 0 0,3 0 95 0 0,-3 0-161 0 0,0 0 1 0 0,0 0-1 0 0,0 0 1 0 0,0 0-1 0 0,-1 1 1 0 0,1-1-1 0 0,0 1 0 0 0,0-1 1 0 0,0 1-1 0 0,-1-1 1 0 0,1 1-1 0 0,2 1 1 0 0,21 13-18 0 0,-21-12 17 0 0,1 0-1 0 0,-1 0 1 0 0,1-1-1 0 0,0 1 1 0 0,0-1-1 0 0,0 0 1 0 0,1 0 0 0 0,-1-1-1 0 0,0 1 1 0 0,10 0-1 0 0,-14-2 10 0 0,0-1-1 0 0,0 1 1 0 0,0-1-1 0 0,0 1 0 0 0,0-1 1 0 0,0 1-1 0 0,-1-1 0 0 0,1 0 1 0 0,0 0-1 0 0,0 1 1 0 0,0-1-1 0 0,0-1 0 0 0,13-8 475 0 0,-12 9-504 0 0,0 0-1 0 0,0 1 0 0 0,0-1 0 0 0,0 1 0 0 0,0 0 1 0 0,0 0-1 0 0,0 0 0 0 0,0 0 0 0 0,0 0 0 0 0,0 0 1 0 0,0 0-1 0 0,0 1 0 0 0,0-1 0 0 0,-1 1 1 0 0,1-1-1 0 0,0 1 0 0 0,0 0 0 0 0,2 1 0 0 0,-2 0 1 0 0,0 0-1 0 0,0 0 0 0 0,-1 0 0 0 0,1 0 0 0 0,0 0 0 0 0,-1 0 0 0 0,0 0 1 0 0,1 1-1 0 0,-1-1 0 0 0,0 1 0 0 0,0-1 0 0 0,0 1 0 0 0,0 4 0 0 0,0-4 1 0 0,9 23 299 0 0,-10-26-300 0 0,0 1-1 0 0,0-1 0 0 0,1 1 1 0 0,-1 0-1 0 0,0-1 0 0 0,1 1 0 0 0,-1-1 1 0 0,0 1-1 0 0,1-1 0 0 0,-1 1 1 0 0,1-1-1 0 0,-1 1 0 0 0,1-1 1 0 0,-1 0-1 0 0,1 1 0 0 0,-1-1 1 0 0,1 0-1 0 0,0 1 0 0 0,-1-1 0 0 0,1 0 1 0 0,-1 0-1 0 0,1 0 0 0 0,0 1 1 0 0,-1-1-1 0 0,1 0 0 0 0,0 0 1 0 0,-1 0-1 0 0,1 0 0 0 0,0 0 0 0 0,-1 0 1 0 0,1 0-1 0 0,0-1 0 0 0,11-1 111 0 0,0 0-1 0 0,1 0 0 0 0,-1 1 1 0 0,21 1-1 0 0,-29 0-96 0 0,58 7 41 0 0,-50-6-46 0 0,-1-1-1 0 0,0 0 0 0 0,1-1 1 0 0,-1-1-1 0 0,0 1 0 0 0,0-2 1 0 0,0 0-1 0 0,19-7 0 0 0,-18 5 60 0 0,0 1 0 0 0,0 0 0 0 0,1 1-1 0 0,0 0 1 0 0,19-1 0 0 0,70 1 70 0 0,-23 1-143 0 0,-26-4-4 0 0,-31 3 0 0 0,28 0 0 0 0,87 5 0 0 0,2-10 64 0 0,58 15-64 0 0,-171-6 0 0 0,1-3 0 0 0,40-5 0 0 0,-43 3 0 0 0,1 1 0 0 0,0 2 0 0 0,28 1 0 0 0,93 13 0 0 0,-122-11 0 0 0,-1 2 0 0 0,1 0 0 0 0,-1 2 0 0 0,30 11 0 0 0,-46-16 7 0 0,0 1-1 0 0,0-1 1 0 0,0 0-1 0 0,0-1 0 0 0,1 0 1 0 0,-1 0-1 0 0,0 0 1 0 0,1-1-1 0 0,12-3 0 0 0,-19 4-6 0 0,0-1 0 0 0,1 1 0 0 0,0-1 0 0 0,-1 1 0 0 0,1-1 0 0 0,-1 1 0 0 0,1 0 0 0 0,0 0 0 0 0,-1 0 0 0 0,1 0 0 0 0,0 0 0 0 0,-1 0 0 0 0,1 0 0 0 0,0 0 0 0 0,-1 1 0 0 0,1-1 0 0 0,-1 1 0 0 0,1-1 0 0 0,0 1 0 0 0,1 1 0 0 0,-3-2 4 0 0,1 0 0 0 0,-1 0 0 0 0,0 0 0 0 0,0 1-1 0 0,1-1 1 0 0,-1 0 0 0 0,0 0 0 0 0,0 0 0 0 0,1 0 0 0 0,-1 0-1 0 0,0 0 1 0 0,0 0 0 0 0,1 0 0 0 0,-1 0 0 0 0,0 0-1 0 0,0 0 1 0 0,1 0 0 0 0,-1 0 0 0 0,0 0 0 0 0,0 0-1 0 0,1 0 1 0 0,-1 0 0 0 0,0 0 0 0 0,0 0 0 0 0,1 0 0 0 0,-1-1-1 0 0,0 1 1 0 0,0 0 0 0 0,1 0 0 0 0,-1 0 0 0 0,0 0-1 0 0,0-1 1 0 0,0 1 0 0 0,1 0 0 0 0,-1 0 0 0 0,0 0 0 0 0,0-1-1 0 0,0 1 1 0 0,0 0 0 0 0,0 0 0 0 0,0 0 0 0 0,1-1-1 0 0,-1 1 1 0 0,0 1 51 0 0,0-1-54 0 0,16 32 63 0 0,-1-5-262 0 0,-6-11-165 0 0,-1-2 44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8:23.999"/>
    </inkml:context>
    <inkml:brush xml:id="br0">
      <inkml:brushProperty name="width" value="0.1" units="cm"/>
      <inkml:brushProperty name="height" value="0.1" units="cm"/>
      <inkml:brushProperty name="color" value="#66CC00"/>
    </inkml:brush>
  </inkml:definitions>
  <inkml:trace contextRef="#ctx0" brushRef="#br0">0 160 919 0 0,'1'0'44'0'0,"0"-1"0"0"0,0 1 0 0 0,-1-1 0 0 0,1 1 0 0 0,0-1-1 0 0,0 1 1 0 0,0-1 0 0 0,-1 1 0 0 0,1-1 0 0 0,0 0 0 0 0,-1 0-1 0 0,1 1 1 0 0,0-2 0 0 0,0 1 155 0 0,0 0-1 0 0,0-1 1 0 0,0 1-1 0 0,0 0 1 0 0,0 0-1 0 0,0 0 1 0 0,0 1-1 0 0,0-1 1 0 0,1 0-1 0 0,1-1 1 0 0,18-3 94 0 0,1 1 1 0 0,1 1 0 0 0,40-1-1 0 0,-42 5-228 0 0,35 6 0 0 0,-34-3 172 0 0,35 1 0 0 0,-24-4 41 0 0,60 12 0 0 0,-47-5-162 0 0,77 8 167 0 0,-106-14-220 0 0,1-1 0 0 0,0-1 1 0 0,-1-1-1 0 0,35-5 0 0 0,-15 1 16 0 0,199-6 283 0 0,-53 9-84 0 0,-141 4-101 0 0,72 11 0 0 0,-96-12-149 0 0,-1 0 0 0 0,1-1-1 0 0,0 0 1 0 0,26-5 0 0 0,-24 2 15 0 0,0 2-1 0 0,40 0 1 0 0,-15 5 17 0 0,1-2 1 0 0,65-6-1 0 0,-29-9 64 0 0,16-1 40 0 0,-73 14-154 0 0,0 1 0 0 0,0 1 0 0 0,45 11 0 0 0,-37-7 2 0 0,38 3 0 0 0,63-5 81 0 0,61 5 70 0 0,5 10 112 0 0,-153-18-157 0 0,0-2 1 0 0,-1-2-1 0 0,52-10 1 0 0,-64 8 4 0 0,124-7 64 0 0,-147 11-182 0 0,105-8 8 0 0,34-1 120 0 0,-115 10-76 0 0,0 0 0 0 0,42 8-1 0 0,-40-2-53 0 0,0-2 0 0 0,0-1 0 0 0,44-2 0 0 0,-51-4-15 0 0,-2 1 31 0 0,-1 0 0 0 0,1 2 0 0 0,54 7 0 0 0,-5 12-7 0 0,-53-12 63 0 0,-1-1 1 0 0,1-1 0 0 0,0-1-1 0 0,0-2 1 0 0,34 1 0 0 0,13-9-42 0 0,41-1-390 0 0,103-4 484 0 0,-76 0-128 0 0,-120 10 0 0 0,0 1 0 0 0,20 2 0 0 0,26 0 0 0 0,41 1 0 0 0,-62 0 0 0 0,226-13 2 0 0,-138 1 60 0 0,-48 8-62 0 0,-18-2 18 0 0,60-4 28 0 0,-94 4-24 0 0,0 1-1 0 0,47 3 0 0 0,-45 3-21 0 0,-1 2 0 0 0,33 11 0 0 0,-32-8 0 0 0,-3 0 0 0 0,1-1 0 0 0,38 5 0 0 0,-54-11 0 0 0,26 7 0 0 0,-30-5 0 0 0,-1-2 0 0 0,1 1 0 0 0,24 0 0 0 0,-23-3 0 0 0,-1 1 0 0 0,0-2 0 0 0,-1 1 0 0 0,13-3 0 0 0,-9 1 10 0 0,0 0-1 0 0,0 1 1 0 0,0 1-1 0 0,18 2 1 0 0,15 1 6 0 0,-11-1-16 0 0,-19-1 0 0 0,-11-1 0 0 0,-1 0 0 0 0,1 0 0 0 0,0 0 0 0 0,0-1 0 0 0,0 0 0 0 0,8-2 0 0 0,-10 1 0 0 0,1 1 0 0 0,-1 0 0 0 0,0 1 0 0 0,9-1 0 0 0,-9 1 0 0 0,1 0 0 0 0,-1-1 0 0 0,1 1 0 0 0,8-3 0 0 0,37-16 64 0 0,26-7 64 0 0,-67 23-113 0 0,0 1-1 0 0,16-2 0 0 0,4 0 7 0 0,89-11 35 0 0,-84 12-48 0 0,62 1-8 0 0,-18 2 0 0 0,132-6 0 0 0,-186 6 0 0 0,123 6 0 0 0,-112-4 0 0 0,47-2 0 0 0,-32-1 0 0 0,99-7 0 0 0,-79 3 0 0 0,168-7 0 0 0,-161 11-2 0 0,26-2 15 0 0,36-16 40 0 0,-35 12-53 0 0,126 6 0 0 0,-11 2 0 0 0,26-10 0 0 0,-101 6 0 0 0,-43 2 0 0 0,-29-1 0 0 0,196-13 0 0 0,-149 7 0 0 0,182 8 0 0 0,-209 3 0 0 0,219-20 0 0 0,-149 4 0 0 0,0 12 0 0 0,-100 2 0 0 0,105-10 0 0 0,-85-3 22 0 0,0 4-1 0 0,108 4 0 0 0,11 25-21 0 0,-3 0 0 0 0,42-6 64 0 0,-6 14-64 0 0,-205-25 0 0 0,252 20 0 0 0,-85-13 0 0 0,-66-8 0 0 0,377 6 0 0 0,-149-25 0 0 0,-315 13 0 0 0,-11 0 13 0 0,0-2 0 0 0,0-1 0 0 0,0-1 0 0 0,48-18-1 0 0,-62 17 2 0 0,25-15 0 0 0,-33 16 12 0 0,0 1 0 0 0,0 1 0 0 0,1 0 0 0 0,-1 0 1 0 0,1 1-1 0 0,22-4 0 0 0,1 8 27 0 0,-34 0-51 0 0,0 0 0 0 0,1 0 0 0 0,-1 0 0 0 0,0 0 0 0 0,0 0 0 0 0,0 0 0 0 0,-1 0-1 0 0,1 0 1 0 0,0 1 0 0 0,0-1 0 0 0,0 0 0 0 0,0 1 0 0 0,0-1 0 0 0,0 1 0 0 0,1 0-1 0 0,7 15 33 0 0,-8-14-34 0 0,14 29-3242 0 0,-6-9-428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1:18:57.643"/>
    </inkml:context>
    <inkml:brush xml:id="br0">
      <inkml:brushProperty name="width" value="0.1" units="cm"/>
      <inkml:brushProperty name="height" value="0.1" units="cm"/>
      <inkml:brushProperty name="color" value="#66CC00"/>
    </inkml:brush>
  </inkml:definitions>
  <inkml:trace contextRef="#ctx0" brushRef="#br0">0 905 919 0 0,'2'-2'147'0'0,"0"1"0"0"0,0-1 0 0 0,0 1 0 0 0,0 0 0 0 0,0 0-1 0 0,0 0 1 0 0,0 0 0 0 0,0 0 0 0 0,0 0 0 0 0,0 0 0 0 0,3 0-1 0 0,9-4 68 0 0,-2-2 182 0 0,-1 0 0 0 0,21-18 0 0 0,-4 3 238 0 0,-22 17-522 0 0,-1 0 0 0 0,0-1 1 0 0,0 1-1 0 0,0-1 0 0 0,-1 0 1 0 0,0 0-1 0 0,0-1 0 0 0,-1 1 1 0 0,3-8-1 0 0,14-22 745 0 0,14-19 166 0 0,-16 26-362 0 0,29-37 0 0 0,-21 31-286 0 0,34-61 0 0 0,-15 23-112 0 0,-15 27-135 0 0,-2-1 0 0 0,-2-1 0 0 0,28-72 0 0 0,-48 101-106 0 0,-1 0-1 0 0,4-36 0 0 0,-7 47-8 0 0,-1 2 19 0 0,-4 12-13 0 0,-6 26-19 0 0,2 0 0 0 0,1 0 0 0 0,1 0 0 0 0,0 50 0 0 0,4-52 8 0 0,-2 0 0 0 0,-2 0 0 0 0,0 0 0 0 0,-2-1 0 0 0,-1 0 0 0 0,-1-1 0 0 0,-20 41 0 0 0,-115 207-8 0 0,138-266 4 0 0,0-1 0 0 0,-1 1 0 0 0,0-1-1 0 0,-11 10 1 0 0,15-16-2 0 0,0 0 0 0 0,0-1 0 0 0,0 1 1 0 0,-1-1-1 0 0,1 1 0 0 0,-1-1 0 0 0,0 0 0 0 0,1 0 0 0 0,-1-1 1 0 0,0 1-1 0 0,0-1 0 0 0,0 0 0 0 0,0 0 0 0 0,0 0 0 0 0,-5 0 1 0 0,8-1 4 0 0,0 0 0 0 0,0 0 0 0 0,0 0 1 0 0,0 0-1 0 0,0 0 0 0 0,0 0 1 0 0,0 0-1 0 0,1-1 0 0 0,-1 1 0 0 0,0 0 1 0 0,0 0-1 0 0,0-1 0 0 0,0 1 1 0 0,1-1-1 0 0,-1 1 0 0 0,0-1 0 0 0,0 1 1 0 0,1-1-1 0 0,-1 1 0 0 0,0-1 0 0 0,1 0 1 0 0,-1 1-1 0 0,0-1 0 0 0,1 0 1 0 0,-1 0-1 0 0,1 1 0 0 0,-1-1 0 0 0,1 0 1 0 0,0 0-1 0 0,-1 0 0 0 0,1 0 0 0 0,0 1 1 0 0,-1-1-1 0 0,1 0 0 0 0,0 0 1 0 0,0 0-1 0 0,0 0 0 0 0,0 0 0 0 0,0 0 1 0 0,0 0-1 0 0,0 0 0 0 0,0 0 0 0 0,1-1 1 0 0,0-5 17 0 0,1-1 0 0 0,0 1 1 0 0,0 0-1 0 0,5-10 0 0 0,-4 10-23 0 0,155-332 72 0 0,-138 304-74 0 0,47-58 0 0 0,1-1 0 0 0,-54 72 0 0 0,-3 6 0 0 0,-1 0 0 0 0,0-1 0 0 0,-1-1 0 0 0,12-33 0 0 0,-19 43 0 0 0,-6 18 0 0 0,-2 5 0 0 0,-21 44-17 0 0,-27 67-38 0 0,43-98 55 0 0,-19 35 0 0 0,14-32 0 0 0,-83 137 0 0 0,83-143 0 0 0,-1 2 0 0 0,-31 35 0 0 0,40-53 0 0 0,-1 1 0 0 0,0-2 0 0 0,-1 1 0 0 0,0-1 0 0 0,0-1 0 0 0,-18 11 0 0 0,28-18 1 0 0,-1 1-1 0 0,0-1 1 0 0,0 0-1 0 0,0 1 0 0 0,1-1 1 0 0,-1 1-1 0 0,0-1 1 0 0,0 0-1 0 0,0 0 1 0 0,0 0-1 0 0,0 0 0 0 0,0 1 1 0 0,1-1-1 0 0,-1 0 1 0 0,0 0-1 0 0,0-1 0 0 0,0 1 1 0 0,-1 0-1 0 0,1 0 1 0 0,1-1 0 0 0,0 1 0 0 0,-1 0-1 0 0,1-1 1 0 0,0 1 0 0 0,-1-1 0 0 0,1 1-1 0 0,0 0 1 0 0,0-1 0 0 0,-1 1 0 0 0,1-1-1 0 0,0 1 1 0 0,0-1 0 0 0,0 1 0 0 0,0-1-1 0 0,0 1 1 0 0,-1-1 0 0 0,1 1 0 0 0,0-1 0 0 0,0 1-1 0 0,0-1 1 0 0,0 1 0 0 0,1-2 0 0 0,0-4 7 0 0,0 0 1 0 0,1 0 0 0 0,5-12 0 0 0,-5 11-7 0 0,32-74-2 0 0,81-143 0 0 0,-91 181 0 0 0,2 0 0 0 0,42-51 0 0 0,-42 56 0 0 0,-23 30 0 0 0,2 2 0 0 0,-1-1 0 0 0,1 0 0 0 0,0 1 0 0 0,0 0 0 0 0,0 0 0 0 0,9-6 0 0 0,-14 11 0 0 0,1 1 0 0 0,-1 0 0 0 0,0 0 0 0 0,0 0 0 0 0,0 0 0 0 0,0 0 0 0 0,1 0 0 0 0,-1 1 0 0 0,0-1 0 0 0,0 0 0 0 0,0 0 0 0 0,0 0 0 0 0,0 0 0 0 0,0 0 0 0 0,1 0 0 0 0,-1 0 0 0 0,0 0 0 0 0,0 0 0 0 0,0 0 0 0 0,0 0 0 0 0,0 0 0 0 0,0 1 0 0 0,1-1 0 0 0,-1 0 0 0 0,0 0 0 0 0,0 0 0 0 0,0 0 0 0 0,0 0 0 0 0,0 0 0 0 0,0 0 0 0 0,0 1 0 0 0,0-1 0 0 0,0 0 0 0 0,0 0 0 0 0,0 0 0 0 0,0 0 0 0 0,0 0 0 0 0,0 1 0 0 0,0-1 0 0 0,0 0 0 0 0,0 0 0 0 0,0 0 0 0 0,0 0 0 0 0,0 0 0 0 0,0 1 0 0 0,0-1 0 0 0,0 0 0 0 0,0 0 0 0 0,0 0 0 0 0,0 0 0 0 0,0 0 0 0 0,0 1 0 0 0,0-1 0 0 0,0 0 0 0 0,-1 7 0 0 0,-4 19 0 0 0,-1 0 0 0 0,-18 46 0 0 0,16-47 0 0 0,-12 31-42 0 0,-42 81-1 0 0,47-108 96 0 0,-2-2-1 0 0,0 0 1 0 0,-2 0 0 0 0,-34 34 0 0 0,-4-8 249 0 0,40-39-191 0 0,1 1 0 0 0,1 0 0 0 0,0 0 0 0 0,2 2 0 0 0,-16 21 0 0 0,29-37-144 0 0,-1 0 1 0 0,1 0-1 0 0,-1 0 0 0 0,0 0 1 0 0,1 0-1 0 0,0 0 0 0 0,-1 0 1 0 0,1 0-1 0 0,0 0 0 0 0,-1 0 1 0 0,1 0-1 0 0,0 0 0 0 0,0 0 1 0 0,0 0-1 0 0,0 0 0 0 0,0 0 1 0 0,0 0-1 0 0,0 1 0 0 0,1 0 1 0 0,1 1-806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9:01.721"/>
    </inkml:context>
    <inkml:brush xml:id="br0">
      <inkml:brushProperty name="width" value="0.1" units="cm"/>
      <inkml:brushProperty name="height" value="0.1" units="cm"/>
      <inkml:brushProperty name="color" value="#F4F91B"/>
    </inkml:brush>
  </inkml:definitions>
  <inkml:trace contextRef="#ctx0" brushRef="#br0">2204 210 4143 0 0,'0'-4'329'0'0,"1"0"0"0"0,-1 0-1 0 0,1 0 1 0 0,0 0 0 0 0,0 0 0 0 0,0 1-1 0 0,0-1 1 0 0,0 0 0 0 0,1 1-1 0 0,0-1 1 0 0,0 1 0 0 0,0-1-1 0 0,0 1 1 0 0,0 0 0 0 0,6-6-1 0 0,0-1-508 0 0,-7 8 196 0 0,1 0 0 0 0,-1 1 0 0 0,0-1-1 0 0,0 0 1 0 0,0 0 0 0 0,0 0 0 0 0,0 0 0 0 0,0 0 0 0 0,0 0 0 0 0,-1 0-1 0 0,1 0 1 0 0,-1 0 0 0 0,1-1 0 0 0,-1 1 0 0 0,0 0 0 0 0,0 0-1 0 0,0 0 1 0 0,0-3 0 0 0,-1 3 39 0 0,0 0-1 0 0,0 0 1 0 0,0 0 0 0 0,0 0 0 0 0,0 1-1 0 0,0-1 1 0 0,0 1 0 0 0,-1-1-1 0 0,1 1 1 0 0,0-1 0 0 0,-1 1-1 0 0,1-1 1 0 0,-1 1 0 0 0,0 0-1 0 0,1 0 1 0 0,-1 0 0 0 0,0 0-1 0 0,0 0 1 0 0,0 1 0 0 0,-2-2-1 0 0,-17-4 486 0 0,-1 0 1 0 0,1 1-1 0 0,-1 1 0 0 0,-32-1 0 0 0,-22-4 50 0 0,12-3-218 0 0,0 3-1 0 0,-1 4 1 0 0,0 1 0 0 0,-85 8 0 0 0,2 13-124 0 0,17-2 65 0 0,-148-1 0 0 0,-178-4 1634 0 0,316-2-2736 0 0,70-5 695 0 0,-101 17 0 0 0,84-1-616 0 0,30-2-3644 0 0,8-3-1064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9:03.407"/>
    </inkml:context>
    <inkml:brush xml:id="br0">
      <inkml:brushProperty name="width" value="0.1" units="cm"/>
      <inkml:brushProperty name="height" value="0.1" units="cm"/>
      <inkml:brushProperty name="color" value="#F4F91B"/>
    </inkml:brush>
  </inkml:definitions>
  <inkml:trace contextRef="#ctx0" brushRef="#br0">2458 10 2303 0 0,'-8'2'652'0'0,"0"-1"0"0"0,0 1 0 0 0,0-2-1 0 0,-13 1 1 0 0,-12 1 263 0 0,8-1-218 0 0,0 0 1 0 0,0-2-1 0 0,0 0 1 0 0,-31-7-1 0 0,-4 1 298 0 0,37 5-658 0 0,0 2-1 0 0,0 0 0 0 0,-31 5 1 0 0,-68 18 140 0 0,-29 3-241 0 0,-191 4 716 0 0,279-22-704 0 0,-45 4 148 0 0,50-10-201 0 0,11 0-18 0 0,0-2-1 0 0,-59-7 1 0 0,-44-24 396 0 0,98 19-213 0 0,-100-13-1 0 0,-246 27 33 0 0,356 0-595 0 0,1 3-1 0 0,-63 13 1 0 0,54-4-139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9:18.567"/>
    </inkml:context>
    <inkml:brush xml:id="br0">
      <inkml:brushProperty name="width" value="0.1" units="cm"/>
      <inkml:brushProperty name="height" value="0.1" units="cm"/>
      <inkml:brushProperty name="color" value="#F4F91B"/>
    </inkml:brush>
  </inkml:definitions>
  <inkml:trace contextRef="#ctx0" brushRef="#br0">2093 3 2127 0 0,'-9'3'192'0'0,"9"-2"-170"0"0,0-1 1 0 0,-1 0 0 0 0,1 1 0 0 0,-1-1-1 0 0,1 0 1 0 0,0 0 0 0 0,-1 1 0 0 0,1-1-1 0 0,-1 0 1 0 0,1 0 0 0 0,-1 0 0 0 0,1 1-1 0 0,-1-1 1 0 0,1 0 0 0 0,-1 0-1 0 0,1 0 1 0 0,-1 0 0 0 0,1 0 0 0 0,-1 0-1 0 0,1 0 1 0 0,-1 0 0 0 0,1 0 0 0 0,0 0-1 0 0,-1-1 1 0 0,1 1 0 0 0,-1 0 0 0 0,1 0-1 0 0,-1-1 1 0 0,-3 0 307 0 0,0-1 0 0 0,0 1 0 0 0,0 0-1 0 0,0 0 1 0 0,0 1 0 0 0,0-1 0 0 0,-1 1 0 0 0,1 0-1 0 0,0 0 1 0 0,0 0 0 0 0,-5 1 0 0 0,-6 0 335 0 0,6 0-471 0 0,-1 0 1 0 0,1 0-1 0 0,-1 1 1 0 0,1 1 0 0 0,0 0-1 0 0,-17 7 1 0 0,16-5-169 0 0,-1-1 1 0 0,1 0-1 0 0,-1-1 1 0 0,-17 2-1 0 0,-108 3 895 0 0,5-1 186 0 0,-6-5-199 0 0,77-3-436 0 0,45 1-324 0 0,0 1 0 0 0,0 0 0 0 0,-29 7 0 0 0,8-1 89 0 0,0-2 0 0 0,-42 2 0 0 0,18-4 20 0 0,0-3 0 0 0,0-2-1 0 0,0-3 1 0 0,-97-20 0 0 0,65 6 1934 0 0,-128-9 0 0 0,85 21-4710 0 0,100 7 2391 0 0,-1 1 1 0 0,1 2 0 0 0,-1 2 0 0 0,-35 9 0 0 0,59-11-1041 0 0,0 1 0 0 0,0 1 0 0 0,-13 6 0 0 0,-3 6-3846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9:19.487"/>
    </inkml:context>
    <inkml:brush xml:id="br0">
      <inkml:brushProperty name="width" value="0.1" units="cm"/>
      <inkml:brushProperty name="height" value="0.1" units="cm"/>
      <inkml:brushProperty name="color" value="#F4F91B"/>
    </inkml:brush>
  </inkml:definitions>
  <inkml:trace contextRef="#ctx0" brushRef="#br0">2347 123 4575 0 0,'-1'-2'37'0'0,"-1"0"-1"0"0,1-1 0 0 0,-1 1 0 0 0,0 0 0 0 0,1 0 0 0 0,-1 1 0 0 0,0-1 1 0 0,0 0-1 0 0,0 1 0 0 0,-1-1 0 0 0,1 1 0 0 0,0 0 0 0 0,0-1 0 0 0,-1 1 0 0 0,1 0 1 0 0,-1 0-1 0 0,1 1 0 0 0,-1-1 0 0 0,1 1 0 0 0,-1-1 0 0 0,1 1 0 0 0,-1 0 1 0 0,0 0-1 0 0,1 0 0 0 0,-1 0 0 0 0,1 0 0 0 0,-1 0 0 0 0,-3 2 0 0 0,2-1-8 0 0,-1 0 1 0 0,1 0-1 0 0,0 0 0 0 0,-1-1 0 0 0,1 0 0 0 0,0 0 0 0 0,-1 0 0 0 0,1 0 0 0 0,0-1 0 0 0,-1 1 0 0 0,1-1 0 0 0,0 0 0 0 0,-5-2 0 0 0,-1-1 82 0 0,1-1 0 0 0,0-1-1 0 0,0 1 1 0 0,-10-10 0 0 0,14 12 34 0 0,1 0 0 0 0,-1 1 0 0 0,1-1 0 0 0,-1 1 0 0 0,0 0-1 0 0,0 0 1 0 0,0 1 0 0 0,0-1 0 0 0,0 1 0 0 0,-1 0 0 0 0,1 0 0 0 0,0 1 0 0 0,-6 0 0 0 0,-7 1 194 0 0,1 0 0 0 0,-29 8 0 0 0,29-6-292 0 0,-1 0 0 0 0,-25 1 1 0 0,-83-12 709 0 0,76 4-250 0 0,-55 1 0 0 0,38 2-397 0 0,-126-17 0 0 0,70 4 347 0 0,45 11-56 0 0,41 0-229 0 0,0 2-1 0 0,-43 4 0 0 0,29-1-70 0 0,-66 4 117 0 0,12-1 72 0 0,-155-11 0 0 0,181 0-71 0 0,-134 8 1 0 0,198-1-237 0 0,1 2 0 0 0,0 0 1 0 0,0 0-1 0 0,0 1 0 0 0,1 1 0 0 0,-16 8 0 0 0,-17 8-3094 0 0,40-18 2333 0 0,-31 14-3696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9:21.754"/>
    </inkml:context>
    <inkml:brush xml:id="br0">
      <inkml:brushProperty name="width" value="0.1" units="cm"/>
      <inkml:brushProperty name="height" value="0.1" units="cm"/>
      <inkml:brushProperty name="color" value="#F4F91B"/>
    </inkml:brush>
  </inkml:definitions>
  <inkml:trace contextRef="#ctx0" brushRef="#br0">2284 94 455 0 0,'-7'-7'2038'0'0,"-18"-18"1533"0"0,15 16-3326 0 0,1 1-1 0 0,-1 0 1 0 0,-1 0 0 0 0,-17-10-1 0 0,23 16-202 0 0,1 0-1 0 0,-1 1 0 0 0,0-1 0 0 0,1 1 0 0 0,-1 0 0 0 0,0 0 0 0 0,0 1 0 0 0,0-1 0 0 0,1 1 1 0 0,-1 0-1 0 0,0 0 0 0 0,0 1 0 0 0,0 0 0 0 0,0 0 0 0 0,-9 2 0 0 0,-3 4 177 0 0,1 0 0 0 0,0 1-1 0 0,-17 10 1 0 0,-16 8 21 0 0,-62 13-239 0 0,86-31 0 0 0,7-3 69 0 0,0-1 0 0 0,0 0 0 0 0,-37 2 0 0 0,-57-7 483 0 0,-21 2-100 0 0,-71 33 232 0 0,54-6-523 0 0,114-24-127 0 0,-1 0 0 0 0,-43-3 0 0 0,-217-23 771 0 0,226 17-667 0 0,0 3 0 0 0,0 3 0 0 0,1 3-1 0 0,-1 3 1 0 0,-124 30 0 0 0,179-33-381 0 0,1 1-1 0 0,-1 1 1 0 0,-23 13 0 0 0,2 1-4035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9:22.618"/>
    </inkml:context>
    <inkml:brush xml:id="br0">
      <inkml:brushProperty name="width" value="0.1" units="cm"/>
      <inkml:brushProperty name="height" value="0.1" units="cm"/>
      <inkml:brushProperty name="color" value="#F4F91B"/>
    </inkml:brush>
  </inkml:definitions>
  <inkml:trace contextRef="#ctx0" brushRef="#br0">3548 20 2303 0 0,'-10'-4'498'0'0,"0"0"0"0"0,-1 1 0 0 0,0 1 0 0 0,1-1-1 0 0,-1 2 1 0 0,0-1 0 0 0,0 1 0 0 0,-14 1-1 0 0,19 1-395 0 0,-1 0 0 0 0,1 0-1 0 0,-11 3 1 0 0,-7 2 75 0 0,-8-1 47 0 0,0 2 0 0 0,1 1 0 0 0,-36 14 0 0 0,22-5 75 0 0,-76 17 0 0 0,-52 1 380 0 0,47-11-209 0 0,-4-1-115 0 0,0-5 1 0 0,-1-7-1 0 0,-178-5 0 0 0,18-4 306 0 0,8 1-202 0 0,-305-29 612 0 0,442 7-864 0 0,93 10-143 0 0,0 2 1 0 0,-93 1 0 0 0,19 16-717 0 0,-165 35 0 0 0,220-29-3932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9:25.178"/>
    </inkml:context>
    <inkml:brush xml:id="br0">
      <inkml:brushProperty name="width" value="0.1" units="cm"/>
      <inkml:brushProperty name="height" value="0.1" units="cm"/>
      <inkml:brushProperty name="color" value="#F4F91B"/>
    </inkml:brush>
  </inkml:definitions>
  <inkml:trace contextRef="#ctx0" brushRef="#br0">1438 102 2303 0 0,'0'-7'101'0'0,"-1"-27"216"0"0,1 32-172 0 0,-1 0 1 0 0,1-1-1 0 0,0 1 1 0 0,-1 0-1 0 0,1 0 0 0 0,-1 0 1 0 0,0 0-1 0 0,0 0 1 0 0,0 0-1 0 0,0 1 1 0 0,0-1-1 0 0,-1-2 0 0 0,-1 2 46 0 0,0 0-1 0 0,0 1 0 0 0,0 0 0 0 0,0-1 0 0 0,-1 1 0 0 0,1 1 1 0 0,0-1-1 0 0,0 0 0 0 0,-5 0 0 0 0,-2-1-32 0 0,-13-2-1 0 0,1 1 0 0 0,-45-1-1 0 0,-49 8-56 0 0,60-1 36 0 0,-375 17 2158 0 0,355-20-1780 0 0,0-4 0 0 0,-87-15 0 0 0,127 13-378 0 0,-1 3 1 0 0,-61 0-1 0 0,86 4-164 0 0,0 0 1 0 0,0 0-1 0 0,0 1 0 0 0,0 1 0 0 0,0 0 0 0 0,1 1 1 0 0,-1 0-1 0 0,1 1 0 0 0,0 0 0 0 0,1 0 0 0 0,-1 1 0 0 0,-10 9 1 0 0,0 3-243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38:59.827"/>
    </inkml:context>
    <inkml:brush xml:id="br0">
      <inkml:brushProperty name="width" value="0.1" units="cm"/>
      <inkml:brushProperty name="height" value="0.1" units="cm"/>
      <inkml:brushProperty name="color" value="#E71224"/>
    </inkml:brush>
  </inkml:definitions>
  <inkml:trace contextRef="#ctx0" brushRef="#br0">223 40 1839 0 0,'-21'-17'168'0'0,"20"16"-167"0"0,0 1 0 0 0,0-1 0 0 0,-1 1 0 0 0,1-1 1 0 0,0 1-1 0 0,0-1 0 0 0,-1 1 0 0 0,1 0 0 0 0,0-1 0 0 0,-1 1 0 0 0,1 0 0 0 0,-1 0 1 0 0,1 0-1 0 0,0 0 0 0 0,-1 0 0 0 0,-2 1 0 0 0,-3 1 56 0 0,0-1-1 0 0,0 0 1 0 0,0 0 0 0 0,0-1-1 0 0,-12-1 1 0 0,11 1 313 0 0,1 0 0 0 0,0 0 1 0 0,0 0-1 0 0,0 1 0 0 0,-1 0 1 0 0,-10 3-1 0 0,14-2-281 0 0,0 0-1 0 0,0 0 0 0 0,0 1 1 0 0,1-1-1 0 0,-1 1 1 0 0,1 0-1 0 0,-1 0 1 0 0,1 1-1 0 0,0-1 1 0 0,1 0-1 0 0,-1 1 0 0 0,0 0 1 0 0,1-1-1 0 0,0 1 1 0 0,0 0-1 0 0,0 1 1 0 0,0-1-1 0 0,1 0 1 0 0,0 0-1 0 0,-1 1 0 0 0,2-1 1 0 0,-1 0-1 0 0,0 8 1 0 0,1-12-64 0 0,0 1 0 0 0,0 0 0 0 0,1 0 0 0 0,-1-1 0 0 0,0 1 0 0 0,1 0-1 0 0,-1 0 1 0 0,0-1 0 0 0,1 1 0 0 0,-1 0 0 0 0,1-1 0 0 0,-1 1 0 0 0,1-1 0 0 0,0 1 0 0 0,-1-1 0 0 0,1 1 0 0 0,-1-1 0 0 0,1 1 0 0 0,0-1 0 0 0,-1 1 0 0 0,1-1 0 0 0,0 0 0 0 0,0 1 0 0 0,-1-1 0 0 0,1 0 0 0 0,0 0 0 0 0,0 0 0 0 0,-1 1 0 0 0,1-1 0 0 0,0 0 0 0 0,0 0 0 0 0,0 0 0 0 0,-1 0 0 0 0,2-1 0 0 0,36-1 482 0 0,-28 1-354 0 0,7 0-11 0 0,29-2 443 0 0,50-9 0 0 0,-28-5-162 0 0,17-3 95 0 0,-74 18-471 0 0,0 0 0 0 0,1 1-1 0 0,-1 1 1 0 0,1 0 0 0 0,15 2 0 0 0,19 4-10 0 0,62-1 0 0 0,-45-11 173 0 0,-47 4-123 0 0,-1 0 1 0 0,0 1 0 0 0,23 1-1 0 0,-30 2-56 0 0,0 0 0 0 0,0 0 0 0 0,0 1-1 0 0,0 0 1 0 0,10 5 0 0 0,18 7 30 0 0,-25-11-60 0 0,1 0 20 0 0,0 0 0 0 0,0-1 0 0 0,1 0 0 0 0,-1-1 1 0 0,0-1-1 0 0,25 1 0 0 0,104-11 671 0 0,-24 5-381 0 0,356-49 435 0 0,-147 9-682 0 0,-132 24-32 0 0,-143 18-16 0 0,92 7 0 0 0,27 4-16 0 0,44 6 0 0 0,-133-5 0 0 0,48 10 0 0 0,-65-8 0 0 0,1-2 0 0 0,99 1 0 0 0,56-10-2 0 0,90 4 15 0 0,33-3 104 0 0,-248-6-85 0 0,172 14 0 0 0,-258-9-32 0 0,48 6 0 0 0,1-2 0 0 0,62-4 0 0 0,94-17 11 0 0,-152 13 72 0 0,-1 3 1 0 0,1 2-1 0 0,66 12 0 0 0,-46-5-83 0 0,144-3 0 0 0,-140-9 50 0 0,234 3-36 0 0,-41 21-14 0 0,-96-19-5 0 0,-4 0 64 0 0,-99 2-52 0 0,41 3-5 0 0,171-11-1 0 0,-188-4 31 0 0,178 9 0 0 0,61 12 43 0 0,-162-23-6 0 0,110 1 43 0 0,115 22 88 0 0,-107-8-200 0 0,-143-11 47 0 0,-73 0-30 0 0,3 1 6 0 0,-18-1 36 0 0,0 4 0 0 0,128 11 0 0 0,227 19 1 0 0,-329-26-56 0 0,28 9-4 0 0,-58-3 0 0 0,66 13 0 0 0,-6 0 0 0 0,-12-9 0 0 0,115 12 0 0 0,-45-3 0 0 0,52 4 0 0 0,-90-22 0 0 0,264-28 0 0 0,-399 24 5 0 0,0 0-1 0 0,-1 0 1 0 0,1 1-1 0 0,0 1 0 0 0,0-1 1 0 0,0 2-1 0 0,-1-1 1 0 0,1 1-1 0 0,0 0 1 0 0,-1 1-1 0 0,13 5 1 0 0,-19-7-58 0 0,0 0 0 0 0,0 1 1 0 0,0-1-1 0 0,-1 0 0 0 0,1 1 0 0 0,0 0 1 0 0,-1-1-1 0 0,1 1 0 0 0,-1 0 1 0 0,0 0-1 0 0,1 0 0 0 0,-1 0 1 0 0,0 0-1 0 0,0 0 0 0 0,0 0 0 0 0,0 0 1 0 0,-1 0-1 0 0,1 0 0 0 0,0 0 1 0 0,-1 1-1 0 0,0-1 0 0 0,1 4 1 0 0,1 22-5110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9:25.845"/>
    </inkml:context>
    <inkml:brush xml:id="br0">
      <inkml:brushProperty name="width" value="0.1" units="cm"/>
      <inkml:brushProperty name="height" value="0.1" units="cm"/>
      <inkml:brushProperty name="color" value="#F4F91B"/>
    </inkml:brush>
  </inkml:definitions>
  <inkml:trace contextRef="#ctx0" brushRef="#br0">3371 187 1375 0 0,'5'-8'-69'0'0,"1"-5"569"0"0,-7 12-449 0 0,1 1 1 0 0,-1 0 0 0 0,0 0-1 0 0,0 0 1 0 0,1 0-1 0 0,-1 0 1 0 0,0 0 0 0 0,0 0-1 0 0,1 0 1 0 0,-1 0-1 0 0,0 0 1 0 0,0 0 0 0 0,1 0-1 0 0,-1 0 1 0 0,0 1 0 0 0,0-1-1 0 0,1 0 1 0 0,-1 0-1 0 0,0 1 1 0 0,1-1 0 0 0,-1 1-1 0 0,0 0 1 0 0,-11 3 148 0 0,1-1 0 0 0,-1 0 0 0 0,0-1 0 0 0,0 0 0 0 0,-22 0 0 0 0,-62-5 1041 0 0,89 3-1180 0 0,-131-14 1377 0 0,81 6-906 0 0,0 3-1 0 0,-103 4 0 0 0,-44 31-193 0 0,129-16-205 0 0,-150 7 0 0 0,88-24 97 0 0,-138 6 296 0 0,168 5-174 0 0,-173-9 0 0 0,-81-55 345 0 0,280 41-490 0 0,-305-80 680 0 0,337 80-837 0 0,-1 2 1 0 0,0 2-1 0 0,-1 3 0 0 0,0 1 1 0 0,0 4-1 0 0,-1 1 0 0 0,-86 8 1 0 0,72 2-159 0 0,-1 1-2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9:28.348"/>
    </inkml:context>
    <inkml:brush xml:id="br0">
      <inkml:brushProperty name="width" value="0.1" units="cm"/>
      <inkml:brushProperty name="height" value="0.1" units="cm"/>
      <inkml:brushProperty name="color" value="#F4F91B"/>
    </inkml:brush>
  </inkml:definitions>
  <inkml:trace contextRef="#ctx0" brushRef="#br0">1803 195 943 0 0,'1'-1'2'0'0,"12"-14"264"0"0,-12 14-251 0 0,-1 0 0 0 0,0 1 0 0 0,1-1 0 0 0,-1 1 0 0 0,0-1 0 0 0,0 0 0 0 0,1 1 0 0 0,-1-1 0 0 0,0 0 0 0 0,0 1 0 0 0,0-1 0 0 0,0 0 0 0 0,0 1 0 0 0,0-1 0 0 0,0 0 0 0 0,0 1 0 0 0,0-1 0 0 0,0 0 0 0 0,0 1 0 0 0,0-1 0 0 0,0 0 0 0 0,-1 1 0 0 0,1-1 0 0 0,0 0 0 0 0,-1 0 0 0 0,-9-15 792 0 0,7 11-573 0 0,0 0 1 0 0,0 0-1 0 0,-1 0 1 0 0,0 0-1 0 0,0 0 1 0 0,0 1-1 0 0,0 0 1 0 0,-9-7-1 0 0,8 7-80 0 0,-1 1-1 0 0,1-1 1 0 0,-1 1 0 0 0,0 0 0 0 0,0 0-1 0 0,0 1 1 0 0,0-1 0 0 0,0 1-1 0 0,0 1 1 0 0,-1-1 0 0 0,1 1-1 0 0,-1 0 1 0 0,1 1 0 0 0,-13 0-1 0 0,-11 2 122 0 0,-162 10 695 0 0,151-12-742 0 0,-1-2 0 0 0,-67-11-1 0 0,13-6 429 0 0,0 5 0 0 0,-170-3 0 0 0,38 11 29 0 0,29 0-404 0 0,167 7-381 0 0,-1 2 0 0 0,1 1 1 0 0,1 1-1 0 0,-1 2 0 0 0,1 1 0 0 0,0 2 1 0 0,1 1-1 0 0,-41 20 0 0 0,31-12-3776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9:29.193"/>
    </inkml:context>
    <inkml:brush xml:id="br0">
      <inkml:brushProperty name="width" value="0.1" units="cm"/>
      <inkml:brushProperty name="height" value="0.1" units="cm"/>
      <inkml:brushProperty name="color" value="#F4F91B"/>
    </inkml:brush>
  </inkml:definitions>
  <inkml:trace contextRef="#ctx0" brushRef="#br0">1596 10 1927 0 0,'-1'-1'11'0'0,"0"0"-1"0"0,1 0 0 0 0,-1 1 0 0 0,0-1 0 0 0,0 0 1 0 0,1 1-1 0 0,-1-1 0 0 0,0 1 0 0 0,0-1 0 0 0,0 1 0 0 0,0-1 1 0 0,0 1-1 0 0,0 0 0 0 0,0-1 0 0 0,0 1 0 0 0,0 0 1 0 0,0 0-1 0 0,0 0 0 0 0,0 0 0 0 0,-1 0 0 0 0,-18 9 295 0 0,7-1-126 0 0,-2-1-165 0 0,0-1 1 0 0,0 0 0 0 0,-1-1-1 0 0,0 0 1 0 0,0-1-1 0 0,0-1 1 0 0,-27 2 0 0 0,11-4 334 0 0,0-1 1 0 0,0-2-1 0 0,-33-6 0 0 0,2-2 789 0 0,-132-16 1522 0 0,154 23-2317 0 0,-1 2 0 0 0,-71 7 0 0 0,-6 10-210 0 0,44-5-115 0 0,1-3-1 0 0,-84-1 0 0 0,79-11-30 0 0,22 0-8 0 0,-107 8-1 0 0,115 2-130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9:30.086"/>
    </inkml:context>
    <inkml:brush xml:id="br0">
      <inkml:brushProperty name="width" value="0.1" units="cm"/>
      <inkml:brushProperty name="height" value="0.1" units="cm"/>
      <inkml:brushProperty name="color" value="#F4F91B"/>
    </inkml:brush>
  </inkml:definitions>
  <inkml:trace contextRef="#ctx0" brushRef="#br0">2169 4 3711 0 0,'0'-3'401'0'0,"0"4"-149"0"0,0 9-63 0 0,0-9-188 0 0,1 0 0 0 0,-1 0-1 0 0,0-1 1 0 0,0 1 0 0 0,0 0-1 0 0,0 0 1 0 0,-1 0 0 0 0,1 0 0 0 0,0-1-1 0 0,0 1 1 0 0,0 0 0 0 0,-1 0-1 0 0,1-1 1 0 0,0 1 0 0 0,-1 0-1 0 0,1 0 1 0 0,0-1 0 0 0,-1 1 0 0 0,1 0-1 0 0,-1-1 1 0 0,1 1 0 0 0,-1-1-1 0 0,0 1 1 0 0,1 0 0 0 0,-2 0-1 0 0,-76-12 2394 0 0,57 13-2157 0 0,0 0 0 0 0,0 1 0 0 0,0 2 0 0 0,0 0 0 0 0,-21 9 0 0 0,-48 10-75 0 0,31-13-79 0 0,1-2 0 0 0,-1-3 1 0 0,-62-2-1 0 0,94-4 24 0 0,-367 1 1045 0 0,335 2-1075 0 0,0-3 0 0 0,0-2 0 0 0,0-3-1 0 0,1-3 1 0 0,0-2 0 0 0,-71-21 0 0 0,94 19-62 0 0,-1 3 1 0 0,0 1-1 0 0,-1 1 0 0 0,0 2 0 0 0,-55 0 0 0 0,-1 11-68 0 0,-109 23 0 0 0,178-25-66 0 0,-31 5-283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9:32.424"/>
    </inkml:context>
    <inkml:brush xml:id="br0">
      <inkml:brushProperty name="width" value="0.1" units="cm"/>
      <inkml:brushProperty name="height" value="0.1" units="cm"/>
      <inkml:brushProperty name="color" value="#F4F91B"/>
    </inkml:brush>
  </inkml:definitions>
  <inkml:trace contextRef="#ctx0" brushRef="#br0">2907 209 455 0 0,'0'-3'12'0'0,"0"1"0"0"0,1 0 0 0 0,-1-1 0 0 0,0 1 0 0 0,1 0 0 0 0,0 0-1 0 0,-1-1 1 0 0,3-2 1271 0 0,19-9 515 0 0,-21 12-1767 0 0,-1-1-1 0 0,1 0 0 0 0,-1 1 0 0 0,0-1 0 0 0,0 0 0 0 0,0 1 1 0 0,0-1-1 0 0,0 0 0 0 0,-1 1 0 0 0,1-1 0 0 0,-1 0 0 0 0,0 1 0 0 0,0-1 1 0 0,0 1-1 0 0,-2-5 0 0 0,-24-39 1320 0 0,24 42-1109 0 0,-1-1-61 0 0,0-1 0 0 0,0 1 0 0 0,0 0 1 0 0,-1 0-1 0 0,0 1 0 0 0,0 0 0 0 0,0 0 1 0 0,-1 0-1 0 0,1 0 0 0 0,-10-4 0 0 0,6 4-86 0 0,-1 1 0 0 0,1 0 0 0 0,-1 0-1 0 0,0 1 1 0 0,0 0 0 0 0,-12-1-1 0 0,-10 2-80 0 0,0 2 0 0 0,0 1-1 0 0,-42 8 1 0 0,66-9 22 0 0,-59 10 12 0 0,-220 23-20 0 0,167-32-27 0 0,-79 5 176 0 0,25 14 64 0 0,-19 2-53 0 0,134-19-64 0 0,-77-4-1 0 0,-278-27 616 0 0,335 19-437 0 0,-136-29 0 0 0,77 10-27 0 0,101 21-245 0 0,-1 3 0 0 0,1 1 1 0 0,-1 2-1 0 0,1 1 0 0 0,0 2 1 0 0,-1 2-1 0 0,1 1 0 0 0,-43 14 1 0 0,21-3-190 0 0,0 0-86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9:34.106"/>
    </inkml:context>
    <inkml:brush xml:id="br0">
      <inkml:brushProperty name="width" value="0.1" units="cm"/>
      <inkml:brushProperty name="height" value="0.1" units="cm"/>
      <inkml:brushProperty name="color" value="#F4F91B"/>
    </inkml:brush>
  </inkml:definitions>
  <inkml:trace contextRef="#ctx0" brushRef="#br0">1505 224 919 0 0,'-2'-4'229'0'0,"1"-1"-1"0"0,-1 0 1 0 0,1 1-1 0 0,-1-1 1 0 0,-1 1-1 0 0,1-1 1 0 0,-1 1-1 0 0,1 0 0 0 0,-1 0 1 0 0,0 0-1 0 0,-1 1 1 0 0,1-1-1 0 0,-1 1 1 0 0,1-1-1 0 0,-1 1 0 0 0,0 0 1 0 0,0 1-1 0 0,-6-4 1 0 0,-5 0 236 0 0,0 0 1 0 0,-1 1 0 0 0,1 0-1 0 0,-21-2 1 0 0,16 2-923 0 0,-73-22 1002 0 0,67 18-242 0 0,-1 1 0 0 0,0 1 0 0 0,-37-4-1 0 0,-163 3 715 0 0,-17-1-402 0 0,127-4-484 0 0,-68-6 261 0 0,146 17-316 0 0,-1 2 1 0 0,-67 9-1 0 0,98-8-88 0 0,-1 1 1 0 0,1 0-1 0 0,-1 1 0 0 0,1 0 0 0 0,0 1 0 0 0,0 0 0 0 0,0 0 0 0 0,1 1 0 0 0,-1 0 1 0 0,-13 12-1 0 0,3-1-98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59:34.713"/>
    </inkml:context>
    <inkml:brush xml:id="br0">
      <inkml:brushProperty name="width" value="0.1" units="cm"/>
      <inkml:brushProperty name="height" value="0.1" units="cm"/>
      <inkml:brushProperty name="color" value="#F4F91B"/>
    </inkml:brush>
  </inkml:definitions>
  <inkml:trace contextRef="#ctx0" brushRef="#br0">2376 79 1375 0 0,'-2'-3'28'0'0,"0"-1"0"0"0,0 1-1 0 0,0 0 1 0 0,-1 0-1 0 0,0 0 1 0 0,1 0-1 0 0,-1 1 1 0 0,0-1-1 0 0,0 1 1 0 0,-1-1-1 0 0,1 1 1 0 0,-5-2-1 0 0,1 1 323 0 0,0 1-1 0 0,0 0 0 0 0,0 0 0 0 0,0 1 0 0 0,0 0 0 0 0,-8 0 0 0 0,-25 0 346 0 0,0 1 1 0 0,-60 8 0 0 0,-80 22-176 0 0,100-15-68 0 0,-111 7 1 0 0,-196-34 1302 0 0,166 0-1008 0 0,122 6-463 0 0,-179-36 0 0 0,212 30-212 0 0,-103-6-1 0 0,127 17-56 0 0,1 2 0 0 0,-1 1 0 0 0,-68 14 0 0 0,-19 13-154 0 0,65-13-85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2:25.815"/>
    </inkml:context>
    <inkml:brush xml:id="br0">
      <inkml:brushProperty name="width" value="0.1" units="cm"/>
      <inkml:brushProperty name="height" value="0.1" units="cm"/>
      <inkml:brushProperty name="color" value="#F4F91B"/>
    </inkml:brush>
  </inkml:definitions>
  <inkml:trace contextRef="#ctx0" brushRef="#br0">1375 26 7279 0 0,'0'0'26'0'0,"0"-1"0"0"0,0 0 0 0 0,-1 1 0 0 0,1-1 0 0 0,0 1 0 0 0,0-1 0 0 0,-1 1 0 0 0,1-1 0 0 0,0 1 0 0 0,-1 0 0 0 0,1-1 0 0 0,-1 1 0 0 0,1-1 0 0 0,0 1 0 0 0,-1 0 0 0 0,1-1 0 0 0,-1 1 0 0 0,1 0 0 0 0,-1-1 0 0 0,1 1 0 0 0,-1 0 0 0 0,1 0 0 0 0,-1 0 0 0 0,0-1 0 0 0,1 1 0 0 0,-1 0 0 0 0,-20-4 139 0 0,14 3-81 0 0,-5-2 191 0 0,0 0 1 0 0,-1 1-1 0 0,1 1 0 0 0,0 0 0 0 0,-1 0 1 0 0,0 1-1 0 0,1 1 0 0 0,0 0 1 0 0,-1 1-1 0 0,1 0 0 0 0,0 1 0 0 0,0 1 1 0 0,0-1-1 0 0,-17 9 0 0 0,-4 1 563 0 0,-47 14 1 0 0,77-27-796 0 0,-30 8 378 0 0,0-3-1 0 0,0 0 1 0 0,-64-1 0 0 0,2 0 640 0 0,-59 16 519 0 0,35-4-938 0 0,92-15-558 0 0,1-1 0 0 0,0-1 0 0 0,-1-1 0 0 0,-41-8 0 0 0,50 7-81 0 0,-1 1 1 0 0,0 1 0 0 0,0 0 0 0 0,1 2 0 0 0,-1 0 0 0 0,-29 6 0 0 0,29-3-796 0 0,0 2 0 0 0,1-1 0 0 0,-27 14 1 0 0,26-10-455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2:27.146"/>
    </inkml:context>
    <inkml:brush xml:id="br0">
      <inkml:brushProperty name="width" value="0.1" units="cm"/>
      <inkml:brushProperty name="height" value="0.1" units="cm"/>
      <inkml:brushProperty name="color" value="#F4F91B"/>
    </inkml:brush>
  </inkml:definitions>
  <inkml:trace contextRef="#ctx0" brushRef="#br0">1872 45 919 0 0,'-9'-5'871'0'0,"1"0"-1"0"0,-2 0 0 0 0,1 1 0 0 0,0 1 0 0 0,-1 0 1 0 0,0 0-1 0 0,0 1 0 0 0,-17-2 0 0 0,-8 1-304 0 0,-42 2-1 0 0,40 2 128 0 0,-112-5 1086 0 0,-54 1 640 0 0,20 22-1253 0 0,16 0-698 0 0,-118-17 1060 0 0,-42 2 407 0 0,288-2-1995 0 0,4 0 251 0 0,-53 10 1 0 0,77-10-351 0 0,1 1 1 0 0,-1 0 0 0 0,1 1-1 0 0,-1 0 1 0 0,1 0-1 0 0,0 2 1 0 0,1-1-1 0 0,0 1 1 0 0,-11 8 0 0 0,3 0-1742 0 0,1-1-4242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2:28.551"/>
    </inkml:context>
    <inkml:brush xml:id="br0">
      <inkml:brushProperty name="width" value="0.1" units="cm"/>
      <inkml:brushProperty name="height" value="0.1" units="cm"/>
      <inkml:brushProperty name="color" value="#F4F91B"/>
    </inkml:brush>
  </inkml:definitions>
  <inkml:trace contextRef="#ctx0" brushRef="#br0">4834 20 5927 0 0,'0'-1'69'0'0,"1"0"20"0"0,-1 0 0 0 0,0 0 0 0 0,1 0 0 0 0,-1 0 1 0 0,1 0-1 0 0,0 0 0 0 0,-1 0 0 0 0,1 0 0 0 0,0 0 1 0 0,0 0-1 0 0,-1 0 0 0 0,1 0 0 0 0,0 1 0 0 0,0-1 1 0 0,0 0-1 0 0,0 0 0 0 0,0 1 0 0 0,0-1 0 0 0,0 1 1 0 0,2-1-1 0 0,-3 1-83 0 0,1 0 1 0 0,-1 0-1 0 0,0 0 0 0 0,0 0 1 0 0,0 0-1 0 0,0 0 1 0 0,0 1-1 0 0,0-1 1 0 0,0 0-1 0 0,0 0 0 0 0,0 0 1 0 0,0 0-1 0 0,0 1 1 0 0,0-1-1 0 0,0 0 1 0 0,0 0-1 0 0,0 0 1 0 0,0 0-1 0 0,0 1 0 0 0,0-1 1 0 0,0 0-1 0 0,0 0 1 0 0,0 0-1 0 0,0 0 1 0 0,0 0-1 0 0,0 1 0 0 0,0-1 1 0 0,0 0-1 0 0,-1 0 1 0 0,1 0-1 0 0,0 0 1 0 0,0 0-1 0 0,0 0 0 0 0,0 1 1 0 0,0-1-1 0 0,0 0 1 0 0,0 0-1 0 0,-1 0 1 0 0,1 0-1 0 0,0 0 0 0 0,0 0 1 0 0,0 0-1 0 0,0 0 1 0 0,0 0-1 0 0,-1 0 1 0 0,1 0-1 0 0,0 0 1 0 0,0 0-1 0 0,0 0 0 0 0,0 0 1 0 0,-1 0-1 0 0,1 1 93 0 0,-5 0 181 0 0,1-1 0 0 0,-1 1 0 0 0,1-1 1 0 0,0 0-1 0 0,-1-1 0 0 0,-7 0 0 0 0,7 0 62 0 0,0 0 0 0 0,0 1 1 0 0,0 0-1 0 0,-9 0 0 0 0,-261 29 2691 0 0,21 1-1589 0 0,-7 0-1042 0 0,158-33 527 0 0,21-1 706 0 0,-193 25-3364 0 0,201-13 2051 0 0,-167 8-258 0 0,219-14-48 0 0,-314 40 217 0 0,251-29-123 0 0,-129 5 0 0 0,-212-17 181 0 0,274 3-74 0 0,17 0-68 0 0,108-5-147 0 0,0-1 0 0 0,0-1 0 0 0,-26-7-1 0 0,-7-2-1 0 0,-1 3 0 0 0,0 2 0 0 0,-87 2 0 0 0,52 13 0 0 0,19-1 0 0 0,8-4 0 0 0,-138-12 0 0 0,79 0 0 0 0,106 10 9 0 0,0-1 0 0 0,0-1 1 0 0,0-1-1 0 0,0-1 0 0 0,1-1 0 0 0,-29-9 0 0 0,-87-26 55 0 0,65 17-20 0 0,-39-14 59 0 0,26 7-45 0 0,75 26-59 0 0,0 1 1 0 0,0 0-1 0 0,-1 0 0 0 0,1 1 1 0 0,0 1-1 0 0,-16 0 0 0 0,20 1-40 0 0,0 0-1 0 0,0 1 0 0 0,1 0 1 0 0,-1 0-1 0 0,1 0 1 0 0,0 0-1 0 0,-11 7 0 0 0,-31 27-1641 0 0,42-33 1338 0 0,-15 13-1358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39:04.233"/>
    </inkml:context>
    <inkml:brush xml:id="br0">
      <inkml:brushProperty name="width" value="0.1" units="cm"/>
      <inkml:brushProperty name="height" value="0.1" units="cm"/>
      <inkml:brushProperty name="color" value="#E71224"/>
    </inkml:brush>
  </inkml:definitions>
  <inkml:trace contextRef="#ctx0" brushRef="#br0">0 33 2471 0 0,'2'-1'64'0'0,"1"0"0"0"0,-1-1 0 0 0,0 1 0 0 0,0 0 0 0 0,0-1 0 0 0,0 0 0 0 0,0 0 0 0 0,-1 1 0 0 0,1-1 0 0 0,0 0 0 0 0,-1 0 0 0 0,2-3 0 0 0,20-2 2728 0 0,-15 6-2674 0 0,0 1-1 0 0,0 0 1 0 0,1 1 0 0 0,-1 0-1 0 0,0 0 1 0 0,0 1-1 0 0,0 0 1 0 0,0 0-1 0 0,13 6 1 0 0,13 3 44 0 0,-13-7-2 0 0,0 0 0 0 0,26 0 1 0 0,26 5 1060 0 0,-57-5-804 0 0,23 9-1 0 0,-25-8-353 0 0,0 0 0 0 0,17 3 0 0 0,-10-5-36 0 0,0-1 0 0 0,1-1 0 0 0,-1 0 0 0 0,23-4 0 0 0,84-16 600 0 0,-58 8-123 0 0,97-3 0 0 0,-52 12-363 0 0,110-8-31 0 0,-182 5 3 0 0,213-19 515 0 0,-189 24-575 0 0,68 9-1 0 0,-9 0-13 0 0,308 0-39 0 0,-326-10 79 0 0,72 1 110 0 0,317-17 202 0 0,-458 15-314 0 0,152-1 112 0 0,-113 4-170 0 0,171 1 45 0 0,101 8 56 0 0,-287-7-112 0 0,247-12 39 0 0,-162 1-19 0 0,49 16 78 0 0,-36 1-41 0 0,-129-9-61 0 0,190 3 5 0 0,-1 18-12 0 0,-170-13 19 0 0,1-3-1 0 0,0-1 1 0 0,0-3-1 0 0,102-12 1 0 0,-78 4 70 0 0,0 3 0 0 0,92 8 0 0 0,-27-5-71 0 0,36 4 45 0 0,-95-2 8 0 0,-4 0-19 0 0,-18 3-49 0 0,74 8 0 0 0,17 2 0 0 0,-94-9 0 0 0,79 12 0 0 0,-47-5 0 0 0,172-2 0 0 0,-62-6 0 0 0,118 1 0 0 0,-84-24 0 0 0,-165 12 0 0 0,3 5 0 0 0,0 2 0 0 0,87 12 0 0 0,-75-5 0 0 0,21-1 0 0 0,91 10 0 0 0,-160-12 0 0 0,1-1 0 0 0,0-2 0 0 0,-1-1 0 0 0,1-3 0 0 0,68-11 0 0 0,174-51 64 0 0,-267 63-64 0 0,45-10 52 0 0,-50 11-50 0 0,1 0-1 0 0,-1 1 1 0 0,0 0 0 0 0,0 0 0 0 0,1 1 0 0 0,10 2-1 0 0,-14-2-4 0 0,-1 0-1 0 0,1 0 1 0 0,-1 0 0 0 0,1 0-1 0 0,-1 1 1 0 0,0 0-1 0 0,0-1 1 0 0,0 1 0 0 0,1 0-1 0 0,-2 0 1 0 0,1 0-1 0 0,0 0 1 0 0,0 0-1 0 0,-1 1 1 0 0,1-1 0 0 0,-1 0-1 0 0,0 1 1 0 0,0-1-1 0 0,1 1 1 0 0,-2-1 0 0 0,1 1-1 0 0,1 3 1 0 0,0 5-496 0 0,1 1 0 0 0,-2 0 1 0 0,1 19-1 0 0,-1-9-4244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2:29.934"/>
    </inkml:context>
    <inkml:brush xml:id="br0">
      <inkml:brushProperty name="width" value="0.1" units="cm"/>
      <inkml:brushProperty name="height" value="0.1" units="cm"/>
      <inkml:brushProperty name="color" value="#F4F91B"/>
    </inkml:brush>
  </inkml:definitions>
  <inkml:trace contextRef="#ctx0" brushRef="#br0">2549 5 2759 0 0,'0'0'50'0'0,"1"-1"-1"0"0,0 1 0 0 0,-1-1 0 0 0,1 1 0 0 0,0-1 0 0 0,0 1 0 0 0,-1 0 0 0 0,1 0 0 0 0,0-1 0 0 0,0 1 0 0 0,-1 0 1 0 0,1 0-1 0 0,0 0 0 0 0,0 0 0 0 0,0 0 0 0 0,0 0 0 0 0,-1 0 0 0 0,1 0 0 0 0,0 0 0 0 0,0 0 0 0 0,0 0 0 0 0,-1 0 1 0 0,1 1-1 0 0,0-1 0 0 0,0 0 0 0 0,-1 1 0 0 0,1-1 0 0 0,0 0 0 0 0,0 1 0 0 0,-1-1 0 0 0,1 1 0 0 0,0-1 0 0 0,-1 1 1 0 0,1-1-1 0 0,-1 1 0 0 0,1 0 0 0 0,-1-1 0 0 0,1 2 0 0 0,0-1-25 0 0,0 0 0 0 0,0 0 0 0 0,0 0 0 0 0,-1 0 0 0 0,1 0 0 0 0,0 0 0 0 0,-1 0 0 0 0,1 0 0 0 0,-1 0 0 0 0,1 1 0 0 0,-1-1 0 0 0,0 0 0 0 0,0 0 0 0 0,1 0 0 0 0,-1 1 0 0 0,0-1 0 0 0,0 0 0 0 0,0 1 0 0 0,0-1 0 0 0,0 0 0 0 0,0 0 0 0 0,-1 1 0 0 0,1-1 0 0 0,0 0 0 0 0,-1 2 0 0 0,0-2 34 0 0,0 0-1 0 0,0-1 1 0 0,0 1 0 0 0,1 0-1 0 0,-1 0 1 0 0,0-1-1 0 0,0 1 1 0 0,0-1 0 0 0,0 1-1 0 0,0-1 1 0 0,-1 1 0 0 0,1-1-1 0 0,0 0 1 0 0,0 1 0 0 0,0-1-1 0 0,0 0 1 0 0,0 0-1 0 0,0 0 1 0 0,-1 0 0 0 0,-1 0-1 0 0,-29-3 1731 0 0,13 1-673 0 0,-3 3-325 0 0,-1 1 0 0 0,-29 7-1 0 0,-23 3-178 0 0,66-12-467 0 0,1 0-1 0 0,-1-1 0 0 0,1 0 1 0 0,-1 0-1 0 0,1 0 0 0 0,-1-1 1 0 0,1-1-1 0 0,0 0 0 0 0,0 0 1 0 0,0 0-1 0 0,-13-8 0 0 0,12 7-87 0 0,0 0-1 0 0,0 1 1 0 0,-1 0-1 0 0,1 1 0 0 0,-1 0 1 0 0,0 0-1 0 0,1 1 1 0 0,-1 0-1 0 0,0 1 1 0 0,-10 1-1 0 0,-13 2 389 0 0,-53 13-1 0 0,-3 1-132 0 0,-286 25 244 0 0,159-18-176 0 0,203-22-352 0 0,-133 15 211 0 0,122-15-193 0 0,0-2-1 0 0,0-1 1 0 0,0-1-1 0 0,-26-5 1 0 0,-131-22 317 0 0,-11-6-226 0 0,70 14-125 0 0,75 15 8 0 0,0 2-1 0 0,-51 2 1 0 0,-18-1-43 0 0,66 0-772 0 0,-63 6 0 0 0,74-1-623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2:32.791"/>
    </inkml:context>
    <inkml:brush xml:id="br0">
      <inkml:brushProperty name="width" value="0.1" units="cm"/>
      <inkml:brushProperty name="height" value="0.1" units="cm"/>
      <inkml:brushProperty name="color" value="#F4F91B"/>
    </inkml:brush>
  </inkml:definitions>
  <inkml:trace contextRef="#ctx0" brushRef="#br0">1755 57 3911 0 0,'1'-5'-50'0'0,"1"0"443"0"0,-1 0 1 0 0,0 0-1 0 0,0 1 0 0 0,-1-1 0 0 0,1-9 0 0 0,-1 13-322 0 0,0 0 1 0 0,0 1 0 0 0,0-1-1 0 0,-1 1 1 0 0,1-1 0 0 0,0 0-1 0 0,0 1 1 0 0,0-1 0 0 0,-1 1 0 0 0,1-1-1 0 0,0 1 1 0 0,-1-1 0 0 0,1 1-1 0 0,0-1 1 0 0,-1 1 0 0 0,1-1-1 0 0,-1 1 1 0 0,1-1 0 0 0,-1 1 0 0 0,1 0-1 0 0,-1-1 1 0 0,0 1-26 0 0,-1-1-1 0 0,1 1 1 0 0,0 0 0 0 0,0 0-1 0 0,0 0 1 0 0,-1 0 0 0 0,1 0-1 0 0,0 0 1 0 0,0 0-1 0 0,0 0 1 0 0,-1 0 0 0 0,1 0-1 0 0,0 1 1 0 0,0-1 0 0 0,-2 1-1 0 0,-16 5 243 0 0,-2 0 0 0 0,1-2 0 0 0,-1-1 0 0 0,1 0 0 0 0,-1-1 0 0 0,0-1 0 0 0,0-2 0 0 0,-41-4 0 0 0,4-2 365 0 0,-113 3-1 0 0,-58 19 214 0 0,31-1 23 0 0,-168 11 324 0 0,312-20-1126 0 0,-251 3 118 0 0,277-8-202 0 0,11 0-2177 0 0,-33 5-1 0 0,19 2-2708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2:34.173"/>
    </inkml:context>
    <inkml:brush xml:id="br0">
      <inkml:brushProperty name="width" value="0.1" units="cm"/>
      <inkml:brushProperty name="height" value="0.1" units="cm"/>
      <inkml:brushProperty name="color" value="#F4F91B"/>
    </inkml:brush>
  </inkml:definitions>
  <inkml:trace contextRef="#ctx0" brushRef="#br0">2302 164 3223 0 0,'-15'-35'392'0'0,"13"33"-152"0"0,1-1-1 0 0,-1 0 0 0 0,0 1 1 0 0,-1-1-1 0 0,1 1 0 0 0,0 0 0 0 0,-1 0 1 0 0,0 0-1 0 0,1 0 0 0 0,-6-3 0 0 0,-8-6 9 0 0,10 5-61 0 0,0 0 0 0 0,1-1 0 0 0,-9-12 0 0 0,10 13 126 0 0,1 0 0 0 0,-1 1-1 0 0,-1-1 1 0 0,1 1 0 0 0,-9-7-1 0 0,11 11-205 0 0,0-1 0 0 0,0 1 0 0 0,-1 0 0 0 0,1 0 0 0 0,-1 0 0 0 0,1 0-1 0 0,-1 0 1 0 0,1 0 0 0 0,-1 0 0 0 0,0 1 0 0 0,1 0 0 0 0,-1-1 0 0 0,0 1 0 0 0,1 0-1 0 0,-1 0 1 0 0,0 0 0 0 0,1 1 0 0 0,-4 0 0 0 0,-39 9 414 0 0,-65 26 0 0 0,-27 6-83 0 0,86-33 12 0 0,-1-3 1 0 0,-88 0-1 0 0,88-4-168 0 0,-112 9 435 0 0,38 0-391 0 0,-461-7 1739 0 0,528-4-1880 0 0,-105 15 0 0 0,-56 28-203 0 0,54-3-1416 0 0,113-26 16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2:35.628"/>
    </inkml:context>
    <inkml:brush xml:id="br0">
      <inkml:brushProperty name="width" value="0.1" units="cm"/>
      <inkml:brushProperty name="height" value="0.1" units="cm"/>
      <inkml:brushProperty name="color" value="#F4F91B"/>
    </inkml:brush>
  </inkml:definitions>
  <inkml:trace contextRef="#ctx0" brushRef="#br0">3573 232 3711 0 0,'-7'-4'286'0'0,"0"0"-1"0"0,1-1 0 0 0,-1 0 0 0 0,1 0 0 0 0,-9-11 0 0 0,8 8 590 0 0,0 1 0 0 0,-17-13 0 0 0,20 17-745 0 0,0 0 0 0 0,-1 1 0 0 0,1-1-1 0 0,-1 1 1 0 0,1 0 0 0 0,-1 0 0 0 0,0 0 0 0 0,0 1-1 0 0,0 0 1 0 0,0 0 0 0 0,0 0 0 0 0,0 0-1 0 0,0 1 1 0 0,0 0 0 0 0,0 0 0 0 0,0 0 0 0 0,0 1-1 0 0,0 0 1 0 0,0 0 0 0 0,-6 2 0 0 0,-115 29 903 0 0,29-9-608 0 0,4 3 84 0 0,-170 23 0 0 0,255-48-483 0 0,-364 58 797 0 0,322-46-783 0 0,-126 28 18 0 0,134-34-13 0 0,0-1 1 0 0,-55-1 0 0 0,-310-13 1231 0 0,360 8-1199 0 0,0-3 0 0 0,-1-1 1 0 0,1-2-1 0 0,1-3 0 0 0,0-1 0 0 0,0-3 0 0 0,1-1 1 0 0,-78-37-1 0 0,48 14-3 0 0,-141-50-1 0 0,88 45-90 0 0,-95-28-92 0 0,169 56 35 0 0,-1 3 0 0 0,-66-6-1 0 0,14 12-1069 0 0,36 5-2759 0 0,9 0-869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2:38.010"/>
    </inkml:context>
    <inkml:brush xml:id="br0">
      <inkml:brushProperty name="width" value="0.1" units="cm"/>
      <inkml:brushProperty name="height" value="0.1" units="cm"/>
      <inkml:brushProperty name="color" value="#F4F91B"/>
    </inkml:brush>
  </inkml:definitions>
  <inkml:trace contextRef="#ctx0" brushRef="#br0">3855 86 1839 0 0,'1'-3'337'0'0,"0"0"0"0"0,0 0 0 0 0,0 0 0 0 0,0 0 0 0 0,1 1 0 0 0,-1-1-1 0 0,1 0 1 0 0,0 1 0 0 0,0-1 0 0 0,0 1 0 0 0,0-1 0 0 0,0 1-1 0 0,3-2 1 0 0,3-4-502 0 0,-7 7 172 0 0,0 0 0 0 0,-1 0 1 0 0,1 0-1 0 0,0 0 0 0 0,-1 0 0 0 0,1 0 0 0 0,0 0 0 0 0,-1 0 1 0 0,1 0-1 0 0,-1 0 0 0 0,0 0 0 0 0,1 0 0 0 0,-1 0 1 0 0,0 0-1 0 0,0-1 0 0 0,0 1 0 0 0,1 0 0 0 0,-1 0 0 0 0,-1 0 1 0 0,1 0-1 0 0,0-2 0 0 0,-1 2-4 0 0,1 0 1 0 0,-1 0-1 0 0,1 0 1 0 0,-1 1-1 0 0,0-1 0 0 0,1 0 1 0 0,-1 0-1 0 0,0 1 0 0 0,0-1 1 0 0,1 0-1 0 0,-1 1 1 0 0,0-1-1 0 0,0 1 0 0 0,0-1 1 0 0,0 1-1 0 0,0 0 1 0 0,0-1-1 0 0,0 1 0 0 0,0 0 1 0 0,0 0-1 0 0,0-1 1 0 0,0 1-1 0 0,0 0 0 0 0,-1 0 1 0 0,-12-1 310 0 0,0 1 1 0 0,1 1-1 0 0,-1-1 1 0 0,-24 6 0 0 0,-54 19 938 0 0,17-4-794 0 0,-29-1 27 0 0,1-4 1 0 0,-2-5-1 0 0,-112-3 0 0 0,-39-29 825 0 0,28 0-236 0 0,-78 37-795 0 0,35 1-242 0 0,-210-4 370 0 0,446-11-360 0 0,-242-3 252 0 0,-85 6-48 0 0,357-5-253 0 0,-684 80-204 0 0,604-64-583 0 0,-4-3-242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2:53.817"/>
    </inkml:context>
    <inkml:brush xml:id="br0">
      <inkml:brushProperty name="width" value="0.1" units="cm"/>
      <inkml:brushProperty name="height" value="0.1" units="cm"/>
      <inkml:brushProperty name="color" value="#F4F91B"/>
    </inkml:brush>
  </inkml:definitions>
  <inkml:trace contextRef="#ctx0" brushRef="#br0">4068 125 2671 0 0,'-2'-6'203'0'0,"0"0"-1"0"0,0 1 0 0 0,-1-1 1 0 0,0 1-1 0 0,0 0 0 0 0,-6-8 0 0 0,8 11-123 0 0,-1 1 0 0 0,1-1 0 0 0,-1 0-1 0 0,0 1 1 0 0,0-1 0 0 0,0 1 0 0 0,0-1-1 0 0,0 1 1 0 0,0 0 0 0 0,0 0 0 0 0,0 0-1 0 0,-1 0 1 0 0,1 0 0 0 0,0 1-1 0 0,-1-1 1 0 0,1 1 0 0 0,0 0 0 0 0,-5-1-1 0 0,-27 2 437 0 0,19 0-275 0 0,0-1-1 0 0,0 0 1 0 0,0-2-1 0 0,0 1 1 0 0,-24-7-1 0 0,23 5-68 0 0,1 0-1 0 0,-1 1 0 0 0,0 1 1 0 0,1 1-1 0 0,-1 0 0 0 0,-21 3 1 0 0,11-1-131 0 0,-29-2-1 0 0,-88-19 683 0 0,51 5-60 0 0,-103 3-126 0 0,-159 33-232 0 0,297-16-272 0 0,-103-1 0 0 0,120-4 20 0 0,1 1 0 0 0,0 3 0 0 0,-41 9 0 0 0,76-14-52 0 0,-128 33 40 0 0,84-19-28 0 0,-67 10 0 0 0,-43-11-12 0 0,49-6 0 0 0,-98 24 33 0 0,42-5 0 0 0,121-21 46 0 0,-78-2 0 0 0,-7-11 281 0 0,-102 0-90 0 0,110 12-252 0 0,-297 1 38 0 0,356-8-458 0 0,-78 8-1 0 0,115-2-32 0 0,0 1-1 0 0,0 1 0 0 0,0 1 0 0 0,0 1 0 0 0,-44 20 0 0 0,27-5-3384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2:55.209"/>
    </inkml:context>
    <inkml:brush xml:id="br0">
      <inkml:brushProperty name="width" value="0.1" units="cm"/>
      <inkml:brushProperty name="height" value="0.1" units="cm"/>
      <inkml:brushProperty name="color" value="#F4F91B"/>
    </inkml:brush>
  </inkml:definitions>
  <inkml:trace contextRef="#ctx0" brushRef="#br0">1149 1 1087 0 0,'-1'1'81'0'0,"-1"0"0"0"0,1 0-1 0 0,-1-1 1 0 0,1 1 0 0 0,0 0-1 0 0,-1-1 1 0 0,0 1-1 0 0,1-1 1 0 0,-1 1 0 0 0,1-1-1 0 0,-1 1 1 0 0,0-1-1 0 0,1 0 1 0 0,-1 0 0 0 0,1 0-1 0 0,-1 0 1 0 0,0 0-1 0 0,1-1 1 0 0,-1 1 0 0 0,-2-1-1 0 0,-4 0 387 0 0,-7 1 438 0 0,7 0-645 0 0,1 0 0 0 0,-1 0 0 0 0,0 0 0 0 0,0 1 0 0 0,1 1-1 0 0,-1-1 1 0 0,-10 4 0 0 0,-7 3-80 0 0,1-1 0 0 0,-1-1-1 0 0,0-1 1 0 0,-1-1-1 0 0,1-2 1 0 0,-1 0 0 0 0,0-2-1 0 0,1-1 1 0 0,-48-7-1 0 0,-16-3 221 0 0,0 3-1 0 0,0 5 0 0 0,-1 3 0 0 0,-154 22 0 0 0,158-7-3173 0 0,55-10-348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2:56.448"/>
    </inkml:context>
    <inkml:brush xml:id="br0">
      <inkml:brushProperty name="width" value="0.1" units="cm"/>
      <inkml:brushProperty name="height" value="0.1" units="cm"/>
      <inkml:brushProperty name="color" value="#F4F91B"/>
    </inkml:brush>
  </inkml:definitions>
  <inkml:trace contextRef="#ctx0" brushRef="#br0">2909 50 1839 0 0,'0'-2'150'0'0,"-1"1"0"0"0,1-1 0 0 0,0 1 0 0 0,0 0 0 0 0,-1-1 0 0 0,1 1 0 0 0,-1 0 0 0 0,1-1 0 0 0,-1 1 0 0 0,1 0 0 0 0,-1 0 0 0 0,0 0 0 0 0,0-1 0 0 0,1 1 0 0 0,-1 0 0 0 0,0 0 0 0 0,0 0 0 0 0,0 0 0 0 0,0 0 0 0 0,-1 1 0 0 0,1-1 0 0 0,0 0 0 0 0,0 0 0 0 0,0 1 0 0 0,-1-1 0 0 0,1 1 0 0 0,0-1 0 0 0,0 1 0 0 0,-1-1 0 0 0,1 1 0 0 0,-1 0 0 0 0,1 0 0 0 0,0-1 0 0 0,-3 1 0 0 0,-2 0-110 0 0,0 0-1 0 0,0 0 0 0 0,1 1 0 0 0,-1-1 0 0 0,0 1 0 0 0,1 0 0 0 0,-9 3 0 0 0,-17 8 7 0 0,17-6-42 0 0,0-1 1 0 0,-1 0-1 0 0,0-1 1 0 0,0 0-1 0 0,0-1 1 0 0,-25 1-1 0 0,-205-11 1379 0 0,189 6-1198 0 0,-1 4 0 0 0,0 1 1 0 0,-70 16-1 0 0,62-9-149 0 0,27-4-20 0 0,-1-2 0 0 0,0-2 0 0 0,0-1 0 0 0,-67-7 0 0 0,-89-33 712 0 0,29 4 104 0 0,130 29-711 0 0,0 1 1 0 0,-61 2-1 0 0,-33 4-51 0 0,-188-20 0 0 0,194 8-38 0 0,-223 10 0 0 0,230 6-525 0 0,-57 4-2311 0 0,120-3-883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2:58.128"/>
    </inkml:context>
    <inkml:brush xml:id="br0">
      <inkml:brushProperty name="width" value="0.1" units="cm"/>
      <inkml:brushProperty name="height" value="0.1" units="cm"/>
      <inkml:brushProperty name="color" value="#F4F91B"/>
    </inkml:brush>
  </inkml:definitions>
  <inkml:trace contextRef="#ctx0" brushRef="#br0">909 268 919 0 0,'-1'-1'34'0'0,"1"0"-1"0"0,-1 0 1 0 0,0 0-1 0 0,0 0 1 0 0,1 1-1 0 0,-1-1 0 0 0,0 0 1 0 0,0 1-1 0 0,0-1 1 0 0,0 1-1 0 0,0-1 1 0 0,1 1-1 0 0,-1-1 0 0 0,0 1 1 0 0,0 0-1 0 0,0-1 1 0 0,0 1-1 0 0,-1 0 0 0 0,1 0 1 0 0,0 0-1 0 0,-1 0 1 0 0,-29 0 1995 0 0,8 1-1718 0 0,10-3-50 0 0,0-1-1 0 0,1 0 0 0 0,0-1 0 0 0,0 0 0 0 0,0-1 0 0 0,-18-10 1 0 0,-65-46 1969 0 0,70 44-1798 0 0,-23-17 426 0 0,15 10-128 0 0,-42-22-1 0 0,64 39-636 0 0,-1 2 0 0 0,0 0 0 0 0,-1 0 0 0 0,1 1 1 0 0,-1 1-1 0 0,1 0 0 0 0,-25-3 0 0 0,14 5-127 0 0,-1 0 0 0 0,0 1 0 0 0,0 2 0 0 0,1 0 0 0 0,-1 2 0 0 0,1 0 0 0 0,-1 2 1 0 0,2 1-1 0 0,-1 0 0 0 0,1 2 0 0 0,-24 12 0 0 0,16-5-237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2:58.887"/>
    </inkml:context>
    <inkml:brush xml:id="br0">
      <inkml:brushProperty name="width" value="0.1" units="cm"/>
      <inkml:brushProperty name="height" value="0.1" units="cm"/>
      <inkml:brushProperty name="color" value="#F4F91B"/>
    </inkml:brush>
  </inkml:definitions>
  <inkml:trace contextRef="#ctx0" brushRef="#br0">2256 44 4431 0 0,'-6'-5'217'0'0,"0"1"0"0"0,1 0 0 0 0,-2 0-1 0 0,1 0 1 0 0,0 0 0 0 0,-1 1-1 0 0,1 0 1 0 0,-1 1 0 0 0,0-1-1 0 0,0 1 1 0 0,0 0 0 0 0,0 1-1 0 0,0 0 1 0 0,-12 0 0 0 0,-7 0-14 0 0,1 2-1 0 0,-47 7 1 0 0,33-2-102 0 0,0-2-1 0 0,-1-1 1 0 0,-75-5 0 0 0,48-3 480 0 0,-1 2 1 0 0,-109 11 0 0 0,-97 27-122 0 0,-171-22 132 0 0,382-13-491 0 0,-163-8 261 0 0,15 0-8 0 0,147 9-2177 0 0,-84 11 1 0 0,101-5-1905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39:10.800"/>
    </inkml:context>
    <inkml:brush xml:id="br0">
      <inkml:brushProperty name="width" value="0.1" units="cm"/>
      <inkml:brushProperty name="height" value="0.1" units="cm"/>
      <inkml:brushProperty name="color" value="#E71224"/>
    </inkml:brush>
  </inkml:definitions>
  <inkml:trace contextRef="#ctx0" brushRef="#br0">1 188 2183 0 0,'0'0'9'0'0,"0"1"0"0"0,0-1 0 0 0,0 1 0 0 0,0-1-1 0 0,0 1 1 0 0,0-1 0 0 0,0 1 0 0 0,1-1-1 0 0,-1 1 1 0 0,0-1 0 0 0,0 0 0 0 0,1 1-1 0 0,-1-1 1 0 0,0 1 0 0 0,0-1 0 0 0,1 0-1 0 0,-1 1 1 0 0,0-1 0 0 0,1 0 0 0 0,-1 1-1 0 0,1-1 1 0 0,-1 0 0 0 0,0 1 0 0 0,2-1-1 0 0,11 12 315 0 0,-10-11-149 0 0,-1 1 1 0 0,1-1-1 0 0,0 0 0 0 0,0 0 1 0 0,0 0-1 0 0,0-1 1 0 0,0 1-1 0 0,0-1 1 0 0,0 0-1 0 0,0 1 0 0 0,0-1 1 0 0,0-1-1 0 0,1 1 1 0 0,-1 0-1 0 0,0-1 0 0 0,3 0 1 0 0,5-3 653 0 0,0 0 0 0 0,21-11-1 0 0,5-1 31 0 0,-16 10-611 0 0,0 1 0 0 0,1 1 0 0 0,35-2-1 0 0,-6 1-113 0 0,31-6 83 0 0,83 1 0 0 0,-128 7-15 0 0,-1 0 0 0 0,57-14 0 0 0,-14 2 68 0 0,29-1-31 0 0,1 5-1 0 0,154 4 0 0 0,-18-3 283 0 0,-228 9-466 0 0,185-8 322 0 0,42-11-216 0 0,-95 5 292 0 0,-134 13-417 0 0,0 1 1 0 0,1 1 0 0 0,-1 1-1 0 0,0 0 1 0 0,1 1-1 0 0,-1 0 1 0 0,0 1 0 0 0,0 1-1 0 0,-1 0 1 0 0,1 1 0 0 0,-1 1-1 0 0,0 0 1 0 0,0 1 0 0 0,19 14-1 0 0,0 3-393 0 0,0 0-3342 0 0,-8-6-690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01.573"/>
    </inkml:context>
    <inkml:brush xml:id="br0">
      <inkml:brushProperty name="width" value="0.1" units="cm"/>
      <inkml:brushProperty name="height" value="0.1" units="cm"/>
      <inkml:brushProperty name="color" value="#F4F91B"/>
    </inkml:brush>
  </inkml:definitions>
  <inkml:trace contextRef="#ctx0" brushRef="#br0">2306 264 455 0 0,'-7'-4'175'0'0,"0"0"0"0"0,0 1 0 0 0,-1 0 0 0 0,1 1-1 0 0,-10-3 1 0 0,-17-6 1255 0 0,17 5-1193 0 0,-1 1-1 0 0,-20-5 1 0 0,-21-6 838 0 0,16 4 189 0 0,-1 0-1 0 0,-77-8 0 0 0,99 17-1094 0 0,-29-4 173 0 0,0-2-1 0 0,-60-19 0 0 0,66 16-124 0 0,1 2 0 0 0,-1 1 0 0 0,-1 3 0 0 0,0 1 1 0 0,-61 3-1 0 0,9-3 61 0 0,-135-23 1 0 0,80 7 190 0 0,104 17-410 0 0,0 2 0 0 0,-66 6-1 0 0,-97 21 176 0 0,10-2-124 0 0,174-20-1020 0 0,0 0-1 0 0,1 1 0 0 0,-53 17 1 0 0,43-7-2920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03.030"/>
    </inkml:context>
    <inkml:brush xml:id="br0">
      <inkml:brushProperty name="width" value="0.1" units="cm"/>
      <inkml:brushProperty name="height" value="0.1" units="cm"/>
      <inkml:brushProperty name="color" value="#F4F91B"/>
    </inkml:brush>
  </inkml:definitions>
  <inkml:trace contextRef="#ctx0" brushRef="#br0">1375 98 919 0 0,'-2'-3'221'0'0,"0"0"-1"0"0,0 0 0 0 0,-1 0 0 0 0,1 0 0 0 0,0 0 0 0 0,-1 0 1 0 0,0 1-1 0 0,1-1 0 0 0,-1 1 0 0 0,0 0 0 0 0,-1 0 0 0 0,1 0 0 0 0,0 0 1 0 0,-7-2-1 0 0,-4-1-72 0 0,0 1 0 0 0,-23-4-1 0 0,-9-2-167 0 0,17 2 449 0 0,0 1 1 0 0,0 1-1 0 0,-1 2 1 0 0,1 0 0 0 0,-46 2-1 0 0,31 6-46 0 0,-46 9 0 0 0,11 0-114 0 0,-29 0 328 0 0,-141 0 0 0 0,203-14-456 0 0,-73 0 191 0 0,101 3-305 0 0,-1 0 1 0 0,1 1-1 0 0,0 0 0 0 0,-25 9 1 0 0,9 1-183 0 0,-43 22 0 0 0,43-16-37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04.394"/>
    </inkml:context>
    <inkml:brush xml:id="br0">
      <inkml:brushProperty name="width" value="0.1" units="cm"/>
      <inkml:brushProperty name="height" value="0.1" units="cm"/>
      <inkml:brushProperty name="color" value="#F4F91B"/>
    </inkml:brush>
  </inkml:definitions>
  <inkml:trace contextRef="#ctx0" brushRef="#br0">2934 5 3079 0 0,'-1'-1'23'0'0,"0"0"0"0"0,0 1 0 0 0,0 0-1 0 0,0-1 1 0 0,0 1 0 0 0,0 0 0 0 0,0-1-1 0 0,0 1 1 0 0,0 0 0 0 0,-1 0 0 0 0,1 0-1 0 0,0 0 1 0 0,0 0 0 0 0,0 0 0 0 0,0 0-1 0 0,0 1 1 0 0,-1-1 0 0 0,1 0 0 0 0,0 0-1 0 0,0 1 1 0 0,0-1 0 0 0,-1 1 0 0 0,-31 15 374 0 0,20-9-395 0 0,-9 3 47 0 0,14-6-45 0 0,0 0 0 0 0,0 0 0 0 0,-1-1 0 0 0,1 0 0 0 0,-1 0 0 0 0,-15 1 0 0 0,6-2 556 0 0,0-2 0 0 0,-36-3 0 0 0,-145-9 1798 0 0,31 3-2201 0 0,105 6-86 0 0,-67 4 0 0 0,80 1-2 0 0,-131 12 337 0 0,-30 1-86 0 0,87-16-207 0 0,-201 6 234 0 0,204 4 121 0 0,-241-14-1 0 0,279 1-349 0 0,-1 4 1 0 0,0 3-1 0 0,-96 16 0 0 0,-71 7-435 0 0,191-22-54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06.020"/>
    </inkml:context>
    <inkml:brush xml:id="br0">
      <inkml:brushProperty name="width" value="0.1" units="cm"/>
      <inkml:brushProperty name="height" value="0.1" units="cm"/>
      <inkml:brushProperty name="color" value="#F4F91B"/>
    </inkml:brush>
  </inkml:definitions>
  <inkml:trace contextRef="#ctx0" brushRef="#br0">2584 78 455 0 0,'-1'-4'492'0'0,"0"0"-1"0"0,0 1 1 0 0,-1-1-1 0 0,1 0 1 0 0,-1 1-1 0 0,0 0 1 0 0,0-1-1 0 0,0 1 1 0 0,0 0-1 0 0,-1 0 1 0 0,1 0-1 0 0,-1 0 1 0 0,-4-3-1 0 0,5 4-729 0 0,-1-1 299 0 0,0 1 1 0 0,-1-1-1 0 0,1 1 0 0 0,-1 0 0 0 0,1 0 0 0 0,-1 0 1 0 0,0 0-1 0 0,0 0 0 0 0,0 1 0 0 0,0 0 1 0 0,0 0-1 0 0,0 0 0 0 0,-1 0 0 0 0,1 1 0 0 0,-8 0 1 0 0,-6 0-77 0 0,1 2 1 0 0,-29 5 0 0 0,10-1 144 0 0,-214 46 694 0 0,0 0-590 0 0,-94-14-159 0 0,246-29 93 0 0,35-2 83 0 0,-113-1-1 0 0,43-13 88 0 0,-200 17-1 0 0,-97 3-156 0 0,378-12-264 0 0,0 3 0 0 0,-87 16 0 0 0,95-11-68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08.079"/>
    </inkml:context>
    <inkml:brush xml:id="br0">
      <inkml:brushProperty name="width" value="0.1" units="cm"/>
      <inkml:brushProperty name="height" value="0.1" units="cm"/>
      <inkml:brushProperty name="color" value="#F4F91B"/>
    </inkml:brush>
  </inkml:definitions>
  <inkml:trace contextRef="#ctx0" brushRef="#br0">1699 56 2759 0 0,'1'-4'189'0'0,"0"1"0"0"0,0 0 0 0 0,-1 0 0 0 0,1-1 0 0 0,-1 1 0 0 0,0 0 0 0 0,0 0 0 0 0,-1-5 0 0 0,1 7-135 0 0,0 0 0 0 0,-1 0 0 0 0,1 0 0 0 0,-1 0 0 0 0,1 0 0 0 0,-1 0 0 0 0,1 0 0 0 0,-1 1 0 0 0,0-1 1 0 0,1 0-1 0 0,-1 0 0 0 0,0 0 0 0 0,0 1 0 0 0,1-1 0 0 0,-1 0 0 0 0,0 1 0 0 0,0-1 0 0 0,0 0 0 0 0,0 1 0 0 0,0-1 0 0 0,0 1 1 0 0,0 0-1 0 0,0-1 0 0 0,0 1 0 0 0,0 0 0 0 0,0 0 0 0 0,-2-1 0 0 0,-13 0 46 0 0,-1 0 0 0 0,1 0 0 0 0,-17 3-1 0 0,-9 0 199 0 0,17-1-145 0 0,0 2-1 0 0,0 1 0 0 0,-27 7 0 0 0,-7 2-89 0 0,-19 1 156 0 0,0-3 0 0 0,-148 1-1 0 0,8-8 527 0 0,108 1-282 0 0,-15 2 17 0 0,-58 1-133 0 0,66-17-204 0 0,70 5-189 0 0,-93 2 1 0 0,117 3-220 0 0,-1-1-21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08.817"/>
    </inkml:context>
    <inkml:brush xml:id="br0">
      <inkml:brushProperty name="width" value="0.1" units="cm"/>
      <inkml:brushProperty name="height" value="0.1" units="cm"/>
      <inkml:brushProperty name="color" value="#F4F91B"/>
    </inkml:brush>
  </inkml:definitions>
  <inkml:trace contextRef="#ctx0" brushRef="#br0">1731 8 3423 0 0,'-111'-8'1914'0'0,"-102"13"630"0"0,120-2-2182 0 0,-26 2-14 0 0,109-4-319 0 0,-369 30 1162 0 0,186-38-768 0 0,17 0-271 0 0,-189 5-1939 0 0,340 1 759 0 0,-21 1-2240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27.727"/>
    </inkml:context>
    <inkml:brush xml:id="br0">
      <inkml:brushProperty name="width" value="0.1" units="cm"/>
      <inkml:brushProperty name="height" value="0.1" units="cm"/>
      <inkml:brushProperty name="color" value="#F4F91B"/>
    </inkml:brush>
  </inkml:definitions>
  <inkml:trace contextRef="#ctx0" brushRef="#br0">1110 109 1839 0 0,'0'-31'1478'0'0,"3"21"-467"0"0,-3 10-980 0 0,0-1 0 0 0,1 1 0 0 0,-1-1 1 0 0,0 1-1 0 0,1-1 0 0 0,-1 1 0 0 0,0 0 1 0 0,0-1-1 0 0,0 1 0 0 0,0-1 0 0 0,0 1 1 0 0,1-1-1 0 0,-1 1 0 0 0,0-1 0 0 0,0 1 1 0 0,0-1-1 0 0,0 1 0 0 0,0-1 0 0 0,0 1 1 0 0,-1-1-1 0 0,1 1 0 0 0,0-1 0 0 0,0 1 1 0 0,0-1-1 0 0,0 1 0 0 0,-1-1 0 0 0,1 1 1 0 0,0-1-1 0 0,0 1 0 0 0,-1 0 0 0 0,1-1 1 0 0,0 1-1 0 0,-1-1 0 0 0,1 1 0 0 0,0 0 1 0 0,-1-1-1 0 0,1 1 0 0 0,0 0 0 0 0,-1 0 1 0 0,1-1-1 0 0,-1 1 0 0 0,0 0 0 0 0,-8-11 697 0 0,1 3 0 0 0,8 7-710 0 0,0 1 1 0 0,-1 0-1 0 0,1 0 1 0 0,0 0-1 0 0,-1 0 0 0 0,1 0 1 0 0,0 0-1 0 0,-1 0 1 0 0,1 0-1 0 0,0 0 0 0 0,-1 0 1 0 0,1 0-1 0 0,0 0 1 0 0,0 0-1 0 0,-1 1 0 0 0,1-1 1 0 0,0 0-1 0 0,-1 0 1 0 0,1 0-1 0 0,0 0 0 0 0,0 0 1 0 0,-1 1-1 0 0,1-1 1 0 0,0 0-1 0 0,0 0 0 0 0,-1 0 1 0 0,1 1-1 0 0,0-1 1 0 0,0 0-1 0 0,0 0 0 0 0,-1 1 1 0 0,1-1-1 0 0,0 1 1 0 0,-5 3 62 0 0,1 1 0 0 0,-1-1 0 0 0,-1 0 0 0 0,1 0 0 0 0,-1-1 0 0 0,1 1 0 0 0,-1-1 0 0 0,0 0 1 0 0,-7 2-1 0 0,-8 4 222 0 0,12-5-223 0 0,0 0-1 0 0,-1-1 1 0 0,1 0-1 0 0,-1-1 0 0 0,-14 2 1 0 0,-53 2 568 0 0,41-4-537 0 0,-14 0 77 0 0,0-1 0 0 0,0-3 0 0 0,-72-11 0 0 0,73 2 187 0 0,-69-26 0 0 0,71 21 14 0 0,-73-16 0 0 0,113 31-356 0 0,0 0 0 0 0,-1 1 0 0 0,1 0-1 0 0,-1 0 1 0 0,0 0 0 0 0,1 1 0 0 0,0 0-1 0 0,-1 1 1 0 0,1-1 0 0 0,0 2 0 0 0,-13 4-1 0 0,8-1-594 0 0,0 0-1 0 0,1 1 0 0 0,0 0 1 0 0,1 1-1 0 0,0 0 1 0 0,-10 10-1 0 0,-2 4-3236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28.656"/>
    </inkml:context>
    <inkml:brush xml:id="br0">
      <inkml:brushProperty name="width" value="0.1" units="cm"/>
      <inkml:brushProperty name="height" value="0.1" units="cm"/>
      <inkml:brushProperty name="color" value="#F4F91B"/>
    </inkml:brush>
  </inkml:definitions>
  <inkml:trace contextRef="#ctx0" brushRef="#br0">1989 35 2071 0 0,'-6'-1'142'0'0,"0"1"-1"0"0,0-1 1 0 0,0 1-1 0 0,-11 0 1 0 0,12 1 48 0 0,0-1 0 0 0,-1 0 0 0 0,1 0 0 0 0,-1-1 0 0 0,-10-2 0 0 0,-58-16 2210 0 0,65 18-2243 0 0,0-1 0 0 0,-1 1 0 0 0,1 1 0 0 0,0-1 0 0 0,0 2 0 0 0,0-1 0 0 0,-18 4 0 0 0,16-1-36 0 0,-1-1 0 0 0,1-1 0 0 0,0 0 0 0 0,-1 0 0 0 0,1-1 0 0 0,-1-1 0 0 0,1 0-1 0 0,-18-4 1 0 0,4 0 149 0 0,0 2-1 0 0,-1 0 0 0 0,-46 2 1 0 0,55 1-182 0 0,-141 10 230 0 0,97-5-206 0 0,-69-2-1 0 0,47-3 152 0 0,-82 11 1 0 0,90-4 19 0 0,-125-4 0 0 0,1-16-27 0 0,166 14-210 0 0,1 1 0 0 0,-1 1-1 0 0,0 2 1 0 0,1 1 0 0 0,0 2 0 0 0,-52 19-1 0 0,68-21-114 0 0,-2-1-335 0 0,1 2 0 0 0,-24 12 0 0 0,28-11-107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29.885"/>
    </inkml:context>
    <inkml:brush xml:id="br0">
      <inkml:brushProperty name="width" value="0.1" units="cm"/>
      <inkml:brushProperty name="height" value="0.1" units="cm"/>
      <inkml:brushProperty name="color" value="#F4F91B"/>
    </inkml:brush>
  </inkml:definitions>
  <inkml:trace contextRef="#ctx0" brushRef="#br0">1712 27 455 0 0,'-5'3'241'0'0,"0"-1"-1"0"0,0 0 1 0 0,-1 0-1 0 0,1-1 1 0 0,0 1-1 0 0,-1-1 1 0 0,0 0-1 0 0,1-1 1 0 0,-1 1-1 0 0,1-1 1 0 0,-1 0-1 0 0,0-1 1 0 0,1 1-1 0 0,-1-1 1 0 0,1 0-1 0 0,-1-1 1 0 0,1 1-1 0 0,-8-4 1 0 0,-1 1 298 0 0,-1 0 1 0 0,-27-3 0 0 0,1 0-177 0 0,17 3-223 0 0,0 1-1 0 0,0 2 1 0 0,0 0-1 0 0,-37 5 1 0 0,47-3-86 0 0,-288 19 589 0 0,4-22-454 0 0,257 2-163 0 0,-6-1 89 0 0,0 3-1 0 0,-59 8 1 0 0,79-5-74 0 0,-116 16 87 0 0,-37-11 72 0 0,168-8-182 0 0,0 0 0 0 0,0 1 1 0 0,0 0-1 0 0,-19 7 0 0 0,0 5-2617 0 0,14-6-320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31.976"/>
    </inkml:context>
    <inkml:brush xml:id="br0">
      <inkml:brushProperty name="width" value="0.1" units="cm"/>
      <inkml:brushProperty name="height" value="0.1" units="cm"/>
      <inkml:brushProperty name="color" value="#F4F91B"/>
    </inkml:brush>
  </inkml:definitions>
  <inkml:trace contextRef="#ctx0" brushRef="#br0">3534 188 1375 0 0,'-1'-1'22'0'0,"1"1"0"0"0,-1-1-1 0 0,1 0 1 0 0,-1 0 0 0 0,1 1-1 0 0,-1-1 1 0 0,1 0 0 0 0,-1 1-1 0 0,0-1 1 0 0,1 0 0 0 0,-1 1-1 0 0,0-1 1 0 0,0 1 0 0 0,1-1-1 0 0,-1 1 1 0 0,0 0 0 0 0,0-1-1 0 0,0 1 1 0 0,0 0 0 0 0,0 0-1 0 0,1-1 1 0 0,-1 1 0 0 0,0 0-1 0 0,-2 0 1 0 0,-24 5 1008 0 0,25-4-959 0 0,-1-1-1 0 0,1 1 1 0 0,-1 0 0 0 0,0-1-1 0 0,1 1 1 0 0,-1-1-1 0 0,0 0 1 0 0,1 0 0 0 0,-1 0-1 0 0,0 0 1 0 0,1 0-1 0 0,-1-1 1 0 0,-3 0-1 0 0,-7-6 152 0 0,0 2-1 0 0,-1-1 0 0 0,1 2 1 0 0,-1 0-1 0 0,0 0 0 0 0,0 1 1 0 0,0 1-1 0 0,0 1 0 0 0,-1 0 1 0 0,1 0-1 0 0,0 2 0 0 0,0-1 1 0 0,-1 2-1 0 0,-14 3 0 0 0,0 0-149 0 0,0-2 0 0 0,-1 0-1 0 0,1-2 1 0 0,-44-4 0 0 0,49 2 121 0 0,-35-5 464 0 0,-95-20-1 0 0,18 1-97 0 0,8 0 121 0 0,82 14-320 0 0,-71-8 0 0 0,-99-8-1 0 0,176 21-318 0 0,-21-2 79 0 0,0 3 0 0 0,0 2 0 0 0,-108 10 0 0 0,88 5-26 0 0,47-5-69 0 0,-50 2 0 0 0,83-9-23 0 0,-56 2 88 0 0,1-2 0 0 0,-82-12 0 0 0,95 6 33 0 0,-1 2-1 0 0,1 2 1 0 0,-54 4-1 0 0,-129 28 130 0 0,161-19-215 0 0,-125 5 0 0 0,-37 1-38 0 0,182-10 5 0 0,1 2 0 0 0,-86 30 0 0 0,29-3-252 0 0,46-20-107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39:11.756"/>
    </inkml:context>
    <inkml:brush xml:id="br0">
      <inkml:brushProperty name="width" value="0.1" units="cm"/>
      <inkml:brushProperty name="height" value="0.1" units="cm"/>
      <inkml:brushProperty name="color" value="#E71224"/>
    </inkml:brush>
  </inkml:definitions>
  <inkml:trace contextRef="#ctx0" brushRef="#br0">1 37 1207 0 0,'2'-1'189'0'0,"0"0"-1"0"0,0-1 0 0 0,0 1 1 0 0,0-1-1 0 0,0 1 0 0 0,-1-1 1 0 0,1 0-1 0 0,1-2 0 0 0,-2 2-36 0 0,0 1-1 0 0,0-1 1 0 0,0 1-1 0 0,0 0 1 0 0,1-1-1 0 0,-1 1 1 0 0,0 0-1 0 0,1 0 1 0 0,-1 0-1 0 0,1 0 1 0 0,0 0-1 0 0,-1 0 1 0 0,1 0-1 0 0,0 0 1 0 0,-1 1-1 0 0,1-1 1 0 0,0 1-1 0 0,0-1 1 0 0,-1 1-1 0 0,1 0 1 0 0,3-1-1 0 0,4 2 61 0 0,0 0 0 0 0,0 1-1 0 0,0 0 1 0 0,0 0-1 0 0,10 4 1 0 0,22 6 346 0 0,5-5-12 0 0,-1-2 0 0 0,1-1-1 0 0,64-5 1 0 0,-97 1-455 0 0,122-4 385 0 0,-105 5-329 0 0,-1 1 1 0 0,46 10-1 0 0,-35-6 11 0 0,0-1-1 0 0,0-3 0 0 0,65-2 0 0 0,-33-2-12 0 0,-23 2-10 0 0,0 3 0 0 0,49 7 0 0 0,-10 7 5 0 0,56 9-24 0 0,-114-23-31 0 0,1-2 1 0 0,0-1-1 0 0,51-6 1 0 0,-32-2 31 0 0,69-21 0 0 0,-78 18 82 0 0,1 1-1 0 0,74-7 1 0 0,-95 16-715 0 0,0 0-1 0 0,1 2 1 0 0,-1 0 0 0 0,0 1-1 0 0,0 2 1 0 0,0 0 0 0 0,30 10-1 0 0,-18-2-3663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34.270"/>
    </inkml:context>
    <inkml:brush xml:id="br0">
      <inkml:brushProperty name="width" value="0.1" units="cm"/>
      <inkml:brushProperty name="height" value="0.1" units="cm"/>
      <inkml:brushProperty name="color" value="#F4F91B"/>
    </inkml:brush>
  </inkml:definitions>
  <inkml:trace contextRef="#ctx0" brushRef="#br0">2931 169 919 0 0,'-3'-5'243'0'0,"-1"-1"-1"0"0,1 1 1 0 0,-1 0-1 0 0,0 0 0 0 0,-1 0 1 0 0,1 1-1 0 0,-6-5 0 0 0,-39-27 3135 0 0,27 21-3301 0 0,15 10 40 0 0,0 0 0 0 0,0 1 0 0 0,-1 0 0 0 0,1 0-1 0 0,-1 0 1 0 0,0 1 0 0 0,-1 0 0 0 0,1 1-1 0 0,0 0 1 0 0,-1 0 0 0 0,1 0 0 0 0,-1 1 0 0 0,0 1-1 0 0,1-1 1 0 0,-1 2 0 0 0,0-1 0 0 0,1 1 0 0 0,-10 2-1 0 0,-122 27 183 0 0,100-21-143 0 0,-1-2 0 0 0,1-2 0 0 0,-70-1 1 0 0,46-6 276 0 0,-104-18 1 0 0,122 14-181 0 0,-86 2 0 0 0,129 4-244 0 0,-119 8 655 0 0,39-2-328 0 0,27-4-317 0 0,0-3 1 0 0,-1-3 0 0 0,-69-13-1 0 0,57 5 12 0 0,0 2-1 0 0,-1 3 0 0 0,-125 5 1 0 0,104 4 73 0 0,0-4 0 0 0,-114-17 0 0 0,168 16-79 0 0,0 2-1 0 0,0 2 1 0 0,-47 5-1 0 0,-109 27 35 0 0,47-7-1070 0 0,95-19-3099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36.515"/>
    </inkml:context>
    <inkml:brush xml:id="br0">
      <inkml:brushProperty name="width" value="0.1" units="cm"/>
      <inkml:brushProperty name="height" value="0.1" units="cm"/>
      <inkml:brushProperty name="color" value="#F4F91B"/>
    </inkml:brush>
  </inkml:definitions>
  <inkml:trace contextRef="#ctx0" brushRef="#br0">3458 298 1783 0 0,'-26'4'185'0'0,"22"-3"-169"0"0,0 0 0 0 0,1-1 0 0 0,-1 1 0 0 0,0-1 0 0 0,0 1 0 0 0,0-1 0 0 0,1 0 0 0 0,-6-1-1 0 0,-3-2 242 0 0,1-1 0 0 0,0 0 0 0 0,0 0 0 0 0,1-1 0 0 0,-16-10-1 0 0,18 10 102 0 0,-1 0-1 0 0,1 0 1 0 0,-1 1 0 0 0,0 0-1 0 0,0 1 1 0 0,-1 0-1 0 0,1 0 1 0 0,-19-2-1 0 0,-1 6-107 0 0,0 1 1 0 0,0 1-1 0 0,0 2 0 0 0,1 1 1 0 0,-36 12-1 0 0,28-7-198 0 0,0-3 0 0 0,-59 8-1 0 0,-10-13 489 0 0,-112-11 0 0 0,-97 2 620 0 0,263 8-1024 0 0,0-3 0 0 0,-73-9-1 0 0,-98-28 186 0 0,3 0 111 0 0,115 24-103 0 0,1-6-1 0 0,-115-36 1 0 0,124 26-64 0 0,-2 4 1 0 0,0 5 0 0 0,-138-14-1 0 0,164 30-197 0 0,-126 9 0 0 0,155 0-170 0 0,-1 2-1 0 0,1 2 0 0 0,0 2 0 0 0,-53 19 0 0 0,30-2-183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38.813"/>
    </inkml:context>
    <inkml:brush xml:id="br0">
      <inkml:brushProperty name="width" value="0.1" units="cm"/>
      <inkml:brushProperty name="height" value="0.1" units="cm"/>
      <inkml:brushProperty name="color" value="#F4F91B"/>
    </inkml:brush>
  </inkml:definitions>
  <inkml:trace contextRef="#ctx0" brushRef="#br0">1362 106 2759 0 0,'26'-15'237'0'0,"-24"13"-60"0"0,1 0 1 0 0,0 0-1 0 0,0 0 1 0 0,0 0-1 0 0,0 1 1 0 0,0-1-1 0 0,0 1 1 0 0,0 0-1 0 0,0 0 1 0 0,1 0-1 0 0,-1 1 1 0 0,6-2-1 0 0,-1 2 214 0 0,-14-2-177 0 0,-14-1-9 0 0,-19 2 889 0 0,-65 5 0 0 0,100-3-1060 0 0,-94 4 1314 0 0,-193-14-1 0 0,-20-34-14 0 0,191 25-1003 0 0,89 15-356 0 0,1 1 1 0 0,-1 1 0 0 0,0 2 0 0 0,0 0 0 0 0,1 3-1 0 0,-1 0 1 0 0,1 2 0 0 0,0 1 0 0 0,1 2 0 0 0,-38 16-1 0 0,28-11-954 0 0,1 0-320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39.595"/>
    </inkml:context>
    <inkml:brush xml:id="br0">
      <inkml:brushProperty name="width" value="0.1" units="cm"/>
      <inkml:brushProperty name="height" value="0.1" units="cm"/>
      <inkml:brushProperty name="color" value="#F4F91B"/>
    </inkml:brush>
  </inkml:definitions>
  <inkml:trace contextRef="#ctx0" brushRef="#br0">2955 61 1375 0 0,'1'0'72'0'0,"-1"0"0"0"0,0-1-1 0 0,1 1 1 0 0,-1 0-1 0 0,0 0 1 0 0,1 0 0 0 0,-1 0-1 0 0,0-1 1 0 0,1 1-1 0 0,-1 0 1 0 0,0 0 0 0 0,1 0-1 0 0,-1-1 1 0 0,0 1-1 0 0,0 0 1 0 0,1-1 0 0 0,-1 1-1 0 0,0 0 1 0 0,0-1-1 0 0,1 1 1 0 0,-1 0 0 0 0,0-1-1 0 0,0 1 1 0 0,0 0-1 0 0,0-1 1 0 0,0 1 0 0 0,0 0-1 0 0,1-1 1 0 0,-1 1-1 0 0,0-1 1 0 0,0 1 0 0 0,0-1-1 0 0,-10-7 1259 0 0,-19-2-245 0 0,16 9-929 0 0,-1 0 1 0 0,1 1-1 0 0,0 1 1 0 0,0 0 0 0 0,0 0-1 0 0,-26 8 1 0 0,-5-1 177 0 0,-99 12 658 0 0,0-8-110 0 0,76-3-635 0 0,-69 5-41 0 0,108-13-125 0 0,0-1 1 0 0,-54-7-1 0 0,50 2 31 0 0,-145-20 613 0 0,134 21-533 0 0,0 2 0 0 0,-51 5 0 0 0,-112 7-55 0 0,154-11-73 0 0,-102-14-1 0 0,-135-20 377 0 0,-2 18-49 0 0,221 13-320 0 0,-201-1-5 0 0,220 7-84 0 0,0 3 0 0 0,0 2 0 0 0,-66 17 0 0 0,21 4-1036 0 0,50-17-76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57.347"/>
    </inkml:context>
    <inkml:brush xml:id="br0">
      <inkml:brushProperty name="width" value="0.1" units="cm"/>
      <inkml:brushProperty name="height" value="0.1" units="cm"/>
      <inkml:brushProperty name="color" value="#F4F91B"/>
    </inkml:brush>
  </inkml:definitions>
  <inkml:trace contextRef="#ctx0" brushRef="#br0">17772 364 919 0 0,'17'-6'5944'0'0,"-12"6"-4392"0"0,-22 4 262 0 0,-37-2 430 0 0,40-3-1685 0 0,-1 2 0 0 0,-15 1 0 0 0,-44 7 801 0 0,-74 7 1185 0 0,-1 1-1529 0 0,140-15-968 0 0,-59 10 728 0 0,-136 8 0 0 0,164-22-264 0 0,1-1 0 0 0,-53-12 0 0 0,37 6-216 0 0,0 2 0 0 0,-87 2 0 0 0,91 5-69 0 0,-97 1 282 0 0,107-1-392 0 0,0-2 0 0 0,0-2 0 0 0,-46-11 0 0 0,41 7 95 0 0,9 4-14 0 0,-1 2-1 0 0,1 1 1 0 0,-46 6-1 0 0,-19-1-54 0 0,-3-2 192 0 0,44 1-172 0 0,1-4-1 0 0,-88-10 0 0 0,26-13 95 0 0,-64-8 203 0 0,60 24-349 0 0,-30-5 42 0 0,83-2-79 0 0,48 9-29 0 0,0 1 1 0 0,-1 1 0 0 0,-31-1-1 0 0,0 4-28 0 0,31-1-2 0 0,0 2 1 0 0,-35 4 0 0 0,34 0-3 0 0,0-2 0 0 0,-1 0-1 0 0,1-1 1 0 0,-52-7 0 0 0,21 0 44 0 0,-59 0-1 0 0,-1 1 20 0 0,-92-8-65 0 0,5 8 32 0 0,167 5-33 0 0,-123-4 12 0 0,-24-9 54 0 0,42 2 29 0 0,65 6-105 0 0,-80 0 11 0 0,81 5 15 0 0,-81-12 0 0 0,121 8-14 0 0,-257-16 105 0 0,220 13-117 0 0,-83 5 0 0 0,41 15 0 0 0,78-7 0 0 0,-61 2 0 0 0,-47-11 18 0 0,-126 4 28 0 0,-151 9 7 0 0,136-9-42 0 0,107 18-11 0 0,91-8 0 0 0,-138 0 0 0 0,171-10 0 0 0,-108 16 0 0 0,126-12 0 0 0,-48 11 0 0 0,63-10 0 0 0,-1-2 0 0 0,1 0 0 0 0,-1-1 0 0 0,1-2 0 0 0,-1 0 0 0 0,-24-3 0 0 0,-288-31 128 0 0,168 39-60 0 0,29 0-72 0 0,-79-18 57 0 0,101-2-47 0 0,-212 3-1 0 0,277 10 12 0 0,0-1 0 0 0,-52-11 0 0 0,-11 0-4 0 0,27 4-13 0 0,-57-2 0 0 0,30 12 63 0 0,34 2-62 0 0,-184 8-1 0 0,143-20 0 0 0,29-2 10 0 0,65 6 22 0 0,-53-2 1 0 0,-119 12 20 0 0,140 0-53 0 0,-209 9 0 0 0,209-15 0 0 0,1 4 0 0 0,-93 15 0 0 0,6 4 0 0 0,98-16 0 0 0,36-5 0 0 0,-56 8 0 0 0,-131 2 0 0 0,-32-15 0 0 0,84 7-3 0 0,-18-1 17 0 0,50-11 2 0 0,-259-6 21 0 0,-24 17-37 0 0,236-10 0 0 0,-197-1 0 0 0,294 9 0 0 0,-1-3 0 0 0,-98-16 0 0 0,-88-16 0 0 0,218 32 0 0 0,-57 4 0 0 0,31 1 0 0 0,-68 3 0 0 0,85-4 0 0 0,25 0 0 0 0,0 0 0 0 0,0-2 0 0 0,-32-4 0 0 0,-92-17 0 0 0,44 8 0 0 0,63 10 0 0 0,-50 1 0 0 0,31 1 0 0 0,-187-5 0 0 0,130 7 0 0 0,-28 0 0 0 0,28-11 0 0 0,-43-2 0 0 0,94 11 16 0 0,1-3 0 0 0,0-2 0 0 0,-101-26 0 0 0,126 25-16 0 0,-1 2 0 0 0,-1 0 0 0 0,-55 0 0 0 0,-31 4 0 0 0,-129 15 0 0 0,224-10 0 0 0,-1 1 0 0 0,-30 8 0 0 0,44-8 0 0 0,0 1 0 0 0,0 0 0 0 0,1 1 0 0 0,0 1 0 0 0,-22 14 0 0 0,-8 10 0 0 0,2 2 0 0 0,0 1 0 0 0,-56 64 0 0 0,81-77 0 0 0,2 0 0 0 0,-22 41 0 0 0,1-2 0 0 0,28-47 0 0 0,0 1 0 0 0,1 0 0 0 0,1 0 0 0 0,0 1 0 0 0,-2 15 0 0 0,1-6 0 0 0,-26 118 0 0 0,7-26 0 0 0,-6 19 0 0 0,29-122-3 0 0,1 0-1 0 0,0 0 0 0 0,0 0 1 0 0,1 0-1 0 0,1 0 1 0 0,0 0-1 0 0,1 0 1 0 0,6 22-1 0 0,-3-16-2 0 0,2 0-1 0 0,0-1 1 0 0,1 1-1 0 0,21 32 1 0 0,-10-19 6 0 0,-15-24 0 0 0,1 1 0 0 0,0-1 0 0 0,0 0 0 0 0,1 0 0 0 0,0-1 0 0 0,0 1 0 0 0,1-1 0 0 0,0-1 0 0 0,0 1 0 0 0,16 10 0 0 0,69 35 0 0 0,-53-25 0 0 0,-4-3 0 0 0,48 25 0 0 0,-33-22 0 0 0,-24-13 0 0 0,2 0 0 0 0,46 16 0 0 0,190 41 0 0 0,-103-30 0 0 0,-124-33 0 0 0,1-1 0 0 0,52 3 0 0 0,-4-7 0 0 0,137-11 0 0 0,-100 4 0 0 0,-26 2 0 0 0,17 0 0 0 0,27-3 0 0 0,175-28 64 0 0,-234 25-64 0 0,1 4 0 0 0,115 10 0 0 0,-14 0 0 0 0,-25-12 0 0 0,-106 4 0 0 0,386 10 0 0 0,-406-7 0 0 0,239 0 0 0 0,14 0 0 0 0,110 5 0 0 0,55-3 64 0 0,-390-2-64 0 0,-1-3 0 0 0,62-9 0 0 0,-71 5 0 0 0,352-11 0 0 0,-43 15 0 0 0,77 11 0 0 0,-123-8 0 0 0,-214-5 0 0 0,67 4 0 0 0,-121 3 0 0 0,0 1 0 0 0,88 22 0 0 0,-39-7 0 0 0,-54-11 0 0 0,0-2 0 0 0,71 1 0 0 0,-54-6 0 0 0,0 3 0 0 0,0 2 0 0 0,67 16 0 0 0,-73-11 0 0 0,3 1 0 0 0,0-2 0 0 0,59 2 0 0 0,-47-10 0 0 0,38 0 0 0 0,111 19 0 0 0,286 33 0 0 0,-167-28 0 0 0,-98-4 0 0 0,-81-23 0 0 0,-26-2 0 0 0,275 46 64 0 0,-9-18-64 0 0,-140-15 0 0 0,193-7 0 0 0,-437-3 0 0 0,122 2 0 0 0,185 27 0 0 0,-198-20 0 0 0,0-4 0 0 0,135-14 0 0 0,14-4 0 0 0,-34 2 0 0 0,233 2 0 0 0,-427 9 0 0 0,94 2 0 0 0,90-2 0 0 0,92 15 0 0 0,-220-7 0 0 0,90-5 0 0 0,-45-3 0 0 0,-21 6 0 0 0,132 1 0 0 0,-70-3 0 0 0,22-1 0 0 0,98-12 0 0 0,-192 7 0 0 0,250 8 0 0 0,-296-6 0 0 0,170-6 0 0 0,-109 2 0 0 0,-27 1 0 0 0,-23-1 0 0 0,-4 1 0 0 0,88-15 0 0 0,-159 18 0 0 0,52-11 0 0 0,2 3 0 0 0,66-2 0 0 0,-95 9 21 0 0,42-8 0 0 0,-6 0 1 0 0,-62 9-22 0 0,28-2 0 0 0,1-2 0 0 0,40-10 0 0 0,-61 11 0 0 0,0 1 0 0 0,1 0 0 0 0,-1 1 0 0 0,1 0 0 0 0,-1 0 0 0 0,16 2 0 0 0,-20-1 0 0 0,1 0 0 0 0,-1 0 0 0 0,0-1 0 0 0,0 0 0 0 0,0 0 0 0 0,0 0 0 0 0,0 0 0 0 0,7-4 0 0 0,21-4 0 0 0,-21 8 0 0 0,1-1 0 0 0,-1-1 0 0 0,-1 0 0 0 0,1 0 0 0 0,0-1 0 0 0,11-6 0 0 0,2-1 0 0 0,0 1 0 0 0,29-7 0 0 0,-43 14 0 0 0,2-1 0 0 0,0-1 0 0 0,20-12 0 0 0,14-6 25 0 0,-30 16-5 0 0,28-18-1 0 0,-12 1-19 0 0,-25 17 0 0 0,0 0 0 0 0,1 1 0 0 0,0 0 0 0 0,1 0 0 0 0,13-5 0 0 0,-13 7 0 0 0,-1-1 0 0 0,1-1 0 0 0,-1 1 0 0 0,11-10 0 0 0,-7 5 0 0 0,-3 2 10 0 0,-1 0-1 0 0,0-1 1 0 0,14-18-1 0 0,15-15 17 0 0,-13 20-26 0 0,-2 3 0 0 0,-2-1 0 0 0,19-24 0 0 0,-31 32 0 0 0,-1-1 0 0 0,-1 0 0 0 0,10-25 0 0 0,-8 16 0 0 0,-4 10 0 0 0,0-1 0 0 0,-1 0 0 0 0,-1-1 0 0 0,4-24 0 0 0,-1-59 0 0 0,-4 60 0 0 0,5-41 0 0 0,13-94 0 0 0,-14 94 0 0 0,-2 13 0 0 0,-6-83 0 0 0,0 116 0 0 0,-9-54 0 0 0,9 75 0 0 0,-1 0 0 0 0,0 0 0 0 0,-1 0 0 0 0,0 1 0 0 0,-1-1 0 0 0,0 1 0 0 0,-1 0 0 0 0,-8-12 0 0 0,10 16 0 0 0,-60-71 0 0 0,54 66 0 0 0,-2 0 0 0 0,1 1 0 0 0,-1 0 0 0 0,-21-12 0 0 0,24 16 0 0 0,-69-40 0 0 0,-132-59 0 0 0,198 101-87 0 0,0-1 1 0 0,0 2-1 0 0,0 0 0 0 0,-1 0 0 0 0,1 1 1 0 0,-1 1-1 0 0,1 0 0 0 0,-1 0 1 0 0,0 1-1 0 0,1 1 0 0 0,-1 0 0 0 0,1 1 1 0 0,-1 0-1 0 0,1 1 0 0 0,0 1 1 0 0,0 0-1 0 0,0 0 0 0 0,0 1 0 0 0,1 1 1 0 0,0 0-1 0 0,0 0 0 0 0,0 1 1 0 0,1 0-1 0 0,-16 15 0 0 0,13-10-419 0 0,0 1 1 0 0,1 0-1 0 0,0 1 0 0 0,1 0 1 0 0,-16 28-1 0 0,17-23-2118 0 0,2-1 0 0 0,-12 33 0 0 0,5 0-4422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3:59.755"/>
    </inkml:context>
    <inkml:brush xml:id="br0">
      <inkml:brushProperty name="width" value="0.1" units="cm"/>
      <inkml:brushProperty name="height" value="0.1" units="cm"/>
      <inkml:brushProperty name="color" value="#F4F91B"/>
    </inkml:brush>
  </inkml:definitions>
  <inkml:trace contextRef="#ctx0" brushRef="#br0">4613 205 3679 0 0,'9'-11'1080'0'0,"-1"0"0"0"0,0 0-1 0 0,7-15 1 0 0,-13 22-773 0 0,0-1 1 0 0,0 1 0 0 0,0-1-1 0 0,-1 1 1 0 0,1-1-1 0 0,-1 0 1 0 0,0 1 0 0 0,0-1-1 0 0,-1 0 1 0 0,0 0-1 0 0,0 0 1 0 0,0-8 0 0 0,-1 13-241 0 0,1-1 1 0 0,0 0-1 0 0,-1 1 1 0 0,1-1-1 0 0,0 0 1 0 0,-1 1-1 0 0,1-1 0 0 0,-1 1 1 0 0,1-1-1 0 0,-1 1 1 0 0,1-1-1 0 0,-1 0 1 0 0,1 1-1 0 0,-1 0 1 0 0,0-1-1 0 0,1 1 1 0 0,-1-1-1 0 0,0 1 1 0 0,1 0-1 0 0,-1 0 1 0 0,0-1-1 0 0,1 1 1 0 0,-1 0-1 0 0,0 0 1 0 0,0 0-1 0 0,1 0 1 0 0,-1 0-1 0 0,0-1 0 0 0,0 2 1 0 0,1-1-1 0 0,-1 0 1 0 0,0 0-1 0 0,0 0 1 0 0,0 0-1 0 0,-32 8 477 0 0,23-5-375 0 0,-143 39 1340 0 0,-76 16-163 0 0,188-54-1101 0 0,1-2 0 0 0,-1-1 0 0 0,-79-10 1 0 0,-44 1 670 0 0,-3 18-292 0 0,-35 1-349 0 0,-4-22 90 0 0,165 8-259 0 0,-48-2 135 0 0,0 4 0 0 0,-156 18 0 0 0,97 1-171 0 0,-233-1-1 0 0,252-21 75 0 0,-322-2 789 0 0,261 1-907 0 0,35 0 239 0 0,19 8-72 0 0,-93-3 166 0 0,30-18-284 0 0,160 16-8 0 0,-1 1 0 0 0,1 2 0 0 0,-1 2 0 0 0,1 2 0 0 0,-1 1 0 0 0,-56 17 0 0 0,-91 39 50 0 0,171-55-99 0 0,0 1 0 0 0,0 1 0 0 0,1 0 0 0 0,0 1-1 0 0,1 1 1 0 0,0 0 0 0 0,1 1 0 0 0,0 1-1 0 0,1 0 1 0 0,0 0 0 0 0,-16 26 0 0 0,17-23 14 0 0,6-10-13 0 0,1-1 0 0 0,1 1-1 0 0,-1 0 1 0 0,1 0 0 0 0,0 0 0 0 0,0 0 0 0 0,1 1 0 0 0,0-1 0 0 0,0 1 0 0 0,0-1-1 0 0,1 1 1 0 0,-1 11 0 0 0,-1 60 62 0 0,1-44-31 0 0,3 61 0 0 0,0-84-31 0 0,0 1-1 0 0,1-1 0 0 0,0 0 0 0 0,1 0 1 0 0,0 0-1 0 0,1 0 0 0 0,0 0 0 0 0,0-1 0 0 0,2 0 1 0 0,-1 0-1 0 0,12 16 0 0 0,60 82 262 0 0,6 9-213 0 0,-49-74 29 0 0,2-2 0 0 0,2-1 0 0 0,43 36 0 0 0,-44-50-21 0 0,1-2 0 0 0,56 26 1 0 0,-28-15 10 0 0,250 138 92 0 0,-244-137-108 0 0,125 44-1 0 0,-140-62-3 0 0,85 14 0 0 0,-13-4 2 0 0,62 33 32 0 0,7 2 0 0 0,-132-50-66 0 0,0-3 1 0 0,96 3-1 0 0,-10-2 51 0 0,-15 4-11 0 0,203-6 0 0 0,-226-14-65 0 0,266-8 46 0 0,-276 11-55 0 0,369 4 0 0 0,13-2 64 0 0,-383 0-64 0 0,103 14 0 0 0,-28-1 0 0 0,-96-14-1 0 0,-1-3-1 0 0,84-15 1 0 0,22-1 58 0 0,248-28-46 0 0,-402 43-9 0 0,-8 3 6 0 0,-1-2 1 0 0,0-1 0 0 0,0 0-1 0 0,-1-2 1 0 0,44-19-1 0 0,-47 16 7 0 0,-1-1 0 0 0,0-2 0 0 0,-1 1 0 0 0,0-2 0 0 0,-1-1 0 0 0,-1 0 0 0 0,18-21 0 0 0,-24 23-7 0 0,0 0-1 0 0,-1-1 1 0 0,0 0-1 0 0,-1-1 1 0 0,-1 0-1 0 0,0 0 1 0 0,-1-1-1 0 0,-1 0 1 0 0,0 0 0 0 0,2-20-1 0 0,-1-4-1 0 0,-2 0 1 0 0,-2-1-1 0 0,-1 0 1 0 0,-8-62-1 0 0,-3 43 5 0 0,-1 0-1 0 0,-27-79 1 0 0,20 93-11 0 0,-2 1 0 0 0,-1 1 0 0 0,-43-63 0 0 0,-1-3 0 0 0,37 55 0 0 0,-30-49 0 0 0,47 85 0 0 0,-2 1 0 0 0,0 0 0 0 0,-22-21 0 0 0,-18-16 0 0 0,7 8 0 0 0,-1 1 0 0 0,-55-39 0 0 0,85 74 0 0 0,0 0 0 0 0,-1 1 0 0 0,-35-13 0 0 0,-60-14 0 0 0,92 30 0 0 0,-59-16 0 0 0,-156-24 0 0 0,-193 6 0 0 0,407 40-79 0 0,-1 2-1 0 0,0 0 1 0 0,1 1 0 0 0,0 1-1 0 0,-1 0 1 0 0,1 2 0 0 0,-29 11-1 0 0,24-6-119 0 0,1 2 0 0 0,0 1 0 0 0,1 1 0 0 0,0 1 0 0 0,-29 23 0 0 0,-35 35-2601 0 0,31-24-3532 0 0,9-6-1091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4:27.580"/>
    </inkml:context>
    <inkml:brush xml:id="br0">
      <inkml:brushProperty name="width" value="0.1" units="cm"/>
      <inkml:brushProperty name="height" value="0.1" units="cm"/>
      <inkml:brushProperty name="color" value="#F4F91B"/>
    </inkml:brush>
  </inkml:definitions>
  <inkml:trace contextRef="#ctx0" brushRef="#br0">46 5 7567 0 0,'-12'0'546'0'0,"-9"-3"-31"0"0,21 2-370 0 0,-1 1 0 0 0,1 0 1 0 0,0 0-1 0 0,-1 0 1 0 0,1 0-1 0 0,-1-1 1 0 0,1 1-1 0 0,0 0 1 0 0,-1 0-1 0 0,1 0 1 0 0,-1 0-1 0 0,1 0 1 0 0,0 0-1 0 0,-1 0 1 0 0,1 0-1 0 0,-1 0 1 0 0,1 0-1 0 0,0 0 0 0 0,-1 0 1 0 0,1 1-1 0 0,-1-1 1 0 0,1 0-1 0 0,0 0 1 0 0,-1 0-1 0 0,-1 2 728 0 0,2-2-727 0 0,-1 1-1 0 0,1 0 1 0 0,0 0 0 0 0,0 0 0 0 0,0-1 0 0 0,0 1 0 0 0,0 0-1 0 0,0 0 1 0 0,0 0 0 0 0,1 0 0 0 0,-1-1 0 0 0,0 1 0 0 0,0 0-1 0 0,1 0 1 0 0,0 1 0 0 0,16 27 1519 0 0,13 8-314 0 0,6 6-328 0 0,-3 1 1 0 0,41 70-1 0 0,71 192 1644 0 0,-129-260-2343 0 0,-2 2 0 0 0,15 95 0 0 0,-12-51-88 0 0,1 5-11 0 0,23 96 142 0 0,-2-57-205 0 0,39 158 177 0 0,-65-217-108 0 0,6 123 0 0 0,13 173 422 0 0,11-139-472 0 0,-20-129-133 0 0,-14-56-26 0 0,-2 0-1 0 0,-2 1 0 0 0,-2 85 1 0 0,-25 198 574 0 0,14-234-385 0 0,-39 179 0 0 0,18-180-200 0 0,5-19 0 0 0,5-6 30 0 0,-29 102 58 0 0,34-133-63 0 0,-2 0 0 0 0,-22 42 0 0 0,-74 155 149 0 0,19-35 3 0 0,-69 131 113 0 0,142-290-266 0 0,2 1 0 0 0,2 0-1 0 0,-16 81 1 0 0,25-99-45 0 0,-5 34-348 0 0,11-55 177 0 0,1-1 1 0 0,-1 1 0 0 0,1-1-1 0 0,1 1 1 0 0,-1-1 0 0 0,1 1 0 0 0,2 6-1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14:29.818"/>
    </inkml:context>
    <inkml:brush xml:id="br0">
      <inkml:brushProperty name="width" value="0.1" units="cm"/>
      <inkml:brushProperty name="height" value="0.1" units="cm"/>
      <inkml:brushProperty name="color" value="#F4F91B"/>
    </inkml:brush>
  </inkml:definitions>
  <inkml:trace contextRef="#ctx0" brushRef="#br0">958 53 4775 0 0,'-1'-4'58'0'0,"0"-1"0"0"0,1 1 0 0 0,-1-1 0 0 0,1 1 0 0 0,0-1 0 0 0,0 0 0 0 0,1-5 0 0 0,0 10 15 0 0,-1-1 0 0 0,0 0-1 0 0,1 1 1 0 0,-1-1-1 0 0,1 0 1 0 0,-1 1-1 0 0,1-1 1 0 0,-1 1 0 0 0,1-1-1 0 0,0 1 1 0 0,-1-1-1 0 0,1 1 1 0 0,0-1-1 0 0,-1 1 1 0 0,1-1 0 0 0,0 1-1 0 0,-1 0 1 0 0,1 0-1 0 0,0-1 1 0 0,0 1 0 0 0,-1 0-1 0 0,1 0 1 0 0,0 0-1 0 0,0 0 1 0 0,1 0-1 0 0,-2 0-10 0 0,1 0 0 0 0,-1-1 0 0 0,1 1 0 0 0,0 0-1 0 0,-1 0 1 0 0,1 0 0 0 0,-1 1 0 0 0,1-1 0 0 0,0 0-1 0 0,-1 0 1 0 0,1 0 0 0 0,-1 0 0 0 0,1 1-1 0 0,-1-1 1 0 0,1 0 0 0 0,-1 0 0 0 0,1 1 0 0 0,-1-1-1 0 0,1 0 1 0 0,-1 1 0 0 0,1-1 0 0 0,-1 1 0 0 0,1-1-1 0 0,-1 1 1 0 0,0-1 0 0 0,1 1 0 0 0,-1-1 0 0 0,0 1-1 0 0,1-1 1 0 0,-1 1 0 0 0,0-1 0 0 0,0 1 0 0 0,1 0-1 0 0,-1 3 73 0 0,0-1 0 0 0,-1 1-1 0 0,1-1 1 0 0,-1 0 0 0 0,0 1-1 0 0,0-1 1 0 0,0 0 0 0 0,0 0-1 0 0,0 0 1 0 0,-1 0 0 0 0,1 0-1 0 0,-4 5 1 0 0,-28 36 1109 0 0,29-39-1060 0 0,-22 22 841 0 0,-1-2 0 0 0,0 0-1 0 0,-57 38 1 0 0,46-36-464 0 0,-74 71 946 0 0,62-51-947 0 0,19-19-249 0 0,1 0 0 0 0,2 2 0 0 0,1 2 0 0 0,2 0 0 0 0,-34 57 0 0 0,43-56-211 0 0,1 0-1 0 0,2 1 1 0 0,1 1-1 0 0,2 0 0 0 0,-11 72 1 0 0,-58 360 207 0 0,50-344-206 0 0,-3 16 211 0 0,20-72-116 0 0,-20 151 198 0 0,22-85-326 0 0,-45 207 1 0 0,42-276-42 0 0,3-1 0 0 0,2 2 0 0 0,4-1 0 0 0,2 1 0 0 0,3 0 0 0 0,2-1 0 0 0,4 1 0 0 0,21 89 0 0 0,-15-74 96 0 0,6 125 0 0 0,-6-45 106 0 0,3-53-190 0 0,43 143-1 0 0,-52-221-37 0 0,8 32 29 0 0,-3 0 1 0 0,-3 1-1 0 0,3 116 0 0 0,-11-144 4 0 0,7 35-1 0 0,-3-29-22 0 0,16 70 47 0 0,-12-70-21 0 0,4 48-1 0 0,-5-21 9 0 0,3 0 1 0 0,3-1-1 0 0,3 0 0 0 0,2-1 0 0 0,4-1 0 0 0,52 104 0 0 0,-66-152-35 0 0,1-1 0 0 0,1 0-1 0 0,1 0 1 0 0,17 17-1 0 0,0 0 24 0 0,-20-23-16 0 0,0-1-1 0 0,1 0 1 0 0,0 0 0 0 0,0 0-1 0 0,19 9 1 0 0,-17-11 270 0 0,0 2 0 0 0,-1-1 1 0 0,0 1-1 0 0,-1 1 1 0 0,11 10-1 0 0,-11-8-947 0 0,0 0 365 0 0,0 0 1 0 0,13 21-1 0 0,-21-29 312 0 0,0 1 0 0 0,0-1-1 0 0,0 1 1 0 0,0 0 0 0 0,-1 0-1 0 0,0 0 1 0 0,0 0-1 0 0,0 0 1 0 0,0 0 0 0 0,-1 0-1 0 0,1 0 1 0 0,-1 0 0 0 0,0 0-1 0 0,-1 6 1 0 0,-3 8 471 0 0,-2 11 876 0 0,11 5-3828 0 0,2-11 861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7:44.486"/>
    </inkml:context>
    <inkml:brush xml:id="br0">
      <inkml:brushProperty name="width" value="0.35" units="cm"/>
      <inkml:brushProperty name="height" value="2.1" units="cm"/>
      <inkml:brushProperty name="color" value="#33CCFF"/>
      <inkml:brushProperty name="inkEffects" value="pencil"/>
    </inkml:brush>
  </inkml:definitions>
  <inkml:trace contextRef="#ctx0" brushRef="#br0">2079 339 1375 257498 53777,'-2'-6'1104'0'0,"-1"-2"48"0"0,0-2 32 0 0,1 1 0 0 0,0 0-488 0 0,0 3-104 0 0,0 0-16 0 0,0 0-8 0 0,0-2-24 0 0,-2-2-8 0 0,-1-1 0 0 0,-1-1 0 0 0,0-1-8 0 0,-1 1 0 0 0,0-1 0 0 0,-2-1 456 0 0,0 1-536 0 0,-1 1-8 0 0,0 1 296 0 0,-1 2-464 0 0,-1 3-8 0 0,1 2 0 0 0,0 1-56 0 0,0 3-16 0 0,0 0 0 0 0,-1 0 0 0 0,1 1 16 0 0,0-1 0 0 0,-1-1 0 0 0,-1 0 0 0 0,0-1 8 0 0,-1 1 0 0 0,-1-1 0 0 0,0 1 0 0 0,0 0 0 0 0,-1-1 0 0 0,0 1 0 0 0,0 0 0 0 0,-1 1-56 0 0,-2 2 152 0 0,-2 1-160 0 0,0 2-88 0 0,0 0-64 0 0,-1 1 96 0 0,0 2-96 0 0,-2 0 0 0 0,-2 2 0 0 0,-1 0 0 0 0,-1 1 0 0 0,-1 1 0 0 0,0-1 0 0 0,1 0 0 0 0,-2 0 0 0 0,0-1 120 0 0,-1-1-32 0 0,0 1-8 0 0,1-1 0 0 0,-1-1 16 0 0,1 0 0 0 0,0-1 0 0 0,0 0 0 0 0,0-1-96 0 0,1 0 96 0 0,1-1-96 0 0,0 1 96 0 0,0-1-96 0 0,1-1 0 0 0,1 1 0 0 0,1-1 64 0 0,0 0-64 0 0,2-2 0 0 0,0 0 72 0 0,0-1-72 0 0,-1-1 96 0 0,0 1-24 0 0,-1-1 0 0 0,0 2 0 0 0,-1 0 24 0 0,2 2 0 0 0,-1 1 0 0 0,0 1 0 0 0,0 1-96 0 0,1 0 0 0 0,0 0 72 0 0,0 2-72 0 0,1 0 0 0 0,-1 2 0 0 0,1 2 0 0 0,-1 2 0 0 0,1 0 0 0 0,0 2 0 0 0,-1 1 0 0 0,0 1 0 0 0,0 1 0 0 0,1 1 0 0 0,0 0 0 0 0,2 1 0 0 0,1 0 0 0 0,0 2 0 0 0,2 0 0 0 0,1 0 0 0 0,2 0 0 0 0,1-1 0 0 0,2 0 0 0 0,2-1 64 0 0,2 0-64 0 0,1 0 72 0 0,0-1-72 0 0,1 4 80 0 0,1 2-80 0 0,0 1 72 0 0,2 3-72 0 0,2 1 0 0 0,1-1 0 0 0,2-1 64 0 0,0-4 0 0 0,2-2 8 0 0,1-2 0 0 0,2-1 0 0 0,1-1-8 0 0,0-1 0 0 0,2 0 0 0 0,0-1 0 0 0,2-1 16 0 0,1 1 0 0 0,1 0 0 0 0,2 0 0 0 0,2-1-16 0 0,1 1 0 0 0,4 0 0 0 0,1 0 0 0 0,2 0-64 0 0,1-1 96 0 0,2 0-96 0 0,0-1 96 0 0,1 0-96 0 0,0-1 80 0 0,-1-1-80 0 0,1-3 80 0 0,-1-1-80 0 0,0-1 64 0 0,-1-2-64 0 0,5-1 128 0 0,9 0 0 0 0,1-1-64 0 0,0 0 8 0 0,-2-2 0 0 0,-4 0 0 0 0,-2 1 0 0 0,-2-1-72 0 0,-2 1 64 0 0,-1-1-64 0 0,0 0 64 0 0,0 0-64 0 0,2-1 64 0 0,0 0-64 0 0,2 0 64 0 0,-1 0-64 0 0,1-2 0 0 0,1 0 72 0 0,0-2-72 0 0,0-1 0 0 0,-1 0 0 0 0,0-2 0 0 0,-2-1 64 0 0,0-1-64 0 0,0 0 64 0 0,0-1-64 0 0,1 0 64 0 0,-1 0-64 0 0,0-1 88 0 0,-1 0-88 0 0,-1-3 96 0 0,-1 0-24 0 0,-3-2 0 0 0,0-2 0 0 0,-3-1 0 0 0,0-1-8 0 0,-2-1 0 0 0,0-2 0 0 0,0-1 0 0 0,0-1 8 0 0,-1-3 0 0 0,-1-1 0 0 0,-1-2 0 0 0,0-3-72 0 0,-1-2 96 0 0,0-2-96 0 0,-1 0 96 0 0,-2 0-96 0 0,-1 2 0 0 0,-2 0 72 0 0,-3 0-72 0 0,-3 0 0 0 0,-2 2 64 0 0,-3 0-64 0 0,-1 1 0 0 0,-2 2 64 0 0,-2 0-64 0 0,1 0 64 0 0,-2 0-64 0 0,1 0 64 0 0,-2-3 16 0 0,0 0-80 0 0,-1 2 64 0 0,1 2-64 0 0,0 2 0 0 0,0 3 0 0 0,-1 0 0 0 0,1 2 64 0 0,-2 2-64 0 0,-3-4 0 0 0,-2 0 0 0 0,-2 1 0 0 0,0 1 0 0 0,-2 1 0 0 0,-2 0 0 0 0,-1 2 0 0 0,0 0 0 0 0,-1 1 0 0 0,-1 1 0 0 0,-1 0 0 0 0,-1 1 0 0 0,0 0 0 0 0,-2 1 0 0 0,0-1 0 0 0,-2 0 0 0 0,-1 3 0 0 0,-1 1 0 0 0,-1 3 0 0 0,-3 1 0 0 0,-1 4 0 0 0,-2 2 0 0 0,-3 4 0 0 0,-2 3 0 0 0,-1 1 0 0 0,0 2-64 0 0,0 0 64 0 0,1 1 0 0 0,1-1 0 0 0,-1 2 0 0 0,1 2 0 0 0,0 2 0 0 0,0 2 0 0 0,-7 8 0 0 0,-3 5 0 0 0,1 2 0 0 0,0 1-64 0 0,2 1 64 0 0,1 1 0 0 0,1 2 0 0 0,1-1 0 0 0,1 1 0 0 0,2-1 0 0 0,1 1 0 0 0,2-2 0 0 0,1-1 0 0 0,2-1 0 0 0,2-2 0 0 0,1-1-64 0 0,2-1 64 0 0,3 0 0 0 0,1-1 0 0 0,4-2 0 0 0,2 0 0 0 0,3-1 0 0 0,3-1 0 0 0,1 0 0 0 0,3 0 0 0 0,2 0 0 0 0,3 1 0 0 0,4 0 0 0 0,2 0 0 0 0,4 0 0 0 0,3 0 0 0 0,3-2 0 0 0,3-2 0 0 0,1 1 0 0 0,3-1 0 0 0,3 1 0 0 0,3-1 0 0 0,3 1 0 0 0,4-1 0 0 0,3 0 0 0 0,5 0 0 0 0,2-2 0 0 0,4 1 0 0 0,2 0 0 0 0,2-1 0 0 0,2-1 0 0 0,2-2 0 0 0,0-3 0 0 0,2-3 0 0 0,1-1 0 0 0,2-3 0 0 0,0-2 0 0 0,0-1 0 0 0,0-3 0 0 0,2 0 0 0 0,1-2 0 0 0,1-2 64 0 0,0-3-64 0 0,-1-1 0 0 0,0-4 72 0 0,-1-3-72 0 0,0-4 64 0 0,-1-2-64 0 0,-1-2 0 0 0,-1-1 0 0 0,-2-1 64 0 0,0-2-64 0 0,-1-1 96 0 0,-1-1-96 0 0,0-2 96 0 0,-1-1-96 0 0,-1-1 80 0 0,-3-2-80 0 0,-2-1 80 0 0,-2-2-80 0 0,-3 1 0 0 0,-3-1 72 0 0,-4 2-72 0 0,-3-2 64 0 0,-4 1-64 0 0,-3 0 64 0 0,-3 1-64 0 0,-5 1 0 0 0,-3 2 64 0 0,-4 1-64 0 0,-3 2 0 0 0,-2-1 64 0 0,-4 1-64 0 0,-1-2 80 0 0,-4-1-80 0 0,-2 0 0 0 0,-2-1 64 0 0,-2 1-64 0 0,-5-2 0 0 0,-3 0 0 0 0,-3-1 0 0 0,-4 0 0 0 0,-3 3 0 0 0,-2 2 0 0 0,-2 1 0 0 0,-2 2 0 0 0,-3 2 0 0 0,-2 2 0 0 0,-1 0 0 0 0,-1 3 0 0 0,-2 1 0 0 0,1 2 0 0 0,-10 1 0 0 0,-4 2 0 0 0,-1 2 0 0 0,1 4 0 0 0,2 3 0 0 0,0 3 0 0 0,1 2 0 0 0,1 3 0 0 0,-1 2 0 0 0,-13 2 0 0 0,-5 1-64 0 0,1 1 64 0 0,3 1 0 0 0,4 2 0 0 0,4 1 0 0 0,4 2 0 0 0,4 1 0 0 0,1 1 0 0 0,3 2 0 0 0,2 2 0 0 0,3 0 0 0 0,2 1 0 0 0,2 0-64 0 0,1 3 64 0 0,1 0 0 0 0,2 3 0 0 0,3 0 0 0 0,3 2 0 0 0,2 1 0 0 0,3 1 0 0 0,3 0-64 0 0,4 2 64 0 0,3 0 0 0 0,3 0 0 0 0,2 6-64 0 0,4 2 64 0 0,2-1 0 0 0,3-1 0 0 0,3-3-64 0 0,2-1 64 0 0,2-3 0 0 0,1-1 0 0 0,3-1 0 0 0,1 1 0 0 0,3 0 0 0 0,3 0 0 0 0,2 1 0 0 0,3 0 0 0 0,3 1 0 0 0,4 1 0 0 0,3 0 0 0 0,1-2 0 0 0,2-2 0 0 0,1-3 0 0 0,0-3 0 0 0,2-3 0 0 0,0-4 0 0 0,1-2 0 0 0,1-4 0 0 0,1-3 0 0 0,0-3 0 0 0,1-2 0 0 0,2-3 0 0 0,2-3 0 0 0,3-2 0 0 0,1-3 0 0 0,2-2 64 0 0,2-2-64 0 0,1-3 0 0 0,2-2 0 0 0,2-2 64 0 0,1-2-64 0 0,1-2 0 0 0,0-3 0 0 0,-2 0 0 0 0,-1-1 0 0 0,-2 0 0 0 0,-2 1 64 0 0,-1-1-64 0 0,-2 1 0 0 0,-1 0 0 0 0,1 0 0 0 0,-1 0 0 0 0,0 0 0 0 0,-1-1 0 0 0,-3-1 64 0 0,-3-1-64 0 0,-2 0 0 0 0,-4-1 0 0 0,-4 0 0 0 0,-5 1 64 0 0,-3 1-64 0 0,-4 1 0 0 0,-3 2 0 0 0,-2 0 64 0 0,-2 1-64 0 0,-1 0 0 0 0,-2-1 0 0 0,-2 1 64 0 0,-2-2-64 0 0,-4 0 0 0 0,-2 0 64 0 0,-5-2-64 0 0,-5-1 0 0 0,-4 0 0 0 0,-5-1 64 0 0,-6 0-64 0 0,-7 1 0 0 0,-7 0 0 0 0,-8 2 0 0 0,-6 1 64 0 0,-5 1-64 0 0,-7 2 0 0 0,-5 3 0 0 0,-6 4 0 0 0,-5 4 0 0 0,-3 5 0 0 0,-3 4 0 0 0,-1 4 0 0 0,0 4 0 0 0,1 2 0 0 0,2 4 0 0 0,2 4 0 0 0,4 4 0 0 0,-21 22-728 0 0,-19 26-1008 0 0,-14 30-1800 0 0,14-2-17983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7:46.858"/>
    </inkml:context>
    <inkml:brush xml:id="br0">
      <inkml:brushProperty name="width" value="0.35" units="cm"/>
      <inkml:brushProperty name="height" value="2.1" units="cm"/>
      <inkml:brushProperty name="color" value="#33CCFF"/>
      <inkml:brushProperty name="inkEffects" value="pencil"/>
    </inkml:brush>
  </inkml:definitions>
  <inkml:trace contextRef="#ctx0" brushRef="#br0">2915 463 10279 265461 52303,'-7'-9'1112'0'0,"-4"-5"-1112"0"0,-3-1 0 0 0,1 2 224 0 0,2 4 32 0 0,2 3 0 0 0,-1 3 0 0 0,-1 2-192 0 0,-2 0-64 0 0,-4 1 0 0 0,-4 1 0 0 0,-3-1 64 0 0,-3-1-64 0 0,0-1 0 0 0,-1-3 0 0 0,2-3 344 0 0,-4-7 384 0 0,1-4-360 0 0,0-3 288 0 0,2-2 56 0 0,1-1 16 0 0,1 0 0 0 0,1 0-264 0 0,-1-1-48 0 0,1 1-16 0 0,-1 0 0 0 0,0 2-200 0 0,-2 2-40 0 0,-1 1 0 0 0,-2 4-8 0 0,-1 1-152 0 0,-2 2 64 0 0,-3 3-64 0 0,-1 2 0 0 0,-2 0 80 0 0,-10 3-16 0 0,-6 2-64 0 0,-2 1 64 0 0,-2 1-64 0 0,0 1 64 0 0,-2-1-64 0 0,0 2 72 0 0,0 0-72 0 0,0 0 80 0 0,1 1-80 0 0,-1 0 128 0 0,1 3-16 0 0,1 0-8 0 0,0 2 0 0 0,-1 1-24 0 0,-1 1-8 0 0,-1 0 0 0 0,-1 0 0 0 0,1-1-72 0 0,2 0 96 0 0,0 0-96 0 0,1 3 96 0 0,1 0-24 0 0,0 3 0 0 0,0 1 0 0 0,2 2 0 0 0,0 1 0 0 0,1 0 0 0 0,1 1 0 0 0,2 0 0 0 0,2-1 16 0 0,5-1 0 0 0,3-1 0 0 0,5 0 0 0 0,4 0 16 0 0,2 4 120 0 0,1 4-16 0 0,5 1-112 0 0,5 0 0 0 0,7-1 0 0 0,4-1-24 0 0,5 1-8 0 0,4 1 0 0 0,3 0 0 0 0,2 2 0 0 0,3 0-64 0 0,2 2 96 0 0,1-1-32 0 0,2 3 0 0 0,2-1-64 0 0,1 1 96 0 0,2-1-32 0 0,1-1 0 0 0,2 1 0 0 0,1-1 0 0 0,2 1 0 0 0,1-1 0 0 0,2 1-64 0 0,0 0 96 0 0,2-1-32 0 0,1-1 32 0 0,1 1 0 0 0,2-1 0 0 0,0 0 0 0 0,3 0-32 0 0,2 0-64 0 0,2 2 96 0 0,2 0-32 0 0,1 0-64 0 0,1 1 64 0 0,1-2-64 0 0,-1-1 64 0 0,2-2-64 0 0,-1-1 96 0 0,1-2-96 0 0,0-2 96 0 0,0-2-96 0 0,0-1 96 0 0,1-4-96 0 0,-1-2 96 0 0,1-2-32 0 0,0-3 0 0 0,2 0 0 0 0,8-1 0 0 0,4-1 32 0 0,-1-1-96 0 0,-1 0 96 0 0,0 0-96 0 0,0-1 80 0 0,-1-1-80 0 0,1-1 80 0 0,2-2-80 0 0,1-3 0 0 0,2-2 72 0 0,1-2-72 0 0,1-2 0 0 0,1-2 72 0 0,-1-2-72 0 0,0-2 0 0 0,-1-1 72 0 0,0-2-72 0 0,-1 0 0 0 0,-2-1 72 0 0,-1 0-72 0 0,-2 0 64 0 0,-1 0-64 0 0,-2-2 64 0 0,0-2-64 0 0,-3-1 0 0 0,-2 1 0 0 0,-4 1 64 0 0,-4 0-64 0 0,-3 1 0 0 0,-3 0 72 0 0,-4-1-72 0 0,-1-1 0 0 0,-4-2 64 0 0,-1 0-64 0 0,-4 0 0 0 0,-2-1 0 0 0,-5 0 72 0 0,-2 0-72 0 0,-5 0 0 0 0,-4 0 88 0 0,-5 0-88 0 0,-3 0 80 0 0,-4 1-80 0 0,-3 0 64 0 0,-3 1-64 0 0,-4-2 0 0 0,-3 1 0 0 0,-3-1 0 0 0,-2-1 64 0 0,-1 1-64 0 0,-2-1 0 0 0,-1 1 0 0 0,-1-1 0 0 0,-1 1 64 0 0,-3 0-64 0 0,-2 0 0 0 0,-10-6 0 0 0,-7 0 0 0 0,-4 1 0 0 0,-1 2 0 0 0,-1 2 0 0 0,0 3 0 0 0,0 2 0 0 0,0 2 0 0 0,0 1 0 0 0,-1 2 0 0 0,0 0 0 0 0,-2 1 0 0 0,-1 2 0 0 0,-1 2 0 0 0,-2 3 0 0 0,-1 2-64 0 0,-1 1 64 0 0,-2 3 0 0 0,1 1 0 0 0,0 2 0 0 0,1 1 0 0 0,-1 2 0 0 0,2 3 0 0 0,-1 1-64 0 0,2 1 64 0 0,1 3 0 0 0,0 2 0 0 0,2 0 0 0 0,0 1 0 0 0,3 0 0 0 0,0-1 0 0 0,2 0 0 0 0,1-1 0 0 0,4 1 0 0 0,3 0 0 0 0,4 2-64 0 0,1 0 64 0 0,2 2 0 0 0,1 2 0 0 0,0 2 0 0 0,2 1-64 0 0,1 1 64 0 0,0 2 0 0 0,2 1 0 0 0,3-1 0 0 0,3 1 0 0 0,2 1 0 0 0,3 0-64 0 0,2 1 64 0 0,2 1 0 0 0,1 1 0 0 0,1 2 0 0 0,2 0 0 0 0,0 4 0 0 0,3 3 0 0 0,3-2 0 0 0,3-1 0 0 0,3-1 0 0 0,4-1-64 0 0,3-1 64 0 0,3 1 0 0 0,2 0 0 0 0,3 1 0 0 0,3-2 0 0 0,2 0 0 0 0,2-1 0 0 0,3 0 0 0 0,3 0 0 0 0,3-1 0 0 0,2-2 0 0 0,4-1 0 0 0,2-2 0 0 0,4-2 0 0 0,3-3 0 0 0,2-1 0 0 0,4-3 0 0 0,3-2 0 0 0,2-1 0 0 0,3-1 0 0 0,2-1 0 0 0,1 1 0 0 0,3 0 64 0 0,2-2-64 0 0,3 0 0 0 0,0-2 72 0 0,2-1-72 0 0,0-2 0 0 0,2-1 0 0 0,1-1 0 0 0,0-2 0 0 0,-1-1 64 0 0,1-1-64 0 0,1-2 0 0 0,1-1 0 0 0,2-3 64 0 0,2-3-64 0 0,1-3 0 0 0,2-2 0 0 0,1-2 0 0 0,-2-1 64 0 0,-3 1-64 0 0,-4-1 0 0 0,-3 0 0 0 0,-3 1 72 0 0,-4 0-72 0 0,-4 0 0 0 0,-3 1 64 0 0,-3-1-64 0 0,3-2 0 0 0,-1-1 0 0 0,-5-2 0 0 0,-4-1 0 0 0,-6 0 0 0 0,-5-1 64 0 0,-3-1-64 0 0,-4-1 0 0 0,-3-1 0 0 0,-3 0 0 0 0,-2-2 0 0 0,-3 0 64 0 0,-3-2-64 0 0,-1 0 64 0 0,-2-1-64 0 0,-3-1 64 0 0,-3-1-64 0 0,-2 0 0 0 0,-5-1 0 0 0,-3 0 64 0 0,-4-1-64 0 0,-5 0 0 0 0,-4-1 0 0 0,-5 0 0 0 0,-5 1 0 0 0,-5 1 0 0 0,-6 2 0 0 0,-7 1 0 0 0,-7 2 0 0 0,-6 0-80 0 0,-6 2 80 0 0,-3 1 0 0 0,-4 2 0 0 0,-2 3-64 0 0,-2 3 64 0 0,-1 2 0 0 0,-2 4 0 0 0,-1 3 0 0 0,-2 4 0 0 0,-3 2 0 0 0,-1 3-64 0 0,-3 2 64 0 0,1 2 0 0 0,-1 2 0 0 0,2 2-88 0 0,1 2 88 0 0,-1 3-80 0 0,-1 2 80 0 0,-1 2 0 0 0,0 1-72 0 0,2 2 72 0 0,2 2 0 0 0,4 1 0 0 0,4 1-64 0 0,4 1 64 0 0,3 0 0 0 0,3 0 0 0 0,4 1 0 0 0,3 0 0 0 0,6 0-64 0 0,5-1 64 0 0,5 1 0 0 0,6-1 0 0 0,6 1 0 0 0,5 1 0 0 0,6 0-80 0 0,6 2 80 0 0,5 1 0 0 0,6 1-64 0 0,4 1 64 0 0,6 2 0 0 0,6 3 0 0 0,5 2 0 0 0,6 3 0 0 0,6 3 0 0 0,7 2 0 0 0,5 2 0 0 0,4-1-64 0 0,6 0 64 0 0,4-3 0 0 0,4-2 0 0 0,4-5 0 0 0,4-4 0 0 0,4-5 0 0 0,2-6 0 0 0,2-5 0 0 0,4-6 0 0 0,2-5 0 0 0,3-5 72 0 0,2-5-72 0 0,3-5 64 0 0,2-4-64 0 0,1-5 64 0 0,1-3-64 0 0,1-2 0 0 0,-1-4 64 0 0,0-2-64 0 0,-1-2 0 0 0,-4-1 0 0 0,-6-2 0 0 0,-7 1 0 0 0,-5-2 64 0 0,-9 1-64 0 0,-11 3 0 0 0,-13 5 0 0 0,-10 3 0 0 0,-10 5 0 0 0,-15 3-1968 0 0,-13 6 1280 0 0,-17 8-2768 0 0,-3 6-16647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39:14.283"/>
    </inkml:context>
    <inkml:brush xml:id="br0">
      <inkml:brushProperty name="width" value="0.1" units="cm"/>
      <inkml:brushProperty name="height" value="0.1" units="cm"/>
      <inkml:brushProperty name="color" value="#E71224"/>
    </inkml:brush>
  </inkml:definitions>
  <inkml:trace contextRef="#ctx0" brushRef="#br0">1 69 1639 0 0,'16'0'755'0'0,"0"0"-1"0"0,1-2 0 0 0,-1 0 1 0 0,0 0-1 0 0,0-2 0 0 0,26-8 0 0 0,-35 9-574 0 0,1 1-1 0 0,0 0 0 0 0,-1 1 1 0 0,1 0-1 0 0,0 0 0 0 0,13 1 1 0 0,50 7-1 0 0,-27-2-88 0 0,18 1-25 0 0,37 3 38 0 0,80 10 155 0 0,-112-10-76 0 0,80 2-1 0 0,92-32 465 0 0,-55 3-291 0 0,-52 15-268 0 0,18 0-43 0 0,297-7 19 0 0,-377 9-64 0 0,1-3 0 0 0,75-15 0 0 0,-72 8 0 0 0,124-2 0 0 0,218 33 52 0 0,-250-10-40 0 0,15 6-12 0 0,45 2 0 0 0,27-21 0 0 0,51 2 0 0 0,70 5 38 0 0,-76-3-12 0 0,-220 2-38 0 0,182 5 50 0 0,-4-19 0 0 0,-148 5-32 0 0,154 9-1 0 0,-219-2 23 0 0,-11-1 18 0 0,52 8 1 0 0,-76-6-58 0 0,1-1-1 0 0,-1 1 1 0 0,0 1 0 0 0,0-1 0 0 0,0 1 0 0 0,-1 1 0 0 0,1-1-1 0 0,-1 1 1 0 0,0 1 0 0 0,0-1 0 0 0,8 8 0 0 0,1 4-99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7:55.967"/>
    </inkml:context>
    <inkml:brush xml:id="br0">
      <inkml:brushProperty name="width" value="0.35" units="cm"/>
      <inkml:brushProperty name="height" value="2.1" units="cm"/>
      <inkml:brushProperty name="color" value="#33CCFF"/>
      <inkml:brushProperty name="inkEffects" value="pencil"/>
    </inkml:brush>
  </inkml:definitions>
  <inkml:trace contextRef="#ctx0" brushRef="#br0">486 473 1375 208159 48628,'-5'-7'992'0'0,"-2"-7"1056"0"0,-1 0-1000 0 0,0 0-504 0 0,3 3-104 0 0,0 2-24 0 0,0 2 0 0 0,0-1-16 0 0,-2-1-8 0 0,-1-1 0 0 0,-3 0 0 0 0,0 0 64 0 0,-3 2 16 0 0,1 2 0 0 0,-1 3 0 0 0,2 4-32 0 0,-1 3-8 0 0,2 3 0 0 0,0 3 0 0 0,0 4-136 0 0,1 3-24 0 0,0 1-8 0 0,0 5 200 0 0,0 2-272 0 0,1-1-8 0 0,1-2 0 0 0,2-2-40 0 0,0-2-8 0 0,2-2 0 0 0,0-1 144 0 0,3-3-136 0 0,1-3 0 0 0,2-2 0 0 0,3-2-32 0 0,1-3-8 0 0,2-2 0 0 0,2-2 0 0 0,2-2-8 0 0,2-3 0 0 0,1-2 0 0 0,4-2 0 0 0,2-2-16 0 0,3-3-8 0 0,1-2 0 0 0,2-2 0 0 0,1-1-72 0 0,-2-1 64 0 0,-1 1-64 0 0,-2 0 64 0 0,-2 3-64 0 0,-3 1 0 0 0,-2 2 0 0 0,-2 1 0 0 0,-2 2 64 0 0,-4 0 0 0 0,-2 1-64 0 0,-3 2 88 0 0,-3 2-24 0 0,-3 2 32 0 0,-2 1 16 0 0,-3 3 0 0 0,-1 2 0 0 0,-1 3 0 0 0,-2 2 8 0 0,-1 2 0 0 0,-2 4 0 0 0,-3 1 0 0 0,-2 4-16 0 0,-3 2 0 0 0,-1 3 0 0 0,-3 2 0 0 0,-1 1 0 0 0,0 0 0 0 0,1 1 0 0 0,-1-1 0 0 0,1-1 16 0 0,1-2 0 0 0,1-1 0 0 0,2-2 0 0 0,1-2 8 0 0,3-3 0 0 0,3-2 0 0 0,2-2 0 0 0,3-1-64 0 0,3-3-64 0 0,3-1 88 0 0,3-1-88 0 0,2-2 64 0 0,3-3-64 0 0,2-1 0 0 0,4-3 0 0 0,2-2 64 0 0,4-4-64 0 0,3-2 0 0 0,3-3 0 0 0,3-3 0 0 0,2-4 0 0 0,3-2 64 0 0,3-4-64 0 0,2-2 0 0 0,1-2 0 0 0,0 0 0 0 0,-3-1 0 0 0,-2 1 64 0 0,-4 2-64 0 0,-4 1 0 0 0,-4 4 0 0 0,-2 2 64 0 0,-4 2-64 0 0,-3 3 0 0 0,-4 2 0 0 0,-2 3 72 0 0,-6 1-72 0 0,-4 2 72 0 0,-2 5-72 0 0,-4 2 0 0 0,-2 6 72 0 0,-2 3-72 0 0,-1 3 72 0 0,-2 2-72 0 0,0 1 96 0 0,-1 3-96 0 0,-2 1 112 0 0,-1 3-32 0 0,0 2-8 0 0,-2 2 0 0 0,0 2-72 0 0,1 2 96 0 0,0 0-96 0 0,1 0 96 0 0,1-1-32 0 0,2-1-64 0 0,2-2 96 0 0,2-2-32 0 0,3-3-64 0 0,1-2 80 0 0,3-3-80 0 0,3-2 80 0 0,2-2-80 0 0,1-2 0 0 0,2-1 0 0 0,3-3 0 0 0,1-1 0 0 0,2-3 0 0 0,2-1 0 0 0,2-2 0 0 0,4-3 0 0 0,3-2 0 0 0,4-4 72 0 0,3-4-72 0 0,5-4 0 0 0,3-4 0 0 0,4-5 0 0 0,2-3 64 0 0,3-3-64 0 0,1 0 0 0 0,2-1 0 0 0,-2 1 0 0 0,0 2 0 0 0,-2 2 0 0 0,-3 3 0 0 0,-4 3 64 0 0,-5 4-64 0 0,-4 2 0 0 0,-5 5 0 0 0,-4 2 0 0 0,-5 4 0 0 0,-4 3 0 0 0,-3 3 0 0 0,-3 1 0 0 0,-2 2 64 0 0,-2 2-64 0 0,-2 2 64 0 0,-2 2-64 0 0,-3 2 64 0 0,-4 3-64 0 0,-3 4 80 0 0,-3 3-80 0 0,-3 5 72 0 0,-1 3-72 0 0,-2 3 64 0 0,-2 1-64 0 0,-2 3 64 0 0,-4 4-64 0 0,-2 3 64 0 0,-2 3-64 0 0,-1 2 104 0 0,1-1-16 0 0,2-2-8 0 0,3-2 0 0 0,1-3 16 0 0,2-2 8 0 0,4-2 0 0 0,3-2 0 0 0,4-3-104 0 0,3-3 72 0 0,5-2-72 0 0,3-4 64 0 0,5-3-64 0 0,3-4 0 0 0,3-3 0 0 0,4-3 0 0 0,3-4 0 0 0,2-2 0 0 0,3-3 0 0 0,2-3 0 0 0,2-3 0 0 0,3-4 0 0 0,4-4 0 0 0,2-3 64 0 0,3-4-64 0 0,2-2 0 0 0,2-3 72 0 0,6-8-72 0 0,3-2 64 0 0,-3 0-64 0 0,-3 1 0 0 0,-4 3 0 0 0,-6 3 0 0 0,-4 3 0 0 0,-5 2 64 0 0,-5 3-64 0 0,-3 3 0 0 0,-3 3 0 0 0,-3 2 0 0 0,-3 4 0 0 0,-3 1 0 0 0,-2 2 0 0 0,-2 2 0 0 0,-3 3 0 0 0,-5 2 0 0 0,-3 4 0 0 0,-3 4 0 0 0,-1 3 0 0 0,0 4 0 0 0,-2 5 0 0 0,0 4 0 0 0,-1 4 0 0 0,-1 4 0 0 0,-1 3 0 0 0,1 2 0 0 0,0 1 0 0 0,1 2 0 0 0,1 0 0 0 0,2-2 0 0 0,1 1 0 0 0,4-3 0 0 0,4-3 0 0 0,5-6 0 0 0,5-4 0 0 0,5-5-64 0 0,5-3 64 0 0,2-3 0 0 0,4-4 0 0 0,2-3 0 0 0,3-2 0 0 0,2-4 0 0 0,4-2 0 0 0,3-3 0 0 0,3-2 0 0 0,2-3 0 0 0,2-3 0 0 0,0-2 0 0 0,2-3 0 0 0,1-3 0 0 0,-1-1 0 0 0,-1-2 64 0 0,-3 0-64 0 0,-2-2 0 0 0,-3-1 64 0 0,-3-1-64 0 0,-3-1 0 0 0,-4-1 0 0 0,-3 1 0 0 0,-4 0 64 0 0,-4 2-64 0 0,-4 3 0 0 0,-3 3 0 0 0,-3 5 0 0 0,-4 4 0 0 0,-4 6 0 0 0,-2 4 0 0 0,-4 6 0 0 0,-2 5 0 0 0,-2 5 0 0 0,-2 4 0 0 0,-1 3 0 0 0,-1 3 0 0 0,0 4 0 0 0,1 2 0 0 0,0 2 0 0 0,2 1 0 0 0,3 2 0 0 0,1-1 0 0 0,4 0 0 0 0,2-1 0 0 0,4-1 0 0 0,1-2 0 0 0,4-1-64 0 0,1-3 64 0 0,3-2 0 0 0,2-2 0 0 0,2-2 0 0 0,2-3 0 0 0,2-3 0 0 0,2-2 0 0 0,1-2 0 0 0,2-3 0 0 0,1-1 0 0 0,2-2 0 0 0,3-2 0 0 0,1-2 0 0 0,3-4 0 0 0,2-2 0 0 0,3-3 0 0 0,-1-3 0 0 0,1-1 0 0 0,-2-3 0 0 0,-2-1 64 0 0,-1-3-64 0 0,-3-1 0 0 0,-2-2 64 0 0,-2-1-64 0 0,-3-2 0 0 0,-3-2 0 0 0,-3 1 0 0 0,-5-1 64 0 0,-2-1-64 0 0,-5 1 0 0 0,-2 1 0 0 0,-4 3 0 0 0,-2 4 0 0 0,-3 4 0 0 0,-1 6 0 0 0,-3 6 0 0 0,-2 7 0 0 0,-2 6 0 0 0,-2 8 0 0 0,-1 6 0 0 0,1 5 0 0 0,-2 10 0 0 0,1 6-64 0 0,3 4 64 0 0,4 1 0 0 0,3-1 0 0 0,4-3 0 0 0,4-2 0 0 0,3-3 0 0 0,3-3 0 0 0,4-1 0 0 0,3-3 0 0 0,3-4 0 0 0,1-4 0 0 0,3-5 0 0 0,2-3 0 0 0,2-3 0 0 0,2-4-64 0 0,3-2 64 0 0,3-3 0 0 0,4-3 0 0 0,2-2 0 0 0,3-4 0 0 0,1-3 0 0 0,1-2 0 0 0,1-3 0 0 0,0-2 0 0 0,-2-3 72 0 0,-1-2-72 0 0,-2-2 0 0 0,-2-2 80 0 0,-5 0-80 0 0,-4-1 64 0 0,-4 0-64 0 0,-4-1 64 0 0,-4 0-64 0 0,-4-1 64 0 0,-5-1-64 0 0,-3 3 0 0 0,-5 2 0 0 0,-2 4 64 0 0,-5 4-64 0 0,-4 6 0 0 0,-4 5 0 0 0,-2 7 0 0 0,-3 5 0 0 0,-1 6 0 0 0,-2 6 0 0 0,-1 6 0 0 0,-1 5 0 0 0,1 3 64 0 0,3 1-64 0 0,4 0 0 0 0,4-2 64 0 0,5-1-64 0 0,4-2 80 0 0,5-3-80 0 0,4-2 80 0 0,4-2-80 0 0,4-2 0 0 0,4-2 0 0 0,7 0-424 0 0,15 3-592 0 0,20 0-12448 0 0,1-1 4073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7:59.202"/>
    </inkml:context>
    <inkml:brush xml:id="br0">
      <inkml:brushProperty name="width" value="0.35" units="cm"/>
      <inkml:brushProperty name="height" value="2.1" units="cm"/>
      <inkml:brushProperty name="color" value="#33CCFF"/>
      <inkml:brushProperty name="inkEffects" value="pencil"/>
    </inkml:brush>
  </inkml:definitions>
  <inkml:trace contextRef="#ctx0" brushRef="#br0">303 118 6127 207332 50918,'-6'3'664'0'0,"-5"3"-664"0"0,-1 2 0 0 0,-1 2 448 0 0,1 1 64 0 0,2 1 24 0 0,0 1 0 0 0,-1 5-104 0 0,-2 3-16 0 0,-2 6-8 0 0,-1 2 0 0 0,0 2-24 0 0,1-2 0 0 0,2-1 0 0 0,3-5 0 0 0,2-2-56 0 0,2-4 304 0 0,4-4-320 0 0,2-4-80 0 0,4-5 208 0 0,4-3-224 0 0,2-4-64 0 0,1-2-16 0 0,2-4 0 0 0,1-2 0 0 0,0-3-48 0 0,0-2-16 0 0,0-2 0 0 0,0-2 0 0 0,1-1-72 0 0,0-2 64 0 0,-1 0-64 0 0,-1 0 64 0 0,0-1-64 0 0,-1 1 0 0 0,-2 0 0 0 0,0 0 64 0 0,-1 1-64 0 0,-1 0 0 0 0,-2 1 72 0 0,-2 3-72 0 0,-3 3 64 0 0,-3 2-64 0 0,-2 2 64 0 0,-3 4-64 0 0,-1 3 128 0 0,-1 3-16 0 0,-1 3 0 0 0,0 3 0 0 0,-2 3 64 0 0,0 3 16 0 0,0 3 0 0 0,-1 2 0 0 0,1 3-32 0 0,0 1-8 0 0,1 3 0 0 0,1 0 0 0 0,2 2 16 0 0,2 1 8 0 0,1 1 0 0 0,3 0 0 0 0,1 0-32 0 0,2-2-8 0 0,2-1 0 0 0,2-3 0 0 0,1-2-72 0 0,2-2-64 0 0,2-3 96 0 0,0-3-96 0 0,1-3 72 0 0,2-2-72 0 0,0-3 0 0 0,1-2 72 0 0,1-2-72 0 0,1-2 80 0 0,2-3-80 0 0,0-1 80 0 0,0-1-80 0 0,-1-2 64 0 0,-1-1-64 0 0,0-5 64 0 0,-2-3 0 0 0,-1-3-64 0 0,-3-1 64 0 0,-3-2-64 0 0,-3-3 64 0 0,-2 0-64 0 0,-4-1 64 0 0,-2 0-64 0 0,-5-6 0 0 0,-3-1 0 0 0,-3 1 0 0 0,-3 4 64 0 0,-2 6-64 0 0,-2 7 0 0 0,-1 6 0 0 0,-1 8 0 0 0,1 7 64 0 0,-1 6-64 0 0,1 6 0 0 0,-1 6 0 0 0,0 5 0 0 0,-1 3 0 0 0,1 3 0 0 0,1 1 80 0 0,2 0-80 0 0,3 2 80 0 0,2-1 8 0 0,5 0 0 0 0,2-2 0 0 0,3 0 0 0 0,4-2 0 0 0,2-1 0 0 0,3-3 0 0 0,3-2 0 0 0,2-2-88 0 0,3-4 80 0 0,2-2-80 0 0,1-3 80 0 0,4-2-80 0 0,1-4 0 0 0,0-2 72 0 0,2-2-72 0 0,0-3 0 0 0,0-2 72 0 0,1-2-72 0 0,-1-2 0 0 0,0-2 96 0 0,3-3 0 0 0,-1-4-96 0 0,0-2 96 0 0,-3-1-96 0 0,-3-1 96 0 0,-4-1-96 0 0,-3-1 80 0 0,-3 0-80 0 0,-3-1 64 0 0,-2 0-64 0 0,-2-2 64 0 0,-2 0-64 0 0,-3 0 0 0 0,-3 0 64 0 0,-1 2-64 0 0,-1 4 0 0 0,-3 2 0 0 0,-2 4 64 0 0,-1 3-64 0 0,-1 5 0 0 0,-1 4 0 0 0,-1 4 0 0 0,0 3 0 0 0,-1 8 0 0 0,-1 6 0 0 0,1 3 0 0 0,0 2 0 0 0,2 1 0 0 0,2 1 0 0 0,2 0 0 0 0,3-1 0 0 0,1 1 0 0 0,2-2 0 0 0,2-2 0 0 0,2 0 64 0 0,3-3-64 0 0,1-1 64 0 0,3-3-64 0 0,2-2 80 0 0,2-2-80 0 0,2-2 80 0 0,3-3-80 0 0,1-2 0 0 0,1-3 0 0 0,2-1 0 0 0,0-2 0 0 0,1-2 64 0 0,0-3-64 0 0,0-2 0 0 0,1-3 64 0 0,1-2-64 0 0,-1-2 64 0 0,0-1-64 0 0,-1-2 80 0 0,-1-2-80 0 0,-2 0 96 0 0,-2-3-96 0 0,-3 0 80 0 0,-2-2-80 0 0,-2-2 64 0 0,-4-2-64 0 0,-2 0 64 0 0,-4-2-64 0 0,-3 1 0 0 0,-3 1 64 0 0,-2 2-64 0 0,-3 2 0 0 0,-1 3 0 0 0,-1 3 0 0 0,-2 5 0 0 0,-1 4 0 0 0,0 4 0 0 0,-1 6 0 0 0,0 6 0 0 0,-1 4 0 0 0,0 4 0 0 0,-1 4 0 0 0,2 2 0 0 0,1 3 0 0 0,1 1 0 0 0,2 1 0 0 0,2 2 0 0 0,2-1 0 0 0,3 0 0 0 0,3-1 0 0 0,4-2 0 0 0,2 0 0 0 0,3-2 0 0 0,4-2 0 0 0,2-2 72 0 0,3-1-72 0 0,3-3 80 0 0,3-2-80 0 0,3-1 64 0 0,2-4-64 0 0,4-1 0 0 0,1-4 0 0 0,3-2 64 0 0,3-3-64 0 0,1-2 0 0 0,1-4 72 0 0,0-1-72 0 0,-1-2 64 0 0,-1-1-64 0 0,-1-2 64 0 0,-1-2-64 0 0,3-5 80 0 0,-2-3 0 0 0,-4-1-80 0 0,-4-1 64 0 0,-4-1-64 0 0,-5-1 64 0 0,-4 0-64 0 0,-4-1 64 0 0,-4 0-64 0 0,-3 1 64 0 0,-4 0-64 0 0,-2 1 0 0 0,-3 1 0 0 0,-4 3 0 0 0,-3 2 0 0 0,-3 3 0 0 0,-1 4 0 0 0,-1 5 0 0 0,-1 3 0 0 0,-1 6 0 0 0,-1 5 0 0 0,0 4 0 0 0,0 5 0 0 0,1 4 0 0 0,1 3 0 0 0,1 4 0 0 0,2 1 0 0 0,1 2 0 0 0,3 2 0 0 0,2 1 0 0 0,2 1 0 0 0,1 5 0 0 0,4 2 0 0 0,2-3 0 0 0,3-2 0 0 0,4-6 0 0 0,2-3 0 0 0,3-4 0 0 0,3-4 0 0 0,1-3 0 0 0,3-2 0 0 0,2-4 0 0 0,6-2 0 0 0,3-2 0 0 0,1-3 0 0 0,0-2 0 0 0,0-2 0 0 0,0-2 0 0 0,-1-3 0 0 0,-1-1 0 0 0,-1-3 0 0 0,-2 0 64 0 0,-2-3-64 0 0,-2 0 0 0 0,-3-2 72 0 0,-2-2-72 0 0,-2-1 0 0 0,-3-3 64 0 0,-3-2-64 0 0,-2-2 0 0 0,-3-1 0 0 0,-2-1 0 0 0,-2 1 0 0 0,-3 1 0 0 0,-3 2 0 0 0,-1 2 0 0 0,-3 4 0 0 0,0 5 0 0 0,-1 4 0 0 0,-1 6 0 0 0,-1 5 0 0 0,0 5 0 0 0,-1 5 0 0 0,-1 5 0 0 0,-1 5 0 0 0,0 4 0 0 0,1 4 0 0 0,0 3 0 0 0,1 3 0 0 0,1 1 0 0 0,3 0 0 0 0,2 0 0 0 0,2-3 0 0 0,4-2 0 0 0,2-4 0 0 0,2-2 0 0 0,4-4 0 0 0,1-3 0 0 0,4-2 0 0 0,2-1 0 0 0,2-3 0 0 0,3-1 0 0 0,3-3 0 0 0,1-1 0 0 0,3-3 0 0 0,3-3 0 0 0,1-3 0 0 0,0-2 0 0 0,1-2 0 0 0,-1-2 64 0 0,1-2-64 0 0,0-1 0 0 0,-1-3 64 0 0,0-1-64 0 0,-2-3 0 0 0,-2-1 64 0 0,-3-3-64 0 0,-1-2 0 0 0,-3-2 0 0 0,-2-2 64 0 0,-2-3-64 0 0,-4-3 0 0 0,-3 0 0 0 0,-4 0 0 0 0,-2 1 0 0 0,-2 2 64 0 0,-3 3-64 0 0,-3 4 0 0 0,-1 4 0 0 0,-2 5 0 0 0,-2 5 0 0 0,-1 6 0 0 0,-2 4 0 0 0,0 6 0 0 0,-2 4 0 0 0,0 5 0 0 0,-1 5 0 0 0,-1 5 0 0 0,0 2 0 0 0,0 2 0 0 0,2 1 0 0 0,1 0 0 0 0,3 0 0 0 0,3-1 0 0 0,3-2 0 0 0,3-2 0 0 0,3-3 64 0 0,3-4-64 0 0,3-3 64 0 0,2-2-64 0 0,3-4 0 0 0,3-1 0 0 0,1-3 0 0 0,3-2 64 0 0,2-3-64 0 0,2-1 0 0 0,1-3 0 0 0,1-1 64 0 0,1-2-208 0 0,1-1-40 0 0,1-2-8 0 0,5-2-1808 0 0,1-2-136 0 0,-4 2-17191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8:46.478"/>
    </inkml:context>
    <inkml:brush xml:id="br0">
      <inkml:brushProperty name="width" value="0.35" units="cm"/>
      <inkml:brushProperty name="height" value="2.1" units="cm"/>
      <inkml:brushProperty name="color" value="#33CCFF"/>
      <inkml:brushProperty name="inkEffects" value="pencil"/>
    </inkml:brush>
  </inkml:definitions>
  <inkml:trace contextRef="#ctx0" brushRef="#br0">2596 686 1375 253479 60445,'0'-1'128'0'0,"-1"-3"-128"0"0,0-2 1480 0 0,0 0 2088 0 0,2 0-1744 0 0,0 1-1344 0 0,1 0-256 0 0,2 0-64 0 0,0 0 0 0 0,2 0-160 0 0,1 1 0 0 0,0 1 0 0 0,-1 0 96 0 0,0 0 0 0 0,0 2-8 0 0,-1-1 0 0 0,-2 1 296 0 0,-1 0 56 0 0,-1-1 8 0 0,0 1 8 0 0,-1-2 88 0 0,-1 1 24 0 0,1-1 0 0 0,-2-1 544 0 0,0 0-568 0 0,-1 0 0 0 0,0 2 0 0 0,-2 0-184 0 0,-1 1-40 0 0,-1 1 0 0 0,-4 2 216 0 0,-1 1-336 0 0,-1 1 0 0 0,-1 0 0 0 0,-1 0-32 0 0,0-1-8 0 0,0 1 0 0 0,0-2 0 0 0,0 1 32 0 0,0-2 0 0 0,0 0 0 0 0,-3-1 224 0 0,0 0-192 0 0,1-1 8 0 0,1 0 0 0 0,1-2-8 0 0,1 0-8 0 0,0 0 0 0 0,0-1 0 0 0,1 0 8 0 0,0-1 8 0 0,-1 0 0 0 0,-1-1 184 0 0,-2 0-248 0 0,0 0 0 0 0,1-1 0 0 0,0 2-56 0 0,1-1-16 0 0,0 1 0 0 0,0-1 0 0 0,1 1-8 0 0,0-1-8 0 0,-1 1 0 0 0,1-1 0 0 0,-1 1-16 0 0,1 0 0 0 0,-1 1 0 0 0,1-1 0 0 0,-1 1 32 0 0,1 1 0 0 0,-1-1 0 0 0,0 2 0 0 0,0 0-16 0 0,-1 0 0 0 0,1-1 0 0 0,-1 2 0 0 0,-1-1-8 0 0,0 1 0 0 0,-1 0 0 0 0,-3-1 0 0 0,-1 0-72 0 0,-1 0 0 0 0,1 0 64 0 0,0 0-64 0 0,-1-1 0 0 0,-1 0 0 0 0,-4 0 0 0 0,-2 0 0 0 0,0-1 0 0 0,-1 1 72 0 0,0 0-72 0 0,2 1 80 0 0,3 1-80 0 0,2 0 72 0 0,2 0-72 0 0,0 0 64 0 0,1 1-64 0 0,0 0 0 0 0,-1 1 0 0 0,-1 1 64 0 0,0 0-64 0 0,0 0 0 0 0,0 0 0 0 0,-1 1 0 0 0,0-1 0 0 0,0 1 0 0 0,0-1 0 0 0,0-1 0 0 0,0 0 0 0 0,0-1 72 0 0,1 1-72 0 0,0-1 80 0 0,-1-1-80 0 0,1 1 88 0 0,0-1-88 0 0,0 1 96 0 0,0 0-96 0 0,1 1 80 0 0,0 1-80 0 0,2 0 64 0 0,0 1-64 0 0,1 0 0 0 0,0 2 0 0 0,0 1 64 0 0,-1 2-64 0 0,0 1 0 0 0,-1 2 0 0 0,1 0 0 0 0,-1 0 0 0 0,-1 2 0 0 0,1 0 0 0 0,-1 0 0 0 0,1-1 0 0 0,2 1 0 0 0,0 0 0 0 0,1 0 64 0 0,2 0-64 0 0,1 0 0 0 0,2-1 0 0 0,1 0 0 0 0,1 1 0 0 0,0 0 64 0 0,2 1-64 0 0,-1 0 64 0 0,1 2-64 0 0,0 0 64 0 0,-1 1-64 0 0,-1 1 0 0 0,0 1 64 0 0,-1 1-64 0 0,-1 0 0 0 0,0 1 0 0 0,-1-1 0 0 0,1 0 0 0 0,0-1 0 0 0,0 1 64 0 0,1-2-64 0 0,1 2 0 0 0,0-1 64 0 0,0 2-64 0 0,2-1 64 0 0,0 1 0 0 0,1 1 0 0 0,1-1 0 0 0,2 0 0 0 0,0 1-64 0 0,2-1 0 0 0,0 0 72 0 0,1 0-72 0 0,1 0 0 0 0,1 0 64 0 0,0 0-64 0 0,0 2 0 0 0,1 0 0 0 0,-1 1 0 0 0,2 0 0 0 0,0 1 64 0 0,0-2-64 0 0,1 0 64 0 0,0-1-64 0 0,1 0 64 0 0,1-2-64 0 0,0 1 72 0 0,1 1-72 0 0,1-1 80 0 0,-1 0-80 0 0,1 0 64 0 0,0-2-64 0 0,1 0 64 0 0,1-1-64 0 0,1-1 0 0 0,1 1 0 0 0,0-1 0 0 0,2-1 64 0 0,1 0-64 0 0,0-1 0 0 0,1 0 64 0 0,0 0-64 0 0,1-1 64 0 0,-1 0-64 0 0,1 0 64 0 0,1 0-64 0 0,0 0 64 0 0,2-1-64 0 0,4 0 64 0 0,3 1 16 0 0,1-1-80 0 0,1-1 80 0 0,-1-1-80 0 0,-1-2 0 0 0,0 0 72 0 0,4 1-72 0 0,1 0 64 0 0,-1 1-64 0 0,0 0 0 0 0,-1 0 0 0 0,-1 0 64 0 0,0 1-64 0 0,1 0 0 0 0,-1 0 0 0 0,1-1 64 0 0,-1-1-64 0 0,1 0 0 0 0,0-2 0 0 0,1-1 64 0 0,-1 0-64 0 0,-1-2 0 0 0,2 0 0 0 0,0 0 72 0 0,2-1-72 0 0,2-1 0 0 0,1 0 64 0 0,1-1-64 0 0,1-1 0 0 0,0 0 0 0 0,0 0 64 0 0,-1 0-64 0 0,-1-1 0 0 0,7-1 64 0 0,2-1-64 0 0,0 0 0 0 0,5-1 72 0 0,1-2-72 0 0,-2 0 0 0 0,-2-1 72 0 0,-4 0-72 0 0,-2-2 0 0 0,-2 0 0 0 0,-2-2 0 0 0,0 0 0 0 0,0-1 0 0 0,-1-2 0 0 0,1 1 64 0 0,0-1-64 0 0,-1-1 0 0 0,0 0 0 0 0,-1-1 64 0 0,0-2-64 0 0,0 0 0 0 0,-1-1 0 0 0,1 0 64 0 0,-1-2-64 0 0,-1-1 0 0 0,0-1 0 0 0,-2 0 0 0 0,-2-1 0 0 0,0 1 0 0 0,-2 0 64 0 0,-1 0-64 0 0,-3 1 0 0 0,-2 0 0 0 0,-2 1 0 0 0,-2-1 64 0 0,-2-1-64 0 0,-1 0 0 0 0,-1 0 0 0 0,-2-1 0 0 0,-1-1 0 0 0,-3 0 0 0 0,0-3 0 0 0,-3 0 0 0 0,-1-2 0 0 0,-1-1 64 0 0,-2-2-64 0 0,-2 0 0 0 0,-1 0 0 0 0,-1 1 0 0 0,-1 1 64 0 0,-2 0-64 0 0,0 2 0 0 0,-1 0 0 0 0,0 1 0 0 0,0 0 0 0 0,0 0 0 0 0,-1 0 0 0 0,1 0 64 0 0,0-1-64 0 0,0 1 0 0 0,-1 0 0 0 0,-1-1 0 0 0,-1 1 0 0 0,-1 0 0 0 0,-1 0 0 0 0,-2-1 0 0 0,0 0 0 0 0,-1-1 0 0 0,-3-5 0 0 0,-1 0 0 0 0,-1 1 0 0 0,0 2 0 0 0,1 1 0 0 0,0 2 0 0 0,-1 3 0 0 0,1 1 0 0 0,-1 1 64 0 0,-3-1-64 0 0,-2 0 0 0 0,0 1 0 0 0,1 2 0 0 0,0 2 0 0 0,-2-2 0 0 0,-2 0 0 0 0,-1 1 0 0 0,0 1 0 0 0,-1 1 0 0 0,2 1 0 0 0,0 1 0 0 0,0 1 0 0 0,-1 0 64 0 0,0 1-64 0 0,-2 0 0 0 0,-2 2 0 0 0,-1 0 0 0 0,-3 2 0 0 0,-3 0 0 0 0,0 2 0 0 0,-1 1 0 0 0,-1 0 0 0 0,1 1 0 0 0,0 1 0 0 0,1 1 0 0 0,-2 2 0 0 0,0 2 0 0 0,-3 1 0 0 0,-1 2 0 0 0,-2 1 0 0 0,-1 2 0 0 0,0 2 0 0 0,0 2 0 0 0,0 1 0 0 0,0 2 0 0 0,2 2 0 0 0,1 2 0 0 0,1 1 0 0 0,3 1 0 0 0,1 0 0 0 0,2 1 0 0 0,1 1 0 0 0,1 1 0 0 0,1 1 0 0 0,0 1 0 0 0,0 0 0 0 0,2-1 0 0 0,-6 6 0 0 0,-1 1 0 0 0,1 1-64 0 0,3 0 64 0 0,2-2 0 0 0,3-1 0 0 0,2-2 0 0 0,2-1 0 0 0,1 0 0 0 0,0 1 0 0 0,2-1 0 0 0,1 0 0 0 0,3-1 0 0 0,2 1 0 0 0,2 1 0 0 0,1 2 0 0 0,2 0 0 0 0,2 1 0 0 0,1 1 0 0 0,3 1 0 0 0,1-1 0 0 0,2 1 0 0 0,2-1-64 0 0,2 1 64 0 0,1 0 0 0 0,2-1 0 0 0,2 0 0 0 0,0-1 0 0 0,2-1 0 0 0,2 0 0 0 0,1 1 0 0 0,1 2 0 0 0,3 0 0 0 0,2 1 0 0 0,1 1 0 0 0,1 1 0 0 0,2 0 0 0 0,0-2 0 0 0,3-1 0 0 0,1-2 0 0 0,3-1 0 0 0,2-2 0 0 0,2 0 0 0 0,1-3 0 0 0,0 0 0 0 0,2-2 0 0 0,0-1 0 0 0,0-2 0 0 0,1 1 0 0 0,-1-2 0 0 0,0 1 0 0 0,0-1 0 0 0,1 0 0 0 0,-1 0 0 0 0,1-1 0 0 0,-1-1 0 0 0,1 0 0 0 0,1-1 0 0 0,0-1 0 0 0,1-2 0 0 0,0 1 0 0 0,0-2 0 0 0,1 0 0 0 0,2 0 0 0 0,1 0 0 0 0,0-1 0 0 0,1-1 0 0 0,0-2 0 0 0,0-2 0 0 0,0-1 0 0 0,0-1 0 0 0,-1-1 0 0 0,0 0 0 0 0,1-1 0 0 0,1 0 0 0 0,1-1 0 0 0,2 0 0 0 0,2-2 0 0 0,2-1 0 0 0,3-2 0 0 0,3-2 0 0 0,2-2 0 0 0,3-2 64 0 0,2-2-64 0 0,0-1 0 0 0,0-3 64 0 0,-2-2-64 0 0,-1-1 0 0 0,-2-1 0 0 0,-1 0 64 0 0,-1-1-64 0 0,-3 1 0 0 0,-1-1 0 0 0,-2 1 0 0 0,-2 0 0 0 0,-1 0 0 0 0,-1 0 64 0 0,0-1-64 0 0,-3-1 0 0 0,0-2 0 0 0,-1-1 72 0 0,-1-4-72 0 0,0 0 0 0 0,-1-3 64 0 0,-1-1-64 0 0,0-4 0 0 0,0 0 0 0 0,-1-1 72 0 0,-1 0-72 0 0,-1 1 0 0 0,-2 0 64 0 0,-3 1-64 0 0,-2 1 0 0 0,-3 0 0 0 0,-3 2 64 0 0,-2 0-64 0 0,-3 0 0 0 0,-2-1 0 0 0,-3-1 64 0 0,-2 0-64 0 0,-3-1 0 0 0,-2-2 0 0 0,-2 0 64 0 0,-2-2-64 0 0,-3-1 0 0 0,-3 0 0 0 0,-2-1 64 0 0,-3 0-64 0 0,-2 2 0 0 0,-3 2 0 0 0,-3 3 0 0 0,-2 2 0 0 0,-3 3 64 0 0,-1 2-64 0 0,-3 2 0 0 0,-2 3 0 0 0,-2 1 0 0 0,-1 1 0 0 0,-1 2 0 0 0,-1 0 0 0 0,0 2 0 0 0,-2 0 0 0 0,0 1 0 0 0,0 2 0 0 0,-2-1 0 0 0,0 2 0 0 0,-1 1 0 0 0,0 1 0 0 0,1 1 0 0 0,-1 1 0 0 0,-3 2 0 0 0,-2-1 0 0 0,-3 2 0 0 0,-3 0 0 0 0,-3 0 0 0 0,-1 1 0 0 0,-2 1 0 0 0,-2 1 0 0 0,3 1 0 0 0,0 1 0 0 0,0 1 0 0 0,-2 1 0 0 0,-1 1 0 0 0,-3 2 0 0 0,-2 0 0 0 0,-1 2-72 0 0,-1 2 72 0 0,1 1 0 0 0,2 0 0 0 0,4 0 0 0 0,2-2 0 0 0,2 0 0 0 0,2 0 0 0 0,-8 1 0 0 0,-2 2 0 0 0,4 1 0 0 0,3 1 0 0 0,5 3 0 0 0,5 0 0 0 0,2 3 0 0 0,3 2 0 0 0,2 3 0 0 0,1 3 0 0 0,1 1 0 0 0,1 2-64 0 0,1 3 64 0 0,1 2 0 0 0,1 2 0 0 0,3-1-64 0 0,2 2 64 0 0,3-2 0 0 0,2 0 0 0 0,3-1 0 0 0,1 0 0 0 0,1 1 0 0 0,1 1 0 0 0,2 1-64 0 0,2 1 64 0 0,2 2 0 0 0,3 1 0 0 0,3-1 0 0 0,2 0 0 0 0,3 0 0 0 0,2 0 0 0 0,3 0-64 0 0,2 2 64 0 0,2 0 0 0 0,3 1 0 0 0,1-1 0 0 0,2-1 0 0 0,1 0 0 0 0,2 0 0 0 0,1 0 0 0 0,0-1 0 0 0,2-1 0 0 0,1-2 0 0 0,0 0-64 0 0,2-2 64 0 0,0-2 0 0 0,0-3 0 0 0,1-1 0 0 0,0-2 0 0 0,2-2 0 0 0,0-1 0 0 0,1-2 0 0 0,2-2 0 0 0,1 0 0 0 0,1-2 0 0 0,1-1 0 0 0,0-2 0 0 0,1 1 0 0 0,1-2 0 0 0,1 0 0 0 0,0 0 0 0 0,0 0 0 0 0,1-1 0 0 0,1 1 0 0 0,1-2 0 0 0,-1 1 0 0 0,0-1 0 0 0,0 1 0 0 0,1-2 0 0 0,0 0 0 0 0,0-1 0 0 0,0-2 0 0 0,1 0 0 0 0,0-1 0 0 0,1-2 0 0 0,0 1 0 0 0,2-2 0 0 0,6 0 0 0 0,2-2 0 0 0,-1 0 0 0 0,-3-1 0 0 0,-2-1 0 0 0,-3-1 0 0 0,-1-1 0 0 0,-1-1 0 0 0,-1-1 0 0 0,-1-1 64 0 0,-1 1-64 0 0,0-2 0 0 0,-1 1 0 0 0,-1-1 0 0 0,-1 1 0 0 0,1-2 0 0 0,0 1 0 0 0,0-2 0 0 0,0 1 0 0 0,-1 0 0 0 0,-2 0 0 0 0,0-2 0 0 0,-1 0 0 0 0,0-2 0 0 0,-1 0 0 0 0,-1-1 0 0 0,1-1 0 0 0,0-1 0 0 0,1-1 0 0 0,1-2 64 0 0,1 0-64 0 0,1-2 0 0 0,0-1 0 0 0,1-1 0 0 0,0-1 0 0 0,-2-1 0 0 0,-1 1 64 0 0,1-5-64 0 0,1-3 0 0 0,-2 0 0 0 0,3-5 0 0 0,-1-1 72 0 0,-3 2-72 0 0,-4 1 0 0 0,-3 2 64 0 0,-5 2-64 0 0,-4 0 0 0 0,-3 0 0 0 0,-5-1 0 0 0,-3-2 64 0 0,-5-3-64 0 0,-3-3 0 0 0,-4-4 0 0 0,-5-4 0 0 0,-6-5 0 0 0,-5-3 0 0 0,-6-2 112 0 0,-6 0-32 0 0,-5 2-8 0 0,-6 4 0 0 0,-4 6-72 0 0,-7 5 0 0 0,-4 5 0 0 0,-4 6 0 0 0,-3 5 0 0 0,-4 7 0 0 0,-2 7-112 0 0,-21 13-600 0 0,-24 21-824 0 0,-18 23-1392 0 0,2 14 504 0 0,25-3-20015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8:54.830"/>
    </inkml:context>
    <inkml:brush xml:id="br0">
      <inkml:brushProperty name="width" value="0.35" units="cm"/>
      <inkml:brushProperty name="height" value="2.1" units="cm"/>
      <inkml:brushProperty name="color" value="#33CCFF"/>
      <inkml:brushProperty name="inkEffects" value="pencil"/>
    </inkml:brush>
  </inkml:definitions>
  <inkml:trace contextRef="#ctx0" brushRef="#br0">2583 154 2759 257338 54365,'-2'-3'536'0'0,"-2"-2"48"0"0,1 0 56 0 0,-1 1 64 0 0,0 0 112 0 0,1 1-328 0 0,0 1 8 0 0,0-1 0 0 0,0 0-64 0 0,0 1-16 0 0,1 0 0 0 0,-2 1 352 0 0,0-1-88 0 0,-1 1-344 0 0,0-1-16 0 0,-1 1 320 0 0,0-1-320 0 0,-1 1 64 0 0,0-1 392 0 0,-2 0-32 0 0,-2 1-72 0 0,0 0-80 0 0,-1 0-360 0 0,1 0 0 0 0,0 1 176 0 0,-2 1-88 0 0,0 0-160 0 0,0 0 0 0 0,0 1-8 0 0,1 0 0 0 0,-2 0 0 0 0,1 1 0 0 0,-1-1 0 0 0,-1-1 0 0 0,-1 0 0 0 0,0 0 40 0 0,0-2 0 0 0,0 0 8 0 0,0 1 0 0 0,-1-1-16 0 0,-3 0 168 0 0,-3 0-176 0 0,0 1-72 0 0,-1 0 80 0 0,-1 0-96 0 0,3 0-88 0 0,1 0 80 0 0,2 0-80 0 0,0-1 80 0 0,1 1-80 0 0,0-1 0 0 0,-1 1 72 0 0,-1 0-72 0 0,-1-2 112 0 0,0 0-16 0 0,-1-1 0 0 0,0-1 0 0 0,0 0 32 0 0,-1-1 8 0 0,0 1 0 0 0,-1 0 0 0 0,1 0-56 0 0,-1 1-16 0 0,1 1 0 0 0,0 0 0 0 0,-1 1-64 0 0,-1 1 0 0 0,1-1 72 0 0,-1 1-72 0 0,0-1 0 0 0,1 0 0 0 0,-1 1 0 0 0,-1-2 64 0 0,0 0-64 0 0,-1 1 0 0 0,-1-1 0 0 0,1 0 64 0 0,1 0-64 0 0,0 0 0 0 0,1 1 64 0 0,1 0-64 0 0,1 1 0 0 0,1 1 0 0 0,1 1 0 0 0,-1 0 64 0 0,0 1 352 0 0,-4 1 592 0 0,-6 0-792 0 0,-6 1-1160 0 0,-7 2 352 0 0,0 0 592 0 0,2-1 0 0 0,5 0 0 0 0,4-1 0 0 0,3 0 0 0 0,2 0 0 0 0,3-1 0 0 0,1 1 0 0 0,1-2 0 0 0,0 0 0 0 0,0-1 0 0 0,-1 0 0 0 0,0 0 0 0 0,1-1 0 0 0,1 0 0 0 0,1 0 0 0 0,1 0 0 0 0,1-1 0 0 0,0 0 0 0 0,1 0 72 0 0,1 1-72 0 0,1-1 0 0 0,0 1 72 0 0,1 0 8 0 0,1 1 0 0 0,0 1 0 0 0,-1 0 0 0 0,1 1-80 0 0,0 2 64 0 0,1 0-64 0 0,1 2 64 0 0,1 1-64 0 0,-3 3 0 0 0,0 1 0 0 0,1 0 0 0 0,-1 0 0 0 0,1-1 0 0 0,0 1 0 0 0,0 0 0 0 0,0 0 0 0 0,-1 0 0 0 0,0 0 64 0 0,1 0-64 0 0,-1-2 0 0 0,1 0 72 0 0,-1 0-72 0 0,1 1 64 0 0,0 2-64 0 0,1 0 64 0 0,1 2-64 0 0,1-1 0 0 0,3 0 64 0 0,0 1-64 0 0,3-2 0 0 0,1 1 0 0 0,2 0 0 0 0,0 0 0 0 0,1 0 0 0 0,1 0 0 0 0,0 1 0 0 0,1 0 0 0 0,0 0 64 0 0,1 1-64 0 0,-1 0 0 0 0,1 0 0 0 0,0 0 0 0 0,1 0 0 0 0,0-1 0 0 0,0-1 0 0 0,0-1 0 0 0,1-1 0 0 0,0 1 64 0 0,0-1-64 0 0,2 1 0 0 0,0 2 0 0 0,0 0 0 0 0,2 2 0 0 0,0-1 64 0 0,0 0-64 0 0,1 1 0 0 0,0 0 64 0 0,0-1-64 0 0,1 0 0 0 0,1 0 0 0 0,1 0 0 0 0,0 1 64 0 0,0 0-64 0 0,0 0 0 0 0,0 0 64 0 0,0 0-64 0 0,1-1 0 0 0,0 0 72 0 0,1-1-72 0 0,1-1 0 0 0,0 0 96 0 0,0 0-96 0 0,0 1 96 0 0,2 0-96 0 0,-1 2 80 0 0,1 1-80 0 0,0 0 64 0 0,1 2-64 0 0,-1-1 0 0 0,0 0 0 0 0,1 0 64 0 0,-1 0-64 0 0,2-1 0 0 0,4 4 0 0 0,2 1 0 0 0,1 0 64 0 0,1-2-64 0 0,1-2 64 0 0,-1-2-64 0 0,1-1 88 0 0,0-1-24 0 0,0-2-64 0 0,0-1 96 0 0,-1-1-24 0 0,0 0-8 0 0,-1-1 0 0 0,1-1 0 0 0,0-1 8 0 0,1-1 0 0 0,-1-1 0 0 0,1 0 0 0 0,-1 0 456 0 0,0-1 88 0 0,0 0 24 0 0,2-1 0 0 0,1-1-440 0 0,1 0-80 0 0,1-1-24 0 0,6 0-320 0 0,23-3-1048 0 0,13-1 1272 0 0,7-4 96 0 0,-4-2-16 0 0,-10-2-80 0 0,-9-1 80 0 0,-10-1-80 0 0,-6 0 0 0 0,-5 1 0 0 0,-2-1 64 0 0,0 2-64 0 0,-1 0 0 0 0,0 0 0 0 0,0 0 64 0 0,0 0-64 0 0,-1 1 0 0 0,0 0 0 0 0,-2 0 0 0 0,0 1 0 0 0,0 1 0 0 0,-1 1 64 0 0,-1 0-64 0 0,-1 1 0 0 0,0-1 0 0 0,-2 0 0 0 0,-1-1 64 0 0,-1 1-64 0 0,1 0 64 0 0,0 0-64 0 0,0 0 64 0 0,1-1-64 0 0,-1-1 0 0 0,0 0 0 0 0,-1 0 0 0 0,1-1 0 0 0,0 0 0 0 0,0-1 64 0 0,1 1-64 0 0,-1-1 0 0 0,0 0 0 0 0,0 0 0 0 0,-1-1 64 0 0,-1 1-64 0 0,0-1 0 0 0,-1-1 0 0 0,0-1 64 0 0,0 0-64 0 0,-1-2 80 0 0,0-2-80 0 0,0-1 80 0 0,0-1-80 0 0,-1-1 0 0 0,-1 0 72 0 0,0-1-72 0 0,-1 1 72 0 0,-1-1-72 0 0,-1-1 96 0 0,-2 1-96 0 0,-1 0 80 0 0,-1-2-80 0 0,-2 1 64 0 0,-1-1-64 0 0,-1 2 0 0 0,-3-1 64 0 0,-1 2-64 0 0,-2 0 0 0 0,-2 0 64 0 0,-1-1-64 0 0,-2 0 64 0 0,-2-2-64 0 0,-1-1 0 0 0,-1-1 0 0 0,-1 0 64 0 0,0-1-64 0 0,-1-1 0 0 0,0 0 0 0 0,0-1 0 0 0,0 0 0 0 0,0 0 0 0 0,0 1 0 0 0,0 0 64 0 0,-1 1-64 0 0,-2 0 0 0 0,0 2 0 0 0,-2 0 0 0 0,-3 1 0 0 0,-1 1 0 0 0,-2 0 0 0 0,-1 2 0 0 0,-2 0 0 0 0,0 0 0 0 0,-2 1 0 0 0,0-1 0 0 0,-1 1 0 0 0,-1-1 0 0 0,0 2 0 0 0,0-1 0 0 0,1 2 0 0 0,0 0 0 0 0,0 0 0 0 0,-1 1 0 0 0,1 1 0 0 0,-1 0 0 0 0,-1 1 0 0 0,0 1 0 0 0,-1 1 0 0 0,-1 0 0 0 0,0-1 0 0 0,0 0 0 0 0,0 1 0 0 0,-1 0 0 0 0,-5 0 0 0 0,-2 0 0 0 0,1 1 0 0 0,1 2 0 0 0,0 0 0 0 0,1 2 0 0 0,-1 1 0 0 0,1 1 0 0 0,-2 1 0 0 0,0 1 0 0 0,-2 2 0 0 0,0 0 0 0 0,-1 1 0 0 0,0 0 0 0 0,0 1 0 0 0,2-1 0 0 0,0 1 0 0 0,-4-1 0 0 0,-3 0 0 0 0,1-1 0 0 0,1 0 0 0 0,2 1-64 0 0,0 0 64 0 0,2 1 0 0 0,2 1 0 0 0,0 1 376 0 0,1 1 104 0 0,-1 2 32 0 0,-7 2-312 0 0,-10 5-1176 0 0,-2 1 464 0 0,2 2 416 0 0,2 1 96 0 0,4-1 0 0 0,3 0 0 0 0,2 0 0 0 0,3-1 0 0 0,1-1 0 0 0,1 0-72 0 0,0 0 72 0 0,1 2 0 0 0,1 0 0 0 0,-1 2 0 0 0,3 0 0 0 0,-3 3 0 0 0,1 1 0 0 0,2 0 0 0 0,2-2 0 0 0,3 1 0 0 0,2-2 0 0 0,3 1 0 0 0,1 0 0 0 0,3 1 0 0 0,1 0-64 0 0,2 0 64 0 0,1 1 0 0 0,2-1 0 0 0,0 0 0 0 0,2 1 0 0 0,1-1 0 0 0,2 1 0 0 0,0-2 0 0 0,2 0 0 0 0,0-1 0 0 0,2 0 0 0 0,0-2 0 0 0,2 1 0 0 0,1 1 0 0 0,2-1 0 0 0,0-1 0 0 0,2 1 0 0 0,1 0 0 0 0,1 0 0 0 0,2 0 0 0 0,1 1 0 0 0,2 1 0 0 0,1 1 0 0 0,1 0 0 0 0,0 0 0 0 0,2 0 0 0 0,0-2 0 0 0,0-1 0 0 0,0-1 0 0 0,1-1 0 0 0,1 0 0 0 0,1 0 0 0 0,2 1 0 0 0,1 1 0 0 0,1 2 0 0 0,2-1 0 0 0,0 1 0 0 0,2-1 64 0 0,-1 0-64 0 0,1-1 0 0 0,0-1 0 0 0,1-1 0 0 0,0 0 0 0 0,1-1 0 0 0,0 0 0 0 0,1 0 0 0 0,0-1 0 0 0,1 0 64 0 0,1 0-64 0 0,0-1 0 0 0,1 0 0 0 0,1-2 0 0 0,0-1 0 0 0,0-1 0 0 0,1-1 0 0 0,1-3 0 0 0,-1 0 0 0 0,1 0 0 0 0,0-1 0 0 0,1 0 64 0 0,0 1-64 0 0,2 0 0 0 0,0 0 0 0 0,-1 0 0 0 0,0 1 0 0 0,0 0 0 0 0,-1 0 0 0 0,-1 1 0 0 0,0-1 0 0 0,0 1 0 0 0,0 0 0 0 0,0 0 0 0 0,0 0 0 0 0,0-1 0 0 0,-1-3 0 0 0,0-1 64 0 0,1-2-64 0 0,0-1 0 0 0,0-3 64 0 0,0-1-64 0 0,0-1 64 0 0,-1-2-64 0 0,1-1 64 0 0,6-3 0 0 0,3-1-64 0 0,0-1 80 0 0,-1 0-80 0 0,-2 0 72 0 0,-2 0-72 0 0,-3 0 64 0 0,-1-1-64 0 0,-1 1 80 0 0,-1 0-80 0 0,0-1 96 0 0,-1 1-96 0 0,0-1 64 0 0,-2 0-64 0 0,-1-1 0 0 0,-1-1 0 0 0,0-3 72 0 0,-1 0-72 0 0,0-1 0 0 0,-1-1 72 0 0,0 1-72 0 0,-1-1 0 0 0,-1-1 0 0 0,-2-1 64 0 0,0-1-64 0 0,0-1 72 0 0,-1-2-72 0 0,-3 2 64 0 0,-3 0-64 0 0,-2 1 64 0 0,-4 0-64 0 0,-1 0 0 0 0,-2-1 72 0 0,-2-1-72 0 0,-1 1 0 0 0,-2-1 64 0 0,-1-1-64 0 0,-2-1 0 0 0,-1 0 0 0 0,-2 0 64 0 0,0 0-64 0 0,-2 0 0 0 0,0 1 0 0 0,-1 1 0 0 0,0 0 0 0 0,-1 0 0 0 0,2 0 0 0 0,-1 0 64 0 0,1 0-64 0 0,-1 0 0 0 0,1 0 0 0 0,-1 0 0 0 0,0 1 0 0 0,-1 1 0 0 0,0 0 0 0 0,-3 1 0 0 0,0-1 0 0 0,-2 0 0 0 0,-2 0 0 0 0,0 0 0 0 0,-2 0 0 0 0,-1 1 0 0 0,1 2 0 0 0,-1 1 0 0 0,-4-1 0 0 0,-2 1 0 0 0,-1 1 0 0 0,-1 2 0 0 0,1 1 0 0 0,1 2 0 0 0,0 1 0 0 0,2 1 0 0 0,-1 0 0 0 0,1 1 0 0 0,-1 1 0 0 0,1 1 0 0 0,0 0 0 0 0,-1 0 0 0 0,-1 1 0 0 0,-1 1 0 0 0,-1 0 0 0 0,0 2 0 0 0,-2-1 0 0 0,-1 1 0 0 0,-2 1 0 0 0,0 1 0 0 0,-1 0 0 0 0,-1 0 0 0 0,0 1 0 0 0,-1 1 0 0 0,0 0 0 0 0,-1 1 0 0 0,0 1 0 0 0,0 0 0 0 0,1 0 0 0 0,1 1 0 0 0,-1 1-64 0 0,0 1 64 0 0,0 1 0 0 0,-1 1 0 0 0,0 3 0 0 0,1 2 0 0 0,-2 1 0 0 0,1 2 0 0 0,-1 0 0 0 0,1 1 0 0 0,0 0 0 0 0,0 1 0 0 0,1 0 0 0 0,1 0 0 0 0,1-1 0 0 0,-1 0 0 0 0,1 0 0 0 0,0 1 0 0 0,-1 1 0 0 0,-1 2 0 0 0,0 2 0 0 0,1 2 0 0 0,-1 1 0 0 0,1 0 0 0 0,0 0-64 0 0,1 0 64 0 0,1-1 0 0 0,2 0 0 0 0,3-1 0 0 0,2 0 0 0 0,4-1 0 0 0,2-1 0 0 0,2 0 0 0 0,2 0 0 0 0,2 0 0 0 0,0 2 0 0 0,3 2 0 0 0,1 0 0 0 0,1 1 0 0 0,2 0 0 0 0,1 0 0 0 0,2 4 0 0 0,2 1 0 0 0,2-1-64 0 0,1-1 64 0 0,1-1 0 0 0,3 1 0 0 0,2 1 0 0 0,1 0 0 0 0,2 1 0 0 0,1 0 0 0 0,1 0 0 0 0,1 1 0 0 0,1 0 0 0 0,1 0 0 0 0,1 0 0 0 0,1 1 0 0 0,1-1 0 0 0,2-1 0 0 0,2 0 0 0 0,1-2 0 0 0,1-1 0 0 0,1-2 0 0 0,0-1 0 0 0,2-2 0 0 0,0-2 0 0 0,1-2 0 0 0,1-1 0 0 0,-1-2 0 0 0,2-2 0 0 0,-1-2 0 0 0,2-1 0 0 0,6 0 0 0 0,3 0 0 0 0,-1-1 0 0 0,-2 1 0 0 0,-3 1 0 0 0,-6 1 0 0 0,-3 3 0 0 0,-3 8-496 0 0,-3 12-720 0 0,-2 18-1200 0 0,-4 12 384 0 0,-4-5-20119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9:55.399"/>
    </inkml:context>
    <inkml:brush xml:id="br0">
      <inkml:brushProperty name="width" value="0.35" units="cm"/>
      <inkml:brushProperty name="height" value="2.1" units="cm"/>
      <inkml:brushProperty name="color" value="#33CCFF"/>
      <inkml:brushProperty name="inkEffects" value="pencil"/>
    </inkml:brush>
  </inkml:definitions>
  <inkml:trace contextRef="#ctx0" brushRef="#br0">3795 556 4951 264896 51209,'-1'-1'512'0'0,"1"-1"-512"0"0,-2 1 0 0 0,1-1 488 0 0,-2-2 648 0 0,-1-1-560 0 0,-1 0-128 0 0,-3-1 408 0 0,-3 0-144 0 0,-3 1-192 0 0,-2 0-16 0 0,-1 2-264 0 0,2 1 0 0 0,2-1 0 0 0,0 2 152 0 0,1-1 32 0 0,0 1 8 0 0,-1-1 424 0 0,-3 1-8 0 0,-1 1-424 0 0,1 0-120 0 0,1 0-24 0 0,1 1-8 0 0,2 1 0 0 0,0-2-48 0 0,1-1 0 0 0,0-1-8 0 0,0 0 0 0 0,0-1 32 0 0,0 0 8 0 0,-1 1 0 0 0,0 0 0 0 0,-1 0 32 0 0,-1 0 0 0 0,-1 1 8 0 0,-1 1 0 0 0,0 0-80 0 0,-1 1-24 0 0,-1 0 0 0 0,0 1 0 0 0,-1 0-96 0 0,1 0-16 0 0,0 1-8 0 0,-3-2 80 0 0,-2 0 8 0 0,-1-3-80 0 0,2 0 56 0 0,2-2 16 0 0,1-1 0 0 0,2-1 0 0 0,1-1 32 0 0,1 0 8 0 0,0 1 0 0 0,-1-3 136 0 0,-2-1-72 0 0,0-1-128 0 0,0 1-48 0 0,2 0-16 0 0,1 2 0 0 0,0 2 0 0 0,2-1-64 0 0,-1 0 96 0 0,-2 0 0 0 0,0-1-16 0 0,1 2 0 0 0,-1 0 0 0 0,-1 0 0 0 0,0 2 8 0 0,0 0 0 0 0,-1 1 0 0 0,-1 1 0 0 0,-1 0-16 0 0,0 0 0 0 0,-1 0 0 0 0,-5 1 80 0 0,-5-2 8 0 0,-5-1 16 0 0,0 0-72 0 0,2-1 0 0 0,1-1 120 0 0,3 0-104 0 0,3 0 0 0 0,2 1 0 0 0,3 1-48 0 0,-3-1 56 0 0,-1 1-64 0 0,0 0-64 0 0,1 0 0 0 0,0 1 72 0 0,1 1-72 0 0,0 0 0 0 0,-4 1 0 0 0,-1 0 64 0 0,-1 0-64 0 0,-3 1 0 0 0,-1 1 0 0 0,2 1 0 0 0,1 1 0 0 0,3-1 64 0 0,0 1-64 0 0,2 0 0 0 0,0 1 64 0 0,2 0-64 0 0,1 0 0 0 0,-1 0 0 0 0,-3 0 72 0 0,-7 1-8 0 0,0-1-64 0 0,2 0 0 0 0,3-1 0 0 0,2-1 0 0 0,2 1 0 0 0,1-2 0 0 0,2 0 0 0 0,1 0 88 0 0,1-1-88 0 0,1 0 80 0 0,0 0-80 0 0,0 0 72 0 0,2 0-72 0 0,0 0 64 0 0,0 1-64 0 0,1 0 64 0 0,-4 1-64 0 0,-3 1 64 0 0,2 0-64 0 0,0 0 0 0 0,1 1 0 0 0,0-1 0 0 0,2 1 0 0 0,-1-1 0 0 0,0 1 0 0 0,-5 1 0 0 0,-3 1 0 0 0,0 0 0 0 0,1 0 0 0 0,2 0 0 0 0,1-2 0 0 0,1 1 64 0 0,1 0-64 0 0,2-1 0 0 0,-3 1 0 0 0,0 0 0 0 0,0-1 0 0 0,1 1 0 0 0,1 1 0 0 0,-1 0 0 0 0,-1 0 0 0 0,1-1 0 0 0,-1 1 0 0 0,0-1 0 0 0,0 1 0 0 0,0-1 0 0 0,0 0 0 0 0,2 1 0 0 0,2 0 0 0 0,0 0 0 0 0,3 1 0 0 0,1-1 0 0 0,0 1 0 0 0,1-1 0 0 0,1 1 0 0 0,-1-1 0 0 0,1 1 0 0 0,-1 0 0 0 0,1 1 0 0 0,-1 0 0 0 0,0 2 0 0 0,-3 3 0 0 0,-1 2 0 0 0,1 2 0 0 0,-1 2 0 0 0,0 1 0 0 0,1 0 0 0 0,1-3 0 0 0,1 1 0 0 0,1-2 0 0 0,0 2 0 0 0,1 0 0 0 0,1 1 0 0 0,1 1 0 0 0,0 0 0 0 0,1 4 0 0 0,0 2 0 0 0,0 0 0 0 0,2 4 0 0 0,1 3 0 0 0,2 2 0 0 0,1-4 0 0 0,2-2 0 0 0,0-2 0 0 0,0-3 0 0 0,0-1 0 0 0,0-1 64 0 0,0 0-64 0 0,-1 0 0 0 0,1 0 0 0 0,0 1 0 0 0,0 0 64 0 0,0 1-64 0 0,2 1 64 0 0,0 0-64 0 0,2 0 64 0 0,0 0-64 0 0,2-2 64 0 0,1-2-64 0 0,1-1 80 0 0,0-2-80 0 0,0 0 96 0 0,2-2-96 0 0,0 1 80 0 0,1 0-80 0 0,0 1 64 0 0,2 0-64 0 0,0-1 64 0 0,1 1-64-502-3,0-2 0 502 3,0 0 64 0 0,0-1-64 0 0,3 3 72-502-5,2 1-72 502 5,2-1 0 0 0,4 2 64 0 0,0-2-64 0 0,1-1 0 0 0,-1-2 72 0 0,-1-1-72 0 0,1-1 0 0 0,0-1 72 0 0,2 0-72 0 0,1 0 0-506 2,1 1 72 506-2,1 1-72 0 0,2 0 0 0 0,0-1 72 0 0,0 1-72 0 0,0-1 64 0 0,-1-1-64 0 0,0-1 64 0 0,0-1-64 0 0,0 0 0 0 0,2-3 72 0 0,0 0-72 0 0,9-1 80 0 0,3 1-80 0 0,1 0 64 0 0,0 0-64 0 0,-2 0 64 0 0,0 1-64 0 0,-2 0 0 0 0,0 1 64 0 0,-1-1-64 0 0,-1 1 0 0 0,0 0 0 0 0,6 1 64 0 0,1 2-64 0 0,0-1 0 0 0,-2 1 64 0 0,-1-1-64 0 0,-2-1 64 0 0,-1-1-64 0 0,0 0 64 0 0,-1-1-64 0 0,-2 0 0 0 0,0-1 72 0 0,-1-1-72 0 0,1 0 0 0 0,1 0 72 0 0,1-1-72 0 0,3 0 0 0 0,2-3 72 0 0,1 0-72 0 0,0-2 0 0 0,0-1 72 0 0,-1 0-72 0 0,5-1 72 0 0,3-2-72 0 0,1-1 0 0 0,-2 0 64 0 0,-2-2-64 0 0,-2-1 0 0 0,-1-1 80 0 0,0 0-16 0 0,0 0-64 0 0,2 0 96 0 0,0 0-96 0 0,9-1 72 0 0,2-1-8 0 0,-1 0-64 0 0,-4 0 0 0 0,-2-1 72 0 0,-3 0-72 0 0,-1 0 0 0 0,1-1 64 0 0,-1-1-64 0 0,-1 0 0 0 0,-1 0 0 0 0,-3 0 0 0 0,-4 0 0 0 0,-3 2 64 0 0,-2 0-64 0 0,-2 0 0 0 0,-2 0 0 0 0,-2 1 64 0 0,-1-1-64 0 0,0-1 0 0 0,-2 0 64 0 0,0-2-64 0 0,-1 0 64 0 0,-1 0-64 0 0,-1-1 64 0 0,-2-2-64 0 0,0-1 72 0 0,0-1-72 0 0,-1-1 96 0 0,3-4-32 0 0,1-2-64 0 0,-3 1 0 0 0,-1 1 0 0 0,-3-1 64 0 0,-2 0-64 0 0,-2 2 0 0 0,-2-1 0 0 0,-2 0 64 0 0,-2-2-64 0 0,-1-1 0 0 0,-1-3 0 0 0,-2 0 64 0 0,-1-2-64 0 0,1 0 0 0 0,-1-1 0 0 0,0 1 64 0 0,1-1-64 0 0,-1 1 0 0 0,1 1 0 0 0,-1 2 0 0 0,-1 1 0 0 0,0 1 0 0 0,-1 2 0 0 0,-2 0 0 0 0,0 1 0 0 0,-2 2 0 0 0,-1 0 0 0 0,-1 1 0 0 0,-3-1 0 0 0,-2-1 0 0 0,-2 0 0 0 0,0-1 0 0 0,-6-6 0 0 0,-3-1 0 0 0,0-1 0 0 0,-1 0 0 0 0,1 2 0 0 0,1 0 0 0 0,1 2 0 0 0,1 2 0 0 0,-1 2 0 0 0,0 2 0 0 0,-2 1 0 0 0,-2 1 0 0 0,0 0 0 0 0,-3 1 0 0 0,0 1 0 0 0,-2 0 0 0 0,-2 0 0 0 0,-1 1 0 0 0,-2 0 0 0 0,-1 1 0 0 0,-1 1 0 0 0,-1 1 0 0 0,-1 2 0 0 0,-1 0 0 0 0,0 1 0 0 0,-1-1 0 0 0,1 0 0 0 0,1-1 0 0 0,1 0 0 0 0,1 0 0 0 0,-2 1 0 0 0,-1-1 0 0 0,-2 0 0 0 0,-11-2 0 0 0,-4 0 0 0 0,-2 0 0 0 0,2 1 0 0 0,0 1 0 0 0,2 2 0 0 0,-1 1 0 0 0,1 1 0 0 0,0 2 0 0 0,-1 1 0 0 0,0 2 0 0 0,1 1 0 0 0,-1 1 0 0 0,0 1 0 0 0,0 0 0 0 0,-2 1 0 0 0,0 1 0 0 0,-2 1 0 0 0,0 0 0 0 0,0 1 0 0 0,0 0 0 0 0,3 2 0 0 0,1 0 0 0 0,2 0 0 0 0,1 0 0 0 0,1 1 0 0 0,0 1 0 0 0,0 0 0 0 0,1 2 0 0 0,-8 3 0 0 0,0 3 0 0 0,1 0 0 0 0,5 1 0 0 0,3-1 0 0 0,4 1 0 0 0,3 0 0 0 0,2 0 0 0 0,3 1 0 0 0,3 0 0 0 0,2 2 0 0 0,1 0 0 0 0,3 0 0 0 0,0 0 0 0 0,1 0 0 0 0,0 1 0 0 0,2 1-64 0 0,0 0 64 0 0,2 0 0 0 0,-2 5 0 0 0,1 3 0 0 0,4 0 0 0 0,4 1 0 0 0,3 0-64 0 0,3 0 64 0 0,3 1 0 0 0,1 1 0 0 0,3-1 0 0 0,1 1 0 0 0,0 1 0 0 0,1 1 0 0 0,0 0 0 0 0,0 0 0 0 0,0 1 0 0 0,1-2 0 0 0,0 0-64 0 0,1 0 64 0 0,0-2 0 0 0,0-3 0 0 0,1-1 0 0 0,-1-1 0 0 0,1-2 0 0 0,0 0 0 0 0,0-1 0 0 0,-1-1 0 0 0,1 0 0 0 0,0-1 0 0 0,0 3 0 0 0,1 0 0 0 0,0 1 0 0 0,1 1 0 0 0,1-2 0 0 0,2 1 0 0 0,0-1 0 0 0,3 0 0 0 0,0 0 0 0 0,1-2 0 0 0,2 0 0 0 0,2-2 0 0 0,2 0 0 0 0,1-1 0 0 0,3 1 0 0 0,9 3 0 0 0,5 3 0 0 0,2-2 0 0 0,9 2 0 0 0,1-3 0 0 0,2-2 0 0 0,-2-2 0 0 0,-1-4 0 0 0,1-1 0 0 0,0-3 0 0 0,2-1 0-505 1,0 0 0 505-1,0-1 0 0 0,0 0 0 0 0,0 0 0 0 0,-1 0 0 0 0,1 1 0 0 0,0 0 0 0 0,2 0 0 0 0,0 1 0 0 0,1-1 0 0 0,0-1 0 0 0,3-2 0 0 0,0 0 0 0 0,2-2 0 0 0,1 1 0 0 0,-1-1 0 0 0,0 0 0 0 0,-1 0 0 0 0,0 1 0 0 0,-2 1 0 0 0,0 1 0 0 0,-1-1 0 0 0,0 1 0 0 0,-2-1 0 0 0,-1-2 0 0 0,-1 0 0 0 0,1-3 0 0 0,2-1 0 0 0,1-1 0 0 0,1-2 0 0 0,2 0 0 0 0,0-1 0 0 0,0 0 0 0 0,-1 0 0 0 0,0-1 0 0 0,0-1 0 0 0,-1-2 0 0 0,-2 0 0 0 0,-2-1 0 0 0,-1-2 0 0 0,-2 0 0 0 0,-1-1 0 0 0,-1-1 0 0 0,-1-1 0 0 0,-1 0 0 0 0,-2-1 0 0 0,-2-1 64 0 0,-2 1-64 0 0,-2 1 0 0 0,-3 1 0 0 0,-2 1 0 0 0,-2 0 0 0 0,-1-1 0 0 0,-2-1 0 0 0,-1-1 0 0 0,0-2 0 0 0,-1-1 0 0 0,0-1 0 0 0,-2 0 0 0 0,-1-2 0 0 0,-2 0 0 0 0,-2-1 0 0 0,-2-1 64 0 0,-2-2-64 0 0,-2-2 0 0 0,-2 0 0 0 0,-2-1 0 0 0,-1 0 0 0 0,-1 0 64 0 0,-1 1-64 0 0,0-1 0 0 0,-1 0 0 0 0,-1 0 0 0 0,-1 0 0 0 0,0 1 0 0 0,0-1 0 0 0,-1 1 0 0 0,-1 0 0 0 0,-1-1 0 0 0,-2-4 0 0 0,-1-2 0 0 0,-2 0 0 0 0,0 1 0 0 0,-2 1 0 0 0,-1 1 0 0 0,0 0 0 0 0,-2 1 0 0 0,-1 1 0 0 0,-2-1 0 0 0,-1 1 0 0 0,-2 1 0 0 0,0 0 0 0 0,0 2 0 0 0,-2 0 0 0 0,0 2 0 0 0,0 1 0 0 0,0 1 0 0 0,-2 2 0 0 0,-1 0 0 0 0,-2 1 0 0 0,-3 2 0 0 0,-3 0 0 0 0,-3 2 0 0 0,-2 1 0 0 0,-3 1 0 0 0,-2 1 0 0 0,-1 0 0 0 0,0 1 0 0 0,0 1 0 0 0,0 0 0 0 0,0 1 0 0 0,-1 0 0 0 0,-2-1 0 0 0,-2-1 0 0 0,-2 1 0 0 0,-3 1 0 0 0,-2 1 0 0 0,-2 0 0 0 0,-3 0 0 0 0,-1 2 0 0 0,-2 1 0 0 0,0 0 0 0 0,0 1 0 0 0,1 0-64 0 0,-1 1 64 0 0,-1 2 0 0 0,-1 0 0 0 0,0 2 0 0 0,-2 2 0 0 0,0 2 0 0 0,0 2 0 0 0,1 2 0 0 0,0 1 0 0 0,1 2-72 0 0,1 1 72 0 0,-1-1-64 0 0,-1-1 64 0 0,0 1 0 0 0,0-1-80 0 0,1 1 80 0 0,1 0 0 0 0,2 2-64 0 0,2 2 64 0 0,1 0 0 0 0,4 2 0 0 0,2 1 0 0 0,3-1-64 0 0,1 1 64 0 0,1-2 0 0 0,1 1 0 0 0,1 0 0 0 0,0 2 0 0 0,1 1 0 0 0,1 1 0 0 0,2 0-64 0 0,2 3 64 0 0,1 1 0 0 0,2 0 0 0 0,1 0 0 0 0,2 0 0 0 0,3-1 0 0 0,1 0 0 0 0,1-1 0 0 0,2 0 0 0 0,3-1 0 0 0,1-1 0 0 0,2-1 0 0 0,3-1 0 0 0,0 0 0 0 0,2 1 0 0 0,0 0 0 0 0,1 1 0 0 0,-3 5 0 0 0,0 2-64 0 0,1-1 64 0 0,2-1 0 0 0,2-1 0 0 0,2 0 0 0 0,3-1 0 0 0,1 0 0 0 0,2 1 0 0 0,2 0-64 0 0,2 0 64 0 0,1 0 0 0 0,2 1 0 0 0,2 1 0 0 0,3 0 0 0 0,1 1 0 0 0,3-1 0 0 0,3 1 0 0 0,2 0 0 0 0,3-1 0 0 0,2-1 0 0 0,2 0 0 0 0,1-1 0 0 0,1-2 0 0 0,2-2 0-507-2,1-1 0 507 2,2-2 0 0 0,2-1 0 0 0,2-1 0-498 6,2-1 0 498-6,2-1 0 0 0,4-2 0 0 0,1-1 0 0 0,12 1 0-495-5,4 0 0 495 5,0 2 0 0 0,0-1 0 0 0,-2 1 0 0 0,1-1 0 0 0,-1 0 0 0 0,-2 0 0 0 0,2-3 0 0 0,1-1 0 0 0,2-1 0-512 1,3-3 0 512-1,2-2 0 0 0,2-1 0 0 0,0-2 0 0 0,-1 1 0 0 0,0-1 0 0 0,0-1 0 0 0,-2 1 0 0 0,-3-1 0 0 0,-1-1 0 0 0,-2-1 0 0 0,1-1 0 0 0,-1-1 0 0 0,0-1 0 0 0,-1 0 0 0 0,1 1 0 0 0,-1 2 0 0 0,-1 1 0 0 0,0 1 0 0 0,0 2 0 0 0,-2 0 0 0 0,-1 0 0 0 0,-1-1 0 0 0,-2-1 0 0 0,1-2 0 0 0,0-2 0 0 0,1-2 0 0 0,0-2 0 0 0,10-5 0 0 0,2-1 0 0 0,0-1 0 0 0,-4 0 0 0 0,-3-1 0 0 0,-4-1 0 0 0,-2 0 64 0 0,-4-3-64 0 0,-2-1 0 0 0,-3-3 72 0 0,-3-1-72 0 0,-2-1 0 0 0,0-2 72 0 0,-2-1-72 0 0,-1-1 0 0 0,4-7 0 0 0,1-5 64 0 0,-4-1-64 0 0,-3 1 0 0 0,-5 0 0 0 0,-3 3 64 0 0,-4 2-64 0 0,-3 0 0 0 0,-3 2 0 0 0,-3 2 64 0 0,-3 0-64 0 0,-3 1 0 0 0,-3 1 0 0 0,-2 2 64 0 0,-3 0-64 0 0,-1 1 0 0 0,-2 1 0 0 0,0 0 0 0 0,-1 2 0 0 0,0 1 0 0 0,1 1 0 0 0,-1 1 0 0 0,1 1 0 0 0,0 1 0 0 0,0 1 0 0 0,-3-1 0 0 0,-3 0 0 0 0,0-1 0 0 0,-3 0 0 0 0,-2-1 0 0 0,-1 1 0 0 0,-3-1 0 0 0,-3 0 0 0 0,-2 1 0 0 0,-3 1 0 0 0,-4 0 0 0 0,-5 3 0 0 0,-4 2 0 0 0,-6 1 0 0 0,-5 3 0 0 0,-6 2 0 0 0,-3 2-128 0 0,-1 4 0 0 0,0 3-8 0 0,-8 8-1040 0 0,-16 15-1296 0 0,-6 9-7888 0 0,13 0-4855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4T00:29:58.166"/>
    </inkml:context>
    <inkml:brush xml:id="br0">
      <inkml:brushProperty name="width" value="0.35" units="cm"/>
      <inkml:brushProperty name="height" value="2.1" units="cm"/>
      <inkml:brushProperty name="color" value="#33CCFF"/>
      <inkml:brushProperty name="inkEffects" value="pencil"/>
    </inkml:brush>
  </inkml:definitions>
  <inkml:trace contextRef="#ctx0" brushRef="#br0">3564 474 3223 264554 49402,'-10'0'712'0'0,"-6"0"-256"0"0,-1 1 8 0 0,0 0 0 0 0,4 1-312 0 0,2 0 8 0 0,-1 2-88 0 0,0 0-72 0 0,-3 2 0 0 0,-1 0 0 0 0,-1-1 0 0 0,-2-1 200 0 0,0-2 24 0 0,1-4 8 0 0,0-2 0 0 0,1-2 384 0 0,0-1 80 0 0,1 0 8 0 0,-1 0 8 0 0,0 1-352 0 0,-1 0-72 0 0,-1 2-8 0 0,0 0-8 0 0,-2 3-192 0 0,-1 0-80 0 0,0 2 64 0 0,-1 1-64 0 0,0 0 0 0 0,-4 0 0 0 0,-1 0 0 0 0,1-1 128 0 0,1 0-8 0 0,1-1-8 0 0,1 0 0 0 0,1 0 216 0 0,0-2 48 0 0,1 0 8 0 0,2-1 0 0 0,1-1 80 0 0,0-2 16 0 0,2 1 8 0 0,0-2 0 0 0,-1 0-168 0 0,0 0-32 0 0,0 0 0 0 0,-1-1-8 0 0,-1 1-144 0 0,1-1-24 0 0,0 1-8 0 0,1 0 0 0 0,0 0 56 0 0,-1-1 0 0 0,-1 1 8 0 0,0 0 0 0 0,0 0-40 0 0,-2 1 0 0 0,-1-1-8 0 0,0 2 0 0 0,-1-1 48 0 0,0 2 16 0 0,0-1 0 0 0,-5 0 136 0 0,-1 2-192 0 0,0 0 0 0 0,1 2 0 0 0,0-1 0 0 0,1 0-8 0 0,1 0 0 0 0,1 0 0 0 0,2-1 8 0 0,1 0 0 0 0,1 0 0 0 0,1 0 0 0 0,1-1 0 0 0,2 1 0 0 0,-1-2 0 0 0,-1 0 0 0 0,-1 0-32 0 0,-2-1 0 0 0,-1 1 0 0 0,-2-2 0 0 0,-2 1 24 0 0,-1-1 0 0 0,-2-1 0 0 0,0 1 0 0 0,-1 1 32 0 0,-1 0 8 0 0,0 1 0 0 0,-2 1 0 0 0,0 1-64 0 0,0 0 0 0 0,0 1-8 0 0,0 1 0 0 0,0 0-88 0 0,0 0 80 0 0,0 1-80 0 0,0 1 80 0 0,1-1-80 0 0,1 2 0 0 0,2-1 72 0 0,-1 0-72 0 0,1-1 64 0 0,-1 1-64 0 0,-1 1 64 0 0,1 2-64 0 0,-1 0 72 0 0,0 1-72 0 0,0 1 96 0 0,0 2-96 0 0,0 1 64 0 0,-1 1-64 0 0,1 1 0 0 0,-1 1 0 0 0,0 0 0 0 0,0 2 0 0 0,1 0 0 0 0,2 1 0 0 0,0-1 0 0 0,3 0 0 0 0,1-1 0 0 0,1 0 0 0 0,2 0 88 0 0,2-2-88 0 0,2 0 80 0 0,-2 2 16 0 0,0 1-32 0 0,2-2-64 0 0,0 0 96 0 0,2-1-96 0 0,0-1 88 0 0,1 0-88 0 0,-4 2 80 0 0,-1 2-16 0 0,1 1-64 0 0,0-1 64 0 0,0 1-64 0 0,1 1 64 0 0,1-1-64 0 0,2 1 64 0 0,1 1-64 0 0,2 0 0 0 0,0 0 72 0 0,1 1-72 0 0,0 2 0 0 0,0 1 72 0 0,0 3-72 0 0,0 1 0 0 0,0 1 80 0 0,-1 0-80 0 0,0-1 64 0 0,1 0-64 0 0,1-1 64 0 0,1-1-64 0 0,0 0 64 0 0,1-2-64 0 0,3-1 88 0 0,1-2-24 0 0,3-2-64 0 0,1-1 96 0 0,2-1-16 0 0,2 0-8 0 0,1 0 0 0 0,2 1 0 0 0,1 1-72 0 0,2 0 0 0 0,0 1 72 0 0,0 0-72 0 0,2 1 0 0 0,-1 1 72 0 0,2-1-72 0 0,1 1 0 0 0,0-2 64 0 0,1 0-64 0 0,1-1 0 0 0,0-1 0 0 0,1 1 64 0 0,1 0-64 0 0,1 1 0 0 0,0 0 0 0 0,3 0 0 0 0,2 2 0 0 0,2 1 64-497 6,3 1-64 497-6,4 1 0 0 0,2 1 0 0 0,1 1 64 0 0,1 0-64 0 0,1-2 0 0 0,0 0 64 0 0,1-3-64 0 0,1 0 0 0 0,1-3 80 0 0,0-2-80 0 0,2 0 64 0 0,0-2-64 0 0,2 0 72 0 0,1-2-72 0 0,1 0 80 0 0,0 0-80 0 0,2 0 80 0 0,2 0-80 0 0,2 0 80 0 0,10 1 0 0 0,4-1-80 0 0,0-2 80 0 0,-2-1-80 0 0,-2-2 80 0 0,8-1 0 0 0,2 0-80 0 0,-2-1 96 0 0,-4 1-32 0 0,-4 1-64 0 0,-2-1 96 0 0,-1 1-8 0 0,-2 0-8 0 0,0 0 0 0 0,-2-2 0 0 0,0-1 16 0 0,-1-1 8 0 0,2-2 0 0 0,10-3-336 0 0,13 0-640 0 0,1-1 424 0 0,-3 2 800 0 0,-8 2 160 0 0,-7 0 32 0 0,-6 2 8 0 0,-7-1-424 0 0,-4 0-128 0 0,-4-2 64 0 0,-3 0-64 0 0,0-2 64 0 0,0-2-64 0 0,1-1 80 0 0,1-1-80 0 0,2-1 96 0 0,0-1-32 0 0,0 0-64 0 0,-1-1 96 0 0,-1-1-96 0 0,0 0 88 0 0,-2-1-88 0 0,0-2 80 0 0,0 0-80 0 0,-1-1 80 0 0,0-2-80 0 0,5-6 80 0 0,1-3-80 0 0,-4-1 72 0 0,-4 0-72 0 0,-4 0 64 0 0,-4 0-64 0 0,-3-2 64 0 0,-2-7 8 0 0,-4-5-72 0 0,-2-1 96 0 0,-5 0-96 0 0,-3 2 80 0 0,-4 2-80 0 0,-2 2 64 0 0,-5 1-64 0 0,-2 1 0 0 0,-3 0 64 0 0,-2 0-64 0 0,-3-1 0 0 0,-1-1 0 0 0,-2 1 64 0 0,0-2-64 0 0,-2 1 0 0 0,0 0 0 0 0,0 0 0 0 0,-2-1 0 0 0,-2-1 0 0 0,-2-1 0 0 0,-4-2 0 0 0,-3-1 64 0 0,-3-1-64 0 0,-4-1 0 0 0,-4 1 0 0 0,-4 1 0 0 0,-5 3 64 0 0,-4 2-64 0 0,-6 3 0 0 0,-5 1 0 0 0,-5 2 64 0 0,-2 2-64 0 0,-2 2 0 0 0,-3 2 0 0 0,-2 2 0 0 0,-1 2 0 0 0,-4 2 0 0 0,-4 3 0 0 0,-5 4 0 0 0,-3 4 0 0 0,-4 4 0 0 0,-2 4 0 0 0,-21 10-192 0 0,-26 15-248 0 0,-21 20-1312 0 0,-14 24-1880 0 0,24 0-18967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6:55.206"/>
    </inkml:context>
    <inkml:brush xml:id="br0">
      <inkml:brushProperty name="width" value="0.1" units="cm"/>
      <inkml:brushProperty name="height" value="0.1" units="cm"/>
      <inkml:brushProperty name="color" value="#E71224"/>
    </inkml:brush>
  </inkml:definitions>
  <inkml:trace contextRef="#ctx0" brushRef="#br0">1 38 1583 0 0,'2'-6'64'0'0,"3"-3"24"0"0,3 2-88 0 0,-6-1 0 0 0,1 6 0 0 0,-1 0 0 0 0,0 1 0 0 0,-4 1 80 0 0,4-2-80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6:55.894"/>
    </inkml:context>
    <inkml:brush xml:id="br0">
      <inkml:brushProperty name="width" value="0.1" units="cm"/>
      <inkml:brushProperty name="height" value="0.1" units="cm"/>
      <inkml:brushProperty name="color" value="#E71224"/>
    </inkml:brush>
  </inkml:definitions>
  <inkml:trace contextRef="#ctx0" brushRef="#br0">4977 53 4231 0 0,'-9'-6'207'0'0,"0"0"-1"0"0,0 1 0 0 0,-1 1 0 0 0,1-1 0 0 0,-1 2 0 0 0,0-1 0 0 0,-11-1 1 0 0,13 2 63 0 0,-4 0 22 0 0,0 0-1 0 0,0 1 0 0 0,-1 1 0 0 0,1 0 0 0 0,-19 1 0 0 0,-64 9 528 0 0,68-5-564 0 0,0-1 0 0 0,-50-1 0 0 0,1-11 408 0 0,50 5-426 0 0,-1 1-1 0 0,1 1 0 0 0,-1 2 1 0 0,-47 4-1 0 0,-98 36 235 0 0,118-25-348 0 0,-1-2 0 0 0,-84 8 0 0 0,-37-17 630 0 0,-46 3 386 0 0,147 2-922 0 0,-74 6 72 0 0,128-15-268 0 0,0 0 1 0 0,0-1 0 0 0,0-2 0 0 0,1 0 0 0 0,-23-6-1 0 0,-14-8 189 0 0,-1 3-1 0 0,-70-9 0 0 0,74 21-150 0 0,1 2 0 0 0,-74 9 0 0 0,-35 1 32 0 0,-1-18-91 0 0,91 3 0 0 0,-91 5 0 0 0,-7 17 0 0 0,76-6 0 0 0,-158-2 0 0 0,226-10 0 0 0,-341-5 12 0 0,304 7 72 0 0,0-3 1 0 0,0-2-1 0 0,1-3 0 0 0,-1-3 0 0 0,-61-18 1 0 0,75 15-79 0 0,0 3 1 0 0,-1 1 0 0 0,0 3-1 0 0,0 2 1 0 0,0 2 0 0 0,-1 3-1 0 0,1 2 1 0 0,0 1 0 0 0,0 3-1 0 0,-64 18 1 0 0,52-6-256 0 0,3 1-21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6:57.910"/>
    </inkml:context>
    <inkml:brush xml:id="br0">
      <inkml:brushProperty name="width" value="0.1" units="cm"/>
      <inkml:brushProperty name="height" value="0.1" units="cm"/>
      <inkml:brushProperty name="color" value="#E71224"/>
    </inkml:brush>
  </inkml:definitions>
  <inkml:trace contextRef="#ctx0" brushRef="#br0">2618 260 2303 0 0,'-5'-2'41'0'0,"1"1"-1"0"0,-1-1 0 0 0,0 1 0 0 0,0 1 0 0 0,1-1 0 0 0,-1 1 0 0 0,-5 0 0 0 0,-18-3-22 0 0,11-1 90 0 0,-1 0 0 0 0,1-2 0 0 0,0 0 0 0 0,0-1 0 0 0,-19-12 0 0 0,22 12 375 0 0,0 1-1 0 0,0 0 0 0 0,0 1 1 0 0,-1 1-1 0 0,1 0 1 0 0,-1 1-1 0 0,0 0 1 0 0,0 2-1 0 0,0-1 0 0 0,0 2 1 0 0,-27 2-1 0 0,-70 9 157 0 0,35-2-276 0 0,-92-2-1 0 0,22-16 550 0 0,113 6-644 0 0,-86-3 557 0 0,-48-5-391 0 0,-26-11-65 0 0,92 11-61 0 0,-5-1-58 0 0,-233-30 411 0 0,236 29-308 0 0,42 7-57 0 0,-62-16 0 0 0,98 16-265 0 0,-14-4 127 0 0,-55-7-1 0 0,81 16-221 0 0,-1 0 1 0 0,0 1-1 0 0,0 1 0 0 0,0 0 0 0 0,1 1 0 0 0,-1 1 0 0 0,-19 5 0 0 0,3 3-592 0 0,-2 4-43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6:58.923"/>
    </inkml:context>
    <inkml:brush xml:id="br0">
      <inkml:brushProperty name="width" value="0.1" units="cm"/>
      <inkml:brushProperty name="height" value="0.1" units="cm"/>
      <inkml:brushProperty name="color" value="#E71224"/>
    </inkml:brush>
  </inkml:definitions>
  <inkml:trace contextRef="#ctx0" brushRef="#br0">2878 37 5983 0 0,'1'-5'144'0'0,"0"0"0"0"0,0 0 0 0 0,0 0-1 0 0,0-10 1 0 0,-1 15-101 0 0,0 0-1 0 0,0 0 1 0 0,0 0 0 0 0,0-1-1 0 0,0 1 1 0 0,-1 0-1 0 0,1 0 1 0 0,0 0 0 0 0,0 0-1 0 0,0 0 1 0 0,0 0 0 0 0,0 0-1 0 0,-1-1 1 0 0,1 1-1 0 0,0 0 1 0 0,0 0 0 0 0,0 0-1 0 0,0 0 1 0 0,-1 0 0 0 0,1 0-1 0 0,0 0 1 0 0,0 0 0 0 0,0 0-1 0 0,0 0 1 0 0,-1 0-1 0 0,1 0 1 0 0,0 0 0 0 0,0 0-1 0 0,0 0 1 0 0,0 0 0 0 0,-1 0-1 0 0,1 0 1 0 0,0 0-1 0 0,0 1 1 0 0,0-1 0 0 0,0 0-1 0 0,0 0 1 0 0,-1 0 0 0 0,1 0-1 0 0,0 0 1 0 0,0 0-1 0 0,0 0 1 0 0,0 0 0 0 0,0 1-1 0 0,0-1 1 0 0,-1 0 0 0 0,1 0-1 0 0,0 0 1 0 0,0 0-1 0 0,0 1 1 0 0,-15 9-61 0 0,4-1 31 0 0,3-7 85 0 0,0 0-1 0 0,0-1 1 0 0,1 0-1 0 0,-1 0 1 0 0,0-1-1 0 0,0 0 0 0 0,-15-2 1 0 0,-17 1 554 0 0,-7 6-121 0 0,0 2 0 0 0,-86 25 0 0 0,81-17-299 0 0,-99 13-1 0 0,78-24 305 0 0,-90-7 0 0 0,112 1-184 0 0,-139 10 628 0 0,131-3-832 0 0,-108-4-1 0 0,-137-36 482 0 0,-6 24 139 0 0,-2 18-537 0 0,301-7-238 0 0,-50 4 67 0 0,-1 2-1 0 0,-68 17 0 0 0,-118 45-862 0 0,169-43-3106 0 0,-2-3-1325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6:22.621"/>
    </inkml:context>
    <inkml:brush xml:id="br0">
      <inkml:brushProperty name="width" value="0.1" units="cm"/>
      <inkml:brushProperty name="height" value="0.1" units="cm"/>
      <inkml:brushProperty name="color" value="#E71224"/>
    </inkml:brush>
  </inkml:definitions>
  <inkml:trace contextRef="#ctx0" brushRef="#br0">1 206 1839 0 0,'8'-16'5736'0'0,"-8"17"-5660"0"0,3 1 32 0 0,0-1-1 0 0,0 1 0 0 0,0 0 1 0 0,1-1-1 0 0,-1 0 0 0 0,1 0 1 0 0,-1 0-1 0 0,5 1 0 0 0,2 0-6 0 0,-4-1-83 0 0,0 1 0 0 0,0-1 0 0 0,1-1 0 0 0,-1 1 1 0 0,0-1-1 0 0,1 0 0 0 0,-1 0 0 0 0,0-1 0 0 0,1 0 0 0 0,-1 0 0 0 0,0-1 0 0 0,0 1 0 0 0,0-1 0 0 0,11-6 0 0 0,-3 1 298 0 0,0-1 0 0 0,-1-1-1 0 0,1-1 1 0 0,18-17-1 0 0,-29 24-194 0 0,1 0 0 0 0,0 1 0 0 0,0-1 0 0 0,0 1 0 0 0,1 0 0 0 0,-1 0 0 0 0,0 1 0 0 0,1-1 0 0 0,-1 1 0 0 0,6-1 0 0 0,7-1 259 0 0,25 0-1 0 0,-9 0 253 0 0,4 5-9 0 0,-9 0-368 0 0,8-4 188 0 0,-1-2 0 0 0,39-8-1 0 0,37-4 366 0 0,-17 7-652 0 0,136-33 0 0 0,-192 35-149 0 0,1 1 1 0 0,48-1-1 0 0,79 7 27 0 0,-73 1-26 0 0,14 6 16 0 0,-19-1 16 0 0,124-7-16 0 0,-107-2 65 0 0,120 12 1 0 0,-170-3-56 0 0,174 23 60 0 0,-90-12-36 0 0,23 4-63 0 0,-116-13 5 0 0,176 28 0 0 0,-171-30 0 0 0,1-3 0 0 0,70-5 0 0 0,-49-3 26 0 0,29-3 109 0 0,104 5 0 0 0,245 10 113 0 0,-132-2-207 0 0,28-2 6 0 0,-284-5-34 0 0,72 5 0 0 0,62 17 22 0 0,-137-14-32 0 0,53 1-3 0 0,183-12 0 0 0,-23-2 0 0 0,-118 14 19 0 0,120-2 26 0 0,8-15-19 0 0,89-9 12 0 0,-282 10-38 0 0,96-9 0 0 0,-132 16 0 0 0,80 6 0 0 0,338 18 0 0 0,-244-9 0 0 0,21 1 0 0 0,-5-34 30 0 0,22 0 4 0 0,-165 22-34 0 0,84-3 0 0 0,73-14 0 0 0,-185 14 0 0 0,113 15 0 0 0,-153-9 0 0 0,163 19 0 0 0,-136-20 0 0 0,76-3 0 0 0,129-8 0 0 0,-72 3 0 0 0,-175 4 16 0 0,47-1 29 0 0,-59 1-45 0 0,1 1 1 0 0,-1 0-1 0 0,0 0 1 0 0,1 1-1 0 0,-1-1 0 0 0,0 1 1 0 0,10 5-1 0 0,-15-6-54 0 0,1 0 0 0 0,-1 0 1 0 0,1 0-1 0 0,-1 0 0 0 0,0 0 0 0 0,1 0 0 0 0,-1 1 0 0 0,0-1 0 0 0,0 1 0 0 0,0-1 0 0 0,0 1 0 0 0,0-1 0 0 0,0 1 1 0 0,0-1-1 0 0,0 1 0 0 0,-1 0 0 0 0,1-1 0 0 0,-1 1 0 0 0,1 0 0 0 0,0 3 0 0 0,-1 15-590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7:00.986"/>
    </inkml:context>
    <inkml:brush xml:id="br0">
      <inkml:brushProperty name="width" value="0.1" units="cm"/>
      <inkml:brushProperty name="height" value="0.1" units="cm"/>
      <inkml:brushProperty name="color" value="#E71224"/>
    </inkml:brush>
  </inkml:definitions>
  <inkml:trace contextRef="#ctx0" brushRef="#br0">3371 202 2959 0 0,'-14'-12'716'0'0,"11"10"-455"0"0,1 0 0 0 0,-1 0 1 0 0,1-1-1 0 0,0 1 0 0 0,0 0 0 0 0,-1-1 1 0 0,1 0-1 0 0,1 1 0 0 0,-4-6 0 0 0,-1-9 586 0 0,0 0-1 0 0,-6-27 1 0 0,-2-7 669 0 0,14 49-1494 0 0,-1 0 0 0 0,-1 0 0 0 0,1 0 0 0 0,0 0 0 0 0,0 0 0 0 0,-1 1 0 0 0,1-1 0 0 0,-1 0 0 0 0,1 1 0 0 0,-1-1 0 0 0,0 1 0 0 0,0 0 0 0 0,0-1 0 0 0,0 1 0 0 0,1 0 0 0 0,-1 0 0 0 0,-1 0 0 0 0,1 1 0 0 0,0-1 0 0 0,0 0 0 0 0,0 1 0 0 0,0-1 0 0 0,0 1 0 0 0,-1 0 0 0 0,1 0 0 0 0,-3 0 0 0 0,-8 0 112 0 0,0 0 0 0 0,-1 1 0 0 0,-15 4 0 0 0,15-3-104 0 0,-27 1 151 0 0,-1-1 0 0 0,-62-4 0 0 0,56-1-76 0 0,-59 7 455 0 0,23-1-248 0 0,2-1 132 0 0,-155 25 0 0 0,182-18-372 0 0,-137 18 126 0 0,137-24-75 0 0,1-2 1 0 0,-61-8-1 0 0,59 2-15 0 0,-113 4 0 0 0,-54 21 1 0 0,222-20-108 0 0,-59 5 2 0 0,-107-5 1 0 0,-59-22 53 0 0,-74 3 271 0 0,130 11-139 0 0,123 6-211 0 0,0 2 0 0 0,0 2 0 0 0,0 1 0 0 0,0 3 0 0 0,1 2 0 0 0,0 2 0 0 0,1 2 0 0 0,0 2 0 0 0,-49 23 0 0 0,33-10-233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7:38.817"/>
    </inkml:context>
    <inkml:brush xml:id="br0">
      <inkml:brushProperty name="width" value="0.1" units="cm"/>
      <inkml:brushProperty name="height" value="0.1" units="cm"/>
      <inkml:brushProperty name="color" value="#E71224"/>
    </inkml:brush>
  </inkml:definitions>
  <inkml:trace contextRef="#ctx0" brushRef="#br0">3770 82 3367 0 0,'17'-3'632'0'0,"-14"4"-629"0"0,0-1-1 0 0,1 1 0 0 0,-1-1 0 0 0,0 0 0 0 0,0 0 0 0 0,1-1 1 0 0,-1 1-1 0 0,5-2 0 0 0,-7 2 19 0 0,0 0-1 0 0,0-1 1 0 0,1 1 0 0 0,-1-1 0 0 0,0 1-1 0 0,0-1 1 0 0,1 0 0 0 0,-1 1-1 0 0,0-1 1 0 0,0 0 0 0 0,0 0 0 0 0,0 0-1 0 0,0 0 1 0 0,0 0 0 0 0,0 0-1 0 0,0 0 1 0 0,-1 0 0 0 0,1 0 0 0 0,0 0-1 0 0,-1 0 1 0 0,1-1 0 0 0,0-1-1 0 0,0 2 159 0 0,-1-1 0 0 0,0 1 0 0 0,1 0 0 0 0,0 0-1 0 0,-1 0 1 0 0,1-1 0 0 0,0 1 0 0 0,-1 0-1 0 0,1 0 1 0 0,0 0 0 0 0,0 0 0 0 0,0 0 0 0 0,0 0-1 0 0,0 1 1 0 0,0-1 0 0 0,0 0 0 0 0,0 0-1 0 0,0 1 1 0 0,0-1 0 0 0,1 1 0 0 0,-1-1 0 0 0,2 0 318 0 0,-4 1-345 0 0,0-1 0 0 0,0 1-1 0 0,1-1 1 0 0,-1 1 0 0 0,0-1 0 0 0,0 1 0 0 0,0 0-1 0 0,-1-1 1 0 0,1 1 0 0 0,0 0 0 0 0,0 0 0 0 0,0 0-1 0 0,0 0 1 0 0,0 0 0 0 0,0 0 0 0 0,0 0-1 0 0,-1 1 1 0 0,1-1-69 0 0,-29 11 2462 0 0,28-10-2518 0 0,-12 4 499 0 0,3-11 199 0 0,-1-2-322 0 0,10 7-349 0 0,0 0 0 0 0,-1 0 0 0 0,0 0 0 0 0,1 1 0 0 0,-1-1 0 0 0,1 0 0 0 0,-1 1 1 0 0,0 0-1 0 0,1 0 0 0 0,-5 0 0 0 0,-16-3 1273 0 0,11 0-1401 0 0,0 0 0 0 0,0 1 0 0 0,-14 0 0 0 0,-20-5 208 0 0,19 3-9 0 0,-1 2 0 0 0,1 0 1 0 0,0 2-1 0 0,-55 6 0 0 0,26-2-135 0 0,-72 12 325 0 0,90-10-195 0 0,10-4-52 0 0,-38 0 1 0 0,45-3-11 0 0,-32-4 60 0 0,41 3-26 0 0,-1 1 0 0 0,-24-1 0 0 0,-12 5-4 0 0,1-3 0 0 0,-1-2 0 0 0,-49-8 0 0 0,75 7-80 0 0,0 2 1 0 0,-1 0-1 0 0,1 2 0 0 0,-25 3 0 0 0,-93 21 25 0 0,117-21-43 0 0,-44 10 3 0 0,0 2 56 0 0,0-4-1 0 0,-122 6 1 0 0,135-18-22 0 0,-57 8-1 0 0,81-5 35 0 0,-44-2 0 0 0,2-1 9 0 0,-190 22 58 0 0,198-18-74 0 0,-99-7-1 0 0,139 1-32 0 0,21 2-16 0 0,-38-2 104 0 0,0 1-1 0 0,-65 8 1 0 0,44 1-66 0 0,24-4 1 0 0,-48 12 0 0 0,57-9-33 0 0,0-2 1 0 0,0-1-1 0 0,-45 0 1 0 0,-92-11 332 0 0,140 5-314 0 0,1 1 0 0 0,0 1 0 0 0,0 1-1 0 0,0 2 1 0 0,0 1 0 0 0,0 1 0 0 0,1 0-1 0 0,-34 14 1 0 0,42-11-251 0 0,0 1 1 0 0,1 1-1 0 0,0 1 0 0 0,1 0 1 0 0,0 1-1 0 0,-16 16 0 0 0,9-8-936 0 0,-9 7-173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7:39.891"/>
    </inkml:context>
    <inkml:brush xml:id="br0">
      <inkml:brushProperty name="width" value="0.1" units="cm"/>
      <inkml:brushProperty name="height" value="0.1" units="cm"/>
      <inkml:brushProperty name="color" value="#E71224"/>
    </inkml:brush>
  </inkml:definitions>
  <inkml:trace contextRef="#ctx0" brushRef="#br0">2330 195 919 0 0,'1'-1'751'0'0,"0"0"-693"0"0,-1 1-1 0 0,0 0 1 0 0,0 0 0 0 0,0 0 0 0 0,0 0-1 0 0,0 0 1 0 0,0-1 0 0 0,0 1-1 0 0,0 0 1 0 0,0 0 0 0 0,0 0 0 0 0,0 0-1 0 0,0-1 1 0 0,0 1 0 0 0,0 0-1 0 0,0 0 1 0 0,0 0 0 0 0,0 0 0 0 0,0-1-1 0 0,-1-1 867 0 0,0 2-866 0 0,1 0-1 0 0,0 0 1 0 0,0 0 0 0 0,0 0 0 0 0,0 0-1 0 0,0 0 1 0 0,-1 0 0 0 0,1 0-1 0 0,0 0 1 0 0,0 0 0 0 0,-1 0 0 0 0,-18-9 1049 0 0,-27-3 234 0 0,23 8-718 0 0,1 1 0 0 0,-1 2 0 0 0,0 0 1 0 0,1 2-1 0 0,-1 0 0 0 0,-30 6 0 0 0,4 1-172 0 0,0-3-1 0 0,-1-1 1 0 0,1-3-1 0 0,-60-5 0 0 0,-14-15 1140 0 0,23 4-725 0 0,23-1-469 0 0,53 10-235 0 0,1 2 0 0 0,-31-3 0 0 0,-465-36 1601 0 0,393 28-1333 0 0,-28-4-59 0 0,-143-16 13 0 0,277 34-489 0 0,1 0 0 0 0,-1 2 0 0 0,1 0 0 0 0,-1 1 0 0 0,1 2 1 0 0,0-1-1 0 0,0 2 0 0 0,0 1 0 0 0,1 0 0 0 0,-26 13 1 0 0,9-1-1193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7:41.257"/>
    </inkml:context>
    <inkml:brush xml:id="br0">
      <inkml:brushProperty name="width" value="0.1" units="cm"/>
      <inkml:brushProperty name="height" value="0.1" units="cm"/>
      <inkml:brushProperty name="color" value="#E71224"/>
    </inkml:brush>
  </inkml:definitions>
  <inkml:trace contextRef="#ctx0" brushRef="#br0">2100 122 919 0 0,'-18'-4'949'0'0,"3"0"730"0"0,-27-9 0 0 0,37 11-1524 0 0,0 0 0 0 0,0-1 0 0 0,1 0 0 0 0,-1 0 0 0 0,1 0 0 0 0,0 0 0 0 0,0 0 1 0 0,0-1-1 0 0,-4-5 0 0 0,3 5 94 0 0,1-1 0 0 0,-1 1 0 0 0,0 0 0 0 0,0 1 0 0 0,0-1 0 0 0,0 1 0 0 0,-1 0 0 0 0,1 0 0 0 0,-1 1 0 0 0,0-1 0 0 0,1 1 0 0 0,-1 0 0 0 0,-12-1 1 0 0,-6 0 236 0 0,1 0 1 0 0,-32 2 0 0 0,45 1-356 0 0,-22 3 177 0 0,0 0-1 0 0,0 2 1 0 0,1 1 0 0 0,-36 12-1 0 0,36-8-99 0 0,-1-2-1 0 0,0-2 1 0 0,0-1 0 0 0,-38 2-1 0 0,37-9 33 0 0,1-2 0 0 0,0-1-1 0 0,0-1 1 0 0,-37-13 0 0 0,-33-6 569 0 0,42 15-393 0 0,0 3 0 0 0,-88 1 0 0 0,10 16-178 0 0,78-10-67 0 0,-95-2 396 0 0,111-1-361 0 0,0-1-93 0 0,0 2-1 0 0,-68 6 1 0 0,95-1-128 0 0,-1 1 1 0 0,1 0-1 0 0,1 1 0 0 0,-24 11 0 0 0,-28 17-5301 0 0,22-8-630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7:43.283"/>
    </inkml:context>
    <inkml:brush xml:id="br0">
      <inkml:brushProperty name="width" value="0.1" units="cm"/>
      <inkml:brushProperty name="height" value="0.1" units="cm"/>
      <inkml:brushProperty name="color" value="#E71224"/>
    </inkml:brush>
  </inkml:definitions>
  <inkml:trace contextRef="#ctx0" brushRef="#br0">5626 76 1375 0 0,'0'-1'120'0'0,"0"0"0"0"0,0 1-1 0 0,0-1 1 0 0,0 1-1 0 0,0-1 1 0 0,0 0-1 0 0,0 1 1 0 0,0-1-1 0 0,0 1 1 0 0,-1-1 0 0 0,1 0-1 0 0,0 1 1 0 0,0-1-1 0 0,-1 1 1 0 0,1-1-1 0 0,0 1 1 0 0,0-1-1 0 0,-1 1 1 0 0,1-1 0 0 0,-1 1-1 0 0,1 0 1 0 0,-1-1-1 0 0,1 1 1 0 0,0-1-1 0 0,-1 1 1 0 0,1 0-1 0 0,-1-1 1 0 0,0 1 0 0 0,1 0-1 0 0,-1 0 1 0 0,0-1-1 0 0,-13-9 687 0 0,10 5-395 0 0,0 1-1 0 0,0-1 0 0 0,0 1 0 0 0,0 1 0 0 0,-1-1 0 0 0,1 1 0 0 0,-1-1 0 0 0,0 1 1 0 0,0 1-1 0 0,0-1 0 0 0,-9-2 0 0 0,9 3-271 0 0,1 1 1 0 0,-1 1-1 0 0,0-1 0 0 0,0 1 1 0 0,0 0-1 0 0,0 0 0 0 0,0 0 0 0 0,0 0 1 0 0,0 1-1 0 0,0 0 0 0 0,0 0 1 0 0,1 1-1 0 0,-9 3 0 0 0,-16 6 42 0 0,0 0 1 0 0,0-2-1 0 0,-1-2 0 0 0,1 0 0 0 0,-2-2 0 0 0,1-1 0 0 0,-58-1 1 0 0,53-2 168 0 0,0 0 1 0 0,-57 11 0 0 0,48-6-205 0 0,-12 2 43 0 0,0 3-1 0 0,-71 23 1 0 0,101-26-160 0 0,0-1 1 0 0,0-1 0 0 0,-1-1 0 0 0,0-1 0 0 0,0-2 0 0 0,0 0-1 0 0,-51-5 1 0 0,-148-17 628 0 0,151 7-457 0 0,19 3-8 0 0,53 10-184 0 0,-37-7 80 0 0,-1 3 1 0 0,-70 0 0 0 0,29 5-23 0 0,-148-17 1 0 0,197 13-65 0 0,-13-1 21 0 0,-1 3-1 0 0,-75 7 0 0 0,-91 25 82 0 0,119-15-88 0 0,20-9-19 0 0,-123-2 0 0 0,55-4 70 0 0,79 0-68 0 0,-80 7 0 0 0,53-2 47 0 0,-137-9 0 0 0,64-1-13 0 0,67 2-5 0 0,-117 5 70 0 0,-289-1 242 0 0,367-6-139 0 0,123 4-187 0 0,-156-7 215 0 0,126 3-170 0 0,-81-18 0 0 0,101 17-49 0 0,-51-14 47 0 0,-83-10 0 0 0,131 26-71 0 0,1 1 0 0 0,-1 1-1 0 0,1 2 1 0 0,-1 0-1 0 0,1 2 1 0 0,-1 1 0 0 0,-35 9-1 0 0,-49 28-1624 0 0,52-19-4692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7:46.920"/>
    </inkml:context>
    <inkml:brush xml:id="br0">
      <inkml:brushProperty name="width" value="0.1" units="cm"/>
      <inkml:brushProperty name="height" value="0.1" units="cm"/>
      <inkml:brushProperty name="color" value="#E71224"/>
    </inkml:brush>
  </inkml:definitions>
  <inkml:trace contextRef="#ctx0" brushRef="#br0">913 160 455 0 0,'0'-1'74'0'0,"0"1"0"0"0,0-1 0 0 0,0 1-1 0 0,1-1 1 0 0,-1 1 0 0 0,0-1-1 0 0,0 1 1 0 0,0-1 0 0 0,1 1-1 0 0,-1 0 1 0 0,0-1 0 0 0,0 1-1 0 0,1 0 1 0 0,-1-1 0 0 0,0 1-1 0 0,1 0 1 0 0,-1-1 0 0 0,1 1-1 0 0,-1 0 1 0 0,0-1 0 0 0,1 1-1 0 0,-1 0 1 0 0,1 0 0 0 0,-1 0-1 0 0,1-1 1 0 0,-1 1 0 0 0,0 0-1 0 0,1 0 1 0 0,21-4 191 0 0,-20 4-309 0 0,0 0 0 0 0,1 0 1 0 0,-1-1-1 0 0,0 1 1 0 0,1-1-1 0 0,-1 1 1 0 0,0-1-1 0 0,0 0 0 0 0,1 0 1 0 0,-1 0-1 0 0,0 0 1 0 0,0 0-1 0 0,0 0 1 0 0,0 0-1 0 0,2-3 0 0 0,-3 2 94 0 0,0 0 0 0 0,0 0 0 0 0,-1 0 0 0 0,1 0-1 0 0,-1-1 1 0 0,0 1 0 0 0,1 0 0 0 0,-1 0-1 0 0,0 0 1 0 0,0-1 0 0 0,-1 1 0 0 0,1 0 0 0 0,-1-2-1 0 0,1-20 2950 0 0,0 22-2820 0 0,1 1 0 0 0,-1 0 0 0 0,0-1 0 0 0,1 1-1 0 0,-1 0 1 0 0,0-1 0 0 0,0 1 0 0 0,0-1-1 0 0,0 1 1 0 0,0 0 0 0 0,-1-1 0 0 0,1 1-1 0 0,0-1 1 0 0,0 1 0 0 0,-1 0 0 0 0,0-2 0 0 0,-1 1-64 0 0,1 1 1 0 0,0 0 0 0 0,-1 0 0 0 0,1 0-1 0 0,-1 0 1 0 0,0 0 0 0 0,1 1 0 0 0,-1-1-1 0 0,0 0 1 0 0,1 1 0 0 0,-1-1 0 0 0,-3 0-1 0 0,-41-10 489 0 0,-1 1-1 0 0,0 3 0 0 0,0 1 1 0 0,0 3-1 0 0,-1 2 0 0 0,0 2 1 0 0,-79 11-1 0 0,111-9-544 0 0,-215 41 455 0 0,200-36-552 0 0,0 2 1 0 0,0 1-1 0 0,1 1 0 0 0,1 2 0 0 0,-34 20 1 0 0,41-19-251 0 0,5 0-22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7:47.651"/>
    </inkml:context>
    <inkml:brush xml:id="br0">
      <inkml:brushProperty name="width" value="0.1" units="cm"/>
      <inkml:brushProperty name="height" value="0.1" units="cm"/>
      <inkml:brushProperty name="color" value="#E71224"/>
    </inkml:brush>
  </inkml:definitions>
  <inkml:trace contextRef="#ctx0" brushRef="#br0">3560 10 4607 0 0,'-1'0'70'0'0,"1"0"-1"0"0,-1 0 1 0 0,1-1-1 0 0,-1 1 0 0 0,1 0 1 0 0,0 0-1 0 0,-1 0 1 0 0,1 0-1 0 0,-1 0 0 0 0,1 1 1 0 0,-1-1-1 0 0,1 0 1 0 0,-1 0-1 0 0,1 0 1 0 0,-1 0-1 0 0,1 0 0 0 0,0 1 1 0 0,-1-1-1 0 0,1 0 1 0 0,-1 0-1 0 0,1 1 0 0 0,0-1 1 0 0,-1 0-1 0 0,0 1 1 0 0,-19 13 219 0 0,-10 5-322 0 0,23-16 22 0 0,0-1-1 0 0,0 0 1 0 0,0-1 0 0 0,0 0-1 0 0,-1 0 1 0 0,1-1-1 0 0,0 1 1 0 0,-1-2-1 0 0,-11-1 1 0 0,-7-2 319 0 0,-35-11 1 0 0,8 1 770 0 0,17 7-325 0 0,0 1 1 0 0,0 2 0 0 0,-55 0-1 0 0,-127 22-279 0 0,132-8-79 0 0,-132-2 0 0 0,105-14 315 0 0,-265 0 877 0 0,67 8-1146 0 0,243-3-343 0 0,-367 25 629 0 0,395-20-673 0 0,-182 9 55 0 0,112-9-18 0 0,-180 30 0 0 0,-137 54-704 0 0,349-70-117 0 0,-3 8-50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8:01.154"/>
    </inkml:context>
    <inkml:brush xml:id="br0">
      <inkml:brushProperty name="width" value="0.1" units="cm"/>
      <inkml:brushProperty name="height" value="0.1" units="cm"/>
      <inkml:brushProperty name="color" value="#E71224"/>
    </inkml:brush>
  </inkml:definitions>
  <inkml:trace contextRef="#ctx0" brushRef="#br0">2641 108 4175 0 0,'-2'-3'204'0'0,"-1"0"-1"0"0,0 0 0 0 0,0 0 0 0 0,0 0 0 0 0,0 1 1 0 0,0-1-1 0 0,-1 1 0 0 0,1 0 0 0 0,-1 0 0 0 0,0 0 1 0 0,1 0-1 0 0,-1 1 0 0 0,0-1 0 0 0,0 1 0 0 0,0 0 1 0 0,0 1-1 0 0,0-1 0 0 0,0 0 0 0 0,-8 1 0 0 0,-35 4 74 0 0,22-1-87 0 0,-1-1 0 0 0,0-2-1 0 0,0 0 1 0 0,-44-7 0 0 0,45 3 58 0 0,1 0 0 0 0,-1 2 0 0 0,0 2 0 0 0,-48 3 0 0 0,20 4-174 0 0,-63 18 0 0 0,58-11 114 0 0,-1-2 1 0 0,-88 5-1 0 0,-105-14 1040 0 0,92-4-681 0 0,-159-11 129 0 0,256 2-432 0 0,-1-4 0 0 0,-72-25 0 0 0,-25-6 223 0 0,127 37-382 0 0,0 2 0 0 0,-64-2 0 0 0,20 10-582 0 0,-1 3-1 0 0,-132 26 0 0 0,162-21-4493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8:01.845"/>
    </inkml:context>
    <inkml:brush xml:id="br0">
      <inkml:brushProperty name="width" value="0.1" units="cm"/>
      <inkml:brushProperty name="height" value="0.1" units="cm"/>
      <inkml:brushProperty name="color" value="#E71224"/>
    </inkml:brush>
  </inkml:definitions>
  <inkml:trace contextRef="#ctx0" brushRef="#br0">1408 82 5095 0 0,'-2'-2'101'0'0,"-1"0"0"0"0,0 1-1 0 0,-1-1 1 0 0,1 1-1 0 0,0 0 1 0 0,0-1-1 0 0,-1 2 1 0 0,1-1-1 0 0,0 0 1 0 0,-1 1 0 0 0,1-1-1 0 0,-6 1 1 0 0,-5 0 389 0 0,-26 5 0 0 0,-7 0-242 0 0,-13-8 772 0 0,0-3 0 0 0,-93-22 0 0 0,79 13-352 0 0,17 5-196 0 0,0 2 0 0 0,-1 3 0 0 0,-99 3 0 0 0,58 8-353 0 0,0 5 0 0 0,-158 38-1 0 0,171-19-414 0 0,44-12 84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03T23:46:48.825"/>
    </inkml:context>
    <inkml:brush xml:id="br0">
      <inkml:brushProperty name="width" value="0.1" units="cm"/>
      <inkml:brushProperty name="height" value="0.1" units="cm"/>
      <inkml:brushProperty name="color" value="#E71224"/>
    </inkml:brush>
  </inkml:definitions>
  <inkml:trace contextRef="#ctx0" brushRef="#br0">1612 62 919 0 0,'0'-1'203'0'0,"-1"0"-1"0"0,1-1 1 0 0,0 1-1 0 0,-1 0 1 0 0,1-1-1 0 0,-1 1 1 0 0,1 0-1 0 0,-1-1 0 0 0,0 1 1 0 0,0 0-1 0 0,1 0 1 0 0,-1 0-1 0 0,0 0 1 0 0,0 0-1 0 0,0 0 1 0 0,0 0-1 0 0,0 0 0 0 0,0 0 1 0 0,-1 0-1 0 0,-1-1 1 0 0,2 2-2 0 0,0 0 1 0 0,0 0-1 0 0,0 0 1 0 0,0-1 0 0 0,0 1-1 0 0,0 0 1 0 0,0 0-1 0 0,0 0 1 0 0,0 1-1 0 0,0-1 1 0 0,0 0-1 0 0,0 0 1 0 0,0 1-1 0 0,0-1 1 0 0,-1 1 0 0 0,-12 8-935 0 0,12-7 755 0 0,-1 0 0 0 0,0 1 0 0 0,0-1 0 0 0,0 0 0 0 0,0 0 0 0 0,-1 0 0 0 0,1-1 0 0 0,0 1 0 0 0,-1-1 0 0 0,1 0 0 0 0,-1 0 0 0 0,-4 1-1 0 0,5-2 70 0 0,0 0-1 0 0,1-1 1 0 0,-1 1-1 0 0,1 0 0 0 0,-1-1 1 0 0,1 0-1 0 0,-1 1 1 0 0,1-1-1 0 0,-1 0 0 0 0,1 0 1 0 0,-1-1-1 0 0,1 1 1 0 0,0 0-1 0 0,0-1 0 0 0,0 1 1 0 0,0-1-1 0 0,0 0 1 0 0,-3-3-1 0 0,3 4 40 0 0,0-1-1 0 0,0 1 1 0 0,0-1-1 0 0,0 1 1 0 0,0 0 0 0 0,0-1-1 0 0,0 1 1 0 0,0 1 0 0 0,-1-1-1 0 0,1 0 1 0 0,0 0-1 0 0,-1 1 1 0 0,1-1 0 0 0,-1 1-1 0 0,1 0 1 0 0,-5 0-1 0 0,-3 0 27 0 0,0 2-1 0 0,0-1 0 0 0,-10 4 0 0 0,12-3-154 0 0,1-1 1 0 0,-1 1 0 0 0,0-1-1 0 0,-16 0 1 0 0,-5-4 238 0 0,-1 1 0 0 0,1 2 0 0 0,-1 0 0 0 0,0 2 0 0 0,-31 7 0 0 0,22-3-179 0 0,-41 1-1 0 0,79-7-53 0 0,-64 3 448 0 0,-80-8-1 0 0,137 5-379 0 0,-91-10 660 0 0,84 7-644 0 0,1 0 1 0 0,0 0 0 0 0,0-2 0 0 0,-24-10-1 0 0,29 11-2 0 0,0 1-1 0 0,0 0 1 0 0,-1 0 0 0 0,1 1-1 0 0,-13-2 1 0 0,-52-2 248 0 0,47 5-234 0 0,-11 0-293 0 0,0 2 0 0 0,0 2 0 0 0,0 1 0 0 0,0 2 0 0 0,1 2 0 0 0,0 1 0 0 0,0 2 0 0 0,-39 17 0 0 0,41-13-964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829418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91544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51538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246562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434281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379750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756037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477436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98060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744480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653399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2549099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3102446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1408727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2861808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357814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415494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929749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22920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815048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1/3/2024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1/3/2024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1/3/2024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1/3/2024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1/3/2024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1/3/2024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1/3/2024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1/3/2024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1/3/2024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1/3/2024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1/3/2024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1/3/2024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37.xml"/><Relationship Id="rId3" Type="http://schemas.openxmlformats.org/officeDocument/2006/relationships/image" Target="../media/image3.png"/><Relationship Id="rId7" Type="http://schemas.openxmlformats.org/officeDocument/2006/relationships/image" Target="../media/image14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36.xml"/><Relationship Id="rId5" Type="http://schemas.openxmlformats.org/officeDocument/2006/relationships/image" Target="../media/image140.png"/><Relationship Id="rId4" Type="http://schemas.openxmlformats.org/officeDocument/2006/relationships/customXml" Target="../ink/ink135.xml"/><Relationship Id="rId9" Type="http://schemas.openxmlformats.org/officeDocument/2006/relationships/image" Target="../media/image142.png"/></Relationships>
</file>

<file path=ppt/slides/_rels/slide11.xml.rels><?xml version="1.0" encoding="UTF-8" standalone="yes"?>
<Relationships xmlns="http://schemas.openxmlformats.org/package/2006/relationships"><Relationship Id="rId8" Type="http://schemas.openxmlformats.org/officeDocument/2006/relationships/customXml" Target="../ink/ink140.xml"/><Relationship Id="rId13" Type="http://schemas.openxmlformats.org/officeDocument/2006/relationships/image" Target="../media/image147.png"/><Relationship Id="rId18" Type="http://schemas.openxmlformats.org/officeDocument/2006/relationships/customXml" Target="../ink/ink145.xml"/><Relationship Id="rId3" Type="http://schemas.openxmlformats.org/officeDocument/2006/relationships/image" Target="../media/image3.png"/><Relationship Id="rId21" Type="http://schemas.openxmlformats.org/officeDocument/2006/relationships/image" Target="../media/image151.png"/><Relationship Id="rId7" Type="http://schemas.openxmlformats.org/officeDocument/2006/relationships/image" Target="../media/image144.png"/><Relationship Id="rId12" Type="http://schemas.openxmlformats.org/officeDocument/2006/relationships/customXml" Target="../ink/ink142.xml"/><Relationship Id="rId17" Type="http://schemas.openxmlformats.org/officeDocument/2006/relationships/image" Target="../media/image149.png"/><Relationship Id="rId2" Type="http://schemas.openxmlformats.org/officeDocument/2006/relationships/notesSlide" Target="../notesSlides/notesSlide11.xml"/><Relationship Id="rId16" Type="http://schemas.openxmlformats.org/officeDocument/2006/relationships/customXml" Target="../ink/ink144.xml"/><Relationship Id="rId20" Type="http://schemas.openxmlformats.org/officeDocument/2006/relationships/customXml" Target="../ink/ink146.xml"/><Relationship Id="rId1" Type="http://schemas.openxmlformats.org/officeDocument/2006/relationships/slideLayout" Target="../slideLayouts/slideLayout1.xml"/><Relationship Id="rId6" Type="http://schemas.openxmlformats.org/officeDocument/2006/relationships/customXml" Target="../ink/ink139.xml"/><Relationship Id="rId11" Type="http://schemas.openxmlformats.org/officeDocument/2006/relationships/image" Target="../media/image146.png"/><Relationship Id="rId5" Type="http://schemas.openxmlformats.org/officeDocument/2006/relationships/image" Target="../media/image143.png"/><Relationship Id="rId15" Type="http://schemas.openxmlformats.org/officeDocument/2006/relationships/image" Target="../media/image148.png"/><Relationship Id="rId10" Type="http://schemas.openxmlformats.org/officeDocument/2006/relationships/customXml" Target="../ink/ink141.xml"/><Relationship Id="rId19" Type="http://schemas.openxmlformats.org/officeDocument/2006/relationships/image" Target="../media/image150.png"/><Relationship Id="rId4" Type="http://schemas.openxmlformats.org/officeDocument/2006/relationships/customXml" Target="../ink/ink138.xml"/><Relationship Id="rId9" Type="http://schemas.openxmlformats.org/officeDocument/2006/relationships/image" Target="../media/image145.png"/><Relationship Id="rId14" Type="http://schemas.openxmlformats.org/officeDocument/2006/relationships/customXml" Target="../ink/ink14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6" Type="http://schemas.openxmlformats.org/officeDocument/2006/relationships/customXml" Target="../ink/ink158.xml"/><Relationship Id="rId117" Type="http://schemas.openxmlformats.org/officeDocument/2006/relationships/image" Target="../media/image208.png"/><Relationship Id="rId21" Type="http://schemas.openxmlformats.org/officeDocument/2006/relationships/image" Target="../media/image160.png"/><Relationship Id="rId42" Type="http://schemas.openxmlformats.org/officeDocument/2006/relationships/customXml" Target="../ink/ink166.xml"/><Relationship Id="rId47" Type="http://schemas.openxmlformats.org/officeDocument/2006/relationships/image" Target="../media/image173.png"/><Relationship Id="rId63" Type="http://schemas.openxmlformats.org/officeDocument/2006/relationships/image" Target="../media/image181.png"/><Relationship Id="rId68" Type="http://schemas.openxmlformats.org/officeDocument/2006/relationships/customXml" Target="../ink/ink179.xml"/><Relationship Id="rId84" Type="http://schemas.openxmlformats.org/officeDocument/2006/relationships/customXml" Target="../ink/ink187.xml"/><Relationship Id="rId89" Type="http://schemas.openxmlformats.org/officeDocument/2006/relationships/image" Target="../media/image194.png"/><Relationship Id="rId112" Type="http://schemas.openxmlformats.org/officeDocument/2006/relationships/customXml" Target="../ink/ink201.xml"/><Relationship Id="rId16" Type="http://schemas.openxmlformats.org/officeDocument/2006/relationships/customXml" Target="../ink/ink153.xml"/><Relationship Id="rId107" Type="http://schemas.openxmlformats.org/officeDocument/2006/relationships/image" Target="../media/image203.png"/><Relationship Id="rId11" Type="http://schemas.openxmlformats.org/officeDocument/2006/relationships/image" Target="../media/image155.png"/><Relationship Id="rId32" Type="http://schemas.openxmlformats.org/officeDocument/2006/relationships/customXml" Target="../ink/ink161.xml"/><Relationship Id="rId37" Type="http://schemas.openxmlformats.org/officeDocument/2006/relationships/image" Target="../media/image168.png"/><Relationship Id="rId53" Type="http://schemas.openxmlformats.org/officeDocument/2006/relationships/image" Target="../media/image176.png"/><Relationship Id="rId58" Type="http://schemas.openxmlformats.org/officeDocument/2006/relationships/customXml" Target="../ink/ink174.xml"/><Relationship Id="rId74" Type="http://schemas.openxmlformats.org/officeDocument/2006/relationships/customXml" Target="../ink/ink182.xml"/><Relationship Id="rId79" Type="http://schemas.openxmlformats.org/officeDocument/2006/relationships/image" Target="../media/image189.png"/><Relationship Id="rId102" Type="http://schemas.openxmlformats.org/officeDocument/2006/relationships/customXml" Target="../ink/ink196.xml"/><Relationship Id="rId123" Type="http://schemas.openxmlformats.org/officeDocument/2006/relationships/image" Target="../media/image211.png"/><Relationship Id="rId5" Type="http://schemas.openxmlformats.org/officeDocument/2006/relationships/image" Target="../media/image152.png"/><Relationship Id="rId90" Type="http://schemas.openxmlformats.org/officeDocument/2006/relationships/customXml" Target="../ink/ink190.xml"/><Relationship Id="rId95" Type="http://schemas.openxmlformats.org/officeDocument/2006/relationships/image" Target="../media/image197.png"/><Relationship Id="rId22" Type="http://schemas.openxmlformats.org/officeDocument/2006/relationships/customXml" Target="../ink/ink156.xml"/><Relationship Id="rId27" Type="http://schemas.openxmlformats.org/officeDocument/2006/relationships/image" Target="../media/image163.png"/><Relationship Id="rId43" Type="http://schemas.openxmlformats.org/officeDocument/2006/relationships/image" Target="../media/image171.png"/><Relationship Id="rId48" Type="http://schemas.openxmlformats.org/officeDocument/2006/relationships/customXml" Target="../ink/ink169.xml"/><Relationship Id="rId64" Type="http://schemas.openxmlformats.org/officeDocument/2006/relationships/customXml" Target="../ink/ink177.xml"/><Relationship Id="rId69" Type="http://schemas.openxmlformats.org/officeDocument/2006/relationships/image" Target="../media/image184.png"/><Relationship Id="rId113" Type="http://schemas.openxmlformats.org/officeDocument/2006/relationships/image" Target="../media/image206.png"/><Relationship Id="rId118" Type="http://schemas.openxmlformats.org/officeDocument/2006/relationships/customXml" Target="../ink/ink204.xml"/><Relationship Id="rId80" Type="http://schemas.openxmlformats.org/officeDocument/2006/relationships/customXml" Target="../ink/ink185.xml"/><Relationship Id="rId85" Type="http://schemas.openxmlformats.org/officeDocument/2006/relationships/image" Target="../media/image192.png"/><Relationship Id="rId12" Type="http://schemas.openxmlformats.org/officeDocument/2006/relationships/customXml" Target="../ink/ink151.xml"/><Relationship Id="rId17" Type="http://schemas.openxmlformats.org/officeDocument/2006/relationships/image" Target="../media/image158.png"/><Relationship Id="rId33" Type="http://schemas.openxmlformats.org/officeDocument/2006/relationships/image" Target="../media/image166.png"/><Relationship Id="rId38" Type="http://schemas.openxmlformats.org/officeDocument/2006/relationships/customXml" Target="../ink/ink164.xml"/><Relationship Id="rId59" Type="http://schemas.openxmlformats.org/officeDocument/2006/relationships/image" Target="../media/image179.png"/><Relationship Id="rId103" Type="http://schemas.openxmlformats.org/officeDocument/2006/relationships/image" Target="../media/image201.png"/><Relationship Id="rId108" Type="http://schemas.openxmlformats.org/officeDocument/2006/relationships/customXml" Target="../ink/ink199.xml"/><Relationship Id="rId124" Type="http://schemas.openxmlformats.org/officeDocument/2006/relationships/customXml" Target="../ink/ink207.xml"/><Relationship Id="rId54" Type="http://schemas.openxmlformats.org/officeDocument/2006/relationships/customXml" Target="../ink/ink172.xml"/><Relationship Id="rId70" Type="http://schemas.openxmlformats.org/officeDocument/2006/relationships/customXml" Target="../ink/ink180.xml"/><Relationship Id="rId75" Type="http://schemas.openxmlformats.org/officeDocument/2006/relationships/image" Target="../media/image187.png"/><Relationship Id="rId91" Type="http://schemas.openxmlformats.org/officeDocument/2006/relationships/image" Target="../media/image195.png"/><Relationship Id="rId96" Type="http://schemas.openxmlformats.org/officeDocument/2006/relationships/customXml" Target="../ink/ink193.xml"/><Relationship Id="rId1" Type="http://schemas.openxmlformats.org/officeDocument/2006/relationships/slideLayout" Target="../slideLayouts/slideLayout1.xml"/><Relationship Id="rId6" Type="http://schemas.openxmlformats.org/officeDocument/2006/relationships/customXml" Target="../ink/ink148.xml"/><Relationship Id="rId23" Type="http://schemas.openxmlformats.org/officeDocument/2006/relationships/image" Target="../media/image161.png"/><Relationship Id="rId28" Type="http://schemas.openxmlformats.org/officeDocument/2006/relationships/customXml" Target="../ink/ink159.xml"/><Relationship Id="rId49" Type="http://schemas.openxmlformats.org/officeDocument/2006/relationships/image" Target="../media/image174.png"/><Relationship Id="rId114" Type="http://schemas.openxmlformats.org/officeDocument/2006/relationships/customXml" Target="../ink/ink202.xml"/><Relationship Id="rId119" Type="http://schemas.openxmlformats.org/officeDocument/2006/relationships/image" Target="../media/image209.png"/><Relationship Id="rId44" Type="http://schemas.openxmlformats.org/officeDocument/2006/relationships/customXml" Target="../ink/ink167.xml"/><Relationship Id="rId60" Type="http://schemas.openxmlformats.org/officeDocument/2006/relationships/customXml" Target="../ink/ink175.xml"/><Relationship Id="rId65" Type="http://schemas.openxmlformats.org/officeDocument/2006/relationships/image" Target="../media/image182.png"/><Relationship Id="rId81" Type="http://schemas.openxmlformats.org/officeDocument/2006/relationships/image" Target="../media/image190.png"/><Relationship Id="rId86" Type="http://schemas.openxmlformats.org/officeDocument/2006/relationships/customXml" Target="../ink/ink188.xml"/><Relationship Id="rId13" Type="http://schemas.openxmlformats.org/officeDocument/2006/relationships/image" Target="../media/image156.png"/><Relationship Id="rId18" Type="http://schemas.openxmlformats.org/officeDocument/2006/relationships/customXml" Target="../ink/ink154.xml"/><Relationship Id="rId39" Type="http://schemas.openxmlformats.org/officeDocument/2006/relationships/image" Target="../media/image169.png"/><Relationship Id="rId109" Type="http://schemas.openxmlformats.org/officeDocument/2006/relationships/image" Target="../media/image204.png"/><Relationship Id="rId34" Type="http://schemas.openxmlformats.org/officeDocument/2006/relationships/customXml" Target="../ink/ink162.xml"/><Relationship Id="rId50" Type="http://schemas.openxmlformats.org/officeDocument/2006/relationships/customXml" Target="../ink/ink170.xml"/><Relationship Id="rId55" Type="http://schemas.openxmlformats.org/officeDocument/2006/relationships/image" Target="../media/image177.png"/><Relationship Id="rId76" Type="http://schemas.openxmlformats.org/officeDocument/2006/relationships/customXml" Target="../ink/ink183.xml"/><Relationship Id="rId97" Type="http://schemas.openxmlformats.org/officeDocument/2006/relationships/image" Target="../media/image198.png"/><Relationship Id="rId104" Type="http://schemas.openxmlformats.org/officeDocument/2006/relationships/customXml" Target="../ink/ink197.xml"/><Relationship Id="rId120" Type="http://schemas.openxmlformats.org/officeDocument/2006/relationships/customXml" Target="../ink/ink205.xml"/><Relationship Id="rId125" Type="http://schemas.openxmlformats.org/officeDocument/2006/relationships/image" Target="../media/image212.png"/><Relationship Id="rId7" Type="http://schemas.openxmlformats.org/officeDocument/2006/relationships/image" Target="../media/image153.png"/><Relationship Id="rId71" Type="http://schemas.openxmlformats.org/officeDocument/2006/relationships/image" Target="../media/image185.png"/><Relationship Id="rId92" Type="http://schemas.openxmlformats.org/officeDocument/2006/relationships/customXml" Target="../ink/ink191.xml"/><Relationship Id="rId2" Type="http://schemas.openxmlformats.org/officeDocument/2006/relationships/notesSlide" Target="../notesSlides/notesSlide13.xml"/><Relationship Id="rId29" Type="http://schemas.openxmlformats.org/officeDocument/2006/relationships/image" Target="../media/image164.png"/><Relationship Id="rId24" Type="http://schemas.openxmlformats.org/officeDocument/2006/relationships/customXml" Target="../ink/ink157.xml"/><Relationship Id="rId40" Type="http://schemas.openxmlformats.org/officeDocument/2006/relationships/customXml" Target="../ink/ink165.xml"/><Relationship Id="rId45" Type="http://schemas.openxmlformats.org/officeDocument/2006/relationships/image" Target="../media/image172.png"/><Relationship Id="rId66" Type="http://schemas.openxmlformats.org/officeDocument/2006/relationships/customXml" Target="../ink/ink178.xml"/><Relationship Id="rId87" Type="http://schemas.openxmlformats.org/officeDocument/2006/relationships/image" Target="../media/image193.png"/><Relationship Id="rId110" Type="http://schemas.openxmlformats.org/officeDocument/2006/relationships/customXml" Target="../ink/ink200.xml"/><Relationship Id="rId115" Type="http://schemas.openxmlformats.org/officeDocument/2006/relationships/image" Target="../media/image207.png"/><Relationship Id="rId61" Type="http://schemas.openxmlformats.org/officeDocument/2006/relationships/image" Target="../media/image180.png"/><Relationship Id="rId82" Type="http://schemas.openxmlformats.org/officeDocument/2006/relationships/customXml" Target="../ink/ink186.xml"/><Relationship Id="rId19" Type="http://schemas.openxmlformats.org/officeDocument/2006/relationships/image" Target="../media/image159.png"/><Relationship Id="rId14" Type="http://schemas.openxmlformats.org/officeDocument/2006/relationships/customXml" Target="../ink/ink152.xml"/><Relationship Id="rId30" Type="http://schemas.openxmlformats.org/officeDocument/2006/relationships/customXml" Target="../ink/ink160.xml"/><Relationship Id="rId35" Type="http://schemas.openxmlformats.org/officeDocument/2006/relationships/image" Target="../media/image167.png"/><Relationship Id="rId56" Type="http://schemas.openxmlformats.org/officeDocument/2006/relationships/customXml" Target="../ink/ink173.xml"/><Relationship Id="rId77" Type="http://schemas.openxmlformats.org/officeDocument/2006/relationships/image" Target="../media/image188.png"/><Relationship Id="rId100" Type="http://schemas.openxmlformats.org/officeDocument/2006/relationships/customXml" Target="../ink/ink195.xml"/><Relationship Id="rId105" Type="http://schemas.openxmlformats.org/officeDocument/2006/relationships/image" Target="../media/image202.png"/><Relationship Id="rId126" Type="http://schemas.openxmlformats.org/officeDocument/2006/relationships/customXml" Target="../ink/ink208.xml"/><Relationship Id="rId8" Type="http://schemas.openxmlformats.org/officeDocument/2006/relationships/customXml" Target="../ink/ink149.xml"/><Relationship Id="rId51" Type="http://schemas.openxmlformats.org/officeDocument/2006/relationships/image" Target="../media/image175.png"/><Relationship Id="rId72" Type="http://schemas.openxmlformats.org/officeDocument/2006/relationships/customXml" Target="../ink/ink181.xml"/><Relationship Id="rId93" Type="http://schemas.openxmlformats.org/officeDocument/2006/relationships/image" Target="../media/image196.png"/><Relationship Id="rId98" Type="http://schemas.openxmlformats.org/officeDocument/2006/relationships/customXml" Target="../ink/ink194.xml"/><Relationship Id="rId121" Type="http://schemas.openxmlformats.org/officeDocument/2006/relationships/image" Target="../media/image210.png"/><Relationship Id="rId3" Type="http://schemas.openxmlformats.org/officeDocument/2006/relationships/image" Target="../media/image3.png"/><Relationship Id="rId25" Type="http://schemas.openxmlformats.org/officeDocument/2006/relationships/image" Target="../media/image162.png"/><Relationship Id="rId46" Type="http://schemas.openxmlformats.org/officeDocument/2006/relationships/customXml" Target="../ink/ink168.xml"/><Relationship Id="rId67" Type="http://schemas.openxmlformats.org/officeDocument/2006/relationships/image" Target="../media/image183.png"/><Relationship Id="rId116" Type="http://schemas.openxmlformats.org/officeDocument/2006/relationships/customXml" Target="../ink/ink203.xml"/><Relationship Id="rId20" Type="http://schemas.openxmlformats.org/officeDocument/2006/relationships/customXml" Target="../ink/ink155.xml"/><Relationship Id="rId41" Type="http://schemas.openxmlformats.org/officeDocument/2006/relationships/image" Target="../media/image170.png"/><Relationship Id="rId62" Type="http://schemas.openxmlformats.org/officeDocument/2006/relationships/customXml" Target="../ink/ink176.xml"/><Relationship Id="rId83" Type="http://schemas.openxmlformats.org/officeDocument/2006/relationships/image" Target="../media/image191.png"/><Relationship Id="rId88" Type="http://schemas.openxmlformats.org/officeDocument/2006/relationships/customXml" Target="../ink/ink189.xml"/><Relationship Id="rId111" Type="http://schemas.openxmlformats.org/officeDocument/2006/relationships/image" Target="../media/image205.png"/><Relationship Id="rId15" Type="http://schemas.openxmlformats.org/officeDocument/2006/relationships/image" Target="../media/image157.png"/><Relationship Id="rId36" Type="http://schemas.openxmlformats.org/officeDocument/2006/relationships/customXml" Target="../ink/ink163.xml"/><Relationship Id="rId57" Type="http://schemas.openxmlformats.org/officeDocument/2006/relationships/image" Target="../media/image178.png"/><Relationship Id="rId106" Type="http://schemas.openxmlformats.org/officeDocument/2006/relationships/customXml" Target="../ink/ink198.xml"/><Relationship Id="rId127" Type="http://schemas.openxmlformats.org/officeDocument/2006/relationships/image" Target="../media/image213.png"/><Relationship Id="rId10" Type="http://schemas.openxmlformats.org/officeDocument/2006/relationships/customXml" Target="../ink/ink150.xml"/><Relationship Id="rId31" Type="http://schemas.openxmlformats.org/officeDocument/2006/relationships/image" Target="../media/image165.png"/><Relationship Id="rId52" Type="http://schemas.openxmlformats.org/officeDocument/2006/relationships/customXml" Target="../ink/ink171.xml"/><Relationship Id="rId73" Type="http://schemas.openxmlformats.org/officeDocument/2006/relationships/image" Target="../media/image186.png"/><Relationship Id="rId78" Type="http://schemas.openxmlformats.org/officeDocument/2006/relationships/customXml" Target="../ink/ink184.xml"/><Relationship Id="rId94" Type="http://schemas.openxmlformats.org/officeDocument/2006/relationships/customXml" Target="../ink/ink192.xml"/><Relationship Id="rId99" Type="http://schemas.openxmlformats.org/officeDocument/2006/relationships/image" Target="../media/image199.png"/><Relationship Id="rId101" Type="http://schemas.openxmlformats.org/officeDocument/2006/relationships/image" Target="../media/image200.png"/><Relationship Id="rId122" Type="http://schemas.openxmlformats.org/officeDocument/2006/relationships/customXml" Target="../ink/ink206.xml"/><Relationship Id="rId4" Type="http://schemas.openxmlformats.org/officeDocument/2006/relationships/customXml" Target="../ink/ink147.xml"/><Relationship Id="rId9" Type="http://schemas.openxmlformats.org/officeDocument/2006/relationships/image" Target="../media/image154.png"/></Relationships>
</file>

<file path=ppt/slides/_rels/slide14.xml.rels><?xml version="1.0" encoding="UTF-8" standalone="yes"?>
<Relationships xmlns="http://schemas.openxmlformats.org/package/2006/relationships"><Relationship Id="rId8" Type="http://schemas.openxmlformats.org/officeDocument/2006/relationships/customXml" Target="../ink/ink211.xml"/><Relationship Id="rId3" Type="http://schemas.openxmlformats.org/officeDocument/2006/relationships/image" Target="../media/image3.png"/><Relationship Id="rId7" Type="http://schemas.openxmlformats.org/officeDocument/2006/relationships/image" Target="../media/image2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10.xml"/><Relationship Id="rId5" Type="http://schemas.openxmlformats.org/officeDocument/2006/relationships/image" Target="../media/image214.png"/><Relationship Id="rId4" Type="http://schemas.openxmlformats.org/officeDocument/2006/relationships/customXml" Target="../ink/ink209.xml"/><Relationship Id="rId9" Type="http://schemas.openxmlformats.org/officeDocument/2006/relationships/image" Target="../media/image216.png"/></Relationships>
</file>

<file path=ppt/slides/_rels/slide15.xml.rels><?xml version="1.0" encoding="UTF-8" standalone="yes"?>
<Relationships xmlns="http://schemas.openxmlformats.org/package/2006/relationships"><Relationship Id="rId8" Type="http://schemas.openxmlformats.org/officeDocument/2006/relationships/customXml" Target="../ink/ink214.xml"/><Relationship Id="rId3" Type="http://schemas.openxmlformats.org/officeDocument/2006/relationships/image" Target="../media/image3.png"/><Relationship Id="rId7" Type="http://schemas.openxmlformats.org/officeDocument/2006/relationships/image" Target="../media/image21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13.xml"/><Relationship Id="rId5" Type="http://schemas.openxmlformats.org/officeDocument/2006/relationships/image" Target="../media/image217.png"/><Relationship Id="rId4" Type="http://schemas.openxmlformats.org/officeDocument/2006/relationships/customXml" Target="../ink/ink212.xml"/><Relationship Id="rId9" Type="http://schemas.openxmlformats.org/officeDocument/2006/relationships/image" Target="../media/image219.png"/></Relationships>
</file>

<file path=ppt/slides/_rels/slide16.xml.rels><?xml version="1.0" encoding="UTF-8" standalone="yes"?>
<Relationships xmlns="http://schemas.openxmlformats.org/package/2006/relationships"><Relationship Id="rId8" Type="http://schemas.openxmlformats.org/officeDocument/2006/relationships/customXml" Target="../ink/ink217.xml"/><Relationship Id="rId13" Type="http://schemas.openxmlformats.org/officeDocument/2006/relationships/image" Target="../media/image224.png"/><Relationship Id="rId18" Type="http://schemas.openxmlformats.org/officeDocument/2006/relationships/customXml" Target="../ink/ink222.xml"/><Relationship Id="rId26" Type="http://schemas.openxmlformats.org/officeDocument/2006/relationships/customXml" Target="../ink/ink226.xml"/><Relationship Id="rId3" Type="http://schemas.openxmlformats.org/officeDocument/2006/relationships/image" Target="../media/image3.png"/><Relationship Id="rId21" Type="http://schemas.openxmlformats.org/officeDocument/2006/relationships/image" Target="../media/image228.png"/><Relationship Id="rId7" Type="http://schemas.openxmlformats.org/officeDocument/2006/relationships/image" Target="../media/image221.png"/><Relationship Id="rId12" Type="http://schemas.openxmlformats.org/officeDocument/2006/relationships/customXml" Target="../ink/ink219.xml"/><Relationship Id="rId17" Type="http://schemas.openxmlformats.org/officeDocument/2006/relationships/image" Target="../media/image226.png"/><Relationship Id="rId25" Type="http://schemas.openxmlformats.org/officeDocument/2006/relationships/image" Target="../media/image230.png"/><Relationship Id="rId2" Type="http://schemas.openxmlformats.org/officeDocument/2006/relationships/notesSlide" Target="../notesSlides/notesSlide16.xml"/><Relationship Id="rId16" Type="http://schemas.openxmlformats.org/officeDocument/2006/relationships/customXml" Target="../ink/ink221.xml"/><Relationship Id="rId20" Type="http://schemas.openxmlformats.org/officeDocument/2006/relationships/customXml" Target="../ink/ink223.xml"/><Relationship Id="rId1" Type="http://schemas.openxmlformats.org/officeDocument/2006/relationships/slideLayout" Target="../slideLayouts/slideLayout1.xml"/><Relationship Id="rId6" Type="http://schemas.openxmlformats.org/officeDocument/2006/relationships/customXml" Target="../ink/ink216.xml"/><Relationship Id="rId11" Type="http://schemas.openxmlformats.org/officeDocument/2006/relationships/image" Target="../media/image223.png"/><Relationship Id="rId24" Type="http://schemas.openxmlformats.org/officeDocument/2006/relationships/customXml" Target="../ink/ink225.xml"/><Relationship Id="rId5" Type="http://schemas.openxmlformats.org/officeDocument/2006/relationships/image" Target="../media/image220.png"/><Relationship Id="rId15" Type="http://schemas.openxmlformats.org/officeDocument/2006/relationships/image" Target="../media/image225.png"/><Relationship Id="rId23" Type="http://schemas.openxmlformats.org/officeDocument/2006/relationships/image" Target="../media/image229.png"/><Relationship Id="rId10" Type="http://schemas.openxmlformats.org/officeDocument/2006/relationships/customXml" Target="../ink/ink218.xml"/><Relationship Id="rId19" Type="http://schemas.openxmlformats.org/officeDocument/2006/relationships/image" Target="../media/image227.png"/><Relationship Id="rId4" Type="http://schemas.openxmlformats.org/officeDocument/2006/relationships/customXml" Target="../ink/ink215.xml"/><Relationship Id="rId9" Type="http://schemas.openxmlformats.org/officeDocument/2006/relationships/image" Target="../media/image222.png"/><Relationship Id="rId14" Type="http://schemas.openxmlformats.org/officeDocument/2006/relationships/customXml" Target="../ink/ink220.xml"/><Relationship Id="rId22" Type="http://schemas.openxmlformats.org/officeDocument/2006/relationships/customXml" Target="../ink/ink224.xml"/><Relationship Id="rId27" Type="http://schemas.openxmlformats.org/officeDocument/2006/relationships/image" Target="../media/image23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customXml" Target="../ink/ink229.xml"/><Relationship Id="rId13" Type="http://schemas.openxmlformats.org/officeDocument/2006/relationships/image" Target="../media/image236.png"/><Relationship Id="rId18" Type="http://schemas.openxmlformats.org/officeDocument/2006/relationships/customXml" Target="../ink/ink234.xml"/><Relationship Id="rId3" Type="http://schemas.openxmlformats.org/officeDocument/2006/relationships/image" Target="../media/image3.png"/><Relationship Id="rId21" Type="http://schemas.openxmlformats.org/officeDocument/2006/relationships/image" Target="../media/image240.png"/><Relationship Id="rId7" Type="http://schemas.openxmlformats.org/officeDocument/2006/relationships/image" Target="../media/image233.png"/><Relationship Id="rId12" Type="http://schemas.openxmlformats.org/officeDocument/2006/relationships/customXml" Target="../ink/ink231.xml"/><Relationship Id="rId17" Type="http://schemas.openxmlformats.org/officeDocument/2006/relationships/image" Target="../media/image238.png"/><Relationship Id="rId2" Type="http://schemas.openxmlformats.org/officeDocument/2006/relationships/notesSlide" Target="../notesSlides/notesSlide18.xml"/><Relationship Id="rId16" Type="http://schemas.openxmlformats.org/officeDocument/2006/relationships/customXml" Target="../ink/ink233.xml"/><Relationship Id="rId20" Type="http://schemas.openxmlformats.org/officeDocument/2006/relationships/customXml" Target="../ink/ink235.xml"/><Relationship Id="rId1" Type="http://schemas.openxmlformats.org/officeDocument/2006/relationships/slideLayout" Target="../slideLayouts/slideLayout1.xml"/><Relationship Id="rId6" Type="http://schemas.openxmlformats.org/officeDocument/2006/relationships/customXml" Target="../ink/ink228.xml"/><Relationship Id="rId11" Type="http://schemas.openxmlformats.org/officeDocument/2006/relationships/image" Target="../media/image235.png"/><Relationship Id="rId5" Type="http://schemas.openxmlformats.org/officeDocument/2006/relationships/image" Target="../media/image232.png"/><Relationship Id="rId15" Type="http://schemas.openxmlformats.org/officeDocument/2006/relationships/image" Target="../media/image237.png"/><Relationship Id="rId10" Type="http://schemas.openxmlformats.org/officeDocument/2006/relationships/customXml" Target="../ink/ink230.xml"/><Relationship Id="rId19" Type="http://schemas.openxmlformats.org/officeDocument/2006/relationships/image" Target="../media/image239.png"/><Relationship Id="rId4" Type="http://schemas.openxmlformats.org/officeDocument/2006/relationships/customXml" Target="../ink/ink227.xml"/><Relationship Id="rId9" Type="http://schemas.openxmlformats.org/officeDocument/2006/relationships/image" Target="../media/image234.png"/><Relationship Id="rId14" Type="http://schemas.openxmlformats.org/officeDocument/2006/relationships/customXml" Target="../ink/ink232.xml"/></Relationships>
</file>

<file path=ppt/slides/_rels/slide19.xml.rels><?xml version="1.0" encoding="UTF-8" standalone="yes"?>
<Relationships xmlns="http://schemas.openxmlformats.org/package/2006/relationships"><Relationship Id="rId13" Type="http://schemas.openxmlformats.org/officeDocument/2006/relationships/customXml" Target="../ink/ink240.xml"/><Relationship Id="rId18" Type="http://schemas.openxmlformats.org/officeDocument/2006/relationships/image" Target="../media/image248.png"/><Relationship Id="rId26" Type="http://schemas.openxmlformats.org/officeDocument/2006/relationships/image" Target="../media/image252.png"/><Relationship Id="rId21" Type="http://schemas.openxmlformats.org/officeDocument/2006/relationships/customXml" Target="../ink/ink244.xml"/><Relationship Id="rId34" Type="http://schemas.openxmlformats.org/officeDocument/2006/relationships/image" Target="../media/image256.png"/><Relationship Id="rId7" Type="http://schemas.openxmlformats.org/officeDocument/2006/relationships/customXml" Target="../ink/ink237.xml"/><Relationship Id="rId12" Type="http://schemas.openxmlformats.org/officeDocument/2006/relationships/image" Target="../media/image245.png"/><Relationship Id="rId17" Type="http://schemas.openxmlformats.org/officeDocument/2006/relationships/customXml" Target="../ink/ink242.xml"/><Relationship Id="rId25" Type="http://schemas.openxmlformats.org/officeDocument/2006/relationships/customXml" Target="../ink/ink246.xml"/><Relationship Id="rId33" Type="http://schemas.openxmlformats.org/officeDocument/2006/relationships/customXml" Target="../ink/ink250.xml"/><Relationship Id="rId38" Type="http://schemas.openxmlformats.org/officeDocument/2006/relationships/image" Target="../media/image258.png"/><Relationship Id="rId2" Type="http://schemas.openxmlformats.org/officeDocument/2006/relationships/notesSlide" Target="../notesSlides/notesSlide19.xml"/><Relationship Id="rId16" Type="http://schemas.openxmlformats.org/officeDocument/2006/relationships/image" Target="../media/image247.png"/><Relationship Id="rId20" Type="http://schemas.openxmlformats.org/officeDocument/2006/relationships/image" Target="../media/image249.png"/><Relationship Id="rId29" Type="http://schemas.openxmlformats.org/officeDocument/2006/relationships/customXml" Target="../ink/ink248.xml"/><Relationship Id="rId1" Type="http://schemas.openxmlformats.org/officeDocument/2006/relationships/slideLayout" Target="../slideLayouts/slideLayout1.xml"/><Relationship Id="rId6" Type="http://schemas.openxmlformats.org/officeDocument/2006/relationships/image" Target="../media/image242.png"/><Relationship Id="rId11" Type="http://schemas.openxmlformats.org/officeDocument/2006/relationships/customXml" Target="../ink/ink239.xml"/><Relationship Id="rId24" Type="http://schemas.openxmlformats.org/officeDocument/2006/relationships/image" Target="../media/image251.png"/><Relationship Id="rId32" Type="http://schemas.openxmlformats.org/officeDocument/2006/relationships/image" Target="../media/image255.png"/><Relationship Id="rId37" Type="http://schemas.openxmlformats.org/officeDocument/2006/relationships/customXml" Target="../ink/ink252.xml"/><Relationship Id="rId5" Type="http://schemas.openxmlformats.org/officeDocument/2006/relationships/customXml" Target="../ink/ink236.xml"/><Relationship Id="rId15" Type="http://schemas.openxmlformats.org/officeDocument/2006/relationships/customXml" Target="../ink/ink241.xml"/><Relationship Id="rId23" Type="http://schemas.openxmlformats.org/officeDocument/2006/relationships/customXml" Target="../ink/ink245.xml"/><Relationship Id="rId28" Type="http://schemas.openxmlformats.org/officeDocument/2006/relationships/image" Target="../media/image253.png"/><Relationship Id="rId36" Type="http://schemas.openxmlformats.org/officeDocument/2006/relationships/image" Target="../media/image257.png"/><Relationship Id="rId10" Type="http://schemas.openxmlformats.org/officeDocument/2006/relationships/image" Target="../media/image244.png"/><Relationship Id="rId19" Type="http://schemas.openxmlformats.org/officeDocument/2006/relationships/customXml" Target="../ink/ink243.xml"/><Relationship Id="rId31" Type="http://schemas.openxmlformats.org/officeDocument/2006/relationships/customXml" Target="../ink/ink249.xml"/><Relationship Id="rId4" Type="http://schemas.openxmlformats.org/officeDocument/2006/relationships/image" Target="../media/image241.png"/><Relationship Id="rId9" Type="http://schemas.openxmlformats.org/officeDocument/2006/relationships/customXml" Target="../ink/ink238.xml"/><Relationship Id="rId14" Type="http://schemas.openxmlformats.org/officeDocument/2006/relationships/image" Target="../media/image246.png"/><Relationship Id="rId22" Type="http://schemas.openxmlformats.org/officeDocument/2006/relationships/image" Target="../media/image250.png"/><Relationship Id="rId27" Type="http://schemas.openxmlformats.org/officeDocument/2006/relationships/customXml" Target="../ink/ink247.xml"/><Relationship Id="rId30" Type="http://schemas.openxmlformats.org/officeDocument/2006/relationships/image" Target="../media/image254.png"/><Relationship Id="rId35" Type="http://schemas.openxmlformats.org/officeDocument/2006/relationships/customXml" Target="../ink/ink251.xml"/><Relationship Id="rId8" Type="http://schemas.openxmlformats.org/officeDocument/2006/relationships/image" Target="../media/image243.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255.xml"/><Relationship Id="rId13" Type="http://schemas.openxmlformats.org/officeDocument/2006/relationships/image" Target="../media/image263.png"/><Relationship Id="rId3" Type="http://schemas.openxmlformats.org/officeDocument/2006/relationships/image" Target="../media/image3.png"/><Relationship Id="rId7" Type="http://schemas.openxmlformats.org/officeDocument/2006/relationships/image" Target="../media/image260.png"/><Relationship Id="rId12" Type="http://schemas.openxmlformats.org/officeDocument/2006/relationships/customXml" Target="../ink/ink257.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254.xml"/><Relationship Id="rId11" Type="http://schemas.openxmlformats.org/officeDocument/2006/relationships/image" Target="../media/image262.png"/><Relationship Id="rId5" Type="http://schemas.openxmlformats.org/officeDocument/2006/relationships/image" Target="../media/image259.png"/><Relationship Id="rId15" Type="http://schemas.openxmlformats.org/officeDocument/2006/relationships/image" Target="../media/image264.png"/><Relationship Id="rId10" Type="http://schemas.openxmlformats.org/officeDocument/2006/relationships/customXml" Target="../ink/ink256.xml"/><Relationship Id="rId4" Type="http://schemas.openxmlformats.org/officeDocument/2006/relationships/customXml" Target="../ink/ink253.xml"/><Relationship Id="rId9" Type="http://schemas.openxmlformats.org/officeDocument/2006/relationships/image" Target="../media/image261.png"/><Relationship Id="rId14" Type="http://schemas.openxmlformats.org/officeDocument/2006/relationships/customXml" Target="../ink/ink258.xml"/></Relationships>
</file>

<file path=ppt/slides/_rels/slide21.xml.rels><?xml version="1.0" encoding="UTF-8" standalone="yes"?>
<Relationships xmlns="http://schemas.openxmlformats.org/package/2006/relationships"><Relationship Id="rId13" Type="http://schemas.openxmlformats.org/officeDocument/2006/relationships/customXml" Target="../ink/ink263.xml"/><Relationship Id="rId18" Type="http://schemas.openxmlformats.org/officeDocument/2006/relationships/image" Target="../media/image272.png"/><Relationship Id="rId26" Type="http://schemas.openxmlformats.org/officeDocument/2006/relationships/image" Target="../media/image276.png"/><Relationship Id="rId21" Type="http://schemas.openxmlformats.org/officeDocument/2006/relationships/customXml" Target="../ink/ink267.xml"/><Relationship Id="rId34" Type="http://schemas.openxmlformats.org/officeDocument/2006/relationships/image" Target="../media/image280.png"/><Relationship Id="rId7" Type="http://schemas.openxmlformats.org/officeDocument/2006/relationships/customXml" Target="../ink/ink260.xml"/><Relationship Id="rId12" Type="http://schemas.openxmlformats.org/officeDocument/2006/relationships/image" Target="../media/image269.png"/><Relationship Id="rId17" Type="http://schemas.openxmlformats.org/officeDocument/2006/relationships/customXml" Target="../ink/ink265.xml"/><Relationship Id="rId25" Type="http://schemas.openxmlformats.org/officeDocument/2006/relationships/customXml" Target="../ink/ink269.xml"/><Relationship Id="rId33" Type="http://schemas.openxmlformats.org/officeDocument/2006/relationships/customXml" Target="../ink/ink273.xml"/><Relationship Id="rId38" Type="http://schemas.openxmlformats.org/officeDocument/2006/relationships/image" Target="../media/image282.png"/><Relationship Id="rId2" Type="http://schemas.openxmlformats.org/officeDocument/2006/relationships/notesSlide" Target="../notesSlides/notesSlide21.xml"/><Relationship Id="rId16" Type="http://schemas.openxmlformats.org/officeDocument/2006/relationships/image" Target="../media/image271.png"/><Relationship Id="rId20" Type="http://schemas.openxmlformats.org/officeDocument/2006/relationships/image" Target="../media/image273.png"/><Relationship Id="rId29" Type="http://schemas.openxmlformats.org/officeDocument/2006/relationships/customXml" Target="../ink/ink271.xml"/><Relationship Id="rId1" Type="http://schemas.openxmlformats.org/officeDocument/2006/relationships/slideLayout" Target="../slideLayouts/slideLayout1.xml"/><Relationship Id="rId6" Type="http://schemas.openxmlformats.org/officeDocument/2006/relationships/image" Target="../media/image266.png"/><Relationship Id="rId11" Type="http://schemas.openxmlformats.org/officeDocument/2006/relationships/customXml" Target="../ink/ink262.xml"/><Relationship Id="rId24" Type="http://schemas.openxmlformats.org/officeDocument/2006/relationships/image" Target="../media/image275.png"/><Relationship Id="rId32" Type="http://schemas.openxmlformats.org/officeDocument/2006/relationships/image" Target="../media/image279.png"/><Relationship Id="rId37" Type="http://schemas.openxmlformats.org/officeDocument/2006/relationships/customXml" Target="../ink/ink275.xml"/><Relationship Id="rId5" Type="http://schemas.openxmlformats.org/officeDocument/2006/relationships/customXml" Target="../ink/ink259.xml"/><Relationship Id="rId15" Type="http://schemas.openxmlformats.org/officeDocument/2006/relationships/customXml" Target="../ink/ink264.xml"/><Relationship Id="rId23" Type="http://schemas.openxmlformats.org/officeDocument/2006/relationships/customXml" Target="../ink/ink268.xml"/><Relationship Id="rId28" Type="http://schemas.openxmlformats.org/officeDocument/2006/relationships/image" Target="../media/image277.png"/><Relationship Id="rId36" Type="http://schemas.openxmlformats.org/officeDocument/2006/relationships/image" Target="../media/image281.png"/><Relationship Id="rId10" Type="http://schemas.openxmlformats.org/officeDocument/2006/relationships/image" Target="../media/image268.png"/><Relationship Id="rId19" Type="http://schemas.openxmlformats.org/officeDocument/2006/relationships/customXml" Target="../ink/ink266.xml"/><Relationship Id="rId31" Type="http://schemas.openxmlformats.org/officeDocument/2006/relationships/customXml" Target="../ink/ink272.xml"/><Relationship Id="rId4" Type="http://schemas.openxmlformats.org/officeDocument/2006/relationships/image" Target="../media/image265.png"/><Relationship Id="rId9" Type="http://schemas.openxmlformats.org/officeDocument/2006/relationships/customXml" Target="../ink/ink261.xml"/><Relationship Id="rId14" Type="http://schemas.openxmlformats.org/officeDocument/2006/relationships/image" Target="../media/image270.png"/><Relationship Id="rId22" Type="http://schemas.openxmlformats.org/officeDocument/2006/relationships/image" Target="../media/image274.png"/><Relationship Id="rId27" Type="http://schemas.openxmlformats.org/officeDocument/2006/relationships/customXml" Target="../ink/ink270.xml"/><Relationship Id="rId30" Type="http://schemas.openxmlformats.org/officeDocument/2006/relationships/image" Target="../media/image278.png"/><Relationship Id="rId35" Type="http://schemas.openxmlformats.org/officeDocument/2006/relationships/customXml" Target="../ink/ink274.xml"/><Relationship Id="rId8" Type="http://schemas.openxmlformats.org/officeDocument/2006/relationships/image" Target="../media/image267.pn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customXml" Target="../ink/ink278.xml"/><Relationship Id="rId3" Type="http://schemas.openxmlformats.org/officeDocument/2006/relationships/image" Target="../media/image3.png"/><Relationship Id="rId7" Type="http://schemas.openxmlformats.org/officeDocument/2006/relationships/image" Target="../media/image28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277.xml"/><Relationship Id="rId5" Type="http://schemas.openxmlformats.org/officeDocument/2006/relationships/image" Target="../media/image283.png"/><Relationship Id="rId4" Type="http://schemas.openxmlformats.org/officeDocument/2006/relationships/customXml" Target="../ink/ink276.xml"/><Relationship Id="rId9" Type="http://schemas.openxmlformats.org/officeDocument/2006/relationships/image" Target="../media/image285.png"/></Relationships>
</file>

<file path=ppt/slides/_rels/slide23.xml.rels><?xml version="1.0" encoding="UTF-8" standalone="yes"?>
<Relationships xmlns="http://schemas.openxmlformats.org/package/2006/relationships"><Relationship Id="rId13" Type="http://schemas.openxmlformats.org/officeDocument/2006/relationships/customXml" Target="../ink/ink283.xml"/><Relationship Id="rId18" Type="http://schemas.openxmlformats.org/officeDocument/2006/relationships/image" Target="../media/image293.png"/><Relationship Id="rId26" Type="http://schemas.openxmlformats.org/officeDocument/2006/relationships/image" Target="../media/image297.png"/><Relationship Id="rId39" Type="http://schemas.openxmlformats.org/officeDocument/2006/relationships/customXml" Target="../ink/ink296.xml"/><Relationship Id="rId21" Type="http://schemas.openxmlformats.org/officeDocument/2006/relationships/customXml" Target="../ink/ink287.xml"/><Relationship Id="rId34" Type="http://schemas.openxmlformats.org/officeDocument/2006/relationships/image" Target="../media/image301.png"/><Relationship Id="rId42" Type="http://schemas.openxmlformats.org/officeDocument/2006/relationships/image" Target="../media/image305.png"/><Relationship Id="rId7" Type="http://schemas.openxmlformats.org/officeDocument/2006/relationships/customXml" Target="../ink/ink280.xml"/><Relationship Id="rId2" Type="http://schemas.openxmlformats.org/officeDocument/2006/relationships/notesSlide" Target="../notesSlides/notesSlide23.xml"/><Relationship Id="rId16" Type="http://schemas.openxmlformats.org/officeDocument/2006/relationships/image" Target="../media/image292.png"/><Relationship Id="rId20" Type="http://schemas.openxmlformats.org/officeDocument/2006/relationships/image" Target="../media/image294.png"/><Relationship Id="rId29" Type="http://schemas.openxmlformats.org/officeDocument/2006/relationships/customXml" Target="../ink/ink291.xml"/><Relationship Id="rId41" Type="http://schemas.openxmlformats.org/officeDocument/2006/relationships/customXml" Target="../ink/ink297.xml"/><Relationship Id="rId1" Type="http://schemas.openxmlformats.org/officeDocument/2006/relationships/slideLayout" Target="../slideLayouts/slideLayout1.xml"/><Relationship Id="rId6" Type="http://schemas.openxmlformats.org/officeDocument/2006/relationships/image" Target="../media/image287.png"/><Relationship Id="rId11" Type="http://schemas.openxmlformats.org/officeDocument/2006/relationships/customXml" Target="../ink/ink282.xml"/><Relationship Id="rId24" Type="http://schemas.openxmlformats.org/officeDocument/2006/relationships/image" Target="../media/image296.png"/><Relationship Id="rId32" Type="http://schemas.openxmlformats.org/officeDocument/2006/relationships/image" Target="../media/image300.png"/><Relationship Id="rId37" Type="http://schemas.openxmlformats.org/officeDocument/2006/relationships/customXml" Target="../ink/ink295.xml"/><Relationship Id="rId40" Type="http://schemas.openxmlformats.org/officeDocument/2006/relationships/image" Target="../media/image304.png"/><Relationship Id="rId5" Type="http://schemas.openxmlformats.org/officeDocument/2006/relationships/customXml" Target="../ink/ink279.xml"/><Relationship Id="rId15" Type="http://schemas.openxmlformats.org/officeDocument/2006/relationships/customXml" Target="../ink/ink284.xml"/><Relationship Id="rId23" Type="http://schemas.openxmlformats.org/officeDocument/2006/relationships/customXml" Target="../ink/ink288.xml"/><Relationship Id="rId28" Type="http://schemas.openxmlformats.org/officeDocument/2006/relationships/image" Target="../media/image298.png"/><Relationship Id="rId36" Type="http://schemas.openxmlformats.org/officeDocument/2006/relationships/image" Target="../media/image302.png"/><Relationship Id="rId10" Type="http://schemas.openxmlformats.org/officeDocument/2006/relationships/image" Target="../media/image289.png"/><Relationship Id="rId19" Type="http://schemas.openxmlformats.org/officeDocument/2006/relationships/customXml" Target="../ink/ink286.xml"/><Relationship Id="rId31" Type="http://schemas.openxmlformats.org/officeDocument/2006/relationships/customXml" Target="../ink/ink292.xml"/><Relationship Id="rId44" Type="http://schemas.openxmlformats.org/officeDocument/2006/relationships/image" Target="../media/image306.png"/><Relationship Id="rId4" Type="http://schemas.openxmlformats.org/officeDocument/2006/relationships/image" Target="../media/image286.png"/><Relationship Id="rId9" Type="http://schemas.openxmlformats.org/officeDocument/2006/relationships/customXml" Target="../ink/ink281.xml"/><Relationship Id="rId14" Type="http://schemas.openxmlformats.org/officeDocument/2006/relationships/image" Target="../media/image291.png"/><Relationship Id="rId22" Type="http://schemas.openxmlformats.org/officeDocument/2006/relationships/image" Target="../media/image295.png"/><Relationship Id="rId27" Type="http://schemas.openxmlformats.org/officeDocument/2006/relationships/customXml" Target="../ink/ink290.xml"/><Relationship Id="rId30" Type="http://schemas.openxmlformats.org/officeDocument/2006/relationships/image" Target="../media/image299.png"/><Relationship Id="rId35" Type="http://schemas.openxmlformats.org/officeDocument/2006/relationships/customXml" Target="../ink/ink294.xml"/><Relationship Id="rId43" Type="http://schemas.openxmlformats.org/officeDocument/2006/relationships/customXml" Target="../ink/ink298.xml"/><Relationship Id="rId8" Type="http://schemas.openxmlformats.org/officeDocument/2006/relationships/image" Target="../media/image288.png"/><Relationship Id="rId3" Type="http://schemas.openxmlformats.org/officeDocument/2006/relationships/image" Target="../media/image3.png"/><Relationship Id="rId12" Type="http://schemas.openxmlformats.org/officeDocument/2006/relationships/image" Target="../media/image290.png"/><Relationship Id="rId17" Type="http://schemas.openxmlformats.org/officeDocument/2006/relationships/customXml" Target="../ink/ink285.xml"/><Relationship Id="rId25" Type="http://schemas.openxmlformats.org/officeDocument/2006/relationships/customXml" Target="../ink/ink289.xml"/><Relationship Id="rId33" Type="http://schemas.openxmlformats.org/officeDocument/2006/relationships/customXml" Target="../ink/ink293.xml"/><Relationship Id="rId38" Type="http://schemas.openxmlformats.org/officeDocument/2006/relationships/image" Target="../media/image303.png"/></Relationships>
</file>

<file path=ppt/slides/_rels/slide24.xml.rels><?xml version="1.0" encoding="UTF-8" standalone="yes"?>
<Relationships xmlns="http://schemas.openxmlformats.org/package/2006/relationships"><Relationship Id="rId8" Type="http://schemas.openxmlformats.org/officeDocument/2006/relationships/customXml" Target="../ink/ink301.xml"/><Relationship Id="rId3" Type="http://schemas.openxmlformats.org/officeDocument/2006/relationships/image" Target="../media/image3.png"/><Relationship Id="rId7" Type="http://schemas.openxmlformats.org/officeDocument/2006/relationships/image" Target="../media/image30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customXml" Target="../ink/ink300.xml"/><Relationship Id="rId11" Type="http://schemas.openxmlformats.org/officeDocument/2006/relationships/image" Target="../media/image310.png"/><Relationship Id="rId5" Type="http://schemas.openxmlformats.org/officeDocument/2006/relationships/image" Target="../media/image307.png"/><Relationship Id="rId10" Type="http://schemas.openxmlformats.org/officeDocument/2006/relationships/customXml" Target="../ink/ink302.xml"/><Relationship Id="rId4" Type="http://schemas.openxmlformats.org/officeDocument/2006/relationships/customXml" Target="../ink/ink299.xml"/><Relationship Id="rId9" Type="http://schemas.openxmlformats.org/officeDocument/2006/relationships/image" Target="../media/image309.png"/></Relationships>
</file>

<file path=ppt/slides/_rels/slide25.xml.rels><?xml version="1.0" encoding="UTF-8" standalone="yes"?>
<Relationships xmlns="http://schemas.openxmlformats.org/package/2006/relationships"><Relationship Id="rId13" Type="http://schemas.openxmlformats.org/officeDocument/2006/relationships/customXml" Target="../ink/ink307.xml"/><Relationship Id="rId18" Type="http://schemas.openxmlformats.org/officeDocument/2006/relationships/image" Target="../media/image318.png"/><Relationship Id="rId26" Type="http://schemas.openxmlformats.org/officeDocument/2006/relationships/image" Target="../media/image322.png"/><Relationship Id="rId3" Type="http://schemas.openxmlformats.org/officeDocument/2006/relationships/image" Target="../media/image3.png"/><Relationship Id="rId21" Type="http://schemas.openxmlformats.org/officeDocument/2006/relationships/customXml" Target="../ink/ink311.xml"/><Relationship Id="rId34" Type="http://schemas.openxmlformats.org/officeDocument/2006/relationships/image" Target="../media/image326.png"/><Relationship Id="rId7" Type="http://schemas.openxmlformats.org/officeDocument/2006/relationships/customXml" Target="../ink/ink304.xml"/><Relationship Id="rId12" Type="http://schemas.openxmlformats.org/officeDocument/2006/relationships/image" Target="../media/image315.png"/><Relationship Id="rId17" Type="http://schemas.openxmlformats.org/officeDocument/2006/relationships/customXml" Target="../ink/ink309.xml"/><Relationship Id="rId25" Type="http://schemas.openxmlformats.org/officeDocument/2006/relationships/customXml" Target="../ink/ink313.xml"/><Relationship Id="rId33" Type="http://schemas.openxmlformats.org/officeDocument/2006/relationships/customXml" Target="../ink/ink317.xml"/><Relationship Id="rId2" Type="http://schemas.openxmlformats.org/officeDocument/2006/relationships/notesSlide" Target="../notesSlides/notesSlide25.xml"/><Relationship Id="rId16" Type="http://schemas.openxmlformats.org/officeDocument/2006/relationships/image" Target="../media/image317.png"/><Relationship Id="rId20" Type="http://schemas.openxmlformats.org/officeDocument/2006/relationships/image" Target="../media/image319.png"/><Relationship Id="rId29" Type="http://schemas.openxmlformats.org/officeDocument/2006/relationships/customXml" Target="../ink/ink315.xml"/><Relationship Id="rId1" Type="http://schemas.openxmlformats.org/officeDocument/2006/relationships/slideLayout" Target="../slideLayouts/slideLayout1.xml"/><Relationship Id="rId6" Type="http://schemas.openxmlformats.org/officeDocument/2006/relationships/image" Target="../media/image312.png"/><Relationship Id="rId11" Type="http://schemas.openxmlformats.org/officeDocument/2006/relationships/customXml" Target="../ink/ink306.xml"/><Relationship Id="rId24" Type="http://schemas.openxmlformats.org/officeDocument/2006/relationships/image" Target="../media/image321.png"/><Relationship Id="rId32" Type="http://schemas.openxmlformats.org/officeDocument/2006/relationships/image" Target="../media/image325.png"/><Relationship Id="rId5" Type="http://schemas.openxmlformats.org/officeDocument/2006/relationships/customXml" Target="../ink/ink303.xml"/><Relationship Id="rId15" Type="http://schemas.openxmlformats.org/officeDocument/2006/relationships/customXml" Target="../ink/ink308.xml"/><Relationship Id="rId23" Type="http://schemas.openxmlformats.org/officeDocument/2006/relationships/customXml" Target="../ink/ink312.xml"/><Relationship Id="rId28" Type="http://schemas.openxmlformats.org/officeDocument/2006/relationships/image" Target="../media/image323.png"/><Relationship Id="rId36" Type="http://schemas.openxmlformats.org/officeDocument/2006/relationships/image" Target="../media/image327.png"/><Relationship Id="rId10" Type="http://schemas.openxmlformats.org/officeDocument/2006/relationships/image" Target="../media/image314.png"/><Relationship Id="rId19" Type="http://schemas.openxmlformats.org/officeDocument/2006/relationships/customXml" Target="../ink/ink310.xml"/><Relationship Id="rId31" Type="http://schemas.openxmlformats.org/officeDocument/2006/relationships/customXml" Target="../ink/ink316.xml"/><Relationship Id="rId4" Type="http://schemas.openxmlformats.org/officeDocument/2006/relationships/image" Target="../media/image311.png"/><Relationship Id="rId9" Type="http://schemas.openxmlformats.org/officeDocument/2006/relationships/customXml" Target="../ink/ink305.xml"/><Relationship Id="rId14" Type="http://schemas.openxmlformats.org/officeDocument/2006/relationships/image" Target="../media/image316.png"/><Relationship Id="rId22" Type="http://schemas.openxmlformats.org/officeDocument/2006/relationships/image" Target="../media/image320.png"/><Relationship Id="rId27" Type="http://schemas.openxmlformats.org/officeDocument/2006/relationships/customXml" Target="../ink/ink314.xml"/><Relationship Id="rId30" Type="http://schemas.openxmlformats.org/officeDocument/2006/relationships/image" Target="../media/image324.png"/><Relationship Id="rId35" Type="http://schemas.openxmlformats.org/officeDocument/2006/relationships/customXml" Target="../ink/ink318.xml"/><Relationship Id="rId8" Type="http://schemas.openxmlformats.org/officeDocument/2006/relationships/image" Target="../media/image313.png"/></Relationships>
</file>

<file path=ppt/slides/_rels/slide26.xml.rels><?xml version="1.0" encoding="UTF-8" standalone="yes"?>
<Relationships xmlns="http://schemas.openxmlformats.org/package/2006/relationships"><Relationship Id="rId8" Type="http://schemas.openxmlformats.org/officeDocument/2006/relationships/customXml" Target="../ink/ink321.xml"/><Relationship Id="rId13" Type="http://schemas.openxmlformats.org/officeDocument/2006/relationships/image" Target="../media/image332.png"/><Relationship Id="rId3" Type="http://schemas.openxmlformats.org/officeDocument/2006/relationships/image" Target="../media/image3.png"/><Relationship Id="rId7" Type="http://schemas.openxmlformats.org/officeDocument/2006/relationships/image" Target="../media/image329.png"/><Relationship Id="rId12" Type="http://schemas.openxmlformats.org/officeDocument/2006/relationships/customXml" Target="../ink/ink323.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customXml" Target="../ink/ink320.xml"/><Relationship Id="rId11" Type="http://schemas.openxmlformats.org/officeDocument/2006/relationships/image" Target="../media/image331.png"/><Relationship Id="rId5" Type="http://schemas.openxmlformats.org/officeDocument/2006/relationships/image" Target="../media/image328.png"/><Relationship Id="rId15" Type="http://schemas.openxmlformats.org/officeDocument/2006/relationships/image" Target="../media/image333.png"/><Relationship Id="rId10" Type="http://schemas.openxmlformats.org/officeDocument/2006/relationships/customXml" Target="../ink/ink322.xml"/><Relationship Id="rId4" Type="http://schemas.openxmlformats.org/officeDocument/2006/relationships/customXml" Target="../ink/ink319.xml"/><Relationship Id="rId9" Type="http://schemas.openxmlformats.org/officeDocument/2006/relationships/image" Target="../media/image330.png"/><Relationship Id="rId14" Type="http://schemas.openxmlformats.org/officeDocument/2006/relationships/customXml" Target="../ink/ink3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70.png"/><Relationship Id="rId21" Type="http://schemas.openxmlformats.org/officeDocument/2006/relationships/image" Target="../media/image22.png"/><Relationship Id="rId42" Type="http://schemas.openxmlformats.org/officeDocument/2006/relationships/customXml" Target="../ink/ink28.xml"/><Relationship Id="rId63" Type="http://schemas.openxmlformats.org/officeDocument/2006/relationships/image" Target="../media/image43.png"/><Relationship Id="rId84" Type="http://schemas.openxmlformats.org/officeDocument/2006/relationships/customXml" Target="../ink/ink49.xml"/><Relationship Id="rId138" Type="http://schemas.openxmlformats.org/officeDocument/2006/relationships/customXml" Target="../ink/ink76.xml"/><Relationship Id="rId159" Type="http://schemas.openxmlformats.org/officeDocument/2006/relationships/image" Target="../media/image91.png"/><Relationship Id="rId170" Type="http://schemas.openxmlformats.org/officeDocument/2006/relationships/customXml" Target="../ink/ink92.xml"/><Relationship Id="rId191" Type="http://schemas.openxmlformats.org/officeDocument/2006/relationships/image" Target="../media/image107.png"/><Relationship Id="rId205" Type="http://schemas.openxmlformats.org/officeDocument/2006/relationships/image" Target="../media/image114.png"/><Relationship Id="rId107" Type="http://schemas.openxmlformats.org/officeDocument/2006/relationships/image" Target="../media/image65.png"/><Relationship Id="rId11" Type="http://schemas.openxmlformats.org/officeDocument/2006/relationships/image" Target="../media/image17.png"/><Relationship Id="rId32" Type="http://schemas.openxmlformats.org/officeDocument/2006/relationships/customXml" Target="../ink/ink23.xml"/><Relationship Id="rId53" Type="http://schemas.openxmlformats.org/officeDocument/2006/relationships/image" Target="../media/image38.png"/><Relationship Id="rId74" Type="http://schemas.openxmlformats.org/officeDocument/2006/relationships/customXml" Target="../ink/ink44.xml"/><Relationship Id="rId128" Type="http://schemas.openxmlformats.org/officeDocument/2006/relationships/customXml" Target="../ink/ink71.xml"/><Relationship Id="rId149" Type="http://schemas.openxmlformats.org/officeDocument/2006/relationships/image" Target="../media/image86.png"/><Relationship Id="rId5" Type="http://schemas.openxmlformats.org/officeDocument/2006/relationships/image" Target="../media/image14.png"/><Relationship Id="rId95" Type="http://schemas.openxmlformats.org/officeDocument/2006/relationships/image" Target="../media/image59.png"/><Relationship Id="rId160" Type="http://schemas.openxmlformats.org/officeDocument/2006/relationships/customXml" Target="../ink/ink87.xml"/><Relationship Id="rId181" Type="http://schemas.openxmlformats.org/officeDocument/2006/relationships/image" Target="../media/image102.png"/><Relationship Id="rId216" Type="http://schemas.openxmlformats.org/officeDocument/2006/relationships/customXml" Target="../ink/ink115.xml"/><Relationship Id="rId22" Type="http://schemas.openxmlformats.org/officeDocument/2006/relationships/customXml" Target="../ink/ink18.xml"/><Relationship Id="rId43" Type="http://schemas.openxmlformats.org/officeDocument/2006/relationships/image" Target="../media/image33.png"/><Relationship Id="rId64" Type="http://schemas.openxmlformats.org/officeDocument/2006/relationships/customXml" Target="../ink/ink39.xml"/><Relationship Id="rId118" Type="http://schemas.openxmlformats.org/officeDocument/2006/relationships/customXml" Target="../ink/ink66.xml"/><Relationship Id="rId139" Type="http://schemas.openxmlformats.org/officeDocument/2006/relationships/image" Target="../media/image81.png"/><Relationship Id="rId85" Type="http://schemas.openxmlformats.org/officeDocument/2006/relationships/image" Target="../media/image54.png"/><Relationship Id="rId150" Type="http://schemas.openxmlformats.org/officeDocument/2006/relationships/customXml" Target="../ink/ink82.xml"/><Relationship Id="rId171" Type="http://schemas.openxmlformats.org/officeDocument/2006/relationships/image" Target="../media/image97.png"/><Relationship Id="rId192" Type="http://schemas.openxmlformats.org/officeDocument/2006/relationships/customXml" Target="../ink/ink103.xml"/><Relationship Id="rId206" Type="http://schemas.openxmlformats.org/officeDocument/2006/relationships/customXml" Target="../ink/ink110.xml"/><Relationship Id="rId12" Type="http://schemas.openxmlformats.org/officeDocument/2006/relationships/customXml" Target="../ink/ink13.xml"/><Relationship Id="rId33" Type="http://schemas.openxmlformats.org/officeDocument/2006/relationships/image" Target="../media/image28.png"/><Relationship Id="rId108" Type="http://schemas.openxmlformats.org/officeDocument/2006/relationships/customXml" Target="../ink/ink61.xml"/><Relationship Id="rId129" Type="http://schemas.openxmlformats.org/officeDocument/2006/relationships/image" Target="../media/image76.png"/><Relationship Id="rId54" Type="http://schemas.openxmlformats.org/officeDocument/2006/relationships/customXml" Target="../ink/ink34.xml"/><Relationship Id="rId75" Type="http://schemas.openxmlformats.org/officeDocument/2006/relationships/image" Target="../media/image49.png"/><Relationship Id="rId96" Type="http://schemas.openxmlformats.org/officeDocument/2006/relationships/customXml" Target="../ink/ink55.xml"/><Relationship Id="rId140" Type="http://schemas.openxmlformats.org/officeDocument/2006/relationships/customXml" Target="../ink/ink77.xml"/><Relationship Id="rId161" Type="http://schemas.openxmlformats.org/officeDocument/2006/relationships/image" Target="../media/image92.png"/><Relationship Id="rId182" Type="http://schemas.openxmlformats.org/officeDocument/2006/relationships/customXml" Target="../ink/ink98.xml"/><Relationship Id="rId217" Type="http://schemas.openxmlformats.org/officeDocument/2006/relationships/image" Target="../media/image120.png"/><Relationship Id="rId6" Type="http://schemas.openxmlformats.org/officeDocument/2006/relationships/customXml" Target="../ink/ink10.xml"/><Relationship Id="rId23" Type="http://schemas.openxmlformats.org/officeDocument/2006/relationships/image" Target="../media/image23.png"/><Relationship Id="rId119" Type="http://schemas.openxmlformats.org/officeDocument/2006/relationships/image" Target="../media/image71.png"/><Relationship Id="rId44" Type="http://schemas.openxmlformats.org/officeDocument/2006/relationships/customXml" Target="../ink/ink29.xml"/><Relationship Id="rId65" Type="http://schemas.openxmlformats.org/officeDocument/2006/relationships/image" Target="../media/image44.png"/><Relationship Id="rId86" Type="http://schemas.openxmlformats.org/officeDocument/2006/relationships/customXml" Target="../ink/ink50.xml"/><Relationship Id="rId130" Type="http://schemas.openxmlformats.org/officeDocument/2006/relationships/customXml" Target="../ink/ink72.xml"/><Relationship Id="rId151" Type="http://schemas.openxmlformats.org/officeDocument/2006/relationships/image" Target="../media/image87.png"/><Relationship Id="rId172" Type="http://schemas.openxmlformats.org/officeDocument/2006/relationships/customXml" Target="../ink/ink93.xml"/><Relationship Id="rId193" Type="http://schemas.openxmlformats.org/officeDocument/2006/relationships/image" Target="../media/image108.png"/><Relationship Id="rId207" Type="http://schemas.openxmlformats.org/officeDocument/2006/relationships/image" Target="../media/image115.png"/><Relationship Id="rId13" Type="http://schemas.openxmlformats.org/officeDocument/2006/relationships/image" Target="../media/image18.png"/><Relationship Id="rId109" Type="http://schemas.openxmlformats.org/officeDocument/2006/relationships/image" Target="../media/image66.png"/><Relationship Id="rId34" Type="http://schemas.openxmlformats.org/officeDocument/2006/relationships/customXml" Target="../ink/ink24.xml"/><Relationship Id="rId55" Type="http://schemas.openxmlformats.org/officeDocument/2006/relationships/image" Target="../media/image39.png"/><Relationship Id="rId76" Type="http://schemas.openxmlformats.org/officeDocument/2006/relationships/customXml" Target="../ink/ink45.xml"/><Relationship Id="rId97" Type="http://schemas.openxmlformats.org/officeDocument/2006/relationships/image" Target="../media/image60.png"/><Relationship Id="rId120" Type="http://schemas.openxmlformats.org/officeDocument/2006/relationships/customXml" Target="../ink/ink67.xml"/><Relationship Id="rId141" Type="http://schemas.openxmlformats.org/officeDocument/2006/relationships/image" Target="../media/image82.png"/><Relationship Id="rId7" Type="http://schemas.openxmlformats.org/officeDocument/2006/relationships/image" Target="../media/image15.png"/><Relationship Id="rId162" Type="http://schemas.openxmlformats.org/officeDocument/2006/relationships/customXml" Target="../ink/ink88.xml"/><Relationship Id="rId183" Type="http://schemas.openxmlformats.org/officeDocument/2006/relationships/image" Target="../media/image103.png"/><Relationship Id="rId218" Type="http://schemas.openxmlformats.org/officeDocument/2006/relationships/customXml" Target="../ink/ink116.xml"/><Relationship Id="rId24" Type="http://schemas.openxmlformats.org/officeDocument/2006/relationships/customXml" Target="../ink/ink19.xml"/><Relationship Id="rId45" Type="http://schemas.openxmlformats.org/officeDocument/2006/relationships/image" Target="../media/image34.png"/><Relationship Id="rId66" Type="http://schemas.openxmlformats.org/officeDocument/2006/relationships/customXml" Target="../ink/ink40.xml"/><Relationship Id="rId87" Type="http://schemas.openxmlformats.org/officeDocument/2006/relationships/image" Target="../media/image55.png"/><Relationship Id="rId110" Type="http://schemas.openxmlformats.org/officeDocument/2006/relationships/customXml" Target="../ink/ink62.xml"/><Relationship Id="rId131" Type="http://schemas.openxmlformats.org/officeDocument/2006/relationships/image" Target="../media/image77.png"/><Relationship Id="rId152" Type="http://schemas.openxmlformats.org/officeDocument/2006/relationships/customXml" Target="../ink/ink83.xml"/><Relationship Id="rId173" Type="http://schemas.openxmlformats.org/officeDocument/2006/relationships/image" Target="../media/image98.png"/><Relationship Id="rId194" Type="http://schemas.openxmlformats.org/officeDocument/2006/relationships/customXml" Target="../ink/ink104.xml"/><Relationship Id="rId208" Type="http://schemas.openxmlformats.org/officeDocument/2006/relationships/customXml" Target="../ink/ink111.xml"/><Relationship Id="rId14" Type="http://schemas.openxmlformats.org/officeDocument/2006/relationships/customXml" Target="../ink/ink14.xml"/><Relationship Id="rId35" Type="http://schemas.openxmlformats.org/officeDocument/2006/relationships/image" Target="../media/image29.png"/><Relationship Id="rId56" Type="http://schemas.openxmlformats.org/officeDocument/2006/relationships/customXml" Target="../ink/ink35.xml"/><Relationship Id="rId77" Type="http://schemas.openxmlformats.org/officeDocument/2006/relationships/image" Target="../media/image50.png"/><Relationship Id="rId100" Type="http://schemas.openxmlformats.org/officeDocument/2006/relationships/customXml" Target="../ink/ink57.xml"/><Relationship Id="rId8" Type="http://schemas.openxmlformats.org/officeDocument/2006/relationships/customXml" Target="../ink/ink11.xml"/><Relationship Id="rId51" Type="http://schemas.openxmlformats.org/officeDocument/2006/relationships/image" Target="../media/image37.png"/><Relationship Id="rId72" Type="http://schemas.openxmlformats.org/officeDocument/2006/relationships/customXml" Target="../ink/ink43.xml"/><Relationship Id="rId93" Type="http://schemas.openxmlformats.org/officeDocument/2006/relationships/image" Target="../media/image58.png"/><Relationship Id="rId98" Type="http://schemas.openxmlformats.org/officeDocument/2006/relationships/customXml" Target="../ink/ink56.xml"/><Relationship Id="rId121" Type="http://schemas.openxmlformats.org/officeDocument/2006/relationships/image" Target="../media/image72.png"/><Relationship Id="rId142" Type="http://schemas.openxmlformats.org/officeDocument/2006/relationships/customXml" Target="../ink/ink78.xml"/><Relationship Id="rId163" Type="http://schemas.openxmlformats.org/officeDocument/2006/relationships/image" Target="../media/image93.png"/><Relationship Id="rId184" Type="http://schemas.openxmlformats.org/officeDocument/2006/relationships/customXml" Target="../ink/ink99.xml"/><Relationship Id="rId189" Type="http://schemas.openxmlformats.org/officeDocument/2006/relationships/image" Target="../media/image106.png"/><Relationship Id="rId219" Type="http://schemas.openxmlformats.org/officeDocument/2006/relationships/image" Target="../media/image121.png"/><Relationship Id="rId3" Type="http://schemas.openxmlformats.org/officeDocument/2006/relationships/image" Target="../media/image3.png"/><Relationship Id="rId214" Type="http://schemas.openxmlformats.org/officeDocument/2006/relationships/customXml" Target="../ink/ink114.xml"/><Relationship Id="rId25" Type="http://schemas.openxmlformats.org/officeDocument/2006/relationships/image" Target="../media/image24.png"/><Relationship Id="rId46" Type="http://schemas.openxmlformats.org/officeDocument/2006/relationships/customXml" Target="../ink/ink30.xml"/><Relationship Id="rId67" Type="http://schemas.openxmlformats.org/officeDocument/2006/relationships/image" Target="../media/image45.png"/><Relationship Id="rId116" Type="http://schemas.openxmlformats.org/officeDocument/2006/relationships/customXml" Target="../ink/ink65.xml"/><Relationship Id="rId137" Type="http://schemas.openxmlformats.org/officeDocument/2006/relationships/image" Target="../media/image80.png"/><Relationship Id="rId158" Type="http://schemas.openxmlformats.org/officeDocument/2006/relationships/customXml" Target="../ink/ink86.xml"/><Relationship Id="rId20" Type="http://schemas.openxmlformats.org/officeDocument/2006/relationships/customXml" Target="../ink/ink17.xml"/><Relationship Id="rId41" Type="http://schemas.openxmlformats.org/officeDocument/2006/relationships/image" Target="../media/image32.png"/><Relationship Id="rId62" Type="http://schemas.openxmlformats.org/officeDocument/2006/relationships/customXml" Target="../ink/ink38.xml"/><Relationship Id="rId83" Type="http://schemas.openxmlformats.org/officeDocument/2006/relationships/image" Target="../media/image53.png"/><Relationship Id="rId88" Type="http://schemas.openxmlformats.org/officeDocument/2006/relationships/customXml" Target="../ink/ink51.xml"/><Relationship Id="rId111" Type="http://schemas.openxmlformats.org/officeDocument/2006/relationships/image" Target="../media/image67.png"/><Relationship Id="rId132" Type="http://schemas.openxmlformats.org/officeDocument/2006/relationships/customXml" Target="../ink/ink73.xml"/><Relationship Id="rId153" Type="http://schemas.openxmlformats.org/officeDocument/2006/relationships/image" Target="../media/image88.png"/><Relationship Id="rId174" Type="http://schemas.openxmlformats.org/officeDocument/2006/relationships/customXml" Target="../ink/ink94.xml"/><Relationship Id="rId179" Type="http://schemas.openxmlformats.org/officeDocument/2006/relationships/image" Target="../media/image101.png"/><Relationship Id="rId195" Type="http://schemas.openxmlformats.org/officeDocument/2006/relationships/image" Target="../media/image109.png"/><Relationship Id="rId209" Type="http://schemas.openxmlformats.org/officeDocument/2006/relationships/image" Target="../media/image116.png"/><Relationship Id="rId190" Type="http://schemas.openxmlformats.org/officeDocument/2006/relationships/customXml" Target="../ink/ink102.xml"/><Relationship Id="rId204" Type="http://schemas.openxmlformats.org/officeDocument/2006/relationships/customXml" Target="../ink/ink109.xml"/><Relationship Id="rId220" Type="http://schemas.openxmlformats.org/officeDocument/2006/relationships/customXml" Target="../ink/ink117.xml"/><Relationship Id="rId15" Type="http://schemas.openxmlformats.org/officeDocument/2006/relationships/image" Target="../media/image19.png"/><Relationship Id="rId36" Type="http://schemas.openxmlformats.org/officeDocument/2006/relationships/customXml" Target="../ink/ink25.xml"/><Relationship Id="rId57" Type="http://schemas.openxmlformats.org/officeDocument/2006/relationships/image" Target="../media/image40.png"/><Relationship Id="rId106" Type="http://schemas.openxmlformats.org/officeDocument/2006/relationships/customXml" Target="../ink/ink60.xml"/><Relationship Id="rId127" Type="http://schemas.openxmlformats.org/officeDocument/2006/relationships/image" Target="../media/image75.png"/><Relationship Id="rId10" Type="http://schemas.openxmlformats.org/officeDocument/2006/relationships/customXml" Target="../ink/ink12.xml"/><Relationship Id="rId31" Type="http://schemas.openxmlformats.org/officeDocument/2006/relationships/image" Target="../media/image27.png"/><Relationship Id="rId52" Type="http://schemas.openxmlformats.org/officeDocument/2006/relationships/customXml" Target="../ink/ink33.xml"/><Relationship Id="rId73" Type="http://schemas.openxmlformats.org/officeDocument/2006/relationships/image" Target="../media/image48.png"/><Relationship Id="rId78" Type="http://schemas.openxmlformats.org/officeDocument/2006/relationships/customXml" Target="../ink/ink46.xml"/><Relationship Id="rId94" Type="http://schemas.openxmlformats.org/officeDocument/2006/relationships/customXml" Target="../ink/ink54.xml"/><Relationship Id="rId99" Type="http://schemas.openxmlformats.org/officeDocument/2006/relationships/image" Target="../media/image61.png"/><Relationship Id="rId101" Type="http://schemas.openxmlformats.org/officeDocument/2006/relationships/image" Target="../media/image62.png"/><Relationship Id="rId122" Type="http://schemas.openxmlformats.org/officeDocument/2006/relationships/customXml" Target="../ink/ink68.xml"/><Relationship Id="rId143" Type="http://schemas.openxmlformats.org/officeDocument/2006/relationships/image" Target="../media/image83.png"/><Relationship Id="rId148" Type="http://schemas.openxmlformats.org/officeDocument/2006/relationships/customXml" Target="../ink/ink81.xml"/><Relationship Id="rId164" Type="http://schemas.openxmlformats.org/officeDocument/2006/relationships/customXml" Target="../ink/ink89.xml"/><Relationship Id="rId169" Type="http://schemas.openxmlformats.org/officeDocument/2006/relationships/image" Target="../media/image96.png"/><Relationship Id="rId185" Type="http://schemas.openxmlformats.org/officeDocument/2006/relationships/image" Target="../media/image104.png"/><Relationship Id="rId4" Type="http://schemas.openxmlformats.org/officeDocument/2006/relationships/customXml" Target="../ink/ink9.xml"/><Relationship Id="rId9" Type="http://schemas.openxmlformats.org/officeDocument/2006/relationships/image" Target="../media/image16.png"/><Relationship Id="rId180" Type="http://schemas.openxmlformats.org/officeDocument/2006/relationships/customXml" Target="../ink/ink97.xml"/><Relationship Id="rId210" Type="http://schemas.openxmlformats.org/officeDocument/2006/relationships/customXml" Target="../ink/ink112.xml"/><Relationship Id="rId215" Type="http://schemas.openxmlformats.org/officeDocument/2006/relationships/image" Target="../media/image119.png"/><Relationship Id="rId26" Type="http://schemas.openxmlformats.org/officeDocument/2006/relationships/customXml" Target="../ink/ink20.xml"/><Relationship Id="rId47" Type="http://schemas.openxmlformats.org/officeDocument/2006/relationships/image" Target="../media/image35.png"/><Relationship Id="rId68" Type="http://schemas.openxmlformats.org/officeDocument/2006/relationships/customXml" Target="../ink/ink41.xml"/><Relationship Id="rId89" Type="http://schemas.openxmlformats.org/officeDocument/2006/relationships/image" Target="../media/image56.png"/><Relationship Id="rId112" Type="http://schemas.openxmlformats.org/officeDocument/2006/relationships/customXml" Target="../ink/ink63.xml"/><Relationship Id="rId133" Type="http://schemas.openxmlformats.org/officeDocument/2006/relationships/image" Target="../media/image78.png"/><Relationship Id="rId154" Type="http://schemas.openxmlformats.org/officeDocument/2006/relationships/customXml" Target="../ink/ink84.xml"/><Relationship Id="rId175" Type="http://schemas.openxmlformats.org/officeDocument/2006/relationships/image" Target="../media/image99.png"/><Relationship Id="rId196" Type="http://schemas.openxmlformats.org/officeDocument/2006/relationships/customXml" Target="../ink/ink105.xml"/><Relationship Id="rId200" Type="http://schemas.openxmlformats.org/officeDocument/2006/relationships/customXml" Target="../ink/ink107.xml"/><Relationship Id="rId16" Type="http://schemas.openxmlformats.org/officeDocument/2006/relationships/customXml" Target="../ink/ink15.xml"/><Relationship Id="rId221" Type="http://schemas.openxmlformats.org/officeDocument/2006/relationships/image" Target="../media/image122.png"/><Relationship Id="rId37" Type="http://schemas.openxmlformats.org/officeDocument/2006/relationships/image" Target="../media/image30.png"/><Relationship Id="rId58" Type="http://schemas.openxmlformats.org/officeDocument/2006/relationships/customXml" Target="../ink/ink36.xml"/><Relationship Id="rId79" Type="http://schemas.openxmlformats.org/officeDocument/2006/relationships/image" Target="../media/image51.png"/><Relationship Id="rId102" Type="http://schemas.openxmlformats.org/officeDocument/2006/relationships/customXml" Target="../ink/ink58.xml"/><Relationship Id="rId123" Type="http://schemas.openxmlformats.org/officeDocument/2006/relationships/image" Target="../media/image73.png"/><Relationship Id="rId144" Type="http://schemas.openxmlformats.org/officeDocument/2006/relationships/customXml" Target="../ink/ink79.xml"/><Relationship Id="rId90" Type="http://schemas.openxmlformats.org/officeDocument/2006/relationships/customXml" Target="../ink/ink52.xml"/><Relationship Id="rId165" Type="http://schemas.openxmlformats.org/officeDocument/2006/relationships/image" Target="../media/image94.png"/><Relationship Id="rId186" Type="http://schemas.openxmlformats.org/officeDocument/2006/relationships/customXml" Target="../ink/ink100.xml"/><Relationship Id="rId211" Type="http://schemas.openxmlformats.org/officeDocument/2006/relationships/image" Target="../media/image117.png"/><Relationship Id="rId27" Type="http://schemas.openxmlformats.org/officeDocument/2006/relationships/image" Target="../media/image25.png"/><Relationship Id="rId48" Type="http://schemas.openxmlformats.org/officeDocument/2006/relationships/customXml" Target="../ink/ink31.xml"/><Relationship Id="rId69" Type="http://schemas.openxmlformats.org/officeDocument/2006/relationships/image" Target="../media/image46.png"/><Relationship Id="rId113" Type="http://schemas.openxmlformats.org/officeDocument/2006/relationships/image" Target="../media/image68.png"/><Relationship Id="rId134" Type="http://schemas.openxmlformats.org/officeDocument/2006/relationships/customXml" Target="../ink/ink74.xml"/><Relationship Id="rId80" Type="http://schemas.openxmlformats.org/officeDocument/2006/relationships/customXml" Target="../ink/ink47.xml"/><Relationship Id="rId155" Type="http://schemas.openxmlformats.org/officeDocument/2006/relationships/image" Target="../media/image89.png"/><Relationship Id="rId176" Type="http://schemas.openxmlformats.org/officeDocument/2006/relationships/customXml" Target="../ink/ink95.xml"/><Relationship Id="rId197" Type="http://schemas.openxmlformats.org/officeDocument/2006/relationships/image" Target="../media/image110.png"/><Relationship Id="rId201" Type="http://schemas.openxmlformats.org/officeDocument/2006/relationships/image" Target="../media/image112.png"/><Relationship Id="rId222" Type="http://schemas.openxmlformats.org/officeDocument/2006/relationships/customXml" Target="../ink/ink118.xml"/><Relationship Id="rId17" Type="http://schemas.openxmlformats.org/officeDocument/2006/relationships/image" Target="../media/image20.png"/><Relationship Id="rId38" Type="http://schemas.openxmlformats.org/officeDocument/2006/relationships/customXml" Target="../ink/ink26.xml"/><Relationship Id="rId59" Type="http://schemas.openxmlformats.org/officeDocument/2006/relationships/image" Target="../media/image41.png"/><Relationship Id="rId103" Type="http://schemas.openxmlformats.org/officeDocument/2006/relationships/image" Target="../media/image63.png"/><Relationship Id="rId124" Type="http://schemas.openxmlformats.org/officeDocument/2006/relationships/customXml" Target="../ink/ink69.xml"/><Relationship Id="rId70" Type="http://schemas.openxmlformats.org/officeDocument/2006/relationships/customXml" Target="../ink/ink42.xml"/><Relationship Id="rId91" Type="http://schemas.openxmlformats.org/officeDocument/2006/relationships/image" Target="../media/image57.png"/><Relationship Id="rId145" Type="http://schemas.openxmlformats.org/officeDocument/2006/relationships/image" Target="../media/image84.png"/><Relationship Id="rId166" Type="http://schemas.openxmlformats.org/officeDocument/2006/relationships/customXml" Target="../ink/ink90.xml"/><Relationship Id="rId187" Type="http://schemas.openxmlformats.org/officeDocument/2006/relationships/image" Target="../media/image105.png"/><Relationship Id="rId1" Type="http://schemas.openxmlformats.org/officeDocument/2006/relationships/slideLayout" Target="../slideLayouts/slideLayout1.xml"/><Relationship Id="rId212" Type="http://schemas.openxmlformats.org/officeDocument/2006/relationships/customXml" Target="../ink/ink113.xml"/><Relationship Id="rId28" Type="http://schemas.openxmlformats.org/officeDocument/2006/relationships/customXml" Target="../ink/ink21.xml"/><Relationship Id="rId49" Type="http://schemas.openxmlformats.org/officeDocument/2006/relationships/image" Target="../media/image36.png"/><Relationship Id="rId114" Type="http://schemas.openxmlformats.org/officeDocument/2006/relationships/customXml" Target="../ink/ink64.xml"/><Relationship Id="rId60" Type="http://schemas.openxmlformats.org/officeDocument/2006/relationships/customXml" Target="../ink/ink37.xml"/><Relationship Id="rId81" Type="http://schemas.openxmlformats.org/officeDocument/2006/relationships/image" Target="../media/image52.png"/><Relationship Id="rId135" Type="http://schemas.openxmlformats.org/officeDocument/2006/relationships/image" Target="../media/image79.png"/><Relationship Id="rId156" Type="http://schemas.openxmlformats.org/officeDocument/2006/relationships/customXml" Target="../ink/ink85.xml"/><Relationship Id="rId177" Type="http://schemas.openxmlformats.org/officeDocument/2006/relationships/image" Target="../media/image100.png"/><Relationship Id="rId198" Type="http://schemas.openxmlformats.org/officeDocument/2006/relationships/customXml" Target="../ink/ink106.xml"/><Relationship Id="rId202" Type="http://schemas.openxmlformats.org/officeDocument/2006/relationships/customXml" Target="../ink/ink108.xml"/><Relationship Id="rId223" Type="http://schemas.openxmlformats.org/officeDocument/2006/relationships/image" Target="../media/image123.png"/><Relationship Id="rId18" Type="http://schemas.openxmlformats.org/officeDocument/2006/relationships/customXml" Target="../ink/ink16.xml"/><Relationship Id="rId39" Type="http://schemas.openxmlformats.org/officeDocument/2006/relationships/image" Target="../media/image31.png"/><Relationship Id="rId50" Type="http://schemas.openxmlformats.org/officeDocument/2006/relationships/customXml" Target="../ink/ink32.xml"/><Relationship Id="rId104" Type="http://schemas.openxmlformats.org/officeDocument/2006/relationships/customXml" Target="../ink/ink59.xml"/><Relationship Id="rId125" Type="http://schemas.openxmlformats.org/officeDocument/2006/relationships/image" Target="../media/image74.png"/><Relationship Id="rId146" Type="http://schemas.openxmlformats.org/officeDocument/2006/relationships/customXml" Target="../ink/ink80.xml"/><Relationship Id="rId167" Type="http://schemas.openxmlformats.org/officeDocument/2006/relationships/image" Target="../media/image95.png"/><Relationship Id="rId188" Type="http://schemas.openxmlformats.org/officeDocument/2006/relationships/customXml" Target="../ink/ink101.xml"/><Relationship Id="rId71" Type="http://schemas.openxmlformats.org/officeDocument/2006/relationships/image" Target="../media/image47.png"/><Relationship Id="rId92" Type="http://schemas.openxmlformats.org/officeDocument/2006/relationships/customXml" Target="../ink/ink53.xml"/><Relationship Id="rId213" Type="http://schemas.openxmlformats.org/officeDocument/2006/relationships/image" Target="../media/image118.png"/><Relationship Id="rId2" Type="http://schemas.openxmlformats.org/officeDocument/2006/relationships/notesSlide" Target="../notesSlides/notesSlide6.xml"/><Relationship Id="rId29" Type="http://schemas.openxmlformats.org/officeDocument/2006/relationships/image" Target="../media/image26.png"/><Relationship Id="rId40" Type="http://schemas.openxmlformats.org/officeDocument/2006/relationships/customXml" Target="../ink/ink27.xml"/><Relationship Id="rId115" Type="http://schemas.openxmlformats.org/officeDocument/2006/relationships/image" Target="../media/image69.png"/><Relationship Id="rId136" Type="http://schemas.openxmlformats.org/officeDocument/2006/relationships/customXml" Target="../ink/ink75.xml"/><Relationship Id="rId157" Type="http://schemas.openxmlformats.org/officeDocument/2006/relationships/image" Target="../media/image90.png"/><Relationship Id="rId178" Type="http://schemas.openxmlformats.org/officeDocument/2006/relationships/customXml" Target="../ink/ink96.xml"/><Relationship Id="rId61" Type="http://schemas.openxmlformats.org/officeDocument/2006/relationships/image" Target="../media/image42.png"/><Relationship Id="rId82" Type="http://schemas.openxmlformats.org/officeDocument/2006/relationships/customXml" Target="../ink/ink48.xml"/><Relationship Id="rId199" Type="http://schemas.openxmlformats.org/officeDocument/2006/relationships/image" Target="../media/image111.png"/><Relationship Id="rId203" Type="http://schemas.openxmlformats.org/officeDocument/2006/relationships/image" Target="../media/image113.png"/><Relationship Id="rId19" Type="http://schemas.openxmlformats.org/officeDocument/2006/relationships/image" Target="../media/image21.png"/><Relationship Id="rId30" Type="http://schemas.openxmlformats.org/officeDocument/2006/relationships/customXml" Target="../ink/ink22.xml"/><Relationship Id="rId105" Type="http://schemas.openxmlformats.org/officeDocument/2006/relationships/image" Target="../media/image64.png"/><Relationship Id="rId126" Type="http://schemas.openxmlformats.org/officeDocument/2006/relationships/customXml" Target="../ink/ink70.xml"/><Relationship Id="rId147" Type="http://schemas.openxmlformats.org/officeDocument/2006/relationships/image" Target="../media/image85.png"/><Relationship Id="rId168" Type="http://schemas.openxmlformats.org/officeDocument/2006/relationships/customXml" Target="../ink/ink91.xml"/></Relationships>
</file>

<file path=ppt/slides/_rels/slide7.xml.rels><?xml version="1.0" encoding="UTF-8" standalone="yes"?>
<Relationships xmlns="http://schemas.openxmlformats.org/package/2006/relationships"><Relationship Id="rId8" Type="http://schemas.openxmlformats.org/officeDocument/2006/relationships/customXml" Target="../ink/ink121.xml"/><Relationship Id="rId3" Type="http://schemas.openxmlformats.org/officeDocument/2006/relationships/image" Target="../media/image3.png"/><Relationship Id="rId7" Type="http://schemas.openxmlformats.org/officeDocument/2006/relationships/image" Target="../media/image1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20.xml"/><Relationship Id="rId11" Type="http://schemas.openxmlformats.org/officeDocument/2006/relationships/image" Target="../media/image127.png"/><Relationship Id="rId5" Type="http://schemas.openxmlformats.org/officeDocument/2006/relationships/image" Target="../media/image124.png"/><Relationship Id="rId10" Type="http://schemas.openxmlformats.org/officeDocument/2006/relationships/customXml" Target="../ink/ink122.xml"/><Relationship Id="rId4" Type="http://schemas.openxmlformats.org/officeDocument/2006/relationships/customXml" Target="../ink/ink119.xml"/><Relationship Id="rId9" Type="http://schemas.openxmlformats.org/officeDocument/2006/relationships/image" Target="../media/image126.png"/></Relationships>
</file>

<file path=ppt/slides/_rels/slide8.xml.rels><?xml version="1.0" encoding="UTF-8" standalone="yes"?>
<Relationships xmlns="http://schemas.openxmlformats.org/package/2006/relationships"><Relationship Id="rId8" Type="http://schemas.openxmlformats.org/officeDocument/2006/relationships/customXml" Target="../ink/ink125.xml"/><Relationship Id="rId13" Type="http://schemas.openxmlformats.org/officeDocument/2006/relationships/image" Target="../media/image132.png"/><Relationship Id="rId18" Type="http://schemas.openxmlformats.org/officeDocument/2006/relationships/customXml" Target="../ink/ink130.xml"/><Relationship Id="rId3" Type="http://schemas.openxmlformats.org/officeDocument/2006/relationships/image" Target="../media/image3.png"/><Relationship Id="rId7" Type="http://schemas.openxmlformats.org/officeDocument/2006/relationships/image" Target="../media/image129.png"/><Relationship Id="rId12" Type="http://schemas.openxmlformats.org/officeDocument/2006/relationships/customXml" Target="../ink/ink127.xml"/><Relationship Id="rId17" Type="http://schemas.openxmlformats.org/officeDocument/2006/relationships/image" Target="../media/image134.png"/><Relationship Id="rId2" Type="http://schemas.openxmlformats.org/officeDocument/2006/relationships/notesSlide" Target="../notesSlides/notesSlide8.xml"/><Relationship Id="rId16" Type="http://schemas.openxmlformats.org/officeDocument/2006/relationships/customXml" Target="../ink/ink129.xml"/><Relationship Id="rId1" Type="http://schemas.openxmlformats.org/officeDocument/2006/relationships/slideLayout" Target="../slideLayouts/slideLayout1.xml"/><Relationship Id="rId6" Type="http://schemas.openxmlformats.org/officeDocument/2006/relationships/customXml" Target="../ink/ink124.xml"/><Relationship Id="rId11" Type="http://schemas.openxmlformats.org/officeDocument/2006/relationships/image" Target="../media/image131.png"/><Relationship Id="rId5" Type="http://schemas.openxmlformats.org/officeDocument/2006/relationships/image" Target="../media/image128.png"/><Relationship Id="rId15" Type="http://schemas.openxmlformats.org/officeDocument/2006/relationships/image" Target="../media/image133.png"/><Relationship Id="rId10" Type="http://schemas.openxmlformats.org/officeDocument/2006/relationships/customXml" Target="../ink/ink126.xml"/><Relationship Id="rId19" Type="http://schemas.openxmlformats.org/officeDocument/2006/relationships/image" Target="../media/image135.png"/><Relationship Id="rId4" Type="http://schemas.openxmlformats.org/officeDocument/2006/relationships/customXml" Target="../ink/ink123.xml"/><Relationship Id="rId9" Type="http://schemas.openxmlformats.org/officeDocument/2006/relationships/image" Target="../media/image130.png"/><Relationship Id="rId14" Type="http://schemas.openxmlformats.org/officeDocument/2006/relationships/customXml" Target="../ink/ink128.xml"/></Relationships>
</file>

<file path=ppt/slides/_rels/slide9.xml.rels><?xml version="1.0" encoding="UTF-8" standalone="yes"?>
<Relationships xmlns="http://schemas.openxmlformats.org/package/2006/relationships"><Relationship Id="rId8" Type="http://schemas.openxmlformats.org/officeDocument/2006/relationships/customXml" Target="../ink/ink133.xml"/><Relationship Id="rId3" Type="http://schemas.openxmlformats.org/officeDocument/2006/relationships/image" Target="../media/image3.png"/><Relationship Id="rId7" Type="http://schemas.openxmlformats.org/officeDocument/2006/relationships/image" Target="../media/image13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32.xml"/><Relationship Id="rId11" Type="http://schemas.openxmlformats.org/officeDocument/2006/relationships/image" Target="../media/image139.png"/><Relationship Id="rId5" Type="http://schemas.openxmlformats.org/officeDocument/2006/relationships/image" Target="../media/image136.png"/><Relationship Id="rId10" Type="http://schemas.openxmlformats.org/officeDocument/2006/relationships/customXml" Target="../ink/ink134.xml"/><Relationship Id="rId4" Type="http://schemas.openxmlformats.org/officeDocument/2006/relationships/customXml" Target="../ink/ink131.xml"/><Relationship Id="rId9" Type="http://schemas.openxmlformats.org/officeDocument/2006/relationships/image" Target="../media/image1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מג:א-ז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43:1-7</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104935"/>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2750" y="97812"/>
            <a:ext cx="11544300" cy="5724644"/>
          </a:xfrm>
          <a:prstGeom prst="rect">
            <a:avLst/>
          </a:prstGeom>
          <a:noFill/>
        </p:spPr>
        <p:txBody>
          <a:bodyPr wrap="square" rtlCol="0">
            <a:spAutoFit/>
          </a:bodyPr>
          <a:lstStyle/>
          <a:p>
            <a:r>
              <a:rPr lang="en-US" sz="2400" b="1">
                <a:solidFill>
                  <a:srgbClr val="FFC000"/>
                </a:solidFill>
                <a:cs typeface="+mj-cs"/>
              </a:rPr>
              <a:t>Acts 8:26–40  </a:t>
            </a:r>
          </a:p>
          <a:p>
            <a:r>
              <a:rPr lang="en-US" sz="1900">
                <a:solidFill>
                  <a:srgbClr val="FFC000"/>
                </a:solidFill>
                <a:cs typeface="+mj-cs"/>
              </a:rPr>
              <a:t>8:26 And the angel of the Lord spake unto Philip, saying, Arise, and go toward the south unto the way that goeth down from Jerusalem unto Gaza, which is desert. 8:27 And he arose and went: and, behold, a man of Ethiopia, an eunuch of great authority under Candace queen of the Ethiopians, who had the charge of all her treasure, and had come to Jerusalem for to worship, 8:28 Was returning, and sitting in his chariot read Esaias the prophet. 8:29 Then the Spirit said unto Philip, Go near, and join thyself to this chariot. 8:30 And Philip ran thither to him, and heard him read the prophet Esaias, and said, Understandest thou what thou readest? 8:31 And he said, How can I, except some man should guide me? And he desired Philip that he would come up and sit with him. 8:32 The place of the scripture which he read was this, He was led as a sheep to the slaughter; and like a lamb dumb before his shearer, so opened he not his mouth: 8:33 In his humiliation his judgment was taken away: and who shall declare his generation? for his life is taken from the earth. 8:34 And the eunuch answered Philip, and said, I pray thee, of whom speaketh the prophet this? of himself, or of some other man? 8:35 Then Philip opened his mouth, and began at the same scripture, and preached unto him Jesus. 8:36 And as they went on their way, they came unto a certain water: and the eunuch said, See, here is water; what doth hinder me to be baptized? 8:37 And Philip said, If thou believest with all thine heart, thou mayest. And he answered and said, I believe that Jesus Christ is the Son of God. 8:38 And he commanded the chariot to stand still: and they went down both into the water, both Philip and the eunuch; and he baptized him. 8:39 And when they were come up out of the water, the Spirit of the Lord caught away Philip, that the eunuch saw him no more: and he went on his way rejoicing. 8:40 But Philip was found at Azotus: and passing through he preached in all the cities, till he came to Caesarea.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35BD876-0663-4654-72D7-E81350EF7FB3}"/>
                  </a:ext>
                </a:extLst>
              </p14:cNvPr>
              <p14:cNvContentPartPr/>
              <p14:nvPr/>
            </p14:nvContentPartPr>
            <p14:xfrm>
              <a:off x="4332840" y="3957340"/>
              <a:ext cx="788760" cy="59760"/>
            </p14:xfrm>
          </p:contentPart>
        </mc:Choice>
        <mc:Fallback>
          <p:pic>
            <p:nvPicPr>
              <p:cNvPr id="2" name="Ink 1">
                <a:extLst>
                  <a:ext uri="{FF2B5EF4-FFF2-40B4-BE49-F238E27FC236}">
                    <a16:creationId xmlns:a16="http://schemas.microsoft.com/office/drawing/2014/main" id="{335BD876-0663-4654-72D7-E81350EF7FB3}"/>
                  </a:ext>
                </a:extLst>
              </p:cNvPr>
              <p:cNvPicPr/>
              <p:nvPr/>
            </p:nvPicPr>
            <p:blipFill>
              <a:blip r:embed="rId5"/>
              <a:stretch>
                <a:fillRect/>
              </a:stretch>
            </p:blipFill>
            <p:spPr>
              <a:xfrm>
                <a:off x="4315200" y="3939700"/>
                <a:ext cx="824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909A395-6CBA-8FFA-4490-3A786264E014}"/>
                  </a:ext>
                </a:extLst>
              </p14:cNvPr>
              <p14:cNvContentPartPr/>
              <p14:nvPr/>
            </p14:nvContentPartPr>
            <p14:xfrm>
              <a:off x="8014560" y="4562860"/>
              <a:ext cx="2658600" cy="55800"/>
            </p14:xfrm>
          </p:contentPart>
        </mc:Choice>
        <mc:Fallback>
          <p:pic>
            <p:nvPicPr>
              <p:cNvPr id="4" name="Ink 3">
                <a:extLst>
                  <a:ext uri="{FF2B5EF4-FFF2-40B4-BE49-F238E27FC236}">
                    <a16:creationId xmlns:a16="http://schemas.microsoft.com/office/drawing/2014/main" id="{2909A395-6CBA-8FFA-4490-3A786264E014}"/>
                  </a:ext>
                </a:extLst>
              </p:cNvPr>
              <p:cNvPicPr/>
              <p:nvPr/>
            </p:nvPicPr>
            <p:blipFill>
              <a:blip r:embed="rId7"/>
              <a:stretch>
                <a:fillRect/>
              </a:stretch>
            </p:blipFill>
            <p:spPr>
              <a:xfrm>
                <a:off x="7996560" y="4545220"/>
                <a:ext cx="2694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B32FA30-D111-1CD2-889E-316A2CFA68BB}"/>
                  </a:ext>
                </a:extLst>
              </p14:cNvPr>
              <p14:cNvContentPartPr/>
              <p14:nvPr/>
            </p14:nvContentPartPr>
            <p14:xfrm>
              <a:off x="9693960" y="5463220"/>
              <a:ext cx="539280" cy="16560"/>
            </p14:xfrm>
          </p:contentPart>
        </mc:Choice>
        <mc:Fallback>
          <p:pic>
            <p:nvPicPr>
              <p:cNvPr id="5" name="Ink 4">
                <a:extLst>
                  <a:ext uri="{FF2B5EF4-FFF2-40B4-BE49-F238E27FC236}">
                    <a16:creationId xmlns:a16="http://schemas.microsoft.com/office/drawing/2014/main" id="{CB32FA30-D111-1CD2-889E-316A2CFA68BB}"/>
                  </a:ext>
                </a:extLst>
              </p:cNvPr>
              <p:cNvPicPr/>
              <p:nvPr/>
            </p:nvPicPr>
            <p:blipFill>
              <a:blip r:embed="rId9"/>
              <a:stretch>
                <a:fillRect/>
              </a:stretch>
            </p:blipFill>
            <p:spPr>
              <a:xfrm>
                <a:off x="9675960" y="5445220"/>
                <a:ext cx="574920" cy="52200"/>
              </a:xfrm>
              <a:prstGeom prst="rect">
                <a:avLst/>
              </a:prstGeom>
            </p:spPr>
          </p:pic>
        </mc:Fallback>
      </mc:AlternateContent>
    </p:spTree>
    <p:extLst>
      <p:ext uri="{BB962C8B-B14F-4D97-AF65-F5344CB8AC3E}">
        <p14:creationId xmlns:p14="http://schemas.microsoft.com/office/powerpoint/2010/main" val="3245702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92026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6250" y="170587"/>
            <a:ext cx="8985059" cy="5693866"/>
          </a:xfrm>
          <a:prstGeom prst="rect">
            <a:avLst/>
          </a:prstGeom>
          <a:noFill/>
        </p:spPr>
        <p:txBody>
          <a:bodyPr wrap="square" rtlCol="0">
            <a:spAutoFit/>
          </a:bodyPr>
          <a:lstStyle/>
          <a:p>
            <a:r>
              <a:rPr lang="en-US" sz="2800" b="1">
                <a:solidFill>
                  <a:srgbClr val="FFC000"/>
                </a:solidFill>
                <a:cs typeface="+mj-cs"/>
              </a:rPr>
              <a:t>Romans 9:25–26  </a:t>
            </a:r>
          </a:p>
          <a:p>
            <a:r>
              <a:rPr lang="en-US" sz="2400">
                <a:solidFill>
                  <a:srgbClr val="FFC000"/>
                </a:solidFill>
                <a:cs typeface="+mj-cs"/>
              </a:rPr>
              <a:t>9:25 As he saith also in Osee, I will call them my people, which were not my people; and her beloved, which was not beloved. 9:26 And it shall come to pass, that in the place where it was said unto them, Ye are not my people; there shall they be called the children of the living God. (KJV </a:t>
            </a:r>
            <a:r>
              <a:rPr lang="el-GR" sz="2400">
                <a:solidFill>
                  <a:srgbClr val="00B0F0"/>
                </a:solidFill>
                <a:cs typeface="+mj-cs"/>
              </a:rPr>
              <a:t>ὡς καὶ ἐν τῷ Ὡσηὲ λέγει· καλέσω τὸν οὐ λαόν μου λαόν μου καὶ τὴν οὐκ ἠγαπημένην ἠγαπημένην· καὶ ἔσται ἐν τῷ τόπῳ οὗ ἐρρέθη αὐτοῖς· οὐ λαός μου ὑμεῖς, ἐκεῖ κληθήσονται υἱοὶ θεοῦ ζῶντος.</a:t>
            </a:r>
            <a:r>
              <a:rPr lang="el-GR" sz="2400">
                <a:solidFill>
                  <a:srgbClr val="FFC000"/>
                </a:solidFill>
                <a:cs typeface="+mj-cs"/>
              </a:rPr>
              <a:t>)</a:t>
            </a:r>
            <a:endParaRPr lang="en-US" sz="2400">
              <a:solidFill>
                <a:srgbClr val="FFC000"/>
              </a:solidFill>
              <a:cs typeface="+mj-cs"/>
            </a:endParaRPr>
          </a:p>
          <a:p>
            <a:endParaRPr lang="en-US" sz="2800">
              <a:solidFill>
                <a:srgbClr val="FFC000"/>
              </a:solidFill>
              <a:cs typeface="+mj-cs"/>
            </a:endParaRPr>
          </a:p>
          <a:p>
            <a:r>
              <a:rPr lang="en-US" sz="2800">
                <a:solidFill>
                  <a:srgbClr val="FFC000"/>
                </a:solidFill>
                <a:cs typeface="+mj-cs"/>
              </a:rPr>
              <a:t>Mishley / Proverbs 21:18  </a:t>
            </a:r>
          </a:p>
          <a:p>
            <a:r>
              <a:rPr lang="en-US" sz="2800">
                <a:solidFill>
                  <a:srgbClr val="FFC000"/>
                </a:solidFill>
                <a:cs typeface="+mj-cs"/>
              </a:rPr>
              <a:t>21:18 The wicked shall be a ransom for the righteous, And the transgressor for the upright. (KJV </a:t>
            </a:r>
            <a:r>
              <a:rPr lang="he-IL" sz="2800">
                <a:solidFill>
                  <a:srgbClr val="FFFF00"/>
                </a:solidFill>
                <a:cs typeface="+mj-cs"/>
              </a:rPr>
              <a:t>כֹּ֣פֶר לַצַּדִּ֣יק רָשָׁ֑ע וְתַ֖חַת יְשָׁרִ֣ים בּוֹגֵֽד׃</a:t>
            </a:r>
            <a:r>
              <a:rPr lang="he-IL" sz="2800">
                <a:solidFill>
                  <a:srgbClr val="FFC000"/>
                </a:solidFill>
                <a:cs typeface="+mj-cs"/>
              </a:rPr>
              <a:t>)</a:t>
            </a:r>
          </a:p>
          <a:p>
            <a:endParaRPr lang="el-GR" sz="28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E05324A-7D6B-2783-9030-09F013D11B0D}"/>
                  </a:ext>
                </a:extLst>
              </p14:cNvPr>
              <p14:cNvContentPartPr/>
              <p14:nvPr/>
            </p14:nvContentPartPr>
            <p14:xfrm>
              <a:off x="3644160" y="984100"/>
              <a:ext cx="308880" cy="10800"/>
            </p14:xfrm>
          </p:contentPart>
        </mc:Choice>
        <mc:Fallback>
          <p:pic>
            <p:nvPicPr>
              <p:cNvPr id="2" name="Ink 1">
                <a:extLst>
                  <a:ext uri="{FF2B5EF4-FFF2-40B4-BE49-F238E27FC236}">
                    <a16:creationId xmlns:a16="http://schemas.microsoft.com/office/drawing/2014/main" id="{9E05324A-7D6B-2783-9030-09F013D11B0D}"/>
                  </a:ext>
                </a:extLst>
              </p:cNvPr>
              <p:cNvPicPr/>
              <p:nvPr/>
            </p:nvPicPr>
            <p:blipFill>
              <a:blip r:embed="rId5"/>
              <a:stretch>
                <a:fillRect/>
              </a:stretch>
            </p:blipFill>
            <p:spPr>
              <a:xfrm>
                <a:off x="3626520" y="966100"/>
                <a:ext cx="3445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4A4CEDC-12F4-E898-D742-6BBDBF2E7FA9}"/>
                  </a:ext>
                </a:extLst>
              </p14:cNvPr>
              <p14:cNvContentPartPr/>
              <p14:nvPr/>
            </p14:nvContentPartPr>
            <p14:xfrm>
              <a:off x="2439240" y="2057260"/>
              <a:ext cx="34560" cy="20520"/>
            </p14:xfrm>
          </p:contentPart>
        </mc:Choice>
        <mc:Fallback>
          <p:pic>
            <p:nvPicPr>
              <p:cNvPr id="4" name="Ink 3">
                <a:extLst>
                  <a:ext uri="{FF2B5EF4-FFF2-40B4-BE49-F238E27FC236}">
                    <a16:creationId xmlns:a16="http://schemas.microsoft.com/office/drawing/2014/main" id="{24A4CEDC-12F4-E898-D742-6BBDBF2E7FA9}"/>
                  </a:ext>
                </a:extLst>
              </p:cNvPr>
              <p:cNvPicPr/>
              <p:nvPr/>
            </p:nvPicPr>
            <p:blipFill>
              <a:blip r:embed="rId7"/>
              <a:stretch>
                <a:fillRect/>
              </a:stretch>
            </p:blipFill>
            <p:spPr>
              <a:xfrm>
                <a:off x="2421240" y="2039260"/>
                <a:ext cx="70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C16F7DA-9468-92BD-73B4-8132E27CD5CF}"/>
                  </a:ext>
                </a:extLst>
              </p14:cNvPr>
              <p14:cNvContentPartPr/>
              <p14:nvPr/>
            </p14:nvContentPartPr>
            <p14:xfrm>
              <a:off x="3116760" y="2104420"/>
              <a:ext cx="9000" cy="7560"/>
            </p14:xfrm>
          </p:contentPart>
        </mc:Choice>
        <mc:Fallback>
          <p:pic>
            <p:nvPicPr>
              <p:cNvPr id="5" name="Ink 4">
                <a:extLst>
                  <a:ext uri="{FF2B5EF4-FFF2-40B4-BE49-F238E27FC236}">
                    <a16:creationId xmlns:a16="http://schemas.microsoft.com/office/drawing/2014/main" id="{EC16F7DA-9468-92BD-73B4-8132E27CD5CF}"/>
                  </a:ext>
                </a:extLst>
              </p:cNvPr>
              <p:cNvPicPr/>
              <p:nvPr/>
            </p:nvPicPr>
            <p:blipFill>
              <a:blip r:embed="rId9"/>
              <a:stretch>
                <a:fillRect/>
              </a:stretch>
            </p:blipFill>
            <p:spPr>
              <a:xfrm>
                <a:off x="3099120" y="2086780"/>
                <a:ext cx="44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0684162-8718-DC72-520F-06BE9D1525D8}"/>
                  </a:ext>
                </a:extLst>
              </p14:cNvPr>
              <p14:cNvContentPartPr/>
              <p14:nvPr/>
            </p14:nvContentPartPr>
            <p14:xfrm>
              <a:off x="8634840" y="1723540"/>
              <a:ext cx="343080" cy="41400"/>
            </p14:xfrm>
          </p:contentPart>
        </mc:Choice>
        <mc:Fallback>
          <p:pic>
            <p:nvPicPr>
              <p:cNvPr id="7" name="Ink 6">
                <a:extLst>
                  <a:ext uri="{FF2B5EF4-FFF2-40B4-BE49-F238E27FC236}">
                    <a16:creationId xmlns:a16="http://schemas.microsoft.com/office/drawing/2014/main" id="{D0684162-8718-DC72-520F-06BE9D1525D8}"/>
                  </a:ext>
                </a:extLst>
              </p:cNvPr>
              <p:cNvPicPr/>
              <p:nvPr/>
            </p:nvPicPr>
            <p:blipFill>
              <a:blip r:embed="rId11"/>
              <a:stretch>
                <a:fillRect/>
              </a:stretch>
            </p:blipFill>
            <p:spPr>
              <a:xfrm>
                <a:off x="8616840" y="1705900"/>
                <a:ext cx="378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D0E126D-50C7-93D4-0864-DD3AAD4141BE}"/>
                  </a:ext>
                </a:extLst>
              </p14:cNvPr>
              <p14:cNvContentPartPr/>
              <p14:nvPr/>
            </p14:nvContentPartPr>
            <p14:xfrm>
              <a:off x="638880" y="2043220"/>
              <a:ext cx="8569080" cy="165960"/>
            </p14:xfrm>
          </p:contentPart>
        </mc:Choice>
        <mc:Fallback>
          <p:pic>
            <p:nvPicPr>
              <p:cNvPr id="9" name="Ink 8">
                <a:extLst>
                  <a:ext uri="{FF2B5EF4-FFF2-40B4-BE49-F238E27FC236}">
                    <a16:creationId xmlns:a16="http://schemas.microsoft.com/office/drawing/2014/main" id="{CD0E126D-50C7-93D4-0864-DD3AAD4141BE}"/>
                  </a:ext>
                </a:extLst>
              </p:cNvPr>
              <p:cNvPicPr/>
              <p:nvPr/>
            </p:nvPicPr>
            <p:blipFill>
              <a:blip r:embed="rId13"/>
              <a:stretch>
                <a:fillRect/>
              </a:stretch>
            </p:blipFill>
            <p:spPr>
              <a:xfrm>
                <a:off x="621240" y="2025220"/>
                <a:ext cx="86047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1DB92A9-24C8-2E18-019B-485751848248}"/>
                  </a:ext>
                </a:extLst>
              </p14:cNvPr>
              <p14:cNvContentPartPr/>
              <p14:nvPr/>
            </p14:nvContentPartPr>
            <p14:xfrm>
              <a:off x="540960" y="2433820"/>
              <a:ext cx="489960" cy="40680"/>
            </p14:xfrm>
          </p:contentPart>
        </mc:Choice>
        <mc:Fallback>
          <p:pic>
            <p:nvPicPr>
              <p:cNvPr id="11" name="Ink 10">
                <a:extLst>
                  <a:ext uri="{FF2B5EF4-FFF2-40B4-BE49-F238E27FC236}">
                    <a16:creationId xmlns:a16="http://schemas.microsoft.com/office/drawing/2014/main" id="{F1DB92A9-24C8-2E18-019B-485751848248}"/>
                  </a:ext>
                </a:extLst>
              </p:cNvPr>
              <p:cNvPicPr/>
              <p:nvPr/>
            </p:nvPicPr>
            <p:blipFill>
              <a:blip r:embed="rId15"/>
              <a:stretch>
                <a:fillRect/>
              </a:stretch>
            </p:blipFill>
            <p:spPr>
              <a:xfrm>
                <a:off x="522960" y="2415820"/>
                <a:ext cx="525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185CCDE-4E66-B2D1-3D71-5A6BEDC7A919}"/>
                  </a:ext>
                </a:extLst>
              </p14:cNvPr>
              <p14:cNvContentPartPr/>
              <p14:nvPr/>
            </p14:nvContentPartPr>
            <p14:xfrm>
              <a:off x="3381720" y="3998740"/>
              <a:ext cx="637200" cy="53280"/>
            </p14:xfrm>
          </p:contentPart>
        </mc:Choice>
        <mc:Fallback>
          <p:pic>
            <p:nvPicPr>
              <p:cNvPr id="12" name="Ink 11">
                <a:extLst>
                  <a:ext uri="{FF2B5EF4-FFF2-40B4-BE49-F238E27FC236}">
                    <a16:creationId xmlns:a16="http://schemas.microsoft.com/office/drawing/2014/main" id="{5185CCDE-4E66-B2D1-3D71-5A6BEDC7A919}"/>
                  </a:ext>
                </a:extLst>
              </p:cNvPr>
              <p:cNvPicPr/>
              <p:nvPr/>
            </p:nvPicPr>
            <p:blipFill>
              <a:blip r:embed="rId17"/>
              <a:stretch>
                <a:fillRect/>
              </a:stretch>
            </p:blipFill>
            <p:spPr>
              <a:xfrm>
                <a:off x="3363720" y="3980740"/>
                <a:ext cx="672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5A2DBE8B-1504-9ACD-2331-88EA5ABF02E3}"/>
                  </a:ext>
                </a:extLst>
              </p14:cNvPr>
              <p14:cNvContentPartPr/>
              <p14:nvPr/>
            </p14:nvContentPartPr>
            <p14:xfrm>
              <a:off x="1777560" y="4437580"/>
              <a:ext cx="6017040" cy="129960"/>
            </p14:xfrm>
          </p:contentPart>
        </mc:Choice>
        <mc:Fallback>
          <p:pic>
            <p:nvPicPr>
              <p:cNvPr id="13" name="Ink 12">
                <a:extLst>
                  <a:ext uri="{FF2B5EF4-FFF2-40B4-BE49-F238E27FC236}">
                    <a16:creationId xmlns:a16="http://schemas.microsoft.com/office/drawing/2014/main" id="{5A2DBE8B-1504-9ACD-2331-88EA5ABF02E3}"/>
                  </a:ext>
                </a:extLst>
              </p:cNvPr>
              <p:cNvPicPr/>
              <p:nvPr/>
            </p:nvPicPr>
            <p:blipFill>
              <a:blip r:embed="rId19"/>
              <a:stretch>
                <a:fillRect/>
              </a:stretch>
            </p:blipFill>
            <p:spPr>
              <a:xfrm>
                <a:off x="1759560" y="4419580"/>
                <a:ext cx="60526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DBA75766-D740-20FF-074D-7FFD9C4B9D9B}"/>
                  </a:ext>
                </a:extLst>
              </p14:cNvPr>
              <p14:cNvContentPartPr/>
              <p14:nvPr/>
            </p14:nvContentPartPr>
            <p14:xfrm>
              <a:off x="1026960" y="4840060"/>
              <a:ext cx="3814200" cy="141840"/>
            </p14:xfrm>
          </p:contentPart>
        </mc:Choice>
        <mc:Fallback>
          <p:pic>
            <p:nvPicPr>
              <p:cNvPr id="14" name="Ink 13">
                <a:extLst>
                  <a:ext uri="{FF2B5EF4-FFF2-40B4-BE49-F238E27FC236}">
                    <a16:creationId xmlns:a16="http://schemas.microsoft.com/office/drawing/2014/main" id="{DBA75766-D740-20FF-074D-7FFD9C4B9D9B}"/>
                  </a:ext>
                </a:extLst>
              </p:cNvPr>
              <p:cNvPicPr/>
              <p:nvPr/>
            </p:nvPicPr>
            <p:blipFill>
              <a:blip r:embed="rId21"/>
              <a:stretch>
                <a:fillRect/>
              </a:stretch>
            </p:blipFill>
            <p:spPr>
              <a:xfrm>
                <a:off x="1008960" y="4822420"/>
                <a:ext cx="3849840" cy="177480"/>
              </a:xfrm>
              <a:prstGeom prst="rect">
                <a:avLst/>
              </a:prstGeom>
            </p:spPr>
          </p:pic>
        </mc:Fallback>
      </mc:AlternateContent>
    </p:spTree>
    <p:extLst>
      <p:ext uri="{BB962C8B-B14F-4D97-AF65-F5344CB8AC3E}">
        <p14:creationId xmlns:p14="http://schemas.microsoft.com/office/powerpoint/2010/main" val="387751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6250" y="170587"/>
            <a:ext cx="8985059" cy="5570756"/>
          </a:xfrm>
          <a:prstGeom prst="rect">
            <a:avLst/>
          </a:prstGeom>
          <a:noFill/>
        </p:spPr>
        <p:txBody>
          <a:bodyPr wrap="square" rtlCol="0">
            <a:spAutoFit/>
          </a:bodyPr>
          <a:lstStyle/>
          <a:p>
            <a:r>
              <a:rPr lang="en-US" sz="2800" b="1">
                <a:solidFill>
                  <a:srgbClr val="FFC000"/>
                </a:solidFill>
                <a:cs typeface="+mj-cs"/>
              </a:rPr>
              <a:t>Matthew 24:31  </a:t>
            </a:r>
          </a:p>
          <a:p>
            <a:r>
              <a:rPr lang="en-US" sz="2500">
                <a:solidFill>
                  <a:srgbClr val="FFC000"/>
                </a:solidFill>
                <a:cs typeface="+mj-cs"/>
              </a:rPr>
              <a:t>24:31 And he shall send his angels with a great sound of a trumpet, and they shall gather together his elect from the four winds, from one end of heaven to the other. (KJV </a:t>
            </a:r>
            <a:r>
              <a:rPr lang="el-GR" sz="2500">
                <a:solidFill>
                  <a:srgbClr val="00B0F0"/>
                </a:solidFill>
                <a:cs typeface="+mj-cs"/>
              </a:rPr>
              <a:t>καὶ ἀποστελεῖ τοὺς ἀγγέλους αὐτοῦ μετὰ σάλπιγγος μεγάλης, καὶ ἐπισυνάξουσιν τοὺς ἐκλεκτοὺς αὐτοῦ ἐκ τῶν τεσσάρων ἀνέμων ἀπʼ ἄκρων οὐρανῶν ἕως [τῶν] ἄκρων αὐτῶν.</a:t>
            </a:r>
            <a:r>
              <a:rPr lang="el-GR" sz="2500">
                <a:solidFill>
                  <a:srgbClr val="FFC000"/>
                </a:solidFill>
                <a:cs typeface="+mj-cs"/>
              </a:rPr>
              <a:t>)</a:t>
            </a:r>
          </a:p>
          <a:p>
            <a:endParaRPr lang="el-GR" sz="2500" b="1">
              <a:solidFill>
                <a:srgbClr val="FFC000"/>
              </a:solidFill>
              <a:cs typeface="+mj-cs"/>
            </a:endParaRPr>
          </a:p>
          <a:p>
            <a:r>
              <a:rPr lang="en-US" sz="2800" b="1">
                <a:solidFill>
                  <a:srgbClr val="FFC000"/>
                </a:solidFill>
                <a:cs typeface="+mj-cs"/>
              </a:rPr>
              <a:t>Mark 13:27  </a:t>
            </a:r>
          </a:p>
          <a:p>
            <a:r>
              <a:rPr lang="en-US" sz="2500">
                <a:solidFill>
                  <a:srgbClr val="FFC000"/>
                </a:solidFill>
                <a:cs typeface="+mj-cs"/>
              </a:rPr>
              <a:t>13:27 And then shall he send his angels, and shall gather together his elect from the four winds, from the uttermost part of the earth to the uttermost part of heaven. (KJV </a:t>
            </a:r>
            <a:r>
              <a:rPr lang="el-GR" sz="2500">
                <a:solidFill>
                  <a:srgbClr val="00B0F0"/>
                </a:solidFill>
                <a:cs typeface="+mj-cs"/>
              </a:rPr>
              <a:t>καὶ τότε ἀποστελεῖ τοὺς ἀγγέλους καὶ ἐπισυνάξει τοὺς ἐκλεκτοὺς [αὐτοῦ] ἐκ τῶν τεσσάρων ἀνέμων ἀπʼ ἄκρου γῆς ἕως ἄκρου οὐρανοῦ.</a:t>
            </a:r>
            <a:r>
              <a:rPr lang="el-GR" sz="25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3349149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70587"/>
            <a:ext cx="9112059" cy="5632311"/>
          </a:xfrm>
          <a:prstGeom prst="rect">
            <a:avLst/>
          </a:prstGeom>
          <a:noFill/>
        </p:spPr>
        <p:txBody>
          <a:bodyPr wrap="square" rtlCol="0">
            <a:spAutoFit/>
          </a:bodyPr>
          <a:lstStyle/>
          <a:p>
            <a:pPr algn="r"/>
            <a:r>
              <a:rPr lang="he-IL" sz="3600" b="1">
                <a:solidFill>
                  <a:srgbClr val="FFFF00"/>
                </a:solidFill>
                <a:cs typeface="+mj-cs"/>
              </a:rPr>
              <a:t>ספר דברים פרק ד</a:t>
            </a:r>
          </a:p>
          <a:p>
            <a:pPr algn="r"/>
            <a:r>
              <a:rPr lang="he-IL" sz="3600">
                <a:solidFill>
                  <a:srgbClr val="FFFF00"/>
                </a:solidFill>
                <a:cs typeface="+mj-cs"/>
              </a:rPr>
              <a:t>ד   וְאַתֶּם הַדְּבֵקִים בַּיהוָֹה אֱלֹהֵיכֶם חַיִּים כֻּלְּכֶם הַיּוֹם: </a:t>
            </a:r>
            <a:r>
              <a:rPr lang="he-IL" sz="3600">
                <a:solidFill>
                  <a:srgbClr val="FFC000"/>
                </a:solidFill>
                <a:cs typeface="+mj-cs"/>
              </a:rPr>
              <a:t>ה   רְאֵה | לִמַּדְתִּי אֶתְכֶם חֻקִּים וּמִשְׁפָּטִים כַּאֲשֶׁר צִוַּנִי יְהוָֹה אֱלֹהָי לַעֲשֹוֹת כֵּן בְּקֶרֶב הָאָרֶץ אֲשֶׁר אַתֶּם בָּאִים שָׁמָּה לְרִשְׁתָּהּ: </a:t>
            </a:r>
            <a:r>
              <a:rPr lang="he-IL" sz="3600">
                <a:solidFill>
                  <a:srgbClr val="92D050"/>
                </a:solidFill>
                <a:cs typeface="+mj-cs"/>
              </a:rPr>
              <a:t>ו   וּשְׁמַרְתֶּם וַעֲשִֹיתֶם כִּי הִוא חָכְמַתְכֶם וּבִינַתְכֶם לְעֵינֵי הָעַמִּים אֲשֶׁר יִשְׁמְעוּן אֵת כָּל-הַחֻקִּים הָאֵלֶּה וְאָמְרוּ רַק עַם-חָכָם וְנָבוֹן הַגּוֹי הַגָּדוֹל הַזֶּה</a:t>
            </a:r>
            <a:r>
              <a:rPr lang="he-IL" sz="3600">
                <a:solidFill>
                  <a:srgbClr val="00B0F0"/>
                </a:solidFill>
                <a:cs typeface="+mj-cs"/>
              </a:rPr>
              <a:t>: ז   כִּי מִי-גוֹי גָּדוֹל אֲשֶׁר-לוֹ אֱלֹהִים קְרֹבִים אֵלָיו כַּיהוָֹה אֱלֹהֵינוּ בְּכָל-קָרְאֵנוּ אֵלָיו: </a:t>
            </a:r>
            <a:r>
              <a:rPr lang="he-IL" sz="3600">
                <a:solidFill>
                  <a:srgbClr val="FFFF00"/>
                </a:solidFill>
                <a:cs typeface="+mj-cs"/>
              </a:rPr>
              <a:t>ח   וּמִי גּוֹי גָּדוֹל אֲשֶׁר-לוֹ חֻקִּים וּמִשְׁפָּטִים צַדִּיקִם כְּכֹל הַתּוֹרָה הַזֹּאת אֲשֶׁר אָנֹכִי נֹתֵן לִפְנֵיכֶם הַיּוֹם</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CC759B6-735F-6C21-248D-9926560A19B1}"/>
                  </a:ext>
                </a:extLst>
              </p14:cNvPr>
              <p14:cNvContentPartPr/>
              <p14:nvPr/>
            </p14:nvContentPartPr>
            <p14:xfrm>
              <a:off x="6646200" y="1343380"/>
              <a:ext cx="2159640" cy="102960"/>
            </p14:xfrm>
          </p:contentPart>
        </mc:Choice>
        <mc:Fallback>
          <p:pic>
            <p:nvPicPr>
              <p:cNvPr id="2" name="Ink 1">
                <a:extLst>
                  <a:ext uri="{FF2B5EF4-FFF2-40B4-BE49-F238E27FC236}">
                    <a16:creationId xmlns:a16="http://schemas.microsoft.com/office/drawing/2014/main" id="{BCC759B6-735F-6C21-248D-9926560A19B1}"/>
                  </a:ext>
                </a:extLst>
              </p:cNvPr>
              <p:cNvPicPr/>
              <p:nvPr/>
            </p:nvPicPr>
            <p:blipFill>
              <a:blip r:embed="rId5"/>
              <a:stretch>
                <a:fillRect/>
              </a:stretch>
            </p:blipFill>
            <p:spPr>
              <a:xfrm>
                <a:off x="6628560" y="1325740"/>
                <a:ext cx="2195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DFD32FC-42B1-D502-C2CF-9F0F6229B65D}"/>
                  </a:ext>
                </a:extLst>
              </p14:cNvPr>
              <p14:cNvContentPartPr/>
              <p14:nvPr/>
            </p14:nvContentPartPr>
            <p14:xfrm>
              <a:off x="4223760" y="1356700"/>
              <a:ext cx="2269080" cy="96840"/>
            </p14:xfrm>
          </p:contentPart>
        </mc:Choice>
        <mc:Fallback>
          <p:pic>
            <p:nvPicPr>
              <p:cNvPr id="4" name="Ink 3">
                <a:extLst>
                  <a:ext uri="{FF2B5EF4-FFF2-40B4-BE49-F238E27FC236}">
                    <a16:creationId xmlns:a16="http://schemas.microsoft.com/office/drawing/2014/main" id="{3DFD32FC-42B1-D502-C2CF-9F0F6229B65D}"/>
                  </a:ext>
                </a:extLst>
              </p:cNvPr>
              <p:cNvPicPr/>
              <p:nvPr/>
            </p:nvPicPr>
            <p:blipFill>
              <a:blip r:embed="rId7"/>
              <a:stretch>
                <a:fillRect/>
              </a:stretch>
            </p:blipFill>
            <p:spPr>
              <a:xfrm>
                <a:off x="4206120" y="1339060"/>
                <a:ext cx="2304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A746661-1102-3B42-3F9F-44ECBC3FB9CB}"/>
                  </a:ext>
                </a:extLst>
              </p14:cNvPr>
              <p14:cNvContentPartPr/>
              <p14:nvPr/>
            </p14:nvContentPartPr>
            <p14:xfrm>
              <a:off x="2370480" y="1282900"/>
              <a:ext cx="1882800" cy="79560"/>
            </p14:xfrm>
          </p:contentPart>
        </mc:Choice>
        <mc:Fallback>
          <p:pic>
            <p:nvPicPr>
              <p:cNvPr id="5" name="Ink 4">
                <a:extLst>
                  <a:ext uri="{FF2B5EF4-FFF2-40B4-BE49-F238E27FC236}">
                    <a16:creationId xmlns:a16="http://schemas.microsoft.com/office/drawing/2014/main" id="{AA746661-1102-3B42-3F9F-44ECBC3FB9CB}"/>
                  </a:ext>
                </a:extLst>
              </p:cNvPr>
              <p:cNvPicPr/>
              <p:nvPr/>
            </p:nvPicPr>
            <p:blipFill>
              <a:blip r:embed="rId9"/>
              <a:stretch>
                <a:fillRect/>
              </a:stretch>
            </p:blipFill>
            <p:spPr>
              <a:xfrm>
                <a:off x="2352480" y="1265260"/>
                <a:ext cx="1918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B472786-F8FC-8241-9AF9-166B0F0FBEE5}"/>
                  </a:ext>
                </a:extLst>
              </p14:cNvPr>
              <p14:cNvContentPartPr/>
              <p14:nvPr/>
            </p14:nvContentPartPr>
            <p14:xfrm>
              <a:off x="1690080" y="1218100"/>
              <a:ext cx="962640" cy="88200"/>
            </p14:xfrm>
          </p:contentPart>
        </mc:Choice>
        <mc:Fallback>
          <p:pic>
            <p:nvPicPr>
              <p:cNvPr id="7" name="Ink 6">
                <a:extLst>
                  <a:ext uri="{FF2B5EF4-FFF2-40B4-BE49-F238E27FC236}">
                    <a16:creationId xmlns:a16="http://schemas.microsoft.com/office/drawing/2014/main" id="{BB472786-F8FC-8241-9AF9-166B0F0FBEE5}"/>
                  </a:ext>
                </a:extLst>
              </p:cNvPr>
              <p:cNvPicPr/>
              <p:nvPr/>
            </p:nvPicPr>
            <p:blipFill>
              <a:blip r:embed="rId11"/>
              <a:stretch>
                <a:fillRect/>
              </a:stretch>
            </p:blipFill>
            <p:spPr>
              <a:xfrm>
                <a:off x="1672080" y="1200100"/>
                <a:ext cx="998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72DB743D-8341-6FAE-BF5E-B66BC84D04E8}"/>
                  </a:ext>
                </a:extLst>
              </p14:cNvPr>
              <p14:cNvContentPartPr/>
              <p14:nvPr/>
            </p14:nvContentPartPr>
            <p14:xfrm>
              <a:off x="1756680" y="687100"/>
              <a:ext cx="7225200" cy="729360"/>
            </p14:xfrm>
          </p:contentPart>
        </mc:Choice>
        <mc:Fallback>
          <p:pic>
            <p:nvPicPr>
              <p:cNvPr id="9" name="Ink 8">
                <a:extLst>
                  <a:ext uri="{FF2B5EF4-FFF2-40B4-BE49-F238E27FC236}">
                    <a16:creationId xmlns:a16="http://schemas.microsoft.com/office/drawing/2014/main" id="{72DB743D-8341-6FAE-BF5E-B66BC84D04E8}"/>
                  </a:ext>
                </a:extLst>
              </p:cNvPr>
              <p:cNvPicPr/>
              <p:nvPr/>
            </p:nvPicPr>
            <p:blipFill>
              <a:blip r:embed="rId13"/>
              <a:stretch>
                <a:fillRect/>
              </a:stretch>
            </p:blipFill>
            <p:spPr>
              <a:xfrm>
                <a:off x="1738680" y="669460"/>
                <a:ext cx="7260840" cy="765000"/>
              </a:xfrm>
              <a:prstGeom prst="rect">
                <a:avLst/>
              </a:prstGeom>
            </p:spPr>
          </p:pic>
        </mc:Fallback>
      </mc:AlternateContent>
      <p:grpSp>
        <p:nvGrpSpPr>
          <p:cNvPr id="22" name="Group 21">
            <a:extLst>
              <a:ext uri="{FF2B5EF4-FFF2-40B4-BE49-F238E27FC236}">
                <a16:creationId xmlns:a16="http://schemas.microsoft.com/office/drawing/2014/main" id="{994765F0-39FD-6C7A-56D5-45F57B630C57}"/>
              </a:ext>
            </a:extLst>
          </p:cNvPr>
          <p:cNvGrpSpPr/>
          <p:nvPr/>
        </p:nvGrpSpPr>
        <p:grpSpPr>
          <a:xfrm>
            <a:off x="634200" y="1837660"/>
            <a:ext cx="8745120" cy="174240"/>
            <a:chOff x="634200" y="1837660"/>
            <a:chExt cx="8745120" cy="17424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621ED2A-656D-33B2-0ED6-3CF86CC3CF3A}"/>
                    </a:ext>
                  </a:extLst>
                </p14:cNvPr>
                <p14:cNvContentPartPr/>
                <p14:nvPr/>
              </p14:nvContentPartPr>
              <p14:xfrm>
                <a:off x="8846520" y="1837660"/>
                <a:ext cx="532800" cy="53640"/>
              </p14:xfrm>
            </p:contentPart>
          </mc:Choice>
          <mc:Fallback>
            <p:pic>
              <p:nvPicPr>
                <p:cNvPr id="11" name="Ink 10">
                  <a:extLst>
                    <a:ext uri="{FF2B5EF4-FFF2-40B4-BE49-F238E27FC236}">
                      <a16:creationId xmlns:a16="http://schemas.microsoft.com/office/drawing/2014/main" id="{1621ED2A-656D-33B2-0ED6-3CF86CC3CF3A}"/>
                    </a:ext>
                  </a:extLst>
                </p:cNvPr>
                <p:cNvPicPr/>
                <p:nvPr/>
              </p:nvPicPr>
              <p:blipFill>
                <a:blip r:embed="rId15"/>
                <a:stretch>
                  <a:fillRect/>
                </a:stretch>
              </p:blipFill>
              <p:spPr>
                <a:xfrm>
                  <a:off x="8828520" y="1820020"/>
                  <a:ext cx="568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CC652C7-40ED-3F3E-37DA-9AF50E26BBC8}"/>
                    </a:ext>
                  </a:extLst>
                </p14:cNvPr>
                <p14:cNvContentPartPr/>
                <p14:nvPr/>
              </p14:nvContentPartPr>
              <p14:xfrm>
                <a:off x="7391400" y="1841980"/>
                <a:ext cx="1077840" cy="79920"/>
              </p14:xfrm>
            </p:contentPart>
          </mc:Choice>
          <mc:Fallback>
            <p:pic>
              <p:nvPicPr>
                <p:cNvPr id="12" name="Ink 11">
                  <a:extLst>
                    <a:ext uri="{FF2B5EF4-FFF2-40B4-BE49-F238E27FC236}">
                      <a16:creationId xmlns:a16="http://schemas.microsoft.com/office/drawing/2014/main" id="{8CC652C7-40ED-3F3E-37DA-9AF50E26BBC8}"/>
                    </a:ext>
                  </a:extLst>
                </p:cNvPr>
                <p:cNvPicPr/>
                <p:nvPr/>
              </p:nvPicPr>
              <p:blipFill>
                <a:blip r:embed="rId17"/>
                <a:stretch>
                  <a:fillRect/>
                </a:stretch>
              </p:blipFill>
              <p:spPr>
                <a:xfrm>
                  <a:off x="7373760" y="1824340"/>
                  <a:ext cx="1113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EE0F287E-847B-74C8-0CEB-AAA2BBEB1C86}"/>
                    </a:ext>
                  </a:extLst>
                </p14:cNvPr>
                <p14:cNvContentPartPr/>
                <p14:nvPr/>
              </p14:nvContentPartPr>
              <p14:xfrm>
                <a:off x="6416520" y="1917940"/>
                <a:ext cx="872280" cy="46800"/>
              </p14:xfrm>
            </p:contentPart>
          </mc:Choice>
          <mc:Fallback>
            <p:pic>
              <p:nvPicPr>
                <p:cNvPr id="14" name="Ink 13">
                  <a:extLst>
                    <a:ext uri="{FF2B5EF4-FFF2-40B4-BE49-F238E27FC236}">
                      <a16:creationId xmlns:a16="http://schemas.microsoft.com/office/drawing/2014/main" id="{EE0F287E-847B-74C8-0CEB-AAA2BBEB1C86}"/>
                    </a:ext>
                  </a:extLst>
                </p:cNvPr>
                <p:cNvPicPr/>
                <p:nvPr/>
              </p:nvPicPr>
              <p:blipFill>
                <a:blip r:embed="rId19"/>
                <a:stretch>
                  <a:fillRect/>
                </a:stretch>
              </p:blipFill>
              <p:spPr>
                <a:xfrm>
                  <a:off x="6398880" y="1899940"/>
                  <a:ext cx="907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BD6A0A3C-82E3-0336-E4C7-254131502078}"/>
                    </a:ext>
                  </a:extLst>
                </p14:cNvPr>
                <p14:cNvContentPartPr/>
                <p14:nvPr/>
              </p14:nvContentPartPr>
              <p14:xfrm>
                <a:off x="5521920" y="1917580"/>
                <a:ext cx="887040" cy="36360"/>
              </p14:xfrm>
            </p:contentPart>
          </mc:Choice>
          <mc:Fallback>
            <p:pic>
              <p:nvPicPr>
                <p:cNvPr id="15" name="Ink 14">
                  <a:extLst>
                    <a:ext uri="{FF2B5EF4-FFF2-40B4-BE49-F238E27FC236}">
                      <a16:creationId xmlns:a16="http://schemas.microsoft.com/office/drawing/2014/main" id="{BD6A0A3C-82E3-0336-E4C7-254131502078}"/>
                    </a:ext>
                  </a:extLst>
                </p:cNvPr>
                <p:cNvPicPr/>
                <p:nvPr/>
              </p:nvPicPr>
              <p:blipFill>
                <a:blip r:embed="rId21"/>
                <a:stretch>
                  <a:fillRect/>
                </a:stretch>
              </p:blipFill>
              <p:spPr>
                <a:xfrm>
                  <a:off x="5504280" y="1899940"/>
                  <a:ext cx="922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9E759F20-48B2-AD4A-FA30-CEE975A47F22}"/>
                    </a:ext>
                  </a:extLst>
                </p14:cNvPr>
                <p14:cNvContentPartPr/>
                <p14:nvPr/>
              </p14:nvContentPartPr>
              <p14:xfrm>
                <a:off x="4161840" y="1924420"/>
                <a:ext cx="1224360" cy="31680"/>
              </p14:xfrm>
            </p:contentPart>
          </mc:Choice>
          <mc:Fallback>
            <p:pic>
              <p:nvPicPr>
                <p:cNvPr id="16" name="Ink 15">
                  <a:extLst>
                    <a:ext uri="{FF2B5EF4-FFF2-40B4-BE49-F238E27FC236}">
                      <a16:creationId xmlns:a16="http://schemas.microsoft.com/office/drawing/2014/main" id="{9E759F20-48B2-AD4A-FA30-CEE975A47F22}"/>
                    </a:ext>
                  </a:extLst>
                </p:cNvPr>
                <p:cNvPicPr/>
                <p:nvPr/>
              </p:nvPicPr>
              <p:blipFill>
                <a:blip r:embed="rId23"/>
                <a:stretch>
                  <a:fillRect/>
                </a:stretch>
              </p:blipFill>
              <p:spPr>
                <a:xfrm>
                  <a:off x="4143840" y="1906420"/>
                  <a:ext cx="1260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1BF0E465-1A55-09EA-1EBA-CFB32CA31A00}"/>
                    </a:ext>
                  </a:extLst>
                </p14:cNvPr>
                <p14:cNvContentPartPr/>
                <p14:nvPr/>
              </p14:nvContentPartPr>
              <p14:xfrm>
                <a:off x="3213600" y="1901380"/>
                <a:ext cx="629280" cy="110520"/>
              </p14:xfrm>
            </p:contentPart>
          </mc:Choice>
          <mc:Fallback>
            <p:pic>
              <p:nvPicPr>
                <p:cNvPr id="17" name="Ink 16">
                  <a:extLst>
                    <a:ext uri="{FF2B5EF4-FFF2-40B4-BE49-F238E27FC236}">
                      <a16:creationId xmlns:a16="http://schemas.microsoft.com/office/drawing/2014/main" id="{1BF0E465-1A55-09EA-1EBA-CFB32CA31A00}"/>
                    </a:ext>
                  </a:extLst>
                </p:cNvPr>
                <p:cNvPicPr/>
                <p:nvPr/>
              </p:nvPicPr>
              <p:blipFill>
                <a:blip r:embed="rId25"/>
                <a:stretch>
                  <a:fillRect/>
                </a:stretch>
              </p:blipFill>
              <p:spPr>
                <a:xfrm>
                  <a:off x="3195960" y="1883740"/>
                  <a:ext cx="6649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00B6247D-F22D-2B34-F3A3-1F6EAF4F34D1}"/>
                    </a:ext>
                  </a:extLst>
                </p14:cNvPr>
                <p14:cNvContentPartPr/>
                <p14:nvPr/>
              </p14:nvContentPartPr>
              <p14:xfrm>
                <a:off x="2329440" y="1893100"/>
                <a:ext cx="624240" cy="23040"/>
              </p14:xfrm>
            </p:contentPart>
          </mc:Choice>
          <mc:Fallback>
            <p:pic>
              <p:nvPicPr>
                <p:cNvPr id="18" name="Ink 17">
                  <a:extLst>
                    <a:ext uri="{FF2B5EF4-FFF2-40B4-BE49-F238E27FC236}">
                      <a16:creationId xmlns:a16="http://schemas.microsoft.com/office/drawing/2014/main" id="{00B6247D-F22D-2B34-F3A3-1F6EAF4F34D1}"/>
                    </a:ext>
                  </a:extLst>
                </p:cNvPr>
                <p:cNvPicPr/>
                <p:nvPr/>
              </p:nvPicPr>
              <p:blipFill>
                <a:blip r:embed="rId27"/>
                <a:stretch>
                  <a:fillRect/>
                </a:stretch>
              </p:blipFill>
              <p:spPr>
                <a:xfrm>
                  <a:off x="2311800" y="1875100"/>
                  <a:ext cx="6598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79ECCC52-CA5E-BB57-B5FB-FF8EDFDDF509}"/>
                    </a:ext>
                  </a:extLst>
                </p14:cNvPr>
                <p14:cNvContentPartPr/>
                <p14:nvPr/>
              </p14:nvContentPartPr>
              <p14:xfrm>
                <a:off x="1609080" y="1899580"/>
                <a:ext cx="634320" cy="52920"/>
              </p14:xfrm>
            </p:contentPart>
          </mc:Choice>
          <mc:Fallback>
            <p:pic>
              <p:nvPicPr>
                <p:cNvPr id="20" name="Ink 19">
                  <a:extLst>
                    <a:ext uri="{FF2B5EF4-FFF2-40B4-BE49-F238E27FC236}">
                      <a16:creationId xmlns:a16="http://schemas.microsoft.com/office/drawing/2014/main" id="{79ECCC52-CA5E-BB57-B5FB-FF8EDFDDF509}"/>
                    </a:ext>
                  </a:extLst>
                </p:cNvPr>
                <p:cNvPicPr/>
                <p:nvPr/>
              </p:nvPicPr>
              <p:blipFill>
                <a:blip r:embed="rId29"/>
                <a:stretch>
                  <a:fillRect/>
                </a:stretch>
              </p:blipFill>
              <p:spPr>
                <a:xfrm>
                  <a:off x="1591440" y="1881940"/>
                  <a:ext cx="669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30A9F3E5-02D6-4151-5A3B-7A669FD09AA6}"/>
                    </a:ext>
                  </a:extLst>
                </p14:cNvPr>
                <p14:cNvContentPartPr/>
                <p14:nvPr/>
              </p14:nvContentPartPr>
              <p14:xfrm>
                <a:off x="634200" y="1889500"/>
                <a:ext cx="802800" cy="82440"/>
              </p14:xfrm>
            </p:contentPart>
          </mc:Choice>
          <mc:Fallback>
            <p:pic>
              <p:nvPicPr>
                <p:cNvPr id="21" name="Ink 20">
                  <a:extLst>
                    <a:ext uri="{FF2B5EF4-FFF2-40B4-BE49-F238E27FC236}">
                      <a16:creationId xmlns:a16="http://schemas.microsoft.com/office/drawing/2014/main" id="{30A9F3E5-02D6-4151-5A3B-7A669FD09AA6}"/>
                    </a:ext>
                  </a:extLst>
                </p:cNvPr>
                <p:cNvPicPr/>
                <p:nvPr/>
              </p:nvPicPr>
              <p:blipFill>
                <a:blip r:embed="rId31"/>
                <a:stretch>
                  <a:fillRect/>
                </a:stretch>
              </p:blipFill>
              <p:spPr>
                <a:xfrm>
                  <a:off x="616560" y="1871860"/>
                  <a:ext cx="838440" cy="118080"/>
                </a:xfrm>
                <a:prstGeom prst="rect">
                  <a:avLst/>
                </a:prstGeom>
              </p:spPr>
            </p:pic>
          </mc:Fallback>
        </mc:AlternateContent>
      </p:grpSp>
      <p:grpSp>
        <p:nvGrpSpPr>
          <p:cNvPr id="46" name="Group 45">
            <a:extLst>
              <a:ext uri="{FF2B5EF4-FFF2-40B4-BE49-F238E27FC236}">
                <a16:creationId xmlns:a16="http://schemas.microsoft.com/office/drawing/2014/main" id="{8DD55613-1934-4123-DA61-8349D856B403}"/>
              </a:ext>
            </a:extLst>
          </p:cNvPr>
          <p:cNvGrpSpPr/>
          <p:nvPr/>
        </p:nvGrpSpPr>
        <p:grpSpPr>
          <a:xfrm>
            <a:off x="7328760" y="3556300"/>
            <a:ext cx="2121120" cy="59760"/>
            <a:chOff x="7328760" y="3556300"/>
            <a:chExt cx="2121120" cy="59760"/>
          </a:xfrm>
        </p:grpSpPr>
        <mc:AlternateContent xmlns:mc="http://schemas.openxmlformats.org/markup-compatibility/2006">
          <mc:Choice xmlns:p14="http://schemas.microsoft.com/office/powerpoint/2010/main" Requires="p14">
            <p:contentPart p14:bwMode="auto" r:id="rId32">
              <p14:nvContentPartPr>
                <p14:cNvPr id="44" name="Ink 43">
                  <a:extLst>
                    <a:ext uri="{FF2B5EF4-FFF2-40B4-BE49-F238E27FC236}">
                      <a16:creationId xmlns:a16="http://schemas.microsoft.com/office/drawing/2014/main" id="{6B822930-03F8-A1CC-52E1-966B18E46C89}"/>
                    </a:ext>
                  </a:extLst>
                </p14:cNvPr>
                <p14:cNvContentPartPr/>
                <p14:nvPr/>
              </p14:nvContentPartPr>
              <p14:xfrm>
                <a:off x="8933280" y="3556300"/>
                <a:ext cx="516600" cy="20520"/>
              </p14:xfrm>
            </p:contentPart>
          </mc:Choice>
          <mc:Fallback>
            <p:pic>
              <p:nvPicPr>
                <p:cNvPr id="44" name="Ink 43">
                  <a:extLst>
                    <a:ext uri="{FF2B5EF4-FFF2-40B4-BE49-F238E27FC236}">
                      <a16:creationId xmlns:a16="http://schemas.microsoft.com/office/drawing/2014/main" id="{6B822930-03F8-A1CC-52E1-966B18E46C89}"/>
                    </a:ext>
                  </a:extLst>
                </p:cNvPr>
                <p:cNvPicPr/>
                <p:nvPr/>
              </p:nvPicPr>
              <p:blipFill>
                <a:blip r:embed="rId33"/>
                <a:stretch>
                  <a:fillRect/>
                </a:stretch>
              </p:blipFill>
              <p:spPr>
                <a:xfrm>
                  <a:off x="8915280" y="3538660"/>
                  <a:ext cx="5522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5" name="Ink 44">
                  <a:extLst>
                    <a:ext uri="{FF2B5EF4-FFF2-40B4-BE49-F238E27FC236}">
                      <a16:creationId xmlns:a16="http://schemas.microsoft.com/office/drawing/2014/main" id="{A4413EE5-80E1-1496-027C-DBAB09E3E31D}"/>
                    </a:ext>
                  </a:extLst>
                </p14:cNvPr>
                <p14:cNvContentPartPr/>
                <p14:nvPr/>
              </p14:nvContentPartPr>
              <p14:xfrm>
                <a:off x="7328760" y="3574660"/>
                <a:ext cx="1314360" cy="41400"/>
              </p14:xfrm>
            </p:contentPart>
          </mc:Choice>
          <mc:Fallback>
            <p:pic>
              <p:nvPicPr>
                <p:cNvPr id="45" name="Ink 44">
                  <a:extLst>
                    <a:ext uri="{FF2B5EF4-FFF2-40B4-BE49-F238E27FC236}">
                      <a16:creationId xmlns:a16="http://schemas.microsoft.com/office/drawing/2014/main" id="{A4413EE5-80E1-1496-027C-DBAB09E3E31D}"/>
                    </a:ext>
                  </a:extLst>
                </p:cNvPr>
                <p:cNvPicPr/>
                <p:nvPr/>
              </p:nvPicPr>
              <p:blipFill>
                <a:blip r:embed="rId35"/>
                <a:stretch>
                  <a:fillRect/>
                </a:stretch>
              </p:blipFill>
              <p:spPr>
                <a:xfrm>
                  <a:off x="7311120" y="3557020"/>
                  <a:ext cx="1350000" cy="77040"/>
                </a:xfrm>
                <a:prstGeom prst="rect">
                  <a:avLst/>
                </a:prstGeom>
              </p:spPr>
            </p:pic>
          </mc:Fallback>
        </mc:AlternateContent>
      </p:grpSp>
      <p:grpSp>
        <p:nvGrpSpPr>
          <p:cNvPr id="57" name="Group 56">
            <a:extLst>
              <a:ext uri="{FF2B5EF4-FFF2-40B4-BE49-F238E27FC236}">
                <a16:creationId xmlns:a16="http://schemas.microsoft.com/office/drawing/2014/main" id="{D0A3AD6B-C30E-7AD3-E201-E928311B09E1}"/>
              </a:ext>
            </a:extLst>
          </p:cNvPr>
          <p:cNvGrpSpPr/>
          <p:nvPr/>
        </p:nvGrpSpPr>
        <p:grpSpPr>
          <a:xfrm>
            <a:off x="249000" y="3503380"/>
            <a:ext cx="7073640" cy="123480"/>
            <a:chOff x="249000" y="3503380"/>
            <a:chExt cx="7073640" cy="123480"/>
          </a:xfrm>
        </p:grpSpPr>
        <mc:AlternateContent xmlns:mc="http://schemas.openxmlformats.org/markup-compatibility/2006">
          <mc:Choice xmlns:p14="http://schemas.microsoft.com/office/powerpoint/2010/main" Requires="p14">
            <p:contentPart p14:bwMode="auto" r:id="rId36">
              <p14:nvContentPartPr>
                <p14:cNvPr id="47" name="Ink 46">
                  <a:extLst>
                    <a:ext uri="{FF2B5EF4-FFF2-40B4-BE49-F238E27FC236}">
                      <a16:creationId xmlns:a16="http://schemas.microsoft.com/office/drawing/2014/main" id="{583234BF-28FF-6008-4D80-D8EF48104961}"/>
                    </a:ext>
                  </a:extLst>
                </p14:cNvPr>
                <p14:cNvContentPartPr/>
                <p14:nvPr/>
              </p14:nvContentPartPr>
              <p14:xfrm>
                <a:off x="6934200" y="3564220"/>
                <a:ext cx="388440" cy="45000"/>
              </p14:xfrm>
            </p:contentPart>
          </mc:Choice>
          <mc:Fallback>
            <p:pic>
              <p:nvPicPr>
                <p:cNvPr id="47" name="Ink 46">
                  <a:extLst>
                    <a:ext uri="{FF2B5EF4-FFF2-40B4-BE49-F238E27FC236}">
                      <a16:creationId xmlns:a16="http://schemas.microsoft.com/office/drawing/2014/main" id="{583234BF-28FF-6008-4D80-D8EF48104961}"/>
                    </a:ext>
                  </a:extLst>
                </p:cNvPr>
                <p:cNvPicPr/>
                <p:nvPr/>
              </p:nvPicPr>
              <p:blipFill>
                <a:blip r:embed="rId37"/>
                <a:stretch>
                  <a:fillRect/>
                </a:stretch>
              </p:blipFill>
              <p:spPr>
                <a:xfrm>
                  <a:off x="6916200" y="3546580"/>
                  <a:ext cx="4240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8" name="Ink 47">
                  <a:extLst>
                    <a:ext uri="{FF2B5EF4-FFF2-40B4-BE49-F238E27FC236}">
                      <a16:creationId xmlns:a16="http://schemas.microsoft.com/office/drawing/2014/main" id="{9C209A5A-4FA6-507F-3893-6CAC6BE7299F}"/>
                    </a:ext>
                  </a:extLst>
                </p14:cNvPr>
                <p14:cNvContentPartPr/>
                <p14:nvPr/>
              </p14:nvContentPartPr>
              <p14:xfrm>
                <a:off x="6409320" y="3534700"/>
                <a:ext cx="361440" cy="41760"/>
              </p14:xfrm>
            </p:contentPart>
          </mc:Choice>
          <mc:Fallback>
            <p:pic>
              <p:nvPicPr>
                <p:cNvPr id="48" name="Ink 47">
                  <a:extLst>
                    <a:ext uri="{FF2B5EF4-FFF2-40B4-BE49-F238E27FC236}">
                      <a16:creationId xmlns:a16="http://schemas.microsoft.com/office/drawing/2014/main" id="{9C209A5A-4FA6-507F-3893-6CAC6BE7299F}"/>
                    </a:ext>
                  </a:extLst>
                </p:cNvPr>
                <p:cNvPicPr/>
                <p:nvPr/>
              </p:nvPicPr>
              <p:blipFill>
                <a:blip r:embed="rId39"/>
                <a:stretch>
                  <a:fillRect/>
                </a:stretch>
              </p:blipFill>
              <p:spPr>
                <a:xfrm>
                  <a:off x="6391680" y="3517060"/>
                  <a:ext cx="397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9" name="Ink 48">
                  <a:extLst>
                    <a:ext uri="{FF2B5EF4-FFF2-40B4-BE49-F238E27FC236}">
                      <a16:creationId xmlns:a16="http://schemas.microsoft.com/office/drawing/2014/main" id="{60EDEE4B-A707-FE3D-CE63-A2A02C03FA7B}"/>
                    </a:ext>
                  </a:extLst>
                </p14:cNvPr>
                <p14:cNvContentPartPr/>
                <p14:nvPr/>
              </p14:nvContentPartPr>
              <p14:xfrm>
                <a:off x="5255520" y="3530020"/>
                <a:ext cx="1067400" cy="33840"/>
              </p14:xfrm>
            </p:contentPart>
          </mc:Choice>
          <mc:Fallback>
            <p:pic>
              <p:nvPicPr>
                <p:cNvPr id="49" name="Ink 48">
                  <a:extLst>
                    <a:ext uri="{FF2B5EF4-FFF2-40B4-BE49-F238E27FC236}">
                      <a16:creationId xmlns:a16="http://schemas.microsoft.com/office/drawing/2014/main" id="{60EDEE4B-A707-FE3D-CE63-A2A02C03FA7B}"/>
                    </a:ext>
                  </a:extLst>
                </p:cNvPr>
                <p:cNvPicPr/>
                <p:nvPr/>
              </p:nvPicPr>
              <p:blipFill>
                <a:blip r:embed="rId41"/>
                <a:stretch>
                  <a:fillRect/>
                </a:stretch>
              </p:blipFill>
              <p:spPr>
                <a:xfrm>
                  <a:off x="5237520" y="3512380"/>
                  <a:ext cx="11030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0" name="Ink 49">
                  <a:extLst>
                    <a:ext uri="{FF2B5EF4-FFF2-40B4-BE49-F238E27FC236}">
                      <a16:creationId xmlns:a16="http://schemas.microsoft.com/office/drawing/2014/main" id="{EB69C452-8C57-4E52-3AC0-123E2740B64D}"/>
                    </a:ext>
                  </a:extLst>
                </p14:cNvPr>
                <p14:cNvContentPartPr/>
                <p14:nvPr/>
              </p14:nvContentPartPr>
              <p14:xfrm>
                <a:off x="4389000" y="3526420"/>
                <a:ext cx="730080" cy="36360"/>
              </p14:xfrm>
            </p:contentPart>
          </mc:Choice>
          <mc:Fallback>
            <p:pic>
              <p:nvPicPr>
                <p:cNvPr id="50" name="Ink 49">
                  <a:extLst>
                    <a:ext uri="{FF2B5EF4-FFF2-40B4-BE49-F238E27FC236}">
                      <a16:creationId xmlns:a16="http://schemas.microsoft.com/office/drawing/2014/main" id="{EB69C452-8C57-4E52-3AC0-123E2740B64D}"/>
                    </a:ext>
                  </a:extLst>
                </p:cNvPr>
                <p:cNvPicPr/>
                <p:nvPr/>
              </p:nvPicPr>
              <p:blipFill>
                <a:blip r:embed="rId43"/>
                <a:stretch>
                  <a:fillRect/>
                </a:stretch>
              </p:blipFill>
              <p:spPr>
                <a:xfrm>
                  <a:off x="4371000" y="3508420"/>
                  <a:ext cx="7657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1" name="Ink 50">
                  <a:extLst>
                    <a:ext uri="{FF2B5EF4-FFF2-40B4-BE49-F238E27FC236}">
                      <a16:creationId xmlns:a16="http://schemas.microsoft.com/office/drawing/2014/main" id="{B2C2EC7F-20AA-EFC0-A764-7F9AC7F8EB55}"/>
                    </a:ext>
                  </a:extLst>
                </p14:cNvPr>
                <p14:cNvContentPartPr/>
                <p14:nvPr/>
              </p14:nvContentPartPr>
              <p14:xfrm>
                <a:off x="3346440" y="3503380"/>
                <a:ext cx="704160" cy="123480"/>
              </p14:xfrm>
            </p:contentPart>
          </mc:Choice>
          <mc:Fallback>
            <p:pic>
              <p:nvPicPr>
                <p:cNvPr id="51" name="Ink 50">
                  <a:extLst>
                    <a:ext uri="{FF2B5EF4-FFF2-40B4-BE49-F238E27FC236}">
                      <a16:creationId xmlns:a16="http://schemas.microsoft.com/office/drawing/2014/main" id="{B2C2EC7F-20AA-EFC0-A764-7F9AC7F8EB55}"/>
                    </a:ext>
                  </a:extLst>
                </p:cNvPr>
                <p:cNvPicPr/>
                <p:nvPr/>
              </p:nvPicPr>
              <p:blipFill>
                <a:blip r:embed="rId45"/>
                <a:stretch>
                  <a:fillRect/>
                </a:stretch>
              </p:blipFill>
              <p:spPr>
                <a:xfrm>
                  <a:off x="3328800" y="3485380"/>
                  <a:ext cx="739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3" name="Ink 52">
                  <a:extLst>
                    <a:ext uri="{FF2B5EF4-FFF2-40B4-BE49-F238E27FC236}">
                      <a16:creationId xmlns:a16="http://schemas.microsoft.com/office/drawing/2014/main" id="{232B59EA-FCA1-7D35-89B2-5339EFD47C32}"/>
                    </a:ext>
                  </a:extLst>
                </p14:cNvPr>
                <p14:cNvContentPartPr/>
                <p14:nvPr/>
              </p14:nvContentPartPr>
              <p14:xfrm>
                <a:off x="2784480" y="3517780"/>
                <a:ext cx="385560" cy="87840"/>
              </p14:xfrm>
            </p:contentPart>
          </mc:Choice>
          <mc:Fallback>
            <p:pic>
              <p:nvPicPr>
                <p:cNvPr id="53" name="Ink 52">
                  <a:extLst>
                    <a:ext uri="{FF2B5EF4-FFF2-40B4-BE49-F238E27FC236}">
                      <a16:creationId xmlns:a16="http://schemas.microsoft.com/office/drawing/2014/main" id="{232B59EA-FCA1-7D35-89B2-5339EFD47C32}"/>
                    </a:ext>
                  </a:extLst>
                </p:cNvPr>
                <p:cNvPicPr/>
                <p:nvPr/>
              </p:nvPicPr>
              <p:blipFill>
                <a:blip r:embed="rId47"/>
                <a:stretch>
                  <a:fillRect/>
                </a:stretch>
              </p:blipFill>
              <p:spPr>
                <a:xfrm>
                  <a:off x="2766480" y="3499780"/>
                  <a:ext cx="421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4" name="Ink 53">
                  <a:extLst>
                    <a:ext uri="{FF2B5EF4-FFF2-40B4-BE49-F238E27FC236}">
                      <a16:creationId xmlns:a16="http://schemas.microsoft.com/office/drawing/2014/main" id="{7A411D4A-080B-4D71-1E97-75408F2627DC}"/>
                    </a:ext>
                  </a:extLst>
                </p14:cNvPr>
                <p14:cNvContentPartPr/>
                <p14:nvPr/>
              </p14:nvContentPartPr>
              <p14:xfrm>
                <a:off x="2083200" y="3543700"/>
                <a:ext cx="559800" cy="58320"/>
              </p14:xfrm>
            </p:contentPart>
          </mc:Choice>
          <mc:Fallback>
            <p:pic>
              <p:nvPicPr>
                <p:cNvPr id="54" name="Ink 53">
                  <a:extLst>
                    <a:ext uri="{FF2B5EF4-FFF2-40B4-BE49-F238E27FC236}">
                      <a16:creationId xmlns:a16="http://schemas.microsoft.com/office/drawing/2014/main" id="{7A411D4A-080B-4D71-1E97-75408F2627DC}"/>
                    </a:ext>
                  </a:extLst>
                </p:cNvPr>
                <p:cNvPicPr/>
                <p:nvPr/>
              </p:nvPicPr>
              <p:blipFill>
                <a:blip r:embed="rId49"/>
                <a:stretch>
                  <a:fillRect/>
                </a:stretch>
              </p:blipFill>
              <p:spPr>
                <a:xfrm>
                  <a:off x="2065560" y="3525700"/>
                  <a:ext cx="595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5" name="Ink 54">
                  <a:extLst>
                    <a:ext uri="{FF2B5EF4-FFF2-40B4-BE49-F238E27FC236}">
                      <a16:creationId xmlns:a16="http://schemas.microsoft.com/office/drawing/2014/main" id="{39E0B993-D97B-9003-FE36-14F52D25FD03}"/>
                    </a:ext>
                  </a:extLst>
                </p14:cNvPr>
                <p14:cNvContentPartPr/>
                <p14:nvPr/>
              </p14:nvContentPartPr>
              <p14:xfrm>
                <a:off x="1304520" y="3531100"/>
                <a:ext cx="812880" cy="32040"/>
              </p14:xfrm>
            </p:contentPart>
          </mc:Choice>
          <mc:Fallback>
            <p:pic>
              <p:nvPicPr>
                <p:cNvPr id="55" name="Ink 54">
                  <a:extLst>
                    <a:ext uri="{FF2B5EF4-FFF2-40B4-BE49-F238E27FC236}">
                      <a16:creationId xmlns:a16="http://schemas.microsoft.com/office/drawing/2014/main" id="{39E0B993-D97B-9003-FE36-14F52D25FD03}"/>
                    </a:ext>
                  </a:extLst>
                </p:cNvPr>
                <p:cNvPicPr/>
                <p:nvPr/>
              </p:nvPicPr>
              <p:blipFill>
                <a:blip r:embed="rId51"/>
                <a:stretch>
                  <a:fillRect/>
                </a:stretch>
              </p:blipFill>
              <p:spPr>
                <a:xfrm>
                  <a:off x="1286880" y="3513460"/>
                  <a:ext cx="848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6" name="Ink 55">
                  <a:extLst>
                    <a:ext uri="{FF2B5EF4-FFF2-40B4-BE49-F238E27FC236}">
                      <a16:creationId xmlns:a16="http://schemas.microsoft.com/office/drawing/2014/main" id="{BC487A00-4FFB-DA00-F16E-5B591A4C1A72}"/>
                    </a:ext>
                  </a:extLst>
                </p14:cNvPr>
                <p14:cNvContentPartPr/>
                <p14:nvPr/>
              </p14:nvContentPartPr>
              <p14:xfrm>
                <a:off x="249000" y="3521380"/>
                <a:ext cx="893880" cy="38160"/>
              </p14:xfrm>
            </p:contentPart>
          </mc:Choice>
          <mc:Fallback>
            <p:pic>
              <p:nvPicPr>
                <p:cNvPr id="56" name="Ink 55">
                  <a:extLst>
                    <a:ext uri="{FF2B5EF4-FFF2-40B4-BE49-F238E27FC236}">
                      <a16:creationId xmlns:a16="http://schemas.microsoft.com/office/drawing/2014/main" id="{BC487A00-4FFB-DA00-F16E-5B591A4C1A72}"/>
                    </a:ext>
                  </a:extLst>
                </p:cNvPr>
                <p:cNvPicPr/>
                <p:nvPr/>
              </p:nvPicPr>
              <p:blipFill>
                <a:blip r:embed="rId53"/>
                <a:stretch>
                  <a:fillRect/>
                </a:stretch>
              </p:blipFill>
              <p:spPr>
                <a:xfrm>
                  <a:off x="231000" y="3503740"/>
                  <a:ext cx="929520" cy="73800"/>
                </a:xfrm>
                <a:prstGeom prst="rect">
                  <a:avLst/>
                </a:prstGeom>
              </p:spPr>
            </p:pic>
          </mc:Fallback>
        </mc:AlternateContent>
      </p:grpSp>
      <p:grpSp>
        <p:nvGrpSpPr>
          <p:cNvPr id="61" name="Group 60">
            <a:extLst>
              <a:ext uri="{FF2B5EF4-FFF2-40B4-BE49-F238E27FC236}">
                <a16:creationId xmlns:a16="http://schemas.microsoft.com/office/drawing/2014/main" id="{C674D21F-568E-F980-20CB-2074B22DC83F}"/>
              </a:ext>
            </a:extLst>
          </p:cNvPr>
          <p:cNvGrpSpPr/>
          <p:nvPr/>
        </p:nvGrpSpPr>
        <p:grpSpPr>
          <a:xfrm>
            <a:off x="7134360" y="4025020"/>
            <a:ext cx="2151720" cy="88200"/>
            <a:chOff x="7134360" y="4025020"/>
            <a:chExt cx="2151720" cy="88200"/>
          </a:xfrm>
        </p:grpSpPr>
        <mc:AlternateContent xmlns:mc="http://schemas.openxmlformats.org/markup-compatibility/2006">
          <mc:Choice xmlns:p14="http://schemas.microsoft.com/office/powerpoint/2010/main" Requires="p14">
            <p:contentPart p14:bwMode="auto" r:id="rId54">
              <p14:nvContentPartPr>
                <p14:cNvPr id="58" name="Ink 57">
                  <a:extLst>
                    <a:ext uri="{FF2B5EF4-FFF2-40B4-BE49-F238E27FC236}">
                      <a16:creationId xmlns:a16="http://schemas.microsoft.com/office/drawing/2014/main" id="{9F528878-EABA-5B5C-6E82-97E43C854EF3}"/>
                    </a:ext>
                  </a:extLst>
                </p14:cNvPr>
                <p14:cNvContentPartPr/>
                <p14:nvPr/>
              </p14:nvContentPartPr>
              <p14:xfrm>
                <a:off x="8969280" y="4025020"/>
                <a:ext cx="316800" cy="60120"/>
              </p14:xfrm>
            </p:contentPart>
          </mc:Choice>
          <mc:Fallback>
            <p:pic>
              <p:nvPicPr>
                <p:cNvPr id="58" name="Ink 57">
                  <a:extLst>
                    <a:ext uri="{FF2B5EF4-FFF2-40B4-BE49-F238E27FC236}">
                      <a16:creationId xmlns:a16="http://schemas.microsoft.com/office/drawing/2014/main" id="{9F528878-EABA-5B5C-6E82-97E43C854EF3}"/>
                    </a:ext>
                  </a:extLst>
                </p:cNvPr>
                <p:cNvPicPr/>
                <p:nvPr/>
              </p:nvPicPr>
              <p:blipFill>
                <a:blip r:embed="rId55"/>
                <a:stretch>
                  <a:fillRect/>
                </a:stretch>
              </p:blipFill>
              <p:spPr>
                <a:xfrm>
                  <a:off x="8951640" y="4007380"/>
                  <a:ext cx="352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9" name="Ink 58">
                  <a:extLst>
                    <a:ext uri="{FF2B5EF4-FFF2-40B4-BE49-F238E27FC236}">
                      <a16:creationId xmlns:a16="http://schemas.microsoft.com/office/drawing/2014/main" id="{A23BF335-2A55-FE7D-6AA6-2A2AFBFF2E75}"/>
                    </a:ext>
                  </a:extLst>
                </p14:cNvPr>
                <p14:cNvContentPartPr/>
                <p14:nvPr/>
              </p14:nvContentPartPr>
              <p14:xfrm>
                <a:off x="7894320" y="4037260"/>
                <a:ext cx="777600" cy="75960"/>
              </p14:xfrm>
            </p:contentPart>
          </mc:Choice>
          <mc:Fallback>
            <p:pic>
              <p:nvPicPr>
                <p:cNvPr id="59" name="Ink 58">
                  <a:extLst>
                    <a:ext uri="{FF2B5EF4-FFF2-40B4-BE49-F238E27FC236}">
                      <a16:creationId xmlns:a16="http://schemas.microsoft.com/office/drawing/2014/main" id="{A23BF335-2A55-FE7D-6AA6-2A2AFBFF2E75}"/>
                    </a:ext>
                  </a:extLst>
                </p:cNvPr>
                <p:cNvPicPr/>
                <p:nvPr/>
              </p:nvPicPr>
              <p:blipFill>
                <a:blip r:embed="rId57"/>
                <a:stretch>
                  <a:fillRect/>
                </a:stretch>
              </p:blipFill>
              <p:spPr>
                <a:xfrm>
                  <a:off x="7876320" y="4019620"/>
                  <a:ext cx="813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0" name="Ink 59">
                  <a:extLst>
                    <a:ext uri="{FF2B5EF4-FFF2-40B4-BE49-F238E27FC236}">
                      <a16:creationId xmlns:a16="http://schemas.microsoft.com/office/drawing/2014/main" id="{4083412D-5EB2-3F1B-3FA1-D716310FA670}"/>
                    </a:ext>
                  </a:extLst>
                </p14:cNvPr>
                <p14:cNvContentPartPr/>
                <p14:nvPr/>
              </p14:nvContentPartPr>
              <p14:xfrm>
                <a:off x="7134360" y="4053100"/>
                <a:ext cx="666720" cy="44640"/>
              </p14:xfrm>
            </p:contentPart>
          </mc:Choice>
          <mc:Fallback>
            <p:pic>
              <p:nvPicPr>
                <p:cNvPr id="60" name="Ink 59">
                  <a:extLst>
                    <a:ext uri="{FF2B5EF4-FFF2-40B4-BE49-F238E27FC236}">
                      <a16:creationId xmlns:a16="http://schemas.microsoft.com/office/drawing/2014/main" id="{4083412D-5EB2-3F1B-3FA1-D716310FA670}"/>
                    </a:ext>
                  </a:extLst>
                </p:cNvPr>
                <p:cNvPicPr/>
                <p:nvPr/>
              </p:nvPicPr>
              <p:blipFill>
                <a:blip r:embed="rId59"/>
                <a:stretch>
                  <a:fillRect/>
                </a:stretch>
              </p:blipFill>
              <p:spPr>
                <a:xfrm>
                  <a:off x="7116720" y="4035460"/>
                  <a:ext cx="702360" cy="80280"/>
                </a:xfrm>
                <a:prstGeom prst="rect">
                  <a:avLst/>
                </a:prstGeom>
              </p:spPr>
            </p:pic>
          </mc:Fallback>
        </mc:AlternateContent>
      </p:grpSp>
      <p:grpSp>
        <p:nvGrpSpPr>
          <p:cNvPr id="63" name="Group 62">
            <a:extLst>
              <a:ext uri="{FF2B5EF4-FFF2-40B4-BE49-F238E27FC236}">
                <a16:creationId xmlns:a16="http://schemas.microsoft.com/office/drawing/2014/main" id="{AA70B245-FCB9-7FC6-1FF0-A146986BA7A9}"/>
              </a:ext>
            </a:extLst>
          </p:cNvPr>
          <p:cNvGrpSpPr/>
          <p:nvPr/>
        </p:nvGrpSpPr>
        <p:grpSpPr>
          <a:xfrm>
            <a:off x="838680" y="2428060"/>
            <a:ext cx="8658000" cy="641880"/>
            <a:chOff x="838680" y="2428060"/>
            <a:chExt cx="8658000" cy="641880"/>
          </a:xfrm>
        </p:grpSpPr>
        <mc:AlternateContent xmlns:mc="http://schemas.openxmlformats.org/markup-compatibility/2006">
          <mc:Choice xmlns:p14="http://schemas.microsoft.com/office/powerpoint/2010/main" Requires="p14">
            <p:contentPart p14:bwMode="auto" r:id="rId60">
              <p14:nvContentPartPr>
                <p14:cNvPr id="23" name="Ink 22">
                  <a:extLst>
                    <a:ext uri="{FF2B5EF4-FFF2-40B4-BE49-F238E27FC236}">
                      <a16:creationId xmlns:a16="http://schemas.microsoft.com/office/drawing/2014/main" id="{AAF0346B-5D0D-C4D7-9CAF-AB96FA46EB9A}"/>
                    </a:ext>
                  </a:extLst>
                </p14:cNvPr>
                <p14:cNvContentPartPr/>
                <p14:nvPr/>
              </p14:nvContentPartPr>
              <p14:xfrm>
                <a:off x="8487240" y="2435620"/>
                <a:ext cx="930240" cy="72720"/>
              </p14:xfrm>
            </p:contentPart>
          </mc:Choice>
          <mc:Fallback>
            <p:pic>
              <p:nvPicPr>
                <p:cNvPr id="23" name="Ink 22">
                  <a:extLst>
                    <a:ext uri="{FF2B5EF4-FFF2-40B4-BE49-F238E27FC236}">
                      <a16:creationId xmlns:a16="http://schemas.microsoft.com/office/drawing/2014/main" id="{AAF0346B-5D0D-C4D7-9CAF-AB96FA46EB9A}"/>
                    </a:ext>
                  </a:extLst>
                </p:cNvPr>
                <p:cNvPicPr/>
                <p:nvPr/>
              </p:nvPicPr>
              <p:blipFill>
                <a:blip r:embed="rId61"/>
                <a:stretch>
                  <a:fillRect/>
                </a:stretch>
              </p:blipFill>
              <p:spPr>
                <a:xfrm>
                  <a:off x="8469600" y="2417980"/>
                  <a:ext cx="965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4" name="Ink 23">
                  <a:extLst>
                    <a:ext uri="{FF2B5EF4-FFF2-40B4-BE49-F238E27FC236}">
                      <a16:creationId xmlns:a16="http://schemas.microsoft.com/office/drawing/2014/main" id="{6E437C6B-778E-EAB6-8DB9-C669935A93E9}"/>
                    </a:ext>
                  </a:extLst>
                </p14:cNvPr>
                <p14:cNvContentPartPr/>
                <p14:nvPr/>
              </p14:nvContentPartPr>
              <p14:xfrm>
                <a:off x="7920960" y="2433460"/>
                <a:ext cx="326160" cy="60840"/>
              </p14:xfrm>
            </p:contentPart>
          </mc:Choice>
          <mc:Fallback>
            <p:pic>
              <p:nvPicPr>
                <p:cNvPr id="24" name="Ink 23">
                  <a:extLst>
                    <a:ext uri="{FF2B5EF4-FFF2-40B4-BE49-F238E27FC236}">
                      <a16:creationId xmlns:a16="http://schemas.microsoft.com/office/drawing/2014/main" id="{6E437C6B-778E-EAB6-8DB9-C669935A93E9}"/>
                    </a:ext>
                  </a:extLst>
                </p:cNvPr>
                <p:cNvPicPr/>
                <p:nvPr/>
              </p:nvPicPr>
              <p:blipFill>
                <a:blip r:embed="rId63"/>
                <a:stretch>
                  <a:fillRect/>
                </a:stretch>
              </p:blipFill>
              <p:spPr>
                <a:xfrm>
                  <a:off x="7903320" y="2415460"/>
                  <a:ext cx="361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5" name="Ink 24">
                  <a:extLst>
                    <a:ext uri="{FF2B5EF4-FFF2-40B4-BE49-F238E27FC236}">
                      <a16:creationId xmlns:a16="http://schemas.microsoft.com/office/drawing/2014/main" id="{621A4B9A-B39A-1C2A-CE0A-396BFCAAE0EF}"/>
                    </a:ext>
                  </a:extLst>
                </p14:cNvPr>
                <p14:cNvContentPartPr/>
                <p14:nvPr/>
              </p14:nvContentPartPr>
              <p14:xfrm>
                <a:off x="6925560" y="2506540"/>
                <a:ext cx="818640" cy="30960"/>
              </p14:xfrm>
            </p:contentPart>
          </mc:Choice>
          <mc:Fallback>
            <p:pic>
              <p:nvPicPr>
                <p:cNvPr id="25" name="Ink 24">
                  <a:extLst>
                    <a:ext uri="{FF2B5EF4-FFF2-40B4-BE49-F238E27FC236}">
                      <a16:creationId xmlns:a16="http://schemas.microsoft.com/office/drawing/2014/main" id="{621A4B9A-B39A-1C2A-CE0A-396BFCAAE0EF}"/>
                    </a:ext>
                  </a:extLst>
                </p:cNvPr>
                <p:cNvPicPr/>
                <p:nvPr/>
              </p:nvPicPr>
              <p:blipFill>
                <a:blip r:embed="rId65"/>
                <a:stretch>
                  <a:fillRect/>
                </a:stretch>
              </p:blipFill>
              <p:spPr>
                <a:xfrm>
                  <a:off x="6907560" y="2488540"/>
                  <a:ext cx="854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6" name="Ink 25">
                  <a:extLst>
                    <a:ext uri="{FF2B5EF4-FFF2-40B4-BE49-F238E27FC236}">
                      <a16:creationId xmlns:a16="http://schemas.microsoft.com/office/drawing/2014/main" id="{7A6B1E61-EB7F-01B5-CE53-7B4E6DF57869}"/>
                    </a:ext>
                  </a:extLst>
                </p14:cNvPr>
                <p14:cNvContentPartPr/>
                <p14:nvPr/>
              </p14:nvContentPartPr>
              <p14:xfrm>
                <a:off x="6159480" y="2516260"/>
                <a:ext cx="603360" cy="12240"/>
              </p14:xfrm>
            </p:contentPart>
          </mc:Choice>
          <mc:Fallback>
            <p:pic>
              <p:nvPicPr>
                <p:cNvPr id="26" name="Ink 25">
                  <a:extLst>
                    <a:ext uri="{FF2B5EF4-FFF2-40B4-BE49-F238E27FC236}">
                      <a16:creationId xmlns:a16="http://schemas.microsoft.com/office/drawing/2014/main" id="{7A6B1E61-EB7F-01B5-CE53-7B4E6DF57869}"/>
                    </a:ext>
                  </a:extLst>
                </p:cNvPr>
                <p:cNvPicPr/>
                <p:nvPr/>
              </p:nvPicPr>
              <p:blipFill>
                <a:blip r:embed="rId67"/>
                <a:stretch>
                  <a:fillRect/>
                </a:stretch>
              </p:blipFill>
              <p:spPr>
                <a:xfrm>
                  <a:off x="6141840" y="2498620"/>
                  <a:ext cx="6390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7" name="Ink 26">
                  <a:extLst>
                    <a:ext uri="{FF2B5EF4-FFF2-40B4-BE49-F238E27FC236}">
                      <a16:creationId xmlns:a16="http://schemas.microsoft.com/office/drawing/2014/main" id="{1C580BAF-190F-87CC-68F5-6678057979B1}"/>
                    </a:ext>
                  </a:extLst>
                </p14:cNvPr>
                <p14:cNvContentPartPr/>
                <p14:nvPr/>
              </p14:nvContentPartPr>
              <p14:xfrm>
                <a:off x="5230680" y="2501140"/>
                <a:ext cx="515520" cy="41760"/>
              </p14:xfrm>
            </p:contentPart>
          </mc:Choice>
          <mc:Fallback>
            <p:pic>
              <p:nvPicPr>
                <p:cNvPr id="27" name="Ink 26">
                  <a:extLst>
                    <a:ext uri="{FF2B5EF4-FFF2-40B4-BE49-F238E27FC236}">
                      <a16:creationId xmlns:a16="http://schemas.microsoft.com/office/drawing/2014/main" id="{1C580BAF-190F-87CC-68F5-6678057979B1}"/>
                    </a:ext>
                  </a:extLst>
                </p:cNvPr>
                <p:cNvPicPr/>
                <p:nvPr/>
              </p:nvPicPr>
              <p:blipFill>
                <a:blip r:embed="rId69"/>
                <a:stretch>
                  <a:fillRect/>
                </a:stretch>
              </p:blipFill>
              <p:spPr>
                <a:xfrm>
                  <a:off x="5213040" y="2483500"/>
                  <a:ext cx="551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8" name="Ink 27">
                  <a:extLst>
                    <a:ext uri="{FF2B5EF4-FFF2-40B4-BE49-F238E27FC236}">
                      <a16:creationId xmlns:a16="http://schemas.microsoft.com/office/drawing/2014/main" id="{76FF30A6-DEDF-CA54-993A-13F3A6601756}"/>
                    </a:ext>
                  </a:extLst>
                </p14:cNvPr>
                <p14:cNvContentPartPr/>
                <p14:nvPr/>
              </p14:nvContentPartPr>
              <p14:xfrm>
                <a:off x="4402680" y="2508700"/>
                <a:ext cx="569160" cy="18720"/>
              </p14:xfrm>
            </p:contentPart>
          </mc:Choice>
          <mc:Fallback>
            <p:pic>
              <p:nvPicPr>
                <p:cNvPr id="28" name="Ink 27">
                  <a:extLst>
                    <a:ext uri="{FF2B5EF4-FFF2-40B4-BE49-F238E27FC236}">
                      <a16:creationId xmlns:a16="http://schemas.microsoft.com/office/drawing/2014/main" id="{76FF30A6-DEDF-CA54-993A-13F3A6601756}"/>
                    </a:ext>
                  </a:extLst>
                </p:cNvPr>
                <p:cNvPicPr/>
                <p:nvPr/>
              </p:nvPicPr>
              <p:blipFill>
                <a:blip r:embed="rId71"/>
                <a:stretch>
                  <a:fillRect/>
                </a:stretch>
              </p:blipFill>
              <p:spPr>
                <a:xfrm>
                  <a:off x="4385040" y="2491060"/>
                  <a:ext cx="6048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9" name="Ink 28">
                  <a:extLst>
                    <a:ext uri="{FF2B5EF4-FFF2-40B4-BE49-F238E27FC236}">
                      <a16:creationId xmlns:a16="http://schemas.microsoft.com/office/drawing/2014/main" id="{DE0B2DFC-7533-E3D0-7552-5E568642412E}"/>
                    </a:ext>
                  </a:extLst>
                </p14:cNvPr>
                <p14:cNvContentPartPr/>
                <p14:nvPr/>
              </p14:nvContentPartPr>
              <p14:xfrm>
                <a:off x="3457320" y="2436700"/>
                <a:ext cx="765720" cy="48600"/>
              </p14:xfrm>
            </p:contentPart>
          </mc:Choice>
          <mc:Fallback>
            <p:pic>
              <p:nvPicPr>
                <p:cNvPr id="29" name="Ink 28">
                  <a:extLst>
                    <a:ext uri="{FF2B5EF4-FFF2-40B4-BE49-F238E27FC236}">
                      <a16:creationId xmlns:a16="http://schemas.microsoft.com/office/drawing/2014/main" id="{DE0B2DFC-7533-E3D0-7552-5E568642412E}"/>
                    </a:ext>
                  </a:extLst>
                </p:cNvPr>
                <p:cNvPicPr/>
                <p:nvPr/>
              </p:nvPicPr>
              <p:blipFill>
                <a:blip r:embed="rId73"/>
                <a:stretch>
                  <a:fillRect/>
                </a:stretch>
              </p:blipFill>
              <p:spPr>
                <a:xfrm>
                  <a:off x="3439680" y="2419060"/>
                  <a:ext cx="801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0" name="Ink 29">
                  <a:extLst>
                    <a:ext uri="{FF2B5EF4-FFF2-40B4-BE49-F238E27FC236}">
                      <a16:creationId xmlns:a16="http://schemas.microsoft.com/office/drawing/2014/main" id="{C5EFF54E-3344-0546-9464-A0CEE78F1BE5}"/>
                    </a:ext>
                  </a:extLst>
                </p14:cNvPr>
                <p14:cNvContentPartPr/>
                <p14:nvPr/>
              </p14:nvContentPartPr>
              <p14:xfrm>
                <a:off x="2829120" y="2428060"/>
                <a:ext cx="451800" cy="43200"/>
              </p14:xfrm>
            </p:contentPart>
          </mc:Choice>
          <mc:Fallback>
            <p:pic>
              <p:nvPicPr>
                <p:cNvPr id="30" name="Ink 29">
                  <a:extLst>
                    <a:ext uri="{FF2B5EF4-FFF2-40B4-BE49-F238E27FC236}">
                      <a16:creationId xmlns:a16="http://schemas.microsoft.com/office/drawing/2014/main" id="{C5EFF54E-3344-0546-9464-A0CEE78F1BE5}"/>
                    </a:ext>
                  </a:extLst>
                </p:cNvPr>
                <p:cNvPicPr/>
                <p:nvPr/>
              </p:nvPicPr>
              <p:blipFill>
                <a:blip r:embed="rId75"/>
                <a:stretch>
                  <a:fillRect/>
                </a:stretch>
              </p:blipFill>
              <p:spPr>
                <a:xfrm>
                  <a:off x="2811120" y="2410420"/>
                  <a:ext cx="487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1" name="Ink 30">
                  <a:extLst>
                    <a:ext uri="{FF2B5EF4-FFF2-40B4-BE49-F238E27FC236}">
                      <a16:creationId xmlns:a16="http://schemas.microsoft.com/office/drawing/2014/main" id="{2C1FF3FA-6C52-9EAE-FFE9-444111290CD8}"/>
                    </a:ext>
                  </a:extLst>
                </p14:cNvPr>
                <p14:cNvContentPartPr/>
                <p14:nvPr/>
              </p14:nvContentPartPr>
              <p14:xfrm>
                <a:off x="1403520" y="2437060"/>
                <a:ext cx="1070640" cy="70200"/>
              </p14:xfrm>
            </p:contentPart>
          </mc:Choice>
          <mc:Fallback>
            <p:pic>
              <p:nvPicPr>
                <p:cNvPr id="31" name="Ink 30">
                  <a:extLst>
                    <a:ext uri="{FF2B5EF4-FFF2-40B4-BE49-F238E27FC236}">
                      <a16:creationId xmlns:a16="http://schemas.microsoft.com/office/drawing/2014/main" id="{2C1FF3FA-6C52-9EAE-FFE9-444111290CD8}"/>
                    </a:ext>
                  </a:extLst>
                </p:cNvPr>
                <p:cNvPicPr/>
                <p:nvPr/>
              </p:nvPicPr>
              <p:blipFill>
                <a:blip r:embed="rId77"/>
                <a:stretch>
                  <a:fillRect/>
                </a:stretch>
              </p:blipFill>
              <p:spPr>
                <a:xfrm>
                  <a:off x="1385520" y="2419420"/>
                  <a:ext cx="1106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3" name="Ink 32">
                  <a:extLst>
                    <a:ext uri="{FF2B5EF4-FFF2-40B4-BE49-F238E27FC236}">
                      <a16:creationId xmlns:a16="http://schemas.microsoft.com/office/drawing/2014/main" id="{2FD33486-ECF4-A7BC-CEF3-2DD2A253C544}"/>
                    </a:ext>
                  </a:extLst>
                </p14:cNvPr>
                <p14:cNvContentPartPr/>
                <p14:nvPr/>
              </p14:nvContentPartPr>
              <p14:xfrm>
                <a:off x="8282400" y="2957980"/>
                <a:ext cx="1036080" cy="79560"/>
              </p14:xfrm>
            </p:contentPart>
          </mc:Choice>
          <mc:Fallback>
            <p:pic>
              <p:nvPicPr>
                <p:cNvPr id="33" name="Ink 32">
                  <a:extLst>
                    <a:ext uri="{FF2B5EF4-FFF2-40B4-BE49-F238E27FC236}">
                      <a16:creationId xmlns:a16="http://schemas.microsoft.com/office/drawing/2014/main" id="{2FD33486-ECF4-A7BC-CEF3-2DD2A253C544}"/>
                    </a:ext>
                  </a:extLst>
                </p:cNvPr>
                <p:cNvPicPr/>
                <p:nvPr/>
              </p:nvPicPr>
              <p:blipFill>
                <a:blip r:embed="rId79"/>
                <a:stretch>
                  <a:fillRect/>
                </a:stretch>
              </p:blipFill>
              <p:spPr>
                <a:xfrm>
                  <a:off x="8264400" y="2940340"/>
                  <a:ext cx="1071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4" name="Ink 33">
                  <a:extLst>
                    <a:ext uri="{FF2B5EF4-FFF2-40B4-BE49-F238E27FC236}">
                      <a16:creationId xmlns:a16="http://schemas.microsoft.com/office/drawing/2014/main" id="{BB405CB2-44B9-1E8B-37BF-ED49CA3220A8}"/>
                    </a:ext>
                  </a:extLst>
                </p14:cNvPr>
                <p14:cNvContentPartPr/>
                <p14:nvPr/>
              </p14:nvContentPartPr>
              <p14:xfrm>
                <a:off x="6761040" y="3002980"/>
                <a:ext cx="1233000" cy="36720"/>
              </p14:xfrm>
            </p:contentPart>
          </mc:Choice>
          <mc:Fallback>
            <p:pic>
              <p:nvPicPr>
                <p:cNvPr id="34" name="Ink 33">
                  <a:extLst>
                    <a:ext uri="{FF2B5EF4-FFF2-40B4-BE49-F238E27FC236}">
                      <a16:creationId xmlns:a16="http://schemas.microsoft.com/office/drawing/2014/main" id="{BB405CB2-44B9-1E8B-37BF-ED49CA3220A8}"/>
                    </a:ext>
                  </a:extLst>
                </p:cNvPr>
                <p:cNvPicPr/>
                <p:nvPr/>
              </p:nvPicPr>
              <p:blipFill>
                <a:blip r:embed="rId81"/>
                <a:stretch>
                  <a:fillRect/>
                </a:stretch>
              </p:blipFill>
              <p:spPr>
                <a:xfrm>
                  <a:off x="6743400" y="2985340"/>
                  <a:ext cx="1268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6" name="Ink 35">
                  <a:extLst>
                    <a:ext uri="{FF2B5EF4-FFF2-40B4-BE49-F238E27FC236}">
                      <a16:creationId xmlns:a16="http://schemas.microsoft.com/office/drawing/2014/main" id="{27F73434-6765-7BBE-A2C1-09BE5DCF9101}"/>
                    </a:ext>
                  </a:extLst>
                </p14:cNvPr>
                <p14:cNvContentPartPr/>
                <p14:nvPr/>
              </p14:nvContentPartPr>
              <p14:xfrm>
                <a:off x="5535960" y="2981380"/>
                <a:ext cx="1055520" cy="60120"/>
              </p14:xfrm>
            </p:contentPart>
          </mc:Choice>
          <mc:Fallback>
            <p:pic>
              <p:nvPicPr>
                <p:cNvPr id="36" name="Ink 35">
                  <a:extLst>
                    <a:ext uri="{FF2B5EF4-FFF2-40B4-BE49-F238E27FC236}">
                      <a16:creationId xmlns:a16="http://schemas.microsoft.com/office/drawing/2014/main" id="{27F73434-6765-7BBE-A2C1-09BE5DCF9101}"/>
                    </a:ext>
                  </a:extLst>
                </p:cNvPr>
                <p:cNvPicPr/>
                <p:nvPr/>
              </p:nvPicPr>
              <p:blipFill>
                <a:blip r:embed="rId83"/>
                <a:stretch>
                  <a:fillRect/>
                </a:stretch>
              </p:blipFill>
              <p:spPr>
                <a:xfrm>
                  <a:off x="5517960" y="2963740"/>
                  <a:ext cx="1091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7" name="Ink 36">
                  <a:extLst>
                    <a:ext uri="{FF2B5EF4-FFF2-40B4-BE49-F238E27FC236}">
                      <a16:creationId xmlns:a16="http://schemas.microsoft.com/office/drawing/2014/main" id="{228BE898-A7A7-D1DB-D2A8-735DE357304E}"/>
                    </a:ext>
                  </a:extLst>
                </p14:cNvPr>
                <p14:cNvContentPartPr/>
                <p14:nvPr/>
              </p14:nvContentPartPr>
              <p14:xfrm>
                <a:off x="4430040" y="3024220"/>
                <a:ext cx="1040760" cy="45720"/>
              </p14:xfrm>
            </p:contentPart>
          </mc:Choice>
          <mc:Fallback>
            <p:pic>
              <p:nvPicPr>
                <p:cNvPr id="37" name="Ink 36">
                  <a:extLst>
                    <a:ext uri="{FF2B5EF4-FFF2-40B4-BE49-F238E27FC236}">
                      <a16:creationId xmlns:a16="http://schemas.microsoft.com/office/drawing/2014/main" id="{228BE898-A7A7-D1DB-D2A8-735DE357304E}"/>
                    </a:ext>
                  </a:extLst>
                </p:cNvPr>
                <p:cNvPicPr/>
                <p:nvPr/>
              </p:nvPicPr>
              <p:blipFill>
                <a:blip r:embed="rId85"/>
                <a:stretch>
                  <a:fillRect/>
                </a:stretch>
              </p:blipFill>
              <p:spPr>
                <a:xfrm>
                  <a:off x="4412400" y="3006580"/>
                  <a:ext cx="1076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9" name="Ink 38">
                  <a:extLst>
                    <a:ext uri="{FF2B5EF4-FFF2-40B4-BE49-F238E27FC236}">
                      <a16:creationId xmlns:a16="http://schemas.microsoft.com/office/drawing/2014/main" id="{6AF19089-06CA-FA45-2D1C-5680384C7A34}"/>
                    </a:ext>
                  </a:extLst>
                </p14:cNvPr>
                <p14:cNvContentPartPr/>
                <p14:nvPr/>
              </p14:nvContentPartPr>
              <p14:xfrm>
                <a:off x="2657400" y="2994340"/>
                <a:ext cx="1427760" cy="53280"/>
              </p14:xfrm>
            </p:contentPart>
          </mc:Choice>
          <mc:Fallback>
            <p:pic>
              <p:nvPicPr>
                <p:cNvPr id="39" name="Ink 38">
                  <a:extLst>
                    <a:ext uri="{FF2B5EF4-FFF2-40B4-BE49-F238E27FC236}">
                      <a16:creationId xmlns:a16="http://schemas.microsoft.com/office/drawing/2014/main" id="{6AF19089-06CA-FA45-2D1C-5680384C7A34}"/>
                    </a:ext>
                  </a:extLst>
                </p:cNvPr>
                <p:cNvPicPr/>
                <p:nvPr/>
              </p:nvPicPr>
              <p:blipFill>
                <a:blip r:embed="rId87"/>
                <a:stretch>
                  <a:fillRect/>
                </a:stretch>
              </p:blipFill>
              <p:spPr>
                <a:xfrm>
                  <a:off x="2639760" y="2976340"/>
                  <a:ext cx="1463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1" name="Ink 40">
                  <a:extLst>
                    <a:ext uri="{FF2B5EF4-FFF2-40B4-BE49-F238E27FC236}">
                      <a16:creationId xmlns:a16="http://schemas.microsoft.com/office/drawing/2014/main" id="{D1E44A7F-9226-9D58-158C-0A3E5B034084}"/>
                    </a:ext>
                  </a:extLst>
                </p14:cNvPr>
                <p14:cNvContentPartPr/>
                <p14:nvPr/>
              </p14:nvContentPartPr>
              <p14:xfrm>
                <a:off x="2002920" y="2993620"/>
                <a:ext cx="715680" cy="45360"/>
              </p14:xfrm>
            </p:contentPart>
          </mc:Choice>
          <mc:Fallback>
            <p:pic>
              <p:nvPicPr>
                <p:cNvPr id="41" name="Ink 40">
                  <a:extLst>
                    <a:ext uri="{FF2B5EF4-FFF2-40B4-BE49-F238E27FC236}">
                      <a16:creationId xmlns:a16="http://schemas.microsoft.com/office/drawing/2014/main" id="{D1E44A7F-9226-9D58-158C-0A3E5B034084}"/>
                    </a:ext>
                  </a:extLst>
                </p:cNvPr>
                <p:cNvPicPr/>
                <p:nvPr/>
              </p:nvPicPr>
              <p:blipFill>
                <a:blip r:embed="rId89"/>
                <a:stretch>
                  <a:fillRect/>
                </a:stretch>
              </p:blipFill>
              <p:spPr>
                <a:xfrm>
                  <a:off x="1985280" y="2975980"/>
                  <a:ext cx="751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2" name="Ink 41">
                  <a:extLst>
                    <a:ext uri="{FF2B5EF4-FFF2-40B4-BE49-F238E27FC236}">
                      <a16:creationId xmlns:a16="http://schemas.microsoft.com/office/drawing/2014/main" id="{0D7AD1F3-9EFA-00ED-5310-EF5FFDB2388E}"/>
                    </a:ext>
                  </a:extLst>
                </p14:cNvPr>
                <p14:cNvContentPartPr/>
                <p14:nvPr/>
              </p14:nvContentPartPr>
              <p14:xfrm>
                <a:off x="838680" y="3006220"/>
                <a:ext cx="1110600" cy="34200"/>
              </p14:xfrm>
            </p:contentPart>
          </mc:Choice>
          <mc:Fallback>
            <p:pic>
              <p:nvPicPr>
                <p:cNvPr id="42" name="Ink 41">
                  <a:extLst>
                    <a:ext uri="{FF2B5EF4-FFF2-40B4-BE49-F238E27FC236}">
                      <a16:creationId xmlns:a16="http://schemas.microsoft.com/office/drawing/2014/main" id="{0D7AD1F3-9EFA-00ED-5310-EF5FFDB2388E}"/>
                    </a:ext>
                  </a:extLst>
                </p:cNvPr>
                <p:cNvPicPr/>
                <p:nvPr/>
              </p:nvPicPr>
              <p:blipFill>
                <a:blip r:embed="rId91"/>
                <a:stretch>
                  <a:fillRect/>
                </a:stretch>
              </p:blipFill>
              <p:spPr>
                <a:xfrm>
                  <a:off x="820680" y="2988220"/>
                  <a:ext cx="1146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Ink 61">
                  <a:extLst>
                    <a:ext uri="{FF2B5EF4-FFF2-40B4-BE49-F238E27FC236}">
                      <a16:creationId xmlns:a16="http://schemas.microsoft.com/office/drawing/2014/main" id="{BCA3B2A8-247F-E349-0969-EBD834765041}"/>
                    </a:ext>
                  </a:extLst>
                </p14:cNvPr>
                <p14:cNvContentPartPr/>
                <p14:nvPr/>
              </p14:nvContentPartPr>
              <p14:xfrm>
                <a:off x="6703800" y="2473780"/>
                <a:ext cx="2792880" cy="589680"/>
              </p14:xfrm>
            </p:contentPart>
          </mc:Choice>
          <mc:Fallback>
            <p:pic>
              <p:nvPicPr>
                <p:cNvPr id="62" name="Ink 61">
                  <a:extLst>
                    <a:ext uri="{FF2B5EF4-FFF2-40B4-BE49-F238E27FC236}">
                      <a16:creationId xmlns:a16="http://schemas.microsoft.com/office/drawing/2014/main" id="{BCA3B2A8-247F-E349-0969-EBD834765041}"/>
                    </a:ext>
                  </a:extLst>
                </p:cNvPr>
                <p:cNvPicPr/>
                <p:nvPr/>
              </p:nvPicPr>
              <p:blipFill>
                <a:blip r:embed="rId93"/>
                <a:stretch>
                  <a:fillRect/>
                </a:stretch>
              </p:blipFill>
              <p:spPr>
                <a:xfrm>
                  <a:off x="6685800" y="2455780"/>
                  <a:ext cx="2828520" cy="62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64" name="Ink 63">
                <a:extLst>
                  <a:ext uri="{FF2B5EF4-FFF2-40B4-BE49-F238E27FC236}">
                    <a16:creationId xmlns:a16="http://schemas.microsoft.com/office/drawing/2014/main" id="{0720DE19-D7FD-73AA-F01E-2E9B4CE7956B}"/>
                  </a:ext>
                </a:extLst>
              </p14:cNvPr>
              <p14:cNvContentPartPr/>
              <p14:nvPr/>
            </p14:nvContentPartPr>
            <p14:xfrm>
              <a:off x="467880" y="4057780"/>
              <a:ext cx="5883480" cy="152640"/>
            </p14:xfrm>
          </p:contentPart>
        </mc:Choice>
        <mc:Fallback>
          <p:pic>
            <p:nvPicPr>
              <p:cNvPr id="64" name="Ink 63">
                <a:extLst>
                  <a:ext uri="{FF2B5EF4-FFF2-40B4-BE49-F238E27FC236}">
                    <a16:creationId xmlns:a16="http://schemas.microsoft.com/office/drawing/2014/main" id="{0720DE19-D7FD-73AA-F01E-2E9B4CE7956B}"/>
                  </a:ext>
                </a:extLst>
              </p:cNvPr>
              <p:cNvPicPr/>
              <p:nvPr/>
            </p:nvPicPr>
            <p:blipFill>
              <a:blip r:embed="rId95"/>
              <a:stretch>
                <a:fillRect/>
              </a:stretch>
            </p:blipFill>
            <p:spPr>
              <a:xfrm>
                <a:off x="450240" y="4039780"/>
                <a:ext cx="59191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Ink 64">
                <a:extLst>
                  <a:ext uri="{FF2B5EF4-FFF2-40B4-BE49-F238E27FC236}">
                    <a16:creationId xmlns:a16="http://schemas.microsoft.com/office/drawing/2014/main" id="{44821B68-34A9-61F1-55FB-FBF49EA96F0E}"/>
                  </a:ext>
                </a:extLst>
              </p14:cNvPr>
              <p14:cNvContentPartPr/>
              <p14:nvPr/>
            </p14:nvContentPartPr>
            <p14:xfrm>
              <a:off x="8713680" y="4591660"/>
              <a:ext cx="726840" cy="54000"/>
            </p14:xfrm>
          </p:contentPart>
        </mc:Choice>
        <mc:Fallback>
          <p:pic>
            <p:nvPicPr>
              <p:cNvPr id="65" name="Ink 64">
                <a:extLst>
                  <a:ext uri="{FF2B5EF4-FFF2-40B4-BE49-F238E27FC236}">
                    <a16:creationId xmlns:a16="http://schemas.microsoft.com/office/drawing/2014/main" id="{44821B68-34A9-61F1-55FB-FBF49EA96F0E}"/>
                  </a:ext>
                </a:extLst>
              </p:cNvPr>
              <p:cNvPicPr/>
              <p:nvPr/>
            </p:nvPicPr>
            <p:blipFill>
              <a:blip r:embed="rId97"/>
              <a:stretch>
                <a:fillRect/>
              </a:stretch>
            </p:blipFill>
            <p:spPr>
              <a:xfrm>
                <a:off x="8695680" y="4574020"/>
                <a:ext cx="762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Ink 65">
                <a:extLst>
                  <a:ext uri="{FF2B5EF4-FFF2-40B4-BE49-F238E27FC236}">
                    <a16:creationId xmlns:a16="http://schemas.microsoft.com/office/drawing/2014/main" id="{E26FA9F7-FCBF-7A9C-EB9B-128A358806BD}"/>
                  </a:ext>
                </a:extLst>
              </p14:cNvPr>
              <p14:cNvContentPartPr/>
              <p14:nvPr/>
            </p14:nvContentPartPr>
            <p14:xfrm>
              <a:off x="6447480" y="4565020"/>
              <a:ext cx="2052360" cy="92520"/>
            </p14:xfrm>
          </p:contentPart>
        </mc:Choice>
        <mc:Fallback>
          <p:pic>
            <p:nvPicPr>
              <p:cNvPr id="66" name="Ink 65">
                <a:extLst>
                  <a:ext uri="{FF2B5EF4-FFF2-40B4-BE49-F238E27FC236}">
                    <a16:creationId xmlns:a16="http://schemas.microsoft.com/office/drawing/2014/main" id="{E26FA9F7-FCBF-7A9C-EB9B-128A358806BD}"/>
                  </a:ext>
                </a:extLst>
              </p:cNvPr>
              <p:cNvPicPr/>
              <p:nvPr/>
            </p:nvPicPr>
            <p:blipFill>
              <a:blip r:embed="rId99"/>
              <a:stretch>
                <a:fillRect/>
              </a:stretch>
            </p:blipFill>
            <p:spPr>
              <a:xfrm>
                <a:off x="6429480" y="4547380"/>
                <a:ext cx="2088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Ink 66">
                <a:extLst>
                  <a:ext uri="{FF2B5EF4-FFF2-40B4-BE49-F238E27FC236}">
                    <a16:creationId xmlns:a16="http://schemas.microsoft.com/office/drawing/2014/main" id="{1720E224-91CE-A205-8E01-86497E6B020B}"/>
                  </a:ext>
                </a:extLst>
              </p14:cNvPr>
              <p14:cNvContentPartPr/>
              <p14:nvPr/>
            </p14:nvContentPartPr>
            <p14:xfrm>
              <a:off x="3837840" y="4587340"/>
              <a:ext cx="2646360" cy="181080"/>
            </p14:xfrm>
          </p:contentPart>
        </mc:Choice>
        <mc:Fallback>
          <p:pic>
            <p:nvPicPr>
              <p:cNvPr id="67" name="Ink 66">
                <a:extLst>
                  <a:ext uri="{FF2B5EF4-FFF2-40B4-BE49-F238E27FC236}">
                    <a16:creationId xmlns:a16="http://schemas.microsoft.com/office/drawing/2014/main" id="{1720E224-91CE-A205-8E01-86497E6B020B}"/>
                  </a:ext>
                </a:extLst>
              </p:cNvPr>
              <p:cNvPicPr/>
              <p:nvPr/>
            </p:nvPicPr>
            <p:blipFill>
              <a:blip r:embed="rId101"/>
              <a:stretch>
                <a:fillRect/>
              </a:stretch>
            </p:blipFill>
            <p:spPr>
              <a:xfrm>
                <a:off x="3820200" y="4569700"/>
                <a:ext cx="2682000" cy="216720"/>
              </a:xfrm>
              <a:prstGeom prst="rect">
                <a:avLst/>
              </a:prstGeom>
            </p:spPr>
          </p:pic>
        </mc:Fallback>
      </mc:AlternateContent>
      <p:grpSp>
        <p:nvGrpSpPr>
          <p:cNvPr id="81" name="Group 80">
            <a:extLst>
              <a:ext uri="{FF2B5EF4-FFF2-40B4-BE49-F238E27FC236}">
                <a16:creationId xmlns:a16="http://schemas.microsoft.com/office/drawing/2014/main" id="{10753F0D-28F1-1565-9D47-D25CDA45AB6D}"/>
              </a:ext>
            </a:extLst>
          </p:cNvPr>
          <p:cNvGrpSpPr/>
          <p:nvPr/>
        </p:nvGrpSpPr>
        <p:grpSpPr>
          <a:xfrm>
            <a:off x="7463760" y="5671660"/>
            <a:ext cx="1963440" cy="92160"/>
            <a:chOff x="7463760" y="5671660"/>
            <a:chExt cx="1963440" cy="92160"/>
          </a:xfrm>
        </p:grpSpPr>
        <mc:AlternateContent xmlns:mc="http://schemas.openxmlformats.org/markup-compatibility/2006">
          <mc:Choice xmlns:p14="http://schemas.microsoft.com/office/powerpoint/2010/main" Requires="p14">
            <p:contentPart p14:bwMode="auto" r:id="rId102">
              <p14:nvContentPartPr>
                <p14:cNvPr id="79" name="Ink 78">
                  <a:extLst>
                    <a:ext uri="{FF2B5EF4-FFF2-40B4-BE49-F238E27FC236}">
                      <a16:creationId xmlns:a16="http://schemas.microsoft.com/office/drawing/2014/main" id="{4ABDAF01-397A-1943-67F5-3C8520254385}"/>
                    </a:ext>
                  </a:extLst>
                </p14:cNvPr>
                <p14:cNvContentPartPr/>
                <p14:nvPr/>
              </p14:nvContentPartPr>
              <p14:xfrm>
                <a:off x="8405880" y="5671660"/>
                <a:ext cx="1021320" cy="51480"/>
              </p14:xfrm>
            </p:contentPart>
          </mc:Choice>
          <mc:Fallback>
            <p:pic>
              <p:nvPicPr>
                <p:cNvPr id="79" name="Ink 78">
                  <a:extLst>
                    <a:ext uri="{FF2B5EF4-FFF2-40B4-BE49-F238E27FC236}">
                      <a16:creationId xmlns:a16="http://schemas.microsoft.com/office/drawing/2014/main" id="{4ABDAF01-397A-1943-67F5-3C8520254385}"/>
                    </a:ext>
                  </a:extLst>
                </p:cNvPr>
                <p:cNvPicPr/>
                <p:nvPr/>
              </p:nvPicPr>
              <p:blipFill>
                <a:blip r:embed="rId103"/>
                <a:stretch>
                  <a:fillRect/>
                </a:stretch>
              </p:blipFill>
              <p:spPr>
                <a:xfrm>
                  <a:off x="8387880" y="5654020"/>
                  <a:ext cx="1056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0" name="Ink 79">
                  <a:extLst>
                    <a:ext uri="{FF2B5EF4-FFF2-40B4-BE49-F238E27FC236}">
                      <a16:creationId xmlns:a16="http://schemas.microsoft.com/office/drawing/2014/main" id="{A295723F-345A-0F0B-40A9-25BBA0358325}"/>
                    </a:ext>
                  </a:extLst>
                </p14:cNvPr>
                <p14:cNvContentPartPr/>
                <p14:nvPr/>
              </p14:nvContentPartPr>
              <p14:xfrm>
                <a:off x="7463760" y="5709100"/>
                <a:ext cx="748080" cy="54720"/>
              </p14:xfrm>
            </p:contentPart>
          </mc:Choice>
          <mc:Fallback>
            <p:pic>
              <p:nvPicPr>
                <p:cNvPr id="80" name="Ink 79">
                  <a:extLst>
                    <a:ext uri="{FF2B5EF4-FFF2-40B4-BE49-F238E27FC236}">
                      <a16:creationId xmlns:a16="http://schemas.microsoft.com/office/drawing/2014/main" id="{A295723F-345A-0F0B-40A9-25BBA0358325}"/>
                    </a:ext>
                  </a:extLst>
                </p:cNvPr>
                <p:cNvPicPr/>
                <p:nvPr/>
              </p:nvPicPr>
              <p:blipFill>
                <a:blip r:embed="rId105"/>
                <a:stretch>
                  <a:fillRect/>
                </a:stretch>
              </p:blipFill>
              <p:spPr>
                <a:xfrm>
                  <a:off x="7445760" y="5691460"/>
                  <a:ext cx="783720" cy="90360"/>
                </a:xfrm>
                <a:prstGeom prst="rect">
                  <a:avLst/>
                </a:prstGeom>
              </p:spPr>
            </p:pic>
          </mc:Fallback>
        </mc:AlternateContent>
      </p:grpSp>
      <p:grpSp>
        <p:nvGrpSpPr>
          <p:cNvPr id="84" name="Group 83">
            <a:extLst>
              <a:ext uri="{FF2B5EF4-FFF2-40B4-BE49-F238E27FC236}">
                <a16:creationId xmlns:a16="http://schemas.microsoft.com/office/drawing/2014/main" id="{894C7E5B-0988-AF50-0AFF-C34710EE6FD9}"/>
              </a:ext>
            </a:extLst>
          </p:cNvPr>
          <p:cNvGrpSpPr/>
          <p:nvPr/>
        </p:nvGrpSpPr>
        <p:grpSpPr>
          <a:xfrm>
            <a:off x="524760" y="4522900"/>
            <a:ext cx="9006840" cy="786240"/>
            <a:chOff x="524760" y="4522900"/>
            <a:chExt cx="9006840" cy="786240"/>
          </a:xfrm>
        </p:grpSpPr>
        <mc:AlternateContent xmlns:mc="http://schemas.openxmlformats.org/markup-compatibility/2006">
          <mc:Choice xmlns:p14="http://schemas.microsoft.com/office/powerpoint/2010/main" Requires="p14">
            <p:contentPart p14:bwMode="auto" r:id="rId106">
              <p14:nvContentPartPr>
                <p14:cNvPr id="68" name="Ink 67">
                  <a:extLst>
                    <a:ext uri="{FF2B5EF4-FFF2-40B4-BE49-F238E27FC236}">
                      <a16:creationId xmlns:a16="http://schemas.microsoft.com/office/drawing/2014/main" id="{634B1C66-3974-C2F8-64A9-8CAA29F5C0BD}"/>
                    </a:ext>
                  </a:extLst>
                </p14:cNvPr>
                <p14:cNvContentPartPr/>
                <p14:nvPr/>
              </p14:nvContentPartPr>
              <p14:xfrm>
                <a:off x="581640" y="4522900"/>
                <a:ext cx="2641320" cy="219240"/>
              </p14:xfrm>
            </p:contentPart>
          </mc:Choice>
          <mc:Fallback>
            <p:pic>
              <p:nvPicPr>
                <p:cNvPr id="68" name="Ink 67">
                  <a:extLst>
                    <a:ext uri="{FF2B5EF4-FFF2-40B4-BE49-F238E27FC236}">
                      <a16:creationId xmlns:a16="http://schemas.microsoft.com/office/drawing/2014/main" id="{634B1C66-3974-C2F8-64A9-8CAA29F5C0BD}"/>
                    </a:ext>
                  </a:extLst>
                </p:cNvPr>
                <p:cNvPicPr/>
                <p:nvPr/>
              </p:nvPicPr>
              <p:blipFill>
                <a:blip r:embed="rId107"/>
                <a:stretch>
                  <a:fillRect/>
                </a:stretch>
              </p:blipFill>
              <p:spPr>
                <a:xfrm>
                  <a:off x="563640" y="4505260"/>
                  <a:ext cx="26769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Ink 68">
                  <a:extLst>
                    <a:ext uri="{FF2B5EF4-FFF2-40B4-BE49-F238E27FC236}">
                      <a16:creationId xmlns:a16="http://schemas.microsoft.com/office/drawing/2014/main" id="{ED643AB1-7BF7-A993-ABE2-16BE1C14927A}"/>
                    </a:ext>
                  </a:extLst>
                </p14:cNvPr>
                <p14:cNvContentPartPr/>
                <p14:nvPr/>
              </p14:nvContentPartPr>
              <p14:xfrm>
                <a:off x="8126520" y="5098540"/>
                <a:ext cx="1405080" cy="89280"/>
              </p14:xfrm>
            </p:contentPart>
          </mc:Choice>
          <mc:Fallback>
            <p:pic>
              <p:nvPicPr>
                <p:cNvPr id="69" name="Ink 68">
                  <a:extLst>
                    <a:ext uri="{FF2B5EF4-FFF2-40B4-BE49-F238E27FC236}">
                      <a16:creationId xmlns:a16="http://schemas.microsoft.com/office/drawing/2014/main" id="{ED643AB1-7BF7-A993-ABE2-16BE1C14927A}"/>
                    </a:ext>
                  </a:extLst>
                </p:cNvPr>
                <p:cNvPicPr/>
                <p:nvPr/>
              </p:nvPicPr>
              <p:blipFill>
                <a:blip r:embed="rId109"/>
                <a:stretch>
                  <a:fillRect/>
                </a:stretch>
              </p:blipFill>
              <p:spPr>
                <a:xfrm>
                  <a:off x="8108880" y="5080900"/>
                  <a:ext cx="14407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Ink 69">
                  <a:extLst>
                    <a:ext uri="{FF2B5EF4-FFF2-40B4-BE49-F238E27FC236}">
                      <a16:creationId xmlns:a16="http://schemas.microsoft.com/office/drawing/2014/main" id="{53A90461-30AB-E6AB-6C21-7A0C3D3A87CE}"/>
                    </a:ext>
                  </a:extLst>
                </p14:cNvPr>
                <p14:cNvContentPartPr/>
                <p14:nvPr/>
              </p14:nvContentPartPr>
              <p14:xfrm>
                <a:off x="6754560" y="5105020"/>
                <a:ext cx="1238400" cy="56160"/>
              </p14:xfrm>
            </p:contentPart>
          </mc:Choice>
          <mc:Fallback>
            <p:pic>
              <p:nvPicPr>
                <p:cNvPr id="70" name="Ink 69">
                  <a:extLst>
                    <a:ext uri="{FF2B5EF4-FFF2-40B4-BE49-F238E27FC236}">
                      <a16:creationId xmlns:a16="http://schemas.microsoft.com/office/drawing/2014/main" id="{53A90461-30AB-E6AB-6C21-7A0C3D3A87CE}"/>
                    </a:ext>
                  </a:extLst>
                </p:cNvPr>
                <p:cNvPicPr/>
                <p:nvPr/>
              </p:nvPicPr>
              <p:blipFill>
                <a:blip r:embed="rId111"/>
                <a:stretch>
                  <a:fillRect/>
                </a:stretch>
              </p:blipFill>
              <p:spPr>
                <a:xfrm>
                  <a:off x="6736560" y="5087380"/>
                  <a:ext cx="1274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Ink 70">
                  <a:extLst>
                    <a:ext uri="{FF2B5EF4-FFF2-40B4-BE49-F238E27FC236}">
                      <a16:creationId xmlns:a16="http://schemas.microsoft.com/office/drawing/2014/main" id="{30ABA9FD-96E8-CB6A-FDA3-9177B01AA3CC}"/>
                    </a:ext>
                  </a:extLst>
                </p14:cNvPr>
                <p14:cNvContentPartPr/>
                <p14:nvPr/>
              </p14:nvContentPartPr>
              <p14:xfrm>
                <a:off x="5648640" y="5165500"/>
                <a:ext cx="936000" cy="28080"/>
              </p14:xfrm>
            </p:contentPart>
          </mc:Choice>
          <mc:Fallback>
            <p:pic>
              <p:nvPicPr>
                <p:cNvPr id="71" name="Ink 70">
                  <a:extLst>
                    <a:ext uri="{FF2B5EF4-FFF2-40B4-BE49-F238E27FC236}">
                      <a16:creationId xmlns:a16="http://schemas.microsoft.com/office/drawing/2014/main" id="{30ABA9FD-96E8-CB6A-FDA3-9177B01AA3CC}"/>
                    </a:ext>
                  </a:extLst>
                </p:cNvPr>
                <p:cNvPicPr/>
                <p:nvPr/>
              </p:nvPicPr>
              <p:blipFill>
                <a:blip r:embed="rId113"/>
                <a:stretch>
                  <a:fillRect/>
                </a:stretch>
              </p:blipFill>
              <p:spPr>
                <a:xfrm>
                  <a:off x="5631000" y="5147860"/>
                  <a:ext cx="971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Ink 72">
                  <a:extLst>
                    <a:ext uri="{FF2B5EF4-FFF2-40B4-BE49-F238E27FC236}">
                      <a16:creationId xmlns:a16="http://schemas.microsoft.com/office/drawing/2014/main" id="{92D1007A-D12D-3CE6-FC93-A521A856441E}"/>
                    </a:ext>
                  </a:extLst>
                </p14:cNvPr>
                <p14:cNvContentPartPr/>
                <p14:nvPr/>
              </p14:nvContentPartPr>
              <p14:xfrm>
                <a:off x="4910280" y="5162260"/>
                <a:ext cx="462240" cy="34920"/>
              </p14:xfrm>
            </p:contentPart>
          </mc:Choice>
          <mc:Fallback>
            <p:pic>
              <p:nvPicPr>
                <p:cNvPr id="73" name="Ink 72">
                  <a:extLst>
                    <a:ext uri="{FF2B5EF4-FFF2-40B4-BE49-F238E27FC236}">
                      <a16:creationId xmlns:a16="http://schemas.microsoft.com/office/drawing/2014/main" id="{92D1007A-D12D-3CE6-FC93-A521A856441E}"/>
                    </a:ext>
                  </a:extLst>
                </p:cNvPr>
                <p:cNvPicPr/>
                <p:nvPr/>
              </p:nvPicPr>
              <p:blipFill>
                <a:blip r:embed="rId115"/>
                <a:stretch>
                  <a:fillRect/>
                </a:stretch>
              </p:blipFill>
              <p:spPr>
                <a:xfrm>
                  <a:off x="4892640" y="5144620"/>
                  <a:ext cx="497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Ink 73">
                  <a:extLst>
                    <a:ext uri="{FF2B5EF4-FFF2-40B4-BE49-F238E27FC236}">
                      <a16:creationId xmlns:a16="http://schemas.microsoft.com/office/drawing/2014/main" id="{1B02C231-9080-9889-C8F4-DD7A8401FA12}"/>
                    </a:ext>
                  </a:extLst>
                </p14:cNvPr>
                <p14:cNvContentPartPr/>
                <p14:nvPr/>
              </p14:nvContentPartPr>
              <p14:xfrm>
                <a:off x="3890760" y="5207260"/>
                <a:ext cx="836280" cy="46800"/>
              </p14:xfrm>
            </p:contentPart>
          </mc:Choice>
          <mc:Fallback>
            <p:pic>
              <p:nvPicPr>
                <p:cNvPr id="74" name="Ink 73">
                  <a:extLst>
                    <a:ext uri="{FF2B5EF4-FFF2-40B4-BE49-F238E27FC236}">
                      <a16:creationId xmlns:a16="http://schemas.microsoft.com/office/drawing/2014/main" id="{1B02C231-9080-9889-C8F4-DD7A8401FA12}"/>
                    </a:ext>
                  </a:extLst>
                </p:cNvPr>
                <p:cNvPicPr/>
                <p:nvPr/>
              </p:nvPicPr>
              <p:blipFill>
                <a:blip r:embed="rId117"/>
                <a:stretch>
                  <a:fillRect/>
                </a:stretch>
              </p:blipFill>
              <p:spPr>
                <a:xfrm>
                  <a:off x="3872760" y="5189260"/>
                  <a:ext cx="871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Ink 74">
                  <a:extLst>
                    <a:ext uri="{FF2B5EF4-FFF2-40B4-BE49-F238E27FC236}">
                      <a16:creationId xmlns:a16="http://schemas.microsoft.com/office/drawing/2014/main" id="{8650C38B-E170-4E98-87D4-8504971E8734}"/>
                    </a:ext>
                  </a:extLst>
                </p14:cNvPr>
                <p14:cNvContentPartPr/>
                <p14:nvPr/>
              </p14:nvContentPartPr>
              <p14:xfrm>
                <a:off x="2879160" y="5103940"/>
                <a:ext cx="712800" cy="122400"/>
              </p14:xfrm>
            </p:contentPart>
          </mc:Choice>
          <mc:Fallback>
            <p:pic>
              <p:nvPicPr>
                <p:cNvPr id="75" name="Ink 74">
                  <a:extLst>
                    <a:ext uri="{FF2B5EF4-FFF2-40B4-BE49-F238E27FC236}">
                      <a16:creationId xmlns:a16="http://schemas.microsoft.com/office/drawing/2014/main" id="{8650C38B-E170-4E98-87D4-8504971E8734}"/>
                    </a:ext>
                  </a:extLst>
                </p:cNvPr>
                <p:cNvPicPr/>
                <p:nvPr/>
              </p:nvPicPr>
              <p:blipFill>
                <a:blip r:embed="rId119"/>
                <a:stretch>
                  <a:fillRect/>
                </a:stretch>
              </p:blipFill>
              <p:spPr>
                <a:xfrm>
                  <a:off x="2861160" y="5086300"/>
                  <a:ext cx="7484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Ink 75">
                  <a:extLst>
                    <a:ext uri="{FF2B5EF4-FFF2-40B4-BE49-F238E27FC236}">
                      <a16:creationId xmlns:a16="http://schemas.microsoft.com/office/drawing/2014/main" id="{AFF0AC5C-8FD3-D5D9-D2E5-273B7B5D96AC}"/>
                    </a:ext>
                  </a:extLst>
                </p14:cNvPr>
                <p14:cNvContentPartPr/>
                <p14:nvPr/>
              </p14:nvContentPartPr>
              <p14:xfrm>
                <a:off x="2111280" y="5195020"/>
                <a:ext cx="441000" cy="32760"/>
              </p14:xfrm>
            </p:contentPart>
          </mc:Choice>
          <mc:Fallback>
            <p:pic>
              <p:nvPicPr>
                <p:cNvPr id="76" name="Ink 75">
                  <a:extLst>
                    <a:ext uri="{FF2B5EF4-FFF2-40B4-BE49-F238E27FC236}">
                      <a16:creationId xmlns:a16="http://schemas.microsoft.com/office/drawing/2014/main" id="{AFF0AC5C-8FD3-D5D9-D2E5-273B7B5D96AC}"/>
                    </a:ext>
                  </a:extLst>
                </p:cNvPr>
                <p:cNvPicPr/>
                <p:nvPr/>
              </p:nvPicPr>
              <p:blipFill>
                <a:blip r:embed="rId121"/>
                <a:stretch>
                  <a:fillRect/>
                </a:stretch>
              </p:blipFill>
              <p:spPr>
                <a:xfrm>
                  <a:off x="2093280" y="5177380"/>
                  <a:ext cx="4766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7" name="Ink 76">
                  <a:extLst>
                    <a:ext uri="{FF2B5EF4-FFF2-40B4-BE49-F238E27FC236}">
                      <a16:creationId xmlns:a16="http://schemas.microsoft.com/office/drawing/2014/main" id="{F8455969-3B73-0105-AD06-A914DCAB4A7A}"/>
                    </a:ext>
                  </a:extLst>
                </p14:cNvPr>
                <p14:cNvContentPartPr/>
                <p14:nvPr/>
              </p14:nvContentPartPr>
              <p14:xfrm>
                <a:off x="1292640" y="5205820"/>
                <a:ext cx="582480" cy="42840"/>
              </p14:xfrm>
            </p:contentPart>
          </mc:Choice>
          <mc:Fallback>
            <p:pic>
              <p:nvPicPr>
                <p:cNvPr id="77" name="Ink 76">
                  <a:extLst>
                    <a:ext uri="{FF2B5EF4-FFF2-40B4-BE49-F238E27FC236}">
                      <a16:creationId xmlns:a16="http://schemas.microsoft.com/office/drawing/2014/main" id="{F8455969-3B73-0105-AD06-A914DCAB4A7A}"/>
                    </a:ext>
                  </a:extLst>
                </p:cNvPr>
                <p:cNvPicPr/>
                <p:nvPr/>
              </p:nvPicPr>
              <p:blipFill>
                <a:blip r:embed="rId123"/>
                <a:stretch>
                  <a:fillRect/>
                </a:stretch>
              </p:blipFill>
              <p:spPr>
                <a:xfrm>
                  <a:off x="1274640" y="5187820"/>
                  <a:ext cx="618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8" name="Ink 77">
                  <a:extLst>
                    <a:ext uri="{FF2B5EF4-FFF2-40B4-BE49-F238E27FC236}">
                      <a16:creationId xmlns:a16="http://schemas.microsoft.com/office/drawing/2014/main" id="{B6D0C1AA-94AE-E46A-526F-4CA9B2C00517}"/>
                    </a:ext>
                  </a:extLst>
                </p14:cNvPr>
                <p14:cNvContentPartPr/>
                <p14:nvPr/>
              </p14:nvContentPartPr>
              <p14:xfrm>
                <a:off x="524760" y="5266660"/>
                <a:ext cx="457200" cy="42480"/>
              </p14:xfrm>
            </p:contentPart>
          </mc:Choice>
          <mc:Fallback>
            <p:pic>
              <p:nvPicPr>
                <p:cNvPr id="78" name="Ink 77">
                  <a:extLst>
                    <a:ext uri="{FF2B5EF4-FFF2-40B4-BE49-F238E27FC236}">
                      <a16:creationId xmlns:a16="http://schemas.microsoft.com/office/drawing/2014/main" id="{B6D0C1AA-94AE-E46A-526F-4CA9B2C00517}"/>
                    </a:ext>
                  </a:extLst>
                </p:cNvPr>
                <p:cNvPicPr/>
                <p:nvPr/>
              </p:nvPicPr>
              <p:blipFill>
                <a:blip r:embed="rId125"/>
                <a:stretch>
                  <a:fillRect/>
                </a:stretch>
              </p:blipFill>
              <p:spPr>
                <a:xfrm>
                  <a:off x="507120" y="5249020"/>
                  <a:ext cx="492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3" name="Ink 82">
                  <a:extLst>
                    <a:ext uri="{FF2B5EF4-FFF2-40B4-BE49-F238E27FC236}">
                      <a16:creationId xmlns:a16="http://schemas.microsoft.com/office/drawing/2014/main" id="{EF2812D3-9271-CA45-FCC7-917782092B65}"/>
                    </a:ext>
                  </a:extLst>
                </p14:cNvPr>
                <p14:cNvContentPartPr/>
                <p14:nvPr/>
              </p14:nvContentPartPr>
              <p14:xfrm>
                <a:off x="3657840" y="4607140"/>
                <a:ext cx="1121400" cy="672120"/>
              </p14:xfrm>
            </p:contentPart>
          </mc:Choice>
          <mc:Fallback>
            <p:pic>
              <p:nvPicPr>
                <p:cNvPr id="83" name="Ink 82">
                  <a:extLst>
                    <a:ext uri="{FF2B5EF4-FFF2-40B4-BE49-F238E27FC236}">
                      <a16:creationId xmlns:a16="http://schemas.microsoft.com/office/drawing/2014/main" id="{EF2812D3-9271-CA45-FCC7-917782092B65}"/>
                    </a:ext>
                  </a:extLst>
                </p:cNvPr>
                <p:cNvPicPr/>
                <p:nvPr/>
              </p:nvPicPr>
              <p:blipFill>
                <a:blip r:embed="rId127"/>
                <a:stretch>
                  <a:fillRect/>
                </a:stretch>
              </p:blipFill>
              <p:spPr>
                <a:xfrm>
                  <a:off x="3639840" y="4589500"/>
                  <a:ext cx="1157040" cy="707760"/>
                </a:xfrm>
                <a:prstGeom prst="rect">
                  <a:avLst/>
                </a:prstGeom>
              </p:spPr>
            </p:pic>
          </mc:Fallback>
        </mc:AlternateContent>
      </p:grpSp>
    </p:spTree>
    <p:extLst>
      <p:ext uri="{BB962C8B-B14F-4D97-AF65-F5344CB8AC3E}">
        <p14:creationId xmlns:p14="http://schemas.microsoft.com/office/powerpoint/2010/main" val="341307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6250" y="170587"/>
            <a:ext cx="8985059" cy="5940088"/>
          </a:xfrm>
          <a:prstGeom prst="rect">
            <a:avLst/>
          </a:prstGeom>
          <a:noFill/>
        </p:spPr>
        <p:txBody>
          <a:bodyPr wrap="square" rtlCol="0">
            <a:spAutoFit/>
          </a:bodyPr>
          <a:lstStyle/>
          <a:p>
            <a:r>
              <a:rPr lang="en-US" sz="2400" b="1">
                <a:solidFill>
                  <a:srgbClr val="FFC000"/>
                </a:solidFill>
                <a:cs typeface="+mj-cs"/>
              </a:rPr>
              <a:t>Isaiah 11:11–12  </a:t>
            </a:r>
          </a:p>
          <a:p>
            <a:r>
              <a:rPr lang="en-US" sz="2200">
                <a:solidFill>
                  <a:srgbClr val="FFC000"/>
                </a:solidFill>
                <a:cs typeface="+mj-cs"/>
              </a:rPr>
              <a:t>11:11 And it shall come to pass in that day, That the Lord shall set his hand again the second time To recover the remnant of his people, Which shall be left, from Assyria, And from Egypt, and from Pathros, And from Cush, and from Elam, and from Shinar, And from Hamath, and from the islands of the sea. 11:12 And he shall set up an ensign for the nations, And shall assemble the outcasts of Israel, And gather together the dispersed of Judah From the four corners of the earth. (KJV </a:t>
            </a:r>
            <a:r>
              <a:rPr lang="he-IL" sz="2200">
                <a:solidFill>
                  <a:srgbClr val="FFFF00"/>
                </a:solidFill>
                <a:cs typeface="+mj-cs"/>
              </a:rPr>
              <a:t>וְהָיָ֣ה׀ בַּיּ֣וֹם הַה֗וּא יוֹסִ֨יף אֲדֹנָ֤י׀ שֵׁנִית֙ יָד֔וֹ לִקְנ֖וֹת אֶת־שְׁאָ֣ר עַמּ֑וֹ אֲשֶׁ֣ר יִשָּׁאֵר֩ מֵאַשּׁ֨וּר וּמִמִּצְרַ֜יִם וּמִפַּתְר֣וֹס וּמִכּ֗וּשׁ וּמֵעֵילָ֤ם וּמִשִּׁנְעָר֙ וּמֵ֣חֲמָ֔ת וּמֵאִיֵּ֖י הַיָּֽם׃ וְנָשָׂ֥א נֵס֙ לַגּוֹיִ֔ם וְאָסַ֖ף נִדְחֵ֣י יִשְׂרָאֵ֑ל וּנְפֻצ֤וֹת יְהוּדָה֙ יְקַבֵּ֔ץ מֵאַרְבַּ֖ע כַּנְפ֥וֹת הָאָֽרֶץ׃</a:t>
            </a:r>
            <a:r>
              <a:rPr lang="he-IL" sz="2200">
                <a:solidFill>
                  <a:srgbClr val="FFC000"/>
                </a:solidFill>
                <a:cs typeface="+mj-cs"/>
              </a:rPr>
              <a:t>)</a:t>
            </a:r>
          </a:p>
          <a:p>
            <a:endParaRPr lang="he-IL" b="1">
              <a:solidFill>
                <a:srgbClr val="FFC000"/>
              </a:solidFill>
              <a:cs typeface="+mj-cs"/>
            </a:endParaRPr>
          </a:p>
          <a:p>
            <a:r>
              <a:rPr lang="en-US" sz="2400" b="1">
                <a:solidFill>
                  <a:srgbClr val="FFC000"/>
                </a:solidFill>
                <a:cs typeface="+mj-cs"/>
              </a:rPr>
              <a:t>Isaiah 27:13  </a:t>
            </a:r>
          </a:p>
          <a:p>
            <a:r>
              <a:rPr lang="en-US" sz="2200">
                <a:solidFill>
                  <a:srgbClr val="FFC000"/>
                </a:solidFill>
                <a:cs typeface="+mj-cs"/>
              </a:rPr>
              <a:t>27:13 And it shall come to pass in that day, That the great trumpet shall be blown, And they shall come which were ready to perish in the land of Assyria, And the outcasts in the land of Egypt, And shall worship the LORD in the holy mount at Jerusalem. (KJV </a:t>
            </a:r>
            <a:r>
              <a:rPr lang="he-IL" sz="2200">
                <a:solidFill>
                  <a:srgbClr val="FFFF00"/>
                </a:solidFill>
                <a:cs typeface="+mj-cs"/>
              </a:rPr>
              <a:t>וְהָיָ֣ה׀ בַּיּ֣וֹם הַה֗וּא יִתָּקַע֮ בְּשׁוֹפָ֣ר גָּדוֹל֒ וּבָ֗אוּ הָאֹֽבְדִים֙ בְּאֶ֣רֶץ אַשּׁ֔וּר וְהַנִּדָּחִ֖ים בְּאֶ֣רֶץ מִצְרָ֑יִם וְהִשְׁתַּחֲו֧וּ לַיהוָ֛ה בְּהַ֥ר הַקֹּ֖דֶשׁ בִּירוּשָׁלִָֽם׃</a:t>
            </a:r>
            <a:r>
              <a:rPr lang="he-IL" sz="2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CB41DB9-CDF1-7DB4-2E1C-01C598A813C4}"/>
                  </a:ext>
                </a:extLst>
              </p14:cNvPr>
              <p14:cNvContentPartPr/>
              <p14:nvPr/>
            </p14:nvContentPartPr>
            <p14:xfrm>
              <a:off x="3243120" y="1211260"/>
              <a:ext cx="3905640" cy="69840"/>
            </p14:xfrm>
          </p:contentPart>
        </mc:Choice>
        <mc:Fallback>
          <p:pic>
            <p:nvPicPr>
              <p:cNvPr id="2" name="Ink 1">
                <a:extLst>
                  <a:ext uri="{FF2B5EF4-FFF2-40B4-BE49-F238E27FC236}">
                    <a16:creationId xmlns:a16="http://schemas.microsoft.com/office/drawing/2014/main" id="{5CB41DB9-CDF1-7DB4-2E1C-01C598A813C4}"/>
                  </a:ext>
                </a:extLst>
              </p:cNvPr>
              <p:cNvPicPr/>
              <p:nvPr/>
            </p:nvPicPr>
            <p:blipFill>
              <a:blip r:embed="rId5"/>
              <a:stretch>
                <a:fillRect/>
              </a:stretch>
            </p:blipFill>
            <p:spPr>
              <a:xfrm>
                <a:off x="3225120" y="1193260"/>
                <a:ext cx="3941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962FA80-5F56-3ACC-DBED-B4FF5E4BD33B}"/>
                  </a:ext>
                </a:extLst>
              </p14:cNvPr>
              <p14:cNvContentPartPr/>
              <p14:nvPr/>
            </p14:nvContentPartPr>
            <p14:xfrm>
              <a:off x="1478400" y="4880740"/>
              <a:ext cx="7478640" cy="113400"/>
            </p14:xfrm>
          </p:contentPart>
        </mc:Choice>
        <mc:Fallback>
          <p:pic>
            <p:nvPicPr>
              <p:cNvPr id="4" name="Ink 3">
                <a:extLst>
                  <a:ext uri="{FF2B5EF4-FFF2-40B4-BE49-F238E27FC236}">
                    <a16:creationId xmlns:a16="http://schemas.microsoft.com/office/drawing/2014/main" id="{2962FA80-5F56-3ACC-DBED-B4FF5E4BD33B}"/>
                  </a:ext>
                </a:extLst>
              </p:cNvPr>
              <p:cNvPicPr/>
              <p:nvPr/>
            </p:nvPicPr>
            <p:blipFill>
              <a:blip r:embed="rId7"/>
              <a:stretch>
                <a:fillRect/>
              </a:stretch>
            </p:blipFill>
            <p:spPr>
              <a:xfrm>
                <a:off x="1460400" y="4863100"/>
                <a:ext cx="7514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D81880F-7871-1D66-E2D6-6AA7558C7B9A}"/>
                  </a:ext>
                </a:extLst>
              </p14:cNvPr>
              <p14:cNvContentPartPr/>
              <p14:nvPr/>
            </p14:nvContentPartPr>
            <p14:xfrm>
              <a:off x="1259880" y="5550700"/>
              <a:ext cx="83880" cy="15840"/>
            </p14:xfrm>
          </p:contentPart>
        </mc:Choice>
        <mc:Fallback>
          <p:pic>
            <p:nvPicPr>
              <p:cNvPr id="5" name="Ink 4">
                <a:extLst>
                  <a:ext uri="{FF2B5EF4-FFF2-40B4-BE49-F238E27FC236}">
                    <a16:creationId xmlns:a16="http://schemas.microsoft.com/office/drawing/2014/main" id="{ED81880F-7871-1D66-E2D6-6AA7558C7B9A}"/>
                  </a:ext>
                </a:extLst>
              </p:cNvPr>
              <p:cNvPicPr/>
              <p:nvPr/>
            </p:nvPicPr>
            <p:blipFill>
              <a:blip r:embed="rId9"/>
              <a:stretch>
                <a:fillRect/>
              </a:stretch>
            </p:blipFill>
            <p:spPr>
              <a:xfrm>
                <a:off x="1242240" y="5532700"/>
                <a:ext cx="119520" cy="51480"/>
              </a:xfrm>
              <a:prstGeom prst="rect">
                <a:avLst/>
              </a:prstGeom>
            </p:spPr>
          </p:pic>
        </mc:Fallback>
      </mc:AlternateContent>
    </p:spTree>
    <p:extLst>
      <p:ext uri="{BB962C8B-B14F-4D97-AF65-F5344CB8AC3E}">
        <p14:creationId xmlns:p14="http://schemas.microsoft.com/office/powerpoint/2010/main" val="2548667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6250" y="170587"/>
            <a:ext cx="8985059" cy="5262979"/>
          </a:xfrm>
          <a:prstGeom prst="rect">
            <a:avLst/>
          </a:prstGeom>
          <a:noFill/>
        </p:spPr>
        <p:txBody>
          <a:bodyPr wrap="square" rtlCol="0">
            <a:spAutoFit/>
          </a:bodyPr>
          <a:lstStyle/>
          <a:p>
            <a:r>
              <a:rPr lang="en-US" sz="2800" b="1">
                <a:solidFill>
                  <a:srgbClr val="FFC000"/>
                </a:solidFill>
                <a:cs typeface="+mj-cs"/>
              </a:rPr>
              <a:t>Isaiah 49:12  </a:t>
            </a:r>
          </a:p>
          <a:p>
            <a:r>
              <a:rPr lang="en-US" sz="2800">
                <a:solidFill>
                  <a:srgbClr val="FFC000"/>
                </a:solidFill>
                <a:cs typeface="+mj-cs"/>
              </a:rPr>
              <a:t>49:12 Behold, these shall come from far: And, lo, these from the north and from the west; And these from the land of Sinim. (KJV </a:t>
            </a:r>
            <a:r>
              <a:rPr lang="he-IL" sz="2800">
                <a:solidFill>
                  <a:srgbClr val="FFFF00"/>
                </a:solidFill>
                <a:cs typeface="+mj-cs"/>
              </a:rPr>
              <a:t>הִנֵּה־אֵ֕לֶּה מֵרָח֖וֹק יָבֹ֑אוּ וְהִֽנֵּה־אֵ֙לֶּה֙ מִצָּפ֣וֹן וּמִיָּ֔ם וְאֵ֖לֶּה מֵאֶ֥רֶץ סִינִֽים׃</a:t>
            </a:r>
            <a:r>
              <a:rPr lang="he-IL" sz="2800">
                <a:solidFill>
                  <a:srgbClr val="FFC000"/>
                </a:solidFill>
                <a:cs typeface="+mj-cs"/>
              </a:rPr>
              <a:t>)</a:t>
            </a:r>
          </a:p>
          <a:p>
            <a:endParaRPr lang="he-IL" sz="2800" b="1">
              <a:solidFill>
                <a:srgbClr val="FFC000"/>
              </a:solidFill>
              <a:cs typeface="+mj-cs"/>
            </a:endParaRPr>
          </a:p>
          <a:p>
            <a:r>
              <a:rPr lang="en-US" sz="2800" b="1">
                <a:solidFill>
                  <a:srgbClr val="FFC000"/>
                </a:solidFill>
                <a:cs typeface="+mj-cs"/>
              </a:rPr>
              <a:t>Isaiah 60:4  </a:t>
            </a:r>
          </a:p>
          <a:p>
            <a:r>
              <a:rPr lang="en-US" sz="2800">
                <a:solidFill>
                  <a:srgbClr val="FFC000"/>
                </a:solidFill>
                <a:cs typeface="+mj-cs"/>
              </a:rPr>
              <a:t>60:4 Lift up thine eyes round about, and see: All they gather themselves together, they come to thee: Thy sons shall come from far, And thy daughters shall be nursed at thy side. (KJV </a:t>
            </a:r>
            <a:r>
              <a:rPr lang="he-IL" sz="2800">
                <a:solidFill>
                  <a:srgbClr val="FFFF00"/>
                </a:solidFill>
                <a:cs typeface="+mj-cs"/>
              </a:rPr>
              <a:t>שְׂאִֽי־סָבִ֤יב עֵינַ֙יִךְ֙ וּרְאִ֔י כֻּלָּ֖ם נִקְבְּצ֣וּ בָֽאוּ־לָ֑ךְ בָּנַ֙יִךְ֙ מֵרָח֣וֹק יָבֹ֔אוּ וּבְנֹתַ֖יִךְ עַל־צַ֥ד תֵּאָמַֽנָה׃</a:t>
            </a:r>
            <a:r>
              <a:rPr lang="he-IL"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796D239-1C23-184A-51D2-8679F78BCED8}"/>
                  </a:ext>
                </a:extLst>
              </p14:cNvPr>
              <p14:cNvContentPartPr/>
              <p14:nvPr/>
            </p14:nvContentPartPr>
            <p14:xfrm>
              <a:off x="2908320" y="1043860"/>
              <a:ext cx="3397680" cy="63360"/>
            </p14:xfrm>
          </p:contentPart>
        </mc:Choice>
        <mc:Fallback>
          <p:pic>
            <p:nvPicPr>
              <p:cNvPr id="2" name="Ink 1">
                <a:extLst>
                  <a:ext uri="{FF2B5EF4-FFF2-40B4-BE49-F238E27FC236}">
                    <a16:creationId xmlns:a16="http://schemas.microsoft.com/office/drawing/2014/main" id="{4796D239-1C23-184A-51D2-8679F78BCED8}"/>
                  </a:ext>
                </a:extLst>
              </p:cNvPr>
              <p:cNvPicPr/>
              <p:nvPr/>
            </p:nvPicPr>
            <p:blipFill>
              <a:blip r:embed="rId5"/>
              <a:stretch>
                <a:fillRect/>
              </a:stretch>
            </p:blipFill>
            <p:spPr>
              <a:xfrm>
                <a:off x="2890680" y="1025860"/>
                <a:ext cx="3433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C3ACCF3-83C0-9ACF-8D01-7D3BF32CCC35}"/>
                  </a:ext>
                </a:extLst>
              </p14:cNvPr>
              <p14:cNvContentPartPr/>
              <p14:nvPr/>
            </p14:nvContentPartPr>
            <p14:xfrm>
              <a:off x="7311480" y="3618940"/>
              <a:ext cx="1627560" cy="86400"/>
            </p14:xfrm>
          </p:contentPart>
        </mc:Choice>
        <mc:Fallback>
          <p:pic>
            <p:nvPicPr>
              <p:cNvPr id="4" name="Ink 3">
                <a:extLst>
                  <a:ext uri="{FF2B5EF4-FFF2-40B4-BE49-F238E27FC236}">
                    <a16:creationId xmlns:a16="http://schemas.microsoft.com/office/drawing/2014/main" id="{6C3ACCF3-83C0-9ACF-8D01-7D3BF32CCC35}"/>
                  </a:ext>
                </a:extLst>
              </p:cNvPr>
              <p:cNvPicPr/>
              <p:nvPr/>
            </p:nvPicPr>
            <p:blipFill>
              <a:blip r:embed="rId7"/>
              <a:stretch>
                <a:fillRect/>
              </a:stretch>
            </p:blipFill>
            <p:spPr>
              <a:xfrm>
                <a:off x="7293480" y="3600940"/>
                <a:ext cx="1663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D1D43E1-CC9E-5003-E7AA-4A71CEA6ACA6}"/>
                  </a:ext>
                </a:extLst>
              </p14:cNvPr>
              <p14:cNvContentPartPr/>
              <p14:nvPr/>
            </p14:nvContentPartPr>
            <p14:xfrm>
              <a:off x="769920" y="3993340"/>
              <a:ext cx="5496480" cy="123120"/>
            </p14:xfrm>
          </p:contentPart>
        </mc:Choice>
        <mc:Fallback>
          <p:pic>
            <p:nvPicPr>
              <p:cNvPr id="5" name="Ink 4">
                <a:extLst>
                  <a:ext uri="{FF2B5EF4-FFF2-40B4-BE49-F238E27FC236}">
                    <a16:creationId xmlns:a16="http://schemas.microsoft.com/office/drawing/2014/main" id="{7D1D43E1-CC9E-5003-E7AA-4A71CEA6ACA6}"/>
                  </a:ext>
                </a:extLst>
              </p:cNvPr>
              <p:cNvPicPr/>
              <p:nvPr/>
            </p:nvPicPr>
            <p:blipFill>
              <a:blip r:embed="rId9"/>
              <a:stretch>
                <a:fillRect/>
              </a:stretch>
            </p:blipFill>
            <p:spPr>
              <a:xfrm>
                <a:off x="751920" y="3975700"/>
                <a:ext cx="5532120" cy="158760"/>
              </a:xfrm>
              <a:prstGeom prst="rect">
                <a:avLst/>
              </a:prstGeom>
            </p:spPr>
          </p:pic>
        </mc:Fallback>
      </mc:AlternateContent>
    </p:spTree>
    <p:extLst>
      <p:ext uri="{BB962C8B-B14F-4D97-AF65-F5344CB8AC3E}">
        <p14:creationId xmlns:p14="http://schemas.microsoft.com/office/powerpoint/2010/main" val="198208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6250" y="170587"/>
            <a:ext cx="8985059" cy="6063198"/>
          </a:xfrm>
          <a:prstGeom prst="rect">
            <a:avLst/>
          </a:prstGeom>
          <a:noFill/>
        </p:spPr>
        <p:txBody>
          <a:bodyPr wrap="square" rtlCol="0">
            <a:spAutoFit/>
          </a:bodyPr>
          <a:lstStyle/>
          <a:p>
            <a:r>
              <a:rPr lang="en-US" sz="2800" b="1">
                <a:solidFill>
                  <a:srgbClr val="FFC000"/>
                </a:solidFill>
                <a:cs typeface="+mj-cs"/>
              </a:rPr>
              <a:t>Devarim / Deuteronomy 30:3–6  </a:t>
            </a:r>
          </a:p>
          <a:p>
            <a:r>
              <a:rPr lang="en-US" sz="2400">
                <a:solidFill>
                  <a:srgbClr val="FFC000"/>
                </a:solidFill>
                <a:cs typeface="+mj-cs"/>
              </a:rPr>
              <a:t>30:3 That then the LORD thy God will turn thy captivity, and have compassion upon thee, and will return and gather thee from all the nations, whither the LORD thy God hath scattered thee. 30:4 If any of thine be driven out unto the outmost parts of heaven, from thence will the LORD thy God gather thee, and from thence will he fetch thee: 30:5 And the LORD thy God will bring thee into the land which thy fathers possessed, and thou shalt possess it; and he will do thee good, and multiply thee above thy fathers. 30:6 And the LORD thy God will circumcise thine heart, and the heart of thy seed, to love the LORD thy God with all thine heart, and with all thy soul, that thou mayest live. (KJV </a:t>
            </a:r>
            <a:r>
              <a:rPr lang="he-IL" sz="2400">
                <a:solidFill>
                  <a:srgbClr val="FFFF00"/>
                </a:solidFill>
                <a:cs typeface="+mj-cs"/>
              </a:rPr>
              <a:t>וְשָׁ֨ב יְהוָ֧ה אֱלֹהֶ֛יךָ אֶת־שְׁבוּתְךָ֖ וְרִחֲמֶ֑ךָ וְשָׁ֗ב וְקִבֶּצְךָ֙ מִכָּל־הָ֣עַמִּ֔ים אֲשֶׁ֧ר הֱפִֽיצְךָ֛ יְהוָ֥ה אֱלֹהֶ֖יךָ שָֽׁמָּה׃ אִם־יִהְיֶ֥ה נִֽדַּחֲךָ֖ בִּקְצֵ֣ה הַשָּׁמָ֑יִם מִשָּׁ֗ם יְקַבֶּצְךָ֙ יְהוָ֣ה אֱלֹהֶ֔יךָ וּמִשָּׁ֖ם יִקָּחֶֽךָ׃ וֶהֱבִֽיאֲךָ֞ יְהוָ֣ה אֱלֹהֶ֗יךָ אֶל־הָאָ֛רֶץ אֲשֶׁר־יָרְשׁ֥וּ אֲבֹתֶ֖יךָ וִֽירִשְׁתָּ֑הּ וְהֵיטִֽבְךָ֥ וְהִרְבְּךָ֖ מֵאֲבֹתֶֽיךָ׃ וּמָ֨ל יְהוָ֧ה אֱלֹהֶ֛יךָ אֶת־לְבָבְךָ֖ וְאֶת־לְבַ֣ב זַרְעֶ֑ךָ לְאַהֲבָ֞ה אֶת־יְהוָ֧ה אֱלֹהֶ֛יךָ בְּכָל־לְבָבְךָ֥ וּבְכָל־נַפְשְׁךָ֖ לְמַ֥עַן חַיֶּֽיךָ׃</a:t>
            </a:r>
            <a:r>
              <a:rPr lang="he-IL"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63B2910-3F4C-8794-2E79-AB75B1032E02}"/>
                  </a:ext>
                </a:extLst>
              </p14:cNvPr>
              <p14:cNvContentPartPr/>
              <p14:nvPr/>
            </p14:nvContentPartPr>
            <p14:xfrm>
              <a:off x="3717600" y="1323940"/>
              <a:ext cx="4888800" cy="105480"/>
            </p14:xfrm>
          </p:contentPart>
        </mc:Choice>
        <mc:Fallback>
          <p:pic>
            <p:nvPicPr>
              <p:cNvPr id="2" name="Ink 1">
                <a:extLst>
                  <a:ext uri="{FF2B5EF4-FFF2-40B4-BE49-F238E27FC236}">
                    <a16:creationId xmlns:a16="http://schemas.microsoft.com/office/drawing/2014/main" id="{E63B2910-3F4C-8794-2E79-AB75B1032E02}"/>
                  </a:ext>
                </a:extLst>
              </p:cNvPr>
              <p:cNvPicPr/>
              <p:nvPr/>
            </p:nvPicPr>
            <p:blipFill>
              <a:blip r:embed="rId5"/>
              <a:stretch>
                <a:fillRect/>
              </a:stretch>
            </p:blipFill>
            <p:spPr>
              <a:xfrm>
                <a:off x="3699960" y="1305940"/>
                <a:ext cx="49244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215AB8B-87D2-E865-B544-554F7D4D113F}"/>
                  </a:ext>
                </a:extLst>
              </p14:cNvPr>
              <p14:cNvContentPartPr/>
              <p14:nvPr/>
            </p14:nvContentPartPr>
            <p14:xfrm>
              <a:off x="731760" y="1755940"/>
              <a:ext cx="937800" cy="39600"/>
            </p14:xfrm>
          </p:contentPart>
        </mc:Choice>
        <mc:Fallback>
          <p:pic>
            <p:nvPicPr>
              <p:cNvPr id="4" name="Ink 3">
                <a:extLst>
                  <a:ext uri="{FF2B5EF4-FFF2-40B4-BE49-F238E27FC236}">
                    <a16:creationId xmlns:a16="http://schemas.microsoft.com/office/drawing/2014/main" id="{E215AB8B-87D2-E865-B544-554F7D4D113F}"/>
                  </a:ext>
                </a:extLst>
              </p:cNvPr>
              <p:cNvPicPr/>
              <p:nvPr/>
            </p:nvPicPr>
            <p:blipFill>
              <a:blip r:embed="rId7"/>
              <a:stretch>
                <a:fillRect/>
              </a:stretch>
            </p:blipFill>
            <p:spPr>
              <a:xfrm>
                <a:off x="713760" y="1738300"/>
                <a:ext cx="973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640A72F-2778-9329-D2A4-C975C500486E}"/>
                  </a:ext>
                </a:extLst>
              </p14:cNvPr>
              <p14:cNvContentPartPr/>
              <p14:nvPr/>
            </p14:nvContentPartPr>
            <p14:xfrm>
              <a:off x="3203520" y="2477740"/>
              <a:ext cx="64440" cy="6480"/>
            </p14:xfrm>
          </p:contentPart>
        </mc:Choice>
        <mc:Fallback>
          <p:pic>
            <p:nvPicPr>
              <p:cNvPr id="5" name="Ink 4">
                <a:extLst>
                  <a:ext uri="{FF2B5EF4-FFF2-40B4-BE49-F238E27FC236}">
                    <a16:creationId xmlns:a16="http://schemas.microsoft.com/office/drawing/2014/main" id="{B640A72F-2778-9329-D2A4-C975C500486E}"/>
                  </a:ext>
                </a:extLst>
              </p:cNvPr>
              <p:cNvPicPr/>
              <p:nvPr/>
            </p:nvPicPr>
            <p:blipFill>
              <a:blip r:embed="rId9"/>
              <a:stretch>
                <a:fillRect/>
              </a:stretch>
            </p:blipFill>
            <p:spPr>
              <a:xfrm>
                <a:off x="3185880" y="2460100"/>
                <a:ext cx="100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2B83988-CD1F-6989-A676-70B282712A71}"/>
                  </a:ext>
                </a:extLst>
              </p14:cNvPr>
              <p14:cNvContentPartPr/>
              <p14:nvPr/>
            </p14:nvContentPartPr>
            <p14:xfrm>
              <a:off x="4101720" y="2476300"/>
              <a:ext cx="1800" cy="5040"/>
            </p14:xfrm>
          </p:contentPart>
        </mc:Choice>
        <mc:Fallback>
          <p:pic>
            <p:nvPicPr>
              <p:cNvPr id="7" name="Ink 6">
                <a:extLst>
                  <a:ext uri="{FF2B5EF4-FFF2-40B4-BE49-F238E27FC236}">
                    <a16:creationId xmlns:a16="http://schemas.microsoft.com/office/drawing/2014/main" id="{B2B83988-CD1F-6989-A676-70B282712A71}"/>
                  </a:ext>
                </a:extLst>
              </p:cNvPr>
              <p:cNvPicPr/>
              <p:nvPr/>
            </p:nvPicPr>
            <p:blipFill>
              <a:blip r:embed="rId11"/>
              <a:stretch>
                <a:fillRect/>
              </a:stretch>
            </p:blipFill>
            <p:spPr>
              <a:xfrm>
                <a:off x="4083720" y="2458660"/>
                <a:ext cx="37440" cy="40680"/>
              </a:xfrm>
              <a:prstGeom prst="rect">
                <a:avLst/>
              </a:prstGeom>
            </p:spPr>
          </p:pic>
        </mc:Fallback>
      </mc:AlternateContent>
      <p:grpSp>
        <p:nvGrpSpPr>
          <p:cNvPr id="13" name="Group 12">
            <a:extLst>
              <a:ext uri="{FF2B5EF4-FFF2-40B4-BE49-F238E27FC236}">
                <a16:creationId xmlns:a16="http://schemas.microsoft.com/office/drawing/2014/main" id="{CAA68019-0EFA-2077-0A10-F84DB8AAE36E}"/>
              </a:ext>
            </a:extLst>
          </p:cNvPr>
          <p:cNvGrpSpPr/>
          <p:nvPr/>
        </p:nvGrpSpPr>
        <p:grpSpPr>
          <a:xfrm>
            <a:off x="5801280" y="3519940"/>
            <a:ext cx="3185640" cy="114840"/>
            <a:chOff x="5801280" y="3519940"/>
            <a:chExt cx="3185640" cy="11484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69FE562-FA10-7676-46DA-103E7816FB25}"/>
                    </a:ext>
                  </a:extLst>
                </p14:cNvPr>
                <p14:cNvContentPartPr/>
                <p14:nvPr/>
              </p14:nvContentPartPr>
              <p14:xfrm>
                <a:off x="5877240" y="3537580"/>
                <a:ext cx="8280" cy="30960"/>
              </p14:xfrm>
            </p:contentPart>
          </mc:Choice>
          <mc:Fallback>
            <p:pic>
              <p:nvPicPr>
                <p:cNvPr id="9" name="Ink 8">
                  <a:extLst>
                    <a:ext uri="{FF2B5EF4-FFF2-40B4-BE49-F238E27FC236}">
                      <a16:creationId xmlns:a16="http://schemas.microsoft.com/office/drawing/2014/main" id="{069FE562-FA10-7676-46DA-103E7816FB25}"/>
                    </a:ext>
                  </a:extLst>
                </p:cNvPr>
                <p:cNvPicPr/>
                <p:nvPr/>
              </p:nvPicPr>
              <p:blipFill>
                <a:blip r:embed="rId13"/>
                <a:stretch>
                  <a:fillRect/>
                </a:stretch>
              </p:blipFill>
              <p:spPr>
                <a:xfrm>
                  <a:off x="5859240" y="3519580"/>
                  <a:ext cx="439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A9F3BB8-1D5E-414E-B017-E739A0D29482}"/>
                    </a:ext>
                  </a:extLst>
                </p14:cNvPr>
                <p14:cNvContentPartPr/>
                <p14:nvPr/>
              </p14:nvContentPartPr>
              <p14:xfrm>
                <a:off x="5801280" y="3519940"/>
                <a:ext cx="3185640" cy="114840"/>
              </p14:xfrm>
            </p:contentPart>
          </mc:Choice>
          <mc:Fallback>
            <p:pic>
              <p:nvPicPr>
                <p:cNvPr id="11" name="Ink 10">
                  <a:extLst>
                    <a:ext uri="{FF2B5EF4-FFF2-40B4-BE49-F238E27FC236}">
                      <a16:creationId xmlns:a16="http://schemas.microsoft.com/office/drawing/2014/main" id="{2A9F3BB8-1D5E-414E-B017-E739A0D29482}"/>
                    </a:ext>
                  </a:extLst>
                </p:cNvPr>
                <p:cNvPicPr/>
                <p:nvPr/>
              </p:nvPicPr>
              <p:blipFill>
                <a:blip r:embed="rId15"/>
                <a:stretch>
                  <a:fillRect/>
                </a:stretch>
              </p:blipFill>
              <p:spPr>
                <a:xfrm>
                  <a:off x="5783280" y="3501940"/>
                  <a:ext cx="3221280" cy="150480"/>
                </a:xfrm>
                <a:prstGeom prst="rect">
                  <a:avLst/>
                </a:prstGeom>
              </p:spPr>
            </p:pic>
          </mc:Fallback>
        </mc:AlternateContent>
      </p:grpSp>
      <p:grpSp>
        <p:nvGrpSpPr>
          <p:cNvPr id="17" name="Group 16">
            <a:extLst>
              <a:ext uri="{FF2B5EF4-FFF2-40B4-BE49-F238E27FC236}">
                <a16:creationId xmlns:a16="http://schemas.microsoft.com/office/drawing/2014/main" id="{40DC9300-AA80-E4EE-99C4-B5450208E79A}"/>
              </a:ext>
            </a:extLst>
          </p:cNvPr>
          <p:cNvGrpSpPr/>
          <p:nvPr/>
        </p:nvGrpSpPr>
        <p:grpSpPr>
          <a:xfrm>
            <a:off x="654000" y="3864100"/>
            <a:ext cx="8429400" cy="133200"/>
            <a:chOff x="654000" y="3864100"/>
            <a:chExt cx="8429400" cy="13320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2275477-92DD-A029-19DA-88D1E2FF6276}"/>
                    </a:ext>
                  </a:extLst>
                </p14:cNvPr>
                <p14:cNvContentPartPr/>
                <p14:nvPr/>
              </p14:nvContentPartPr>
              <p14:xfrm>
                <a:off x="654000" y="3874180"/>
                <a:ext cx="2640960" cy="99720"/>
              </p14:xfrm>
            </p:contentPart>
          </mc:Choice>
          <mc:Fallback>
            <p:pic>
              <p:nvPicPr>
                <p:cNvPr id="12" name="Ink 11">
                  <a:extLst>
                    <a:ext uri="{FF2B5EF4-FFF2-40B4-BE49-F238E27FC236}">
                      <a16:creationId xmlns:a16="http://schemas.microsoft.com/office/drawing/2014/main" id="{22275477-92DD-A029-19DA-88D1E2FF6276}"/>
                    </a:ext>
                  </a:extLst>
                </p:cNvPr>
                <p:cNvPicPr/>
                <p:nvPr/>
              </p:nvPicPr>
              <p:blipFill>
                <a:blip r:embed="rId17"/>
                <a:stretch>
                  <a:fillRect/>
                </a:stretch>
              </p:blipFill>
              <p:spPr>
                <a:xfrm>
                  <a:off x="636000" y="3856180"/>
                  <a:ext cx="2676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D0262FCF-9E09-D28A-9579-42561782B332}"/>
                    </a:ext>
                  </a:extLst>
                </p14:cNvPr>
                <p14:cNvContentPartPr/>
                <p14:nvPr/>
              </p14:nvContentPartPr>
              <p14:xfrm>
                <a:off x="3543360" y="3864100"/>
                <a:ext cx="3065760" cy="86760"/>
              </p14:xfrm>
            </p:contentPart>
          </mc:Choice>
          <mc:Fallback>
            <p:pic>
              <p:nvPicPr>
                <p:cNvPr id="14" name="Ink 13">
                  <a:extLst>
                    <a:ext uri="{FF2B5EF4-FFF2-40B4-BE49-F238E27FC236}">
                      <a16:creationId xmlns:a16="http://schemas.microsoft.com/office/drawing/2014/main" id="{D0262FCF-9E09-D28A-9579-42561782B332}"/>
                    </a:ext>
                  </a:extLst>
                </p:cNvPr>
                <p:cNvPicPr/>
                <p:nvPr/>
              </p:nvPicPr>
              <p:blipFill>
                <a:blip r:embed="rId19"/>
                <a:stretch>
                  <a:fillRect/>
                </a:stretch>
              </p:blipFill>
              <p:spPr>
                <a:xfrm>
                  <a:off x="3525720" y="3846460"/>
                  <a:ext cx="3101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645114AA-31FB-8C37-55D9-95A18B15D7B8}"/>
                    </a:ext>
                  </a:extLst>
                </p14:cNvPr>
                <p14:cNvContentPartPr/>
                <p14:nvPr/>
              </p14:nvContentPartPr>
              <p14:xfrm>
                <a:off x="6795960" y="3901180"/>
                <a:ext cx="2287440" cy="96120"/>
              </p14:xfrm>
            </p:contentPart>
          </mc:Choice>
          <mc:Fallback>
            <p:pic>
              <p:nvPicPr>
                <p:cNvPr id="16" name="Ink 15">
                  <a:extLst>
                    <a:ext uri="{FF2B5EF4-FFF2-40B4-BE49-F238E27FC236}">
                      <a16:creationId xmlns:a16="http://schemas.microsoft.com/office/drawing/2014/main" id="{645114AA-31FB-8C37-55D9-95A18B15D7B8}"/>
                    </a:ext>
                  </a:extLst>
                </p:cNvPr>
                <p:cNvPicPr/>
                <p:nvPr/>
              </p:nvPicPr>
              <p:blipFill>
                <a:blip r:embed="rId21"/>
                <a:stretch>
                  <a:fillRect/>
                </a:stretch>
              </p:blipFill>
              <p:spPr>
                <a:xfrm>
                  <a:off x="6777960" y="3883540"/>
                  <a:ext cx="2323080" cy="13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9FF224EC-C8EA-3329-AED0-B59FE9548C19}"/>
                  </a:ext>
                </a:extLst>
              </p14:cNvPr>
              <p14:cNvContentPartPr/>
              <p14:nvPr/>
            </p14:nvContentPartPr>
            <p14:xfrm>
              <a:off x="616920" y="4217260"/>
              <a:ext cx="8440920" cy="103680"/>
            </p14:xfrm>
          </p:contentPart>
        </mc:Choice>
        <mc:Fallback>
          <p:pic>
            <p:nvPicPr>
              <p:cNvPr id="18" name="Ink 17">
                <a:extLst>
                  <a:ext uri="{FF2B5EF4-FFF2-40B4-BE49-F238E27FC236}">
                    <a16:creationId xmlns:a16="http://schemas.microsoft.com/office/drawing/2014/main" id="{9FF224EC-C8EA-3329-AED0-B59FE9548C19}"/>
                  </a:ext>
                </a:extLst>
              </p:cNvPr>
              <p:cNvPicPr/>
              <p:nvPr/>
            </p:nvPicPr>
            <p:blipFill>
              <a:blip r:embed="rId23"/>
              <a:stretch>
                <a:fillRect/>
              </a:stretch>
            </p:blipFill>
            <p:spPr>
              <a:xfrm>
                <a:off x="598920" y="4199620"/>
                <a:ext cx="8476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0BF8A7F9-7A3B-5E90-5B6C-213CC793F2E5}"/>
                  </a:ext>
                </a:extLst>
              </p14:cNvPr>
              <p14:cNvContentPartPr/>
              <p14:nvPr/>
            </p14:nvContentPartPr>
            <p14:xfrm>
              <a:off x="9209760" y="3302500"/>
              <a:ext cx="231480" cy="1124640"/>
            </p14:xfrm>
          </p:contentPart>
        </mc:Choice>
        <mc:Fallback>
          <p:pic>
            <p:nvPicPr>
              <p:cNvPr id="19" name="Ink 18">
                <a:extLst>
                  <a:ext uri="{FF2B5EF4-FFF2-40B4-BE49-F238E27FC236}">
                    <a16:creationId xmlns:a16="http://schemas.microsoft.com/office/drawing/2014/main" id="{0BF8A7F9-7A3B-5E90-5B6C-213CC793F2E5}"/>
                  </a:ext>
                </a:extLst>
              </p:cNvPr>
              <p:cNvPicPr/>
              <p:nvPr/>
            </p:nvPicPr>
            <p:blipFill>
              <a:blip r:embed="rId25"/>
              <a:stretch>
                <a:fillRect/>
              </a:stretch>
            </p:blipFill>
            <p:spPr>
              <a:xfrm>
                <a:off x="9192120" y="3284500"/>
                <a:ext cx="267120" cy="1160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D51F61B6-CBCA-C817-9C13-6F5949AABBC3}"/>
                  </a:ext>
                </a:extLst>
              </p14:cNvPr>
              <p14:cNvContentPartPr/>
              <p14:nvPr/>
            </p14:nvContentPartPr>
            <p14:xfrm>
              <a:off x="314880" y="3257500"/>
              <a:ext cx="214200" cy="1201680"/>
            </p14:xfrm>
          </p:contentPart>
        </mc:Choice>
        <mc:Fallback>
          <p:pic>
            <p:nvPicPr>
              <p:cNvPr id="20" name="Ink 19">
                <a:extLst>
                  <a:ext uri="{FF2B5EF4-FFF2-40B4-BE49-F238E27FC236}">
                    <a16:creationId xmlns:a16="http://schemas.microsoft.com/office/drawing/2014/main" id="{D51F61B6-CBCA-C817-9C13-6F5949AABBC3}"/>
                  </a:ext>
                </a:extLst>
              </p:cNvPr>
              <p:cNvPicPr/>
              <p:nvPr/>
            </p:nvPicPr>
            <p:blipFill>
              <a:blip r:embed="rId27"/>
              <a:stretch>
                <a:fillRect/>
              </a:stretch>
            </p:blipFill>
            <p:spPr>
              <a:xfrm>
                <a:off x="296880" y="3239860"/>
                <a:ext cx="249840" cy="1237320"/>
              </a:xfrm>
              <a:prstGeom prst="rect">
                <a:avLst/>
              </a:prstGeom>
            </p:spPr>
          </p:pic>
        </mc:Fallback>
      </mc:AlternateContent>
    </p:spTree>
    <p:extLst>
      <p:ext uri="{BB962C8B-B14F-4D97-AF65-F5344CB8AC3E}">
        <p14:creationId xmlns:p14="http://schemas.microsoft.com/office/powerpoint/2010/main" val="1913658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6250" y="68987"/>
            <a:ext cx="11442700" cy="6063198"/>
          </a:xfrm>
          <a:prstGeom prst="rect">
            <a:avLst/>
          </a:prstGeom>
          <a:noFill/>
        </p:spPr>
        <p:txBody>
          <a:bodyPr wrap="square" rtlCol="0">
            <a:spAutoFit/>
          </a:bodyPr>
          <a:lstStyle/>
          <a:p>
            <a:r>
              <a:rPr lang="en-US" sz="2800" b="1">
                <a:solidFill>
                  <a:srgbClr val="FFC000"/>
                </a:solidFill>
                <a:cs typeface="+mj-cs"/>
              </a:rPr>
              <a:t>Targum Jonathan son of Uziel Isaiah 43:1-7</a:t>
            </a:r>
          </a:p>
          <a:p>
            <a:r>
              <a:rPr lang="en-US" sz="2400">
                <a:solidFill>
                  <a:srgbClr val="FFC000"/>
                </a:solidFill>
                <a:cs typeface="+mj-cs"/>
              </a:rPr>
              <a:t>43:1 But now thus saith the Lord that created thee, O Jacob, and He that formed thee, O Israel, Fear not, for I have redeemed thee, I have called thee who art mine by thy name. 43:2 For at first when ye did pass the Red sea my WORD was your support. Pharaoh and the Egyptians, who were as many as the waters of the river, did not prevail against you. And again, when ye came amongst nations, who were as mighty as fire, they did not prevail against you; and kingdoms, which were strong as a flame, did not destroy you; </a:t>
            </a:r>
            <a:r>
              <a:rPr lang="en-US" sz="2400">
                <a:solidFill>
                  <a:srgbClr val="92D050"/>
                </a:solidFill>
                <a:cs typeface="+mj-cs"/>
              </a:rPr>
              <a:t>43:3 Because I am the Lord thy God, the Holy One of Israel, thy Saviour: I gave Egypt in exchange for thee, Ethiopia, and Seba, in thy stead. </a:t>
            </a:r>
            <a:r>
              <a:rPr lang="en-US" sz="2400">
                <a:solidFill>
                  <a:srgbClr val="00B0F0"/>
                </a:solidFill>
                <a:cs typeface="+mj-cs"/>
              </a:rPr>
              <a:t>43:4 Ever since I loved thee, thou wast precious; yea, I loved thee dearly, and I gave nations instead of thee, and kingdoms for thy soul. 43:5 Fear not, for my WORD shall be thy support; I will bring thy children from the east, I will bring together thy captivity from the west. 43:6 I will say to the north, Bring; and to the south, Keep not back: bring my sons from afar, and the captivity of my people from the ends of the earth. </a:t>
            </a:r>
            <a:r>
              <a:rPr lang="en-US" sz="2400">
                <a:solidFill>
                  <a:srgbClr val="FFC000"/>
                </a:solidFill>
                <a:cs typeface="+mj-cs"/>
              </a:rPr>
              <a:t>43:7 All these things shall come to pass for the sake of your righteous fathers, upon whom my name was called, yea, for my glory I have created them. I will restore their captivity, yea, I will work wonders for them.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6ECBD1A-9C88-17D5-4A29-E9876F299AF1}"/>
                  </a:ext>
                </a:extLst>
              </p14:cNvPr>
              <p14:cNvContentPartPr/>
              <p14:nvPr/>
            </p14:nvContentPartPr>
            <p14:xfrm>
              <a:off x="5174160" y="1580260"/>
              <a:ext cx="3461040" cy="73800"/>
            </p14:xfrm>
          </p:contentPart>
        </mc:Choice>
        <mc:Fallback>
          <p:pic>
            <p:nvPicPr>
              <p:cNvPr id="2" name="Ink 1">
                <a:extLst>
                  <a:ext uri="{FF2B5EF4-FFF2-40B4-BE49-F238E27FC236}">
                    <a16:creationId xmlns:a16="http://schemas.microsoft.com/office/drawing/2014/main" id="{86ECBD1A-9C88-17D5-4A29-E9876F299AF1}"/>
                  </a:ext>
                </a:extLst>
              </p:cNvPr>
              <p:cNvPicPr/>
              <p:nvPr/>
            </p:nvPicPr>
            <p:blipFill>
              <a:blip r:embed="rId5"/>
              <a:stretch>
                <a:fillRect/>
              </a:stretch>
            </p:blipFill>
            <p:spPr>
              <a:xfrm>
                <a:off x="5156160" y="1562620"/>
                <a:ext cx="3496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DD2E514-EC68-4EAD-D2EC-7B9A8B8879DA}"/>
                  </a:ext>
                </a:extLst>
              </p14:cNvPr>
              <p14:cNvContentPartPr/>
              <p14:nvPr/>
            </p14:nvContentPartPr>
            <p14:xfrm>
              <a:off x="7803600" y="3463420"/>
              <a:ext cx="3529800" cy="50040"/>
            </p14:xfrm>
          </p:contentPart>
        </mc:Choice>
        <mc:Fallback>
          <p:pic>
            <p:nvPicPr>
              <p:cNvPr id="4" name="Ink 3">
                <a:extLst>
                  <a:ext uri="{FF2B5EF4-FFF2-40B4-BE49-F238E27FC236}">
                    <a16:creationId xmlns:a16="http://schemas.microsoft.com/office/drawing/2014/main" id="{5DD2E514-EC68-4EAD-D2EC-7B9A8B8879DA}"/>
                  </a:ext>
                </a:extLst>
              </p:cNvPr>
              <p:cNvPicPr/>
              <p:nvPr/>
            </p:nvPicPr>
            <p:blipFill>
              <a:blip r:embed="rId7"/>
              <a:stretch>
                <a:fillRect/>
              </a:stretch>
            </p:blipFill>
            <p:spPr>
              <a:xfrm>
                <a:off x="7785600" y="3445420"/>
                <a:ext cx="3565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DFF8E94-4739-939D-22A8-759DC82E0E41}"/>
                  </a:ext>
                </a:extLst>
              </p14:cNvPr>
              <p14:cNvContentPartPr/>
              <p14:nvPr/>
            </p14:nvContentPartPr>
            <p14:xfrm>
              <a:off x="618720" y="3786700"/>
              <a:ext cx="4297320" cy="79920"/>
            </p14:xfrm>
          </p:contentPart>
        </mc:Choice>
        <mc:Fallback>
          <p:pic>
            <p:nvPicPr>
              <p:cNvPr id="5" name="Ink 4">
                <a:extLst>
                  <a:ext uri="{FF2B5EF4-FFF2-40B4-BE49-F238E27FC236}">
                    <a16:creationId xmlns:a16="http://schemas.microsoft.com/office/drawing/2014/main" id="{6DFF8E94-4739-939D-22A8-759DC82E0E41}"/>
                  </a:ext>
                </a:extLst>
              </p:cNvPr>
              <p:cNvPicPr/>
              <p:nvPr/>
            </p:nvPicPr>
            <p:blipFill>
              <a:blip r:embed="rId9"/>
              <a:stretch>
                <a:fillRect/>
              </a:stretch>
            </p:blipFill>
            <p:spPr>
              <a:xfrm>
                <a:off x="600720" y="3769060"/>
                <a:ext cx="4332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395DE76-BF7C-69A9-0E7A-D6073682CE47}"/>
                  </a:ext>
                </a:extLst>
              </p14:cNvPr>
              <p14:cNvContentPartPr/>
              <p14:nvPr/>
            </p14:nvContentPartPr>
            <p14:xfrm>
              <a:off x="5114040" y="1243300"/>
              <a:ext cx="1094400" cy="452160"/>
            </p14:xfrm>
          </p:contentPart>
        </mc:Choice>
        <mc:Fallback>
          <p:pic>
            <p:nvPicPr>
              <p:cNvPr id="7" name="Ink 6">
                <a:extLst>
                  <a:ext uri="{FF2B5EF4-FFF2-40B4-BE49-F238E27FC236}">
                    <a16:creationId xmlns:a16="http://schemas.microsoft.com/office/drawing/2014/main" id="{B395DE76-BF7C-69A9-0E7A-D6073682CE47}"/>
                  </a:ext>
                </a:extLst>
              </p:cNvPr>
              <p:cNvPicPr/>
              <p:nvPr/>
            </p:nvPicPr>
            <p:blipFill>
              <a:blip r:embed="rId11"/>
              <a:stretch>
                <a:fillRect/>
              </a:stretch>
            </p:blipFill>
            <p:spPr>
              <a:xfrm>
                <a:off x="5096040" y="1225660"/>
                <a:ext cx="1130040" cy="487800"/>
              </a:xfrm>
              <a:prstGeom prst="rect">
                <a:avLst/>
              </a:prstGeom>
            </p:spPr>
          </p:pic>
        </mc:Fallback>
      </mc:AlternateContent>
      <p:grpSp>
        <p:nvGrpSpPr>
          <p:cNvPr id="12" name="Group 11">
            <a:extLst>
              <a:ext uri="{FF2B5EF4-FFF2-40B4-BE49-F238E27FC236}">
                <a16:creationId xmlns:a16="http://schemas.microsoft.com/office/drawing/2014/main" id="{E10946C9-CCBB-BBEC-872B-24B46E04CCDE}"/>
              </a:ext>
            </a:extLst>
          </p:cNvPr>
          <p:cNvGrpSpPr/>
          <p:nvPr/>
        </p:nvGrpSpPr>
        <p:grpSpPr>
          <a:xfrm>
            <a:off x="7283400" y="931180"/>
            <a:ext cx="510840" cy="59400"/>
            <a:chOff x="7283400" y="931180"/>
            <a:chExt cx="510840" cy="5940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FC8EA39-DB00-C62F-8829-13CD46358275}"/>
                    </a:ext>
                  </a:extLst>
                </p14:cNvPr>
                <p14:cNvContentPartPr/>
                <p14:nvPr/>
              </p14:nvContentPartPr>
              <p14:xfrm>
                <a:off x="7292760" y="952060"/>
                <a:ext cx="2880" cy="3600"/>
              </p14:xfrm>
            </p:contentPart>
          </mc:Choice>
          <mc:Fallback>
            <p:pic>
              <p:nvPicPr>
                <p:cNvPr id="9" name="Ink 8">
                  <a:extLst>
                    <a:ext uri="{FF2B5EF4-FFF2-40B4-BE49-F238E27FC236}">
                      <a16:creationId xmlns:a16="http://schemas.microsoft.com/office/drawing/2014/main" id="{2FC8EA39-DB00-C62F-8829-13CD46358275}"/>
                    </a:ext>
                  </a:extLst>
                </p:cNvPr>
                <p:cNvPicPr/>
                <p:nvPr/>
              </p:nvPicPr>
              <p:blipFill>
                <a:blip r:embed="rId13"/>
                <a:stretch>
                  <a:fillRect/>
                </a:stretch>
              </p:blipFill>
              <p:spPr>
                <a:xfrm>
                  <a:off x="7274760" y="934060"/>
                  <a:ext cx="38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B2AF735-539D-B327-65E8-10977D195C24}"/>
                    </a:ext>
                  </a:extLst>
                </p14:cNvPr>
                <p14:cNvContentPartPr/>
                <p14:nvPr/>
              </p14:nvContentPartPr>
              <p14:xfrm>
                <a:off x="7283400" y="931180"/>
                <a:ext cx="510840" cy="59400"/>
              </p14:xfrm>
            </p:contentPart>
          </mc:Choice>
          <mc:Fallback>
            <p:pic>
              <p:nvPicPr>
                <p:cNvPr id="11" name="Ink 10">
                  <a:extLst>
                    <a:ext uri="{FF2B5EF4-FFF2-40B4-BE49-F238E27FC236}">
                      <a16:creationId xmlns:a16="http://schemas.microsoft.com/office/drawing/2014/main" id="{EB2AF735-539D-B327-65E8-10977D195C24}"/>
                    </a:ext>
                  </a:extLst>
                </p:cNvPr>
                <p:cNvPicPr/>
                <p:nvPr/>
              </p:nvPicPr>
              <p:blipFill>
                <a:blip r:embed="rId15"/>
                <a:stretch>
                  <a:fillRect/>
                </a:stretch>
              </p:blipFill>
              <p:spPr>
                <a:xfrm>
                  <a:off x="7265400" y="913540"/>
                  <a:ext cx="546480" cy="9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6974B38E-C02E-4A65-4BEB-642F39DA7489}"/>
                  </a:ext>
                </a:extLst>
              </p14:cNvPr>
              <p14:cNvContentPartPr/>
              <p14:nvPr/>
            </p14:nvContentPartPr>
            <p14:xfrm>
              <a:off x="453840" y="1251220"/>
              <a:ext cx="775440" cy="36720"/>
            </p14:xfrm>
          </p:contentPart>
        </mc:Choice>
        <mc:Fallback>
          <p:pic>
            <p:nvPicPr>
              <p:cNvPr id="13" name="Ink 12">
                <a:extLst>
                  <a:ext uri="{FF2B5EF4-FFF2-40B4-BE49-F238E27FC236}">
                    <a16:creationId xmlns:a16="http://schemas.microsoft.com/office/drawing/2014/main" id="{6974B38E-C02E-4A65-4BEB-642F39DA7489}"/>
                  </a:ext>
                </a:extLst>
              </p:cNvPr>
              <p:cNvPicPr/>
              <p:nvPr/>
            </p:nvPicPr>
            <p:blipFill>
              <a:blip r:embed="rId17"/>
              <a:stretch>
                <a:fillRect/>
              </a:stretch>
            </p:blipFill>
            <p:spPr>
              <a:xfrm>
                <a:off x="436200" y="1233220"/>
                <a:ext cx="8110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AFFD9B5C-8EB7-9FE0-186A-74448991026C}"/>
                  </a:ext>
                </a:extLst>
              </p14:cNvPr>
              <p14:cNvContentPartPr/>
              <p14:nvPr/>
            </p14:nvContentPartPr>
            <p14:xfrm>
              <a:off x="556080" y="908860"/>
              <a:ext cx="361080" cy="27720"/>
            </p14:xfrm>
          </p:contentPart>
        </mc:Choice>
        <mc:Fallback>
          <p:pic>
            <p:nvPicPr>
              <p:cNvPr id="14" name="Ink 13">
                <a:extLst>
                  <a:ext uri="{FF2B5EF4-FFF2-40B4-BE49-F238E27FC236}">
                    <a16:creationId xmlns:a16="http://schemas.microsoft.com/office/drawing/2014/main" id="{AFFD9B5C-8EB7-9FE0-186A-74448991026C}"/>
                  </a:ext>
                </a:extLst>
              </p:cNvPr>
              <p:cNvPicPr/>
              <p:nvPr/>
            </p:nvPicPr>
            <p:blipFill>
              <a:blip r:embed="rId19"/>
              <a:stretch>
                <a:fillRect/>
              </a:stretch>
            </p:blipFill>
            <p:spPr>
              <a:xfrm>
                <a:off x="538440" y="890860"/>
                <a:ext cx="396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2817852E-DBD7-0B74-F0B4-831C5B8F2791}"/>
                  </a:ext>
                </a:extLst>
              </p14:cNvPr>
              <p14:cNvContentPartPr/>
              <p14:nvPr/>
            </p14:nvContentPartPr>
            <p14:xfrm>
              <a:off x="703320" y="1580260"/>
              <a:ext cx="435600" cy="43200"/>
            </p14:xfrm>
          </p:contentPart>
        </mc:Choice>
        <mc:Fallback>
          <p:pic>
            <p:nvPicPr>
              <p:cNvPr id="15" name="Ink 14">
                <a:extLst>
                  <a:ext uri="{FF2B5EF4-FFF2-40B4-BE49-F238E27FC236}">
                    <a16:creationId xmlns:a16="http://schemas.microsoft.com/office/drawing/2014/main" id="{2817852E-DBD7-0B74-F0B4-831C5B8F2791}"/>
                  </a:ext>
                </a:extLst>
              </p:cNvPr>
              <p:cNvPicPr/>
              <p:nvPr/>
            </p:nvPicPr>
            <p:blipFill>
              <a:blip r:embed="rId21"/>
              <a:stretch>
                <a:fillRect/>
              </a:stretch>
            </p:blipFill>
            <p:spPr>
              <a:xfrm>
                <a:off x="685320" y="1562620"/>
                <a:ext cx="471240" cy="78840"/>
              </a:xfrm>
              <a:prstGeom prst="rect">
                <a:avLst/>
              </a:prstGeom>
            </p:spPr>
          </p:pic>
        </mc:Fallback>
      </mc:AlternateContent>
    </p:spTree>
    <p:extLst>
      <p:ext uri="{BB962C8B-B14F-4D97-AF65-F5344CB8AC3E}">
        <p14:creationId xmlns:p14="http://schemas.microsoft.com/office/powerpoint/2010/main" val="15348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1728450" cy="558165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B4A15C27-A653-7417-BF35-CFDE3CAC4B30}"/>
              </a:ext>
            </a:extLst>
          </p:cNvPr>
          <p:cNvPicPr>
            <a:picLocks noChangeAspect="1"/>
          </p:cNvPicPr>
          <p:nvPr/>
        </p:nvPicPr>
        <p:blipFill rotWithShape="1">
          <a:blip r:embed="rId4"/>
          <a:srcRect b="20586"/>
          <a:stretch/>
        </p:blipFill>
        <p:spPr>
          <a:xfrm>
            <a:off x="349250" y="138727"/>
            <a:ext cx="6705600" cy="4693624"/>
          </a:xfrm>
          <a:prstGeom prst="rect">
            <a:avLst/>
          </a:prstGeom>
        </p:spPr>
      </p:pic>
      <p:sp>
        <p:nvSpPr>
          <p:cNvPr id="7" name="TextBox 6">
            <a:extLst>
              <a:ext uri="{FF2B5EF4-FFF2-40B4-BE49-F238E27FC236}">
                <a16:creationId xmlns:a16="http://schemas.microsoft.com/office/drawing/2014/main" id="{17208204-A98B-300C-FCBF-D7A7598595AF}"/>
              </a:ext>
            </a:extLst>
          </p:cNvPr>
          <p:cNvSpPr txBox="1"/>
          <p:nvPr/>
        </p:nvSpPr>
        <p:spPr>
          <a:xfrm>
            <a:off x="1273591" y="106735"/>
            <a:ext cx="1960562" cy="400110"/>
          </a:xfrm>
          <a:prstGeom prst="rect">
            <a:avLst/>
          </a:prstGeom>
          <a:noFill/>
        </p:spPr>
        <p:txBody>
          <a:bodyPr wrap="square">
            <a:spAutoFit/>
          </a:bodyPr>
          <a:lstStyle/>
          <a:p>
            <a:pPr algn="r" rtl="1">
              <a:spcBef>
                <a:spcPts val="0"/>
              </a:spcBef>
              <a:spcAft>
                <a:spcPts val="0"/>
              </a:spcAft>
            </a:pPr>
            <a:r>
              <a:rPr lang="he-IL" sz="2000" b="1" i="0" u="none" strike="noStrike">
                <a:solidFill>
                  <a:srgbClr val="FFFF00"/>
                </a:solidFill>
                <a:effectLst/>
                <a:latin typeface="Arial" panose="020B0604020202020204" pitchFamily="34" charset="0"/>
                <a:cs typeface="+mj-cs"/>
              </a:rPr>
              <a:t>ספר ישעיה פרק מג</a:t>
            </a:r>
            <a:endParaRPr lang="he-IL" sz="2000" b="0">
              <a:solidFill>
                <a:srgbClr val="FFFF00"/>
              </a:solidFill>
              <a:effectLst/>
              <a:cs typeface="+mj-cs"/>
            </a:endParaRPr>
          </a:p>
        </p:txBody>
      </p:sp>
      <p:sp>
        <p:nvSpPr>
          <p:cNvPr id="11" name="TextBox 10">
            <a:extLst>
              <a:ext uri="{FF2B5EF4-FFF2-40B4-BE49-F238E27FC236}">
                <a16:creationId xmlns:a16="http://schemas.microsoft.com/office/drawing/2014/main" id="{07273DCF-32BF-6DC0-CA5F-7EB2B4AA6569}"/>
              </a:ext>
            </a:extLst>
          </p:cNvPr>
          <p:cNvSpPr txBox="1"/>
          <p:nvPr/>
        </p:nvSpPr>
        <p:spPr>
          <a:xfrm>
            <a:off x="6096000" y="142270"/>
            <a:ext cx="735012" cy="400110"/>
          </a:xfrm>
          <a:prstGeom prst="rect">
            <a:avLst/>
          </a:prstGeom>
          <a:noFill/>
        </p:spPr>
        <p:txBody>
          <a:bodyPr wrap="square">
            <a:spAutoFit/>
          </a:bodyPr>
          <a:lstStyle/>
          <a:p>
            <a:pPr algn="r"/>
            <a:r>
              <a:rPr lang="he-IL" sz="2000" b="1" i="0" u="none" strike="noStrike">
                <a:solidFill>
                  <a:srgbClr val="FFFF00"/>
                </a:solidFill>
                <a:effectLst/>
                <a:latin typeface="Arial" panose="020B0604020202020204" pitchFamily="34" charset="0"/>
                <a:cs typeface="+mj-cs"/>
              </a:rPr>
              <a:t>לוגוס</a:t>
            </a:r>
            <a:endParaRPr lang="en-US" sz="2000">
              <a:solidFill>
                <a:srgbClr val="FFFF00"/>
              </a:solidFill>
              <a:cs typeface="+mj-cs"/>
            </a:endParaRPr>
          </a:p>
        </p:txBody>
      </p:sp>
      <p:sp>
        <p:nvSpPr>
          <p:cNvPr id="13" name="TextBox 12">
            <a:extLst>
              <a:ext uri="{FF2B5EF4-FFF2-40B4-BE49-F238E27FC236}">
                <a16:creationId xmlns:a16="http://schemas.microsoft.com/office/drawing/2014/main" id="{430BC15A-2B64-A192-AEF2-61AEC6A86EC2}"/>
              </a:ext>
            </a:extLst>
          </p:cNvPr>
          <p:cNvSpPr txBox="1"/>
          <p:nvPr/>
        </p:nvSpPr>
        <p:spPr>
          <a:xfrm>
            <a:off x="6955424" y="100385"/>
            <a:ext cx="4019550" cy="4893647"/>
          </a:xfrm>
          <a:prstGeom prst="rect">
            <a:avLst/>
          </a:prstGeom>
          <a:noFill/>
        </p:spPr>
        <p:txBody>
          <a:bodyPr wrap="square">
            <a:spAutoFit/>
          </a:bodyPr>
          <a:lstStyle/>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ספריה</a:t>
            </a:r>
            <a:endParaRPr lang="he-IL" sz="2400" b="0">
              <a:solidFill>
                <a:srgbClr val="FFFF00"/>
              </a:solidFill>
              <a:effectLst/>
              <a:cs typeface="+mj-cs"/>
            </a:endParaRPr>
          </a:p>
          <a:p>
            <a:pPr algn="r" rtl="1">
              <a:spcBef>
                <a:spcPts val="0"/>
              </a:spcBef>
              <a:spcAft>
                <a:spcPts val="0"/>
              </a:spcAft>
            </a:pPr>
            <a:r>
              <a:rPr lang="he-IL" sz="2400" b="0" i="0" u="none" strike="noStrike">
                <a:solidFill>
                  <a:srgbClr val="FF0000"/>
                </a:solidFill>
                <a:effectLst/>
                <a:latin typeface="Arial" panose="020B0604020202020204" pitchFamily="34" charset="0"/>
                <a:cs typeface="+mj-cs"/>
              </a:rPr>
              <a:t>א</a:t>
            </a:r>
            <a:r>
              <a:rPr lang="he-IL" sz="2400" b="0" i="0" u="none" strike="noStrike">
                <a:solidFill>
                  <a:schemeClr val="bg1"/>
                </a:solidFill>
                <a:effectLst/>
                <a:latin typeface="Arial" panose="020B0604020202020204" pitchFamily="34" charset="0"/>
                <a:cs typeface="+mj-cs"/>
              </a:rPr>
              <a:t>  וּכְעַן כִּדְנַן אֲמַר יְיָ דִבְרָאָךְ יַעֲקֹב וּדְאַתְקְנָךְ יִשְׂרָאֵל לָא תִדְחַל אֲרֵי פְרִיקְתָּךְ רַבִּיתָךְ בִּשְׁמָךְ דִילִי אַתְּ: </a:t>
            </a:r>
            <a:r>
              <a:rPr lang="he-IL" sz="2400" b="0" i="0" u="none" strike="noStrike">
                <a:solidFill>
                  <a:srgbClr val="FF0000"/>
                </a:solidFill>
                <a:effectLst/>
                <a:latin typeface="Arial" panose="020B0604020202020204" pitchFamily="34" charset="0"/>
                <a:cs typeface="+mj-cs"/>
              </a:rPr>
              <a:t>ב</a:t>
            </a:r>
            <a:r>
              <a:rPr lang="he-IL" sz="2400" b="0" i="0" u="none" strike="noStrike">
                <a:solidFill>
                  <a:schemeClr val="bg1"/>
                </a:solidFill>
                <a:effectLst/>
                <a:latin typeface="Arial" panose="020B0604020202020204" pitchFamily="34" charset="0"/>
                <a:cs typeface="+mj-cs"/>
              </a:rPr>
              <a:t>  אֲרֵי בְקַדְמֵיתָא כַּד עֲבַרְתּוּן בְיַמָא דְסוּף מֵימְרִי הֲוָה בְּסַעְדְכוֹן פַּרְעֹה וּמִצְרָאֵי דְסַגִיאִין כְּמֵי נַהֲרָא לָא יְכִילוּ לְכוֹן וְאַף בְּתִנְיָנֵיתָא כַּד תַּהֲכוּן לְבֵינֵי עַמְמַיָא דְתַקִיפוּן כְּאֶשְׁתָּא לָא יִכְלוּן לְכוֹן וּמַלְכְּוָן דַחֲסִינָן כְּשַׁלְהוֹבִיתָא לָא יְשֵׁיצוּן יַתְכוֹן:</a:t>
            </a:r>
            <a:endParaRPr lang="he-IL" sz="2400" b="0">
              <a:solidFill>
                <a:schemeClr val="bg1"/>
              </a:solidFill>
              <a:effectLst/>
              <a:cs typeface="+mj-cs"/>
            </a:endParaRPr>
          </a:p>
          <a:p>
            <a:br>
              <a:rPr lang="he-IL" sz="2400">
                <a:solidFill>
                  <a:schemeClr val="bg1"/>
                </a:solidFill>
                <a:cs typeface="+mj-cs"/>
              </a:rPr>
            </a:br>
            <a:endParaRPr lang="en-US" sz="2400">
              <a:solidFill>
                <a:schemeClr val="bg1"/>
              </a:solidFill>
              <a:cs typeface="+mj-cs"/>
            </a:endParaRPr>
          </a:p>
        </p:txBody>
      </p:sp>
      <p:sp>
        <p:nvSpPr>
          <p:cNvPr id="14" name="TextBox 13">
            <a:extLst>
              <a:ext uri="{FF2B5EF4-FFF2-40B4-BE49-F238E27FC236}">
                <a16:creationId xmlns:a16="http://schemas.microsoft.com/office/drawing/2014/main" id="{9C54D8B1-7B3E-E44B-C349-4C018258C665}"/>
              </a:ext>
            </a:extLst>
          </p:cNvPr>
          <p:cNvSpPr txBox="1"/>
          <p:nvPr/>
        </p:nvSpPr>
        <p:spPr>
          <a:xfrm>
            <a:off x="7575550" y="4044950"/>
            <a:ext cx="1713739" cy="369332"/>
          </a:xfrm>
          <a:prstGeom prst="rect">
            <a:avLst/>
          </a:prstGeom>
          <a:noFill/>
        </p:spPr>
        <p:txBody>
          <a:bodyPr wrap="none" rtlCol="0">
            <a:spAutoFit/>
          </a:bodyPr>
          <a:lstStyle/>
          <a:p>
            <a:r>
              <a:rPr lang="en-US" u="sng">
                <a:solidFill>
                  <a:srgbClr val="00B0F0"/>
                </a:solidFill>
              </a:rPr>
              <a:t>www.sefaria.org</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BD4B7A17-67F3-30D1-A110-7D3FC9B7A9AB}"/>
                  </a:ext>
                </a:extLst>
              </p14:cNvPr>
              <p14:cNvContentPartPr/>
              <p14:nvPr/>
            </p14:nvContentPartPr>
            <p14:xfrm>
              <a:off x="438360" y="480460"/>
              <a:ext cx="508320" cy="111960"/>
            </p14:xfrm>
          </p:contentPart>
        </mc:Choice>
        <mc:Fallback>
          <p:pic>
            <p:nvPicPr>
              <p:cNvPr id="2" name="Ink 1">
                <a:extLst>
                  <a:ext uri="{FF2B5EF4-FFF2-40B4-BE49-F238E27FC236}">
                    <a16:creationId xmlns:a16="http://schemas.microsoft.com/office/drawing/2014/main" id="{BD4B7A17-67F3-30D1-A110-7D3FC9B7A9AB}"/>
                  </a:ext>
                </a:extLst>
              </p:cNvPr>
              <p:cNvPicPr/>
              <p:nvPr/>
            </p:nvPicPr>
            <p:blipFill>
              <a:blip r:embed="rId6"/>
              <a:stretch>
                <a:fillRect/>
              </a:stretch>
            </p:blipFill>
            <p:spPr>
              <a:xfrm>
                <a:off x="420360" y="462460"/>
                <a:ext cx="5439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ADA23135-BB56-5CAB-DD82-0C9A578C43D8}"/>
                  </a:ext>
                </a:extLst>
              </p14:cNvPr>
              <p14:cNvContentPartPr/>
              <p14:nvPr/>
            </p14:nvContentPartPr>
            <p14:xfrm>
              <a:off x="3818400" y="486940"/>
              <a:ext cx="451800" cy="136440"/>
            </p14:xfrm>
          </p:contentPart>
        </mc:Choice>
        <mc:Fallback>
          <p:pic>
            <p:nvPicPr>
              <p:cNvPr id="3" name="Ink 2">
                <a:extLst>
                  <a:ext uri="{FF2B5EF4-FFF2-40B4-BE49-F238E27FC236}">
                    <a16:creationId xmlns:a16="http://schemas.microsoft.com/office/drawing/2014/main" id="{ADA23135-BB56-5CAB-DD82-0C9A578C43D8}"/>
                  </a:ext>
                </a:extLst>
              </p:cNvPr>
              <p:cNvPicPr/>
              <p:nvPr/>
            </p:nvPicPr>
            <p:blipFill>
              <a:blip r:embed="rId8"/>
              <a:stretch>
                <a:fillRect/>
              </a:stretch>
            </p:blipFill>
            <p:spPr>
              <a:xfrm>
                <a:off x="3800760" y="468940"/>
                <a:ext cx="487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3342C2D6-A604-5BF2-9347-33AD23F32406}"/>
                  </a:ext>
                </a:extLst>
              </p14:cNvPr>
              <p14:cNvContentPartPr/>
              <p14:nvPr/>
            </p14:nvContentPartPr>
            <p14:xfrm>
              <a:off x="6222480" y="578740"/>
              <a:ext cx="354240" cy="41760"/>
            </p14:xfrm>
          </p:contentPart>
        </mc:Choice>
        <mc:Fallback>
          <p:pic>
            <p:nvPicPr>
              <p:cNvPr id="5" name="Ink 4">
                <a:extLst>
                  <a:ext uri="{FF2B5EF4-FFF2-40B4-BE49-F238E27FC236}">
                    <a16:creationId xmlns:a16="http://schemas.microsoft.com/office/drawing/2014/main" id="{3342C2D6-A604-5BF2-9347-33AD23F32406}"/>
                  </a:ext>
                </a:extLst>
              </p:cNvPr>
              <p:cNvPicPr/>
              <p:nvPr/>
            </p:nvPicPr>
            <p:blipFill>
              <a:blip r:embed="rId10"/>
              <a:stretch>
                <a:fillRect/>
              </a:stretch>
            </p:blipFill>
            <p:spPr>
              <a:xfrm>
                <a:off x="6204840" y="561100"/>
                <a:ext cx="389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DA96C34D-2884-B5A7-035A-DE6986D87109}"/>
                  </a:ext>
                </a:extLst>
              </p14:cNvPr>
              <p14:cNvContentPartPr/>
              <p14:nvPr/>
            </p14:nvContentPartPr>
            <p14:xfrm>
              <a:off x="10319280" y="539500"/>
              <a:ext cx="460080" cy="15120"/>
            </p14:xfrm>
          </p:contentPart>
        </mc:Choice>
        <mc:Fallback>
          <p:pic>
            <p:nvPicPr>
              <p:cNvPr id="9" name="Ink 8">
                <a:extLst>
                  <a:ext uri="{FF2B5EF4-FFF2-40B4-BE49-F238E27FC236}">
                    <a16:creationId xmlns:a16="http://schemas.microsoft.com/office/drawing/2014/main" id="{DA96C34D-2884-B5A7-035A-DE6986D87109}"/>
                  </a:ext>
                </a:extLst>
              </p:cNvPr>
              <p:cNvPicPr/>
              <p:nvPr/>
            </p:nvPicPr>
            <p:blipFill>
              <a:blip r:embed="rId12"/>
              <a:stretch>
                <a:fillRect/>
              </a:stretch>
            </p:blipFill>
            <p:spPr>
              <a:xfrm>
                <a:off x="10301640" y="521500"/>
                <a:ext cx="4957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1D18FA1C-B87F-6ECC-6AEE-FF86E7159E80}"/>
                  </a:ext>
                </a:extLst>
              </p14:cNvPr>
              <p14:cNvContentPartPr/>
              <p14:nvPr/>
            </p14:nvContentPartPr>
            <p14:xfrm>
              <a:off x="5784000" y="1566580"/>
              <a:ext cx="530640" cy="460440"/>
            </p14:xfrm>
          </p:contentPart>
        </mc:Choice>
        <mc:Fallback>
          <p:pic>
            <p:nvPicPr>
              <p:cNvPr id="12" name="Ink 11">
                <a:extLst>
                  <a:ext uri="{FF2B5EF4-FFF2-40B4-BE49-F238E27FC236}">
                    <a16:creationId xmlns:a16="http://schemas.microsoft.com/office/drawing/2014/main" id="{1D18FA1C-B87F-6ECC-6AEE-FF86E7159E80}"/>
                  </a:ext>
                </a:extLst>
              </p:cNvPr>
              <p:cNvPicPr/>
              <p:nvPr/>
            </p:nvPicPr>
            <p:blipFill>
              <a:blip r:embed="rId14"/>
              <a:stretch>
                <a:fillRect/>
              </a:stretch>
            </p:blipFill>
            <p:spPr>
              <a:xfrm>
                <a:off x="5766000" y="1548940"/>
                <a:ext cx="56628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3CA6222B-3B8B-BFE2-BA35-DBFE4990A92D}"/>
                  </a:ext>
                </a:extLst>
              </p14:cNvPr>
              <p14:cNvContentPartPr/>
              <p14:nvPr/>
            </p14:nvContentPartPr>
            <p14:xfrm>
              <a:off x="8091600" y="1235380"/>
              <a:ext cx="573480" cy="413280"/>
            </p14:xfrm>
          </p:contentPart>
        </mc:Choice>
        <mc:Fallback>
          <p:pic>
            <p:nvPicPr>
              <p:cNvPr id="15" name="Ink 14">
                <a:extLst>
                  <a:ext uri="{FF2B5EF4-FFF2-40B4-BE49-F238E27FC236}">
                    <a16:creationId xmlns:a16="http://schemas.microsoft.com/office/drawing/2014/main" id="{3CA6222B-3B8B-BFE2-BA35-DBFE4990A92D}"/>
                  </a:ext>
                </a:extLst>
              </p:cNvPr>
              <p:cNvPicPr/>
              <p:nvPr/>
            </p:nvPicPr>
            <p:blipFill>
              <a:blip r:embed="rId16"/>
              <a:stretch>
                <a:fillRect/>
              </a:stretch>
            </p:blipFill>
            <p:spPr>
              <a:xfrm>
                <a:off x="8073600" y="1217380"/>
                <a:ext cx="60912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ABB20F15-F105-D8F1-2924-39A1BC5440FB}"/>
                  </a:ext>
                </a:extLst>
              </p14:cNvPr>
              <p14:cNvContentPartPr/>
              <p14:nvPr/>
            </p14:nvContentPartPr>
            <p14:xfrm>
              <a:off x="987720" y="2463700"/>
              <a:ext cx="12240" cy="28440"/>
            </p14:xfrm>
          </p:contentPart>
        </mc:Choice>
        <mc:Fallback>
          <p:pic>
            <p:nvPicPr>
              <p:cNvPr id="16" name="Ink 15">
                <a:extLst>
                  <a:ext uri="{FF2B5EF4-FFF2-40B4-BE49-F238E27FC236}">
                    <a16:creationId xmlns:a16="http://schemas.microsoft.com/office/drawing/2014/main" id="{ABB20F15-F105-D8F1-2924-39A1BC5440FB}"/>
                  </a:ext>
                </a:extLst>
              </p:cNvPr>
              <p:cNvPicPr/>
              <p:nvPr/>
            </p:nvPicPr>
            <p:blipFill>
              <a:blip r:embed="rId18"/>
              <a:stretch>
                <a:fillRect/>
              </a:stretch>
            </p:blipFill>
            <p:spPr>
              <a:xfrm>
                <a:off x="969720" y="2446060"/>
                <a:ext cx="47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E0EE5E97-2530-B3E6-59D7-8F7912029C7B}"/>
                  </a:ext>
                </a:extLst>
              </p14:cNvPr>
              <p14:cNvContentPartPr/>
              <p14:nvPr/>
            </p14:nvContentPartPr>
            <p14:xfrm>
              <a:off x="850560" y="2081020"/>
              <a:ext cx="1051920" cy="467640"/>
            </p14:xfrm>
          </p:contentPart>
        </mc:Choice>
        <mc:Fallback>
          <p:pic>
            <p:nvPicPr>
              <p:cNvPr id="17" name="Ink 16">
                <a:extLst>
                  <a:ext uri="{FF2B5EF4-FFF2-40B4-BE49-F238E27FC236}">
                    <a16:creationId xmlns:a16="http://schemas.microsoft.com/office/drawing/2014/main" id="{E0EE5E97-2530-B3E6-59D7-8F7912029C7B}"/>
                  </a:ext>
                </a:extLst>
              </p:cNvPr>
              <p:cNvPicPr/>
              <p:nvPr/>
            </p:nvPicPr>
            <p:blipFill>
              <a:blip r:embed="rId20"/>
              <a:stretch>
                <a:fillRect/>
              </a:stretch>
            </p:blipFill>
            <p:spPr>
              <a:xfrm>
                <a:off x="832920" y="2063380"/>
                <a:ext cx="1087560" cy="503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E89EADAA-F457-63DC-1365-6B95227C0E9F}"/>
                  </a:ext>
                </a:extLst>
              </p14:cNvPr>
              <p14:cNvContentPartPr/>
              <p14:nvPr/>
            </p14:nvContentPartPr>
            <p14:xfrm>
              <a:off x="8273400" y="1960780"/>
              <a:ext cx="2119320" cy="478440"/>
            </p14:xfrm>
          </p:contentPart>
        </mc:Choice>
        <mc:Fallback>
          <p:pic>
            <p:nvPicPr>
              <p:cNvPr id="18" name="Ink 17">
                <a:extLst>
                  <a:ext uri="{FF2B5EF4-FFF2-40B4-BE49-F238E27FC236}">
                    <a16:creationId xmlns:a16="http://schemas.microsoft.com/office/drawing/2014/main" id="{E89EADAA-F457-63DC-1365-6B95227C0E9F}"/>
                  </a:ext>
                </a:extLst>
              </p:cNvPr>
              <p:cNvPicPr/>
              <p:nvPr/>
            </p:nvPicPr>
            <p:blipFill>
              <a:blip r:embed="rId22"/>
              <a:stretch>
                <a:fillRect/>
              </a:stretch>
            </p:blipFill>
            <p:spPr>
              <a:xfrm>
                <a:off x="8255400" y="1942780"/>
                <a:ext cx="2154960" cy="514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E8D4A0C8-F4E7-6FC3-2FB1-6F451DAA520D}"/>
                  </a:ext>
                </a:extLst>
              </p14:cNvPr>
              <p14:cNvContentPartPr/>
              <p14:nvPr/>
            </p14:nvContentPartPr>
            <p14:xfrm>
              <a:off x="8411280" y="3068860"/>
              <a:ext cx="866880" cy="420840"/>
            </p14:xfrm>
          </p:contentPart>
        </mc:Choice>
        <mc:Fallback>
          <p:pic>
            <p:nvPicPr>
              <p:cNvPr id="19" name="Ink 18">
                <a:extLst>
                  <a:ext uri="{FF2B5EF4-FFF2-40B4-BE49-F238E27FC236}">
                    <a16:creationId xmlns:a16="http://schemas.microsoft.com/office/drawing/2014/main" id="{E8D4A0C8-F4E7-6FC3-2FB1-6F451DAA520D}"/>
                  </a:ext>
                </a:extLst>
              </p:cNvPr>
              <p:cNvPicPr/>
              <p:nvPr/>
            </p:nvPicPr>
            <p:blipFill>
              <a:blip r:embed="rId24"/>
              <a:stretch>
                <a:fillRect/>
              </a:stretch>
            </p:blipFill>
            <p:spPr>
              <a:xfrm>
                <a:off x="8393280" y="3051220"/>
                <a:ext cx="90252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Ink 19">
                <a:extLst>
                  <a:ext uri="{FF2B5EF4-FFF2-40B4-BE49-F238E27FC236}">
                    <a16:creationId xmlns:a16="http://schemas.microsoft.com/office/drawing/2014/main" id="{57614ECD-E9E5-2B8B-AFB0-CEF8D7D8C28B}"/>
                  </a:ext>
                </a:extLst>
              </p14:cNvPr>
              <p14:cNvContentPartPr/>
              <p14:nvPr/>
            </p14:nvContentPartPr>
            <p14:xfrm>
              <a:off x="4429320" y="3793900"/>
              <a:ext cx="879840" cy="377640"/>
            </p14:xfrm>
          </p:contentPart>
        </mc:Choice>
        <mc:Fallback>
          <p:pic>
            <p:nvPicPr>
              <p:cNvPr id="20" name="Ink 19">
                <a:extLst>
                  <a:ext uri="{FF2B5EF4-FFF2-40B4-BE49-F238E27FC236}">
                    <a16:creationId xmlns:a16="http://schemas.microsoft.com/office/drawing/2014/main" id="{57614ECD-E9E5-2B8B-AFB0-CEF8D7D8C28B}"/>
                  </a:ext>
                </a:extLst>
              </p:cNvPr>
              <p:cNvPicPr/>
              <p:nvPr/>
            </p:nvPicPr>
            <p:blipFill>
              <a:blip r:embed="rId26"/>
              <a:stretch>
                <a:fillRect/>
              </a:stretch>
            </p:blipFill>
            <p:spPr>
              <a:xfrm>
                <a:off x="4411320" y="3775900"/>
                <a:ext cx="91548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Ink 20">
                <a:extLst>
                  <a:ext uri="{FF2B5EF4-FFF2-40B4-BE49-F238E27FC236}">
                    <a16:creationId xmlns:a16="http://schemas.microsoft.com/office/drawing/2014/main" id="{2C65F003-FFB4-14D6-7E12-945AB3065516}"/>
                  </a:ext>
                </a:extLst>
              </p14:cNvPr>
              <p14:cNvContentPartPr/>
              <p14:nvPr/>
            </p14:nvContentPartPr>
            <p14:xfrm>
              <a:off x="4247880" y="2464060"/>
              <a:ext cx="2190960" cy="412920"/>
            </p14:xfrm>
          </p:contentPart>
        </mc:Choice>
        <mc:Fallback>
          <p:pic>
            <p:nvPicPr>
              <p:cNvPr id="21" name="Ink 20">
                <a:extLst>
                  <a:ext uri="{FF2B5EF4-FFF2-40B4-BE49-F238E27FC236}">
                    <a16:creationId xmlns:a16="http://schemas.microsoft.com/office/drawing/2014/main" id="{2C65F003-FFB4-14D6-7E12-945AB3065516}"/>
                  </a:ext>
                </a:extLst>
              </p:cNvPr>
              <p:cNvPicPr/>
              <p:nvPr/>
            </p:nvPicPr>
            <p:blipFill>
              <a:blip r:embed="rId28"/>
              <a:stretch>
                <a:fillRect/>
              </a:stretch>
            </p:blipFill>
            <p:spPr>
              <a:xfrm>
                <a:off x="4229880" y="2446060"/>
                <a:ext cx="222660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Ink 21">
                <a:extLst>
                  <a:ext uri="{FF2B5EF4-FFF2-40B4-BE49-F238E27FC236}">
                    <a16:creationId xmlns:a16="http://schemas.microsoft.com/office/drawing/2014/main" id="{626E9E80-772F-AD19-C77C-CA4F14107167}"/>
                  </a:ext>
                </a:extLst>
              </p14:cNvPr>
              <p14:cNvContentPartPr/>
              <p14:nvPr/>
            </p14:nvContentPartPr>
            <p14:xfrm>
              <a:off x="5768520" y="4408780"/>
              <a:ext cx="1260720" cy="452520"/>
            </p14:xfrm>
          </p:contentPart>
        </mc:Choice>
        <mc:Fallback>
          <p:pic>
            <p:nvPicPr>
              <p:cNvPr id="22" name="Ink 21">
                <a:extLst>
                  <a:ext uri="{FF2B5EF4-FFF2-40B4-BE49-F238E27FC236}">
                    <a16:creationId xmlns:a16="http://schemas.microsoft.com/office/drawing/2014/main" id="{626E9E80-772F-AD19-C77C-CA4F14107167}"/>
                  </a:ext>
                </a:extLst>
              </p:cNvPr>
              <p:cNvPicPr/>
              <p:nvPr/>
            </p:nvPicPr>
            <p:blipFill>
              <a:blip r:embed="rId30"/>
              <a:stretch>
                <a:fillRect/>
              </a:stretch>
            </p:blipFill>
            <p:spPr>
              <a:xfrm>
                <a:off x="5750880" y="4390780"/>
                <a:ext cx="129636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Ink 22">
                <a:extLst>
                  <a:ext uri="{FF2B5EF4-FFF2-40B4-BE49-F238E27FC236}">
                    <a16:creationId xmlns:a16="http://schemas.microsoft.com/office/drawing/2014/main" id="{B5D9999A-87B7-ECD0-6F60-418C9BE02D64}"/>
                  </a:ext>
                </a:extLst>
              </p14:cNvPr>
              <p14:cNvContentPartPr/>
              <p14:nvPr/>
            </p14:nvContentPartPr>
            <p14:xfrm>
              <a:off x="7627200" y="3425980"/>
              <a:ext cx="1279800" cy="484560"/>
            </p14:xfrm>
          </p:contentPart>
        </mc:Choice>
        <mc:Fallback>
          <p:pic>
            <p:nvPicPr>
              <p:cNvPr id="23" name="Ink 22">
                <a:extLst>
                  <a:ext uri="{FF2B5EF4-FFF2-40B4-BE49-F238E27FC236}">
                    <a16:creationId xmlns:a16="http://schemas.microsoft.com/office/drawing/2014/main" id="{B5D9999A-87B7-ECD0-6F60-418C9BE02D64}"/>
                  </a:ext>
                </a:extLst>
              </p:cNvPr>
              <p:cNvPicPr/>
              <p:nvPr/>
            </p:nvPicPr>
            <p:blipFill>
              <a:blip r:embed="rId32"/>
              <a:stretch>
                <a:fillRect/>
              </a:stretch>
            </p:blipFill>
            <p:spPr>
              <a:xfrm>
                <a:off x="7609560" y="3407980"/>
                <a:ext cx="1315440" cy="520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
            <p14:nvContentPartPr>
              <p14:cNvPr id="24" name="Ink 23">
                <a:extLst>
                  <a:ext uri="{FF2B5EF4-FFF2-40B4-BE49-F238E27FC236}">
                    <a16:creationId xmlns:a16="http://schemas.microsoft.com/office/drawing/2014/main" id="{34DE57D2-A6FC-FA6B-FF17-BFD901D1FCC7}"/>
                  </a:ext>
                </a:extLst>
              </p14:cNvPr>
              <p14:cNvContentPartPr/>
              <p14:nvPr/>
            </p14:nvContentPartPr>
            <p14:xfrm>
              <a:off x="9681720" y="1967980"/>
              <a:ext cx="743040" cy="517320"/>
            </p14:xfrm>
          </p:contentPart>
        </mc:Choice>
        <mc:Fallback>
          <p:pic>
            <p:nvPicPr>
              <p:cNvPr id="24" name="Ink 23">
                <a:extLst>
                  <a:ext uri="{FF2B5EF4-FFF2-40B4-BE49-F238E27FC236}">
                    <a16:creationId xmlns:a16="http://schemas.microsoft.com/office/drawing/2014/main" id="{34DE57D2-A6FC-FA6B-FF17-BFD901D1FCC7}"/>
                  </a:ext>
                </a:extLst>
              </p:cNvPr>
              <p:cNvPicPr/>
              <p:nvPr/>
            </p:nvPicPr>
            <p:blipFill>
              <a:blip r:embed="rId34"/>
              <a:stretch>
                <a:fillRect/>
              </a:stretch>
            </p:blipFill>
            <p:spPr>
              <a:xfrm>
                <a:off x="9650400" y="1936660"/>
                <a:ext cx="805680" cy="579960"/>
              </a:xfrm>
              <a:prstGeom prst="rect">
                <a:avLst/>
              </a:prstGeom>
            </p:spPr>
          </p:pic>
        </mc:Fallback>
      </mc:AlternateContent>
      <p:grpSp>
        <p:nvGrpSpPr>
          <p:cNvPr id="27" name="Group 26">
            <a:extLst>
              <a:ext uri="{FF2B5EF4-FFF2-40B4-BE49-F238E27FC236}">
                <a16:creationId xmlns:a16="http://schemas.microsoft.com/office/drawing/2014/main" id="{0D510CCD-1E9D-CE4C-8A08-57FFD9DCFE57}"/>
              </a:ext>
            </a:extLst>
          </p:cNvPr>
          <p:cNvGrpSpPr/>
          <p:nvPr/>
        </p:nvGrpSpPr>
        <p:grpSpPr>
          <a:xfrm>
            <a:off x="5745840" y="2453620"/>
            <a:ext cx="736920" cy="444960"/>
            <a:chOff x="5745840" y="2453620"/>
            <a:chExt cx="736920" cy="444960"/>
          </a:xfrm>
        </p:grpSpPr>
        <mc:AlternateContent xmlns:mc="http://schemas.openxmlformats.org/markup-compatibility/2006">
          <mc:Choice xmlns:p14="http://schemas.microsoft.com/office/powerpoint/2010/main" xmlns:aink="http://schemas.microsoft.com/office/drawing/2016/ink" Requires="p14 aink">
            <p:contentPart p14:bwMode="auto" r:id="rId35">
              <p14:nvContentPartPr>
                <p14:cNvPr id="25" name="Ink 24">
                  <a:extLst>
                    <a:ext uri="{FF2B5EF4-FFF2-40B4-BE49-F238E27FC236}">
                      <a16:creationId xmlns:a16="http://schemas.microsoft.com/office/drawing/2014/main" id="{FF7D0B20-317F-4A22-63D5-EF0E22DF0686}"/>
                    </a:ext>
                  </a:extLst>
                </p14:cNvPr>
                <p14:cNvContentPartPr/>
                <p14:nvPr/>
              </p14:nvContentPartPr>
              <p14:xfrm>
                <a:off x="6332640" y="2758180"/>
                <a:ext cx="27720" cy="27720"/>
              </p14:xfrm>
            </p:contentPart>
          </mc:Choice>
          <mc:Fallback>
            <p:pic>
              <p:nvPicPr>
                <p:cNvPr id="25" name="Ink 24">
                  <a:extLst>
                    <a:ext uri="{FF2B5EF4-FFF2-40B4-BE49-F238E27FC236}">
                      <a16:creationId xmlns:a16="http://schemas.microsoft.com/office/drawing/2014/main" id="{FF7D0B20-317F-4A22-63D5-EF0E22DF0686}"/>
                    </a:ext>
                  </a:extLst>
                </p:cNvPr>
                <p:cNvPicPr/>
                <p:nvPr/>
              </p:nvPicPr>
              <p:blipFill>
                <a:blip r:embed="rId36"/>
                <a:stretch>
                  <a:fillRect/>
                </a:stretch>
              </p:blipFill>
              <p:spPr>
                <a:xfrm>
                  <a:off x="6301320" y="2726860"/>
                  <a:ext cx="90360" cy="90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
              <p14:nvContentPartPr>
                <p14:cNvPr id="26" name="Ink 25">
                  <a:extLst>
                    <a:ext uri="{FF2B5EF4-FFF2-40B4-BE49-F238E27FC236}">
                      <a16:creationId xmlns:a16="http://schemas.microsoft.com/office/drawing/2014/main" id="{FD247BF0-6A05-CB32-3823-A279FF58B4B4}"/>
                    </a:ext>
                  </a:extLst>
                </p14:cNvPr>
                <p14:cNvContentPartPr/>
                <p14:nvPr/>
              </p14:nvContentPartPr>
              <p14:xfrm>
                <a:off x="5745840" y="2453620"/>
                <a:ext cx="736920" cy="444960"/>
              </p14:xfrm>
            </p:contentPart>
          </mc:Choice>
          <mc:Fallback>
            <p:pic>
              <p:nvPicPr>
                <p:cNvPr id="26" name="Ink 25">
                  <a:extLst>
                    <a:ext uri="{FF2B5EF4-FFF2-40B4-BE49-F238E27FC236}">
                      <a16:creationId xmlns:a16="http://schemas.microsoft.com/office/drawing/2014/main" id="{FD247BF0-6A05-CB32-3823-A279FF58B4B4}"/>
                    </a:ext>
                  </a:extLst>
                </p:cNvPr>
                <p:cNvPicPr/>
                <p:nvPr/>
              </p:nvPicPr>
              <p:blipFill>
                <a:blip r:embed="rId38"/>
                <a:stretch>
                  <a:fillRect/>
                </a:stretch>
              </p:blipFill>
              <p:spPr>
                <a:xfrm>
                  <a:off x="5714520" y="2422300"/>
                  <a:ext cx="799560" cy="507600"/>
                </a:xfrm>
                <a:prstGeom prst="rect">
                  <a:avLst/>
                </a:prstGeom>
              </p:spPr>
            </p:pic>
          </mc:Fallback>
        </mc:AlternateContent>
      </p:grpSp>
    </p:spTree>
    <p:extLst>
      <p:ext uri="{BB962C8B-B14F-4D97-AF65-F5344CB8AC3E}">
        <p14:creationId xmlns:p14="http://schemas.microsoft.com/office/powerpoint/2010/main" val="265166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43:1-7</a:t>
            </a:r>
          </a:p>
          <a:p>
            <a:pPr algn="ctr"/>
            <a:r>
              <a:rPr lang="he-IL" sz="8800" b="1">
                <a:ln w="15875">
                  <a:solidFill>
                    <a:schemeClr val="tx1"/>
                  </a:solidFill>
                  <a:prstDash val="solid"/>
                </a:ln>
                <a:solidFill>
                  <a:srgbClr val="FFFF00"/>
                </a:solidFill>
                <a:cs typeface="+mj-cs"/>
              </a:rPr>
              <a:t>ישעיהו מג:א-ז</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879976" y="4569977"/>
            <a:ext cx="6786793" cy="1077218"/>
          </a:xfrm>
          <a:prstGeom prst="rect">
            <a:avLst/>
          </a:prstGeom>
          <a:noFill/>
        </p:spPr>
        <p:txBody>
          <a:bodyPr wrap="none" rtlCol="0">
            <a:spAutoFit/>
          </a:bodyPr>
          <a:lstStyle/>
          <a:p>
            <a:pPr algn="ctr"/>
            <a:r>
              <a:rPr lang="en-US" sz="3200">
                <a:solidFill>
                  <a:srgbClr val="FFFF00"/>
                </a:solidFill>
              </a:rPr>
              <a:t>The Problem isn't God's Ability to Save, </a:t>
            </a:r>
          </a:p>
          <a:p>
            <a:pPr algn="ctr"/>
            <a:r>
              <a:rPr lang="en-US" sz="3200">
                <a:solidFill>
                  <a:srgbClr val="FFFF00"/>
                </a:solidFill>
              </a:rPr>
              <a:t>but the People's Willingness to Listen</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050" y="-96764"/>
            <a:ext cx="11442700" cy="6340197"/>
          </a:xfrm>
          <a:prstGeom prst="rect">
            <a:avLst/>
          </a:prstGeom>
          <a:noFill/>
        </p:spPr>
        <p:txBody>
          <a:bodyPr wrap="square" rtlCol="0">
            <a:spAutoFit/>
          </a:bodyPr>
          <a:lstStyle/>
          <a:p>
            <a:r>
              <a:rPr lang="en-US" sz="2800" b="1">
                <a:solidFill>
                  <a:srgbClr val="FFC000"/>
                </a:solidFill>
                <a:cs typeface="+mj-cs"/>
              </a:rPr>
              <a:t>Aggadat Bereshit 15:1</a:t>
            </a:r>
          </a:p>
          <a:p>
            <a:r>
              <a:rPr lang="en-US">
                <a:solidFill>
                  <a:srgbClr val="FFC000"/>
                </a:solidFill>
                <a:cs typeface="+mj-cs"/>
              </a:rPr>
              <a:t>Chapter 15: Writings [1] </a:t>
            </a:r>
            <a:r>
              <a:rPr lang="en-US">
                <a:solidFill>
                  <a:srgbClr val="00B0F0"/>
                </a:solidFill>
                <a:cs typeface="+mj-cs"/>
              </a:rPr>
              <a:t>"A Psalm of David. The LORD is my light and my salvation; whom shall I fear? The LORD is the strength of my life; of whom shall I be afraid?"</a:t>
            </a:r>
            <a:r>
              <a:rPr lang="en-US">
                <a:solidFill>
                  <a:srgbClr val="FFC000"/>
                </a:solidFill>
                <a:cs typeface="+mj-cs"/>
              </a:rPr>
              <a:t> (</a:t>
            </a:r>
            <a:r>
              <a:rPr lang="en-US">
                <a:solidFill>
                  <a:srgbClr val="00B0F0"/>
                </a:solidFill>
                <a:cs typeface="+mj-cs"/>
              </a:rPr>
              <a:t>Psalm 27:1</a:t>
            </a:r>
            <a:r>
              <a:rPr lang="en-US">
                <a:solidFill>
                  <a:srgbClr val="FFC000"/>
                </a:solidFill>
                <a:cs typeface="+mj-cs"/>
              </a:rPr>
              <a:t>) </a:t>
            </a:r>
            <a:r>
              <a:rPr lang="en-US">
                <a:solidFill>
                  <a:srgbClr val="00B0F0"/>
                </a:solidFill>
                <a:cs typeface="+mj-cs"/>
              </a:rPr>
              <a:t>"You shall not fear them, for it is the LORD your God who fights for you." </a:t>
            </a:r>
            <a:r>
              <a:rPr lang="en-US">
                <a:solidFill>
                  <a:srgbClr val="FFC000"/>
                </a:solidFill>
                <a:cs typeface="+mj-cs"/>
              </a:rPr>
              <a:t>(</a:t>
            </a:r>
            <a:r>
              <a:rPr lang="en-US">
                <a:solidFill>
                  <a:srgbClr val="00B0F0"/>
                </a:solidFill>
                <a:cs typeface="+mj-cs"/>
              </a:rPr>
              <a:t>Deuteronomy 3:22</a:t>
            </a:r>
            <a:r>
              <a:rPr lang="en-US">
                <a:solidFill>
                  <a:srgbClr val="FFC000"/>
                </a:solidFill>
                <a:cs typeface="+mj-cs"/>
              </a:rPr>
              <a:t>) When Israel fears God, even the nations fear them, as David also said, </a:t>
            </a:r>
            <a:r>
              <a:rPr lang="en-US">
                <a:solidFill>
                  <a:srgbClr val="00B0F0"/>
                </a:solidFill>
                <a:cs typeface="+mj-cs"/>
              </a:rPr>
              <a:t>"The LORD is my light and my salvation; whom shall I fear?"</a:t>
            </a:r>
            <a:r>
              <a:rPr lang="en-US">
                <a:solidFill>
                  <a:srgbClr val="FFC000"/>
                </a:solidFill>
                <a:cs typeface="+mj-cs"/>
              </a:rPr>
              <a:t> (</a:t>
            </a:r>
            <a:r>
              <a:rPr lang="en-US">
                <a:solidFill>
                  <a:srgbClr val="00B0F0"/>
                </a:solidFill>
                <a:cs typeface="+mj-cs"/>
              </a:rPr>
              <a:t>Psalm 118:6</a:t>
            </a:r>
            <a:r>
              <a:rPr lang="en-US">
                <a:solidFill>
                  <a:srgbClr val="FFC000"/>
                </a:solidFill>
                <a:cs typeface="+mj-cs"/>
              </a:rPr>
              <a:t>) When I have God with me, I have nothing to fear. But when we abandon our fear of God, even the nations rebel against us, as it is said, </a:t>
            </a:r>
            <a:r>
              <a:rPr lang="en-US">
                <a:solidFill>
                  <a:srgbClr val="00B0F0"/>
                </a:solidFill>
                <a:cs typeface="+mj-cs"/>
              </a:rPr>
              <a:t>"Israel has rejected what is good; an enemy will pursue him."</a:t>
            </a:r>
            <a:r>
              <a:rPr lang="en-US">
                <a:solidFill>
                  <a:srgbClr val="FFC000"/>
                </a:solidFill>
                <a:cs typeface="+mj-cs"/>
              </a:rPr>
              <a:t> (</a:t>
            </a:r>
            <a:r>
              <a:rPr lang="en-US">
                <a:solidFill>
                  <a:srgbClr val="00B0F0"/>
                </a:solidFill>
                <a:cs typeface="+mj-cs"/>
              </a:rPr>
              <a:t>Hosea 8:3</a:t>
            </a:r>
            <a:r>
              <a:rPr lang="en-US">
                <a:solidFill>
                  <a:srgbClr val="FFC000"/>
                </a:solidFill>
                <a:cs typeface="+mj-cs"/>
              </a:rPr>
              <a:t>) What is good? </a:t>
            </a:r>
            <a:r>
              <a:rPr lang="en-US">
                <a:solidFill>
                  <a:srgbClr val="00B0F0"/>
                </a:solidFill>
                <a:cs typeface="+mj-cs"/>
              </a:rPr>
              <a:t>"The LORD is good to all." </a:t>
            </a:r>
            <a:r>
              <a:rPr lang="en-US">
                <a:solidFill>
                  <a:srgbClr val="FFC000"/>
                </a:solidFill>
                <a:cs typeface="+mj-cs"/>
              </a:rPr>
              <a:t>(</a:t>
            </a:r>
            <a:r>
              <a:rPr lang="en-US">
                <a:solidFill>
                  <a:srgbClr val="00B0F0"/>
                </a:solidFill>
                <a:cs typeface="+mj-cs"/>
              </a:rPr>
              <a:t>Psalm 145:9</a:t>
            </a:r>
            <a:r>
              <a:rPr lang="en-US">
                <a:solidFill>
                  <a:srgbClr val="FFC000"/>
                </a:solidFill>
                <a:cs typeface="+mj-cs"/>
              </a:rPr>
              <a:t>) When the nations fear God, everyone fears Israel, even the animals fear them. From whom did we learn this? From Daniel, who was thrown into a den of lions and was not harmed. As it is said, </a:t>
            </a:r>
            <a:r>
              <a:rPr lang="en-US">
                <a:solidFill>
                  <a:srgbClr val="00B0F0"/>
                </a:solidFill>
                <a:cs typeface="+mj-cs"/>
              </a:rPr>
              <a:t>"My God sent His angel and shut the lions' mouths, so that they have not hurt me."</a:t>
            </a:r>
            <a:r>
              <a:rPr lang="en-US">
                <a:solidFill>
                  <a:srgbClr val="FFC000"/>
                </a:solidFill>
                <a:cs typeface="+mj-cs"/>
              </a:rPr>
              <a:t> (</a:t>
            </a:r>
            <a:r>
              <a:rPr lang="en-US">
                <a:solidFill>
                  <a:srgbClr val="00B0F0"/>
                </a:solidFill>
                <a:cs typeface="+mj-cs"/>
              </a:rPr>
              <a:t>Daniel 6:23</a:t>
            </a:r>
            <a:r>
              <a:rPr lang="en-US">
                <a:solidFill>
                  <a:srgbClr val="FFC000"/>
                </a:solidFill>
                <a:cs typeface="+mj-cs"/>
              </a:rPr>
              <a:t>) Yet you say that only those with a soul can fear, but how do we know that even those without a soul can fear? We learn this from Abraham, to whom God said, </a:t>
            </a:r>
            <a:r>
              <a:rPr lang="en-US">
                <a:solidFill>
                  <a:srgbClr val="00B0F0"/>
                </a:solidFill>
                <a:cs typeface="+mj-cs"/>
              </a:rPr>
              <a:t>"I am the LORD, who brought you out of Ur of the Chaldeans." </a:t>
            </a:r>
            <a:r>
              <a:rPr lang="en-US">
                <a:solidFill>
                  <a:srgbClr val="FFC000"/>
                </a:solidFill>
                <a:cs typeface="+mj-cs"/>
              </a:rPr>
              <a:t>(</a:t>
            </a:r>
            <a:r>
              <a:rPr lang="en-US">
                <a:solidFill>
                  <a:srgbClr val="00B0F0"/>
                </a:solidFill>
                <a:cs typeface="+mj-cs"/>
              </a:rPr>
              <a:t>Genesis 15:7</a:t>
            </a:r>
            <a:r>
              <a:rPr lang="en-US">
                <a:solidFill>
                  <a:srgbClr val="FFC000"/>
                </a:solidFill>
                <a:cs typeface="+mj-cs"/>
              </a:rPr>
              <a:t>) Even fire feared Abraham, as did Hananiah, Mishael, and Azariah. Even water feared Israel, as it is said, </a:t>
            </a:r>
            <a:r>
              <a:rPr lang="en-US">
                <a:solidFill>
                  <a:srgbClr val="00B0F0"/>
                </a:solidFill>
                <a:cs typeface="+mj-cs"/>
              </a:rPr>
              <a:t>"And the children of Israel went on dry ground through the midst of the sea." </a:t>
            </a:r>
            <a:r>
              <a:rPr lang="en-US">
                <a:solidFill>
                  <a:srgbClr val="FFC000"/>
                </a:solidFill>
                <a:cs typeface="+mj-cs"/>
              </a:rPr>
              <a:t>(</a:t>
            </a:r>
            <a:r>
              <a:rPr lang="en-US">
                <a:solidFill>
                  <a:srgbClr val="00B0F0"/>
                </a:solidFill>
                <a:cs typeface="+mj-cs"/>
              </a:rPr>
              <a:t>Exodus 14:29</a:t>
            </a:r>
            <a:r>
              <a:rPr lang="en-US">
                <a:solidFill>
                  <a:srgbClr val="FFC000"/>
                </a:solidFill>
                <a:cs typeface="+mj-cs"/>
              </a:rPr>
              <a:t>) In the future, it will be the same, as it is said, </a:t>
            </a:r>
            <a:r>
              <a:rPr lang="en-US">
                <a:solidFill>
                  <a:srgbClr val="00B0F0"/>
                </a:solidFill>
                <a:cs typeface="+mj-cs"/>
              </a:rPr>
              <a:t>"When you pass through the waters, I will be with you." </a:t>
            </a:r>
            <a:r>
              <a:rPr lang="en-US">
                <a:solidFill>
                  <a:srgbClr val="FFC000"/>
                </a:solidFill>
                <a:cs typeface="+mj-cs"/>
              </a:rPr>
              <a:t>(</a:t>
            </a:r>
            <a:r>
              <a:rPr lang="en-US">
                <a:solidFill>
                  <a:srgbClr val="00B0F0"/>
                </a:solidFill>
                <a:cs typeface="+mj-cs"/>
              </a:rPr>
              <a:t>Isaiah 43:2</a:t>
            </a:r>
            <a:r>
              <a:rPr lang="en-US">
                <a:solidFill>
                  <a:srgbClr val="FFC000"/>
                </a:solidFill>
                <a:cs typeface="+mj-cs"/>
              </a:rPr>
              <a:t>) Therefore, </a:t>
            </a:r>
            <a:r>
              <a:rPr lang="en-US">
                <a:solidFill>
                  <a:srgbClr val="00B0F0"/>
                </a:solidFill>
                <a:cs typeface="+mj-cs"/>
              </a:rPr>
              <a:t>"The LORD is my light and my salvation; whom shall I fear?"</a:t>
            </a:r>
            <a:r>
              <a:rPr lang="en-US">
                <a:solidFill>
                  <a:srgbClr val="FFC000"/>
                </a:solidFill>
                <a:cs typeface="+mj-cs"/>
              </a:rPr>
              <a:t> Even the nations seek to come under the protection of God's presence when Israel does His will. This is also found in David's writings and all the prophets, as in </a:t>
            </a:r>
            <a:r>
              <a:rPr lang="en-US">
                <a:solidFill>
                  <a:srgbClr val="00B0F0"/>
                </a:solidFill>
                <a:cs typeface="+mj-cs"/>
              </a:rPr>
              <a:t>"David and six hundred men who were with him went to Achish the son of Maoch, king of Gath." </a:t>
            </a:r>
            <a:r>
              <a:rPr lang="en-US">
                <a:solidFill>
                  <a:srgbClr val="FFC000"/>
                </a:solidFill>
                <a:cs typeface="+mj-cs"/>
              </a:rPr>
              <a:t>(</a:t>
            </a:r>
            <a:r>
              <a:rPr lang="en-US">
                <a:solidFill>
                  <a:srgbClr val="00B0F0"/>
                </a:solidFill>
                <a:cs typeface="+mj-cs"/>
              </a:rPr>
              <a:t>2 Samuel 15:18</a:t>
            </a:r>
            <a:r>
              <a:rPr lang="en-US">
                <a:solidFill>
                  <a:srgbClr val="FFC000"/>
                </a:solidFill>
                <a:cs typeface="+mj-cs"/>
              </a:rPr>
              <a:t>) And in Solomon's words, </a:t>
            </a:r>
            <a:r>
              <a:rPr lang="en-US">
                <a:solidFill>
                  <a:srgbClr val="00B0F0"/>
                </a:solidFill>
                <a:cs typeface="+mj-cs"/>
              </a:rPr>
              <a:t>"And Solomon counted out seventy thousand men to bear burdens, and eighty thousand to quarry stone in the mountains, and three thousand six hundred to oversee them." </a:t>
            </a:r>
            <a:r>
              <a:rPr lang="en-US">
                <a:solidFill>
                  <a:srgbClr val="FFC000"/>
                </a:solidFill>
                <a:cs typeface="+mj-cs"/>
              </a:rPr>
              <a:t>(</a:t>
            </a:r>
            <a:r>
              <a:rPr lang="en-US">
                <a:solidFill>
                  <a:srgbClr val="00B0F0"/>
                </a:solidFill>
                <a:cs typeface="+mj-cs"/>
              </a:rPr>
              <a:t>2 Chronicles 2:18</a:t>
            </a:r>
            <a:r>
              <a:rPr lang="en-US">
                <a:solidFill>
                  <a:srgbClr val="FFC000"/>
                </a:solidFill>
                <a:cs typeface="+mj-cs"/>
              </a:rPr>
              <a:t>) And in the days of Mordecai, many people in the land became Jews. (</a:t>
            </a:r>
            <a:r>
              <a:rPr lang="en-US">
                <a:solidFill>
                  <a:srgbClr val="00B0F0"/>
                </a:solidFill>
                <a:cs typeface="+mj-cs"/>
              </a:rPr>
              <a:t>Esther 8:17</a:t>
            </a:r>
            <a:r>
              <a:rPr lang="en-US">
                <a:solidFill>
                  <a:srgbClr val="FFC000"/>
                </a:solidFill>
                <a:cs typeface="+mj-cs"/>
              </a:rPr>
              <a:t>) And Isaiah says, </a:t>
            </a:r>
            <a:r>
              <a:rPr lang="en-US">
                <a:solidFill>
                  <a:srgbClr val="00B0F0"/>
                </a:solidFill>
                <a:cs typeface="+mj-cs"/>
              </a:rPr>
              <a:t>"Behold, they shall surely gather together, but not by Me." </a:t>
            </a:r>
            <a:r>
              <a:rPr lang="en-US">
                <a:solidFill>
                  <a:srgbClr val="FFC000"/>
                </a:solidFill>
                <a:cs typeface="+mj-cs"/>
              </a:rPr>
              <a:t>(</a:t>
            </a:r>
            <a:r>
              <a:rPr lang="en-US">
                <a:solidFill>
                  <a:srgbClr val="00B0F0"/>
                </a:solidFill>
                <a:cs typeface="+mj-cs"/>
              </a:rPr>
              <a:t>Isaiah 54:15</a:t>
            </a:r>
            <a:r>
              <a:rPr lang="en-US">
                <a:solidFill>
                  <a:srgbClr val="FFC000"/>
                </a:solidFill>
                <a:cs typeface="+mj-cs"/>
              </a:rPr>
              <a:t>) What is </a:t>
            </a:r>
            <a:r>
              <a:rPr lang="en-US">
                <a:solidFill>
                  <a:srgbClr val="00B0F0"/>
                </a:solidFill>
                <a:cs typeface="+mj-cs"/>
              </a:rPr>
              <a:t>"behold"? </a:t>
            </a:r>
            <a:r>
              <a:rPr lang="en-US">
                <a:solidFill>
                  <a:srgbClr val="FFC000"/>
                </a:solidFill>
                <a:cs typeface="+mj-cs"/>
              </a:rPr>
              <a:t>It is a Greek word meaning </a:t>
            </a:r>
            <a:r>
              <a:rPr lang="en-US">
                <a:solidFill>
                  <a:srgbClr val="00B0F0"/>
                </a:solidFill>
                <a:cs typeface="+mj-cs"/>
              </a:rPr>
              <a:t>"one." </a:t>
            </a:r>
            <a:r>
              <a:rPr lang="en-US">
                <a:solidFill>
                  <a:srgbClr val="FFC000"/>
                </a:solidFill>
                <a:cs typeface="+mj-cs"/>
              </a:rPr>
              <a:t>The Lord says, </a:t>
            </a:r>
            <a:r>
              <a:rPr lang="en-US">
                <a:solidFill>
                  <a:srgbClr val="00B0F0"/>
                </a:solidFill>
                <a:cs typeface="+mj-cs"/>
              </a:rPr>
              <a:t>"One man will be stronger than they are, because he is under My authority."</a:t>
            </a:r>
            <a:r>
              <a:rPr lang="en-US">
                <a:solidFill>
                  <a:srgbClr val="FFC000"/>
                </a:solidFill>
                <a:cs typeface="+mj-cs"/>
              </a:rPr>
              <a:t> From here on, whoever opposes Israel will not succeed.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FE4D45F-636E-F24C-7048-4758977B73CC}"/>
                  </a:ext>
                </a:extLst>
              </p14:cNvPr>
              <p14:cNvContentPartPr/>
              <p14:nvPr/>
            </p14:nvContentPartPr>
            <p14:xfrm>
              <a:off x="11071320" y="1458580"/>
              <a:ext cx="577080" cy="56160"/>
            </p14:xfrm>
          </p:contentPart>
        </mc:Choice>
        <mc:Fallback>
          <p:pic>
            <p:nvPicPr>
              <p:cNvPr id="2" name="Ink 1">
                <a:extLst>
                  <a:ext uri="{FF2B5EF4-FFF2-40B4-BE49-F238E27FC236}">
                    <a16:creationId xmlns:a16="http://schemas.microsoft.com/office/drawing/2014/main" id="{BFE4D45F-636E-F24C-7048-4758977B73CC}"/>
                  </a:ext>
                </a:extLst>
              </p:cNvPr>
              <p:cNvPicPr/>
              <p:nvPr/>
            </p:nvPicPr>
            <p:blipFill>
              <a:blip r:embed="rId5"/>
              <a:stretch>
                <a:fillRect/>
              </a:stretch>
            </p:blipFill>
            <p:spPr>
              <a:xfrm>
                <a:off x="11053680" y="1440580"/>
                <a:ext cx="612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551C5D3-38A0-6B1F-FF09-210F75105CBC}"/>
                  </a:ext>
                </a:extLst>
              </p14:cNvPr>
              <p14:cNvContentPartPr/>
              <p14:nvPr/>
            </p14:nvContentPartPr>
            <p14:xfrm>
              <a:off x="473280" y="1696180"/>
              <a:ext cx="5814360" cy="117360"/>
            </p14:xfrm>
          </p:contentPart>
        </mc:Choice>
        <mc:Fallback>
          <p:pic>
            <p:nvPicPr>
              <p:cNvPr id="4" name="Ink 3">
                <a:extLst>
                  <a:ext uri="{FF2B5EF4-FFF2-40B4-BE49-F238E27FC236}">
                    <a16:creationId xmlns:a16="http://schemas.microsoft.com/office/drawing/2014/main" id="{A551C5D3-38A0-6B1F-FF09-210F75105CBC}"/>
                  </a:ext>
                </a:extLst>
              </p:cNvPr>
              <p:cNvPicPr/>
              <p:nvPr/>
            </p:nvPicPr>
            <p:blipFill>
              <a:blip r:embed="rId7"/>
              <a:stretch>
                <a:fillRect/>
              </a:stretch>
            </p:blipFill>
            <p:spPr>
              <a:xfrm>
                <a:off x="455640" y="1678540"/>
                <a:ext cx="5850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628556A-F7EE-3FF8-EF9E-8F5EC6E42084}"/>
                  </a:ext>
                </a:extLst>
              </p14:cNvPr>
              <p14:cNvContentPartPr/>
              <p14:nvPr/>
            </p14:nvContentPartPr>
            <p14:xfrm>
              <a:off x="2250240" y="2011900"/>
              <a:ext cx="882360" cy="57240"/>
            </p14:xfrm>
          </p:contentPart>
        </mc:Choice>
        <mc:Fallback>
          <p:pic>
            <p:nvPicPr>
              <p:cNvPr id="5" name="Ink 4">
                <a:extLst>
                  <a:ext uri="{FF2B5EF4-FFF2-40B4-BE49-F238E27FC236}">
                    <a16:creationId xmlns:a16="http://schemas.microsoft.com/office/drawing/2014/main" id="{B628556A-F7EE-3FF8-EF9E-8F5EC6E42084}"/>
                  </a:ext>
                </a:extLst>
              </p:cNvPr>
              <p:cNvPicPr/>
              <p:nvPr/>
            </p:nvPicPr>
            <p:blipFill>
              <a:blip r:embed="rId9"/>
              <a:stretch>
                <a:fillRect/>
              </a:stretch>
            </p:blipFill>
            <p:spPr>
              <a:xfrm>
                <a:off x="2232600" y="1993900"/>
                <a:ext cx="918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9314ED1-F6F0-EE2A-6468-2970EC031420}"/>
                  </a:ext>
                </a:extLst>
              </p14:cNvPr>
              <p14:cNvContentPartPr/>
              <p14:nvPr/>
            </p14:nvContentPartPr>
            <p14:xfrm>
              <a:off x="7021680" y="5304820"/>
              <a:ext cx="119160" cy="32400"/>
            </p14:xfrm>
          </p:contentPart>
        </mc:Choice>
        <mc:Fallback>
          <p:pic>
            <p:nvPicPr>
              <p:cNvPr id="7" name="Ink 6">
                <a:extLst>
                  <a:ext uri="{FF2B5EF4-FFF2-40B4-BE49-F238E27FC236}">
                    <a16:creationId xmlns:a16="http://schemas.microsoft.com/office/drawing/2014/main" id="{09314ED1-F6F0-EE2A-6468-2970EC031420}"/>
                  </a:ext>
                </a:extLst>
              </p:cNvPr>
              <p:cNvPicPr/>
              <p:nvPr/>
            </p:nvPicPr>
            <p:blipFill>
              <a:blip r:embed="rId11"/>
              <a:stretch>
                <a:fillRect/>
              </a:stretch>
            </p:blipFill>
            <p:spPr>
              <a:xfrm>
                <a:off x="7004040" y="5287180"/>
                <a:ext cx="1548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67312C0-B936-C201-94B5-CB03AF537084}"/>
                  </a:ext>
                </a:extLst>
              </p14:cNvPr>
              <p14:cNvContentPartPr/>
              <p14:nvPr/>
            </p14:nvContentPartPr>
            <p14:xfrm>
              <a:off x="7136520" y="5279620"/>
              <a:ext cx="4418640" cy="92520"/>
            </p14:xfrm>
          </p:contentPart>
        </mc:Choice>
        <mc:Fallback>
          <p:pic>
            <p:nvPicPr>
              <p:cNvPr id="9" name="Ink 8">
                <a:extLst>
                  <a:ext uri="{FF2B5EF4-FFF2-40B4-BE49-F238E27FC236}">
                    <a16:creationId xmlns:a16="http://schemas.microsoft.com/office/drawing/2014/main" id="{D67312C0-B936-C201-94B5-CB03AF537084}"/>
                  </a:ext>
                </a:extLst>
              </p:cNvPr>
              <p:cNvPicPr/>
              <p:nvPr/>
            </p:nvPicPr>
            <p:blipFill>
              <a:blip r:embed="rId13"/>
              <a:stretch>
                <a:fillRect/>
              </a:stretch>
            </p:blipFill>
            <p:spPr>
              <a:xfrm>
                <a:off x="7118520" y="5261620"/>
                <a:ext cx="4454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31CBD95-993A-6056-C7FA-92ADBA418F48}"/>
                  </a:ext>
                </a:extLst>
              </p14:cNvPr>
              <p14:cNvContentPartPr/>
              <p14:nvPr/>
            </p14:nvContentPartPr>
            <p14:xfrm>
              <a:off x="611160" y="5561860"/>
              <a:ext cx="1618560" cy="59040"/>
            </p14:xfrm>
          </p:contentPart>
        </mc:Choice>
        <mc:Fallback>
          <p:pic>
            <p:nvPicPr>
              <p:cNvPr id="11" name="Ink 10">
                <a:extLst>
                  <a:ext uri="{FF2B5EF4-FFF2-40B4-BE49-F238E27FC236}">
                    <a16:creationId xmlns:a16="http://schemas.microsoft.com/office/drawing/2014/main" id="{031CBD95-993A-6056-C7FA-92ADBA418F48}"/>
                  </a:ext>
                </a:extLst>
              </p:cNvPr>
              <p:cNvPicPr/>
              <p:nvPr/>
            </p:nvPicPr>
            <p:blipFill>
              <a:blip r:embed="rId15"/>
              <a:stretch>
                <a:fillRect/>
              </a:stretch>
            </p:blipFill>
            <p:spPr>
              <a:xfrm>
                <a:off x="593160" y="5544220"/>
                <a:ext cx="1654200" cy="94680"/>
              </a:xfrm>
              <a:prstGeom prst="rect">
                <a:avLst/>
              </a:prstGeom>
            </p:spPr>
          </p:pic>
        </mc:Fallback>
      </mc:AlternateContent>
    </p:spTree>
    <p:extLst>
      <p:ext uri="{BB962C8B-B14F-4D97-AF65-F5344CB8AC3E}">
        <p14:creationId xmlns:p14="http://schemas.microsoft.com/office/powerpoint/2010/main" val="218747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20115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14D1E1-3662-A59E-5CE0-DFA521CD2890}"/>
              </a:ext>
            </a:extLst>
          </p:cNvPr>
          <p:cNvPicPr>
            <a:picLocks noChangeAspect="1"/>
          </p:cNvPicPr>
          <p:nvPr/>
        </p:nvPicPr>
        <p:blipFill>
          <a:blip r:embed="rId4"/>
          <a:stretch>
            <a:fillRect/>
          </a:stretch>
        </p:blipFill>
        <p:spPr>
          <a:xfrm>
            <a:off x="463550" y="142270"/>
            <a:ext cx="8036804" cy="1838930"/>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17208204-A98B-300C-FCBF-D7A7598595AF}"/>
              </a:ext>
            </a:extLst>
          </p:cNvPr>
          <p:cNvSpPr txBox="1"/>
          <p:nvPr/>
        </p:nvSpPr>
        <p:spPr>
          <a:xfrm>
            <a:off x="1959391" y="142270"/>
            <a:ext cx="2368134" cy="461665"/>
          </a:xfrm>
          <a:prstGeom prst="rect">
            <a:avLst/>
          </a:prstGeom>
          <a:noFill/>
        </p:spPr>
        <p:txBody>
          <a:bodyPr wrap="square">
            <a:spAutoFit/>
          </a:bodyPr>
          <a:lstStyle/>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ספר ישעיה פרק מג</a:t>
            </a:r>
            <a:endParaRPr lang="he-IL" sz="2400" b="0">
              <a:solidFill>
                <a:srgbClr val="FFFF00"/>
              </a:solidFill>
              <a:effectLst/>
              <a:cs typeface="+mj-cs"/>
            </a:endParaRPr>
          </a:p>
        </p:txBody>
      </p:sp>
      <p:sp>
        <p:nvSpPr>
          <p:cNvPr id="11" name="TextBox 10">
            <a:extLst>
              <a:ext uri="{FF2B5EF4-FFF2-40B4-BE49-F238E27FC236}">
                <a16:creationId xmlns:a16="http://schemas.microsoft.com/office/drawing/2014/main" id="{07273DCF-32BF-6DC0-CA5F-7EB2B4AA6569}"/>
              </a:ext>
            </a:extLst>
          </p:cNvPr>
          <p:cNvSpPr txBox="1"/>
          <p:nvPr/>
        </p:nvSpPr>
        <p:spPr>
          <a:xfrm>
            <a:off x="7112000" y="193070"/>
            <a:ext cx="1235075" cy="461665"/>
          </a:xfrm>
          <a:prstGeom prst="rect">
            <a:avLst/>
          </a:prstGeom>
          <a:noFill/>
        </p:spPr>
        <p:txBody>
          <a:bodyPr wrap="square">
            <a:spAutoFit/>
          </a:bodyPr>
          <a:lstStyle/>
          <a:p>
            <a:pPr algn="r"/>
            <a:r>
              <a:rPr lang="he-IL" sz="2400" b="1" i="0" u="none" strike="noStrike">
                <a:solidFill>
                  <a:srgbClr val="FFFF00"/>
                </a:solidFill>
                <a:effectLst/>
                <a:latin typeface="Arial" panose="020B0604020202020204" pitchFamily="34" charset="0"/>
                <a:cs typeface="+mj-cs"/>
              </a:rPr>
              <a:t>לוגוס</a:t>
            </a:r>
            <a:endParaRPr lang="en-US" sz="2400">
              <a:solidFill>
                <a:srgbClr val="FFFF00"/>
              </a:solidFill>
              <a:cs typeface="+mj-cs"/>
            </a:endParaRPr>
          </a:p>
        </p:txBody>
      </p:sp>
      <p:sp>
        <p:nvSpPr>
          <p:cNvPr id="13" name="TextBox 12">
            <a:extLst>
              <a:ext uri="{FF2B5EF4-FFF2-40B4-BE49-F238E27FC236}">
                <a16:creationId xmlns:a16="http://schemas.microsoft.com/office/drawing/2014/main" id="{430BC15A-2B64-A192-AEF2-61AEC6A86EC2}"/>
              </a:ext>
            </a:extLst>
          </p:cNvPr>
          <p:cNvSpPr txBox="1"/>
          <p:nvPr/>
        </p:nvSpPr>
        <p:spPr>
          <a:xfrm>
            <a:off x="4327525" y="2123470"/>
            <a:ext cx="4019550" cy="1815882"/>
          </a:xfrm>
          <a:prstGeom prst="rect">
            <a:avLst/>
          </a:prstGeom>
          <a:noFill/>
        </p:spPr>
        <p:txBody>
          <a:bodyPr wrap="square">
            <a:spAutoFit/>
          </a:bodyPr>
          <a:lstStyle/>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ספריה</a:t>
            </a:r>
            <a:endParaRPr lang="he-IL" sz="2800" b="0">
              <a:solidFill>
                <a:srgbClr val="FFFF00"/>
              </a:solidFill>
              <a:effectLst/>
              <a:cs typeface="+mj-cs"/>
            </a:endParaRPr>
          </a:p>
          <a:p>
            <a:pPr algn="r" rtl="1">
              <a:spcBef>
                <a:spcPts val="0"/>
              </a:spcBef>
              <a:spcAft>
                <a:spcPts val="0"/>
              </a:spcAft>
            </a:pPr>
            <a:r>
              <a:rPr lang="he-IL" sz="2800" b="0" i="0" u="none" strike="noStrike">
                <a:solidFill>
                  <a:srgbClr val="FF0000"/>
                </a:solidFill>
                <a:effectLst/>
                <a:latin typeface="Arial" panose="020B0604020202020204" pitchFamily="34" charset="0"/>
                <a:cs typeface="+mj-cs"/>
              </a:rPr>
              <a:t>ג</a:t>
            </a:r>
            <a:r>
              <a:rPr lang="he-IL" sz="2800" b="0" i="0" u="none" strike="noStrike">
                <a:solidFill>
                  <a:schemeClr val="bg1"/>
                </a:solidFill>
                <a:effectLst/>
                <a:latin typeface="Arial" panose="020B0604020202020204" pitchFamily="34" charset="0"/>
                <a:cs typeface="+mj-cs"/>
              </a:rPr>
              <a:t>  אֲרֵי אֲנָא יְיָ אֱלָהָךְ קַדִישָׁא דְיִשְׂרָאֵל פַּרְקָךְ יְהָבֵית חֲלִיפָךְ מִצְרָאֵי כּוּשׁ וּסְבָא תְּחוֹתָךְ:</a:t>
            </a:r>
          </a:p>
        </p:txBody>
      </p:sp>
      <p:sp>
        <p:nvSpPr>
          <p:cNvPr id="14" name="TextBox 13">
            <a:extLst>
              <a:ext uri="{FF2B5EF4-FFF2-40B4-BE49-F238E27FC236}">
                <a16:creationId xmlns:a16="http://schemas.microsoft.com/office/drawing/2014/main" id="{9C54D8B1-7B3E-E44B-C349-4C018258C665}"/>
              </a:ext>
            </a:extLst>
          </p:cNvPr>
          <p:cNvSpPr txBox="1"/>
          <p:nvPr/>
        </p:nvSpPr>
        <p:spPr>
          <a:xfrm>
            <a:off x="5295900" y="3896956"/>
            <a:ext cx="1713739" cy="369332"/>
          </a:xfrm>
          <a:prstGeom prst="rect">
            <a:avLst/>
          </a:prstGeom>
          <a:noFill/>
        </p:spPr>
        <p:txBody>
          <a:bodyPr wrap="none" rtlCol="0">
            <a:spAutoFit/>
          </a:bodyPr>
          <a:lstStyle/>
          <a:p>
            <a:r>
              <a:rPr lang="en-US" u="sng">
                <a:solidFill>
                  <a:srgbClr val="00B0F0"/>
                </a:solidFill>
              </a:rPr>
              <a:t>www.sefaria.org</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5EAC39D0-AB04-BC56-AC8B-8B9566C595F9}"/>
                  </a:ext>
                </a:extLst>
              </p14:cNvPr>
              <p14:cNvContentPartPr/>
              <p14:nvPr/>
            </p14:nvContentPartPr>
            <p14:xfrm>
              <a:off x="7115280" y="720940"/>
              <a:ext cx="556200" cy="468360"/>
            </p14:xfrm>
          </p:contentPart>
        </mc:Choice>
        <mc:Fallback>
          <p:pic>
            <p:nvPicPr>
              <p:cNvPr id="2" name="Ink 1">
                <a:extLst>
                  <a:ext uri="{FF2B5EF4-FFF2-40B4-BE49-F238E27FC236}">
                    <a16:creationId xmlns:a16="http://schemas.microsoft.com/office/drawing/2014/main" id="{5EAC39D0-AB04-BC56-AC8B-8B9566C595F9}"/>
                  </a:ext>
                </a:extLst>
              </p:cNvPr>
              <p:cNvPicPr/>
              <p:nvPr/>
            </p:nvPicPr>
            <p:blipFill>
              <a:blip r:embed="rId6"/>
              <a:stretch>
                <a:fillRect/>
              </a:stretch>
            </p:blipFill>
            <p:spPr>
              <a:xfrm>
                <a:off x="7097280" y="702940"/>
                <a:ext cx="59184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9C8AD743-762B-84DF-5946-CB303070BDD6}"/>
                  </a:ext>
                </a:extLst>
              </p14:cNvPr>
              <p14:cNvContentPartPr/>
              <p14:nvPr/>
            </p14:nvContentPartPr>
            <p14:xfrm>
              <a:off x="6928080" y="2559820"/>
              <a:ext cx="584640" cy="481680"/>
            </p14:xfrm>
          </p:contentPart>
        </mc:Choice>
        <mc:Fallback>
          <p:pic>
            <p:nvPicPr>
              <p:cNvPr id="4" name="Ink 3">
                <a:extLst>
                  <a:ext uri="{FF2B5EF4-FFF2-40B4-BE49-F238E27FC236}">
                    <a16:creationId xmlns:a16="http://schemas.microsoft.com/office/drawing/2014/main" id="{9C8AD743-762B-84DF-5946-CB303070BDD6}"/>
                  </a:ext>
                </a:extLst>
              </p:cNvPr>
              <p:cNvPicPr/>
              <p:nvPr/>
            </p:nvPicPr>
            <p:blipFill>
              <a:blip r:embed="rId8"/>
              <a:stretch>
                <a:fillRect/>
              </a:stretch>
            </p:blipFill>
            <p:spPr>
              <a:xfrm>
                <a:off x="6910440" y="2541820"/>
                <a:ext cx="620280" cy="517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F76EA139-E8CD-A3B3-BFC8-E50F9282B5C4}"/>
                  </a:ext>
                </a:extLst>
              </p14:cNvPr>
              <p14:cNvContentPartPr/>
              <p14:nvPr/>
            </p14:nvContentPartPr>
            <p14:xfrm>
              <a:off x="3412680" y="701860"/>
              <a:ext cx="464400" cy="432000"/>
            </p14:xfrm>
          </p:contentPart>
        </mc:Choice>
        <mc:Fallback>
          <p:pic>
            <p:nvPicPr>
              <p:cNvPr id="5" name="Ink 4">
                <a:extLst>
                  <a:ext uri="{FF2B5EF4-FFF2-40B4-BE49-F238E27FC236}">
                    <a16:creationId xmlns:a16="http://schemas.microsoft.com/office/drawing/2014/main" id="{F76EA139-E8CD-A3B3-BFC8-E50F9282B5C4}"/>
                  </a:ext>
                </a:extLst>
              </p:cNvPr>
              <p:cNvPicPr/>
              <p:nvPr/>
            </p:nvPicPr>
            <p:blipFill>
              <a:blip r:embed="rId10"/>
              <a:stretch>
                <a:fillRect/>
              </a:stretch>
            </p:blipFill>
            <p:spPr>
              <a:xfrm>
                <a:off x="3394680" y="684220"/>
                <a:ext cx="500040" cy="467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D44F1D7D-774A-E391-4CEF-9504E6109AD3}"/>
                  </a:ext>
                </a:extLst>
              </p14:cNvPr>
              <p14:cNvContentPartPr/>
              <p14:nvPr/>
            </p14:nvContentPartPr>
            <p14:xfrm>
              <a:off x="5239320" y="1102900"/>
              <a:ext cx="757440" cy="46800"/>
            </p14:xfrm>
          </p:contentPart>
        </mc:Choice>
        <mc:Fallback>
          <p:pic>
            <p:nvPicPr>
              <p:cNvPr id="9" name="Ink 8">
                <a:extLst>
                  <a:ext uri="{FF2B5EF4-FFF2-40B4-BE49-F238E27FC236}">
                    <a16:creationId xmlns:a16="http://schemas.microsoft.com/office/drawing/2014/main" id="{D44F1D7D-774A-E391-4CEF-9504E6109AD3}"/>
                  </a:ext>
                </a:extLst>
              </p:cNvPr>
              <p:cNvPicPr/>
              <p:nvPr/>
            </p:nvPicPr>
            <p:blipFill>
              <a:blip r:embed="rId12"/>
              <a:stretch>
                <a:fillRect/>
              </a:stretch>
            </p:blipFill>
            <p:spPr>
              <a:xfrm>
                <a:off x="5221680" y="1084900"/>
                <a:ext cx="793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D7158B00-3BC2-9C14-AD98-E8DF77F3F584}"/>
                  </a:ext>
                </a:extLst>
              </p14:cNvPr>
              <p14:cNvContentPartPr/>
              <p14:nvPr/>
            </p14:nvContentPartPr>
            <p14:xfrm>
              <a:off x="4958880" y="726700"/>
              <a:ext cx="1125720" cy="510840"/>
            </p14:xfrm>
          </p:contentPart>
        </mc:Choice>
        <mc:Fallback>
          <p:pic>
            <p:nvPicPr>
              <p:cNvPr id="12" name="Ink 11">
                <a:extLst>
                  <a:ext uri="{FF2B5EF4-FFF2-40B4-BE49-F238E27FC236}">
                    <a16:creationId xmlns:a16="http://schemas.microsoft.com/office/drawing/2014/main" id="{D7158B00-3BC2-9C14-AD98-E8DF77F3F584}"/>
                  </a:ext>
                </a:extLst>
              </p:cNvPr>
              <p:cNvPicPr/>
              <p:nvPr/>
            </p:nvPicPr>
            <p:blipFill>
              <a:blip r:embed="rId14"/>
              <a:stretch>
                <a:fillRect/>
              </a:stretch>
            </p:blipFill>
            <p:spPr>
              <a:xfrm>
                <a:off x="4941240" y="708700"/>
                <a:ext cx="116136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41331FF0-55D3-B3D0-D08C-23FA27F1F593}"/>
                  </a:ext>
                </a:extLst>
              </p14:cNvPr>
              <p14:cNvContentPartPr/>
              <p14:nvPr/>
            </p14:nvContentPartPr>
            <p14:xfrm>
              <a:off x="1196880" y="706900"/>
              <a:ext cx="859320" cy="480600"/>
            </p14:xfrm>
          </p:contentPart>
        </mc:Choice>
        <mc:Fallback>
          <p:pic>
            <p:nvPicPr>
              <p:cNvPr id="15" name="Ink 14">
                <a:extLst>
                  <a:ext uri="{FF2B5EF4-FFF2-40B4-BE49-F238E27FC236}">
                    <a16:creationId xmlns:a16="http://schemas.microsoft.com/office/drawing/2014/main" id="{41331FF0-55D3-B3D0-D08C-23FA27F1F593}"/>
                  </a:ext>
                </a:extLst>
              </p:cNvPr>
              <p:cNvPicPr/>
              <p:nvPr/>
            </p:nvPicPr>
            <p:blipFill>
              <a:blip r:embed="rId16"/>
              <a:stretch>
                <a:fillRect/>
              </a:stretch>
            </p:blipFill>
            <p:spPr>
              <a:xfrm>
                <a:off x="1178880" y="689260"/>
                <a:ext cx="89496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4F894A3C-FEAE-E6EB-D29A-190E060CADD8}"/>
                  </a:ext>
                </a:extLst>
              </p14:cNvPr>
              <p14:cNvContentPartPr/>
              <p14:nvPr/>
            </p14:nvContentPartPr>
            <p14:xfrm>
              <a:off x="4974360" y="2590780"/>
              <a:ext cx="920520" cy="514080"/>
            </p14:xfrm>
          </p:contentPart>
        </mc:Choice>
        <mc:Fallback>
          <p:pic>
            <p:nvPicPr>
              <p:cNvPr id="16" name="Ink 15">
                <a:extLst>
                  <a:ext uri="{FF2B5EF4-FFF2-40B4-BE49-F238E27FC236}">
                    <a16:creationId xmlns:a16="http://schemas.microsoft.com/office/drawing/2014/main" id="{4F894A3C-FEAE-E6EB-D29A-190E060CADD8}"/>
                  </a:ext>
                </a:extLst>
              </p:cNvPr>
              <p:cNvPicPr/>
              <p:nvPr/>
            </p:nvPicPr>
            <p:blipFill>
              <a:blip r:embed="rId18"/>
              <a:stretch>
                <a:fillRect/>
              </a:stretch>
            </p:blipFill>
            <p:spPr>
              <a:xfrm>
                <a:off x="4956360" y="2573140"/>
                <a:ext cx="956160" cy="549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B28B3FC2-9453-6B02-9715-5DE9CA509789}"/>
                  </a:ext>
                </a:extLst>
              </p14:cNvPr>
              <p14:cNvContentPartPr/>
              <p14:nvPr/>
            </p14:nvContentPartPr>
            <p14:xfrm>
              <a:off x="3511680" y="1101820"/>
              <a:ext cx="1015200" cy="481680"/>
            </p14:xfrm>
          </p:contentPart>
        </mc:Choice>
        <mc:Fallback>
          <p:pic>
            <p:nvPicPr>
              <p:cNvPr id="17" name="Ink 16">
                <a:extLst>
                  <a:ext uri="{FF2B5EF4-FFF2-40B4-BE49-F238E27FC236}">
                    <a16:creationId xmlns:a16="http://schemas.microsoft.com/office/drawing/2014/main" id="{B28B3FC2-9453-6B02-9715-5DE9CA509789}"/>
                  </a:ext>
                </a:extLst>
              </p:cNvPr>
              <p:cNvPicPr/>
              <p:nvPr/>
            </p:nvPicPr>
            <p:blipFill>
              <a:blip r:embed="rId20"/>
              <a:stretch>
                <a:fillRect/>
              </a:stretch>
            </p:blipFill>
            <p:spPr>
              <a:xfrm>
                <a:off x="3493680" y="1083820"/>
                <a:ext cx="1050840" cy="517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5D60C582-F4D9-FEBA-80AF-31EF593F4567}"/>
                  </a:ext>
                </a:extLst>
              </p14:cNvPr>
              <p14:cNvContentPartPr/>
              <p14:nvPr/>
            </p14:nvContentPartPr>
            <p14:xfrm>
              <a:off x="7271520" y="1167700"/>
              <a:ext cx="1245240" cy="443160"/>
            </p14:xfrm>
          </p:contentPart>
        </mc:Choice>
        <mc:Fallback>
          <p:pic>
            <p:nvPicPr>
              <p:cNvPr id="18" name="Ink 17">
                <a:extLst>
                  <a:ext uri="{FF2B5EF4-FFF2-40B4-BE49-F238E27FC236}">
                    <a16:creationId xmlns:a16="http://schemas.microsoft.com/office/drawing/2014/main" id="{5D60C582-F4D9-FEBA-80AF-31EF593F4567}"/>
                  </a:ext>
                </a:extLst>
              </p:cNvPr>
              <p:cNvPicPr/>
              <p:nvPr/>
            </p:nvPicPr>
            <p:blipFill>
              <a:blip r:embed="rId22"/>
              <a:stretch>
                <a:fillRect/>
              </a:stretch>
            </p:blipFill>
            <p:spPr>
              <a:xfrm>
                <a:off x="7253520" y="1150060"/>
                <a:ext cx="128088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8B5F0E7D-A92A-C0AA-2324-AF5B64C56430}"/>
                  </a:ext>
                </a:extLst>
              </p14:cNvPr>
              <p14:cNvContentPartPr/>
              <p14:nvPr/>
            </p14:nvContentPartPr>
            <p14:xfrm>
              <a:off x="7270080" y="3089380"/>
              <a:ext cx="1137600" cy="417240"/>
            </p14:xfrm>
          </p:contentPart>
        </mc:Choice>
        <mc:Fallback>
          <p:pic>
            <p:nvPicPr>
              <p:cNvPr id="19" name="Ink 18">
                <a:extLst>
                  <a:ext uri="{FF2B5EF4-FFF2-40B4-BE49-F238E27FC236}">
                    <a16:creationId xmlns:a16="http://schemas.microsoft.com/office/drawing/2014/main" id="{8B5F0E7D-A92A-C0AA-2324-AF5B64C56430}"/>
                  </a:ext>
                </a:extLst>
              </p:cNvPr>
              <p:cNvPicPr/>
              <p:nvPr/>
            </p:nvPicPr>
            <p:blipFill>
              <a:blip r:embed="rId24"/>
              <a:stretch>
                <a:fillRect/>
              </a:stretch>
            </p:blipFill>
            <p:spPr>
              <a:xfrm>
                <a:off x="7252440" y="3071380"/>
                <a:ext cx="117324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Ink 19">
                <a:extLst>
                  <a:ext uri="{FF2B5EF4-FFF2-40B4-BE49-F238E27FC236}">
                    <a16:creationId xmlns:a16="http://schemas.microsoft.com/office/drawing/2014/main" id="{2E48CBF4-8060-0E82-00C6-3A1D7D44214F}"/>
                  </a:ext>
                </a:extLst>
              </p14:cNvPr>
              <p14:cNvContentPartPr/>
              <p14:nvPr/>
            </p14:nvContentPartPr>
            <p14:xfrm>
              <a:off x="6628200" y="2588980"/>
              <a:ext cx="365040" cy="579240"/>
            </p14:xfrm>
          </p:contentPart>
        </mc:Choice>
        <mc:Fallback>
          <p:pic>
            <p:nvPicPr>
              <p:cNvPr id="20" name="Ink 19">
                <a:extLst>
                  <a:ext uri="{FF2B5EF4-FFF2-40B4-BE49-F238E27FC236}">
                    <a16:creationId xmlns:a16="http://schemas.microsoft.com/office/drawing/2014/main" id="{2E48CBF4-8060-0E82-00C6-3A1D7D44214F}"/>
                  </a:ext>
                </a:extLst>
              </p:cNvPr>
              <p:cNvPicPr/>
              <p:nvPr/>
            </p:nvPicPr>
            <p:blipFill>
              <a:blip r:embed="rId26"/>
              <a:stretch>
                <a:fillRect/>
              </a:stretch>
            </p:blipFill>
            <p:spPr>
              <a:xfrm>
                <a:off x="6610200" y="2570980"/>
                <a:ext cx="400680" cy="614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Ink 20">
                <a:extLst>
                  <a:ext uri="{FF2B5EF4-FFF2-40B4-BE49-F238E27FC236}">
                    <a16:creationId xmlns:a16="http://schemas.microsoft.com/office/drawing/2014/main" id="{8462C4A4-A877-BA6B-8C29-529135BF96A7}"/>
                  </a:ext>
                </a:extLst>
              </p14:cNvPr>
              <p14:cNvContentPartPr/>
              <p14:nvPr/>
            </p14:nvContentPartPr>
            <p14:xfrm>
              <a:off x="6756720" y="718780"/>
              <a:ext cx="387360" cy="473400"/>
            </p14:xfrm>
          </p:contentPart>
        </mc:Choice>
        <mc:Fallback>
          <p:pic>
            <p:nvPicPr>
              <p:cNvPr id="21" name="Ink 20">
                <a:extLst>
                  <a:ext uri="{FF2B5EF4-FFF2-40B4-BE49-F238E27FC236}">
                    <a16:creationId xmlns:a16="http://schemas.microsoft.com/office/drawing/2014/main" id="{8462C4A4-A877-BA6B-8C29-529135BF96A7}"/>
                  </a:ext>
                </a:extLst>
              </p:cNvPr>
              <p:cNvPicPr/>
              <p:nvPr/>
            </p:nvPicPr>
            <p:blipFill>
              <a:blip r:embed="rId28"/>
              <a:stretch>
                <a:fillRect/>
              </a:stretch>
            </p:blipFill>
            <p:spPr>
              <a:xfrm>
                <a:off x="6738720" y="700780"/>
                <a:ext cx="423000" cy="509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
            <p14:nvContentPartPr>
              <p14:cNvPr id="22" name="Ink 21">
                <a:extLst>
                  <a:ext uri="{FF2B5EF4-FFF2-40B4-BE49-F238E27FC236}">
                    <a16:creationId xmlns:a16="http://schemas.microsoft.com/office/drawing/2014/main" id="{85F4131A-682B-16C4-BC53-CA967AF16A91}"/>
                  </a:ext>
                </a:extLst>
              </p14:cNvPr>
              <p14:cNvContentPartPr/>
              <p14:nvPr/>
            </p14:nvContentPartPr>
            <p14:xfrm>
              <a:off x="1898160" y="1097140"/>
              <a:ext cx="638280" cy="558360"/>
            </p14:xfrm>
          </p:contentPart>
        </mc:Choice>
        <mc:Fallback>
          <p:pic>
            <p:nvPicPr>
              <p:cNvPr id="22" name="Ink 21">
                <a:extLst>
                  <a:ext uri="{FF2B5EF4-FFF2-40B4-BE49-F238E27FC236}">
                    <a16:creationId xmlns:a16="http://schemas.microsoft.com/office/drawing/2014/main" id="{85F4131A-682B-16C4-BC53-CA967AF16A91}"/>
                  </a:ext>
                </a:extLst>
              </p:cNvPr>
              <p:cNvPicPr/>
              <p:nvPr/>
            </p:nvPicPr>
            <p:blipFill>
              <a:blip r:embed="rId30"/>
              <a:stretch>
                <a:fillRect/>
              </a:stretch>
            </p:blipFill>
            <p:spPr>
              <a:xfrm>
                <a:off x="1866840" y="1065820"/>
                <a:ext cx="700920" cy="621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
            <p14:nvContentPartPr>
              <p14:cNvPr id="23" name="Ink 22">
                <a:extLst>
                  <a:ext uri="{FF2B5EF4-FFF2-40B4-BE49-F238E27FC236}">
                    <a16:creationId xmlns:a16="http://schemas.microsoft.com/office/drawing/2014/main" id="{E826D47B-F172-FB9A-B163-B154960A04F9}"/>
                  </a:ext>
                </a:extLst>
              </p14:cNvPr>
              <p14:cNvContentPartPr/>
              <p14:nvPr/>
            </p14:nvContentPartPr>
            <p14:xfrm>
              <a:off x="5805960" y="1073380"/>
              <a:ext cx="868680" cy="480960"/>
            </p14:xfrm>
          </p:contentPart>
        </mc:Choice>
        <mc:Fallback>
          <p:pic>
            <p:nvPicPr>
              <p:cNvPr id="23" name="Ink 22">
                <a:extLst>
                  <a:ext uri="{FF2B5EF4-FFF2-40B4-BE49-F238E27FC236}">
                    <a16:creationId xmlns:a16="http://schemas.microsoft.com/office/drawing/2014/main" id="{E826D47B-F172-FB9A-B163-B154960A04F9}"/>
                  </a:ext>
                </a:extLst>
              </p:cNvPr>
              <p:cNvPicPr/>
              <p:nvPr/>
            </p:nvPicPr>
            <p:blipFill>
              <a:blip r:embed="rId32"/>
              <a:stretch>
                <a:fillRect/>
              </a:stretch>
            </p:blipFill>
            <p:spPr>
              <a:xfrm>
                <a:off x="5774640" y="1042060"/>
                <a:ext cx="931320" cy="543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Ink 23">
                <a:extLst>
                  <a:ext uri="{FF2B5EF4-FFF2-40B4-BE49-F238E27FC236}">
                    <a16:creationId xmlns:a16="http://schemas.microsoft.com/office/drawing/2014/main" id="{3318AFB7-2D79-2393-635B-7DC47AFAD564}"/>
                  </a:ext>
                </a:extLst>
              </p14:cNvPr>
              <p14:cNvContentPartPr/>
              <p14:nvPr/>
            </p14:nvContentPartPr>
            <p14:xfrm>
              <a:off x="4925760" y="1122340"/>
              <a:ext cx="834480" cy="487080"/>
            </p14:xfrm>
          </p:contentPart>
        </mc:Choice>
        <mc:Fallback>
          <p:pic>
            <p:nvPicPr>
              <p:cNvPr id="24" name="Ink 23">
                <a:extLst>
                  <a:ext uri="{FF2B5EF4-FFF2-40B4-BE49-F238E27FC236}">
                    <a16:creationId xmlns:a16="http://schemas.microsoft.com/office/drawing/2014/main" id="{3318AFB7-2D79-2393-635B-7DC47AFAD564}"/>
                  </a:ext>
                </a:extLst>
              </p:cNvPr>
              <p:cNvPicPr/>
              <p:nvPr/>
            </p:nvPicPr>
            <p:blipFill>
              <a:blip r:embed="rId34"/>
              <a:stretch>
                <a:fillRect/>
              </a:stretch>
            </p:blipFill>
            <p:spPr>
              <a:xfrm>
                <a:off x="4908120" y="1104700"/>
                <a:ext cx="870120" cy="522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Ink 24">
                <a:extLst>
                  <a:ext uri="{FF2B5EF4-FFF2-40B4-BE49-F238E27FC236}">
                    <a16:creationId xmlns:a16="http://schemas.microsoft.com/office/drawing/2014/main" id="{BAF15A11-19DC-E212-C395-7D9E258E62F6}"/>
                  </a:ext>
                </a:extLst>
              </p14:cNvPr>
              <p14:cNvContentPartPr/>
              <p14:nvPr/>
            </p14:nvContentPartPr>
            <p14:xfrm>
              <a:off x="4826040" y="2970940"/>
              <a:ext cx="943560" cy="537480"/>
            </p14:xfrm>
          </p:contentPart>
        </mc:Choice>
        <mc:Fallback>
          <p:pic>
            <p:nvPicPr>
              <p:cNvPr id="25" name="Ink 24">
                <a:extLst>
                  <a:ext uri="{FF2B5EF4-FFF2-40B4-BE49-F238E27FC236}">
                    <a16:creationId xmlns:a16="http://schemas.microsoft.com/office/drawing/2014/main" id="{BAF15A11-19DC-E212-C395-7D9E258E62F6}"/>
                  </a:ext>
                </a:extLst>
              </p:cNvPr>
              <p:cNvPicPr/>
              <p:nvPr/>
            </p:nvPicPr>
            <p:blipFill>
              <a:blip r:embed="rId36"/>
              <a:stretch>
                <a:fillRect/>
              </a:stretch>
            </p:blipFill>
            <p:spPr>
              <a:xfrm>
                <a:off x="4808400" y="2952940"/>
                <a:ext cx="979200" cy="573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Ink 25">
                <a:extLst>
                  <a:ext uri="{FF2B5EF4-FFF2-40B4-BE49-F238E27FC236}">
                    <a16:creationId xmlns:a16="http://schemas.microsoft.com/office/drawing/2014/main" id="{F2DD7C1F-B430-1C24-A955-2C6BA6A4F966}"/>
                  </a:ext>
                </a:extLst>
              </p14:cNvPr>
              <p14:cNvContentPartPr/>
              <p14:nvPr/>
            </p14:nvContentPartPr>
            <p14:xfrm>
              <a:off x="1029120" y="1131340"/>
              <a:ext cx="835560" cy="565560"/>
            </p14:xfrm>
          </p:contentPart>
        </mc:Choice>
        <mc:Fallback>
          <p:pic>
            <p:nvPicPr>
              <p:cNvPr id="26" name="Ink 25">
                <a:extLst>
                  <a:ext uri="{FF2B5EF4-FFF2-40B4-BE49-F238E27FC236}">
                    <a16:creationId xmlns:a16="http://schemas.microsoft.com/office/drawing/2014/main" id="{F2DD7C1F-B430-1C24-A955-2C6BA6A4F966}"/>
                  </a:ext>
                </a:extLst>
              </p:cNvPr>
              <p:cNvPicPr/>
              <p:nvPr/>
            </p:nvPicPr>
            <p:blipFill>
              <a:blip r:embed="rId38"/>
              <a:stretch>
                <a:fillRect/>
              </a:stretch>
            </p:blipFill>
            <p:spPr>
              <a:xfrm>
                <a:off x="1011480" y="1113340"/>
                <a:ext cx="871200" cy="601200"/>
              </a:xfrm>
              <a:prstGeom prst="rect">
                <a:avLst/>
              </a:prstGeom>
            </p:spPr>
          </p:pic>
        </mc:Fallback>
      </mc:AlternateContent>
    </p:spTree>
    <p:extLst>
      <p:ext uri="{BB962C8B-B14F-4D97-AF65-F5344CB8AC3E}">
        <p14:creationId xmlns:p14="http://schemas.microsoft.com/office/powerpoint/2010/main" val="9035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4610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7200" y="437287"/>
            <a:ext cx="8985059" cy="3970318"/>
          </a:xfrm>
          <a:prstGeom prst="rect">
            <a:avLst/>
          </a:prstGeom>
          <a:noFill/>
        </p:spPr>
        <p:txBody>
          <a:bodyPr wrap="square" rtlCol="0">
            <a:spAutoFit/>
          </a:bodyPr>
          <a:lstStyle/>
          <a:p>
            <a:r>
              <a:rPr lang="en-US" sz="2800" b="1">
                <a:solidFill>
                  <a:srgbClr val="FFC000"/>
                </a:solidFill>
                <a:cs typeface="+mj-cs"/>
              </a:rPr>
              <a:t>Rashi on Isaiah 43:3 Part 1</a:t>
            </a:r>
          </a:p>
          <a:p>
            <a:pPr algn="r"/>
            <a:r>
              <a:rPr lang="he-IL" sz="2800">
                <a:solidFill>
                  <a:srgbClr val="FFFF00"/>
                </a:solidFill>
                <a:cs typeface="+mj-cs"/>
              </a:rPr>
              <a:t>נתתי כפרך מצרים. והם היו לך לפדיון שבכוריהם מתו ואתה בני בכורי נצלת והייתם חייבים כליה כמו שנאמר (ביחזקאל כ׳:ח׳) ואומר לשפוך חמתי עליהם בארץ מצרים:</a:t>
            </a:r>
          </a:p>
          <a:p>
            <a:r>
              <a:rPr lang="en-US" sz="2800">
                <a:solidFill>
                  <a:srgbClr val="FFC000"/>
                </a:solidFill>
                <a:cs typeface="+mj-cs"/>
              </a:rPr>
              <a:t>I have given Egypt as your ransom And they were your ransom, for their firstborn died, and you, My firstborn son, although you were deserving of destruction, as it is said in Ezekiel (</a:t>
            </a:r>
            <a:r>
              <a:rPr lang="en-US" sz="2800">
                <a:solidFill>
                  <a:srgbClr val="00B0F0"/>
                </a:solidFill>
                <a:cs typeface="+mj-cs"/>
              </a:rPr>
              <a:t>20:8</a:t>
            </a:r>
            <a:r>
              <a:rPr lang="en-US" sz="2800">
                <a:solidFill>
                  <a:srgbClr val="FFC000"/>
                </a:solidFill>
                <a:cs typeface="+mj-cs"/>
              </a:rPr>
              <a:t>): </a:t>
            </a:r>
            <a:r>
              <a:rPr lang="en-US" sz="2800">
                <a:solidFill>
                  <a:srgbClr val="00B0F0"/>
                </a:solidFill>
                <a:cs typeface="+mj-cs"/>
              </a:rPr>
              <a:t>“And I thought to pour out My fury upon them...in the land of Egypt.”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27F8CC8-B781-3FD9-3E84-F0C82EE28B33}"/>
                  </a:ext>
                </a:extLst>
              </p14:cNvPr>
              <p14:cNvContentPartPr/>
              <p14:nvPr/>
            </p14:nvContentPartPr>
            <p14:xfrm>
              <a:off x="2291640" y="2563420"/>
              <a:ext cx="2964960" cy="115920"/>
            </p14:xfrm>
          </p:contentPart>
        </mc:Choice>
        <mc:Fallback>
          <p:pic>
            <p:nvPicPr>
              <p:cNvPr id="2" name="Ink 1">
                <a:extLst>
                  <a:ext uri="{FF2B5EF4-FFF2-40B4-BE49-F238E27FC236}">
                    <a16:creationId xmlns:a16="http://schemas.microsoft.com/office/drawing/2014/main" id="{C27F8CC8-B781-3FD9-3E84-F0C82EE28B33}"/>
                  </a:ext>
                </a:extLst>
              </p:cNvPr>
              <p:cNvPicPr/>
              <p:nvPr/>
            </p:nvPicPr>
            <p:blipFill>
              <a:blip r:embed="rId5"/>
              <a:stretch>
                <a:fillRect/>
              </a:stretch>
            </p:blipFill>
            <p:spPr>
              <a:xfrm>
                <a:off x="2273640" y="2545420"/>
                <a:ext cx="3000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F414C44-DE21-602C-3015-0AA1E2914634}"/>
                  </a:ext>
                </a:extLst>
              </p14:cNvPr>
              <p14:cNvContentPartPr/>
              <p14:nvPr/>
            </p14:nvContentPartPr>
            <p14:xfrm>
              <a:off x="6456120" y="4014220"/>
              <a:ext cx="43920" cy="4320"/>
            </p14:xfrm>
          </p:contentPart>
        </mc:Choice>
        <mc:Fallback>
          <p:pic>
            <p:nvPicPr>
              <p:cNvPr id="4" name="Ink 3">
                <a:extLst>
                  <a:ext uri="{FF2B5EF4-FFF2-40B4-BE49-F238E27FC236}">
                    <a16:creationId xmlns:a16="http://schemas.microsoft.com/office/drawing/2014/main" id="{BF414C44-DE21-602C-3015-0AA1E2914634}"/>
                  </a:ext>
                </a:extLst>
              </p:cNvPr>
              <p:cNvPicPr/>
              <p:nvPr/>
            </p:nvPicPr>
            <p:blipFill>
              <a:blip r:embed="rId7"/>
              <a:stretch>
                <a:fillRect/>
              </a:stretch>
            </p:blipFill>
            <p:spPr>
              <a:xfrm>
                <a:off x="6438120" y="3996580"/>
                <a:ext cx="79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D8701E4-1E09-5CC0-232E-21781F99006C}"/>
                  </a:ext>
                </a:extLst>
              </p14:cNvPr>
              <p14:cNvContentPartPr/>
              <p14:nvPr/>
            </p14:nvContentPartPr>
            <p14:xfrm>
              <a:off x="2329440" y="3016660"/>
              <a:ext cx="2578320" cy="78480"/>
            </p14:xfrm>
          </p:contentPart>
        </mc:Choice>
        <mc:Fallback>
          <p:pic>
            <p:nvPicPr>
              <p:cNvPr id="5" name="Ink 4">
                <a:extLst>
                  <a:ext uri="{FF2B5EF4-FFF2-40B4-BE49-F238E27FC236}">
                    <a16:creationId xmlns:a16="http://schemas.microsoft.com/office/drawing/2014/main" id="{4D8701E4-1E09-5CC0-232E-21781F99006C}"/>
                  </a:ext>
                </a:extLst>
              </p:cNvPr>
              <p:cNvPicPr/>
              <p:nvPr/>
            </p:nvPicPr>
            <p:blipFill>
              <a:blip r:embed="rId9"/>
              <a:stretch>
                <a:fillRect/>
              </a:stretch>
            </p:blipFill>
            <p:spPr>
              <a:xfrm>
                <a:off x="2311800" y="2998660"/>
                <a:ext cx="2613960" cy="114120"/>
              </a:xfrm>
              <a:prstGeom prst="rect">
                <a:avLst/>
              </a:prstGeom>
            </p:spPr>
          </p:pic>
        </mc:Fallback>
      </mc:AlternateContent>
    </p:spTree>
    <p:extLst>
      <p:ext uri="{BB962C8B-B14F-4D97-AF65-F5344CB8AC3E}">
        <p14:creationId xmlns:p14="http://schemas.microsoft.com/office/powerpoint/2010/main" val="390026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0FEE1B8-4150-4D53-F3BB-6E79A744C3B9}"/>
              </a:ext>
            </a:extLst>
          </p:cNvPr>
          <p:cNvPicPr>
            <a:picLocks noChangeAspect="1"/>
          </p:cNvPicPr>
          <p:nvPr/>
        </p:nvPicPr>
        <p:blipFill>
          <a:blip r:embed="rId4"/>
          <a:stretch>
            <a:fillRect/>
          </a:stretch>
        </p:blipFill>
        <p:spPr>
          <a:xfrm>
            <a:off x="384743" y="146229"/>
            <a:ext cx="6980994" cy="4213934"/>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17208204-A98B-300C-FCBF-D7A7598595AF}"/>
              </a:ext>
            </a:extLst>
          </p:cNvPr>
          <p:cNvSpPr txBox="1"/>
          <p:nvPr/>
        </p:nvSpPr>
        <p:spPr>
          <a:xfrm>
            <a:off x="1380238" y="82372"/>
            <a:ext cx="2368134" cy="461665"/>
          </a:xfrm>
          <a:prstGeom prst="rect">
            <a:avLst/>
          </a:prstGeom>
          <a:noFill/>
        </p:spPr>
        <p:txBody>
          <a:bodyPr wrap="square">
            <a:spAutoFit/>
          </a:bodyPr>
          <a:lstStyle/>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ספר ישעיה פרק מג</a:t>
            </a:r>
            <a:endParaRPr lang="he-IL" sz="2400" b="0">
              <a:solidFill>
                <a:srgbClr val="FFFF00"/>
              </a:solidFill>
              <a:effectLst/>
              <a:cs typeface="+mj-cs"/>
            </a:endParaRPr>
          </a:p>
        </p:txBody>
      </p:sp>
      <p:sp>
        <p:nvSpPr>
          <p:cNvPr id="11" name="TextBox 10">
            <a:extLst>
              <a:ext uri="{FF2B5EF4-FFF2-40B4-BE49-F238E27FC236}">
                <a16:creationId xmlns:a16="http://schemas.microsoft.com/office/drawing/2014/main" id="{07273DCF-32BF-6DC0-CA5F-7EB2B4AA6569}"/>
              </a:ext>
            </a:extLst>
          </p:cNvPr>
          <p:cNvSpPr txBox="1"/>
          <p:nvPr/>
        </p:nvSpPr>
        <p:spPr>
          <a:xfrm>
            <a:off x="6100632" y="88502"/>
            <a:ext cx="1235075" cy="461665"/>
          </a:xfrm>
          <a:prstGeom prst="rect">
            <a:avLst/>
          </a:prstGeom>
          <a:noFill/>
        </p:spPr>
        <p:txBody>
          <a:bodyPr wrap="square">
            <a:spAutoFit/>
          </a:bodyPr>
          <a:lstStyle/>
          <a:p>
            <a:pPr algn="r"/>
            <a:r>
              <a:rPr lang="he-IL" sz="2400" b="1" i="0" u="none" strike="noStrike">
                <a:solidFill>
                  <a:srgbClr val="FFFF00"/>
                </a:solidFill>
                <a:effectLst/>
                <a:latin typeface="Arial" panose="020B0604020202020204" pitchFamily="34" charset="0"/>
                <a:cs typeface="+mj-cs"/>
              </a:rPr>
              <a:t>לוגוס</a:t>
            </a:r>
            <a:endParaRPr lang="en-US" sz="2400">
              <a:solidFill>
                <a:srgbClr val="FFFF00"/>
              </a:solidFill>
              <a:cs typeface="+mj-cs"/>
            </a:endParaRPr>
          </a:p>
        </p:txBody>
      </p:sp>
      <p:sp>
        <p:nvSpPr>
          <p:cNvPr id="13" name="TextBox 12">
            <a:extLst>
              <a:ext uri="{FF2B5EF4-FFF2-40B4-BE49-F238E27FC236}">
                <a16:creationId xmlns:a16="http://schemas.microsoft.com/office/drawing/2014/main" id="{430BC15A-2B64-A192-AEF2-61AEC6A86EC2}"/>
              </a:ext>
            </a:extLst>
          </p:cNvPr>
          <p:cNvSpPr txBox="1"/>
          <p:nvPr/>
        </p:nvSpPr>
        <p:spPr>
          <a:xfrm>
            <a:off x="7568001" y="265395"/>
            <a:ext cx="4019550" cy="3046988"/>
          </a:xfrm>
          <a:prstGeom prst="rect">
            <a:avLst/>
          </a:prstGeom>
          <a:noFill/>
        </p:spPr>
        <p:txBody>
          <a:bodyPr wrap="square">
            <a:spAutoFit/>
          </a:bodyPr>
          <a:lstStyle/>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ספריה</a:t>
            </a:r>
            <a:endParaRPr lang="he-IL" sz="2400" b="0">
              <a:solidFill>
                <a:srgbClr val="FFFF00"/>
              </a:solidFill>
              <a:effectLst/>
              <a:cs typeface="+mj-cs"/>
            </a:endParaRPr>
          </a:p>
          <a:p>
            <a:pPr algn="r" rtl="1">
              <a:spcBef>
                <a:spcPts val="0"/>
              </a:spcBef>
              <a:spcAft>
                <a:spcPts val="0"/>
              </a:spcAft>
            </a:pPr>
            <a:r>
              <a:rPr lang="he-IL" sz="2400" b="0" i="0" u="none" strike="noStrike">
                <a:solidFill>
                  <a:srgbClr val="FF0000"/>
                </a:solidFill>
                <a:effectLst/>
                <a:latin typeface="Arial" panose="020B0604020202020204" pitchFamily="34" charset="0"/>
                <a:cs typeface="+mj-cs"/>
              </a:rPr>
              <a:t>ד</a:t>
            </a:r>
            <a:r>
              <a:rPr lang="he-IL" sz="2400" b="0" i="0" u="none" strike="noStrike">
                <a:solidFill>
                  <a:schemeClr val="bg1"/>
                </a:solidFill>
                <a:effectLst/>
                <a:latin typeface="Arial" panose="020B0604020202020204" pitchFamily="34" charset="0"/>
                <a:cs typeface="+mj-cs"/>
              </a:rPr>
              <a:t>  מִדְאַתְּ חֲבִיב קֳדָמַי אִתְיְקַרְתָּא וַאֲנָא רְחִימְתָּךְ וּמְסַרֵית עַמְמַיָא תְּחוֹתָךְ וּמַלְכְּוָתָא חֲלַף נַפְשָׁךְ: </a:t>
            </a:r>
            <a:r>
              <a:rPr lang="he-IL" sz="2400" b="0" i="0" u="none" strike="noStrike">
                <a:solidFill>
                  <a:srgbClr val="FF000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לָא תִדְחַל אֲרֵי בְסַעְדָךְ מֵימְרִי מִמַדִינְחָא אַיְתִי בְנָךְ וּמִמַעֲרְבָא אֱקָרֵיב גַלְוָתָךְ: </a:t>
            </a:r>
            <a:r>
              <a:rPr lang="he-IL" sz="2400" b="0" i="0" u="none" strike="noStrike">
                <a:solidFill>
                  <a:srgbClr val="FF000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אֲמַר לְצִפוּנָא אַיְתָא וּלְדָרוֹמָא לָא תְעַכֵּב אַיְתוּ בָנַי מֵרָחִיק וְגַלְוַת עַמִי מִסְיָפֵי אַרְעָא:</a:t>
            </a:r>
          </a:p>
        </p:txBody>
      </p:sp>
      <p:sp>
        <p:nvSpPr>
          <p:cNvPr id="14" name="TextBox 13">
            <a:extLst>
              <a:ext uri="{FF2B5EF4-FFF2-40B4-BE49-F238E27FC236}">
                <a16:creationId xmlns:a16="http://schemas.microsoft.com/office/drawing/2014/main" id="{9C54D8B1-7B3E-E44B-C349-4C018258C665}"/>
              </a:ext>
            </a:extLst>
          </p:cNvPr>
          <p:cNvSpPr txBox="1"/>
          <p:nvPr/>
        </p:nvSpPr>
        <p:spPr>
          <a:xfrm>
            <a:off x="7693654" y="3312383"/>
            <a:ext cx="1713739" cy="369332"/>
          </a:xfrm>
          <a:prstGeom prst="rect">
            <a:avLst/>
          </a:prstGeom>
          <a:noFill/>
        </p:spPr>
        <p:txBody>
          <a:bodyPr wrap="none" rtlCol="0">
            <a:spAutoFit/>
          </a:bodyPr>
          <a:lstStyle/>
          <a:p>
            <a:r>
              <a:rPr lang="en-US" u="sng">
                <a:solidFill>
                  <a:srgbClr val="00B0F0"/>
                </a:solidFill>
              </a:rPr>
              <a:t>www.sefaria.org</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E665B193-2735-4C20-6144-E2224D53BFB1}"/>
                  </a:ext>
                </a:extLst>
              </p14:cNvPr>
              <p14:cNvContentPartPr/>
              <p14:nvPr/>
            </p14:nvContentPartPr>
            <p14:xfrm>
              <a:off x="7791720" y="684940"/>
              <a:ext cx="604080" cy="468720"/>
            </p14:xfrm>
          </p:contentPart>
        </mc:Choice>
        <mc:Fallback>
          <p:pic>
            <p:nvPicPr>
              <p:cNvPr id="2" name="Ink 1">
                <a:extLst>
                  <a:ext uri="{FF2B5EF4-FFF2-40B4-BE49-F238E27FC236}">
                    <a16:creationId xmlns:a16="http://schemas.microsoft.com/office/drawing/2014/main" id="{E665B193-2735-4C20-6144-E2224D53BFB1}"/>
                  </a:ext>
                </a:extLst>
              </p:cNvPr>
              <p:cNvPicPr/>
              <p:nvPr/>
            </p:nvPicPr>
            <p:blipFill>
              <a:blip r:embed="rId6"/>
              <a:stretch>
                <a:fillRect/>
              </a:stretch>
            </p:blipFill>
            <p:spPr>
              <a:xfrm>
                <a:off x="7773720" y="667300"/>
                <a:ext cx="639720" cy="504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8AD3DEBD-AE07-12E6-7EFB-9FC1DF00789E}"/>
                  </a:ext>
                </a:extLst>
              </p14:cNvPr>
              <p14:cNvContentPartPr/>
              <p14:nvPr/>
            </p14:nvContentPartPr>
            <p14:xfrm>
              <a:off x="6701640" y="1036300"/>
              <a:ext cx="617040" cy="421920"/>
            </p14:xfrm>
          </p:contentPart>
        </mc:Choice>
        <mc:Fallback>
          <p:pic>
            <p:nvPicPr>
              <p:cNvPr id="3" name="Ink 2">
                <a:extLst>
                  <a:ext uri="{FF2B5EF4-FFF2-40B4-BE49-F238E27FC236}">
                    <a16:creationId xmlns:a16="http://schemas.microsoft.com/office/drawing/2014/main" id="{8AD3DEBD-AE07-12E6-7EFB-9FC1DF00789E}"/>
                  </a:ext>
                </a:extLst>
              </p:cNvPr>
              <p:cNvPicPr/>
              <p:nvPr/>
            </p:nvPicPr>
            <p:blipFill>
              <a:blip r:embed="rId8"/>
              <a:stretch>
                <a:fillRect/>
              </a:stretch>
            </p:blipFill>
            <p:spPr>
              <a:xfrm>
                <a:off x="6684000" y="1018300"/>
                <a:ext cx="652680" cy="457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7BA5DA30-CDBF-2914-E590-396BC82DCEB4}"/>
                  </a:ext>
                </a:extLst>
              </p14:cNvPr>
              <p14:cNvContentPartPr/>
              <p14:nvPr/>
            </p14:nvContentPartPr>
            <p14:xfrm>
              <a:off x="3287040" y="980860"/>
              <a:ext cx="637560" cy="451080"/>
            </p14:xfrm>
          </p:contentPart>
        </mc:Choice>
        <mc:Fallback>
          <p:pic>
            <p:nvPicPr>
              <p:cNvPr id="5" name="Ink 4">
                <a:extLst>
                  <a:ext uri="{FF2B5EF4-FFF2-40B4-BE49-F238E27FC236}">
                    <a16:creationId xmlns:a16="http://schemas.microsoft.com/office/drawing/2014/main" id="{7BA5DA30-CDBF-2914-E590-396BC82DCEB4}"/>
                  </a:ext>
                </a:extLst>
              </p:cNvPr>
              <p:cNvPicPr/>
              <p:nvPr/>
            </p:nvPicPr>
            <p:blipFill>
              <a:blip r:embed="rId10"/>
              <a:stretch>
                <a:fillRect/>
              </a:stretch>
            </p:blipFill>
            <p:spPr>
              <a:xfrm>
                <a:off x="3269400" y="963220"/>
                <a:ext cx="673200" cy="486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149C47AC-7FB2-284F-F92A-9B257B1E8241}"/>
                  </a:ext>
                </a:extLst>
              </p14:cNvPr>
              <p14:cNvContentPartPr/>
              <p14:nvPr/>
            </p14:nvContentPartPr>
            <p14:xfrm>
              <a:off x="10105440" y="1787260"/>
              <a:ext cx="685080" cy="395640"/>
            </p14:xfrm>
          </p:contentPart>
        </mc:Choice>
        <mc:Fallback>
          <p:pic>
            <p:nvPicPr>
              <p:cNvPr id="9" name="Ink 8">
                <a:extLst>
                  <a:ext uri="{FF2B5EF4-FFF2-40B4-BE49-F238E27FC236}">
                    <a16:creationId xmlns:a16="http://schemas.microsoft.com/office/drawing/2014/main" id="{149C47AC-7FB2-284F-F92A-9B257B1E8241}"/>
                  </a:ext>
                </a:extLst>
              </p:cNvPr>
              <p:cNvPicPr/>
              <p:nvPr/>
            </p:nvPicPr>
            <p:blipFill>
              <a:blip r:embed="rId12"/>
              <a:stretch>
                <a:fillRect/>
              </a:stretch>
            </p:blipFill>
            <p:spPr>
              <a:xfrm>
                <a:off x="10087800" y="1769260"/>
                <a:ext cx="72072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BB822F84-B24E-3B0C-4C30-207AE385C7C3}"/>
                  </a:ext>
                </a:extLst>
              </p14:cNvPr>
              <p14:cNvContentPartPr/>
              <p14:nvPr/>
            </p14:nvContentPartPr>
            <p14:xfrm>
              <a:off x="4104240" y="1816780"/>
              <a:ext cx="767520" cy="606240"/>
            </p14:xfrm>
          </p:contentPart>
        </mc:Choice>
        <mc:Fallback>
          <p:pic>
            <p:nvPicPr>
              <p:cNvPr id="12" name="Ink 11">
                <a:extLst>
                  <a:ext uri="{FF2B5EF4-FFF2-40B4-BE49-F238E27FC236}">
                    <a16:creationId xmlns:a16="http://schemas.microsoft.com/office/drawing/2014/main" id="{BB822F84-B24E-3B0C-4C30-207AE385C7C3}"/>
                  </a:ext>
                </a:extLst>
              </p:cNvPr>
              <p:cNvPicPr/>
              <p:nvPr/>
            </p:nvPicPr>
            <p:blipFill>
              <a:blip r:embed="rId14"/>
              <a:stretch>
                <a:fillRect/>
              </a:stretch>
            </p:blipFill>
            <p:spPr>
              <a:xfrm>
                <a:off x="4086240" y="1798780"/>
                <a:ext cx="80316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208EDA74-6CC6-9E75-E2DF-F0421CC1EF52}"/>
                  </a:ext>
                </a:extLst>
              </p14:cNvPr>
              <p14:cNvContentPartPr/>
              <p14:nvPr/>
            </p14:nvContentPartPr>
            <p14:xfrm>
              <a:off x="10818240" y="2195140"/>
              <a:ext cx="7560" cy="3960"/>
            </p14:xfrm>
          </p:contentPart>
        </mc:Choice>
        <mc:Fallback>
          <p:pic>
            <p:nvPicPr>
              <p:cNvPr id="15" name="Ink 14">
                <a:extLst>
                  <a:ext uri="{FF2B5EF4-FFF2-40B4-BE49-F238E27FC236}">
                    <a16:creationId xmlns:a16="http://schemas.microsoft.com/office/drawing/2014/main" id="{208EDA74-6CC6-9E75-E2DF-F0421CC1EF52}"/>
                  </a:ext>
                </a:extLst>
              </p:cNvPr>
              <p:cNvPicPr/>
              <p:nvPr/>
            </p:nvPicPr>
            <p:blipFill>
              <a:blip r:embed="rId16"/>
              <a:stretch>
                <a:fillRect/>
              </a:stretch>
            </p:blipFill>
            <p:spPr>
              <a:xfrm>
                <a:off x="10800240" y="2177140"/>
                <a:ext cx="43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B3742D1C-FA1E-C58D-CCE8-393E61756F05}"/>
                  </a:ext>
                </a:extLst>
              </p14:cNvPr>
              <p14:cNvContentPartPr/>
              <p14:nvPr/>
            </p14:nvContentPartPr>
            <p14:xfrm>
              <a:off x="10703400" y="1733260"/>
              <a:ext cx="952200" cy="500040"/>
            </p14:xfrm>
          </p:contentPart>
        </mc:Choice>
        <mc:Fallback>
          <p:pic>
            <p:nvPicPr>
              <p:cNvPr id="16" name="Ink 15">
                <a:extLst>
                  <a:ext uri="{FF2B5EF4-FFF2-40B4-BE49-F238E27FC236}">
                    <a16:creationId xmlns:a16="http://schemas.microsoft.com/office/drawing/2014/main" id="{B3742D1C-FA1E-C58D-CCE8-393E61756F05}"/>
                  </a:ext>
                </a:extLst>
              </p:cNvPr>
              <p:cNvPicPr/>
              <p:nvPr/>
            </p:nvPicPr>
            <p:blipFill>
              <a:blip r:embed="rId18"/>
              <a:stretch>
                <a:fillRect/>
              </a:stretch>
            </p:blipFill>
            <p:spPr>
              <a:xfrm>
                <a:off x="10685400" y="1715260"/>
                <a:ext cx="987840" cy="535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598ABD3E-DCA6-D0A9-B334-01FF19F08CD3}"/>
                  </a:ext>
                </a:extLst>
              </p14:cNvPr>
              <p14:cNvContentPartPr/>
              <p14:nvPr/>
            </p14:nvContentPartPr>
            <p14:xfrm>
              <a:off x="4830720" y="1861780"/>
              <a:ext cx="806760" cy="508320"/>
            </p14:xfrm>
          </p:contentPart>
        </mc:Choice>
        <mc:Fallback>
          <p:pic>
            <p:nvPicPr>
              <p:cNvPr id="17" name="Ink 16">
                <a:extLst>
                  <a:ext uri="{FF2B5EF4-FFF2-40B4-BE49-F238E27FC236}">
                    <a16:creationId xmlns:a16="http://schemas.microsoft.com/office/drawing/2014/main" id="{598ABD3E-DCA6-D0A9-B334-01FF19F08CD3}"/>
                  </a:ext>
                </a:extLst>
              </p:cNvPr>
              <p:cNvPicPr/>
              <p:nvPr/>
            </p:nvPicPr>
            <p:blipFill>
              <a:blip r:embed="rId20"/>
              <a:stretch>
                <a:fillRect/>
              </a:stretch>
            </p:blipFill>
            <p:spPr>
              <a:xfrm>
                <a:off x="4813080" y="1843780"/>
                <a:ext cx="842400" cy="543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1829D44E-9659-F6B5-D843-E70CEE2807B2}"/>
                  </a:ext>
                </a:extLst>
              </p14:cNvPr>
              <p14:cNvContentPartPr/>
              <p14:nvPr/>
            </p14:nvContentPartPr>
            <p14:xfrm>
              <a:off x="9050280" y="2112700"/>
              <a:ext cx="732960" cy="435960"/>
            </p14:xfrm>
          </p:contentPart>
        </mc:Choice>
        <mc:Fallback>
          <p:pic>
            <p:nvPicPr>
              <p:cNvPr id="18" name="Ink 17">
                <a:extLst>
                  <a:ext uri="{FF2B5EF4-FFF2-40B4-BE49-F238E27FC236}">
                    <a16:creationId xmlns:a16="http://schemas.microsoft.com/office/drawing/2014/main" id="{1829D44E-9659-F6B5-D843-E70CEE2807B2}"/>
                  </a:ext>
                </a:extLst>
              </p:cNvPr>
              <p:cNvPicPr/>
              <p:nvPr/>
            </p:nvPicPr>
            <p:blipFill>
              <a:blip r:embed="rId22"/>
              <a:stretch>
                <a:fillRect/>
              </a:stretch>
            </p:blipFill>
            <p:spPr>
              <a:xfrm>
                <a:off x="9032640" y="2095060"/>
                <a:ext cx="76860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C585F718-ED93-AB0F-F477-A8882EC51BD4}"/>
                  </a:ext>
                </a:extLst>
              </p14:cNvPr>
              <p14:cNvContentPartPr/>
              <p14:nvPr/>
            </p14:nvContentPartPr>
            <p14:xfrm>
              <a:off x="4694280" y="2626420"/>
              <a:ext cx="854280" cy="412200"/>
            </p14:xfrm>
          </p:contentPart>
        </mc:Choice>
        <mc:Fallback>
          <p:pic>
            <p:nvPicPr>
              <p:cNvPr id="19" name="Ink 18">
                <a:extLst>
                  <a:ext uri="{FF2B5EF4-FFF2-40B4-BE49-F238E27FC236}">
                    <a16:creationId xmlns:a16="http://schemas.microsoft.com/office/drawing/2014/main" id="{C585F718-ED93-AB0F-F477-A8882EC51BD4}"/>
                  </a:ext>
                </a:extLst>
              </p:cNvPr>
              <p:cNvPicPr/>
              <p:nvPr/>
            </p:nvPicPr>
            <p:blipFill>
              <a:blip r:embed="rId24"/>
              <a:stretch>
                <a:fillRect/>
              </a:stretch>
            </p:blipFill>
            <p:spPr>
              <a:xfrm>
                <a:off x="4676280" y="2608420"/>
                <a:ext cx="88992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Ink 19">
                <a:extLst>
                  <a:ext uri="{FF2B5EF4-FFF2-40B4-BE49-F238E27FC236}">
                    <a16:creationId xmlns:a16="http://schemas.microsoft.com/office/drawing/2014/main" id="{EB54F9D5-B587-8715-EAE1-7E8317090376}"/>
                  </a:ext>
                </a:extLst>
              </p14:cNvPr>
              <p14:cNvContentPartPr/>
              <p14:nvPr/>
            </p14:nvContentPartPr>
            <p14:xfrm>
              <a:off x="6701280" y="3843940"/>
              <a:ext cx="692280" cy="500760"/>
            </p14:xfrm>
          </p:contentPart>
        </mc:Choice>
        <mc:Fallback>
          <p:pic>
            <p:nvPicPr>
              <p:cNvPr id="20" name="Ink 19">
                <a:extLst>
                  <a:ext uri="{FF2B5EF4-FFF2-40B4-BE49-F238E27FC236}">
                    <a16:creationId xmlns:a16="http://schemas.microsoft.com/office/drawing/2014/main" id="{EB54F9D5-B587-8715-EAE1-7E8317090376}"/>
                  </a:ext>
                </a:extLst>
              </p:cNvPr>
              <p:cNvPicPr/>
              <p:nvPr/>
            </p:nvPicPr>
            <p:blipFill>
              <a:blip r:embed="rId26"/>
              <a:stretch>
                <a:fillRect/>
              </a:stretch>
            </p:blipFill>
            <p:spPr>
              <a:xfrm>
                <a:off x="6683280" y="3825940"/>
                <a:ext cx="727920" cy="536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Ink 20">
                <a:extLst>
                  <a:ext uri="{FF2B5EF4-FFF2-40B4-BE49-F238E27FC236}">
                    <a16:creationId xmlns:a16="http://schemas.microsoft.com/office/drawing/2014/main" id="{4A32AC2C-777C-0123-A4F5-F94BA20B6691}"/>
                  </a:ext>
                </a:extLst>
              </p14:cNvPr>
              <p14:cNvContentPartPr/>
              <p14:nvPr/>
            </p14:nvContentPartPr>
            <p14:xfrm>
              <a:off x="3069240" y="3832780"/>
              <a:ext cx="781920" cy="597240"/>
            </p14:xfrm>
          </p:contentPart>
        </mc:Choice>
        <mc:Fallback>
          <p:pic>
            <p:nvPicPr>
              <p:cNvPr id="21" name="Ink 20">
                <a:extLst>
                  <a:ext uri="{FF2B5EF4-FFF2-40B4-BE49-F238E27FC236}">
                    <a16:creationId xmlns:a16="http://schemas.microsoft.com/office/drawing/2014/main" id="{4A32AC2C-777C-0123-A4F5-F94BA20B6691}"/>
                  </a:ext>
                </a:extLst>
              </p:cNvPr>
              <p:cNvPicPr/>
              <p:nvPr/>
            </p:nvPicPr>
            <p:blipFill>
              <a:blip r:embed="rId28"/>
              <a:stretch>
                <a:fillRect/>
              </a:stretch>
            </p:blipFill>
            <p:spPr>
              <a:xfrm>
                <a:off x="3051600" y="3814780"/>
                <a:ext cx="817560" cy="632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Ink 21">
                <a:extLst>
                  <a:ext uri="{FF2B5EF4-FFF2-40B4-BE49-F238E27FC236}">
                    <a16:creationId xmlns:a16="http://schemas.microsoft.com/office/drawing/2014/main" id="{D7B3F3C8-5D3D-DD24-FCC4-9EE2478E8726}"/>
                  </a:ext>
                </a:extLst>
              </p14:cNvPr>
              <p14:cNvContentPartPr/>
              <p14:nvPr/>
            </p14:nvContentPartPr>
            <p14:xfrm>
              <a:off x="9795840" y="2822260"/>
              <a:ext cx="621360" cy="518040"/>
            </p14:xfrm>
          </p:contentPart>
        </mc:Choice>
        <mc:Fallback>
          <p:pic>
            <p:nvPicPr>
              <p:cNvPr id="22" name="Ink 21">
                <a:extLst>
                  <a:ext uri="{FF2B5EF4-FFF2-40B4-BE49-F238E27FC236}">
                    <a16:creationId xmlns:a16="http://schemas.microsoft.com/office/drawing/2014/main" id="{D7B3F3C8-5D3D-DD24-FCC4-9EE2478E8726}"/>
                  </a:ext>
                </a:extLst>
              </p:cNvPr>
              <p:cNvPicPr/>
              <p:nvPr/>
            </p:nvPicPr>
            <p:blipFill>
              <a:blip r:embed="rId30"/>
              <a:stretch>
                <a:fillRect/>
              </a:stretch>
            </p:blipFill>
            <p:spPr>
              <a:xfrm>
                <a:off x="9778200" y="2804620"/>
                <a:ext cx="657000" cy="553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Ink 22">
                <a:extLst>
                  <a:ext uri="{FF2B5EF4-FFF2-40B4-BE49-F238E27FC236}">
                    <a16:creationId xmlns:a16="http://schemas.microsoft.com/office/drawing/2014/main" id="{42270EFF-54A1-3E9A-58EF-52A9D658DB0B}"/>
                  </a:ext>
                </a:extLst>
              </p14:cNvPr>
              <p14:cNvContentPartPr/>
              <p14:nvPr/>
            </p14:nvContentPartPr>
            <p14:xfrm>
              <a:off x="9428640" y="3244900"/>
              <a:ext cx="204120" cy="72720"/>
            </p14:xfrm>
          </p:contentPart>
        </mc:Choice>
        <mc:Fallback>
          <p:pic>
            <p:nvPicPr>
              <p:cNvPr id="23" name="Ink 22">
                <a:extLst>
                  <a:ext uri="{FF2B5EF4-FFF2-40B4-BE49-F238E27FC236}">
                    <a16:creationId xmlns:a16="http://schemas.microsoft.com/office/drawing/2014/main" id="{42270EFF-54A1-3E9A-58EF-52A9D658DB0B}"/>
                  </a:ext>
                </a:extLst>
              </p:cNvPr>
              <p:cNvPicPr/>
              <p:nvPr/>
            </p:nvPicPr>
            <p:blipFill>
              <a:blip r:embed="rId32"/>
              <a:stretch>
                <a:fillRect/>
              </a:stretch>
            </p:blipFill>
            <p:spPr>
              <a:xfrm>
                <a:off x="9411000" y="3226900"/>
                <a:ext cx="239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Ink 23">
                <a:extLst>
                  <a:ext uri="{FF2B5EF4-FFF2-40B4-BE49-F238E27FC236}">
                    <a16:creationId xmlns:a16="http://schemas.microsoft.com/office/drawing/2014/main" id="{FD321042-BE66-FD0A-41A0-4CDFC6FBE2DB}"/>
                  </a:ext>
                </a:extLst>
              </p14:cNvPr>
              <p14:cNvContentPartPr/>
              <p14:nvPr/>
            </p14:nvContentPartPr>
            <p14:xfrm>
              <a:off x="6295920" y="4259740"/>
              <a:ext cx="267120" cy="64080"/>
            </p14:xfrm>
          </p:contentPart>
        </mc:Choice>
        <mc:Fallback>
          <p:pic>
            <p:nvPicPr>
              <p:cNvPr id="24" name="Ink 23">
                <a:extLst>
                  <a:ext uri="{FF2B5EF4-FFF2-40B4-BE49-F238E27FC236}">
                    <a16:creationId xmlns:a16="http://schemas.microsoft.com/office/drawing/2014/main" id="{FD321042-BE66-FD0A-41A0-4CDFC6FBE2DB}"/>
                  </a:ext>
                </a:extLst>
              </p:cNvPr>
              <p:cNvPicPr/>
              <p:nvPr/>
            </p:nvPicPr>
            <p:blipFill>
              <a:blip r:embed="rId34"/>
              <a:stretch>
                <a:fillRect/>
              </a:stretch>
            </p:blipFill>
            <p:spPr>
              <a:xfrm>
                <a:off x="6277920" y="4242100"/>
                <a:ext cx="302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Ink 24">
                <a:extLst>
                  <a:ext uri="{FF2B5EF4-FFF2-40B4-BE49-F238E27FC236}">
                    <a16:creationId xmlns:a16="http://schemas.microsoft.com/office/drawing/2014/main" id="{D93096DC-AFFF-55B7-F1BE-2CCAAA14319A}"/>
                  </a:ext>
                </a:extLst>
              </p14:cNvPr>
              <p14:cNvContentPartPr/>
              <p14:nvPr/>
            </p14:nvContentPartPr>
            <p14:xfrm>
              <a:off x="1552200" y="3522460"/>
              <a:ext cx="439920" cy="415080"/>
            </p14:xfrm>
          </p:contentPart>
        </mc:Choice>
        <mc:Fallback>
          <p:pic>
            <p:nvPicPr>
              <p:cNvPr id="25" name="Ink 24">
                <a:extLst>
                  <a:ext uri="{FF2B5EF4-FFF2-40B4-BE49-F238E27FC236}">
                    <a16:creationId xmlns:a16="http://schemas.microsoft.com/office/drawing/2014/main" id="{D93096DC-AFFF-55B7-F1BE-2CCAAA14319A}"/>
                  </a:ext>
                </a:extLst>
              </p:cNvPr>
              <p:cNvPicPr/>
              <p:nvPr/>
            </p:nvPicPr>
            <p:blipFill>
              <a:blip r:embed="rId36"/>
              <a:stretch>
                <a:fillRect/>
              </a:stretch>
            </p:blipFill>
            <p:spPr>
              <a:xfrm>
                <a:off x="1534560" y="3504820"/>
                <a:ext cx="47556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Ink 25">
                <a:extLst>
                  <a:ext uri="{FF2B5EF4-FFF2-40B4-BE49-F238E27FC236}">
                    <a16:creationId xmlns:a16="http://schemas.microsoft.com/office/drawing/2014/main" id="{56467D50-3145-6C0B-23D4-95F87EA5ED62}"/>
                  </a:ext>
                </a:extLst>
              </p14:cNvPr>
              <p14:cNvContentPartPr/>
              <p14:nvPr/>
            </p14:nvContentPartPr>
            <p14:xfrm>
              <a:off x="1834080" y="4283140"/>
              <a:ext cx="1058040" cy="127800"/>
            </p14:xfrm>
          </p:contentPart>
        </mc:Choice>
        <mc:Fallback>
          <p:pic>
            <p:nvPicPr>
              <p:cNvPr id="26" name="Ink 25">
                <a:extLst>
                  <a:ext uri="{FF2B5EF4-FFF2-40B4-BE49-F238E27FC236}">
                    <a16:creationId xmlns:a16="http://schemas.microsoft.com/office/drawing/2014/main" id="{56467D50-3145-6C0B-23D4-95F87EA5ED62}"/>
                  </a:ext>
                </a:extLst>
              </p:cNvPr>
              <p:cNvPicPr/>
              <p:nvPr/>
            </p:nvPicPr>
            <p:blipFill>
              <a:blip r:embed="rId38"/>
              <a:stretch>
                <a:fillRect/>
              </a:stretch>
            </p:blipFill>
            <p:spPr>
              <a:xfrm>
                <a:off x="1816440" y="4265500"/>
                <a:ext cx="1093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Ink 26">
                <a:extLst>
                  <a:ext uri="{FF2B5EF4-FFF2-40B4-BE49-F238E27FC236}">
                    <a16:creationId xmlns:a16="http://schemas.microsoft.com/office/drawing/2014/main" id="{F92657B3-6163-6AC1-573D-79D5CC30C5B5}"/>
                  </a:ext>
                </a:extLst>
              </p14:cNvPr>
              <p14:cNvContentPartPr/>
              <p14:nvPr/>
            </p14:nvContentPartPr>
            <p14:xfrm>
              <a:off x="803760" y="3866620"/>
              <a:ext cx="710280" cy="152280"/>
            </p14:xfrm>
          </p:contentPart>
        </mc:Choice>
        <mc:Fallback>
          <p:pic>
            <p:nvPicPr>
              <p:cNvPr id="27" name="Ink 26">
                <a:extLst>
                  <a:ext uri="{FF2B5EF4-FFF2-40B4-BE49-F238E27FC236}">
                    <a16:creationId xmlns:a16="http://schemas.microsoft.com/office/drawing/2014/main" id="{F92657B3-6163-6AC1-573D-79D5CC30C5B5}"/>
                  </a:ext>
                </a:extLst>
              </p:cNvPr>
              <p:cNvPicPr/>
              <p:nvPr/>
            </p:nvPicPr>
            <p:blipFill>
              <a:blip r:embed="rId40"/>
              <a:stretch>
                <a:fillRect/>
              </a:stretch>
            </p:blipFill>
            <p:spPr>
              <a:xfrm>
                <a:off x="786120" y="3848620"/>
                <a:ext cx="7459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Ink 27">
                <a:extLst>
                  <a:ext uri="{FF2B5EF4-FFF2-40B4-BE49-F238E27FC236}">
                    <a16:creationId xmlns:a16="http://schemas.microsoft.com/office/drawing/2014/main" id="{3DA67CB5-9E88-9661-6588-76531ADC027C}"/>
                  </a:ext>
                </a:extLst>
              </p14:cNvPr>
              <p14:cNvContentPartPr/>
              <p14:nvPr/>
            </p14:nvContentPartPr>
            <p14:xfrm>
              <a:off x="6998640" y="4317700"/>
              <a:ext cx="84960" cy="110520"/>
            </p14:xfrm>
          </p:contentPart>
        </mc:Choice>
        <mc:Fallback>
          <p:pic>
            <p:nvPicPr>
              <p:cNvPr id="28" name="Ink 27">
                <a:extLst>
                  <a:ext uri="{FF2B5EF4-FFF2-40B4-BE49-F238E27FC236}">
                    <a16:creationId xmlns:a16="http://schemas.microsoft.com/office/drawing/2014/main" id="{3DA67CB5-9E88-9661-6588-76531ADC027C}"/>
                  </a:ext>
                </a:extLst>
              </p:cNvPr>
              <p:cNvPicPr/>
              <p:nvPr/>
            </p:nvPicPr>
            <p:blipFill>
              <a:blip r:embed="rId42"/>
              <a:stretch>
                <a:fillRect/>
              </a:stretch>
            </p:blipFill>
            <p:spPr>
              <a:xfrm>
                <a:off x="6980640" y="4299700"/>
                <a:ext cx="120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Ink 28">
                <a:extLst>
                  <a:ext uri="{FF2B5EF4-FFF2-40B4-BE49-F238E27FC236}">
                    <a16:creationId xmlns:a16="http://schemas.microsoft.com/office/drawing/2014/main" id="{686244E7-50BC-3DA9-AE28-F44DE34BAC70}"/>
                  </a:ext>
                </a:extLst>
              </p14:cNvPr>
              <p14:cNvContentPartPr/>
              <p14:nvPr/>
            </p14:nvContentPartPr>
            <p14:xfrm>
              <a:off x="9992400" y="3218980"/>
              <a:ext cx="167400" cy="212040"/>
            </p14:xfrm>
          </p:contentPart>
        </mc:Choice>
        <mc:Fallback>
          <p:pic>
            <p:nvPicPr>
              <p:cNvPr id="29" name="Ink 28">
                <a:extLst>
                  <a:ext uri="{FF2B5EF4-FFF2-40B4-BE49-F238E27FC236}">
                    <a16:creationId xmlns:a16="http://schemas.microsoft.com/office/drawing/2014/main" id="{686244E7-50BC-3DA9-AE28-F44DE34BAC70}"/>
                  </a:ext>
                </a:extLst>
              </p:cNvPr>
              <p:cNvPicPr/>
              <p:nvPr/>
            </p:nvPicPr>
            <p:blipFill>
              <a:blip r:embed="rId44"/>
              <a:stretch>
                <a:fillRect/>
              </a:stretch>
            </p:blipFill>
            <p:spPr>
              <a:xfrm>
                <a:off x="9974760" y="3201340"/>
                <a:ext cx="203040" cy="247680"/>
              </a:xfrm>
              <a:prstGeom prst="rect">
                <a:avLst/>
              </a:prstGeom>
            </p:spPr>
          </p:pic>
        </mc:Fallback>
      </mc:AlternateContent>
    </p:spTree>
    <p:extLst>
      <p:ext uri="{BB962C8B-B14F-4D97-AF65-F5344CB8AC3E}">
        <p14:creationId xmlns:p14="http://schemas.microsoft.com/office/powerpoint/2010/main" val="2921757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2230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8150" y="164846"/>
            <a:ext cx="11468100" cy="5755422"/>
          </a:xfrm>
          <a:prstGeom prst="rect">
            <a:avLst/>
          </a:prstGeom>
          <a:noFill/>
        </p:spPr>
        <p:txBody>
          <a:bodyPr wrap="square" rtlCol="0">
            <a:spAutoFit/>
          </a:bodyPr>
          <a:lstStyle/>
          <a:p>
            <a:r>
              <a:rPr lang="en-US" sz="2400" b="1">
                <a:solidFill>
                  <a:srgbClr val="FFC000"/>
                </a:solidFill>
                <a:cs typeface="+mj-cs"/>
              </a:rPr>
              <a:t>Likutei Moharan 35:1:3</a:t>
            </a:r>
          </a:p>
          <a:p>
            <a:pPr algn="r"/>
            <a:r>
              <a:rPr lang="he-IL" sz="2000">
                <a:solidFill>
                  <a:srgbClr val="FFFF00"/>
                </a:solidFill>
                <a:cs typeface="+mj-cs"/>
              </a:rPr>
              <a:t>לָכֵן צָרִיךְ כָּל אֶחָד לִשְׁמֹר אֶת שִׂכְלוֹ מִשִּׂכְלִיּוֹת חִיצוֹנִיּוֹת, הַמְכֻנָּה בְּשֵׁם בַּת פַּרְעֹה. כִּי עִקַּר הַחָכְמָה לִקְנוֹת שְׁלֵמוּת, אֵינָם רַק חָכְמוֹת אֱלֹקוּת, וּשְׁאָר הַחָכְמוֹת הֵם רַק חָכְמוֹת בְּטֵלוֹת, וְאֵינָם חָכְמוֹת כְּלָל.</a:t>
            </a:r>
          </a:p>
          <a:p>
            <a:r>
              <a:rPr lang="en-US" sz="2000">
                <a:solidFill>
                  <a:srgbClr val="FFC000"/>
                </a:solidFill>
                <a:cs typeface="+mj-cs"/>
              </a:rPr>
              <a:t>As a result, every person has to guard his intellect from extraneous concepts, which are known as </a:t>
            </a:r>
            <a:r>
              <a:rPr lang="en-US" sz="2000">
                <a:solidFill>
                  <a:srgbClr val="00B0F0"/>
                </a:solidFill>
                <a:cs typeface="+mj-cs"/>
              </a:rPr>
              <a:t>“Pharaoh’s daughter.” </a:t>
            </a:r>
            <a:r>
              <a:rPr lang="en-US" sz="2000">
                <a:solidFill>
                  <a:srgbClr val="FFC000"/>
                </a:solidFill>
                <a:cs typeface="+mj-cs"/>
              </a:rPr>
              <a:t>For the main wisdom by means of which one acquires wholeness is only the wisdom of Godliness. The other wisdoms are negations of wisdom. They are not wisdom at all. </a:t>
            </a:r>
            <a:r>
              <a:rPr lang="en-US" sz="2000">
                <a:solidFill>
                  <a:srgbClr val="00B0F0"/>
                </a:solidFill>
                <a:cs typeface="+mj-cs"/>
              </a:rPr>
              <a:t>{“Bring My sons from afar, and My daughters from the ends of the earth”</a:t>
            </a:r>
            <a:r>
              <a:rPr lang="en-US" sz="2000">
                <a:solidFill>
                  <a:srgbClr val="FFC000"/>
                </a:solidFill>
                <a:cs typeface="+mj-cs"/>
              </a:rPr>
              <a:t> (</a:t>
            </a:r>
            <a:r>
              <a:rPr lang="en-US" sz="2000">
                <a:solidFill>
                  <a:srgbClr val="00B0F0"/>
                </a:solidFill>
                <a:cs typeface="+mj-cs"/>
              </a:rPr>
              <a:t>Isaiah 43:6</a:t>
            </a:r>
            <a:r>
              <a:rPr lang="en-US" sz="2000">
                <a:solidFill>
                  <a:srgbClr val="FFC000"/>
                </a:solidFill>
                <a:cs typeface="+mj-cs"/>
              </a:rPr>
              <a:t>).}</a:t>
            </a:r>
          </a:p>
          <a:p>
            <a:endParaRPr lang="en-US" sz="2000" b="1">
              <a:solidFill>
                <a:srgbClr val="FFC000"/>
              </a:solidFill>
              <a:cs typeface="+mj-cs"/>
            </a:endParaRPr>
          </a:p>
          <a:p>
            <a:r>
              <a:rPr lang="en-US" sz="2400" b="1">
                <a:solidFill>
                  <a:srgbClr val="FFC000"/>
                </a:solidFill>
                <a:cs typeface="+mj-cs"/>
              </a:rPr>
              <a:t>Talmud Bavli Menachot 110a:3</a:t>
            </a:r>
          </a:p>
          <a:p>
            <a:pPr algn="r"/>
            <a:r>
              <a:rPr lang="en-US" sz="2000">
                <a:solidFill>
                  <a:srgbClr val="FFFF00"/>
                </a:solidFill>
                <a:cs typeface="+mj-cs"/>
              </a:rPr>
              <a:t>(</a:t>
            </a:r>
            <a:r>
              <a:rPr lang="he-IL" sz="2000">
                <a:solidFill>
                  <a:srgbClr val="FFFF00"/>
                </a:solidFill>
                <a:cs typeface="+mj-cs"/>
              </a:rPr>
              <a:t>ישעיהו מג, ו) הביאי בני מרחוק ובנותי מקצה הארץ הביאי בני מרחוק אמר רב הונא אלו גליות של בבל שדעתן מיושבת עליהן כבנים ובנותי מקצה הארץ אלו גליות של שאר ארצות שאין דעתן מיושבת עליהן כבנות</a:t>
            </a:r>
          </a:p>
          <a:p>
            <a:r>
              <a:rPr lang="he-IL" sz="2000">
                <a:solidFill>
                  <a:srgbClr val="FFC000"/>
                </a:solidFill>
                <a:cs typeface="+mj-cs"/>
              </a:rPr>
              <a:t>§ </a:t>
            </a:r>
            <a:r>
              <a:rPr lang="en-US" sz="2000">
                <a:solidFill>
                  <a:srgbClr val="FFC000"/>
                </a:solidFill>
                <a:cs typeface="+mj-cs"/>
              </a:rPr>
              <a:t>After mentioning the Jewish community in Egypt, the Gemara discusses Jewish communities in other locations. The verse states: </a:t>
            </a:r>
            <a:r>
              <a:rPr lang="en-US" sz="2000">
                <a:solidFill>
                  <a:srgbClr val="00B0F0"/>
                </a:solidFill>
                <a:cs typeface="+mj-cs"/>
              </a:rPr>
              <a:t>“Fear not, for I am with you; I will bring your seed from the east and gather you from the west; I will say to the north: Give up, and to the south: Keep not back, bring My sons from far, and My daughters from the end of the earth” </a:t>
            </a:r>
            <a:r>
              <a:rPr lang="en-US" sz="2000">
                <a:solidFill>
                  <a:srgbClr val="FFC000"/>
                </a:solidFill>
                <a:cs typeface="+mj-cs"/>
              </a:rPr>
              <a:t>(</a:t>
            </a:r>
            <a:r>
              <a:rPr lang="en-US" sz="2000">
                <a:solidFill>
                  <a:srgbClr val="00B0F0"/>
                </a:solidFill>
                <a:cs typeface="+mj-cs"/>
              </a:rPr>
              <a:t>Isaiah 43:5–6</a:t>
            </a:r>
            <a:r>
              <a:rPr lang="en-US" sz="2000">
                <a:solidFill>
                  <a:srgbClr val="FFC000"/>
                </a:solidFill>
                <a:cs typeface="+mj-cs"/>
              </a:rPr>
              <a:t>). What is the meaning of </a:t>
            </a:r>
            <a:r>
              <a:rPr lang="en-US" sz="2000">
                <a:solidFill>
                  <a:srgbClr val="00B0F0"/>
                </a:solidFill>
                <a:cs typeface="+mj-cs"/>
              </a:rPr>
              <a:t>“bring My sons from far”? </a:t>
            </a:r>
            <a:r>
              <a:rPr lang="en-US" sz="2000">
                <a:solidFill>
                  <a:srgbClr val="FFC000"/>
                </a:solidFill>
                <a:cs typeface="+mj-cs"/>
              </a:rPr>
              <a:t>Rav Huna says: These are the exiles of Babylonia, whose minds are calm, like sons, and who can therefore focus properly on Torah study and mitzvot. What is the meaning of </a:t>
            </a:r>
            <a:r>
              <a:rPr lang="en-US" sz="2000">
                <a:solidFill>
                  <a:srgbClr val="00B0F0"/>
                </a:solidFill>
                <a:cs typeface="+mj-cs"/>
              </a:rPr>
              <a:t>“and My daughters from the end of the earth”?</a:t>
            </a:r>
            <a:r>
              <a:rPr lang="en-US" sz="2000">
                <a:solidFill>
                  <a:srgbClr val="FFC000"/>
                </a:solidFill>
                <a:cs typeface="+mj-cs"/>
              </a:rPr>
              <a:t> These are the exiles of other countries, whose minds are unsettled, like daughters.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7459846-8B65-3230-B481-6144398709D7}"/>
                  </a:ext>
                </a:extLst>
              </p14:cNvPr>
              <p14:cNvContentPartPr/>
              <p14:nvPr/>
            </p14:nvContentPartPr>
            <p14:xfrm>
              <a:off x="1935600" y="1453540"/>
              <a:ext cx="9735480" cy="93960"/>
            </p14:xfrm>
          </p:contentPart>
        </mc:Choice>
        <mc:Fallback>
          <p:pic>
            <p:nvPicPr>
              <p:cNvPr id="2" name="Ink 1">
                <a:extLst>
                  <a:ext uri="{FF2B5EF4-FFF2-40B4-BE49-F238E27FC236}">
                    <a16:creationId xmlns:a16="http://schemas.microsoft.com/office/drawing/2014/main" id="{A7459846-8B65-3230-B481-6144398709D7}"/>
                  </a:ext>
                </a:extLst>
              </p:cNvPr>
              <p:cNvPicPr/>
              <p:nvPr/>
            </p:nvPicPr>
            <p:blipFill>
              <a:blip r:embed="rId5"/>
              <a:stretch>
                <a:fillRect/>
              </a:stretch>
            </p:blipFill>
            <p:spPr>
              <a:xfrm>
                <a:off x="1917960" y="1435540"/>
                <a:ext cx="9771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25D264D-8E26-0BF1-6A58-5B2C61E3A135}"/>
                  </a:ext>
                </a:extLst>
              </p14:cNvPr>
              <p14:cNvContentPartPr/>
              <p14:nvPr/>
            </p14:nvContentPartPr>
            <p14:xfrm>
              <a:off x="528360" y="1812100"/>
              <a:ext cx="945720" cy="46440"/>
            </p14:xfrm>
          </p:contentPart>
        </mc:Choice>
        <mc:Fallback>
          <p:pic>
            <p:nvPicPr>
              <p:cNvPr id="4" name="Ink 3">
                <a:extLst>
                  <a:ext uri="{FF2B5EF4-FFF2-40B4-BE49-F238E27FC236}">
                    <a16:creationId xmlns:a16="http://schemas.microsoft.com/office/drawing/2014/main" id="{325D264D-8E26-0BF1-6A58-5B2C61E3A135}"/>
                  </a:ext>
                </a:extLst>
              </p:cNvPr>
              <p:cNvPicPr/>
              <p:nvPr/>
            </p:nvPicPr>
            <p:blipFill>
              <a:blip r:embed="rId7"/>
              <a:stretch>
                <a:fillRect/>
              </a:stretch>
            </p:blipFill>
            <p:spPr>
              <a:xfrm>
                <a:off x="510360" y="1794100"/>
                <a:ext cx="981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1D3ADCF-3217-66F2-3EC8-76E82E169D89}"/>
                  </a:ext>
                </a:extLst>
              </p14:cNvPr>
              <p14:cNvContentPartPr/>
              <p14:nvPr/>
            </p14:nvContentPartPr>
            <p14:xfrm>
              <a:off x="11820480" y="612220"/>
              <a:ext cx="151560" cy="1262880"/>
            </p14:xfrm>
          </p:contentPart>
        </mc:Choice>
        <mc:Fallback>
          <p:pic>
            <p:nvPicPr>
              <p:cNvPr id="5" name="Ink 4">
                <a:extLst>
                  <a:ext uri="{FF2B5EF4-FFF2-40B4-BE49-F238E27FC236}">
                    <a16:creationId xmlns:a16="http://schemas.microsoft.com/office/drawing/2014/main" id="{51D3ADCF-3217-66F2-3EC8-76E82E169D89}"/>
                  </a:ext>
                </a:extLst>
              </p:cNvPr>
              <p:cNvPicPr/>
              <p:nvPr/>
            </p:nvPicPr>
            <p:blipFill>
              <a:blip r:embed="rId9"/>
              <a:stretch>
                <a:fillRect/>
              </a:stretch>
            </p:blipFill>
            <p:spPr>
              <a:xfrm>
                <a:off x="11802840" y="594220"/>
                <a:ext cx="187200" cy="1298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0D07B51-2E14-5DA1-84E3-7C01D68C7DBE}"/>
                  </a:ext>
                </a:extLst>
              </p14:cNvPr>
              <p14:cNvContentPartPr/>
              <p14:nvPr/>
            </p14:nvContentPartPr>
            <p14:xfrm>
              <a:off x="5054640" y="4828900"/>
              <a:ext cx="1105560" cy="92880"/>
            </p14:xfrm>
          </p:contentPart>
        </mc:Choice>
        <mc:Fallback>
          <p:pic>
            <p:nvPicPr>
              <p:cNvPr id="7" name="Ink 6">
                <a:extLst>
                  <a:ext uri="{FF2B5EF4-FFF2-40B4-BE49-F238E27FC236}">
                    <a16:creationId xmlns:a16="http://schemas.microsoft.com/office/drawing/2014/main" id="{30D07B51-2E14-5DA1-84E3-7C01D68C7DBE}"/>
                  </a:ext>
                </a:extLst>
              </p:cNvPr>
              <p:cNvPicPr/>
              <p:nvPr/>
            </p:nvPicPr>
            <p:blipFill>
              <a:blip r:embed="rId11"/>
              <a:stretch>
                <a:fillRect/>
              </a:stretch>
            </p:blipFill>
            <p:spPr>
              <a:xfrm>
                <a:off x="5036640" y="4811260"/>
                <a:ext cx="1141200" cy="128520"/>
              </a:xfrm>
              <a:prstGeom prst="rect">
                <a:avLst/>
              </a:prstGeom>
            </p:spPr>
          </p:pic>
        </mc:Fallback>
      </mc:AlternateContent>
    </p:spTree>
    <p:extLst>
      <p:ext uri="{BB962C8B-B14F-4D97-AF65-F5344CB8AC3E}">
        <p14:creationId xmlns:p14="http://schemas.microsoft.com/office/powerpoint/2010/main" val="3963762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20115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17208204-A98B-300C-FCBF-D7A7598595AF}"/>
              </a:ext>
            </a:extLst>
          </p:cNvPr>
          <p:cNvSpPr txBox="1"/>
          <p:nvPr/>
        </p:nvSpPr>
        <p:spPr>
          <a:xfrm>
            <a:off x="1959391" y="142270"/>
            <a:ext cx="2368134" cy="461665"/>
          </a:xfrm>
          <a:prstGeom prst="rect">
            <a:avLst/>
          </a:prstGeom>
          <a:noFill/>
        </p:spPr>
        <p:txBody>
          <a:bodyPr wrap="square">
            <a:spAutoFit/>
          </a:bodyPr>
          <a:lstStyle/>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ספר ישעיה פרק מג</a:t>
            </a:r>
            <a:endParaRPr lang="he-IL" sz="2400" b="0">
              <a:solidFill>
                <a:srgbClr val="FFFF00"/>
              </a:solidFill>
              <a:effectLst/>
              <a:cs typeface="+mj-cs"/>
            </a:endParaRPr>
          </a:p>
        </p:txBody>
      </p:sp>
      <p:sp>
        <p:nvSpPr>
          <p:cNvPr id="11" name="TextBox 10">
            <a:extLst>
              <a:ext uri="{FF2B5EF4-FFF2-40B4-BE49-F238E27FC236}">
                <a16:creationId xmlns:a16="http://schemas.microsoft.com/office/drawing/2014/main" id="{07273DCF-32BF-6DC0-CA5F-7EB2B4AA6569}"/>
              </a:ext>
            </a:extLst>
          </p:cNvPr>
          <p:cNvSpPr txBox="1"/>
          <p:nvPr/>
        </p:nvSpPr>
        <p:spPr>
          <a:xfrm>
            <a:off x="7112000" y="193070"/>
            <a:ext cx="1235075" cy="461665"/>
          </a:xfrm>
          <a:prstGeom prst="rect">
            <a:avLst/>
          </a:prstGeom>
          <a:noFill/>
        </p:spPr>
        <p:txBody>
          <a:bodyPr wrap="square">
            <a:spAutoFit/>
          </a:bodyPr>
          <a:lstStyle/>
          <a:p>
            <a:pPr algn="r"/>
            <a:r>
              <a:rPr lang="he-IL" sz="2400" b="1" i="0" u="none" strike="noStrike">
                <a:solidFill>
                  <a:srgbClr val="FFFF00"/>
                </a:solidFill>
                <a:effectLst/>
                <a:latin typeface="Arial" panose="020B0604020202020204" pitchFamily="34" charset="0"/>
                <a:cs typeface="+mj-cs"/>
              </a:rPr>
              <a:t>לוגוס</a:t>
            </a:r>
            <a:endParaRPr lang="en-US" sz="2400">
              <a:solidFill>
                <a:srgbClr val="FFFF00"/>
              </a:solidFill>
              <a:cs typeface="+mj-cs"/>
            </a:endParaRPr>
          </a:p>
        </p:txBody>
      </p:sp>
      <p:sp>
        <p:nvSpPr>
          <p:cNvPr id="13" name="TextBox 12">
            <a:extLst>
              <a:ext uri="{FF2B5EF4-FFF2-40B4-BE49-F238E27FC236}">
                <a16:creationId xmlns:a16="http://schemas.microsoft.com/office/drawing/2014/main" id="{430BC15A-2B64-A192-AEF2-61AEC6A86EC2}"/>
              </a:ext>
            </a:extLst>
          </p:cNvPr>
          <p:cNvSpPr txBox="1"/>
          <p:nvPr/>
        </p:nvSpPr>
        <p:spPr>
          <a:xfrm>
            <a:off x="4327525" y="2563730"/>
            <a:ext cx="4019550" cy="2246769"/>
          </a:xfrm>
          <a:prstGeom prst="rect">
            <a:avLst/>
          </a:prstGeom>
          <a:noFill/>
        </p:spPr>
        <p:txBody>
          <a:bodyPr wrap="square">
            <a:spAutoFit/>
          </a:bodyPr>
          <a:lstStyle/>
          <a:p>
            <a:pPr algn="r" rtl="1">
              <a:spcBef>
                <a:spcPts val="0"/>
              </a:spcBef>
              <a:spcAft>
                <a:spcPts val="0"/>
              </a:spcAft>
            </a:pPr>
            <a:r>
              <a:rPr lang="he-IL" sz="2700" b="1" i="0" u="none" strike="noStrike">
                <a:solidFill>
                  <a:srgbClr val="FFFF00"/>
                </a:solidFill>
                <a:effectLst/>
                <a:latin typeface="Arial" panose="020B0604020202020204" pitchFamily="34" charset="0"/>
                <a:cs typeface="+mj-cs"/>
              </a:rPr>
              <a:t>ספריה</a:t>
            </a:r>
            <a:endParaRPr lang="he-IL" sz="2700" b="0">
              <a:solidFill>
                <a:srgbClr val="FFFF00"/>
              </a:solidFill>
              <a:effectLst/>
              <a:cs typeface="+mj-cs"/>
            </a:endParaRPr>
          </a:p>
          <a:p>
            <a:pPr algn="r" rtl="1">
              <a:spcBef>
                <a:spcPts val="0"/>
              </a:spcBef>
              <a:spcAft>
                <a:spcPts val="0"/>
              </a:spcAft>
            </a:pPr>
            <a:r>
              <a:rPr lang="he-IL" sz="2700" b="0" i="0" u="none" strike="noStrike">
                <a:solidFill>
                  <a:srgbClr val="FF0000"/>
                </a:solidFill>
                <a:effectLst/>
                <a:latin typeface="Arial" panose="020B0604020202020204" pitchFamily="34" charset="0"/>
                <a:cs typeface="+mj-cs"/>
              </a:rPr>
              <a:t>ז  </a:t>
            </a:r>
            <a:r>
              <a:rPr lang="he-IL" sz="2700" b="0" i="0" u="none" strike="noStrike">
                <a:solidFill>
                  <a:schemeClr val="bg1"/>
                </a:solidFill>
                <a:effectLst/>
                <a:latin typeface="Arial" panose="020B0604020202020204" pitchFamily="34" charset="0"/>
                <a:cs typeface="+mj-cs"/>
              </a:rPr>
              <a:t>כָּל דָא בְּדִיל אֲבָהַתְכוֹן צַדִיקַיָא דְאִתְקְרֵי שְׁמִי עֲלֵיהוֹן וְלִיקָרִי בְרֵיתִינוּן אַתְקְנִית גַלְוַתְהוֹן אַף עֲבָדֵית לְהוֹן נִסִין:</a:t>
            </a:r>
          </a:p>
        </p:txBody>
      </p:sp>
      <p:sp>
        <p:nvSpPr>
          <p:cNvPr id="14" name="TextBox 13">
            <a:extLst>
              <a:ext uri="{FF2B5EF4-FFF2-40B4-BE49-F238E27FC236}">
                <a16:creationId xmlns:a16="http://schemas.microsoft.com/office/drawing/2014/main" id="{9C54D8B1-7B3E-E44B-C349-4C018258C665}"/>
              </a:ext>
            </a:extLst>
          </p:cNvPr>
          <p:cNvSpPr txBox="1"/>
          <p:nvPr/>
        </p:nvSpPr>
        <p:spPr>
          <a:xfrm>
            <a:off x="4921250" y="4735934"/>
            <a:ext cx="1713739" cy="369332"/>
          </a:xfrm>
          <a:prstGeom prst="rect">
            <a:avLst/>
          </a:prstGeom>
          <a:noFill/>
        </p:spPr>
        <p:txBody>
          <a:bodyPr wrap="none" rtlCol="0">
            <a:spAutoFit/>
          </a:bodyPr>
          <a:lstStyle/>
          <a:p>
            <a:r>
              <a:rPr lang="en-US" u="sng">
                <a:solidFill>
                  <a:srgbClr val="00B0F0"/>
                </a:solidFill>
              </a:rPr>
              <a:t>www.sefaria.org</a:t>
            </a:r>
          </a:p>
        </p:txBody>
      </p:sp>
      <p:pic>
        <p:nvPicPr>
          <p:cNvPr id="4" name="Picture 3">
            <a:extLst>
              <a:ext uri="{FF2B5EF4-FFF2-40B4-BE49-F238E27FC236}">
                <a16:creationId xmlns:a16="http://schemas.microsoft.com/office/drawing/2014/main" id="{51154DD1-16C6-44ED-102D-E3771552FA68}"/>
              </a:ext>
            </a:extLst>
          </p:cNvPr>
          <p:cNvPicPr>
            <a:picLocks noChangeAspect="1"/>
          </p:cNvPicPr>
          <p:nvPr/>
        </p:nvPicPr>
        <p:blipFill>
          <a:blip r:embed="rId4"/>
          <a:stretch>
            <a:fillRect/>
          </a:stretch>
        </p:blipFill>
        <p:spPr>
          <a:xfrm>
            <a:off x="673640" y="206614"/>
            <a:ext cx="7673435" cy="2343572"/>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DB787745-C7BD-E21C-0C44-CACD02A836E3}"/>
                  </a:ext>
                </a:extLst>
              </p14:cNvPr>
              <p14:cNvContentPartPr/>
              <p14:nvPr/>
            </p14:nvContentPartPr>
            <p14:xfrm>
              <a:off x="7161360" y="780700"/>
              <a:ext cx="493200" cy="531000"/>
            </p14:xfrm>
          </p:contentPart>
        </mc:Choice>
        <mc:Fallback>
          <p:pic>
            <p:nvPicPr>
              <p:cNvPr id="2" name="Ink 1">
                <a:extLst>
                  <a:ext uri="{FF2B5EF4-FFF2-40B4-BE49-F238E27FC236}">
                    <a16:creationId xmlns:a16="http://schemas.microsoft.com/office/drawing/2014/main" id="{DB787745-C7BD-E21C-0C44-CACD02A836E3}"/>
                  </a:ext>
                </a:extLst>
              </p:cNvPr>
              <p:cNvPicPr/>
              <p:nvPr/>
            </p:nvPicPr>
            <p:blipFill>
              <a:blip r:embed="rId6"/>
              <a:stretch>
                <a:fillRect/>
              </a:stretch>
            </p:blipFill>
            <p:spPr>
              <a:xfrm>
                <a:off x="7143720" y="763060"/>
                <a:ext cx="528840" cy="566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104DEDEF-9E5C-F548-564D-8CA54DA0CC3E}"/>
                  </a:ext>
                </a:extLst>
              </p14:cNvPr>
              <p14:cNvContentPartPr/>
              <p14:nvPr/>
            </p14:nvContentPartPr>
            <p14:xfrm>
              <a:off x="7231200" y="3015220"/>
              <a:ext cx="497880" cy="518040"/>
            </p14:xfrm>
          </p:contentPart>
        </mc:Choice>
        <mc:Fallback>
          <p:pic>
            <p:nvPicPr>
              <p:cNvPr id="3" name="Ink 2">
                <a:extLst>
                  <a:ext uri="{FF2B5EF4-FFF2-40B4-BE49-F238E27FC236}">
                    <a16:creationId xmlns:a16="http://schemas.microsoft.com/office/drawing/2014/main" id="{104DEDEF-9E5C-F548-564D-8CA54DA0CC3E}"/>
                  </a:ext>
                </a:extLst>
              </p:cNvPr>
              <p:cNvPicPr/>
              <p:nvPr/>
            </p:nvPicPr>
            <p:blipFill>
              <a:blip r:embed="rId8"/>
              <a:stretch>
                <a:fillRect/>
              </a:stretch>
            </p:blipFill>
            <p:spPr>
              <a:xfrm>
                <a:off x="7213560" y="2997220"/>
                <a:ext cx="533520" cy="553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93D524E4-8D6C-18D4-816D-FB31B61E896C}"/>
                  </a:ext>
                </a:extLst>
              </p14:cNvPr>
              <p14:cNvContentPartPr/>
              <p14:nvPr/>
            </p14:nvContentPartPr>
            <p14:xfrm>
              <a:off x="5188560" y="750460"/>
              <a:ext cx="2017800" cy="542880"/>
            </p14:xfrm>
          </p:contentPart>
        </mc:Choice>
        <mc:Fallback>
          <p:pic>
            <p:nvPicPr>
              <p:cNvPr id="5" name="Ink 4">
                <a:extLst>
                  <a:ext uri="{FF2B5EF4-FFF2-40B4-BE49-F238E27FC236}">
                    <a16:creationId xmlns:a16="http://schemas.microsoft.com/office/drawing/2014/main" id="{93D524E4-8D6C-18D4-816D-FB31B61E896C}"/>
                  </a:ext>
                </a:extLst>
              </p:cNvPr>
              <p:cNvPicPr/>
              <p:nvPr/>
            </p:nvPicPr>
            <p:blipFill>
              <a:blip r:embed="rId10"/>
              <a:stretch>
                <a:fillRect/>
              </a:stretch>
            </p:blipFill>
            <p:spPr>
              <a:xfrm>
                <a:off x="5170920" y="732820"/>
                <a:ext cx="2053440" cy="578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DEC6F204-83C7-618C-2314-3FEFC99B896B}"/>
                  </a:ext>
                </a:extLst>
              </p14:cNvPr>
              <p14:cNvContentPartPr/>
              <p14:nvPr/>
            </p14:nvContentPartPr>
            <p14:xfrm>
              <a:off x="7126080" y="1257700"/>
              <a:ext cx="1150200" cy="409320"/>
            </p14:xfrm>
          </p:contentPart>
        </mc:Choice>
        <mc:Fallback>
          <p:pic>
            <p:nvPicPr>
              <p:cNvPr id="9" name="Ink 8">
                <a:extLst>
                  <a:ext uri="{FF2B5EF4-FFF2-40B4-BE49-F238E27FC236}">
                    <a16:creationId xmlns:a16="http://schemas.microsoft.com/office/drawing/2014/main" id="{DEC6F204-83C7-618C-2314-3FEFC99B896B}"/>
                  </a:ext>
                </a:extLst>
              </p:cNvPr>
              <p:cNvPicPr/>
              <p:nvPr/>
            </p:nvPicPr>
            <p:blipFill>
              <a:blip r:embed="rId12"/>
              <a:stretch>
                <a:fillRect/>
              </a:stretch>
            </p:blipFill>
            <p:spPr>
              <a:xfrm>
                <a:off x="7108080" y="1239700"/>
                <a:ext cx="1185840" cy="444960"/>
              </a:xfrm>
              <a:prstGeom prst="rect">
                <a:avLst/>
              </a:prstGeom>
            </p:spPr>
          </p:pic>
        </mc:Fallback>
      </mc:AlternateContent>
      <p:grpSp>
        <p:nvGrpSpPr>
          <p:cNvPr id="20" name="Group 19">
            <a:extLst>
              <a:ext uri="{FF2B5EF4-FFF2-40B4-BE49-F238E27FC236}">
                <a16:creationId xmlns:a16="http://schemas.microsoft.com/office/drawing/2014/main" id="{C427A80E-860D-7DF1-30F2-8DD8D6E59196}"/>
              </a:ext>
            </a:extLst>
          </p:cNvPr>
          <p:cNvGrpSpPr/>
          <p:nvPr/>
        </p:nvGrpSpPr>
        <p:grpSpPr>
          <a:xfrm>
            <a:off x="4381440" y="2096140"/>
            <a:ext cx="2859120" cy="1440360"/>
            <a:chOff x="4381440" y="2096140"/>
            <a:chExt cx="2859120" cy="1440360"/>
          </a:xfrm>
        </p:grpSpPr>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EBB9853D-8E18-F01A-E3E1-13D04A0B8DDC}"/>
                    </a:ext>
                  </a:extLst>
                </p14:cNvPr>
                <p14:cNvContentPartPr/>
                <p14:nvPr/>
              </p14:nvContentPartPr>
              <p14:xfrm>
                <a:off x="4488360" y="3022780"/>
                <a:ext cx="2752200" cy="513720"/>
              </p14:xfrm>
            </p:contentPart>
          </mc:Choice>
          <mc:Fallback>
            <p:pic>
              <p:nvPicPr>
                <p:cNvPr id="12" name="Ink 11">
                  <a:extLst>
                    <a:ext uri="{FF2B5EF4-FFF2-40B4-BE49-F238E27FC236}">
                      <a16:creationId xmlns:a16="http://schemas.microsoft.com/office/drawing/2014/main" id="{EBB9853D-8E18-F01A-E3E1-13D04A0B8DDC}"/>
                    </a:ext>
                  </a:extLst>
                </p:cNvPr>
                <p:cNvPicPr/>
                <p:nvPr/>
              </p:nvPicPr>
              <p:blipFill>
                <a:blip r:embed="rId14"/>
                <a:stretch>
                  <a:fillRect/>
                </a:stretch>
              </p:blipFill>
              <p:spPr>
                <a:xfrm>
                  <a:off x="4470360" y="3004780"/>
                  <a:ext cx="2787840" cy="549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699E9074-3C4D-BBEB-7F9D-07198099EB9B}"/>
                    </a:ext>
                  </a:extLst>
                </p14:cNvPr>
                <p14:cNvContentPartPr/>
                <p14:nvPr/>
              </p14:nvContentPartPr>
              <p14:xfrm>
                <a:off x="4490520" y="2096140"/>
                <a:ext cx="416880" cy="859680"/>
              </p14:xfrm>
            </p:contentPart>
          </mc:Choice>
          <mc:Fallback>
            <p:pic>
              <p:nvPicPr>
                <p:cNvPr id="15" name="Ink 14">
                  <a:extLst>
                    <a:ext uri="{FF2B5EF4-FFF2-40B4-BE49-F238E27FC236}">
                      <a16:creationId xmlns:a16="http://schemas.microsoft.com/office/drawing/2014/main" id="{699E9074-3C4D-BBEB-7F9D-07198099EB9B}"/>
                    </a:ext>
                  </a:extLst>
                </p:cNvPr>
                <p:cNvPicPr/>
                <p:nvPr/>
              </p:nvPicPr>
              <p:blipFill>
                <a:blip r:embed="rId16"/>
                <a:stretch>
                  <a:fillRect/>
                </a:stretch>
              </p:blipFill>
              <p:spPr>
                <a:xfrm>
                  <a:off x="4472520" y="2078140"/>
                  <a:ext cx="452520" cy="895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3EC3F391-0789-86BD-52B0-8D7DF50C2F72}"/>
                    </a:ext>
                  </a:extLst>
                </p14:cNvPr>
                <p14:cNvContentPartPr/>
                <p14:nvPr/>
              </p14:nvContentPartPr>
              <p14:xfrm>
                <a:off x="4381440" y="2723980"/>
                <a:ext cx="353160" cy="306720"/>
              </p14:xfrm>
            </p:contentPart>
          </mc:Choice>
          <mc:Fallback>
            <p:pic>
              <p:nvPicPr>
                <p:cNvPr id="16" name="Ink 15">
                  <a:extLst>
                    <a:ext uri="{FF2B5EF4-FFF2-40B4-BE49-F238E27FC236}">
                      <a16:creationId xmlns:a16="http://schemas.microsoft.com/office/drawing/2014/main" id="{3EC3F391-0789-86BD-52B0-8D7DF50C2F72}"/>
                    </a:ext>
                  </a:extLst>
                </p:cNvPr>
                <p:cNvPicPr/>
                <p:nvPr/>
              </p:nvPicPr>
              <p:blipFill>
                <a:blip r:embed="rId18"/>
                <a:stretch>
                  <a:fillRect/>
                </a:stretch>
              </p:blipFill>
              <p:spPr>
                <a:xfrm>
                  <a:off x="4363440" y="2706340"/>
                  <a:ext cx="38880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579B0667-2182-639B-5C6F-DFF750F66310}"/>
                    </a:ext>
                  </a:extLst>
                </p14:cNvPr>
                <p14:cNvContentPartPr/>
                <p14:nvPr/>
              </p14:nvContentPartPr>
              <p14:xfrm>
                <a:off x="4797960" y="2479900"/>
                <a:ext cx="372960" cy="125280"/>
              </p14:xfrm>
            </p:contentPart>
          </mc:Choice>
          <mc:Fallback>
            <p:pic>
              <p:nvPicPr>
                <p:cNvPr id="17" name="Ink 16">
                  <a:extLst>
                    <a:ext uri="{FF2B5EF4-FFF2-40B4-BE49-F238E27FC236}">
                      <a16:creationId xmlns:a16="http://schemas.microsoft.com/office/drawing/2014/main" id="{579B0667-2182-639B-5C6F-DFF750F66310}"/>
                    </a:ext>
                  </a:extLst>
                </p:cNvPr>
                <p:cNvPicPr/>
                <p:nvPr/>
              </p:nvPicPr>
              <p:blipFill>
                <a:blip r:embed="rId20"/>
                <a:stretch>
                  <a:fillRect/>
                </a:stretch>
              </p:blipFill>
              <p:spPr>
                <a:xfrm>
                  <a:off x="4780320" y="2461900"/>
                  <a:ext cx="408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85D8F2A3-B518-3966-ABC1-752BB0A85A42}"/>
                    </a:ext>
                  </a:extLst>
                </p14:cNvPr>
                <p14:cNvContentPartPr/>
                <p14:nvPr/>
              </p14:nvContentPartPr>
              <p14:xfrm>
                <a:off x="4897680" y="2603740"/>
                <a:ext cx="260640" cy="98280"/>
              </p14:xfrm>
            </p:contentPart>
          </mc:Choice>
          <mc:Fallback>
            <p:pic>
              <p:nvPicPr>
                <p:cNvPr id="18" name="Ink 17">
                  <a:extLst>
                    <a:ext uri="{FF2B5EF4-FFF2-40B4-BE49-F238E27FC236}">
                      <a16:creationId xmlns:a16="http://schemas.microsoft.com/office/drawing/2014/main" id="{85D8F2A3-B518-3966-ABC1-752BB0A85A42}"/>
                    </a:ext>
                  </a:extLst>
                </p:cNvPr>
                <p:cNvPicPr/>
                <p:nvPr/>
              </p:nvPicPr>
              <p:blipFill>
                <a:blip r:embed="rId22"/>
                <a:stretch>
                  <a:fillRect/>
                </a:stretch>
              </p:blipFill>
              <p:spPr>
                <a:xfrm>
                  <a:off x="4879680" y="2585740"/>
                  <a:ext cx="296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53883E6D-9FAF-41E5-1CFE-2342BE158AEF}"/>
                    </a:ext>
                  </a:extLst>
                </p14:cNvPr>
                <p14:cNvContentPartPr/>
                <p14:nvPr/>
              </p14:nvContentPartPr>
              <p14:xfrm>
                <a:off x="4903800" y="2370820"/>
                <a:ext cx="172800" cy="534600"/>
              </p14:xfrm>
            </p:contentPart>
          </mc:Choice>
          <mc:Fallback>
            <p:pic>
              <p:nvPicPr>
                <p:cNvPr id="19" name="Ink 18">
                  <a:extLst>
                    <a:ext uri="{FF2B5EF4-FFF2-40B4-BE49-F238E27FC236}">
                      <a16:creationId xmlns:a16="http://schemas.microsoft.com/office/drawing/2014/main" id="{53883E6D-9FAF-41E5-1CFE-2342BE158AEF}"/>
                    </a:ext>
                  </a:extLst>
                </p:cNvPr>
                <p:cNvPicPr/>
                <p:nvPr/>
              </p:nvPicPr>
              <p:blipFill>
                <a:blip r:embed="rId24"/>
                <a:stretch>
                  <a:fillRect/>
                </a:stretch>
              </p:blipFill>
              <p:spPr>
                <a:xfrm>
                  <a:off x="4885800" y="2352820"/>
                  <a:ext cx="208440" cy="57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21" name="Ink 20">
                <a:extLst>
                  <a:ext uri="{FF2B5EF4-FFF2-40B4-BE49-F238E27FC236}">
                    <a16:creationId xmlns:a16="http://schemas.microsoft.com/office/drawing/2014/main" id="{BE06BD61-27E3-1A5C-D6D9-739AB7E1DD4F}"/>
                  </a:ext>
                </a:extLst>
              </p14:cNvPr>
              <p14:cNvContentPartPr/>
              <p14:nvPr/>
            </p14:nvContentPartPr>
            <p14:xfrm>
              <a:off x="6402120" y="4256860"/>
              <a:ext cx="350640" cy="43920"/>
            </p14:xfrm>
          </p:contentPart>
        </mc:Choice>
        <mc:Fallback>
          <p:pic>
            <p:nvPicPr>
              <p:cNvPr id="21" name="Ink 20">
                <a:extLst>
                  <a:ext uri="{FF2B5EF4-FFF2-40B4-BE49-F238E27FC236}">
                    <a16:creationId xmlns:a16="http://schemas.microsoft.com/office/drawing/2014/main" id="{BE06BD61-27E3-1A5C-D6D9-739AB7E1DD4F}"/>
                  </a:ext>
                </a:extLst>
              </p:cNvPr>
              <p:cNvPicPr/>
              <p:nvPr/>
            </p:nvPicPr>
            <p:blipFill>
              <a:blip r:embed="rId26"/>
              <a:stretch>
                <a:fillRect/>
              </a:stretch>
            </p:blipFill>
            <p:spPr>
              <a:xfrm>
                <a:off x="6384120" y="4239220"/>
                <a:ext cx="386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Ink 21">
                <a:extLst>
                  <a:ext uri="{FF2B5EF4-FFF2-40B4-BE49-F238E27FC236}">
                    <a16:creationId xmlns:a16="http://schemas.microsoft.com/office/drawing/2014/main" id="{4E0F2879-0E9E-2E65-6CA0-09220C22EF6D}"/>
                  </a:ext>
                </a:extLst>
              </p14:cNvPr>
              <p14:cNvContentPartPr/>
              <p14:nvPr/>
            </p14:nvContentPartPr>
            <p14:xfrm>
              <a:off x="6264960" y="3861940"/>
              <a:ext cx="1009800" cy="424440"/>
            </p14:xfrm>
          </p:contentPart>
        </mc:Choice>
        <mc:Fallback>
          <p:pic>
            <p:nvPicPr>
              <p:cNvPr id="22" name="Ink 21">
                <a:extLst>
                  <a:ext uri="{FF2B5EF4-FFF2-40B4-BE49-F238E27FC236}">
                    <a16:creationId xmlns:a16="http://schemas.microsoft.com/office/drawing/2014/main" id="{4E0F2879-0E9E-2E65-6CA0-09220C22EF6D}"/>
                  </a:ext>
                </a:extLst>
              </p:cNvPr>
              <p:cNvPicPr/>
              <p:nvPr/>
            </p:nvPicPr>
            <p:blipFill>
              <a:blip r:embed="rId28"/>
              <a:stretch>
                <a:fillRect/>
              </a:stretch>
            </p:blipFill>
            <p:spPr>
              <a:xfrm>
                <a:off x="6247320" y="3843940"/>
                <a:ext cx="104544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Ink 22">
                <a:extLst>
                  <a:ext uri="{FF2B5EF4-FFF2-40B4-BE49-F238E27FC236}">
                    <a16:creationId xmlns:a16="http://schemas.microsoft.com/office/drawing/2014/main" id="{FF20A34C-0650-6E3A-799F-2036AF910240}"/>
                  </a:ext>
                </a:extLst>
              </p14:cNvPr>
              <p14:cNvContentPartPr/>
              <p14:nvPr/>
            </p14:nvContentPartPr>
            <p14:xfrm>
              <a:off x="3402240" y="1213780"/>
              <a:ext cx="997200" cy="492120"/>
            </p14:xfrm>
          </p:contentPart>
        </mc:Choice>
        <mc:Fallback>
          <p:pic>
            <p:nvPicPr>
              <p:cNvPr id="23" name="Ink 22">
                <a:extLst>
                  <a:ext uri="{FF2B5EF4-FFF2-40B4-BE49-F238E27FC236}">
                    <a16:creationId xmlns:a16="http://schemas.microsoft.com/office/drawing/2014/main" id="{FF20A34C-0650-6E3A-799F-2036AF910240}"/>
                  </a:ext>
                </a:extLst>
              </p:cNvPr>
              <p:cNvPicPr/>
              <p:nvPr/>
            </p:nvPicPr>
            <p:blipFill>
              <a:blip r:embed="rId30"/>
              <a:stretch>
                <a:fillRect/>
              </a:stretch>
            </p:blipFill>
            <p:spPr>
              <a:xfrm>
                <a:off x="3384600" y="1196140"/>
                <a:ext cx="1032840" cy="527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
            <p14:nvContentPartPr>
              <p14:cNvPr id="24" name="Ink 23">
                <a:extLst>
                  <a:ext uri="{FF2B5EF4-FFF2-40B4-BE49-F238E27FC236}">
                    <a16:creationId xmlns:a16="http://schemas.microsoft.com/office/drawing/2014/main" id="{2A94AE33-224A-8855-568C-D2D95FDDA5BA}"/>
                  </a:ext>
                </a:extLst>
              </p14:cNvPr>
              <p14:cNvContentPartPr/>
              <p14:nvPr/>
            </p14:nvContentPartPr>
            <p14:xfrm>
              <a:off x="6306000" y="4263700"/>
              <a:ext cx="639360" cy="497880"/>
            </p14:xfrm>
          </p:contentPart>
        </mc:Choice>
        <mc:Fallback>
          <p:pic>
            <p:nvPicPr>
              <p:cNvPr id="24" name="Ink 23">
                <a:extLst>
                  <a:ext uri="{FF2B5EF4-FFF2-40B4-BE49-F238E27FC236}">
                    <a16:creationId xmlns:a16="http://schemas.microsoft.com/office/drawing/2014/main" id="{2A94AE33-224A-8855-568C-D2D95FDDA5BA}"/>
                  </a:ext>
                </a:extLst>
              </p:cNvPr>
              <p:cNvPicPr/>
              <p:nvPr/>
            </p:nvPicPr>
            <p:blipFill>
              <a:blip r:embed="rId32"/>
              <a:stretch>
                <a:fillRect/>
              </a:stretch>
            </p:blipFill>
            <p:spPr>
              <a:xfrm>
                <a:off x="6274680" y="4232380"/>
                <a:ext cx="702000" cy="560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
            <p14:nvContentPartPr>
              <p14:cNvPr id="25" name="Ink 24">
                <a:extLst>
                  <a:ext uri="{FF2B5EF4-FFF2-40B4-BE49-F238E27FC236}">
                    <a16:creationId xmlns:a16="http://schemas.microsoft.com/office/drawing/2014/main" id="{4081D348-92BF-8CC9-1AD8-4CDFD27A77BE}"/>
                  </a:ext>
                </a:extLst>
              </p14:cNvPr>
              <p14:cNvContentPartPr/>
              <p14:nvPr/>
            </p14:nvContentPartPr>
            <p14:xfrm>
              <a:off x="5618400" y="2014420"/>
              <a:ext cx="717120" cy="634320"/>
            </p14:xfrm>
          </p:contentPart>
        </mc:Choice>
        <mc:Fallback>
          <p:pic>
            <p:nvPicPr>
              <p:cNvPr id="25" name="Ink 24">
                <a:extLst>
                  <a:ext uri="{FF2B5EF4-FFF2-40B4-BE49-F238E27FC236}">
                    <a16:creationId xmlns:a16="http://schemas.microsoft.com/office/drawing/2014/main" id="{4081D348-92BF-8CC9-1AD8-4CDFD27A77BE}"/>
                  </a:ext>
                </a:extLst>
              </p:cNvPr>
              <p:cNvPicPr/>
              <p:nvPr/>
            </p:nvPicPr>
            <p:blipFill>
              <a:blip r:embed="rId34"/>
              <a:stretch>
                <a:fillRect/>
              </a:stretch>
            </p:blipFill>
            <p:spPr>
              <a:xfrm>
                <a:off x="5587080" y="1983100"/>
                <a:ext cx="779760" cy="696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
            <p14:nvContentPartPr>
              <p14:cNvPr id="26" name="Ink 25">
                <a:extLst>
                  <a:ext uri="{FF2B5EF4-FFF2-40B4-BE49-F238E27FC236}">
                    <a16:creationId xmlns:a16="http://schemas.microsoft.com/office/drawing/2014/main" id="{BC12DB95-2A5C-ACB2-1A98-6CBE27897C48}"/>
                  </a:ext>
                </a:extLst>
              </p14:cNvPr>
              <p14:cNvContentPartPr/>
              <p14:nvPr/>
            </p14:nvContentPartPr>
            <p14:xfrm>
              <a:off x="918600" y="1191820"/>
              <a:ext cx="1229400" cy="569520"/>
            </p14:xfrm>
          </p:contentPart>
        </mc:Choice>
        <mc:Fallback>
          <p:pic>
            <p:nvPicPr>
              <p:cNvPr id="26" name="Ink 25">
                <a:extLst>
                  <a:ext uri="{FF2B5EF4-FFF2-40B4-BE49-F238E27FC236}">
                    <a16:creationId xmlns:a16="http://schemas.microsoft.com/office/drawing/2014/main" id="{BC12DB95-2A5C-ACB2-1A98-6CBE27897C48}"/>
                  </a:ext>
                </a:extLst>
              </p:cNvPr>
              <p:cNvPicPr/>
              <p:nvPr/>
            </p:nvPicPr>
            <p:blipFill>
              <a:blip r:embed="rId36"/>
              <a:stretch>
                <a:fillRect/>
              </a:stretch>
            </p:blipFill>
            <p:spPr>
              <a:xfrm>
                <a:off x="887280" y="1160500"/>
                <a:ext cx="1292040" cy="632160"/>
              </a:xfrm>
              <a:prstGeom prst="rect">
                <a:avLst/>
              </a:prstGeom>
            </p:spPr>
          </p:pic>
        </mc:Fallback>
      </mc:AlternateContent>
    </p:spTree>
    <p:extLst>
      <p:ext uri="{BB962C8B-B14F-4D97-AF65-F5344CB8AC3E}">
        <p14:creationId xmlns:p14="http://schemas.microsoft.com/office/powerpoint/2010/main" val="1998989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944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11468100" cy="6155531"/>
          </a:xfrm>
          <a:prstGeom prst="rect">
            <a:avLst/>
          </a:prstGeom>
          <a:noFill/>
        </p:spPr>
        <p:txBody>
          <a:bodyPr wrap="square" rtlCol="0">
            <a:spAutoFit/>
          </a:bodyPr>
          <a:lstStyle/>
          <a:p>
            <a:r>
              <a:rPr lang="en-US" sz="2400" b="1">
                <a:solidFill>
                  <a:srgbClr val="FFC000"/>
                </a:solidFill>
                <a:cs typeface="+mj-cs"/>
              </a:rPr>
              <a:t>Guide for the Perplexed, Part 3 13:7</a:t>
            </a:r>
          </a:p>
          <a:p>
            <a:r>
              <a:rPr lang="en-US" sz="1850">
                <a:solidFill>
                  <a:srgbClr val="FFC000"/>
                </a:solidFill>
                <a:cs typeface="+mj-cs"/>
              </a:rPr>
              <a:t>I consider therefore the following opinion as most correct according to the teaching of the Bible, and best in accordance with the results of philosophy; namely, that the Universe does not exist for man’s sake, but that each being exists for its own sake, and not because of some other thing. Thus we believe in the Creation, and yet need not inquire what purpose is served by each species of the existing things, because we assume that God created all parts of the Universe by His will; some for their own sake, and some for the sake of other beings, that include their own purpose in themselves. In the same manner as it was the will of God that man should exist, so it was His will that the heavens with their stars should exist, that there should be angels, and each of these beings is itself the purpose of its own existence. When anything can only exist provided some other thing has previously existed, God has caused the latter to precede it; as, e.g., sensation precedes comprehension. We meet also with this view in Scripture “The Lord hath made everything (la-ma‘anehu) for its purpose (</a:t>
            </a:r>
            <a:r>
              <a:rPr lang="en-US" sz="1850">
                <a:solidFill>
                  <a:srgbClr val="00B0F0"/>
                </a:solidFill>
                <a:cs typeface="+mj-cs"/>
              </a:rPr>
              <a:t>Prov. 16:4</a:t>
            </a:r>
            <a:r>
              <a:rPr lang="en-US" sz="1850">
                <a:solidFill>
                  <a:srgbClr val="FFC000"/>
                </a:solidFill>
                <a:cs typeface="+mj-cs"/>
              </a:rPr>
              <a:t>). It is possible that the pronoun in la-maanehu refers to the object; but it can also be considered as agreeing with the subject; in which case the meaning of the word is, for the sake of Himself, or His will which is identical with His self [or essence], as has been shown in this treatise. We have also pointed out that His essence is also called His glory. The words, </a:t>
            </a:r>
            <a:r>
              <a:rPr lang="en-US" sz="1850">
                <a:solidFill>
                  <a:srgbClr val="00B0F0"/>
                </a:solidFill>
                <a:cs typeface="+mj-cs"/>
              </a:rPr>
              <a:t>“The Lord hath made everything for Himself, “express therefore the same idea as the following verse, “Everything that is called by my name: I have created it for my glory, I have formed it; yea, I have made it” </a:t>
            </a:r>
            <a:r>
              <a:rPr lang="en-US" sz="1850">
                <a:solidFill>
                  <a:srgbClr val="FFC000"/>
                </a:solidFill>
                <a:cs typeface="+mj-cs"/>
              </a:rPr>
              <a:t>(</a:t>
            </a:r>
            <a:r>
              <a:rPr lang="en-US" sz="1850">
                <a:solidFill>
                  <a:srgbClr val="00B0F0"/>
                </a:solidFill>
                <a:cs typeface="+mj-cs"/>
              </a:rPr>
              <a:t>Isa. 43:7</a:t>
            </a:r>
            <a:r>
              <a:rPr lang="en-US" sz="1850">
                <a:solidFill>
                  <a:srgbClr val="FFC000"/>
                </a:solidFill>
                <a:cs typeface="+mj-cs"/>
              </a:rPr>
              <a:t>); that is to say, everything that is described as My work has been made by Me for the sake of My will and for no other purpose. The words, </a:t>
            </a:r>
            <a:r>
              <a:rPr lang="en-US" sz="1850">
                <a:solidFill>
                  <a:srgbClr val="00B0F0"/>
                </a:solidFill>
                <a:cs typeface="+mj-cs"/>
              </a:rPr>
              <a:t>“I have formed it,” “I have made it,” </a:t>
            </a:r>
            <a:r>
              <a:rPr lang="en-US" sz="1850">
                <a:solidFill>
                  <a:srgbClr val="FFC000"/>
                </a:solidFill>
                <a:cs typeface="+mj-cs"/>
              </a:rPr>
              <a:t>express exactly what I pointed out to you, that there are things whose existence is only possible after certain other things have come into existence. To these reference is made in the text, as if to say, I have formed the first thing which must have preceded the other things, e.g., matter has been formed before the production of material beings; I have then made out of that previous creation, or after it, what I intended to produce, and there was nothing but My will.</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2" name="Ink 1">
                <a:extLst>
                  <a:ext uri="{FF2B5EF4-FFF2-40B4-BE49-F238E27FC236}">
                    <a16:creationId xmlns:a16="http://schemas.microsoft.com/office/drawing/2014/main" id="{09910535-0E6C-A1B0-B6A1-104DE7F3028A}"/>
                  </a:ext>
                </a:extLst>
              </p14:cNvPr>
              <p14:cNvContentPartPr/>
              <p14:nvPr/>
            </p14:nvContentPartPr>
            <p14:xfrm>
              <a:off x="6189720" y="984100"/>
              <a:ext cx="596880" cy="67320"/>
            </p14:xfrm>
          </p:contentPart>
        </mc:Choice>
        <mc:Fallback>
          <p:pic>
            <p:nvPicPr>
              <p:cNvPr id="2" name="Ink 1">
                <a:extLst>
                  <a:ext uri="{FF2B5EF4-FFF2-40B4-BE49-F238E27FC236}">
                    <a16:creationId xmlns:a16="http://schemas.microsoft.com/office/drawing/2014/main" id="{09910535-0E6C-A1B0-B6A1-104DE7F3028A}"/>
                  </a:ext>
                </a:extLst>
              </p:cNvPr>
              <p:cNvPicPr/>
              <p:nvPr/>
            </p:nvPicPr>
            <p:blipFill>
              <a:blip r:embed="rId5"/>
              <a:stretch>
                <a:fillRect/>
              </a:stretch>
            </p:blipFill>
            <p:spPr>
              <a:xfrm>
                <a:off x="6158400" y="952780"/>
                <a:ext cx="659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D4CF7E0-E58C-C2A7-5A5A-1FDD908EA290}"/>
                  </a:ext>
                </a:extLst>
              </p14:cNvPr>
              <p14:cNvContentPartPr/>
              <p14:nvPr/>
            </p14:nvContentPartPr>
            <p14:xfrm>
              <a:off x="5861040" y="1003180"/>
              <a:ext cx="3841560" cy="56160"/>
            </p14:xfrm>
          </p:contentPart>
        </mc:Choice>
        <mc:Fallback>
          <p:pic>
            <p:nvPicPr>
              <p:cNvPr id="4" name="Ink 3">
                <a:extLst>
                  <a:ext uri="{FF2B5EF4-FFF2-40B4-BE49-F238E27FC236}">
                    <a16:creationId xmlns:a16="http://schemas.microsoft.com/office/drawing/2014/main" id="{CD4CF7E0-E58C-C2A7-5A5A-1FDD908EA290}"/>
                  </a:ext>
                </a:extLst>
              </p:cNvPr>
              <p:cNvPicPr/>
              <p:nvPr/>
            </p:nvPicPr>
            <p:blipFill>
              <a:blip r:embed="rId7"/>
              <a:stretch>
                <a:fillRect/>
              </a:stretch>
            </p:blipFill>
            <p:spPr>
              <a:xfrm>
                <a:off x="5843400" y="985540"/>
                <a:ext cx="3877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A3CCC5D-EB1E-9524-388D-43B89EE14DC2}"/>
                  </a:ext>
                </a:extLst>
              </p14:cNvPr>
              <p14:cNvContentPartPr/>
              <p14:nvPr/>
            </p14:nvContentPartPr>
            <p14:xfrm>
              <a:off x="5303040" y="3316540"/>
              <a:ext cx="7560" cy="8280"/>
            </p14:xfrm>
          </p:contentPart>
        </mc:Choice>
        <mc:Fallback>
          <p:pic>
            <p:nvPicPr>
              <p:cNvPr id="5" name="Ink 4">
                <a:extLst>
                  <a:ext uri="{FF2B5EF4-FFF2-40B4-BE49-F238E27FC236}">
                    <a16:creationId xmlns:a16="http://schemas.microsoft.com/office/drawing/2014/main" id="{EA3CCC5D-EB1E-9524-388D-43B89EE14DC2}"/>
                  </a:ext>
                </a:extLst>
              </p:cNvPr>
              <p:cNvPicPr/>
              <p:nvPr/>
            </p:nvPicPr>
            <p:blipFill>
              <a:blip r:embed="rId9"/>
              <a:stretch>
                <a:fillRect/>
              </a:stretch>
            </p:blipFill>
            <p:spPr>
              <a:xfrm>
                <a:off x="5285040" y="3298540"/>
                <a:ext cx="432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18E5E8F-4EEA-C996-5DAB-F37E67B1E081}"/>
                  </a:ext>
                </a:extLst>
              </p14:cNvPr>
              <p14:cNvContentPartPr/>
              <p14:nvPr/>
            </p14:nvContentPartPr>
            <p14:xfrm>
              <a:off x="5000280" y="4629100"/>
              <a:ext cx="765000" cy="75960"/>
            </p14:xfrm>
          </p:contentPart>
        </mc:Choice>
        <mc:Fallback>
          <p:pic>
            <p:nvPicPr>
              <p:cNvPr id="7" name="Ink 6">
                <a:extLst>
                  <a:ext uri="{FF2B5EF4-FFF2-40B4-BE49-F238E27FC236}">
                    <a16:creationId xmlns:a16="http://schemas.microsoft.com/office/drawing/2014/main" id="{418E5E8F-4EEA-C996-5DAB-F37E67B1E081}"/>
                  </a:ext>
                </a:extLst>
              </p:cNvPr>
              <p:cNvPicPr/>
              <p:nvPr/>
            </p:nvPicPr>
            <p:blipFill>
              <a:blip r:embed="rId11"/>
              <a:stretch>
                <a:fillRect/>
              </a:stretch>
            </p:blipFill>
            <p:spPr>
              <a:xfrm>
                <a:off x="4982640" y="4611460"/>
                <a:ext cx="800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7865FCF-59DA-5155-28CD-1BC87178624E}"/>
                  </a:ext>
                </a:extLst>
              </p14:cNvPr>
              <p14:cNvContentPartPr/>
              <p14:nvPr/>
            </p14:nvContentPartPr>
            <p14:xfrm>
              <a:off x="1704120" y="4910980"/>
              <a:ext cx="5248080" cy="88560"/>
            </p14:xfrm>
          </p:contentPart>
        </mc:Choice>
        <mc:Fallback>
          <p:pic>
            <p:nvPicPr>
              <p:cNvPr id="9" name="Ink 8">
                <a:extLst>
                  <a:ext uri="{FF2B5EF4-FFF2-40B4-BE49-F238E27FC236}">
                    <a16:creationId xmlns:a16="http://schemas.microsoft.com/office/drawing/2014/main" id="{87865FCF-59DA-5155-28CD-1BC87178624E}"/>
                  </a:ext>
                </a:extLst>
              </p:cNvPr>
              <p:cNvPicPr/>
              <p:nvPr/>
            </p:nvPicPr>
            <p:blipFill>
              <a:blip r:embed="rId13"/>
              <a:stretch>
                <a:fillRect/>
              </a:stretch>
            </p:blipFill>
            <p:spPr>
              <a:xfrm>
                <a:off x="1686120" y="4893340"/>
                <a:ext cx="5283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F0848F0-9FAD-F750-F07A-79744D9A8AC7}"/>
                  </a:ext>
                </a:extLst>
              </p14:cNvPr>
              <p14:cNvContentPartPr/>
              <p14:nvPr/>
            </p14:nvContentPartPr>
            <p14:xfrm>
              <a:off x="11416560" y="5819980"/>
              <a:ext cx="220680" cy="325800"/>
            </p14:xfrm>
          </p:contentPart>
        </mc:Choice>
        <mc:Fallback>
          <p:pic>
            <p:nvPicPr>
              <p:cNvPr id="11" name="Ink 10">
                <a:extLst>
                  <a:ext uri="{FF2B5EF4-FFF2-40B4-BE49-F238E27FC236}">
                    <a16:creationId xmlns:a16="http://schemas.microsoft.com/office/drawing/2014/main" id="{6F0848F0-9FAD-F750-F07A-79744D9A8AC7}"/>
                  </a:ext>
                </a:extLst>
              </p:cNvPr>
              <p:cNvPicPr/>
              <p:nvPr/>
            </p:nvPicPr>
            <p:blipFill>
              <a:blip r:embed="rId15"/>
              <a:stretch>
                <a:fillRect/>
              </a:stretch>
            </p:blipFill>
            <p:spPr>
              <a:xfrm>
                <a:off x="11398560" y="5802340"/>
                <a:ext cx="256320" cy="361440"/>
              </a:xfrm>
              <a:prstGeom prst="rect">
                <a:avLst/>
              </a:prstGeom>
            </p:spPr>
          </p:pic>
        </mc:Fallback>
      </mc:AlternateContent>
    </p:spTree>
    <p:extLst>
      <p:ext uri="{BB962C8B-B14F-4D97-AF65-F5344CB8AC3E}">
        <p14:creationId xmlns:p14="http://schemas.microsoft.com/office/powerpoint/2010/main" val="1447507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5300" y="628650"/>
            <a:ext cx="8553259" cy="4816703"/>
          </a:xfrm>
          <a:prstGeom prst="rect">
            <a:avLst/>
          </a:prstGeom>
          <a:noFill/>
        </p:spPr>
        <p:txBody>
          <a:bodyPr wrap="square" rtlCol="0">
            <a:spAutoFit/>
          </a:bodyPr>
          <a:lstStyle/>
          <a:p>
            <a:pPr algn="ctr" rtl="0">
              <a:spcBef>
                <a:spcPts val="0"/>
              </a:spcBef>
              <a:spcAft>
                <a:spcPts val="0"/>
              </a:spcAft>
            </a:pPr>
            <a:r>
              <a:rPr lang="en-US" sz="2800" b="1" i="0" u="none" strike="noStrike">
                <a:solidFill>
                  <a:srgbClr val="FFC000"/>
                </a:solidFill>
                <a:effectLst/>
                <a:latin typeface="Arial" panose="020B0604020202020204" pitchFamily="34" charset="0"/>
              </a:rPr>
              <a:t>Reasons Why God’s People Come Under Judgment</a:t>
            </a:r>
          </a:p>
          <a:p>
            <a:pPr algn="ctr" rtl="0">
              <a:spcBef>
                <a:spcPts val="0"/>
              </a:spcBef>
              <a:spcAft>
                <a:spcPts val="0"/>
              </a:spcAft>
            </a:pPr>
            <a:endParaRPr lang="en-US" sz="1100" b="0">
              <a:solidFill>
                <a:srgbClr val="FFC000"/>
              </a:solidFill>
              <a:effectLst/>
            </a:endParaRPr>
          </a:p>
          <a:p>
            <a:pPr marL="342900" indent="-34290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Disobedience to God’s covenant and commandments (</a:t>
            </a:r>
            <a:r>
              <a:rPr lang="en-US" sz="2400" b="0" i="0" u="none" strike="noStrike">
                <a:solidFill>
                  <a:srgbClr val="00B0F0"/>
                </a:solidFill>
                <a:effectLst/>
                <a:latin typeface="Arial" panose="020B0604020202020204" pitchFamily="34" charset="0"/>
              </a:rPr>
              <a:t>Devarim / Deuteronomy 28:15-68, Vayikra / Leviticus 26:14-46</a:t>
            </a:r>
            <a:r>
              <a:rPr lang="en-US" sz="2400" b="0" i="0" u="none" strike="noStrike">
                <a:solidFill>
                  <a:srgbClr val="FFC000"/>
                </a:solidFill>
                <a:effectLst/>
                <a:latin typeface="Arial" panose="020B0604020202020204" pitchFamily="34" charset="0"/>
              </a:rPr>
              <a:t>).</a:t>
            </a:r>
          </a:p>
          <a:p>
            <a:pPr marL="342900" indent="-34290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Idolatry and worship of other gods (</a:t>
            </a:r>
            <a:r>
              <a:rPr lang="en-US" sz="2400" b="0" i="0" u="none" strike="noStrike">
                <a:solidFill>
                  <a:srgbClr val="00B0F0"/>
                </a:solidFill>
                <a:effectLst/>
                <a:latin typeface="Arial" panose="020B0604020202020204" pitchFamily="34" charset="0"/>
              </a:rPr>
              <a:t>Judges 2:11-15, 2 Kings 17:7-23</a:t>
            </a:r>
            <a:r>
              <a:rPr lang="en-US" sz="2400" b="0" i="0" u="none" strike="noStrike">
                <a:solidFill>
                  <a:srgbClr val="FFC000"/>
                </a:solidFill>
                <a:effectLst/>
                <a:latin typeface="Arial" panose="020B0604020202020204" pitchFamily="34" charset="0"/>
              </a:rPr>
              <a:t>).</a:t>
            </a:r>
          </a:p>
          <a:p>
            <a:pPr marL="342900" indent="-34290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Unfaithfulness and corruption (</a:t>
            </a:r>
            <a:r>
              <a:rPr lang="en-US" sz="2400" b="0" i="0" u="none" strike="noStrike">
                <a:solidFill>
                  <a:srgbClr val="00B0F0"/>
                </a:solidFill>
                <a:effectLst/>
                <a:latin typeface="Arial" panose="020B0604020202020204" pitchFamily="34" charset="0"/>
              </a:rPr>
              <a:t>Hosea 4:1-3, Jeremiah 5:1-9</a:t>
            </a:r>
            <a:r>
              <a:rPr lang="en-US" sz="2400" b="0" i="0" u="none" strike="noStrike">
                <a:solidFill>
                  <a:srgbClr val="FFC000"/>
                </a:solidFill>
                <a:effectLst/>
                <a:latin typeface="Arial" panose="020B0604020202020204" pitchFamily="34" charset="0"/>
              </a:rPr>
              <a:t>).</a:t>
            </a:r>
          </a:p>
          <a:p>
            <a:pPr marL="342900" indent="-34290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Injustice and oppression of the poor and the needy (</a:t>
            </a:r>
            <a:r>
              <a:rPr lang="en-US" sz="2400" b="0" i="0" u="none" strike="noStrike">
                <a:solidFill>
                  <a:srgbClr val="00B0F0"/>
                </a:solidFill>
                <a:effectLst/>
                <a:latin typeface="Arial" panose="020B0604020202020204" pitchFamily="34" charset="0"/>
              </a:rPr>
              <a:t>Amos 2:6-8, Isaiah 1:21-23</a:t>
            </a:r>
            <a:r>
              <a:rPr lang="en-US" sz="2400" b="0" i="0" u="none" strike="noStrike">
                <a:solidFill>
                  <a:srgbClr val="FFC000"/>
                </a:solidFill>
                <a:effectLst/>
                <a:latin typeface="Arial" panose="020B0604020202020204" pitchFamily="34" charset="0"/>
              </a:rPr>
              <a:t>).</a:t>
            </a:r>
          </a:p>
          <a:p>
            <a:pPr marL="342900" indent="-34290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Pride and arrogance (</a:t>
            </a:r>
            <a:r>
              <a:rPr lang="en-US" sz="2400" b="0" i="0" u="none" strike="noStrike">
                <a:solidFill>
                  <a:srgbClr val="00B0F0"/>
                </a:solidFill>
                <a:effectLst/>
                <a:latin typeface="Arial" panose="020B0604020202020204" pitchFamily="34" charset="0"/>
              </a:rPr>
              <a:t>Isaiah 2:12-17, Ezekiel 28:11-19</a:t>
            </a:r>
            <a:r>
              <a:rPr lang="en-US" sz="2400" b="0" i="0" u="none" strike="noStrike">
                <a:solidFill>
                  <a:srgbClr val="FFC000"/>
                </a:solidFill>
                <a:effectLst/>
                <a:latin typeface="Arial" panose="020B0604020202020204" pitchFamily="34" charset="0"/>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E68DE7C-4C14-F61E-D6EB-CA07C67055AD}"/>
                  </a:ext>
                </a:extLst>
              </p14:cNvPr>
              <p14:cNvContentPartPr/>
              <p14:nvPr/>
            </p14:nvContentPartPr>
            <p14:xfrm>
              <a:off x="971880" y="2055100"/>
              <a:ext cx="1689840" cy="33120"/>
            </p14:xfrm>
          </p:contentPart>
        </mc:Choice>
        <mc:Fallback>
          <p:pic>
            <p:nvPicPr>
              <p:cNvPr id="2" name="Ink 1">
                <a:extLst>
                  <a:ext uri="{FF2B5EF4-FFF2-40B4-BE49-F238E27FC236}">
                    <a16:creationId xmlns:a16="http://schemas.microsoft.com/office/drawing/2014/main" id="{3E68DE7C-4C14-F61E-D6EB-CA07C67055AD}"/>
                  </a:ext>
                </a:extLst>
              </p:cNvPr>
              <p:cNvPicPr/>
              <p:nvPr/>
            </p:nvPicPr>
            <p:blipFill>
              <a:blip r:embed="rId5"/>
              <a:stretch>
                <a:fillRect/>
              </a:stretch>
            </p:blipFill>
            <p:spPr>
              <a:xfrm>
                <a:off x="954240" y="2037460"/>
                <a:ext cx="1725480" cy="68760"/>
              </a:xfrm>
              <a:prstGeom prst="rect">
                <a:avLst/>
              </a:prstGeom>
            </p:spPr>
          </p:pic>
        </mc:Fallback>
      </mc:AlternateContent>
      <p:grpSp>
        <p:nvGrpSpPr>
          <p:cNvPr id="7" name="Group 6">
            <a:extLst>
              <a:ext uri="{FF2B5EF4-FFF2-40B4-BE49-F238E27FC236}">
                <a16:creationId xmlns:a16="http://schemas.microsoft.com/office/drawing/2014/main" id="{8EBF0414-45D9-5FD2-4D6C-CFBFCE7D300F}"/>
              </a:ext>
            </a:extLst>
          </p:cNvPr>
          <p:cNvGrpSpPr/>
          <p:nvPr/>
        </p:nvGrpSpPr>
        <p:grpSpPr>
          <a:xfrm>
            <a:off x="4275960" y="2012980"/>
            <a:ext cx="3605760" cy="73800"/>
            <a:chOff x="4275960" y="2012980"/>
            <a:chExt cx="3605760" cy="7380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38CB8F0-2AE9-C890-530A-92E4FA2E75B0}"/>
                    </a:ext>
                  </a:extLst>
                </p14:cNvPr>
                <p14:cNvContentPartPr/>
                <p14:nvPr/>
              </p14:nvContentPartPr>
              <p14:xfrm>
                <a:off x="4275960" y="2012980"/>
                <a:ext cx="899640" cy="48600"/>
              </p14:xfrm>
            </p:contentPart>
          </mc:Choice>
          <mc:Fallback>
            <p:pic>
              <p:nvPicPr>
                <p:cNvPr id="4" name="Ink 3">
                  <a:extLst>
                    <a:ext uri="{FF2B5EF4-FFF2-40B4-BE49-F238E27FC236}">
                      <a16:creationId xmlns:a16="http://schemas.microsoft.com/office/drawing/2014/main" id="{B38CB8F0-2AE9-C890-530A-92E4FA2E75B0}"/>
                    </a:ext>
                  </a:extLst>
                </p:cNvPr>
                <p:cNvPicPr/>
                <p:nvPr/>
              </p:nvPicPr>
              <p:blipFill>
                <a:blip r:embed="rId7"/>
                <a:stretch>
                  <a:fillRect/>
                </a:stretch>
              </p:blipFill>
              <p:spPr>
                <a:xfrm>
                  <a:off x="4258320" y="1995340"/>
                  <a:ext cx="935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A4C5F78-1685-58D3-A81B-41EC611B2090}"/>
                    </a:ext>
                  </a:extLst>
                </p14:cNvPr>
                <p14:cNvContentPartPr/>
                <p14:nvPr/>
              </p14:nvContentPartPr>
              <p14:xfrm>
                <a:off x="6144720" y="2060500"/>
                <a:ext cx="1737000" cy="26280"/>
              </p14:xfrm>
            </p:contentPart>
          </mc:Choice>
          <mc:Fallback>
            <p:pic>
              <p:nvPicPr>
                <p:cNvPr id="5" name="Ink 4">
                  <a:extLst>
                    <a:ext uri="{FF2B5EF4-FFF2-40B4-BE49-F238E27FC236}">
                      <a16:creationId xmlns:a16="http://schemas.microsoft.com/office/drawing/2014/main" id="{8A4C5F78-1685-58D3-A81B-41EC611B2090}"/>
                    </a:ext>
                  </a:extLst>
                </p:cNvPr>
                <p:cNvPicPr/>
                <p:nvPr/>
              </p:nvPicPr>
              <p:blipFill>
                <a:blip r:embed="rId9"/>
                <a:stretch>
                  <a:fillRect/>
                </a:stretch>
              </p:blipFill>
              <p:spPr>
                <a:xfrm>
                  <a:off x="6127080" y="2042860"/>
                  <a:ext cx="1772640" cy="6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66C0D17-8459-AB62-E003-48DF0B698F01}"/>
                  </a:ext>
                </a:extLst>
              </p14:cNvPr>
              <p14:cNvContentPartPr/>
              <p14:nvPr/>
            </p14:nvContentPartPr>
            <p14:xfrm>
              <a:off x="1056120" y="3111340"/>
              <a:ext cx="4371120" cy="141480"/>
            </p14:xfrm>
          </p:contentPart>
        </mc:Choice>
        <mc:Fallback>
          <p:pic>
            <p:nvPicPr>
              <p:cNvPr id="9" name="Ink 8">
                <a:extLst>
                  <a:ext uri="{FF2B5EF4-FFF2-40B4-BE49-F238E27FC236}">
                    <a16:creationId xmlns:a16="http://schemas.microsoft.com/office/drawing/2014/main" id="{666C0D17-8459-AB62-E003-48DF0B698F01}"/>
                  </a:ext>
                </a:extLst>
              </p:cNvPr>
              <p:cNvPicPr/>
              <p:nvPr/>
            </p:nvPicPr>
            <p:blipFill>
              <a:blip r:embed="rId11"/>
              <a:stretch>
                <a:fillRect/>
              </a:stretch>
            </p:blipFill>
            <p:spPr>
              <a:xfrm>
                <a:off x="1038480" y="3093700"/>
                <a:ext cx="44067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54D90DD-BBC0-FABC-8EA2-2E284691C62C}"/>
                  </a:ext>
                </a:extLst>
              </p14:cNvPr>
              <p14:cNvContentPartPr/>
              <p14:nvPr/>
            </p14:nvContentPartPr>
            <p14:xfrm>
              <a:off x="1253400" y="3880300"/>
              <a:ext cx="3482640" cy="71280"/>
            </p14:xfrm>
          </p:contentPart>
        </mc:Choice>
        <mc:Fallback>
          <p:pic>
            <p:nvPicPr>
              <p:cNvPr id="11" name="Ink 10">
                <a:extLst>
                  <a:ext uri="{FF2B5EF4-FFF2-40B4-BE49-F238E27FC236}">
                    <a16:creationId xmlns:a16="http://schemas.microsoft.com/office/drawing/2014/main" id="{254D90DD-BBC0-FABC-8EA2-2E284691C62C}"/>
                  </a:ext>
                </a:extLst>
              </p:cNvPr>
              <p:cNvPicPr/>
              <p:nvPr/>
            </p:nvPicPr>
            <p:blipFill>
              <a:blip r:embed="rId13"/>
              <a:stretch>
                <a:fillRect/>
              </a:stretch>
            </p:blipFill>
            <p:spPr>
              <a:xfrm>
                <a:off x="1235400" y="3862660"/>
                <a:ext cx="3518280" cy="106920"/>
              </a:xfrm>
              <a:prstGeom prst="rect">
                <a:avLst/>
              </a:prstGeom>
            </p:spPr>
          </p:pic>
        </mc:Fallback>
      </mc:AlternateContent>
      <p:grpSp>
        <p:nvGrpSpPr>
          <p:cNvPr id="14" name="Group 13">
            <a:extLst>
              <a:ext uri="{FF2B5EF4-FFF2-40B4-BE49-F238E27FC236}">
                <a16:creationId xmlns:a16="http://schemas.microsoft.com/office/drawing/2014/main" id="{321B67E4-C961-D35B-44CC-6FAFB30F8AC3}"/>
              </a:ext>
            </a:extLst>
          </p:cNvPr>
          <p:cNvGrpSpPr/>
          <p:nvPr/>
        </p:nvGrpSpPr>
        <p:grpSpPr>
          <a:xfrm>
            <a:off x="1084200" y="4571140"/>
            <a:ext cx="2625840" cy="78840"/>
            <a:chOff x="1084200" y="4571140"/>
            <a:chExt cx="2625840" cy="7884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58BA296-5E43-C217-F291-31A57F0A88CE}"/>
                    </a:ext>
                  </a:extLst>
                </p14:cNvPr>
                <p14:cNvContentPartPr/>
                <p14:nvPr/>
              </p14:nvContentPartPr>
              <p14:xfrm>
                <a:off x="1084200" y="4571140"/>
                <a:ext cx="899640" cy="78840"/>
              </p14:xfrm>
            </p:contentPart>
          </mc:Choice>
          <mc:Fallback>
            <p:pic>
              <p:nvPicPr>
                <p:cNvPr id="12" name="Ink 11">
                  <a:extLst>
                    <a:ext uri="{FF2B5EF4-FFF2-40B4-BE49-F238E27FC236}">
                      <a16:creationId xmlns:a16="http://schemas.microsoft.com/office/drawing/2014/main" id="{F58BA296-5E43-C217-F291-31A57F0A88CE}"/>
                    </a:ext>
                  </a:extLst>
                </p:cNvPr>
                <p:cNvPicPr/>
                <p:nvPr/>
              </p:nvPicPr>
              <p:blipFill>
                <a:blip r:embed="rId15"/>
                <a:stretch>
                  <a:fillRect/>
                </a:stretch>
              </p:blipFill>
              <p:spPr>
                <a:xfrm>
                  <a:off x="1066560" y="4553140"/>
                  <a:ext cx="935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6F2C380F-2B22-EB79-3C9F-03D8F1448795}"/>
                    </a:ext>
                  </a:extLst>
                </p14:cNvPr>
                <p14:cNvContentPartPr/>
                <p14:nvPr/>
              </p14:nvContentPartPr>
              <p14:xfrm>
                <a:off x="2922360" y="4599220"/>
                <a:ext cx="787680" cy="44640"/>
              </p14:xfrm>
            </p:contentPart>
          </mc:Choice>
          <mc:Fallback>
            <p:pic>
              <p:nvPicPr>
                <p:cNvPr id="13" name="Ink 12">
                  <a:extLst>
                    <a:ext uri="{FF2B5EF4-FFF2-40B4-BE49-F238E27FC236}">
                      <a16:creationId xmlns:a16="http://schemas.microsoft.com/office/drawing/2014/main" id="{6F2C380F-2B22-EB79-3C9F-03D8F1448795}"/>
                    </a:ext>
                  </a:extLst>
                </p:cNvPr>
                <p:cNvPicPr/>
                <p:nvPr/>
              </p:nvPicPr>
              <p:blipFill>
                <a:blip r:embed="rId17"/>
                <a:stretch>
                  <a:fillRect/>
                </a:stretch>
              </p:blipFill>
              <p:spPr>
                <a:xfrm>
                  <a:off x="2904720" y="4581220"/>
                  <a:ext cx="823320" cy="8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06272537-F3C6-EBBC-3320-8D9DAA6DDC3F}"/>
                  </a:ext>
                </a:extLst>
              </p14:cNvPr>
              <p14:cNvContentPartPr/>
              <p14:nvPr/>
            </p14:nvContentPartPr>
            <p14:xfrm>
              <a:off x="1185720" y="5403100"/>
              <a:ext cx="2175840" cy="47880"/>
            </p14:xfrm>
          </p:contentPart>
        </mc:Choice>
        <mc:Fallback>
          <p:pic>
            <p:nvPicPr>
              <p:cNvPr id="15" name="Ink 14">
                <a:extLst>
                  <a:ext uri="{FF2B5EF4-FFF2-40B4-BE49-F238E27FC236}">
                    <a16:creationId xmlns:a16="http://schemas.microsoft.com/office/drawing/2014/main" id="{06272537-F3C6-EBBC-3320-8D9DAA6DDC3F}"/>
                  </a:ext>
                </a:extLst>
              </p:cNvPr>
              <p:cNvPicPr/>
              <p:nvPr/>
            </p:nvPicPr>
            <p:blipFill>
              <a:blip r:embed="rId19"/>
              <a:stretch>
                <a:fillRect/>
              </a:stretch>
            </p:blipFill>
            <p:spPr>
              <a:xfrm>
                <a:off x="1168080" y="5385100"/>
                <a:ext cx="2211480" cy="83520"/>
              </a:xfrm>
              <a:prstGeom prst="rect">
                <a:avLst/>
              </a:prstGeom>
            </p:spPr>
          </p:pic>
        </mc:Fallback>
      </mc:AlternateContent>
    </p:spTree>
    <p:extLst>
      <p:ext uri="{BB962C8B-B14F-4D97-AF65-F5344CB8AC3E}">
        <p14:creationId xmlns:p14="http://schemas.microsoft.com/office/powerpoint/2010/main" val="203429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19050"/>
            <a:ext cx="9200959" cy="6309420"/>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מג</a:t>
            </a:r>
          </a:p>
          <a:p>
            <a:pPr algn="r"/>
            <a:r>
              <a:rPr lang="he-IL" sz="3500">
                <a:solidFill>
                  <a:srgbClr val="FFFF00"/>
                </a:solidFill>
                <a:cs typeface="+mj-cs"/>
              </a:rPr>
              <a:t>﻿א   וְעַתָּה כֹּה-אָמַר יְהֹוָה בֹּרַאֲךָ יַעֲקֹב וְיֹצֶרְךָ יִשְֹרָאֵל אַל-תִּירָא כִּי גְאַלְתִּיךָ קָרָאתִי בְשִׁמְךָ לִי-אָתָּה: ב   כִּי-תַעֲבֹר בַּמַּיִם אִתְּךָ-אָנִי וּבַנְּהָרוֹת לֹא יִשְׁטְפוּךָ כִּי-תֵלֵךְ בְּמוֹ-אֵשׁ לֹא תִכָּוֶה וְלֶהָבָה לֹא תִבְעַר-בָּךְ:</a:t>
            </a:r>
            <a:r>
              <a:rPr lang="he-IL" sz="3500">
                <a:solidFill>
                  <a:schemeClr val="bg1"/>
                </a:solidFill>
                <a:cs typeface="+mj-cs"/>
              </a:rPr>
              <a:t> </a:t>
            </a:r>
            <a:r>
              <a:rPr lang="he-IL" sz="3500">
                <a:solidFill>
                  <a:srgbClr val="FFC000"/>
                </a:solidFill>
                <a:cs typeface="+mj-cs"/>
              </a:rPr>
              <a:t>ג   כִּי אֲנִי יְהֹוָה אֱלֹהֶיךָ קְדוֹשׁ יִשְֹרָאֵל מוֹשִׁיעֶךָ נָתַתִּי כָפְרְךָ מִצְרַיִם כּוּשׁ וּסְבָא תַּחְתֶּיךָ: ד   מֵאֲשֶׁר יָקַרְתָּ בְעֵינַי נִכְבַּדְתָּ וַאֲנִי אֲהַבְתִּיךָ וְאֶתֵּן אָדָם תַּחְתֶּיךָ וּלְאֻמִּים תַּחַת נַפְשֶׁךָ: </a:t>
            </a:r>
            <a:r>
              <a:rPr lang="he-IL" sz="3500">
                <a:solidFill>
                  <a:srgbClr val="92D050"/>
                </a:solidFill>
                <a:cs typeface="+mj-cs"/>
              </a:rPr>
              <a:t>ה   אַל-תִּירָא כִּי-אִתְּךָ-אָנִי מִמִּזְרָח אָבִיא זַרְעֶךָ וּמִמַּעֲרָב אֲקַבְּצֶךָּ: ו   אֹמַר לַצָּפוֹן תֵּנִי וּלְתֵימָן אַל-תִּכְלָאִי הָבִיאִי בָנַי מֵרָחוֹק וּבְנוֹתַי מִקְצֵה הָאָרֶץ: ז   כֹּל הַנִּקְרָא בִשְׁמִי וְלִכְבוֹדִי בְּרָאתִיו יְצַרְתִּיו אַף-עֲשִֹיתִיו: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36C5A7F-4056-0514-E896-8910C22BFF81}"/>
                  </a:ext>
                </a:extLst>
              </p14:cNvPr>
              <p14:cNvContentPartPr/>
              <p14:nvPr/>
            </p14:nvContentPartPr>
            <p14:xfrm>
              <a:off x="5441640" y="710500"/>
              <a:ext cx="3875040" cy="79560"/>
            </p14:xfrm>
          </p:contentPart>
        </mc:Choice>
        <mc:Fallback>
          <p:pic>
            <p:nvPicPr>
              <p:cNvPr id="2" name="Ink 1">
                <a:extLst>
                  <a:ext uri="{FF2B5EF4-FFF2-40B4-BE49-F238E27FC236}">
                    <a16:creationId xmlns:a16="http://schemas.microsoft.com/office/drawing/2014/main" id="{536C5A7F-4056-0514-E896-8910C22BFF81}"/>
                  </a:ext>
                </a:extLst>
              </p:cNvPr>
              <p:cNvPicPr/>
              <p:nvPr/>
            </p:nvPicPr>
            <p:blipFill>
              <a:blip r:embed="rId5"/>
              <a:stretch>
                <a:fillRect/>
              </a:stretch>
            </p:blipFill>
            <p:spPr>
              <a:xfrm>
                <a:off x="5424000" y="692860"/>
                <a:ext cx="3910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B86BCD0-3FA3-50DE-E828-EB0CD5A30020}"/>
                  </a:ext>
                </a:extLst>
              </p14:cNvPr>
              <p14:cNvContentPartPr/>
              <p14:nvPr/>
            </p14:nvContentPartPr>
            <p14:xfrm>
              <a:off x="5650800" y="1252300"/>
              <a:ext cx="3037320" cy="72000"/>
            </p14:xfrm>
          </p:contentPart>
        </mc:Choice>
        <mc:Fallback>
          <p:pic>
            <p:nvPicPr>
              <p:cNvPr id="4" name="Ink 3">
                <a:extLst>
                  <a:ext uri="{FF2B5EF4-FFF2-40B4-BE49-F238E27FC236}">
                    <a16:creationId xmlns:a16="http://schemas.microsoft.com/office/drawing/2014/main" id="{EB86BCD0-3FA3-50DE-E828-EB0CD5A30020}"/>
                  </a:ext>
                </a:extLst>
              </p:cNvPr>
              <p:cNvPicPr/>
              <p:nvPr/>
            </p:nvPicPr>
            <p:blipFill>
              <a:blip r:embed="rId7"/>
              <a:stretch>
                <a:fillRect/>
              </a:stretch>
            </p:blipFill>
            <p:spPr>
              <a:xfrm>
                <a:off x="5632800" y="1234660"/>
                <a:ext cx="30729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 name="Ink 23">
                <a:extLst>
                  <a:ext uri="{FF2B5EF4-FFF2-40B4-BE49-F238E27FC236}">
                    <a16:creationId xmlns:a16="http://schemas.microsoft.com/office/drawing/2014/main" id="{B8F3FB06-9F55-506D-8B3D-48B910B09689}"/>
                  </a:ext>
                </a:extLst>
              </p14:cNvPr>
              <p14:cNvContentPartPr/>
              <p14:nvPr/>
            </p14:nvContentPartPr>
            <p14:xfrm>
              <a:off x="4248600" y="1232500"/>
              <a:ext cx="1328760" cy="650160"/>
            </p14:xfrm>
          </p:contentPart>
        </mc:Choice>
        <mc:Fallback>
          <p:pic>
            <p:nvPicPr>
              <p:cNvPr id="24" name="Ink 23">
                <a:extLst>
                  <a:ext uri="{FF2B5EF4-FFF2-40B4-BE49-F238E27FC236}">
                    <a16:creationId xmlns:a16="http://schemas.microsoft.com/office/drawing/2014/main" id="{B8F3FB06-9F55-506D-8B3D-48B910B09689}"/>
                  </a:ext>
                </a:extLst>
              </p:cNvPr>
              <p:cNvPicPr/>
              <p:nvPr/>
            </p:nvPicPr>
            <p:blipFill>
              <a:blip r:embed="rId9"/>
              <a:stretch>
                <a:fillRect/>
              </a:stretch>
            </p:blipFill>
            <p:spPr>
              <a:xfrm>
                <a:off x="4230600" y="1214500"/>
                <a:ext cx="1364400" cy="685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7" name="Ink 46">
                <a:extLst>
                  <a:ext uri="{FF2B5EF4-FFF2-40B4-BE49-F238E27FC236}">
                    <a16:creationId xmlns:a16="http://schemas.microsoft.com/office/drawing/2014/main" id="{1EA5FC61-6D72-DB64-CC70-C11B69573CA8}"/>
                  </a:ext>
                </a:extLst>
              </p14:cNvPr>
              <p14:cNvContentPartPr/>
              <p14:nvPr/>
            </p14:nvContentPartPr>
            <p14:xfrm>
              <a:off x="659040" y="1820020"/>
              <a:ext cx="505080" cy="50040"/>
            </p14:xfrm>
          </p:contentPart>
        </mc:Choice>
        <mc:Fallback>
          <p:pic>
            <p:nvPicPr>
              <p:cNvPr id="47" name="Ink 46">
                <a:extLst>
                  <a:ext uri="{FF2B5EF4-FFF2-40B4-BE49-F238E27FC236}">
                    <a16:creationId xmlns:a16="http://schemas.microsoft.com/office/drawing/2014/main" id="{1EA5FC61-6D72-DB64-CC70-C11B69573CA8}"/>
                  </a:ext>
                </a:extLst>
              </p:cNvPr>
              <p:cNvPicPr/>
              <p:nvPr/>
            </p:nvPicPr>
            <p:blipFill>
              <a:blip r:embed="rId11"/>
              <a:stretch>
                <a:fillRect/>
              </a:stretch>
            </p:blipFill>
            <p:spPr>
              <a:xfrm>
                <a:off x="641040" y="1802020"/>
                <a:ext cx="540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8" name="Ink 47">
                <a:extLst>
                  <a:ext uri="{FF2B5EF4-FFF2-40B4-BE49-F238E27FC236}">
                    <a16:creationId xmlns:a16="http://schemas.microsoft.com/office/drawing/2014/main" id="{730559F6-6A33-F8C8-D37C-9159D6A5414E}"/>
                  </a:ext>
                </a:extLst>
              </p14:cNvPr>
              <p14:cNvContentPartPr/>
              <p14:nvPr/>
            </p14:nvContentPartPr>
            <p14:xfrm>
              <a:off x="364200" y="1271740"/>
              <a:ext cx="3410640" cy="694800"/>
            </p14:xfrm>
          </p:contentPart>
        </mc:Choice>
        <mc:Fallback>
          <p:pic>
            <p:nvPicPr>
              <p:cNvPr id="48" name="Ink 47">
                <a:extLst>
                  <a:ext uri="{FF2B5EF4-FFF2-40B4-BE49-F238E27FC236}">
                    <a16:creationId xmlns:a16="http://schemas.microsoft.com/office/drawing/2014/main" id="{730559F6-6A33-F8C8-D37C-9159D6A5414E}"/>
                  </a:ext>
                </a:extLst>
              </p:cNvPr>
              <p:cNvPicPr/>
              <p:nvPr/>
            </p:nvPicPr>
            <p:blipFill>
              <a:blip r:embed="rId13"/>
              <a:stretch>
                <a:fillRect/>
              </a:stretch>
            </p:blipFill>
            <p:spPr>
              <a:xfrm>
                <a:off x="346560" y="1254100"/>
                <a:ext cx="3446280" cy="730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9" name="Ink 48">
                <a:extLst>
                  <a:ext uri="{FF2B5EF4-FFF2-40B4-BE49-F238E27FC236}">
                    <a16:creationId xmlns:a16="http://schemas.microsoft.com/office/drawing/2014/main" id="{AA5744AE-1392-2D37-45E3-25315893BAB1}"/>
                  </a:ext>
                </a:extLst>
              </p14:cNvPr>
              <p14:cNvContentPartPr/>
              <p14:nvPr/>
            </p14:nvContentPartPr>
            <p14:xfrm>
              <a:off x="8662560" y="1767100"/>
              <a:ext cx="757440" cy="619200"/>
            </p14:xfrm>
          </p:contentPart>
        </mc:Choice>
        <mc:Fallback>
          <p:pic>
            <p:nvPicPr>
              <p:cNvPr id="49" name="Ink 48">
                <a:extLst>
                  <a:ext uri="{FF2B5EF4-FFF2-40B4-BE49-F238E27FC236}">
                    <a16:creationId xmlns:a16="http://schemas.microsoft.com/office/drawing/2014/main" id="{AA5744AE-1392-2D37-45E3-25315893BAB1}"/>
                  </a:ext>
                </a:extLst>
              </p:cNvPr>
              <p:cNvPicPr/>
              <p:nvPr/>
            </p:nvPicPr>
            <p:blipFill>
              <a:blip r:embed="rId15"/>
              <a:stretch>
                <a:fillRect/>
              </a:stretch>
            </p:blipFill>
            <p:spPr>
              <a:xfrm>
                <a:off x="8644920" y="1749460"/>
                <a:ext cx="793080" cy="654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0" name="Ink 49">
                <a:extLst>
                  <a:ext uri="{FF2B5EF4-FFF2-40B4-BE49-F238E27FC236}">
                    <a16:creationId xmlns:a16="http://schemas.microsoft.com/office/drawing/2014/main" id="{EFA52354-997B-50AC-22D5-E88BE621D242}"/>
                  </a:ext>
                </a:extLst>
              </p14:cNvPr>
              <p14:cNvContentPartPr/>
              <p14:nvPr/>
            </p14:nvContentPartPr>
            <p14:xfrm>
              <a:off x="7623600" y="1161940"/>
              <a:ext cx="1278720" cy="741600"/>
            </p14:xfrm>
          </p:contentPart>
        </mc:Choice>
        <mc:Fallback>
          <p:pic>
            <p:nvPicPr>
              <p:cNvPr id="50" name="Ink 49">
                <a:extLst>
                  <a:ext uri="{FF2B5EF4-FFF2-40B4-BE49-F238E27FC236}">
                    <a16:creationId xmlns:a16="http://schemas.microsoft.com/office/drawing/2014/main" id="{EFA52354-997B-50AC-22D5-E88BE621D242}"/>
                  </a:ext>
                </a:extLst>
              </p:cNvPr>
              <p:cNvPicPr/>
              <p:nvPr/>
            </p:nvPicPr>
            <p:blipFill>
              <a:blip r:embed="rId17"/>
              <a:stretch>
                <a:fillRect/>
              </a:stretch>
            </p:blipFill>
            <p:spPr>
              <a:xfrm>
                <a:off x="7605960" y="1143940"/>
                <a:ext cx="1314360" cy="777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
            <p14:nvContentPartPr>
              <p14:cNvPr id="51" name="Ink 50">
                <a:extLst>
                  <a:ext uri="{FF2B5EF4-FFF2-40B4-BE49-F238E27FC236}">
                    <a16:creationId xmlns:a16="http://schemas.microsoft.com/office/drawing/2014/main" id="{A1D79C79-6764-C81C-C280-48F21403D529}"/>
                  </a:ext>
                </a:extLst>
              </p14:cNvPr>
              <p14:cNvContentPartPr/>
              <p14:nvPr/>
            </p14:nvContentPartPr>
            <p14:xfrm>
              <a:off x="6568440" y="1229620"/>
              <a:ext cx="1209240" cy="676440"/>
            </p14:xfrm>
          </p:contentPart>
        </mc:Choice>
        <mc:Fallback>
          <p:pic>
            <p:nvPicPr>
              <p:cNvPr id="51" name="Ink 50">
                <a:extLst>
                  <a:ext uri="{FF2B5EF4-FFF2-40B4-BE49-F238E27FC236}">
                    <a16:creationId xmlns:a16="http://schemas.microsoft.com/office/drawing/2014/main" id="{A1D79C79-6764-C81C-C280-48F21403D529}"/>
                  </a:ext>
                </a:extLst>
              </p:cNvPr>
              <p:cNvPicPr/>
              <p:nvPr/>
            </p:nvPicPr>
            <p:blipFill>
              <a:blip r:embed="rId19"/>
              <a:stretch>
                <a:fillRect/>
              </a:stretch>
            </p:blipFill>
            <p:spPr>
              <a:xfrm>
                <a:off x="6537120" y="1198300"/>
                <a:ext cx="1271880" cy="739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52" name="Ink 51">
                <a:extLst>
                  <a:ext uri="{FF2B5EF4-FFF2-40B4-BE49-F238E27FC236}">
                    <a16:creationId xmlns:a16="http://schemas.microsoft.com/office/drawing/2014/main" id="{28C5995B-9C0D-ADA7-DE91-AAB6A1E73244}"/>
                  </a:ext>
                </a:extLst>
              </p14:cNvPr>
              <p14:cNvContentPartPr/>
              <p14:nvPr/>
            </p14:nvContentPartPr>
            <p14:xfrm>
              <a:off x="5075520" y="1228180"/>
              <a:ext cx="542880" cy="569880"/>
            </p14:xfrm>
          </p:contentPart>
        </mc:Choice>
        <mc:Fallback>
          <p:pic>
            <p:nvPicPr>
              <p:cNvPr id="52" name="Ink 51">
                <a:extLst>
                  <a:ext uri="{FF2B5EF4-FFF2-40B4-BE49-F238E27FC236}">
                    <a16:creationId xmlns:a16="http://schemas.microsoft.com/office/drawing/2014/main" id="{28C5995B-9C0D-ADA7-DE91-AAB6A1E73244}"/>
                  </a:ext>
                </a:extLst>
              </p:cNvPr>
              <p:cNvPicPr/>
              <p:nvPr/>
            </p:nvPicPr>
            <p:blipFill>
              <a:blip r:embed="rId21"/>
              <a:stretch>
                <a:fillRect/>
              </a:stretch>
            </p:blipFill>
            <p:spPr>
              <a:xfrm>
                <a:off x="5044200" y="1196860"/>
                <a:ext cx="605520" cy="632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53" name="Ink 52">
                <a:extLst>
                  <a:ext uri="{FF2B5EF4-FFF2-40B4-BE49-F238E27FC236}">
                    <a16:creationId xmlns:a16="http://schemas.microsoft.com/office/drawing/2014/main" id="{888616F8-1866-EB95-F416-842BA1764DC1}"/>
                  </a:ext>
                </a:extLst>
              </p14:cNvPr>
              <p14:cNvContentPartPr/>
              <p14:nvPr/>
            </p14:nvContentPartPr>
            <p14:xfrm>
              <a:off x="380040" y="678820"/>
              <a:ext cx="1695960" cy="642240"/>
            </p14:xfrm>
          </p:contentPart>
        </mc:Choice>
        <mc:Fallback>
          <p:pic>
            <p:nvPicPr>
              <p:cNvPr id="53" name="Ink 52">
                <a:extLst>
                  <a:ext uri="{FF2B5EF4-FFF2-40B4-BE49-F238E27FC236}">
                    <a16:creationId xmlns:a16="http://schemas.microsoft.com/office/drawing/2014/main" id="{888616F8-1866-EB95-F416-842BA1764DC1}"/>
                  </a:ext>
                </a:extLst>
              </p:cNvPr>
              <p:cNvPicPr/>
              <p:nvPr/>
            </p:nvPicPr>
            <p:blipFill>
              <a:blip r:embed="rId23"/>
              <a:stretch>
                <a:fillRect/>
              </a:stretch>
            </p:blipFill>
            <p:spPr>
              <a:xfrm>
                <a:off x="348720" y="647500"/>
                <a:ext cx="1758600" cy="704880"/>
              </a:xfrm>
              <a:prstGeom prst="rect">
                <a:avLst/>
              </a:prstGeom>
            </p:spPr>
          </p:pic>
        </mc:Fallback>
      </mc:AlternateContent>
      <p:grpSp>
        <p:nvGrpSpPr>
          <p:cNvPr id="61" name="Group 60">
            <a:extLst>
              <a:ext uri="{FF2B5EF4-FFF2-40B4-BE49-F238E27FC236}">
                <a16:creationId xmlns:a16="http://schemas.microsoft.com/office/drawing/2014/main" id="{4D5493C7-B5A0-7993-121A-9026B722BA4C}"/>
              </a:ext>
            </a:extLst>
          </p:cNvPr>
          <p:cNvGrpSpPr/>
          <p:nvPr/>
        </p:nvGrpSpPr>
        <p:grpSpPr>
          <a:xfrm>
            <a:off x="2517720" y="2858620"/>
            <a:ext cx="4612320" cy="107640"/>
            <a:chOff x="2517720" y="2858620"/>
            <a:chExt cx="4612320" cy="107640"/>
          </a:xfrm>
        </p:grpSpPr>
        <mc:AlternateContent xmlns:mc="http://schemas.openxmlformats.org/markup-compatibility/2006">
          <mc:Choice xmlns:p14="http://schemas.microsoft.com/office/powerpoint/2010/main" Requires="p14">
            <p:contentPart p14:bwMode="auto" r:id="rId24">
              <p14:nvContentPartPr>
                <p14:cNvPr id="58" name="Ink 57">
                  <a:extLst>
                    <a:ext uri="{FF2B5EF4-FFF2-40B4-BE49-F238E27FC236}">
                      <a16:creationId xmlns:a16="http://schemas.microsoft.com/office/drawing/2014/main" id="{CEB9BA92-855A-D536-48A7-628BBC779756}"/>
                    </a:ext>
                  </a:extLst>
                </p14:cNvPr>
                <p14:cNvContentPartPr/>
                <p14:nvPr/>
              </p14:nvContentPartPr>
              <p14:xfrm>
                <a:off x="4468200" y="2868340"/>
                <a:ext cx="2661840" cy="97920"/>
              </p14:xfrm>
            </p:contentPart>
          </mc:Choice>
          <mc:Fallback>
            <p:pic>
              <p:nvPicPr>
                <p:cNvPr id="58" name="Ink 57">
                  <a:extLst>
                    <a:ext uri="{FF2B5EF4-FFF2-40B4-BE49-F238E27FC236}">
                      <a16:creationId xmlns:a16="http://schemas.microsoft.com/office/drawing/2014/main" id="{CEB9BA92-855A-D536-48A7-628BBC779756}"/>
                    </a:ext>
                  </a:extLst>
                </p:cNvPr>
                <p:cNvPicPr/>
                <p:nvPr/>
              </p:nvPicPr>
              <p:blipFill>
                <a:blip r:embed="rId25"/>
                <a:stretch>
                  <a:fillRect/>
                </a:stretch>
              </p:blipFill>
              <p:spPr>
                <a:xfrm>
                  <a:off x="4450560" y="2850340"/>
                  <a:ext cx="2697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9" name="Ink 58">
                  <a:extLst>
                    <a:ext uri="{FF2B5EF4-FFF2-40B4-BE49-F238E27FC236}">
                      <a16:creationId xmlns:a16="http://schemas.microsoft.com/office/drawing/2014/main" id="{3BA9B175-1C04-D2CC-7918-C4253F7A4E2C}"/>
                    </a:ext>
                  </a:extLst>
                </p14:cNvPr>
                <p14:cNvContentPartPr/>
                <p14:nvPr/>
              </p14:nvContentPartPr>
              <p14:xfrm>
                <a:off x="3627600" y="2858620"/>
                <a:ext cx="759960" cy="54000"/>
              </p14:xfrm>
            </p:contentPart>
          </mc:Choice>
          <mc:Fallback>
            <p:pic>
              <p:nvPicPr>
                <p:cNvPr id="59" name="Ink 58">
                  <a:extLst>
                    <a:ext uri="{FF2B5EF4-FFF2-40B4-BE49-F238E27FC236}">
                      <a16:creationId xmlns:a16="http://schemas.microsoft.com/office/drawing/2014/main" id="{3BA9B175-1C04-D2CC-7918-C4253F7A4E2C}"/>
                    </a:ext>
                  </a:extLst>
                </p:cNvPr>
                <p:cNvPicPr/>
                <p:nvPr/>
              </p:nvPicPr>
              <p:blipFill>
                <a:blip r:embed="rId27"/>
                <a:stretch>
                  <a:fillRect/>
                </a:stretch>
              </p:blipFill>
              <p:spPr>
                <a:xfrm>
                  <a:off x="3609960" y="2840980"/>
                  <a:ext cx="795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0" name="Ink 59">
                  <a:extLst>
                    <a:ext uri="{FF2B5EF4-FFF2-40B4-BE49-F238E27FC236}">
                      <a16:creationId xmlns:a16="http://schemas.microsoft.com/office/drawing/2014/main" id="{487763F3-8686-37D0-0661-D646CA1419AE}"/>
                    </a:ext>
                  </a:extLst>
                </p14:cNvPr>
                <p14:cNvContentPartPr/>
                <p14:nvPr/>
              </p14:nvContentPartPr>
              <p14:xfrm>
                <a:off x="2517720" y="2904700"/>
                <a:ext cx="1050840" cy="55440"/>
              </p14:xfrm>
            </p:contentPart>
          </mc:Choice>
          <mc:Fallback>
            <p:pic>
              <p:nvPicPr>
                <p:cNvPr id="60" name="Ink 59">
                  <a:extLst>
                    <a:ext uri="{FF2B5EF4-FFF2-40B4-BE49-F238E27FC236}">
                      <a16:creationId xmlns:a16="http://schemas.microsoft.com/office/drawing/2014/main" id="{487763F3-8686-37D0-0661-D646CA1419AE}"/>
                    </a:ext>
                  </a:extLst>
                </p:cNvPr>
                <p:cNvPicPr/>
                <p:nvPr/>
              </p:nvPicPr>
              <p:blipFill>
                <a:blip r:embed="rId29"/>
                <a:stretch>
                  <a:fillRect/>
                </a:stretch>
              </p:blipFill>
              <p:spPr>
                <a:xfrm>
                  <a:off x="2500080" y="2886700"/>
                  <a:ext cx="1086480" cy="91080"/>
                </a:xfrm>
                <a:prstGeom prst="rect">
                  <a:avLst/>
                </a:prstGeom>
              </p:spPr>
            </p:pic>
          </mc:Fallback>
        </mc:AlternateContent>
      </p:grpSp>
      <p:grpSp>
        <p:nvGrpSpPr>
          <p:cNvPr id="64" name="Group 63">
            <a:extLst>
              <a:ext uri="{FF2B5EF4-FFF2-40B4-BE49-F238E27FC236}">
                <a16:creationId xmlns:a16="http://schemas.microsoft.com/office/drawing/2014/main" id="{B65CBC44-5BAC-8F6E-BD7D-E1B2E9A16249}"/>
              </a:ext>
            </a:extLst>
          </p:cNvPr>
          <p:cNvGrpSpPr/>
          <p:nvPr/>
        </p:nvGrpSpPr>
        <p:grpSpPr>
          <a:xfrm>
            <a:off x="477960" y="2861500"/>
            <a:ext cx="1823040" cy="135000"/>
            <a:chOff x="477960" y="2861500"/>
            <a:chExt cx="1823040" cy="135000"/>
          </a:xfrm>
        </p:grpSpPr>
        <mc:AlternateContent xmlns:mc="http://schemas.openxmlformats.org/markup-compatibility/2006">
          <mc:Choice xmlns:p14="http://schemas.microsoft.com/office/powerpoint/2010/main" Requires="p14">
            <p:contentPart p14:bwMode="auto" r:id="rId30">
              <p14:nvContentPartPr>
                <p14:cNvPr id="62" name="Ink 61">
                  <a:extLst>
                    <a:ext uri="{FF2B5EF4-FFF2-40B4-BE49-F238E27FC236}">
                      <a16:creationId xmlns:a16="http://schemas.microsoft.com/office/drawing/2014/main" id="{F99FD184-31C6-1ACC-5C05-CB40F1A5A989}"/>
                    </a:ext>
                  </a:extLst>
                </p14:cNvPr>
                <p14:cNvContentPartPr/>
                <p14:nvPr/>
              </p14:nvContentPartPr>
              <p14:xfrm>
                <a:off x="1597920" y="2861500"/>
                <a:ext cx="703080" cy="68040"/>
              </p14:xfrm>
            </p:contentPart>
          </mc:Choice>
          <mc:Fallback>
            <p:pic>
              <p:nvPicPr>
                <p:cNvPr id="62" name="Ink 61">
                  <a:extLst>
                    <a:ext uri="{FF2B5EF4-FFF2-40B4-BE49-F238E27FC236}">
                      <a16:creationId xmlns:a16="http://schemas.microsoft.com/office/drawing/2014/main" id="{F99FD184-31C6-1ACC-5C05-CB40F1A5A989}"/>
                    </a:ext>
                  </a:extLst>
                </p:cNvPr>
                <p:cNvPicPr/>
                <p:nvPr/>
              </p:nvPicPr>
              <p:blipFill>
                <a:blip r:embed="rId31"/>
                <a:stretch>
                  <a:fillRect/>
                </a:stretch>
              </p:blipFill>
              <p:spPr>
                <a:xfrm>
                  <a:off x="1579920" y="2843500"/>
                  <a:ext cx="738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3" name="Ink 62">
                  <a:extLst>
                    <a:ext uri="{FF2B5EF4-FFF2-40B4-BE49-F238E27FC236}">
                      <a16:creationId xmlns:a16="http://schemas.microsoft.com/office/drawing/2014/main" id="{6EC31C4B-373E-28CC-DA7B-D13A1CCC3351}"/>
                    </a:ext>
                  </a:extLst>
                </p14:cNvPr>
                <p14:cNvContentPartPr/>
                <p14:nvPr/>
              </p14:nvContentPartPr>
              <p14:xfrm>
                <a:off x="477960" y="2906860"/>
                <a:ext cx="818280" cy="89640"/>
              </p14:xfrm>
            </p:contentPart>
          </mc:Choice>
          <mc:Fallback>
            <p:pic>
              <p:nvPicPr>
                <p:cNvPr id="63" name="Ink 62">
                  <a:extLst>
                    <a:ext uri="{FF2B5EF4-FFF2-40B4-BE49-F238E27FC236}">
                      <a16:creationId xmlns:a16="http://schemas.microsoft.com/office/drawing/2014/main" id="{6EC31C4B-373E-28CC-DA7B-D13A1CCC3351}"/>
                    </a:ext>
                  </a:extLst>
                </p:cNvPr>
                <p:cNvPicPr/>
                <p:nvPr/>
              </p:nvPicPr>
              <p:blipFill>
                <a:blip r:embed="rId33"/>
                <a:stretch>
                  <a:fillRect/>
                </a:stretch>
              </p:blipFill>
              <p:spPr>
                <a:xfrm>
                  <a:off x="460320" y="2888860"/>
                  <a:ext cx="853920" cy="1252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4">
            <p14:nvContentPartPr>
              <p14:cNvPr id="91" name="Ink 90">
                <a:extLst>
                  <a:ext uri="{FF2B5EF4-FFF2-40B4-BE49-F238E27FC236}">
                    <a16:creationId xmlns:a16="http://schemas.microsoft.com/office/drawing/2014/main" id="{433BD039-769E-6C5F-909A-1531B43C8A64}"/>
                  </a:ext>
                </a:extLst>
              </p14:cNvPr>
              <p14:cNvContentPartPr/>
              <p14:nvPr/>
            </p14:nvContentPartPr>
            <p14:xfrm>
              <a:off x="4673040" y="3384940"/>
              <a:ext cx="2681640" cy="634320"/>
            </p14:xfrm>
          </p:contentPart>
        </mc:Choice>
        <mc:Fallback>
          <p:pic>
            <p:nvPicPr>
              <p:cNvPr id="91" name="Ink 90">
                <a:extLst>
                  <a:ext uri="{FF2B5EF4-FFF2-40B4-BE49-F238E27FC236}">
                    <a16:creationId xmlns:a16="http://schemas.microsoft.com/office/drawing/2014/main" id="{433BD039-769E-6C5F-909A-1531B43C8A64}"/>
                  </a:ext>
                </a:extLst>
              </p:cNvPr>
              <p:cNvPicPr/>
              <p:nvPr/>
            </p:nvPicPr>
            <p:blipFill>
              <a:blip r:embed="rId35"/>
              <a:stretch>
                <a:fillRect/>
              </a:stretch>
            </p:blipFill>
            <p:spPr>
              <a:xfrm>
                <a:off x="4641720" y="3353620"/>
                <a:ext cx="2744280" cy="696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
            <p14:nvContentPartPr>
              <p14:cNvPr id="92" name="Ink 91">
                <a:extLst>
                  <a:ext uri="{FF2B5EF4-FFF2-40B4-BE49-F238E27FC236}">
                    <a16:creationId xmlns:a16="http://schemas.microsoft.com/office/drawing/2014/main" id="{07C91E05-7DBD-3C68-3019-C989ACDD64F3}"/>
                  </a:ext>
                </a:extLst>
              </p14:cNvPr>
              <p14:cNvContentPartPr/>
              <p14:nvPr/>
            </p14:nvContentPartPr>
            <p14:xfrm>
              <a:off x="1627080" y="3375580"/>
              <a:ext cx="3096000" cy="662760"/>
            </p14:xfrm>
          </p:contentPart>
        </mc:Choice>
        <mc:Fallback>
          <p:pic>
            <p:nvPicPr>
              <p:cNvPr id="92" name="Ink 91">
                <a:extLst>
                  <a:ext uri="{FF2B5EF4-FFF2-40B4-BE49-F238E27FC236}">
                    <a16:creationId xmlns:a16="http://schemas.microsoft.com/office/drawing/2014/main" id="{07C91E05-7DBD-3C68-3019-C989ACDD64F3}"/>
                  </a:ext>
                </a:extLst>
              </p:cNvPr>
              <p:cNvPicPr/>
              <p:nvPr/>
            </p:nvPicPr>
            <p:blipFill>
              <a:blip r:embed="rId37"/>
              <a:stretch>
                <a:fillRect/>
              </a:stretch>
            </p:blipFill>
            <p:spPr>
              <a:xfrm>
                <a:off x="1595760" y="3344260"/>
                <a:ext cx="3158640" cy="725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8">
            <p14:nvContentPartPr>
              <p14:cNvPr id="96" name="Ink 95">
                <a:extLst>
                  <a:ext uri="{FF2B5EF4-FFF2-40B4-BE49-F238E27FC236}">
                    <a16:creationId xmlns:a16="http://schemas.microsoft.com/office/drawing/2014/main" id="{A52F49C1-44B5-6BDB-3B12-0F756A5337E1}"/>
                  </a:ext>
                </a:extLst>
              </p14:cNvPr>
              <p14:cNvContentPartPr/>
              <p14:nvPr/>
            </p14:nvContentPartPr>
            <p14:xfrm>
              <a:off x="1650480" y="3349300"/>
              <a:ext cx="5881680" cy="760320"/>
            </p14:xfrm>
          </p:contentPart>
        </mc:Choice>
        <mc:Fallback>
          <p:pic>
            <p:nvPicPr>
              <p:cNvPr id="96" name="Ink 95">
                <a:extLst>
                  <a:ext uri="{FF2B5EF4-FFF2-40B4-BE49-F238E27FC236}">
                    <a16:creationId xmlns:a16="http://schemas.microsoft.com/office/drawing/2014/main" id="{A52F49C1-44B5-6BDB-3B12-0F756A5337E1}"/>
                  </a:ext>
                </a:extLst>
              </p:cNvPr>
              <p:cNvPicPr/>
              <p:nvPr/>
            </p:nvPicPr>
            <p:blipFill>
              <a:blip r:embed="rId39"/>
              <a:stretch>
                <a:fillRect/>
              </a:stretch>
            </p:blipFill>
            <p:spPr>
              <a:xfrm>
                <a:off x="1619160" y="3317980"/>
                <a:ext cx="5944320" cy="822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7" name="Ink 96">
                <a:extLst>
                  <a:ext uri="{FF2B5EF4-FFF2-40B4-BE49-F238E27FC236}">
                    <a16:creationId xmlns:a16="http://schemas.microsoft.com/office/drawing/2014/main" id="{51965729-04A6-E463-96F9-BB7BBA03C065}"/>
                  </a:ext>
                </a:extLst>
              </p14:cNvPr>
              <p14:cNvContentPartPr/>
              <p14:nvPr/>
            </p14:nvContentPartPr>
            <p14:xfrm>
              <a:off x="6711000" y="2956540"/>
              <a:ext cx="24480" cy="1800"/>
            </p14:xfrm>
          </p:contentPart>
        </mc:Choice>
        <mc:Fallback>
          <p:pic>
            <p:nvPicPr>
              <p:cNvPr id="97" name="Ink 96">
                <a:extLst>
                  <a:ext uri="{FF2B5EF4-FFF2-40B4-BE49-F238E27FC236}">
                    <a16:creationId xmlns:a16="http://schemas.microsoft.com/office/drawing/2014/main" id="{51965729-04A6-E463-96F9-BB7BBA03C065}"/>
                  </a:ext>
                </a:extLst>
              </p:cNvPr>
              <p:cNvPicPr/>
              <p:nvPr/>
            </p:nvPicPr>
            <p:blipFill>
              <a:blip r:embed="rId41"/>
              <a:stretch>
                <a:fillRect/>
              </a:stretch>
            </p:blipFill>
            <p:spPr>
              <a:xfrm>
                <a:off x="6693360" y="2938900"/>
                <a:ext cx="60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8" name="Ink 97">
                <a:extLst>
                  <a:ext uri="{FF2B5EF4-FFF2-40B4-BE49-F238E27FC236}">
                    <a16:creationId xmlns:a16="http://schemas.microsoft.com/office/drawing/2014/main" id="{D8786B2F-8547-AD12-5979-964163632F5F}"/>
                  </a:ext>
                </a:extLst>
              </p14:cNvPr>
              <p14:cNvContentPartPr/>
              <p14:nvPr/>
            </p14:nvContentPartPr>
            <p14:xfrm>
              <a:off x="2382360" y="2318620"/>
              <a:ext cx="4881240" cy="649080"/>
            </p14:xfrm>
          </p:contentPart>
        </mc:Choice>
        <mc:Fallback>
          <p:pic>
            <p:nvPicPr>
              <p:cNvPr id="98" name="Ink 97">
                <a:extLst>
                  <a:ext uri="{FF2B5EF4-FFF2-40B4-BE49-F238E27FC236}">
                    <a16:creationId xmlns:a16="http://schemas.microsoft.com/office/drawing/2014/main" id="{D8786B2F-8547-AD12-5979-964163632F5F}"/>
                  </a:ext>
                </a:extLst>
              </p:cNvPr>
              <p:cNvPicPr/>
              <p:nvPr/>
            </p:nvPicPr>
            <p:blipFill>
              <a:blip r:embed="rId43"/>
              <a:stretch>
                <a:fillRect/>
              </a:stretch>
            </p:blipFill>
            <p:spPr>
              <a:xfrm>
                <a:off x="2364360" y="2300620"/>
                <a:ext cx="4916880" cy="684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4">
            <p14:nvContentPartPr>
              <p14:cNvPr id="99" name="Ink 98">
                <a:extLst>
                  <a:ext uri="{FF2B5EF4-FFF2-40B4-BE49-F238E27FC236}">
                    <a16:creationId xmlns:a16="http://schemas.microsoft.com/office/drawing/2014/main" id="{57E8B2DF-BBFC-E304-48FB-27BEE2F01967}"/>
                  </a:ext>
                </a:extLst>
              </p14:cNvPr>
              <p14:cNvContentPartPr/>
              <p14:nvPr/>
            </p14:nvContentPartPr>
            <p14:xfrm>
              <a:off x="1054680" y="2282620"/>
              <a:ext cx="1421640" cy="739080"/>
            </p14:xfrm>
          </p:contentPart>
        </mc:Choice>
        <mc:Fallback>
          <p:pic>
            <p:nvPicPr>
              <p:cNvPr id="99" name="Ink 98">
                <a:extLst>
                  <a:ext uri="{FF2B5EF4-FFF2-40B4-BE49-F238E27FC236}">
                    <a16:creationId xmlns:a16="http://schemas.microsoft.com/office/drawing/2014/main" id="{57E8B2DF-BBFC-E304-48FB-27BEE2F01967}"/>
                  </a:ext>
                </a:extLst>
              </p:cNvPr>
              <p:cNvPicPr/>
              <p:nvPr/>
            </p:nvPicPr>
            <p:blipFill>
              <a:blip r:embed="rId45"/>
              <a:stretch>
                <a:fillRect/>
              </a:stretch>
            </p:blipFill>
            <p:spPr>
              <a:xfrm>
                <a:off x="1023360" y="2251300"/>
                <a:ext cx="1484280" cy="801720"/>
              </a:xfrm>
              <a:prstGeom prst="rect">
                <a:avLst/>
              </a:prstGeom>
            </p:spPr>
          </p:pic>
        </mc:Fallback>
      </mc:AlternateContent>
      <p:grpSp>
        <p:nvGrpSpPr>
          <p:cNvPr id="153" name="Group 152">
            <a:extLst>
              <a:ext uri="{FF2B5EF4-FFF2-40B4-BE49-F238E27FC236}">
                <a16:creationId xmlns:a16="http://schemas.microsoft.com/office/drawing/2014/main" id="{A45866BE-33AB-7182-17A3-678F5ADB7670}"/>
              </a:ext>
            </a:extLst>
          </p:cNvPr>
          <p:cNvGrpSpPr/>
          <p:nvPr/>
        </p:nvGrpSpPr>
        <p:grpSpPr>
          <a:xfrm>
            <a:off x="-62760" y="3414460"/>
            <a:ext cx="9639000" cy="2821320"/>
            <a:chOff x="-62760" y="3414460"/>
            <a:chExt cx="9639000" cy="2821320"/>
          </a:xfrm>
        </p:grpSpPr>
        <mc:AlternateContent xmlns:mc="http://schemas.openxmlformats.org/markup-compatibility/2006">
          <mc:Choice xmlns:p14="http://schemas.microsoft.com/office/powerpoint/2010/main" Requires="p14">
            <p:contentPart p14:bwMode="auto" r:id="rId46">
              <p14:nvContentPartPr>
                <p14:cNvPr id="65" name="Ink 64">
                  <a:extLst>
                    <a:ext uri="{FF2B5EF4-FFF2-40B4-BE49-F238E27FC236}">
                      <a16:creationId xmlns:a16="http://schemas.microsoft.com/office/drawing/2014/main" id="{141E1285-9A85-22D2-3824-8FB3F03256FD}"/>
                    </a:ext>
                  </a:extLst>
                </p14:cNvPr>
                <p14:cNvContentPartPr/>
                <p14:nvPr/>
              </p14:nvContentPartPr>
              <p14:xfrm>
                <a:off x="8548800" y="3455500"/>
                <a:ext cx="714960" cy="52920"/>
              </p14:xfrm>
            </p:contentPart>
          </mc:Choice>
          <mc:Fallback>
            <p:pic>
              <p:nvPicPr>
                <p:cNvPr id="65" name="Ink 64">
                  <a:extLst>
                    <a:ext uri="{FF2B5EF4-FFF2-40B4-BE49-F238E27FC236}">
                      <a16:creationId xmlns:a16="http://schemas.microsoft.com/office/drawing/2014/main" id="{141E1285-9A85-22D2-3824-8FB3F03256FD}"/>
                    </a:ext>
                  </a:extLst>
                </p:cNvPr>
                <p:cNvPicPr/>
                <p:nvPr/>
              </p:nvPicPr>
              <p:blipFill>
                <a:blip r:embed="rId47"/>
                <a:stretch>
                  <a:fillRect/>
                </a:stretch>
              </p:blipFill>
              <p:spPr>
                <a:xfrm>
                  <a:off x="8530800" y="3437860"/>
                  <a:ext cx="750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6" name="Ink 65">
                  <a:extLst>
                    <a:ext uri="{FF2B5EF4-FFF2-40B4-BE49-F238E27FC236}">
                      <a16:creationId xmlns:a16="http://schemas.microsoft.com/office/drawing/2014/main" id="{312A6955-731E-C7F5-878B-2E798090214B}"/>
                    </a:ext>
                  </a:extLst>
                </p14:cNvPr>
                <p14:cNvContentPartPr/>
                <p14:nvPr/>
              </p14:nvContentPartPr>
              <p14:xfrm>
                <a:off x="7451520" y="3478180"/>
                <a:ext cx="874440" cy="24120"/>
              </p14:xfrm>
            </p:contentPart>
          </mc:Choice>
          <mc:Fallback>
            <p:pic>
              <p:nvPicPr>
                <p:cNvPr id="66" name="Ink 65">
                  <a:extLst>
                    <a:ext uri="{FF2B5EF4-FFF2-40B4-BE49-F238E27FC236}">
                      <a16:creationId xmlns:a16="http://schemas.microsoft.com/office/drawing/2014/main" id="{312A6955-731E-C7F5-878B-2E798090214B}"/>
                    </a:ext>
                  </a:extLst>
                </p:cNvPr>
                <p:cNvPicPr/>
                <p:nvPr/>
              </p:nvPicPr>
              <p:blipFill>
                <a:blip r:embed="rId49"/>
                <a:stretch>
                  <a:fillRect/>
                </a:stretch>
              </p:blipFill>
              <p:spPr>
                <a:xfrm>
                  <a:off x="7433880" y="3460180"/>
                  <a:ext cx="9100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8" name="Ink 67">
                  <a:extLst>
                    <a:ext uri="{FF2B5EF4-FFF2-40B4-BE49-F238E27FC236}">
                      <a16:creationId xmlns:a16="http://schemas.microsoft.com/office/drawing/2014/main" id="{5A0ECD98-4BB4-2541-75FE-D175A82BFF35}"/>
                    </a:ext>
                  </a:extLst>
                </p14:cNvPr>
                <p14:cNvContentPartPr/>
                <p14:nvPr/>
              </p14:nvContentPartPr>
              <p14:xfrm>
                <a:off x="6775800" y="3414460"/>
                <a:ext cx="443880" cy="39960"/>
              </p14:xfrm>
            </p:contentPart>
          </mc:Choice>
          <mc:Fallback>
            <p:pic>
              <p:nvPicPr>
                <p:cNvPr id="68" name="Ink 67">
                  <a:extLst>
                    <a:ext uri="{FF2B5EF4-FFF2-40B4-BE49-F238E27FC236}">
                      <a16:creationId xmlns:a16="http://schemas.microsoft.com/office/drawing/2014/main" id="{5A0ECD98-4BB4-2541-75FE-D175A82BFF35}"/>
                    </a:ext>
                  </a:extLst>
                </p:cNvPr>
                <p:cNvPicPr/>
                <p:nvPr/>
              </p:nvPicPr>
              <p:blipFill>
                <a:blip r:embed="rId51"/>
                <a:stretch>
                  <a:fillRect/>
                </a:stretch>
              </p:blipFill>
              <p:spPr>
                <a:xfrm>
                  <a:off x="6758160" y="3396820"/>
                  <a:ext cx="479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9" name="Ink 68">
                  <a:extLst>
                    <a:ext uri="{FF2B5EF4-FFF2-40B4-BE49-F238E27FC236}">
                      <a16:creationId xmlns:a16="http://schemas.microsoft.com/office/drawing/2014/main" id="{C25D5A99-E7BF-CB05-B600-630695F668A0}"/>
                    </a:ext>
                  </a:extLst>
                </p14:cNvPr>
                <p14:cNvContentPartPr/>
                <p14:nvPr/>
              </p14:nvContentPartPr>
              <p14:xfrm>
                <a:off x="5842320" y="3449380"/>
                <a:ext cx="810720" cy="75960"/>
              </p14:xfrm>
            </p:contentPart>
          </mc:Choice>
          <mc:Fallback>
            <p:pic>
              <p:nvPicPr>
                <p:cNvPr id="69" name="Ink 68">
                  <a:extLst>
                    <a:ext uri="{FF2B5EF4-FFF2-40B4-BE49-F238E27FC236}">
                      <a16:creationId xmlns:a16="http://schemas.microsoft.com/office/drawing/2014/main" id="{C25D5A99-E7BF-CB05-B600-630695F668A0}"/>
                    </a:ext>
                  </a:extLst>
                </p:cNvPr>
                <p:cNvPicPr/>
                <p:nvPr/>
              </p:nvPicPr>
              <p:blipFill>
                <a:blip r:embed="rId53"/>
                <a:stretch>
                  <a:fillRect/>
                </a:stretch>
              </p:blipFill>
              <p:spPr>
                <a:xfrm>
                  <a:off x="5824680" y="3431380"/>
                  <a:ext cx="846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1" name="Ink 70">
                  <a:extLst>
                    <a:ext uri="{FF2B5EF4-FFF2-40B4-BE49-F238E27FC236}">
                      <a16:creationId xmlns:a16="http://schemas.microsoft.com/office/drawing/2014/main" id="{423151A9-B3E8-E9DE-1AE1-E51FA8D0ECFF}"/>
                    </a:ext>
                  </a:extLst>
                </p14:cNvPr>
                <p14:cNvContentPartPr/>
                <p14:nvPr/>
              </p14:nvContentPartPr>
              <p14:xfrm>
                <a:off x="4791480" y="3475300"/>
                <a:ext cx="885240" cy="39600"/>
              </p14:xfrm>
            </p:contentPart>
          </mc:Choice>
          <mc:Fallback>
            <p:pic>
              <p:nvPicPr>
                <p:cNvPr id="71" name="Ink 70">
                  <a:extLst>
                    <a:ext uri="{FF2B5EF4-FFF2-40B4-BE49-F238E27FC236}">
                      <a16:creationId xmlns:a16="http://schemas.microsoft.com/office/drawing/2014/main" id="{423151A9-B3E8-E9DE-1AE1-E51FA8D0ECFF}"/>
                    </a:ext>
                  </a:extLst>
                </p:cNvPr>
                <p:cNvPicPr/>
                <p:nvPr/>
              </p:nvPicPr>
              <p:blipFill>
                <a:blip r:embed="rId55"/>
                <a:stretch>
                  <a:fillRect/>
                </a:stretch>
              </p:blipFill>
              <p:spPr>
                <a:xfrm>
                  <a:off x="4773480" y="3457660"/>
                  <a:ext cx="920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3" name="Ink 72">
                  <a:extLst>
                    <a:ext uri="{FF2B5EF4-FFF2-40B4-BE49-F238E27FC236}">
                      <a16:creationId xmlns:a16="http://schemas.microsoft.com/office/drawing/2014/main" id="{6824DECC-91E0-E9C9-D852-A87041089D4B}"/>
                    </a:ext>
                  </a:extLst>
                </p14:cNvPr>
                <p14:cNvContentPartPr/>
                <p14:nvPr/>
              </p14:nvContentPartPr>
              <p14:xfrm>
                <a:off x="3216840" y="3428500"/>
                <a:ext cx="753480" cy="33480"/>
              </p14:xfrm>
            </p:contentPart>
          </mc:Choice>
          <mc:Fallback>
            <p:pic>
              <p:nvPicPr>
                <p:cNvPr id="73" name="Ink 72">
                  <a:extLst>
                    <a:ext uri="{FF2B5EF4-FFF2-40B4-BE49-F238E27FC236}">
                      <a16:creationId xmlns:a16="http://schemas.microsoft.com/office/drawing/2014/main" id="{6824DECC-91E0-E9C9-D852-A87041089D4B}"/>
                    </a:ext>
                  </a:extLst>
                </p:cNvPr>
                <p:cNvPicPr/>
                <p:nvPr/>
              </p:nvPicPr>
              <p:blipFill>
                <a:blip r:embed="rId57"/>
                <a:stretch>
                  <a:fillRect/>
                </a:stretch>
              </p:blipFill>
              <p:spPr>
                <a:xfrm>
                  <a:off x="3199200" y="3410860"/>
                  <a:ext cx="7891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4" name="Ink 73">
                  <a:extLst>
                    <a:ext uri="{FF2B5EF4-FFF2-40B4-BE49-F238E27FC236}">
                      <a16:creationId xmlns:a16="http://schemas.microsoft.com/office/drawing/2014/main" id="{58BD0E2C-2877-D110-2531-7453917322DC}"/>
                    </a:ext>
                  </a:extLst>
                </p14:cNvPr>
                <p14:cNvContentPartPr/>
                <p14:nvPr/>
              </p14:nvContentPartPr>
              <p14:xfrm>
                <a:off x="2178600" y="3448660"/>
                <a:ext cx="844920" cy="44280"/>
              </p14:xfrm>
            </p:contentPart>
          </mc:Choice>
          <mc:Fallback>
            <p:pic>
              <p:nvPicPr>
                <p:cNvPr id="74" name="Ink 73">
                  <a:extLst>
                    <a:ext uri="{FF2B5EF4-FFF2-40B4-BE49-F238E27FC236}">
                      <a16:creationId xmlns:a16="http://schemas.microsoft.com/office/drawing/2014/main" id="{58BD0E2C-2877-D110-2531-7453917322DC}"/>
                    </a:ext>
                  </a:extLst>
                </p:cNvPr>
                <p:cNvPicPr/>
                <p:nvPr/>
              </p:nvPicPr>
              <p:blipFill>
                <a:blip r:embed="rId59"/>
                <a:stretch>
                  <a:fillRect/>
                </a:stretch>
              </p:blipFill>
              <p:spPr>
                <a:xfrm>
                  <a:off x="2160960" y="3431020"/>
                  <a:ext cx="880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6" name="Ink 75">
                  <a:extLst>
                    <a:ext uri="{FF2B5EF4-FFF2-40B4-BE49-F238E27FC236}">
                      <a16:creationId xmlns:a16="http://schemas.microsoft.com/office/drawing/2014/main" id="{AEDC6958-9E24-6F8E-E08B-97E2A5801294}"/>
                    </a:ext>
                  </a:extLst>
                </p14:cNvPr>
                <p14:cNvContentPartPr/>
                <p14:nvPr/>
              </p14:nvContentPartPr>
              <p14:xfrm>
                <a:off x="1296600" y="3436420"/>
                <a:ext cx="822240" cy="102240"/>
              </p14:xfrm>
            </p:contentPart>
          </mc:Choice>
          <mc:Fallback>
            <p:pic>
              <p:nvPicPr>
                <p:cNvPr id="76" name="Ink 75">
                  <a:extLst>
                    <a:ext uri="{FF2B5EF4-FFF2-40B4-BE49-F238E27FC236}">
                      <a16:creationId xmlns:a16="http://schemas.microsoft.com/office/drawing/2014/main" id="{AEDC6958-9E24-6F8E-E08B-97E2A5801294}"/>
                    </a:ext>
                  </a:extLst>
                </p:cNvPr>
                <p:cNvPicPr/>
                <p:nvPr/>
              </p:nvPicPr>
              <p:blipFill>
                <a:blip r:embed="rId61"/>
                <a:stretch>
                  <a:fillRect/>
                </a:stretch>
              </p:blipFill>
              <p:spPr>
                <a:xfrm>
                  <a:off x="1278960" y="3418420"/>
                  <a:ext cx="857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7" name="Ink 76">
                  <a:extLst>
                    <a:ext uri="{FF2B5EF4-FFF2-40B4-BE49-F238E27FC236}">
                      <a16:creationId xmlns:a16="http://schemas.microsoft.com/office/drawing/2014/main" id="{489163A0-71BB-88AD-3A71-530EC9138E87}"/>
                    </a:ext>
                  </a:extLst>
                </p14:cNvPr>
                <p14:cNvContentPartPr/>
                <p14:nvPr/>
              </p14:nvContentPartPr>
              <p14:xfrm>
                <a:off x="-62760" y="3452260"/>
                <a:ext cx="1277640" cy="83520"/>
              </p14:xfrm>
            </p:contentPart>
          </mc:Choice>
          <mc:Fallback>
            <p:pic>
              <p:nvPicPr>
                <p:cNvPr id="77" name="Ink 76">
                  <a:extLst>
                    <a:ext uri="{FF2B5EF4-FFF2-40B4-BE49-F238E27FC236}">
                      <a16:creationId xmlns:a16="http://schemas.microsoft.com/office/drawing/2014/main" id="{489163A0-71BB-88AD-3A71-530EC9138E87}"/>
                    </a:ext>
                  </a:extLst>
                </p:cNvPr>
                <p:cNvPicPr/>
                <p:nvPr/>
              </p:nvPicPr>
              <p:blipFill>
                <a:blip r:embed="rId63"/>
                <a:stretch>
                  <a:fillRect/>
                </a:stretch>
              </p:blipFill>
              <p:spPr>
                <a:xfrm>
                  <a:off x="-80760" y="3434260"/>
                  <a:ext cx="1313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9" name="Ink 78">
                  <a:extLst>
                    <a:ext uri="{FF2B5EF4-FFF2-40B4-BE49-F238E27FC236}">
                      <a16:creationId xmlns:a16="http://schemas.microsoft.com/office/drawing/2014/main" id="{0BC798D6-7D5B-47DA-B115-FEFC2E5007DF}"/>
                    </a:ext>
                  </a:extLst>
                </p14:cNvPr>
                <p14:cNvContentPartPr/>
                <p14:nvPr/>
              </p14:nvContentPartPr>
              <p14:xfrm>
                <a:off x="8815200" y="3986860"/>
                <a:ext cx="518040" cy="37080"/>
              </p14:xfrm>
            </p:contentPart>
          </mc:Choice>
          <mc:Fallback>
            <p:pic>
              <p:nvPicPr>
                <p:cNvPr id="79" name="Ink 78">
                  <a:extLst>
                    <a:ext uri="{FF2B5EF4-FFF2-40B4-BE49-F238E27FC236}">
                      <a16:creationId xmlns:a16="http://schemas.microsoft.com/office/drawing/2014/main" id="{0BC798D6-7D5B-47DA-B115-FEFC2E5007DF}"/>
                    </a:ext>
                  </a:extLst>
                </p:cNvPr>
                <p:cNvPicPr/>
                <p:nvPr/>
              </p:nvPicPr>
              <p:blipFill>
                <a:blip r:embed="rId65"/>
                <a:stretch>
                  <a:fillRect/>
                </a:stretch>
              </p:blipFill>
              <p:spPr>
                <a:xfrm>
                  <a:off x="8797200" y="3968860"/>
                  <a:ext cx="553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0" name="Ink 79">
                  <a:extLst>
                    <a:ext uri="{FF2B5EF4-FFF2-40B4-BE49-F238E27FC236}">
                      <a16:creationId xmlns:a16="http://schemas.microsoft.com/office/drawing/2014/main" id="{752582C3-11FC-8235-DE2C-66D286DBF983}"/>
                    </a:ext>
                  </a:extLst>
                </p14:cNvPr>
                <p14:cNvContentPartPr/>
                <p14:nvPr/>
              </p14:nvContentPartPr>
              <p14:xfrm>
                <a:off x="7358640" y="3957700"/>
                <a:ext cx="1217520" cy="81720"/>
              </p14:xfrm>
            </p:contentPart>
          </mc:Choice>
          <mc:Fallback>
            <p:pic>
              <p:nvPicPr>
                <p:cNvPr id="80" name="Ink 79">
                  <a:extLst>
                    <a:ext uri="{FF2B5EF4-FFF2-40B4-BE49-F238E27FC236}">
                      <a16:creationId xmlns:a16="http://schemas.microsoft.com/office/drawing/2014/main" id="{752582C3-11FC-8235-DE2C-66D286DBF983}"/>
                    </a:ext>
                  </a:extLst>
                </p:cNvPr>
                <p:cNvPicPr/>
                <p:nvPr/>
              </p:nvPicPr>
              <p:blipFill>
                <a:blip r:embed="rId67"/>
                <a:stretch>
                  <a:fillRect/>
                </a:stretch>
              </p:blipFill>
              <p:spPr>
                <a:xfrm>
                  <a:off x="7341000" y="3940060"/>
                  <a:ext cx="1253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2" name="Ink 81">
                  <a:extLst>
                    <a:ext uri="{FF2B5EF4-FFF2-40B4-BE49-F238E27FC236}">
                      <a16:creationId xmlns:a16="http://schemas.microsoft.com/office/drawing/2014/main" id="{3CF5E056-8717-D788-4100-4E57A6BA6FBF}"/>
                    </a:ext>
                  </a:extLst>
                </p14:cNvPr>
                <p14:cNvContentPartPr/>
                <p14:nvPr/>
              </p14:nvContentPartPr>
              <p14:xfrm>
                <a:off x="6606960" y="3998380"/>
                <a:ext cx="655560" cy="70200"/>
              </p14:xfrm>
            </p:contentPart>
          </mc:Choice>
          <mc:Fallback>
            <p:pic>
              <p:nvPicPr>
                <p:cNvPr id="82" name="Ink 81">
                  <a:extLst>
                    <a:ext uri="{FF2B5EF4-FFF2-40B4-BE49-F238E27FC236}">
                      <a16:creationId xmlns:a16="http://schemas.microsoft.com/office/drawing/2014/main" id="{3CF5E056-8717-D788-4100-4E57A6BA6FBF}"/>
                    </a:ext>
                  </a:extLst>
                </p:cNvPr>
                <p:cNvPicPr/>
                <p:nvPr/>
              </p:nvPicPr>
              <p:blipFill>
                <a:blip r:embed="rId69"/>
                <a:stretch>
                  <a:fillRect/>
                </a:stretch>
              </p:blipFill>
              <p:spPr>
                <a:xfrm>
                  <a:off x="6589320" y="3980740"/>
                  <a:ext cx="691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3" name="Ink 82">
                  <a:extLst>
                    <a:ext uri="{FF2B5EF4-FFF2-40B4-BE49-F238E27FC236}">
                      <a16:creationId xmlns:a16="http://schemas.microsoft.com/office/drawing/2014/main" id="{2BAEEB2D-2B44-9755-5603-4117D98E5626}"/>
                    </a:ext>
                  </a:extLst>
                </p14:cNvPr>
                <p14:cNvContentPartPr/>
                <p14:nvPr/>
              </p14:nvContentPartPr>
              <p14:xfrm>
                <a:off x="5875080" y="4015660"/>
                <a:ext cx="574560" cy="21960"/>
              </p14:xfrm>
            </p:contentPart>
          </mc:Choice>
          <mc:Fallback>
            <p:pic>
              <p:nvPicPr>
                <p:cNvPr id="83" name="Ink 82">
                  <a:extLst>
                    <a:ext uri="{FF2B5EF4-FFF2-40B4-BE49-F238E27FC236}">
                      <a16:creationId xmlns:a16="http://schemas.microsoft.com/office/drawing/2014/main" id="{2BAEEB2D-2B44-9755-5603-4117D98E5626}"/>
                    </a:ext>
                  </a:extLst>
                </p:cNvPr>
                <p:cNvPicPr/>
                <p:nvPr/>
              </p:nvPicPr>
              <p:blipFill>
                <a:blip r:embed="rId71"/>
                <a:stretch>
                  <a:fillRect/>
                </a:stretch>
              </p:blipFill>
              <p:spPr>
                <a:xfrm>
                  <a:off x="5857440" y="3998020"/>
                  <a:ext cx="6102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4" name="Ink 83">
                  <a:extLst>
                    <a:ext uri="{FF2B5EF4-FFF2-40B4-BE49-F238E27FC236}">
                      <a16:creationId xmlns:a16="http://schemas.microsoft.com/office/drawing/2014/main" id="{7078B260-E03A-112B-5CE8-BCC3A50432A6}"/>
                    </a:ext>
                  </a:extLst>
                </p14:cNvPr>
                <p14:cNvContentPartPr/>
                <p14:nvPr/>
              </p14:nvContentPartPr>
              <p14:xfrm>
                <a:off x="4864920" y="4029700"/>
                <a:ext cx="781200" cy="39960"/>
              </p14:xfrm>
            </p:contentPart>
          </mc:Choice>
          <mc:Fallback>
            <p:pic>
              <p:nvPicPr>
                <p:cNvPr id="84" name="Ink 83">
                  <a:extLst>
                    <a:ext uri="{FF2B5EF4-FFF2-40B4-BE49-F238E27FC236}">
                      <a16:creationId xmlns:a16="http://schemas.microsoft.com/office/drawing/2014/main" id="{7078B260-E03A-112B-5CE8-BCC3A50432A6}"/>
                    </a:ext>
                  </a:extLst>
                </p:cNvPr>
                <p:cNvPicPr/>
                <p:nvPr/>
              </p:nvPicPr>
              <p:blipFill>
                <a:blip r:embed="rId73"/>
                <a:stretch>
                  <a:fillRect/>
                </a:stretch>
              </p:blipFill>
              <p:spPr>
                <a:xfrm>
                  <a:off x="4846920" y="4012060"/>
                  <a:ext cx="816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6" name="Ink 85">
                  <a:extLst>
                    <a:ext uri="{FF2B5EF4-FFF2-40B4-BE49-F238E27FC236}">
                      <a16:creationId xmlns:a16="http://schemas.microsoft.com/office/drawing/2014/main" id="{F0402DC0-D5D8-8F7E-78E6-6AC28C419E7B}"/>
                    </a:ext>
                  </a:extLst>
                </p14:cNvPr>
                <p14:cNvContentPartPr/>
                <p14:nvPr/>
              </p14:nvContentPartPr>
              <p14:xfrm>
                <a:off x="3557400" y="3969940"/>
                <a:ext cx="1057320" cy="75600"/>
              </p14:xfrm>
            </p:contentPart>
          </mc:Choice>
          <mc:Fallback>
            <p:pic>
              <p:nvPicPr>
                <p:cNvPr id="86" name="Ink 85">
                  <a:extLst>
                    <a:ext uri="{FF2B5EF4-FFF2-40B4-BE49-F238E27FC236}">
                      <a16:creationId xmlns:a16="http://schemas.microsoft.com/office/drawing/2014/main" id="{F0402DC0-D5D8-8F7E-78E6-6AC28C419E7B}"/>
                    </a:ext>
                  </a:extLst>
                </p:cNvPr>
                <p:cNvPicPr/>
                <p:nvPr/>
              </p:nvPicPr>
              <p:blipFill>
                <a:blip r:embed="rId75"/>
                <a:stretch>
                  <a:fillRect/>
                </a:stretch>
              </p:blipFill>
              <p:spPr>
                <a:xfrm>
                  <a:off x="3539760" y="3951940"/>
                  <a:ext cx="1092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8" name="Ink 87">
                  <a:extLst>
                    <a:ext uri="{FF2B5EF4-FFF2-40B4-BE49-F238E27FC236}">
                      <a16:creationId xmlns:a16="http://schemas.microsoft.com/office/drawing/2014/main" id="{BCF0BA49-F3A0-8359-1F78-A1DCE60B3E9D}"/>
                    </a:ext>
                  </a:extLst>
                </p14:cNvPr>
                <p14:cNvContentPartPr/>
                <p14:nvPr/>
              </p14:nvContentPartPr>
              <p14:xfrm>
                <a:off x="2897160" y="3892900"/>
                <a:ext cx="541800" cy="80640"/>
              </p14:xfrm>
            </p:contentPart>
          </mc:Choice>
          <mc:Fallback>
            <p:pic>
              <p:nvPicPr>
                <p:cNvPr id="88" name="Ink 87">
                  <a:extLst>
                    <a:ext uri="{FF2B5EF4-FFF2-40B4-BE49-F238E27FC236}">
                      <a16:creationId xmlns:a16="http://schemas.microsoft.com/office/drawing/2014/main" id="{BCF0BA49-F3A0-8359-1F78-A1DCE60B3E9D}"/>
                    </a:ext>
                  </a:extLst>
                </p:cNvPr>
                <p:cNvPicPr/>
                <p:nvPr/>
              </p:nvPicPr>
              <p:blipFill>
                <a:blip r:embed="rId77"/>
                <a:stretch>
                  <a:fillRect/>
                </a:stretch>
              </p:blipFill>
              <p:spPr>
                <a:xfrm>
                  <a:off x="2879160" y="3875260"/>
                  <a:ext cx="577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9" name="Ink 88">
                  <a:extLst>
                    <a:ext uri="{FF2B5EF4-FFF2-40B4-BE49-F238E27FC236}">
                      <a16:creationId xmlns:a16="http://schemas.microsoft.com/office/drawing/2014/main" id="{CCFC21C6-C77B-B030-793B-B0F9FB7EDB70}"/>
                    </a:ext>
                  </a:extLst>
                </p14:cNvPr>
                <p14:cNvContentPartPr/>
                <p14:nvPr/>
              </p14:nvContentPartPr>
              <p14:xfrm>
                <a:off x="1886280" y="3945820"/>
                <a:ext cx="855720" cy="37440"/>
              </p14:xfrm>
            </p:contentPart>
          </mc:Choice>
          <mc:Fallback>
            <p:pic>
              <p:nvPicPr>
                <p:cNvPr id="89" name="Ink 88">
                  <a:extLst>
                    <a:ext uri="{FF2B5EF4-FFF2-40B4-BE49-F238E27FC236}">
                      <a16:creationId xmlns:a16="http://schemas.microsoft.com/office/drawing/2014/main" id="{CCFC21C6-C77B-B030-793B-B0F9FB7EDB70}"/>
                    </a:ext>
                  </a:extLst>
                </p:cNvPr>
                <p:cNvPicPr/>
                <p:nvPr/>
              </p:nvPicPr>
              <p:blipFill>
                <a:blip r:embed="rId79"/>
                <a:stretch>
                  <a:fillRect/>
                </a:stretch>
              </p:blipFill>
              <p:spPr>
                <a:xfrm>
                  <a:off x="1868280" y="3927820"/>
                  <a:ext cx="891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0" name="Ink 99">
                  <a:extLst>
                    <a:ext uri="{FF2B5EF4-FFF2-40B4-BE49-F238E27FC236}">
                      <a16:creationId xmlns:a16="http://schemas.microsoft.com/office/drawing/2014/main" id="{88DE640C-8425-B6A5-4ABC-716CBE0A3CEB}"/>
                    </a:ext>
                  </a:extLst>
                </p14:cNvPr>
                <p14:cNvContentPartPr/>
                <p14:nvPr/>
              </p14:nvContentPartPr>
              <p14:xfrm>
                <a:off x="675600" y="3956260"/>
                <a:ext cx="495000" cy="59040"/>
              </p14:xfrm>
            </p:contentPart>
          </mc:Choice>
          <mc:Fallback>
            <p:pic>
              <p:nvPicPr>
                <p:cNvPr id="100" name="Ink 99">
                  <a:extLst>
                    <a:ext uri="{FF2B5EF4-FFF2-40B4-BE49-F238E27FC236}">
                      <a16:creationId xmlns:a16="http://schemas.microsoft.com/office/drawing/2014/main" id="{88DE640C-8425-B6A5-4ABC-716CBE0A3CEB}"/>
                    </a:ext>
                  </a:extLst>
                </p:cNvPr>
                <p:cNvPicPr/>
                <p:nvPr/>
              </p:nvPicPr>
              <p:blipFill>
                <a:blip r:embed="rId81"/>
                <a:stretch>
                  <a:fillRect/>
                </a:stretch>
              </p:blipFill>
              <p:spPr>
                <a:xfrm>
                  <a:off x="657960" y="3938260"/>
                  <a:ext cx="530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1" name="Ink 100">
                  <a:extLst>
                    <a:ext uri="{FF2B5EF4-FFF2-40B4-BE49-F238E27FC236}">
                      <a16:creationId xmlns:a16="http://schemas.microsoft.com/office/drawing/2014/main" id="{1DD8FA3D-B1DA-584A-6ED9-51A9CE6EA811}"/>
                    </a:ext>
                  </a:extLst>
                </p14:cNvPr>
                <p14:cNvContentPartPr/>
                <p14:nvPr/>
              </p14:nvContentPartPr>
              <p14:xfrm>
                <a:off x="8628720" y="4511740"/>
                <a:ext cx="673920" cy="50400"/>
              </p14:xfrm>
            </p:contentPart>
          </mc:Choice>
          <mc:Fallback>
            <p:pic>
              <p:nvPicPr>
                <p:cNvPr id="101" name="Ink 100">
                  <a:extLst>
                    <a:ext uri="{FF2B5EF4-FFF2-40B4-BE49-F238E27FC236}">
                      <a16:creationId xmlns:a16="http://schemas.microsoft.com/office/drawing/2014/main" id="{1DD8FA3D-B1DA-584A-6ED9-51A9CE6EA811}"/>
                    </a:ext>
                  </a:extLst>
                </p:cNvPr>
                <p:cNvPicPr/>
                <p:nvPr/>
              </p:nvPicPr>
              <p:blipFill>
                <a:blip r:embed="rId83"/>
                <a:stretch>
                  <a:fillRect/>
                </a:stretch>
              </p:blipFill>
              <p:spPr>
                <a:xfrm>
                  <a:off x="8611080" y="4494100"/>
                  <a:ext cx="709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2" name="Ink 101">
                  <a:extLst>
                    <a:ext uri="{FF2B5EF4-FFF2-40B4-BE49-F238E27FC236}">
                      <a16:creationId xmlns:a16="http://schemas.microsoft.com/office/drawing/2014/main" id="{F2C718CE-EC85-4C5C-B515-49EF3E68E86B}"/>
                    </a:ext>
                  </a:extLst>
                </p14:cNvPr>
                <p14:cNvContentPartPr/>
                <p14:nvPr/>
              </p14:nvContentPartPr>
              <p14:xfrm>
                <a:off x="6704520" y="4509220"/>
                <a:ext cx="1747440" cy="77760"/>
              </p14:xfrm>
            </p:contentPart>
          </mc:Choice>
          <mc:Fallback>
            <p:pic>
              <p:nvPicPr>
                <p:cNvPr id="102" name="Ink 101">
                  <a:extLst>
                    <a:ext uri="{FF2B5EF4-FFF2-40B4-BE49-F238E27FC236}">
                      <a16:creationId xmlns:a16="http://schemas.microsoft.com/office/drawing/2014/main" id="{F2C718CE-EC85-4C5C-B515-49EF3E68E86B}"/>
                    </a:ext>
                  </a:extLst>
                </p:cNvPr>
                <p:cNvPicPr/>
                <p:nvPr/>
              </p:nvPicPr>
              <p:blipFill>
                <a:blip r:embed="rId85"/>
                <a:stretch>
                  <a:fillRect/>
                </a:stretch>
              </p:blipFill>
              <p:spPr>
                <a:xfrm>
                  <a:off x="6686520" y="4491580"/>
                  <a:ext cx="1783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4" name="Ink 103">
                  <a:extLst>
                    <a:ext uri="{FF2B5EF4-FFF2-40B4-BE49-F238E27FC236}">
                      <a16:creationId xmlns:a16="http://schemas.microsoft.com/office/drawing/2014/main" id="{96500366-F926-F972-C2B3-6FA7FBD7F645}"/>
                    </a:ext>
                  </a:extLst>
                </p14:cNvPr>
                <p14:cNvContentPartPr/>
                <p14:nvPr/>
              </p14:nvContentPartPr>
              <p14:xfrm>
                <a:off x="5665560" y="4552060"/>
                <a:ext cx="931320" cy="51480"/>
              </p14:xfrm>
            </p:contentPart>
          </mc:Choice>
          <mc:Fallback>
            <p:pic>
              <p:nvPicPr>
                <p:cNvPr id="104" name="Ink 103">
                  <a:extLst>
                    <a:ext uri="{FF2B5EF4-FFF2-40B4-BE49-F238E27FC236}">
                      <a16:creationId xmlns:a16="http://schemas.microsoft.com/office/drawing/2014/main" id="{96500366-F926-F972-C2B3-6FA7FBD7F645}"/>
                    </a:ext>
                  </a:extLst>
                </p:cNvPr>
                <p:cNvPicPr/>
                <p:nvPr/>
              </p:nvPicPr>
              <p:blipFill>
                <a:blip r:embed="rId87"/>
                <a:stretch>
                  <a:fillRect/>
                </a:stretch>
              </p:blipFill>
              <p:spPr>
                <a:xfrm>
                  <a:off x="5647560" y="4534420"/>
                  <a:ext cx="966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6" name="Ink 105">
                  <a:extLst>
                    <a:ext uri="{FF2B5EF4-FFF2-40B4-BE49-F238E27FC236}">
                      <a16:creationId xmlns:a16="http://schemas.microsoft.com/office/drawing/2014/main" id="{D47D0FBD-C5EF-A277-E846-5D7AC79E07F4}"/>
                    </a:ext>
                  </a:extLst>
                </p14:cNvPr>
                <p14:cNvContentPartPr/>
                <p14:nvPr/>
              </p14:nvContentPartPr>
              <p14:xfrm>
                <a:off x="4836840" y="4540900"/>
                <a:ext cx="634320" cy="32400"/>
              </p14:xfrm>
            </p:contentPart>
          </mc:Choice>
          <mc:Fallback>
            <p:pic>
              <p:nvPicPr>
                <p:cNvPr id="106" name="Ink 105">
                  <a:extLst>
                    <a:ext uri="{FF2B5EF4-FFF2-40B4-BE49-F238E27FC236}">
                      <a16:creationId xmlns:a16="http://schemas.microsoft.com/office/drawing/2014/main" id="{D47D0FBD-C5EF-A277-E846-5D7AC79E07F4}"/>
                    </a:ext>
                  </a:extLst>
                </p:cNvPr>
                <p:cNvPicPr/>
                <p:nvPr/>
              </p:nvPicPr>
              <p:blipFill>
                <a:blip r:embed="rId89"/>
                <a:stretch>
                  <a:fillRect/>
                </a:stretch>
              </p:blipFill>
              <p:spPr>
                <a:xfrm>
                  <a:off x="4819200" y="4523260"/>
                  <a:ext cx="669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8" name="Ink 107">
                  <a:extLst>
                    <a:ext uri="{FF2B5EF4-FFF2-40B4-BE49-F238E27FC236}">
                      <a16:creationId xmlns:a16="http://schemas.microsoft.com/office/drawing/2014/main" id="{4D49A16D-E0FA-A4B1-1EC0-B8F396112B79}"/>
                    </a:ext>
                  </a:extLst>
                </p14:cNvPr>
                <p14:cNvContentPartPr/>
                <p14:nvPr/>
              </p14:nvContentPartPr>
              <p14:xfrm>
                <a:off x="3782040" y="4536220"/>
                <a:ext cx="829080" cy="90720"/>
              </p14:xfrm>
            </p:contentPart>
          </mc:Choice>
          <mc:Fallback>
            <p:pic>
              <p:nvPicPr>
                <p:cNvPr id="108" name="Ink 107">
                  <a:extLst>
                    <a:ext uri="{FF2B5EF4-FFF2-40B4-BE49-F238E27FC236}">
                      <a16:creationId xmlns:a16="http://schemas.microsoft.com/office/drawing/2014/main" id="{4D49A16D-E0FA-A4B1-1EC0-B8F396112B79}"/>
                    </a:ext>
                  </a:extLst>
                </p:cNvPr>
                <p:cNvPicPr/>
                <p:nvPr/>
              </p:nvPicPr>
              <p:blipFill>
                <a:blip r:embed="rId91"/>
                <a:stretch>
                  <a:fillRect/>
                </a:stretch>
              </p:blipFill>
              <p:spPr>
                <a:xfrm>
                  <a:off x="3764040" y="4518220"/>
                  <a:ext cx="864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0" name="Ink 109">
                  <a:extLst>
                    <a:ext uri="{FF2B5EF4-FFF2-40B4-BE49-F238E27FC236}">
                      <a16:creationId xmlns:a16="http://schemas.microsoft.com/office/drawing/2014/main" id="{235FA794-18B3-B21D-3137-5FAC6FEE2D68}"/>
                    </a:ext>
                  </a:extLst>
                </p14:cNvPr>
                <p14:cNvContentPartPr/>
                <p14:nvPr/>
              </p14:nvContentPartPr>
              <p14:xfrm>
                <a:off x="2557320" y="4446220"/>
                <a:ext cx="1286280" cy="145080"/>
              </p14:xfrm>
            </p:contentPart>
          </mc:Choice>
          <mc:Fallback>
            <p:pic>
              <p:nvPicPr>
                <p:cNvPr id="110" name="Ink 109">
                  <a:extLst>
                    <a:ext uri="{FF2B5EF4-FFF2-40B4-BE49-F238E27FC236}">
                      <a16:creationId xmlns:a16="http://schemas.microsoft.com/office/drawing/2014/main" id="{235FA794-18B3-B21D-3137-5FAC6FEE2D68}"/>
                    </a:ext>
                  </a:extLst>
                </p:cNvPr>
                <p:cNvPicPr/>
                <p:nvPr/>
              </p:nvPicPr>
              <p:blipFill>
                <a:blip r:embed="rId93"/>
                <a:stretch>
                  <a:fillRect/>
                </a:stretch>
              </p:blipFill>
              <p:spPr>
                <a:xfrm>
                  <a:off x="2539320" y="4428580"/>
                  <a:ext cx="13219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2" name="Ink 111">
                  <a:extLst>
                    <a:ext uri="{FF2B5EF4-FFF2-40B4-BE49-F238E27FC236}">
                      <a16:creationId xmlns:a16="http://schemas.microsoft.com/office/drawing/2014/main" id="{508F5DA8-90F2-EB16-947F-F4515BADA32D}"/>
                    </a:ext>
                  </a:extLst>
                </p14:cNvPr>
                <p14:cNvContentPartPr/>
                <p14:nvPr/>
              </p14:nvContentPartPr>
              <p14:xfrm>
                <a:off x="1162320" y="4559620"/>
                <a:ext cx="1402920" cy="82080"/>
              </p14:xfrm>
            </p:contentPart>
          </mc:Choice>
          <mc:Fallback>
            <p:pic>
              <p:nvPicPr>
                <p:cNvPr id="112" name="Ink 111">
                  <a:extLst>
                    <a:ext uri="{FF2B5EF4-FFF2-40B4-BE49-F238E27FC236}">
                      <a16:creationId xmlns:a16="http://schemas.microsoft.com/office/drawing/2014/main" id="{508F5DA8-90F2-EB16-947F-F4515BADA32D}"/>
                    </a:ext>
                  </a:extLst>
                </p:cNvPr>
                <p:cNvPicPr/>
                <p:nvPr/>
              </p:nvPicPr>
              <p:blipFill>
                <a:blip r:embed="rId95"/>
                <a:stretch>
                  <a:fillRect/>
                </a:stretch>
              </p:blipFill>
              <p:spPr>
                <a:xfrm>
                  <a:off x="1144680" y="4541620"/>
                  <a:ext cx="1438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4" name="Ink 113">
                  <a:extLst>
                    <a:ext uri="{FF2B5EF4-FFF2-40B4-BE49-F238E27FC236}">
                      <a16:creationId xmlns:a16="http://schemas.microsoft.com/office/drawing/2014/main" id="{DCD26B25-5D77-0390-FAE1-78385C5D5379}"/>
                    </a:ext>
                  </a:extLst>
                </p14:cNvPr>
                <p14:cNvContentPartPr/>
                <p14:nvPr/>
              </p14:nvContentPartPr>
              <p14:xfrm>
                <a:off x="7714680" y="4961020"/>
                <a:ext cx="1464480" cy="101160"/>
              </p14:xfrm>
            </p:contentPart>
          </mc:Choice>
          <mc:Fallback>
            <p:pic>
              <p:nvPicPr>
                <p:cNvPr id="114" name="Ink 113">
                  <a:extLst>
                    <a:ext uri="{FF2B5EF4-FFF2-40B4-BE49-F238E27FC236}">
                      <a16:creationId xmlns:a16="http://schemas.microsoft.com/office/drawing/2014/main" id="{DCD26B25-5D77-0390-FAE1-78385C5D5379}"/>
                    </a:ext>
                  </a:extLst>
                </p:cNvPr>
                <p:cNvPicPr/>
                <p:nvPr/>
              </p:nvPicPr>
              <p:blipFill>
                <a:blip r:embed="rId97"/>
                <a:stretch>
                  <a:fillRect/>
                </a:stretch>
              </p:blipFill>
              <p:spPr>
                <a:xfrm>
                  <a:off x="7697040" y="4943380"/>
                  <a:ext cx="1500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5" name="Ink 114">
                  <a:extLst>
                    <a:ext uri="{FF2B5EF4-FFF2-40B4-BE49-F238E27FC236}">
                      <a16:creationId xmlns:a16="http://schemas.microsoft.com/office/drawing/2014/main" id="{0A9B7FBD-7320-883C-2183-A3CBF0DB3DDF}"/>
                    </a:ext>
                  </a:extLst>
                </p14:cNvPr>
                <p14:cNvContentPartPr/>
                <p14:nvPr/>
              </p14:nvContentPartPr>
              <p14:xfrm>
                <a:off x="7078920" y="5033740"/>
                <a:ext cx="413640" cy="21600"/>
              </p14:xfrm>
            </p:contentPart>
          </mc:Choice>
          <mc:Fallback>
            <p:pic>
              <p:nvPicPr>
                <p:cNvPr id="115" name="Ink 114">
                  <a:extLst>
                    <a:ext uri="{FF2B5EF4-FFF2-40B4-BE49-F238E27FC236}">
                      <a16:creationId xmlns:a16="http://schemas.microsoft.com/office/drawing/2014/main" id="{0A9B7FBD-7320-883C-2183-A3CBF0DB3DDF}"/>
                    </a:ext>
                  </a:extLst>
                </p:cNvPr>
                <p:cNvPicPr/>
                <p:nvPr/>
              </p:nvPicPr>
              <p:blipFill>
                <a:blip r:embed="rId99"/>
                <a:stretch>
                  <a:fillRect/>
                </a:stretch>
              </p:blipFill>
              <p:spPr>
                <a:xfrm>
                  <a:off x="7061280" y="5016100"/>
                  <a:ext cx="4492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7" name="Ink 116">
                  <a:extLst>
                    <a:ext uri="{FF2B5EF4-FFF2-40B4-BE49-F238E27FC236}">
                      <a16:creationId xmlns:a16="http://schemas.microsoft.com/office/drawing/2014/main" id="{C9BB2859-119D-80C5-AA61-73A89FA54511}"/>
                    </a:ext>
                  </a:extLst>
                </p14:cNvPr>
                <p14:cNvContentPartPr/>
                <p14:nvPr/>
              </p14:nvContentPartPr>
              <p14:xfrm>
                <a:off x="5904600" y="5049580"/>
                <a:ext cx="1047240" cy="41400"/>
              </p14:xfrm>
            </p:contentPart>
          </mc:Choice>
          <mc:Fallback>
            <p:pic>
              <p:nvPicPr>
                <p:cNvPr id="117" name="Ink 116">
                  <a:extLst>
                    <a:ext uri="{FF2B5EF4-FFF2-40B4-BE49-F238E27FC236}">
                      <a16:creationId xmlns:a16="http://schemas.microsoft.com/office/drawing/2014/main" id="{C9BB2859-119D-80C5-AA61-73A89FA54511}"/>
                    </a:ext>
                  </a:extLst>
                </p:cNvPr>
                <p:cNvPicPr/>
                <p:nvPr/>
              </p:nvPicPr>
              <p:blipFill>
                <a:blip r:embed="rId101"/>
                <a:stretch>
                  <a:fillRect/>
                </a:stretch>
              </p:blipFill>
              <p:spPr>
                <a:xfrm>
                  <a:off x="5886600" y="5031940"/>
                  <a:ext cx="1082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9" name="Ink 118">
                  <a:extLst>
                    <a:ext uri="{FF2B5EF4-FFF2-40B4-BE49-F238E27FC236}">
                      <a16:creationId xmlns:a16="http://schemas.microsoft.com/office/drawing/2014/main" id="{685875D6-0954-D867-D277-1A0926738387}"/>
                    </a:ext>
                  </a:extLst>
                </p14:cNvPr>
                <p14:cNvContentPartPr/>
                <p14:nvPr/>
              </p14:nvContentPartPr>
              <p14:xfrm>
                <a:off x="5547480" y="4966420"/>
                <a:ext cx="327600" cy="96840"/>
              </p14:xfrm>
            </p:contentPart>
          </mc:Choice>
          <mc:Fallback>
            <p:pic>
              <p:nvPicPr>
                <p:cNvPr id="119" name="Ink 118">
                  <a:extLst>
                    <a:ext uri="{FF2B5EF4-FFF2-40B4-BE49-F238E27FC236}">
                      <a16:creationId xmlns:a16="http://schemas.microsoft.com/office/drawing/2014/main" id="{685875D6-0954-D867-D277-1A0926738387}"/>
                    </a:ext>
                  </a:extLst>
                </p:cNvPr>
                <p:cNvPicPr/>
                <p:nvPr/>
              </p:nvPicPr>
              <p:blipFill>
                <a:blip r:embed="rId103"/>
                <a:stretch>
                  <a:fillRect/>
                </a:stretch>
              </p:blipFill>
              <p:spPr>
                <a:xfrm>
                  <a:off x="5529480" y="4948420"/>
                  <a:ext cx="363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20" name="Ink 119">
                  <a:extLst>
                    <a:ext uri="{FF2B5EF4-FFF2-40B4-BE49-F238E27FC236}">
                      <a16:creationId xmlns:a16="http://schemas.microsoft.com/office/drawing/2014/main" id="{804560DC-CC19-716D-D6F7-0D07C10CF53E}"/>
                    </a:ext>
                  </a:extLst>
                </p14:cNvPr>
                <p14:cNvContentPartPr/>
                <p14:nvPr/>
              </p14:nvContentPartPr>
              <p14:xfrm>
                <a:off x="4507800" y="5048140"/>
                <a:ext cx="812160" cy="26280"/>
              </p14:xfrm>
            </p:contentPart>
          </mc:Choice>
          <mc:Fallback>
            <p:pic>
              <p:nvPicPr>
                <p:cNvPr id="120" name="Ink 119">
                  <a:extLst>
                    <a:ext uri="{FF2B5EF4-FFF2-40B4-BE49-F238E27FC236}">
                      <a16:creationId xmlns:a16="http://schemas.microsoft.com/office/drawing/2014/main" id="{804560DC-CC19-716D-D6F7-0D07C10CF53E}"/>
                    </a:ext>
                  </a:extLst>
                </p:cNvPr>
                <p:cNvPicPr/>
                <p:nvPr/>
              </p:nvPicPr>
              <p:blipFill>
                <a:blip r:embed="rId105"/>
                <a:stretch>
                  <a:fillRect/>
                </a:stretch>
              </p:blipFill>
              <p:spPr>
                <a:xfrm>
                  <a:off x="4489800" y="5030140"/>
                  <a:ext cx="8478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2" name="Ink 121">
                  <a:extLst>
                    <a:ext uri="{FF2B5EF4-FFF2-40B4-BE49-F238E27FC236}">
                      <a16:creationId xmlns:a16="http://schemas.microsoft.com/office/drawing/2014/main" id="{69BEA8FC-93E4-37E2-5F87-976E8FC49E47}"/>
                    </a:ext>
                  </a:extLst>
                </p14:cNvPr>
                <p14:cNvContentPartPr/>
                <p14:nvPr/>
              </p14:nvContentPartPr>
              <p14:xfrm>
                <a:off x="3444720" y="5017180"/>
                <a:ext cx="830160" cy="95400"/>
              </p14:xfrm>
            </p:contentPart>
          </mc:Choice>
          <mc:Fallback>
            <p:pic>
              <p:nvPicPr>
                <p:cNvPr id="122" name="Ink 121">
                  <a:extLst>
                    <a:ext uri="{FF2B5EF4-FFF2-40B4-BE49-F238E27FC236}">
                      <a16:creationId xmlns:a16="http://schemas.microsoft.com/office/drawing/2014/main" id="{69BEA8FC-93E4-37E2-5F87-976E8FC49E47}"/>
                    </a:ext>
                  </a:extLst>
                </p:cNvPr>
                <p:cNvPicPr/>
                <p:nvPr/>
              </p:nvPicPr>
              <p:blipFill>
                <a:blip r:embed="rId107"/>
                <a:stretch>
                  <a:fillRect/>
                </a:stretch>
              </p:blipFill>
              <p:spPr>
                <a:xfrm>
                  <a:off x="3426720" y="4999180"/>
                  <a:ext cx="865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4" name="Ink 123">
                  <a:extLst>
                    <a:ext uri="{FF2B5EF4-FFF2-40B4-BE49-F238E27FC236}">
                      <a16:creationId xmlns:a16="http://schemas.microsoft.com/office/drawing/2014/main" id="{06D49BA5-F80B-34E4-19D6-4A896862ECB6}"/>
                    </a:ext>
                  </a:extLst>
                </p14:cNvPr>
                <p14:cNvContentPartPr/>
                <p14:nvPr/>
              </p14:nvContentPartPr>
              <p14:xfrm>
                <a:off x="2847840" y="5034100"/>
                <a:ext cx="495000" cy="51840"/>
              </p14:xfrm>
            </p:contentPart>
          </mc:Choice>
          <mc:Fallback>
            <p:pic>
              <p:nvPicPr>
                <p:cNvPr id="124" name="Ink 123">
                  <a:extLst>
                    <a:ext uri="{FF2B5EF4-FFF2-40B4-BE49-F238E27FC236}">
                      <a16:creationId xmlns:a16="http://schemas.microsoft.com/office/drawing/2014/main" id="{06D49BA5-F80B-34E4-19D6-4A896862ECB6}"/>
                    </a:ext>
                  </a:extLst>
                </p:cNvPr>
                <p:cNvPicPr/>
                <p:nvPr/>
              </p:nvPicPr>
              <p:blipFill>
                <a:blip r:embed="rId109"/>
                <a:stretch>
                  <a:fillRect/>
                </a:stretch>
              </p:blipFill>
              <p:spPr>
                <a:xfrm>
                  <a:off x="2829840" y="5016100"/>
                  <a:ext cx="530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6" name="Ink 125">
                  <a:extLst>
                    <a:ext uri="{FF2B5EF4-FFF2-40B4-BE49-F238E27FC236}">
                      <a16:creationId xmlns:a16="http://schemas.microsoft.com/office/drawing/2014/main" id="{504710D5-0DC9-4E68-BA07-78D49A57B5AE}"/>
                    </a:ext>
                  </a:extLst>
                </p14:cNvPr>
                <p14:cNvContentPartPr/>
                <p14:nvPr/>
              </p14:nvContentPartPr>
              <p14:xfrm>
                <a:off x="1583880" y="5065780"/>
                <a:ext cx="1056600" cy="45000"/>
              </p14:xfrm>
            </p:contentPart>
          </mc:Choice>
          <mc:Fallback>
            <p:pic>
              <p:nvPicPr>
                <p:cNvPr id="126" name="Ink 125">
                  <a:extLst>
                    <a:ext uri="{FF2B5EF4-FFF2-40B4-BE49-F238E27FC236}">
                      <a16:creationId xmlns:a16="http://schemas.microsoft.com/office/drawing/2014/main" id="{504710D5-0DC9-4E68-BA07-78D49A57B5AE}"/>
                    </a:ext>
                  </a:extLst>
                </p:cNvPr>
                <p:cNvPicPr/>
                <p:nvPr/>
              </p:nvPicPr>
              <p:blipFill>
                <a:blip r:embed="rId111"/>
                <a:stretch>
                  <a:fillRect/>
                </a:stretch>
              </p:blipFill>
              <p:spPr>
                <a:xfrm>
                  <a:off x="1565880" y="5048140"/>
                  <a:ext cx="10922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8" name="Ink 127">
                  <a:extLst>
                    <a:ext uri="{FF2B5EF4-FFF2-40B4-BE49-F238E27FC236}">
                      <a16:creationId xmlns:a16="http://schemas.microsoft.com/office/drawing/2014/main" id="{2F6B379A-BF7C-1838-B978-2EE085FFF79E}"/>
                    </a:ext>
                  </a:extLst>
                </p14:cNvPr>
                <p14:cNvContentPartPr/>
                <p14:nvPr/>
              </p14:nvContentPartPr>
              <p14:xfrm>
                <a:off x="666960" y="4991980"/>
                <a:ext cx="930600" cy="82800"/>
              </p14:xfrm>
            </p:contentPart>
          </mc:Choice>
          <mc:Fallback>
            <p:pic>
              <p:nvPicPr>
                <p:cNvPr id="128" name="Ink 127">
                  <a:extLst>
                    <a:ext uri="{FF2B5EF4-FFF2-40B4-BE49-F238E27FC236}">
                      <a16:creationId xmlns:a16="http://schemas.microsoft.com/office/drawing/2014/main" id="{2F6B379A-BF7C-1838-B978-2EE085FFF79E}"/>
                    </a:ext>
                  </a:extLst>
                </p:cNvPr>
                <p:cNvPicPr/>
                <p:nvPr/>
              </p:nvPicPr>
              <p:blipFill>
                <a:blip r:embed="rId113"/>
                <a:stretch>
                  <a:fillRect/>
                </a:stretch>
              </p:blipFill>
              <p:spPr>
                <a:xfrm>
                  <a:off x="649320" y="4974340"/>
                  <a:ext cx="966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0" name="Ink 129">
                  <a:extLst>
                    <a:ext uri="{FF2B5EF4-FFF2-40B4-BE49-F238E27FC236}">
                      <a16:creationId xmlns:a16="http://schemas.microsoft.com/office/drawing/2014/main" id="{14DCCFB1-0D71-A88F-EAD0-608875737FA3}"/>
                    </a:ext>
                  </a:extLst>
                </p14:cNvPr>
                <p14:cNvContentPartPr/>
                <p14:nvPr/>
              </p14:nvContentPartPr>
              <p14:xfrm>
                <a:off x="8584800" y="5543500"/>
                <a:ext cx="613440" cy="34920"/>
              </p14:xfrm>
            </p:contentPart>
          </mc:Choice>
          <mc:Fallback>
            <p:pic>
              <p:nvPicPr>
                <p:cNvPr id="130" name="Ink 129">
                  <a:extLst>
                    <a:ext uri="{FF2B5EF4-FFF2-40B4-BE49-F238E27FC236}">
                      <a16:creationId xmlns:a16="http://schemas.microsoft.com/office/drawing/2014/main" id="{14DCCFB1-0D71-A88F-EAD0-608875737FA3}"/>
                    </a:ext>
                  </a:extLst>
                </p:cNvPr>
                <p:cNvPicPr/>
                <p:nvPr/>
              </p:nvPicPr>
              <p:blipFill>
                <a:blip r:embed="rId115"/>
                <a:stretch>
                  <a:fillRect/>
                </a:stretch>
              </p:blipFill>
              <p:spPr>
                <a:xfrm>
                  <a:off x="8566800" y="5525500"/>
                  <a:ext cx="649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1" name="Ink 130">
                  <a:extLst>
                    <a:ext uri="{FF2B5EF4-FFF2-40B4-BE49-F238E27FC236}">
                      <a16:creationId xmlns:a16="http://schemas.microsoft.com/office/drawing/2014/main" id="{39BAD764-339E-39D7-3A6B-6FC3BCD0D288}"/>
                    </a:ext>
                  </a:extLst>
                </p14:cNvPr>
                <p14:cNvContentPartPr/>
                <p14:nvPr/>
              </p14:nvContentPartPr>
              <p14:xfrm>
                <a:off x="7649880" y="5579500"/>
                <a:ext cx="623160" cy="16200"/>
              </p14:xfrm>
            </p:contentPart>
          </mc:Choice>
          <mc:Fallback>
            <p:pic>
              <p:nvPicPr>
                <p:cNvPr id="131" name="Ink 130">
                  <a:extLst>
                    <a:ext uri="{FF2B5EF4-FFF2-40B4-BE49-F238E27FC236}">
                      <a16:creationId xmlns:a16="http://schemas.microsoft.com/office/drawing/2014/main" id="{39BAD764-339E-39D7-3A6B-6FC3BCD0D288}"/>
                    </a:ext>
                  </a:extLst>
                </p:cNvPr>
                <p:cNvPicPr/>
                <p:nvPr/>
              </p:nvPicPr>
              <p:blipFill>
                <a:blip r:embed="rId117"/>
                <a:stretch>
                  <a:fillRect/>
                </a:stretch>
              </p:blipFill>
              <p:spPr>
                <a:xfrm>
                  <a:off x="7632240" y="5561500"/>
                  <a:ext cx="6588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3" name="Ink 132">
                  <a:extLst>
                    <a:ext uri="{FF2B5EF4-FFF2-40B4-BE49-F238E27FC236}">
                      <a16:creationId xmlns:a16="http://schemas.microsoft.com/office/drawing/2014/main" id="{0AF55E9F-F7B1-A06B-A151-7160A9BF401C}"/>
                    </a:ext>
                  </a:extLst>
                </p14:cNvPr>
                <p14:cNvContentPartPr/>
                <p14:nvPr/>
              </p14:nvContentPartPr>
              <p14:xfrm>
                <a:off x="6338400" y="5472220"/>
                <a:ext cx="401760" cy="41040"/>
              </p14:xfrm>
            </p:contentPart>
          </mc:Choice>
          <mc:Fallback>
            <p:pic>
              <p:nvPicPr>
                <p:cNvPr id="133" name="Ink 132">
                  <a:extLst>
                    <a:ext uri="{FF2B5EF4-FFF2-40B4-BE49-F238E27FC236}">
                      <a16:creationId xmlns:a16="http://schemas.microsoft.com/office/drawing/2014/main" id="{0AF55E9F-F7B1-A06B-A151-7160A9BF401C}"/>
                    </a:ext>
                  </a:extLst>
                </p:cNvPr>
                <p:cNvPicPr/>
                <p:nvPr/>
              </p:nvPicPr>
              <p:blipFill>
                <a:blip r:embed="rId119"/>
                <a:stretch>
                  <a:fillRect/>
                </a:stretch>
              </p:blipFill>
              <p:spPr>
                <a:xfrm>
                  <a:off x="6320760" y="5454580"/>
                  <a:ext cx="437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4" name="Ink 133">
                  <a:extLst>
                    <a:ext uri="{FF2B5EF4-FFF2-40B4-BE49-F238E27FC236}">
                      <a16:creationId xmlns:a16="http://schemas.microsoft.com/office/drawing/2014/main" id="{DE614F72-7340-F74D-E761-94E9ADA07517}"/>
                    </a:ext>
                  </a:extLst>
                </p14:cNvPr>
                <p14:cNvContentPartPr/>
                <p14:nvPr/>
              </p14:nvContentPartPr>
              <p14:xfrm>
                <a:off x="5439840" y="5565460"/>
                <a:ext cx="716040" cy="44280"/>
              </p14:xfrm>
            </p:contentPart>
          </mc:Choice>
          <mc:Fallback>
            <p:pic>
              <p:nvPicPr>
                <p:cNvPr id="134" name="Ink 133">
                  <a:extLst>
                    <a:ext uri="{FF2B5EF4-FFF2-40B4-BE49-F238E27FC236}">
                      <a16:creationId xmlns:a16="http://schemas.microsoft.com/office/drawing/2014/main" id="{DE614F72-7340-F74D-E761-94E9ADA07517}"/>
                    </a:ext>
                  </a:extLst>
                </p:cNvPr>
                <p:cNvPicPr/>
                <p:nvPr/>
              </p:nvPicPr>
              <p:blipFill>
                <a:blip r:embed="rId121"/>
                <a:stretch>
                  <a:fillRect/>
                </a:stretch>
              </p:blipFill>
              <p:spPr>
                <a:xfrm>
                  <a:off x="5421840" y="5547460"/>
                  <a:ext cx="751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6" name="Ink 135">
                  <a:extLst>
                    <a:ext uri="{FF2B5EF4-FFF2-40B4-BE49-F238E27FC236}">
                      <a16:creationId xmlns:a16="http://schemas.microsoft.com/office/drawing/2014/main" id="{8C98AC25-8CA8-1342-46C0-829AF72B2581}"/>
                    </a:ext>
                  </a:extLst>
                </p14:cNvPr>
                <p14:cNvContentPartPr/>
                <p14:nvPr/>
              </p14:nvContentPartPr>
              <p14:xfrm>
                <a:off x="4548480" y="5575180"/>
                <a:ext cx="616680" cy="41400"/>
              </p14:xfrm>
            </p:contentPart>
          </mc:Choice>
          <mc:Fallback>
            <p:pic>
              <p:nvPicPr>
                <p:cNvPr id="136" name="Ink 135">
                  <a:extLst>
                    <a:ext uri="{FF2B5EF4-FFF2-40B4-BE49-F238E27FC236}">
                      <a16:creationId xmlns:a16="http://schemas.microsoft.com/office/drawing/2014/main" id="{8C98AC25-8CA8-1342-46C0-829AF72B2581}"/>
                    </a:ext>
                  </a:extLst>
                </p:cNvPr>
                <p:cNvPicPr/>
                <p:nvPr/>
              </p:nvPicPr>
              <p:blipFill>
                <a:blip r:embed="rId123"/>
                <a:stretch>
                  <a:fillRect/>
                </a:stretch>
              </p:blipFill>
              <p:spPr>
                <a:xfrm>
                  <a:off x="4530480" y="5557180"/>
                  <a:ext cx="652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8" name="Ink 137">
                  <a:extLst>
                    <a:ext uri="{FF2B5EF4-FFF2-40B4-BE49-F238E27FC236}">
                      <a16:creationId xmlns:a16="http://schemas.microsoft.com/office/drawing/2014/main" id="{82855561-7D82-BA93-A0EA-876C830376B8}"/>
                    </a:ext>
                  </a:extLst>
                </p14:cNvPr>
                <p14:cNvContentPartPr/>
                <p14:nvPr/>
              </p14:nvContentPartPr>
              <p14:xfrm>
                <a:off x="3030720" y="5571220"/>
                <a:ext cx="1272240" cy="70920"/>
              </p14:xfrm>
            </p:contentPart>
          </mc:Choice>
          <mc:Fallback>
            <p:pic>
              <p:nvPicPr>
                <p:cNvPr id="138" name="Ink 137">
                  <a:extLst>
                    <a:ext uri="{FF2B5EF4-FFF2-40B4-BE49-F238E27FC236}">
                      <a16:creationId xmlns:a16="http://schemas.microsoft.com/office/drawing/2014/main" id="{82855561-7D82-BA93-A0EA-876C830376B8}"/>
                    </a:ext>
                  </a:extLst>
                </p:cNvPr>
                <p:cNvPicPr/>
                <p:nvPr/>
              </p:nvPicPr>
              <p:blipFill>
                <a:blip r:embed="rId125"/>
                <a:stretch>
                  <a:fillRect/>
                </a:stretch>
              </p:blipFill>
              <p:spPr>
                <a:xfrm>
                  <a:off x="3012720" y="5553220"/>
                  <a:ext cx="1307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40" name="Ink 139">
                  <a:extLst>
                    <a:ext uri="{FF2B5EF4-FFF2-40B4-BE49-F238E27FC236}">
                      <a16:creationId xmlns:a16="http://schemas.microsoft.com/office/drawing/2014/main" id="{11469A16-6303-1E2C-A0D3-41BD60D8AE63}"/>
                    </a:ext>
                  </a:extLst>
                </p14:cNvPr>
                <p14:cNvContentPartPr/>
                <p14:nvPr/>
              </p14:nvContentPartPr>
              <p14:xfrm>
                <a:off x="1913640" y="5620180"/>
                <a:ext cx="1055520" cy="61200"/>
              </p14:xfrm>
            </p:contentPart>
          </mc:Choice>
          <mc:Fallback>
            <p:pic>
              <p:nvPicPr>
                <p:cNvPr id="140" name="Ink 139">
                  <a:extLst>
                    <a:ext uri="{FF2B5EF4-FFF2-40B4-BE49-F238E27FC236}">
                      <a16:creationId xmlns:a16="http://schemas.microsoft.com/office/drawing/2014/main" id="{11469A16-6303-1E2C-A0D3-41BD60D8AE63}"/>
                    </a:ext>
                  </a:extLst>
                </p:cNvPr>
                <p:cNvPicPr/>
                <p:nvPr/>
              </p:nvPicPr>
              <p:blipFill>
                <a:blip r:embed="rId127"/>
                <a:stretch>
                  <a:fillRect/>
                </a:stretch>
              </p:blipFill>
              <p:spPr>
                <a:xfrm>
                  <a:off x="1895640" y="5602180"/>
                  <a:ext cx="10911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2" name="Ink 141">
                  <a:extLst>
                    <a:ext uri="{FF2B5EF4-FFF2-40B4-BE49-F238E27FC236}">
                      <a16:creationId xmlns:a16="http://schemas.microsoft.com/office/drawing/2014/main" id="{73504B73-2B39-9B66-B958-E15FC8866864}"/>
                    </a:ext>
                  </a:extLst>
                </p14:cNvPr>
                <p14:cNvContentPartPr/>
                <p14:nvPr/>
              </p14:nvContentPartPr>
              <p14:xfrm>
                <a:off x="646800" y="5525140"/>
                <a:ext cx="1244880" cy="110520"/>
              </p14:xfrm>
            </p:contentPart>
          </mc:Choice>
          <mc:Fallback>
            <p:pic>
              <p:nvPicPr>
                <p:cNvPr id="142" name="Ink 141">
                  <a:extLst>
                    <a:ext uri="{FF2B5EF4-FFF2-40B4-BE49-F238E27FC236}">
                      <a16:creationId xmlns:a16="http://schemas.microsoft.com/office/drawing/2014/main" id="{73504B73-2B39-9B66-B958-E15FC8866864}"/>
                    </a:ext>
                  </a:extLst>
                </p:cNvPr>
                <p:cNvPicPr/>
                <p:nvPr/>
              </p:nvPicPr>
              <p:blipFill>
                <a:blip r:embed="rId129"/>
                <a:stretch>
                  <a:fillRect/>
                </a:stretch>
              </p:blipFill>
              <p:spPr>
                <a:xfrm>
                  <a:off x="629160" y="5507140"/>
                  <a:ext cx="12805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4" name="Ink 143">
                  <a:extLst>
                    <a:ext uri="{FF2B5EF4-FFF2-40B4-BE49-F238E27FC236}">
                      <a16:creationId xmlns:a16="http://schemas.microsoft.com/office/drawing/2014/main" id="{65BF1C5B-D015-CEB7-0865-04D5A8F15030}"/>
                    </a:ext>
                  </a:extLst>
                </p14:cNvPr>
                <p14:cNvContentPartPr/>
                <p14:nvPr/>
              </p14:nvContentPartPr>
              <p14:xfrm>
                <a:off x="8813760" y="5947420"/>
                <a:ext cx="518760" cy="38520"/>
              </p14:xfrm>
            </p:contentPart>
          </mc:Choice>
          <mc:Fallback>
            <p:pic>
              <p:nvPicPr>
                <p:cNvPr id="144" name="Ink 143">
                  <a:extLst>
                    <a:ext uri="{FF2B5EF4-FFF2-40B4-BE49-F238E27FC236}">
                      <a16:creationId xmlns:a16="http://schemas.microsoft.com/office/drawing/2014/main" id="{65BF1C5B-D015-CEB7-0865-04D5A8F15030}"/>
                    </a:ext>
                  </a:extLst>
                </p:cNvPr>
                <p:cNvPicPr/>
                <p:nvPr/>
              </p:nvPicPr>
              <p:blipFill>
                <a:blip r:embed="rId131"/>
                <a:stretch>
                  <a:fillRect/>
                </a:stretch>
              </p:blipFill>
              <p:spPr>
                <a:xfrm>
                  <a:off x="8795760" y="5929420"/>
                  <a:ext cx="554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5" name="Ink 144">
                  <a:extLst>
                    <a:ext uri="{FF2B5EF4-FFF2-40B4-BE49-F238E27FC236}">
                      <a16:creationId xmlns:a16="http://schemas.microsoft.com/office/drawing/2014/main" id="{E16134B7-9A1C-AAFD-267A-98FE878129DF}"/>
                    </a:ext>
                  </a:extLst>
                </p14:cNvPr>
                <p14:cNvContentPartPr/>
                <p14:nvPr/>
              </p14:nvContentPartPr>
              <p14:xfrm>
                <a:off x="7659240" y="6097900"/>
                <a:ext cx="1066680" cy="38880"/>
              </p14:xfrm>
            </p:contentPart>
          </mc:Choice>
          <mc:Fallback>
            <p:pic>
              <p:nvPicPr>
                <p:cNvPr id="145" name="Ink 144">
                  <a:extLst>
                    <a:ext uri="{FF2B5EF4-FFF2-40B4-BE49-F238E27FC236}">
                      <a16:creationId xmlns:a16="http://schemas.microsoft.com/office/drawing/2014/main" id="{E16134B7-9A1C-AAFD-267A-98FE878129DF}"/>
                    </a:ext>
                  </a:extLst>
                </p:cNvPr>
                <p:cNvPicPr/>
                <p:nvPr/>
              </p:nvPicPr>
              <p:blipFill>
                <a:blip r:embed="rId133"/>
                <a:stretch>
                  <a:fillRect/>
                </a:stretch>
              </p:blipFill>
              <p:spPr>
                <a:xfrm>
                  <a:off x="7641600" y="6079900"/>
                  <a:ext cx="1102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7" name="Ink 146">
                  <a:extLst>
                    <a:ext uri="{FF2B5EF4-FFF2-40B4-BE49-F238E27FC236}">
                      <a16:creationId xmlns:a16="http://schemas.microsoft.com/office/drawing/2014/main" id="{DD8CBF72-B1AB-48B9-6AB1-8EF9832567E7}"/>
                    </a:ext>
                  </a:extLst>
                </p14:cNvPr>
                <p14:cNvContentPartPr/>
                <p14:nvPr/>
              </p14:nvContentPartPr>
              <p14:xfrm>
                <a:off x="667320" y="4976500"/>
                <a:ext cx="6613200" cy="740880"/>
              </p14:xfrm>
            </p:contentPart>
          </mc:Choice>
          <mc:Fallback>
            <p:pic>
              <p:nvPicPr>
                <p:cNvPr id="147" name="Ink 146">
                  <a:extLst>
                    <a:ext uri="{FF2B5EF4-FFF2-40B4-BE49-F238E27FC236}">
                      <a16:creationId xmlns:a16="http://schemas.microsoft.com/office/drawing/2014/main" id="{DD8CBF72-B1AB-48B9-6AB1-8EF9832567E7}"/>
                    </a:ext>
                  </a:extLst>
                </p:cNvPr>
                <p:cNvPicPr/>
                <p:nvPr/>
              </p:nvPicPr>
              <p:blipFill>
                <a:blip r:embed="rId135"/>
                <a:stretch>
                  <a:fillRect/>
                </a:stretch>
              </p:blipFill>
              <p:spPr>
                <a:xfrm>
                  <a:off x="649320" y="4958500"/>
                  <a:ext cx="6648840" cy="776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8" name="Ink 147">
                  <a:extLst>
                    <a:ext uri="{FF2B5EF4-FFF2-40B4-BE49-F238E27FC236}">
                      <a16:creationId xmlns:a16="http://schemas.microsoft.com/office/drawing/2014/main" id="{681D4B87-3739-66D8-550A-6902BB520370}"/>
                    </a:ext>
                  </a:extLst>
                </p14:cNvPr>
                <p14:cNvContentPartPr/>
                <p14:nvPr/>
              </p14:nvContentPartPr>
              <p14:xfrm>
                <a:off x="7246680" y="5505700"/>
                <a:ext cx="2280240" cy="730080"/>
              </p14:xfrm>
            </p:contentPart>
          </mc:Choice>
          <mc:Fallback>
            <p:pic>
              <p:nvPicPr>
                <p:cNvPr id="148" name="Ink 147">
                  <a:extLst>
                    <a:ext uri="{FF2B5EF4-FFF2-40B4-BE49-F238E27FC236}">
                      <a16:creationId xmlns:a16="http://schemas.microsoft.com/office/drawing/2014/main" id="{681D4B87-3739-66D8-550A-6902BB520370}"/>
                    </a:ext>
                  </a:extLst>
                </p:cNvPr>
                <p:cNvPicPr/>
                <p:nvPr/>
              </p:nvPicPr>
              <p:blipFill>
                <a:blip r:embed="rId137"/>
                <a:stretch>
                  <a:fillRect/>
                </a:stretch>
              </p:blipFill>
              <p:spPr>
                <a:xfrm>
                  <a:off x="7229040" y="5487700"/>
                  <a:ext cx="2315880" cy="765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50" name="Ink 149">
                  <a:extLst>
                    <a:ext uri="{FF2B5EF4-FFF2-40B4-BE49-F238E27FC236}">
                      <a16:creationId xmlns:a16="http://schemas.microsoft.com/office/drawing/2014/main" id="{A850308D-8CEE-D572-D8F9-CA42AFF9F3F7}"/>
                    </a:ext>
                  </a:extLst>
                </p14:cNvPr>
                <p14:cNvContentPartPr/>
                <p14:nvPr/>
              </p14:nvContentPartPr>
              <p14:xfrm>
                <a:off x="9308040" y="4105300"/>
                <a:ext cx="268200" cy="1946160"/>
              </p14:xfrm>
            </p:contentPart>
          </mc:Choice>
          <mc:Fallback>
            <p:pic>
              <p:nvPicPr>
                <p:cNvPr id="150" name="Ink 149">
                  <a:extLst>
                    <a:ext uri="{FF2B5EF4-FFF2-40B4-BE49-F238E27FC236}">
                      <a16:creationId xmlns:a16="http://schemas.microsoft.com/office/drawing/2014/main" id="{A850308D-8CEE-D572-D8F9-CA42AFF9F3F7}"/>
                    </a:ext>
                  </a:extLst>
                </p:cNvPr>
                <p:cNvPicPr/>
                <p:nvPr/>
              </p:nvPicPr>
              <p:blipFill>
                <a:blip r:embed="rId139"/>
                <a:stretch>
                  <a:fillRect/>
                </a:stretch>
              </p:blipFill>
              <p:spPr>
                <a:xfrm>
                  <a:off x="9290040" y="4087300"/>
                  <a:ext cx="303840" cy="1981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52" name="Ink 151">
                  <a:extLst>
                    <a:ext uri="{FF2B5EF4-FFF2-40B4-BE49-F238E27FC236}">
                      <a16:creationId xmlns:a16="http://schemas.microsoft.com/office/drawing/2014/main" id="{560AD5A5-D936-A7CA-D1F8-3BFC97A853A6}"/>
                    </a:ext>
                  </a:extLst>
                </p14:cNvPr>
                <p14:cNvContentPartPr/>
                <p14:nvPr/>
              </p14:nvContentPartPr>
              <p14:xfrm>
                <a:off x="178080" y="3637300"/>
                <a:ext cx="356400" cy="2052720"/>
              </p14:xfrm>
            </p:contentPart>
          </mc:Choice>
          <mc:Fallback>
            <p:pic>
              <p:nvPicPr>
                <p:cNvPr id="152" name="Ink 151">
                  <a:extLst>
                    <a:ext uri="{FF2B5EF4-FFF2-40B4-BE49-F238E27FC236}">
                      <a16:creationId xmlns:a16="http://schemas.microsoft.com/office/drawing/2014/main" id="{560AD5A5-D936-A7CA-D1F8-3BFC97A853A6}"/>
                    </a:ext>
                  </a:extLst>
                </p:cNvPr>
                <p:cNvPicPr/>
                <p:nvPr/>
              </p:nvPicPr>
              <p:blipFill>
                <a:blip r:embed="rId141"/>
                <a:stretch>
                  <a:fillRect/>
                </a:stretch>
              </p:blipFill>
              <p:spPr>
                <a:xfrm>
                  <a:off x="160440" y="3619300"/>
                  <a:ext cx="392040" cy="20883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42">
            <p14:nvContentPartPr>
              <p14:cNvPr id="154" name="Ink 153">
                <a:extLst>
                  <a:ext uri="{FF2B5EF4-FFF2-40B4-BE49-F238E27FC236}">
                    <a16:creationId xmlns:a16="http://schemas.microsoft.com/office/drawing/2014/main" id="{80B48F8D-D592-7825-753A-5C609C6D83DB}"/>
                  </a:ext>
                </a:extLst>
              </p14:cNvPr>
              <p14:cNvContentPartPr/>
              <p14:nvPr/>
            </p14:nvContentPartPr>
            <p14:xfrm>
              <a:off x="414240" y="3424900"/>
              <a:ext cx="809640" cy="565560"/>
            </p14:xfrm>
          </p:contentPart>
        </mc:Choice>
        <mc:Fallback>
          <p:pic>
            <p:nvPicPr>
              <p:cNvPr id="154" name="Ink 153">
                <a:extLst>
                  <a:ext uri="{FF2B5EF4-FFF2-40B4-BE49-F238E27FC236}">
                    <a16:creationId xmlns:a16="http://schemas.microsoft.com/office/drawing/2014/main" id="{80B48F8D-D592-7825-753A-5C609C6D83DB}"/>
                  </a:ext>
                </a:extLst>
              </p:cNvPr>
              <p:cNvPicPr/>
              <p:nvPr/>
            </p:nvPicPr>
            <p:blipFill>
              <a:blip r:embed="rId143"/>
              <a:stretch>
                <a:fillRect/>
              </a:stretch>
            </p:blipFill>
            <p:spPr>
              <a:xfrm>
                <a:off x="382920" y="3393580"/>
                <a:ext cx="872280" cy="62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4">
            <p14:nvContentPartPr>
              <p14:cNvPr id="155" name="Ink 154">
                <a:extLst>
                  <a:ext uri="{FF2B5EF4-FFF2-40B4-BE49-F238E27FC236}">
                    <a16:creationId xmlns:a16="http://schemas.microsoft.com/office/drawing/2014/main" id="{C0DB6BEB-E695-C55C-1A63-C18DD082239C}"/>
                  </a:ext>
                </a:extLst>
              </p14:cNvPr>
              <p14:cNvContentPartPr/>
              <p14:nvPr/>
            </p14:nvContentPartPr>
            <p14:xfrm>
              <a:off x="8365560" y="3962020"/>
              <a:ext cx="1180440" cy="558360"/>
            </p14:xfrm>
          </p:contentPart>
        </mc:Choice>
        <mc:Fallback>
          <p:pic>
            <p:nvPicPr>
              <p:cNvPr id="155" name="Ink 154">
                <a:extLst>
                  <a:ext uri="{FF2B5EF4-FFF2-40B4-BE49-F238E27FC236}">
                    <a16:creationId xmlns:a16="http://schemas.microsoft.com/office/drawing/2014/main" id="{C0DB6BEB-E695-C55C-1A63-C18DD082239C}"/>
                  </a:ext>
                </a:extLst>
              </p:cNvPr>
              <p:cNvPicPr/>
              <p:nvPr/>
            </p:nvPicPr>
            <p:blipFill>
              <a:blip r:embed="rId145"/>
              <a:stretch>
                <a:fillRect/>
              </a:stretch>
            </p:blipFill>
            <p:spPr>
              <a:xfrm>
                <a:off x="8334240" y="3930700"/>
                <a:ext cx="1243080" cy="621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6">
            <p14:nvContentPartPr>
              <p14:cNvPr id="156" name="Ink 155">
                <a:extLst>
                  <a:ext uri="{FF2B5EF4-FFF2-40B4-BE49-F238E27FC236}">
                    <a16:creationId xmlns:a16="http://schemas.microsoft.com/office/drawing/2014/main" id="{643EA6CE-0E3E-678D-CDBD-F100C028C796}"/>
                  </a:ext>
                </a:extLst>
              </p14:cNvPr>
              <p14:cNvContentPartPr/>
              <p14:nvPr/>
            </p14:nvContentPartPr>
            <p14:xfrm>
              <a:off x="9328200" y="838660"/>
              <a:ext cx="263160" cy="266760"/>
            </p14:xfrm>
          </p:contentPart>
        </mc:Choice>
        <mc:Fallback>
          <p:pic>
            <p:nvPicPr>
              <p:cNvPr id="156" name="Ink 155">
                <a:extLst>
                  <a:ext uri="{FF2B5EF4-FFF2-40B4-BE49-F238E27FC236}">
                    <a16:creationId xmlns:a16="http://schemas.microsoft.com/office/drawing/2014/main" id="{643EA6CE-0E3E-678D-CDBD-F100C028C796}"/>
                  </a:ext>
                </a:extLst>
              </p:cNvPr>
              <p:cNvPicPr/>
              <p:nvPr/>
            </p:nvPicPr>
            <p:blipFill>
              <a:blip r:embed="rId147"/>
              <a:stretch>
                <a:fillRect/>
              </a:stretch>
            </p:blipFill>
            <p:spPr>
              <a:xfrm>
                <a:off x="9296880" y="807340"/>
                <a:ext cx="325800" cy="329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8">
            <p14:nvContentPartPr>
              <p14:cNvPr id="157" name="Ink 156">
                <a:extLst>
                  <a:ext uri="{FF2B5EF4-FFF2-40B4-BE49-F238E27FC236}">
                    <a16:creationId xmlns:a16="http://schemas.microsoft.com/office/drawing/2014/main" id="{192FC39B-50A2-3C49-2D2C-B4020555822A}"/>
                  </a:ext>
                </a:extLst>
              </p14:cNvPr>
              <p14:cNvContentPartPr/>
              <p14:nvPr/>
            </p14:nvContentPartPr>
            <p14:xfrm>
              <a:off x="9488760" y="3816220"/>
              <a:ext cx="234000" cy="221400"/>
            </p14:xfrm>
          </p:contentPart>
        </mc:Choice>
        <mc:Fallback>
          <p:pic>
            <p:nvPicPr>
              <p:cNvPr id="157" name="Ink 156">
                <a:extLst>
                  <a:ext uri="{FF2B5EF4-FFF2-40B4-BE49-F238E27FC236}">
                    <a16:creationId xmlns:a16="http://schemas.microsoft.com/office/drawing/2014/main" id="{192FC39B-50A2-3C49-2D2C-B4020555822A}"/>
                  </a:ext>
                </a:extLst>
              </p:cNvPr>
              <p:cNvPicPr/>
              <p:nvPr/>
            </p:nvPicPr>
            <p:blipFill>
              <a:blip r:embed="rId149"/>
              <a:stretch>
                <a:fillRect/>
              </a:stretch>
            </p:blipFill>
            <p:spPr>
              <a:xfrm>
                <a:off x="9457440" y="3784900"/>
                <a:ext cx="296640" cy="284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0">
            <p14:nvContentPartPr>
              <p14:cNvPr id="158" name="Ink 157">
                <a:extLst>
                  <a:ext uri="{FF2B5EF4-FFF2-40B4-BE49-F238E27FC236}">
                    <a16:creationId xmlns:a16="http://schemas.microsoft.com/office/drawing/2014/main" id="{267BF247-23A7-2344-D29E-F5D67A992FF4}"/>
                  </a:ext>
                </a:extLst>
              </p14:cNvPr>
              <p14:cNvContentPartPr/>
              <p14:nvPr/>
            </p14:nvContentPartPr>
            <p14:xfrm>
              <a:off x="4814520" y="608980"/>
              <a:ext cx="1133640" cy="775440"/>
            </p14:xfrm>
          </p:contentPart>
        </mc:Choice>
        <mc:Fallback>
          <p:pic>
            <p:nvPicPr>
              <p:cNvPr id="158" name="Ink 157">
                <a:extLst>
                  <a:ext uri="{FF2B5EF4-FFF2-40B4-BE49-F238E27FC236}">
                    <a16:creationId xmlns:a16="http://schemas.microsoft.com/office/drawing/2014/main" id="{267BF247-23A7-2344-D29E-F5D67A992FF4}"/>
                  </a:ext>
                </a:extLst>
              </p:cNvPr>
              <p:cNvPicPr/>
              <p:nvPr/>
            </p:nvPicPr>
            <p:blipFill>
              <a:blip r:embed="rId151"/>
              <a:stretch>
                <a:fillRect/>
              </a:stretch>
            </p:blipFill>
            <p:spPr>
              <a:xfrm>
                <a:off x="4783200" y="577660"/>
                <a:ext cx="1196280" cy="838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2">
            <p14:nvContentPartPr>
              <p14:cNvPr id="159" name="Ink 158">
                <a:extLst>
                  <a:ext uri="{FF2B5EF4-FFF2-40B4-BE49-F238E27FC236}">
                    <a16:creationId xmlns:a16="http://schemas.microsoft.com/office/drawing/2014/main" id="{FF85D514-78F2-ABF3-F67E-06BD44195E0E}"/>
                  </a:ext>
                </a:extLst>
              </p14:cNvPr>
              <p14:cNvContentPartPr/>
              <p14:nvPr/>
            </p14:nvContentPartPr>
            <p14:xfrm>
              <a:off x="3023160" y="761980"/>
              <a:ext cx="1099080" cy="663840"/>
            </p14:xfrm>
          </p:contentPart>
        </mc:Choice>
        <mc:Fallback>
          <p:pic>
            <p:nvPicPr>
              <p:cNvPr id="159" name="Ink 158">
                <a:extLst>
                  <a:ext uri="{FF2B5EF4-FFF2-40B4-BE49-F238E27FC236}">
                    <a16:creationId xmlns:a16="http://schemas.microsoft.com/office/drawing/2014/main" id="{FF85D514-78F2-ABF3-F67E-06BD44195E0E}"/>
                  </a:ext>
                </a:extLst>
              </p:cNvPr>
              <p:cNvPicPr/>
              <p:nvPr/>
            </p:nvPicPr>
            <p:blipFill>
              <a:blip r:embed="rId153"/>
              <a:stretch>
                <a:fillRect/>
              </a:stretch>
            </p:blipFill>
            <p:spPr>
              <a:xfrm>
                <a:off x="2991840" y="730660"/>
                <a:ext cx="1161720" cy="726480"/>
              </a:xfrm>
              <a:prstGeom prst="rect">
                <a:avLst/>
              </a:prstGeom>
            </p:spPr>
          </p:pic>
        </mc:Fallback>
      </mc:AlternateContent>
      <p:grpSp>
        <p:nvGrpSpPr>
          <p:cNvPr id="162" name="Group 161">
            <a:extLst>
              <a:ext uri="{FF2B5EF4-FFF2-40B4-BE49-F238E27FC236}">
                <a16:creationId xmlns:a16="http://schemas.microsoft.com/office/drawing/2014/main" id="{D18F5BEF-593C-2EF6-32F5-D14FE2BD96F5}"/>
              </a:ext>
            </a:extLst>
          </p:cNvPr>
          <p:cNvGrpSpPr/>
          <p:nvPr/>
        </p:nvGrpSpPr>
        <p:grpSpPr>
          <a:xfrm>
            <a:off x="7305000" y="5468980"/>
            <a:ext cx="1512000" cy="789120"/>
            <a:chOff x="7305000" y="5468980"/>
            <a:chExt cx="1512000" cy="789120"/>
          </a:xfrm>
        </p:grpSpPr>
        <mc:AlternateContent xmlns:mc="http://schemas.openxmlformats.org/markup-compatibility/2006">
          <mc:Choice xmlns:p14="http://schemas.microsoft.com/office/powerpoint/2010/main" xmlns:aink="http://schemas.microsoft.com/office/drawing/2016/ink" Requires="p14 aink">
            <p:contentPart p14:bwMode="auto" r:id="rId154">
              <p14:nvContentPartPr>
                <p14:cNvPr id="160" name="Ink 159">
                  <a:extLst>
                    <a:ext uri="{FF2B5EF4-FFF2-40B4-BE49-F238E27FC236}">
                      <a16:creationId xmlns:a16="http://schemas.microsoft.com/office/drawing/2014/main" id="{EC3AA65E-F317-9CDC-8CBC-3B4ED5C09777}"/>
                    </a:ext>
                  </a:extLst>
                </p14:cNvPr>
                <p14:cNvContentPartPr/>
                <p14:nvPr/>
              </p14:nvContentPartPr>
              <p14:xfrm>
                <a:off x="7305000" y="5468980"/>
                <a:ext cx="1512000" cy="789120"/>
              </p14:xfrm>
            </p:contentPart>
          </mc:Choice>
          <mc:Fallback>
            <p:pic>
              <p:nvPicPr>
                <p:cNvPr id="160" name="Ink 159">
                  <a:extLst>
                    <a:ext uri="{FF2B5EF4-FFF2-40B4-BE49-F238E27FC236}">
                      <a16:creationId xmlns:a16="http://schemas.microsoft.com/office/drawing/2014/main" id="{EC3AA65E-F317-9CDC-8CBC-3B4ED5C09777}"/>
                    </a:ext>
                  </a:extLst>
                </p:cNvPr>
                <p:cNvPicPr/>
                <p:nvPr/>
              </p:nvPicPr>
              <p:blipFill>
                <a:blip r:embed="rId155"/>
                <a:stretch>
                  <a:fillRect/>
                </a:stretch>
              </p:blipFill>
              <p:spPr>
                <a:xfrm>
                  <a:off x="7273680" y="5437660"/>
                  <a:ext cx="1574640" cy="851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6">
              <p14:nvContentPartPr>
                <p14:cNvPr id="161" name="Ink 160">
                  <a:extLst>
                    <a:ext uri="{FF2B5EF4-FFF2-40B4-BE49-F238E27FC236}">
                      <a16:creationId xmlns:a16="http://schemas.microsoft.com/office/drawing/2014/main" id="{36DDA0D3-D65A-AF49-FB1B-E53E4E693E6E}"/>
                    </a:ext>
                  </a:extLst>
                </p14:cNvPr>
                <p14:cNvContentPartPr/>
                <p14:nvPr/>
              </p14:nvContentPartPr>
              <p14:xfrm>
                <a:off x="7468800" y="5472940"/>
                <a:ext cx="1327320" cy="653400"/>
              </p14:xfrm>
            </p:contentPart>
          </mc:Choice>
          <mc:Fallback>
            <p:pic>
              <p:nvPicPr>
                <p:cNvPr id="161" name="Ink 160">
                  <a:extLst>
                    <a:ext uri="{FF2B5EF4-FFF2-40B4-BE49-F238E27FC236}">
                      <a16:creationId xmlns:a16="http://schemas.microsoft.com/office/drawing/2014/main" id="{36DDA0D3-D65A-AF49-FB1B-E53E4E693E6E}"/>
                    </a:ext>
                  </a:extLst>
                </p:cNvPr>
                <p:cNvPicPr/>
                <p:nvPr/>
              </p:nvPicPr>
              <p:blipFill>
                <a:blip r:embed="rId157"/>
                <a:stretch>
                  <a:fillRect/>
                </a:stretch>
              </p:blipFill>
              <p:spPr>
                <a:xfrm>
                  <a:off x="7437480" y="5441620"/>
                  <a:ext cx="1389960" cy="716040"/>
                </a:xfrm>
                <a:prstGeom prst="rect">
                  <a:avLst/>
                </a:prstGeom>
              </p:spPr>
            </p:pic>
          </mc:Fallback>
        </mc:AlternateContent>
      </p:grpSp>
      <p:grpSp>
        <p:nvGrpSpPr>
          <p:cNvPr id="167" name="Group 166">
            <a:extLst>
              <a:ext uri="{FF2B5EF4-FFF2-40B4-BE49-F238E27FC236}">
                <a16:creationId xmlns:a16="http://schemas.microsoft.com/office/drawing/2014/main" id="{619380FE-3CD6-4B18-E75A-A54D0E91C979}"/>
              </a:ext>
            </a:extLst>
          </p:cNvPr>
          <p:cNvGrpSpPr/>
          <p:nvPr/>
        </p:nvGrpSpPr>
        <p:grpSpPr>
          <a:xfrm>
            <a:off x="129480" y="305500"/>
            <a:ext cx="11069640" cy="5450400"/>
            <a:chOff x="129480" y="305500"/>
            <a:chExt cx="11069640" cy="5450400"/>
          </a:xfrm>
        </p:grpSpPr>
        <mc:AlternateContent xmlns:mc="http://schemas.openxmlformats.org/markup-compatibility/2006">
          <mc:Choice xmlns:p14="http://schemas.microsoft.com/office/powerpoint/2010/main" Requires="p14">
            <p:contentPart p14:bwMode="auto" r:id="rId158">
              <p14:nvContentPartPr>
                <p14:cNvPr id="15" name="Ink 14">
                  <a:extLst>
                    <a:ext uri="{FF2B5EF4-FFF2-40B4-BE49-F238E27FC236}">
                      <a16:creationId xmlns:a16="http://schemas.microsoft.com/office/drawing/2014/main" id="{6A40A5AF-42A3-D77A-A7B3-8852D5EED919}"/>
                    </a:ext>
                  </a:extLst>
                </p14:cNvPr>
                <p14:cNvContentPartPr/>
                <p14:nvPr/>
              </p14:nvContentPartPr>
              <p14:xfrm>
                <a:off x="9363840" y="1833340"/>
                <a:ext cx="9000" cy="13680"/>
              </p14:xfrm>
            </p:contentPart>
          </mc:Choice>
          <mc:Fallback>
            <p:pic>
              <p:nvPicPr>
                <p:cNvPr id="15" name="Ink 14">
                  <a:extLst>
                    <a:ext uri="{FF2B5EF4-FFF2-40B4-BE49-F238E27FC236}">
                      <a16:creationId xmlns:a16="http://schemas.microsoft.com/office/drawing/2014/main" id="{6A40A5AF-42A3-D77A-A7B3-8852D5EED919}"/>
                    </a:ext>
                  </a:extLst>
                </p:cNvPr>
                <p:cNvPicPr/>
                <p:nvPr/>
              </p:nvPicPr>
              <p:blipFill>
                <a:blip r:embed="rId159"/>
                <a:stretch>
                  <a:fillRect/>
                </a:stretch>
              </p:blipFill>
              <p:spPr>
                <a:xfrm>
                  <a:off x="9346200" y="1815700"/>
                  <a:ext cx="446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6" name="Ink 15">
                  <a:extLst>
                    <a:ext uri="{FF2B5EF4-FFF2-40B4-BE49-F238E27FC236}">
                      <a16:creationId xmlns:a16="http://schemas.microsoft.com/office/drawing/2014/main" id="{4DA7D42C-7F38-36D0-D8AD-9F1900030820}"/>
                    </a:ext>
                  </a:extLst>
                </p14:cNvPr>
                <p14:cNvContentPartPr/>
                <p14:nvPr/>
              </p14:nvContentPartPr>
              <p14:xfrm>
                <a:off x="7575720" y="1791940"/>
                <a:ext cx="1791720" cy="47160"/>
              </p14:xfrm>
            </p:contentPart>
          </mc:Choice>
          <mc:Fallback>
            <p:pic>
              <p:nvPicPr>
                <p:cNvPr id="16" name="Ink 15">
                  <a:extLst>
                    <a:ext uri="{FF2B5EF4-FFF2-40B4-BE49-F238E27FC236}">
                      <a16:creationId xmlns:a16="http://schemas.microsoft.com/office/drawing/2014/main" id="{4DA7D42C-7F38-36D0-D8AD-9F1900030820}"/>
                    </a:ext>
                  </a:extLst>
                </p:cNvPr>
                <p:cNvPicPr/>
                <p:nvPr/>
              </p:nvPicPr>
              <p:blipFill>
                <a:blip r:embed="rId161"/>
                <a:stretch>
                  <a:fillRect/>
                </a:stretch>
              </p:blipFill>
              <p:spPr>
                <a:xfrm>
                  <a:off x="7558080" y="1773940"/>
                  <a:ext cx="18273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9" name="Ink 18">
                  <a:extLst>
                    <a:ext uri="{FF2B5EF4-FFF2-40B4-BE49-F238E27FC236}">
                      <a16:creationId xmlns:a16="http://schemas.microsoft.com/office/drawing/2014/main" id="{7F35E504-1DF5-81D8-28F0-27DAA6291791}"/>
                    </a:ext>
                  </a:extLst>
                </p14:cNvPr>
                <p14:cNvContentPartPr/>
                <p14:nvPr/>
              </p14:nvContentPartPr>
              <p14:xfrm>
                <a:off x="6707040" y="1851700"/>
                <a:ext cx="942480" cy="93600"/>
              </p14:xfrm>
            </p:contentPart>
          </mc:Choice>
          <mc:Fallback>
            <p:pic>
              <p:nvPicPr>
                <p:cNvPr id="19" name="Ink 18">
                  <a:extLst>
                    <a:ext uri="{FF2B5EF4-FFF2-40B4-BE49-F238E27FC236}">
                      <a16:creationId xmlns:a16="http://schemas.microsoft.com/office/drawing/2014/main" id="{7F35E504-1DF5-81D8-28F0-27DAA6291791}"/>
                    </a:ext>
                  </a:extLst>
                </p:cNvPr>
                <p:cNvPicPr/>
                <p:nvPr/>
              </p:nvPicPr>
              <p:blipFill>
                <a:blip r:embed="rId163"/>
                <a:stretch>
                  <a:fillRect/>
                </a:stretch>
              </p:blipFill>
              <p:spPr>
                <a:xfrm>
                  <a:off x="6689400" y="1833700"/>
                  <a:ext cx="978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0" name="Ink 19">
                  <a:extLst>
                    <a:ext uri="{FF2B5EF4-FFF2-40B4-BE49-F238E27FC236}">
                      <a16:creationId xmlns:a16="http://schemas.microsoft.com/office/drawing/2014/main" id="{8DD78588-6F82-8912-BEE5-C5913FA1486D}"/>
                    </a:ext>
                  </a:extLst>
                </p14:cNvPr>
                <p14:cNvContentPartPr/>
                <p14:nvPr/>
              </p14:nvContentPartPr>
              <p14:xfrm>
                <a:off x="5694720" y="1786900"/>
                <a:ext cx="1037880" cy="84960"/>
              </p14:xfrm>
            </p:contentPart>
          </mc:Choice>
          <mc:Fallback>
            <p:pic>
              <p:nvPicPr>
                <p:cNvPr id="20" name="Ink 19">
                  <a:extLst>
                    <a:ext uri="{FF2B5EF4-FFF2-40B4-BE49-F238E27FC236}">
                      <a16:creationId xmlns:a16="http://schemas.microsoft.com/office/drawing/2014/main" id="{8DD78588-6F82-8912-BEE5-C5913FA1486D}"/>
                    </a:ext>
                  </a:extLst>
                </p:cNvPr>
                <p:cNvPicPr/>
                <p:nvPr/>
              </p:nvPicPr>
              <p:blipFill>
                <a:blip r:embed="rId165"/>
                <a:stretch>
                  <a:fillRect/>
                </a:stretch>
              </p:blipFill>
              <p:spPr>
                <a:xfrm>
                  <a:off x="5677080" y="1768900"/>
                  <a:ext cx="1073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2" name="Ink 21">
                  <a:extLst>
                    <a:ext uri="{FF2B5EF4-FFF2-40B4-BE49-F238E27FC236}">
                      <a16:creationId xmlns:a16="http://schemas.microsoft.com/office/drawing/2014/main" id="{86ADC926-B28E-687A-CFF0-32131EEC2FB1}"/>
                    </a:ext>
                  </a:extLst>
                </p14:cNvPr>
                <p14:cNvContentPartPr/>
                <p14:nvPr/>
              </p14:nvContentPartPr>
              <p14:xfrm>
                <a:off x="4430040" y="1769620"/>
                <a:ext cx="1213560" cy="72720"/>
              </p14:xfrm>
            </p:contentPart>
          </mc:Choice>
          <mc:Fallback>
            <p:pic>
              <p:nvPicPr>
                <p:cNvPr id="22" name="Ink 21">
                  <a:extLst>
                    <a:ext uri="{FF2B5EF4-FFF2-40B4-BE49-F238E27FC236}">
                      <a16:creationId xmlns:a16="http://schemas.microsoft.com/office/drawing/2014/main" id="{86ADC926-B28E-687A-CFF0-32131EEC2FB1}"/>
                    </a:ext>
                  </a:extLst>
                </p:cNvPr>
                <p:cNvPicPr/>
                <p:nvPr/>
              </p:nvPicPr>
              <p:blipFill>
                <a:blip r:embed="rId167"/>
                <a:stretch>
                  <a:fillRect/>
                </a:stretch>
              </p:blipFill>
              <p:spPr>
                <a:xfrm>
                  <a:off x="4412400" y="1751980"/>
                  <a:ext cx="1249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6" name="Ink 25">
                  <a:extLst>
                    <a:ext uri="{FF2B5EF4-FFF2-40B4-BE49-F238E27FC236}">
                      <a16:creationId xmlns:a16="http://schemas.microsoft.com/office/drawing/2014/main" id="{336AA99F-E7B8-37CA-4123-C3CEF1B069E2}"/>
                    </a:ext>
                  </a:extLst>
                </p14:cNvPr>
                <p14:cNvContentPartPr/>
                <p14:nvPr/>
              </p14:nvContentPartPr>
              <p14:xfrm>
                <a:off x="2260680" y="1809580"/>
                <a:ext cx="1391760" cy="127440"/>
              </p14:xfrm>
            </p:contentPart>
          </mc:Choice>
          <mc:Fallback>
            <p:pic>
              <p:nvPicPr>
                <p:cNvPr id="26" name="Ink 25">
                  <a:extLst>
                    <a:ext uri="{FF2B5EF4-FFF2-40B4-BE49-F238E27FC236}">
                      <a16:creationId xmlns:a16="http://schemas.microsoft.com/office/drawing/2014/main" id="{336AA99F-E7B8-37CA-4123-C3CEF1B069E2}"/>
                    </a:ext>
                  </a:extLst>
                </p:cNvPr>
                <p:cNvPicPr/>
                <p:nvPr/>
              </p:nvPicPr>
              <p:blipFill>
                <a:blip r:embed="rId169"/>
                <a:stretch>
                  <a:fillRect/>
                </a:stretch>
              </p:blipFill>
              <p:spPr>
                <a:xfrm>
                  <a:off x="2243040" y="1791940"/>
                  <a:ext cx="1427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7" name="Ink 26">
                  <a:extLst>
                    <a:ext uri="{FF2B5EF4-FFF2-40B4-BE49-F238E27FC236}">
                      <a16:creationId xmlns:a16="http://schemas.microsoft.com/office/drawing/2014/main" id="{D39940A2-0362-A416-5A1B-B312CEB35F30}"/>
                    </a:ext>
                  </a:extLst>
                </p14:cNvPr>
                <p14:cNvContentPartPr/>
                <p14:nvPr/>
              </p14:nvContentPartPr>
              <p14:xfrm>
                <a:off x="1455000" y="1749460"/>
                <a:ext cx="839880" cy="70200"/>
              </p14:xfrm>
            </p:contentPart>
          </mc:Choice>
          <mc:Fallback>
            <p:pic>
              <p:nvPicPr>
                <p:cNvPr id="27" name="Ink 26">
                  <a:extLst>
                    <a:ext uri="{FF2B5EF4-FFF2-40B4-BE49-F238E27FC236}">
                      <a16:creationId xmlns:a16="http://schemas.microsoft.com/office/drawing/2014/main" id="{D39940A2-0362-A416-5A1B-B312CEB35F30}"/>
                    </a:ext>
                  </a:extLst>
                </p:cNvPr>
                <p:cNvPicPr/>
                <p:nvPr/>
              </p:nvPicPr>
              <p:blipFill>
                <a:blip r:embed="rId171"/>
                <a:stretch>
                  <a:fillRect/>
                </a:stretch>
              </p:blipFill>
              <p:spPr>
                <a:xfrm>
                  <a:off x="1437000" y="1731460"/>
                  <a:ext cx="875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8" name="Ink 27">
                  <a:extLst>
                    <a:ext uri="{FF2B5EF4-FFF2-40B4-BE49-F238E27FC236}">
                      <a16:creationId xmlns:a16="http://schemas.microsoft.com/office/drawing/2014/main" id="{10DD2F16-6B7E-0FFF-ADC2-20151F0C1861}"/>
                    </a:ext>
                  </a:extLst>
                </p14:cNvPr>
                <p14:cNvContentPartPr/>
                <p14:nvPr/>
              </p14:nvContentPartPr>
              <p14:xfrm>
                <a:off x="619440" y="1853140"/>
                <a:ext cx="756360" cy="44280"/>
              </p14:xfrm>
            </p:contentPart>
          </mc:Choice>
          <mc:Fallback>
            <p:pic>
              <p:nvPicPr>
                <p:cNvPr id="28" name="Ink 27">
                  <a:extLst>
                    <a:ext uri="{FF2B5EF4-FFF2-40B4-BE49-F238E27FC236}">
                      <a16:creationId xmlns:a16="http://schemas.microsoft.com/office/drawing/2014/main" id="{10DD2F16-6B7E-0FFF-ADC2-20151F0C1861}"/>
                    </a:ext>
                  </a:extLst>
                </p:cNvPr>
                <p:cNvPicPr/>
                <p:nvPr/>
              </p:nvPicPr>
              <p:blipFill>
                <a:blip r:embed="rId173"/>
                <a:stretch>
                  <a:fillRect/>
                </a:stretch>
              </p:blipFill>
              <p:spPr>
                <a:xfrm>
                  <a:off x="601800" y="1835140"/>
                  <a:ext cx="792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0" name="Ink 29">
                  <a:extLst>
                    <a:ext uri="{FF2B5EF4-FFF2-40B4-BE49-F238E27FC236}">
                      <a16:creationId xmlns:a16="http://schemas.microsoft.com/office/drawing/2014/main" id="{8EE6B04D-2C5F-D89B-5694-4C1E9832B607}"/>
                    </a:ext>
                  </a:extLst>
                </p14:cNvPr>
                <p14:cNvContentPartPr/>
                <p14:nvPr/>
              </p14:nvContentPartPr>
              <p14:xfrm>
                <a:off x="7383480" y="2359300"/>
                <a:ext cx="2025720" cy="63000"/>
              </p14:xfrm>
            </p:contentPart>
          </mc:Choice>
          <mc:Fallback>
            <p:pic>
              <p:nvPicPr>
                <p:cNvPr id="30" name="Ink 29">
                  <a:extLst>
                    <a:ext uri="{FF2B5EF4-FFF2-40B4-BE49-F238E27FC236}">
                      <a16:creationId xmlns:a16="http://schemas.microsoft.com/office/drawing/2014/main" id="{8EE6B04D-2C5F-D89B-5694-4C1E9832B607}"/>
                    </a:ext>
                  </a:extLst>
                </p:cNvPr>
                <p:cNvPicPr/>
                <p:nvPr/>
              </p:nvPicPr>
              <p:blipFill>
                <a:blip r:embed="rId175"/>
                <a:stretch>
                  <a:fillRect/>
                </a:stretch>
              </p:blipFill>
              <p:spPr>
                <a:xfrm>
                  <a:off x="7365840" y="2341660"/>
                  <a:ext cx="2061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1" name="Ink 30">
                  <a:extLst>
                    <a:ext uri="{FF2B5EF4-FFF2-40B4-BE49-F238E27FC236}">
                      <a16:creationId xmlns:a16="http://schemas.microsoft.com/office/drawing/2014/main" id="{8CA9BC67-7E29-38BA-ECB7-24C260C3A9F7}"/>
                    </a:ext>
                  </a:extLst>
                </p14:cNvPr>
                <p14:cNvContentPartPr/>
                <p14:nvPr/>
              </p14:nvContentPartPr>
              <p14:xfrm>
                <a:off x="6997560" y="2204860"/>
                <a:ext cx="354960" cy="64800"/>
              </p14:xfrm>
            </p:contentPart>
          </mc:Choice>
          <mc:Fallback>
            <p:pic>
              <p:nvPicPr>
                <p:cNvPr id="31" name="Ink 30">
                  <a:extLst>
                    <a:ext uri="{FF2B5EF4-FFF2-40B4-BE49-F238E27FC236}">
                      <a16:creationId xmlns:a16="http://schemas.microsoft.com/office/drawing/2014/main" id="{8CA9BC67-7E29-38BA-ECB7-24C260C3A9F7}"/>
                    </a:ext>
                  </a:extLst>
                </p:cNvPr>
                <p:cNvPicPr/>
                <p:nvPr/>
              </p:nvPicPr>
              <p:blipFill>
                <a:blip r:embed="rId177"/>
                <a:stretch>
                  <a:fillRect/>
                </a:stretch>
              </p:blipFill>
              <p:spPr>
                <a:xfrm>
                  <a:off x="6979920" y="2187220"/>
                  <a:ext cx="390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2" name="Ink 31">
                  <a:extLst>
                    <a:ext uri="{FF2B5EF4-FFF2-40B4-BE49-F238E27FC236}">
                      <a16:creationId xmlns:a16="http://schemas.microsoft.com/office/drawing/2014/main" id="{DD39BA07-E1DD-16D8-CBB0-B83E35F47598}"/>
                    </a:ext>
                  </a:extLst>
                </p14:cNvPr>
                <p14:cNvContentPartPr/>
                <p14:nvPr/>
              </p14:nvContentPartPr>
              <p14:xfrm>
                <a:off x="5618760" y="2358220"/>
                <a:ext cx="1281600" cy="85320"/>
              </p14:xfrm>
            </p:contentPart>
          </mc:Choice>
          <mc:Fallback>
            <p:pic>
              <p:nvPicPr>
                <p:cNvPr id="32" name="Ink 31">
                  <a:extLst>
                    <a:ext uri="{FF2B5EF4-FFF2-40B4-BE49-F238E27FC236}">
                      <a16:creationId xmlns:a16="http://schemas.microsoft.com/office/drawing/2014/main" id="{DD39BA07-E1DD-16D8-CBB0-B83E35F47598}"/>
                    </a:ext>
                  </a:extLst>
                </p:cNvPr>
                <p:cNvPicPr/>
                <p:nvPr/>
              </p:nvPicPr>
              <p:blipFill>
                <a:blip r:embed="rId179"/>
                <a:stretch>
                  <a:fillRect/>
                </a:stretch>
              </p:blipFill>
              <p:spPr>
                <a:xfrm>
                  <a:off x="5600760" y="2340220"/>
                  <a:ext cx="1317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4" name="Ink 43">
                  <a:extLst>
                    <a:ext uri="{FF2B5EF4-FFF2-40B4-BE49-F238E27FC236}">
                      <a16:creationId xmlns:a16="http://schemas.microsoft.com/office/drawing/2014/main" id="{4EB708F6-2FCA-0ACC-21C4-DF77FB3C97B9}"/>
                    </a:ext>
                  </a:extLst>
                </p14:cNvPr>
                <p14:cNvContentPartPr/>
                <p14:nvPr/>
              </p14:nvContentPartPr>
              <p14:xfrm>
                <a:off x="8406600" y="2915860"/>
                <a:ext cx="951120" cy="51840"/>
              </p14:xfrm>
            </p:contentPart>
          </mc:Choice>
          <mc:Fallback>
            <p:pic>
              <p:nvPicPr>
                <p:cNvPr id="44" name="Ink 43">
                  <a:extLst>
                    <a:ext uri="{FF2B5EF4-FFF2-40B4-BE49-F238E27FC236}">
                      <a16:creationId xmlns:a16="http://schemas.microsoft.com/office/drawing/2014/main" id="{4EB708F6-2FCA-0ACC-21C4-DF77FB3C97B9}"/>
                    </a:ext>
                  </a:extLst>
                </p:cNvPr>
                <p:cNvPicPr/>
                <p:nvPr/>
              </p:nvPicPr>
              <p:blipFill>
                <a:blip r:embed="rId181"/>
                <a:stretch>
                  <a:fillRect/>
                </a:stretch>
              </p:blipFill>
              <p:spPr>
                <a:xfrm>
                  <a:off x="8388600" y="2898220"/>
                  <a:ext cx="986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5" name="Ink 44">
                  <a:extLst>
                    <a:ext uri="{FF2B5EF4-FFF2-40B4-BE49-F238E27FC236}">
                      <a16:creationId xmlns:a16="http://schemas.microsoft.com/office/drawing/2014/main" id="{67BAC994-40C3-68B3-4C5F-E776BA38FC78}"/>
                    </a:ext>
                  </a:extLst>
                </p14:cNvPr>
                <p14:cNvContentPartPr/>
                <p14:nvPr/>
              </p14:nvContentPartPr>
              <p14:xfrm>
                <a:off x="7806120" y="2915860"/>
                <a:ext cx="507240" cy="41760"/>
              </p14:xfrm>
            </p:contentPart>
          </mc:Choice>
          <mc:Fallback>
            <p:pic>
              <p:nvPicPr>
                <p:cNvPr id="45" name="Ink 44">
                  <a:extLst>
                    <a:ext uri="{FF2B5EF4-FFF2-40B4-BE49-F238E27FC236}">
                      <a16:creationId xmlns:a16="http://schemas.microsoft.com/office/drawing/2014/main" id="{67BAC994-40C3-68B3-4C5F-E776BA38FC78}"/>
                    </a:ext>
                  </a:extLst>
                </p:cNvPr>
                <p:cNvPicPr/>
                <p:nvPr/>
              </p:nvPicPr>
              <p:blipFill>
                <a:blip r:embed="rId183"/>
                <a:stretch>
                  <a:fillRect/>
                </a:stretch>
              </p:blipFill>
              <p:spPr>
                <a:xfrm>
                  <a:off x="7788480" y="2898220"/>
                  <a:ext cx="542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 name="Ink 4">
                  <a:extLst>
                    <a:ext uri="{FF2B5EF4-FFF2-40B4-BE49-F238E27FC236}">
                      <a16:creationId xmlns:a16="http://schemas.microsoft.com/office/drawing/2014/main" id="{19D482CE-D155-B1CA-60D7-D636A10F5C54}"/>
                    </a:ext>
                  </a:extLst>
                </p14:cNvPr>
                <p14:cNvContentPartPr/>
                <p14:nvPr/>
              </p14:nvContentPartPr>
              <p14:xfrm>
                <a:off x="5128800" y="1284340"/>
                <a:ext cx="580680" cy="30600"/>
              </p14:xfrm>
            </p:contentPart>
          </mc:Choice>
          <mc:Fallback>
            <p:pic>
              <p:nvPicPr>
                <p:cNvPr id="5" name="Ink 4">
                  <a:extLst>
                    <a:ext uri="{FF2B5EF4-FFF2-40B4-BE49-F238E27FC236}">
                      <a16:creationId xmlns:a16="http://schemas.microsoft.com/office/drawing/2014/main" id="{19D482CE-D155-B1CA-60D7-D636A10F5C54}"/>
                    </a:ext>
                  </a:extLst>
                </p:cNvPr>
                <p:cNvPicPr/>
                <p:nvPr/>
              </p:nvPicPr>
              <p:blipFill>
                <a:blip r:embed="rId185"/>
                <a:stretch>
                  <a:fillRect/>
                </a:stretch>
              </p:blipFill>
              <p:spPr>
                <a:xfrm>
                  <a:off x="5110800" y="1266340"/>
                  <a:ext cx="6163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7" name="Ink 6">
                  <a:extLst>
                    <a:ext uri="{FF2B5EF4-FFF2-40B4-BE49-F238E27FC236}">
                      <a16:creationId xmlns:a16="http://schemas.microsoft.com/office/drawing/2014/main" id="{0A467F67-9F9C-576B-A3A9-25119004773F}"/>
                    </a:ext>
                  </a:extLst>
                </p14:cNvPr>
                <p14:cNvContentPartPr/>
                <p14:nvPr/>
              </p14:nvContentPartPr>
              <p14:xfrm>
                <a:off x="4225920" y="1215580"/>
                <a:ext cx="745560" cy="112320"/>
              </p14:xfrm>
            </p:contentPart>
          </mc:Choice>
          <mc:Fallback>
            <p:pic>
              <p:nvPicPr>
                <p:cNvPr id="7" name="Ink 6">
                  <a:extLst>
                    <a:ext uri="{FF2B5EF4-FFF2-40B4-BE49-F238E27FC236}">
                      <a16:creationId xmlns:a16="http://schemas.microsoft.com/office/drawing/2014/main" id="{0A467F67-9F9C-576B-A3A9-25119004773F}"/>
                    </a:ext>
                  </a:extLst>
                </p:cNvPr>
                <p:cNvPicPr/>
                <p:nvPr/>
              </p:nvPicPr>
              <p:blipFill>
                <a:blip r:embed="rId187"/>
                <a:stretch>
                  <a:fillRect/>
                </a:stretch>
              </p:blipFill>
              <p:spPr>
                <a:xfrm>
                  <a:off x="4207920" y="1197580"/>
                  <a:ext cx="7812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 name="Ink 10">
                  <a:extLst>
                    <a:ext uri="{FF2B5EF4-FFF2-40B4-BE49-F238E27FC236}">
                      <a16:creationId xmlns:a16="http://schemas.microsoft.com/office/drawing/2014/main" id="{F29920AF-ABAE-E27C-3F7A-91402B710D64}"/>
                    </a:ext>
                  </a:extLst>
                </p14:cNvPr>
                <p14:cNvContentPartPr/>
                <p14:nvPr/>
              </p14:nvContentPartPr>
              <p14:xfrm>
                <a:off x="3102720" y="1310620"/>
                <a:ext cx="912960" cy="80280"/>
              </p14:xfrm>
            </p:contentPart>
          </mc:Choice>
          <mc:Fallback>
            <p:pic>
              <p:nvPicPr>
                <p:cNvPr id="11" name="Ink 10">
                  <a:extLst>
                    <a:ext uri="{FF2B5EF4-FFF2-40B4-BE49-F238E27FC236}">
                      <a16:creationId xmlns:a16="http://schemas.microsoft.com/office/drawing/2014/main" id="{F29920AF-ABAE-E27C-3F7A-91402B710D64}"/>
                    </a:ext>
                  </a:extLst>
                </p:cNvPr>
                <p:cNvPicPr/>
                <p:nvPr/>
              </p:nvPicPr>
              <p:blipFill>
                <a:blip r:embed="rId189"/>
                <a:stretch>
                  <a:fillRect/>
                </a:stretch>
              </p:blipFill>
              <p:spPr>
                <a:xfrm>
                  <a:off x="3085080" y="1292980"/>
                  <a:ext cx="948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 name="Ink 12">
                  <a:extLst>
                    <a:ext uri="{FF2B5EF4-FFF2-40B4-BE49-F238E27FC236}">
                      <a16:creationId xmlns:a16="http://schemas.microsoft.com/office/drawing/2014/main" id="{13BC109C-528D-629D-1701-8C1C2EF17A11}"/>
                    </a:ext>
                  </a:extLst>
                </p14:cNvPr>
                <p14:cNvContentPartPr/>
                <p14:nvPr/>
              </p14:nvContentPartPr>
              <p14:xfrm>
                <a:off x="2133960" y="1300180"/>
                <a:ext cx="970560" cy="53640"/>
              </p14:xfrm>
            </p:contentPart>
          </mc:Choice>
          <mc:Fallback>
            <p:pic>
              <p:nvPicPr>
                <p:cNvPr id="13" name="Ink 12">
                  <a:extLst>
                    <a:ext uri="{FF2B5EF4-FFF2-40B4-BE49-F238E27FC236}">
                      <a16:creationId xmlns:a16="http://schemas.microsoft.com/office/drawing/2014/main" id="{13BC109C-528D-629D-1701-8C1C2EF17A11}"/>
                    </a:ext>
                  </a:extLst>
                </p:cNvPr>
                <p:cNvPicPr/>
                <p:nvPr/>
              </p:nvPicPr>
              <p:blipFill>
                <a:blip r:embed="rId191"/>
                <a:stretch>
                  <a:fillRect/>
                </a:stretch>
              </p:blipFill>
              <p:spPr>
                <a:xfrm>
                  <a:off x="2115960" y="1282540"/>
                  <a:ext cx="1006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 name="Ink 13">
                  <a:extLst>
                    <a:ext uri="{FF2B5EF4-FFF2-40B4-BE49-F238E27FC236}">
                      <a16:creationId xmlns:a16="http://schemas.microsoft.com/office/drawing/2014/main" id="{6647DE15-DF91-F628-B803-C108AAA320BA}"/>
                    </a:ext>
                  </a:extLst>
                </p14:cNvPr>
                <p14:cNvContentPartPr/>
                <p14:nvPr/>
              </p14:nvContentPartPr>
              <p14:xfrm>
                <a:off x="490560" y="1223140"/>
                <a:ext cx="1590480" cy="99720"/>
              </p14:xfrm>
            </p:contentPart>
          </mc:Choice>
          <mc:Fallback>
            <p:pic>
              <p:nvPicPr>
                <p:cNvPr id="14" name="Ink 13">
                  <a:extLst>
                    <a:ext uri="{FF2B5EF4-FFF2-40B4-BE49-F238E27FC236}">
                      <a16:creationId xmlns:a16="http://schemas.microsoft.com/office/drawing/2014/main" id="{6647DE15-DF91-F628-B803-C108AAA320BA}"/>
                    </a:ext>
                  </a:extLst>
                </p:cNvPr>
                <p:cNvPicPr/>
                <p:nvPr/>
              </p:nvPicPr>
              <p:blipFill>
                <a:blip r:embed="rId193"/>
                <a:stretch>
                  <a:fillRect/>
                </a:stretch>
              </p:blipFill>
              <p:spPr>
                <a:xfrm>
                  <a:off x="472920" y="1205500"/>
                  <a:ext cx="1626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4" name="Ink 53">
                  <a:extLst>
                    <a:ext uri="{FF2B5EF4-FFF2-40B4-BE49-F238E27FC236}">
                      <a16:creationId xmlns:a16="http://schemas.microsoft.com/office/drawing/2014/main" id="{129F678D-CF9E-0303-BB85-EF2CCA6BC600}"/>
                    </a:ext>
                  </a:extLst>
                </p14:cNvPr>
                <p14:cNvContentPartPr/>
                <p14:nvPr/>
              </p14:nvContentPartPr>
              <p14:xfrm>
                <a:off x="4018200" y="702220"/>
                <a:ext cx="903600" cy="679320"/>
              </p14:xfrm>
            </p:contentPart>
          </mc:Choice>
          <mc:Fallback>
            <p:pic>
              <p:nvPicPr>
                <p:cNvPr id="54" name="Ink 53">
                  <a:extLst>
                    <a:ext uri="{FF2B5EF4-FFF2-40B4-BE49-F238E27FC236}">
                      <a16:creationId xmlns:a16="http://schemas.microsoft.com/office/drawing/2014/main" id="{129F678D-CF9E-0303-BB85-EF2CCA6BC600}"/>
                    </a:ext>
                  </a:extLst>
                </p:cNvPr>
                <p:cNvPicPr/>
                <p:nvPr/>
              </p:nvPicPr>
              <p:blipFill>
                <a:blip r:embed="rId195"/>
                <a:stretch>
                  <a:fillRect/>
                </a:stretch>
              </p:blipFill>
              <p:spPr>
                <a:xfrm>
                  <a:off x="4000560" y="684580"/>
                  <a:ext cx="939240" cy="7149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6" name="Ink 55">
                  <a:extLst>
                    <a:ext uri="{FF2B5EF4-FFF2-40B4-BE49-F238E27FC236}">
                      <a16:creationId xmlns:a16="http://schemas.microsoft.com/office/drawing/2014/main" id="{E1DE759F-EF0C-A510-663F-F0BDBD72A41E}"/>
                    </a:ext>
                  </a:extLst>
                </p14:cNvPr>
                <p14:cNvContentPartPr/>
                <p14:nvPr/>
              </p14:nvContentPartPr>
              <p14:xfrm>
                <a:off x="1845240" y="619060"/>
                <a:ext cx="1309680" cy="852120"/>
              </p14:xfrm>
            </p:contentPart>
          </mc:Choice>
          <mc:Fallback>
            <p:pic>
              <p:nvPicPr>
                <p:cNvPr id="56" name="Ink 55">
                  <a:extLst>
                    <a:ext uri="{FF2B5EF4-FFF2-40B4-BE49-F238E27FC236}">
                      <a16:creationId xmlns:a16="http://schemas.microsoft.com/office/drawing/2014/main" id="{E1DE759F-EF0C-A510-663F-F0BDBD72A41E}"/>
                    </a:ext>
                  </a:extLst>
                </p:cNvPr>
                <p:cNvPicPr/>
                <p:nvPr/>
              </p:nvPicPr>
              <p:blipFill>
                <a:blip r:embed="rId197"/>
                <a:stretch>
                  <a:fillRect/>
                </a:stretch>
              </p:blipFill>
              <p:spPr>
                <a:xfrm>
                  <a:off x="1827240" y="601420"/>
                  <a:ext cx="1345320" cy="887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93" name="Ink 92">
                  <a:extLst>
                    <a:ext uri="{FF2B5EF4-FFF2-40B4-BE49-F238E27FC236}">
                      <a16:creationId xmlns:a16="http://schemas.microsoft.com/office/drawing/2014/main" id="{F371AB3B-DC6B-15EA-4BA8-7BFDA751330D}"/>
                    </a:ext>
                  </a:extLst>
                </p14:cNvPr>
                <p14:cNvContentPartPr/>
                <p14:nvPr/>
              </p14:nvContentPartPr>
              <p14:xfrm>
                <a:off x="9297600" y="2430220"/>
                <a:ext cx="187200" cy="1578600"/>
              </p14:xfrm>
            </p:contentPart>
          </mc:Choice>
          <mc:Fallback>
            <p:pic>
              <p:nvPicPr>
                <p:cNvPr id="93" name="Ink 92">
                  <a:extLst>
                    <a:ext uri="{FF2B5EF4-FFF2-40B4-BE49-F238E27FC236}">
                      <a16:creationId xmlns:a16="http://schemas.microsoft.com/office/drawing/2014/main" id="{F371AB3B-DC6B-15EA-4BA8-7BFDA751330D}"/>
                    </a:ext>
                  </a:extLst>
                </p:cNvPr>
                <p:cNvPicPr/>
                <p:nvPr/>
              </p:nvPicPr>
              <p:blipFill>
                <a:blip r:embed="rId199"/>
                <a:stretch>
                  <a:fillRect/>
                </a:stretch>
              </p:blipFill>
              <p:spPr>
                <a:xfrm>
                  <a:off x="9279600" y="2412580"/>
                  <a:ext cx="222840" cy="1614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4" name="Ink 33">
                  <a:extLst>
                    <a:ext uri="{FF2B5EF4-FFF2-40B4-BE49-F238E27FC236}">
                      <a16:creationId xmlns:a16="http://schemas.microsoft.com/office/drawing/2014/main" id="{93855C48-F5E9-1307-D787-A97F2022855B}"/>
                    </a:ext>
                  </a:extLst>
                </p14:cNvPr>
                <p14:cNvContentPartPr/>
                <p14:nvPr/>
              </p14:nvContentPartPr>
              <p14:xfrm>
                <a:off x="4570440" y="2183260"/>
                <a:ext cx="963000" cy="143280"/>
              </p14:xfrm>
            </p:contentPart>
          </mc:Choice>
          <mc:Fallback>
            <p:pic>
              <p:nvPicPr>
                <p:cNvPr id="34" name="Ink 33">
                  <a:extLst>
                    <a:ext uri="{FF2B5EF4-FFF2-40B4-BE49-F238E27FC236}">
                      <a16:creationId xmlns:a16="http://schemas.microsoft.com/office/drawing/2014/main" id="{93855C48-F5E9-1307-D787-A97F2022855B}"/>
                    </a:ext>
                  </a:extLst>
                </p:cNvPr>
                <p:cNvPicPr/>
                <p:nvPr/>
              </p:nvPicPr>
              <p:blipFill>
                <a:blip r:embed="rId201"/>
                <a:stretch>
                  <a:fillRect/>
                </a:stretch>
              </p:blipFill>
              <p:spPr>
                <a:xfrm>
                  <a:off x="4552440" y="2165620"/>
                  <a:ext cx="998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5" name="Ink 34">
                  <a:extLst>
                    <a:ext uri="{FF2B5EF4-FFF2-40B4-BE49-F238E27FC236}">
                      <a16:creationId xmlns:a16="http://schemas.microsoft.com/office/drawing/2014/main" id="{3CFF4CE7-CC04-B890-FEBD-01ECF8369565}"/>
                    </a:ext>
                  </a:extLst>
                </p14:cNvPr>
                <p14:cNvContentPartPr/>
                <p14:nvPr/>
              </p14:nvContentPartPr>
              <p14:xfrm>
                <a:off x="3909480" y="2374780"/>
                <a:ext cx="493920" cy="83160"/>
              </p14:xfrm>
            </p:contentPart>
          </mc:Choice>
          <mc:Fallback>
            <p:pic>
              <p:nvPicPr>
                <p:cNvPr id="35" name="Ink 34">
                  <a:extLst>
                    <a:ext uri="{FF2B5EF4-FFF2-40B4-BE49-F238E27FC236}">
                      <a16:creationId xmlns:a16="http://schemas.microsoft.com/office/drawing/2014/main" id="{3CFF4CE7-CC04-B890-FEBD-01ECF8369565}"/>
                    </a:ext>
                  </a:extLst>
                </p:cNvPr>
                <p:cNvPicPr/>
                <p:nvPr/>
              </p:nvPicPr>
              <p:blipFill>
                <a:blip r:embed="rId203"/>
                <a:stretch>
                  <a:fillRect/>
                </a:stretch>
              </p:blipFill>
              <p:spPr>
                <a:xfrm>
                  <a:off x="3891480" y="2357140"/>
                  <a:ext cx="529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6" name="Ink 35">
                  <a:extLst>
                    <a:ext uri="{FF2B5EF4-FFF2-40B4-BE49-F238E27FC236}">
                      <a16:creationId xmlns:a16="http://schemas.microsoft.com/office/drawing/2014/main" id="{176001B8-3311-B946-49F0-4C48901885F3}"/>
                    </a:ext>
                  </a:extLst>
                </p14:cNvPr>
                <p14:cNvContentPartPr/>
                <p14:nvPr/>
              </p14:nvContentPartPr>
              <p14:xfrm>
                <a:off x="3232320" y="2327260"/>
                <a:ext cx="606600" cy="45720"/>
              </p14:xfrm>
            </p:contentPart>
          </mc:Choice>
          <mc:Fallback>
            <p:pic>
              <p:nvPicPr>
                <p:cNvPr id="36" name="Ink 35">
                  <a:extLst>
                    <a:ext uri="{FF2B5EF4-FFF2-40B4-BE49-F238E27FC236}">
                      <a16:creationId xmlns:a16="http://schemas.microsoft.com/office/drawing/2014/main" id="{176001B8-3311-B946-49F0-4C48901885F3}"/>
                    </a:ext>
                  </a:extLst>
                </p:cNvPr>
                <p:cNvPicPr/>
                <p:nvPr/>
              </p:nvPicPr>
              <p:blipFill>
                <a:blip r:embed="rId205"/>
                <a:stretch>
                  <a:fillRect/>
                </a:stretch>
              </p:blipFill>
              <p:spPr>
                <a:xfrm>
                  <a:off x="3214680" y="2309260"/>
                  <a:ext cx="642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7" name="Ink 36">
                  <a:extLst>
                    <a:ext uri="{FF2B5EF4-FFF2-40B4-BE49-F238E27FC236}">
                      <a16:creationId xmlns:a16="http://schemas.microsoft.com/office/drawing/2014/main" id="{46B7A3BE-A7BF-86ED-4DC0-E8785CAEAC9B}"/>
                    </a:ext>
                  </a:extLst>
                </p14:cNvPr>
                <p14:cNvContentPartPr/>
                <p14:nvPr/>
              </p14:nvContentPartPr>
              <p14:xfrm>
                <a:off x="2748120" y="2290180"/>
                <a:ext cx="445320" cy="62280"/>
              </p14:xfrm>
            </p:contentPart>
          </mc:Choice>
          <mc:Fallback>
            <p:pic>
              <p:nvPicPr>
                <p:cNvPr id="37" name="Ink 36">
                  <a:extLst>
                    <a:ext uri="{FF2B5EF4-FFF2-40B4-BE49-F238E27FC236}">
                      <a16:creationId xmlns:a16="http://schemas.microsoft.com/office/drawing/2014/main" id="{46B7A3BE-A7BF-86ED-4DC0-E8785CAEAC9B}"/>
                    </a:ext>
                  </a:extLst>
                </p:cNvPr>
                <p:cNvPicPr/>
                <p:nvPr/>
              </p:nvPicPr>
              <p:blipFill>
                <a:blip r:embed="rId207"/>
                <a:stretch>
                  <a:fillRect/>
                </a:stretch>
              </p:blipFill>
              <p:spPr>
                <a:xfrm>
                  <a:off x="2730480" y="2272540"/>
                  <a:ext cx="480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8" name="Ink 37">
                  <a:extLst>
                    <a:ext uri="{FF2B5EF4-FFF2-40B4-BE49-F238E27FC236}">
                      <a16:creationId xmlns:a16="http://schemas.microsoft.com/office/drawing/2014/main" id="{55D94319-60F8-D943-7DDD-3162BAD6326E}"/>
                    </a:ext>
                  </a:extLst>
                </p14:cNvPr>
                <p14:cNvContentPartPr/>
                <p14:nvPr/>
              </p14:nvContentPartPr>
              <p14:xfrm>
                <a:off x="1805280" y="2367580"/>
                <a:ext cx="855720" cy="57960"/>
              </p14:xfrm>
            </p:contentPart>
          </mc:Choice>
          <mc:Fallback>
            <p:pic>
              <p:nvPicPr>
                <p:cNvPr id="38" name="Ink 37">
                  <a:extLst>
                    <a:ext uri="{FF2B5EF4-FFF2-40B4-BE49-F238E27FC236}">
                      <a16:creationId xmlns:a16="http://schemas.microsoft.com/office/drawing/2014/main" id="{55D94319-60F8-D943-7DDD-3162BAD6326E}"/>
                    </a:ext>
                  </a:extLst>
                </p:cNvPr>
                <p:cNvPicPr/>
                <p:nvPr/>
              </p:nvPicPr>
              <p:blipFill>
                <a:blip r:embed="rId209"/>
                <a:stretch>
                  <a:fillRect/>
                </a:stretch>
              </p:blipFill>
              <p:spPr>
                <a:xfrm>
                  <a:off x="1787640" y="2349940"/>
                  <a:ext cx="8913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0" name="Ink 39">
                  <a:extLst>
                    <a:ext uri="{FF2B5EF4-FFF2-40B4-BE49-F238E27FC236}">
                      <a16:creationId xmlns:a16="http://schemas.microsoft.com/office/drawing/2014/main" id="{01E30485-F85F-4A18-88F0-93F0A11301EF}"/>
                    </a:ext>
                  </a:extLst>
                </p14:cNvPr>
                <p14:cNvContentPartPr/>
                <p14:nvPr/>
              </p14:nvContentPartPr>
              <p14:xfrm>
                <a:off x="681000" y="2390620"/>
                <a:ext cx="1068120" cy="66240"/>
              </p14:xfrm>
            </p:contentPart>
          </mc:Choice>
          <mc:Fallback>
            <p:pic>
              <p:nvPicPr>
                <p:cNvPr id="40" name="Ink 39">
                  <a:extLst>
                    <a:ext uri="{FF2B5EF4-FFF2-40B4-BE49-F238E27FC236}">
                      <a16:creationId xmlns:a16="http://schemas.microsoft.com/office/drawing/2014/main" id="{01E30485-F85F-4A18-88F0-93F0A11301EF}"/>
                    </a:ext>
                  </a:extLst>
                </p:cNvPr>
                <p:cNvPicPr/>
                <p:nvPr/>
              </p:nvPicPr>
              <p:blipFill>
                <a:blip r:embed="rId211"/>
                <a:stretch>
                  <a:fillRect/>
                </a:stretch>
              </p:blipFill>
              <p:spPr>
                <a:xfrm>
                  <a:off x="663360" y="2372620"/>
                  <a:ext cx="1103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2" name="Ink 41">
                  <a:extLst>
                    <a:ext uri="{FF2B5EF4-FFF2-40B4-BE49-F238E27FC236}">
                      <a16:creationId xmlns:a16="http://schemas.microsoft.com/office/drawing/2014/main" id="{F50264C6-61CA-9481-DF39-775D23A19AAD}"/>
                    </a:ext>
                  </a:extLst>
                </p14:cNvPr>
                <p14:cNvContentPartPr/>
                <p14:nvPr/>
              </p14:nvContentPartPr>
              <p14:xfrm>
                <a:off x="210840" y="2273980"/>
                <a:ext cx="366120" cy="51840"/>
              </p14:xfrm>
            </p:contentPart>
          </mc:Choice>
          <mc:Fallback>
            <p:pic>
              <p:nvPicPr>
                <p:cNvPr id="42" name="Ink 41">
                  <a:extLst>
                    <a:ext uri="{FF2B5EF4-FFF2-40B4-BE49-F238E27FC236}">
                      <a16:creationId xmlns:a16="http://schemas.microsoft.com/office/drawing/2014/main" id="{F50264C6-61CA-9481-DF39-775D23A19AAD}"/>
                    </a:ext>
                  </a:extLst>
                </p:cNvPr>
                <p:cNvPicPr/>
                <p:nvPr/>
              </p:nvPicPr>
              <p:blipFill>
                <a:blip r:embed="rId213"/>
                <a:stretch>
                  <a:fillRect/>
                </a:stretch>
              </p:blipFill>
              <p:spPr>
                <a:xfrm>
                  <a:off x="193200" y="2256340"/>
                  <a:ext cx="401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94" name="Ink 93">
                  <a:extLst>
                    <a:ext uri="{FF2B5EF4-FFF2-40B4-BE49-F238E27FC236}">
                      <a16:creationId xmlns:a16="http://schemas.microsoft.com/office/drawing/2014/main" id="{CE01177A-2982-1B10-34FA-3C40D84EA054}"/>
                    </a:ext>
                  </a:extLst>
                </p14:cNvPr>
                <p14:cNvContentPartPr/>
                <p14:nvPr/>
              </p14:nvContentPartPr>
              <p14:xfrm>
                <a:off x="129480" y="2298100"/>
                <a:ext cx="220680" cy="1651680"/>
              </p14:xfrm>
            </p:contentPart>
          </mc:Choice>
          <mc:Fallback>
            <p:pic>
              <p:nvPicPr>
                <p:cNvPr id="94" name="Ink 93">
                  <a:extLst>
                    <a:ext uri="{FF2B5EF4-FFF2-40B4-BE49-F238E27FC236}">
                      <a16:creationId xmlns:a16="http://schemas.microsoft.com/office/drawing/2014/main" id="{CE01177A-2982-1B10-34FA-3C40D84EA054}"/>
                    </a:ext>
                  </a:extLst>
                </p:cNvPr>
                <p:cNvPicPr/>
                <p:nvPr/>
              </p:nvPicPr>
              <p:blipFill>
                <a:blip r:embed="rId215"/>
                <a:stretch>
                  <a:fillRect/>
                </a:stretch>
              </p:blipFill>
              <p:spPr>
                <a:xfrm>
                  <a:off x="111480" y="2280460"/>
                  <a:ext cx="256320" cy="1687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3" name="Ink 162">
                  <a:extLst>
                    <a:ext uri="{FF2B5EF4-FFF2-40B4-BE49-F238E27FC236}">
                      <a16:creationId xmlns:a16="http://schemas.microsoft.com/office/drawing/2014/main" id="{0A53B82E-CFCA-5778-C99F-600457AC9651}"/>
                    </a:ext>
                  </a:extLst>
                </p14:cNvPr>
                <p14:cNvContentPartPr/>
                <p14:nvPr/>
              </p14:nvContentPartPr>
              <p14:xfrm>
                <a:off x="9452040" y="5664820"/>
                <a:ext cx="3600" cy="9000"/>
              </p14:xfrm>
            </p:contentPart>
          </mc:Choice>
          <mc:Fallback>
            <p:pic>
              <p:nvPicPr>
                <p:cNvPr id="163" name="Ink 162">
                  <a:extLst>
                    <a:ext uri="{FF2B5EF4-FFF2-40B4-BE49-F238E27FC236}">
                      <a16:creationId xmlns:a16="http://schemas.microsoft.com/office/drawing/2014/main" id="{0A53B82E-CFCA-5778-C99F-600457AC9651}"/>
                    </a:ext>
                  </a:extLst>
                </p:cNvPr>
                <p:cNvPicPr/>
                <p:nvPr/>
              </p:nvPicPr>
              <p:blipFill>
                <a:blip r:embed="rId217"/>
                <a:stretch>
                  <a:fillRect/>
                </a:stretch>
              </p:blipFill>
              <p:spPr>
                <a:xfrm>
                  <a:off x="9434400" y="5647180"/>
                  <a:ext cx="392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4" name="Ink 163">
                  <a:extLst>
                    <a:ext uri="{FF2B5EF4-FFF2-40B4-BE49-F238E27FC236}">
                      <a16:creationId xmlns:a16="http://schemas.microsoft.com/office/drawing/2014/main" id="{9F766E7E-C32E-3445-E8BF-9045E566F29B}"/>
                    </a:ext>
                  </a:extLst>
                </p14:cNvPr>
                <p14:cNvContentPartPr/>
                <p14:nvPr/>
              </p14:nvContentPartPr>
              <p14:xfrm>
                <a:off x="9404520" y="305500"/>
                <a:ext cx="1794600" cy="5410440"/>
              </p14:xfrm>
            </p:contentPart>
          </mc:Choice>
          <mc:Fallback>
            <p:pic>
              <p:nvPicPr>
                <p:cNvPr id="164" name="Ink 163">
                  <a:extLst>
                    <a:ext uri="{FF2B5EF4-FFF2-40B4-BE49-F238E27FC236}">
                      <a16:creationId xmlns:a16="http://schemas.microsoft.com/office/drawing/2014/main" id="{9F766E7E-C32E-3445-E8BF-9045E566F29B}"/>
                    </a:ext>
                  </a:extLst>
                </p:cNvPr>
                <p:cNvPicPr/>
                <p:nvPr/>
              </p:nvPicPr>
              <p:blipFill>
                <a:blip r:embed="rId219"/>
                <a:stretch>
                  <a:fillRect/>
                </a:stretch>
              </p:blipFill>
              <p:spPr>
                <a:xfrm>
                  <a:off x="9386520" y="287860"/>
                  <a:ext cx="1830240" cy="5446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6" name="Ink 165">
                  <a:extLst>
                    <a:ext uri="{FF2B5EF4-FFF2-40B4-BE49-F238E27FC236}">
                      <a16:creationId xmlns:a16="http://schemas.microsoft.com/office/drawing/2014/main" id="{8684ED87-C19E-3315-DACA-2226A1C00151}"/>
                    </a:ext>
                  </a:extLst>
                </p14:cNvPr>
                <p14:cNvContentPartPr/>
                <p14:nvPr/>
              </p14:nvContentPartPr>
              <p14:xfrm>
                <a:off x="9448440" y="5284300"/>
                <a:ext cx="537840" cy="471600"/>
              </p14:xfrm>
            </p:contentPart>
          </mc:Choice>
          <mc:Fallback>
            <p:pic>
              <p:nvPicPr>
                <p:cNvPr id="166" name="Ink 165">
                  <a:extLst>
                    <a:ext uri="{FF2B5EF4-FFF2-40B4-BE49-F238E27FC236}">
                      <a16:creationId xmlns:a16="http://schemas.microsoft.com/office/drawing/2014/main" id="{8684ED87-C19E-3315-DACA-2226A1C00151}"/>
                    </a:ext>
                  </a:extLst>
                </p:cNvPr>
                <p:cNvPicPr/>
                <p:nvPr/>
              </p:nvPicPr>
              <p:blipFill>
                <a:blip r:embed="rId221"/>
                <a:stretch>
                  <a:fillRect/>
                </a:stretch>
              </p:blipFill>
              <p:spPr>
                <a:xfrm>
                  <a:off x="9430440" y="5266300"/>
                  <a:ext cx="573480" cy="5072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22">
            <p14:nvContentPartPr>
              <p14:cNvPr id="168" name="Ink 167">
                <a:extLst>
                  <a:ext uri="{FF2B5EF4-FFF2-40B4-BE49-F238E27FC236}">
                    <a16:creationId xmlns:a16="http://schemas.microsoft.com/office/drawing/2014/main" id="{3F69A071-D904-C4E5-79CE-AEDD8DD73C9D}"/>
                  </a:ext>
                </a:extLst>
              </p14:cNvPr>
              <p14:cNvContentPartPr/>
              <p14:nvPr/>
            </p14:nvContentPartPr>
            <p14:xfrm>
              <a:off x="3677280" y="3971380"/>
              <a:ext cx="1191600" cy="590400"/>
            </p14:xfrm>
          </p:contentPart>
        </mc:Choice>
        <mc:Fallback>
          <p:pic>
            <p:nvPicPr>
              <p:cNvPr id="168" name="Ink 167">
                <a:extLst>
                  <a:ext uri="{FF2B5EF4-FFF2-40B4-BE49-F238E27FC236}">
                    <a16:creationId xmlns:a16="http://schemas.microsoft.com/office/drawing/2014/main" id="{3F69A071-D904-C4E5-79CE-AEDD8DD73C9D}"/>
                  </a:ext>
                </a:extLst>
              </p:cNvPr>
              <p:cNvPicPr/>
              <p:nvPr/>
            </p:nvPicPr>
            <p:blipFill>
              <a:blip r:embed="rId223"/>
              <a:stretch>
                <a:fillRect/>
              </a:stretch>
            </p:blipFill>
            <p:spPr>
              <a:xfrm>
                <a:off x="3645960" y="3940060"/>
                <a:ext cx="1254240" cy="65304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6020" y="107950"/>
            <a:ext cx="8883459" cy="6186309"/>
          </a:xfrm>
          <a:prstGeom prst="rect">
            <a:avLst/>
          </a:prstGeom>
          <a:noFill/>
        </p:spPr>
        <p:txBody>
          <a:bodyPr wrap="square" rtlCol="0">
            <a:spAutoFit/>
          </a:bodyPr>
          <a:lstStyle/>
          <a:p>
            <a:r>
              <a:rPr lang="en-US" sz="2400" b="1">
                <a:solidFill>
                  <a:srgbClr val="FFC000"/>
                </a:solidFill>
                <a:cs typeface="+mj-cs"/>
              </a:rPr>
              <a:t>Matthew 3:16–17  </a:t>
            </a:r>
          </a:p>
          <a:p>
            <a:r>
              <a:rPr lang="en-US" sz="2200">
                <a:solidFill>
                  <a:srgbClr val="FFC000"/>
                </a:solidFill>
                <a:cs typeface="+mj-cs"/>
              </a:rPr>
              <a:t>3:16 And Jesus, when he was baptized, went up straightway out of the water: and, lo, the heavens were opened unto him, and he saw the Spirit of God descending like a dove, and lighting upon him: 3:17 And lo a voice from heaven, saying, This is my beloved Son, in whom I am well pleased. (KJV, </a:t>
            </a:r>
            <a:r>
              <a:rPr lang="el-GR" sz="2200">
                <a:solidFill>
                  <a:srgbClr val="00B0F0"/>
                </a:solidFill>
                <a:cs typeface="+mj-cs"/>
              </a:rPr>
              <a:t>βαπτισθεὶς δὲ ὁ Ἰησοῦς εὐθὺς ἀνέβη ἀπὸ τοῦ ὕδατος· καὶ ἰδοὺ ἠνεῴχθησαν [αὐτῷ] οἱ οὐρανοί, καὶ εἶδεν [τὸ] πνεῦμα [τοῦ] θεοῦ καταβαῖνον ὡσεὶ περιστερὰν [καὶ] ἐρχόμενον ἐπʼ αὐτόν· καὶ ἰδοὺ φωνὴ ἐκ τῶν οὐρανῶν λέγουσα· οὗτός ἐστιν ὁ υἱός μου ὁ ἀγαπητός, ἐν ᾧ εὐδόκησα.</a:t>
            </a:r>
            <a:r>
              <a:rPr lang="el-GR" sz="2200">
                <a:solidFill>
                  <a:srgbClr val="FFC000"/>
                </a:solidFill>
                <a:cs typeface="+mj-cs"/>
              </a:rPr>
              <a:t>)</a:t>
            </a:r>
          </a:p>
          <a:p>
            <a:endParaRPr lang="el-GR" sz="1400" b="1">
              <a:solidFill>
                <a:srgbClr val="FFC000"/>
              </a:solidFill>
              <a:cs typeface="+mj-cs"/>
            </a:endParaRPr>
          </a:p>
          <a:p>
            <a:r>
              <a:rPr lang="en-US" sz="2400" b="1">
                <a:solidFill>
                  <a:srgbClr val="FFC000"/>
                </a:solidFill>
                <a:cs typeface="+mj-cs"/>
              </a:rPr>
              <a:t>John 10:3–4  </a:t>
            </a:r>
          </a:p>
          <a:p>
            <a:r>
              <a:rPr lang="en-US" sz="2200">
                <a:solidFill>
                  <a:srgbClr val="FFC000"/>
                </a:solidFill>
                <a:cs typeface="+mj-cs"/>
              </a:rPr>
              <a:t>10:3 To him the porter openeth; and the sheep hear his voice: and he calleth his own sheep by name, and leadeth them out. 10:4 And when he putteth forth his own sheep, he goeth before them, and the sheep follow him: for they know his voice. (KJV, </a:t>
            </a:r>
            <a:r>
              <a:rPr lang="el-GR" sz="2200">
                <a:solidFill>
                  <a:srgbClr val="00B0F0"/>
                </a:solidFill>
                <a:cs typeface="+mj-cs"/>
              </a:rPr>
              <a:t>τούτῳ ὁ θυρωρὸς ἀνοίγει καὶ τὰ πρόβατα τῆς φωνῆς αὐτοῦ ἀκούει καὶ τὰ ἴδια πρόβατα φωνεῖ κατʼ ὄνομα καὶ ἐξάγει αὐτά. ὅταν τὰ ἴδια πάντα ἐκβάλῃ, ἔμπροσθεν αὐτῶν πορεύεται καὶ τὰ πρόβατα αὐτῷ ἀκολουθεῖ, ὅτι οἴδασιν τὴν φωνὴν αὐτοῦ</a:t>
            </a:r>
            <a:r>
              <a:rPr lang="el-GR" sz="2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EDF1180-7288-B27B-D849-291E70861186}"/>
                  </a:ext>
                </a:extLst>
              </p14:cNvPr>
              <p14:cNvContentPartPr/>
              <p14:nvPr/>
            </p14:nvContentPartPr>
            <p14:xfrm>
              <a:off x="2503320" y="1824700"/>
              <a:ext cx="5438160" cy="79920"/>
            </p14:xfrm>
          </p:contentPart>
        </mc:Choice>
        <mc:Fallback>
          <p:pic>
            <p:nvPicPr>
              <p:cNvPr id="2" name="Ink 1">
                <a:extLst>
                  <a:ext uri="{FF2B5EF4-FFF2-40B4-BE49-F238E27FC236}">
                    <a16:creationId xmlns:a16="http://schemas.microsoft.com/office/drawing/2014/main" id="{4EDF1180-7288-B27B-D849-291E70861186}"/>
                  </a:ext>
                </a:extLst>
              </p:cNvPr>
              <p:cNvPicPr/>
              <p:nvPr/>
            </p:nvPicPr>
            <p:blipFill>
              <a:blip r:embed="rId5"/>
              <a:stretch>
                <a:fillRect/>
              </a:stretch>
            </p:blipFill>
            <p:spPr>
              <a:xfrm>
                <a:off x="2485320" y="1806700"/>
                <a:ext cx="5473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3544EDF-5BD5-BF7E-B33A-4D8089846F04}"/>
                  </a:ext>
                </a:extLst>
              </p14:cNvPr>
              <p14:cNvContentPartPr/>
              <p14:nvPr/>
            </p14:nvContentPartPr>
            <p14:xfrm>
              <a:off x="8211480" y="4078660"/>
              <a:ext cx="905760" cy="41040"/>
            </p14:xfrm>
          </p:contentPart>
        </mc:Choice>
        <mc:Fallback>
          <p:pic>
            <p:nvPicPr>
              <p:cNvPr id="4" name="Ink 3">
                <a:extLst>
                  <a:ext uri="{FF2B5EF4-FFF2-40B4-BE49-F238E27FC236}">
                    <a16:creationId xmlns:a16="http://schemas.microsoft.com/office/drawing/2014/main" id="{63544EDF-5BD5-BF7E-B33A-4D8089846F04}"/>
                  </a:ext>
                </a:extLst>
              </p:cNvPr>
              <p:cNvPicPr/>
              <p:nvPr/>
            </p:nvPicPr>
            <p:blipFill>
              <a:blip r:embed="rId7"/>
              <a:stretch>
                <a:fillRect/>
              </a:stretch>
            </p:blipFill>
            <p:spPr>
              <a:xfrm>
                <a:off x="8193480" y="4061020"/>
                <a:ext cx="941400" cy="76680"/>
              </a:xfrm>
              <a:prstGeom prst="rect">
                <a:avLst/>
              </a:prstGeom>
            </p:spPr>
          </p:pic>
        </mc:Fallback>
      </mc:AlternateContent>
      <p:grpSp>
        <p:nvGrpSpPr>
          <p:cNvPr id="9" name="Group 8">
            <a:extLst>
              <a:ext uri="{FF2B5EF4-FFF2-40B4-BE49-F238E27FC236}">
                <a16:creationId xmlns:a16="http://schemas.microsoft.com/office/drawing/2014/main" id="{F9D963D2-C322-2579-26BF-0902F9A755A2}"/>
              </a:ext>
            </a:extLst>
          </p:cNvPr>
          <p:cNvGrpSpPr/>
          <p:nvPr/>
        </p:nvGrpSpPr>
        <p:grpSpPr>
          <a:xfrm>
            <a:off x="677040" y="4404460"/>
            <a:ext cx="4866480" cy="113040"/>
            <a:chOff x="677040" y="4404460"/>
            <a:chExt cx="4866480" cy="11304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E9A4364-DF7E-EF0F-BDA5-8F121685EE40}"/>
                    </a:ext>
                  </a:extLst>
                </p14:cNvPr>
                <p14:cNvContentPartPr/>
                <p14:nvPr/>
              </p14:nvContentPartPr>
              <p14:xfrm>
                <a:off x="677040" y="4404460"/>
                <a:ext cx="2254320" cy="113040"/>
              </p14:xfrm>
            </p:contentPart>
          </mc:Choice>
          <mc:Fallback>
            <p:pic>
              <p:nvPicPr>
                <p:cNvPr id="5" name="Ink 4">
                  <a:extLst>
                    <a:ext uri="{FF2B5EF4-FFF2-40B4-BE49-F238E27FC236}">
                      <a16:creationId xmlns:a16="http://schemas.microsoft.com/office/drawing/2014/main" id="{EE9A4364-DF7E-EF0F-BDA5-8F121685EE40}"/>
                    </a:ext>
                  </a:extLst>
                </p:cNvPr>
                <p:cNvPicPr/>
                <p:nvPr/>
              </p:nvPicPr>
              <p:blipFill>
                <a:blip r:embed="rId9"/>
                <a:stretch>
                  <a:fillRect/>
                </a:stretch>
              </p:blipFill>
              <p:spPr>
                <a:xfrm>
                  <a:off x="659040" y="4386820"/>
                  <a:ext cx="22899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242DF20-BBBD-F92B-5D10-205B255BEE14}"/>
                    </a:ext>
                  </a:extLst>
                </p14:cNvPr>
                <p14:cNvContentPartPr/>
                <p14:nvPr/>
              </p14:nvContentPartPr>
              <p14:xfrm>
                <a:off x="3917400" y="4412020"/>
                <a:ext cx="1626120" cy="98640"/>
              </p14:xfrm>
            </p:contentPart>
          </mc:Choice>
          <mc:Fallback>
            <p:pic>
              <p:nvPicPr>
                <p:cNvPr id="7" name="Ink 6">
                  <a:extLst>
                    <a:ext uri="{FF2B5EF4-FFF2-40B4-BE49-F238E27FC236}">
                      <a16:creationId xmlns:a16="http://schemas.microsoft.com/office/drawing/2014/main" id="{0242DF20-BBBD-F92B-5D10-205B255BEE14}"/>
                    </a:ext>
                  </a:extLst>
                </p:cNvPr>
                <p:cNvPicPr/>
                <p:nvPr/>
              </p:nvPicPr>
              <p:blipFill>
                <a:blip r:embed="rId11"/>
                <a:stretch>
                  <a:fillRect/>
                </a:stretch>
              </p:blipFill>
              <p:spPr>
                <a:xfrm>
                  <a:off x="3899760" y="4394380"/>
                  <a:ext cx="1661760" cy="134280"/>
                </a:xfrm>
                <a:prstGeom prst="rect">
                  <a:avLst/>
                </a:prstGeom>
              </p:spPr>
            </p:pic>
          </mc:Fallback>
        </mc:AlternateContent>
      </p:grpSp>
    </p:spTree>
    <p:extLst>
      <p:ext uri="{BB962C8B-B14F-4D97-AF65-F5344CB8AC3E}">
        <p14:creationId xmlns:p14="http://schemas.microsoft.com/office/powerpoint/2010/main" val="326571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6250" y="170587"/>
            <a:ext cx="8985059" cy="5847755"/>
          </a:xfrm>
          <a:prstGeom prst="rect">
            <a:avLst/>
          </a:prstGeom>
          <a:noFill/>
        </p:spPr>
        <p:txBody>
          <a:bodyPr wrap="square" rtlCol="0">
            <a:spAutoFit/>
          </a:bodyPr>
          <a:lstStyle/>
          <a:p>
            <a:r>
              <a:rPr lang="en-US" sz="2400" b="1">
                <a:solidFill>
                  <a:srgbClr val="FFC000"/>
                </a:solidFill>
                <a:cs typeface="+mj-cs"/>
              </a:rPr>
              <a:t>Romans 8:35–39  </a:t>
            </a:r>
          </a:p>
          <a:p>
            <a:r>
              <a:rPr lang="en-US" sz="2200">
                <a:solidFill>
                  <a:srgbClr val="FFC000"/>
                </a:solidFill>
                <a:cs typeface="+mj-cs"/>
              </a:rPr>
              <a:t>8:35 Who shall separate us from the love of Christ? shall tribulation, or distress, or persecution, or famine, or nakedness, or peril, or sword? 8:36 As it is written, For thy sake we are killed all the day long; we are accounted as sheep for the slaughter. 8:37 Nay, in all these things we are more than conquerors through him that loved us. 8:38 For I am persuaded, that neither death, nor life, nor angels, nor principalities, nor powers, nor things present, nor things to come, 8:39 Nor height, nor depth, nor any other creature, shall be able to separate us from the love of God, which is in Christ Jesus our Lord. (KJV, </a:t>
            </a:r>
            <a:r>
              <a:rPr lang="el-GR" sz="2200">
                <a:solidFill>
                  <a:srgbClr val="00B0F0"/>
                </a:solidFill>
                <a:cs typeface="+mj-cs"/>
              </a:rPr>
              <a:t>τίς ἡμᾶς χωρίσει ἀπὸ τῆς ἀγάπης τοῦ Χριστοῦ; θλῖψις ἢ στενοχωρία ἢ διωγμὸς ἢ λιμὸς ἢ γυμνότης ἢ κίνδυνος ἢ μάχαιρα; καθὼς γέγραπται ὅτι ἕνεκεν σοῦ θανατούμεθα ὅλην τὴν ἡμέραν, ἐλογίσθημεν ὡς πρόβατα σφαγῆς. ἀλλʼ ἐν τούτοις πᾶσιν ὑπερνικῶμεν διὰ τοῦ ἀγαπήσαντος ἡμᾶς. πέπεισμαι γὰρ ὅτι οὔτε θάνατος οὔτε ζωὴ οὔτε ἄγγελοι οὔτε ἀρχαὶ οὔτε ἐνεστῶτα οὔτε μέλλοντα οὔτε δυνάμεις οὔτε ὕψωμα οὔτε βάθος οὔτε τις κτίσις ἑτέρα δυνήσεται ἡμᾶς χωρίσαι ἀπὸ τῆς ἀγάπης τοῦ θεοῦ τῆς ἐν Χριστῷ Ἰησοῦ τῷ κυρίῳ ἡμῶν.</a:t>
            </a:r>
            <a:r>
              <a:rPr lang="el-GR" sz="2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A810F5A-F663-4C45-501A-F2EFA0B80B88}"/>
                  </a:ext>
                </a:extLst>
              </p14:cNvPr>
              <p14:cNvContentPartPr/>
              <p14:nvPr/>
            </p14:nvContentPartPr>
            <p14:xfrm>
              <a:off x="1280760" y="923980"/>
              <a:ext cx="4745160" cy="67320"/>
            </p14:xfrm>
          </p:contentPart>
        </mc:Choice>
        <mc:Fallback>
          <p:pic>
            <p:nvPicPr>
              <p:cNvPr id="2" name="Ink 1">
                <a:extLst>
                  <a:ext uri="{FF2B5EF4-FFF2-40B4-BE49-F238E27FC236}">
                    <a16:creationId xmlns:a16="http://schemas.microsoft.com/office/drawing/2014/main" id="{3A810F5A-F663-4C45-501A-F2EFA0B80B88}"/>
                  </a:ext>
                </a:extLst>
              </p:cNvPr>
              <p:cNvPicPr/>
              <p:nvPr/>
            </p:nvPicPr>
            <p:blipFill>
              <a:blip r:embed="rId5"/>
              <a:stretch>
                <a:fillRect/>
              </a:stretch>
            </p:blipFill>
            <p:spPr>
              <a:xfrm>
                <a:off x="1262760" y="905980"/>
                <a:ext cx="4780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73A27A8-C95B-832B-792F-8A7652682040}"/>
                  </a:ext>
                </a:extLst>
              </p14:cNvPr>
              <p14:cNvContentPartPr/>
              <p14:nvPr/>
            </p14:nvContentPartPr>
            <p14:xfrm>
              <a:off x="7099080" y="838660"/>
              <a:ext cx="738720" cy="77040"/>
            </p14:xfrm>
          </p:contentPart>
        </mc:Choice>
        <mc:Fallback>
          <p:pic>
            <p:nvPicPr>
              <p:cNvPr id="4" name="Ink 3">
                <a:extLst>
                  <a:ext uri="{FF2B5EF4-FFF2-40B4-BE49-F238E27FC236}">
                    <a16:creationId xmlns:a16="http://schemas.microsoft.com/office/drawing/2014/main" id="{873A27A8-C95B-832B-792F-8A7652682040}"/>
                  </a:ext>
                </a:extLst>
              </p:cNvPr>
              <p:cNvPicPr/>
              <p:nvPr/>
            </p:nvPicPr>
            <p:blipFill>
              <a:blip r:embed="rId7"/>
              <a:stretch>
                <a:fillRect/>
              </a:stretch>
            </p:blipFill>
            <p:spPr>
              <a:xfrm>
                <a:off x="7081080" y="820660"/>
                <a:ext cx="774360" cy="112680"/>
              </a:xfrm>
              <a:prstGeom prst="rect">
                <a:avLst/>
              </a:prstGeom>
            </p:spPr>
          </p:pic>
        </mc:Fallback>
      </mc:AlternateContent>
      <p:grpSp>
        <p:nvGrpSpPr>
          <p:cNvPr id="15" name="Group 14">
            <a:extLst>
              <a:ext uri="{FF2B5EF4-FFF2-40B4-BE49-F238E27FC236}">
                <a16:creationId xmlns:a16="http://schemas.microsoft.com/office/drawing/2014/main" id="{1C759966-5465-78CA-EBA7-898CB1EF96A6}"/>
              </a:ext>
            </a:extLst>
          </p:cNvPr>
          <p:cNvGrpSpPr/>
          <p:nvPr/>
        </p:nvGrpSpPr>
        <p:grpSpPr>
          <a:xfrm>
            <a:off x="616560" y="1201900"/>
            <a:ext cx="7444800" cy="127440"/>
            <a:chOff x="616560" y="1201900"/>
            <a:chExt cx="7444800" cy="12744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D350229-B6B3-A994-B902-A50E86AC07DE}"/>
                    </a:ext>
                  </a:extLst>
                </p14:cNvPr>
                <p14:cNvContentPartPr/>
                <p14:nvPr/>
              </p14:nvContentPartPr>
              <p14:xfrm>
                <a:off x="616560" y="1229980"/>
                <a:ext cx="600840" cy="72000"/>
              </p14:xfrm>
            </p:contentPart>
          </mc:Choice>
          <mc:Fallback>
            <p:pic>
              <p:nvPicPr>
                <p:cNvPr id="5" name="Ink 4">
                  <a:extLst>
                    <a:ext uri="{FF2B5EF4-FFF2-40B4-BE49-F238E27FC236}">
                      <a16:creationId xmlns:a16="http://schemas.microsoft.com/office/drawing/2014/main" id="{7D350229-B6B3-A994-B902-A50E86AC07DE}"/>
                    </a:ext>
                  </a:extLst>
                </p:cNvPr>
                <p:cNvPicPr/>
                <p:nvPr/>
              </p:nvPicPr>
              <p:blipFill>
                <a:blip r:embed="rId9"/>
                <a:stretch>
                  <a:fillRect/>
                </a:stretch>
              </p:blipFill>
              <p:spPr>
                <a:xfrm>
                  <a:off x="598920" y="1212340"/>
                  <a:ext cx="636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3525A4A-29BE-54DA-5C46-8C2B3658A0D0}"/>
                    </a:ext>
                  </a:extLst>
                </p14:cNvPr>
                <p14:cNvContentPartPr/>
                <p14:nvPr/>
              </p14:nvContentPartPr>
              <p14:xfrm>
                <a:off x="1980240" y="1201900"/>
                <a:ext cx="952560" cy="127440"/>
              </p14:xfrm>
            </p:contentPart>
          </mc:Choice>
          <mc:Fallback>
            <p:pic>
              <p:nvPicPr>
                <p:cNvPr id="7" name="Ink 6">
                  <a:extLst>
                    <a:ext uri="{FF2B5EF4-FFF2-40B4-BE49-F238E27FC236}">
                      <a16:creationId xmlns:a16="http://schemas.microsoft.com/office/drawing/2014/main" id="{33525A4A-29BE-54DA-5C46-8C2B3658A0D0}"/>
                    </a:ext>
                  </a:extLst>
                </p:cNvPr>
                <p:cNvPicPr/>
                <p:nvPr/>
              </p:nvPicPr>
              <p:blipFill>
                <a:blip r:embed="rId11"/>
                <a:stretch>
                  <a:fillRect/>
                </a:stretch>
              </p:blipFill>
              <p:spPr>
                <a:xfrm>
                  <a:off x="1962600" y="1183900"/>
                  <a:ext cx="9882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BA86845-1A79-7179-450F-B15AF2743383}"/>
                    </a:ext>
                  </a:extLst>
                </p14:cNvPr>
                <p14:cNvContentPartPr/>
                <p14:nvPr/>
              </p14:nvContentPartPr>
              <p14:xfrm>
                <a:off x="3851160" y="1236460"/>
                <a:ext cx="674280" cy="84960"/>
              </p14:xfrm>
            </p:contentPart>
          </mc:Choice>
          <mc:Fallback>
            <p:pic>
              <p:nvPicPr>
                <p:cNvPr id="9" name="Ink 8">
                  <a:extLst>
                    <a:ext uri="{FF2B5EF4-FFF2-40B4-BE49-F238E27FC236}">
                      <a16:creationId xmlns:a16="http://schemas.microsoft.com/office/drawing/2014/main" id="{5BA86845-1A79-7179-450F-B15AF2743383}"/>
                    </a:ext>
                  </a:extLst>
                </p:cNvPr>
                <p:cNvPicPr/>
                <p:nvPr/>
              </p:nvPicPr>
              <p:blipFill>
                <a:blip r:embed="rId13"/>
                <a:stretch>
                  <a:fillRect/>
                </a:stretch>
              </p:blipFill>
              <p:spPr>
                <a:xfrm>
                  <a:off x="3833520" y="1218820"/>
                  <a:ext cx="709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CBAB5DA-CAFE-0E9D-4308-5C6C7E9190B0}"/>
                    </a:ext>
                  </a:extLst>
                </p14:cNvPr>
                <p14:cNvContentPartPr/>
                <p14:nvPr/>
              </p14:nvContentPartPr>
              <p14:xfrm>
                <a:off x="5111160" y="1285420"/>
                <a:ext cx="835920" cy="36720"/>
              </p14:xfrm>
            </p:contentPart>
          </mc:Choice>
          <mc:Fallback>
            <p:pic>
              <p:nvPicPr>
                <p:cNvPr id="11" name="Ink 10">
                  <a:extLst>
                    <a:ext uri="{FF2B5EF4-FFF2-40B4-BE49-F238E27FC236}">
                      <a16:creationId xmlns:a16="http://schemas.microsoft.com/office/drawing/2014/main" id="{6CBAB5DA-CAFE-0E9D-4308-5C6C7E9190B0}"/>
                    </a:ext>
                  </a:extLst>
                </p:cNvPr>
                <p:cNvPicPr/>
                <p:nvPr/>
              </p:nvPicPr>
              <p:blipFill>
                <a:blip r:embed="rId15"/>
                <a:stretch>
                  <a:fillRect/>
                </a:stretch>
              </p:blipFill>
              <p:spPr>
                <a:xfrm>
                  <a:off x="5093160" y="1267780"/>
                  <a:ext cx="871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12D6058-5BF1-686C-68F1-B09770617DE9}"/>
                    </a:ext>
                  </a:extLst>
                </p14:cNvPr>
                <p14:cNvContentPartPr/>
                <p14:nvPr/>
              </p14:nvContentPartPr>
              <p14:xfrm>
                <a:off x="6623880" y="1237900"/>
                <a:ext cx="473760" cy="49680"/>
              </p14:xfrm>
            </p:contentPart>
          </mc:Choice>
          <mc:Fallback>
            <p:pic>
              <p:nvPicPr>
                <p:cNvPr id="12" name="Ink 11">
                  <a:extLst>
                    <a:ext uri="{FF2B5EF4-FFF2-40B4-BE49-F238E27FC236}">
                      <a16:creationId xmlns:a16="http://schemas.microsoft.com/office/drawing/2014/main" id="{A12D6058-5BF1-686C-68F1-B09770617DE9}"/>
                    </a:ext>
                  </a:extLst>
                </p:cNvPr>
                <p:cNvPicPr/>
                <p:nvPr/>
              </p:nvPicPr>
              <p:blipFill>
                <a:blip r:embed="rId17"/>
                <a:stretch>
                  <a:fillRect/>
                </a:stretch>
              </p:blipFill>
              <p:spPr>
                <a:xfrm>
                  <a:off x="6605880" y="1220260"/>
                  <a:ext cx="509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DC99E99-FB3D-C3F1-FD9E-5D683929BF47}"/>
                    </a:ext>
                  </a:extLst>
                </p14:cNvPr>
                <p14:cNvContentPartPr/>
                <p14:nvPr/>
              </p14:nvContentPartPr>
              <p14:xfrm>
                <a:off x="7479960" y="1237180"/>
                <a:ext cx="581400" cy="56520"/>
              </p14:xfrm>
            </p:contentPart>
          </mc:Choice>
          <mc:Fallback>
            <p:pic>
              <p:nvPicPr>
                <p:cNvPr id="13" name="Ink 12">
                  <a:extLst>
                    <a:ext uri="{FF2B5EF4-FFF2-40B4-BE49-F238E27FC236}">
                      <a16:creationId xmlns:a16="http://schemas.microsoft.com/office/drawing/2014/main" id="{ADC99E99-FB3D-C3F1-FD9E-5D683929BF47}"/>
                    </a:ext>
                  </a:extLst>
                </p:cNvPr>
                <p:cNvPicPr/>
                <p:nvPr/>
              </p:nvPicPr>
              <p:blipFill>
                <a:blip r:embed="rId19"/>
                <a:stretch>
                  <a:fillRect/>
                </a:stretch>
              </p:blipFill>
              <p:spPr>
                <a:xfrm>
                  <a:off x="7462320" y="1219180"/>
                  <a:ext cx="617040" cy="92160"/>
                </a:xfrm>
                <a:prstGeom prst="rect">
                  <a:avLst/>
                </a:prstGeom>
              </p:spPr>
            </p:pic>
          </mc:Fallback>
        </mc:AlternateContent>
      </p:grpSp>
    </p:spTree>
    <p:extLst>
      <p:ext uri="{BB962C8B-B14F-4D97-AF65-F5344CB8AC3E}">
        <p14:creationId xmlns:p14="http://schemas.microsoft.com/office/powerpoint/2010/main" val="344129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327651"/>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6250" y="170587"/>
            <a:ext cx="8985059" cy="4524315"/>
          </a:xfrm>
          <a:prstGeom prst="rect">
            <a:avLst/>
          </a:prstGeom>
          <a:noFill/>
        </p:spPr>
        <p:txBody>
          <a:bodyPr wrap="square" rtlCol="0">
            <a:spAutoFit/>
          </a:bodyPr>
          <a:lstStyle/>
          <a:p>
            <a:r>
              <a:rPr lang="en-US" sz="2400" b="1">
                <a:solidFill>
                  <a:srgbClr val="FFC000"/>
                </a:solidFill>
                <a:cs typeface="+mj-cs"/>
              </a:rPr>
              <a:t>Matthew 3:17  </a:t>
            </a:r>
          </a:p>
          <a:p>
            <a:r>
              <a:rPr lang="en-US" sz="2400">
                <a:solidFill>
                  <a:srgbClr val="FFC000"/>
                </a:solidFill>
                <a:cs typeface="+mj-cs"/>
              </a:rPr>
              <a:t>3:17 And lo a voice from heaven, saying, This is my beloved Son, in whom I am well pleased. (KJV </a:t>
            </a:r>
            <a:r>
              <a:rPr lang="el-GR" sz="2400">
                <a:solidFill>
                  <a:srgbClr val="00B0F0"/>
                </a:solidFill>
                <a:cs typeface="+mj-cs"/>
              </a:rPr>
              <a:t>καὶ ἰδοὺ φωνὴ ἐκ τῶν οὐρανῶν λέγουσα· οὗτός ἐστιν ὁ υἱός μου ὁ ἀγαπητός, ἐν ᾧ εὐδόκησα.</a:t>
            </a:r>
            <a:r>
              <a:rPr lang="el-GR" sz="2400">
                <a:solidFill>
                  <a:srgbClr val="FFC000"/>
                </a:solidFill>
                <a:cs typeface="+mj-cs"/>
              </a:rPr>
              <a:t>)</a:t>
            </a:r>
          </a:p>
          <a:p>
            <a:endParaRPr lang="el-GR" sz="2400" b="1">
              <a:solidFill>
                <a:srgbClr val="FFC000"/>
              </a:solidFill>
              <a:cs typeface="+mj-cs"/>
            </a:endParaRPr>
          </a:p>
          <a:p>
            <a:r>
              <a:rPr lang="en-US" sz="2400" b="1">
                <a:solidFill>
                  <a:srgbClr val="FFC000"/>
                </a:solidFill>
                <a:cs typeface="+mj-cs"/>
              </a:rPr>
              <a:t>Matthew 17:5  </a:t>
            </a:r>
          </a:p>
          <a:p>
            <a:r>
              <a:rPr lang="en-US" sz="2400">
                <a:solidFill>
                  <a:srgbClr val="FFC000"/>
                </a:solidFill>
                <a:cs typeface="+mj-cs"/>
              </a:rPr>
              <a:t>17:5 While he yet spake, behold, a bright cloud overshadowed them: and behold a voice out of the cloud, which said, This is my beloved Son, in whom I am well pleased; hear ye him. (KJV </a:t>
            </a:r>
            <a:r>
              <a:rPr lang="el-GR" sz="2400">
                <a:solidFill>
                  <a:srgbClr val="00B0F0"/>
                </a:solidFill>
                <a:cs typeface="+mj-cs"/>
              </a:rPr>
              <a:t>ἔτι αὐτοῦ λαλοῦντος ἰδοὺ νεφέλη φωτεινὴ ἐπεσκίασεν αὐτούς, καὶ ἰδοὺ φωνὴ ἐκ τῆς νεφέλης λέγουσα· οὗτός ἐστιν ὁ υἱός μου ὁ ἀγαπητός, ἐν ᾧ εὐδόκησα· ἀκούετε αὐτοῦ.</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C2D61EF-B9EF-F465-890C-1C838176FFD9}"/>
                  </a:ext>
                </a:extLst>
              </p14:cNvPr>
              <p14:cNvContentPartPr/>
              <p14:nvPr/>
            </p14:nvContentPartPr>
            <p14:xfrm>
              <a:off x="5712720" y="890140"/>
              <a:ext cx="2954160" cy="56880"/>
            </p14:xfrm>
          </p:contentPart>
        </mc:Choice>
        <mc:Fallback>
          <p:pic>
            <p:nvPicPr>
              <p:cNvPr id="2" name="Ink 1">
                <a:extLst>
                  <a:ext uri="{FF2B5EF4-FFF2-40B4-BE49-F238E27FC236}">
                    <a16:creationId xmlns:a16="http://schemas.microsoft.com/office/drawing/2014/main" id="{5C2D61EF-B9EF-F465-890C-1C838176FFD9}"/>
                  </a:ext>
                </a:extLst>
              </p:cNvPr>
              <p:cNvPicPr/>
              <p:nvPr/>
            </p:nvPicPr>
            <p:blipFill>
              <a:blip r:embed="rId5"/>
              <a:stretch>
                <a:fillRect/>
              </a:stretch>
            </p:blipFill>
            <p:spPr>
              <a:xfrm>
                <a:off x="5695080" y="872140"/>
                <a:ext cx="2989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29E4A76-9B7A-AD63-5714-3EFD7AC7DDFA}"/>
                  </a:ext>
                </a:extLst>
              </p14:cNvPr>
              <p14:cNvContentPartPr/>
              <p14:nvPr/>
            </p14:nvContentPartPr>
            <p14:xfrm>
              <a:off x="780720" y="1295860"/>
              <a:ext cx="2399400" cy="37440"/>
            </p14:xfrm>
          </p:contentPart>
        </mc:Choice>
        <mc:Fallback>
          <p:pic>
            <p:nvPicPr>
              <p:cNvPr id="4" name="Ink 3">
                <a:extLst>
                  <a:ext uri="{FF2B5EF4-FFF2-40B4-BE49-F238E27FC236}">
                    <a16:creationId xmlns:a16="http://schemas.microsoft.com/office/drawing/2014/main" id="{B29E4A76-9B7A-AD63-5714-3EFD7AC7DDFA}"/>
                  </a:ext>
                </a:extLst>
              </p:cNvPr>
              <p:cNvPicPr/>
              <p:nvPr/>
            </p:nvPicPr>
            <p:blipFill>
              <a:blip r:embed="rId7"/>
              <a:stretch>
                <a:fillRect/>
              </a:stretch>
            </p:blipFill>
            <p:spPr>
              <a:xfrm>
                <a:off x="762720" y="1278220"/>
                <a:ext cx="24350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2AA46E2-1EFD-199E-1D2D-980D7BCE8756}"/>
                  </a:ext>
                </a:extLst>
              </p14:cNvPr>
              <p14:cNvContentPartPr/>
              <p14:nvPr/>
            </p14:nvContentPartPr>
            <p14:xfrm>
              <a:off x="6624960" y="3093340"/>
              <a:ext cx="2079720" cy="49320"/>
            </p14:xfrm>
          </p:contentPart>
        </mc:Choice>
        <mc:Fallback>
          <p:pic>
            <p:nvPicPr>
              <p:cNvPr id="5" name="Ink 4">
                <a:extLst>
                  <a:ext uri="{FF2B5EF4-FFF2-40B4-BE49-F238E27FC236}">
                    <a16:creationId xmlns:a16="http://schemas.microsoft.com/office/drawing/2014/main" id="{12AA46E2-1EFD-199E-1D2D-980D7BCE8756}"/>
                  </a:ext>
                </a:extLst>
              </p:cNvPr>
              <p:cNvPicPr/>
              <p:nvPr/>
            </p:nvPicPr>
            <p:blipFill>
              <a:blip r:embed="rId9"/>
              <a:stretch>
                <a:fillRect/>
              </a:stretch>
            </p:blipFill>
            <p:spPr>
              <a:xfrm>
                <a:off x="6607320" y="3075340"/>
                <a:ext cx="2115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6812C11-12E5-0D9B-A0F8-3482D758FF2E}"/>
                  </a:ext>
                </a:extLst>
              </p14:cNvPr>
              <p14:cNvContentPartPr/>
              <p14:nvPr/>
            </p14:nvContentPartPr>
            <p14:xfrm>
              <a:off x="695040" y="3447220"/>
              <a:ext cx="5557680" cy="52560"/>
            </p14:xfrm>
          </p:contentPart>
        </mc:Choice>
        <mc:Fallback>
          <p:pic>
            <p:nvPicPr>
              <p:cNvPr id="7" name="Ink 6">
                <a:extLst>
                  <a:ext uri="{FF2B5EF4-FFF2-40B4-BE49-F238E27FC236}">
                    <a16:creationId xmlns:a16="http://schemas.microsoft.com/office/drawing/2014/main" id="{66812C11-12E5-0D9B-A0F8-3482D758FF2E}"/>
                  </a:ext>
                </a:extLst>
              </p:cNvPr>
              <p:cNvPicPr/>
              <p:nvPr/>
            </p:nvPicPr>
            <p:blipFill>
              <a:blip r:embed="rId11"/>
              <a:stretch>
                <a:fillRect/>
              </a:stretch>
            </p:blipFill>
            <p:spPr>
              <a:xfrm>
                <a:off x="677040" y="3429580"/>
                <a:ext cx="5593320" cy="88200"/>
              </a:xfrm>
              <a:prstGeom prst="rect">
                <a:avLst/>
              </a:prstGeom>
            </p:spPr>
          </p:pic>
        </mc:Fallback>
      </mc:AlternateContent>
    </p:spTree>
    <p:extLst>
      <p:ext uri="{BB962C8B-B14F-4D97-AF65-F5344CB8AC3E}">
        <p14:creationId xmlns:p14="http://schemas.microsoft.com/office/powerpoint/2010/main" val="1898281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19928</TotalTime>
  <Words>4534</Words>
  <Application>Microsoft Office PowerPoint</Application>
  <PresentationFormat>Widescreen</PresentationFormat>
  <Paragraphs>186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122</cp:revision>
  <dcterms:created xsi:type="dcterms:W3CDTF">2021-02-18T19:11:41Z</dcterms:created>
  <dcterms:modified xsi:type="dcterms:W3CDTF">2024-01-04T12:26:17Z</dcterms:modified>
</cp:coreProperties>
</file>