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5.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notesSlides/notesSlide8.xml" ContentType="application/vnd.openxmlformats-officedocument.presentationml.notesSlide+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notesSlides/notesSlide9.xml" ContentType="application/vnd.openxmlformats-officedocument.presentationml.notesSlide+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notesSlides/notesSlide10.xml" ContentType="application/vnd.openxmlformats-officedocument.presentationml.notesSlide+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notesSlides/notesSlide11.xml" ContentType="application/vnd.openxmlformats-officedocument.presentationml.notesSlide+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notesSlides/notesSlide12.xml" ContentType="application/vnd.openxmlformats-officedocument.presentationml.notesSlide+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notesSlides/notesSlide15.xml" ContentType="application/vnd.openxmlformats-officedocument.presentationml.notesSlide+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notesSlides/notesSlide16.xml" ContentType="application/vnd.openxmlformats-officedocument.presentationml.notesSlide+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notesSlides/notesSlide17.xml" ContentType="application/vnd.openxmlformats-officedocument.presentationml.notesSlide+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notesSlides/notesSlide18.xml" ContentType="application/vnd.openxmlformats-officedocument.presentationml.notesSlide+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notesSlides/notesSlide19.xml" ContentType="application/vnd.openxmlformats-officedocument.presentationml.notesSlide+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notesSlides/notesSlide20.xml" ContentType="application/vnd.openxmlformats-officedocument.presentationml.notesSlide+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notesSlides/notesSlide21.xml" ContentType="application/vnd.openxmlformats-officedocument.presentationml.notesSlide+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notesSlides/notesSlide22.xml" ContentType="application/vnd.openxmlformats-officedocument.presentationml.notesSlide+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1" r:id="rId2"/>
    <p:sldId id="265" r:id="rId3"/>
    <p:sldId id="268" r:id="rId4"/>
    <p:sldId id="282" r:id="rId5"/>
    <p:sldId id="283" r:id="rId6"/>
    <p:sldId id="272" r:id="rId7"/>
    <p:sldId id="270" r:id="rId8"/>
    <p:sldId id="284" r:id="rId9"/>
    <p:sldId id="285" r:id="rId10"/>
    <p:sldId id="286" r:id="rId11"/>
    <p:sldId id="287" r:id="rId12"/>
    <p:sldId id="288" r:id="rId13"/>
    <p:sldId id="271" r:id="rId14"/>
    <p:sldId id="293" r:id="rId15"/>
    <p:sldId id="294" r:id="rId16"/>
    <p:sldId id="289" r:id="rId17"/>
    <p:sldId id="290" r:id="rId18"/>
    <p:sldId id="295" r:id="rId19"/>
    <p:sldId id="291" r:id="rId20"/>
    <p:sldId id="296" r:id="rId21"/>
    <p:sldId id="297" r:id="rId22"/>
    <p:sldId id="29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E5195A-851E-4853-96D7-5B12A736A3BE}" v="3" dt="2023-12-07T02:36:20.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4" d="100"/>
          <a:sy n="84" d="100"/>
        </p:scale>
        <p:origin x="72" y="11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6CE5195A-851E-4853-96D7-5B12A736A3BE}"/>
    <pc:docChg chg="modSld">
      <pc:chgData name="Duane Miller" userId="086b8d4e5ca37aec" providerId="LiveId" clId="{6CE5195A-851E-4853-96D7-5B12A736A3BE}" dt="2023-12-07T02:40:34.783" v="845" actId="207"/>
      <pc:docMkLst>
        <pc:docMk/>
      </pc:docMkLst>
      <pc:sldChg chg="setBg">
        <pc:chgData name="Duane Miller" userId="086b8d4e5ca37aec" providerId="LiveId" clId="{6CE5195A-851E-4853-96D7-5B12A736A3BE}" dt="2023-12-07T02:36:20.525" v="2"/>
        <pc:sldMkLst>
          <pc:docMk/>
          <pc:sldMk cId="2832398454" sldId="265"/>
        </pc:sldMkLst>
      </pc:sldChg>
      <pc:sldChg chg="modSp mod setBg">
        <pc:chgData name="Duane Miller" userId="086b8d4e5ca37aec" providerId="LiveId" clId="{6CE5195A-851E-4853-96D7-5B12A736A3BE}" dt="2023-12-07T02:36:29.952" v="25" actId="207"/>
        <pc:sldMkLst>
          <pc:docMk/>
          <pc:sldMk cId="2153912712" sldId="268"/>
        </pc:sldMkLst>
        <pc:spChg chg="mod">
          <ac:chgData name="Duane Miller" userId="086b8d4e5ca37aec" providerId="LiveId" clId="{6CE5195A-851E-4853-96D7-5B12A736A3BE}" dt="2023-12-07T02:36:29.952" v="25" actId="207"/>
          <ac:spMkLst>
            <pc:docMk/>
            <pc:sldMk cId="2153912712" sldId="268"/>
            <ac:spMk id="7" creationId="{4426F626-7A1A-43A8-B380-D11D76D34155}"/>
          </ac:spMkLst>
        </pc:spChg>
      </pc:sldChg>
      <pc:sldChg chg="modSp mod setBg modNotesTx">
        <pc:chgData name="Duane Miller" userId="086b8d4e5ca37aec" providerId="LiveId" clId="{6CE5195A-851E-4853-96D7-5B12A736A3BE}" dt="2023-12-07T02:37:11.747" v="152" actId="207"/>
        <pc:sldMkLst>
          <pc:docMk/>
          <pc:sldMk cId="906262494" sldId="270"/>
        </pc:sldMkLst>
        <pc:spChg chg="mod">
          <ac:chgData name="Duane Miller" userId="086b8d4e5ca37aec" providerId="LiveId" clId="{6CE5195A-851E-4853-96D7-5B12A736A3BE}" dt="2023-12-07T02:37:11.747" v="152" actId="207"/>
          <ac:spMkLst>
            <pc:docMk/>
            <pc:sldMk cId="906262494" sldId="270"/>
            <ac:spMk id="6" creationId="{B2FD387F-92CC-4779-81C3-06BBC90B104F}"/>
          </ac:spMkLst>
        </pc:spChg>
      </pc:sldChg>
      <pc:sldChg chg="modSp mod setBg">
        <pc:chgData name="Duane Miller" userId="086b8d4e5ca37aec" providerId="LiveId" clId="{6CE5195A-851E-4853-96D7-5B12A736A3BE}" dt="2023-12-07T02:38:25.860" v="369" actId="207"/>
        <pc:sldMkLst>
          <pc:docMk/>
          <pc:sldMk cId="1512310284" sldId="271"/>
        </pc:sldMkLst>
        <pc:spChg chg="mod">
          <ac:chgData name="Duane Miller" userId="086b8d4e5ca37aec" providerId="LiveId" clId="{6CE5195A-851E-4853-96D7-5B12A736A3BE}" dt="2023-12-07T02:38:25.860" v="369" actId="207"/>
          <ac:spMkLst>
            <pc:docMk/>
            <pc:sldMk cId="1512310284" sldId="271"/>
            <ac:spMk id="7" creationId="{4426F626-7A1A-43A8-B380-D11D76D34155}"/>
          </ac:spMkLst>
        </pc:spChg>
      </pc:sldChg>
      <pc:sldChg chg="modSp mod setBg">
        <pc:chgData name="Duane Miller" userId="086b8d4e5ca37aec" providerId="LiveId" clId="{6CE5195A-851E-4853-96D7-5B12A736A3BE}" dt="2023-12-07T02:37:00.180" v="129" actId="207"/>
        <pc:sldMkLst>
          <pc:docMk/>
          <pc:sldMk cId="2799131102" sldId="272"/>
        </pc:sldMkLst>
        <pc:spChg chg="mod">
          <ac:chgData name="Duane Miller" userId="086b8d4e5ca37aec" providerId="LiveId" clId="{6CE5195A-851E-4853-96D7-5B12A736A3BE}" dt="2023-12-07T02:37:00.180" v="129" actId="207"/>
          <ac:spMkLst>
            <pc:docMk/>
            <pc:sldMk cId="2799131102" sldId="272"/>
            <ac:spMk id="7" creationId="{4426F626-7A1A-43A8-B380-D11D76D34155}"/>
          </ac:spMkLst>
        </pc:spChg>
      </pc:sldChg>
      <pc:sldChg chg="modSp mod setBg">
        <pc:chgData name="Duane Miller" userId="086b8d4e5ca37aec" providerId="LiveId" clId="{6CE5195A-851E-4853-96D7-5B12A736A3BE}" dt="2023-12-07T02:36:38.197" v="57" actId="207"/>
        <pc:sldMkLst>
          <pc:docMk/>
          <pc:sldMk cId="1335346298" sldId="282"/>
        </pc:sldMkLst>
        <pc:spChg chg="mod">
          <ac:chgData name="Duane Miller" userId="086b8d4e5ca37aec" providerId="LiveId" clId="{6CE5195A-851E-4853-96D7-5B12A736A3BE}" dt="2023-12-07T02:36:38.197" v="57" actId="207"/>
          <ac:spMkLst>
            <pc:docMk/>
            <pc:sldMk cId="1335346298" sldId="282"/>
            <ac:spMk id="6" creationId="{B2FD387F-92CC-4779-81C3-06BBC90B104F}"/>
          </ac:spMkLst>
        </pc:spChg>
      </pc:sldChg>
      <pc:sldChg chg="modSp mod setBg">
        <pc:chgData name="Duane Miller" userId="086b8d4e5ca37aec" providerId="LiveId" clId="{6CE5195A-851E-4853-96D7-5B12A736A3BE}" dt="2023-12-07T02:36:47.552" v="91" actId="207"/>
        <pc:sldMkLst>
          <pc:docMk/>
          <pc:sldMk cId="1328850002" sldId="283"/>
        </pc:sldMkLst>
        <pc:spChg chg="mod">
          <ac:chgData name="Duane Miller" userId="086b8d4e5ca37aec" providerId="LiveId" clId="{6CE5195A-851E-4853-96D7-5B12A736A3BE}" dt="2023-12-07T02:36:47.552" v="91" actId="207"/>
          <ac:spMkLst>
            <pc:docMk/>
            <pc:sldMk cId="1328850002" sldId="283"/>
            <ac:spMk id="6" creationId="{B2FD387F-92CC-4779-81C3-06BBC90B104F}"/>
          </ac:spMkLst>
        </pc:spChg>
      </pc:sldChg>
      <pc:sldChg chg="modSp mod setBg">
        <pc:chgData name="Duane Miller" userId="086b8d4e5ca37aec" providerId="LiveId" clId="{6CE5195A-851E-4853-96D7-5B12A736A3BE}" dt="2023-12-07T02:37:28.985" v="196" actId="207"/>
        <pc:sldMkLst>
          <pc:docMk/>
          <pc:sldMk cId="710016654" sldId="284"/>
        </pc:sldMkLst>
        <pc:spChg chg="mod">
          <ac:chgData name="Duane Miller" userId="086b8d4e5ca37aec" providerId="LiveId" clId="{6CE5195A-851E-4853-96D7-5B12A736A3BE}" dt="2023-12-07T02:37:28.985" v="196" actId="207"/>
          <ac:spMkLst>
            <pc:docMk/>
            <pc:sldMk cId="710016654" sldId="284"/>
            <ac:spMk id="6" creationId="{B2FD387F-92CC-4779-81C3-06BBC90B104F}"/>
          </ac:spMkLst>
        </pc:spChg>
      </pc:sldChg>
      <pc:sldChg chg="modSp mod setBg">
        <pc:chgData name="Duane Miller" userId="086b8d4e5ca37aec" providerId="LiveId" clId="{6CE5195A-851E-4853-96D7-5B12A736A3BE}" dt="2023-12-07T02:37:42.410" v="233" actId="207"/>
        <pc:sldMkLst>
          <pc:docMk/>
          <pc:sldMk cId="1490913458" sldId="285"/>
        </pc:sldMkLst>
        <pc:spChg chg="mod">
          <ac:chgData name="Duane Miller" userId="086b8d4e5ca37aec" providerId="LiveId" clId="{6CE5195A-851E-4853-96D7-5B12A736A3BE}" dt="2023-12-07T02:37:42.410" v="233" actId="207"/>
          <ac:spMkLst>
            <pc:docMk/>
            <pc:sldMk cId="1490913458" sldId="285"/>
            <ac:spMk id="6" creationId="{B2FD387F-92CC-4779-81C3-06BBC90B104F}"/>
          </ac:spMkLst>
        </pc:spChg>
      </pc:sldChg>
      <pc:sldChg chg="modSp mod setBg">
        <pc:chgData name="Duane Miller" userId="086b8d4e5ca37aec" providerId="LiveId" clId="{6CE5195A-851E-4853-96D7-5B12A736A3BE}" dt="2023-12-07T02:37:52.514" v="270" actId="207"/>
        <pc:sldMkLst>
          <pc:docMk/>
          <pc:sldMk cId="2710621561" sldId="286"/>
        </pc:sldMkLst>
        <pc:spChg chg="mod">
          <ac:chgData name="Duane Miller" userId="086b8d4e5ca37aec" providerId="LiveId" clId="{6CE5195A-851E-4853-96D7-5B12A736A3BE}" dt="2023-12-07T02:37:52.514" v="270" actId="207"/>
          <ac:spMkLst>
            <pc:docMk/>
            <pc:sldMk cId="2710621561" sldId="286"/>
            <ac:spMk id="6" creationId="{B2FD387F-92CC-4779-81C3-06BBC90B104F}"/>
          </ac:spMkLst>
        </pc:spChg>
      </pc:sldChg>
      <pc:sldChg chg="modSp mod setBg">
        <pc:chgData name="Duane Miller" userId="086b8d4e5ca37aec" providerId="LiveId" clId="{6CE5195A-851E-4853-96D7-5B12A736A3BE}" dt="2023-12-07T02:38:04.386" v="297" actId="207"/>
        <pc:sldMkLst>
          <pc:docMk/>
          <pc:sldMk cId="3452247840" sldId="287"/>
        </pc:sldMkLst>
        <pc:spChg chg="mod">
          <ac:chgData name="Duane Miller" userId="086b8d4e5ca37aec" providerId="LiveId" clId="{6CE5195A-851E-4853-96D7-5B12A736A3BE}" dt="2023-12-07T02:38:04.386" v="297" actId="207"/>
          <ac:spMkLst>
            <pc:docMk/>
            <pc:sldMk cId="3452247840" sldId="287"/>
            <ac:spMk id="6" creationId="{B2FD387F-92CC-4779-81C3-06BBC90B104F}"/>
          </ac:spMkLst>
        </pc:spChg>
      </pc:sldChg>
      <pc:sldChg chg="modSp mod setBg">
        <pc:chgData name="Duane Miller" userId="086b8d4e5ca37aec" providerId="LiveId" clId="{6CE5195A-851E-4853-96D7-5B12A736A3BE}" dt="2023-12-07T02:38:11.788" v="327" actId="207"/>
        <pc:sldMkLst>
          <pc:docMk/>
          <pc:sldMk cId="2547057119" sldId="288"/>
        </pc:sldMkLst>
        <pc:spChg chg="mod">
          <ac:chgData name="Duane Miller" userId="086b8d4e5ca37aec" providerId="LiveId" clId="{6CE5195A-851E-4853-96D7-5B12A736A3BE}" dt="2023-12-07T02:38:11.788" v="327" actId="207"/>
          <ac:spMkLst>
            <pc:docMk/>
            <pc:sldMk cId="2547057119" sldId="288"/>
            <ac:spMk id="6" creationId="{B2FD387F-92CC-4779-81C3-06BBC90B104F}"/>
          </ac:spMkLst>
        </pc:spChg>
      </pc:sldChg>
      <pc:sldChg chg="modSp mod setBg">
        <pc:chgData name="Duane Miller" userId="086b8d4e5ca37aec" providerId="LiveId" clId="{6CE5195A-851E-4853-96D7-5B12A736A3BE}" dt="2023-12-07T02:38:58.674" v="515" actId="207"/>
        <pc:sldMkLst>
          <pc:docMk/>
          <pc:sldMk cId="1365343071" sldId="289"/>
        </pc:sldMkLst>
        <pc:spChg chg="mod">
          <ac:chgData name="Duane Miller" userId="086b8d4e5ca37aec" providerId="LiveId" clId="{6CE5195A-851E-4853-96D7-5B12A736A3BE}" dt="2023-12-07T02:38:58.674" v="515" actId="207"/>
          <ac:spMkLst>
            <pc:docMk/>
            <pc:sldMk cId="1365343071" sldId="289"/>
            <ac:spMk id="6" creationId="{B2FD387F-92CC-4779-81C3-06BBC90B104F}"/>
          </ac:spMkLst>
        </pc:spChg>
      </pc:sldChg>
      <pc:sldChg chg="modSp mod setBg">
        <pc:chgData name="Duane Miller" userId="086b8d4e5ca37aec" providerId="LiveId" clId="{6CE5195A-851E-4853-96D7-5B12A736A3BE}" dt="2023-12-07T02:39:15.116" v="570" actId="207"/>
        <pc:sldMkLst>
          <pc:docMk/>
          <pc:sldMk cId="3749279463" sldId="290"/>
        </pc:sldMkLst>
        <pc:spChg chg="mod">
          <ac:chgData name="Duane Miller" userId="086b8d4e5ca37aec" providerId="LiveId" clId="{6CE5195A-851E-4853-96D7-5B12A736A3BE}" dt="2023-12-07T02:39:15.116" v="570" actId="207"/>
          <ac:spMkLst>
            <pc:docMk/>
            <pc:sldMk cId="3749279463" sldId="290"/>
            <ac:spMk id="6" creationId="{B2FD387F-92CC-4779-81C3-06BBC90B104F}"/>
          </ac:spMkLst>
        </pc:spChg>
      </pc:sldChg>
      <pc:sldChg chg="modSp mod setBg">
        <pc:chgData name="Duane Miller" userId="086b8d4e5ca37aec" providerId="LiveId" clId="{6CE5195A-851E-4853-96D7-5B12A736A3BE}" dt="2023-12-07T02:39:45.775" v="661" actId="207"/>
        <pc:sldMkLst>
          <pc:docMk/>
          <pc:sldMk cId="4170649954" sldId="291"/>
        </pc:sldMkLst>
        <pc:spChg chg="mod">
          <ac:chgData name="Duane Miller" userId="086b8d4e5ca37aec" providerId="LiveId" clId="{6CE5195A-851E-4853-96D7-5B12A736A3BE}" dt="2023-12-07T02:39:45.775" v="661" actId="207"/>
          <ac:spMkLst>
            <pc:docMk/>
            <pc:sldMk cId="4170649954" sldId="291"/>
            <ac:spMk id="6" creationId="{B2FD387F-92CC-4779-81C3-06BBC90B104F}"/>
          </ac:spMkLst>
        </pc:spChg>
      </pc:sldChg>
      <pc:sldChg chg="modSp mod setBg">
        <pc:chgData name="Duane Miller" userId="086b8d4e5ca37aec" providerId="LiveId" clId="{6CE5195A-851E-4853-96D7-5B12A736A3BE}" dt="2023-12-07T02:40:34.783" v="845" actId="207"/>
        <pc:sldMkLst>
          <pc:docMk/>
          <pc:sldMk cId="4101749547" sldId="292"/>
        </pc:sldMkLst>
        <pc:spChg chg="mod">
          <ac:chgData name="Duane Miller" userId="086b8d4e5ca37aec" providerId="LiveId" clId="{6CE5195A-851E-4853-96D7-5B12A736A3BE}" dt="2023-12-07T02:40:34.783" v="845" actId="207"/>
          <ac:spMkLst>
            <pc:docMk/>
            <pc:sldMk cId="4101749547" sldId="292"/>
            <ac:spMk id="6" creationId="{B2FD387F-92CC-4779-81C3-06BBC90B104F}"/>
          </ac:spMkLst>
        </pc:spChg>
      </pc:sldChg>
      <pc:sldChg chg="modSp mod setBg">
        <pc:chgData name="Duane Miller" userId="086b8d4e5ca37aec" providerId="LiveId" clId="{6CE5195A-851E-4853-96D7-5B12A736A3BE}" dt="2023-12-07T02:38:39.648" v="432" actId="207"/>
        <pc:sldMkLst>
          <pc:docMk/>
          <pc:sldMk cId="2346608641" sldId="293"/>
        </pc:sldMkLst>
        <pc:spChg chg="mod">
          <ac:chgData name="Duane Miller" userId="086b8d4e5ca37aec" providerId="LiveId" clId="{6CE5195A-851E-4853-96D7-5B12A736A3BE}" dt="2023-12-07T02:38:39.648" v="432" actId="207"/>
          <ac:spMkLst>
            <pc:docMk/>
            <pc:sldMk cId="2346608641" sldId="293"/>
            <ac:spMk id="6" creationId="{B2FD387F-92CC-4779-81C3-06BBC90B104F}"/>
          </ac:spMkLst>
        </pc:spChg>
      </pc:sldChg>
      <pc:sldChg chg="modSp mod setBg">
        <pc:chgData name="Duane Miller" userId="086b8d4e5ca37aec" providerId="LiveId" clId="{6CE5195A-851E-4853-96D7-5B12A736A3BE}" dt="2023-12-07T02:38:50.309" v="490" actId="207"/>
        <pc:sldMkLst>
          <pc:docMk/>
          <pc:sldMk cId="893729632" sldId="294"/>
        </pc:sldMkLst>
        <pc:spChg chg="mod">
          <ac:chgData name="Duane Miller" userId="086b8d4e5ca37aec" providerId="LiveId" clId="{6CE5195A-851E-4853-96D7-5B12A736A3BE}" dt="2023-12-07T02:38:50.309" v="490" actId="207"/>
          <ac:spMkLst>
            <pc:docMk/>
            <pc:sldMk cId="893729632" sldId="294"/>
            <ac:spMk id="6" creationId="{B2FD387F-92CC-4779-81C3-06BBC90B104F}"/>
          </ac:spMkLst>
        </pc:spChg>
      </pc:sldChg>
      <pc:sldChg chg="modSp mod setBg">
        <pc:chgData name="Duane Miller" userId="086b8d4e5ca37aec" providerId="LiveId" clId="{6CE5195A-851E-4853-96D7-5B12A736A3BE}" dt="2023-12-07T02:39:35.818" v="632" actId="207"/>
        <pc:sldMkLst>
          <pc:docMk/>
          <pc:sldMk cId="1723215461" sldId="295"/>
        </pc:sldMkLst>
        <pc:spChg chg="mod">
          <ac:chgData name="Duane Miller" userId="086b8d4e5ca37aec" providerId="LiveId" clId="{6CE5195A-851E-4853-96D7-5B12A736A3BE}" dt="2023-12-07T02:39:35.818" v="632" actId="207"/>
          <ac:spMkLst>
            <pc:docMk/>
            <pc:sldMk cId="1723215461" sldId="295"/>
            <ac:spMk id="6" creationId="{B2FD387F-92CC-4779-81C3-06BBC90B104F}"/>
          </ac:spMkLst>
        </pc:spChg>
      </pc:sldChg>
      <pc:sldChg chg="modSp mod setBg">
        <pc:chgData name="Duane Miller" userId="086b8d4e5ca37aec" providerId="LiveId" clId="{6CE5195A-851E-4853-96D7-5B12A736A3BE}" dt="2023-12-07T02:39:58.280" v="697" actId="207"/>
        <pc:sldMkLst>
          <pc:docMk/>
          <pc:sldMk cId="226224650" sldId="296"/>
        </pc:sldMkLst>
        <pc:spChg chg="mod">
          <ac:chgData name="Duane Miller" userId="086b8d4e5ca37aec" providerId="LiveId" clId="{6CE5195A-851E-4853-96D7-5B12A736A3BE}" dt="2023-12-07T02:39:58.280" v="697" actId="207"/>
          <ac:spMkLst>
            <pc:docMk/>
            <pc:sldMk cId="226224650" sldId="296"/>
            <ac:spMk id="6" creationId="{B2FD387F-92CC-4779-81C3-06BBC90B104F}"/>
          </ac:spMkLst>
        </pc:spChg>
      </pc:sldChg>
      <pc:sldChg chg="modSp mod setBg">
        <pc:chgData name="Duane Miller" userId="086b8d4e5ca37aec" providerId="LiveId" clId="{6CE5195A-851E-4853-96D7-5B12A736A3BE}" dt="2023-12-07T02:40:27.010" v="821" actId="207"/>
        <pc:sldMkLst>
          <pc:docMk/>
          <pc:sldMk cId="3968893751" sldId="297"/>
        </pc:sldMkLst>
        <pc:spChg chg="mod">
          <ac:chgData name="Duane Miller" userId="086b8d4e5ca37aec" providerId="LiveId" clId="{6CE5195A-851E-4853-96D7-5B12A736A3BE}" dt="2023-12-07T02:40:27.010" v="821" actId="207"/>
          <ac:spMkLst>
            <pc:docMk/>
            <pc:sldMk cId="3968893751" sldId="297"/>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35:21.418"/>
    </inkml:context>
    <inkml:brush xml:id="br0">
      <inkml:brushProperty name="width" value="0.1" units="cm"/>
      <inkml:brushProperty name="height" value="0.1" units="cm"/>
      <inkml:brushProperty name="color" value="#F4F91B"/>
    </inkml:brush>
  </inkml:definitions>
  <inkml:trace contextRef="#ctx0" brushRef="#br0">359 38 919 0 0,'-2'-2'30'0'0,"-3"-3"26"0"0,-1 0-1 0 0,1 0 1 0 0,-1 0-1 0 0,0 1 1 0 0,-1 0-1 0 0,1 0 1 0 0,-1 1-1 0 0,-15 5 9304 0 0,22-1-9014 0 0,-5 19 2683 0 0,4-14-2812 0 0,-35 153 642 0 0,-15 46-847 0 0,42-177 3 0 0,-1 0-1 0 0,-2-1 1 0 0,-1 0-1 0 0,-1-1 1 0 0,-20 29-1 0 0,23-40 27 0 0,7-7-2 0 0,-1-1 0 0 0,0 0 1 0 0,-1 0-1 0 0,1 0 0 0 0,-1-1 0 0 0,-1 0 0 0 0,1 0 0 0 0,-13 9 0 0 0,18-15-33 0 0,1 0 0 0 0,-1 0 1 0 0,1 0-1 0 0,0 0 0 0 0,-1 0 0 0 0,1 0 1 0 0,-1 1-1 0 0,1-1 0 0 0,-1 0 0 0 0,1-1 1 0 0,-1 1-1 0 0,1 0 0 0 0,-1 0 0 0 0,1 0 0 0 0,-1 0 1 0 0,1 0-1 0 0,-1 0 0 0 0,1-1 0 0 0,-1 1 1 0 0,1 0-1 0 0,-1 0 0 0 0,1-1 0 0 0,0 1 1 0 0,-1 0-1 0 0,1 0 0 0 0,-1-1 0 0 0,1 1 1 0 0,0-1-1 0 0,-1 1 0 0 0,1 0 0 0 0,0-1 1 0 0,0 1-1 0 0,-1-1 0 0 0,1 1 0 0 0,0-1 0 0 0,0 1 1 0 0,0 0-1 0 0,-1-1 0 0 0,1 1 0 0 0,0-2 1 0 0,-6-23 122 0 0,5 21-100 0 0,-1-12 37 0 0,1 0 1 0 0,0 1 0 0 0,1-1 0 0 0,0 0-1 0 0,6-30 1 0 0,-1 15 14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36:59.248"/>
    </inkml:context>
    <inkml:brush xml:id="br0">
      <inkml:brushProperty name="width" value="0.1" units="cm"/>
      <inkml:brushProperty name="height" value="0.1" units="cm"/>
      <inkml:brushProperty name="color" value="#E71224"/>
    </inkml:brush>
  </inkml:definitions>
  <inkml:trace contextRef="#ctx0" brushRef="#br0">1853 193 367 0 0,'-8'3'-1'0'0,"1"0"-1"0"0,-1-1 0 0 0,-1 1 0 0 0,1-2 0 0 0,0 1 0 0 0,0-1 0 0 0,-1 0 0 0 0,-10-1 0 0 0,-68-6 385 0 0,77 5-253 0 0,-12-3 411 0 0,-1-1 0 0 0,1-1-1 0 0,-21-9 1 0 0,20 7 13 0 0,0 1 1 0 0,-33-6 0 0 0,-4 5-380 0 0,-77-2-1 0 0,86 4-133 0 0,8 0 53 0 0,-52-3 547 0 0,-68 17-374 0 0,141-8-148 0 0,0 0-1 0 0,-1-2 0 0 0,1 0 1 0 0,-42-11-1 0 0,11 2 209 0 0,-155-31 871 0 0,49 8-415 0 0,136 30-730 0 0,-1 2 1 0 0,1 0-1 0 0,-1 1 0 0 0,-36 4 0 0 0,-93 23-399 0 0,122-20 155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4:24.714"/>
    </inkml:context>
    <inkml:brush xml:id="br0">
      <inkml:brushProperty name="width" value="0.1" units="cm"/>
      <inkml:brushProperty name="height" value="0.1" units="cm"/>
      <inkml:brushProperty name="color" value="#F4F91B"/>
    </inkml:brush>
  </inkml:definitions>
  <inkml:trace contextRef="#ctx0" brushRef="#br0">106 23 17535 0 0,'-22'-7'384'0'0,"13"5"88"0"0,1 0 8 0 0,1 0 8 0 0,3 4-392 0 0,2-4-96 0 0,-3 0 0 0 0,-8 1 0 0 0,-2-3 0 0 0,-6 2 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4:25.100"/>
    </inkml:context>
    <inkml:brush xml:id="br0">
      <inkml:brushProperty name="width" value="0.1" units="cm"/>
      <inkml:brushProperty name="height" value="0.1" units="cm"/>
      <inkml:brushProperty name="color" value="#F4F91B"/>
    </inkml:brush>
  </inkml:definitions>
  <inkml:trace contextRef="#ctx0" brushRef="#br0">2028 82 21535 0 0,'-137'-4'496'0'0,"-212"-11"1600"0"0,208 12-2096 0 0,-432-28 952 0 0,290 30-350 0 0,138 3-476 0 0,-155-18-1 0 0,219 6-114 0 0,63 7-11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4:25.518"/>
    </inkml:context>
    <inkml:brush xml:id="br0">
      <inkml:brushProperty name="width" value="0.1" units="cm"/>
      <inkml:brushProperty name="height" value="0.1" units="cm"/>
      <inkml:brushProperty name="color" value="#F4F91B"/>
    </inkml:brush>
  </inkml:definitions>
  <inkml:trace contextRef="#ctx0" brushRef="#br0">1443 43 23583 0 0,'-46'-1'1816'0'0,"36"1"-1175"0"0,8 0-629 0 0,0 1-1 0 0,0 0 0 0 0,-1-1 0 0 0,1 1 0 0 0,0-1 0 0 0,0 0 0 0 0,0 0 0 0 0,0 0 0 0 0,-1 0 0 0 0,1 0 0 0 0,0 0 0 0 0,-3-1 0 0 0,-5 0-12 0 0,-474-30 315 0 0,423 25-297 0 0,25 4 36 0 0,20 2-53 0 0</inkml:trace>
  <inkml:trace contextRef="#ctx0" brushRef="#br0" timeOffset="0.51">692 6 23983 0 0,'-84'2'2776'0'0,"-34"0"-2749"0"0,-168-8 74 0 0,235 2-69 0 0,-89 4 0 0 0,127 0-32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4:26.178"/>
    </inkml:context>
    <inkml:brush xml:id="br0">
      <inkml:brushProperty name="width" value="0.1" units="cm"/>
      <inkml:brushProperty name="height" value="0.1" units="cm"/>
      <inkml:brushProperty name="color" value="#F4F91B"/>
    </inkml:brush>
  </inkml:definitions>
  <inkml:trace contextRef="#ctx0" brushRef="#br0">2876 0 26263 0 0,'-102'11'256'0'0,"0"-4"0"0"0,0-5 0 0 0,-117-12 0 0 0,190 8-224 0 0,-40 3 0 0 0,54 0-32 0 0</inkml:trace>
  <inkml:trace contextRef="#ctx0" brushRef="#br0" timeOffset="1">2177 19 24623 0 0,'-63'11'2697'0'0,"40"-7"-2657"0"0,-36 4 0 0 0,13-4-30 0 0,-30 3 29 0 0,1-3 0 0 0,-89-7 0 0 0,6-2-39 0 0,145 5 0 0 0</inkml:trace>
  <inkml:trace contextRef="#ctx0" brushRef="#br0" timeOffset="2">1381 62 26695 0 0,'-98'7'2896'0'0,"-140"-10"-2783"0"0,174 0-98 0 0,-150-11-23 0 0,197 12 24 0 0</inkml:trace>
  <inkml:trace contextRef="#ctx0" brushRef="#br0" timeOffset="3">620 58 26783 0 0,'-25'3'451'0'0,"-24"7"1523"0"0,16-4-2358 0 0,1-1 0 0 0,-37 1 0 0 0,23-3 63 0 0,-82 2 321 0 0,1 0 0 0 0,34 4 0 0 0,76-7 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4:27.138"/>
    </inkml:context>
    <inkml:brush xml:id="br0">
      <inkml:brushProperty name="width" value="0.1" units="cm"/>
      <inkml:brushProperty name="height" value="0.1" units="cm"/>
      <inkml:brushProperty name="color" value="#F4F91B"/>
    </inkml:brush>
  </inkml:definitions>
  <inkml:trace contextRef="#ctx0" brushRef="#br0">1056 125 24967 0 0,'-70'0'2261'0'0,"-17"-4"-2009"0"0,-100-17-1 0 0,101 9-247 0 0,-76-10-4 0 0,136 20 0 0 0</inkml:trace>
  <inkml:trace contextRef="#ctx0" brushRef="#br0" timeOffset="1">334 53 24767 0 0,'-76'-6'2200'0'0,"70"6"-1672"0"0,3 0-528 0 0,-7 0 0 0 0,-4-1-96 0 0,-14-3 96 0 0,-9-2 0 0 0,-12-3 0 0 0,-2-2 0 0 0,-9-4-10976 0 0</inkml:trace>
  <inkml:trace contextRef="#ctx0" brushRef="#br0" timeOffset="2">8521 403 2759 0 0,'-11'-11'120'0'0,"-2"-2"32"0"0,0 0-152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4:27.797"/>
    </inkml:context>
    <inkml:brush xml:id="br0">
      <inkml:brushProperty name="width" value="0.1" units="cm"/>
      <inkml:brushProperty name="height" value="0.1" units="cm"/>
      <inkml:brushProperty name="color" value="#F4F91B"/>
    </inkml:brush>
  </inkml:definitions>
  <inkml:trace contextRef="#ctx0" brushRef="#br0">20 114 2303 0 0,'-3'-5'35'0'0,"0"-1"-1"0"0,1 1 0 0 0,0 0 1 0 0,0-1-1 0 0,0 0 0 0 0,1 1 1 0 0,-1-1-1 0 0,1 0 0 0 0,1 0 1 0 0,-1 0-1 0 0,1 0 0 0 0,0 0 1 0 0,0 0-1 0 0,11-21 6986 0 0,-10 26-6671 0 0,17-4 1562 0 0,19 5-2192 0 0,25 4 281 0 0,11 0 0 0 0,10 2 0 0 0,2-4 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4:28.203"/>
    </inkml:context>
    <inkml:brush xml:id="br0">
      <inkml:brushProperty name="width" value="0.1" units="cm"/>
      <inkml:brushProperty name="height" value="0.1" units="cm"/>
      <inkml:brushProperty name="color" value="#F4F91B"/>
    </inkml:brush>
  </inkml:definitions>
  <inkml:trace contextRef="#ctx0" brushRef="#br0">1 1570 21655 0 0,'0'0'2253'0'0,"14"1"-2135"0"0,6 1-107 0 0,53 1 23 0 0,-25-3 574 0 0,44 1-421 0 0,7-2-86 0 0,-12 1 260 0 0,-70-1-311 0 0,-1-1 312 0 0,34 4 1 0 0,-35-1-334 0 0,47 1 158 0 0,-1-1-171 0 0,-42-1-10 0 0,55 7 52 0 0,-56-4-26 0 0,31 11 0 0 0,-27-14-32 0 0,89-20-213 0 0,-84 14-151 0 0,0-1 0 0 0,39-16 0 0 0,-63 22 410 0 0,0-1-1 0 0,0 1 1 0 0,-1 0 0 0 0,1-1 0 0 0,-1 1 0 0 0,1-1-1 0 0,-1 0 1 0 0,0 0 0 0 0,1 0 0 0 0,-1 0 0 0 0,0 0-1 0 0,0-1 1 0 0,-1 1 0 0 0,1-1 0 0 0,0 1 0 0 0,-1-1 0 0 0,1 1-1 0 0,0-4 1 0 0,-1-1 219 0 0,1 1 1 0 0,-2-1-1 0 0,1 0 0 0 0,-1 1 1 0 0,0-1-1 0 0,-1-10 0 0 0,0 12-386 0 0,-3-156 196 0 0,6 107-53 0 0,2 7 39 0 0,-3 0-1 0 0,-2 0 1 0 0,-9-60-1 0 0,-2 61-60 0 0,8 37 0 0 0,1 0 0 0 0,1-1 0 0 0,0 0 0 0 0,0 1 0 0 0,0-15 0 0 0,-6-148 426 0 0,1 58-196 0 0,3 65-198 0 0,-2 1 0 0 0,-2 0 0 0 0,-15-52 0 0 0,-4 23-32 0 0,8 25 0 0 0,18 49 0 0 0,-7-20 0 0 0,-5-25 0 0 0,12 39 0 0 0,-1 0 0 0 0,2 0 0 0 0,-1 1 0 0 0,1-1 0 0 0,1 0 0 0 0,1-11 0 0 0,-1 15 2 0 0,0 1 9 0 0,0 0 0 0 0,-1 0 0 0 0,0 0 0 0 0,1 0 0 0 0,-1 0 0 0 0,-1-6 0 0 0,1 9-9 0 0,-1 0 0 0 0,1 0 0 0 0,0 1 0 0 0,-1-1 0 0 0,1 0 0 0 0,-1 0 0 0 0,1 0 0 0 0,-1 0 0 0 0,1 1 0 0 0,-1-1 0 0 0,1 0 0 0 0,-1 0 0 0 0,0 1 0 0 0,1-1 0 0 0,-1 0 0 0 0,0 1 0 0 0,0-1 0 0 0,1 1 0 0 0,-1-1 0 0 0,0 1-1 0 0,0 0 1 0 0,0-1 0 0 0,0 1 0 0 0,0 0 0 0 0,0-1 0 0 0,0 1 0 0 0,0 0 0 0 0,1 0 0 0 0,-1 0 0 0 0,0 0 0 0 0,0 0 0 0 0,-2 0 0 0 0,-106 0-2 0 0,98 0 0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4:28.647"/>
    </inkml:context>
    <inkml:brush xml:id="br0">
      <inkml:brushProperty name="width" value="0.1" units="cm"/>
      <inkml:brushProperty name="height" value="0.1" units="cm"/>
      <inkml:brushProperty name="color" value="#F4F91B"/>
    </inkml:brush>
  </inkml:definitions>
  <inkml:trace contextRef="#ctx0" brushRef="#br0">2750 164 25943 0 0,'-180'11'576'0'0,"158"-7"1552"0"0,14-6-1984 0 0,-3 0-144 0 0,-9 2 0 0 0,-16-4 0 0 0,-8 0 0 0 0,-6 1 0 0 0,2-3 0 0 0,1 2 0 0 0,6-1 0 0 0,6 1 0 0 0</inkml:trace>
  <inkml:trace contextRef="#ctx0" brushRef="#br0" timeOffset="1">2076 123 25943 0 0,'0'0'1264'0'0,"-1"0"-552"0"0,-1-2 16 0 0,-8 4-584 0 0,-10-4-144 0 0,-10-2 0 0 0,-12 1 0 0 0,-8-3 0 0 0,-6 2 0 0 0,-1-3 0 0 0,1 1 0 0 0,4 1 0 0 0,6-1 0 0 0,3 3 0 0 0,4-3 0 0 0,2 2 0 0 0,5 1 0 0 0</inkml:trace>
  <inkml:trace contextRef="#ctx0" brushRef="#br0" timeOffset="2">1281 36 25831 0 0,'0'0'2296'0'0,"-2"0"-1840"0"0,0 0-360 0 0,-2 0-96 0 0,-7 0 0 0 0,-13 0 0 0 0,-13-2 0 0 0,-17 2 0 0 0,-11-2 0 0 0,0 0 0 0 0,8-5 0 0 0,5 3 0 0 0,7 0 0 0 0,5 3 0 0 0,3-3 0 0 0,5 2 0 0 0,2 0 0 0 0,3-2 0 0 0</inkml:trace>
  <inkml:trace contextRef="#ctx0" brushRef="#br0" timeOffset="3">569 2 25831 0 0,'-2'0'1952'0'0,"-2"0"-1216"0"0,-7 4-592 0 0,-10-4-144 0 0,-12 2 0 0 0,-11 0 0 0 0,-10 0 0 0 0,-4-2 0 0 0,-1 2 0 0 0,5-2 0 0 0,8-2 0 0 0,1 0 0 0 0,6 2 0 0 0,2-2 0 0 0,6-2 0 0 0,1 1 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4:29.363"/>
    </inkml:context>
    <inkml:brush xml:id="br0">
      <inkml:brushProperty name="width" value="0.1" units="cm"/>
      <inkml:brushProperty name="height" value="0.1" units="cm"/>
      <inkml:brushProperty name="color" value="#F4F91B"/>
    </inkml:brush>
  </inkml:definitions>
  <inkml:trace contextRef="#ctx0" brushRef="#br0">3583 1 25831 0 0,'2'0'2296'0'0,"-4"0"-1840"0"0,1 0-360 0 0,-1 2-96 0 0,-8-1 0 0 0,-8 1 0 0 0,-12 4 0 0 0,-12-1 0 0 0,-9 3 0 0 0,-2-1 0 0 0,-1 1 0 0 0,6-5 0 0 0,3-1 0 0 0,6 0 0 0 0,2 0 0 0 0,4 0 0 0 0,3-2 0 0 0,4 2 0 0 0</inkml:trace>
  <inkml:trace contextRef="#ctx0" brushRef="#br0" timeOffset="1.02">2856 86 25799 0 0,'-3'4'1867'0'0,"3"-4"-1751"0"0,0 0 1 0 0,-1 0 0 0 0,1 0-1 0 0,0 0 1 0 0,0 1-1 0 0,-1-1 1 0 0,1 0 0 0 0,0 0-1 0 0,-1 0 1 0 0,-17 2-550 0 0,15-1 681 0 0,-62 6-246 0 0,8 0 29 0 0,-113 0 0 0 0,-29-23-31 0 0,124 9 0 0 0,54 5 0 0 0</inkml:trace>
  <inkml:trace contextRef="#ctx0" brushRef="#br0" timeOffset="2.02">2129 82 25919 0 0,'-31'-2'213'0'0,"-30"-1"842"0"0,-15 7 517 0 0,57-4-1572 0 0,-56 0 0 0 0,-143-17 0 0 0,206 15 0 0 0,-25-5 0 0 0,-70-3 0 0 0,89 10 0 0 0</inkml:trace>
  <inkml:trace contextRef="#ctx0" brushRef="#br0" timeOffset="3.02">1374 49 25975 0 0,'-34'2'273'0'0,"-43"0"2302"0"0,-107 5-2564 0 0,76-1 16 0 0,-61-1-1 0 0,98-7-26 0 0,56 1 0 0 0</inkml:trace>
  <inkml:trace contextRef="#ctx0" brushRef="#br0" timeOffset="4.02">592 68 26087 0 0,'-90'6'1327'0'0,"55"-2"-558"0"0,-51-2-1 0 0,-31-3-768 0 0,53 0 0 0 0,27 1 0 0 0,-37-5 0 0 0,51 3 0 0 0,-27 0 0 0 0,34 2 0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4:29.973"/>
    </inkml:context>
    <inkml:brush xml:id="br0">
      <inkml:brushProperty name="width" value="0.1" units="cm"/>
      <inkml:brushProperty name="height" value="0.1" units="cm"/>
      <inkml:brushProperty name="color" value="#F4F91B"/>
    </inkml:brush>
  </inkml:definitions>
  <inkml:trace contextRef="#ctx0" brushRef="#br0">790 67 26119 0 0,'-63'-1'1193'0'0,"-34"5"289"0"0,66-1-1325 0 0,-90 3 855 0 0,-205-16 0 0 0,306 8-1012 0 0</inkml:trace>
  <inkml:trace contextRef="#ctx0" brushRef="#br0" timeOffset="1">65 45 22463 0 0,'-20'-11'1992'0'0,"-19"-19"-1592"0"0,33 26-320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37:03.915"/>
    </inkml:context>
    <inkml:brush xml:id="br0">
      <inkml:brushProperty name="width" value="0.1" units="cm"/>
      <inkml:brushProperty name="height" value="0.1" units="cm"/>
      <inkml:brushProperty name="color" value="#E71224"/>
    </inkml:brush>
  </inkml:definitions>
  <inkml:trace contextRef="#ctx0" brushRef="#br0">1028 239 7367 0 0,'-8'-17'233'0'0,"0"0"0"0"0,-1 1 0 0 0,-1 0-1 0 0,0 0 1 0 0,-1 1 0 0 0,-20-21 0 0 0,25 62 569 0 0,0 3-802 0 0,-3 18 0 0 0,-2 0 0 0 0,-17 47 0 0 0,9-45 101 0 0,-2 0 0 0 0,-2-2-1 0 0,-2-1 1 0 0,-3 0 0 0 0,-62 78-1 0 0,62-90 87 0 0,-12 13 234 0 0,-51 47-1 0 0,78-83-279 0 0,0 0-1 0 0,-1-1 0 0 0,-27 14 0 0 0,33-19-30 0 0,-1-1-1 0 0,1-1 0 0 0,-1 0 0 0 0,0 0 0 0 0,1-1 1 0 0,-1 0-1 0 0,-1 0 0 0 0,-13 0 0 0 0,22-2-75 0 0,-1 0 0 0 0,1 0-1 0 0,0 0 1 0 0,0 0 0 0 0,0 0-1 0 0,-1-1 1 0 0,1 1 0 0 0,0 0-1 0 0,0-1 1 0 0,0 1 0 0 0,0-1-1 0 0,0 0 1 0 0,0 1-1 0 0,0-1 1 0 0,0 0 0 0 0,0 1-1 0 0,0-1 1 0 0,0 0 0 0 0,0 0-1 0 0,-1-2 1 0 0,1 1 30 0 0,-1 0-1 0 0,1-1 1 0 0,0 0 0 0 0,0 1-1 0 0,0-1 1 0 0,0 0 0 0 0,0 1-1 0 0,0-6 1 0 0,0-2 121 0 0,0 0 0 0 0,1 0-1 0 0,2-19 1 0 0,13-64 320 0 0,-7 42-315 0 0,4-73 0 0 0,-11 5 16 0 0,-1 23 115 0 0,14-120 0 0 0,-10 189-237 0 0,1 0 0 0 0,1 0 0 0 0,18-52 0 0 0,-24 79-85 0 0,1-1 1 0 0,-1 1-1 0 0,0-1 0 0 0,1 0 0 0 0,-1 1 1 0 0,1-1-1 0 0,-1 1 0 0 0,1-1 0 0 0,0 1 0 0 0,-1 0 1 0 0,1-1-1 0 0,-1 1 0 0 0,1-1 0 0 0,0 1 1 0 0,-1 0-1 0 0,1 0 0 0 0,0-1 0 0 0,-1 1 0 0 0,1 0 1 0 0,0 0-1 0 0,0 0 0 0 0,-1 0 0 0 0,1 0 0 0 0,0 0 1 0 0,-1 0-1 0 0,1 0 0 0 0,0 0 0 0 0,0 0 1 0 0,-1 0-1 0 0,1 0 0 0 0,0 1 0 0 0,-1-1 0 0 0,1 0 1 0 0,0 0-1 0 0,-1 1 0 0 0,1-1 0 0 0,0 0 1 0 0,-1 1-1 0 0,1-1 0 0 0,0 2 0 0 0,28 19-38 0 0,-26-18 38 0 0,16 16-21 0 0,0 1 1 0 0,-1 0-1 0 0,24 39 0 0 0,14 15-19 0 0,-20-28 41 0 0,48 78 0 0 0,18 60 0 0 0,-20-37 0 0 0,12 14 0 0 0,-93-160 1 0 0,-1 0 0 0 0,1 0-1 0 0,-1-1 1 0 0,1 1 0 0 0,-1 0-1 0 0,1 0 1 0 0,-1-1 0 0 0,1 1-1 0 0,0 0 1 0 0,0-1 0 0 0,-1 1-1 0 0,1 0 1 0 0,0-1 0 0 0,0 1 0 0 0,1 0-1 0 0,-2-1 1 0 0,0 0 0 0 0,1 0 0 0 0,-1 0 0 0 0,0 0 0 0 0,1-1 0 0 0,-1 1 0 0 0,0 0 0 0 0,0 0 0 0 0,1 0 0 0 0,-1 0 0 0 0,0 0 1 0 0,0 0-1 0 0,1-1 0 0 0,-1 1 0 0 0,0 0 0 0 0,0 0 0 0 0,1 0 0 0 0,-1-1 0 0 0,0 1 0 0 0,0 0 0 0 0,0 0 0 0 0,0-1 0 0 0,1 1 0 0 0,-1 0 0 0 0,0 0 0 0 0,0-1 0 0 0,0 1 0 0 0,0 0 0 0 0,0-1 0 0 0,0 1 0 0 0,1-4 12 0 0,0 1 0 0 0,-1-1 0 0 0,1 1 1 0 0,-1-1-1 0 0,0 0 0 0 0,-1-4 0 0 0,-2-10 37 0 0,-1 0 0 0 0,0 0-1 0 0,-2 0 1 0 0,-13-32 0 0 0,-41-65 593 0 0,45 89-196 0 0,7 10-194 0 0,-84-141 708 0 0,72 126-1571 0 0,-2 1 1 0 0,-47-51-1 0 0,60 72 585 0 0,0 1 1 0 0,0 0-1 0 0,-1 1 0 0 0,0 0 1 0 0,-1 0-1 0 0,1 1 0 0 0,-22-8 1 0 0,26 11 19 0 0,-1 1 1 0 0,0 0 0 0 0,0 1-1 0 0,0 0 1 0 0,0 0 0 0 0,0 0-1 0 0,0 1 1 0 0,0 0-1 0 0,0 0 1 0 0,0 1 0 0 0,0-1-1 0 0,0 2 1 0 0,0-1 0 0 0,-13 5-1 0 0,4 2-14 0 0,1 0-1 0 0,-1 0 1 0 0,2 2-1 0 0,-1 0 1 0 0,1 0-1 0 0,1 2 0 0 0,0-1 1 0 0,0 2-1 0 0,1-1 1 0 0,1 2-1 0 0,0 0 1 0 0,-10 17-1 0 0,-11 24 358 0 0,-51 116 0 0 0,72-146-72 0 0,-29 64-704 0 0,-75 121 0 0 0,102-195 434 0 0,6-10 11 0 0,7-5-6 0 0,0 0 0 0 0,0 0 0 0 0,0 1 0 0 0,0-1 0 0 0,0 0 0 0 0,0 0-1 0 0,0 0 1 0 0,0 0 0 0 0,0 0 0 0 0,-1 0 0 0 0,1 0 0 0 0,0 0 0 0 0,0 0 0 0 0,0 0-1 0 0,0 0 1 0 0,0 0 0 0 0,0 0 0 0 0,0 0 0 0 0,0 0 0 0 0,0 0 0 0 0,0 0-1 0 0,-1 0 1 0 0,1 0 0 0 0,0 0 0 0 0,0-1 0 0 0,0 1 0 0 0,0 0 0 0 0,0 0-1 0 0,0 0 1 0 0,0 0 0 0 0,0 0 0 0 0,0 0 0 0 0,0 0 0 0 0,0 0 0 0 0,0 0 0 0 0,-1 0-1 0 0,1 0 1 0 0,0 0 0 0 0,0 0 0 0 0,0-1 0 0 0,0 1 0 0 0,0 0 0 0 0,0 0-1 0 0,0 0 1 0 0,0 0 0 0 0,0 0 0 0 0,0 0 0 0 0,0 0 0 0 0,0 0 0 0 0,0 0 0 0 0,0 0-1 0 0,0-1 1 0 0,0 1 0 0 0,0 0 0 0 0,0 0 0 0 0,0 0 0 0 0,0 0 0 0 0,1-3 147 0 0,1 1 1 0 0,-1-1-1 0 0,0 0 1 0 0,1 1-1 0 0,0 0 1 0 0,-1-1 0 0 0,1 1-1 0 0,4-4 1 0 0,-1 0 92 0 0,69-83-938 0 0,80-109 341 0 0,-109 133 383 0 0,57-60-1 0 0,60-52 23 0 0,-158 173-44 0 0,55-56 5 0 0,-59 59-10 0 0,0 1 0 0 0,1 0 0 0 0,-1 0 0 0 0,0-1-1 0 0,0 1 1 0 0,0 0 0 0 0,1 0 0 0 0,-1 0 0 0 0,0-1 0 0 0,0 1-1 0 0,1 0 1 0 0,-1 0 0 0 0,0 0 0 0 0,0 0 0 0 0,1-1 0 0 0,-1 1-1 0 0,0 0 1 0 0,0 0 0 0 0,1 0 0 0 0,-1 0 0 0 0,0 0 0 0 0,1 0-1 0 0,-1 0 1 0 0,0 0 0 0 0,1 0 0 0 0,-1 0 0 0 0,0 0 0 0 0,0 0 0 0 0,1 0-1 0 0,-1 0 1 0 0,0 0 0 0 0,1 0 0 0 0,2 10-13 0 0,-6 13-22 0 0,-36 75-70 0 0,10-32 55 0 0,-12 47 50 0 0,12-31 0 0 0,-64 128 0 0 0,73-171 0 0 0,2 2 0 0 0,-16 53 0 0 0,33-92 0 0 0,0-3 0 0 0,2-8 0 0 0,6-14 0 0 0,19-24-15 0 0,49-66 0 0 0,-45 72-26 0 0,46-86 0 0 0,-68 109-39 0 0,15-33-194 0 0,-23 51 272 0 0,0-1 0 0 0,0 1-1 0 0,0 0 1 0 0,1 0 0 0 0,-1 0 0 0 0,0 0 0 0 0,0-1 0 0 0,0 1 0 0 0,0 0 0 0 0,0 0 0 0 0,0 0 0 0 0,0-1 0 0 0,0 1 0 0 0,0 0 0 0 0,0 0 0 0 0,0 0 0 0 0,0-1 0 0 0,0 1 0 0 0,0 0 0 0 0,0 0 0 0 0,0-1 0 0 0,0 1 0 0 0,0 0 0 0 0,0 0 0 0 0,0 0 0 0 0,0-1 0 0 0,0 1 0 0 0,0 0 0 0 0,0 0 0 0 0,0 0 0 0 0,0-1 0 0 0,-1 1 0 0 0,1 0 0 0 0,0 0 0 0 0,0 0 0 0 0,0 0-1 0 0,0-1 1 0 0,0 1 0 0 0,-1 0 0 0 0,-7 4-43 0 0,-11 13-2 0 0,19-17 45 0 0,-191 169-126 0 0,124-114 122 0 0,33-26-164 0 0,-49 55 0 0 0,70-69 35 0 0,1 0 0 0 0,1 1 0 0 0,0 0 0 0 0,1 1 0 0 0,1 0 0 0 0,-9 25 0 0 0,3 4-1132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47:44.840"/>
    </inkml:context>
    <inkml:brush xml:id="br0">
      <inkml:brushProperty name="width" value="0.1" units="cm"/>
      <inkml:brushProperty name="height" value="0.1" units="cm"/>
      <inkml:brushProperty name="color" value="#E71224"/>
    </inkml:brush>
  </inkml:definitions>
  <inkml:trace contextRef="#ctx0" brushRef="#br0">8710 179 3223 0 0,'5'-2'37'0'0,"-3"0"50"0"0,0 1 0 0 0,0 0 0 0 0,0 0 0 0 0,1 0 0 0 0,-1 0 0 0 0,0 1 0 0 0,0-1 0 0 0,1 1 0 0 0,-1-1 0 0 0,1 1 0 0 0,-1 0 0 0 0,0 0 0 0 0,1 0 0 0 0,3 0 0 0 0,-2 1-64 0 0,-1-1 0 0 0,1 0 0 0 0,0 0 0 0 0,0-1 0 0 0,-1 1 1 0 0,1-1-1 0 0,0 0 0 0 0,-1 0 0 0 0,1 0 0 0 0,0 0 0 0 0,-1-1 0 0 0,0 1 1 0 0,6-4-1 0 0,-7 4 210 0 0,0 0 1 0 0,1 0 0 0 0,0 0 0 0 0,-1 0-1 0 0,1 1 1 0 0,0-1 0 0 0,-1 1-1 0 0,4-1 1 0 0,-5 1-176 0 0,0 0-1 0 0,-1 0 1 0 0,1 0 0 0 0,-1 0-1 0 0,1 0 1 0 0,0 0 0 0 0,-1 0-1 0 0,1 0 1 0 0,0 0 0 0 0,-1 0-1 0 0,1 0 1 0 0,0 0 0 0 0,-1 1-1 0 0,1-1 1 0 0,-1 0 0 0 0,1 0-1 0 0,-1 1 1 0 0,1-1 0 0 0,0 0-1 0 0,-1 1 1 0 0,1-1 0 0 0,-1 0-1 0 0,1 1 1 0 0,-1-1 0 0 0,0 1-1 0 0,1-1 1 0 0,-1 1 0 0 0,1-1-1 0 0,-1 1 1 0 0,0-1 0 0 0,1 1-1 0 0,-1 0 1 0 0,0-1 0 0 0,0 1-1 0 0,0-1 1 0 0,1 1 0 0 0,-1 1-1 0 0,0-1-27 0 0,-1-1 0 0 0,1 1 0 0 0,0 0-1 0 0,0 0 1 0 0,-1-1 0 0 0,1 1 0 0 0,-1 0-1 0 0,1-1 1 0 0,-1 1 0 0 0,1-1 0 0 0,-1 1-1 0 0,1 0 1 0 0,-1-1 0 0 0,1 1 0 0 0,-1-1-1 0 0,0 1 1 0 0,1-1 0 0 0,-1 0 0 0 0,0 1 0 0 0,-1 0-1 0 0,-17 7 379 0 0,15-7-215 0 0,-19 11 532 0 0,18-9-435 0 0,0 0 0 0 0,0-1 0 0 0,0 1 0 0 0,-11 2-1 0 0,4-2 159 0 0,-1 2-1 0 0,1 0 0 0 0,-19 10 1 0 0,17-8-206 0 0,5-3 16 0 0,0-2 0 0 0,0 1 0 0 0,-1-1 0 0 0,1 0 0 0 0,-1-1 0 0 0,0 0 0 0 0,1 0 0 0 0,-14-2 0 0 0,6 1 377 0 0,-27 3 0 0 0,30-1-347 0 0,1-1 0 0 0,-26-2 0 0 0,-10 1 200 0 0,36 0-358 0 0,0 0-1 0 0,1-2 0 0 0,-23-3 1 0 0,-15-2 240 0 0,-126 5 557 0 0,13 2-550 0 0,79 1 25 0 0,51 0-159 0 0,-39-3 0 0 0,-60-2 341 0 0,55 6-224 0 0,22 0-128 0 0,-34 7 13 0 0,7-2-95 0 0,60-4-94 0 0,-1-1 0 0 0,-34-1 0 0 0,53-1-55 0 0,-9-2 40 0 0,0 2 1 0 0,-25 2-1 0 0,29-2 12 0 0,-1 0 0 0 0,1 0 0 0 0,0-1 0 0 0,-17-3 0 0 0,-11-1 63 0 0,-134-9 220 0 0,131 12-211 0 0,0 1 0 0 0,-43 6-1 0 0,-23 0 60 0 0,46-4-117 0 0,26 1-19 0 0,0-2-1 0 0,0-2 0 0 0,0-1 0 0 0,-49-10 1 0 0,51 5 17 0 0,1 1-1 0 0,-1 1 1 0 0,0 2 0 0 0,-1 1 0 0 0,1 2-1 0 0,-51 4 1 0 0,19 3-14 0 0,0-2 0 0 0,0-3 0 0 0,-98-12 0 0 0,23-18 95 0 0,106 20-94 0 0,0 1-1 0 0,0 2 1 0 0,-1 1 0 0 0,-53 0-1 0 0,-73 17-24 0 0,-39 1 10 0 0,145-11-37 0 0,-24 0 0 0 0,-12-3 26 0 0,-156 18 0 0 0,153-7 7 0 0,-138-3-1 0 0,52-15 38 0 0,-195 16-1 0 0,311-2-69 0 0,-1-4 0 0 0,1-2 0 0 0,-90-12 0 0 0,51 1 43 0 0,-2 5-1 0 0,-107 7 1 0 0,192 0-43 0 0,-104-1 0 0 0,97-1 0 0 0,1-2 0 0 0,-48-11 0 0 0,-7-10 10 0 0,-42-10 24 0 0,103 30-30 0 0,0 1 0 0 0,0 1 0 0 0,0 1 0 0 0,-29 1 0 0 0,-62-3-4 0 0,64 2 15 0 0,0-3 0 0 0,0-2 0 0 0,-74-18 0 0 0,78 15-11 0 0,-90-24-4 0 0,43 22 23 0 0,-178 0-1 0 0,69 7-3 0 0,53 2-19 0 0,99 2 0 0 0,8 1 0 0 0,0 2 0 0 0,-67 14 0 0 0,-73 29 0 0 0,125-31 0 0 0,51-14 0 0 0,-43 11 0 0 0,-53 8 0 0 0,57-14 0 0 0,8 0 0 0 0,-52 1 0 0 0,53-7 0 0 0,-32 5 0 0 0,59-4 0 0 0,1 0 0 0 0,-1 0 0 0 0,1 0 0 0 0,0 0 0 0 0,-6 4 0 0 0,9-5 0 0 0,0 0 0 0 0,0 1 0 0 0,0-1 0 0 0,0 1 0 0 0,1 0 0 0 0,-1-1 0 0 0,0 1 0 0 0,0 0 0 0 0,0-1 0 0 0,0 1 0 0 0,1 0 0 0 0,-1 0 0 0 0,0 0 0 0 0,1-1 0 0 0,-1 1 0 0 0,1 0 0 0 0,-1 0 0 0 0,1 0 0 0 0,-1 0 0 0 0,1 0 0 0 0,-1 0 0 0 0,1 0 0 0 0,0 0 0 0 0,0 0 0 0 0,0 1 0 0 0,0 0 0 0 0,0 5 0 0 0,-1 0 0 0 0,1 0 0 0 0,-1 0 0 0 0,0 0 0 0 0,-4 12 0 0 0,-1 12 0 0 0,1 7 0 0 0,1-10 0 0 0,-2 40 0 0 0,7-15 0 0 0,0-8 0 0 0,-2 0 0 0 0,-9 60 0 0 0,-16 165 0 0 0,7-48 0 0 0,13-188 0 0 0,-16 51 0 0 0,14-46 0 0 0,0 1 0 0 0,3-1 0 0 0,1 1 0 0 0,3 62 0 0 0,2-71 0 0 0,11 56 0 0 0,-2-17 0 0 0,-9-57 0 0 0,0-1 0 0 0,1 1 0 0 0,1-1 0 0 0,0 1 0 0 0,1-1 0 0 0,0 0 0 0 0,10 20 0 0 0,-7-25 7 0 0,-1-1 0 0 0,1 0 0 0 0,0 0 0 0 0,1 0 0 0 0,0-1-1 0 0,0-1 1 0 0,0 1 0 0 0,11 4 0 0 0,-10-5-5 0 0,19 9 26 0 0,1-2 1 0 0,0 0-1 0 0,49 10 0 0 0,94 8-9 0 0,-154-27-23 0 0,176 15 4 0 0,-26-4 0 0 0,379 13 64 0 0,-299-23-64 0 0,208-4 0 0 0,-91-7 0 0 0,-30 1 0 0 0,-303 6 4 0 0,228-13 45 0 0,47-1-38 0 0,17 0-11 0 0,-36 0 0 0 0,-136 13 0 0 0,182-12 0 0 0,-98 5 0 0 0,58 16 0 0 0,-95-12 0 0 0,-143 2 0 0 0,0 3 0 0 0,109 13 0 0 0,-65-2 0 0 0,196-4 0 0 0,63-2 0 0 0,-26-7 0 0 0,-231-9 0 0 0,-4 0 0 0 0,227 13 0 0 0,-110 13 0 0 0,-121-2 0 0 0,256 16 0 0 0,-253-22 0 0 0,191-11 0 0 0,-155-9 26 0 0,40-1 12 0 0,85 16-38 0 0,-238-3 0 0 0,27-2 0 0 0,12-2 0 0 0,-32 4 0 0 0,0-2 0 0 0,-1-1 0 0 0,1-1 0 0 0,42-14 0 0 0,-33 8 5 0 0,53-25 1 0 0,-83 33-3 0 0,0-1 0 0 0,-1 1 0 0 0,1-2 0 0 0,-1 1 0 0 0,1-1 0 0 0,-1 1 0 0 0,-1-1 0 0 0,1-1 0 0 0,-1 1 0 0 0,0-1 0 0 0,0 0 0 0 0,0 1 0 0 0,-1-2 0 0 0,0 1 0 0 0,0 0 0 0 0,-1-1 0 0 0,0 1 0 0 0,2-10 1 0 0,2-10 10 0 0,-3-1 0 0 0,0 1 0 0 0,-1-39 0 0 0,-1 31-11 0 0,1-152-3 0 0,-3 146 0 0 0,-1 1 0 0 0,-15-76 0 0 0,9 67 0 0 0,6 23 0 0 0,1-1 0 0 0,1 1 0 0 0,5-41 0 0 0,-1 17 0 0 0,-2-143 0 0 0,-4 154 0 0 0,-2 1 0 0 0,-2-1 0 0 0,-11-37 0 0 0,12 59 0 0 0,-1 0 0 0 0,-1 1 0 0 0,-13-21 0 0 0,11 19 0 0 0,-16-36 0 0 0,-23-104 0 0 0,46 150 0 0 0,0 0 0 0 0,0 0 0 0 0,-1 0 0 0 0,0 0 0 0 0,-1 1 0 0 0,-5-10 0 0 0,6 13 0 0 0,1-1 0 0 0,-1 2 0 0 0,1-1 0 0 0,-1 0 0 0 0,0 0 0 0 0,0 1 0 0 0,0 0 0 0 0,0-1 0 0 0,0 1 0 0 0,-1 0 0 0 0,1 1 0 0 0,-1-1 0 0 0,-6-2 0 0 0,-61-14 0 0 0,-71-21 0 0 0,135 37-113 0 0,1 0 0 0 0,-1 0 0 0 0,1 1 0 0 0,-1-1 0 0 0,0 2 0 0 0,0-1 0 0 0,1 1 0 0 0,-1 0 0 0 0,0 0 0 0 0,0 1 0 0 0,1 0 0 0 0,-1 0 0 0 0,0 1 0 0 0,1-1 0 0 0,-1 2 0 0 0,1-1 0 0 0,0 1 0 0 0,0-1 0 0 0,0 2 0 0 0,0-1-1 0 0,-8 7 1 0 0,-8 9-1112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47:46.396"/>
    </inkml:context>
    <inkml:brush xml:id="br0">
      <inkml:brushProperty name="width" value="0.1" units="cm"/>
      <inkml:brushProperty name="height" value="0.1" units="cm"/>
      <inkml:brushProperty name="color" value="#E71224"/>
    </inkml:brush>
  </inkml:definitions>
  <inkml:trace contextRef="#ctx0" brushRef="#br0">0 0 919 0 0,'4'2'80'0'0,"0"-2"-80"0"0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47:46.831"/>
    </inkml:context>
    <inkml:brush xml:id="br0">
      <inkml:brushProperty name="width" value="0.1" units="cm"/>
      <inkml:brushProperty name="height" value="0.1" units="cm"/>
      <inkml:brushProperty name="color" value="#E71224"/>
    </inkml:brush>
  </inkml:definitions>
  <inkml:trace contextRef="#ctx0" brushRef="#br0">3 16 1839 0 0,'0'0'160'0'0,"0"-2"-160"0"0</inkml:trace>
  <inkml:trace contextRef="#ctx0" brushRef="#br0" timeOffset="1">5 3 8751 0 0,'0'1'936'0'0,"-2"-1"-936"0"0,2-1 120 0 0,0-1 104 0 0,-2 2-112 0 0,2 3-112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47:30.078"/>
    </inkml:context>
    <inkml:brush xml:id="br0">
      <inkml:brushProperty name="width" value="0.1" units="cm"/>
      <inkml:brushProperty name="height" value="0.1" units="cm"/>
      <inkml:brushProperty name="color" value="#E71224"/>
    </inkml:brush>
  </inkml:definitions>
  <inkml:trace contextRef="#ctx0" brushRef="#br0">1119 197 1375 0 0,'-18'-10'451'0'0,"0"2"0"0"0,0 0 0 0 0,-1 1 0 0 0,0 1 0 0 0,-1 1 0 0 0,-33-5-1 0 0,-233-29 554 0 0,207 24-244 0 0,-123-42 0 0 0,179 49-703 0 0,-2 2 0 0 0,1 0 0 0 0,0 1 0 0 0,-48-2-1 0 0,25 7 22 0 0,-76 9 0 0 0,75-3-78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47:31.381"/>
    </inkml:context>
    <inkml:brush xml:id="br0">
      <inkml:brushProperty name="width" value="0.1" units="cm"/>
      <inkml:brushProperty name="height" value="0.1" units="cm"/>
      <inkml:brushProperty name="color" value="#E71224"/>
    </inkml:brush>
  </inkml:definitions>
  <inkml:trace contextRef="#ctx0" brushRef="#br0">2055 228 4895 0 0,'-16'-111'1848'0'0,"14"106"-1715"0"0,0 0-1 0 0,0 0 0 0 0,0 0 1 0 0,-1 1-1 0 0,1-1 0 0 0,-1 0 0 0 0,0 1 1 0 0,-1 0-1 0 0,1 0 0 0 0,-1 0 1 0 0,1 0-1 0 0,-1 1 0 0 0,0-1 0 0 0,-6-2 1 0 0,2 0 182 0 0,-1 0 0 0 0,1 1 0 0 0,-1 0 0 0 0,-1 1 1 0 0,1 0-1 0 0,-15-5 0 0 0,7 6-204 0 0,-1 0 0 0 0,1 1 0 0 0,0 1 0 0 0,-1 0 0 0 0,1 1 0 0 0,-27 4 0 0 0,-102 26 907 0 0,40-5-692 0 0,-15-4-294 0 0,-175 9 0 0 0,-85-24 392 0 0,-1 13-424 0 0,264-14-20 0 0,-37 1 392 0 0,139-7-252 0 0,12 0-112 0 0,0 1 0 0 0,0 0-1 0 0,0 0 1 0 0,0 0-1 0 0,-1 1 1 0 0,-6 1 0 0 0,11-2-5 0 0,0 0-3 0 0,-1 0 0 0 0,1 0 0 0 0,0 0 0 0 0,0 0 0 0 0,-1 1 0 0 0,1-1 1 0 0,0 0-1 0 0,0 0 0 0 0,0 0 0 0 0,-1 0 0 0 0,1 0 0 0 0,0 1 0 0 0,0-1 1 0 0,0 0-1 0 0,-1 0 0 0 0,1 0 0 0 0,0 1 0 0 0,0-1 0 0 0,0 0 0 0 0,0 0 1 0 0,0 0-1 0 0,-1 1 0 0 0,1-1 0 0 0,0 0 0 0 0,0 0 0 0 0,0 1 0 0 0,0-1 1 0 0,0 0-1 0 0,0 0 0 0 0,0 1 0 0 0,0-1 0 0 0,0 0 0 0 0,0 0 0 0 0,0 1 0 0 0,0-1 1 0 0,0 0-1 0 0,0 0 0 0 0,0 1 0 0 0,0-1 0 0 0,0 0 0 0 0,0 0 0 0 0,0 1 1 0 0,1-1-1 0 0,-1 0 0 0 0,0 0 0 0 0,0 1 0 0 0,0-1 0 0 0,0 0 0 0 0,0 0 1 0 0,1 0-1 0 0,-1 1 0 0 0,0-1 0 0 0,0 0 0 0 0,1 0 0 0 0,18-6 101 0 0,-7 2-50 0 0,-8 3-257 0 0,0 1 0 0 0,0-1 0 0 0,0 1 0 0 0,0 0 0 0 0,0 0 1 0 0,0 1-1 0 0,-1-1 0 0 0,1 1 0 0 0,0 0 0 0 0,0 0 0 0 0,0 0 0 0 0,-1 0 0 0 0,1 1 0 0 0,-1-1 0 0 0,1 1 0 0 0,-1 0 0 0 0,1 0 0 0 0,3 3 0 0 0,6 6-4225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47:32.091"/>
    </inkml:context>
    <inkml:brush xml:id="br0">
      <inkml:brushProperty name="width" value="0.1" units="cm"/>
      <inkml:brushProperty name="height" value="0.1" units="cm"/>
      <inkml:brushProperty name="color" value="#E71224"/>
    </inkml:brush>
  </inkml:definitions>
  <inkml:trace contextRef="#ctx0" brushRef="#br0">2120 19 3223 0 0,'0'-1'131'0'0,"0"0"0"0"0,0 1 0 0 0,0-1 0 0 0,-1 0 0 0 0,1 0-1 0 0,0 0 1 0 0,0 0 0 0 0,-1 1 0 0 0,1-1 0 0 0,-1 0 0 0 0,1 0-1 0 0,-1 1 1 0 0,1-1 0 0 0,-1 0 0 0 0,1 1 0 0 0,-1-1 0 0 0,0 1-1 0 0,1-1 1 0 0,-1 0 0 0 0,0 1 0 0 0,1 0 0 0 0,-1-1 0 0 0,0 1-1 0 0,0-1 1 0 0,1 1 0 0 0,-1 0 0 0 0,0-1 0 0 0,0 1 0 0 0,0 0-1 0 0,0 0 1 0 0,1 0 0 0 0,-1 0 0 0 0,0 0 0 0 0,0 0 0 0 0,-1 0-1 0 0,-33 2 426 0 0,33-1-436 0 0,-117 28 322 0 0,81-18-339 0 0,-52 8 0 0 0,-1-11 738 0 0,-142-5 0 0 0,124-4-269 0 0,-37 0 40 0 0,-307 7 996 0 0,303-1-1484 0 0,-76 5 21 0 0,173-5-261 0 0,0 3-1 0 0,-70 19 0 0 0,6 13-4967 0 0,57-12 1997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47:32.850"/>
    </inkml:context>
    <inkml:brush xml:id="br0">
      <inkml:brushProperty name="width" value="0.1" units="cm"/>
      <inkml:brushProperty name="height" value="0.1" units="cm"/>
      <inkml:brushProperty name="color" value="#E71224"/>
    </inkml:brush>
  </inkml:definitions>
  <inkml:trace contextRef="#ctx0" brushRef="#br0">2265 22 6071 0 0,'-1'-2'33'0'0,"0"1"0"0"0,0-1 0 0 0,0 1-1 0 0,0 0 1 0 0,0-1 0 0 0,0 1 0 0 0,-1 0-1 0 0,1 0 1 0 0,0 0 0 0 0,-1 0 0 0 0,1 0-1 0 0,-1 0 1 0 0,1 0 0 0 0,-1 0 0 0 0,0 0-1 0 0,1 1 1 0 0,-1-1 0 0 0,0 1 0 0 0,1-1-1 0 0,-1 1 1 0 0,0 0 0 0 0,1 0 0 0 0,-1 0-1 0 0,0 0 1 0 0,0 0 0 0 0,1 0 0 0 0,-1 0-1 0 0,0 0 1 0 0,0 1 0 0 0,1-1-1 0 0,-1 1 1 0 0,0-1 0 0 0,-2 2 0 0 0,-20 8 126 0 0,1-1 1 0 0,-30 7-1 0 0,12-4-127 0 0,-4 2 41 0 0,0-2-1 0 0,-2-2 1 0 0,1-2-1 0 0,-1-2 1 0 0,-51 0-1 0 0,25-6 489 0 0,1-4 1 0 0,-86-15-1 0 0,-97-11 900 0 0,-2 20-627 0 0,122 6-464 0 0,-226 8 392 0 0,270 5-1124 0 0,-169 37 0 0 0,180-26-476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47:20.156"/>
    </inkml:context>
    <inkml:brush xml:id="br0">
      <inkml:brushProperty name="width" value="0.1" units="cm"/>
      <inkml:brushProperty name="height" value="0.1" units="cm"/>
      <inkml:brushProperty name="color" value="#E71224"/>
    </inkml:brush>
  </inkml:definitions>
  <inkml:trace contextRef="#ctx0" brushRef="#br0">2267 120 455 0 0,'-1'-1'-1'0'0,"1"0"-1"0"0,0 0 0 0 0,0 0 0 0 0,-1 0 0 0 0,1 1 0 0 0,-1-1 0 0 0,1 0 0 0 0,0 0 0 0 0,-1 0 0 0 0,0 1 0 0 0,1-1 0 0 0,-1 0 0 0 0,1 1 0 0 0,-1-1 0 0 0,0 1 1 0 0,0-1-1 0 0,1 0 0 0 0,-1 1 0 0 0,0 0 0 0 0,0-1 0 0 0,1 1 0 0 0,-1-1 0 0 0,0 1 0 0 0,0 0 0 0 0,-2-1 0 0 0,-29-6 736 0 0,19 5 1014 0 0,-30-7 457 0 0,-59-4 1 0 0,98 13-2087 0 0,-20-4 574 0 0,-47-13 1 0 0,50 11-331 0 0,-1 0 0 0 0,0 2 0 0 0,-22-2-1 0 0,-45 8 203 0 0,2 1-322 0 0,34-4-133 0 0,26 1-40 0 0,0-1 0 0 0,-31-6 0 0 0,5-2 338 0 0,-52-2 0 0 0,30 11-76 0 0,-140 18-1 0 0,-27 1-50 0 0,181-21 266 0 0,1-2 0 0 0,-96-20-1 0 0,125 19-310 0 0,0 2 0 0 0,0 0 0 0 0,0 3 0 0 0,-55 4 0 0 0,-123 30-83 0 0,145-22-150 0 0,4-1-3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47:21.084"/>
    </inkml:context>
    <inkml:brush xml:id="br0">
      <inkml:brushProperty name="width" value="0.1" units="cm"/>
      <inkml:brushProperty name="height" value="0.1" units="cm"/>
      <inkml:brushProperty name="color" value="#E71224"/>
    </inkml:brush>
  </inkml:definitions>
  <inkml:trace contextRef="#ctx0" brushRef="#br0">2688 103 1375 0 0,'-2'-1'134'0'0,"0"1"-1"0"0,1-1 0 0 0,-1 1 1 0 0,0 0-1 0 0,0-1 0 0 0,0 1 1 0 0,0 0-1 0 0,0 0 0 0 0,0 0 1 0 0,0 0-1 0 0,0 1 0 0 0,-4 0 0 0 0,-2 0-110 0 0,-22 0 704 0 0,-44 9-1 0 0,3-1 296 0 0,-160 10 219 0 0,190-16-1203 0 0,-100 0 448 0 0,-182-18 2533 0 0,245 8-2553 0 0,-151-35 0 0 0,153 29-72 0 0,1 4 0 0 0,-108-1 0 0 0,38 3 16 0 0,-31-14 152 0 0,110 11-363 0 0,0 2 0 0 0,-87 2 0 0 0,-142 33-195 0 0,177-14-659 0 0,39-6-176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47:22.929"/>
    </inkml:context>
    <inkml:brush xml:id="br0">
      <inkml:brushProperty name="width" value="0.1" units="cm"/>
      <inkml:brushProperty name="height" value="0.1" units="cm"/>
      <inkml:brushProperty name="color" value="#E71224"/>
    </inkml:brush>
  </inkml:definitions>
  <inkml:trace contextRef="#ctx0" brushRef="#br0">2838 214 1375 0 0,'-17'-12'398'0'0,"-21"-12"-795"0"0,34 22 1084 0 0,0 1 0 0 0,0-1 0 0 0,0 1-1 0 0,0 0 1 0 0,-6-1 0 0 0,-75-13 1039 0 0,76 13-1748 0 0,1 0-1 0 0,0 0 0 0 0,-11-6 0 0 0,-1-2 358 0 0,-19-14 0 0 0,21 13 404 0 0,-25-12-1 0 0,6 6 15 0 0,18 7-516 0 0,0 2 1 0 0,0 0-1 0 0,-28-7 1 0 0,19 10-167 0 0,-1 1-1 0 0,1 1 1 0 0,-47 1-1 0 0,-89 15 175 0 0,46-3 61 0 0,36-4-110 0 0,-161 1 568 0 0,137-7-680 0 0,-149 18-1 0 0,64-1-4 0 0,-71-15-29 0 0,50-2 165 0 0,55 7 225 0 0,-96 2-183 0 0,229-8-621 0 0,-1 0 0 0 0,-44 9 0 0 0,27-1-4264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37:18.839"/>
    </inkml:context>
    <inkml:brush xml:id="br0">
      <inkml:brushProperty name="width" value="0.1" units="cm"/>
      <inkml:brushProperty name="height" value="0.1" units="cm"/>
      <inkml:brushProperty name="color" value="#E71224"/>
    </inkml:brush>
  </inkml:definitions>
  <inkml:trace contextRef="#ctx0" brushRef="#br0">874 287 1375 0 0,'-2'-2'-131'0'0,"-2"-5"507"0"0,-1 0-1 0 0,0 1 0 0 0,0-1 0 0 0,-11-9 0 0 0,15 15-319 0 0,0 0 0 0 0,0 0 0 0 0,0 0 0 0 0,0 1 0 0 0,-1-1 0 0 0,1 0 0 0 0,0 1 0 0 0,0-1 0 0 0,0 0 0 0 0,0 1 0 0 0,-1 0 0 0 0,1-1 0 0 0,0 1 0 0 0,-1 0 0 0 0,1 0 0 0 0,0-1 0 0 0,-1 1 0 0 0,1 0 0 0 0,0 0 0 0 0,0 0 0 0 0,-1 1 0 0 0,1-1 0 0 0,0 0 0 0 0,-1 0 0 0 0,1 1 0 0 0,0-1 0 0 0,0 1 0 0 0,-1-1 0 0 0,1 1 0 0 0,0 0 0 0 0,0-1 0 0 0,0 1 0 0 0,0 0 0 0 0,0 0 0 0 0,0-1-1 0 0,0 1 1 0 0,0 0 0 0 0,-1 2 0 0 0,-25 19-58 0 0,2-3 32 0 0,-18 24 364 0 0,-26 24 831 0 0,-115 147 0 0 0,155-175-873 0 0,-2-2 0 0 0,-70 67 0 0 0,99-103-336 0 0,-16 14 200 0 0,2 1 0 0 0,0 1 0 0 0,0 0 0 0 0,-13 20 0 0 0,29-36-206 0 0,-1 0 0 0 0,0-1-1 0 0,1 1 1 0 0,-1 0-1 0 0,1-1 1 0 0,0 1 0 0 0,-1 0-1 0 0,1-1 1 0 0,0 1 0 0 0,-1 0-1 0 0,1 0 1 0 0,0 0 0 0 0,0-1-1 0 0,-1 1 1 0 0,1 0-1 0 0,0 0 1 0 0,0 0 0 0 0,0 0-1 0 0,0-1 1 0 0,0 1 0 0 0,0 0-1 0 0,1 0 1 0 0,-1 0-1 0 0,0-1 1 0 0,0 1 0 0 0,1 0-1 0 0,-1 0 1 0 0,0 0 0 0 0,1-1-1 0 0,-1 1 1 0 0,0 0 0 0 0,1-1-1 0 0,-1 1 1 0 0,1 0-1 0 0,0-1 1 0 0,-1 1 0 0 0,1-1-1 0 0,-1 1 1 0 0,1 0 0 0 0,0-1-1 0 0,-1 0 1 0 0,1 1-1 0 0,0-1 1 0 0,1 1 0 0 0,1 0 16 0 0,0 0 0 0 0,0 0 0 0 0,0 0 0 0 0,0-1 0 0 0,1 1 0 0 0,-1-1 0 0 0,0 0 0 0 0,0 0 0 0 0,7-1 0 0 0,0-1 34 0 0,1-1 1 0 0,-1 0 0 0 0,0-1 0 0 0,0 0 0 0 0,0-1-1 0 0,0 0 1 0 0,-1 0 0 0 0,0-1 0 0 0,0-1-1 0 0,-1 1 1 0 0,1-1 0 0 0,-1-1 0 0 0,-1 1-1 0 0,1-1 1 0 0,-1-1 0 0 0,-1 1 0 0 0,0-1 0 0 0,6-12-1 0 0,-5 8 12 0 0,-2 0-1 0 0,1-1 1 0 0,-2 0-1 0 0,0 0 1 0 0,-1 0-1 0 0,2-15 1 0 0,-1-8 126 0 0,-1-44-1 0 0,-3 37-7 0 0,-3 0-1 0 0,-1 0 1 0 0,-2 0-1 0 0,-3 0 1 0 0,-1 1-1 0 0,-19-51 1 0 0,20 75-136 0 0,-1 0-1 0 0,0 1 1 0 0,-2 0 0 0 0,0 0 0 0 0,-1 1-1 0 0,0 1 1 0 0,-2 0 0 0 0,0 1 0 0 0,-22-17-1 0 0,36 31-53 0 0,-24-17 0 0 0,24 17 0 0 0,0 0 0 0 0,-1 0 0 0 0,0 0 0 0 0,1 0 0 0 0,-1 1 0 0 0,0-1 0 0 0,1 0 0 0 0,-1 1 0 0 0,0-1 0 0 0,0 1 0 0 0,1 0 0 0 0,-1-1 0 0 0,-3 1 0 0 0,5 1 0 0 0,0-1 0 0 0,-1 0 0 0 0,1 0 1 0 0,-1 1-1 0 0,1-1 0 0 0,0 0 0 0 0,-1 1 0 0 0,1-1 0 0 0,0 0 0 0 0,-1 1 0 0 0,1-1 0 0 0,0 0 0 0 0,0 1 0 0 0,-1-1 0 0 0,1 1 0 0 0,0-1 1 0 0,0 1-1 0 0,0-1 0 0 0,0 1 0 0 0,0-1 0 0 0,-1 1 0 0 0,1-1 0 0 0,0 0 0 0 0,0 1 0 0 0,0-1 0 0 0,0 1 0 0 0,0-1 0 0 0,0 1 0 0 0,1-1 0 0 0,-1 1 1 0 0,0-1-1 0 0,0 1 0 0 0,0-1 0 0 0,0 1 0 0 0,0-1 0 0 0,1 1 0 0 0,-1-1 0 0 0,0 0 0 0 0,0 1 0 0 0,1 0 0 0 0,10 18-15 0 0,132 141-174 0 0,-102-117 190 0 0,-25-28 62 0 0,0-2 0 0 0,34 24 0 0 0,-15-13 52 0 0,129 86 166 0 0,-126-89-230 0 0,1-1 0 0 0,64 23 1 0 0,37-3 127 0 0,-139-39-176 0 0,0-1 0 0 0,0 0 0 0 0,0 1 1 0 0,0-1-1 0 0,0 0 0 0 0,0 0 0 0 0,0 1 1 0 0,0-1-1 0 0,0 0 0 0 0,0 0 0 0 0,-1 0 1 0 0,1 0-1 0 0,0 0 0 0 0,0-1 0 0 0,0 1 1 0 0,0 0-1 0 0,0 0 0 0 0,0 0 0 0 0,0-1 1 0 0,0 1-1 0 0,0-1 0 0 0,0 1 1 0 0,-1-1-1 0 0,1 1 0 0 0,0-1 0 0 0,1 0 1 0 0,-2 0 3 0 0,1-1-1 0 0,-1 1 1 0 0,1 0 0 0 0,-1-1 0 0 0,1 1 0 0 0,-1 0 0 0 0,0-1 0 0 0,0 1 0 0 0,0 0 0 0 0,0-1 0 0 0,0 1 0 0 0,0-1 0 0 0,0 1 0 0 0,0 0 0 0 0,-1-3 0 0 0,-2-7 33 0 0,0 1 1 0 0,0 0 0 0 0,-8-14-1 0 0,11 23-39 0 0,-9-15 21 0 0,0-1 0 0 0,-1 2-1 0 0,-1 0 1 0 0,0 0 0 0 0,-1 1 0 0 0,-24-22-1 0 0,8 12 22 0 0,0 2 0 0 0,-47-29-1 0 0,68 46-42 0 0,0 2-1 0 0,0-1 1 0 0,0 1-1 0 0,-1 0 1 0 0,1 0-1 0 0,-1 1 1 0 0,1 0-1 0 0,-1 0 1 0 0,0 1-1 0 0,0 0 1 0 0,0 0-1 0 0,0 1 1 0 0,0 0-1 0 0,0 0 1 0 0,0 1-1 0 0,1 0 1 0 0,-1 0 0 0 0,0 1-1 0 0,0 0 1 0 0,1 1-1 0 0,-13 5 1 0 0,-23 14-34 0 0,1 2 0 0 0,1 2 0 0 0,1 2 0 0 0,2 1 1 0 0,-52 52-1 0 0,25-17-25 0 0,-28 27-13 0 0,79-79 72 0 0,1 1 0 0 0,1 0 0 0 0,0 0 0 0 0,1 1 0 0 0,0 1 0 0 0,-15 27 0 0 0,22-33 0 0 0,0 0-1 0 0,1 0 1 0 0,0 0-1 0 0,-3 15 1 0 0,6-22 0 0 0,0-1 0 0 0,0 1 0 0 0,0-1 0 0 0,0 1 0 0 0,0 0 1 0 0,0-1-1 0 0,0 1 0 0 0,0 0 0 0 0,1-1 0 0 0,-1 1 0 0 0,0-1 1 0 0,1 1-1 0 0,0-1 0 0 0,-1 1 0 0 0,2 1 0 0 0,-1-2 1 0 0,-1-1-1 0 0,1 1 1 0 0,0 0-1 0 0,0 0 0 0 0,0-1 1 0 0,0 1-1 0 0,0-1 1 0 0,0 1-1 0 0,0-1 1 0 0,0 1-1 0 0,1-1 0 0 0,-1 0 1 0 0,0 1-1 0 0,0-1 1 0 0,0 0-1 0 0,0 0 1 0 0,0 0-1 0 0,1 0 0 0 0,-1 0 1 0 0,0 0-1 0 0,0 0 1 0 0,0 0-1 0 0,0-1 1 0 0,2 1-1 0 0,14-4 25 0 0,-1-1-1 0 0,0 0 1 0 0,0-1-1 0 0,0-1 1 0 0,0 0-1 0 0,-1-1 1 0 0,20-15 0 0 0,-5 2 24 0 0,-1-3 0 0 0,35-35 0 0 0,-50 43-27 0 0,-1 0 0 0 0,-1-1 1 0 0,0-1-1 0 0,-2 0 0 0 0,0-1 1 0 0,14-37-1 0 0,2-1 3 0 0,44-98 39 0 0,-21 27-2 0 0,-44 112-60 0 0,0 1-2 0 0,-1 0 0 0 0,-1 0 0 0 0,0-1 0 0 0,1-28 0 0 0,-17 99-164 0 0,-73 344-48 0 0,69-317 212 0 0,4-23 0 0 0,-20 59 0 0 0,27-97 0 0 0,5-16 0 0 0,0 0 0 0 0,-1 0 0 0 0,0 0 0 0 0,0 0 0 0 0,0 0 0 0 0,0 0 0 0 0,-1-1 0 0 0,0 1 0 0 0,-6 7 0 0 0,9-12 1 0 0,0 0 0 0 0,-1 0-1 0 0,1 1 1 0 0,0-1 0 0 0,0 0-1 0 0,-1 0 1 0 0,1 1 0 0 0,0-1-1 0 0,-1 0 1 0 0,1 0 0 0 0,0 0-1 0 0,-1 1 1 0 0,1-1 0 0 0,0 0 0 0 0,-1 0-1 0 0,1 0 1 0 0,0 0 0 0 0,-1 0-1 0 0,1 0 1 0 0,-1 0 0 0 0,1 0-1 0 0,0 0 1 0 0,-1 0 0 0 0,1 0-1 0 0,-1 0 1 0 0,1 0 0 0 0,0 0-1 0 0,-1 0 1 0 0,1 0 0 0 0,-1-1 0 0 0,-7-9 45 0 0,1-18 22 0 0,2-9-169 0 0,2 0 0 0 0,2-51 1 0 0,45-247-2274 0 0,-43 330 2351 0 0,1-1-1 0 0,-1 1 1 0 0,1-1-1 0 0,0 1 1 0 0,0 0-1 0 0,1-1 1 0 0,0 1-1 0 0,0 0 1 0 0,0 1-1 0 0,0-1 1 0 0,1 0-1 0 0,4-4 1 0 0,-7 8 16 0 0,1-1 0 0 0,0 1 0 0 0,0-1 1 0 0,0 1-1 0 0,0 0 0 0 0,0-1 1 0 0,0 1-1 0 0,0 0 0 0 0,1 0 0 0 0,-1 1 1 0 0,0-1-1 0 0,0 0 0 0 0,1 1 0 0 0,-1-1 1 0 0,1 1-1 0 0,-1 0 0 0 0,0 0 0 0 0,1 0 1 0 0,-1 0-1 0 0,1 0 0 0 0,-1 1 0 0 0,0-1 1 0 0,1 1-1 0 0,-1-1 0 0 0,0 1 0 0 0,0 0 1 0 0,1 0-1 0 0,-1 0 0 0 0,0 0 0 0 0,0 0 1 0 0,3 3-1 0 0,8 5 40 0 0,-1 0-1 0 0,0 1 1 0 0,-1 0-1 0 0,0 1 1 0 0,-1 0-1 0 0,0 1 1 0 0,0 0-1 0 0,-2 1 1 0 0,1 0 0 0 0,-2 0-1 0 0,10 21 1 0 0,-10-13 107 0 0,37 112 580 0 0,-36-104-627 0 0,-1 2-1 0 0,4 47 0 0 0,-9-20-595 0 0,-3 0 1 0 0,-2 0-1 0 0,-17 85 0 0 0,13-101-697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47:24.074"/>
    </inkml:context>
    <inkml:brush xml:id="br0">
      <inkml:brushProperty name="width" value="0.1" units="cm"/>
      <inkml:brushProperty name="height" value="0.1" units="cm"/>
      <inkml:brushProperty name="color" value="#E71224"/>
    </inkml:brush>
  </inkml:definitions>
  <inkml:trace contextRef="#ctx0" brushRef="#br0">2631 168 2471 0 0,'0'1'13'0'0,"1"-1"-1"0"0,-1 0 0 0 0,1 0 0 0 0,-1 0 0 0 0,1 0 1 0 0,-1 0-1 0 0,1 0 0 0 0,-1 0 0 0 0,1 0 1 0 0,-1 0-1 0 0,1 0 0 0 0,-1-1 0 0 0,1 1 0 0 0,-1 0 1 0 0,1 0-1 0 0,-1 0 0 0 0,1-1 0 0 0,-1 1 0 0 0,1 0 1 0 0,-1 0-1 0 0,0-1 0 0 0,1 1 0 0 0,-1 0 0 0 0,0-1 1 0 0,1 0-1 0 0,-1 1 26 0 0,0-1-1 0 0,0 1 1 0 0,0-1 0 0 0,0 0 0 0 0,0 1 0 0 0,0-1-1 0 0,-1 1 1 0 0,1-1 0 0 0,0 1 0 0 0,0-1 0 0 0,-1 1-1 0 0,1 0 1 0 0,0-1 0 0 0,-1 1 0 0 0,1-1 0 0 0,0 1 0 0 0,-1-1-1 0 0,0 1 1 0 0,-21-16 1200 0 0,-2 6-992 0 0,0 2-1 0 0,-1 0 1 0 0,0 2 0 0 0,0 1-1 0 0,-31-3 1 0 0,6 1 1840 0 0,-21-2-1222 0 0,-119 1 1 0 0,-78 19-658 0 0,-46-1-73 0 0,28-20 197 0 0,-85-14 594 0 0,221 0-410 0 0,86 11-327 0 0,0 4 1 0 0,-78-2-1 0 0,-144 15 35 0 0,161 1-3826 0 0,70-1-401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47:24.964"/>
    </inkml:context>
    <inkml:brush xml:id="br0">
      <inkml:brushProperty name="width" value="0.1" units="cm"/>
      <inkml:brushProperty name="height" value="0.1" units="cm"/>
      <inkml:brushProperty name="color" value="#E71224"/>
    </inkml:brush>
  </inkml:definitions>
  <inkml:trace contextRef="#ctx0" brushRef="#br0">3168 33 4031 0 0,'-10'-3'91'0'0,"0"1"-1"0"0,-1 0 1 0 0,0 1-1 0 0,0 0 0 0 0,-12 1 1 0 0,9 0 16 0 0,-1 0 0 0 0,-19-4 0 0 0,-11-4 356 0 0,0 2-1 0 0,0 3 1 0 0,0 1-1 0 0,-70 6 0 0 0,-118 7-181 0 0,-91 9 1242 0 0,192-3-913 0 0,-134-2 0 0 0,-165-5 1038 0 0,244-3-1236 0 0,-206-18 0 0 0,190 13-157 0 0,112 2-166 0 0,13-3-90 0 0,-257 12-511 0 0,275-8-311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47:27.691"/>
    </inkml:context>
    <inkml:brush xml:id="br0">
      <inkml:brushProperty name="width" value="0.1" units="cm"/>
      <inkml:brushProperty name="height" value="0.1" units="cm"/>
      <inkml:brushProperty name="color" value="#E71224"/>
    </inkml:brush>
  </inkml:definitions>
  <inkml:trace contextRef="#ctx0" brushRef="#br0">2369 246 1839 0 0,'-132'-44'5181'0'0,"86"30"-5610"0"0,-101-34 1157 0 0,84 32 333 0 0,-70-7-1 0 0,69 13-521 0 0,-69-19 1 0 0,80 12-198 0 0,18 6-62 0 0,1 1 1 0 0,-2 1 0 0 0,-49-5-1 0 0,22 13-5 0 0,0 2-1 0 0,-69 11 0 0 0,-50 2 15 0 0,129-14-214 0 0,-159 8 165 0 0,-60 28-47 0 0,-19 2-291 0 0,195-29-1153 0 0,53-2-3172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47:28.981"/>
    </inkml:context>
    <inkml:brush xml:id="br0">
      <inkml:brushProperty name="width" value="0.1" units="cm"/>
      <inkml:brushProperty name="height" value="0.1" units="cm"/>
      <inkml:brushProperty name="color" value="#E71224"/>
    </inkml:brush>
  </inkml:definitions>
  <inkml:trace contextRef="#ctx0" brushRef="#br0">2435 172 4287 0 0,'3'-8'266'0'0,"0"0"0"0"0,1 0 0 0 0,-1 0 0 0 0,9-11 0 0 0,-7 10 101 0 0,1 0 1 0 0,4-15-1 0 0,-8 20-164 0 0,-1 0-1 0 0,1 0 0 0 0,-1 0 0 0 0,0 0 0 0 0,-1 0 0 0 0,1-8 1 0 0,-1 11-163 0 0,0 0 0 0 0,0 1 1 0 0,0-1-1 0 0,0 0 0 0 0,-1 0 0 0 0,1 0 1 0 0,0 1-1 0 0,-1-1 0 0 0,1 0 1 0 0,0 0-1 0 0,-1 1 0 0 0,1-1 1 0 0,-1 0-1 0 0,1 1 0 0 0,-1-1 0 0 0,1 0 1 0 0,-1 1-1 0 0,0-1 0 0 0,1 1 1 0 0,-1-1-1 0 0,0 1 0 0 0,1-1 1 0 0,-1 1-1 0 0,0-1 0 0 0,0 1 0 0 0,1 0 1 0 0,-1 0-1 0 0,0-1 0 0 0,0 1 1 0 0,0 0-1 0 0,0 0 0 0 0,1 0 1 0 0,-1 0-1 0 0,0 0 0 0 0,0 0 1 0 0,0 0-1 0 0,0 0 0 0 0,1 0 0 0 0,-1 0 1 0 0,0 0-1 0 0,-1 1 0 0 0,-135 20 613 0 0,-27 2-619 0 0,77-15 82 0 0,33-3 14 0 0,0-1 1 0 0,0-3-1 0 0,-69-8 0 0 0,-9-5 547 0 0,-139 4 0 0 0,118 6-471 0 0,-177-29 8 0 0,253 24-185 0 0,-132 6 0 0 0,54 2-13 0 0,8-11-120 0 0,-5 0-118 0 0,130 10-22 0 0,1 1 0 0 0,-42 7 0 0 0,5 6-186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5:56.934"/>
    </inkml:context>
    <inkml:brush xml:id="br0">
      <inkml:brushProperty name="width" value="0.1" units="cm"/>
      <inkml:brushProperty name="height" value="0.1" units="cm"/>
      <inkml:brushProperty name="color" value="#E71224"/>
    </inkml:brush>
  </inkml:definitions>
  <inkml:trace contextRef="#ctx0" brushRef="#br0">166 133 2759 0 0,'-18'-28'776'0'0,"10"19"958"0"0,1 0 1 0 0,-15-11 0 0 0,-20-12 3026 0 0,13 14-4774 0 0,27 16 166 0 0,-1 0-39 0 0,1 1 0 0 0,-1-1 0 0 0,0 1 0 0 0,1-1 0 0 0,-1 1 0 0 0,0 0 0 0 0,0 0 0 0 0,0 0 0 0 0,0 0-1 0 0,0 0 1 0 0,-4 0 0 0 0,8 2-51 0 0,0 0-1 0 0,0-1 0 0 0,0 1 0 0 0,0 0 1 0 0,0 0-1 0 0,-1 0 0 0 0,1 0 1 0 0,0 0-1 0 0,-1 0 0 0 0,1 0 0 0 0,-1 0 1 0 0,1 0-1 0 0,-1 0 0 0 0,1 0 0 0 0,0 1 1 0 0,2 4 155 0 0,20 28 224 0 0,-2-4-104 0 0,-2 1 1 0 0,26 53-1 0 0,-20-19-14 0 0,-3 0-1 0 0,-4 1 1 0 0,14 84-1 0 0,12 206 641 0 0,-43-351-944 0 0,16 244 530 0 0,-8-103-528 0 0,17 162 533 0 0,-6-96-528 0 0,-17-167-27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5:57.669"/>
    </inkml:context>
    <inkml:brush xml:id="br0">
      <inkml:brushProperty name="width" value="0.1" units="cm"/>
      <inkml:brushProperty name="height" value="0.1" units="cm"/>
      <inkml:brushProperty name="color" value="#E71224"/>
    </inkml:brush>
  </inkml:definitions>
  <inkml:trace contextRef="#ctx0" brushRef="#br0">175 2828 20735 0 0,'-17'151'472'0'0,"15"-126"-200"0"0,-27 169 1492 0 0,43-285-1576 0 0,0-78-176 0 0,9-234 221 0 0,-11-30-94 0 0,-2 152-128 0 0,-8-21 38 0 0,-2 218-45 0 0,-43-452-4 0 0,18 316 0 0 0,-15-72 0 0 0,24 183 0 0 0,-21-70-99 0 0,29 156 39 0 0,-1 0 0 0 0,-14-27-1 0 0,22 48 61 0 0,2 3 0 0 0,4 9 0 0 0,9 15 0 0 0,-3 2-57 0 0,-1 1-1 0 0,11 41 1 0 0,6 62 35 0 0,-10-43 24 0 0,124 543-2 0 0,-99-460 0 0 0,10 54 0 0 0,-39-158 0 0 0,4 95 0 0 0,-11-36 4 0 0,-7 1-1 0 0,-30 234 1 0 0,-73 153 99 0 0,62-326-25 0 0,40-178-75 0 0,-14 63 27 0 0,-7 83 1 0 0,23-140-20 0 0,4-24 25 0 0,3-27-19 0 0,14-164-17 0 0,-16 141 0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5:58.090"/>
    </inkml:context>
    <inkml:brush xml:id="br0">
      <inkml:brushProperty name="width" value="0.1" units="cm"/>
      <inkml:brushProperty name="height" value="0.1" units="cm"/>
      <inkml:brushProperty name="color" value="#E71224"/>
    </inkml:brush>
  </inkml:definitions>
  <inkml:trace contextRef="#ctx0" brushRef="#br0">342 1603 20815 0 0,'-3'-52'982'0'0,"-9"-55"0"0"0,2 22-650 0 0,-15-178-330 0 0,-48-413-19 0 0,67 636-4 0 0,-25-133-138 0 0,27 156 150 0 0,-2 0-1 0 0,0 0 1 0 0,-1 1-1 0 0,0 0 1 0 0,-1 0-1 0 0,-1 1 1 0 0,-19-25-1 0 0,24 35-4 0 0,0 0 0 0 0,-1 0-1 0 0,0 1 1 0 0,0 0 0 0 0,0 0-1 0 0,0 0 1 0 0,-1 1-1 0 0,1 0 1 0 0,-1 0 0 0 0,0 0-1 0 0,0 1 1 0 0,0-1 0 0 0,-12-1-1 0 0,17 4 15 0 0,1 0 0 0 0,-1-1 0 0 0,0 1 0 0 0,1 0-1 0 0,-1 0 1 0 0,0 0 0 0 0,1 0 0 0 0,-1 0 0 0 0,0 1 0 0 0,1-1 0 0 0,-1 0-1 0 0,1 0 1 0 0,-1 0 0 0 0,0 1 0 0 0,1-1 0 0 0,-1 0 0 0 0,1 0 0 0 0,-1 1-1 0 0,0-1 1 0 0,1 1 0 0 0,-1-1 0 0 0,1 0 0 0 0,-1 1 0 0 0,1-1-1 0 0,0 1 1 0 0,-1-1 0 0 0,0 2 0 0 0,1-1-3 0 0,-1 1 0 0 0,0-1-1 0 0,1 1 1 0 0,-1 0 0 0 0,1-1 0 0 0,0 1 0 0 0,-1 0-1 0 0,1 0 1 0 0,0-1 0 0 0,0 3 0 0 0,1 5-22 0 0,0 0 0 0 0,1-1 0 0 0,2 10 0 0 0,32 115 1 0 0,104 423-101 0 0,-70-117 93 0 0,-24 6 0 0 0,8 655 32 0 0,-60-905 291 0 0,-51 328-1 0 0,22-337 147 0 0,27-158-257 0 0,0 0 0 0 0,-2-1 0 0 0,-1-1 0 0 0,-22 40-1 0 0,28-59-123 0 0,1 0-1 0 0,-1-1 1 0 0,0 0-1 0 0,-1 0 1 0 0,-8 8-1 0 0,11-11-46 0 0,0-1-1 0 0,0 0 1 0 0,0 0 0 0 0,-1 0-1 0 0,1 0 1 0 0,0 0 0 0 0,-1-1-1 0 0,1 1 1 0 0,-1-1-1 0 0,1 0 1 0 0,-1 0 0 0 0,0 0-1 0 0,-6 0 1 0 0,8-1-23 0 0,0-1 0 0 0,-1 1 0 0 0,1-1 0 0 0,0 0 1 0 0,0 0-1 0 0,0 0 0 0 0,0 0 0 0 0,0 0 0 0 0,0 0 0 0 0,0-1 1 0 0,1 1-1 0 0,-1 0 0 0 0,0-1 0 0 0,1 0 0 0 0,-1 1 0 0 0,1-1 0 0 0,-1 0 1 0 0,1 0-1 0 0,0 0 0 0 0,-2-3 0 0 0,-4-13 14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5:59.034"/>
    </inkml:context>
    <inkml:brush xml:id="br0">
      <inkml:brushProperty name="width" value="0.1" units="cm"/>
      <inkml:brushProperty name="height" value="0.1" units="cm"/>
      <inkml:brushProperty name="color" value="#E71224"/>
    </inkml:brush>
  </inkml:definitions>
  <inkml:trace contextRef="#ctx0" brushRef="#br0">1302 1 11775 0 0,'-20'3'313'0'0,"0"1"0"0"0,0 1 0 0 0,-28 10 0 0 0,-53 30-258 0 0,100-45-54 0 0,-8 5 103 0 0,0 1-1 0 0,0 0 0 0 0,-15 12 0 0 0,3-2-8 0 0,-46 36 2 0 0,-107 107 0 0 0,132-114-82 0 0,3 2 0 0 0,1 1 0 0 0,-42 70 0 0 0,-21 41 1071 0 0,74-122-772 0 0,-2-2 1 0 0,-38 37-1 0 0,36-42-188 0 0,-118 125 855 0 0,132-134-800 0 0,1 0 0 0 0,1 2-1 0 0,1 0 1 0 0,1 0 0 0 0,1 1-1 0 0,-10 27 1 0 0,8-7 130 0 0,3 0 0 0 0,-11 68 0 0 0,4 92 541 0 0,16-160-566 0 0,3 0 0 0 0,1 0 0 0 0,13 70 0 0 0,-10-90-252 0 0,1 0 0 0 0,1 0 1 0 0,1 0-1 0 0,1-1 1 0 0,2-1-1 0 0,0 1 0 0 0,26 37 1 0 0,-25-43-126 0 0,0-1 1 0 0,2-1-1 0 0,-1 0 0 0 0,2-1 1 0 0,0 0-1 0 0,1-2 0 0 0,0 1 1 0 0,1-2-1 0 0,0 0 0 0 0,22 9 1 0 0,34 10-1332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6:46.462"/>
    </inkml:context>
    <inkml:brush xml:id="br0">
      <inkml:brushProperty name="width" value="0.1" units="cm"/>
      <inkml:brushProperty name="height" value="0.1" units="cm"/>
      <inkml:brushProperty name="color" value="#E71224"/>
    </inkml:brush>
  </inkml:definitions>
  <inkml:trace contextRef="#ctx0" brushRef="#br0">164 22 5671 0 0,'-1'0'30'0'0,"0"0"0"0"0,0 0-1 0 0,1 0 1 0 0,-1 0-1 0 0,0 0 1 0 0,0 0-1 0 0,1 0 1 0 0,-1 0-1 0 0,0 0 1 0 0,0 0-1 0 0,0 0 1 0 0,1 0 0 0 0,-1-1-1 0 0,0 1 1 0 0,1 0-1 0 0,-1-1 1 0 0,0 1-1 0 0,1 0 1 0 0,-1-1-1 0 0,0 1 1 0 0,1-1-1 0 0,-1 1 1 0 0,0-1 0 0 0,1 1-1 0 0,-1-1 1 0 0,1 0-1 0 0,0 1 1 0 0,-1-1-1 0 0,1 1 1 0 0,-1-1-1 0 0,1 0 1 0 0,0 0 0 0 0,-1 1-1 0 0,1-1 1 0 0,0 0-1 0 0,-1-1 1 0 0,1 2 41 0 0,0-1 0 0 0,0 1 0 0 0,0 0 0 0 0,0 0 0 0 0,0-1 0 0 0,0 1 0 0 0,0 0 0 0 0,0 0 0 0 0,0-1 0 0 0,0 1 0 0 0,0 0 0 0 0,0 0 0 0 0,0-1 0 0 0,0 1 0 0 0,-1 0 1 0 0,1 0-1 0 0,0 0 0 0 0,0-1 0 0 0,0 1 0 0 0,0 0 0 0 0,-1 0 0 0 0,1 0 0 0 0,0 0 0 0 0,0-1 0 0 0,0 1 0 0 0,-1 0 0 0 0,1 0 0 0 0,0 0 0 0 0,0 0 0 0 0,-1 0 0 0 0,1 0 0 0 0,0 0 0 0 0,0 0 0 0 0,-1-1 1 0 0,1 1-1 0 0,0 0 0 0 0,0 0 0 0 0,-1 0 0 0 0,1 0 0 0 0,0 0 0 0 0,-1 0 0 0 0,1 1 0 0 0,0-1 0 0 0,0 0 0 0 0,-1 0 0 0 0,1 0 0 0 0,-21 9 1398 0 0,-23 22 2647 0 0,41-29-3358 0 0,-35 29 2009 0 0,18-13-2122 0 0,13-12-617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6:46.829"/>
    </inkml:context>
    <inkml:brush xml:id="br0">
      <inkml:brushProperty name="width" value="0.1" units="cm"/>
      <inkml:brushProperty name="height" value="0.1" units="cm"/>
      <inkml:brushProperty name="color" value="#E71224"/>
    </inkml:brush>
  </inkml:definitions>
  <inkml:trace contextRef="#ctx0" brushRef="#br0">673 17 20959 0 0,'-3'-2'1616'0'0,"-25"-9"-908"0"0,26 11-504 0 0,-1-1-132 0 0,-34-1 204 0 0,-50 1-1 0 0,-9 1-29 0 0,67 0-61 0 0,-52 6 0 0 0,-9 1 136 0 0,34-2-48 0 0,44-3-232 0 0,0-1-1 0 0,0 0 0 0 0,0 0 0 0 0,0-1 1 0 0,-14-3-1 0 0,15 2 17 0 0,0 0 1 0 0,0 1 0 0 0,0 0-1 0 0,-13 2 1 0 0,17-2 11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37:32.278"/>
    </inkml:context>
    <inkml:brush xml:id="br0">
      <inkml:brushProperty name="width" value="0.1" units="cm"/>
      <inkml:brushProperty name="height" value="0.1" units="cm"/>
      <inkml:brushProperty name="color" value="#E71224"/>
    </inkml:brush>
  </inkml:definitions>
  <inkml:trace contextRef="#ctx0" brushRef="#br0">960 32 5407 0 0,'-1'-2'-96'0'0,"-5"-23"1418"0"0,6 24-1298 0 0,0 1-1 0 0,0 0 1 0 0,0 0-1 0 0,0 0 0 0 0,0 0 1 0 0,0 0-1 0 0,0 0 0 0 0,0 0 1 0 0,0 0-1 0 0,0-1 0 0 0,0 1 1 0 0,0 0-1 0 0,0 0 0 0 0,0 0 1 0 0,0 0-1 0 0,0 0 0 0 0,0 0 1 0 0,0 0-1 0 0,0 0 0 0 0,0 0 1 0 0,0 0-1 0 0,0-1 1 0 0,0 1-1 0 0,0 0 0 0 0,0 0 1 0 0,0 0-1 0 0,0 0 0 0 0,-1 0 1 0 0,1 0-1 0 0,0 0 0 0 0,0 0 1 0 0,0 0-1 0 0,0 0 0 0 0,0 0 1 0 0,0 0-1 0 0,0 0 0 0 0,0 0 1 0 0,0 0-1 0 0,0 0 1 0 0,-1 0-1 0 0,1 0 0 0 0,0 0 1 0 0,0 0-1 0 0,0 0 0 0 0,0 0 1 0 0,0 0-1 0 0,0 0 0 0 0,0 0 1 0 0,0 0-1 0 0,0 0 0 0 0,-1 0 1 0 0,1 0-1 0 0,0 0 0 0 0,0 0 1 0 0,0 0-1 0 0,0 0 1 0 0,-3 14 840 0 0,0 13-761 0 0,-2 1 1 0 0,-1-1-1 0 0,-1 0 1 0 0,-1-1-1 0 0,-2 0 0 0 0,0 0 1 0 0,-2-1-1 0 0,-1-1 1 0 0,-1 0-1 0 0,-20 28 1 0 0,0-9 163 0 0,-1-1 1 0 0,-3-1-1 0 0,-1-2 1 0 0,-51 38 0 0 0,-54 27 995 0 0,119-88-1072 0 0,-69 56 513 0 0,93-72-690 0 0,0 1-1 0 0,0-1 0 0 0,1 1 1 0 0,-1-1-1 0 0,0 1 1 0 0,0-1-1 0 0,0 0 1 0 0,0 1-1 0 0,1-1 0 0 0,-1 0 1 0 0,0 0-1 0 0,0 1 1 0 0,0-1-1 0 0,0 0 0 0 0,0 0 1 0 0,0 0-1 0 0,0 0 1 0 0,0 0-1 0 0,0 0 0 0 0,1-1 1 0 0,-1 1-1 0 0,0 0 1 0 0,0 0-1 0 0,0-1 0 0 0,0 1 1 0 0,0 0-1 0 0,1-1 1 0 0,-1 1-1 0 0,0-1 0 0 0,0 1 1 0 0,0-1-1 0 0,1 1 1 0 0,-1-1-1 0 0,0 0 0 0 0,1 1 1 0 0,-1-1-1 0 0,1 0 1 0 0,-1 1-1 0 0,1-1 0 0 0,-1 0 1 0 0,1 0-1 0 0,-1 0 1 0 0,1 0-1 0 0,0 1 0 0 0,-1-3 1 0 0,-2-5 72 0 0,1 0-1 0 0,0 0 1 0 0,1 0 0 0 0,-2-10 0 0 0,3 10-76 0 0,-14-74 146 0 0,-4-42 56 0 0,11 9-157 0 0,-9-106 90 0 0,10 174-14 0 0,-17-55 0 0 0,42 139 111 0 0,18 60-274 0 0,83 152 0 0 0,-102-214 35 0 0,-1-5 45 0 0,1 0-1 0 0,1-1 1 0 0,2-1 0 0 0,0-1 0 0 0,2-1-1 0 0,1-1 1 0 0,1-1 0 0 0,1-1 0 0 0,1-1-1 0 0,53 32 1 0 0,-69-48 19 0 0,0-1 0 0 0,0 0 0 0 0,0-1 0 0 0,20 5 0 0 0,-24-7-7 0 0,0-1 0 0 0,-1 0-1 0 0,1 0 1 0 0,0-1 0 0 0,0 0 0 0 0,0 0 0 0 0,0 0 0 0 0,0-1 0 0 0,9-2 0 0 0,-15 3-51 0 0,-1 0 0 0 0,1-1 1 0 0,-1 1-1 0 0,1 0 0 0 0,-1 0 0 0 0,1-1 1 0 0,-1 1-1 0 0,1 0 0 0 0,-1-1 1 0 0,0 1-1 0 0,1 0 0 0 0,-1-1 1 0 0,1 1-1 0 0,-1-1 0 0 0,0 1 1 0 0,1 0-1 0 0,-1-1 0 0 0,0 1 1 0 0,0-1-1 0 0,1 1 0 0 0,-1-1 0 0 0,0 1 1 0 0,0-1-1 0 0,0 1 0 0 0,1-2 1 0 0,-4-16 88 0 0,-13-15 18 0 0,8 21-90 0 0,-1 1 0 0 0,-1-1 1 0 0,1 1-1 0 0,-2 1 0 0 0,0 0 0 0 0,0 0 1 0 0,0 1-1 0 0,-15-8 0 0 0,17 12-26 0 0,0 0-1 0 0,0 0 0 0 0,-1 1 0 0 0,1 1 0 0 0,-1 0 1 0 0,0 0-1 0 0,0 1 0 0 0,0 0 0 0 0,0 0 1 0 0,0 2-1 0 0,0-1 0 0 0,-16 2 0 0 0,-1 2-7 0 0,0 2 0 0 0,0 1 0 0 0,1 1 0 0 0,-30 13 1 0 0,-98 49-41 0 0,133-59 47 0 0,-12 7-12 0 0,2 2 1 0 0,0 1-1 0 0,2 1 0 0 0,-48 43 0 0 0,74-61 13 0 0,1 0 0 0 0,-1 0 0 0 0,1 0 0 0 0,0 1 0 0 0,-1-1 0 0 0,1 1 0 0 0,1-1 0 0 0,-1 1 0 0 0,0 0 0 0 0,-1 5 0 0 0,3-8 0 0 0,0 0 0 0 0,0 0 0 0 0,-1 0 0 0 0,1 0 0 0 0,0 0 0 0 0,0 0 0 0 0,0 0 0 0 0,0-1 0 0 0,0 1 0 0 0,0 0 0 0 0,0 0 0 0 0,0 0 0 0 0,1 0 0 0 0,-1 0 0 0 0,0 0 0 0 0,0-1 0 0 0,1 1 0 0 0,-1 0 0 0 0,1 0 0 0 0,-1 0 0 0 0,1-1 0 0 0,-1 1 0 0 0,1 0 0 0 0,-1 0 0 0 0,1-1 0 0 0,-1 1 0 0 0,1-1 0 0 0,0 1 0 0 0,0 0 0 0 0,-1-1 0 0 0,1 0 0 0 0,0 1 0 0 0,0-1 0 0 0,-1 1 0 0 0,1-1 0 0 0,0 0 0 0 0,0 1 0 0 0,0-1 0 0 0,0 0 0 0 0,0 0 0 0 0,0 0 0 0 0,-1 0 0 0 0,1 0 0 0 0,0 0 0 0 0,0 0 0 0 0,0 0 0 0 0,0 0 0 0 0,0 0 0 0 0,0 0 0 0 0,1-1 0 0 0,10-1 26 0 0,-1-1-1 0 0,1 0 0 0 0,-1-1 0 0 0,0 0 1 0 0,16-9-1 0 0,7-2 34 0 0,235-91 109 0 0,-240 95-148 0 0,-1-3 0 0 0,39-23 0 0 0,48-42 21 0 0,-56 37-25 0 0,-41 29-8 0 0,0-1 0 0 0,-1 0 0 0 0,0-1 0 0 0,-2-1 0 0 0,1 0 0 0 0,-2-1 0 0 0,24-38 0 0 0,-36 53-8 0 0,-1 0 0 0 0,0 0 0 0 0,0 0 0 0 0,0 0 0 0 0,0-1 0 0 0,0 1 0 0 0,-1 0 0 0 0,1-1 0 0 0,-1 1 0 0 0,0 0 0 0 0,1-1 0 0 0,-1 1 0 0 0,0 0 0 0 0,0-1 0 0 0,-1-3 0 0 0,1 5 0 0 0,-1 1 0 0 0,1-1 0 0 0,0 0 0 0 0,0 0 0 0 0,-1 1 0 0 0,1-1 0 0 0,-1 0 0 0 0,1 1 0 0 0,-1-1 0 0 0,1 1 0 0 0,-1-1 0 0 0,1 1 0 0 0,-1-1 0 0 0,1 1 0 0 0,-1-1 0 0 0,0 1 0 0 0,1-1 0 0 0,-1 1 0 0 0,-1-1 0 0 0,1 1 0 0 0,-1-1 0 0 0,1 1 0 0 0,-1 0 0 0 0,1 0 0 0 0,-1 0 0 0 0,1 0 0 0 0,-1 0 0 0 0,1 0 0 0 0,-1 0 0 0 0,1 0 0 0 0,-1 0 0 0 0,1 1 0 0 0,-3 0 0 0 0,-23 10-15 0 0,0 0-1 0 0,0 2 1 0 0,2 2-1 0 0,-1 0 0 0 0,-33 27 1 0 0,-225 184-42 0 0,157-123 47 0 0,60-44 202 0 0,-58 67-1 0 0,124-125-190 0 0,-4 5 46 0 0,-20 17 96 0 0,24-21-119 0 0,0-1 1 0 0,-1 0 0 0 0,1 0-1 0 0,0 0 1 0 0,-1-1 0 0 0,1 1-1 0 0,-1 0 1 0 0,1-1-1 0 0,-1 1 1 0 0,1 0 0 0 0,-1-1-1 0 0,1 0 1 0 0,-1 1-1 0 0,0-1 1 0 0,1 0 0 0 0,-3 0-1 0 0,3 0-3 0 0,0-1-1 0 0,1 1 1 0 0,-1-1-1 0 0,0 1 0 0 0,1-1 1 0 0,-1 0-1 0 0,0 1 1 0 0,1-1-1 0 0,-1 0 1 0 0,1 1-1 0 0,-1-1 0 0 0,1 0 1 0 0,-1 0-1 0 0,1 1 1 0 0,0-1-1 0 0,-1 0 1 0 0,1 0-1 0 0,0 0 1 0 0,0 1-1 0 0,0-1 0 0 0,-1 0 1 0 0,1 0-1 0 0,0 0 1 0 0,0 0-1 0 0,0 0 1 0 0,0 0-1 0 0,1-1 0 0 0,1-25 330 0 0,4-1-265 0 0,1 1 1 0 0,1 0-1 0 0,2 0 1 0 0,0 1 0 0 0,21-36-1 0 0,82-119-334 0 0,-87 142 119 0 0,1-2-35 0 0,1-2-233 0 0,64-76 1 0 0,-88 114 373 0 0,0 1-1 0 0,1 0 1 0 0,-1 0 0 0 0,8-4-1 0 0,-11 7 23 0 0,0 1-1 0 0,0-1 1 0 0,-1 1-1 0 0,1-1 1 0 0,0 1 0 0 0,0 0-1 0 0,0-1 1 0 0,-1 1-1 0 0,1 0 1 0 0,0-1 0 0 0,0 1-1 0 0,0 0 1 0 0,0 0-1 0 0,0 0 1 0 0,0 0 0 0 0,0 0-1 0 0,0 0 1 0 0,-1 0-1 0 0,1 0 1 0 0,0 0 0 0 0,0 0-1 0 0,0 0 1 0 0,0 1-1 0 0,0-1 1 0 0,0 0 0 0 0,0 1-1 0 0,-1-1 1 0 0,1 0-1 0 0,0 1 1 0 0,0-1-1 0 0,-1 1 1 0 0,1 0 0 0 0,0-1-1 0 0,-1 1 1 0 0,1 0-1 0 0,0-1 1 0 0,-1 1 0 0 0,1 0-1 0 0,3 7 0 0 0,-1 0-1 0 0,0 0 1 0 0,0 0 0 0 0,-1 0-1 0 0,0 0 1 0 0,0 0 0 0 0,-1 0-1 0 0,0 1 1 0 0,-1 9-1 0 0,-5 79-33 0 0,4-89 36 0 0,-4 34 95 0 0,-14 57 0 0 0,14-77-56 0 0,-2-1-1 0 0,-1 1 1 0 0,0-2 0 0 0,-17 30-1 0 0,-169 316-3297 0 0,157-292-2560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6:47.242"/>
    </inkml:context>
    <inkml:brush xml:id="br0">
      <inkml:brushProperty name="width" value="0.1" units="cm"/>
      <inkml:brushProperty name="height" value="0.1" units="cm"/>
      <inkml:brushProperty name="color" value="#E71224"/>
    </inkml:brush>
  </inkml:definitions>
  <inkml:trace contextRef="#ctx0" brushRef="#br0">681 36 23471 0 0,'-47'-9'2584'0'0,"26"6"-2533"0"0,0 1-1 0 0,0 2 1 0 0,-40 2 0 0 0,-17 0 126 0 0,51 0-122 0 0,-40-4 1 0 0,41 1-6 0 0,-48 3 1 0 0,64-2-18 0 0,-1 0 0 0 0,1 0 0 0 0,-18-4 1 0 0,-15 0 49 0 0,28 4-49 0 0,1-1 0 0 0,0 0 0 0 0,-23-6 0 0 0,27 6-34 0 0,7 2 0 0 0,1-1 0 0 0,0 0 0 0 0,0-1 0 0 0,0 1 0 0 0,0 0 0 0 0,-1 0 0 0 0,1-1 0 0 0,0 0 0 0 0,-2 0 0 0 0,-12-3 53 0 0,10 3-42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6:48.117"/>
    </inkml:context>
    <inkml:brush xml:id="br0">
      <inkml:brushProperty name="width" value="0.1" units="cm"/>
      <inkml:brushProperty name="height" value="0.1" units="cm"/>
      <inkml:brushProperty name="color" value="#E71224"/>
    </inkml:brush>
  </inkml:definitions>
  <inkml:trace contextRef="#ctx0" brushRef="#br0">614 97 25079 0 0,'0'0'2620'0'0,"-2"0"-2487"0"0,-9 1-118 0 0,-2-4-15 0 0,1 2 0 0 0,-2 0 0 0 0,3 0 0 0 0,1 3 0 0 0,-2 0 0 0 0,2-2-12 0 0,1-4-47 0 0,0 1 5 0 0,-1 3 43 0 0,1 6 11 0 0,1-2 0 0 0,-2-1 0 0 0,-2-1 0 0 0,11-2 0 0 0,0 0 0 0 0,0 1 0 0 0,0-1 0 0 0,-1 0 0 0 0,1 0 0 0 0,0 0 0 0 0,0 0 0 0 0,-1 0 0 0 0,1 0 0 0 0,0 0 0 0 0,0-1 0 0 0,0 1 0 0 0,-1 0 0 0 0,1-1 0 0 0,0 1 0 0 0,0-1 0 0 0,-2 0 0 0 0,-1-1 0 0 0,-1 0 0 0 0,0-1 0 0 0,0 1 0 0 0,0-1 0 0 0,-5-3 0 0 0,-7-4 0 0 0,-8-4-12 0 0,13 7-1 0 0,-1 1 0 0 0,0 0 0 0 0,-14-4 0 0 0,13 6 19 0 0,-15-4 98 0 0,-36-7-1 0 0,57 14-87 0 0,1 0-1 0 0,-1 1 1 0 0,1-1-1 0 0,-1 1 1 0 0,1 1-1 0 0,0 0 1 0 0,-1 0 0 0 0,1 0-1 0 0,0 1 1 0 0,-12 3-1 0 0,19-5-14 0 0,-6 3 4 0 0,0-1-1 0 0,1 1 1 0 0,-1 0 0 0 0,0 0 0 0 0,1 0 0 0 0,0 1 0 0 0,0 0 0 0 0,0 0 0 0 0,0 0-1 0 0,1 1 1 0 0,-1 0 0 0 0,-6 10 0 0 0,6-7-5 0 0,0 10 0 0 0,2 14 0 0 0,5 5 0 0 0,0-5 0 0 0,1 3 0 0 0,-1 3 0 0 0,2 1 0 0 0,0 7 0 0 0,1 3 0 0 0,-1-2 0 0 0,1 0 0 0 0,-1 2 0 0 0,0 6 0 0 0,-1-1 0 0 0,1-2 0 0 0,-2-7 0 0 0,2-5 0 0 0,-1-1 0 0 0,0-4 0 0 0,1 0 0 0 0,2 6 0 0 0,2 1 0 0 0,-2-3 0 0 0,-3-7 0 0 0,-3-2 0 0 0,0 1 0 0 0,-2 2 0 0 0,0 2 0 0 0,-4 35 505 0 0,-2 32 158 0 0,5-61-663 0 0,6 0 0 0 0,4-1 0 0 0,-5-32 0 0 0,0-1 0 0 0,1 0 0 0 0,6 12 0 0 0,-5-12 0 0 0,0 0 0 0 0,0 0 0 0 0,1-1 0 0 0,0 1 0 0 0,7 5 0 0 0,-5-5 0 0 0,0-1 0 0 0,1 0 0 0 0,0-1 0 0 0,0 0 0 0 0,16 8 0 0 0,-10-7 0 0 0,0-1 0 0 0,1-1 0 0 0,19 3 0 0 0,40 4 0 0 0,-7-6 0 0 0,0-1 0 0 0,-2-2 0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6:48.555"/>
    </inkml:context>
    <inkml:brush xml:id="br0">
      <inkml:brushProperty name="width" value="0.1" units="cm"/>
      <inkml:brushProperty name="height" value="0.1" units="cm"/>
      <inkml:brushProperty name="color" value="#E71224"/>
    </inkml:brush>
  </inkml:definitions>
  <inkml:trace contextRef="#ctx0" brushRef="#br0">0 10 26119 0 0,'12'0'1193'0'0,"62"-4"399"0"0,-8 1-1545 0 0,16 0-47 0 0,2 4 0 0 0,-5 0 0 0 0,-3 1 0 0 0,-7-2 0 0 0,7-1 0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6:49.226"/>
    </inkml:context>
    <inkml:brush xml:id="br0">
      <inkml:brushProperty name="width" value="0.1" units="cm"/>
      <inkml:brushProperty name="height" value="0.1" units="cm"/>
      <inkml:brushProperty name="color" value="#E71224"/>
    </inkml:brush>
  </inkml:definitions>
  <inkml:trace contextRef="#ctx0" brushRef="#br0">1 1752 26143 0 0,'406'-13'597'0'0,"-324"11"1437"0"0,-72 1-1817 0 0,-6 1-214 0 0,1-1-1 0 0,-1 0 1 0 0,1 0 0 0 0,-1 0-1 0 0,1 0 1 0 0,-1 0 0 0 0,0-1-1 0 0,5-2 1 0 0,-5 1-3 0 0,-1 0 0 0 0,1 0 0 0 0,-1 0 0 0 0,0-1 0 0 0,0 1 0 0 0,-1-1 0 0 0,1 0 0 0 0,-1 0 0 0 0,4-7 0 0 0,0-1 0 0 0,-1 0 0 0 0,5-13 0 0 0,1-25 0 0 0,-6 4 0 0 0,-3-1 0 0 0,2 0 0 0 0,1 0 0 0 0,0 2 0 0 0,-1 3 0 0 0,0 3 0 0 0,-1 5 0 0 0,-2 2 0 0 0,-1-1 0 0 0,-3-2 0 0 0,-1-4 0 0 0,2 2 0 0 0,0 3 0 0 0,0-1 0 0 0,-2 3 0 0 0,-2 0 0 0 0,-1 0 0 0 0,0-3 0 0 0,-1 0 0 0 0,1-3 0 0 0,3 19 0 0 0,-7-51 0 0 0,7 38 0 0 0,1-2 0 0 0,3 1 0 0 0,-1-1 0 0 0,0 2 0 0 0,-1 0 0 0 0,-2 4 0 0 0,0 4 0 0 0,-3 1 0 0 0,1 0 0 0 0,0 0 0 0 0,1 3 0 0 0,-2 2 0 0 0,0-1 0 0 0,-1 1 0 0 0,-2 0 0 0 0,-1 5 0 0 0,0 0 0 0 0,-18-14 0 0 0,18 17 0 0 0,0-1 0 0 0,1 0 0 0 0,-14-18 0 0 0,20 23 19 0 0,-1 0 0 0 0,-1 0 0 0 0,1 1 0 0 0,-1-1-1 0 0,0 1 1 0 0,-10-7 0 0 0,-44-23 147 0 0,49 30-160 0 0,-79-36-6 0 0,70 32 0 0 0,-29-8 0 0 0,9 3 0 0 0,28 9 0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6:49.644"/>
    </inkml:context>
    <inkml:brush xml:id="br0">
      <inkml:brushProperty name="width" value="0.1" units="cm"/>
      <inkml:brushProperty name="height" value="0.1" units="cm"/>
      <inkml:brushProperty name="color" value="#E71224"/>
    </inkml:brush>
  </inkml:definitions>
  <inkml:trace contextRef="#ctx0" brushRef="#br0">835 1 26575 0 0,'-168'3'584'0'0,"151"-3"120"0"0,13 0 32 0 0,2 0 8 0 0,-5 2-592 0 0,-10 0-152 0 0,-12 2 0 0 0,-18-1 0 0 0,-9 5 0 0 0,-5 3 0 0 0</inkml:trace>
  <inkml:trace contextRef="#ctx0" brushRef="#br0" timeOffset="1">197 67 21823 0 0,'-178'2'968'0'0,"171"-2"432"0"0,3-4-1400 0 0,-3-1 0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7:23.754"/>
    </inkml:context>
    <inkml:brush xml:id="br0">
      <inkml:brushProperty name="width" value="0.1" units="cm"/>
      <inkml:brushProperty name="height" value="0.1" units="cm"/>
      <inkml:brushProperty name="color" value="#E71224"/>
    </inkml:brush>
  </inkml:definitions>
  <inkml:trace contextRef="#ctx0" brushRef="#br0">47 235 919 0 0,'0'-41'1020'0'0,"-4"28"3183"0"0,3 12-4033 0 0,0 0 0 0 0,0 0 0 0 0,1 0 0 0 0,-1 0 0 0 0,0 0 0 0 0,0 0 0 0 0,0 0 0 0 0,0 0 0 0 0,0 0 0 0 0,0 0 0 0 0,0 1 0 0 0,0-1 0 0 0,0 0 0 0 0,-1 1 0 0 0,1-1 0 0 0,0 1 0 0 0,0-1 0 0 0,-1 1 0 0 0,1-1 0 0 0,0 1 0 0 0,-1 0-1 0 0,1 0 1 0 0,0 0 0 0 0,-2 0 0 0 0,2 0-91 0 0,0 0 1 0 0,1 0-1 0 0,-1 0 0 0 0,1 0 0 0 0,-1 1 0 0 0,0-1 0 0 0,1 0 0 0 0,-1 0 0 0 0,1 1 0 0 0,-1-1 1 0 0,1 0-1 0 0,-1 1 0 0 0,1-1 0 0 0,-1 1 0 0 0,1-1 0 0 0,-1 1 0 0 0,1-1 0 0 0,0 0 0 0 0,-1 1 0 0 0,1 0 1 0 0,0-1-1 0 0,-1 1 0 0 0,1-1 0 0 0,0 1 0 0 0,0-1 0 0 0,-1 1 0 0 0,1 0 0 0 0,0-1 0 0 0,0 1 1 0 0,0-1-1 0 0,0 1 0 0 0,0 0 0 0 0,0-1 0 0 0,0 2 0 0 0,1 0 55 0 0,-1 0 0 0 0,1 0-1 0 0,0-1 1 0 0,0 1 0 0 0,0 0 0 0 0,0 0-1 0 0,0 0 1 0 0,1-1 0 0 0,-1 1-1 0 0,3 2 1 0 0,4 3 142 0 0,0 0 0 0 0,1 0 0 0 0,13 7 0 0 0,-15-11-166 0 0,-1 0 1 0 0,0-1-1 0 0,0 0 0 0 0,1 0 0 0 0,7 0 0 0 0,18 7 389 0 0,13 6 317 0 0,36 33 11 0 0,-67-40-724 0 0,-11-6-43 0 0,0 0 1 0 0,1 0-1 0 0,-1-1 0 0 0,1 1 1 0 0,-1-1-1 0 0,8 2 0 0 0,4-2 39 0 0,-1 0 0 0 0,1 0 1 0 0,0-2-1 0 0,0 1 0 0 0,-1-2 0 0 0,25-5 0 0 0,-21 3 22 0 0,1 1-1 0 0,-1 1 1 0 0,32 0-1 0 0,-20 3-91 0 0,1-3 0 0 0,49-7 0 0 0,1-1 23 0 0,-8 4 59 0 0,-1-3 0 0 0,74-21 0 0 0,-104 17-59 0 0,-29 8-24 0 0,0 1 0 0 0,22-5 0 0 0,3 3 1 0 0,52-7 70 0 0,11 12-35 0 0,-35 4-18 0 0,30 3-5 0 0,131-10 0 0 0,-138-9-30 0 0,16-1 42 0 0,-22 9-43 0 0,134-4 44 0 0,86-2-54 0 0,-183-7 29 0 0,-35 3 6 0 0,75 7-35 0 0,-50 5 0 0 0,-57-1 0 0 0,13 0 0 0 0,119-21 0 0 0,-152 16 0 0 0,0 3 0 0 0,1 0 0 0 0,0 2 0 0 0,0 2 0 0 0,49 3 0 0 0,183 10 48 0 0,-146-8-32 0 0,159 3 48 0 0,217-6 75 0 0,-370-14-103 0 0,-10 0-19 0 0,-74 12-6 0 0,145-13 117 0 0,-1-14 160 0 0,-175 27-160 0 0,1 0-1 0 0,0 1 1 0 0,14 0 0 0 0,-22 1-307 0 0,0 0 1 0 0,0 1 0 0 0,-1 0 0 0 0,1 0 0 0 0,6 2 0 0 0,-8-2-351 0 0,1 0 1 0 0,-1 0 0 0 0,0 0 0 0 0,-1 0 0 0 0,1 1 0 0 0,0-1 0 0 0,0 0-1 0 0,0 1 1 0 0,-1 0 0 0 0,3 2 0 0 0,6 12-6243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7:26.088"/>
    </inkml:context>
    <inkml:brush xml:id="br0">
      <inkml:brushProperty name="width" value="0.1" units="cm"/>
      <inkml:brushProperty name="height" value="0.1" units="cm"/>
      <inkml:brushProperty name="color" value="#E71224"/>
    </inkml:brush>
  </inkml:definitions>
  <inkml:trace contextRef="#ctx0" brushRef="#br0">11907 389 1839 0 0,'-1'-4'249'0'0,"1"0"0"0"0,-1-1 0 0 0,0 1 0 0 0,0 0 0 0 0,0 0 0 0 0,0 0-1 0 0,-1 0 1 0 0,0 0 0 0 0,0 1 0 0 0,0-1 0 0 0,0 1 0 0 0,0-1-1 0 0,-1 1 1 0 0,1-1 0 0 0,-1 1 0 0 0,0 0 0 0 0,0 0 0 0 0,-5-3-1 0 0,-6-5-41 0 0,-1 2 0 0 0,0 0 0 0 0,0 0 1 0 0,-1 1-1 0 0,-28-9 0 0 0,-89-20 830 0 0,6 2 1461 0 0,88 23-2181 0 0,0 2 1 0 0,-64-9-1 0 0,-82 2-541 0 0,100 11 598 0 0,-183-5 296 0 0,71 25-188 0 0,56-1-258 0 0,-316-13 1024 0 0,310 2-567 0 0,42 0-354 0 0,-400-28 1389 0 0,155 13-2135 0 0,341 13 522 0 0,-364-25 193 0 0,261 14-256 0 0,-139 0 226 0 0,148 10-12 0 0,-170-26 0 0 0,190 16-123 0 0,-1 3 1 0 0,-135 5-1 0 0,-190 7-3 0 0,346-1-112 0 0,-80 14 0 0 0,5 0 16 0 0,-245-7 86 0 0,130-1 137 0 0,84 0-158 0 0,-30-5-33 0 0,149-4-62 0 0,-1 3 1 0 0,2 2 0 0 0,-91 22-1 0 0,90-17 16 0 0,0-3 0 0 0,-1-1 0 0 0,-69-3 0 0 0,20 0-26 0 0,-100 5 136 0 0,129-2-68 0 0,-181 7-2 0 0,-81-28 28 0 0,223 6-25 0 0,-92-6 56 0 0,-60 7-43 0 0,-38-6-10 0 0,228 14-64 0 0,-83 13 0 0 0,-60 1 0 0 0,-42-19 0 0 0,-2 15 61 0 0,85 0-58 0 0,-48 3-3 0 0,149-4 0 0 0,-105 28 0 0 0,78-15 0 0 0,59-16 0 0 0,1-2 0 0 0,-71-1 0 0 0,47-3 0 0 0,-41 0 0 0 0,39-1 0 0 0,-83 10 0 0 0,100-4 24 0 0,0-2-1 0 0,0-2 1 0 0,1-2-1 0 0,-94-15 1 0 0,55 0 96 0 0,31 5 39 0 0,0 2 1 0 0,-76-2-1 0 0,123 11-166 0 0,0 0-1 0 0,0 1 1 0 0,0 0-1 0 0,0 0 1 0 0,0 1-1 0 0,0 0 1 0 0,0 1-1 0 0,1-1 1 0 0,-1 2-1 0 0,1-1 1 0 0,0 1-1 0 0,0 1 1 0 0,0 0-1 0 0,1 0 1 0 0,-1 0-1 0 0,1 1 1 0 0,0 0-1 0 0,-7 8 1 0 0,-3 6-2959 0 0,-29 44 1 0 0,11-10-3542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0:21.434"/>
    </inkml:context>
    <inkml:brush xml:id="br0">
      <inkml:brushProperty name="width" value="0.1" units="cm"/>
      <inkml:brushProperty name="height" value="0.1" units="cm"/>
      <inkml:brushProperty name="color" value="#66CC00"/>
    </inkml:brush>
  </inkml:definitions>
  <inkml:trace contextRef="#ctx0" brushRef="#br0">110 38 11775 0 0,'-55'-18'1280'0'0,"45"15"-1280"0"0,0 0 0 0 0,0 0 0 0 0,-10-5 0 0 0,16 6 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0:21.852"/>
    </inkml:context>
    <inkml:brush xml:id="br0">
      <inkml:brushProperty name="width" value="0.1" units="cm"/>
      <inkml:brushProperty name="height" value="0.1" units="cm"/>
      <inkml:brushProperty name="color" value="#66CC00"/>
    </inkml:brush>
  </inkml:definitions>
  <inkml:trace contextRef="#ctx0" brushRef="#br0">1531 101 17711 0 0,'-13'-4'1568'0'0,"-11"-2"-1248"0"0</inkml:trace>
  <inkml:trace contextRef="#ctx0" brushRef="#br0" timeOffset="1">1459 82 20471 0 0,'-111'-24'996'0'0,"-9"8"769"0"0,83 12-1494 0 0,-49-7 105 0 0,-239-16 1776 0 0,184 35-2495 0 0,0-1 1526 0 0,-136-1-463 0 0,253-5-641 0 0,0 1 0 0 0,0 1-1 0 0,-41 11 1 0 0,8 3-2939 0 0,40-10 2508 0 0,8-5 1241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0:22.429"/>
    </inkml:context>
    <inkml:brush xml:id="br0">
      <inkml:brushProperty name="width" value="0.1" units="cm"/>
      <inkml:brushProperty name="height" value="0.1" units="cm"/>
      <inkml:brushProperty name="color" value="#66CC00"/>
    </inkml:brush>
  </inkml:definitions>
  <inkml:trace contextRef="#ctx0" brushRef="#br0">503 0 24879 0 0,'-32'27'2596'0'0,"-49"63"-2192"0"0,78-86-404 0 0,0 1 0 0 0,0-1 0 0 0,0 1 0 0 0,1 0 0 0 0,0 0 0 0 0,0 0 0 0 0,0 0 0 0 0,0 0 0 0 0,-1 6 0 0 0,-11 28 0 0 0,-98 148 75 0 0,105-173-63 0 0,1 0 0 0 0,-9 28 1 0 0,10-25-5 0 0,-13 28 0 0 0,8-29-8 0 0,0 0 0 0 0,-1 0 0 0 0,-1-1 0 0 0,-17 17 0 0 0,-20 26 0 0 0,42-47 0 0 0,0 1 0 0 0,1-1 0 0 0,1 1 0 0 0,0 0 0 0 0,0 0 0 0 0,1 1 0 0 0,1-1 0 0 0,0 1 0 0 0,-2 16 0 0 0,-1 2 14 0 0,3-15 3 0 0,0 1-1 0 0,-1 27 1 0 0,6 15 52 0 0,2-1-1 0 0,3-1 1 0 0,20 80 0 0 0,-13-90-16 0 0,-1-17-53 0 0,-6-15 8 0 0,-1-1 7 0 0,1 0 0 0 0,10 14 0 0 0,22 37-4 0 0,2 10-11 0 0,-13-5 0 0 0,-3-13 11 0 0,-19-46 42 0 0,0 1 0 0 0,17 39-31 0 0,-12-27 20 0 0,10 22-19 0 0,11 16 48 0 0,-19-41-29 0 0,18 23-20 0 0,-29-41-16 0 0,0 0 0 0 0,0-1 0 0 0,0 1 0 0 0,1 0 0 0 0,-1-1 0 0 0,4 3 0 0 0,53 46 5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47:50.237"/>
    </inkml:context>
    <inkml:brush xml:id="br0">
      <inkml:brushProperty name="width" value="0.1" units="cm"/>
      <inkml:brushProperty name="height" value="0.1" units="cm"/>
      <inkml:brushProperty name="color" value="#E71224"/>
    </inkml:brush>
  </inkml:definitions>
  <inkml:trace contextRef="#ctx0" brushRef="#br0">10283 598 10567 0 0,'1'0'62'0'0,"-1"0"0"0"0,1 0 0 0 0,0 0 0 0 0,0 0 0 0 0,-1-1-1 0 0,1 1 1 0 0,0 0 0 0 0,0 0 0 0 0,-1-1 0 0 0,1 1 0 0 0,0 0 0 0 0,-1-1-1 0 0,1 1 1 0 0,0-1 0 0 0,-1 1 0 0 0,1-1 0 0 0,0 0 0 0 0,17-14 956 0 0,-14 12-894 0 0,1-1-96 0 0,-2 2 41 0 0,-1 0 1 0 0,0 0 0 0 0,0 0 0 0 0,0 0-1 0 0,0 0 1 0 0,0 0 0 0 0,5-7 1806 0 0,-7 9-1837 0 0,1-1 1 0 0,-1 1-1 0 0,0-1 1 0 0,1 1-1 0 0,-1-1 0 0 0,0 1 1 0 0,1 0-1 0 0,-1-1 1 0 0,0 1-1 0 0,0-1 0 0 0,1 0 1 0 0,-1 1-1 0 0,0-1 0 0 0,0 1 1 0 0,0-1-1 0 0,0 1 1 0 0,0-1-1 0 0,0 1 0 0 0,0-1 1 0 0,0 1-1 0 0,0-1 1 0 0,0 0-1 0 0,0 1 0 0 0,0-1 1 0 0,0 1-1 0 0,0-1 1 0 0,-1 0-1 0 0,0-4 56 0 0,0 1 1 0 0,0 0-1 0 0,-1-1 0 0 0,0 1 0 0 0,0 0 1 0 0,0 0-1 0 0,0 0 0 0 0,0 0 1 0 0,-1 0-1 0 0,0 1 0 0 0,0-1 0 0 0,0 1 1 0 0,0-1-1 0 0,0 1 0 0 0,-1 0 1 0 0,1 0-1 0 0,-1 1 0 0 0,-6-4 1 0 0,6 3-15 0 0,0-1 0 0 0,0 1 0 0 0,0-1 0 0 0,0 0 0 0 0,0 0-1 0 0,1 0 1 0 0,0 0 0 0 0,0-1 0 0 0,-4-5 0 0 0,6 6-50 0 0,-1 1 0 0 0,0-1 0 0 0,-1 1 0 0 0,1-1-1 0 0,-1 1 1 0 0,1 0 0 0 0,-1 0 0 0 0,0 0-1 0 0,0 0 1 0 0,0 0 0 0 0,-1 1 0 0 0,1-1 0 0 0,0 1-1 0 0,-1 0 1 0 0,0 0 0 0 0,0 1 0 0 0,-4-3 0 0 0,-6 1 33 0 0,6 1-5 0 0,0 0 0 0 0,-1 0 0 0 0,1 1 0 0 0,-1 0 0 0 0,-11 1 0 0 0,-19 2 117 0 0,31-2-131 0 0,0 1 1 0 0,0-1-1 0 0,0-1 0 0 0,0 1 0 0 0,0-1 0 0 0,0-1 0 0 0,0 1 1 0 0,-13-6-1 0 0,9 4 27 0 0,0 0 0 0 0,-19-2 0 0 0,-77-10 457 0 0,86 13-407 0 0,0-2-1 0 0,0 0 0 0 0,-22-7 1 0 0,29 6-61 0 0,-1-2 0 0 0,1 0 0 0 0,-24-15 1 0 0,23 13 67 0 0,0 0 1 0 0,-30-11 0 0 0,20 13-34 0 0,0 1 0 0 0,0 2 0 0 0,-1 0 0 0 0,0 2 0 0 0,-37 1 0 0 0,-24 8-41 0 0,1 0 30 0 0,-153-14 66 0 0,139-7-27 0 0,12 0-14 0 0,40 11-8 0 0,-53 2-1 0 0,77 3-101 0 0,-35 8 0 0 0,8-1 0 0 0,-211 32 64 0 0,229-34-42 0 0,0 1 1 0 0,-63 25-1 0 0,25-7-14 0 0,7-5 19 0 0,-134 39 135 0 0,163-52-105 0 0,-2-1 1 0 0,1-1-1 0 0,-57 0 0 0 0,-98-14 221 0 0,121 6-75 0 0,-123 11-1 0 0,11 0-29 0 0,9-19-162 0 0,85-3 69 0 0,60 8-34 0 0,1 1-1 0 0,0 1 0 0 0,-1 2 0 0 0,-44 2 1 0 0,45 2-22 0 0,-31-3 0 0 0,30 0-19 0 0,-28-1 38 0 0,-1-2-1 0 0,1-3 0 0 0,0-2 1 0 0,-76-21-1 0 0,64 4 75 0 0,46 15-300 0 0,-42-11 1 0 0,-43-2-481 0 0,-63-26 1844 0 0,23 4-1191 0 0,34 9 80 0 0,85 25 0 0 0,0 2 0 0 0,-1 0-1 0 0,-51-7 1 0 0,-78-11 1397 0 0,109 16-1672 0 0,12 2-717 0 0,17 4 829 0 0,-37-4 1 0 0,-234-10 92 0 0,240 17 0 0 0,-141-2 0 0 0,33 14 0 0 0,-54 2 0 0 0,-299 19 0 0 0,490-29-8 0 0,-55 5 44 0 0,-116-5 0 0 0,-45-4-36 0 0,214 3 0 0 0,-85 7 0 0 0,21 1 4 0 0,-145-4 0 0 0,150-6 41 0 0,-58-1-89 0 0,-83 1-500 0 0,-177-5 1151 0 0,312-6-607 0 0,67 8 0 0 0,0 1 0 0 0,-1 0 0 0 0,1 2 0 0 0,-1 1 0 0 0,-25 3 0 0 0,-6 3-174 0 0,-62-2-1 0 0,38-2 524 0 0,-22 2-349 0 0,-117 7 0 0 0,72-5-401 0 0,119-4 593 0 0,-34 5 1 0 0,-18 3-177 0 0,68-8-16 0 0,1 0 0 0 0,-18 6 0 0 0,1 0 0 0 0,16-5 0 0 0,1 1 0 0 0,-20 10 0 0 0,-10 4 0 0 0,36-16 0 0 0,0-1 0 0 0,1 1 0 0 0,-1 0 0 0 0,1 1 0 0 0,-1-1 0 0 0,1 1 0 0 0,0 0 0 0 0,0-1 0 0 0,0 1 0 0 0,0 0 0 0 0,1 1 0 0 0,-1-1 0 0 0,1 0 0 0 0,0 1 0 0 0,-3 6 0 0 0,-3 7 0 0 0,1 0 0 0 0,-6 22 0 0 0,5-13 0 0 0,-9 15 0 0 0,10-23 0 0 0,-8 25 0 0 0,-7 63 0 0 0,7-29 0 0 0,13-63-7 0 0,1-1 0 0 0,0 0-1 0 0,1 1 1 0 0,1-1 0 0 0,0 1-1 0 0,1-1 1 0 0,0 1 0 0 0,6 16-1 0 0,-3-8 9 0 0,4 43 0 0 0,2 190-1 0 0,-10-235 0 0 0,1 13 0 0 0,1 0 0 0 0,1 0 0 0 0,2-1 0 0 0,13 42 0 0 0,-18-69 0 0 0,3 8 0 0 0,1 0 0 0 0,-1-1 0 0 0,2 1 0 0 0,0-1 0 0 0,0 0 0 0 0,1-1 0 0 0,1 0 0 0 0,10 13 0 0 0,-5-9 0 0 0,-1 1 0 0 0,-1 0 0 0 0,0 1 0 0 0,-1 0 0 0 0,-1 1 0 0 0,10 27 0 0 0,19 35 0 0 0,43 75 0 0 0,-71-141 0 0 0,0-1 0 0 0,0 0 0 0 0,1-1 0 0 0,0 0 0 0 0,18 13 0 0 0,-13-11 0 0 0,-3-3 0 0 0,1 0 0 0 0,1-1 0 0 0,-1-1 0 0 0,2 0 0 0 0,-1-1 0 0 0,27 10 0 0 0,104 24 0 0 0,-132-38 0 0 0,114 16 0 0 0,-98-16 0 0 0,8-2 17 0 0,0-2-1 0 0,0-1 1 0 0,61-10-1 0 0,-95 10-18 0 0,55-5 2 0 0,1 3 0 0 0,0 2 0 0 0,80 9 0 0 0,126 2 0 0 0,-130-21 0 0 0,-87 5 0 0 0,0 3 0 0 0,55 2 0 0 0,35 10 0 0 0,161-12 0 0 0,-252 1 0 0 0,74-9 0 0 0,-41 2 0 0 0,0 3 0 0 0,88 6 0 0 0,51-3 0 0 0,50-38 0 0 0,-190 26 0 0 0,144-12 0 0 0,-143 20 0 0 0,135-29 0 0 0,-176 25-49 0 0,19-5 793 0 0,103-13 1 0 0,101-7-2113 0 0,-176 27 1351 0 0,-58 7 17 0 0,41-7 1 0 0,-33 1-1 0 0,-3 0 0 0 0,1 1 0 0 0,0 2 0 0 0,1 1 0 0 0,44 1 0 0 0,-52 3 0 0 0,36-3 0 0 0,26 0 0 0 0,-58 5 0 0 0,54 3 0 0 0,103-8 0 0 0,-151 0 11 0 0,13-2 676 0 0,85 3-1 0 0,-91 8-1032 0 0,1 2-1 0 0,-1 2 1 0 0,54 19 0 0 0,-49-13 346 0 0,0-3 1 0 0,54 8-1 0 0,148 10 0 0 0,-169-19 0 0 0,116 31 0 0 0,-122-23 0 0 0,141 16 0 0 0,-129-25-605 0 0,-1 4 0 0 0,107 32 0 0 0,-142-35 1226 0 0,0-2 0 0 0,103 6-1 0 0,110-17-723 0 0,-179 1 103 0 0,148 17 0 0 0,-143-10 0 0 0,0-3 0 0 0,102-10 0 0 0,-94-3-217 0 0,38 0-1091 0 0,17 18 2185 0 0,0 0-197 0 0,70-18-680 0 0,-111 1 0 0 0,-79 5 0 0 0,-1 1 0 0 0,44 4 0 0 0,-10 0 0 0 0,-59-2 0 0 0,0 0 0 0 0,-1 0 0 0 0,1-1 0 0 0,-1 0 0 0 0,1-1 0 0 0,-1 0 0 0 0,12-4 0 0 0,-24 7-636 0 0,2 0 30 0 0,0-1-1 0 0,0 0 1 0 0,-1 1 0 0 0,1 0 0 0 0,0-1 0 0 0,0 1-1 0 0,1 0 1 0 0,-1 0 0 0 0,0 0 0 0 0,0 0 0 0 0,0 1-1 0 0,1-1 1 0 0,-1 0 0 0 0,-2 3 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0:22.783"/>
    </inkml:context>
    <inkml:brush xml:id="br0">
      <inkml:brushProperty name="width" value="0.1" units="cm"/>
      <inkml:brushProperty name="height" value="0.1" units="cm"/>
      <inkml:brushProperty name="color" value="#66CC00"/>
    </inkml:brush>
  </inkml:definitions>
  <inkml:trace contextRef="#ctx0" brushRef="#br0">1 1 26087 0 0,'14'4'2839'0'0,"12"4"-2814"0"0,53 12-25 0 0,27 5 0 0 0,-5-6 0 0 0,-8-2 0 0 0,-14-11 0 0 0,16 1 53 0 0,-39-3-426 0 0,31 2-742 0 0,-72-5 2150 0 0,1 1-646 0 0,51 6-335 0 0,-34-5-12 0 0,46-1-31 0 0,10 0 0 0 0,-3-2 31 0 0,-4-7-31 0 0,-7-6-11 0 0,-12-4 0 0 0,0-2 0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0:23.388"/>
    </inkml:context>
    <inkml:brush xml:id="br0">
      <inkml:brushProperty name="width" value="0.1" units="cm"/>
      <inkml:brushProperty name="height" value="0.1" units="cm"/>
      <inkml:brushProperty name="color" value="#66CC00"/>
    </inkml:brush>
  </inkml:definitions>
  <inkml:trace contextRef="#ctx0" brushRef="#br0">21 2135 26031 0 0,'1'0'2812'0'0,"5"-3"-2741"0"0,34-6 110 0 0,21-6-128 0 0,24-9-42 0 0,-6-2-11 0 0,-63 19 0 0 0,30-18 0 0 0,-27 12 0 0 0,-1-1 0 0 0,0 0 0 0 0,-1-1 0 0 0,0-1 0 0 0,-2-1 0 0 0,0 0 0 0 0,18-27 0 0 0,-13 12 0 0 0,-2 1 0 0 0,-2-2 0 0 0,0-1 0 0 0,15-51 0 0 0,-22 53 0 0 0,-1-2 0 0 0,-2 1 0 0 0,-2-1 0 0 0,2-65 0 0 0,-6 69 0 0 0</inkml:trace>
  <inkml:trace contextRef="#ctx0" brushRef="#br0" timeOffset="1">624 815 26407 0 0,'-20'-132'1283'0'0,"17"117"-922"0"0,-1 1 0 0 0,-1-1 0 0 0,-9-21 0 0 0,4 13-192 0 0,-14-36-153 0 0,-52-95 0 0 0,63 134-12 0 0,0 0-1 0 0,-1 1 1 0 0,0 1-1 0 0,-2 0 1 0 0,0 1-1 0 0,-1 1 1 0 0,-1 0-1 0 0,-20-13 1 0 0,-76-39-4 0 0,-17-11 0 0 0,101 56 0 0 0,-3 0 0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9:26.281"/>
    </inkml:context>
    <inkml:brush xml:id="br0">
      <inkml:brushProperty name="width" value="0.1" units="cm"/>
      <inkml:brushProperty name="height" value="0.1" units="cm"/>
      <inkml:brushProperty name="color" value="#66CC00"/>
    </inkml:brush>
  </inkml:definitions>
  <inkml:trace contextRef="#ctx0" brushRef="#br0">591 1600 1375 0 0,'-7'-2'414'0'0,"1"0"0"0"0,0 0-1 0 0,-1 0 1 0 0,1 1-1 0 0,-1 0 1 0 0,0 1-1 0 0,-9 0 1 0 0,-27-5-343 0 0,-34-15 356 0 0,-28-5 386 0 0,34 14 821 0 0,38 7 262 0 0,-18-1 938 0 0,50 5-2686 0 0,-1 1 0 0 0,1-1-1 0 0,0 0 1 0 0,0 1 0 0 0,0-1-1 0 0,0 0 1 0 0,-1 1-1 0 0,1 0 1 0 0,0-1 0 0 0,0 1-1 0 0,0 0 1 0 0,0-1 0 0 0,0 1-1 0 0,1 0 1 0 0,-1 0 0 0 0,-1 1-1 0 0,1-2-59 0 0,1 1 0 0 0,-1 0 0 0 0,1-1 1 0 0,0 1-1 0 0,-1-1 0 0 0,1 1 0 0 0,-1 0 0 0 0,1-1 0 0 0,0 1 0 0 0,0 0 0 0 0,-1 0 0 0 0,1-1 0 0 0,0 1 0 0 0,0 0 0 0 0,0 0 0 0 0,0-1 0 0 0,0 1 0 0 0,0 0 1 0 0,0 0-1 0 0,0-1 0 0 0,0 1 0 0 0,0 0 0 0 0,0 0 0 0 0,0-1 0 0 0,1 1 0 0 0,-1 0 0 0 0,0-1 0 0 0,1 2 0 0 0,1 2 124 0 0,-1-3-164 0 0,-1 0 0 0 0,0-1 0 0 0,1 1 0 0 0,-1 0 0 0 0,1 0 1 0 0,-1-1-1 0 0,1 1 0 0 0,-1-1 0 0 0,1 1 0 0 0,-1 0 0 0 0,1-1 0 0 0,0 1 1 0 0,-1-1-1 0 0,1 1 0 0 0,0-1 0 0 0,-1 0 0 0 0,1 1 0 0 0,0-1 1 0 0,0 0-1 0 0,-1 1 0 0 0,1-1 0 0 0,0 0 0 0 0,0 0 0 0 0,0 0 0 0 0,-1 0 1 0 0,1 1-1 0 0,0-1 0 0 0,0 0 0 0 0,1-1 0 0 0,47 5 975 0 0,-26-3-839 0 0,-1 2 0 0 0,0 0 0 0 0,42 12 0 0 0,-37-8-127 0 0,-6-3 252 0 0,1-1 0 0 0,-1-1-1 0 0,1-2 1 0 0,-1 0 0 0 0,43-6 0 0 0,-39 4-206 0 0,-3 1 13 0 0,0 1-1 0 0,37 6 1 0 0,-37-4 16 0 0,0 0 0 0 0,34-2 0 0 0,26-3 415 0 0,99 9 0 0 0,-12 0-179 0 0,-143-5-293 0 0,-3-1 10 0 0,27-3-1 0 0,69-4 300 0 0,-71-1-302 0 0,-13 2 106 0 0,70-4 1 0 0,-85 11-189 0 0,-1 1 0 0 0,0 1 0 0 0,24 7 0 0 0,27 4 0 0 0,-40-11 11 0 0,146 16 190 0 0,-120-14-145 0 0,-24-2-2 0 0,-1-1 1 0 0,0-1-1 0 0,61-7 0 0 0,-42 1 56 0 0,0 1-1 0 0,54 4 1 0 0,-52 0-116 0 0,221-2 134 0 0,-108-5-128 0 0,-148 6 11 0 0,27 3-1 0 0,-34-1-5 0 0,0 0 1 0 0,0-1-1 0 0,0 0 1 0 0,-1 0-1 0 0,1-1 0 0 0,0-1 1 0 0,17-4-1 0 0,-10-1 43 0 0,-1-1 0 0 0,0 0 0 0 0,0-2 0 0 0,-1 0 0 0 0,0 0 0 0 0,-1-2 0 0 0,24-23 0 0 0,-37 34-48 0 0,17-19 51 0 0,0-1-1 0 0,-1-1 0 0 0,-1 0 1 0 0,18-37-1 0 0,-2-2-13 0 0,-17 35-24 0 0,-2 0 0 0 0,14-41 0 0 0,-14 25-13 0 0,28-77 0 0 0,-32 97 13 0 0,0-1 0 0 0,-2 0-1 0 0,0 0 1 0 0,4-36 0 0 0,-10 44-13 0 0,-1 1 0 0 0,-1-1 0 0 0,0 1 0 0 0,-1 0 0 0 0,0-1 0 0 0,-1 1 0 0 0,-1 0 0 0 0,0 0 0 0 0,-1 1 0 0 0,-8-17 0 0 0,-4-3 0 0 0,-2 1 0 0 0,-39-53 0 0 0,33 52 0 0 0,5 8 0 0 0,-26-45 0 0 0,38 56 0 0 0,3 4 0 0 0,-1-1 0 0 0,0 2 0 0 0,0-1 0 0 0,-1 1 0 0 0,0 0 0 0 0,0 0 0 0 0,-1 1 0 0 0,-16-14 0 0 0,17 17 0 0 0,-3-2 0 0 0,0 0 0 0 0,0 1 0 0 0,-16-8 0 0 0,-4 1 0 0 0,-7-2 0 0 0,-62-19 0 0 0,52 21 0 0 0,15 4 0 0 0,-45-6 0 0 0,-32 0 0 0 0,-85-9 0 0 0,52 20 0 0 0,88 3 0 0 0,-46-5 0 0 0,77 4 0 0 0,1 1 0 0 0,-31 2 0 0 0,-18 0 0 0 0,-256-32 0 0 0,252 22 0 0 0,-150-5 0 0 0,60 5 0 0 0,117 6 0 0 0,21 2 0 0 0,0-1 0 0 0,0-1 0 0 0,-39-10 0 0 0,-127-33 0 0 0,182 45-9 0 0,0 0 0 0 0,0 1 0 0 0,-1 0 0 0 0,-21 3 0 0 0,-44 13-10 0 0,-25 8 19 0 0,-134 39 0 0 0,183-49-32 0 0,-97 15 0 0 0,47-12 32 0 0,91-14 0 0 0,8-3 0 0 0,0 1 0 0 0,0-1 0 0 0,0 1 0 0 0,1 1 0 0 0,-7 2 0 0 0,8-3 0 0 0,1 0 0 0 0,-1 0 0 0 0,1 0 0 0 0,0 0 0 0 0,-1 0 0 0 0,1 1 0 0 0,0-1 0 0 0,0 0 0 0 0,0 1 0 0 0,0-1 0 0 0,0 1 0 0 0,0 0 0 0 0,1-1 0 0 0,-1 1 0 0 0,-1 3 0 0 0,1 4-7 0 0,0 0 1 0 0,0 0-1 0 0,0 0 0 0 0,1 0 1 0 0,0 0-1 0 0,1 0 0 0 0,0 1 0 0 0,4 13 1 0 0,-2-8 2 0 0,4 45-15 0 0,-3 0-1 0 0,-3 61 1 0 0,-1-67 13 0 0,3 51 6 0 0,0-52 0 0 0,-6 75 0 0 0,-2-50 0 0 0,3 0 0 0 0,11 107 0 0 0,-5-136 0 0 0,0-3 0 0 0,15 76 0 0 0,-15-108 0 0 0,0 4 0 0 0,10 26 0 0 0,-10-34 0 0 0,0 0 0 0 0,1-1 0 0 0,0 0 0 0 0,1 0 0 0 0,10 14 0 0 0,-12-19 0 0 0,0 0 0 0 0,0 0 0 0 0,0 0 0 0 0,1-1 0 0 0,-1 1 0 0 0,1-1 0 0 0,0 0 0 0 0,0-1 0 0 0,0 1 0 0 0,0-1 0 0 0,1 0 0 0 0,5 2 0 0 0,180 41 0 0 0,-137-35 0 0 0,88 4 0 0 0,48-20 0 0 0,3 0 0 0 0,-183 7 0 0 0,0-1 0 0 0,-1 1 0 0 0,1 0 0 0 0,-1 1 0 0 0,13 4 0 0 0,-21-6-4 0 0,-1 1 0 0 0,1-1 0 0 0,-1 0 0 0 0,1 0 0 0 0,-1 1 0 0 0,1-1 0 0 0,-1 0 0 0 0,0 1 0 0 0,1-1 0 0 0,-1 0 0 0 0,0 1 0 0 0,1-1 0 0 0,-1 0-1 0 0,0 1 1 0 0,1-1 0 0 0,-1 1 0 0 0,0-1 0 0 0,0 1 0 0 0,1-1 0 0 0,-1 1 0 0 0,0-1 0 0 0,0 1 0 0 0,0-1 0 0 0,0 1 0 0 0,0-1 0 0 0,0 1 0 0 0,1-1 0 0 0,-1 1 0 0 0,0-1 0 0 0,-1 1 0 0 0,1-1 0 0 0,0 1 0 0 0,0-1 0 0 0,0 1 0 0 0,0-1 0 0 0,0 1-1 0 0,0-1 1 0 0,-1 1 0 0 0,-11 20-506 0 0,10-18 378 0 0,-46 67-3236 0 0,17-16-5216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0:10.540"/>
    </inkml:context>
    <inkml:brush xml:id="br0">
      <inkml:brushProperty name="width" value="0.1" units="cm"/>
      <inkml:brushProperty name="height" value="0.1" units="cm"/>
      <inkml:brushProperty name="color" value="#66CC00"/>
    </inkml:brush>
  </inkml:definitions>
  <inkml:trace contextRef="#ctx0" brushRef="#br0">45 1681 1375 0 0,'-6'-7'905'0'0,"1"-1"-1"0"0,0 1 1 0 0,0-1-1 0 0,1 0 1 0 0,0 0-1 0 0,1-1 1 0 0,-3-8-1 0 0,-1-2-1164 0 0,7 19 311 0 0,0-1 0 0 0,0 1-1 0 0,0-1 1 0 0,1 1 0 0 0,-1-1-1 0 0,0 0 1 0 0,0 1-1 0 0,0-1 1 0 0,0 1 0 0 0,1-1-1 0 0,-1 1 1 0 0,0-1 0 0 0,1 1-1 0 0,-1-1 1 0 0,0 1-1 0 0,1-1 1 0 0,-1 1 0 0 0,0 0-1 0 0,1-1 1 0 0,-1 1 0 0 0,1-1-1 0 0,0 1 1 0 0,15-12 408 0 0,-8 6 47 0 0,-7 5-421 0 0,0 0 0 0 0,0 0 1 0 0,0 0-1 0 0,1 0 0 0 0,-1 0 1 0 0,0 0-1 0 0,0 1 0 0 0,1-1 1 0 0,-1 0-1 0 0,0 1 0 0 0,1-1 1 0 0,-1 1-1 0 0,0 0 0 0 0,1-1 1 0 0,-1 1-1 0 0,1 0 0 0 0,-1 0 1 0 0,0 0-1 0 0,1 0 0 0 0,-1 0 1 0 0,1 0-1 0 0,-1 0 0 0 0,1 1 1 0 0,-1-1-1 0 0,0 0 0 0 0,1 1 1 0 0,-1-1-1 0 0,0 1 0 0 0,1-1 1 0 0,-1 1-1 0 0,0 0 0 0 0,0 0 1 0 0,3 1-1 0 0,-1-1 46 0 0,0-1 0 0 0,-1 1 0 0 0,1-1 0 0 0,0 0 0 0 0,0 0 0 0 0,0 0 0 0 0,0 0 0 0 0,0-1 0 0 0,0 1 0 0 0,5-2 0 0 0,-4 1 73 0 0,0-1 0 0 0,1 1 0 0 0,-1 0 0 0 0,1 1 0 0 0,-1-1 0 0 0,1 1 0 0 0,5 0 0 0 0,-7 1-117 0 0,0-1 0 0 0,0 1 0 0 0,0 0 0 0 0,0 0 0 0 0,0 0 0 0 0,-1 1 1 0 0,1-1-1 0 0,0 0 0 0 0,-1 1 0 0 0,1 0 0 0 0,-1 0 0 0 0,1 0 0 0 0,-1 0 0 0 0,4 4 0 0 0,9 7 135 0 0,2 4-99 0 0,-16-16-103 0 0,0 1-1 0 0,0 0 1 0 0,0-1-1 0 0,1 1 1 0 0,-1-1-1 0 0,1 0 1 0 0,-1 1 0 0 0,1-1-1 0 0,0 0 1 0 0,-1 0-1 0 0,1 0 1 0 0,0 0-1 0 0,0 0 1 0 0,0 0 0 0 0,0-1-1 0 0,-1 1 1 0 0,1 0-1 0 0,3-1 1 0 0,41 7 597 0 0,-25-4-129 0 0,37 2 0 0 0,249-22 864 0 0,-291 16-1211 0 0,0 1 0 0 0,0 0 0 0 0,1 1-1 0 0,20 4 1 0 0,17 11 158 0 0,-39-14-223 0 0,-12-2-60 0 0,0 0-1 0 0,0 1 1 0 0,0-1-1 0 0,0 1 1 0 0,-1 0 0 0 0,1-1-1 0 0,0 1 1 0 0,0 1 0 0 0,-1-1-1 0 0,3 2 1 0 0,-2-2 1 0 0,-1 0 0 0 0,0 0 1 0 0,0 0-1 0 0,0 0 0 0 0,1-1 1 0 0,-1 1-1 0 0,0-1 0 0 0,5 1 0 0 0,15 4 62 0 0,10 13 14 0 0,-25-14-64 0 0,0 0 0 0 0,0 0 0 0 0,1 0 0 0 0,-1-1 0 0 0,16 4 0 0 0,59 9 163 0 0,-67-13-107 0 0,25 7-1 0 0,-7-1-18 0 0,36 9 25 0 0,-35-8-42 0 0,43 6 0 0 0,-62-14-46 0 0,54 8 95 0 0,79 0 1 0 0,-97-9 9 0 0,47-1 197 0 0,-85-1-277 0 0,1 2-1 0 0,17 2 1 0 0,-17-1-7 0 0,0-1 1 0 0,16 0-1 0 0,169-6 107 0 0,-109 4-46 0 0,-50 1-47 0 0,30 4 80 0 0,-45-1-44 0 0,43-2-1 0 0,80-18 141 0 0,-101 11-147 0 0,64 1 0 0 0,-24 1-32 0 0,93-16 0 0 0,-41-5-21 0 0,-123 23 9 0 0,-9 1-4 0 0,1 0 0 0 0,0 0 0 0 0,0 1 1 0 0,0 0-1 0 0,15 2 0 0 0,3 0-16 0 0,0 0 0 0 0,0-2 0 0 0,39-4 0 0 0,-58 3 0 0 0,10 1 0 0 0,-1-2 0 0 0,1 0 0 0 0,-1-2 0 0 0,22-6 0 0 0,-34 9 4 0 0,1 0 1 0 0,-1 1-1 0 0,1-1 0 0 0,-1 1 0 0 0,1-1 0 0 0,-1 1 1 0 0,1 1-1 0 0,7 0 0 0 0,-6 0 1 0 0,0-1 1 0 0,0 1-1 0 0,0-1 0 0 0,8-1 0 0 0,-5-1-4 0 0,0 1 0 0 0,0-1 0 0 0,0-1 0 0 0,0 0 0 0 0,0 0-1 0 0,0-1 1 0 0,-1 1 0 0 0,0-2 0 0 0,0 0 0 0 0,0 0 0 0 0,10-8 0 0 0,0-1 53 0 0,2-1 1 0 0,0 2 0 0 0,36-18-1 0 0,-35 20-7 0 0,-18 10-38 0 0,0-1-1 0 0,-1 0 1 0 0,1 0-1 0 0,0 0 1 0 0,-1 0 0 0 0,1 0-1 0 0,-1 0 1 0 0,1-1-1 0 0,-1 1 1 0 0,0-1 0 0 0,0 0-1 0 0,0 1 1 0 0,0-1-1 0 0,-1 0 1 0 0,1 0-1 0 0,-1 0 1 0 0,0-1 0 0 0,0 1-1 0 0,1-6 1 0 0,-1 5 22 0 0,-1-1 1 0 0,0 1-1 0 0,0-1 1 0 0,-1 1 0 0 0,1 0-1 0 0,-1 0 1 0 0,0-1-1 0 0,0 1 1 0 0,0 0 0 0 0,-1 0-1 0 0,1 0 1 0 0,-1 0-1 0 0,0 0 1 0 0,-5-7-1 0 0,-7-12 8 0 0,2-1 0 0 0,0 0 0 0 0,1 0 0 0 0,2-1 0 0 0,-7-27 0 0 0,10 25 3 0 0,2 0 0 0 0,-2-39 0 0 0,4 34 2 0 0,-8-38-1 0 0,3 35-11 0 0,-5-57 0 0 0,12 75-21 0 0,0 0-1 0 0,1-1 1 0 0,0 1 0 0 0,2 0-1 0 0,5-23 1 0 0,-4 24-6 0 0,-1 8 5 0 0,0-1 0 0 0,-1 1 0 0 0,0-1 1 0 0,0 0-1 0 0,-1 0 0 0 0,0 0 1 0 0,-1 1-1 0 0,0-1 0 0 0,0 0 0 0 0,-1 0 1 0 0,-2-10-1 0 0,1 6-10 0 0,0 1 0 0 0,1 0 0 0 0,1 0 0 0 0,0 0 0 0 0,2-19 0 0 0,0 20 0 0 0,-1 0 0 0 0,-1-1 0 0 0,0 1 0 0 0,0 0 0 0 0,-1 0 0 0 0,-1 0 0 0 0,-3-15 0 0 0,-21-63 0 0 0,-9-26 0 0 0,29 98 0 0 0,-1 1 0 0 0,-1 0 0 0 0,0 0 0 0 0,-17-23 0 0 0,20 33 0 0 0,0 1 0 0 0,0 1 0 0 0,0-1 0 0 0,0 1 0 0 0,-1-1 0 0 0,0 2 0 0 0,0-1 0 0 0,0 1 0 0 0,0-1 0 0 0,-1 2 0 0 0,1-1 0 0 0,-1 1 0 0 0,1 0 0 0 0,-9-1 0 0 0,-13-2 0 0 0,0 1 0 0 0,-32 0 0 0 0,31 3 0 0 0,-73-3 0 0 0,-98-3 0 0 0,90 7 0 0 0,43-2 0 0 0,-68-2 0 0 0,-104-15 0 0 0,-416 8 0 0 0,355 8 0 0 0,94-1 0 0 0,124 5 0 0 0,-58-1 0 0 0,14-16 0 0 0,12 1 0 0 0,-105 6 0 0 0,197 9 0 0 0,-34 0 0 0 0,-96-11 0 0 0,111 5 0 0 0,-66-1 0 0 0,104 7-3 0 0,-1 0 0 0 0,1 1 0 0 0,-1-1 0 0 0,1 1 0 0 0,-1 0 0 0 0,1 0-1 0 0,0 0 1 0 0,0 1 0 0 0,-1-1 0 0 0,1 1 0 0 0,0 0 0 0 0,0 0 0 0 0,0 0 0 0 0,1 0 0 0 0,-1 0 0 0 0,0 0 0 0 0,1 1-1 0 0,0 0 1 0 0,-1-1 0 0 0,1 1 0 0 0,-2 4 0 0 0,0 0-4 0 0,0 0-1 0 0,1 0 0 0 0,0 0 1 0 0,0 0-1 0 0,1 0 1 0 0,0 0-1 0 0,0 1 1 0 0,-1 14-1 0 0,-3 71 8 0 0,-3 37 0 0 0,-45 146-58 0 0,40-215 52 0 0,9-31 6 0 0,2-1 0 0 0,0 1 0 0 0,3 0 0 0 0,3 39 0 0 0,-1 33 0 0 0,-3-57 0 0 0,3-1 0 0 0,1 1 0 0 0,2-1 0 0 0,2 0 0 0 0,2-1 0 0 0,19 58 0 0 0,-21-82 0 0 0,1 5 0 0 0,16 37 0 0 0,-20-54 0 0 0,0-1 0 0 0,0 1 0 0 0,0-1 0 0 0,1 0 0 0 0,0 0 0 0 0,0-1 0 0 0,1 1 0 0 0,9 7 0 0 0,-13-12-21 0 0,-1 1 1 0 0,1 0-1 0 0,-1 0 0 0 0,1 0 1 0 0,-1 0-1 0 0,0 0 0 0 0,2 4 1 0 0,-2-4 16 0 0,0 0 1 0 0,0 0-1 0 0,1 1 1 0 0,-1-1-1 0 0,0 0 0 0 0,1 0 1 0 0,0-1-1 0 0,2 4 1 0 0,3 3 146 0 0,-6-7-142 0 0,-1 0 1 0 0,1 0-1 0 0,-1 0 1 0 0,1 0 0 0 0,0 0-1 0 0,0-1 1 0 0,-1 1-1 0 0,1 0 1 0 0,0 0 0 0 0,0-1-1 0 0,0 1 1 0 0,0-1-1 0 0,1 2 1 0 0,-1-6 6 0 0,0 1 0 0 0,0 0 0 0 0,0-1 0 0 0,0 1 0 0 0,-1-1 0 0 0,0 1 0 0 0,0-5 0 0 0,0 8-17 0 0,1 0 0 0 0,-1-1 0 0 0,0 1 0 0 0,0-1 0 0 0,0 1 0 0 0,0-1 0 0 0,-1 1 0 0 0,1 0 0 0 0,0-1 0 0 0,0 1 0 0 0,0-1 0 0 0,0 1 0 0 0,0-1 0 0 0,0 1 0 0 0,-1 0 0 0 0,1-1 0 0 0,0 1 0 0 0,0 0 1 0 0,-1-1-1 0 0,1 1 0 0 0,0 0 0 0 0,0-1 0 0 0,-1 1 0 0 0,1 0 0 0 0,0-1 0 0 0,-1 1 0 0 0,1 0 0 0 0,-1 0 0 0 0,1-1 0 0 0,0 1 0 0 0,-1 0 0 0 0,1 0 0 0 0,-1 0 0 0 0,0 0-76 0 0,-1 0 0 0 0,1 0 0 0 0,0 0 0 0 0,-1 0 0 0 0,1 0 0 0 0,0 0 0 0 0,-1 1 0 0 0,1-1 0 0 0,0 1 0 0 0,-1-1 0 0 0,0 1 0 0 0,-3 2-349 0 0,1-1 1 0 0,-1 1 0 0 0,1 0-1 0 0,0 0 1 0 0,-6 5 0 0 0,-11 21-1488 0 0,-4 16-65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0:42.393"/>
    </inkml:context>
    <inkml:brush xml:id="br0">
      <inkml:brushProperty name="width" value="0.1" units="cm"/>
      <inkml:brushProperty name="height" value="0.1" units="cm"/>
      <inkml:brushProperty name="color" value="#66CC00"/>
    </inkml:brush>
  </inkml:definitions>
  <inkml:trace contextRef="#ctx0" brushRef="#br0">280 1638 2303 0 0,'-33'-2'938'0'0,"19"10"2172"0"0,7-6-2689 0 0,1 0 0 0 0,-1 0 0 0 0,1 1 0 0 0,0 0 0 0 0,-9 5-1 0 0,13-7-269 0 0,0 1 0 0 0,1-1-1 0 0,-1 0 1 0 0,0 1-1 0 0,0-1 1 0 0,1 1 0 0 0,-1-1-1 0 0,1 1 1 0 0,-1 0 0 0 0,1 0-1 0 0,0 0 1 0 0,0-1-1 0 0,0 1 1 0 0,0 1 0 0 0,0-1-1 0 0,0 0 1 0 0,0 0-1 0 0,1 0 1 0 0,-1 0 0 0 0,0 4-1 0 0,1-6-19 0 0,0 1-1 0 0,0-1 0 0 0,0 1 0 0 0,0-1 1 0 0,0 1-1 0 0,0-1 0 0 0,0 1 1 0 0,0 0-1 0 0,1-1 0 0 0,-1 1 1 0 0,0-1-1 0 0,0 1 0 0 0,0-1 0 0 0,1 1 1 0 0,-1-1-1 0 0,0 1 0 0 0,1-1 1 0 0,-1 1-1 0 0,0-1 0 0 0,1 0 1 0 0,-1 1-1 0 0,0-1 0 0 0,1 1 0 0 0,-1-1 1 0 0,1 0-1 0 0,-1 1 0 0 0,1-1 1 0 0,-1 0-1 0 0,1 1 0 0 0,19 0 1098 0 0,-10-2-845 0 0,1 1 4 0 0,0-1 0 0 0,1 0 0 0 0,-1-1 0 0 0,0-1 0 0 0,0 1 0 0 0,0-2 0 0 0,11-4 0 0 0,-10 4-31 0 0,1 0 0 0 0,0 2 0 0 0,0-1 0 0 0,0 1 0 0 0,22 0-1 0 0,-8 0-34 0 0,236-16 1327 0 0,-207 16-1331 0 0,66 5 1 0 0,36 1-62 0 0,313 7 444 0 0,-410-11-600 0 0,-18 0-10 0 0,0-2 1 0 0,51-8 0 0 0,-59 6-196 0 0,0 1 1 0 0,0 2-1 0 0,0 1 0 0 0,39 6 1 0 0,44 1 952 0 0,110-3-773 0 0,88 14 159 0 0,-144-7-159 0 0,-155-9-74 0 0,54 4 31 0 0,82 17-1 0 0,-116-15-31 0 0,-17-5 0 0 0,25 9 0 0 0,-27-7 21 0 0,32 5 1 0 0,-7-2-1 0 0,32 4-21 0 0,172 19 54 0 0,-163-23-44 0 0,-59-5-10 0 0,-1 1 0 0 0,1 1 0 0 0,-1 1 0 0 0,0 1 0 0 0,23 11 0 0 0,-23-9 8 0 0,-1 0 0 0 0,1-2 0 0 0,43 8 0 0 0,-52-13-4 0 0,-1 0 0 0 0,1-1 0 0 0,0-1 0 0 0,-1 0 0 0 0,1-1 0 0 0,0-1 0 0 0,24-5 0 0 0,20-9-4 0 0,1 3 0 0 0,66-6 0 0 0,-84 15 0 0 0,-20 3 0 0 0,0-1 0 0 0,0 0 0 0 0,0-2 0 0 0,-1-1 0 0 0,0-1 0 0 0,25-9 0 0 0,-25 4 11 0 0,0-2-1 0 0,0 0 1 0 0,-2-1 0 0 0,1-1-1 0 0,18-19 1 0 0,-18 16 1 0 0,-5 6 15 0 0,-1-1-1 0 0,0-1 0 0 0,15-20 0 0 0,-12 11-1 0 0,32-49 78 0 0,27-37-66 0 0,-57 85 0 0 0,0-2-1 0 0,-2 0 1 0 0,-1-1-1 0 0,-1-1 1 0 0,12-30-1 0 0,-16 28 2 0 0,-2 0 0 0 0,11-57 0 0 0,-19 78-32 0 0,0 1 0 0 0,0-1 0 0 0,-1 1 0 0 0,0-1 0 0 0,-1 0 0 0 0,0 1 0 0 0,0-1 0 0 0,-1 1 0 0 0,0 0 1 0 0,0-1-1 0 0,-1 1 0 0 0,0 0 0 0 0,0 0 0 0 0,-1 1 0 0 0,-8-13 0 0 0,-75-95 58 0 0,64 86-64 0 0,-43-48 0 0 0,53 64 0 0 0,-2-3 0 0 0,-2 0 0 0 0,0 1 0 0 0,-36-24 0 0 0,27 21 0 0 0,-31-25 0 0 0,10 6 0 0 0,21 18 0 0 0,-1 2 0 0 0,0 1 0 0 0,-1 1 0 0 0,-1 2 0 0 0,0 0 0 0 0,-44-11 0 0 0,-150-28 0 0 0,207 48 0 0 0,0-1 0 0 0,1 0 0 0 0,-18-9 0 0 0,15 6 0 0 0,-36-10 0 0 0,-150-31 0 0 0,166 40 0 0 0,-82-19 0 0 0,-57 6 0 0 0,25 3 0 0 0,-48-18 0 0 0,8 0 0 0 0,138 30 0 0 0,-84-2 0 0 0,-71-2 0 0 0,134 6 0 0 0,-22-3 0 0 0,-3 1 0 0 0,16 3 0 0 0,-194-18 0 0 0,102 13 0 0 0,11 1 0 0 0,-237-5 0 0 0,225 28 0 0 0,115-8 0 0 0,-117 11 0 0 0,115-14-5 0 0,-23 1-24 0 0,-129 23-1 0 0,158-20 30 0 0,44-7 0 0 0,-1 0 0 0 0,1 2 0 0 0,-20 5 0 0 0,22-5-5 0 0,1 0-1 0 0,0 1 1 0 0,0 1 0 0 0,1 0-1 0 0,-1 1 1 0 0,1-1 0 0 0,0 2-1 0 0,0 0 1 0 0,1 0 0 0 0,0 1-1 0 0,-9 9 1 0 0,10-6-8 0 0,1 0 0 0 0,0 0 1 0 0,1 0-1 0 0,0 1 0 0 0,1 0 0 0 0,0 0 0 0 0,-6 24 0 0 0,-5 14-12 0 0,9-27 14 0 0,0 1 1 0 0,2-1-1 0 0,0 1 0 0 0,2 0 1 0 0,-1 39-1 0 0,13 121-53 0 0,-4-153 55 0 0,1-1 0 0 0,12 37 0 0 0,-10-44 2 0 0,-2 1-1 0 0,0 1 1 0 0,-2-1 0 0 0,2 40-1 0 0,-6-34 8 0 0,1 1 0 0 0,1 0 0 0 0,1-1 0 0 0,10 37 0 0 0,50 221 0 0 0,-31-160-49 0 0,-16-71 34 0 0,-10-30 11 0 0,-1-1 0 0 0,-1 1 0 0 0,0 49 0 0 0,-13 82-44 0 0,8-139-541 0 0,1 1 0 0 0,2-1 0 0 0,0 0 0 0 0,8 35 0 0 0,-1-7-2920 0 0,-6-23 1595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1:41.392"/>
    </inkml:context>
    <inkml:brush xml:id="br0">
      <inkml:brushProperty name="width" value="0.1" units="cm"/>
      <inkml:brushProperty name="height" value="0.1" units="cm"/>
      <inkml:brushProperty name="color" value="#66CC00"/>
    </inkml:brush>
  </inkml:definitions>
  <inkml:trace contextRef="#ctx0" brushRef="#br0">3555 322 5495 0 0,'11'-5'262'0'0,"1"1"-1"0"0,-1 1 0 0 0,1-1 0 0 0,13-1 0 0 0,-12 3 301 0 0,-1-1-1 0 0,1 0 0 0 0,15-7 0 0 0,-24 7-378 0 0,-1 0 1 0 0,1 0-1 0 0,-1 0 0 0 0,0 0 0 0 0,0 0 1 0 0,0-1-1 0 0,0 1 0 0 0,0-1 0 0 0,-1 0 1 0 0,0 0-1 0 0,0 0 0 0 0,3-8 0 0 0,13-20 676 0 0,-18 31-809 0 0,1 0 0 0 0,0 0 0 0 0,0 0 0 0 0,-1 0-1 0 0,1 0 1 0 0,-1 0 0 0 0,1 0 0 0 0,-1 0 0 0 0,1 0-1 0 0,-1 0 1 0 0,0 0 0 0 0,1-2 0 0 0,-1 2-8 0 0,0 1 0 0 0,0 0 0 0 0,0 0 0 0 0,0-1 0 0 0,0 1 1 0 0,0 0-1 0 0,0 0 0 0 0,0-1 0 0 0,-1 1 0 0 0,1 0 0 0 0,0 0 0 0 0,0-1 0 0 0,0 1 1 0 0,0 0-1 0 0,-1 0 0 0 0,1 0 0 0 0,0-1 0 0 0,0 1 0 0 0,0 0 0 0 0,-1 0 0 0 0,1 0 1 0 0,0 0-1 0 0,0 0 0 0 0,0-1 0 0 0,-1 1 0 0 0,1 0 0 0 0,0 0 0 0 0,0 0 0 0 0,-1 0 0 0 0,1 0 1 0 0,0 0-1 0 0,0 0 0 0 0,-1 0 0 0 0,-1 0 102 0 0,0 0-1 0 0,0 0 1 0 0,0 1-1 0 0,0-1 1 0 0,0 1-1 0 0,1-1 1 0 0,-1 1 0 0 0,0-1-1 0 0,0 1 1 0 0,1 0-1 0 0,-1 0 1 0 0,0 0-1 0 0,1 0 1 0 0,-3 2 0 0 0,-5 4-40 0 0,5-3-42 0 0,-1 0 0 0 0,0 0 0 0 0,0 0 0 0 0,0-1 0 0 0,-1 0 0 0 0,1 0 0 0 0,-12 4 0 0 0,-3 0 180 0 0,0-2 1 0 0,-1 0-1 0 0,1-1 1 0 0,-1-2-1 0 0,0 0 1 0 0,0-1-1 0 0,0 0 1 0 0,-30-5-1 0 0,39 3-72 0 0,0 1-1 0 0,-18 1 1 0 0,-17-1 185 0 0,-239-32 997 0 0,227 28-970 0 0,0 2-1 0 0,-94 8 0 0 0,43 12 93 0 0,88-13-415 0 0,-28 6 61 0 0,20-4-15 0 0,1-1 1 0 0,-1-1-1 0 0,1-2 0 0 0,-46 0 0 0 0,-65-19 190 0 0,-69-31 183 0 0,78 23-372 0 0,9 3-12 0 0,120 21-91 0 0,-62-17 54 0 0,-108-13 0 0 0,10 4 5 0 0,96 13 12 0 0,-14 0-60 0 0,24 5 209 0 0,-95-28-1 0 0,131 30-160 0 0,0 2 0 0 0,1 0 0 0 0,-1 1 0 0 0,-35-1 0 0 0,-82 8 60 0 0,93-1-82 0 0,7 0-7 0 0,17-1 14 0 0,-33-2 1 0 0,-29-4 69 0 0,-27-2 29 0 0,20 2-73 0 0,76 3-73 0 0,1 0 0 0 0,-1 1 0 0 0,1 1 0 0 0,-1 0 0 0 0,1 1 0 0 0,-1 0 0 0 0,1 1 0 0 0,0 1 0 0 0,0-1 0 0 0,0 2 0 0 0,-21 10 0 0 0,27-11 0 0 0,0-1 0 0 0,0 1 0 0 0,0 0 0 0 0,1 0 0 0 0,-1 1 0 0 0,1-1 0 0 0,0 1 0 0 0,-8 10 0 0 0,5-3 0 0 0,0 1 0 0 0,1 0 0 0 0,-6 14 0 0 0,1 3 0 0 0,1-1 0 0 0,2 2 0 0 0,1-1 0 0 0,2 1 0 0 0,1 0 0 0 0,-2 55 0 0 0,2-29 1 0 0,2-30 20 0 0,1-1 0 0 0,3 40 0 0 0,-1-59-12 0 0,0 0 0 0 0,0 1 1 0 0,-1-1-1 0 0,0 1 0 0 0,0-1 0 0 0,-4 9 0 0 0,0-4-9 0 0,4-10 0 0 0,0 1 0 0 0,-1 0 0 0 0,1 0 0 0 0,0 0 0 0 0,1 0 0 0 0,-2 4 0 0 0,1 14 23 0 0,1-1 0 0 0,1 1 0 0 0,1-1 0 0 0,5 24 0 0 0,-3-17 15 0 0,2 43 1 0 0,-9 14 1 0 0,0-50-11 0 0,2 0 1 0 0,4 41-1 0 0,3-27-6 0 0,-2-4 62 0 0,20 85-1 0 0,-10-93-35 0 0,-13-33-42 0 0,0-1-1 0 0,1 1 1 0 0,-1-1-1 0 0,1 0 1 0 0,0 0 0 0 0,0 0-1 0 0,-1 0 1 0 0,1 0-1 0 0,1 0 1 0 0,-1 0-1 0 0,4 2 1 0 0,-3-1 0 0 0,0 0 0 0 0,0 0 0 0 0,0 0 0 0 0,0 0 0 0 0,0 0 0 0 0,0 1 0 0 0,-1 0-1 0 0,0-1 1 0 0,3 7 0 0 0,7 10-12 0 0,-1-7 20 0 0,1 0 1 0 0,0-1-1 0 0,1-1 0 0 0,17 13 1 0 0,28 24 96 0 0,-56-46-110 0 0,16 17 25 0 0,1-1 1 0 0,1 0-1 0 0,0-2 1 0 0,27 17-1 0 0,-17-14-2 0 0,-20-12-2 0 0,1-1 0 0 0,-1 0 0 0 0,23 9 0 0 0,50 20 44 0 0,1 0 5 0 0,-32-20-47 0 0,-1-2 0 0 0,58 6 0 0 0,-23-2 39 0 0,28 3-11 0 0,92 9-53 0 0,-150-21 0 0 0,-7-3 33 0 0,83-3 0 0 0,2 1-24 0 0,324 10 44 0 0,-302-6-53 0 0,-89-3 0 0 0,100-4 0 0 0,-34-16 25 0 0,47-2 14 0 0,7 1 14 0 0,-95 5-47 0 0,117-33-1 0 0,-168 34-5 0 0,60-13 0 0 0,-83 20 0 0 0,-1-1 0 0 0,23-10 0 0 0,-24 10 0 0 0,24-10 11 0 0,-1-2-1 0 0,46-25 1 0 0,-70 32-7 0 0,1 0 0 0 0,-1-1 0 0 0,-1-1 0 0 0,0 0 0 0 0,-1 0 0 0 0,0-2 0 0 0,18-24 0 0 0,-15 16 7 0 0,-8 12 2 0 0,0-1 1 0 0,-1 0-1 0 0,9-17 0 0 0,28-54-13 0 0,-33 64 0 0 0,9-15 13 0 0,-12 22-3 0 0,-1-1 0 0 0,0 0 0 0 0,-1 0 1 0 0,9-25-1 0 0,-6-2-10 0 0,-1-1 0 0 0,-2 0 0 0 0,-1 0 0 0 0,-3-1 0 0 0,-4-76 0 0 0,1 113 0 0 0,0-29 0 0 0,-1 0 0 0 0,-2 0 0 0 0,-1 1 0 0 0,-12-40 0 0 0,14 64 0 0 0,0 0 0 0 0,0 0 0 0 0,-1 0 0 0 0,0 0 0 0 0,0 0 0 0 0,-1 1 0 0 0,0 0 0 0 0,-1 0 0 0 0,1 0 0 0 0,-1 0 0 0 0,0 1 0 0 0,-1 0 0 0 0,0 1 0 0 0,0-1 0 0 0,0 1 0 0 0,0 1 0 0 0,-1-1 0 0 0,0 1 0 0 0,1 0 0 0 0,-2 1 0 0 0,-8-3 0 0 0,-150-58-74 0 0,-13-4-85 0 0,160 62 145 0 0,0 1 0 0 0,-1 1 0 0 0,1 1 1 0 0,-1 1-1 0 0,0 1 0 0 0,1 1 0 0 0,-25 2 0 0 0,27 1-271 0 0,-1 1 0 0 0,1 1 0 0 0,0 1 0 0 0,0 1 0 0 0,0 0 0 0 0,-32 20 0 0 0,21-11-9048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7:03.103"/>
    </inkml:context>
    <inkml:brush xml:id="br0">
      <inkml:brushProperty name="width" value="0.1" units="cm"/>
      <inkml:brushProperty name="height" value="0.1" units="cm"/>
      <inkml:brushProperty name="color" value="#F4F91B"/>
    </inkml:brush>
  </inkml:definitions>
  <inkml:trace contextRef="#ctx0" brushRef="#br0">664 1662 2759 0 0,'-7'-16'247'0'0,"6"12"-94"0"0,-1 0 1 0 0,1 1-1 0 0,-1-1 1 0 0,0 1-1 0 0,0-1 1 0 0,0 1 0 0 0,-11-8 4354 0 0,-6 5-3492 0 0,8 3-496 0 0,2 0-55 0 0,-1 1 0 0 0,0 0 0 0 0,-18-1 0 0 0,9 1 576 0 0,12 2-457 0 0,0-1-1 0 0,0 1 1 0 0,0 0 0 0 0,-1 1-1 0 0,1-1 1 0 0,0 2 0 0 0,-10 3 489 0 0,17-5-1043 0 0,0 0 1 0 0,0 0-1 0 0,0 0 1 0 0,0 0 0 0 0,0 0-1 0 0,1 0 1 0 0,-1 0-1 0 0,0 0 1 0 0,0 0 0 0 0,0 1-1 0 0,0-1 1 0 0,0 0-1 0 0,0 0 1 0 0,0 0 0 0 0,-1 1 642 0 0,1-1-643 0 0,0 0 1 0 0,0 1-1 0 0,-1-1 1 0 0,16 3 759 0 0,20 2 84 0 0,128-4 1581 0 0,-79-3-1806 0 0,146 10 324 0 0,141 14-415 0 0,-317-19-357 0 0,96 16 0 0 0,-28-1 45 0 0,-17-11-83 0 0,15 2 15 0 0,-60-3-86 0 0,0-2-1 0 0,63-5 1 0 0,32-22 69 0 0,-75 9-141 0 0,-27 2 28 0 0,-38 8-22 0 0,1 0 1 0 0,28-2 0 0 0,138-7 37 0 0,-43-5 96 0 0,-113 13-120 0 0,0-1 0 0 0,0-2 0 0 0,31-13 0 0 0,-56 21-37 0 0,0-1 0 0 0,0 1 1 0 0,0-1-1 0 0,0 1 0 0 0,1-1 0 0 0,-1 0 0 0 0,-1 0 1 0 0,1 1-1 0 0,0-1 0 0 0,0 0 0 0 0,0 0 0 0 0,0 0 1 0 0,0 0-1 0 0,-1 0 0 0 0,1 0 0 0 0,-1 0 0 0 0,1 0 1 0 0,-1 0-1 0 0,2-2 0 0 0,-2 0 5 0 0,0 0 0 0 0,1 1 0 0 0,-1-1 0 0 0,0 0 0 0 0,0 1 0 0 0,-1-1 0 0 0,0-4 0 0 0,3-17-8 0 0,-1 21 0 0 0,-1 0 0 0 0,1 0 0 0 0,-1 0 0 0 0,0 0 0 0 0,0 0 0 0 0,0-5 0 0 0,-5-17 15 0 0,-1 1 0 0 0,-1 0 0 0 0,0 0 0 0 0,-13-24 0 0 0,10 24-2 0 0,1 0 0 0 0,1-1 1 0 0,-7-40-1 0 0,-2-7-13 0 0,2 22 8 0 0,6 25 3 0 0,1 0 0 0 0,2-1 1 0 0,1 0-1 0 0,-4-52 0 0 0,9 57-11 0 0,-1 0 0 0 0,0 0 0 0 0,-2 0 0 0 0,0 0 0 0 0,-1 0 0 0 0,-2 1 0 0 0,0-1 0 0 0,-15-32 0 0 0,12 30 5 0 0,0 0-1 0 0,1 0 1 0 0,-9-47-1 0 0,0-73 28 0 0,3 16-18 0 0,9 106-14 0 0,-1 0 0 0 0,-1 1 0 0 0,-1-1 0 0 0,-1 1 0 0 0,0 1 0 0 0,-23-34 0 0 0,30 50 0 0 0,-1 0 0 0 0,0 0 0 0 0,1 1 0 0 0,-1-1 0 0 0,-1 1 0 0 0,1-1 0 0 0,0 1 0 0 0,-1 0 0 0 0,1 0 0 0 0,-1 1 0 0 0,1-1 0 0 0,-1 1 0 0 0,-6-2 0 0 0,-3 0 0 0 0,1 0 0 0 0,-25-2 0 0 0,8 5 0 0 0,1 1 0 0 0,0 2 0 0 0,-33 6 0 0 0,18-2 0 0 0,-21-1 0 0 0,-84-3 0 0 0,49-2 0 0 0,-126-2 0 0 0,-51-6 0 0 0,150-4 0 0 0,104 11 0 0 0,-484-20 0 0 0,424 9 0 0 0,-69-6 0 0 0,60 14 0 0 0,-1 4 0 0 0,-125 18 0 0 0,188-14 0 0 0,1 2 0 0 0,0 0 0 0 0,-36 16 0 0 0,61-21-2 0 0,-1 0 0 0 0,0 1 0 0 0,1-1 0 0 0,-1 1 1 0 0,1-1-1 0 0,0 1 0 0 0,0 0 0 0 0,0 0 0 0 0,0 0 0 0 0,0 1 0 0 0,1-1 0 0 0,-1 1 0 0 0,1-1 0 0 0,0 1 1 0 0,-2 4-1 0 0,-2 7-9 0 0,1 0-1 0 0,-6 25 1 0 0,10-36 11 0 0,-6 32-18 0 0,3-1-1 0 0,0 1 1 0 0,3-1 0 0 0,3 45 0 0 0,-1-10-8 0 0,1-9-166 0 0,20 111 1 0 0,-11-107 89 0 0,25 79 0 0 0,-21-89 87 0 0,-3 1 1 0 0,6 72-1 0 0,3 11-5 0 0,-12-100 73 0 0,-6-26-16 0 0,1 1 0 0 0,-2-1-1 0 0,2 23 1 0 0,-5-26-619 0 0,0 0 0 0 0,-1 0 0 0 0,0 1-1 0 0,-1-1 1 0 0,0-1 0 0 0,-6 15 0 0 0,5-15-402 0 0,-4 12-7277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6:38.985"/>
    </inkml:context>
    <inkml:brush xml:id="br0">
      <inkml:brushProperty name="width" value="0.1" units="cm"/>
      <inkml:brushProperty name="height" value="0.1" units="cm"/>
      <inkml:brushProperty name="color" value="#F4F91B"/>
    </inkml:brush>
  </inkml:definitions>
  <inkml:trace contextRef="#ctx0" brushRef="#br0">2227 158 4111 0 0,'3'-6'542'0'0,"1"0"0"0"0,-1 0-1 0 0,10-11 1 0 0,-14 19-299 0 0,1-2-236 0 0,-1 1 0 0 0,1-1 1 0 0,0 1-1 0 0,-1-1 0 0 0,1 1 0 0 0,-1-1 0 0 0,1 1 0 0 0,0-1 0 0 0,-1 0 0 0 0,1 1 0 0 0,-1-1 0 0 0,1 0 0 0 0,-1 1 0 0 0,1-1 0 0 0,-1 0 0 0 0,1 0 1 0 0,-1 0-1 0 0,0 1 0 0 0,1-1 0 0 0,-1 0 0 0 0,1 0 0 0 0,-1 0 0 0 0,0 0 0 0 0,0 0 0 0 0,-115 7 3418 0 0,-2 1-2469 0 0,-193-12 1524 0 0,160 7-1731 0 0,-154-6 214 0 0,189-7-700 0 0,-251-28 1106 0 0,156-5-458 0 0,35 6-583 0 0,138 31-268 0 0,-1 1 0 0 0,-60 2 0 0 0,87 3-154 0 0,0 2 0 0 0,0-1 0 0 0,1 1 0 0 0,-1 1-1 0 0,1 0 1 0 0,0 1 0 0 0,0 0 0 0 0,0 1 0 0 0,0 0 0 0 0,1 1 0 0 0,0 0 0 0 0,0 0 0 0 0,-10 9 0 0 0,-4 4-1336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6:39.684"/>
    </inkml:context>
    <inkml:brush xml:id="br0">
      <inkml:brushProperty name="width" value="0.1" units="cm"/>
      <inkml:brushProperty name="height" value="0.1" units="cm"/>
      <inkml:brushProperty name="color" value="#F4F91B"/>
    </inkml:brush>
  </inkml:definitions>
  <inkml:trace contextRef="#ctx0" brushRef="#br0">2247 272 919 0 0,'-2'0'288'0'0,"1"0"0"0"0,-1 0 0 0 0,0 0-1 0 0,1 0 1 0 0,-1 1 0 0 0,0-1-1 0 0,1 1 1 0 0,-1-1 0 0 0,1 1 0 0 0,-4 1-1 0 0,-16 6 23 0 0,15-9-127 0 0,1 0 0 0 0,-1 0 1 0 0,1-1-1 0 0,-1 0 0 0 0,1 1 0 0 0,0-2 0 0 0,0 1 0 0 0,0-1 0 0 0,-6-3 1 0 0,-11-5 1405 0 0,15 9-1322 0 0,0 0-1 0 0,-1 0 0 0 0,1 1 0 0 0,-1 1 0 0 0,1-1 0 0 0,-1 1 0 0 0,-13 1 0 0 0,-13 0-99 0 0,20-2-97 0 0,-149-15 643 0 0,-333-59 2470 0 0,357 43-2613 0 0,40 7-386 0 0,-270-50 224 0 0,311 66-381 0 0,-1 2 1 0 0,0 3-1 0 0,0 2 0 0 0,-114 12 0 0 0,-86 25-1143 0 0,190-20-112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6:40.487"/>
    </inkml:context>
    <inkml:brush xml:id="br0">
      <inkml:brushProperty name="width" value="0.1" units="cm"/>
      <inkml:brushProperty name="height" value="0.1" units="cm"/>
      <inkml:brushProperty name="color" value="#F4F91B"/>
    </inkml:brush>
  </inkml:definitions>
  <inkml:trace contextRef="#ctx0" brushRef="#br0">2384 180 5671 0 0,'-8'-7'327'0'0,"0"0"0"0"0,-1 0-1 0 0,0 0 1 0 0,0 1-1 0 0,-1 1 1 0 0,1 0-1 0 0,-1 0 1 0 0,-1 1-1 0 0,1 0 1 0 0,0 0 0 0 0,-1 1-1 0 0,-12-1 1 0 0,-152-30 1014 0 0,-169-16 410 0 0,230 39-1331 0 0,-121 4 1 0 0,-162 2-313 0 0,-51 1-3 0 0,308 5-137 0 0,-34 2-78 0 0,131 0 36 0 0,-85 16 0 0 0,80-5-148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47:56.088"/>
    </inkml:context>
    <inkml:brush xml:id="br0">
      <inkml:brushProperty name="width" value="0.1" units="cm"/>
      <inkml:brushProperty name="height" value="0.1" units="cm"/>
      <inkml:brushProperty name="color" value="#E71224"/>
    </inkml:brush>
  </inkml:definitions>
  <inkml:trace contextRef="#ctx0" brushRef="#br0">2907 102 455 0 0,'0'-4'300'0'0,"-1"0"-1"0"0,0 0 1 0 0,0 0-1 0 0,0-1 1 0 0,-3-4-1 0 0,-2-11 1480 0 0,5 17-1614 0 0,-4-17 399 0 0,5 20-541 0 0,0-1 1 0 0,0 1-1 0 0,-1-1 1 0 0,1 0-1 0 0,0 1 0 0 0,0-1 1 0 0,-1 1-1 0 0,1-1 1 0 0,0 1-1 0 0,-1-1 1 0 0,1 1-1 0 0,0-1 0 0 0,-1 1 1 0 0,1-1-1 0 0,-1 1 1 0 0,1-1-1 0 0,-1 1 1 0 0,1 0-1 0 0,-1-1 0 0 0,1 1 1 0 0,-1 0-1 0 0,1-1 1 0 0,-2 1-1 0 0,1-1 57 0 0,-1 1 0 0 0,0-1 0 0 0,1 0 0 0 0,-1 1 0 0 0,0-1-1 0 0,1 0 1 0 0,-1 0 0 0 0,1 0 0 0 0,-1 0 0 0 0,1 0 0 0 0,0-1 0 0 0,-2-1 0 0 0,-6 1 751 0 0,-5 0-464 0 0,13 2-337 0 0,-1 1-1 0 0,0-1 0 0 0,1 0 0 0 0,-1 1 1 0 0,1-1-1 0 0,-1 1 0 0 0,1-1 0 0 0,-1 1 1 0 0,1 0-1 0 0,-1 0 0 0 0,1-1 0 0 0,0 1 1 0 0,0 0-1 0 0,-1 0 0 0 0,1 1 0 0 0,0-1 1 0 0,0 0-1 0 0,0 0 0 0 0,0 0 0 0 0,-2 3 1 0 0,-17 29 62 0 0,13-13-39 0 0,7-18-42 0 0,-2-1 549 0 0,2-1-537 0 0,0 0 0 0 0,-1 0 0 0 0,1 0 0 0 0,0 0 0 0 0,0 0 0 0 0,0 0 0 0 0,0 0 0 0 0,0 1 1 0 0,-1-1-1 0 0,1 0 0 0 0,0 0 0 0 0,0 0 0 0 0,0 0 0 0 0,0 0 0 0 0,0 0 0 0 0,0 0 0 0 0,-1 0 0 0 0,1 0 0 0 0,0 1 0 0 0,0-1 0 0 0,0 0 0 0 0,0 0 0 0 0,0 0 0 0 0,0 0 0 0 0,0 0 0 0 0,0 1 0 0 0,0-1 0 0 0,0 0 0 0 0,0 0 0 0 0,0 0 0 0 0,0 0 0 0 0,0 0 0 0 0,0 1 0 0 0,0-1 0 0 0,0 0 0 0 0,0 0 0 0 0,0 0 0 0 0,0 0 0 0 0,0 1 0 0 0,0-1 0 0 0,0 0 0 0 0,0 0 0 0 0,0 0 0 0 0,0 0 0 0 0,0 0 0 0 0,0 0 0 0 0,0 1 0 0 0,0-1 0 0 0,0 0 0 0 0,1 0 0 0 0,-1 0 0 0 0,0 0 0 0 0,0 0 0 0 0,0 0 0 0 0,0 1 0 0 0,0-1-20 0 0,0 0-1 0 0,1 1 0 0 0,-1-1 0 0 0,0 0 0 0 0,0 0 1 0 0,0 1-1 0 0,0-1 0 0 0,0 0 0 0 0,0 1 1 0 0,0-1-1 0 0,0 0 0 0 0,-1 1 0 0 0,1-1 1 0 0,0 0-1 0 0,0 0 0 0 0,0 1 0 0 0,0-1 0 0 0,0 0 1 0 0,0 1-1 0 0,-1-1 0 0 0,1 0 0 0 0,0 0 1 0 0,0 1-1 0 0,0-1 0 0 0,-1 0 0 0 0,1 0 0 0 0,0 0 1 0 0,0 1-1 0 0,0-1 0 0 0,-1 0 0 0 0,1 0 1 0 0,0 0-1 0 0,-1 0 0 0 0,1 0 0 0 0,0 1 1 0 0,0-1-1 0 0,-1 0 0 0 0,1 0 0 0 0,-1 0 0 0 0,-18 5 40 0 0,2 1-17 0 0,16-5-23 0 0,-4 4-6 0 0,8-5 32 0 0,-3 0-21 0 0,0 0 0 0 0,0 0 0 0 0,0 0 0 0 0,0 0 0 0 0,0 0 0 0 0,0 0 0 0 0,0 0 0 0 0,0 0 0 0 0,0 0-1 0 0,0 0 1 0 0,0 0 0 0 0,0 0 0 0 0,0 1 0 0 0,0-1 0 0 0,0 0 0 0 0,0 0 0 0 0,0 0 0 0 0,0 0 0 0 0,0 0 0 0 0,0 0 0 0 0,0 0 0 0 0,0 0 0 0 0,0 0 0 0 0,0 0 0 0 0,0 0 0 0 0,0 0 0 0 0,0 0 0 0 0,0 1 0 0 0,0-1 0 0 0,0 0 0 0 0,0 0 0 0 0,0 0 0 0 0,0 0 0 0 0,0 0 0 0 0,0 0 0 0 0,0 0 0 0 0,0 0 0 0 0,0 0 0 0 0,0 0 0 0 0,0 0 0 0 0,0 0 0 0 0,0 0 0 0 0,0 0 0 0 0,0 0 0 0 0,0 0 0 0 0,0 1 0 0 0,0-1 0 0 0,0 0 0 0 0,0 0 0 0 0,1 0 0 0 0,-1 0 0 0 0,0 0 0 0 0,0 0 0 0 0,0 0 0 0 0,0 0 0 0 0,0 0 0 0 0,0 0 0 0 0,0 0 0 0 0,0 0 0 0 0,0 0 0 0 0,0 0 0 0 0,9 3 278 0 0,7 2 28 0 0,-16-5-306 0 0,19 3 907 0 0,-18-2-817 0 0,1 0 1 0 0,-1-1 0 0 0,0 1 0 0 0,1 0-1 0 0,-1 0 1 0 0,0 0 0 0 0,0 0 0 0 0,0 0 0 0 0,0 0-1 0 0,1 0 1 0 0,-1 0 0 0 0,0 0 0 0 0,-1 0-1 0 0,1 1 1 0 0,0-1 0 0 0,0 0 0 0 0,-1 1-1 0 0,1-1 1 0 0,0 0 0 0 0,0 4 0 0 0,1-2 13 0 0,-2-2 55 0 0,-56-14 3582 0 0,-110-15-2406 0 0,126 20-1201 0 0,19 4 15 0 0,0 0 0 0 0,0 1 1 0 0,-1 1-1 0 0,-23 1 0 0 0,42 1-140 0 0,-9 0 35 0 0,-1 1-1 0 0,0 1 0 0 0,-14 3 1 0 0,9-2-24 0 0,1 0 0 0 0,0-2 0 0 0,0 0 1 0 0,0-1-1 0 0,-1-1 0 0 0,-21-3 0 0 0,-35-1 67 0 0,-104-2 194 0 0,43 1-181 0 0,108 6-78 0 0,0 2 0 0 0,-53 10 0 0 0,25-2 22 0 0,-83 4-1 0 0,99-12-34 0 0,-144 6-5 0 0,17-10-11 0 0,-24 2 0 0 0,119-2 40 0 0,21 0-16 0 0,-98-5 115 0 0,90-1-47 0 0,43 5-83 0 0,-1 0-1 0 0,-22 0 0 0 0,12 2-8 0 0,0-2 0 0 0,-37-7 0 0 0,53 8 13 0 0,-1 1 0 0 0,0 1 0 0 0,0-1-1 0 0,-14 3 1 0 0,6 2 43 0 0,-9 1-37 0 0,8 6 34 0 0,19-10-53 0 0,0 0 0 0 0,0 0 0 0 0,0 0 0 0 0,0 0 0 0 0,0 1 0 0 0,0-1 0 0 0,0 0 0 0 0,0 0 0 0 0,1 1 0 0 0,-1-1 0 0 0,1 0 0 0 0,-1 1 0 0 0,1-1 0 0 0,-1 1 0 0 0,1-1 0 0 0,-1 3 0 0 0,-3 31 0 0 0,2-22 0 0 0,-1 3 0 0 0,-1-1 0 0 0,-8 23 0 0 0,0-1 0 0 0,-18 46 0 0 0,17-15 0 0 0,-8 105 0 0 0,6-36 0 0 0,8-83 0 0 0,5-31 0 0 0,-1 0 0 0 0,-1 0 0 0 0,-1-1 0 0 0,-13 40 0 0 0,8-38 0 0 0,7-14 0 0 0,-1 1 0 0 0,-1-1 0 0 0,0 0 0 0 0,0 0 0 0 0,-8 10 0 0 0,-18 29 0 0 0,29-47 0 0 0,1 1 0 0 0,0-1 0 0 0,0 1 0 0 0,0-1 0 0 0,0 1 0 0 0,0 0 0 0 0,1-1 0 0 0,-1 1 0 0 0,1 0 0 0 0,0 0 0 0 0,0-1 0 0 0,0 1 0 0 0,0 0 0 0 0,0 0 0 0 0,2 5 0 0 0,-1 5 0 0 0,-3 44 0 0 0,0-39 0 0 0,2 1 0 0 0,0-1 0 0 0,1 1 0 0 0,0-1 0 0 0,8 32 0 0 0,-4-35 7 0 0,0-1-1 0 0,1 0 0 0 0,0 0 1 0 0,15 22-1 0 0,-16-28-3 0 0,0-1 1 0 0,1 1-1 0 0,0-1 0 0 0,0 0 0 0 0,1 0 0 0 0,0-1 1 0 0,0 0-1 0 0,1 0 0 0 0,7 4 0 0 0,-5-6-3 0 0,0 0 0 0 0,16 5 0 0 0,0-1 0 0 0,-6-2 35 0 0,-1 0 1 0 0,30 2-1 0 0,-10-1-5 0 0,321 45 34 0 0,-235-49-34 0 0,9 1 4 0 0,-97 0-34 0 0,3 0 0 0 0,48 11 0 0 0,-6 1 0 0 0,1-3 0 0 0,-1-3 0 0 0,126-3 0 0 0,116-3 53 0 0,-177 0-42 0 0,-55-1 21 0 0,116-10 0 0 0,-97-4-32 0 0,135 5 0 0 0,-162 8 0 0 0,107-11 0 0 0,-143 6 0 0 0,-45 3 0 0 0,-1 0 0 0 0,1 1 0 0 0,0-1 0 0 0,0 0 0 0 0,0 1 0 0 0,0 0 0 0 0,0-1 0 0 0,0 1 0 0 0,-1 0 0 0 0,1 1 0 0 0,0-1 0 0 0,-1 0 0 0 0,5 4 0 0 0,-6-4-44 0 0,0 1-1 0 0,0-1 1 0 0,0 0-1 0 0,-1 1 1 0 0,1-1-1 0 0,-1 0 1 0 0,1 1-1 0 0,-1-1 1 0 0,1 1-1 0 0,-1-1 1 0 0,0 1-1 0 0,1-1 1 0 0,-1 1-1 0 0,0-1 1 0 0,0 1-1 0 0,0-1 1 0 0,0 1-1 0 0,-1 2 1 0 0,-8 30-2255 0 0,7-28 1433 0 0,-6 18-6020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6:41.649"/>
    </inkml:context>
    <inkml:brush xml:id="br0">
      <inkml:brushProperty name="width" value="0.1" units="cm"/>
      <inkml:brushProperty name="height" value="0.1" units="cm"/>
      <inkml:brushProperty name="color" value="#F4F91B"/>
    </inkml:brush>
  </inkml:definitions>
  <inkml:trace contextRef="#ctx0" brushRef="#br0">3632 36 455 0 0,'-10'0'5255'0'0,"-8"7"-4183"0"0,-4 3-881 0 0,-1 0 0 0 0,0-2 0 0 0,-1 0-1 0 0,0-2 1 0 0,0 0 0 0 0,-25 2 0 0 0,-29-6 578 0 0,-117-10 0 0 0,129 3-354 0 0,-98-8 605 0 0,-118-5-381 0 0,-181-1-319 0 0,244 20 236 0 0,93 1-419 0 0,-520 1 847 0 0,120-34 16 0 0,414 22-1298 0 0,0 6 0 0 0,-1 4 0 0 0,-128 18 0 0 0,170-11-4574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6:43.020"/>
    </inkml:context>
    <inkml:brush xml:id="br0">
      <inkml:brushProperty name="width" value="0.1" units="cm"/>
      <inkml:brushProperty name="height" value="0.1" units="cm"/>
      <inkml:brushProperty name="color" value="#F4F91B"/>
    </inkml:brush>
  </inkml:definitions>
  <inkml:trace contextRef="#ctx0" brushRef="#br0">3484 126 3511 0 0,'-9'-7'411'0'0,"-1"0"0"0"0,1 0 0 0 0,-1 1-1 0 0,0 1 1 0 0,0-1 0 0 0,-1 2 0 0 0,-21-8-1 0 0,30 12-352 0 0,-22-8 530 0 0,-1 1 0 0 0,-1 1-1 0 0,1 1 1 0 0,-1 2 0 0 0,-33-1 0 0 0,19 4-261 0 0,-1 1 1 0 0,-67 12 0 0 0,-2 11-240 0 0,57-11 11 0 0,-78 8 0 0 0,-446 18 1357 0 0,228-26-588 0 0,188-23-332 0 0,-174-32 0 0 0,57 1-7 0 0,-11-3-294 0 0,232 34-215 0 0,1 3 0 0 0,-104-1 0 0 0,34 15-888 0 0,-128 24 0 0 0,183-18-132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6:45.616"/>
    </inkml:context>
    <inkml:brush xml:id="br0">
      <inkml:brushProperty name="width" value="0.1" units="cm"/>
      <inkml:brushProperty name="height" value="0.1" units="cm"/>
      <inkml:brushProperty name="color" value="#F4F91B"/>
    </inkml:brush>
  </inkml:definitions>
  <inkml:trace contextRef="#ctx0" brushRef="#br0">2815 119 2303 0 0,'-3'-7'257'0'0,"0"-3"3008"0"0,2 11-3250 0 0,-1 0 1 0 0,0-1-1 0 0,0 1 1 0 0,0-1-1 0 0,0 0 1 0 0,1 1-1 0 0,-1-1 1 0 0,0 0-1 0 0,0 0 1 0 0,0 0 0 0 0,0 0-1 0 0,0-1 1 0 0,-2 0-1 0 0,-37-16 522 0 0,-1 2 0 0 0,-53-12 0 0 0,76 23-235 0 0,0 1 0 0 0,0 1 0 0 0,-1 1 0 0 0,1 0 0 0 0,-1 1 0 0 0,1 1 0 0 0,-32 6 0 0 0,17 2-126 0 0,0 2 1 0 0,-36 16-1 0 0,-27 10-15 0 0,72-31-90 0 0,-1-2-1 0 0,1 0 0 0 0,-1-2 0 0 0,-29 0 0 0 0,16-1-13 0 0,-57 1 418 0 0,-136-16 0 0 0,-98-37 1237 0 0,-206-22-242 0 0,436 65-1265 0 0,-157 8-1 0 0,80 19-1612 0 0,8 20-3409 0 0,81-10 1389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7:07.079"/>
    </inkml:context>
    <inkml:brush xml:id="br0">
      <inkml:brushProperty name="width" value="0.1" units="cm"/>
      <inkml:brushProperty name="height" value="0.1" units="cm"/>
      <inkml:brushProperty name="color" value="#F4F91B"/>
    </inkml:brush>
  </inkml:definitions>
  <inkml:trace contextRef="#ctx0" brushRef="#br0">3233 183 3679 0 0,'-7'-41'1215'0'0,"6"39"-906"0"0,1 0-1 0 0,-1 0 1 0 0,1 1-1 0 0,-1-1 1 0 0,0 0-1 0 0,0 0 1 0 0,0 1-1 0 0,0-1 1 0 0,0 0-1 0 0,0 1 1 0 0,-1-1-1 0 0,1 1 1 0 0,-3-3-1 0 0,-21-16 509 0 0,10 11 109 0 0,0 0 0 0 0,-29-10 1 0 0,39 17-436 0 0,-1 0 0 0 0,0 0 1 0 0,0 1-1 0 0,0 0 0 0 0,-1 0 1 0 0,1 1-1 0 0,0 0 0 0 0,0 0 1 0 0,0 0-1 0 0,0 1 0 0 0,-8 1 1 0 0,-6 3-487 0 0,-230 46-220 0 0,171-39 525 0 0,-129 14 926 0 0,178-25-925 0 0,1-1 1 0 0,-1-1 0 0 0,1-1 0 0 0,0-2-1 0 0,-33-8 1 0 0,29 5-95 0 0,0 1 0 0 0,-1 1 0 0 0,-42 1-1 0 0,-101 8 31 0 0,146-2-209 0 0,-75 6 200 0 0,-40 2 180 0 0,-58-4 190 0 0,63 1-351 0 0,90-2-161 0 0,0-3-1 0 0,-60-5 1 0 0,72-2 67 0 0,1-2-1 0 0,0-1 1 0 0,-67-24 0 0 0,-56-27-46 0 0,134 50-85 0 0,0 1 0 0 0,-1 1 0 0 0,-32-3 0 0 0,43 9-32 0 0,1 0 0 0 0,-32 3 0 0 0,-14 0 0 0 0,34-4-5 0 0,6 0 79 0 0,0 1 1 0 0,-21 3 0 0 0,35-1-48 0 0,0 1 1 0 0,0 1-1 0 0,0-1 1 0 0,0 1 0 0 0,1 1-1 0 0,-1 0 1 0 0,1 0-1 0 0,0 0 1 0 0,-7 6-1 0 0,-9 4-22 0 0,19-10 5 0 0,-1-1 0 0 0,1 1 0 0 0,0 0 0 0 0,0 0 0 0 0,0 0 0 0 0,0 0 0 0 0,1 1 0 0 0,-1-1 0 0 0,1 1 0 0 0,1 0 0 0 0,-1 0 0 0 0,-2 6 0 0 0,-3 10 73 0 0,-9 39 1 0 0,9-32-64 0 0,2 0-20 0 0,1 0 0 0 0,-3 52 0 0 0,4-20 0 0 0,-12 77 117 0 0,14 161-42 0 0,5-244-75 0 0,-1 106 0 0 0,-2-51 94 0 0,2-78-49 0 0,-2 1-1 0 0,-1 0 1 0 0,-6 37-1 0 0,-37 139 84 0 0,30-119-46 0 0,13-76-61 0 0,1 1 1 0 0,0-1-1 0 0,0 0 1 0 0,5 23-1 0 0,-4-32-11 0 0,-1 0 0 0 0,1 0-1 0 0,0 0 1 0 0,1 0 0 0 0,-1-1-1 0 0,1 1 1 0 0,0 0 0 0 0,0-1-1 0 0,0 1 1 0 0,0-1 0 0 0,1 1-1 0 0,-1-1 1 0 0,1 0 0 0 0,0 0-1 0 0,0 0 1 0 0,0-1-1 0 0,0 1 1 0 0,1-1 0 0 0,-1 1-1 0 0,7 2 1 0 0,-3-3 6 0 0,-1 0 1 0 0,1-1-1 0 0,0 0 1 0 0,-1-1-1 0 0,1 1 0 0 0,12-2 1 0 0,-5 1-4 0 0,25-1 19 0 0,61-9 0 0 0,-34 3-16 0 0,0 3 0 0 0,0 3 0 0 0,68 7 0 0 0,-59 2-8 0 0,-47-4 4 0 0,-1-1-1 0 0,1-2 0 0 0,52-3 0 0 0,43-19 6 0 0,41-5 41 0 0,-90 21-58 0 0,0 3 0 0 0,105 11 0 0 0,-84 7 0 0 0,7 1 0 0 0,108-7 0 0 0,-110-8 0 0 0,139 21 0 0 0,-144 1 0 0 0,-67-16 0 0 0,0-1 0 0 0,0-2 0 0 0,33 4 0 0 0,200 18 0 0 0,-242-25 0 0 0,117 17 0 0 0,-82-10 0 0 0,77 26 0 0 0,-127-34 1 0 0,0-1 0 0 0,0 1 0 0 0,0-1-1 0 0,-1 1 1 0 0,1-1 0 0 0,0 0 0 0 0,0-1 0 0 0,0 1-1 0 0,0-1 1 0 0,0 1 0 0 0,0-1 0 0 0,-1 0 0 0 0,1-1 0 0 0,6-2-1 0 0,-8 3 4 0 0,0 0-1 0 0,0 0 1 0 0,0 0-1 0 0,-1 0 1 0 0,1-1-1 0 0,-1 1 1 0 0,1 0-1 0 0,-1-1 1 0 0,1 1-1 0 0,-1-1 1 0 0,0 0-1 0 0,1 1 1 0 0,-1-1-1 0 0,0 0 1 0 0,0 0-1 0 0,-1 1 1 0 0,1-1-1 0 0,0 0 1 0 0,0 0-1 0 0,-1 0 1 0 0,0 0-1 0 0,1 0 1 0 0,-1 0-1 0 0,0 0 1 0 0,0 0-1 0 0,0 0 1 0 0,0 0-1 0 0,0-1 1 0 0,-1-2-1 0 0,-5-32 19 0 0,2 0 0 0 0,0-44-1 0 0,1 24-11 0 0,-3-88 7 0 0,-12-138 30 0 0,-24-20-47 0 0,37 264 0 0 0,1 15 0 0 0,1-1 0 0 0,2 1 0 0 0,1-29 0 0 0,3 10 0 0 0,-1-1 0 0 0,-2 1 0 0 0,-2-1 0 0 0,-2 1 0 0 0,-2-1 0 0 0,-13-47 0 0 0,13 71 0 0 0,1-1 0 0 0,1 0 0 0 0,2 0 0 0 0,0-1 0 0 0,1 1 0 0 0,0 0 0 0 0,5-30 0 0 0,0 24 0 0 0,-1 13 0 0 0,-1 1 0 0 0,-1-1 0 0 0,0 1 0 0 0,-1-15 0 0 0,0 28-2 0 0,0-1 0 0 0,0 1 0 0 0,0 0 0 0 0,0-1 0 0 0,0 1 0 0 0,0 0 0 0 0,0-1 0 0 0,0 1-1 0 0,0 0 1 0 0,0-1 0 0 0,0 1 0 0 0,0 0 0 0 0,0-1 0 0 0,0 1 0 0 0,0 0 0 0 0,0-1 0 0 0,-1 1 0 0 0,1 0 0 0 0,0 0 0 0 0,0-1 0 0 0,0 1 0 0 0,-1 0 0 0 0,1-1 0 0 0,0 1-1 0 0,0 0 1 0 0,0 0 0 0 0,-1 0 0 0 0,1-1 0 0 0,0 1 0 0 0,0 0 0 0 0,-1 0 0 0 0,1 0 0 0 0,0 0 0 0 0,-1-1 0 0 0,1 1 0 0 0,0 0 0 0 0,-1 0 0 0 0,1 0 0 0 0,0 0-1 0 0,0 0 1 0 0,-1 0 0 0 0,1 0 0 0 0,0 0 0 0 0,-1 0 0 0 0,1 0 0 0 0,0 0 0 0 0,-1 0 0 0 0,1 0 0 0 0,0 0 0 0 0,-1 0 0 0 0,1 0 0 0 0,0 1 0 0 0,-1-1 0 0 0,1 0 0 0 0,0 0-1 0 0,0 0 1 0 0,-1 0 0 0 0,1 1 0 0 0,0-1 0 0 0,0 0 0 0 0,-1 0 0 0 0,1 1 0 0 0,-15 16-188 0 0,-33 64-2316 0 0,22-33-857 0 0,4-12-4816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22:57.793"/>
    </inkml:context>
    <inkml:brush xml:id="br0">
      <inkml:brushProperty name="width" value="0.1" units="cm"/>
      <inkml:brushProperty name="height" value="0.1" units="cm"/>
      <inkml:brushProperty name="color" value="#F4F91B"/>
    </inkml:brush>
  </inkml:definitions>
  <inkml:trace contextRef="#ctx0" brushRef="#br0">456 1738 1375 0 0,'0'0'7'0'0,"1"0"-1"0"0,-1 1 1 0 0,0-1-1 0 0,1 0 0 0 0,-1 0 1 0 0,1 0-1 0 0,-1 0 1 0 0,0-1-1 0 0,1 1 0 0 0,-1 0 1 0 0,0 0-1 0 0,1 0 1 0 0,-1 0-1 0 0,0 0 0 0 0,1 0 1 0 0,-1 0-1 0 0,0-1 1 0 0,0 1-1 0 0,1 0 0 0 0,-1 0 1 0 0,0 0-1 0 0,1-1 1 0 0,-1 1-1 0 0,0 0 0 0 0,0 0 1 0 0,0-1-1 0 0,1 1 1 0 0,-1 0-1 0 0,0 0 0 0 0,0-1 1 0 0,0 1-1 0 0,0 0 1 0 0,1-1-1 0 0,-1 1 0 0 0,0 0 1 0 0,0-1-1 0 0,0 1 1 0 0,0 0-1 0 0,0-1 0 0 0,0 1 1 0 0,0 0-1 0 0,0-1 1 0 0,0 1-1 0 0,0-1 0 0 0,0 1 1 0 0,0 0-1 0 0,0-1 1 0 0,0 1-1 0 0,-1-1 0 0 0,2-10 80 0 0,-1 10 0 0 0,1 1-1 0 0,-1-1 1 0 0,0 0 0 0 0,0 0 0 0 0,0 1 0 0 0,0-1 0 0 0,0 0-1 0 0,0 0 1 0 0,0 1 0 0 0,0-1 0 0 0,-1 0 0 0 0,1 0 0 0 0,0 1-1 0 0,0-1 1 0 0,-1 0 0 0 0,1 1 0 0 0,0-1 0 0 0,-1 0 0 0 0,1 1-1 0 0,-1-1 1 0 0,1 0 0 0 0,-1 1 0 0 0,1-1 0 0 0,-1 1 0 0 0,1-1-1 0 0,-1 1 1 0 0,1-1 0 0 0,-1 1 0 0 0,0-1 0 0 0,1 1 0 0 0,-2-1-1 0 0,1 0-5 0 0,-1 1 0 0 0,1-1 0 0 0,-1 0-1 0 0,0 1 1 0 0,1-1 0 0 0,-1 1 0 0 0,0-1-1 0 0,1 1 1 0 0,-1 0 0 0 0,0-1 0 0 0,1 1-1 0 0,-1 0 1 0 0,0 0 0 0 0,1 0 0 0 0,-3 1-1 0 0,2-1 51 0 0,0 0-1 0 0,-1 0 1 0 0,1 0-1 0 0,0 0 1 0 0,0 0-1 0 0,0 0 1 0 0,-1-1-1 0 0,1 1 0 0 0,0-1 1 0 0,-3-1-1 0 0,5 2-61 0 0,-1 0-1 0 0,0-1 1 0 0,1 1-1 0 0,-1 0 1 0 0,1-1-1 0 0,-1 1 0 0 0,1-1 1 0 0,0 1-1 0 0,-1-1 1 0 0,1 1-1 0 0,-1-1 1 0 0,1 1-1 0 0,0-1 1 0 0,-1 1-1 0 0,1-1 0 0 0,0 1 1 0 0,0-1-1 0 0,-1-1 1 0 0,1 2-15 0 0,0 0 1 0 0,0-1-1 0 0,0 1 1 0 0,0 0 0 0 0,0-1-1 0 0,0 1 1 0 0,-1 0-1 0 0,1-1 1 0 0,0 1-1 0 0,0 0 1 0 0,0-1-1 0 0,-1 1 1 0 0,1 0 0 0 0,0 0-1 0 0,0-1 1 0 0,-1 1-1 0 0,1 0 1 0 0,0 0-1 0 0,0-1 1 0 0,-1 1 0 0 0,1 0-1 0 0,0 0 1 0 0,-1 0-1 0 0,1 0 1 0 0,0-1-1 0 0,-1 1 1 0 0,1 0-1 0 0,0 0 1 0 0,-1 0 0 0 0,1 0-1 0 0,0 0 1 0 0,-1 0-1 0 0,1 0 1 0 0,-1 0-1 0 0,0-1 57 0 0,-1-1 0 0 0,1 1 0 0 0,0 0 0 0 0,1-1 0 0 0,-1 1 0 0 0,0-1 0 0 0,0 1-1 0 0,0-1 1 0 0,1 1 0 0 0,-1-4 0 0 0,-2-2 416 0 0,-2 2-197 0 0,2 9-52 0 0,-4 5 272 0 0,3-7-32 0 0,4-2-484 0 0,-1 0 0 0 0,1 0-1 0 0,0 0 1 0 0,-1 0 0 0 0,1 0 0 0 0,0 0 0 0 0,0 1 0 0 0,-1-1 0 0 0,1 0 0 0 0,0 0-1 0 0,0 0 1 0 0,-1 0 0 0 0,1 1 0 0 0,0-1 0 0 0,0 0 0 0 0,0 0 0 0 0,-1 0 0 0 0,1 1-1 0 0,0-1 1 0 0,0 0 0 0 0,0 0 0 0 0,0 1 0 0 0,0-1 0 0 0,-1 0 0 0 0,1 1 0 0 0,0-1-1 0 0,0 0 1 0 0,0 0 0 0 0,0 1 0 0 0,0-1 0 0 0,0 0 0 0 0,0 1 0 0 0,0-1 0 0 0,0 0 0 0 0,0 0-1 0 0,0 1 1 0 0,0-1 0 0 0,0 0 0 0 0,1 1 0 0 0,-1 3 60 0 0,0-3-8 0 0,0 0 0 0 0,0 0 0 0 0,0 0-1 0 0,0 0 1 0 0,0-1 0 0 0,1 1 0 0 0,-1 0 0 0 0,0 0 0 0 0,1 0 0 0 0,-1 0-1 0 0,0 0 1 0 0,1-1 0 0 0,-1 1 0 0 0,1 0 0 0 0,0 0 0 0 0,-1-1 0 0 0,1 1-1 0 0,-1 0 1 0 0,1-1 0 0 0,0 1 0 0 0,0-1 0 0 0,-1 1 0 0 0,3 0 0 0 0,-2 0-23 0 0,1 0 1 0 0,0-1 0 0 0,0 1 0 0 0,-1-1 0 0 0,1 1-1 0 0,0-1 1 0 0,0 0 0 0 0,0 0 0 0 0,0 0 0 0 0,0 0 0 0 0,-1 0-1 0 0,5 0 1 0 0,29-7 696 0 0,-29 8-459 0 0,-6-1-287 0 0,0 0 0 0 0,1 0 0 0 0,-1 0 0 0 0,0 0 0 0 0,1 0 0 0 0,-1 0 0 0 0,0 0 0 0 0,1 0 0 0 0,-1 0 0 0 0,0 0-1 0 0,0 0 1 0 0,1 0 0 0 0,-1-1 0 0 0,0 1 0 0 0,1 0 0 0 0,-1 0 0 0 0,0 0 0 0 0,0 0 0 0 0,1 0 0 0 0,-1 0 0 0 0,0-1-1 0 0,0 1 1 0 0,1 0 0 0 0,-1 0 0 0 0,0-1 0 0 0,0 1 0 0 0,0 0 0 0 0,1 0 0 0 0,-1 0 0 0 0,0-1 0 0 0,0 1 0 0 0,0 0-1 0 0,0-1 1 0 0,0 1 0 0 0,1-1 0 0 0,-1 1 12 0 0,1-1 0 0 0,0 1 1 0 0,-1-1-1 0 0,1 1 0 0 0,0 0 0 0 0,-1-1 0 0 0,1 1 0 0 0,0 0 0 0 0,0 0 0 0 0,0-1 1 0 0,-1 1-1 0 0,1 0 0 0 0,0 0 0 0 0,0 0 0 0 0,0 0 0 0 0,-1 0 0 0 0,1 0 0 0 0,0 0 1 0 0,0 0-1 0 0,0 0 0 0 0,-1 0 0 0 0,1 1 0 0 0,0-1 0 0 0,0 0 0 0 0,1 1 0 0 0,8-1 249 0 0,-8-1-230 0 0,-1 1-1 0 0,0-1 1 0 0,1 0 0 0 0,-1 1 0 0 0,1-1 0 0 0,-1 0-1 0 0,1 1 1 0 0,-1 0 0 0 0,1-1 0 0 0,-1 1-1 0 0,1 0 1 0 0,-1 0 0 0 0,1 0 0 0 0,-1 0 0 0 0,1 0-1 0 0,-1 0 1 0 0,1 0 0 0 0,0 1 0 0 0,1 0-1 0 0,21 0 211 0 0,18-7-63 0 0,-36 6-164 0 0,0 0 0 0 0,0-1 0 0 0,0 0 0 0 0,-1 0 0 0 0,1 0 0 0 0,0-1 0 0 0,0 0 0 0 0,-1 0 0 0 0,1 0 0 0 0,9-6 0 0 0,9-2 97 0 0,-5 3-29 0 0,-5 1-23 0 0,1 1 0 0 0,22-6 0 0 0,84-11 125 0 0,-86 16-173 0 0,-25 5-5 0 0,-1 0 1 0 0,0 1-1 0 0,16 2 0 0 0,6 0 32 0 0,80 3 13 0 0,-99-4-35 0 0,0 1 0 0 0,1 0-1 0 0,-1 0 1 0 0,0 1 0 0 0,0 1 0 0 0,16 6 0 0 0,27 9 94 0 0,35-3-4 0 0,-79-14-99 0 0,0-1 4 0 0,0-1-1 0 0,0 0 1 0 0,19-3-1 0 0,10 0 31 0 0,-19 3-11 0 0,1-1 0 0 0,-1-1 0 0 0,0-1 0 0 0,25-6 0 0 0,-22 4 153 0 0,0 1 0 0 0,48-2 0 0 0,-40 4-102 0 0,-19 1-79 0 0,-1 1 0 0 0,0 0 0 0 0,1 1 0 0 0,23 5 0 0 0,17 4-17 0 0,41 10 15 0 0,-33-3 13 0 0,92 15 1 0 0,-30-20-27 0 0,-89-9 27 0 0,41 0-1 0 0,-8 4 1 0 0,-65-7-19 0 0,12 1 73 0 0,-1 0-1 0 0,1-1 1 0 0,27-4 0 0 0,-26 3-41 0 0,0 0 1 0 0,0 1-1 0 0,0 0 1 0 0,0 2-1 0 0,0-1 1 0 0,25 8-1 0 0,-19-5 9 0 0,0 0-1 0 0,31 0 1 0 0,25 1 49 0 0,-48-3-19 0 0,48-1 0 0 0,-35-3-80 0 0,28-4 66 0 0,-34 3-17 0 0,46 1 0 0 0,-61 2-16 0 0,-6 1-32 0 0,0 1 0 0 0,-1 0 0 0 0,28 9 0 0 0,-19-5 0 0 0,37 12 64 0 0,60 8 12 0 0,-74-13-35 0 0,1-3 1 0 0,87 8-1 0 0,-42-18 59 0 0,-63-1-69 0 0,0 1-1 0 0,50 7 1 0 0,-55-4-20 0 0,0-2-1 0 0,-1 0 1 0 0,1-1 0 0 0,25-4-1 0 0,-20 1-6 0 0,-1 2 0 0 0,35 2-1 0 0,-45 1 31 0 0,-4 0-195 0 0,0 0 0 0 0,1-1 0 0 0,-1-1 1 0 0,0 0-1 0 0,0-1 0 0 0,0 0 0 0 0,0-1 1 0 0,16-5-1 0 0,-5-1 561 0 0,-1-2 0 0 0,0-1 0 0 0,26-15 0 0 0,-27 9-319 0 0,1 0 1 0 0,-2-1 0 0 0,30-32-1 0 0,12-10 122 0 0,-48 44-184 0 0,-1 0 0 0 0,0-1 0 0 0,23-36 0 0 0,-26 34 31 0 0,0 0 0 0 0,-2-1-1 0 0,0 0 1 0 0,-1-1 0 0 0,-1 0 0 0 0,-1-1 0 0 0,-1 1-1 0 0,-1-1 1 0 0,-1 0 0 0 0,0-1 0 0 0,0-38-1 0 0,9-156 263 0 0,-5 171-299 0 0,-5 37-13 0 0,-1 1 0 0 0,0-1-1 0 0,-1 0 1 0 0,0 0 0 0 0,-1 0 0 0 0,0 0-1 0 0,-1-9 1 0 0,-7-49 0 0 0,5 38 0 0 0,-1 1 0 0 0,-1-1 0 0 0,-18-54 0 0 0,12 51 0 0 0,0 0 0 0 0,3-1 0 0 0,0 0 0 0 0,2 0 0 0 0,-2-45 0 0 0,7 56 0 0 0,-6-33 0 0 0,5 46 0 0 0,-1 1 0 0 0,1-1 0 0 0,-1 1 0 0 0,-1 0 0 0 0,0 0 0 0 0,-8-14 0 0 0,-40-48 0 0 0,44 62 0 0 0,1 0 0 0 0,-2 0 0 0 0,1 0 0 0 0,-1 1 0 0 0,-17-10 0 0 0,13 10-5 0 0,0 1 1 0 0,-1 1-1 0 0,1 0 0 0 0,-1 0 1 0 0,-1 1-1 0 0,-27-3 0 0 0,-91 0-57 0 0,92 7 41 0 0,-68-9 1 0 0,-189-41-44 0 0,267 45 64 0 0,0 1 0 0 0,-1 1 0 0 0,-39 2 0 0 0,-108-1 0 0 0,138 0 0 0 0,-56-5-35 0 0,-44-1 6 0 0,65 12 12 0 0,0 4-1 0 0,-105 23 0 0 0,60-9 7 0 0,101-20 1 0 0,1 0 0 0 0,0-2 0 0 0,-24-2 0 0 0,-29 0-14 0 0,-26 8-40 0 0,70-6 64 0 0,-28-3 0 0 0,-5 0 0 0 0,1 6-27 0 0,-111 20 1 0 0,48 3 15 0 0,-53-8-22 0 0,5-1 2 0 0,75-1 31 0 0,-48 9 0 0 0,106-17 0 0 0,0-1 0 0 0,-1-2 0 0 0,0-2 0 0 0,1-1 0 0 0,-1-2 0 0 0,-48-6 0 0 0,26 0 0 0 0,1 2 0 0 0,-74 6 0 0 0,-119 21 0 0 0,225-20 0 0 0,-6-1 0 0 0,0-1 0 0 0,0-2 0 0 0,-1-1 0 0 0,-47-10 0 0 0,20 2 0 0 0,-117-23 0 0 0,169 31 0 0 0,-1 0 0 0 0,0 0 0 0 0,1 1 0 0 0,-1 1 0 0 0,1 0 0 0 0,-1 0 0 0 0,0 1 0 0 0,1 1 0 0 0,-1-1 0 0 0,1 2 0 0 0,-21 6 0 0 0,27-7-1 0 0,0 1 0 0 0,0-1 0 0 0,1 1 0 0 0,-1 0 0 0 0,0 0 0 0 0,1 0 0 0 0,0 0 0 0 0,0 1 0 0 0,0-1 0 0 0,0 1 1 0 0,0 0-1 0 0,1-1 0 0 0,0 1 0 0 0,-1 1 0 0 0,2-1 0 0 0,-1 0 0 0 0,0 0 0 0 0,1 1 0 0 0,0-1 0 0 0,0 1 0 0 0,0-1 0 0 0,0 1 0 0 0,1-1 0 0 0,0 1 0 0 0,0 6 0 0 0,2 11-6 0 0,1 0 0 0 0,1-1 0 0 0,0 1 0 0 0,10 24 0 0 0,-3-7 3 0 0,31 174-16 0 0,-28-129-7 0 0,43 144-1 0 0,-17-124-3 0 0,9 26 9 0 0,-17-5 22 0 0,-21-78 0 0 0,1-1 0 0 0,22 52 0 0 0,-28-82 0 0 0,7 33 0 0 0,-11-38 0 0 0,0 0 0 0 0,1 0 0 0 0,1-1 0 0 0,0 1 0 0 0,0-1 0 0 0,1 0 0 0 0,0 0 0 0 0,6 9 0 0 0,-10-18 0 0 0,0 0 0 0 0,0 0 0 0 0,0 0 0 0 0,0 0 0 0 0,0 0 0 0 0,0 0 0 0 0,0 0 0 0 0,1-1 0 0 0,-1 1 0 0 0,0 0 0 0 0,0-1 0 0 0,1 1 0 0 0,-1-1 0 0 0,0 1 0 0 0,1-1 0 0 0,-1 0 0 0 0,0 1 0 0 0,2-1 0 0 0,-2 0 1 0 0,-1-1 0 0 0,1 1 1 0 0,-1-1-1 0 0,1 1 0 0 0,-1-1 0 0 0,0 0 0 0 0,1 1 1 0 0,-1-1-1 0 0,0 1 0 0 0,1-1 0 0 0,-1 0 0 0 0,0 1 0 0 0,0-1 1 0 0,0 0-1 0 0,0 1 0 0 0,0-1 0 0 0,0 0 0 0 0,0 1 1 0 0,0-1-1 0 0,0 0 0 0 0,0 1 0 0 0,0-1 0 0 0,0 0 1 0 0,0 1-1 0 0,0-1 0 0 0,-1 0 0 0 0,-3-21 31 0 0,2 14-32 0 0,-2-1 0 0 0,1 0 0 0 0,-1 1 0 0 0,0-1 0 0 0,-6-7 0 0 0,9 16 0 0 0,1-1-1 0 0,0 1 1 0 0,-1-1 0 0 0,1 1-1 0 0,0-1 1 0 0,-1 1-1 0 0,1 0 1 0 0,-1-1 0 0 0,1 1-1 0 0,0 0 1 0 0,-1-1-1 0 0,1 1 1 0 0,-1 0 0 0 0,1 0-1 0 0,-1-1 1 0 0,1 1 0 0 0,-1 0-1 0 0,1 0 1 0 0,-1 0-1 0 0,0 0 1 0 0,1 0 0 0 0,-1-1-1 0 0,1 1 1 0 0,-1 0 0 0 0,1 0-1 0 0,-1 1 1 0 0,1-1-1 0 0,-1 0 1 0 0,1 0 0 0 0,-1 0-1 0 0,0 0 1 0 0,1 0-1 0 0,-1 1 1 0 0,1-1 0 0 0,-1 0-1 0 0,1 0 1 0 0,-1 1 0 0 0,1-1-1 0 0,0 0 1 0 0,-1 1-1 0 0,1-1 1 0 0,-1 0 0 0 0,1 1-1 0 0,0-1 1 0 0,-1 1-1 0 0,1-1 1 0 0,0 1 0 0 0,-1-1-1 0 0,1 1 1 0 0,0 0 0 0 0,-19 29-56 0 0,16-23 30 0 0,-34 53-1596 0 0,20-31 1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3:10.123"/>
    </inkml:context>
    <inkml:brush xml:id="br0">
      <inkml:brushProperty name="width" value="0.1" units="cm"/>
      <inkml:brushProperty name="height" value="0.1" units="cm"/>
      <inkml:brushProperty name="color" value="#F4F91B"/>
    </inkml:brush>
  </inkml:definitions>
  <inkml:trace contextRef="#ctx0" brushRef="#br0">3641 115 4287 0 0,'0'-2'46'0'0,"-1"1"0"0"0,0 0 0 0 0,0-1-1 0 0,0 1 1 0 0,0 0 0 0 0,0 0-1 0 0,0 0 1 0 0,-1 0 0 0 0,1 0-1 0 0,0 0 1 0 0,0 0 0 0 0,-1 0 0 0 0,1 1-1 0 0,-1-1 1 0 0,1 1 0 0 0,-2-2-1 0 0,-27-3 785 0 0,13 2-741 0 0,-4-1 75 0 0,-45-12 422 0 0,17-1 459 0 0,29 10-603 0 0,0 0 0 0 0,-1 1 1 0 0,0 1-1 0 0,0 1 0 0 0,-41-3 0 0 0,-33 10-363 0 0,-28 0-75 0 0,-330-24 1592 0 0,377 21-1212 0 0,-127 15 0 0 0,85-4-316 0 0,-272 6 172 0 0,202-12 87 0 0,-296-17 878 0 0,129 13-291 0 0,168 5-816 0 0,137-6-132 0 0,-52 1-337 0 0,-152 19 0 0 0,166-7-3264 0 0,-18 1-1229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3:11.656"/>
    </inkml:context>
    <inkml:brush xml:id="br0">
      <inkml:brushProperty name="width" value="0.1" units="cm"/>
      <inkml:brushProperty name="height" value="0.1" units="cm"/>
      <inkml:brushProperty name="color" value="#F4F91B"/>
    </inkml:brush>
  </inkml:definitions>
  <inkml:trace contextRef="#ctx0" brushRef="#br0">1033 81 4287 0 0,'24'-22'1048'0'0,"-23"21"-1027"0"0,-1 1 1 0 0,1 0-1 0 0,-1-1 0 0 0,0 1 0 0 0,1-1 0 0 0,-1 1 0 0 0,1-1 0 0 0,-1 1 0 0 0,0-1 0 0 0,0 1 0 0 0,1-1 0 0 0,-1 1 0 0 0,0-1 0 0 0,0 1 0 0 0,1-1 0 0 0,-1 1 0 0 0,0-1 0 0 0,0 1 1 0 0,0-1-1 0 0,0 0 0 0 0,0 1 0 0 0,0-1 0 0 0,0 1 0 0 0,0-1 0 0 0,0 0 0 0 0,0 1 0 0 0,0-1 0 0 0,-1 1 0 0 0,1-1 0 0 0,-1 0 0 0 0,0-1 45 0 0,0 1-1 0 0,0 0 1 0 0,0 0 0 0 0,0 0-1 0 0,0-1 1 0 0,-1 1-1 0 0,1 0 1 0 0,-1 1 0 0 0,1-1-1 0 0,0 0 1 0 0,-3 0-1 0 0,-6-3 490 0 0,0 0 0 0 0,-17-3-1 0 0,0 2 177 0 0,-1 1-1 0 0,-1 1 0 0 0,-28 1 0 0 0,-86 9 522 0 0,-2 0-770 0 0,144-7-485 0 0,-265 7 303 0 0,217-3-671 0 0,-1 2-1 0 0,1 3 0 0 0,-64 19 1 0 0,73-15-3927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3:12.072"/>
    </inkml:context>
    <inkml:brush xml:id="br0">
      <inkml:brushProperty name="width" value="0.1" units="cm"/>
      <inkml:brushProperty name="height" value="0.1" units="cm"/>
      <inkml:brushProperty name="color" value="#F4F91B"/>
    </inkml:brush>
  </inkml:definitions>
  <inkml:trace contextRef="#ctx0" brushRef="#br0">1848 35 3223 0 0,'0'-3'196'0'0,"0"-8"-242"0"0,0 11 72 0 0,0-1 0 0 0,0 1 0 0 0,0 0 0 0 0,0 0 0 0 0,0 0 0 0 0,0 0 0 0 0,0 0 1 0 0,0 0-1 0 0,0 0 0 0 0,0-1 0 0 0,0 1 0 0 0,0 0 0 0 0,0 0 0 0 0,0 0 0 0 0,0 0 0 0 0,0 0 0 0 0,0 0 0 0 0,0-1 0 0 0,0 1 0 0 0,0 0 0 0 0,0 0 0 0 0,0 0 0 0 0,0 0 0 0 0,0 0 1 0 0,0 0-1 0 0,0 0 0 0 0,0-1 0 0 0,0 1 0 0 0,0 0 0 0 0,-1 0 0 0 0,1 0 0 0 0,0 0 0 0 0,0 0 0 0 0,0 0 0 0 0,0 0 0 0 0,0 0 0 0 0,0 0 0 0 0,0-1 0 0 0,0 1 0 0 0,0 0 0 0 0,-1 0 1 0 0,1 0-1 0 0,0 0 0 0 0,0 0 0 0 0,0 0 0 0 0,0 0 0 0 0,0 0 0 0 0,0 0 0 0 0,-1 0 0 0 0,1 0 0 0 0,-26-7 4347 0 0,1 7-4343 0 0,1 2-1 0 0,-1 0 1 0 0,1 2-1 0 0,-29 8 0 0 0,-1-1-189 0 0,2-3 163 0 0,-1-2 0 0 0,1-2 0 0 0,-1-2 0 0 0,1-3-1 0 0,-65-9 1 0 0,-371-36 2755 0 0,104 44-2296 0 0,184 5-1189 0 0,108-2-2314 0 0,21-1-635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3:12.767"/>
    </inkml:context>
    <inkml:brush xml:id="br0">
      <inkml:brushProperty name="width" value="0.1" units="cm"/>
      <inkml:brushProperty name="height" value="0.1" units="cm"/>
      <inkml:brushProperty name="color" value="#F4F91B"/>
    </inkml:brush>
  </inkml:definitions>
  <inkml:trace contextRef="#ctx0" brushRef="#br0">3215 44 1375 0 0,'-2'0'335'0'0,"-34"0"3526"0"0,-20-5-3034 0 0,-62-8-66 0 0,-62-6 495 0 0,115 13-568 0 0,-126 5 0 0 0,23 16-481 0 0,56-4-214 0 0,-463 25 125 0 0,-62-21 71 0 0,0-44 48 0 0,320 23-790 0 0,197 6-2998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3:14.686"/>
    </inkml:context>
    <inkml:brush xml:id="br0">
      <inkml:brushProperty name="width" value="0.1" units="cm"/>
      <inkml:brushProperty name="height" value="0.1" units="cm"/>
      <inkml:brushProperty name="color" value="#F4F91B"/>
    </inkml:brush>
  </inkml:definitions>
  <inkml:trace contextRef="#ctx0" brushRef="#br0">4016 2 1087 0 0,'0'1'14'0'0,"0"-1"0"0"0,0 1-1 0 0,0-1 1 0 0,0 1-1 0 0,0-1 1 0 0,-1 1-1 0 0,1 0 1 0 0,0-1-1 0 0,0 1 1 0 0,-1-1-1 0 0,1 1 1 0 0,0-1-1 0 0,-1 1 1 0 0,1-1-1 0 0,-1 0 1 0 0,1 1-1 0 0,0-1 1 0 0,-1 1-1 0 0,1-1 1 0 0,-1 0-1 0 0,1 0 1 0 0,-1 1-1 0 0,1-1 1 0 0,-1 0-1 0 0,0 0 1 0 0,1 1-1 0 0,-1-1 1 0 0,1 0-1 0 0,-1 0 1 0 0,1 0-1 0 0,-1 0 1 0 0,0 0-1 0 0,1 0 1 0 0,-1 0-1 0 0,1 0 1 0 0,-1 0-1 0 0,1 0 1 0 0,-2 0-1 0 0,-25-5 1432 0 0,23 4-1071 0 0,-7-2-81 0 0,-1 1 0 0 0,0 1 0 0 0,1 0 0 0 0,-1 1 0 0 0,0 0 0 0 0,1 1 0 0 0,-17 2 0 0 0,-4 4 742 0 0,-42 14 0 0 0,53-16-840 0 0,0-1-1 0 0,0-1 1 0 0,-1-1-1 0 0,1-1 1 0 0,-1-1-1 0 0,-25-3 1 0 0,21 1 80 0 0,0 2 0 0 0,0 0 1 0 0,-42 7-1 0 0,-4 9 248 0 0,38-7-444 0 0,-1-2-1 0 0,-63 5 1 0 0,-50-2 260 0 0,-36-1 100 0 0,-226 14 689 0 0,-551 16 104 0 0,863-44-882 0 0,-184-33-1 0 0,21 0 96 0 0,11 18-182 0 0,166 18-471 0 0,-98 9 0 0 0,-43 20-5457 0 0,118-14 2227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48:03.108"/>
    </inkml:context>
    <inkml:brush xml:id="br0">
      <inkml:brushProperty name="width" value="0.1" units="cm"/>
      <inkml:brushProperty name="height" value="0.1" units="cm"/>
      <inkml:brushProperty name="color" value="#E71224"/>
    </inkml:brush>
  </inkml:definitions>
  <inkml:trace contextRef="#ctx0" brushRef="#br0">7534 309 1375 0 0,'2'-3'880'0'0,"-2"4"-660"0"0,-1-1-203 0 0,1 0 0 0 0,0 0-1 0 0,-1 0 1 0 0,1 0-1 0 0,0 0 1 0 0,0 0 0 0 0,-1 0-1 0 0,1 0 1 0 0,0 0-1 0 0,-1 0 1 0 0,1 0-1 0 0,0 0 1 0 0,0-1 0 0 0,-1 1-1 0 0,1 0 1 0 0,0 0-1 0 0,0 0 1 0 0,-1 0-1 0 0,1 0 1 0 0,0-1 0 0 0,0 1-1 0 0,0 0 1 0 0,-1 0-1 0 0,1 0 1 0 0,0-1 0 0 0,0 1-1 0 0,0 0 1 0 0,0 0-1 0 0,-1-1 1 0 0,1 1-1 0 0,0 0 1 0 0,0 0 0 0 0,0-1-1 0 0,0 1 1 0 0,0 0-1 0 0,0 0 1 0 0,0-1 0 0 0,0 1-1 0 0,0 0 1 0 0,0-1-1 0 0,0 1 1 0 0,0 0-1 0 0,0 0 1 0 0,0-1 0 0 0,0 1-1 0 0,0 0 1 0 0,0-1-1 0 0,0 1 1 0 0,0 0-1 0 0,0 0 1 0 0,0-1 0 0 0,1 1-1 0 0,-1 0 1 0 0,0 0-1 0 0,0-1 1 0 0,0 1 0 0 0,0 0-1 0 0,1 0 1 0 0,-1 0-1 0 0,0-1 1 0 0,5-2 1102 0 0,-8 10-591 0 0,-18-15 1041 0 0,19 10-1514 0 0,-1-1-1 0 0,0 1 0 0 0,0 0 0 0 0,0-1 1 0 0,0 0-1 0 0,0 1 0 0 0,-1-1 0 0 0,1-1 0 0 0,0 1 1 0 0,0 0-1 0 0,-6 0 0 0 0,9-2 23 0 0,-1 1-1 0 0,0-1 0 0 0,1 1 1 0 0,-1-1-1 0 0,1 1 1 0 0,-1-1-1 0 0,1 1 1 0 0,-1-1-1 0 0,1 0 1 0 0,-1 1-1 0 0,1-1 1 0 0,-1 1-1 0 0,1-1 0 0 0,0 0 1 0 0,-1 0-1 0 0,1 1 1 0 0,0-1-1 0 0,-1-1 1 0 0,-6-22 1188 0 0,3 11-143 0 0,3 12-1090 0 0,1 0 0 0 0,0 1 0 0 0,-1-1 0 0 0,1 1 0 0 0,0-1 0 0 0,-1 1 0 0 0,1-1 0 0 0,-1 1 0 0 0,1-1 0 0 0,-1 1 0 0 0,1-1 0 0 0,-1 1 0 0 0,0-1 0 0 0,1 1 0 0 0,-1 0 0 0 0,1-1 0 0 0,-1 1 0 0 0,0 0 0 0 0,1 0 0 0 0,-1-1 1 0 0,0 1-1 0 0,1 0 0 0 0,-1 0 0 0 0,0 0 0 0 0,0 0 0 0 0,-21 2-53 0 0,7 0 97 0 0,11-2-237 0 0,0 1 0 0 0,0 0 0 0 0,-1 0 0 0 0,1 0 0 0 0,0 0-1 0 0,-4 3 1 0 0,-15 4 1088 0 0,16-6-717 0 0,-1 1 1 0 0,0 0 0 0 0,1 0-1 0 0,-11 7 1 0 0,3-2-82 0 0,14-8-119 0 0,-1 0-1 0 0,1 0 0 0 0,-1 0 0 0 0,1 0 1 0 0,-1-1-1 0 0,1 1 0 0 0,-1 0 1 0 0,1-1-1 0 0,-1 1 0 0 0,-1-1 1 0 0,-10-2 90 0 0,13-1 78 0 0,0 4-171 0 0,0 0-1 0 0,0 0 1 0 0,0 0-1 0 0,0-1 1 0 0,0 1-1 0 0,0 0 1 0 0,0 0-1 0 0,0-1 1 0 0,0 1-1 0 0,0 0 1 0 0,0 0-1 0 0,0-1 1 0 0,0 1-1 0 0,0 0 1 0 0,0 0 0 0 0,0 0-1 0 0,0-1 1 0 0,0 1-1 0 0,1 0 1 0 0,-1 0-1 0 0,0 0 1 0 0,0-1-1 0 0,0 1 1 0 0,0 0-1 0 0,0 0 1 0 0,1 0-1 0 0,-1 0 1 0 0,0-1-1 0 0,0 1 1 0 0,0 0-1 0 0,0 0 1 0 0,1 0-1 0 0,-1 0 1 0 0,0 0-1 0 0,0 0 1 0 0,0 0-1 0 0,1-1 1 0 0,-1 1 0 0 0,0 0-1 0 0,0 0 1 0 0,1 0-1 0 0,-1 0 1 0 0,4-5 3 0 0,-4 5-8 0 0,0-1 0 0 0,1 1 0 0 0,-1-1 0 0 0,0 1 0 0 0,1-1 0 0 0,-1 1 0 0 0,0 0 0 0 0,1-1 0 0 0,-1 1 0 0 0,0-1 0 0 0,1 1 0 0 0,-1 0 0 0 0,1-1 0 0 0,-1 1 0 0 0,1 0 0 0 0,-1 0 0 0 0,1-1 0 0 0,-1 1 0 0 0,1 0 0 0 0,-1 0 0 0 0,1 0 0 0 0,-1-1 0 0 0,1 1 0 0 0,-1 0 0 0 0,1 0 0 0 0,0 0 0 0 0,-1 0 0 0 0,1 0 0 0 0,-1 0 0 0 0,1 0 0 0 0,0 1 0 0 0,6-1 59 0 0,-6 1-61 0 0,0-1 0 0 0,0 0 1 0 0,0 0-1 0 0,0 0 0 0 0,-1 0 0 0 0,1 0 0 0 0,0 0 0 0 0,0 0 1 0 0,0 0-1 0 0,0 0 0 0 0,0 0 0 0 0,0 0 0 0 0,0 0 0 0 0,-1-1 0 0 0,1 1 1 0 0,0 0-1 0 0,0-1 0 0 0,0 1 0 0 0,1-1 0 0 0,18 25 0 0 0,-1-5 0 0 0,-15-16 31 0 0,-4-3-13 0 0,0 0 1 0 0,0-1-1 0 0,-1 1 1 0 0,1-1-1 0 0,0 1 1 0 0,0 0-1 0 0,0-1 1 0 0,0 1-1 0 0,0-1 1 0 0,0 1-1 0 0,0 0 1 0 0,0-1-1 0 0,0 1 1 0 0,0-1-1 0 0,0 1 0 0 0,0-1 1 0 0,0 1-1 0 0,0 0 1 0 0,0-1-1 0 0,0 1 1 0 0,0-1-1 0 0,0 1 1 0 0,1 0-1 0 0,-1-1 1 0 0,0 1-1 0 0,1-1 1 0 0,-2 1 1 0 0,0 1 0 0 0,0-1 1 0 0,1 0-1 0 0,-1 0 1 0 0,0 0-1 0 0,0 0 0 0 0,0 1 1 0 0,1-1-1 0 0,-1 0 1 0 0,0-1-1 0 0,0 1 0 0 0,0 0 1 0 0,1 0-1 0 0,-1 0 0 0 0,0 0 1 0 0,0 0-1 0 0,0-1 1 0 0,0 0-1 0 0,-29-8-35 0 0,7 2 84 0 0,12 4-47 0 0,-2 0 13 0 0,0 0 1 0 0,0 1 0 0 0,0 0-1 0 0,-24 1 1 0 0,-157-5 71 0 0,168 4-97 0 0,6 1-10 0 0,-36-7 0 0 0,-17-1 0 0 0,7 3 93 0 0,33 4 11 0 0,-41-9-1 0 0,47 6 15 0 0,22 5-85 0 0,0 0 1 0 0,0-1 0 0 0,0 0-1 0 0,0 0 1 0 0,1 0-1 0 0,-1 0 1 0 0,0-1 0 0 0,1 0-1 0 0,-1 0 1 0 0,1 0-1 0 0,0-1 1 0 0,0 1 0 0 0,-6-6-1 0 0,7 7-10 0 0,0-1-1 0 0,1 1 1 0 0,-1 0 0 0 0,0 0-1 0 0,0 0 1 0 0,0 0-1 0 0,0 0 1 0 0,0 1 0 0 0,0 0-1 0 0,0-1 1 0 0,0 1-1 0 0,0 0 1 0 0,0 0 0 0 0,-1 1-1 0 0,-2 0 1 0 0,-5-1 27 0 0,-91 7 102 0 0,-96-21 474 0 0,180 12-544 0 0,-19-2 200 0 0,0-2 0 0 0,0-1 0 0 0,-38-13 0 0 0,52 13-195 0 0,0 2 0 0 0,0 1-1 0 0,0 0 1 0 0,-1 2 0 0 0,-46 1-1 0 0,70 1-92 0 0,-10-2 44 0 0,10 2-38 0 0,0 0 1 0 0,0 0 0 0 0,0 0-1 0 0,0 0 1 0 0,-1 0-1 0 0,1 0 1 0 0,0 0 0 0 0,0 0-1 0 0,0 0 1 0 0,0 0 0 0 0,0 0-1 0 0,0 0 1 0 0,0 0 0 0 0,-1 0-1 0 0,1 0 1 0 0,0 0-1 0 0,0 0 1 0 0,0 0 0 0 0,0 0-1 0 0,0 0 1 0 0,0 0 0 0 0,0 0-1 0 0,-1 0 1 0 0,1 0 0 0 0,0 0-1 0 0,0-1 1 0 0,0 1-1 0 0,0 0 1 0 0,0 0 0 0 0,0 0-1 0 0,0 0 1 0 0,0 0 0 0 0,0 0-1 0 0,0 0 1 0 0,-1 0 0 0 0,1 0-1 0 0,0-1 1 0 0,0 1-1 0 0,0 0 1 0 0,0 0 0 0 0,0 0-1 0 0,0 0 1 0 0,0 0 0 0 0,0 0-1 0 0,0 0 1 0 0,0-1 0 0 0,0 1-1 0 0,0 0 1 0 0,0 0-1 0 0,0 0 1 0 0,0 0 0 0 0,0 0-1 0 0,0 0 1 0 0,0 0 0 0 0,0-1-1 0 0,0 1 1 0 0,0 0 0 0 0,0 0-1 0 0,1 0 1 0 0,-1 0-1 0 0,0 0 1 0 0,0 0 0 0 0,0 0-1 0 0,0 0 1 0 0,0-1 0 0 0,0 1-1 0 0,0 0 1 0 0,4-1 4 0 0,1 0-1 0 0,-1 1 1 0 0,0-1 0 0 0,0 1-1 0 0,0 0 1 0 0,1 0 0 0 0,-1 0-1 0 0,0 1 1 0 0,0-1 0 0 0,6 2-1 0 0,11 1-2 0 0,169 5-67 0 0,-76-4 66 0 0,209-14 38 0 0,-72-1-471 0 0,40 30 611 0 0,-99-2 51 0 0,51 14-230 0 0,-132-17 0 0 0,-31-4 0 0 0,-60-9 0 0 0,29 0 0 0 0,-31-1 0 0 0,-16-2 0 0 0,-7-2 0 0 0,-7-3 0 0 0,-6 2 0 0 0,-1 0 0 0 0,1 2 0 0 0,-30-3 0 0 0,-4-1 0 0 0,21 3-8 0 0,1 1-1 0 0,-48 1 1 0 0,-59 11-1090 0 0,54-2 592 0 0,-346-1 2039 0 0,246-1-1533 0 0,158-4 0 0 0,9 1 0 0 0,-25 5 0 0 0,31-4 0 0 0,1-1 0 0 0,-1-1 0 0 0,0 1 0 0 0,0-2 0 0 0,1 1 0 0 0,-1-1 0 0 0,-12-2 0 0 0,14-2 0 0 0,13 0 0 0 0,15-1 0 0 0,79 1 4 0 0,26-1-72 0 0,119 9 68 0 0,117-14 0 0 0,-330 8 0 0 0,-11 0 25 0 0,-1-1 0 0 0,27-7-1 0 0,-5 0-1546 0 0,-65 12 2003 0 0,1-1 0 0 0,-28-2 0 0 0,-27 1-540 0 0,-239-7 59 0 0,193-5-22 0 0,-67-1-20 0 0,98 13 42 0 0,-436-15 0 0 0,208 11 0 0 0,115 6 0 0 0,-51-16 0 0 0,192 9 0 0 0,-74-10 0 0 0,-23-1 0 0 0,-162-11 0 0 0,319 26 0 0 0,-50-5 22 0 0,1 2-1 0 0,-60 3 0 0 0,-10 6 104 0 0,-25 2-31 0 0,107-5-69 0 0,-45-4 0 0 0,10 0 42 0 0,5-1-57 0 0,45 1 3 0 0,0 1 1 0 0,0 1 0 0 0,-33 5-1 0 0,-21 11 30 0 0,-46 6 42 0 0,77-19 140 0 0,-1-3 0 0 0,-69-7 0 0 0,47 2-88 0 0,-174-5 99 0 0,228 11-236 0 0,1 0 0 0 0,0 1 0 0 0,0 1 0 0 0,-33 10 0 0 0,0-1 0 0 0,1-4 0 0 0,-100 4 0 0 0,-52-16 0 0 0,181 4 0 0 0,-1 1 0 0 0,0 1 0 0 0,-41 8 0 0 0,-71 6-1 0 0,40-7 13 0 0,40-4 12 0 0,-68-3 1 0 0,78-3-21 0 0,-8 1-4 0 0,-94-12 0 0 0,123 9 0 0 0,-1 2 0 0 0,0 1 0 0 0,-30 3 0 0 0,-13 0 0 0 0,-110-1 118 0 0,-181-19-44 0 0,310 15-78 0 0,36 3 27 0 0,-1-2-1 0 0,-19-2 1 0 0,-48-7 31 0 0,76 10-45 0 0,0 1 0 0 0,0-1 0 0 0,0 1 0 0 0,0-1 1 0 0,1 1-1 0 0,-1 0 0 0 0,0 0 0 0 0,0 1 1 0 0,-7 3-1 0 0,6-3 0 0 0,0 0 0 0 0,0 0 1 0 0,0 0-1 0 0,-7 1 0 0 0,-13 2-9 0 0,0 1 0 0 0,0 1 0 0 0,-32 14 0 0 0,46-16 0 0 0,-32 13 0 0 0,26-9 0 0 0,-25 7 0 0 0,23-9 0 0 0,0 2 0 0 0,1 0 0 0 0,0 0 0 0 0,1 2 0 0 0,-21 16 0 0 0,33-22 0 0 0,-1-1 0 0 0,2 1 0 0 0,-1 1 0 0 0,1-1 0 0 0,-1 1 0 0 0,1-1 0 0 0,1 1 0 0 0,-1 0 0 0 0,1 1 0 0 0,-3 8 0 0 0,-3 9 0 0 0,-7 37 0 0 0,11-42 0 0 0,-11 79 0 0 0,14-84 0 0 0,-4 60 0 0 0,5-50 0 0 0,0-1 0 0 0,-2 1 0 0 0,-6 24 0 0 0,6-40 4 0 0,2 0 0 0 0,-1 1 0 0 0,1-1 0 0 0,0 1 0 0 0,1-1 0 0 0,0 1 0 0 0,0-1 0 0 0,1 1 0 0 0,0-1 0 0 0,1 0 0 0 0,0 1 0 0 0,0-1 0 0 0,0 0 0 0 0,1 0 0 0 0,6 11 0 0 0,13 27-4 0 0,-12-25 0 0 0,0 0 0 0 0,-1 0 0 0 0,-2 1 0 0 0,0 0 0 0 0,8 43 0 0 0,-11 43 40 0 0,-4-75 5 0 0,2 0-1 0 0,9 63 1 0 0,-8-86-39 0 0,-1 0 1 0 0,2 0 0 0 0,-1-1 0 0 0,1 1-1 0 0,0-1 1 0 0,1 0 0 0 0,0 0 0 0 0,1 0-1 0 0,0 0 1 0 0,0-1 0 0 0,1 0 0 0 0,0-1-1 0 0,13 12 1 0 0,-5-5 15 0 0,2-1 1 0 0,0-1-1 0 0,0 0 0 0 0,1-1 1 0 0,1-1-1 0 0,27 12 0 0 0,-16-14 118 0 0,42 7-1 0 0,-46-10-106 0 0,32 6-8 0 0,122 21 139 0 0,-29-12-62 0 0,185 1-1 0 0,-310-21-101 0 0,52 0 0 0 0,79 10 0 0 0,214 5 65 0 0,-313-15-66 0 0,230-4 129 0 0,57 6-53 0 0,-109-21 68 0 0,-142 8-65 0 0,99 3-1 0 0,-38 9-34 0 0,208-25 0 0 0,-259 15-1 0 0,116 6 0 0 0,22 0-9 0 0,-49-18-5 0 0,-85 7 8 0 0,133 1-41 0 0,12-2 74 0 0,45 0-69 0 0,-120 27 0 0 0,-60-1 0 0 0,54-3 0 0 0,201 15 0 0 0,41-13 0 0 0,-294-11 0 0 0,46 14 0 0 0,-18 0 0 0 0,250-27 0 0 0,-149 1 0 0 0,-64 9-1 0 0,-130 1 7 0 0,73-15 0 0 0,-38-6 104 0 0,-72 19-103 0 0,-12 4 8 0 0,-1 0 0 0 0,1 0 0 0 0,0 0-1 0 0,9 1 1 0 0,16-2 39 0 0,-28 2-53 0 0,2-1 8 0 0,-1 0 0 0 0,1 0 0 0 0,-1 0 0 0 0,0-1 1 0 0,0 1-1 0 0,6-4 0 0 0,-8 4-3 0 0,0 0 0 0 0,-1-1-1 0 0,1 0 1 0 0,-1 1 0 0 0,1-1 0 0 0,-1 0-1 0 0,0 1 1 0 0,1-1 0 0 0,-1 0 0 0 0,0 0-1 0 0,0 0 1 0 0,0 0 0 0 0,-1 0 0 0 0,1 0-1 0 0,0 0 1 0 0,-1-3 0 0 0,5-20 174 0 0,-2-1 0 0 0,-1 1 0 0 0,-1-1 0 0 0,-4-41 0 0 0,1-3-99 0 0,2 28-80 0 0,1-12 2 0 0,-2-1 1 0 0,-12-68-1 0 0,4 56 60 0 0,-6-26-9 0 0,8 58 34 0 0,-4-69 0 0 0,1 7 1575 0 0,-4-3-1976 0 0,5 26-410 0 0,-27-103 0 0 0,32 163 736 0 0,0 0 0 0 0,1 0 0 0 0,1 0-1 0 0,-1-17 1 0 0,-8 72-1404 0 0,0-3-1630 0 0,-1 19-4431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3:17.578"/>
    </inkml:context>
    <inkml:brush xml:id="br0">
      <inkml:brushProperty name="width" value="0.1" units="cm"/>
      <inkml:brushProperty name="height" value="0.1" units="cm"/>
      <inkml:brushProperty name="color" value="#F4F91B"/>
    </inkml:brush>
  </inkml:definitions>
  <inkml:trace contextRef="#ctx0" brushRef="#br0">3479 67 455 0 0,'-1'-2'184'0'0,"1"-1"-1"0"0,0 0 0 0 0,-1 1 0 0 0,0-1 1 0 0,0 1-1 0 0,1-1 0 0 0,-1 1 0 0 0,-1-1 0 0 0,1 1 1 0 0,0-1-1 0 0,-1 1 0 0 0,1 0 0 0 0,-1 0 0 0 0,0 0 1 0 0,1 0-1 0 0,-1 0 0 0 0,0 0 0 0 0,0 0 0 0 0,0 1 1 0 0,-1-1-1 0 0,1 1 0 0 0,0-1 0 0 0,-1 1 0 0 0,1 0 1 0 0,-6-2-1 0 0,2 1-1 0 0,-1 0 0 0 0,0 0 0 0 0,0 0 0 0 0,0 1 0 0 0,0 0 1 0 0,0 0-1 0 0,0 1 0 0 0,-14 0 0 0 0,-143 27 375 0 0,-40-9-337 0 0,-149 22 1042 0 0,280-30-1131 0 0,-1-3 0 0 0,-99-4 0 0 0,89-2-68 0 0,-269 22 639 0 0,161-4-214 0 0,-1-8 0 0 0,-196-15 0 0 0,-50-23 217 0 0,332 19-588 0 0,-126 9 250 0 0,0 19-4097 0 0,140-9-137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3:19.240"/>
    </inkml:context>
    <inkml:brush xml:id="br0">
      <inkml:brushProperty name="width" value="0.1" units="cm"/>
      <inkml:brushProperty name="height" value="0.1" units="cm"/>
      <inkml:brushProperty name="color" value="#F4F91B"/>
    </inkml:brush>
  </inkml:definitions>
  <inkml:trace contextRef="#ctx0" brushRef="#br0">3161 97 3911 0 0,'-2'-3'47'0'0,"0"0"0"0"0,-1 0 0 0 0,0 1 0 0 0,0-1 0 0 0,0 1 0 0 0,0 0 0 0 0,0 0 0 0 0,0 0 0 0 0,-1 0 0 0 0,1 1 0 0 0,-5-2 0 0 0,-45-10 799 0 0,16 5-568 0 0,-15-9 117 0 0,34 10-53 0 0,0 1 0 0 0,-1 1 1 0 0,0 1-1 0 0,0 0 0 0 0,-30-1 0 0 0,-32 9 769 0 0,-146 27 0 0 0,157-19-943 0 0,-321 34 154 0 0,345-43-266 0 0,-419 12 632 0 0,301-22-435 0 0,-111-4 214 0 0,-160-13-85 0 0,-113-29-1208 0 0,508 50 432 0 0,-54-4-3712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23:37.852"/>
    </inkml:context>
    <inkml:brush xml:id="br0">
      <inkml:brushProperty name="width" value="0.1" units="cm"/>
      <inkml:brushProperty name="height" value="0.1" units="cm"/>
      <inkml:brushProperty name="color" value="#F4F91B"/>
    </inkml:brush>
  </inkml:definitions>
  <inkml:trace contextRef="#ctx0" brushRef="#br0">631 1940 455 0 0,'-43'4'13'0'0,"36"-3"225"0"0,0 0-1 0 0,-1 0 1 0 0,1-1-1 0 0,0 1 1 0 0,-1-2-1 0 0,1 1 1 0 0,0-1-1 0 0,0 0 1 0 0,-1-1-1 0 0,-6-1 1 0 0,4-2 430 0 0,0 0 1 0 0,0 0 0 0 0,1-1-1 0 0,0 0 1 0 0,0-1 0 0 0,1 0-1 0 0,-10-9 1 0 0,17 15-566 0 0,-1-1 0 0 0,1 1 0 0 0,-1 0 0 0 0,1 0 1 0 0,-1 0-1 0 0,1 0 0 0 0,-1 0 0 0 0,0 1 0 0 0,1-1 0 0 0,-1 0 0 0 0,0 1 0 0 0,0-1 0 0 0,0 1 0 0 0,0 0 0 0 0,1-1 1 0 0,-1 1-1 0 0,0 0 0 0 0,0 0 0 0 0,0 0 0 0 0,0 1 0 0 0,0-1 0 0 0,0 0 0 0 0,-2 2 0 0 0,-5 1 60 0 0,1 0-1 0 0,0 0 0 0 0,0 1 0 0 0,-7 6 1 0 0,9-7-21 0 0,-1 1 1 0 0,1-1-1 0 0,-13 5 1 0 0,18-8-115 0 0,-1 1 0 0 0,1-1 1 0 0,0 1-1 0 0,0-1 0 0 0,0 0 0 0 0,0 1 0 0 0,0 0 1 0 0,0-1-1 0 0,0 1 0 0 0,0 0 0 0 0,0-1 0 0 0,0 1 1 0 0,0 0-1 0 0,0 0 0 0 0,0 0 0 0 0,0 0 0 0 0,1 0 1 0 0,-1 0-1 0 0,0 0 0 0 0,1 0 0 0 0,-1 0 0 0 0,1 0 1 0 0,-1 0-1 0 0,1 1 0 0 0,0-1 0 0 0,-1 0 0 0 0,1 0 1 0 0,0 2-1 0 0,-2 4 117 0 0,0-4-87 0 0,1-1 1 0 0,-1 0 0 0 0,0 0 0 0 0,0 0 0 0 0,0 0-1 0 0,0 0 1 0 0,0 0 0 0 0,0 0 0 0 0,0-1 0 0 0,-4 3-1 0 0,11-1 401 0 0,1 0 0 0 0,0 0 0 0 0,12 3 0 0 0,90 15 973 0 0,60 27-700 0 0,-152-45-585 0 0,0-1-1 0 0,1-1 0 0 0,-1 0 0 0 0,0-1 1 0 0,0-1-1 0 0,30-5 0 0 0,-27 5-65 0 0,1 0-1 0 0,-1 2 0 0 0,0 0 1 0 0,0 1-1 0 0,31 8 1 0 0,-14-4-30 0 0,262 37 455 0 0,-230-32-360 0 0,-37-5-60 0 0,41 3 0 0 0,-34-9 64 0 0,48-5 1 0 0,-31 2 79 0 0,0 2 1 0 0,79 8-1 0 0,108 28 50 0 0,-192-27-224 0 0,-20-4 38 0 0,0-1 1 0 0,1-1 0 0 0,-1-1-1 0 0,0-2 1 0 0,36-6-1 0 0,18-2 118 0 0,116 4 0 0 0,-85 4-133 0 0,-74 0-43 0 0,200-14 244 0 0,-120 4-216 0 0,-84 9-41 0 0,46 3 0 0 0,-18 1-5 0 0,91 9-20 0 0,-58-2 15 0 0,-66-6 33 0 0,68 0-28 0 0,33-16 879 0 0,-30 1 1346 0 0,-35 9-4491 0 0,-23 2 1917 0 0,-19 0 337 0 0,33 3 0 0 0,106 7 66 0 0,-84-5 4 0 0,92-3 86 0 0,-89-2 1893 0 0,91 6-3144 0 0,139-6 549 0 0,-119-14 748 0 0,-31 9-90 0 0,-130 6-108 0 0,222 4-10 0 0,-184 1 22 0 0,-46-2-2 0 0,0-1-1 0 0,-1-2 1 0 0,1 0 0 0 0,0-2-1 0 0,33-6 1 0 0,-45 5 14 0 0,1-1 0 0 0,-1-1 1 0 0,0 0-1 0 0,0-1 0 0 0,-1-1 0 0 0,0 0 0 0 0,15-10 0 0 0,19-13 98 0 0,-26 18 40 0 0,20-16-1 0 0,-34 23-122 0 0,-1-1 0 0 0,1 0 0 0 0,-1 0 1 0 0,-1-1-1 0 0,1 0 0 0 0,7-12 0 0 0,-5 3 23 0 0,0 0 0 0 0,0 0-1 0 0,-2 0 1 0 0,8-32 0 0 0,-6 12 35 0 0,3-48 0 0 0,11-64 117 0 0,-14 100-154 0 0,27-279 71 0 0,-36 144-13 0 0,-2 152-99 0 0,-1 1-1 0 0,-2 1 1 0 0,-1-1 0 0 0,-1 1-1 0 0,-15-33 1 0 0,-3 3 57 0 0,-44-75 0 0 0,62 122-86 0 0,0 0 0 0 0,-1 0 0 0 0,-1 0 0 0 0,1 1 0 0 0,-2 1 0 0 0,-16-14 0 0 0,7 9 0 0 0,-1 1 0 0 0,-42-22 0 0 0,38 25 0 0 0,-1 1 0 0 0,0 2 0 0 0,-29-6 0 0 0,-30-10 0 0 0,12 1 0 0 0,-103-18 0 0 0,-77 3 0 0 0,194 27 0 0 0,0-2 0 0 0,-70-27 0 0 0,-41-9 0 0 0,51 24 0 0 0,-144-10 0 0 0,9 4-17 0 0,5 0-14 0 0,180 26 23 0 0,-113 6 0 0 0,179-1 8 0 0,-469 15-64 0 0,195-17 64 0 0,143 3 0 0 0,-111-22 0 0 0,161 11 0 0 0,-211-15 0 0 0,180 29 0 0 0,65-1 0 0 0,-402 4 0 0 0,344-7 0 0 0,-439-15 0 0 0,459 15 0 0 0,-21-2 0 0 0,-23-2 0 0 0,39 2 0 0 0,79 1-1 0 0,-16 0-16 0 0,-1 0-1 0 0,-49 6 1 0 0,34 0 1 0 0,31-4-5 0 0,0 1 0 0 0,0 0 0 0 0,-25 7 0 0 0,35-7 11 0 0,0 0-1 0 0,1 0 0 0 0,0 0 0 0 0,-1 1 0 0 0,1-1 1 0 0,0 1-1 0 0,0 0 0 0 0,0 0 0 0 0,0 0 0 0 0,1 1 1 0 0,0-1-1 0 0,-1 1 0 0 0,1 0 0 0 0,0 0 1 0 0,-4 8-1 0 0,2-2-9 0 0,1 1-1 0 0,-1 0 1 0 0,2 0 0 0 0,-5 24 0 0 0,-3 49-133 0 0,5-22 100 0 0,-4-1 46 0 0,-29 303-122 0 0,38-324 126 0 0,-18 362-122 0 0,16-356 125 0 0,2 0 0 0 0,2 1 0 0 0,2-1 0 0 0,2 0 0 0 0,2-1 0 0 0,20 73 0 0 0,-5-36 0 0 0,17 128 0 0 0,-38-207 0 0 0,2 43 0 0 0,-2-42 0 0 0,-1 1 0 0 0,0-1 0 0 0,-1 1 0 0 0,1-1 0 0 0,-1 0 0 0 0,0 0 0 0 0,0 1 0 0 0,-1 3 0 0 0,2-8 0 0 0,0 0 1 0 0,0 0-1 0 0,0 0 0 0 0,0 0 0 0 0,0 0 1 0 0,0 0-1 0 0,0 0 0 0 0,0 0 0 0 0,0-1 1 0 0,0 1-1 0 0,0 0 0 0 0,0 0 1 0 0,0 0-1 0 0,0 0 0 0 0,0 0 0 0 0,-1 0 1 0 0,1 0-1 0 0,0 0 0 0 0,0 0 0 0 0,0 0 1 0 0,0 0-1 0 0,0 0 0 0 0,0 0 0 0 0,0 0 1 0 0,0 0-1 0 0,0 0 0 0 0,0 0 0 0 0,0-1 1 0 0,0 1-1 0 0,0 0 0 0 0,0 0 1 0 0,0 0-1 0 0,0 0 0 0 0,0 0 0 0 0,-1 0 1 0 0,1 0-1 0 0,0 0 0 0 0,0 0 0 0 0,0 0 1 0 0,0 0-1 0 0,0 0 0 0 0,0 0 0 0 0,0 0 1 0 0,0 0-1 0 0,0 0 0 0 0,0 0 0 0 0,0 0 1 0 0,0 0-1 0 0,0 0 0 0 0,-1 0 1 0 0,1 0-1 0 0,0 0 0 0 0,0 0 0 0 0,0 1 1 0 0,0-1-1 0 0,0 0 0 0 0,0 0 0 0 0,0 0 1 0 0,0 0-1 0 0,0 0 0 0 0,0 0 0 0 0,0 0 1 0 0,0 0-1 0 0,0 0 0 0 0,0 0 0 0 0,0 0 1 0 0,-3-11 39 0 0,2 9-34 0 0,1 0-1 0 0,0 0 1 0 0,-1 0 0 0 0,0 0 0 0 0,1 0 0 0 0,-1 0 0 0 0,0 0 0 0 0,0 0-1 0 0,0 0 1 0 0,0 0 0 0 0,-2-2 0 0 0,2 3-6 0 0,1 1-1 0 0,-1 0 1 0 0,1 0-1 0 0,-1 0 1 0 0,1 0-1 0 0,-1 0 1 0 0,1 0-1 0 0,-1 0 1 0 0,1 0-1 0 0,-1 0 1 0 0,0 1-1 0 0,1-1 1 0 0,0 0-1 0 0,-1 0 1 0 0,1 0-1 0 0,-1 0 1 0 0,1 1-1 0 0,-1-1 1 0 0,1 0-1 0 0,-1 1 1 0 0,1-1-1 0 0,0 0 1 0 0,-1 1-1 0 0,0 0 1 0 0,-10 11-40 0 0,8-8 17 0 0,-40 43-848 0 0,-13 14-3891 0 0,33-27-3010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5:40.814"/>
    </inkml:context>
    <inkml:brush xml:id="br0">
      <inkml:brushProperty name="width" value="0.1" units="cm"/>
      <inkml:brushProperty name="height" value="0.1" units="cm"/>
      <inkml:brushProperty name="color" value="#F4F91B"/>
    </inkml:brush>
  </inkml:definitions>
  <inkml:trace contextRef="#ctx0" brushRef="#br0">3560 275 4631 0 0,'-1'-4'118'0'0,"0"0"-1"0"0,0 1 0 0 0,-1-1 1 0 0,1 1-1 0 0,-1-1 0 0 0,0 1 0 0 0,0 0 1 0 0,0-1-1 0 0,0 1 0 0 0,0 0 1 0 0,-1 0-1 0 0,1 1 0 0 0,-5-4 0 0 0,-11-16 201 0 0,9 7-152 0 0,0 1-17 0 0,-1 0 0 0 0,-14-17-1 0 0,20 27-133 0 0,-1 0 0 0 0,1 0 0 0 0,-1 0 0 0 0,0 0 0 0 0,0 1 0 0 0,0 0 0 0 0,-1 0 0 0 0,1 0 0 0 0,-1 0-1 0 0,-6-1 1 0 0,-24-6 79 0 0,-58-7 0 0 0,-20-4 1017 0 0,84 14-512 0 0,0 1 0 0 0,-52-3 1 0 0,-64 7-245 0 0,111 2-340 0 0,-134-5 220 0 0,101 2-113 0 0,-462-8 1014 0 0,-447 33-64 0 0,845-17-979 0 0,-122 6 40 0 0,172-4-105 0 0,-94 22 1 0 0,-181 72-1124 0 0,272-72-3429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5:43.634"/>
    </inkml:context>
    <inkml:brush xml:id="br0">
      <inkml:brushProperty name="width" value="0.1" units="cm"/>
      <inkml:brushProperty name="height" value="0.1" units="cm"/>
      <inkml:brushProperty name="color" value="#F4F91B"/>
    </inkml:brush>
  </inkml:definitions>
  <inkml:trace contextRef="#ctx0" brushRef="#br0">2634 11 1375 0 0,'0'-1'37'0'0,"0"1"-1"0"0,0-1 0 0 0,0 1 0 0 0,0-1 0 0 0,0 1 1 0 0,-1-1-1 0 0,1 1 0 0 0,0-1 0 0 0,0 1 0 0 0,-1-1 1 0 0,1 1-1 0 0,0-1 0 0 0,-1 1 0 0 0,1 0 0 0 0,0-1 0 0 0,-1 1 1 0 0,1 0-1 0 0,-1-1 0 0 0,1 1 0 0 0,0 0 0 0 0,-1 0 1 0 0,1-1-1 0 0,-1 1 0 0 0,1 0 0 0 0,-1 0 0 0 0,1 0 1 0 0,-1-1-1 0 0,1 1 0 0 0,-1 0 0 0 0,1 0 0 0 0,-1 0 0 0 0,1 0 1 0 0,-1 0-1 0 0,1 0 0 0 0,-1 0 0 0 0,1 0 0 0 0,-1 0 1 0 0,0 1-1 0 0,-29 3 1866 0 0,10 0-2146 0 0,-117-7 2073 0 0,45 0-833 0 0,-129 13 0 0 0,69-1-361 0 0,39-4-167 0 0,-86 5 78 0 0,-54 4-104 0 0,-160 14-189 0 0,145-31 4 0 0,65-1 179 0 0,-45 13-114 0 0,238-9-308 0 0,-140 11-219 0 0,86-3-2758 0 0,19 1-669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5:45.087"/>
    </inkml:context>
    <inkml:brush xml:id="br0">
      <inkml:brushProperty name="width" value="0.1" units="cm"/>
      <inkml:brushProperty name="height" value="0.1" units="cm"/>
      <inkml:brushProperty name="color" value="#F4F91B"/>
    </inkml:brush>
  </inkml:definitions>
  <inkml:trace contextRef="#ctx0" brushRef="#br0">3716 44 1375 0 0,'4'-3'2045'0'0,"-4"4"-2017"0"0,3-8 73 0 0,-3 5 30 0 0,0 1 0 0 0,-1 0 0 0 0,1-1-1 0 0,0 1 1 0 0,-1 0 0 0 0,1-1 0 0 0,-1 1 0 0 0,0 0 0 0 0,1-1 0 0 0,-1 1 0 0 0,0 0 0 0 0,0 0 0 0 0,0 0 0 0 0,0 0-1 0 0,0 0 1 0 0,0 0 0 0 0,0 0 0 0 0,0 0 0 0 0,0 0 0 0 0,0 1 0 0 0,0-1 0 0 0,-1 0 0 0 0,1 1 0 0 0,0-1-1 0 0,0 1 1 0 0,-1-1 0 0 0,1 1 0 0 0,0-1 0 0 0,-1 1 0 0 0,1 0 0 0 0,-3 0 0 0 0,-6-2 38 0 0,-1 1 1 0 0,0 0-1 0 0,-12 2 0 0 0,13-1 55 0 0,-247 9 775 0 0,41-15-730 0 0,-92 1 215 0 0,-72 7-49 0 0,-79 5-171 0 0,172 5-161 0 0,-119 10 29 0 0,-96-5 9 0 0,293-17-69 0 0,39 6 20 0 0,-21 0-640 0 0,70-5-2109 0 0,1 0-953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6:03.593"/>
    </inkml:context>
    <inkml:brush xml:id="br0">
      <inkml:brushProperty name="width" value="0.1" units="cm"/>
      <inkml:brushProperty name="height" value="0.1" units="cm"/>
      <inkml:brushProperty name="color" value="#F4F91B"/>
    </inkml:brush>
  </inkml:definitions>
  <inkml:trace contextRef="#ctx0" brushRef="#br0">1402 127 1375 0 0,'-5'-3'-567'0'0,"2"1"1073"0"0,-1 0-1 0 0,0 0 1 0 0,0 1 0 0 0,1-1-1 0 0,-1 1 1 0 0,0 0 0 0 0,0 0-1 0 0,-1 0 1 0 0,1 0-1 0 0,-8 1 1 0 0,-61 2 180 0 0,-24 0-535 0 0,68-3-327 0 0,-192-10 1767 0 0,166 5-519 0 0,-107-25 1 0 0,124 24-782 0 0,0 0 0 0 0,-51 0 0 0 0,56 4-180 0 0,-109-3 229 0 0,-28-2 63 0 0,130 4-204 0 0,-101-15 643 0 0,123 15-714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6:04.335"/>
    </inkml:context>
    <inkml:brush xml:id="br0">
      <inkml:brushProperty name="width" value="0.1" units="cm"/>
      <inkml:brushProperty name="height" value="0.1" units="cm"/>
      <inkml:brushProperty name="color" value="#F4F91B"/>
    </inkml:brush>
  </inkml:definitions>
  <inkml:trace contextRef="#ctx0" brushRef="#br0">2069 99 919 0 0,'-20'-5'1278'0'0,"-93"-19"4068"0"0,100 23-5150 0 0,1 0 0 0 0,0 0 0 0 0,0 1 0 0 0,0 1 0 0 0,-1 0 0 0 0,1 0 0 0 0,-16 5 0 0 0,14-2-117 0 0,1-1 1 0 0,0-1-1 0 0,-1-1 0 0 0,1 0 0 0 0,-18-1 0 0 0,-70-9 656 0 0,73 4-472 0 0,-1 2 0 0 0,0 2 0 0 0,-32 1 0 0 0,-48 6 35 0 0,-35 4-258 0 0,94-4 124 0 0,-1-4-1 0 0,1-1 0 0 0,-1-2 0 0 0,-89-15 0 0 0,7 2 499 0 0,32 5-212 0 0,-23-5-33 0 0,-141-19 365 0 0,239 30-761 0 0,1 1-1 0 0,0 0 1 0 0,-1 3 0 0 0,1 0 0 0 0,0 1 0 0 0,-31 7-1 0 0,7 3-20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6:05.999"/>
    </inkml:context>
    <inkml:brush xml:id="br0">
      <inkml:brushProperty name="width" value="0.1" units="cm"/>
      <inkml:brushProperty name="height" value="0.1" units="cm"/>
      <inkml:brushProperty name="color" value="#F4F91B"/>
    </inkml:brush>
  </inkml:definitions>
  <inkml:trace contextRef="#ctx0" brushRef="#br0">2638 19 455 0 0,'-16'-4'903'0'0,"0"1"0"0"0,0 0 0 0 0,0 2 0 0 0,-24-1 0 0 0,0 0-410 0 0,-2 0 405 0 0,0 1-1 0 0,-43 5 0 0 0,58-1-680 0 0,1 2 1 0 0,-31 8-1 0 0,-163 47 906 0 0,122-42-405 0 0,27-6-311 0 0,-106 17 36 0 0,69-13-270 0 0,60-10-7 0 0,-57-1-1 0 0,69-4-40 0 0,9 0 23 0 0,0-2-1 0 0,-1 0 0 0 0,1-2 0 0 0,-42-9 0 0 0,-17-9 607 0 0,0 4-1 0 0,-1 3 0 0 0,-1 5 1 0 0,-98 1-1 0 0,-29 19-359 0 0,176-6-686 0 0,-1 2-1 0 0,1 1 1 0 0,-55 19-1 0 0,-46 28-4415 0 0,66-24-95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6:07.537"/>
    </inkml:context>
    <inkml:brush xml:id="br0">
      <inkml:brushProperty name="width" value="0.1" units="cm"/>
      <inkml:brushProperty name="height" value="0.1" units="cm"/>
      <inkml:brushProperty name="color" value="#F4F91B"/>
    </inkml:brush>
  </inkml:definitions>
  <inkml:trace contextRef="#ctx0" brushRef="#br0">3551 160 3911 0 0,'-4'4'68'0'0,"0"-1"0"0"0,0 0 0 0 0,0 1 0 0 0,0-1 0 0 0,-5 2 0 0 0,0 0-65 0 0,0 0-1 0 0,-1-1 0 0 0,0-1 0 0 0,1 0 0 0 0,-2 0 0 0 0,1 0 0 0 0,0-1 0 0 0,0-1 0 0 0,0 0 0 0 0,-1 0 0 0 0,1-1 0 0 0,-1-1 0 0 0,-13-1 1 0 0,-14-4 259 0 0,0-2 1 0 0,-45-16-1 0 0,65 19-49 0 0,-8-5 408 0 0,1 0 0 0 0,-26-15-1 0 0,-31-13 1315 0 0,71 35-1705 0 0,1-1 0 0 0,-1 1 1 0 0,0 1-1 0 0,0 0 0 0 0,0 1 1 0 0,-13-1-1 0 0,-8 4-96 0 0,0 1 0 0 0,1 2 0 0 0,-35 9 1 0 0,-37 6 33 0 0,17-12-114 0 0,-1-3-1 0 0,-139-11 0 0 0,38 2 483 0 0,-461 9 507 0 0,645-5-1040 0 0,-231 6 167 0 0,2-20-12 0 0,-76-51 20 0 0,217 42-154 0 0,51 15 34 0 0,0 2-1 0 0,0 1 0 0 0,-61 1 1 0 0,-125 18-1205 0 0,135-4-3440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48:43.616"/>
    </inkml:context>
    <inkml:brush xml:id="br0">
      <inkml:brushProperty name="width" value="0.1" units="cm"/>
      <inkml:brushProperty name="height" value="0.1" units="cm"/>
      <inkml:brushProperty name="color" value="#66CC00"/>
    </inkml:brush>
  </inkml:definitions>
  <inkml:trace contextRef="#ctx0" brushRef="#br0">9912 433 919 0 0,'1'-13'3613'0'0,"0"-4"-1303"0"0,-3 5-1973 0 0,1-3 776 0 0,-1 5 228 0 0,1 9-1284 0 0,0 1 0 0 0,0 0 0 0 0,0-1 0 0 0,0 1 0 0 0,0-1 0 0 0,0 1 0 0 0,1 0 0 0 0,-1 0 0 0 0,0 0 0 0 0,0-1 0 0 0,0 1 0 0 0,0 0-1 0 0,0 0 1 0 0,-2 1 0 0 0,-3-1 21 0 0,1 1-1 0 0,-1 0 1 0 0,0 1-1 0 0,1 0 1 0 0,0 0-1 0 0,-1 0 1 0 0,-7 4-1 0 0,-14 6 225 0 0,17-9 0 0 0,0-1 1 0 0,-1-1-1 0 0,1 1 1 0 0,0-2-1 0 0,0 1 1 0 0,-1-1-1 0 0,1-1 1 0 0,-15-2 0 0 0,-7 0 414 0 0,8 2-298 0 0,0 2 0 0 0,0 0 0 0 0,-34 8 0 0 0,6-1-49 0 0,7 1 63 0 0,34-6-30 0 0,0 0 0 0 0,0-1 0 0 0,-21 1 1 0 0,30-3-517 0 0,-20 1-104 0 0,0-2 0 0 0,0 0-1 0 0,-41-9 1 0 0,-137-36 1161 0 0,114 31-746 0 0,1 3-49 0 0,58 13-72 0 0,1 0 1 0 0,0 2-1 0 0,0 0 1 0 0,-51 15-1 0 0,29-6-47 0 0,2 1 67 0 0,33-8-66 0 0,1-2-1 0 0,-1 1 1 0 0,-22 2 0 0 0,-27 2 153 0 0,39-4-102 0 0,-38 1-1 0 0,9-4 2 0 0,19 0-6 0 0,-38-3 0 0 0,15-5 122 0 0,-42-3 114 0 0,-9 10-103 0 0,-21-1-80 0 0,-78-2 52 0 0,0 1-16 0 0,86-4-166 0 0,65 4 0 0 0,-96 4 0 0 0,149-2 0 0 0,-22 2 0 0 0,-31 6 0 0 0,31-3 0 0 0,-33 1 0 0 0,-28 0 25 0 0,-28 0 14 0 0,-51-18 21 0 0,135 9-56 0 0,-213-14 200 0 0,110 19-133 0 0,107-1-29 0 0,13-1-26 0 0,-1 0 0 0 0,0 0 0 0 0,-20-4 1 0 0,8-1-6 0 0,2 0 5 0 0,-1 0 0 0 0,1-1-1 0 0,-28-13 1 0 0,20 6-3 0 0,1 1 1 0 0,-1 2-1 0 0,-54-12 0 0 0,54 14 25 0 0,24 5-29 0 0,-1 1 1 0 0,1 0-1 0 0,-14-1 0 0 0,-21 0 23 0 0,-65 4 0 0 0,71 0-32 0 0,-40-2 0 0 0,25-3 0 0 0,-65-15 0 0 0,-28-20 0 0 0,119 31 0 0 0,0 2 220 0 0,-1 1-1 0 0,-37-2 1 0 0,-5-1-136 0 0,41 5-399 0 0,-38 0 1 0 0,1 0 336 0 0,42 1-22 0 0,-41-2 0 0 0,0-4 0 0 0,-95-23 0 0 0,119 20 211 0 0,0 3 0 0 0,-1 1 0 0 0,-1 1 0 0 0,1 3 0 0 0,0 1 0 0 0,-1 2 0 0 0,-60 8 0 0 0,42-1-987 0 0,-88-1 0 0 0,105-10 776 0 0,27 2 0 0 0,-27 1 0 0 0,24 0 0 0 0,1 0-1 0 0,-19-3 1 0 0,0-1 54 0 0,-76-15-43 0 0,-33-6 53 0 0,116 21-43 0 0,-1 1 1 0 0,-36 0-1 0 0,4 0-21 0 0,-157-2 67 0 0,67 5-70 0 0,27 3 2 0 0,0-1 13 0 0,-68-2 46 0 0,14 1-63 0 0,163-1 5 0 0,-82-6 0 0 0,-17-12 0 0 0,86 15 0 0 0,-1 2 0 0 0,1 0 0 0 0,-55 6 0 0 0,63-3 0 0 0,-86 9 0 0 0,-38 2 0 0 0,102-11 0 0 0,24 0 0 0 0,1 0 0 0 0,0-2 0 0 0,-24-3 0 0 0,14-1 9 0 0,0 1 0 0 0,0 1 1 0 0,-1 1-1 0 0,1 2 0 0 0,-1 1 0 0 0,-41 6 0 0 0,28-1 15 0 0,-63 0 0 0 0,34-3-8 0 0,52-2-16 0 0,3 0 0 0 0,1 0 0 0 0,-1 1 0 0 0,0 0 0 0 0,-16 6 0 0 0,27-7 0 0 0,0 0 0 0 0,1 0 0 0 0,-1-1 0 0 0,1 1 0 0 0,-1-1 0 0 0,-8-1 0 0 0,8 1 0 0 0,1 0 0 0 0,-1 0 0 0 0,0 0 0 0 0,0 0 0 0 0,0 1 0 0 0,-5 1 0 0 0,0 0 0 0 0,0 0 0 0 0,0-1 0 0 0,0 0 0 0 0,-17-1 0 0 0,-14 1 0 0 0,25 0 10 0 0,0-1 0 0 0,-18-2-1 0 0,19 0 0 0 0,1 1 0 0 0,-1 1-1 0 0,-16 2 1 0 0,7 2-9 0 0,0-1 0 0 0,0-1 0 0 0,-48-4 0 0 0,65 2 0 0 0,0-1 0 0 0,0 1 0 0 0,0 0 0 0 0,0 1 0 0 0,0-1 0 0 0,0 1 0 0 0,-7 3 0 0 0,8-2 0 0 0,1 0 0 0 0,0 0 0 0 0,-1 1 0 0 0,1 0 0 0 0,0 0 0 0 0,-6 5 0 0 0,10-4 0 0 0,-1-1 0 0 0,1 0 0 0 0,1 0 0 0 0,-1 1 0 0 0,0-1 0 0 0,1 1 0 0 0,0-1 0 0 0,-1 0 0 0 0,1 1 0 0 0,1 5 0 0 0,-1-3 0 0 0,-1 29 0 0 0,-8 37 0 0 0,6-51 0 0 0,0 6 0 0 0,-6 43 0 0 0,-25 95 0 0 0,29-145 0 0 0,-1-1 0 0 0,-1 0 0 0 0,0 0 0 0 0,-17 27 0 0 0,19-38 6 0 0,-1-1 0 0 0,-11 12 0 0 0,10-12 3 0 0,1-1 0 0 0,0 1 0 0 0,-6 10-1 0 0,5-5-1 0 0,2-4-6 0 0,-1 1 0 0 0,1 0-1 0 0,1 1 1 0 0,-1-1-1 0 0,2 1 1 0 0,-4 12-1 0 0,-5 45 21 0 0,2 0 1 0 0,0 125-1 0 0,16-107 11 0 0,1-1 0 0 0,-8-69-32 0 0,-1 1 0 0 0,-3 15 0 0 0,2-15 0 0 0,3-13 11 0 0,0 0 0 0 0,0 0 0 0 0,0 0 0 0 0,0 1 0 0 0,1-1 0 0 0,-1 0 0 0 0,1 0 0 0 0,0 0 0 0 0,0-1 0 0 0,2 6 0 0 0,-2-5-3 0 0,0-1 1 0 0,0 0-1 0 0,0 1 0 0 0,0-1 1 0 0,0 1-1 0 0,-1-1 1 0 0,1 1-1 0 0,-1-1 1 0 0,0 1-1 0 0,0 0 1 0 0,0-1-1 0 0,0 1 0 0 0,0-1 1 0 0,-1 1-1 0 0,1-1 1 0 0,-2 5-1 0 0,1-5-4 0 0,1 1-1 0 0,-1-1 0 0 0,1 0 1 0 0,-1 0-1 0 0,1 1 1 0 0,0-1-1 0 0,0 0 0 0 0,0 0 1 0 0,0 1-1 0 0,0-1 1 0 0,1 0-1 0 0,-1 0 0 0 0,1 1 1 0 0,-1-1-1 0 0,3 4 0 0 0,1 2 30 0 0,0 1-1 0 0,9 12 0 0 0,5 9 9 0 0,-4 16-20 0 0,-12-37-15 0 0,1-1 0 0 0,-1 1 0 0 0,1-1 1 0 0,1 0-1 0 0,0 0 0 0 0,8 15 0 0 0,-8-18 2 0 0,0 1-1 0 0,0-1 1 0 0,1 0-1 0 0,-1 0 1 0 0,1-1-1 0 0,0 1 1 0 0,0-1-1 0 0,1 0 1 0 0,-1 0-1 0 0,1-1 1 0 0,0 0-1 0 0,0 0 1 0 0,0 0 0 0 0,0-1-1 0 0,0 1 1 0 0,13 1-1 0 0,5 2 40 0 0,-18-5-44 0 0,0 1-1 0 0,0-1 1 0 0,0 0 0 0 0,0-1 0 0 0,9 1 0 0 0,-9-1 9 0 0,1 0 0 0 0,0 0 0 0 0,10 3 0 0 0,20 1 4 0 0,-14-5 5 0 0,-1 1 1 0 0,26 4-1 0 0,-39-3-14 0 0,-1-1 0 0 0,18-2 0 0 0,-19 1 1 0 0,1 0 1 0 0,-1 1 0 0 0,1 0-1 0 0,10 1 1 0 0,51 7 50 0 0,9 1-54 0 0,164 31-5 0 0,-151-23 0 0 0,-35-4 0 0 0,42 5 0 0 0,-72-13 0 0 0,0 1 0 0 0,0 1 0 0 0,45 19 0 0 0,-66-24 0 0 0,153 57 0 0 0,-100-40 0 0 0,1-3 0 0 0,0-2 0 0 0,1-3 0 0 0,77 4 0 0 0,112-1 98 0 0,-96-6-68 0 0,9-2 34 0 0,188-15 0 0 0,-217 9-64 0 0,-101 1 0 0 0,378 18 64 0 0,-188-1 1803 0 0,-135-8-1673 0 0,3-1-279 0 0,106 1-1843 0 0,-49-4 1928 0 0,-32-3 455 0 0,70-1 197 0 0,-23-6-1830 0 0,-54 4 2157 0 0,24-1-476 0 0,86-4 110 0 0,98-7-1696 0 0,-36 3 174 0 0,-27 2 2869 0 0,-63 16-3880 0 0,-91-8 1920 0 0,143-4 0 0 0,130 4 0 0 0,-149 4 0 0 0,-50-10 0 0 0,71 2 0 0 0,181 13 0 0 0,-186-14 0 0 0,-38 10 0 0 0,127-5 0 0 0,-288-3 0 0 0,194-6 0 0 0,15 10 0 0 0,-151-2 0 0 0,125-9 0 0 0,-123 3 0 0 0,41 5 23 0 0,-84 3-3 0 0,99-11 1 0 0,-35-1-21 0 0,-92 9 3 0 0,-10 1 8 0 0,0-2 0 0 0,32-5 0 0 0,-45 6-8 0 0,0-1 0 0 0,0 0 0 0 0,0 0 0 0 0,0 0 0 0 0,-1-1 0 0 0,1 0 0 0 0,-1 0 0 0 0,1-1 0 0 0,-1 1 0 0 0,0-1 0 0 0,0 0 0 0 0,5-7 0 0 0,-2 2 2 0 0,-1-1 0 0 0,-1 0 0 0 0,1-1 0 0 0,-2 0 0 0 0,1 0 0 0 0,-1 0 0 0 0,-1 0 0 0 0,5-23 0 0 0,0-7 969 0 0,4-50 0 0 0,-7 43-769 0 0,10-126-1971 0 0,-14 138 1631 0 0,-1-6 121 0 0,10-60 0 0 0,-8 80 13 0 0,-1 1-1 0 0,-1 0 1 0 0,-3-37-1 0 0,-14-63 72 0 0,6 56-81 0 0,3 0 1 0 0,2-118-1 0 0,6 160-50 0 0,0-47 335 0 0,-1 64-106 0 0,-1-1 0 0 0,0 1 0 0 0,0-1 0 0 0,-1 1 0 0 0,1-1 0 0 0,-1 1 0 0 0,-6-12 0 0 0,-32-61-1875 0 0,-17-29 1857 0 0,48 94-150 0 0,0 0 0 0 0,-1 0 0 0 0,0 0 0 0 0,-1 1 0 0 0,-1 1 0 0 0,0 0 0 0 0,-1 1 0 0 0,0 0 0 0 0,-1 1 0 0 0,0 0 0 0 0,-19-9 0 0 0,-3 3-2 0 0,-1 2 0 0 0,0 1 0 0 0,0 2 0 0 0,-58-9-1 0 0,84 18-11 0 0,0 1 0 0 0,-1 0-1 0 0,1 1 1 0 0,0 1 0 0 0,-1-1-1 0 0,1 2 1 0 0,0-1-1 0 0,0 2 1 0 0,-20 6 0 0 0,16-3-182 0 0,1 0 0 0 0,1 1 1 0 0,-1 1-1 0 0,1 0 0 0 0,0 1 1 0 0,-20 18-1 0 0,-39 45-4608 0 0,57-55 2423 0 0,-30 31-4766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5:31.338"/>
    </inkml:context>
    <inkml:brush xml:id="br0">
      <inkml:brushProperty name="width" value="0.1" units="cm"/>
      <inkml:brushProperty name="height" value="0.1" units="cm"/>
      <inkml:brushProperty name="color" value="#F4F91B"/>
    </inkml:brush>
  </inkml:definitions>
  <inkml:trace contextRef="#ctx0" brushRef="#br0">4548 81 2759 0 0,'-8'-4'370'0'0,"0"1"-1"0"0,0 0 0 0 0,0 1 0 0 0,-1 0 1 0 0,1 0-1 0 0,-1 1 0 0 0,0 0 1 0 0,-12 0-1 0 0,-10 2-162 0 0,-33 6 1 0 0,-4 0-72 0 0,-282-11 557 0 0,291 1 85 0 0,23 3-304 0 0,-1 2 1 0 0,-44 7 0 0 0,33-2-349 0 0,-33-2 94 0 0,1-3 0 0 0,-104-11 0 0 0,-22 0 800 0 0,10-5-525 0 0,79 4-296 0 0,-161-7 179 0 0,34-5-287 0 0,37 24 34 0 0,73 1-69 0 0,-228-4 8 0 0,71 7 64 0 0,145-10-47 0 0,-62 1 158 0 0,187 3-220 0 0,-25-3 0 0 0,26 1 21 0 0,-32 0 0 0 0,-1 6-19 0 0,-73 1 212 0 0,-185-15 575 0 0,152 2-413 0 0,140 8-229 0 0,1 0 0 0 0,-19 2 0 0 0,2 6-749 0 0,1 8-3300 0 0,14-3-756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5:32.691"/>
    </inkml:context>
    <inkml:brush xml:id="br0">
      <inkml:brushProperty name="width" value="0.1" units="cm"/>
      <inkml:brushProperty name="height" value="0.1" units="cm"/>
      <inkml:brushProperty name="color" value="#F4F91B"/>
    </inkml:brush>
  </inkml:definitions>
  <inkml:trace contextRef="#ctx0" brushRef="#br0">4723 1 919 0 0,'-47'31'3395'0'0,"41"-27"-3375"0"0,-1-1 0 0 0,0 0 0 0 0,0-1 1 0 0,-1 1-1 0 0,1-1 0 0 0,0-1 0 0 0,-1 1 0 0 0,-10 0 0 0 0,-6-2 839 0 0,-32-3-1 0 0,36 2-41 0 0,1 0 0 0 0,-36 2 0 0 0,-313 37 1079 0 0,253-32-1858 0 0,-84 8 71 0 0,19 3 296 0 0,134-13-232 0 0,-64-2-1 0 0,49-2-101 0 0,9 1-15 0 0,-17 1 14 0 0,0-3 1 0 0,-89-12-1 0 0,134 9-41 0 0,-86-17 70 0 0,27 6 52 0 0,-101-7-1 0 0,75 11-78 0 0,86 9-66 0 0,0 1 0 0 0,1 1 0 0 0,-1 1 0 0 0,1 1-1 0 0,-1 1 1 0 0,1 1 0 0 0,0 1 0 0 0,0 1 0 0 0,0 1-1 0 0,-35 16 1 0 0,23-9 0 0 0,0-2-1 0 0,-1-1 1 0 0,-67 11-1 0 0,-110 3 36 0 0,135-18-29 0 0,-236 19 297 0 0,272-22-96 0 0,-73 12 180 0 0,88-13-366 0 0,0 0 1 0 0,0-2 0 0 0,-37-3-1 0 0,10 1-7 0 0,-5-2 402 0 0,0-3-1 0 0,-92-21 1 0 0,82 13 78 0 0,-85-6-1 0 0,-256 20-371 0 0,298 14-1394 0 0,65-6-60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5:34.019"/>
    </inkml:context>
    <inkml:brush xml:id="br0">
      <inkml:brushProperty name="width" value="0.1" units="cm"/>
      <inkml:brushProperty name="height" value="0.1" units="cm"/>
      <inkml:brushProperty name="color" value="#F4F91B"/>
    </inkml:brush>
  </inkml:definitions>
  <inkml:trace contextRef="#ctx0" brushRef="#br0">3053 17 3511 0 0,'2'2'95'0'0,"0"-1"0"0"0,0 0 0 0 0,0 1 0 0 0,0-1 0 0 0,0 0 0 0 0,0 0 0 0 0,1 0 0 0 0,-1 0-1 0 0,0-1 1 0 0,0 1 0 0 0,1-1 0 0 0,-1 1 0 0 0,1-1 0 0 0,-1 0 0 0 0,0 0 0 0 0,1 0 0 0 0,-1 0 0 0 0,0 0-1 0 0,3-1 1 0 0,-1 0 90 0 0,0 0-1 0 0,-1 1 1 0 0,1-2-1 0 0,-1 1 1 0 0,1 0-1 0 0,-1-1 1 0 0,0 1-1 0 0,1-1 1 0 0,-1 0-1 0 0,0 0 1 0 0,5-5-1 0 0,-8 7-145 0 0,0 0 1 0 0,0 0-1 0 0,1 0 0 0 0,-1 0 0 0 0,0 0 0 0 0,0 0 0 0 0,0 0 0 0 0,0 0 0 0 0,0 0 0 0 0,0 0 1 0 0,0-1-1 0 0,0 1 0 0 0,0 0 0 0 0,0 0 0 0 0,1 0 0 0 0,-1 0 0 0 0,0 0 0 0 0,0 0 0 0 0,0 0 0 0 0,0-1 1 0 0,0 1-1 0 0,0 0 0 0 0,0 0 0 0 0,0 0 0 0 0,0 0 0 0 0,0 0 0 0 0,0 0 0 0 0,0-1 0 0 0,0 1 0 0 0,0 0 1 0 0,0 0-1 0 0,0 0 0 0 0,0 0 0 0 0,0 0 0 0 0,0 0 0 0 0,-1-1 0 0 0,1 1 0 0 0,0 0 0 0 0,0 0 0 0 0,0 0 1 0 0,0 0-1 0 0,0 0 0 0 0,0 0 0 0 0,0 0 0 0 0,0 0 0 0 0,0-1 0 0 0,0 1 0 0 0,-1 0 0 0 0,1 0 0 0 0,0 0 1 0 0,0 0-1 0 0,0 0 0 0 0,0 0 0 0 0,0 0 0 0 0,0 0 0 0 0,-1 0 0 0 0,-11-2 591 0 0,-12 3-545 0 0,-37 7 755 0 0,-62 17 0 0 0,-45 7-56 0 0,-243-9-374 0 0,232-17-129 0 0,-274 3-22 0 0,212-7-123 0 0,178-1-104 0 0,-512-9 138 0 0,-105-5 206 0 0,599 18-1361 0 0,7 3-3942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5:35.809"/>
    </inkml:context>
    <inkml:brush xml:id="br0">
      <inkml:brushProperty name="width" value="0.1" units="cm"/>
      <inkml:brushProperty name="height" value="0.1" units="cm"/>
      <inkml:brushProperty name="color" value="#F4F91B"/>
    </inkml:brush>
  </inkml:definitions>
  <inkml:trace contextRef="#ctx0" brushRef="#br0">2635 8 1375 0 0,'0'-1'93'0'0,"-1"1"1"0"0,1-1-1 0 0,0 1 0 0 0,0-1 0 0 0,-1 1 0 0 0,1 0 0 0 0,0-1 0 0 0,-1 1 0 0 0,1 0 0 0 0,0-1 0 0 0,-1 1 0 0 0,1 0 0 0 0,0-1 0 0 0,-1 1 0 0 0,1 0 0 0 0,-1 0 0 0 0,1-1 0 0 0,0 1 0 0 0,-1 0 0 0 0,1 0 0 0 0,-1 0 0 0 0,1 0 0 0 0,-1-1 0 0 0,1 1 0 0 0,-1 0 0 0 0,1 0 0 0 0,-1 0 0 0 0,1 0 0 0 0,-1 0 0 0 0,1 0 0 0 0,-1 1 0 0 0,1-1 0 0 0,-1 0 0 0 0,1 0 0 0 0,-1 0 0 0 0,1 0 0 0 0,0 0 0 0 0,-1 1 0 0 0,1-1 0 0 0,-1 0 0 0 0,1 0 0 0 0,0 1 0 0 0,-1-1 0 0 0,1 0 0 0 0,-1 1 0 0 0,1-1 0 0 0,-1 1 0 0 0,-7 3-608 0 0,-6 2 587 0 0,0-2 0 0 0,0 1 0 0 0,-1-2 0 0 0,1 0 0 0 0,-21 1 0 0 0,-76-1 1448 0 0,94-3-1188 0 0,-167-5 1610 0 0,44 1-1614 0 0,-441 33 850 0 0,353-19-810 0 0,128-8-266 0 0,-318-8 931 0 0,4-22-49 0 0,354 23-933 0 0,17 2-196 0 0,1 2 0 0 0,-72 7-1 0 0,66-1-110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5:36.860"/>
    </inkml:context>
    <inkml:brush xml:id="br0">
      <inkml:brushProperty name="width" value="0.1" units="cm"/>
      <inkml:brushProperty name="height" value="0.1" units="cm"/>
      <inkml:brushProperty name="color" value="#F4F91B"/>
    </inkml:brush>
  </inkml:definitions>
  <inkml:trace contextRef="#ctx0" brushRef="#br0">2495 193 1375 0 0,'-6'-13'1090'0'0,"-6"-24"0"0"0,-4-8 4230 0 0,12 36-5127 0 0,3 6-138 0 0,-1-1 0 0 0,1 1 0 0 0,-1 0 0 0 0,1 0-1 0 0,-1 0 1 0 0,0 0 0 0 0,0 0 0 0 0,-1 0 0 0 0,1 0 0 0 0,-1 1 0 0 0,1-1 0 0 0,-1 1 0 0 0,0-1 0 0 0,0 1 0 0 0,0 0 0 0 0,0 0-1 0 0,0 1 1 0 0,-4-2 0 0 0,-7-1 22 0 0,1 1 0 0 0,-1 1 0 0 0,0 0 0 0 0,0 1 0 0 0,-1 1 0 0 0,1 0 0 0 0,-14 2 0 0 0,-19 0 35 0 0,-19-3-108 0 0,-290 8 70 0 0,196 9 151 0 0,-61 2 96 0 0,-606-58 1599 0 0,734 30-1783 0 0,-125-9 125 0 0,181 18-296 0 0,-1 2 0 0 0,1 1-1 0 0,-67 14 1 0 0,66-8-845 0 0,-3 0-272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5:38.159"/>
    </inkml:context>
    <inkml:brush xml:id="br0">
      <inkml:brushProperty name="width" value="0.1" units="cm"/>
      <inkml:brushProperty name="height" value="0.1" units="cm"/>
      <inkml:brushProperty name="color" value="#F4F91B"/>
    </inkml:brush>
  </inkml:definitions>
  <inkml:trace contextRef="#ctx0" brushRef="#br0">2521 97 1375 0 0,'0'-10'-216'0'0,"-4"-8"5434"0"0,4 18-5132 0 0,-18 3 211 0 0,1-1-1 0 0,0-1 0 0 0,-1-1 1 0 0,1 0-1 0 0,-26-4 0 0 0,-40 0 1194 0 0,-141 8-23 0 0,83-3-1202 0 0,5 1-96 0 0,-166 5 100 0 0,-161-21 383 0 0,168-13-191 0 0,-204-11-314 0 0,463 37-210 0 0,-1 1 1 0 0,1 3 0 0 0,-50 8-1 0 0,37-2-865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5:39.326"/>
    </inkml:context>
    <inkml:brush xml:id="br0">
      <inkml:brushProperty name="width" value="0.1" units="cm"/>
      <inkml:brushProperty name="height" value="0.1" units="cm"/>
      <inkml:brushProperty name="color" value="#F4F91B"/>
    </inkml:brush>
  </inkml:definitions>
  <inkml:trace contextRef="#ctx0" brushRef="#br0">1994 94 919 0 0,'1'-1'9'0'0,"-1"1"-1"0"0,0 0 1 0 0,10-10 4167 0 0,-17-2-3931 0 0,-1 7-171 0 0,1 1 0 0 0,0 0 0 0 0,-1 0 0 0 0,0 0 0 0 0,-14-4 0 0 0,-47-8-26 0 0,17 4-51 0 0,36 8 439 0 0,-1 0 0 0 0,1 2 0 0 0,-1 0 0 0 0,1 0 0 0 0,-22 2 0 0 0,2 3 315 0 0,-48 10 1 0 0,-15 0-351 0 0,-185 3-1 0 0,161-14-40 0 0,-213 21 1127 0 0,336-23-1486 0 0,-204 13 244 0 0,-84 7 30 0 0,244-14-527 0 0,0 1 0 0 0,-74 23 0 0 0,82-17-200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24:45.452"/>
    </inkml:context>
    <inkml:brush xml:id="br0">
      <inkml:brushProperty name="width" value="0.1" units="cm"/>
      <inkml:brushProperty name="height" value="0.1" units="cm"/>
      <inkml:brushProperty name="color" value="#F4F91B"/>
    </inkml:brush>
  </inkml:definitions>
  <inkml:trace contextRef="#ctx0" brushRef="#br0">193 30 23783 0 0,'-20'-3'520'0'0,"10"3"112"0"0,3-2 16 0 0,0 2 24 0 0,1 0-536 0 0,0 0-136 0 0,1-2 0 0 0,-4 0 0 0 0,-8 0 0 0 0,-3 0 0 0 0,-5-1 0 0 0,3-1 0 0 0,2 0 64 0 0,1-1-64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24:45.825"/>
    </inkml:context>
    <inkml:brush xml:id="br0">
      <inkml:brushProperty name="width" value="0.1" units="cm"/>
      <inkml:brushProperty name="height" value="0.1" units="cm"/>
      <inkml:brushProperty name="color" value="#F4F91B"/>
    </inkml:brush>
  </inkml:definitions>
  <inkml:trace contextRef="#ctx0" brushRef="#br0">650 41 24215 0 0,'-21'-3'803'0'0,"-23"0"1051"0"0,25 2-1817 0 0,0-1 0 0 0,1-1 0 0 0,-20-6 0 0 0,-28-3-30 0 0,38 8 5 0 0,0 1 0 0 0,0 2-1 0 0,0 1 1 0 0,0 1 0 0 0,-55 10 0 0 0,34-3 66 0 0,37-7-61 0 0,0 1 0 0 0,0 0 1 0 0,0 1-1 0 0,0 1 0 0 0,-14 5 0 0 0,-31 18-17 0 0,48-23 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24:46.241"/>
    </inkml:context>
    <inkml:brush xml:id="br0">
      <inkml:brushProperty name="width" value="0.1" units="cm"/>
      <inkml:brushProperty name="height" value="0.1" units="cm"/>
      <inkml:brushProperty name="color" value="#F4F91B"/>
    </inkml:brush>
  </inkml:definitions>
  <inkml:trace contextRef="#ctx0" brushRef="#br0">40 1 24679 0 0,'-2'5'170'0'0,"-9"40"1105"0"0,-7 55 0 0 0,13-37-1275 0 0,2 0 0 0 0,2 0 0 0 0,4 0 0 0 0,11 68 0 0 0,-5-78 0 0 0,-5-31 0 0 0</inkml:trace>
  <inkml:trace contextRef="#ctx0" brushRef="#br0" timeOffset="1.02">175 1069 24679 0 0,'33'64'2705'0'0,"-30"-61"-2703"0"0,-1 0-1 0 0,0 0 0 0 0,1-1 0 0 0,-1 1 0 0 0,1-1 0 0 0,0 1 0 0 0,0-1 1 0 0,0 0-1 0 0,0 0 0 0 0,0 0 0 0 0,0-1 0 0 0,1 1 0 0 0,3 0 1 0 0,5 4-4 0 0,2 1 2 0 0,0-1 0 0 0,25 9 0 0 0,-1-8 0 0 0,55 7 0 0 0,-4-2 0 0 0,1-5 0 0 0,2 0 0 0 0,51 9 0 0 0,-65-5 0 0 0,-36-5 0 0 0,54 7 0 0 0,0-2 0 0 0,-3 0 0 0 0,2 3 0 0 0,-11-2 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8:58.889"/>
    </inkml:context>
    <inkml:brush xml:id="br0">
      <inkml:brushProperty name="width" value="0.2" units="cm"/>
      <inkml:brushProperty name="height" value="1.2" units="cm"/>
      <inkml:brushProperty name="color" value="#33CCFF"/>
      <inkml:brushProperty name="inkEffects" value="pencil"/>
    </inkml:brush>
  </inkml:definitions>
  <inkml:trace contextRef="#ctx0" brushRef="#br0">1 160 26719 138780 82362,'11'-1'2904'0'0,"4"1"-2904"0"0,13-2 0 0 0,3-1 0 0 0,-4 1 0 0 0,8-3 0 0 0,-2-2 0 0 0,13-5 64 0 0,0-1-64 0 0,10-8 0 0 0,-5 0 0 0 0,3-6 0 0 0,-7 1 0 0 0,-12 6-29687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24:46.734"/>
    </inkml:context>
    <inkml:brush xml:id="br0">
      <inkml:brushProperty name="width" value="0.1" units="cm"/>
      <inkml:brushProperty name="height" value="0.1" units="cm"/>
      <inkml:brushProperty name="color" value="#F4F91B"/>
    </inkml:brush>
  </inkml:definitions>
  <inkml:trace contextRef="#ctx0" brushRef="#br0">0 0 24591 0 0,'18'6'1893'0'0,"2"-1"-1563"0"0,3 1-93 0 0,29 12 0 0 0,-33-13-222 0 0,20 1-15 0 0,77 12 11 0 0,-3 0 31 0 0,-82-14-33 0 0,43 10 46 0 0,-21-3-32 0 0,-40-9 104 0 0,3 2-63 0 0,46 13-35 0 0,-47-13 315 0 0</inkml:trace>
  <inkml:trace contextRef="#ctx0" brushRef="#br0" timeOffset="1">729 186 23759 0 0,'2'3'2112'0'0,"-2"5"-1696"0"0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6:09.345"/>
    </inkml:context>
    <inkml:brush xml:id="br0">
      <inkml:brushProperty name="width" value="0.1" units="cm"/>
      <inkml:brushProperty name="height" value="0.1" units="cm"/>
      <inkml:brushProperty name="color" value="#F4F91B"/>
    </inkml:brush>
  </inkml:definitions>
  <inkml:trace contextRef="#ctx0" brushRef="#br0">2443 68 4431 0 0,'2'-5'97'0'0,"-1"-1"-1"0"0,1 1 1 0 0,0 0-1 0 0,5-8 1 0 0,5-16 1035 0 0,-13 29-1087 0 0,1 0-1 0 0,0-1 1 0 0,-1 1-1 0 0,1-1 1 0 0,-1 1-1 0 0,1 0 1 0 0,-1-1 0 0 0,0 1-1 0 0,1 0 1 0 0,-1 0-1 0 0,1 0 1 0 0,-1-1-1 0 0,0 1 1 0 0,1 0 0 0 0,-1 0-1 0 0,1 0 1 0 0,-1 0-1 0 0,0 0 1 0 0,1 0-1 0 0,-1 0 1 0 0,1 0 0 0 0,-2 0-1 0 0,-23 0 482 0 0,19 0-340 0 0,-18 1 102 0 0,0 0 0 0 0,0 2 0 0 0,0 1 0 0 0,1 0 0 0 0,-28 10 0 0 0,32-9-136 0 0,1-1-1 0 0,-1-2 0 0 0,0 1 0 0 0,-35-2 0 0 0,23-1 69 0 0,-145 14 752 0 0,1-1-488 0 0,-244 4 530 0 0,93 12-643 0 0,251-21-334 0 0,50-6-33 0 0,-307 44 181 0 0,220-17-130 0 0,-13 3-57 0 0,95-26 12 0 0,-193 45-1006 0 0,148-26 462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6:10.208"/>
    </inkml:context>
    <inkml:brush xml:id="br0">
      <inkml:brushProperty name="width" value="0.1" units="cm"/>
      <inkml:brushProperty name="height" value="0.1" units="cm"/>
      <inkml:brushProperty name="color" value="#F4F91B"/>
    </inkml:brush>
  </inkml:definitions>
  <inkml:trace contextRef="#ctx0" brushRef="#br0">2095 104 3823 0 0,'-5'-5'225'0'0,"-1"1"0"0"0,0 0 0 0 0,0 0-1 0 0,0 1 1 0 0,0-1 0 0 0,-1 1-1 0 0,1 0 1 0 0,-1 1 0 0 0,1 0-1 0 0,-1 0 1 0 0,-14-2 0 0 0,-5 1 79 0 0,-49 0-1 0 0,-88 6 243 0 0,-88-1 279 0 0,46-5 932 0 0,25 2-753 0 0,-69-2-194 0 0,188-1-518 0 0,1-3-1 0 0,-67-16 0 0 0,88 15-157 0 0,0 2 0 0 0,-1 1-1 0 0,0 3 1 0 0,-41 1 0 0 0,5 6-1458 0 0,-86 16 1 0 0,93-10-1475 0 0,7-1-146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6:12.016"/>
    </inkml:context>
    <inkml:brush xml:id="br0">
      <inkml:brushProperty name="width" value="0.1" units="cm"/>
      <inkml:brushProperty name="height" value="0.1" units="cm"/>
      <inkml:brushProperty name="color" value="#F4F91B"/>
    </inkml:brush>
  </inkml:definitions>
  <inkml:trace contextRef="#ctx0" brushRef="#br0">1957 51 3767 0 0,'1'-1'40'0'0,"-1"0"0"0"0,1 0-1 0 0,-1-1 1 0 0,0 1-1 0 0,0 0 1 0 0,0 0 0 0 0,0 0-1 0 0,0-1 1 0 0,0 1-1 0 0,0 0 1 0 0,0 0 0 0 0,0 0-1 0 0,0 0 1 0 0,-1-1-1 0 0,1 1 1 0 0,0 0 0 0 0,-1 0-1 0 0,1 0 1 0 0,-1 0-1 0 0,1 0 1 0 0,-1 0-1 0 0,0 0 1 0 0,1 0 0 0 0,-1 0-1 0 0,0 0 1 0 0,0 0-1 0 0,0 0 1 0 0,1 1 0 0 0,-1-1-1 0 0,0 0 1 0 0,0 1-1 0 0,0-1 1 0 0,0 0 0 0 0,-1 1-1 0 0,1-1 1 0 0,-1 0-1 0 0,-3-1 158 0 0,0 0-1 0 0,0 0 1 0 0,0 0-1 0 0,0 0 1 0 0,0 1-1 0 0,-11-1 0 0 0,-11 1 278 0 0,0 2-1 0 0,-41 7 0 0 0,-17 1 3 0 0,-25-2-48 0 0,-26 2 32 0 0,-190 8 922 0 0,-17 0-604 0 0,-89 9-215 0 0,171 13-1728 0 0,183-28-2785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6:13.385"/>
    </inkml:context>
    <inkml:brush xml:id="br0">
      <inkml:brushProperty name="width" value="0.1" units="cm"/>
      <inkml:brushProperty name="height" value="0.1" units="cm"/>
      <inkml:brushProperty name="color" value="#F4F91B"/>
    </inkml:brush>
  </inkml:definitions>
  <inkml:trace contextRef="#ctx0" brushRef="#br0">1863 57 455 0 0,'1'-4'353'0'0,"-1"1"-1"0"0,1-1 1 0 0,-1 1-1 0 0,0-1 1 0 0,0 0-1 0 0,0 1 1 0 0,0-1-1 0 0,-2-6 1 0 0,1 9-261 0 0,1 0 0 0 0,0 0 1 0 0,-1 0-1 0 0,1 0 1 0 0,-1 0-1 0 0,1 0 0 0 0,-1 0 1 0 0,1 0-1 0 0,-1 1 1 0 0,0-1-1 0 0,1 0 1 0 0,-1 0-1 0 0,0 1 0 0 0,0-1 1 0 0,0 0-1 0 0,1 1 1 0 0,-1-1-1 0 0,0 1 0 0 0,0-1 1 0 0,0 1-1 0 0,0 0 1 0 0,0-1-1 0 0,0 1 1 0 0,0 0-1 0 0,0 0 0 0 0,0-1 1 0 0,0 1-1 0 0,0 0 1 0 0,0 0-1 0 0,0 0 0 0 0,0 0 1 0 0,0 0-1 0 0,0 1 1 0 0,-2-1-1 0 0,-10 2 184 0 0,8-2-219 0 0,-1 1 1 0 0,0 0 0 0 0,0 0-1 0 0,1 1 1 0 0,-9 3-1 0 0,1-1-48 0 0,1-1-1 0 0,-1 0 1 0 0,0 0-1 0 0,0-1 1 0 0,0-1-1 0 0,0 0 1 0 0,-17-2-1 0 0,-9 1 590 0 0,-102 5 628 0 0,-470 20 406 0 0,260-16-949 0 0,135 1-503 0 0,175-5-252 0 0,0 1-1 0 0,1 2 1 0 0,-49 17 0 0 0,46-10-288 0 0,-2 1-30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6:14.055"/>
    </inkml:context>
    <inkml:brush xml:id="br0">
      <inkml:brushProperty name="width" value="0.1" units="cm"/>
      <inkml:brushProperty name="height" value="0.1" units="cm"/>
      <inkml:brushProperty name="color" value="#F4F91B"/>
    </inkml:brush>
  </inkml:definitions>
  <inkml:trace contextRef="#ctx0" brushRef="#br0">15 8 455 0 0,'-4'-4'0'0'0,"2"0"0"0"0,1 4 0 0 0,-3 2 1248 0 0,0-4 200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6:14.509"/>
    </inkml:context>
    <inkml:brush xml:id="br0">
      <inkml:brushProperty name="width" value="0.1" units="cm"/>
      <inkml:brushProperty name="height" value="0.1" units="cm"/>
      <inkml:brushProperty name="color" value="#F4F91B"/>
    </inkml:brush>
  </inkml:definitions>
  <inkml:trace contextRef="#ctx0" brushRef="#br0">2249 56 7279 0 0,'-238'-15'1102'0'0,"108"4"-732"0"0,-12-3 88 0 0,78 6-85 0 0,0 2-1 0 0,-70 4 1 0 0,-368 40 513 0 0,417-31-804 0 0,-202 32 87 0 0,98-10-106 0 0,68-15-81 0 0,-107 15-234 0 0,164-18-142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6:15.528"/>
    </inkml:context>
    <inkml:brush xml:id="br0">
      <inkml:brushProperty name="width" value="0.1" units="cm"/>
      <inkml:brushProperty name="height" value="0.1" units="cm"/>
      <inkml:brushProperty name="color" value="#F4F91B"/>
    </inkml:brush>
  </inkml:definitions>
  <inkml:trace contextRef="#ctx0" brushRef="#br0">3111 255 919 0 0,'-41'-13'1850'0'0,"-1"2"-1"0"0,-53-7 1 0 0,49 13-1387 0 0,-75 1-1 0 0,10 12 10 0 0,76-6-135 0 0,-1-1 1 0 0,-37-5-1 0 0,20 1-343 0 0,-70-5 1260 0 0,1-5 0 0 0,-216-53 0 0 0,224 43-1771 0 0,-180-13 1 0 0,-24-4 753 0 0,267 31-205 0 0,0 3 0 0 0,-1 1 0 0 0,-55 3 0 0 0,-276 27 32 0 0,322-16-178 0 0,0 3 0 0 0,1 2 1 0 0,-80 30-1 0 0,57-19-303 0 0,-16 0-21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6:16.441"/>
    </inkml:context>
    <inkml:brush xml:id="br0">
      <inkml:brushProperty name="width" value="0.1" units="cm"/>
      <inkml:brushProperty name="height" value="0.1" units="cm"/>
      <inkml:brushProperty name="color" value="#F4F91B"/>
    </inkml:brush>
  </inkml:definitions>
  <inkml:trace contextRef="#ctx0" brushRef="#br0">2194 201 919 0 0,'-4'-2'662'0'0,"-1"1"0"0"0,0 1 0 0 0,0-1 0 0 0,0 0 0 0 0,-7 1 0 0 0,-5-1-611 0 0,0 0 93 0 0,-291-36 2449 0 0,246 30-1843 0 0,-106 1 0 0 0,89 6-634 0 0,45-1-45 0 0,-73 0 301 0 0,-172-25 1 0 0,119-4 144 0 0,-256-37 390 0 0,359 61-838 0 0,4 0-47 0 0,1 2 0 0 0,-1 2-1 0 0,-61 6 1 0 0,90 0-312 0 0,-1 1 0 0 0,1 2 0 0 0,-36 14 0 0 0,11-3-3506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6:17.176"/>
    </inkml:context>
    <inkml:brush xml:id="br0">
      <inkml:brushProperty name="width" value="0.1" units="cm"/>
      <inkml:brushProperty name="height" value="0.1" units="cm"/>
      <inkml:brushProperty name="color" value="#F4F91B"/>
    </inkml:brush>
  </inkml:definitions>
  <inkml:trace contextRef="#ctx0" brushRef="#br0">2840 105 1375 0 0,'0'-5'952'0'0,"1"0"-222"0"0,-1-1 1 0 0,-1 1-1 0 0,1 0 0 0 0,-1-1 0 0 0,-2-7 1 0 0,3 11-682 0 0,-1 1-1 0 0,0-1 1 0 0,0 1 0 0 0,0-1 0 0 0,1 1 0 0 0,-1-1 0 0 0,-1 1-1 0 0,1-1 1 0 0,0 1 0 0 0,0 0 0 0 0,-1 0 0 0 0,1 0 0 0 0,0-1 0 0 0,-1 1-1 0 0,1 1 1 0 0,-1-1 0 0 0,1 0 0 0 0,-1 0 0 0 0,0 0 0 0 0,1 1 0 0 0,-3-1-1 0 0,-17-6-25 0 0,-29-7 402 0 0,-19 6 5 0 0,-1 3-1 0 0,-112 6 0 0 0,99 1-293 0 0,-247 13 228 0 0,177 4-142 0 0,5-2-88 0 0,-226 2 131 0 0,100-8-18 0 0,-8-4-83 0 0,73-4-56 0 0,132 3-36 0 0,-84 18 0 0 0,41-5-608 0 0,24-7-2081 0 0,-11-1-894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8:56.816"/>
    </inkml:context>
    <inkml:brush xml:id="br0">
      <inkml:brushProperty name="width" value="0.2" units="cm"/>
      <inkml:brushProperty name="height" value="1.2" units="cm"/>
      <inkml:brushProperty name="color" value="#33CCFF"/>
      <inkml:brushProperty name="inkEffects" value="pencil"/>
    </inkml:brush>
  </inkml:definitions>
  <inkml:trace contextRef="#ctx0" brushRef="#br0">75 1 919 163460 84327,'-2'1'2264'0'0,"-3"2"-1040"0"0,-1 1 8 0 0,1-1-984 0 0,1 0-248 0 0,1-2 0 0 0,2 0 0 0 0,0 0 1000 0 0,-1 1 152 0 0,-1 0 32 0 0,0 0 8 0 0,0 1-520 0 0,-1 0-96 0 0,1-1-32 0 0,0 3 0 0 0,-1-1-432 0 0,2 0-112 0 0,-2 1 0 0 0,1 0 0 0 0,0-1 800 0 0,0 1 144 0 0,0 0 24 0 0,1-1 512 0 0,1-1-1072 0 0,0-1-24 0 0,0-1 0 0 0,1 0-56 0 0,0-1-8 0 0,0-1-8 0 0,0 1 0 0 0,1 0-56 0 0,-1 0 0 0 0,0 0-8 0 0,0 0 0 0 0,0 0-248 0 0,0 0 0 0 0,0 0 0 0 0,0 0 0 0 0,0 0 0 0 0,0 0 0 0 0,0 0 0 0 0,0 0 0 0 0,0 0 672 0 0,0 0 96 0 0,10 1 8 0 0,3 0 8 0 0,-1 0-456 0 0,-2 0-88 0 0,-3 0-16 0 0,-3-1-8 0 0,-1 0-32 0 0,-2 0-8 0 0,-1 0 0 0 0,-1 0 0 0 0,1 0-24 0 0,-1 0-8 0 0,1 0 0 0 0,-1 0 0 0 0,11-1-48 0 0,2-1 0 0 0,0 1-8 0 0,-2-1 0 0 0,-3 1-88 0 0,-3 1 96 0 0,-2 0-96 0 0,9-4 96 0 0,2 0-96 0 0,-1 0 0 0 0,-2 1 72 0 0,6-2-72 0 0,2-1 80 0 0,-4 1-16 0 0,5-3-64 0 0,-1-1 96 0 0,-4 1-32 0 0,-4 2-64 0 0,-4 3-26751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24:47.264"/>
    </inkml:context>
    <inkml:brush xml:id="br0">
      <inkml:brushProperty name="width" value="0.1" units="cm"/>
      <inkml:brushProperty name="height" value="0.1" units="cm"/>
      <inkml:brushProperty name="color" value="#F4F91B"/>
    </inkml:brush>
  </inkml:definitions>
  <inkml:trace contextRef="#ctx0" brushRef="#br0">1162 32 10391 0 0,'-2'-1'36'0'0,"0"0"0"0"0,0 0 0 0 0,0 0 0 0 0,0 0 0 0 0,0 1 0 0 0,0-1 0 0 0,0 1 0 0 0,0-1 0 0 0,-1 1 0 0 0,1 0 0 0 0,0 0 0 0 0,0 0 0 0 0,-4 0-1 0 0,-32 7 473 0 0,19-4-391 0 0,-78 14 25 0 0,56-9-58 0 0,0-2-1 0 0,-54 2 0 0 0,88-9-142 0 0,-1 1 0 0 0,0-1 0 0 0,1-1 0 0 0,-1 1 0 0 0,1-1 0 0 0,0 0 0 0 0,-1-1 0 0 0,1 0 0 0 0,0 0 0 0 0,0-1-1 0 0,1 1 1 0 0,-9-7 0 0 0,2 1 227 0 0</inkml:trace>
  <inkml:trace contextRef="#ctx0" brushRef="#br0" timeOffset="1">483 0 15607 0 0,'-2'0'1664'0'0,"-2"2"-1664"0"0,-3 0 224 0 0,-8 0-16 0 0,-11 3 0 0 0,-7 1 0 0 0,-8 1-16 0 0,-4 2-8 0 0,1-1 0 0 0,-5-3 0 0 0,7 1-16 0 0,-1 0 0 0 0,8-3 0 0 0,2-1 0 0 0,1 0-24 0 0,0 0-8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24:47.749"/>
    </inkml:context>
    <inkml:brush xml:id="br0">
      <inkml:brushProperty name="width" value="0.1" units="cm"/>
      <inkml:brushProperty name="height" value="0.1" units="cm"/>
      <inkml:brushProperty name="color" value="#F4F91B"/>
    </inkml:brush>
  </inkml:definitions>
  <inkml:trace contextRef="#ctx0" brushRef="#br0">705 13 21103 0 0,'-80'-7'1880'0'0,"49"3"-1504"0"0,20 2-304 0 0,7 2-72 0 0,2 0 128 0 0,-2 0 16 0 0,-12 2 0 0 0,-14 2 0 0 0,-13 1 344 0 0,-12 3 72 0 0,-8 3 16 0 0,-4 2 0 0 0,4 2-88 0 0,3-2-8 0 0,8 0-8 0 0,6 0-5312 0 0,3-2-1064 0 0,8-2-208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1:05.026"/>
    </inkml:context>
    <inkml:brush xml:id="br0">
      <inkml:brushProperty name="width" value="0.1" units="cm"/>
      <inkml:brushProperty name="height" value="0.1" units="cm"/>
      <inkml:brushProperty name="color" value="#E71224"/>
    </inkml:brush>
  </inkml:definitions>
  <inkml:trace contextRef="#ctx0" brushRef="#br0">720 85 2271 0 0,'0'0'4'0'0,"0"0"0"0"0,0 1-1 0 0,0-1 1 0 0,-1 0 0 0 0,1 0-1 0 0,0 0 1 0 0,0 0 0 0 0,0 0-1 0 0,0 0 1 0 0,0 0 0 0 0,0 0-1 0 0,-1 0 1 0 0,1 0 0 0 0,0 0-1 0 0,0 0 1 0 0,0 0 0 0 0,0 0-1 0 0,0 0 1 0 0,-1 0 0 0 0,1 0-1 0 0,0 0 1 0 0,0 0 0 0 0,0 0-1 0 0,0 0 1 0 0,0 0 0 0 0,0 0-1 0 0,-1 0 1 0 0,1 0 0 0 0,0-1-1 0 0,0 1 1 0 0,0 0 0 0 0,0 0-1 0 0,0 0 1 0 0,0 0 0 0 0,0 0-1 0 0,0 0 1 0 0,-1 0 0 0 0,1 0-1 0 0,0-1 1 0 0,0 1 0 0 0,0 0-1 0 0,0 0 1 0 0,0 0 0 0 0,0 0-1 0 0,0 0 1 0 0,0 0 0 0 0,0-1-1 0 0,0 1 1 0 0,0 0 0 0 0,0 0-1 0 0,0 0 1 0 0,0-1 0 0 0,-6-7 360 0 0,-15-16 2434 0 0,19 22-2513 0 0,2 1-267 0 0,-1-1 0 0 0,1 1-1 0 0,0 0 1 0 0,-1 0 0 0 0,1-1 0 0 0,0 1 0 0 0,0 0 0 0 0,-1 0 0 0 0,1-1 0 0 0,0 1 0 0 0,0 0 0 0 0,1-1-1 0 0,-1-1 1 0 0,1 2 42 0 0,-1 0-1 0 0,0 0 0 0 0,0 0 0 0 0,0 0 1 0 0,0-1-1 0 0,0 1 0 0 0,0 0 1 0 0,0 0-1 0 0,0 0 0 0 0,0 0 0 0 0,0 0 1 0 0,0 0-1 0 0,-1-1 0 0 0,1 1 0 0 0,-1 0 1 0 0,1 0-1 0 0,-1 0 0 0 0,1 0 1 0 0,-1 0-1 0 0,1 0 0 0 0,-2-1 0 0 0,2 2 6 0 0,-1 0 0 0 0,1-1 0 0 0,-1 1 0 0 0,1 0 0 0 0,-1 0 0 0 0,0-1-1 0 0,1 1 1 0 0,-1 0 0 0 0,1 0 0 0 0,-1 0 0 0 0,0 0 0 0 0,1 0 0 0 0,-1 0-1 0 0,0 0 1 0 0,1 0 0 0 0,-1 0 0 0 0,1 0 0 0 0,-1 0 0 0 0,0 0 0 0 0,0 1 0 0 0,-10 10 592 0 0,1 4-338 0 0,-11 23-1 0 0,11-21-261 0 0,-17 26 1 0 0,24-38-41 0 0,0-2 0 0 0,0 1 0 0 0,-1 0 1 0 0,0-1-1 0 0,1 1 0 0 0,-1-1 1 0 0,0 0-1 0 0,-1 0 0 0 0,1-1 0 0 0,-10 5 1 0 0,-10 1-16 0 0,0-2 1 0 0,0-1 0 0 0,-31 3 0 0 0,-22 4-4 0 0,31-3 2 0 0,20-5 2 0 0,0 1 1 0 0,-42 16-1 0 0,-19 5 122 0 0,60-18-133 0 0,-21 3 8 0 0,47-11-8 0 0,-2 4 112 0 0,5-4-68 0 0,-1 1-1 0 0,0-1 0 0 0,0 0 1 0 0,1 0-1 0 0,-1 0 0 0 0,0-1 1 0 0,0 1-1 0 0,1 0 0 0 0,-1 0 1 0 0,0-1-1 0 0,0 1 0 0 0,2-1 1 0 0,-2 0 0 0 0,27-7 288 0 0,-15 3-191 0 0,0 1 0 0 0,1 1 0 0 0,-1 0 1 0 0,1 1-1 0 0,18-1 0 0 0,23 6-2 0 0,57 9 0 0 0,26 3 148 0 0,-101-12-141 0 0,44 10 0 0 0,33 3-99 0 0,-34-5 19 0 0,0 0-63 0 0,-34-7 5 0 0,24 1 0 0 0,2-3 75 0 0,-61-4 113 0 0,-17-4 62 0 0,-17-3 53 0 0,-163-21-85 0 0,157 28-181 0 0,-1 0-1 0 0,0 2 0 0 0,0 2 1 0 0,-38 6-1 0 0,52-6-19 0 0,-1-1 0 0 0,-33-2 0 0 0,14 0-4 0 0,-27-2-13 0 0,-116-21 0 0 0,115 12 0 0 0,-54-9 0 0 0,110 20 0 0 0,0 1 0 0 0,0 0 0 0 0,0 1 0 0 0,1 0 0 0 0,-1 0 0 0 0,-8 3 0 0 0,12-3 0 0 0,10 0 0 0 0,14-3 0 0 0,-16 2 0 0 0,44-1 96 0 0,-1 2 0 0 0,85 13-1 0 0,-3 1 58 0 0,-46-10 11 0 0,155-10 0 0 0,-197 0-140 0 0,-24 2-11 0 0,1 0 0 0 0,-1 2 1 0 0,1 0-1 0 0,-1 1 0 0 0,28 4 0 0 0,-44-4-30 0 0,0 0-1 0 0,0 0 1 0 0,0 1 0 0 0,-1-1 0 0 0,1 0 0 0 0,0 0-1 0 0,0 1 1 0 0,-1-1 0 0 0,1 0 0 0 0,0 1-1 0 0,-1-1 1 0 0,1 0 0 0 0,0 1 0 0 0,-1-1-1 0 0,1 1 1 0 0,-1 0 0 0 0,1-1 0 0 0,-1 1 0 0 0,1-1-1 0 0,-1 1 1 0 0,1 0 0 0 0,-1-1 0 0 0,0 1-1 0 0,1 0 1 0 0,0 1 0 0 0,-2 7-270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1:13.138"/>
    </inkml:context>
    <inkml:brush xml:id="br0">
      <inkml:brushProperty name="width" value="0.1" units="cm"/>
      <inkml:brushProperty name="height" value="0.1" units="cm"/>
      <inkml:brushProperty name="color" value="#E71224"/>
    </inkml:brush>
  </inkml:definitions>
  <inkml:trace contextRef="#ctx0" brushRef="#br0">0 46 455 0 0,'2'-1'52'0'0,"1"-1"0"0"0,-1 1-1 0 0,1-1 1 0 0,-1 1 0 0 0,1 0-1 0 0,-1 0 1 0 0,1 0-1 0 0,0 0 1 0 0,-1 0 0 0 0,4 0-1 0 0,13-4 93 0 0,-4-1-105 0 0,0 2 0 0 0,0 0-1 0 0,0 0 1 0 0,1 2 0 0 0,-1-1-1 0 0,23 1 1 0 0,6-1 38 0 0,10 4-15 0 0,-22 0-64 0 0,131-1 202 0 0,-12 4-50 0 0,94-2-100 0 0,-182-6-26 0 0,1 4 0 0 0,86 10 0 0 0,38 5 94 0 0,-61-7 26 0 0,-122-8-97 0 0,0-1 1 0 0,0 1-1 0 0,0-1 1 0 0,0 1-1 0 0,6-3 1 0 0,-8 2-1 0 0,1 0 0 0 0,-1 0 0 0 0,1 0 0 0 0,-1 1 0 0 0,1-1 0 0 0,-1 1 0 0 0,1 0 0 0 0,0 0 0 0 0,-1 1 0 0 0,7 0 0 0 0,-6 0-40 0 0,-1 0 0 0 0,1-1 0 0 0,0 0 0 0 0,0 0 0 0 0,-1 0 0 0 0,7-1 0 0 0,5 1 8 0 0,-17 0-16 0 0,1 0-1 0 0,-1 0 0 0 0,1 1 0 0 0,0-1 0 0 0,-1 1 0 0 0,1-1 0 0 0,0 1 0 0 0,-1-1 0 0 0,1 1 1 0 0,0 0-1 0 0,0 0 0 0 0,-1 0 0 0 0,1-1 0 0 0,0 1 0 0 0,0 0 0 0 0,0 1 0 0 0,-1 0 1 0 0,-1 1-112 0 0,0-1-981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1:23.297"/>
    </inkml:context>
    <inkml:brush xml:id="br0">
      <inkml:brushProperty name="width" value="0.1" units="cm"/>
      <inkml:brushProperty name="height" value="0.1" units="cm"/>
      <inkml:brushProperty name="color" value="#E71224"/>
    </inkml:brush>
  </inkml:definitions>
  <inkml:trace contextRef="#ctx0" brushRef="#br0">1 341 2303 0 0,'6'-7'120'0'0,"10"-13"104"0"0,1 1-1 0 0,25-22 1 0 0,75-55 2585 0 0,-112 91-2805 0 0,0 0-1 0 0,0-1 1 0 0,-1 1-1 0 0,0-1 1 0 0,0 0-1 0 0,0-1 1 0 0,-1 1-1 0 0,0-1 1 0 0,3-10-1 0 0,-1 2-110 0 0,-1 0-1 0 0,-1-1 1 0 0,1-18 0 0 0,-3 26-1867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1:24.355"/>
    </inkml:context>
    <inkml:brush xml:id="br0">
      <inkml:brushProperty name="width" value="0.1" units="cm"/>
      <inkml:brushProperty name="height" value="0.1" units="cm"/>
      <inkml:brushProperty name="color" value="#E71224"/>
    </inkml:brush>
  </inkml:definitions>
  <inkml:trace contextRef="#ctx0" brushRef="#br0">1023 316 3679 0 0,'0'-7'153'0'0,"1"-9"-5"0"0,0 16-120 0 0,-1-1 0 0 0,0 1 0 0 0,1 0 0 0 0,-1-1 0 0 0,0 1 0 0 0,1 0-1 0 0,-1 0 1 0 0,1-1 0 0 0,-1 1 0 0 0,1 0 0 0 0,-1 0 0 0 0,0 0 0 0 0,1 0-1 0 0,-1 0 1 0 0,1-1 0 0 0,-1 1 0 0 0,1 0 0 0 0,-1 0 0 0 0,1 0 0 0 0,-1 0-1 0 0,1 0 1 0 0,-1 1 0 0 0,1-1 0 0 0,-1 0 0 0 0,1 0 0 0 0,-1 0-1 0 0,1 0 1 0 0,-1 0 0 0 0,0 1 0 0 0,1-1 0 0 0,-1 0 0 0 0,1 0 0 0 0,0 1-1 0 0,0 0-22 0 0,0-1-1 0 0,1 1 1 0 0,-1 0-1 0 0,0-1 1 0 0,0 1-1 0 0,0 0 0 0 0,1 0 1 0 0,-1 0-1 0 0,0-1 1 0 0,0 1-1 0 0,0 1 0 0 0,-1-1 1 0 0,1 0-1 0 0,0 0 1 0 0,0 0-1 0 0,0 0 1 0 0,-1 1-1 0 0,1-1 0 0 0,-1 0 1 0 0,1 0-1 0 0,-1 1 1 0 0,1-1-1 0 0,-1 0 1 0 0,0 1-1 0 0,0-1 0 0 0,0 1 1 0 0,0-1-1 0 0,0 0 1 0 0,0 1-1 0 0,0-1 0 0 0,0 1 1 0 0,0-1-1 0 0,0 0 1 0 0,-1 1-1 0 0,1-1 1 0 0,-1 0-1 0 0,1 1 0 0 0,-1-1 1 0 0,-1 2-1 0 0,0 1-49 0 0,0 1 1 0 0,-1-1-1 0 0,0 0 0 0 0,1 0 0 0 0,-2-1 0 0 0,1 1 1 0 0,0-1-1 0 0,-1 1 0 0 0,1-1 0 0 0,-7 4 0 0 0,-4 0 229 0 0,0-1-1 0 0,0-1 0 0 0,-1 0 0 0 0,0-1 0 0 0,0-1 0 0 0,0 0 1 0 0,-24 1-1 0 0,-25 5 1265 0 0,7 2-132 0 0,17-4-447 0 0,0 1-1 0 0,-60 22 0 0 0,80-22-731 0 0,-1 1 0 0 0,1 1 1 0 0,0 1-1 0 0,1 1 0 0 0,0 0 0 0 0,1 1 1 0 0,1 2-1 0 0,0-1 0 0 0,1 2 0 0 0,0 0 1 0 0,1 1-1 0 0,1 1 0 0 0,-13 21 0 0 0,-18 38-22 0 0,-12 19-19 0 0,46-80-76 0 0,0-2 1 0 0,0 1 0 0 0,-28 24 0 0 0,37-38-34 0 0,-7 7 178 0 0,15-14 237 0 0,10-12-51 0 0,-12 12-240 0 0,1 0 0 0 0,0 1 0 0 0,9-8 0 0 0,-1 3-69 0 0,-1-1 0 0 0,-1-1 0 0 0,0 0 0 0 0,0-1 0 0 0,16-26 0 0 0,36-76 208 0 0,-48 86-235 0 0,25-44 80 0 0,66-91 0 0 0,-96 148-86 0 0,-1 1 0 0 0,0-2 1 0 0,-1 1-1 0 0,-1-1 0 0 0,0 0 1 0 0,-2 0-1 0 0,7-33 0 0 0,-11 29 2 0 0,-1 0 0 0 0,0 0-1 0 0,-2 0 1 0 0,0 0 0 0 0,-1 1-1 0 0,-12-38 1 0 0,13 49-4 0 0,0-1-1 0 0,-1 2 1 0 0,0-1 0 0 0,-1 0-1 0 0,0 1 1 0 0,0-1 0 0 0,-8-9-1 0 0,12 18-6 0 0,0 0 0 0 0,0-1 0 0 0,-1 1 0 0 0,1 0 0 0 0,0 0 0 0 0,0 0 0 0 0,0 0 0 0 0,0 0 0 0 0,0-1 0 0 0,-1 1 0 0 0,1 0 0 0 0,0 0 0 0 0,0 0 0 0 0,0 0 0 0 0,0 0 0 0 0,-1 0 0 0 0,1 0 0 0 0,0 0 0 0 0,0 0 0 0 0,0 0 0 0 0,-1 0 0 0 0,1 0 0 0 0,0 0 0 0 0,0 0 0 0 0,0 0 0 0 0,-1 0 0 0 0,1 0 0 0 0,0 0 0 0 0,0 0 0 0 0,0 0 0 0 0,-1 0 0 0 0,1 0 0 0 0,0 0 0 0 0,0 0 0 0 0,-1 0 0 0 0,-2 8 0 0 0,0 18 0 0 0,2-19 0 0 0,-2 19-13 0 0,0 1 1 0 0,2 0-1 0 0,1 0 0 0 0,1 0 0 0 0,1 0 0 0 0,1 0 1 0 0,2-1-1 0 0,1 1 0 0 0,0-1 0 0 0,2 0 0 0 0,2-1 1 0 0,0 0-1 0 0,1-1 0 0 0,22 36 0 0 0,85 142 45 0 0,-103-171-25 0 0,-2 0-1 0 0,0 1 0 0 0,-3 0 1 0 0,13 63-1 0 0,-22-92 1 0 0,-1 0-1 0 0,1 1 1 0 0,-1-1 0 0 0,0 0-1 0 0,0 0 1 0 0,-1 4-1 0 0,1-6 3 0 0,0-1-1 0 0,0 0 1 0 0,0 1-1 0 0,0-1 1 0 0,0 1-1 0 0,-1-1 1 0 0,1 0-1 0 0,0 1 1 0 0,0-1-1 0 0,0 0 0 0 0,-1 1 1 0 0,1-1-1 0 0,0 0 1 0 0,0 1-1 0 0,-1-1 1 0 0,1 0-1 0 0,0 0 1 0 0,-1 1-1 0 0,1-1 1 0 0,0 0-1 0 0,-1 0 1 0 0,0 1-1 0 0,1-1 22 0 0,-1 0 0 0 0,0 0 0 0 0,0 0 0 0 0,1 0 0 0 0,-1 0 0 0 0,0-1 1 0 0,0 1-1 0 0,1 0 0 0 0,-1 0 0 0 0,0 0 0 0 0,0-1 0 0 0,1 1 0 0 0,-1 0 0 0 0,0-1 0 0 0,1 1 0 0 0,-2-1 0 0 0,-16-11 342 0 0,0-1-1 0 0,1 0 1 0 0,1-1 0 0 0,-16-17-1 0 0,-54-69-164 0 0,-16-16-98 0 0,78 95-90 0 0,-2 2 1 0 0,1 1-1 0 0,-39-21 1 0 0,45 28-24 0 0,0 0-6 0 0,0 1-1 0 0,-1 1 1 0 0,0 0-1 0 0,0 2 1 0 0,-1 0 0 0 0,1 1-1 0 0,-2 2 1 0 0,1 0-1 0 0,0 1 1 0 0,-1 1-1 0 0,-36 1 1 0 0,57 1 8 0 0,0 0 1 0 0,0 0-1 0 0,0 0 1 0 0,1 0 0 0 0,-1 0-1 0 0,0 0 1 0 0,0 0-1 0 0,0 0 1 0 0,1 1-1 0 0,-1-1 1 0 0,0 0-1 0 0,0 0 1 0 0,1 1-1 0 0,-1-1 1 0 0,0 1-1 0 0,0-1 1 0 0,1 0-1 0 0,-1 1 1 0 0,1 0-1 0 0,-1-1 1 0 0,0 1-1 0 0,1-1 1 0 0,-1 1 0 0 0,1 0-1 0 0,-1 0 1 0 0,1 0-2 0 0,0 0 1 0 0,0 0 0 0 0,0 0 0 0 0,0-1 0 0 0,1 1 0 0 0,-1 0-1 0 0,0 0 1 0 0,0-1 0 0 0,1 1 0 0 0,-1 0 0 0 0,1 0-1 0 0,-1-1 1 0 0,1 1 0 0 0,-1 0 0 0 0,1-1 0 0 0,-1 1-1 0 0,1-1 1 0 0,0 1 0 0 0,-1 0 0 0 0,1-1 0 0 0,0 0 0 0 0,-1 1-1 0 0,2 0 1 0 0,14 8-40 0 0,0 0-1 0 0,1-2 0 0 0,0 0 1 0 0,0 0-1 0 0,22 4 1 0 0,10 4 9 0 0,-27-6 33 0 0,0 1 0 0 0,-1 0 0 0 0,0 2 0 0 0,0 0 0 0 0,-1 1 0 0 0,-1 1 0 0 0,19 18 0 0 0,-6-1 0 0 0,-2 1 0 0 0,49 67 0 0 0,-54-65 0 0 0,4 6 0 0 0,57 64 0 0 0,-81-100 158 0 0,-7-8-22 0 0,-8-9 82 0 0,-2 3-129 0 0,1 0-1 0 0,1 0 0 0 0,0-1 1 0 0,0-1-1 0 0,1 0 0 0 0,0 0 1 0 0,-9-20-1 0 0,-8-23-164 0 0,26 55 67 0 0,0-1 0 0 0,0 1 1 0 0,0 0-1 0 0,0 0 0 0 0,-1 0 0 0 0,1 0 0 0 0,0-1 1 0 0,0 1-1 0 0,0 0 0 0 0,0 0 0 0 0,0 0 1 0 0,0 0-1 0 0,0-1 0 0 0,0 1 0 0 0,-1 0 0 0 0,1 0 1 0 0,0 0-1 0 0,0 0 0 0 0,0 0 0 0 0,0 0 1 0 0,0 0-1 0 0,-1-1 0 0 0,1 1 0 0 0,0 0 0 0 0,0 0 1 0 0,0 0-1 0 0,0 0 0 0 0,-1 0 0 0 0,1 0 1 0 0,0 0-1 0 0,0 0 0 0 0,0 0 0 0 0,-1 0 1 0 0,1 0-1 0 0,0 0 0 0 0,0 0 0 0 0,0 0 0 0 0,0 0 1 0 0,-1 0-1 0 0,1 0 0 0 0,0 0 0 0 0,0 0 1 0 0,0 0-1 0 0,-1 0 0 0 0,1 1 0 0 0,0-1 0 0 0,0 0 1 0 0,0 0-1 0 0,0 0 0 0 0,0 0 0 0 0,-1 0 1 0 0,1 1-1 0 0,-5 9-1118 0 0,1 4-392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1:40.651"/>
    </inkml:context>
    <inkml:brush xml:id="br0">
      <inkml:brushProperty name="width" value="0.1" units="cm"/>
      <inkml:brushProperty name="height" value="0.1" units="cm"/>
      <inkml:brushProperty name="color" value="#E71224"/>
    </inkml:brush>
  </inkml:definitions>
  <inkml:trace contextRef="#ctx0" brushRef="#br0">911 232 455 0 0,'0'-1'89'0'0,"0"-1"0"0"0,0 1 0 0 0,0 0-1 0 0,0 0 1 0 0,0-1 0 0 0,-1 1-1 0 0,1 0 1 0 0,0 0 0 0 0,-1 0-1 0 0,1-1 1 0 0,-1 1 0 0 0,0 0 0 0 0,1 0-1 0 0,-1 0 1 0 0,0 0 0 0 0,1 0-1 0 0,-1 0 1 0 0,0 0 0 0 0,0 1-1 0 0,0-1 1 0 0,0 0 0 0 0,0 0-1 0 0,0 1 1 0 0,0-1 0 0 0,0 0 0 0 0,0 1-1 0 0,0-1 1 0 0,-1 1 0 0 0,1-1-1 0 0,0 1 1 0 0,0 0 0 0 0,0 0-1 0 0,-1-1 1 0 0,1 1 0 0 0,0 0 0 0 0,0 0-1 0 0,-1 0 1 0 0,-1 1 0 0 0,-1-1 80 0 0,0 0 1 0 0,0 1 0 0 0,0-1 0 0 0,1 1 0 0 0,-1 0-1 0 0,0 0 1 0 0,0 1 0 0 0,1-1 0 0 0,-1 1 0 0 0,1 0-1 0 0,-1 0 1 0 0,-3 3 0 0 0,-15 16 109 0 0,1 1 0 0 0,0 0 0 0 0,-29 45 0 0 0,38-50-230 0 0,-58 75 171 0 0,27-38 586 0 0,-67 112 0 0 0,59-81-220 0 0,19-34 86 0 0,32-50-649 0 0,0-1-1 0 0,-1 0 1 0 0,1 1 0 0 0,0-1 0 0 0,-1 1 0 0 0,1-1 0 0 0,0 1-1 0 0,0-1 1 0 0,0 1 0 0 0,-1-1 0 0 0,1 1 0 0 0,0-1 0 0 0,0 1-1 0 0,0 0 1 0 0,0-1 0 0 0,0 1 0 0 0,0-1 0 0 0,0 1 0 0 0,0-1-1 0 0,0 1 1 0 0,0 0 0 0 0,1-1-3 0 0,-1 1 1 0 0,0-1-1 0 0,1 0 0 0 0,-1 0 1 0 0,0 0-1 0 0,0 1 1 0 0,1-1-1 0 0,-1 0 0 0 0,0 0 1 0 0,1 0-1 0 0,-1 0 0 0 0,0 0 1 0 0,1 1-1 0 0,-1-1 0 0 0,1 0 1 0 0,-1 0-1 0 0,0 0 0 0 0,1 0 1 0 0,-1 0-1 0 0,0 0 0 0 0,1 0 1 0 0,-1 0-1 0 0,1-1 0 0 0,1 1 37 0 0,0 0-1 0 0,0-1 1 0 0,0 0-1 0 0,0 1 1 0 0,1-1 0 0 0,-1 0-1 0 0,-1 0 1 0 0,1 0-1 0 0,4-3 1 0 0,0-2 0 0 0,0 0 1 0 0,-1-1 0 0 0,0 0-1 0 0,0 0 1 0 0,0 0 0 0 0,-1-1-1 0 0,0 1 1 0 0,0-1-1 0 0,-1 0 1 0 0,0 0 0 0 0,0-1-1 0 0,-1 1 1 0 0,0 0 0 0 0,-1-1-1 0 0,2-13 1 0 0,-2-11 95 0 0,-1-1 0 0 0,-7-53 1 0 0,6 78-134 0 0,-9-63 183 0 0,-36-133 0 0 0,28 147 197 0 0,-29-60 1 0 0,34 94-371 0 0,9 17-17 0 0,1 0 0 0 0,0 0-1 0 0,-5-15 1 0 0,8 22-13 0 0,0-1 0 0 0,-1 1 0 0 0,1 0 0 0 0,0 0 0 0 0,0 0 0 0 0,0 0 1 0 0,0 0-1 0 0,0 0 0 0 0,0 0 0 0 0,0 0 0 0 0,0 0 0 0 0,0 0 0 0 0,0 0 0 0 0,0 0 0 0 0,0 0 0 0 0,0-1 0 0 0,0 1 0 0 0,0 0 0 0 0,0 0 0 0 0,0 0 0 0 0,0 0 0 0 0,0 0 0 0 0,0 0 0 0 0,0 0 0 0 0,0 0 0 0 0,0 0 0 0 0,0 0 0 0 0,1 0 0 0 0,-1 0 0 0 0,0 0 0 0 0,0-1 0 0 0,0 1 0 0 0,0 0 0 0 0,0 0 1 0 0,0 0-1 0 0,0 0 0 0 0,0 0 0 0 0,0 0 0 0 0,0 0 0 0 0,0 0 0 0 0,0 0 0 0 0,0 0 0 0 0,0 0 0 0 0,0 0 0 0 0,1 0 0 0 0,-1 0 0 0 0,0 0 0 0 0,0 0 0 0 0,0 0 0 0 0,0 0 0 0 0,0 0 0 0 0,0 0 0 0 0,0 0 0 0 0,0 0 0 0 0,0 0 0 0 0,0 0 0 0 0,7 3 30 0 0,6 6 2 0 0,23 20-32 0 0,-13-12 0 0 0,36 36 0 0 0,7 15 100 0 0,-3-3 78 0 0,58 76 0 0 0,-83-90-122 0 0,106 132 80 0 0,-58-86 6 0 0,-78-90 64 0 0,-11-16-33 0 0,-9-16 50 0 0,-1 5-166 0 0,0 1 0 0 0,-2 0 0 0 0,0 1 0 0 0,-28-26 0 0 0,7 13 11 0 0,-50-35 1 0 0,60 50-63 0 0,-51-23 0 0 0,38 20-8 0 0,33 16 0 0 0,0 0 0 0 0,-1 0 0 0 0,1 1-1 0 0,-1 0 1 0 0,1 0 0 0 0,-1 0 0 0 0,0 1-1 0 0,0 0 1 0 0,0 0 0 0 0,0 1 0 0 0,0 0 0 0 0,0 0-1 0 0,0 1 1 0 0,0 0 0 0 0,0 0 0 0 0,0 0-1 0 0,1 1 1 0 0,-1 0 0 0 0,0 0 0 0 0,1 1 0 0 0,-1 0-1 0 0,1 0 1 0 0,-7 5 0 0 0,-32 25-3 0 0,-44 41-1 0 0,-6 3-17 0 0,57-49 2 0 0,-56 57 1 0 0,67-60 6 0 0,20-20 9 0 0,1 0-1 0 0,0 1 1 0 0,0-1-1 0 0,1 1 1 0 0,0 1-1 0 0,0-1 0 0 0,0 1 1 0 0,-7 13-1 0 0,12-20 6 0 0,0 1 0 0 0,0-1 0 0 0,0 0 0 0 0,0 1 0 0 0,0-1 0 0 0,-1 1 0 0 0,1-1 0 0 0,0 0 0 0 0,0 1 0 0 0,0-1 0 0 0,0 1 0 0 0,0-1 0 0 0,0 0 0 0 0,1 1 0 0 0,-1-1 0 0 0,0 1 0 0 0,0-1 0 0 0,0 0 0 0 0,0 1 0 0 0,0-1 0 0 0,0 0 0 0 0,1 1 0 0 0,-1-1 0 0 0,0 0 0 0 0,0 1 0 0 0,1-1 0 0 0,-1 0 0 0 0,0 1 0 0 0,0-1 0 0 0,1 0 0 0 0,-1 0 0 0 0,0 1 0 0 0,1-1 0 0 0,16 3 0 0 0,18-7 0 0 0,37-13 99 0 0,0-2 0 0 0,82-35-1 0 0,-142 47-82 0 0,1 1 0 0 0,-1-2 1 0 0,-1 1-1 0 0,0-2 0 0 0,17-15 0 0 0,47-56 42 0 0,-27 28 1 0 0,-43 46-59 0 0,145-138 74 0 0,-144 139-74 0 0,1-1 0 0 0,-1 0 0 0 0,0 0 0 0 0,-1-1 0 0 0,1 0 0 0 0,4-8 0 0 0,-10 11 60 0 0,-7 5-50 0 0,-4 4-16 0 0,-36 23 6 0 0,2 3 0 0 0,0 1 0 0 0,-46 46 0 0 0,79-66 0 0 0,0 1 0 0 0,0 1 0 0 0,1 0 0 0 0,-9 16 0 0 0,-32 64 0 0 0,34-58 0 0 0,1-1-363 0 0,-25 75 0 0 0,23-46-4049 0 0,8-17-674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1:43.552"/>
    </inkml:context>
    <inkml:brush xml:id="br0">
      <inkml:brushProperty name="width" value="0.1" units="cm"/>
      <inkml:brushProperty name="height" value="0.1" units="cm"/>
      <inkml:brushProperty name="color" value="#E71224"/>
    </inkml:brush>
  </inkml:definitions>
  <inkml:trace contextRef="#ctx0" brushRef="#br0">0 51 1583 0 0,'40'-6'152'0'0,"-32"6"-59"0"0,-1-1-1 0 0,1 0 1 0 0,0-1-1 0 0,-1 0 0 0 0,1 0 1 0 0,-1 0-1 0 0,1-1 0 0 0,8-5 1 0 0,8-2 1073 0 0,-17 7-1008 0 0,0 1-1 0 0,0-1 1 0 0,0 2 0 0 0,0-1 0 0 0,1 1 0 0 0,-1 0-1 0 0,0 1 1 0 0,1-1 0 0 0,-1 1 0 0 0,10 2 0 0 0,39 2 4 0 0,-23 1-68 0 0,44-1-1 0 0,-8 1 40 0 0,17 7 142 0 0,-52-6-96 0 0,64 3-1 0 0,-85-9-89 0 0,-9-1-27 0 0,-1 1 1 0 0,1 0-1 0 0,-1 0 1 0 0,1 0-1 0 0,-1 1 1 0 0,5 0-1 0 0,-7-1-52 0 0,0 1 0 0 0,0-1 0 0 0,0 1-1 0 0,0-1 1 0 0,0 1 0 0 0,0 0 0 0 0,0-1-1 0 0,0 1 1 0 0,0 0 0 0 0,0 0 0 0 0,-1 0-1 0 0,1 0 1 0 0,0 0 0 0 0,-1-1 0 0 0,1 1-1 0 0,0 0 1 0 0,-1 1 0 0 0,1-1 0 0 0,-1 0-1 0 0,1 0 1 0 0,-1 0 0 0 0,0 0 0 0 0,1 1-1 0 0,-1-2-8 0 0,0 2 0 0 0,0-1-1 0 0,1 0 1 0 0,-1 0 0 0 0,0 0 0 0 0,1 0-1 0 0,-1 0 1 0 0,1 0 0 0 0,0 0-1 0 0,-1 0 1 0 0,1 0 0 0 0,0-1 0 0 0,0 1-1 0 0,1 1 1 0 0,-2-2 32 0 0,0 0 0 0 0,1 0 0 0 0,-1-1 1 0 0,0 1-1 0 0,0 0 0 0 0,1 0 0 0 0,-1-1 0 0 0,0 1 0 0 0,0 0 0 0 0,1 0 0 0 0,-1-1 1 0 0,0 1-1 0 0,0 0 0 0 0,0-1 0 0 0,0 1 0 0 0,0 0 0 0 0,1-1 0 0 0,-1 1 0 0 0,0 0 1 0 0,0-1-1 0 0,0 1 0 0 0,0 0 0 0 0,0-1 0 0 0,0 1 0 0 0,0 0 0 0 0,0-1 0 0 0,0 1 1 0 0,0-1-1 0 0,0 1 0 0 0,0 0 0 0 0,0-1 0 0 0,-1 1 0 0 0,1 0 0 0 0,0-1 0 0 0,-6-13 789 0 0,-12 11-606 0 0,16 4-224 0 0,2-1 11 0 0,-1 0-1 0 0,0 0 1 0 0,1 0-1 0 0,-1 1 1 0 0,0-1-1 0 0,1 0 1 0 0,-1 1-1 0 0,0-1 1 0 0,1 1-1 0 0,-1-1 1 0 0,1 0-1 0 0,-1 1 1 0 0,1-1 0 0 0,-1 1-1 0 0,1-1 1 0 0,-1 1-1 0 0,1 0 1 0 0,0-1-1 0 0,-1 1 1 0 0,1-1-1 0 0,0 1 1 0 0,-1 0-1 0 0,1-1 1 0 0,0 1-1 0 0,0 0 1 0 0,0-1-1 0 0,-1 1 1 0 0,1 0-1 0 0,0 0 1 0 0,0-1-1 0 0,0 1 1 0 0,0 1-1 0 0,1 0 5 0 0,0 0-1 0 0,0 1 1 0 0,0-1-1 0 0,0 0 1 0 0,1 0 0 0 0,-1 0-1 0 0,1 0 1 0 0,-1 0-1 0 0,1 0 1 0 0,-1 0 0 0 0,1 0-1 0 0,0-1 1 0 0,3 3-1 0 0,8 9 19 0 0,1 7-2711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1:46.095"/>
    </inkml:context>
    <inkml:brush xml:id="br0">
      <inkml:brushProperty name="width" value="0.1" units="cm"/>
      <inkml:brushProperty name="height" value="0.1" units="cm"/>
      <inkml:brushProperty name="color" value="#E71224"/>
    </inkml:brush>
  </inkml:definitions>
  <inkml:trace contextRef="#ctx0" brushRef="#br0">12 1 1439 0 0,'-2'0'0'0'0,"-2"2"64"0"0,3 1-64 0 0,-1-1 72 0 0,0 0-72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1:48.251"/>
    </inkml:context>
    <inkml:brush xml:id="br0">
      <inkml:brushProperty name="width" value="0.1" units="cm"/>
      <inkml:brushProperty name="height" value="0.1" units="cm"/>
      <inkml:brushProperty name="color" value="#E71224"/>
    </inkml:brush>
  </inkml:definitions>
  <inkml:trace contextRef="#ctx0" brushRef="#br0">0 14 2303 0 0,'6'-4'200'0'0,"0"0"-200"0"0,-1 0 0 0 0,1 3 0 0 0,-3 2 144 0 0,-1-1-16 0 0,2 2 0 0 0,2-2 0 0 0,5 2-128 0 0,3 0 0 0 0,1 2 0 0 0,2 1-1200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35:22.055"/>
    </inkml:context>
    <inkml:brush xml:id="br0">
      <inkml:brushProperty name="width" value="0.1" units="cm"/>
      <inkml:brushProperty name="height" value="0.1" units="cm"/>
      <inkml:brushProperty name="color" value="#E71224"/>
    </inkml:brush>
  </inkml:definitions>
  <inkml:trace contextRef="#ctx0" brushRef="#br0">671 598 15119 0 0,'28'-149'1564'0'0,"-25"121"-1522"0"0,-1 0 0 0 0,-2-31 0 0 0,0 31-6 0 0,0-11-23 0 0,-8-55 0 0 0,5 77-1 0 0,0 0-1 0 0,-1 1 0 0 0,-1 0 1 0 0,0 0-1 0 0,-15-29 0 0 0,18 41 14 0 0,0 1 0 0 0,-1-1 0 0 0,1 0 0 0 0,-1 1 0 0 0,0 0 0 0 0,0 0 0 0 0,-1 0 0 0 0,1 0 0 0 0,0 0 0 0 0,-1 1 0 0 0,-4-3 0 0 0,7 4-14 0 0,0 0-1 0 0,0 1 1 0 0,-1-1 0 0 0,1 1 0 0 0,0-1 0 0 0,-1 1 0 0 0,1 0-1 0 0,-1-1 1 0 0,1 1 0 0 0,0 0 0 0 0,-1 0 0 0 0,1 0 0 0 0,-1 0-1 0 0,1 0 1 0 0,0 0 0 0 0,-1 0 0 0 0,1 1 0 0 0,-1-1-1 0 0,1 0 1 0 0,0 1 0 0 0,-1-1 0 0 0,1 1 0 0 0,0 0 0 0 0,0-1-1 0 0,-1 1 1 0 0,1 0 0 0 0,0 0 0 0 0,0 0 0 0 0,0-1-1 0 0,0 1 1 0 0,0 0 0 0 0,0 1 0 0 0,0-1 0 0 0,0 0 0 0 0,0 0-1 0 0,0 2 1 0 0,-5 8 3 0 0,1 0-1 0 0,1 0 1 0 0,0 0 0 0 0,0 0-1 0 0,1 1 1 0 0,1-1-1 0 0,0 1 1 0 0,-1 16-1 0 0,4 97-82 0 0,-1-121 72 0 0,5 55 149 0 0,2 0 0 0 0,3-1 0 0 0,24 76 0 0 0,70 290 462 0 0,-99-392-475 0 0,-5-32-135 0 0,0 0-1 0 0,0 0 1 0 0,0 1-1 0 0,0-1 1 0 0,0 0-1 0 0,0 0 1 0 0,0 0-1 0 0,0 0 1 0 0,0 0-1 0 0,0 0 1 0 0,0 0-1 0 0,0 1 1 0 0,0-1-1 0 0,0 0 1 0 0,0 0-1 0 0,0 0 1 0 0,0 0-1 0 0,0 0 1 0 0,0 0-1 0 0,0 0 1 0 0,0 1-1 0 0,-1-1 1 0 0,1 0-1 0 0,0 0 1 0 0,0 0-1 0 0,0 0 1 0 0,0 0-1 0 0,0 0 1 0 0,0 0-1 0 0,0 0 1 0 0,0 0-1 0 0,0 0 1 0 0,0 0-1 0 0,-1 0 1 0 0,1 0-1 0 0,0 0 1 0 0,0 1-1 0 0,0-1 1 0 0,0 0-1 0 0,0 0 1 0 0,0 0-1 0 0,0 0 1 0 0,-1 0-1 0 0,1 0 1 0 0,0 0-1 0 0,0 0 1 0 0,0 0-1 0 0,0 0 1 0 0,0 0-1 0 0,0 0 1 0 0,0-1-1 0 0,-1 1 1 0 0,1 0-1 0 0,0 0 1 0 0,0 0-1 0 0,0 0 1 0 0,0 0-1 0 0,0 0 1 0 0,-12-15 188 0 0,1-1-112 0 0,-1 1 0 0 0,0 1 0 0 0,-2 0-1 0 0,1 1 1 0 0,-21-16 0 0 0,-6-5-39 0 0,4 1-33 0 0,-2 2 0 0 0,-1 2 0 0 0,-54-32 0 0 0,66 46-3 0 0,0 2-1 0 0,-1 0 1 0 0,0 2-1 0 0,-1 1 1 0 0,0 1 0 0 0,-43-6-1 0 0,66 14-14 0 0,0 1-1 0 0,1 0 1 0 0,-1 0-1 0 0,0 0 0 0 0,1 1 1 0 0,-1 0-1 0 0,0 0 1 0 0,1 0-1 0 0,0 1 1 0 0,-1-1-1 0 0,-8 5 1 0 0,12-5 5 0 0,0 0 1 0 0,1 0 0 0 0,-1 0 0 0 0,0 1 0 0 0,1-1 0 0 0,-1 0 0 0 0,0 0 0 0 0,1 1 0 0 0,-1-1 0 0 0,1 1 0 0 0,0 0 0 0 0,0-1 0 0 0,-1 1-1 0 0,1 0 1 0 0,0 0 0 0 0,0-1 0 0 0,1 1 0 0 0,-1 0 0 0 0,0 0 0 0 0,1 0 0 0 0,-1 0 0 0 0,1 0 0 0 0,-1 0 0 0 0,1 0 0 0 0,0 1 0 0 0,0-1-1 0 0,0 0 1 0 0,0 0 0 0 0,1 0 0 0 0,-1 0 0 0 0,0 0 0 0 0,1 0 0 0 0,-1 0 0 0 0,2 3 0 0 0,1 2-4 0 0,0 0-1 0 0,1 0 1 0 0,-1-1 0 0 0,1 1 0 0 0,1-1-1 0 0,-1 0 1 0 0,1 0 0 0 0,0 0 0 0 0,0-1-1 0 0,1 1 1 0 0,6 4 0 0 0,-3-4 1 0 0,0 0 0 0 0,1-1 1 0 0,-1 0-1 0 0,1 0 0 0 0,0-1 1 0 0,1 0-1 0 0,10 2 0 0 0,3-1 31 0 0,0-1 0 0 0,0-1-1 0 0,1-1 1 0 0,-1-2 0 0 0,0 0 0 0 0,32-5-1 0 0,-22 0 33 0 0,-2-2 0 0 0,1-1 0 0 0,-1-2 0 0 0,47-21 1 0 0,118-70 254 0 0,-166 84-257 0 0,168-88 180 0 0,-179 97-219 0 0,68-33 119 0 0,-74 34-111 0 0,0-1 0 0 0,-1-1-1 0 0,25-20 1 0 0,-37 29-22 0 0,-1-1 0 0 0,1 0 0 0 0,0 1 0 0 0,0-1 0 0 0,-1 0 1 0 0,1 0-1 0 0,0 0 0 0 0,-1 1 0 0 0,1-1 0 0 0,-1 0 0 0 0,1 0 0 0 0,-1 0 0 0 0,1 0 0 0 0,-1 0 0 0 0,0 0 0 0 0,1 0 0 0 0,-1 0 0 0 0,0-1 0 0 0,0 1 1 0 0,0 1 0 0 0,0-1-1 0 0,0 1 1 0 0,-1-1 0 0 0,1 1 0 0 0,0-1 0 0 0,0 1-1 0 0,-1 0 1 0 0,1-1 0 0 0,0 1 0 0 0,-1-1-1 0 0,1 1 1 0 0,-1 0 0 0 0,1-1 0 0 0,0 1-1 0 0,-1 0 1 0 0,1 0 0 0 0,-1-1 0 0 0,1 1-1 0 0,-1 0 1 0 0,1 0 0 0 0,-1 0 0 0 0,1-1-1 0 0,-2 1 1 0 0,-2-1 7 0 0,-1 0 0 0 0,1 1 1 0 0,-1 0-1 0 0,0-1 0 0 0,0 2 0 0 0,-6 0 0 0 0,-5 2-16 0 0,1 1 1 0 0,-1 0-1 0 0,1 2 0 0 0,-20 8 1 0 0,-13 6-21 0 0,11-7-14 0 0,0 1-1 0 0,0 2 1 0 0,2 1-1 0 0,0 2 1 0 0,1 2-1 0 0,1 1 1 0 0,-33 29-1 0 0,36-23 40 0 0,2 2 0 0 0,1 0 1 0 0,1 2-1 0 0,-37 60 0 0 0,28-30-58 0 0,-51 123 1 0 0,80-169 59 0 0,-5 13 0 0 0,9-30 0 0 0,1-7 36 0 0,0-7 46 0 0,3-10 10 0 0,1 0 1 0 0,0 0 0 0 0,10-29-1 0 0,-4 10-80 0 0,7-30 42 0 0,28-177-48 0 0,-43 245-26 0 0,0 1-1 0 0,0-1 0 0 0,-1 1 1 0 0,0-1-1 0 0,-1 1 0 0 0,1-1 1 0 0,-1 1-1 0 0,0-1 0 0 0,0 1 1 0 0,0-1-1 0 0,-3-6 0 0 0,3 12 17 0 0,1-1 1 0 0,-1 1-1 0 0,0-1 0 0 0,1 1 0 0 0,-1-1 0 0 0,1 1 0 0 0,-1-1 0 0 0,0 1 1 0 0,1-1-1 0 0,-1 1 0 0 0,0 0 0 0 0,0-1 0 0 0,1 1 0 0 0,-1 0 1 0 0,0 0-1 0 0,0 0 0 0 0,1 0 0 0 0,-1-1 0 0 0,0 1 0 0 0,0 0 1 0 0,1 0-1 0 0,-1 0 0 0 0,0 1 0 0 0,0-1 0 0 0,0 0 0 0 0,1 0 1 0 0,-1 0-1 0 0,0 0 0 0 0,1 1 0 0 0,-1-1 0 0 0,0 0 0 0 0,0 1 0 0 0,1-1 1 0 0,-1 1-1 0 0,0 0 0 0 0,-3 1-8 0 0,1 0 1 0 0,0 0-1 0 0,0 0 1 0 0,0 1 0 0 0,0-1-1 0 0,-2 4 1 0 0,-1 2 1 0 0,0 1 1 0 0,1 0 0 0 0,0 0 0 0 0,1 0 0 0 0,0 0 0 0 0,0 1 0 0 0,-3 16 0 0 0,-11 73 31 0 0,16-83 7 0 0,-5 31 8 0 0,3 1-1 0 0,1 0 1 0 0,3 0-1 0 0,2 0 1 0 0,2 0 0 0 0,13 64-1 0 0,-6-74-1184 0 0,2-1 0 0 0,17 36 0 0 0,17 49-3672 0 0,-37-81 276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8:57.045"/>
    </inkml:context>
    <inkml:brush xml:id="br0">
      <inkml:brushProperty name="width" value="0.2" units="cm"/>
      <inkml:brushProperty name="height" value="1.2" units="cm"/>
      <inkml:brushProperty name="color" value="#33CCFF"/>
      <inkml:brushProperty name="inkEffects" value="pencil"/>
    </inkml:brush>
  </inkml:definitions>
  <inkml:trace contextRef="#ctx0" brushRef="#br0">0 11 24591 169568 84002,'0'0'2712'0'0,"0"0"-2616"0"0,9-1 0 0 0,3-1-32 0 0,-1 1-64 0 0,-2-1 96 0 0,-2 1-32 0 0,7 0 8 0 0,1 0 0 0 0,-1 0 0 0 0,-4 0 0 0 0,-3 1 0 0 0,8 0 0 0 0,1 1 0 0 0,-2 0 0 0 0,-3 0-72 0 0,-4-1 80 0 0,8 1-80 0 0,1 0 80 0 0,-1 0-80 0 0,-5 0 0 0 0,-3-1 72 0 0,10 2-72 0 0,0 0 0 0 0,-1-1 64 0 0,-4 0-64 0 0,7 1 0 0 0,1-1 64 0 0,-4 0 0 0 0,6 1-64 0 0,-1 0 0 0 0,-4 0 0 0 0,6 1 64 0 0,-1 0-64 0 0,-4-1 0 0 0,-6-1 64 0 0,6 2-64 0 0,0 1 0 0 0,-4-1 0 0 0,-3-1 64 0 0,-5 0-64 0 0,8 0 0 0 0,0 1 0 0 0,-1 0 0 0 0,-4-1 0 0 0,6 1 0 0 0,-1 1-28911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1:50.175"/>
    </inkml:context>
    <inkml:brush xml:id="br0">
      <inkml:brushProperty name="width" value="0.1" units="cm"/>
      <inkml:brushProperty name="height" value="0.1" units="cm"/>
      <inkml:brushProperty name="color" value="#E71224"/>
    </inkml:brush>
  </inkml:definitions>
  <inkml:trace contextRef="#ctx0" brushRef="#br0">0 104 1839 0 0,'0'0'26'0'0,"0"0"0"0"0,1 0 0 0 0,-1 0 0 0 0,0 0 0 0 0,0 0 0 0 0,0 0 0 0 0,0 0 0 0 0,1 0 0 0 0,-1 0 0 0 0,0 0 0 0 0,0 0 0 0 0,0 0 0 0 0,0 0 0 0 0,1 0 0 0 0,-1 0 0 0 0,0 0 0 0 0,0-1 0 0 0,0 1 0 0 0,0 0-1 0 0,0 0 1 0 0,0 0 0 0 0,1 0 0 0 0,-1 0 0 0 0,0-1 0 0 0,0 1 0 0 0,0 0 0 0 0,0 0 0 0 0,0 0 0 0 0,0 0 0 0 0,0 0 0 0 0,0-1 0 0 0,0 1 0 0 0,0 0 0 0 0,0 0 0 0 0,0 0 0 0 0,0-1 0 0 0,0 1 0 0 0,0 0 0 0 0,0 0-1 0 0,0 0 1 0 0,0 0 0 0 0,0-1 0 0 0,0 1 0 0 0,0 0 0 0 0,0 0 0 0 0,0 0 0 0 0,0 0 0 0 0,0-1 0 0 0,0 1 0 0 0,0 0 0 0 0,-1 0 0 0 0,1 0 0 0 0,0 0 0 0 0,0 0 0 0 0,0 0 0 0 0,0-1 0 0 0,0 1 0 0 0,0 0 0 0 0,-1 0 0 0 0,1 0-1 0 0,0 0 1 0 0,0 0 0 0 0,0 0 0 0 0,-1 0 0 0 0,11-4 254 0 0,16-13 320 0 0,-15 9-279 0 0,1 1-1 0 0,0 0 0 0 0,18-8 0 0 0,-13 9-40 0 0,0 1 0 0 0,0 1-1 0 0,1 1 1 0 0,31-3 0 0 0,75 5 616 0 0,-71 1-511 0 0,-38 0-291 0 0,4 1 54 0 0,0-2-1 0 0,22-3 0 0 0,-10-1 20 0 0,1 2 1 0 0,52 2-1 0 0,-53 4-112 0 0,32 6 0 0 0,-1 1-19 0 0,105 19 25 0 0,-78-12 125 0 0,59 3 239 0 0,-130-19-342 0 0,1-2-1 0 0,-1 0 0 0 0,1-1 1 0 0,-1-1-1 0 0,26-8 0 0 0,41-5 152 0 0,-53 13-208 0 0,17-3 72 0 0,-1 2 0 0 0,79 5 0 0 0,-71 4-66 0 0,98 24 0 0 0,-47-9 24 0 0,-79-16-48 0 0,-4-1-8 0 0,0-2 0 0 0,1-1 0 0 0,28-3 0 0 0,-30 1 0 0 0,1 1 0 0 0,-1 1 0 0 0,37 4 0 0 0,164 28 0 0 0,-155-22 88 0 0,103 2 0 0 0,-123-9-26 0 0,-34-2-34 0 0,1 0-1 0 0,29-2 0 0 0,13-7-22 0 0,97-8 30 0 0,-131 15-30 0 0,1 1 0 0 0,-1 1 0 0 0,1 2-1 0 0,33 7 1 0 0,145 27-5 0 0,-157-33 3 0 0,1-2 0 0 0,66-6 0 0 0,-106 3-1 0 0,9 1 6 0 0,18-2 15 0 0,50 3-1 0 0,11 0-22 0 0,-65-2 0 0 0,41 3 0 0 0,-45 1 6 0 0,129 19 106 0 0,-130-18-93 0 0,0 0 1 0 0,0-2 0 0 0,0-1 0 0 0,1-2 0 0 0,-1 0 0 0 0,49-9-1 0 0,42-12-19 0 0,-79 18 15 0 0,1 2 0 0 0,-1 2 0 0 0,1 1 0 0 0,59 10 0 0 0,-17 1 4 0 0,90 11 44 0 0,-147-22-57 0 0,-1-1-1 0 0,1-1 1 0 0,0 0 0 0 0,-1-2 0 0 0,34-8 0 0 0,-9-1-6 0 0,1 3 0 0 0,-1 2 0 0 0,1 1 0 0 0,63 3 0 0 0,-23 4 0 0 0,-25 1 0 0 0,75-8 0 0 0,-109 1 0 0 0,0-1 0 0 0,53-19 0 0 0,-47 14 0 0 0,42-10 0 0 0,-61 19 0 0 0,-1 1 0 0 0,29 2 0 0 0,-15-1 0 0 0,-16-2 0 0 0,-12 2 0 0 0,0 0 0 0 0,0-1 0 0 0,0 1 0 0 0,1 0 0 0 0,-1 0 0 0 0,0 0 0 0 0,0 0 0 0 0,1 0 0 0 0,-1 0 0 0 0,0 0 0 0 0,3 1 0 0 0,-4-1 1 0 0,0 0 0 0 0,1 0-1 0 0,-1 1 1 0 0,1-1 0 0 0,-1 0-1 0 0,1 0 1 0 0,-1 0 0 0 0,0 0-1 0 0,1 0 1 0 0,-1 0 0 0 0,1 0-1 0 0,-1 0 1 0 0,1 0 0 0 0,-1 0-1 0 0,1 0 1 0 0,-1 0 0 0 0,0-1-1 0 0,1 1 1 0 0,-1 0 0 0 0,1 0-1 0 0,-1 0 1 0 0,0-1 0 0 0,1 1-1 0 0,-1 0 1 0 0,1 0 0 0 0,-1-1-1 0 0,0 1 1 0 0,1 0 0 0 0,-1-1-1 0 0,0 1 1 0 0,0 0 0 0 0,1-1-1 0 0,-1 1 1 0 0,0 0 0 0 0,0-1-1 0 0,0 1 1 0 0,1-1 0 0 0,-1 1-1 0 0,0-1 1 0 0,0 1 0 0 0,0 0-1 0 0,0-1 1 0 0,0 1 0 0 0,0-1-1 0 0,0 1 1 0 0,0-1 0 0 0,0 0-1 0 0,-1-16 32 0 0,-2 9-32 0 0,1 12 0 0 0,1 10 0 0 0,2 36-3489 0 0,0-32-326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1:54.449"/>
    </inkml:context>
    <inkml:brush xml:id="br0">
      <inkml:brushProperty name="width" value="0.1" units="cm"/>
      <inkml:brushProperty name="height" value="0.1" units="cm"/>
      <inkml:brushProperty name="color" value="#E71224"/>
    </inkml:brush>
  </inkml:definitions>
  <inkml:trace contextRef="#ctx0" brushRef="#br0">1 20 1639 0 0,'25'0'376'0'0,"1"1"0"0"0,34 7 0 0 0,-22-3-8 0 0,0-2-1 0 0,45-2 0 0 0,-81-1-285 0 0,11 0 301 0 0,0-2-1 0 0,21-4 0 0 0,-25 4-222 0 0,0 0-1 0 0,1 0 1 0 0,-1 1 0 0 0,0 0-1 0 0,1 1 1 0 0,14 1-1 0 0,-16 0-149 0 0,-1-1-1 0 0,1 0 0 0 0,0-1 0 0 0,0 1 1 0 0,0-2-1 0 0,0 1 0 0 0,11-4 0 0 0,-9 2 23 0 0,1 1-1 0 0,-1 0 1 0 0,18-1-1 0 0,43 1 43 0 0,-39 0-8 0 0,-1 1-1 0 0,1 2 1 0 0,40 6-1 0 0,126 20 210 0 0,-148-24 128 0 0,84-5 1 0 0,5-15-110 0 0,-120 16-290 0 0,12-1 27 0 0,1 1 0 0 0,-1 1 0 0 0,60 9 0 0 0,84 24 23 0 0,-132-26 133 0 0,-1-1 1 0 0,47 0-1 0 0,-12-1-27 0 0,-48-4-117 0 0,39-3-1 0 0,-5-1 1 0 0,13 3-43 0 0,106 2 0 0 0,-83 9 0 0 0,18 1 0 0 0,-83-10 49 0 0,-9 0-44 0 0,0-2 0 0 0,40-3 0 0 0,-31 1-5 0 0,63 2-1 0 0,12 0 13 0 0,-49-1 22 0 0,-1 2 0 0 0,71 11 0 0 0,-99-9 35 0 0,17 6-41 0 0,-35-6-17 0 0,0 0 1 0 0,1-1 0 0 0,14 0-1 0 0,-7-2-8 0 0,1 0 14 0 0,1 0 0 0 0,-1-2 1 0 0,26-4-1 0 0,-16-1-6 0 0,1 1 0 0 0,0 2-1 0 0,1 2 1 0 0,-1 0 0 0 0,61 7-1 0 0,279 28 108 0 0,-333-34-62 0 0,-1-1 0 0 0,55-9 0 0 0,15-3 32 0 0,178 11 104 0 0,-248 4-190 0 0,28 3 70 0 0,128-9 0 0 0,26-17-72 0 0,-157 20 0 0 0,94 7 0 0 0,-68 3 32 0 0,156-7 0 0 0,-53-6-32 0 0,-81 3 0 0 0,29 6 0 0 0,-29-1 0 0 0,-13-6 0 0 0,105-16 0 0 0,-178 15-31 0 0,1 1-1 0 0,0 2 1 0 0,1 1-1 0 0,-1 0 0 0 0,0 3 1 0 0,0 0-1 0 0,-1 1 1 0 0,1 2-1 0 0,41 14 0 0 0,-35-9-180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1:56.154"/>
    </inkml:context>
    <inkml:brush xml:id="br0">
      <inkml:brushProperty name="width" value="0.1" units="cm"/>
      <inkml:brushProperty name="height" value="0.1" units="cm"/>
      <inkml:brushProperty name="color" value="#E71224"/>
    </inkml:brush>
  </inkml:definitions>
  <inkml:trace contextRef="#ctx0" brushRef="#br0">0 56 1375 0 0,'8'-12'958'0'0,"-3"8"-816"0"0,1-1 0 0 0,-1 1 1 0 0,1 0-1 0 0,0 0 0 0 0,0 0 0 0 0,1 1 0 0 0,-1 0 1 0 0,1 1-1 0 0,0-1 0 0 0,-1 1 0 0 0,1 0 1 0 0,0 1-1 0 0,0 0 0 0 0,0 0 0 0 0,0 0 1 0 0,1 1-1 0 0,-1 0 0 0 0,0 0 0 0 0,0 1 1 0 0,0 0-1 0 0,9 3 0 0 0,81 16 661 0 0,21 5-323 0 0,-90-20-303 0 0,-11-3 11 0 0,0-1-1 0 0,21-1 0 0 0,1 0 88 0 0,128-4 198 0 0,-6 0-90 0 0,-2 11-383 0 0,-108-3 58 0 0,11 3 200 0 0,1-4 0 0 0,70-4 0 0 0,2-23 197 0 0,-29 4-259 0 0,-67 14-156 0 0,1 3 0 0 0,0 0 0 0 0,1 3 0 0 0,49 6 0 0 0,125 14 77 0 0,-184-20-117 0 0,-1-1 0 0 0,1-2 0 0 0,40-8 0 0 0,37-3 0 0 0,-32 12 0 0 0,-1 3 0 0 0,1 3 0 0 0,99 20 0 0 0,-111-16 18 0 0,0-2 0 0 0,112-6 0 0 0,-131 0-14 0 0,0 2 0 0 0,68 11 0 0 0,86 28-4 0 0,-9-1-2 0 0,-160-35 15 0 0,1-2 0 0 0,0-1 0 0 0,-1-1 0 0 0,36-4-1 0 0,-36 1-12 0 0,48 4 0 0 0,-11 1 0 0 0,117 6 0 0 0,-92-2 0 0 0,-67-6 20 0 0,1-1-1 0 0,0-1 0 0 0,-1-1 0 0 0,1-1 1 0 0,-1-2-1 0 0,0 0 0 0 0,0-2 0 0 0,24-10 1 0 0,-27 8 102 0 0,-4 2 48 0 0,35-10 0 0 0,-47 16-161 0 0,0 0 0 0 0,0 0 1 0 0,0 0-1 0 0,0 1 1 0 0,1 0-1 0 0,-1 0 0 0 0,0 1 1 0 0,0 0-1 0 0,0 0 1 0 0,7 2-1 0 0,3 2-171 0 0,25 13 0 0 0,-20-7-61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2:07.555"/>
    </inkml:context>
    <inkml:brush xml:id="br0">
      <inkml:brushProperty name="width" value="0.1" units="cm"/>
      <inkml:brushProperty name="height" value="0.1" units="cm"/>
      <inkml:brushProperty name="color" value="#E71224"/>
    </inkml:brush>
  </inkml:definitions>
  <inkml:trace contextRef="#ctx0" brushRef="#br0">879 148 4031 0 0,'-4'-23'-3'0'0,"-12"-42"1143"0"0,14 59-836 0 0,-1 0 0 0 0,1 0 0 0 0,-1 1 0 0 0,1-1 0 0 0,-2 1 0 0 0,1 0 0 0 0,-1 0-1 0 0,-5-7 1 0 0,8 12-274 0 0,0-1-1 0 0,1 1 1 0 0,-1-1-1 0 0,0 1 1 0 0,1 0-1 0 0,-1-1 1 0 0,0 1-1 0 0,0 0 1 0 0,0 0-1 0 0,1-1 1 0 0,-1 1-1 0 0,0 0 1 0 0,0 0-1 0 0,0 0 1 0 0,1 0-1 0 0,-1 0 1 0 0,0 0-1 0 0,0 0 1 0 0,0 1-1 0 0,1-1 1 0 0,-1 0-1 0 0,0 0 1 0 0,0 0-1 0 0,0 1 1 0 0,1-1-1 0 0,-1 1 1 0 0,0-1-1 0 0,1 0 1 0 0,-1 1-1 0 0,0-1 1 0 0,1 1-1 0 0,-1 0 1 0 0,1-1-1 0 0,-2 2 1 0 0,-1 1 39 0 0,0 0 1 0 0,0 1-1 0 0,0-1 1 0 0,0 1-1 0 0,-3 5 1 0 0,-1 7-15 0 0,1 0 1 0 0,0 0 0 0 0,1 1-1 0 0,-4 25 1 0 0,-2 8 15 0 0,1-12-12 0 0,-2-1 1 0 0,-2 0-1 0 0,-20 40 1 0 0,25-60-31 0 0,-1-1 0 0 0,-1 0 1 0 0,0-1-1 0 0,-1 0 1 0 0,0-1-1 0 0,-2 0 1 0 0,1-1-1 0 0,-25 19 1 0 0,-1-5 133 0 0,2 2 0 0 0,0 1 0 0 0,-32 38 0 0 0,51-48 1 0 0,1 2 0 0 0,1 0 0 0 0,0 1 0 0 0,2 1 0 0 0,1 0 0 0 0,-13 35 0 0 0,-15 43 382 0 0,42-108-482 0 0,0 1 0 0 0,-1-1 0 0 0,1 0 0 0 0,-1-8 0 0 0,1-6 0 0 0,14-98 192 0 0,2-23 19 0 0,-16 126-271 0 0,2-33 71 0 0,-5-67-1 0 0,1 99-61 0 0,-2 0 0 0 0,0 0 0 0 0,0 0 0 0 0,-1 0-1 0 0,-1 1 1 0 0,-1-1 0 0 0,-1 1 0 0 0,-7-14 0 0 0,11 24-8 0 0,-1-3 26 0 0,-1 1 0 0 0,1-1 0 0 0,-11-11-1 0 0,15 28 40 0 0,5 5-76 0 0,-4-12 1 0 0,6 10-4 0 0,0 0 1 0 0,1-1 0 0 0,0 0-1 0 0,1 0 1 0 0,0-1 0 0 0,1 0 0 0 0,14 12-1 0 0,351 226 1333 0 0,-367-244-1263 0 0,-1 1 1 0 0,1-1-1 0 0,-1 1 0 0 0,0 0 0 0 0,0 1 0 0 0,-1-1 0 0 0,1 1 0 0 0,-1 1 0 0 0,-1-1 1 0 0,1 1-1 0 0,-1 0 0 0 0,5 9 0 0 0,-11-16-34 0 0,1 0-1 0 0,0 1 1 0 0,0-1 0 0 0,-1 0 0 0 0,1 0-1 0 0,0 0 1 0 0,-1 0 0 0 0,1 0 0 0 0,0 0-1 0 0,-1 0 1 0 0,1 1 0 0 0,0-1 0 0 0,-1 0-1 0 0,1 0 1 0 0,0 0 0 0 0,-1 0 0 0 0,1 0-1 0 0,0 0 1 0 0,0-1 0 0 0,-1 1 0 0 0,1 0-1 0 0,0 0 1 0 0,-1 0 0 0 0,1 0 0 0 0,0 0-1 0 0,-1 0 1 0 0,1 0 0 0 0,0-1 0 0 0,0 1-1 0 0,-1 0 1 0 0,1 0 0 0 0,-1-1-1 0 0,-14-6 237 0 0,-82-61 451 0 0,-4-8-577 0 0,53 39-94 0 0,-52-31-1 0 0,94 64-47 0 0,0 1-1 0 0,1 1 1 0 0,-1-1-1 0 0,0 1 1 0 0,0 0 0 0 0,-1 0-1 0 0,1 0 1 0 0,0 1-1 0 0,-1 0 1 0 0,1 0-1 0 0,0 1 1 0 0,-1 0 0 0 0,1 0-1 0 0,-1 1 1 0 0,1-1-1 0 0,-1 1 1 0 0,1 1-1 0 0,0-1 1 0 0,0 1-1 0 0,0 0 1 0 0,0 0 0 0 0,0 1-1 0 0,0 0 1 0 0,-10 7-1 0 0,1 0-25 0 0,1 2 0 0 0,0 0 0 0 0,1 0-1 0 0,0 2 1 0 0,1-1 0 0 0,-13 20 0 0 0,6-9 12 0 0,12-16 9 0 0,1 0-1 0 0,0 0 1 0 0,1 1-1 0 0,0 0 1 0 0,-5 9-1 0 0,9-15 10 0 0,0-1-1 0 0,1 1 1 0 0,-1 0-1 0 0,0 0 1 0 0,1 0-1 0 0,0-1 0 0 0,0 1 1 0 0,-1 0-1 0 0,2 0 1 0 0,-1 0-1 0 0,0 0 1 0 0,0 0-1 0 0,1-1 0 0 0,0 1 1 0 0,0 0-1 0 0,-1 0 1 0 0,2-1-1 0 0,-1 1 1 0 0,0 0-1 0 0,0-1 0 0 0,1 1 1 0 0,2 3-1 0 0,2 1 3 0 0,0 1 1 0 0,1-1-1 0 0,-1 0 0 0 0,1 0 0 0 0,1-1 0 0 0,-1 0 1 0 0,1 0-1 0 0,0-1 0 0 0,16 8 0 0 0,-21-12 5 0 0,0-1 0 0 0,-1 1 0 0 0,1-1 0 0 0,0 1 0 0 0,0-1 1 0 0,-1 0-1 0 0,1 0 0 0 0,0-1 0 0 0,0 1 0 0 0,-1-1 0 0 0,1 1 0 0 0,0-1 0 0 0,4-1 0 0 0,34-16 60 0 0,-41 18-66 0 0,74-39 90 0 0,-29 14-18 0 0,81-31 1 0 0,-105 50-63 0 0,13-5 54 0 0,-35 10-82 0 0,-6 0-31 0 0,-8 1-225 0 0,12 1 198 0 0,-2 0-129 0 0,0 0 0 0 0,0 0 0 0 0,0 0-1 0 0,1 1 1 0 0,-1-1 0 0 0,1 1 0 0 0,-1 0-1 0 0,-7 6 1 0 0,-8 7-1147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2:11.348"/>
    </inkml:context>
    <inkml:brush xml:id="br0">
      <inkml:brushProperty name="width" value="0.1" units="cm"/>
      <inkml:brushProperty name="height" value="0.1" units="cm"/>
      <inkml:brushProperty name="color" value="#E71224"/>
    </inkml:brush>
  </inkml:definitions>
  <inkml:trace contextRef="#ctx0" brushRef="#br0">3 46 919 0 0,'0'0'30'0'0,"-1"0"-1"0"0,1-1 0 0 0,0 1 0 0 0,0 0 1 0 0,0 0-1 0 0,-1 0 0 0 0,1-1 0 0 0,0 1 1 0 0,0 0-1 0 0,0 0 0 0 0,0-1 0 0 0,0 1 1 0 0,-1 0-1 0 0,1 0 0 0 0,0-1 0 0 0,0 1 1 0 0,0 0-1 0 0,0 0 0 0 0,0-1 0 0 0,0 1 1 0 0,0 0-1 0 0,0 0 0 0 0,0-1 0 0 0,0 1 1 0 0,0 0-1 0 0,0-1 0 0 0,0 1 0 0 0,0 0 1 0 0,0 0-1 0 0,1-1 0 0 0,-1 1 0 0 0,0 0 1 0 0,0 0-1 0 0,0-1 0 0 0,0 1 0 0 0,0 0 1 0 0,0 0-1 0 0,1 0 0 0 0,-1-1 0 0 0,0 1 1 0 0,0 0-1 0 0,0 0 0 0 0,1 0 0 0 0,-1-1 0 0 0,0 1 1 0 0,0 0-1 0 0,1 0 0 0 0,-1 0 0 0 0,0 0 1 0 0,0 0-1 0 0,1 0 0 0 0,-1 0 0 0 0,0 0 1 0 0,0 0-1 0 0,1-1 0 0 0,1 1 142 0 0,-1 0-1 0 0,0-1 1 0 0,1 1-1 0 0,-1 0 1 0 0,1 0-1 0 0,-1-1 1 0 0,1 1-1 0 0,-1 0 1 0 0,0 1-1 0 0,3-1 1 0 0,4 2-43 0 0,0-1 0 0 0,1 0-1 0 0,-1 0 1 0 0,1 0 0 0 0,-1-1 0 0 0,1-1 0 0 0,-1 0 0 0 0,1 0 0 0 0,-1 0 0 0 0,0-1 0 0 0,1 0 0 0 0,-1-1 0 0 0,8-3-1 0 0,-2 2 87 0 0,-1 0 0 0 0,1 1 1 0 0,26-2-1 0 0,-15 2-39 0 0,-16 2-131 0 0,0 0-1 0 0,-1 1 0 0 0,1 0 1 0 0,-1 0-1 0 0,1 1 0 0 0,0 0 1 0 0,-1 0-1 0 0,1 1 0 0 0,11 5 1 0 0,34 7 444 0 0,-40-11-379 0 0,0 1 1 0 0,-1 0-1 0 0,1 0 1 0 0,-1 2-1 0 0,0-1 1 0 0,17 12-1 0 0,-10-5-25 0 0,1-1-1 0 0,-1 0 0 0 0,29 9 1 0 0,-45-19-66 0 0,0 1 7 0 0,1 0 0 0 0,-1 0 1 0 0,1-1-1 0 0,8 2 298 0 0,-37-2 176 0 0,-25 4-354 0 0,-58-2 0 0 0,96-3-139 0 0,-1-1 21 0 0,0 0 0 0 0,-19-5 0 0 0,-14-1 9 0 0,-1 1-19 0 0,35 4-10 0 0,1 0 0 0 0,-1 1-1 0 0,1 0 1 0 0,-1 1 0 0 0,0 0 0 0 0,-16 3-1 0 0,15-1-6 0 0,-1-1 0 0 0,1 0 0 0 0,-18-2 0 0 0,-16 1 0 0 0,38 1 0 0 0,-1 0 0 0 0,1-1 0 0 0,0 0 0 0 0,-1-1 0 0 0,1 0 0 0 0,-9-2 0 0 0,67-1 320 0 0,-33 2-323 0 0,25-7-1 0 0,12-2 171 0 0,118-15 505 0 0,160 13-298 0 0,-246 3-300 0 0,-82 10-56 0 0,-1 0-1 0 0,1-1 0 0 0,0 0 1 0 0,-1 0-1 0 0,1 0 0 0 0,3-2 0 0 0,-3 2 4 0 0,0 0 0 0 0,-1-1 0 0 0,1 1 0 0 0,0 1-1 0 0,0-1 1 0 0,5 0 0 0 0,-9 1-20 0 0,0 1 0 0 0,0-1 1 0 0,0 1-1 0 0,1-1 0 0 0,-1 1 0 0 0,0-1 0 0 0,0 1 1 0 0,0-1-1 0 0,0 0 0 0 0,-1 1 0 0 0,1-1 0 0 0,0 1 1 0 0,0-1-1 0 0,0 1 0 0 0,0-1 0 0 0,0 0 0 0 0,0 1 0 0 0,-1-1 1 0 0,1 1-1 0 0,0-1 0 0 0,0 0 0 0 0,-1 1 0 0 0,1-1 1 0 0,0 0-1 0 0,0 1 0 0 0,-1-1 0 0 0,1 0 0 0 0,-1 1 1 0 0,-10 13 16 0 0,-3 0-1396 0 0,0-1-1 0 0,-19 14 0 0 0,14-16-2277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2:23.710"/>
    </inkml:context>
    <inkml:brush xml:id="br0">
      <inkml:brushProperty name="width" value="0.1" units="cm"/>
      <inkml:brushProperty name="height" value="0.1" units="cm"/>
      <inkml:brushProperty name="color" value="#E71224"/>
    </inkml:brush>
  </inkml:definitions>
  <inkml:trace contextRef="#ctx0" brushRef="#br0">1 2 455 0 0,'4'0'0'0'0,"-1"-2"0"0"0,1 4 0 0 0,0-2 0 0 0,-1 4 0 0 0,1-1 0 0 0,-2-1 0 0 0,-2 0 0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2:29.465"/>
    </inkml:context>
    <inkml:brush xml:id="br0">
      <inkml:brushProperty name="width" value="0.1" units="cm"/>
      <inkml:brushProperty name="height" value="0.1" units="cm"/>
      <inkml:brushProperty name="color" value="#E71224"/>
    </inkml:brush>
  </inkml:definitions>
  <inkml:trace contextRef="#ctx0" brushRef="#br0">929 276 3167 0 0,'6'-17'134'0'0,"3"-8"435"0"0,-9 23-359 0 0,-1 3 25 0 0,-6 13 312 0 0,-7 14-345 0 0,9-15-125 0 0,-1-1-1 0 0,0 1 1 0 0,-1-1-1 0 0,-1-1 1 0 0,1 1 0 0 0,-2-1-1 0 0,-13 13 1 0 0,3-7-41 0 0,-1-2-1 0 0,-1-1 1 0 0,0 0 0 0 0,-1-2 0 0 0,-1 0 0 0 0,-31 11-1 0 0,-47 12 394 0 0,-30 12 717 0 0,98-32-848 0 0,0 1 1 0 0,1 2-1 0 0,-32 23 0 0 0,52-28-107 0 0,13-11-59 0 0,8-8-65 0 0,1-4 8 0 0,0 0 1 0 0,0 0 0 0 0,13-20-1 0 0,16-18 217 0 0,-30 38-235 0 0,0 0-1 0 0,-1 0 1 0 0,0-1-1 0 0,-1-1 1 0 0,0 1-1 0 0,0-1 1 0 0,-1 0-1 0 0,-1-1 1 0 0,0 1-1 0 0,-1-1 1 0 0,0 0-1 0 0,-1 0 1 0 0,1-15-1 0 0,-1-8 84 0 0,-1 0 1 0 0,-2 0-1 0 0,-7-57 0 0 0,-13-80 282 0 0,21 164-402 0 0,4 18 5 0 0,5 17 4 0 0,30 112-102 0 0,39 123-118 0 0,-53-197 191 0 0,35 67 0 0 0,-45-100 0 0 0,-7-13 0 0 0,-1-1 0 0 0,-1 1 0 0 0,0 0 0 0 0,-2 1 0 0 0,6 27 0 0 0,-11-46 2 0 0,0 1-1 0 0,0-1 1 0 0,0 0-1 0 0,0 0 0 0 0,0 0 1 0 0,1 1-1 0 0,-1-1 0 0 0,0 0 1 0 0,0 0-1 0 0,0 0 1 0 0,0 1-1 0 0,0-1 0 0 0,0 0 1 0 0,0 0-1 0 0,0 0 1 0 0,0 1-1 0 0,0-1 0 0 0,0 0 1 0 0,0 0-1 0 0,0 0 1 0 0,0 1-1 0 0,0-1 0 0 0,0 0 1 0 0,0 0-1 0 0,-1 0 1 0 0,1 1-1 0 0,0-1 0 0 0,0 0 1 0 0,0 0-1 0 0,0 0 1 0 0,0 1-1 0 0,0-1 0 0 0,-1 0 1 0 0,1 0-1 0 0,0 0 1 0 0,0 0-1 0 0,0 0 0 0 0,0 1 1 0 0,-1-1-1 0 0,1 0 1 0 0,0 0-1 0 0,0 0 0 0 0,0 0 1 0 0,-1 0-1 0 0,-8-7 144 0 0,-7-16 135 0 0,1 2-70 0 0,0 0 0 0 0,-1 1 0 0 0,-1 1 0 0 0,-37-32 0 0 0,22 26-98 0 0,-1 1 1 0 0,-48-28-1 0 0,55 40-71 0 0,0 1-1 0 0,-36-10 1 0 0,52 18-46 0 0,-9-3-7 0 0,0 2-1 0 0,0 0 0 0 0,0 2 1 0 0,-1 0-1 0 0,1 0 0 0 0,-1 2 1 0 0,1 1-1 0 0,-1 0 0 0 0,1 2 1 0 0,-1 0-1 0 0,-25 8 0 0 0,41-10 4 0 0,-1 1 0 0 0,1 0 0 0 0,0 0 0 0 0,0 0 0 0 0,-1 0-1 0 0,-4 5 1 0 0,9-7 8 0 0,-1 0 0 0 0,1 1 0 0 0,-1-1-1 0 0,1 1 1 0 0,-1-1 0 0 0,1 0 0 0 0,-1 1-1 0 0,1-1 1 0 0,-1 1 0 0 0,1 0-1 0 0,-1-1 1 0 0,1 1 0 0 0,0-1 0 0 0,-1 1-1 0 0,1 0 1 0 0,0-1 0 0 0,0 1 0 0 0,-1-1-1 0 0,1 1 1 0 0,0 0 0 0 0,0-1 0 0 0,0 1-1 0 0,0 0 1 0 0,0-1 0 0 0,0 1 0 0 0,0 0-1 0 0,0 0 1 0 0,0-1 0 0 0,0 1 0 0 0,0 0-1 0 0,1-1 1 0 0,-1 1 0 0 0,0-1 0 0 0,0 1-1 0 0,1 0 1 0 0,-1-1 0 0 0,0 1 0 0 0,1-1-1 0 0,-1 1 1 0 0,0 0 0 0 0,1-1 0 0 0,-1 1-1 0 0,1-1 1 0 0,-1 0 0 0 0,1 1 0 0 0,-1-1-1 0 0,1 1 1 0 0,0-1 0 0 0,-1 0 0 0 0,2 1-1 0 0,4 3-4 0 0,1-1 1 0 0,0 0-1 0 0,0 0 0 0 0,0-1 0 0 0,1 1 0 0 0,-1-2 1 0 0,1 1-1 0 0,-1-1 0 0 0,1 0 0 0 0,7 0 0 0 0,3-1-10 0 0,-1-1 0 0 0,1 0 0 0 0,21-4 0 0 0,-37 4 15 0 0,271-62 237 0 0,-211 48-171 0 0,99-13 0 0 0,-3 1 64 0 0,-141 20-84 0 0,-17 7-45 0 0,0 0 1 0 0,0 0-1 0 0,0 0 1 0 0,-1 0-1 0 0,1 0 0 0 0,0 0 1 0 0,0-1-1 0 0,0 1 1 0 0,-1 0-1 0 0,1 0 1 0 0,0 0-1 0 0,0 0 0 0 0,0 0 1 0 0,-1 0-1 0 0,1 0 1 0 0,0-1-1 0 0,0 1 1 0 0,0 0-1 0 0,0 0 0 0 0,0 0 1 0 0,-1-1-1 0 0,1 1 1 0 0,0 0-1 0 0,0 0 0 0 0,0 0 1 0 0,0-1-1 0 0,0 1 1 0 0,0 0-1 0 0,0 0 1 0 0,0 0-1 0 0,0-1 0 0 0,0 1 1 0 0,0 0-1 0 0,0 0 1 0 0,0 0-1 0 0,0-1 0 0 0,0 1 1 0 0,0 0-1 0 0,0 0 1 0 0,0-1-1 0 0,0 1 1 0 0,0 0-1 0 0,0 0 0 0 0,0 0 1 0 0,0-1-1 0 0,0 1 1 0 0,0 0-1 0 0,1 0 0 0 0,-1 0 1 0 0,0-1-1 0 0,0 1 1 0 0,0 0-1 0 0,0 0 1 0 0,0 0-1 0 0,1 0 0 0 0,-1 0 1 0 0,0-1-1 0 0,0 1 1 0 0,0 0-1 0 0,1 0 1 0 0,-1 0-1 0 0,0 0 0 0 0,0 0 1 0 0,0 0-1 0 0,1 0 1 0 0,-1 0-1 0 0,0 0 0 0 0,0 0 1 0 0,1 0-1 0 0,-5-1 8 0 0,-1 1-1 0 0,1 0 1 0 0,0 0-1 0 0,0 1 0 0 0,-1-1 1 0 0,1 1-1 0 0,0 0 1 0 0,-7 2-1 0 0,6-2 1 0 0,-80 22-57 0 0,-126 52-1 0 0,182-62 26 0 0,1 0 0 0 0,1 2 0 0 0,0 1 0 0 0,1 1 0 0 0,-33 29 0 0 0,50-37 21 0 0,1 0 0 0 0,-1 1 0 0 0,2 0 0 0 0,0 1 0 0 0,0 0-1 0 0,0 0 1 0 0,2 0 0 0 0,-1 0 0 0 0,2 1 0 0 0,-6 19 0 0 0,-2 14-126 0 0,-8 70-1 0 0,16-93 47 0 0,-5 45-1031 0 0,-1-8-356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2:31.795"/>
    </inkml:context>
    <inkml:brush xml:id="br0">
      <inkml:brushProperty name="width" value="0.1" units="cm"/>
      <inkml:brushProperty name="height" value="0.1" units="cm"/>
      <inkml:brushProperty name="color" value="#E71224"/>
    </inkml:brush>
  </inkml:definitions>
  <inkml:trace contextRef="#ctx0" brushRef="#br0">0 11 1839 0 0,'12'-5'154'0'0,"-10"4"-28"0"0,0 0 0 0 0,0 1 0 0 0,-1-1 0 0 0,1 0 0 0 0,0 1 0 0 0,0-1 0 0 0,0 1 0 0 0,0-1 0 0 0,0 1 0 0 0,0 0 0 0 0,0 0 0 0 0,0 0 0 0 0,0 0 0 0 0,4 1 0 0 0,1 1-85 0 0,0 0 0 0 0,0 0-1 0 0,1-1 1 0 0,-1 0 0 0 0,0-1-1 0 0,1 1 1 0 0,7-2 0 0 0,-3-1 354 0 0,1 1 1 0 0,20 0-1 0 0,-29 1-311 0 0,53-1 612 0 0,52 2 179 0 0,-97 0-828 0 0,1 1 0 0 0,-1 0 0 0 0,0 1 0 0 0,0 0-1 0 0,0 1 1 0 0,19 9 0 0 0,-18-8-39 0 0,0 0 0 0 0,0-1 0 0 0,0-1-1 0 0,1 0 1 0 0,-1-1 0 0 0,25 2 0 0 0,2 0 70 0 0,108 6 487 0 0,-77-7-362 0 0,-53-3-153 0 0,0-1-1 0 0,-1-1 1 0 0,1 0-1 0 0,-1-1 1 0 0,1-1 0 0 0,22-8-1 0 0,-18 7 109 0 0,0 0 0 0 0,0 1 0 0 0,0 2-1 0 0,36-1 1 0 0,-45 4-88 0 0,-1 0-1 0 0,1 1 0 0 0,-1 1 0 0 0,18 5 0 0 0,-4-1-9 0 0,-10-4 257 0 0,-14-3-267 0 0,0 0 1 0 0,-1 0 0 0 0,1 0 0 0 0,-1 0-1 0 0,1 1 1 0 0,-1-1 0 0 0,1 1-1 0 0,-1-1 1 0 0,1 1 0 0 0,1 1-1 0 0,0-1-54 0 0,-1 0 0 0 0,0 0 0 0 0,1 0 0 0 0,-1 0 0 0 0,0-1 0 0 0,1 1 0 0 0,3 0-1 0 0,-3-1-8 0 0,0 0-1 0 0,-1 1 0 0 0,1-1 0 0 0,-1 1 0 0 0,1 0 0 0 0,-1 0 0 0 0,1 0 0 0 0,-1 0 0 0 0,0 0 0 0 0,1 0 0 0 0,2 3 0 0 0,2 3-862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2:36.263"/>
    </inkml:context>
    <inkml:brush xml:id="br0">
      <inkml:brushProperty name="width" value="0.1" units="cm"/>
      <inkml:brushProperty name="height" value="0.1" units="cm"/>
      <inkml:brushProperty name="color" value="#E71224"/>
    </inkml:brush>
  </inkml:definitions>
  <inkml:trace contextRef="#ctx0" brushRef="#br0">0 26 919 0 0,'0'-1'75'0'0,"1"-1"0"0"0,-1 1 0 0 0,1 0-1 0 0,-1-1 1 0 0,1 1 0 0 0,0 0-1 0 0,-1-1 1 0 0,1 1 0 0 0,0 0-1 0 0,0 0 1 0 0,0 0 0 0 0,0 0-1 0 0,0 0 1 0 0,0 0 0 0 0,0 0-1 0 0,2-1 1 0 0,0 1 90 0 0,0 0 0 0 0,0 0 1 0 0,-1 0-1 0 0,1 1 0 0 0,0-1 0 0 0,0 1 0 0 0,0 0 0 0 0,4 0 0 0 0,-1 1-130 0 0,0-1 0 0 0,0 1 0 0 0,0 1-1 0 0,9 2 1 0 0,18 3 51 0 0,42 5 525 0 0,-53-11-263 0 0,114 5 731 0 0,-109-5-1017 0 0,-21 0-42 0 0,1-1 0 0 0,0 1 0 0 0,-1-2 1 0 0,1 1-1 0 0,0-1 0 0 0,-1 0 0 0 0,1 0 1 0 0,9-4-1 0 0,-2 1 64 0 0,1 1 0 0 0,0 0 0 0 0,0 2 0 0 0,25-1 0 0 0,-19 1-2 0 0,27-3-4 0 0,-13 1 37 0 0,0 2 1 0 0,53 4-1 0 0,-28 3-96 0 0,-25-3 4 0 0,38 7-1 0 0,-25-1 5 0 0,58 2 0 0 0,-88-10-20 0 0,75 9-4 0 0,-13-4-3 0 0,4 3 132 0 0,-16 3 31 0 0,-45-9-76 0 0,44 12-1 0 0,-43-9-26 0 0,0-2 0 0 0,0 0 0 0 0,49 1 0 0 0,-33-3 19 0 0,14 1-9 0 0,73 6 81 0 0,-80-5-127 0 0,0-2-1 0 0,1-2 1 0 0,-1-2-1 0 0,47-9 1 0 0,-59 7 7 0 0,0 2 1 0 0,1 1-1 0 0,-1 1 0 0 0,1 2 1 0 0,-1 2-1 0 0,0 1 1 0 0,0 2-1 0 0,48 15 0 0 0,-69-17 6 0 0,-4-1-23 0 0,0-1-1 0 0,0 0 0 0 0,0 0 1 0 0,1-1-1 0 0,13 1 1 0 0,-11-11 952 0 0,-13 8-960 0 0,0 1 1 0 0,0-1-1 0 0,0 0 0 0 0,0 0 0 0 0,0 0 0 0 0,0 0 0 0 0,0 0 0 0 0,1 0 0 0 0,-1 0 0 0 0,0 0 1 0 0,0 0-1 0 0,0 0 0 0 0,0 1 0 0 0,0-1 0 0 0,0 0 0 0 0,0 0 0 0 0,1 0 0 0 0,-1 0 0 0 0,0 0 1 0 0,0 0-1 0 0,0 0 0 0 0,0 0 0 0 0,0 0 0 0 0,0 0 0 0 0,1 0 0 0 0,-1 0 0 0 0,0 0 0 0 0,0 0 1 0 0,0 0-1 0 0,0 0 0 0 0,0 0 0 0 0,0-1 0 0 0,1 1 0 0 0,-1 0 0 0 0,0 0 0 0 0,0 0 0 0 0,0 0 1 0 0,0 0-1 0 0,0 0 0 0 0,0 0 0 0 0,0 0 0 0 0,0 0 0 0 0,1 0 0 0 0,-1-1 0 0 0,0 1-4 0 0,0-1 0 0 0,0 1 0 0 0,0 0 1 0 0,0-1-1 0 0,0 1 0 0 0,0-1 0 0 0,0 1 0 0 0,0 0 0 0 0,0-1 0 0 0,0 1 0 0 0,0-1 0 0 0,0 1 0 0 0,-1-1 0 0 0,1 1 0 0 0,0 0 0 0 0,0-1 0 0 0,0 1 0 0 0,0 0 0 0 0,-1-1 0 0 0,1 1 1 0 0,0 0-1 0 0,0-1 0 0 0,-1 1 0 0 0,1 0 0 0 0,0-1 0 0 0,-1 1 0 0 0,1 0 0 0 0,-1-1 0 0 0,1 1 0 0 0,0 0 1 0 0,0 0-1 0 0,0 0 1 0 0,0 0-1 0 0,0 0 0 0 0,0-1 1 0 0,0 1-1 0 0,0 0 1 0 0,-1 0-1 0 0,1 0 0 0 0,0 0 1 0 0,0 0-1 0 0,0 0 1 0 0,0 0-1 0 0,0 0 0 0 0,0 0 1 0 0,0 0-1 0 0,-1 0 1 0 0,1-1-1 0 0,0 1 0 0 0,0 0 1 0 0,0 0-1 0 0,0 0 1 0 0,0 0-1 0 0,0 0 0 0 0,0 0 1 0 0,-1 0-1 0 0,1 0 1 0 0,0 0-1 0 0,0 0 0 0 0,0 0 1 0 0,0 0-1 0 0,0 0 1 0 0,0 0-1 0 0,-1 0 0 0 0,1 0 1 0 0,0 0-1 0 0,0 1 1 0 0,0-1-1 0 0,0 0 0 0 0,0 0 1 0 0,0 0-1 0 0,-1 0 1 0 0,1 0-1 0 0,0 0 0 0 0,0 0 1 0 0,0 0-1 0 0,0 0 1 0 0,0 0-1 0 0,0 1 0 0 0,0-1 1 0 0,0 0-1 0 0,0 0 1 0 0,0 0-1 0 0,0 0 0 0 0,0 0 1 0 0,-1 0-1 0 0,1 0 1 0 0,0 1-1 0 0,0-1 0 0 0,0 0 1 0 0,0 0-1 0 0,0 0 1 0 0,0 0-1 0 0,0 0 0 0 0,0 0 1 0 0,0 1-1 0 0,0-1 0 0 0,0 13-65 0 0,1-7-86 0 0,-1 3-135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2:51.592"/>
    </inkml:context>
    <inkml:brush xml:id="br0">
      <inkml:brushProperty name="width" value="0.1" units="cm"/>
      <inkml:brushProperty name="height" value="0.1" units="cm"/>
      <inkml:brushProperty name="color" value="#E71224"/>
    </inkml:brush>
  </inkml:definitions>
  <inkml:trace contextRef="#ctx0" brushRef="#br0">968 432 1375 0 0,'7'-14'263'0'0,"-4"9"277"0"0,-4 9 412 0 0,-1-1-898 0 0,0 1 0 0 0,0-1-1 0 0,0 1 1 0 0,-1-1 0 0 0,1 0 0 0 0,-1 0 0 0 0,-4 3-1 0 0,-1 2-8 0 0,-4 3 3 0 0,-1 0-1 0 0,0 0 1 0 0,-1-2 0 0 0,0 1 0 0 0,-1-2 0 0 0,0 0 0 0 0,-27 10 0 0 0,18-7-29 0 0,-58 19 174 0 0,16-7 6 0 0,39-12-59 0 0,0 1 0 0 0,-28 18 0 0 0,43-22-78 0 0,1 0 0 0 0,0 1 1 0 0,0 0-1 0 0,0 1 1 0 0,1 0-1 0 0,-13 17 0 0 0,-28 56 275 0 0,38-60-191 0 0,-1 0 1 0 0,-26 33-1 0 0,-16 11 278 0 0,54-65-387 0 0,0 1 0 0 0,0-1-1 0 0,0 1 1 0 0,1 0-1 0 0,-1 0 1 0 0,1 0 0 0 0,0 0-1 0 0,0 0 1 0 0,0 0-1 0 0,-1 4 1 0 0,15-33 826 0 0,16-43 270 0 0,-16 42-925 0 0,-2 0-1 0 0,-1-1 1 0 0,12-53 0 0 0,7-49 298 0 0,-12 62-66 0 0,-15 51-361 0 0,-1 1 0 0 0,0 0 0 0 0,-2-1-1 0 0,0 1 1 0 0,0-1 0 0 0,-5-17 0 0 0,4 23-31 0 0,-12-60 204 0 0,-3-27 8 0 0,-1-2-121 0 0,10 68-84 0 0,-3-47-1 0 0,11 73-54 0 0,0 0 0 0 0,0 1 0 0 0,1-1 0 0 0,2-8 0 0 0,-2 8 0 0 0,-1 6 0 0 0,0 0 0 0 0,0 0 0 0 0,0 0 0 0 0,0 0 0 0 0,1 0 0 0 0,-1 0 0 0 0,0 0 0 0 0,0 0 0 0 0,0 0 0 0 0,0 0 0 0 0,0 0 0 0 0,0 0 0 0 0,0 0 0 0 0,0 1 0 0 0,0-1 0 0 0,0 0 0 0 0,0 0 0 0 0,0 0 0 0 0,0 0 0 0 0,0 0 0 0 0,0 0 0 0 0,0 0 0 0 0,1 0 0 0 0,-1 0 0 0 0,0 0 0 0 0,0 0 0 0 0,0 0 0 0 0,0 0 0 0 0,0 0 0 0 0,0 0 0 0 0,0 0 0 0 0,0 0 0 0 0,0 0 0 0 0,0 0 0 0 0,0 0 0 0 0,0 0 0 0 0,0 0 0 0 0,1 0 0 0 0,-1 0 0 0 0,0-1 0 0 0,0 1 0 0 0,0 0 0 0 0,0 0 0 0 0,0 0 0 0 0,0 0 0 0 0,0 0 0 0 0,0 0 0 0 0,0 0 0 0 0,0 0 0 0 0,0 0 0 0 0,0 0 0 0 0,0 0 0 0 0,0 0 0 0 0,0 0 0 0 0,0 0 0 0 0,0 0 0 0 0,0 0 0 0 0,0 0 0 0 0,0-1 0 0 0,0 1 0 0 0,0 0 0 0 0,0 0 0 0 0,0 0 0 0 0,0 0 0 0 0,0 0 0 0 0,0 0 0 0 0,0 0 0 0 0,5 9 0 0 0,2 11 0 0 0,4 94-115 0 0,-3-25 20 0 0,23 90-23 0 0,-26-162 118 0 0,0 0 0 0 0,1-1 0 0 0,1 0 0 0 0,0 0 0 0 0,1-1 0 0 0,1 0 0 0 0,1 0 0 0 0,0-1 0 0 0,14 15 0 0 0,-19-22 0 0 0,0-1 0 0 0,0 1 0 0 0,-1 0 0 0 0,1 0 0 0 0,-2 0 0 0 0,1 0 0 0 0,-1 1 0 0 0,0 0 0 0 0,2 9 0 0 0,-5-17 1 0 0,0 1-1 0 0,0-1 1 0 0,0 0 0 0 0,0 0-1 0 0,0 0 1 0 0,0 0-1 0 0,0 1 1 0 0,0-1 0 0 0,0 0-1 0 0,0 0 1 0 0,0 0-1 0 0,0 1 1 0 0,0-1-1 0 0,0 0 1 0 0,0 0 0 0 0,0 0-1 0 0,0 0 1 0 0,0 1-1 0 0,0-1 1 0 0,0 0 0 0 0,0 0-1 0 0,0 0 1 0 0,0 0-1 0 0,-1 0 1 0 0,1 1 0 0 0,0-1-1 0 0,0 0 1 0 0,0 0-1 0 0,0 0 1 0 0,0 0-1 0 0,-1 0 1 0 0,1 0 0 0 0,0 0-1 0 0,0 0 1 0 0,0 0-1 0 0,0 1 1 0 0,0-1 0 0 0,-1 0-1 0 0,1 0 1 0 0,0 0-1 0 0,-11-1 55 0 0,-9-7 45 0 0,20 8-97 0 0,-14-8 51 0 0,0 0 0 0 0,1 0 0 0 0,0-1 1 0 0,1-1-1 0 0,-15-14 0 0 0,16 13-14 0 0,-2 0 0 0 0,1 1 0 0 0,-1 1 0 0 0,-25-15 0 0 0,-30-12-9 0 0,-17-7-9 0 0,79 40-32 0 0,-1 1-1 0 0,1 1 1 0 0,-1-1-1 0 0,0 1 1 0 0,0 0-1 0 0,1 1 1 0 0,-1-1-1 0 0,0 1 1 0 0,-12 2-1 0 0,15-2 3 0 0,-1 1 1 0 0,1 0-1 0 0,-1 0 1 0 0,1 0-1 0 0,-1 1 0 0 0,1 0 1 0 0,0-1-1 0 0,0 1 1 0 0,0 1-1 0 0,0-1 1 0 0,0 1-1 0 0,0-1 0 0 0,1 1 1 0 0,-1 0-1 0 0,-3 4 1 0 0,7-6 4 0 0,-1 0 0 0 0,1-1 1 0 0,-1 1-1 0 0,1 0 1 0 0,0 0-1 0 0,-1 0 0 0 0,1 0 1 0 0,0 0-1 0 0,0 0 1 0 0,-1 0-1 0 0,1 0 0 0 0,0 0 1 0 0,0 0-1 0 0,0-1 1 0 0,0 1-1 0 0,0 0 1 0 0,0 0-1 0 0,0 0 0 0 0,1 0 1 0 0,-1 0-1 0 0,0 0 1 0 0,0 0-1 0 0,1 0 0 0 0,-1 0 1 0 0,1 0-1 0 0,-1-1 1 0 0,1 1-1 0 0,-1 0 0 0 0,1 0 1 0 0,-1 0-1 0 0,1-1 1 0 0,0 1-1 0 0,-1 0 0 0 0,1-1 1 0 0,0 1-1 0 0,-1-1 1 0 0,2 2-1 0 0,2 0-7 0 0,-1 1-1 0 0,1-1 1 0 0,-1 0 0 0 0,1 0-1 0 0,0 0 1 0 0,-1-1 0 0 0,6 2-1 0 0,13 2 18 0 0,-1-2-1 0 0,1-1 1 0 0,0 0-1 0 0,30-2 0 0 0,89-14 26 0 0,58-19 160 0 0,-167 28-77 0 0,-30 5-71 0 0,-4 0-5 0 0,-17 3 9 0 0,-162 36 26 0 0,89-20-95 0 0,47-11 0 0 0,-55 17-1 0 0,93-23 21 0 0,0 1-18 0 0,-1-1 1 0 0,0 1-1 0 0,1 1 1 0 0,-1-1-1 0 0,-10 8 0 0 0,16-10 10 0 0,0 1-1 0 0,0 0 1 0 0,0 0-1 0 0,1 0 1 0 0,-1 0-1 0 0,0 0 1 0 0,1 0 0 0 0,0 0-1 0 0,-1 1 1 0 0,1-1-1 0 0,0 1 1 0 0,0-1-1 0 0,0 1 1 0 0,0-1-1 0 0,1 1 1 0 0,-1-1-1 0 0,1 1 1 0 0,-1 0-1 0 0,1-1 1 0 0,0 1-1 0 0,1 4 1 0 0,2 15-986 0 0,4 3-3057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8:57.239"/>
    </inkml:context>
    <inkml:brush xml:id="br0">
      <inkml:brushProperty name="width" value="0.2" units="cm"/>
      <inkml:brushProperty name="height" value="1.2" units="cm"/>
      <inkml:brushProperty name="color" value="#33CCFF"/>
      <inkml:brushProperty name="inkEffects" value="pencil"/>
    </inkml:brush>
  </inkml:definitions>
  <inkml:trace contextRef="#ctx0" brushRef="#br0">1 0 26575 157083 84162,'13'3'2920'0'0,"4"2"-2920"0"0,9 2 0 0 0,0 1 0 0 0,4 1 0 0 0,-3-1 0 0 0,-6-2 0 0 0,4 3 0 0 0,-1-1 0 0 0,-5-1 0 0 0,6 1 0-528-1,-1 0 0-89-5,-5-1 0 49 13,4-1 0 41-10,0-1 0 527 3,-6-1 0 0 0,5 0 0 0 0,-2-1 0 0 0,-4-1 0 0 0,-5-1 0 0 0,6 1 0 0 0,0 0 0 0 0,-3-1 0 0 0,-4 0 0-527-3,-3-1 0 1-1,6 1 0-615 13,2 1 0 616-14,-2-1 0-47 8,5 2 0 572-3,0 1 0-438-2,-3-1 0-134 4,-4-1-29495 572-2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2:59.909"/>
    </inkml:context>
    <inkml:brush xml:id="br0">
      <inkml:brushProperty name="width" value="0.1" units="cm"/>
      <inkml:brushProperty name="height" value="0.1" units="cm"/>
      <inkml:brushProperty name="color" value="#E71224"/>
    </inkml:brush>
  </inkml:definitions>
  <inkml:trace contextRef="#ctx0" brushRef="#br0">0 34 455 0 0,'9'1'390'0'0,"0"0"0"0"0,0 1 0 0 0,-1 0 0 0 0,1 0 0 0 0,12 5-1 0 0,20 6 231 0 0,177 17 379 0 0,-73-24-521 0 0,-54-13-205 0 0,-70 3-142 0 0,0 2-1 0 0,1 1 0 0 0,-1 0 0 0 0,26 4 0 0 0,55 6 141 0 0,-42-5-230 0 0,22 1 126 0 0,117-8 0 0 0,81-29 243 0 0,-222 25-381 0 0,0 2 0 0 0,0 3 0 0 0,0 2 0 0 0,68 9-1 0 0,-94-5-28 0 0,0 0 0 0 0,0-3 0 0 0,0 0 0 0 0,55-7 0 0 0,100-11 57 0 0,-135 14-50 0 0,68 1 18 0 0,26-3 25 0 0,-118 4 37 0 0,39 3 0 0 0,-37 0-67 0 0,33-3-1 0 0,-35 0-20 0 0,49-7 190 0 0,-61 5-41 0 0,-7 2-4 0 0,1 0 0 0 0,-1-1 0 0 0,0-1 0 0 0,0 1 0 0 0,0-1 0 0 0,-1-1 0 0 0,15-7 0 0 0,-23 11-137 0 0,0 0-1 0 0,0 0 1 0 0,0-1-1 0 0,0 1 1 0 0,1 0 0 0 0,-1 0-1 0 0,0-1 1 0 0,0 1-1 0 0,1 0 1 0 0,-1 0-1 0 0,0 0 1 0 0,0 0-1 0 0,0 0 1 0 0,1-1-1 0 0,-1 1 1 0 0,0 0-1 0 0,1 0 1 0 0,-1 0-1 0 0,0 0 1 0 0,0 0-1 0 0,1 0 1 0 0,-1 0 0 0 0,0 0-1 0 0,0 0 1 0 0,1 0-1 0 0,-1 0 1 0 0,0 0-1 0 0,1 0 1 0 0,-1 0-1 0 0,0 0 1 0 0,0 0-1 0 0,1 0 1 0 0,-1 0-1 0 0,0 0 1 0 0,0 1-1 0 0,1-1 1 0 0,-1 0-1 0 0,0 0 1 0 0,0 0-1 0 0,1 0 1 0 0,-1 1 0 0 0,0-1-1 0 0,0 0 1 0 0,0 0-1 0 0,1 0 1 0 0,-1 1-1 0 0,0-1 1 0 0,0 0-1 0 0,0 0 1 0 0,0 1-1 0 0,1 16-518 0 0,-2-10-1462 0 0,1 2-905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3:01.755"/>
    </inkml:context>
    <inkml:brush xml:id="br0">
      <inkml:brushProperty name="width" value="0.1" units="cm"/>
      <inkml:brushProperty name="height" value="0.1" units="cm"/>
      <inkml:brushProperty name="color" value="#E71224"/>
    </inkml:brush>
  </inkml:definitions>
  <inkml:trace contextRef="#ctx0" brushRef="#br0">0 22 919 0 0,'2'-5'14'0'0,"-2"4"-9"0"0,0 0 0 0 0,1-1 0 0 0,-1 1 0 0 0,1 0 1 0 0,0 0-1 0 0,-1-1 0 0 0,1 1 0 0 0,0 0 0 0 0,-1 0 0 0 0,1 0 0 0 0,0 0 0 0 0,1-1 0 0 0,0 1 162 0 0,0 1-1 0 0,0 0 0 0 0,-1 0 0 0 0,1 0 0 0 0,0 0 0 0 0,0 0 1 0 0,-1 1-1 0 0,1-1 0 0 0,0 0 0 0 0,0 1 0 0 0,-1-1 0 0 0,1 1 0 0 0,0 0 1 0 0,1 1-1 0 0,1-1 45 0 0,33 17-214 0 0,-32-15 24 0 0,1 0 1 0 0,-1 0-1 0 0,1 0 1 0 0,-1-1-1 0 0,1 0 0 0 0,0 0 1 0 0,0 0-1 0 0,0-1 1 0 0,0 0-1 0 0,6 0 0 0 0,5-1 111 0 0,-9 0-27 0 0,0-1 0 0 0,0 2-1 0 0,0-1 1 0 0,0 1 0 0 0,12 3-1 0 0,90 26 288 0 0,-99-28-388 0 0,0 0 1 0 0,1 0-1 0 0,0-1 0 0 0,-1-1 0 0 0,1 0 0 0 0,11-1 0 0 0,5-3 186 0 0,35-8 1 0 0,-30 6 88 0 0,-25 6-214 0 0,0-1 1 0 0,-1-1-1 0 0,1 1 1 0 0,7-4-1 0 0,2 0 150 0 0,32-7 0 0 0,5-1 93 0 0,-45 11-287 0 0,0 1 0 0 0,0 0 0 0 0,0 0 0 0 0,0 1 0 0 0,0 0 0 0 0,0 1 0 0 0,0 0 0 0 0,0 0 0 0 0,12 4 0 0 0,5 0-25 0 0,14 2 4 0 0,-22-3 0 0 0,35 3 0 0 0,-39-5 0 0 0,0 0 0 0 0,27 7 0 0 0,-27-5 0 0 0,0-1 0 0 0,-1 0 0 0 0,17 0 0 0 0,119 13 0 0 0,-106-10 3 0 0,1-1 0 0 0,-1-2-1 0 0,56-4 1 0 0,15-10 86 0 0,80-7 270 0 0,-93 7-263 0 0,-65 6-65 0 0,0 1 0 0 0,37 1 0 0 0,-38 3-12 0 0,55-8 0 0 0,-64 4-13 0 0,1 2 1 0 0,0 0 0 0 0,54 5-1 0 0,-70-2-6 0 0,1 0 0 0 0,0-1 0 0 0,15-3 0 0 0,20 1 0 0 0,109 14 0 0 0,-99-5 4 0 0,1-3-1 0 0,113-7 1 0 0,-152 0 11 0 0,-2 1-2 0 0,-1 1 0 0 0,21 0-1 0 0,-17 0 4 0 0,36-4 0 0 0,-35 3 0 0 0,36-1 0 0 0,381 43-16 0 0,-350-27 25 0 0,33 4 14 0 0,-109-15-30 0 0,-1 0 0 0 0,1 1 0 0 0,10 4 0 0 0,-10-3 3 0 0,-1-1 0 0 0,24 4 0 0 0,-19-5-12 0 0,-1 2 0 0 0,30 9 0 0 0,6 1 0 0 0,3-3 0 0 0,1-2 0 0 0,1-3 0 0 0,-1-2 0 0 0,62-4 0 0 0,118-9 112 0 0,-164 7 50 0 0,148-13 80 0 0,-8-7-155 0 0,-198 21-82 0 0,0 1 0 0 0,0 0 0 0 0,20 4 0 0 0,-3 2-2356 0 0,-13 0-353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3:02.663"/>
    </inkml:context>
    <inkml:brush xml:id="br0">
      <inkml:brushProperty name="width" value="0.1" units="cm"/>
      <inkml:brushProperty name="height" value="0.1" units="cm"/>
      <inkml:brushProperty name="color" value="#E71224"/>
    </inkml:brush>
  </inkml:definitions>
  <inkml:trace contextRef="#ctx0" brushRef="#br0">1 22 455 0 0,'409'-20'2280'0'0,"-339"19"-1603"0"0,0 3-1 0 0,92 13 0 0 0,21 2-390 0 0,-23-14-162 0 0,76 6 805 0 0,-3 22-389 0 0,-85-18-426 0 0,-115-10-104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3:03.774"/>
    </inkml:context>
    <inkml:brush xml:id="br0">
      <inkml:brushProperty name="width" value="0.1" units="cm"/>
      <inkml:brushProperty name="height" value="0.1" units="cm"/>
      <inkml:brushProperty name="color" value="#E71224"/>
    </inkml:brush>
  </inkml:definitions>
  <inkml:trace contextRef="#ctx0" brushRef="#br0">12 243 2527 0 0,'0'0'13'0'0,"-1"-1"0"0"0,1 1 0 0 0,-1 0 0 0 0,0 0 0 0 0,1 0 0 0 0,-1-1 0 0 0,1 1 0 0 0,-1 0 0 0 0,1-1 0 0 0,-1 1 0 0 0,1 0 0 0 0,-1-1 0 0 0,1 1 0 0 0,-1 0 0 0 0,1-1-1 0 0,0 1 1 0 0,-1-1 0 0 0,1 1 0 0 0,0-1 0 0 0,-1 1 0 0 0,1-1 0 0 0,0 1 0 0 0,0-1 0 0 0,-1 0 0 0 0,1 1 0 0 0,0-1 0 0 0,0 1 0 0 0,0-1 0 0 0,0 1 0 0 0,0-2 0 0 0,-1 1 57 0 0,1-1 0 0 0,0 1 0 0 0,0 0 0 0 0,0-1 0 0 0,0 1 0 0 0,0-1 0 0 0,0 1 0 0 0,1 0 0 0 0,-1 0 0 0 0,0-1 0 0 0,1 1 0 0 0,0-3 0 0 0,0 3-33 0 0,0 0 0 0 0,0 0-1 0 0,0 0 1 0 0,1 0-1 0 0,-1 0 1 0 0,0 1-1 0 0,1-1 1 0 0,-1 0-1 0 0,0 1 1 0 0,1-1-1 0 0,-1 0 1 0 0,1 1 0 0 0,-1 0-1 0 0,1-1 1 0 0,-1 1-1 0 0,1 0 1 0 0,-1 0-1 0 0,1 0 1 0 0,-1 0-1 0 0,3 0 1 0 0,36 6 437 0 0,-29-4-376 0 0,-2 0-70 0 0,-1 0-1 0 0,1 1 0 0 0,9 4 1 0 0,20 6 26 0 0,-21-8-51 0 0,72 13 59 0 0,-77-17-46 0 0,0 0 0 0 0,0 0 0 0 0,0-2 0 0 0,0 1 0 0 0,20-5-1 0 0,-2-1 117 0 0,-2 1-19 0 0,0-1 0 0 0,0-2 0 0 0,36-14 0 0 0,-40 12-36 0 0,0 1 0 0 0,0 2-1 0 0,51-9 1 0 0,78-1 67 0 0,-21 4-115 0 0,-53-3 169 0 0,-1-4-1 0 0,123-46 0 0 0,-179 58-141 0 0,0 2-1 0 0,1 0 0 0 0,0 2 0 0 0,1 1 1 0 0,-1 0-1 0 0,0 2 0 0 0,1 0 1 0 0,-1 2-1 0 0,1 1 0 0 0,33 6 0 0 0,-22-1-135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3:04.838"/>
    </inkml:context>
    <inkml:brush xml:id="br0">
      <inkml:brushProperty name="width" value="0.1" units="cm"/>
      <inkml:brushProperty name="height" value="0.1" units="cm"/>
      <inkml:brushProperty name="color" value="#E71224"/>
    </inkml:brush>
  </inkml:definitions>
  <inkml:trace contextRef="#ctx0" brushRef="#br0">0 105 919 0 0,'27'-2'554'0'0,"32"-3"365"0"0,-12 0-704 0 0,136-11 1001 0 0,-164 15-1138 0 0,1 1 0 0 0,0 2 0 0 0,-1 0 0 0 0,25 5 0 0 0,4-2-25 0 0,-13-3-32 0 0,-18-1-5 0 0,0-1-1 0 0,27-2 0 0 0,5-1 55 0 0,417 10 1102 0 0,-393-11-1096 0 0,89-14-1 0 0,-52 3-14 0 0,108 1 164 0 0,-66 6-115 0 0,-110 5-81 0 0,176-22 59 0 0,-193 21-88 0 0,1 1-1 0 0,0 1 1 0 0,39 2-1 0 0,77 14 33 0 0,-18-2 14 0 0,-66-7-18 0 0,-23-1-12 0 0,36-2 0 0 0,142 0-16 0 0,4 5 708 0 0,-82 1-344 0 0,119-8-94 0 0,-208 2-216 0 0,-24-1-114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3:06.630"/>
    </inkml:context>
    <inkml:brush xml:id="br0">
      <inkml:brushProperty name="width" value="0.1" units="cm"/>
      <inkml:brushProperty name="height" value="0.1" units="cm"/>
      <inkml:brushProperty name="color" value="#E71224"/>
    </inkml:brush>
  </inkml:definitions>
  <inkml:trace contextRef="#ctx0" brushRef="#br0">1 4 455 0 0,'39'7'1890'0'0,"19"10"-1318"0"0,-27-10-508 0 0,-6 0-38 0 0,1-3 1 0 0,0 0 0 0 0,34 1 0 0 0,80-7 351 0 0,-133 2-341 0 0,211-21 1030 0 0,42-1-374 0 0,45 24-549 0 0,-147-1-144 0 0,151 2 0 0 0,-95 2 0 0 0,22-12 74 0 0,133-6 220 0 0,-25 31-294 0 0,-289-18 111 0 0,-43-1-73 0 0,0 1-1 0 0,0 0 1 0 0,0 1-1 0 0,0 0 1 0 0,15 4-1 0 0,-17-4-37 0 0,-5 1 0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3:07.583"/>
    </inkml:context>
    <inkml:brush xml:id="br0">
      <inkml:brushProperty name="width" value="0.1" units="cm"/>
      <inkml:brushProperty name="height" value="0.1" units="cm"/>
      <inkml:brushProperty name="color" value="#E71224"/>
    </inkml:brush>
  </inkml:definitions>
  <inkml:trace contextRef="#ctx0" brushRef="#br0">1 0 1839 0 0,'139'9'165'0'0,"-104"-6"-143"0"0,341 11 58 0 0,-120-8 277 0 0,109 1 214 0 0,-153-5-323 0 0,200 0-119 0 0,-47-24 515 0 0,-319 17-513 0 0,-22 1-91 0 0,0 2 0 0 0,1 0 0 0 0,-1 2-1 0 0,0 0 1 0 0,29 5 0 0 0,-35-1-130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4:15.253"/>
    </inkml:context>
    <inkml:brush xml:id="br0">
      <inkml:brushProperty name="width" value="0.1" units="cm"/>
      <inkml:brushProperty name="height" value="0.1" units="cm"/>
      <inkml:brushProperty name="color" value="#E71224"/>
    </inkml:brush>
  </inkml:definitions>
  <inkml:trace contextRef="#ctx0" brushRef="#br0">240 34 1375 0 0,'-29'-8'-417'0'0,"-13"-7"6093"0"0,22 9-3060 0 0,15 3-621 0 0,9 2-1182 0 0,10 1-720 0 0,59 23 4688 0 0,-50-15-4216 0 0,-1-1-1 0 0,1-1 0 0 0,26 4 1 0 0,-32-7-380 0 0,0 0 0 0 0,0 1 0 0 0,0 1-1 0 0,0 1 1 0 0,-1 0 0 0 0,0 2 0 0 0,0-1 0 0 0,-1 2 0 0 0,0 0 0 0 0,0 1 0 0 0,17 15-1 0 0,-14-9 19 0 0,0 1 0 0 0,-1 1 0 0 0,-1 1 0 0 0,-1 0 0 0 0,0 1-1 0 0,-2 1 1 0 0,18 34 0 0 0,3 18 109 0 0,50 152 0 0 0,-79-208-280 0 0,30 122 243 0 0,-32-118-202 0 0,0 0 0 0 0,-1 1 0 0 0,-1-1 0 0 0,-3 36 0 0 0,-22 161 327 0 0,-3-40-77 0 0,19-134-230 0 0,0-11 33 0 0,-1 0 1 0 0,-2 0-1 0 0,-28 57 1 0 0,20-49 56 0 0,-19 59 0 0 0,21-35-7 0 0,-10 84 1 0 0,2 69 130 0 0,14-102-175 0 0,0-35 81 0 0,-24 85 1 0 0,-16-4 61 0 0,20-68-145 0 0,-27 68 185 0 0,49-141-235 0 0,-2 0 0 0 0,0-1 0 0 0,-19 25 0 0 0,26-40-46 0 0,-1 1 1 0 0,0-1-1 0 0,0 0 1 0 0,-9 6-1 0 0,12-9-23 0 0,1-1 0 0 0,-1 1 0 0 0,0-1 0 0 0,0 0 0 0 0,0 0 0 0 0,-1 0 0 0 0,1 0 0 0 0,0 0 0 0 0,0 0 0 0 0,0-1 0 0 0,-1 1 0 0 0,1-1 0 0 0,0 1 0 0 0,-1-1 0 0 0,1 0 0 0 0,-1 0 0 0 0,-2 0 0 0 0,2-1-4 0 0,0 0-1 0 0,0 0 0 0 0,0 1 1 0 0,0-1-1 0 0,0 1 0 0 0,0 0 1 0 0,0 0-1 0 0,0 0 0 0 0,0 0 0 0 0,0 1 1 0 0,0-1-1 0 0,0 1 0 0 0,0 0 1 0 0,0 0-1 0 0,0 0 0 0 0,0 0 1 0 0,1 0-1 0 0,-1 1 0 0 0,0-1 0 0 0,1 1 1 0 0,-6 3-1 0 0,8-3-4 0 0,-1-1 1 0 0,0 0-1 0 0,0 1 1 0 0,1-1-1 0 0,-1 1 0 0 0,0-1 1 0 0,1 0-1 0 0,-1 1 0 0 0,1-1 1 0 0,0 1-1 0 0,0 0 1 0 0,-1-1-1 0 0,1 1 0 0 0,0-1 1 0 0,0 1-1 0 0,1-1 0 0 0,-1 1 1 0 0,0-1-1 0 0,0 1 0 0 0,1 0 1 0 0,-1-1-1 0 0,1 1 1 0 0,-1-1-1 0 0,1 0 0 0 0,0 1 1 0 0,1 2-1 0 0,-2-3-2 0 0,0 0 0 0 0,0 0 0 0 0,-1 0 0 0 0,1 0 0 0 0,-1 0 0 0 0,1 0 0 0 0,0 0 0 0 0,-1 0 0 0 0,0 0 0 0 0,1 0 0 0 0,-1 0 0 0 0,0 0 0 0 0,1 0 0 0 0,-1-1 0 0 0,0 1 0 0 0,0 0 0 0 0,0 0 0 0 0,1-1 0 0 0,-3 2 0 0 0,1-2 4 0 0,0 0-1 0 0,0 0 1 0 0,0 0-1 0 0,0 0 1 0 0,0 0-1 0 0,0 0 0 0 0,0 0 1 0 0,0-1-1 0 0,0 1 1 0 0,0-1-1 0 0,0 1 1 0 0,-3-2-1 0 0,-27-13 67 0 0,19 9-57 0 0,-40-24-773 0 0,39 20-11 0 0,-30-13 1 0 0,27 16-529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4:17.221"/>
    </inkml:context>
    <inkml:brush xml:id="br0">
      <inkml:brushProperty name="width" value="0.1" units="cm"/>
      <inkml:brushProperty name="height" value="0.1" units="cm"/>
      <inkml:brushProperty name="color" value="#E71224"/>
    </inkml:brush>
  </inkml:definitions>
  <inkml:trace contextRef="#ctx0" brushRef="#br0">730 77 455 0 0,'32'-53'4055'0'0,"-31"50"-3968"0"0,0 2-19 0 0,-1 0 0 0 0,1 1-1 0 0,-1-1 1 0 0,1 0 0 0 0,-1 1-1 0 0,1-1 1 0 0,-1 0 0 0 0,0 0-1 0 0,0 0 1 0 0,1 1 0 0 0,-1-1-1 0 0,0 0 1 0 0,0 0-1 0 0,0 0 1 0 0,0 1 0 0 0,0-1-1 0 0,0 0 1 0 0,0 0 0 0 0,0 0-1 0 0,0 0 1 0 0,0 1 0 0 0,0-1-1 0 0,0 0 1 0 0,-1-1 0 0 0,0 2 43 0 0,1 0-1 0 0,-1 0 1 0 0,1 0 0 0 0,-1 0 0 0 0,0 1 0 0 0,1-1-1 0 0,-1 0 1 0 0,1 0 0 0 0,-1 0 0 0 0,1 1 0 0 0,-1-1-1 0 0,1 0 1 0 0,-1 1 0 0 0,1-1 0 0 0,-1 0 0 0 0,1 1 0 0 0,-1-1-1 0 0,1 1 1 0 0,-1-1 0 0 0,1 0 0 0 0,-1 2 0 0 0,-9 9 708 0 0,1 3-335 0 0,2 0 0 0 0,0 1 0 0 0,0 0 0 0 0,-4 19 0 0 0,3-13-167 0 0,-1 0 40 0 0,-1-1-1 0 0,-1 0 1 0 0,0 0-1 0 0,-21 25 1 0 0,16-24 50 0 0,1 1 1 0 0,1 1 0 0 0,-11 24 0 0 0,0 13 117 0 0,-3-1 0 0 0,-2-1 1 0 0,-57 81-1 0 0,-14-14-13 0 0,53-67-267 0 0,30-35-191 0 0,1 1 0 0 0,0 1 0 0 0,2 0 0 0 0,1 1 0 0 0,1 1 0 0 0,2 1 0 0 0,0-1 0 0 0,2 1 0 0 0,-9 48 0 0 0,-24 174 207 0 0,20-105 38 0 0,11-66-29 0 0,0 112 0 0 0,17 77 22 0 0,2-146-29 0 0,5 0 0 0 0,38 151 1 0 0,11-38 609 0 0,-50-200-653 0 0,2 0-1 0 0,1 0 1 0 0,2-2 0 0 0,30 48-1 0 0,0-25 37 0 0,-37-45-170 0 0,0 0-1 0 0,-1 1 1 0 0,0 0-1 0 0,-1 0 1 0 0,0 1 0 0 0,7 16-1 0 0,-14-29-71 0 0,-1 1-1 0 0,0 0 0 0 0,0-1 1 0 0,0 1-1 0 0,1 0 1 0 0,-1-1-1 0 0,0 1 0 0 0,0 0 1 0 0,0 0-1 0 0,0-1 1 0 0,0 1-1 0 0,0 0 0 0 0,0-1 1 0 0,0 1-1 0 0,-1 0 1 0 0,1-1-1 0 0,0 1 0 0 0,0 0 1 0 0,-1-1-1 0 0,1 1 1 0 0,0 0-1 0 0,0-1 0 0 0,-1 1 1 0 0,1 0-1 0 0,-1-1 1 0 0,1 1-1 0 0,-1-1 0 0 0,1 1 1 0 0,-1-1-1 0 0,1 1 1 0 0,-1-1-1 0 0,1 0 0 0 0,-1 1 1 0 0,0-1-1 0 0,1 0 1 0 0,-1 1-1 0 0,0-1 0 0 0,1 0 1 0 0,-1 0-1 0 0,0 1 1 0 0,0-1-1 0 0,-2 1 37 0 0,0-1 0 0 0,0 1 0 0 0,0-1 0 0 0,0 0 1 0 0,0 1-1 0 0,1-1 0 0 0,-1-1 0 0 0,0 1 0 0 0,-3-1 0 0 0,-83-21 589 0 0,77 19-608 0 0,0 0 0 0 0,0 0 1 0 0,0 1-1 0 0,0 1 0 0 0,0 0 1 0 0,-1 0-1 0 0,1 1 0 0 0,0 1 1 0 0,-16 3-1 0 0,24-3-110 0 0,0 1 0 0 0,0 0 0 0 0,0 0 0 0 0,1 0 0 0 0,-1 0 0 0 0,1 0-1 0 0,-1 1 1 0 0,1 0 0 0 0,0 0 0 0 0,0 0 0 0 0,0 0 0 0 0,0 0 0 0 0,1 0 0 0 0,-1 1 0 0 0,1 0 0 0 0,-3 5-1 0 0,-1 3-1385 0 0,1 0-1 0 0,0 1 0 0 0,1-1 1 0 0,-2 15-1 0 0,-6 35-6053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4:50.089"/>
    </inkml:context>
    <inkml:brush xml:id="br0">
      <inkml:brushProperty name="width" value="0.1" units="cm"/>
      <inkml:brushProperty name="height" value="0.1" units="cm"/>
      <inkml:brushProperty name="color" value="#E71224"/>
    </inkml:brush>
  </inkml:definitions>
  <inkml:trace contextRef="#ctx0" brushRef="#br0">167 136 3911 0 0,'-5'-18'273'0'0,"3"13"-181"0"0,1 0-1 0 0,0 1 0 0 0,-1-1 0 0 0,0 1 1 0 0,0-1-1 0 0,0 1 0 0 0,-1 0 1 0 0,-3-6-1 0 0,0 4 35 0 0,0-1-1 0 0,-1 1 1 0 0,1 1-1 0 0,-1-1 1 0 0,0 1 0 0 0,-1 0-1 0 0,1 1 1 0 0,-1 0-1 0 0,0 0 1 0 0,0 0-1 0 0,0 1 1 0 0,-1 0 0 0 0,1 1-1 0 0,-1 0 1 0 0,-10-1-1 0 0,9 1-125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8:58.073"/>
    </inkml:context>
    <inkml:brush xml:id="br0">
      <inkml:brushProperty name="width" value="0.2" units="cm"/>
      <inkml:brushProperty name="height" value="1.2" units="cm"/>
      <inkml:brushProperty name="color" value="#33CCFF"/>
      <inkml:brushProperty name="inkEffects" value="pencil"/>
    </inkml:brush>
  </inkml:definitions>
  <inkml:trace contextRef="#ctx0" brushRef="#br0">250 1435 27959 125853 83716,'39'-44'3072'0'0,"13"-14"-3072"0"0,1-11 0 0 0,-9 7 0 0 0,-10 5 0 0 0,-12 11 0 0 0,-9 5 0 0 0,-6 9 0 0 0,-5 10 0 0 0,-2-3 0 0 0,-1 2 0 0 0,-1 6 0 0 0,2-6 0 0 0,0 2 0 0 0,1 4 0 657-3,-1 5 0 55 8,1-5 0 2-2,0 0 0-58-9,-1 3 0 58 7,1 3 0-130-2,-3-4 0 1 0,0-1 0-70 5,0 3 0 130 1,0 3 0 7-16,-3-5 0 123 15,0 0 0 0-2,1 2 0 129-1,-4-3 0-128-1,1 1 0-130-1,1 3 0-129 0,-2-4 0-517 1,0 0 0 0 0,1 4 0 0 0,-3-5 0 0 0,-1 1 0 0 0,-1-4 0 0 0,0 2 0 0 0,-2-3 0 0 0,1 2 0 0 0,-2-4 0 0 0,2 3 0 0 0,-1-4 0 0 0,1 2 0 0 0,-1-2 0 0 0,2 1 0 0 0,-3-1 0 0 0,2 3 0 0 0,-2-3 0 0 0,1 3 0 0 0,-2-2 0 0 0,1 4 0 0 0,-1-3 0 0 0,1 4 0 0 0,-1-3 0 0 0,1 3 0 0 0,-1-2 0 0 0,3 3 0 0 0,-2-1 0 0 0,1 3 0 0 0,0-2 0 0 0,1 3 0 0 0,-3-3 0 0 0,2 2 0 517-2,-3-2 0-1-1,2 3-31031-516 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4:51.265"/>
    </inkml:context>
    <inkml:brush xml:id="br0">
      <inkml:brushProperty name="width" value="0.1" units="cm"/>
      <inkml:brushProperty name="height" value="0.1" units="cm"/>
      <inkml:brushProperty name="color" value="#E71224"/>
    </inkml:brush>
  </inkml:definitions>
  <inkml:trace contextRef="#ctx0" brushRef="#br0">8154 25 8551 0 0,'-64'-14'390'0'0,"50"11"-143"0"0,0 0 0 0 0,0 1 1 0 0,0 1-1 0 0,-18 0 0 0 0,1 1-35 0 0,-482 0 1382 0 0,471 4-1286 0 0,1 2 0 0 0,-56 15 0 0 0,-26 5-84 0 0,-43-7-122 0 0,92-13 1 0 0,0 4 1 0 0,-88 22-1 0 0,105-18 440 0 0,-103 9-1 0 0,81-13-243 0 0,-40 4-176 0 0,-64 10-46 0 0,7-3-12 0 0,124-16-55 0 0,-127 8 82 0 0,95-9 81 0 0,-158 27-1 0 0,217-25-121 0 0,6-2 12 0 0,-26 8-1 0 0,38-10-58 0 0,-1 1-1 0 0,1-2 0 0 0,0 1 1 0 0,-1-1-1 0 0,1 0 1 0 0,0-1-1 0 0,-1 0 1 0 0,1 0-1 0 0,-12-2 0 0 0,-2-2 29 0 0,-40-13-1 0 0,39 10-15 0 0,-35-7-1 0 0,10 6 7 0 0,23 2 14 0 0,-1 2 0 0 0,-1 1 1 0 0,1 1-1 0 0,-46 3 0 0 0,38 1-7 0 0,0-1 1 0 0,0-2-1 0 0,-58-7 0 0 0,62 2-13 0 0,1-2 0 0 0,-1-1 0 0 0,-50-22 0 0 0,61 23-16 0 0,-1 1 0 0 0,1 1 0 0 0,-1 0 0 0 0,0 2 0 0 0,-28-4 0 0 0,-202-3 0 0 0,173 9 0 0 0,52 2 0 0 0,-1-1 0 0 0,1-2 0 0 0,0 0 0 0 0,0-2 0 0 0,0 0 0 0 0,-43-16 0 0 0,-11-7 52 0 0,40 17-14 0 0,22 5 46 0 0,0 1 0 0 0,0 1 0 0 0,-1 1 0 0 0,1 0 1 0 0,-31-1-1 0 0,-137 10-1 0 0,97-1-86 0 0,-162-12 0 0 0,194 4 3 0 0,1 2 0 0 0,-78 8 0 0 0,51-1 0 0 0,-255 9 0 0 0,111-15 64 0 0,-40 11-64 0 0,126-3 0 0 0,-52 4 0 0 0,74-15 39 0 0,28-1-14 0 0,-355-2-25 0 0,275-3 0 0 0,154 7 24 0 0,0 0 1 0 0,1-1-1 0 0,-20-7 0 0 0,-2-1 7 0 0,-6 2 97 0 0,0 1-1 0 0,0 2 1 0 0,-1 2 0 0 0,0 1-1 0 0,1 3 1 0 0,-46 5 0 0 0,52-2-454 0 0,-1 2 1 0 0,1 2 0 0 0,-51 16-1 0 0,37-4-5714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4:56.437"/>
    </inkml:context>
    <inkml:brush xml:id="br0">
      <inkml:brushProperty name="width" value="0.1" units="cm"/>
      <inkml:brushProperty name="height" value="0.1" units="cm"/>
      <inkml:brushProperty name="color" value="#E71224"/>
    </inkml:brush>
  </inkml:definitions>
  <inkml:trace contextRef="#ctx0" brushRef="#br0">6119 121 2415 0 0,'-3'1'65'0'0,"-1"0"0"0"0,0 0 0 0 0,0 0 0 0 0,1-1 0 0 0,-1 1-1 0 0,0-1 1 0 0,0 0 0 0 0,0 0 0 0 0,0 0 0 0 0,1-1 0 0 0,-7-1 0 0 0,-42-11 1696 0 0,52 12-1745 0 0,-35-11-126 0 0,28 8 697 0 0,-1 1 0 0 0,0 0 0 0 0,0 1 0 0 0,0 0 0 0 0,-1 0-1 0 0,1 1 1 0 0,0 0 0 0 0,-1 0 0 0 0,-15 1 0 0 0,-2 5-276 0 0,0 0 0 0 0,-30 12-1 0 0,32-9-301 0 0,0-1-1 0 0,-43 6 0 0 0,-6-9 600 0 0,-104-7 0 0 0,105 0 8 0 0,-108 7 0 0 0,133 2-493 0 0,0-3 0 0 0,-67-4-1 0 0,-192-33-122 0 0,28 16 0 0 0,224 15 336 0 0,-87-14 0 0 0,-8-2 112 0 0,62 11-384 0 0,-88-19 0 0 0,72 16 568 0 0,90 10-632 0 0,1 0-1 0 0,0 1 1 0 0,-13 2-1 0 0,-12-1 14 0 0,-60 4 45 0 0,-28-2-52 0 0,-9-9 73 0 0,-105-3 223 0 0,80 18-186 0 0,51-2-104 0 0,-141-10 0 0 0,14 0 115 0 0,54 25-16 0 0,31-2-105 0 0,-237 2-6 0 0,263-17 0 0 0,-35 4 115 0 0,-279 7 210 0 0,392-19-173 0 0,-1-1-1 0 0,1-3 1 0 0,-59-16-1 0 0,48 10 115 0 0,10 5-202 0 0,-1 2 0 0 0,0 2 0 0 0,-66 4 0 0 0,94 1-408 0 0,0 1 1 0 0,1 1-1 0 0,-1 1 0 0 0,1 1 0 0 0,0 0 0 0 0,0 1 0 0 0,-31 16 1 0 0,20-8-995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02.839"/>
    </inkml:context>
    <inkml:brush xml:id="br0">
      <inkml:brushProperty name="width" value="0.1" units="cm"/>
      <inkml:brushProperty name="height" value="0.1" units="cm"/>
      <inkml:brushProperty name="color" value="#E71224"/>
    </inkml:brush>
  </inkml:definitions>
  <inkml:trace contextRef="#ctx0" brushRef="#br0">6175 281 2759 0 0,'0'-4'46'0'0,"0"0"161"0"0,0 1-1 0 0,0-1 0 0 0,0 0 0 0 0,0 1 0 0 0,-1-1 0 0 0,-1-5 1 0 0,1 8-152 0 0,0-1 0 0 0,1 1 0 0 0,-1 0 0 0 0,0 0 0 0 0,0 0 1 0 0,0 0-1 0 0,0-1 0 0 0,0 1 0 0 0,0 0 0 0 0,0 1 1 0 0,0-1-1 0 0,-1 0 0 0 0,1 0 0 0 0,0 0 0 0 0,0 1 0 0 0,-1-1 1 0 0,1 0-1 0 0,0 1 0 0 0,-1 0 0 0 0,-1-1 0 0 0,-134-27 3041 0 0,121 24-2799 0 0,-1 0 0 0 0,0 1 0 0 0,0 1 0 0 0,0 1 0 0 0,-18 0-1 0 0,3 3-127 0 0,-56 11-1 0 0,62-9-132 0 0,0-1 0 0 0,1-1 0 0 0,-30-2 1 0 0,-76-11 618 0 0,36 2 54 0 0,57 8-602 0 0,1 2 1 0 0,-59 10-1 0 0,56-6-31 0 0,1-1 0 0 0,-45-2-1 0 0,66-4-24 0 0,0-1 1 0 0,0-1-1 0 0,-30-10 0 0 0,0 0 48 0 0,-99-19 717 0 0,111 25-620 0 0,1 0 0 0 0,1-3 0 0 0,-48-20 0 0 0,61 22-63 0 0,-1 0-1 0 0,0 1 1 0 0,0 1 0 0 0,0 1-1 0 0,-1 1 1 0 0,-44-3-1 0 0,-165-10 36 0 0,118 7-120 0 0,-63 11-48 0 0,163 1 0 0 0,-142 14 60 0 0,95-6-22 0 0,-63-1 0 0 0,5-14-19 0 0,83 2-7 0 0,-1 2-1 0 0,0 2 0 0 0,-59 6 0 0 0,14 4-11 0 0,51-7 0 0 0,-1 1 0 0 0,-41 11 0 0 0,40-7 12 0 0,-1-1-1 0 0,-36 2 0 0 0,32-5 4 0 0,-52 12 0 0 0,87-15-15 0 0,-43 11 32 0 0,-75 11 0 0 0,-20-11-32 0 0,83-6 45 0 0,1 2-1 0 0,-65 17 0 0 0,114-23-49 0 0,-38 6 85 0 0,-84 4 0 0 0,-16 2 40 0 0,-136 19-56 0 0,38-9 0 0 0,-110-9 0 0 0,155-23-15 0 0,114 3-34 0 0,-8 8-15 0 0,60 0 0 0 0,-36-3 0 0 0,-45-12 43 0 0,-54-2 32 0 0,147 15-134 0 0,0 0 0 0 0,0 2 1 0 0,0 0-1 0 0,1 1 0 0 0,-26 9 1 0 0,6 1-188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13.851"/>
    </inkml:context>
    <inkml:brush xml:id="br0">
      <inkml:brushProperty name="width" value="0.1" units="cm"/>
      <inkml:brushProperty name="height" value="0.1" units="cm"/>
      <inkml:brushProperty name="color" value="#E71224"/>
    </inkml:brush>
  </inkml:definitions>
  <inkml:trace contextRef="#ctx0" brushRef="#br0">2900 180 3967 0 0,'0'-3'41'0'0,"0"0"-1"0"0,1 0 0 0 0,-1-1 1 0 0,1 1-1 0 0,0 0 0 0 0,0 1 1 0 0,0-1-1 0 0,2-4 0 0 0,-2 5-11 0 0,0-1 0 0 0,0 1 1 0 0,0-1-1 0 0,0 0 0 0 0,0 0 0 0 0,0 1 0 0 0,-1-1 0 0 0,1 0 0 0 0,-1 0 0 0 0,0 0 0 0 0,0-3 0 0 0,-1 1 96 0 0,1 0 0 0 0,-1 1 0 0 0,0-1 0 0 0,-1 1 0 0 0,1-1 0 0 0,-1 1 0 0 0,0 0 0 0 0,0-1 0 0 0,0 1 0 0 0,-1 0 0 0 0,1 0 0 0 0,-1 0 0 0 0,0 1 0 0 0,0-1 0 0 0,0 1 0 0 0,-1-1 0 0 0,1 1 0 0 0,-1 0-1 0 0,0 1 1 0 0,-4-4 0 0 0,2 3 65 0 0,0 0 0 0 0,0 1 0 0 0,-1 0-1 0 0,1 0 1 0 0,0 0 0 0 0,-1 1-1 0 0,1 0 1 0 0,-1 0 0 0 0,1 0 0 0 0,-1 1-1 0 0,0 0 1 0 0,1 0 0 0 0,-13 3-1 0 0,-62 13-12 0 0,-83 12 1022 0 0,105-21-653 0 0,1 1 0 0 0,-1 4-1 0 0,-87 28 1 0 0,118-32-404 0 0,1-1 1 0 0,-1-1-1 0 0,0-2 0 0 0,-1 0 1 0 0,1-2-1 0 0,-1-2 1 0 0,1 0-1 0 0,-31-5 0 0 0,-128-19 511 0 0,-66-3 286 0 0,63 19-939 0 0,-95 8 345 0 0,52 3-90 0 0,73-15-73 0 0,75 2 34 0 0,-90-21 0 0 0,56 1 64 0 0,108 27-240 0 0,0 1 1 0 0,0 0 0 0 0,0 0 0 0 0,-1 1 0 0 0,1 1 0 0 0,-15 1 0 0 0,18 0-73 0 0,0 0 0 0 0,1 1 0 0 0,0 0 0 0 0,-1 0 1 0 0,1 1-1 0 0,0 0 0 0 0,0 0 0 0 0,0 0 0 0 0,0 1 0 0 0,-6 5 1 0 0,-8 7-417 0 0,0 3-30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04.604"/>
    </inkml:context>
    <inkml:brush xml:id="br0">
      <inkml:brushProperty name="width" value="0.1" units="cm"/>
      <inkml:brushProperty name="height" value="0.1" units="cm"/>
      <inkml:brushProperty name="color" value="#E71224"/>
    </inkml:brush>
  </inkml:definitions>
  <inkml:trace contextRef="#ctx0" brushRef="#br0">3882 242 3967 0 0,'-34'-4'380'0'0,"0"2"-1"0"0,-53 3 1 0 0,-36-2 433 0 0,58-9-54 0 0,0-3-1 0 0,-91-29 0 0 0,114 29-329 0 0,-36-7 741 0 0,-126-17-1 0 0,151 33-674 0 0,-91 5 0 0 0,-28-2-234 0 0,-19-23-108 0 0,151 18-68 0 0,-16-4-16 0 0,0 2 0 0 0,-107 0 0 0 0,105 9-42 0 0,-69-7-1 0 0,12-11 174 0 0,79 10-73 0 0,0 2 0 0 0,-1 1 0 0 0,-63 2 0 0 0,46 7-64 0 0,0 2 0 0 0,-87 25-1 0 0,87-20-62 0 0,-84 10 0 0 0,79-15 0 0 0,-62 17 0 0 0,-1 5 107 0 0,-2-6 0 0 0,-165 10-1 0 0,71-6 748 0 0,179-18-960 0 0,1 2 0 0 0,0 2 1 0 0,-53 26-1 0 0,61-24-157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05.491"/>
    </inkml:context>
    <inkml:brush xml:id="br0">
      <inkml:brushProperty name="width" value="0.1" units="cm"/>
      <inkml:brushProperty name="height" value="0.1" units="cm"/>
      <inkml:brushProperty name="color" value="#E71224"/>
    </inkml:brush>
  </inkml:definitions>
  <inkml:trace contextRef="#ctx0" brushRef="#br0">2063 36 1839 0 0,'5'-7'2430'0'0,"-7"7"-2288"0"0,-1 0 0 0 0,1-1 1 0 0,0 1-1 0 0,0-1 0 0 0,-1 0 1 0 0,1 1-1 0 0,0-1 0 0 0,-4-2 1 0 0,-9-3 490 0 0,-5 1-166 0 0,0 1-1 0 0,0 1 0 0 0,-1 1 0 0 0,1 1 0 0 0,-24 1 1 0 0,-257 48 190 0 0,77-9-546 0 0,145-31 184 0 0,-88-2 1 0 0,-79-14 844 0 0,-105 2 502 0 0,-131 24-1975 0 0,448-17 15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06.683"/>
    </inkml:context>
    <inkml:brush xml:id="br0">
      <inkml:brushProperty name="width" value="0.1" units="cm"/>
      <inkml:brushProperty name="height" value="0.1" units="cm"/>
      <inkml:brushProperty name="color" value="#E71224"/>
    </inkml:brush>
  </inkml:definitions>
  <inkml:trace contextRef="#ctx0" brushRef="#br0">2076 141 1375 0 0,'20'-18'136'0'0,"-12"18"905"0"0,1 1 847 0 0,-15-6-806 0 0,-12-5 182 0 0,11 6-943 0 0,-1 0 1 0 0,0 0 0 0 0,-1 0 0 0 0,1 1 0 0 0,0 0-1 0 0,-1 1 1 0 0,0-1 0 0 0,1 2 0 0 0,-17-2-1 0 0,-11 5-123 0 0,0 2 1 0 0,-63 14-1 0 0,67-10-76 0 0,-1-2 1 0 0,1-2-1 0 0,-59 2 0 0 0,49-8 164 0 0,-293 1 1223 0 0,246 3-1095 0 0,0-3 0 0 0,-143-21-1 0 0,-16 8-287 0 0,77 8-18 0 0,125 2-83 0 0,-77-16 0 0 0,47 0-42 0 0,-71-14-96 0 0,114 30 3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08.114"/>
    </inkml:context>
    <inkml:brush xml:id="br0">
      <inkml:brushProperty name="width" value="0.1" units="cm"/>
      <inkml:brushProperty name="height" value="0.1" units="cm"/>
      <inkml:brushProperty name="color" value="#E71224"/>
    </inkml:brush>
  </inkml:definitions>
  <inkml:trace contextRef="#ctx0" brushRef="#br0">503 144 3511 0 0,'-1'0'69'0'0,"0"-1"0"0"0,-1 0 0 0 0,1 1 0 0 0,0-1 0 0 0,0 0 0 0 0,0 1 0 0 0,0-1 0 0 0,0 0 0 0 0,0 0 0 0 0,0 0 0 0 0,0 0 0 0 0,0 0 1 0 0,0 0-1 0 0,0 0 0 0 0,0 0 0 0 0,1 0 0 0 0,-2-2 0 0 0,1 1 7 0 0,1 1 1 0 0,-1 0 0 0 0,0-1 0 0 0,0 1 0 0 0,1 0 0 0 0,-1 0 0 0 0,0 0 0 0 0,0 0 0 0 0,-1 0 0 0 0,1 0 0 0 0,0 0 0 0 0,0 0 0 0 0,0 0 0 0 0,-1 0 0 0 0,1 1 0 0 0,0-1 0 0 0,-1 1-1 0 0,-1-2 1 0 0,2 2-13 0 0,-1 0 0 0 0,0-1 0 0 0,0 1-1 0 0,1-1 1 0 0,-1 1 0 0 0,0-1-1 0 0,1 0 1 0 0,-1 0 0 0 0,1 0 0 0 0,-1 0-1 0 0,1 0 1 0 0,-1 0 0 0 0,1 0 0 0 0,0 0-1 0 0,-1-1 1 0 0,1 1 0 0 0,0 0-1 0 0,0-1 1 0 0,0 1 0 0 0,0-1 0 0 0,0 1-1 0 0,0-1 1 0 0,1 0 0 0 0,-1 1-1 0 0,0-1 1 0 0,1 0 0 0 0,0 1 0 0 0,-1-3-1 0 0,1 4-51 0 0,-1-1-1 0 0,1 1 0 0 0,0 0 0 0 0,0 0 0 0 0,0-1 0 0 0,-1 1 0 0 0,1 0 1 0 0,0 0-1 0 0,0 0 0 0 0,-1-1 0 0 0,1 1 0 0 0,0 0 0 0 0,-1 0 0 0 0,1 0 1 0 0,0 0-1 0 0,-1 0 0 0 0,1-1 0 0 0,0 1 0 0 0,0 0 0 0 0,-1 0 1 0 0,1 0-1 0 0,0 0 0 0 0,-1 0 0 0 0,1 0 0 0 0,0 0 0 0 0,-1 0 0 0 0,1 0 1 0 0,0 0-1 0 0,-1 1 0 0 0,1-1 0 0 0,0 0 0 0 0,-1 0 0 0 0,1 0 0 0 0,0 0 1 0 0,-1 0-1 0 0,1 0 0 0 0,0 1 0 0 0,0-1 0 0 0,-1 0 0 0 0,1 0 1 0 0,-1 1-1 0 0,-14 10-35 0 0,12-8 43 0 0,-7 3-19 0 0,8-4 0 0 0,-1 0 0 0 0,0 0 0 0 0,0 0 0 0 0,1-1 0 0 0,-1 1 0 0 0,0-1 0 0 0,-1 0 0 0 0,1 0 0 0 0,-4 1 0 0 0,2-1-1 0 0,1 1 0 0 0,-1 0 0 0 0,1-1-1 0 0,-8 6 1 0 0,-15 4 87 0 0,27-10-25 0 0,-1-1-1 0 0,0 0 1 0 0,1 0-1 0 0,-1 0 1 0 0,0 1-1 0 0,1-1 1 0 0,-1 0-1 0 0,0 0 1 0 0,1 0-1 0 0,-1 0 1 0 0,0 0-1 0 0,1 0 1 0 0,-1 0-1 0 0,0 0 1 0 0,1-1-1 0 0,-1 1 1 0 0,1 0-1 0 0,-1 0 1 0 0,0-1-1 0 0,1 1 1 0 0,-1 0-1 0 0,1 0 1 0 0,-1-1-1 0 0,0 1 1 0 0,1-1-1 0 0,-1 1 1 0 0,1 0-1 0 0,-1-1 1 0 0,1 1-1 0 0,0-1 1 0 0,-1 0-1 0 0,-36-20 388 0 0,18 8-193 0 0,-1 1 0 0 0,-28-13 0 0 0,44 23-228 0 0,-1-1-27 0 0,-1 0 0 0 0,1 0 0 0 0,-1 1 0 0 0,0-1 0 0 0,0 1 0 0 0,0 1 0 0 0,0-1 0 0 0,0 1 0 0 0,0 0 0 0 0,0 1 0 0 0,-1-1 0 0 0,1 1 0 0 0,0 1 0 0 0,0-1 0 0 0,0 1 0 0 0,-1 0 0 0 0,-10 3 0 0 0,-13 7 0 0 0,30-14 55 0 0,0 1 0 0 0,0 0 0 0 0,1 0 0 0 0,-1 0 0 0 0,1-1 0 0 0,-1 1 0 0 0,2-4 0 0 0,7-17 761 0 0,-8 20-1061 0 0,-5 12-1980 0 0,0-1-473 0 0,-1-1-142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24.765"/>
    </inkml:context>
    <inkml:brush xml:id="br0">
      <inkml:brushProperty name="width" value="0.1" units="cm"/>
      <inkml:brushProperty name="height" value="0.1" units="cm"/>
      <inkml:brushProperty name="color" value="#E71224"/>
    </inkml:brush>
  </inkml:definitions>
  <inkml:trace contextRef="#ctx0" brushRef="#br0">10266 125 79 0 0,'-8'0'276'0'0,"0"-1"-1"0"0,0 0 0 0 0,0 0 0 0 0,0 0 0 0 0,1-1 0 0 0,-1 0 0 0 0,0 0 0 0 0,1-1 0 0 0,-1 0 1 0 0,1-1-1 0 0,0 1 0 0 0,0-1 0 0 0,0-1 0 0 0,0 1 0 0 0,1-1 0 0 0,0 0 0 0 0,-8-9 0 0 0,11 12-153 0 0,1-1 0 0 0,-1 1 0 0 0,0 0-1 0 0,1 1 1 0 0,-1-1 0 0 0,0 0 0 0 0,0 1-1 0 0,0 0 1 0 0,-1-1 0 0 0,1 1-1 0 0,0 1 1 0 0,0-1 0 0 0,-1 0 0 0 0,1 1-1 0 0,-6-1 1 0 0,-4 1 67 0 0,0 1-1 0 0,-24 5 0 0 0,27-4-81 0 0,0 0 1 0 0,0-1-1 0 0,-1 0 0 0 0,-18-2 1 0 0,7-2 943 0 0,-14-3-681 0 0,1 2 1 0 0,-1 2-1 0 0,-42 1 0 0 0,-167 8 304 0 0,166-9-569 0 0,1-4 0 0 0,-79-15 0 0 0,125 17 144 0 0,1 1-1 0 0,-1 1 1 0 0,-40 4-1 0 0,-95 16 203 0 0,-23 1-307 0 0,-211-12 592 0 0,335-6-516 0 0,-86-3 67 0 0,65 2-208 0 0,64 1-66 0 0,0-1 1 0 0,0 0 0 0 0,-30-6-1 0 0,27 2 19 0 0,1 2 1 0 0,-48 0-1 0 0,-52 11-1 0 0,-25 12 97 0 0,-157 8-64 0 0,179-29-64 0 0,116 0 0 0 0,-26 1 75 0 0,-1 1-1 0 0,-41 8 0 0 0,11-1-9 0 0,-7 0-27 0 0,-123 8 124 0 0,121-16-163 0 0,-62-1 66 0 0,-213-3 256 0 0,195 4-234 0 0,59-2-87 0 0,-107 3 0 0 0,147-2 2 0 0,-28 4 71 0 0,-8 6 51 0 0,-193 13-13 0 0,246-24-106 0 0,-64-9 0 0 0,-38-5 302 0 0,114 15-258 0 0,-38 3 0 0 0,-6 1 5 0 0,9-4-7 0 0,0-3 0 0 0,1-3 0 0 0,0-3 0 0 0,-81-21 0 0 0,-3-24 553 0 0,120 45-507 0 0,16 5-63 0 0,1 0-1 0 0,-1 0 0 0 0,-24-2 0 0 0,-4 1-29 0 0,25 2 0 0 0,-1 1 0 0 0,0 1 0 0 0,-16 1 0 0 0,-147 1 0 0 0,61 1 0 0 0,98-2 5 0 0,0-1 0 0 0,-30-6 0 0 0,17 3 416 0 0,16 3 7 0 0,-33 2 0 0 0,13 0-1506 0 0,-165 14 922 0 0,133-8 146 0 0,-11-4 10 0 0,38-2 0 0 0,-10-2 0 0 0,0-3 0 0 0,-66-12 0 0 0,62 7 0 0 0,-89-3 0 0 0,129 13 0 0 0,0 1 0 0 0,0 0 0 0 0,-32 10 0 0 0,30-7 0 0 0,0-1 0 0 0,-30 4 0 0 0,-43-6 32 0 0,-114-11 0 0 0,160 5-32 0 0,-1 2 0 0 0,-90 6 0 0 0,-106 38 0 0 0,124-19 0 0 0,-108 2 0 0 0,24-3 0 0 0,177-18 1 0 0,-391 56 62 0 0,230-27 125 0 0,154-24-851 0 0,-42 17-1 0 0,6 7-3298 0 0,21-6-1505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6:03.071"/>
    </inkml:context>
    <inkml:brush xml:id="br0">
      <inkml:brushProperty name="width" value="0.1" units="cm"/>
      <inkml:brushProperty name="height" value="0.1" units="cm"/>
      <inkml:brushProperty name="color" value="#E71224"/>
    </inkml:brush>
  </inkml:definitions>
  <inkml:trace contextRef="#ctx0" brushRef="#br0">271 58 455 0 0,'-4'-2'317'0'0,"1"0"0"0"0,-1 0 0 0 0,1 0 0 0 0,-1 0 0 0 0,1-1 0 0 0,0 0 0 0 0,0 1 0 0 0,0-1 0 0 0,1 0 0 0 0,-1 0 0 0 0,1-1 0 0 0,-4-4-1 0 0,5 7-232 0 0,0 0 0 0 0,0 1 0 0 0,0-1-1 0 0,1 1 1 0 0,-1-1 0 0 0,0 1 0 0 0,0-1 0 0 0,0 1-1 0 0,0 0 1 0 0,-1-1 0 0 0,1 1 0 0 0,0 0-1 0 0,0 0 1 0 0,0 0 0 0 0,0 0 0 0 0,0 0-1 0 0,0 0 1 0 0,0 0 0 0 0,0 0 0 0 0,0 0-1 0 0,-2 1 1 0 0,-9-1 769 0 0,11-1-767 0 0,1 1-1 0 0,0 0 1 0 0,0 0-1 0 0,-1 0 0 0 0,1-1 1 0 0,0 1-1 0 0,0 0 0 0 0,0-1 1 0 0,-1 1-1 0 0,1 0 1 0 0,0 0-1 0 0,0-1 0 0 0,0 1 1 0 0,0 0-1 0 0,0-1 0 0 0,0 1 1 0 0,0 0-1 0 0,0-1 1 0 0,-1 1-1 0 0,1 0 0 0 0,0 0 1 0 0,0-1-1 0 0,0 1 1 0 0,1 0-1 0 0,-1-1 0 0 0,0 1 1 0 0,0 0-1 0 0,0-1 0 0 0,0 1 1 0 0,0 0-1 0 0,0-1 1 0 0,0 1-1 0 0,0 0 0 0 0,1 0 1 0 0,-1-1-1 0 0,0 1 0 0 0,0 0 1 0 0,0 0-1 0 0,1-1 1 0 0,-1 1-1 0 0,0 0 0 0 0,0 0 1 0 0,1 0-1 0 0,-1-1 1 0 0,0 1-1 0 0,0 0 0 0 0,1 0 1 0 0,-1 0-1 0 0,0 0 0 0 0,1 0 1 0 0,-1-1-1 0 0,0 1 1 0 0,1 0-1 0 0,-1 0-43 0 0,1 0 0 0 0,-1 0 0 0 0,1 0 1 0 0,-1 0-1 0 0,0 1 0 0 0,1-1 0 0 0,-1 0 0 0 0,1 0 0 0 0,-1 0 1 0 0,0 0-1 0 0,1 0 0 0 0,-1 1 0 0 0,1-1 0 0 0,-1 0 0 0 0,0 0 1 0 0,1 1-1 0 0,-1-1 0 0 0,0 0 0 0 0,0 1 0 0 0,1-1 0 0 0,-1 0 1 0 0,0 1-1 0 0,1-1 0 0 0,-1 0 0 0 0,0 1 0 0 0,0-1 0 0 0,0 0 1 0 0,0 1-1 0 0,1-1 0 0 0,-1 1 0 0 0,0-1 0 0 0,0 1 0 0 0,0-1 1 0 0,0 0-1 0 0,0 1 0 0 0,0 0 0 0 0,-2 17 0 0 0,1-11 673 0 0,-7 13 613 0 0,3-12-1307 0 0,0 0 0 0 0,-1-1 0 0 0,0 0 1 0 0,0 0-1 0 0,-1-1 0 0 0,1 0 0 0 0,-11 7 0 0 0,-1 0-648 0 0,0-2 0 0 0,-21 10 0 0 0,33-18-9 0 0,-1 0 0 0 0,0-1 0 0 0,1 0-1 0 0,-12 2 1 0 0,1-3-551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8:58.199"/>
    </inkml:context>
    <inkml:brush xml:id="br0">
      <inkml:brushProperty name="width" value="0.2" units="cm"/>
      <inkml:brushProperty name="height" value="1.2" units="cm"/>
      <inkml:brushProperty name="color" value="#33CCFF"/>
      <inkml:brushProperty name="inkEffects" value="pencil"/>
    </inkml:brush>
  </inkml:definitions>
  <inkml:trace contextRef="#ctx0" brushRef="#br0">578 272 27847 162214 87742,'-38'-25'3056'0'0,"-21"-12"-3056"0"0,-12-3 0 0 0,0 1 0 0 0,5 6 0 0 0,7 6 0 0 0,8 6 0 0 0,7 4 0 0 0,12 6 0 0 0,2 2 0 0 0,-1 2 0 0 0,5 1-30903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6:06.363"/>
    </inkml:context>
    <inkml:brush xml:id="br0">
      <inkml:brushProperty name="width" value="0.1" units="cm"/>
      <inkml:brushProperty name="height" value="0.1" units="cm"/>
      <inkml:brushProperty name="color" value="#E71224"/>
    </inkml:brush>
  </inkml:definitions>
  <inkml:trace contextRef="#ctx0" brushRef="#br0">4377 1700 1839 0 0,'-13'-4'880'0'0,"-86"-19"1998"0"0,52 13-2553 0 0,-66-22 0 0 0,112 32-309 0 0,1-1-1 0 0,-1 1 0 0 0,1 0 0 0 0,-1 0 0 0 0,1 0 0 0 0,-1 0 0 0 0,1-1 0 0 0,-1 1 0 0 0,1 0 1 0 0,0-1-1 0 0,-1 1 0 0 0,1 0 0 0 0,-1-1 0 0 0,1 1 0 0 0,0 0 0 0 0,-1-1 0 0 0,1 1 0 0 0,0-1 1 0 0,-1 1-1 0 0,1 0 0 0 0,0-1 0 0 0,0 1 0 0 0,0-1 0 0 0,-1 1 0 0 0,1-1 0 0 0,0 1 0 0 0,0-1 1 0 0,0 1-1 0 0,0-1 0 0 0,0 1 0 0 0,0-1 0 0 0,0 1 0 0 0,0-1 0 0 0,0 0 0 0 0,0 1 0 0 0,0-1 1 0 0,0 1-1 0 0,0-1 0 0 0,0 1 0 0 0,1-1 0 0 0,-1 1 0 0 0,0-1 0 0 0,0 1 0 0 0,0 0 1 0 0,1-1-1 0 0,-1 1 0 0 0,0-1 0 0 0,1 1 0 0 0,-1 0 0 0 0,0-1 0 0 0,1 1 0 0 0,-1-1 0 0 0,1 1 1 0 0,4-5 691 0 0,0 0 0 0 0,1 0 1 0 0,7-5-1 0 0,-4 4 414 0 0,1-2-16 0 0,-1 1 0 0 0,20-9 0 0 0,-25 13-755 0 0,2 1-90 0 0,0 0 0 0 0,-1 0-1 0 0,1 1 1 0 0,0 0 0 0 0,0 0-1 0 0,0 0 1 0 0,-1 1-1 0 0,1-1 1 0 0,0 1 0 0 0,0 1-1 0 0,0-1 1 0 0,9 3 0 0 0,23 0 364 0 0,155 8 1255 0 0,-166-9-1448 0 0,-14 0-221 0 0,0 1 0 0 0,-1 0 0 0 0,21 7 0 0 0,-20-5-1 0 0,0-1-1 0 0,28 5 1 0 0,-21-9-17 0 0,-1 0-1 0 0,1-1 0 0 0,20-3 1 0 0,11-1 2 0 0,51-4-42 0 0,-61 2-56 0 0,-31 5-54 0 0,0 0-1 0 0,1 0 0 0 0,0 1 1 0 0,-1 1-1 0 0,14 1 0 0 0,13 1 8 0 0,15 3 30 0 0,-47-4-50 0 0,4 1 262 0 0,0-1 1 0 0,0 1-1 0 0,11-1 1 0 0,-18-1-245 0 0,0 0 1 0 0,-1 0 0 0 0,1 0-1 0 0,0 0 1 0 0,0-1 0 0 0,-1 1 0 0 0,1 0-1 0 0,0-1 1 0 0,-1 0 0 0 0,1 1 0 0 0,0-1-1 0 0,-1 0 1 0 0,1 0 0 0 0,-1 1 0 0 0,1-1-1 0 0,-1-1 1 0 0,1 1 0 0 0,-1 0-1 0 0,0 0 1 0 0,0 0 0 0 0,1-1 0 0 0,-1 1-1 0 0,1-3 1 0 0,4-31-1353 0 0,-4 28 1045 0 0,3-7 613 0 0,0 0 0 0 0,1 0 0 0 0,11-21 0 0 0,-9 22-1038 0 0,-4 8 649 0 0,0-1 0 0 0,-1 0 0 0 0,0 1 1 0 0,0-1-1 0 0,0 0 0 0 0,-1-1 0 0 0,0 1 1 0 0,0 0-1 0 0,1-13 0 0 0,0-41 137 0 0,-3 33 98 0 0,7-42 0 0 0,-5 60-172 0 0,0-1 0 0 0,0 1 0 0 0,1 0 1 0 0,1-1-1 0 0,0 1 0 0 0,0 1 1 0 0,1-1-1 0 0,5-8 0 0 0,9-6-12 0 0,-16 20-11 0 0,1 0 0 0 0,-1-1 0 0 0,0 1 0 0 0,-1-1 0 0 0,1 0 0 0 0,0 0 1 0 0,-1 0-1 0 0,0 0 0 0 0,0-1 0 0 0,0 1 0 0 0,1-7 0 0 0,-2 7 2 0 0,0 0-1 0 0,0 1 1 0 0,0 0-1 0 0,1-1 1 0 0,-1 1 0 0 0,1 0-1 0 0,0 0 1 0 0,-1 0-1 0 0,2 0 1 0 0,-1 0 0 0 0,0 0-1 0 0,0 0 1 0 0,1 1-1 0 0,0-1 1 0 0,-1 1 0 0 0,1 0-1 0 0,0 0 1 0 0,0 0-1 0 0,0 0 1 0 0,4-1-1 0 0,-5 2-3 0 0,0 0-1 0 0,0 0 0 0 0,-1-1 0 0 0,1 1 0 0 0,-1 0 0 0 0,1 0 0 0 0,-1-1 0 0 0,1 1 0 0 0,-1-1 0 0 0,0 1 0 0 0,0-1 1 0 0,0 1-1 0 0,0-1 0 0 0,0 0 0 0 0,0 0 0 0 0,0 0 0 0 0,-1 1 0 0 0,1-1 0 0 0,0-3 0 0 0,1-4 3 0 0,0-1 0 0 0,1-17 0 0 0,-2 10-3 0 0,0 3 15 0 0,-1 0 1 0 0,-1 1-1 0 0,0-1 1 0 0,-1 1-1 0 0,-6-23 0 0 0,-3-19 22 0 0,-11-60 12 0 0,-1 5-101 0 0,20 84-175 0 0,-2 0 0 0 0,-11-39 1 0 0,12 56 306 0 0,1-1 0 0 0,-1 1 0 0 0,-1 1 0 0 0,1-1 0 0 0,-2 1 0 0 0,1 0 0 0 0,-1 0 0 0 0,0 0 0 0 0,-1 1 0 0 0,-7-8 0 0 0,6 7-65 0 0,0 0 0 0 0,1-1 0 0 0,1 0 0 0 0,-1-1 0 0 0,-9-19 0 0 0,8 14 6 0 0,-15-21-1 0 0,9 19-21 0 0,0 0 0 0 0,-20-18 0 0 0,25 28 0 0 0,0 1 0 0 0,-1-1 0 0 0,0 1 0 0 0,0 1 0 0 0,-15-6 0 0 0,-19-11 0 0 0,38 20 0 0 0,0 0 0 0 0,-1 0 0 0 0,1 0 0 0 0,-1 1 0 0 0,1 0 0 0 0,-1 0 0 0 0,1 1 0 0 0,-1 0 0 0 0,-11 1 0 0 0,1 0 0 0 0,-131 11 0 0 0,99-5 0 0 0,-50-1 0 0 0,-45 6 0 0 0,79-9-2 0 0,1 4 0 0 0,-93 20 0 0 0,30-3 0 0 0,-351 25 2 0 0,446-46 0 0 0,-112 6 0 0 0,-222-11 128 0 0,64 6-93 0 0,30 1-6 0 0,-7-27-29 0 0,267 21 1 0 0,-206-15 62 0 0,42 9 65 0 0,58 1-128 0 0,73 2 0 0 0,8 0 0 0 0,-14 0 0 0 0,-29 6 0 0 0,-42 0 0 0 0,94-3 0 0 0,0 3 0 0 0,0 0 0 0 0,0 1 0 0 0,1 2 0 0 0,-36 11 0 0 0,29-10 11 0 0,0-1-1 0 0,0-1 1 0 0,0-2 0 0 0,0-2-1 0 0,-48-4 1 0 0,-63-13-11 0 0,125 14 6 0 0,-35-9 0 0 0,41 8-3 0 0,0 1 1 0 0,0 0-1 0 0,0 1 0 0 0,0 0 1 0 0,-22 1-1 0 0,-10 2-3 0 0,32-1 0 0 0,1 0 0 0 0,-1 1 0 0 0,-19 3 0 0 0,-15 8 0 0 0,-42 8 0 0 0,-54 2 0 0 0,133-19 0 0 0,-1 0 0 0 0,1 1 0 0 0,-1 1 0 0 0,1-1 0 0 0,0 2 0 0 0,1 0 0 0 0,-1 0 0 0 0,-10 9 0 0 0,14-9 0 0 0,0 1 0 0 0,0 0 0 0 0,1 0 0 0 0,0 0 0 0 0,0 1 0 0 0,1 0 0 0 0,-7 13 0 0 0,5-8 0 0 0,5-10 0 0 0,0 1 0 0 0,1-1 0 0 0,0 1 0 0 0,0 0 0 0 0,-1 4 0 0 0,-6 18 0 0 0,6-21 0 0 0,1 1 0 0 0,-1 0 0 0 0,1 0 0 0 0,0 0 0 0 0,1 0 0 0 0,0 0 0 0 0,-1 0 0 0 0,2 0 0 0 0,-1 0 0 0 0,2 6 0 0 0,-1 4 0 0 0,24 196 0 0 0,-6-67 0 0 0,-15-122 0 0 0,1 0 0 0 0,11 33 0 0 0,-11-40 0 0 0,1-1 0 0 0,1 0 0 0 0,0-1 0 0 0,1 1 0 0 0,16 21 0 0 0,9 16 0 0 0,30 43 0 0 0,-44-68 0 0 0,-1 0 0 0 0,20 40 0 0 0,48 99 17 0 0,-74-146-9 0 0,2-1 0 0 0,0 0 0 0 0,1-1-1 0 0,1 0 1 0 0,34 29 0 0 0,-30-32-5 0 0,1-2-1 0 0,0 0 0 0 0,1-2 1 0 0,0 0-1 0 0,0-2 1 0 0,30 9-1 0 0,7-2 22 0 0,80 12-1 0 0,-74-19-23 0 0,85-1 0 0 0,67-11 0 0 0,78 2 0 0 0,243-6 0 0 0,-336 10 0 0 0,-59 3 0 0 0,286-37 0 0 0,-344 22 0 0 0,91 1 0 0 0,-40 4 0 0 0,31-11 0 0 0,40-3 0 0 0,248 6 0 0 0,-301 5 0 0 0,46 1 0 0 0,-68 13-11 0 0,-24 1 49 0 0,184-11-1 0 0,-246-3-37 0 0,68-17 0 0 0,-108 21-9 0 0,13-3 28 0 0,-13 5-43 0 0,-6 1-61 0 0,-24 29-2253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26.265"/>
    </inkml:context>
    <inkml:brush xml:id="br0">
      <inkml:brushProperty name="width" value="0.1" units="cm"/>
      <inkml:brushProperty name="height" value="0.1" units="cm"/>
      <inkml:brushProperty name="color" value="#E71224"/>
    </inkml:brush>
  </inkml:definitions>
  <inkml:trace contextRef="#ctx0" brushRef="#br0">2504 351 2271 0 0,'-10'-6'732'0'0,"0"-1"0"0"0,0 1-1 0 0,-9-10 1 0 0,10 8-390 0 0,-1 1 1 0 0,0 0-1 0 0,-12-7 0 0 0,-3 1 1009 0 0,11 5-440 0 0,-27-10 1 0 0,17 8-894 0 0,14 6 36 0 0,1 1-1 0 0,-20-6 0 0 0,-178-21 896 0 0,188 27-890 0 0,-67-4 221 0 0,51 5-153 0 0,1-1 1 0 0,-38-9-1 0 0,40 4-56 0 0,-135-28 218 0 0,138 32-248 0 0,0 1 1 0 0,0 2-1 0 0,-57 3 0 0 0,-15 9-14 0 0,-171-4-1 0 0,207-14 142 0 0,-94-23-1 0 0,78 13 122 0 0,8 3-42 0 0,-242-40 424 0 0,295 52-656 0 0,-1 1 0 0 0,1 1 0 0 0,0 1 0 0 0,-1 0 0 0 0,1 2 1 0 0,0 0-1 0 0,0 2 0 0 0,0 0 0 0 0,-22 10 0 0 0,19-6-1311 0 0,1 1 1 0 0,-22 14-1 0 0,-4 7-3006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27.576"/>
    </inkml:context>
    <inkml:brush xml:id="br0">
      <inkml:brushProperty name="width" value="0.1" units="cm"/>
      <inkml:brushProperty name="height" value="0.1" units="cm"/>
      <inkml:brushProperty name="color" value="#E71224"/>
    </inkml:brush>
  </inkml:definitions>
  <inkml:trace contextRef="#ctx0" brushRef="#br0">985 90 3079 0 0,'0'0'23'0'0,"-1"-1"-1"0"0,1 0 0 0 0,0 1 1 0 0,-1-1-1 0 0,1 1 0 0 0,-1-1 1 0 0,1 1-1 0 0,-1-1 0 0 0,1 1 1 0 0,-1-1-1 0 0,1 1 0 0 0,-1-1 0 0 0,1 1 1 0 0,-1-1-1 0 0,0 1 0 0 0,1 0 1 0 0,-1-1-1 0 0,0 1 0 0 0,1 0 1 0 0,-1 0-1 0 0,0 0 0 0 0,1-1 1 0 0,-1 1-1 0 0,-1 0 0 0 0,-26-1 214 0 0,23 1-237 0 0,-1 0 1 0 0,1 0 0 0 0,0-1 0 0 0,0 0 0 0 0,-6-1-1 0 0,4-1 229 0 0,1 0 0 0 0,-1-1 0 0 0,1 0 1 0 0,-10-8-1 0 0,10 7 211 0 0,0 1 0 0 0,0 0 0 0 0,-1 0 1 0 0,1 0-1 0 0,-8-2 0 0 0,6 3-209 0 0,-1 1 0 0 0,1 0 0 0 0,-1 1 0 0 0,1 0 0 0 0,-1 0-1 0 0,-14 1 1 0 0,-55 9 220 0 0,3-1-109 0 0,-25-7 413 0 0,0-5 0 0 0,-103-17 0 0 0,187 19-844 0 0,1 0 1 0 0,0 1 0 0 0,-1 1-1 0 0,1 1 1 0 0,-1 0 0 0 0,1 1-1 0 0,0 0 1 0 0,-26 8 0 0 0,17-2-4041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28.014"/>
    </inkml:context>
    <inkml:brush xml:id="br0">
      <inkml:brushProperty name="width" value="0.1" units="cm"/>
      <inkml:brushProperty name="height" value="0.1" units="cm"/>
      <inkml:brushProperty name="color" value="#E71224"/>
    </inkml:brush>
  </inkml:definitions>
  <inkml:trace contextRef="#ctx0" brushRef="#br0">1095 65 2471 0 0,'-18'6'164'0'0,"-1"-2"-1"0"0,1 0 1 0 0,-1-1-1 0 0,0 0 0 0 0,0-2 1 0 0,0 0-1 0 0,-33-4 0 0 0,15-2 371 0 0,-1-2 0 0 0,-68-22-1 0 0,66 18 747 0 0,-1 1 0 0 0,0 2 0 0 0,0 2 0 0 0,-49-1 0 0 0,7 6-1029 0 0,-92 11 0 0 0,129-5-711 0 0,0 2 0 0 0,-52 14 0 0 0,69-12-186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28.459"/>
    </inkml:context>
    <inkml:brush xml:id="br0">
      <inkml:brushProperty name="width" value="0.1" units="cm"/>
      <inkml:brushProperty name="height" value="0.1" units="cm"/>
      <inkml:brushProperty name="color" value="#E71224"/>
    </inkml:brush>
  </inkml:definitions>
  <inkml:trace contextRef="#ctx0" brushRef="#br0">2519 142 6447 0 0,'-133'-14'697'0'0,"56"7"-431"0"0,29 2-10 0 0,-337-24 1120 0 0,223 31-582 0 0,-191-7 737 0 0,151-3-844 0 0,33 11-279 0 0,-23-1 89 0 0,146-5-279 0 0,1-1-1 0 0,0-3 0 0 0,0-1 1 0 0,-73-24-1 0 0,103 26-184 0 0,-2 1 0 0 0,1 1 0 0 0,0 0 0 0 0,-1 1 0 0 0,1 1 0 0 0,-1 0-1 0 0,0 1 1 0 0,0 1 0 0 0,-24 3 0 0 0,0 4-45 0 0,1 2-1 0 0,-61 22 1 0 0,25-3-3916 0 0,24-8-547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29.721"/>
    </inkml:context>
    <inkml:brush xml:id="br0">
      <inkml:brushProperty name="width" value="0.1" units="cm"/>
      <inkml:brushProperty name="height" value="0.1" units="cm"/>
      <inkml:brushProperty name="color" value="#E71224"/>
    </inkml:brush>
  </inkml:definitions>
  <inkml:trace contextRef="#ctx0" brushRef="#br0">4360 267 919 0 0,'5'-4'268'0'0,"1"-5"1197"0"0,-6 9-1425 0 0,0-1 0 0 0,-1 1 0 0 0,1-1 0 0 0,0 1-1 0 0,-1-1 1 0 0,1 1 0 0 0,0 0 0 0 0,-1-1 0 0 0,1 1-1 0 0,-1-1 1 0 0,1 1 0 0 0,-1 0 0 0 0,1-1 0 0 0,-1 1-1 0 0,1 0 1 0 0,-1-1 0 0 0,1 1 0 0 0,-1 0-1 0 0,0 0 1 0 0,1 0 0 0 0,-1 0 0 0 0,1 0 0 0 0,-2-1-1 0 0,-34-13 797 0 0,-49-26-1 0 0,-18-7 594 0 0,88 42-1342 0 0,1 1 0 0 0,-1 0 0 0 0,-1 1-1 0 0,1 1 1 0 0,-18-1 0 0 0,-80 5 1212 0 0,39 0-1139 0 0,-11 0-114 0 0,-98-5 36 0 0,135-7-70 0 0,38 7 4 0 0,1 0 0 0 0,-1 1 0 0 0,-16-1 0 0 0,-75-5 248 0 0,-45-1 526 0 0,-218 12 408 0 0,338-3-1084 0 0,0-2 1 0 0,-46-9-1 0 0,15 2 103 0 0,9 2-63 0 0,-43-4 108 0 0,-35 0-86 0 0,3 0-48 0 0,24 15-128 0 0,67-1 0 0 0,-50-3 0 0 0,14-7 0 0 0,-82-3 0 0 0,118 10 10 0 0,-2 0 44 0 0,-62 6 0 0 0,11 9-6 0 0,-72 9 42 0 0,115-20-68 0 0,1-3-1 0 0,-73-6 0 0 0,90 3-5 0 0,0 1 0 0 0,0 1 0 0 0,0 1 0 0 0,-38 6 0 0 0,-6 5 138 0 0,-27 4-57 0 0,62-14-41 0 0,0-1-1 0 0,0-1 1 0 0,1-2 0 0 0,-42-8 0 0 0,-5 2 289 0 0,-8-1-97 0 0,75 7-216 0 0,0-1 1 0 0,1 0-1 0 0,-1-1 1 0 0,1 0-1 0 0,-14-7 1 0 0,10 3-17 0 0,0 1 0 0 0,0 0 0 0 0,-1 1-1 0 0,-28-7 1 0 0,35 12-15 0 0,-1-1 0 0 0,1 2 0 0 0,0-1 0 0 0,0 1 0 0 0,0 0 0 0 0,0 1 0 0 0,0 0 0 0 0,0 1 0 0 0,0 0 0 0 0,-11 3 0 0 0,-16 10-2 0 0,-45 24 0 0 0,-7 4-679 0 0,28-19 194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30.948"/>
    </inkml:context>
    <inkml:brush xml:id="br0">
      <inkml:brushProperty name="width" value="0.1" units="cm"/>
      <inkml:brushProperty name="height" value="0.1" units="cm"/>
      <inkml:brushProperty name="color" value="#E71224"/>
    </inkml:brush>
  </inkml:definitions>
  <inkml:trace contextRef="#ctx0" brushRef="#br0">3343 75 3079 0 0,'7'-9'849'0'0,"-6"9"-811"0"0,-1 0 1 0 0,1 0-1 0 0,-1 0 1 0 0,0 0-1 0 0,1-1 0 0 0,-1 1 1 0 0,1 0-1 0 0,-1 0 1 0 0,0-1-1 0 0,1 1 1 0 0,-1 0-1 0 0,0 0 0 0 0,1-1 1 0 0,-1 1-1 0 0,0 0 1 0 0,0-1-1 0 0,1 1 1 0 0,-1-1-1 0 0,0 1 0 0 0,0 0 1 0 0,1-1-1 0 0,-1 1 1 0 0,0-1-1 0 0,0 1 0 0 0,0-1 1 0 0,0 1-1 0 0,0 0 1 0 0,0-1-1 0 0,0 1 1 0 0,0-1-1 0 0,0 1 0 0 0,0-1 1 0 0,0 1-1 0 0,0-1 1 0 0,0 1-1 0 0,0-1 0 0 0,0 1 1 0 0,0 0-1 0 0,-1-1 1 0 0,-3-3 193 0 0,-1 1 1 0 0,1 0 0 0 0,-1 1-1 0 0,0-1 1 0 0,1 1-1 0 0,-1 0 1 0 0,-6-2 0 0 0,-7-3 304 0 0,7 3-423 0 0,0 0 0 0 0,0 0-1 0 0,-1 2 1 0 0,1-1-1 0 0,-1 1 1 0 0,-14 0-1 0 0,-74 2 987 0 0,44 2-835 0 0,19 0-233 0 0,-40 6 0 0 0,-29 2 46 0 0,-252-7 314 0 0,81 22-304 0 0,57-3-38 0 0,34-15-50 0 0,-144 12 0 0 0,206-5 40 0 0,-241-3 0 0 0,-138-5 1373 0 0,256 1-1148 0 0,205-6-601 0 0,0 3 0 0 0,-47 9 0 0 0,46-5-3774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32.933"/>
    </inkml:context>
    <inkml:brush xml:id="br0">
      <inkml:brushProperty name="width" value="0.1" units="cm"/>
      <inkml:brushProperty name="height" value="0.1" units="cm"/>
      <inkml:brushProperty name="color" value="#E71224"/>
    </inkml:brush>
  </inkml:definitions>
  <inkml:trace contextRef="#ctx0" brushRef="#br0">2211 189 2959 0 0,'-3'-1'24'0'0,"0"0"-1"0"0,1 1 0 0 0,-1-1 0 0 0,0 0 0 0 0,0 1 1 0 0,0-1-1 0 0,0 1 0 0 0,0 0 0 0 0,0 0 0 0 0,0 1 1 0 0,-4 0-1 0 0,-8-1-14 0 0,2-2 164 0 0,1 0-1 0 0,-1-1 0 0 0,1 0 0 0 0,-13-6 0 0 0,11 4 588 0 0,0 1-1 0 0,-28-5 0 0 0,-17 5-82 0 0,1 3 0 0 0,-69 7 0 0 0,-49 0-317 0 0,156-7-295 0 0,4 1 50 0 0,0 0 1 0 0,0-1 0 0 0,0-1-1 0 0,0-1 1 0 0,-26-7-1 0 0,21 4 136 0 0,-1 1 0 0 0,0 0 0 0 0,-39-2 0 0 0,32 5-111 0 0,-111-10 502 0 0,-30-3-68 0 0,118 9-425 0 0,-9-1 156 0 0,-75-19 0 0 0,90 13-212 0 0,-2 2 1 0 0,0 2-1 0 0,0 2 0 0 0,-51 0 1 0 0,44 9-147 0 0,0 3 0 0 0,1 2-1 0 0,-1 2 1 0 0,-61 19 0 0 0,57-9-3072 0 0,6-1-1054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33.596"/>
    </inkml:context>
    <inkml:brush xml:id="br0">
      <inkml:brushProperty name="width" value="0.1" units="cm"/>
      <inkml:brushProperty name="height" value="0.1" units="cm"/>
      <inkml:brushProperty name="color" value="#E71224"/>
    </inkml:brush>
  </inkml:definitions>
  <inkml:trace contextRef="#ctx0" brushRef="#br0">3015 13 4431 0 0,'-9'-3'476'0'0,"-5"1"-40"0"0,-13 4-41 0 0,-53-4 0 0 0,20 0-137 0 0,17 3-20 0 0,-48-2 492 0 0,-51-1 183 0 0,51 2-396 0 0,-347 10 325 0 0,297 0-449 0 0,-275-17 0 0 0,91 12 411 0 0,106 4-426 0 0,17-19-82 0 0,-1 0-162 0 0,-220 0 10 0 0,376 11-387 0 0,4 2-112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34.345"/>
    </inkml:context>
    <inkml:brush xml:id="br0">
      <inkml:brushProperty name="width" value="0.1" units="cm"/>
      <inkml:brushProperty name="height" value="0.1" units="cm"/>
      <inkml:brushProperty name="color" value="#E71224"/>
    </inkml:brush>
  </inkml:definitions>
  <inkml:trace contextRef="#ctx0" brushRef="#br0">2760 49 4375 0 0,'-40'-12'328'0'0,"-1"1"0"0"0,1 3-1 0 0,-78-7 1 0 0,40 12-91 0 0,-90 9 1 0 0,-188 3 519 0 0,104-6 230 0 0,4 13 299 0 0,-124-23 226 0 0,74 11-425 0 0,60 3-722 0 0,89-19-194 0 0,25 2-74 0 0,96 9-192 0 0,0 2 1 0 0,0 1-1 0 0,0 1 0 0 0,1 1 0 0 0,-28 9 0 0 0,11-2-264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8:58.305"/>
    </inkml:context>
    <inkml:brush xml:id="br0">
      <inkml:brushProperty name="width" value="0.2" units="cm"/>
      <inkml:brushProperty name="height" value="1.2" units="cm"/>
      <inkml:brushProperty name="color" value="#33CCFF"/>
      <inkml:brushProperty name="inkEffects" value="pencil"/>
    </inkml:brush>
  </inkml:definitions>
  <inkml:trace contextRef="#ctx0" brushRef="#br0">598 0 27647 195097 86893,'0'0'3032'0'0,"-9"0"-3032"0"0,-17 0 0 0 0,-10 1 0 0 0,-7 2 0 0 0,-13 0 0 0 0,-5 2 0 0 0,2 0 0 0 0,5 1 0 0 0,4 0 0 0 0,4-1-88 0 0,5 1 88 0 0,-1 2-80 0 0,1 1 80 0 0,8 0-30511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35.332"/>
    </inkml:context>
    <inkml:brush xml:id="br0">
      <inkml:brushProperty name="width" value="0.1" units="cm"/>
      <inkml:brushProperty name="height" value="0.1" units="cm"/>
      <inkml:brushProperty name="color" value="#E71224"/>
    </inkml:brush>
  </inkml:definitions>
  <inkml:trace contextRef="#ctx0" brushRef="#br0">1564 149 4575 0 0,'-30'-14'669'0'0,"-1"2"0"0"0,0 1 0 0 0,-56-12 0 0 0,-102-7 905 0 0,171 27-1360 0 0,-167-11 943 0 0,25 4-339 0 0,74-5-348 0 0,56 9-180 0 0,-59-4 1 0 0,-156 19-13 0 0,5 20-248 0 0,140-10-3525 0 0,58-6-328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35.871"/>
    </inkml:context>
    <inkml:brush xml:id="br0">
      <inkml:brushProperty name="width" value="0.1" units="cm"/>
      <inkml:brushProperty name="height" value="0.1" units="cm"/>
      <inkml:brushProperty name="color" value="#E71224"/>
    </inkml:brush>
  </inkml:definitions>
  <inkml:trace contextRef="#ctx0" brushRef="#br0">1736 4 455 0 0,'18'-4'1464'0'0,"-17"8"-457"0"0,-7 7-550 0 0,3-8-399 0 0,-1 1 0 0 0,1-1 0 0 0,-1 0 0 0 0,0 0 0 0 0,0 0 0 0 0,0 0 0 0 0,0-1 0 0 0,0 0 0 0 0,-1 1 0 0 0,1-2 0 0 0,-1 1 0 0 0,1 0 0 0 0,-1-1 0 0 0,-7 1 0 0 0,-9 2 472 0 0,-40 1 0 0 0,-71 2 1241 0 0,-219 1 136 0 0,210-12-1595 0 0,-161-7 774 0 0,1-22-328 0 0,269 29-846 0 0,0 1 1 0 0,0 1-1 0 0,0 2 0 0 0,0 2 0 0 0,0 1 0 0 0,0 1 0 0 0,1 1 1 0 0,-32 11-1 0 0,10-2-406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36.399"/>
    </inkml:context>
    <inkml:brush xml:id="br0">
      <inkml:brushProperty name="width" value="0.1" units="cm"/>
      <inkml:brushProperty name="height" value="0.1" units="cm"/>
      <inkml:brushProperty name="color" value="#E71224"/>
    </inkml:brush>
  </inkml:definitions>
  <inkml:trace contextRef="#ctx0" brushRef="#br0">1422 179 1375 0 0,'2'-3'139'0'0,"-2"3"-90"0"0,1 0-1 0 0,-1-1 0 0 0,0 1 1 0 0,1-1-1 0 0,-1 1 0 0 0,0 0 1 0 0,1 0-1 0 0,-1-1 0 0 0,1 1 1 0 0,-1 0-1 0 0,0-1 0 0 0,1 1 1 0 0,-1 0-1 0 0,1 0 0 0 0,-1 0 1 0 0,1 0-1 0 0,-1 0 0 0 0,1-1 1 0 0,-1 1-1 0 0,1 0 0 0 0,-1 0 0 0 0,1 0 1 0 0,0 0-1 0 0,-1 0-14 0 0,1 0 1 0 0,0 0-1 0 0,-1 0 0 0 0,1 0 0 0 0,0-1 1 0 0,-1 1-1 0 0,1 0 0 0 0,0 0 0 0 0,-1-1 1 0 0,1 1-1 0 0,-1-1 0 0 0,1 1 0 0 0,0 0 1 0 0,-1-1-1 0 0,1 1 0 0 0,-1-1 0 0 0,1 1 1 0 0,-1-1-1 0 0,0 0 0 0 0,1 1 0 0 0,-1-1 1 0 0,0 1-1 0 0,1-1 0 0 0,-1 0 1 0 0,0 1-1 0 0,0-1 0 0 0,1 0 0 0 0,-1 1 1 0 0,0-1-1 0 0,0 0 0 0 0,0 1 0 0 0,0-1 1 0 0,0 0-1 0 0,0 0 0 0 0,0 1 0 0 0,0-1 1 0 0,0 0-1 0 0,0 1 0 0 0,0-1 0 0 0,-1 0 1 0 0,1 1-1 0 0,0-1 0 0 0,0 0 0 0 0,-1 1 1 0 0,1-1-1 0 0,-1 0 0 0 0,1 1 0 0 0,0-1 1 0 0,-1 1-1 0 0,1-1 0 0 0,-1 0 0 0 0,-6-5 155 0 0,0 1-1 0 0,0-1 0 0 0,-1 1 0 0 0,0 0 0 0 0,0 1 0 0 0,0 0 0 0 0,0 0 0 0 0,0 1 0 0 0,-1 0 0 0 0,0 0 0 0 0,1 1 1 0 0,-1 0-1 0 0,-11 0 0 0 0,-14-1 153 0 0,0 2-1 0 0,-41 4 1 0 0,43-1-341 0 0,-67 4 134 0 0,-51 2-14 0 0,115-8-63 0 0,1-2-1 0 0,-48-8 1 0 0,-180-21 1197 0 0,13 3-312 0 0,191 14-863 0 0,-19-2 78 0 0,68 15-198 0 0,-1 0 1 0 0,1 1 0 0 0,-1 0 0 0 0,1 0-1 0 0,-1 1 1 0 0,-9 2 0 0 0,-3 2-318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37.793"/>
    </inkml:context>
    <inkml:brush xml:id="br0">
      <inkml:brushProperty name="width" value="0.1" units="cm"/>
      <inkml:brushProperty name="height" value="0.1" units="cm"/>
      <inkml:brushProperty name="color" value="#E71224"/>
    </inkml:brush>
  </inkml:definitions>
  <inkml:trace contextRef="#ctx0" brushRef="#br0">1429 17 3623 0 0,'-168'14'2866'0'0,"70"-4"-1980"0"0,-100-2-744 0 0,156-9 354 0 0,1-2 0 0 0,-75-16 0 0 0,84 11-230 0 0,1 2 0 0 0,-2 1 0 0 0,1 1 1 0 0,0 2-1 0 0,-60 3 0 0 0,-180 18-38 0 0,86-8-4488 0 0,131-6 1889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39.352"/>
    </inkml:context>
    <inkml:brush xml:id="br0">
      <inkml:brushProperty name="width" value="0.1" units="cm"/>
      <inkml:brushProperty name="height" value="0.1" units="cm"/>
      <inkml:brushProperty name="color" value="#E71224"/>
    </inkml:brush>
  </inkml:definitions>
  <inkml:trace contextRef="#ctx0" brushRef="#br0">2412 162 4575 0 0,'2'-13'769'0'0,"-9"19"14"0"0,-10 8-679 0 0,13-12-92 0 0,0 0 0 0 0,0-1 0 0 0,0 0-1 0 0,0 0 1 0 0,0 0 0 0 0,-1-1 0 0 0,1 1-1 0 0,0-1 1 0 0,-1 0 0 0 0,1 0 0 0 0,-7-1-1 0 0,-6-2 107 0 0,-27-9 0 0 0,-2 0 433 0 0,-33 1 1052 0 0,-89-2-1 0 0,-81 12-1609 0 0,53 0 441 0 0,121-3-2 0 0,-114-20 0 0 0,119 11-134 0 0,23 3-84 0 0,0 2 1 0 0,-50-1 0 0 0,-196-4 123 0 0,-24-20-70 0 0,263 26-269 0 0,38 5 19 0 0,0 1 0 0 0,0 1 0 0 0,-1 1 0 0 0,1 0 0 0 0,-25 5 0 0 0,-78 27-446 0 0,63-16-549 0 0,9-4-3321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40.175"/>
    </inkml:context>
    <inkml:brush xml:id="br0">
      <inkml:brushProperty name="width" value="0.1" units="cm"/>
      <inkml:brushProperty name="height" value="0.1" units="cm"/>
      <inkml:brushProperty name="color" value="#E71224"/>
    </inkml:brush>
  </inkml:definitions>
  <inkml:trace contextRef="#ctx0" brushRef="#br0">976 74 3711 0 0,'6'1'1189'0'0,"-6"-1"-1154"0"0,-22 3 914 0 0,8-1-731 0 0,6-1-183 0 0,0-1-1 0 0,0 0 1 0 0,0 0-1 0 0,-15-2 1 0 0,1 0-31 0 0,-15-2 917 0 0,1-1 1 0 0,0-3-1 0 0,-41-13 0 0 0,-33-7 888 0 0,81 23-1670 0 0,0 2 1 0 0,-1 0-1 0 0,-57 4 1 0 0,-88 20 494 0 0,96-10-536 0 0,-19 6-98 0 0,53-8 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40.937"/>
    </inkml:context>
    <inkml:brush xml:id="br0">
      <inkml:brushProperty name="width" value="0.1" units="cm"/>
      <inkml:brushProperty name="height" value="0.1" units="cm"/>
      <inkml:brushProperty name="color" value="#E71224"/>
    </inkml:brush>
  </inkml:definitions>
  <inkml:trace contextRef="#ctx0" brushRef="#br0">1386 31 3079 0 0,'-19'-2'213'0'0,"0"1"-1"0"0,-37 3 0 0 0,24-1 479 0 0,-116 3 341 0 0,-159-17 0 0 0,-66-3-670 0 0,200 13 1620 0 0,37 1-821 0 0,46 4-4135 0 0,57 0-45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41.498"/>
    </inkml:context>
    <inkml:brush xml:id="br0">
      <inkml:brushProperty name="width" value="0.1" units="cm"/>
      <inkml:brushProperty name="height" value="0.1" units="cm"/>
      <inkml:brushProperty name="color" value="#E71224"/>
    </inkml:brush>
  </inkml:definitions>
  <inkml:trace contextRef="#ctx0" brushRef="#br0">2089 17 1839 0 0,'-3'-1'204'0'0,"-1"0"-1"0"0,0 0 0 0 0,1 0 0 0 0,-1 0 1 0 0,1 0-1 0 0,-1 1 0 0 0,0 0 0 0 0,0 0 0 0 0,1 0 1 0 0,-7 1-1 0 0,-8-1 383 0 0,-190 7 189 0 0,41 0-280 0 0,75-6 35 0 0,-20 0 291 0 0,-113-13 0 0 0,129 4 177 0 0,-131 8 0 0 0,40 1-267 0 0,76-5-393 0 0,-91-1 237 0 0,148 7-499 0 0,-96 14 0 0 0,28 4-3425 0 0,51-9-326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42.167"/>
    </inkml:context>
    <inkml:brush xml:id="br0">
      <inkml:brushProperty name="width" value="0.1" units="cm"/>
      <inkml:brushProperty name="height" value="0.1" units="cm"/>
      <inkml:brushProperty name="color" value="#E71224"/>
    </inkml:brush>
  </inkml:definitions>
  <inkml:trace contextRef="#ctx0" brushRef="#br0">1229 58 5151 0 0,'-12'-4'211'0'0,"-1"1"1"0"0,0 0-1 0 0,1 1 0 0 0,-1 0 0 0 0,0 1 0 0 0,0 1 0 0 0,0 0 0 0 0,-13 1 0 0 0,-22 0-67 0 0,-81-4 882 0 0,-198-29 0 0 0,297 28-860 0 0,0 1 0 0 0,0 1 0 0 0,-48 4 0 0 0,-90 17-58 0 0,72-5-164 0 0,14-5-178 0 0,0-2-104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42.830"/>
    </inkml:context>
    <inkml:brush xml:id="br0">
      <inkml:brushProperty name="width" value="0.1" units="cm"/>
      <inkml:brushProperty name="height" value="0.1" units="cm"/>
      <inkml:brushProperty name="color" value="#E71224"/>
    </inkml:brush>
  </inkml:definitions>
  <inkml:trace contextRef="#ctx0" brushRef="#br0">1521 334 3367 0 0,'0'-2'117'0'0,"-1"0"-1"0"0,1 0 0 0 0,-1 0 0 0 0,0 1 0 0 0,0-1 0 0 0,0 0 0 0 0,0 0 1 0 0,0 1-1 0 0,0-1 0 0 0,0 0 0 0 0,-1 1 0 0 0,1-1 0 0 0,0 1 0 0 0,-1 0 1 0 0,0 0-1 0 0,1-1 0 0 0,-1 1 0 0 0,-2-1 0 0 0,-40-22 992 0 0,34 19-920 0 0,-138-64 2655 0 0,72 35-1918 0 0,-139-72 676 0 0,197 96-1508 0 0,0 1-1 0 0,0 1 0 0 0,-1 0 0 0 0,0 2 0 0 0,-1 0 1 0 0,1 1-1 0 0,-1 1 0 0 0,0 0 0 0 0,0 2 0 0 0,-1 1 1 0 0,1 0-1 0 0,-31 3 0 0 0,-7 6-48 0 0,1 2 1 0 0,-59 19-1 0 0,-108 43-159 0 0,218-70 105 0 0,-54 19-93 0 0,-80 40-1 0 0,80-29 104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8:59.171"/>
    </inkml:context>
    <inkml:brush xml:id="br0">
      <inkml:brushProperty name="width" value="0.2" units="cm"/>
      <inkml:brushProperty name="height" value="1.2" units="cm"/>
      <inkml:brushProperty name="color" value="#33CCFF"/>
      <inkml:brushProperty name="inkEffects" value="pencil"/>
    </inkml:brush>
  </inkml:definitions>
  <inkml:trace contextRef="#ctx0" brushRef="#br0">106 130 27327 120254 88750,'-25'-32'2848'2672'-1,"-15"-17"-2696"2276"-2,0 1-30479-4948 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43.823"/>
    </inkml:context>
    <inkml:brush xml:id="br0">
      <inkml:brushProperty name="width" value="0.1" units="cm"/>
      <inkml:brushProperty name="height" value="0.1" units="cm"/>
      <inkml:brushProperty name="color" value="#E71224"/>
    </inkml:brush>
  </inkml:definitions>
  <inkml:trace contextRef="#ctx0" brushRef="#br0">1401 244 1839 0 0,'-2'2'248'0'0,"-1"-1"0"0"0,0 1 0 0 0,0-1 0 0 0,0 0 0 0 0,0 0 0 0 0,0 0 0 0 0,0 0 0 0 0,0-1-1 0 0,0 1 1 0 0,0-1 0 0 0,-4 0 0 0 0,-2-2-80 0 0,0-2-1 0 0,-1 1 1 0 0,1-1-1 0 0,1 0 1 0 0,-1-1-1 0 0,1 0 1 0 0,-1-1-1 0 0,-8-7 1 0 0,-25-15 860 0 0,7 7-316 0 0,25 14-521 0 0,0 1 0 0 0,0 0 0 0 0,0 1 0 0 0,0 0 0 0 0,-1 1 0 0 0,-21-6 0 0 0,-18 2 274 0 0,-62-1-1 0 0,-20-3-113 0 0,57 2-169 0 0,-1 0 194 0 0,-79-21 0 0 0,119 20-280 0 0,7 3 50 0 0,-37-7 0 0 0,55 14-127 0 0,1 0 0 0 0,0 0-1 0 0,0 1 1 0 0,0 0 0 0 0,-1 1 0 0 0,1 1 0 0 0,-16 3-1 0 0,-15 8-18 0 0,-50 24 0 0 0,14-5-792 0 0,12-7-192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5:44.310"/>
    </inkml:context>
    <inkml:brush xml:id="br0">
      <inkml:brushProperty name="width" value="0.1" units="cm"/>
      <inkml:brushProperty name="height" value="0.1" units="cm"/>
      <inkml:brushProperty name="color" value="#E71224"/>
    </inkml:brush>
  </inkml:definitions>
  <inkml:trace contextRef="#ctx0" brushRef="#br0">770 57 1839 0 0,'-288'-23'4773'0'0,"164"17"-4506"0"0,63 3-302 0 0,16 1 711 0 0,-84-14 1 0 0,115 14-675 0 0,0 0 0 0 0,-1 0 0 0 0,1 1 0 0 0,-30 3 0 0 0,22-1-2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6:13.587"/>
    </inkml:context>
    <inkml:brush xml:id="br0">
      <inkml:brushProperty name="width" value="0.1" units="cm"/>
      <inkml:brushProperty name="height" value="0.1" units="cm"/>
      <inkml:brushProperty name="color" value="#E71224"/>
    </inkml:brush>
  </inkml:definitions>
  <inkml:trace contextRef="#ctx0" brushRef="#br0">7059 252 4143 0 0,'-3'-3'480'0'0,"-9"-5"2074"0"0,10 6-2293 0 0,-1 0 0 0 0,1-1 1 0 0,-1 1-1 0 0,1-1 0 0 0,0 1 1 0 0,0-1-1 0 0,0 0 0 0 0,-2-4 0 0 0,-5-7 1338 0 0,7 12-1457 0 0,1 1 0 0 0,0-1 0 0 0,-1 1 0 0 0,1-1 0 0 0,-1 1 0 0 0,0 0 0 0 0,1 0 0 0 0,-1 0 0 0 0,0-1 0 0 0,0 2 0 0 0,0-1-1 0 0,1 0 1 0 0,-1 0 0 0 0,0 1 0 0 0,0-1 0 0 0,0 1 0 0 0,-3-1 0 0 0,0 1 55 0 0,0 0 0 0 0,0 1 1 0 0,0-1-1 0 0,0 1 0 0 0,-7 3 0 0 0,-12 1 657 0 0,19-5-636 0 0,0 0-1 0 0,0 0 0 0 0,0 0 0 0 0,0-1 1 0 0,0 0-1 0 0,1 0 0 0 0,-1-1 1 0 0,0 1-1 0 0,1-1 0 0 0,-1 0 1 0 0,1 0-1 0 0,0 0 0 0 0,-7-5 0 0 0,4 3 147 0 0,0 0-1 0 0,0 1 0 0 0,-15-5 0 0 0,8 5-152 0 0,0 1 1 0 0,0 1-1 0 0,0 0 1 0 0,-23 1-1 0 0,4 1-51 0 0,-103-10 357 0 0,70 3-254 0 0,16 2 22 0 0,8 0 24 0 0,-1 2 0 0 0,-44 3 0 0 0,35 5-85 0 0,26-3-68 0 0,0 0-1 0 0,-43-2 1 0 0,-39-8 492 0 0,41 5-217 0 0,-121-22-1 0 0,114 11-66 0 0,-106-6 0 0 0,97 8-152 0 0,63 7-122 0 0,0 1 1 0 0,0 1-1 0 0,0 0 1 0 0,-37 3-1 0 0,-57 2 5 0 0,75-3-65 0 0,13 0-22 0 0,-149 3 143 0 0,138 0-112 0 0,0 2-1 0 0,-61 15 1 0 0,69-13-5 0 0,0-1-1 0 0,0-2 1 0 0,-1 0-1 0 0,1-2 1 0 0,-50-3-1 0 0,-212 6 254 0 0,182-1-226 0 0,-30-4-50 0 0,110-3 51 0 0,1-1 0 0 0,-33-10 0 0 0,-37-5 80 0 0,-241-11 46 0 0,294 27-136 0 0,0 1 0 0 0,-69 5 0 0 0,-186 4 75 0 0,192-8-73 0 0,-358 12 74 0 0,363-7-114 0 0,-38-1-17 0 0,139-3 3 0 0,-123-10 0 0 0,77 6 0 0 0,-61 2 0 0 0,65 2 0 0 0,-85-9 0 0 0,79 0 19 0 0,0 2-1 0 0,0 2 1 0 0,-96 3 0 0 0,93 5-6 0 0,-1-2 0 0 0,1-3 1 0 0,-90-14-1 0 0,129 14-13 0 0,0 1 0 0 0,0 0 0 0 0,0 2 0 0 0,-24 2 0 0 0,-55 16 0 0 0,-5 0 0 0 0,45-14 0 0 0,1-3 0 0 0,0-3 0 0 0,-87-10 0 0 0,119 9 0 0 0,-1 0 0 0 0,0 2 0 0 0,-38 4 0 0 0,47-2 0 0 0,1 0 0 0 0,-1 1 0 0 0,1 0 0 0 0,-1 0 0 0 0,1 2 0 0 0,0-1 0 0 0,0 1 0 0 0,-12 9 0 0 0,18-9 0 0 0,0 0 0 0 0,1 1 0 0 0,-1-1 0 0 0,1 1 0 0 0,0 1 0 0 0,0-1 0 0 0,1 0 0 0 0,-3 8 0 0 0,2-5 0 0 0,-3 5-7 0 0,1 0 1 0 0,1 1-1 0 0,1 0 1 0 0,0 0-1 0 0,-2 18 0 0 0,-4 79-62 0 0,4-23 42 0 0,-2-30 27 0 0,-2-1 0 0 0,-31 94 0 0 0,29-116-2 0 0,3-14-7 0 0,2 1 1 0 0,0 0-1 0 0,1 0 1 0 0,2 0-1 0 0,-4 46 1 0 0,8-59 6 0 0,1 1 0 0 0,0-1 1 0 0,0 1-1 0 0,1-1 0 0 0,1 0 1 0 0,0 0-1 0 0,6 15 0 0 0,0-5 3 0 0,1-2 0 0 0,22 30 0 0 0,-26-39-2 0 0,1-1 0 0 0,-1 0 0 0 0,2 0-1 0 0,-1-1 1 0 0,1 0 0 0 0,0-1 0 0 0,1 1 0 0 0,11 6-1 0 0,16 7-10 0 0,1-2 0 0 0,1-1 0 0 0,64 18 0 0 0,125 22-44 0 0,-92-26 43 0 0,-82-21 13 0 0,1-3 0 0 0,-1-2 0 0 0,70-1 0 0 0,53 3 0 0 0,98 19 0 0 0,-156-20 0 0 0,-41-4 0 0 0,58 3 0 0 0,224 22 0 0 0,-306-19 0 0 0,-20-1 0 0 0,0-2 0 0 0,0-1 0 0 0,1-2 0 0 0,51-3 0 0 0,42-8 0 0 0,171 12 0 0 0,-91 1 0 0 0,161-15 0 0 0,-76 25 0 0 0,1 1 0 0 0,-144-8 0 0 0,-45 0 0 0 0,-35-4 0 0 0,214-2 0 0 0,-191-9 0 0 0,135 8 0 0 0,68 21 0 0 0,-22-17 0 0 0,113 1 0 0 0,-340-1 0 0 0,354 18 0 0 0,-130-8 0 0 0,-183-8 0 0 0,-35-2 0 0 0,1 1 0 0 0,73-4 0 0 0,-96-1 0 0 0,1 1 0 0 0,34 5 0 0 0,0 1 0 0 0,181-5 0 0 0,-124-4 0 0 0,-119 2-24 0 0,-1 0 0 0 0,0 0 0 0 0,0 0 0 0 0,1 0 0 0 0,-1 0 0 0 0,0 0 0 0 0,0 1 0 0 0,1-1 0 0 0,-1 1 0 0 0,0 0 0 0 0,0-1 0 0 0,0 1 1 0 0,0 0-1 0 0,0 0 0 0 0,0 1 0 0 0,0-1 0 0 0,0 0 0 0 0,0 0 0 0 0,-1 1 0 0 0,1-1 0 0 0,0 1 0 0 0,-1 0 0 0 0,1-1 0 0 0,-1 1 0 0 0,0 0 0 0 0,0 0 0 0 0,1 0 0 0 0,-1 0 0 0 0,0 0 0 0 0,-1 0 0 0 0,1 0 0 0 0,0 1 0 0 0,-1-1 0 0 0,1 0 0 0 0,-1 0 0 0 0,1 0 0 0 0,-1 1 0 0 0,0-1 0 0 0,-1 4 0 0 0,1 2-548 0 0,0-1 0 0 0,-1 1 0 0 0,-1-1 0 0 0,1 1 0 0 0,-1-1 0 0 0,-1 0 0 0 0,-4 12 0 0 0,-1-3-1962 0 0,-1 0 0 0 0,-14 19 0 0 0,-20 21-3113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7:50.409"/>
    </inkml:context>
    <inkml:brush xml:id="br0">
      <inkml:brushProperty name="width" value="0.1" units="cm"/>
      <inkml:brushProperty name="height" value="0.1" units="cm"/>
      <inkml:brushProperty name="color" value="#F4F91B"/>
    </inkml:brush>
  </inkml:definitions>
  <inkml:trace contextRef="#ctx0" brushRef="#br0">0 251 455 0 0,'3'-3'245'0'0,"-1"0"0"0"0,0 0 0 0 0,0 0 0 0 0,0 0 0 0 0,-1-1 0 0 0,1 1-1 0 0,-1 0 1 0 0,2-8 0 0 0,-2 8 394 0 0,1-1 0 0 0,-1 1 0 0 0,0-1-1 0 0,1 1 1 0 0,0 0 0 0 0,2-5 0 0 0,-3 7-583 0 0,0 0 1 0 0,1 0 0 0 0,-1 0-1 0 0,0 0 1 0 0,0 0 0 0 0,1 0-1 0 0,-1 0 1 0 0,0 1-1 0 0,1-1 1 0 0,-1 0 0 0 0,1 1-1 0 0,-1-1 1 0 0,1 1 0 0 0,-1-1-1 0 0,1 1 1 0 0,-1 0-1 0 0,1 0 1 0 0,-1 0 0 0 0,3 0-1 0 0,2 0 13 0 0,0 1 0 0 0,0 0 0 0 0,-1 0 0 0 0,1 0 0 0 0,0 1 0 0 0,7 3 0 0 0,17 4 256 0 0,-23-9-158 0 0,0 1 0 0 0,-1-1-1 0 0,1-1 1 0 0,0 1 0 0 0,-1-1-1 0 0,1-1 1 0 0,-1 1-1 0 0,8-3 1 0 0,25-5 612 0 0,-20 8-509 0 0,0 1 0 0 0,0 0 0 0 0,23 5 0 0 0,-39-5-261 0 0,2 0 26 0 0,-2 1-15 0 0,0-1 0 0 0,0 0-1 0 0,0 1 1 0 0,-1 0-1 0 0,1-1 1 0 0,0 1 0 0 0,4 2-1 0 0,17 2 151 0 0,-6-2-36 0 0,28 5 284 0 0,-37-6-343 0 0,0 1 1 0 0,0-1-1 0 0,0 0 1 0 0,0-1-1 0 0,0 0 1 0 0,0-1-1 0 0,10 0 1 0 0,-1 0 33 0 0,-1 0 1 0 0,1 1-1 0 0,-1 1 1 0 0,0 0 0 0 0,18 6-1 0 0,-16-3-47 0 0,0-2 0 0 0,-1 0 0 0 0,1-1-1 0 0,24-1 1 0 0,180-13 404 0 0,-173 11-384 0 0,-23 1-24 0 0,-1-1 0 0 0,28-5 0 0 0,-47 5-32 0 0,0 1 0 0 0,-1 0 1 0 0,1 0-1 0 0,0 1 1 0 0,0 0-1 0 0,-1 0 1 0 0,1 0-1 0 0,-1 1 0 0 0,1 0 1 0 0,12 5-1 0 0,-13-4-13 0 0,0-1 0 0 0,1-1 1 0 0,-1 1-1 0 0,10 0 0 0 0,-10-1 2 0 0,1 0 1 0 0,0 0 0 0 0,12 5-1 0 0,-13-4 2 0 0,0-1-1 0 0,-1 0 1 0 0,1 0-1 0 0,0-1 1 0 0,0 0-1 0 0,0 1 1 0 0,-1-2-1 0 0,9 0 1 0 0,11-1 58 0 0,61-2-11 0 0,133 1 64 0 0,-210 3-126 0 0,87 3 60 0 0,12-1 76 0 0,-82 0-77 0 0,-1-1-21 0 0,0 2 1 0 0,0 0-1 0 0,29 9 0 0 0,-37-8-25 0 0,0-1 1 0 0,0-1-1 0 0,21 1 0 0 0,23 3-12 0 0,48 6-3 0 0,83 16 67 0 0,-161-23-70 0 0,-3-2 2 0 0,41 0 0 0 0,-56-3 3 0 0,0-1 0 0 0,1 0 0 0 0,-1-1 0 0 0,-1-1 1 0 0,19-5-1 0 0,-3-1 50 0 0,38-6 0 0 0,-38 10-13 0 0,40-14-1 0 0,-46 13-24 0 0,-1 1 1 0 0,1 0-1 0 0,0 2 0 0 0,30 0 0 0 0,-17 0 33 0 0,-13 1-38 0 0,208-15 344 0 0,-188 13-315 0 0,-1-1-1 0 0,-1-3 1 0 0,43-13 0 0 0,-9 2 121 0 0,-33 12-115 0 0,0 2 1 0 0,1 2-1 0 0,46 1 1 0 0,-13 1-13 0 0,33 3-32 0 0,17-11 0 0 0,-88 11 0 0 0,-15 1 0 0 0,46 10 64 0 0,18-7-64 0 0,-46-4 0 0 0,147 15 28 0 0,37 2 8 0 0,-148-16 55 0 0,125-12 0 0 0,-141 4-54 0 0,22-3 0 0 0,-60 5-25 0 0,-1 2-1 0 0,1 0 1 0 0,35 4 0 0 0,8 0 5 0 0,196-6 47 0 0,-116-3 0 0 0,17-2-1045 0 0,22 0 1978 0 0,-71 9-983 0 0,39 0 90 0 0,-129-1-99 0 0,28-4 0 0 0,-8 1-5 0 0,-28 1 68 0 0,-1 0-1 0 0,17-4 0 0 0,-17 2 356 0 0,0 2 1 0 0,17-2-1 0 0,202 6-1799 0 0,12 4 1430 0 0,-202-6-51 0 0,1-2 1 0 0,43-7-1 0 0,-76 7-3 0 0,0 1 0 0 0,0 1 0 0 0,17 1 0 0 0,11 0 0 0 0,105 4 0 0 0,-73-1 0 0 0,-4-1 6 0 0,35 2 23 0 0,122-9 0 0 0,-147 0 23 0 0,86 8 0 0 0,-71-1-28 0 0,-44-1-21 0 0,11 1 13 0 0,0-3-1 0 0,-1-3 0 0 0,72-11 0 0 0,-48-1-15 0 0,-49 9 0 0 0,-24 5 0 0 0,0 0 0 0 0,0-1 0 0 0,9-3 0 0 0,4-2 17 0 0,0 2-1 0 0,31-5 0 0 0,-8 2-1 0 0,126-11 34 0 0,-90 13-34 0 0,159-17-15 0 0,-217 18 0 0 0,-19 4 0 0 0,0 0 0 0 0,0 0 0 0 0,0 0 0 0 0,0 1 0 0 0,1 0 0 0 0,-1 0 0 0 0,5 0 0 0 0,13 2 0 0 0,0 1 0 0 0,0 0 0 0 0,27 8 0 0 0,-39-8 8 0 0,0-1 1 0 0,1 0-1 0 0,-1 0 0 0 0,1-1 0 0 0,0 0 1 0 0,-1-1-1 0 0,1 0 0 0 0,0-1 0 0 0,-1 0 1 0 0,1-1-1 0 0,-1 0 0 0 0,1-1 0 0 0,-1 0 1 0 0,0 0-1 0 0,0-1 0 0 0,13-7 0 0 0,-12 4 16 0 0,31-14 110 0 0,-40 20-137 0 0,1 0 1 0 0,-1 1-1 0 0,1-1 1 0 0,-1 0 0 0 0,1 1-1 0 0,-1-1 1 0 0,1 1-1 0 0,-1 0 1 0 0,1 0 0 0 0,0 0-1 0 0,-1 0 1 0 0,1 0-1 0 0,0 1 1 0 0,2 0 0 0 0,-3 0-139 0 0,0 0 0 0 0,0 1 0 0 0,1 0 1 0 0,-1-1-1 0 0,0 1 0 0 0,-1 0 0 0 0,1 0 1 0 0,0 0-1 0 0,-1 0 0 0 0,1 1 1 0 0,-1-1-1 0 0,1 0 0 0 0,-1 1 0 0 0,0-1 1 0 0,1 4-1 0 0,2 2-437 0 0,6 13-878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8:48.837"/>
    </inkml:context>
    <inkml:brush xml:id="br0">
      <inkml:brushProperty name="width" value="0.1" units="cm"/>
      <inkml:brushProperty name="height" value="0.1" units="cm"/>
      <inkml:brushProperty name="color" value="#F4F91B"/>
    </inkml:brush>
  </inkml:definitions>
  <inkml:trace contextRef="#ctx0" brushRef="#br0">1 141 655 0 0,'176'-1'105'0'0,"-111"3"-82"0"0,33 0-8 0 0,125 0 91 0 0,-167-5-63 0 0,0-2 0 0 0,56-12 0 0 0,-11-10 881 0 0,-11 2-314 0 0,107-25 1134 0 0,-164 37-1504 0 0,-27 9-216 0 0,-1 2 42 0 0,3 12-28 0 0,1 1-355 0 0,-3-6-1270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8:50.054"/>
    </inkml:context>
    <inkml:brush xml:id="br0">
      <inkml:brushProperty name="width" value="0.1" units="cm"/>
      <inkml:brushProperty name="height" value="0.1" units="cm"/>
      <inkml:brushProperty name="color" value="#F4F91B"/>
    </inkml:brush>
  </inkml:definitions>
  <inkml:trace contextRef="#ctx0" brushRef="#br0">1 146 655 0 0,'56'-12'14'0'0,"-35"6"17"0"0,32-3 0 0 0,67-3 158 0 0,116-10 114 0 0,-177 18-216 0 0,130-15 306 0 0,-112 6-153 0 0,132-8 0 0 0,-133 17-192 0 0,31 0-13 0 0,92 12 29 0 0,-162-8-37 0 0,37-4 0 0 0,-9-1-28 0 0,40-4 1 0 0,27 0 0 0 0,222 11 0 0 0,-310-2-14 0 0,31-1 57 0 0,133 16 0 0 0,9 7-43 0 0,24 4 0 0 0,-218-22 0 0 0,0-2 0 0 0,36-2 0 0 0,-36 0 0 0 0,-17 0 0 0 0,0-1 0 0 0,0 1 0 0 0,-1-2 0 0 0,7-1 0 0 0,14-2 0 0 0,-9 2 166 0 0,27-9-1 0 0,-35 9-66 0 0,0 0 0 0 0,-1 1-1 0 0,1 0 1 0 0,0 0 0 0 0,0 1-1 0 0,0 0 1 0 0,0 1 0 0 0,0 0-1 0 0,0 0 1 0 0,17 3-1 0 0,14 7-44 0 0,-26-5-108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8:55.859"/>
    </inkml:context>
    <inkml:brush xml:id="br0">
      <inkml:brushProperty name="width" value="0.1" units="cm"/>
      <inkml:brushProperty name="height" value="0.1" units="cm"/>
      <inkml:brushProperty name="color" value="#F4F91B"/>
    </inkml:brush>
  </inkml:definitions>
  <inkml:trace contextRef="#ctx0" brushRef="#br0">442 51 2759 0 0,'-1'0'146'0'0,"1"-1"0"0"0,-1 1 0 0 0,0-1 0 0 0,1 1 0 0 0,-1 0 0 0 0,1-1 0 0 0,-1 1 0 0 0,0 0 0 0 0,0 0 0 0 0,1 0 0 0 0,-1-1 0 0 0,0 1 0 0 0,1 0 0 0 0,-5 0 1789 0 0,8-2-1087 0 0,4-1-1075 0 0,9-4 693 0 0,1 0 0 0 0,-1 1 0 0 0,1 1 0 0 0,1 1 0 0 0,-1 0 0 0 0,0 1 0 0 0,34 0 0 0 0,-9 1-120 0 0,85 6-1 0 0,-105-1-305 0 0,-1 1 0 0 0,-1 0 0 0 0,1 1 0 0 0,-1 2 0 0 0,39 16 0 0 0,-24-6 27 0 0,-19-11-22 0 0,-1 1-1 0 0,-1 1 1 0 0,15 10-1 0 0,-18-9-9 0 0,0 0 1 0 0,0 1-1 0 0,-1 0 0 0 0,0 1 0 0 0,-1 0 0 0 0,0 0 0 0 0,-1 1 0 0 0,11 21 0 0 0,-10-15 22 0 0,-1 1 0 0 0,-1 0-1 0 0,-1 0 1 0 0,0 1 0 0 0,3 31-1 0 0,8 66 264 0 0,1 173 0 0 0,-14-223-107 0 0,18 109-1 0 0,1-3 19 0 0,-6-46-141 0 0,-2-26-4 0 0,11 72 57 0 0,6 89 82 0 0,-31 130-3 0 0,-13-178 351 0 0,2-35-393 0 0,-7 58-99 0 0,-23 25 440 0 0,24-161-162 0 0,-57 507 804 0 0,60-196-696 0 0,13-398-470 0 0,-9 191 103 0 0,4-117-64 0 0,-1 165 89 0 0,-13 175-18 0 0,-23-1 34 0 0,31-324-133 0 0,-5 49 56 0 0,4 156 0 0 0,14-185-4 0 0,5 111 5 0 0,17 0-62 0 0,54 362 9 0 0,-47-327 215 0 0,-19-187-194 0 0,4 176 68 0 0,-12-152-63 0 0,2 54 52 0 0,3 62 1 0 0,-3-14-55 0 0,6 64 56 0 0,-3-165-46 0 0,9 59 44 0 0,1 22-10 0 0,-9-54-32 0 0,20 203 6 0 0,-27-129-33 0 0,-1-6 28 0 0,-2-148-45 0 0,-12 203 124 0 0,12-247-128 0 0,-17 203 64 0 0,9-100-66 0 0,-3 26 58 0 0,-3-29-55 0 0,1-21 35 0 0,0 107 1 0 0,-8 220 85 0 0,20-395-108 0 0,-14 298 67 0 0,-6 63-34 0 0,13-292-38 0 0,-42 376 110 0 0,26-329-91 0 0,-3 26 8 0 0,14-4-36 0 0,10-130 0 0 0,2 50 0 0 0,1-16 0 0 0,-1 59 0 0 0,2-60 0 0 0,-3 0 0 0 0,-15 96 0 0 0,16-153 6 0 0,0 0-1 0 0,-1 0 0 0 0,1 1 1 0 0,-1-1-1 0 0,-1-1 0 0 0,1 1 1 0 0,-1 0-1 0 0,1 0 0 0 0,-1-1 1 0 0,-1 0-1 0 0,1 1 0 0 0,-1-1 1 0 0,1 0-1 0 0,-1-1 0 0 0,0 1 1 0 0,-1-1-1 0 0,1 0 0 0 0,-1 0 1 0 0,1 0-1 0 0,-1 0 0 0 0,-7 2 1 0 0,8-4-3 0 0,0 0 1 0 0,-1 0 0 0 0,0 0-1 0 0,1-1 1 0 0,-1 0 0 0 0,1 1-1 0 0,-1-2 1 0 0,0 1 0 0 0,1 0 0 0 0,-1-1-1 0 0,-5-1 1 0 0,5 0-2 0 0,1 1 1 0 0,-1 1-1 0 0,0-1 1 0 0,0 1 0 0 0,0-1-1 0 0,0 2 1 0 0,0-1-1 0 0,0 0 1 0 0,1 1-1 0 0,-1 0 1 0 0,-7 2-1 0 0,-184 71 62 0 0,164-61-60 0 0,-43 24-1 0 0,63-30 15 0 0,0 1 0 0 0,1 0 0 0 0,0 1 0 0 0,1 0-1 0 0,-1 1 1 0 0,-12 16 0 0 0,-25 34 137 0 0,-4 7 18 0 0,-87 87-1 0 0,43-70-11 0 0,77-70-525 0 0,0-1 1 0 0,0-1 0 0 0,-33 15 0 0 0,19-14-401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9:10.660"/>
    </inkml:context>
    <inkml:brush xml:id="br0">
      <inkml:brushProperty name="width" value="0.1" units="cm"/>
      <inkml:brushProperty name="height" value="0.1" units="cm"/>
      <inkml:brushProperty name="color" value="#F4F91B"/>
    </inkml:brush>
  </inkml:definitions>
  <inkml:trace contextRef="#ctx0" brushRef="#br0">1 72 1839 0 0,'0'0'97'0'0,"0"-1"0"0"0,0 1 0 0 0,0-1 0 0 0,0 1 0 0 0,0-1 0 0 0,1 1 0 0 0,-1-1 0 0 0,0 1 0 0 0,0-1 0 0 0,1 1 0 0 0,-1-1 0 0 0,0 1 0 0 0,0 0 0 0 0,1-1 0 0 0,-1 1 0 0 0,1 0 0 0 0,-1-1 0 0 0,0 1 0 0 0,1 0 0 0 0,-1-1 0 0 0,1 1 0 0 0,-1 0 0 0 0,0 0 0 0 0,1-1 0 0 0,-1 1 0 0 0,1 0 0 0 0,0 0 0 0 0,21-4 1106 0 0,23 7 12 0 0,16 8-295 0 0,-33-5-535 0 0,44 3 0 0 0,50 3 201 0 0,-14-2-118 0 0,78 5 166 0 0,-156-13-434 0 0,-3 1-6 0 0,0-2 0 0 0,39-3 0 0 0,373-17 984 0 0,-413 19-1098 0 0,-1-2 0 0 0,1-1-1 0 0,-1-1 1 0 0,0-1-1 0 0,0-1 1 0 0,48-18 0 0 0,32-10 194 0 0,-87 29-250 0 0,0 0-1 0 0,-1 2 1 0 0,2 0-1 0 0,-1 1 1 0 0,19 0-1 0 0,94 7 137 0 0,-97-3-149 0 0,65 2 59 0 0,120-11-1 0 0,-183 4-4 0 0,148-9 41 0 0,-75 16-29 0 0,-54-1-26 0 0,74 5-4 0 0,76 2-12 0 0,285-19 173 0 0,-171 4 208 0 0,-160 12-162 0 0,-137-5-257 0 0,56 5 43 0 0,395 14 27 0 0,-429-24-34 0 0,51 1 142 0 0,208 25-37 0 0,-235-19-116 0 0,0 3-1 0 0,119 27 0 0 0,-172-31-21 0 0,1-1 0 0 0,23 2 0 0 0,12 0 0 0 0,117 10 0 0 0,-47-5 0 0 0,91 18 0 0 0,-74-9 0 0 0,-74-13 0 0 0,96-5 0 0 0,102 9 67 0 0,-173-3-41 0 0,163-8-1 0 0,-201-4-10 0 0,18-1 15 0 0,70 1-1 0 0,18 12-31 0 0,69 0 15 0 0,7-20 40 0 0,-181 10-15 0 0,0 3 0 0 0,58 5-1 0 0,-53-1-22 0 0,245 13 113 0 0,-165-22-133 0 0,-44-1 64 0 0,282 4-49 0 0,-217 5-10 0 0,68-17 67 0 0,-12 0-6 0 0,-150 12-61 0 0,-1-1 0 0 0,65 5 0 0 0,-95 0 24 0 0,60-6 0 0 0,-31 0-8 0 0,4-4-16 0 0,-49 6 0 0 0,1 0 0 0 0,-1 1 0 0 0,20 1 0 0 0,165-3 4 0 0,-166 2 3 0 0,-14 0 0 0 0,-14 1 20 0 0,1 0-1 0 0,0 1 0 0 0,-1 0 0 0 0,1 1 1 0 0,9 1-1 0 0,-16-1-35 0 0,1-1-1 0 0,-1 1 1 0 0,1 0 0 0 0,-1 0-1 0 0,1 0 1 0 0,-1 1 0 0 0,0-1-1 0 0,0 0 1 0 0,1 1 0 0 0,-1 0-1 0 0,0-1 1 0 0,0 1 0 0 0,-1 0 0 0 0,1 0-1 0 0,0 0 1 0 0,-1 0 0 0 0,1 0-1 0 0,-1 1 1 0 0,1-1 0 0 0,1 5-1 0 0,-3-6 18 0 0,13 34-4980 0 0,-10-19 172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9:22.485"/>
    </inkml:context>
    <inkml:brush xml:id="br0">
      <inkml:brushProperty name="width" value="0.1" units="cm"/>
      <inkml:brushProperty name="height" value="0.1" units="cm"/>
      <inkml:brushProperty name="color" value="#F4F91B"/>
    </inkml:brush>
  </inkml:definitions>
  <inkml:trace contextRef="#ctx0" brushRef="#br0">0 56 455 0 0,'15'-2'68'0'0,"-13"2"148"0"0,-1-1-1 0 0,1 1 1 0 0,-1 0 0 0 0,1 0-1 0 0,-1-1 1 0 0,1 1-1 0 0,0 0 1 0 0,-1 0-1 0 0,1 0 1 0 0,-1 1 0 0 0,1-1-1 0 0,-1 0 1 0 0,1 0-1 0 0,-1 1 1 0 0,1-1-1 0 0,-1 1 1 0 0,3 1-1 0 0,4 2-174 0 0,0-1-1 0 0,1 1 0 0 0,-1-1 0 0 0,12 2 0 0 0,14 5 27 0 0,-22-6-49 0 0,0-1 0 0 0,1 0-1 0 0,-1 0 1 0 0,18 0 0 0 0,52-1 99 0 0,-78-2-115 0 0,28-2 346 0 0,0-1-1 0 0,59-15 0 0 0,-62 12-13 0 0,-15 2-81 0 0,27-11 1 0 0,-28 10-171 0 0,0 0 1 0 0,22-5 0 0 0,-11 3 11 0 0,6 0-6 0 0,-26 6-84 0 0,0 0 0 0 0,0 0 1 0 0,0 0-1 0 0,-1 0 0 0 0,1-1 1 0 0,5-2-1 0 0,-6 3 6 0 0,0-1 0 0 0,0 1-1 0 0,1-1 1 0 0,-1 1 0 0 0,0 0 0 0 0,1 0 0 0 0,-1 1 0 0 0,6-1-1 0 0,97 1 130 0 0,-28 9-140 0 0,-45-4 0 0 0,43 1 0 0 0,-39-5 0 0 0,0 2 0 0 0,-1 1 0 0 0,56 14 0 0 0,-64-12 0 0 0,-19-5 0 0 0,-1 1 0 0 0,0 0 0 0 0,0 0 0 0 0,0 1 0 0 0,12 6 0 0 0,-12-6 0 0 0,-1-1 0 0 0,1 0 0 0 0,0 0 0 0 0,-1 0 0 0 0,1-1 0 0 0,0 0 0 0 0,0 0 0 0 0,0-1 0 0 0,0 0 0 0 0,8-2 0 0 0,28 2 0 0 0,26 0 0 0 0,31 11-3 0 0,25 2 60 0 0,-12-3-44 0 0,-5 1-16 0 0,-72-13 3 0 0,-28 1 0 0 0,0 1 0 0 0,0-1 0 0 0,12 3 0 0 0,-10-1 0 0 0,0-1 0 0 0,19-1 0 0 0,8 1 0 0 0,98 3 0 0 0,53 5 0 0 0,-22 4 0 0 0,-42-3 0 0 0,-100-8 0 0 0,30-3 0 0 0,-38 0 0 0 0,0 2 0 0 0,0 0 0 0 0,-1 1 0 0 0,28 4 0 0 0,-19-1 0 0 0,0 0 0 0 0,39-1 0 0 0,-8-1 0 0 0,353 19 64 0 0,-339-20-64 0 0,114-11 0 0 0,28 2 0 0 0,-57 5 0 0 0,-106 0 0 0 0,-23 3 0 0 0,0-2 0 0 0,44-9 0 0 0,107-26 0 0 0,-162 35 0 0 0,1 1 0 0 0,0 1 0 0 0,0 0 0 0 0,0 1 0 0 0,0 0 0 0 0,15 4 0 0 0,26 2 0 0 0,9-3 0 0 0,114 12 0 0 0,-118-10 4 0 0,-35-4-38 0 0,28 6 0 0 0,-33-3-30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9:37.856"/>
    </inkml:context>
    <inkml:brush xml:id="br0">
      <inkml:brushProperty name="width" value="0.1" units="cm"/>
      <inkml:brushProperty name="height" value="0.1" units="cm"/>
      <inkml:brushProperty name="color" value="#F4F91B"/>
    </inkml:brush>
  </inkml:definitions>
  <inkml:trace contextRef="#ctx0" brushRef="#br0">0 103 919 0 0,'1'-1'35'0'0,"-1"0"-1"0"0,1 0 0 0 0,-1 0 0 0 0,1 0 1 0 0,-1 1-1 0 0,1-1 0 0 0,0 0 0 0 0,-1 1 1 0 0,1-1-1 0 0,0 0 0 0 0,0 1 0 0 0,-1-1 1 0 0,1 1-1 0 0,0-1 0 0 0,0 1 0 0 0,0-1 0 0 0,0 1 1 0 0,0 0-1 0 0,0-1 0 0 0,0 1 0 0 0,0 0 1 0 0,0 0-1 0 0,1 0 0 0 0,11-4 875 0 0,-8 2-196 0 0,19-7 1330 0 0,-18 7-1830 0 0,1-1 1 0 0,0 1-1 0 0,-1-2 0 0 0,1 1 0 0 0,-1-1 0 0 0,0 0 1 0 0,9-7-1 0 0,-6 4-45 0 0,0 1 0 0 0,16-9-1 0 0,-17 12-129 0 0,0 1-1 0 0,-1 0 0 0 0,1 1 0 0 0,0-1 1 0 0,15 1-1 0 0,2-1 25 0 0,-11 1-53 0 0,0 1 1 0 0,0 1 0 0 0,-1 0 0 0 0,1 1-1 0 0,23 6 1 0 0,20 3 6 0 0,92 2 323 0 0,-71-7-195 0 0,-60-4-90 0 0,-12-1-31 0 0,0 0 0 0 0,0-1-1 0 0,0 0 1 0 0,11-1 0 0 0,107-8 774 0 0,-93 7-684 0 0,-1 1-1 0 0,38 4 0 0 0,-24-1-94 0 0,39 7 35 0 0,-33-3 1 0 0,-33-4-46 0 0,161 22 48 0 0,-131-12 5 0 0,-30-7-22 0 0,30 5-1 0 0,159 9 90 0 0,-88-6-56 0 0,-94-11-72 0 0,24 5 0 0 0,0 1 0 0 0,29 2-4 0 0,59 5 103 0 0,-117-15-92 0 0,-1 0 1 0 0,1-2-1 0 0,0 0 0 0 0,0 0 1 0 0,25-8-1 0 0,-17 3 18 0 0,0 1 0 0 0,1 1 0 0 0,44-1 0 0 0,85 8 63 0 0,-99 0-95 0 0,82 12 7 0 0,-97-12 9 0 0,-12 0 9 0 0,0-2 1 0 0,51-5-1 0 0,71-12-18 0 0,-115 14 0 0 0,76 4 0 0 0,38 14 0 0 0,27 2 0 0 0,-54-5 0 0 0,-104-9 61 0 0,0-1-1 0 0,1-1 0 0 0,-1-1 0 0 0,26-3 1 0 0,62-11-227 0 0,-94 14 166 0 0,1-1 0 0 0,-1 2 0 0 0,0 0 0 0 0,21 5 0 0 0,-17-3 0 0 0,18 1 0 0 0,0-2 0 0 0,0-1 0 0 0,56-6 0 0 0,-72 4 90 0 0,0 1 0 0 0,0 0 0 0 0,-1 2 0 0 0,33 6 0 0 0,-25-2-167 0 0,0-2 0 0 0,0-1-1 0 0,1 0 1 0 0,31-3 0 0 0,-53-1 77 0 0,0-1 0 0 0,1 0 0 0 0,-1 0 0 0 0,8-4 0 0 0,-5 3 0 0 0,14-9 0 0 0,-19 9 0 0 0,0 1 0 0 0,0 0 0 0 0,0 0 0 0 0,1 0 0 0 0,7-2 0 0 0,21-1 36 0 0,1 0 0 0 0,-1 2 0 0 0,37 2 0 0 0,-38 3 7 0 0,1 1 0 0 0,55 12-1 0 0,-67-10-26 0 0,0-1 0 0 0,0-1 0 0 0,36 1 0 0 0,-47-4-16 0 0,-1 0 0 0 0,-1 0 0 0 0,0-1 0 0 0,0 1 0 0 0,17-5 0 0 0,-10 2 0 0 0,1 1 0 0 0,-1 0 0 0 0,28 1 0 0 0,-15 0-1 0 0,36-7 0 0 0,-42 5 4 0 0,0 0 0 0 0,-1 1 1 0 0,28 2-1 0 0,128 17 50 0 0,-100-2-53 0 0,-12-2 0 0 0,-17-4 0 0 0,-35-6 0 0 0,0 0 0 0 0,0-1 0 0 0,0 0 0 0 0,1-1 0 0 0,27-2 0 0 0,69-8 0 0 0,-70 8 0 0 0,63 8 0 0 0,-52-3 0 0 0,144 6 0 0 0,-133-10 0 0 0,95-2 0 0 0,-132-1 152 0 0,1-1 0 0 0,31-9 0 0 0,-36 7-74 0 0,1 1 0 0 0,0 1-1 0 0,38-2 1 0 0,40 7-348 0 0,138-4-51 0 0,-163 3 321 0 0,-53 1 0 0 0,0-1 0 0 0,-1-1 0 0 0,40-7 0 0 0,2-10 0 0 0,-15 8 0 0 0,-22 4 0 0 0,28-2 0 0 0,193 1 43 0 0,-94 5-22 0 0,-44 4-21 0 0,137 0 0 0 0,-206 0 0 0 0,203 9 0 0 0,-189-9 0 0 0,61-1 0 0 0,-69 1 0 0 0,-35-1 0 0 0,1 0 0 0 0,-1-1 0 0 0,1-1 0 0 0,15-2 0 0 0,18-5 17 0 0,0 2 0 0 0,52 0-1 0 0,95 8 55 0 0,-126 0-64 0 0,-6 0 2 0 0,-12 0 10 0 0,0-2-1 0 0,51-6 0 0 0,31-7-18 0 0,-76 9 0 0 0,-9 2 0 0 0,86 9 0 0 0,-78-2 0 0 0,90 16 0 0 0,-71-7 0 0 0,21 7-1 0 0,-67-14 15 0 0,0 0-1 0 0,0-2 1 0 0,50 3 0 0 0,164 11 50 0 0,-153-9-54 0 0,21 6-10 0 0,13 1 0 0 0,-97-17 11 0 0,0 0 0 0 0,0-2-1 0 0,-1-1 1 0 0,1-1 0 0 0,39-12-1 0 0,-41 11-10 0 0,-1 1 0 0 0,1 2 0 0 0,34-1 0 0 0,71 9 0 0 0,-6 0 0 0 0,-21-4 14 0 0,-37 0 11 0 0,110-10 0 0 0,-162 7-25 0 0,159-19 0 0 0,-124 17 0 0 0,79 5 0 0 0,159 7 0 0 0,-158-9 64 0 0,96-3-64 0 0,-64 3 0 0 0,-93-1 0 0 0,-15 1 0 0 0,1-2 0 0 0,70-12 0 0 0,-90 7 0 0 0,-7 1 0 0 0,48-4 0 0 0,-12 4 0 0 0,-38 3 0 0 0,40 0 0 0 0,23 5 0 0 0,105 6 0 0 0,-163-5 16 0 0,0-1 0 0 0,0-1 0 0 0,48-5 0 0 0,-51 2 18 0 0,37 1-1 0 0,-36 1-36 0 0,50 7 3 0 0,-15-1 0 0 0,70 7 64 0 0,128 4-64 0 0,-169-12 18 0 0,-47-1-3 0 0,0-2 1 0 0,43-4-1 0 0,-83 1-15 0 0,494-26 0 0 0,-304 25 144 0 0,-146-3-125 0 0,66-14-1 0 0,17-3 9 0 0,74 14 37 0 0,-84 7-53 0 0,-57-1 22 0 0,-16 2 9 0 0,62-9 0 0 0,-97 8-42 0 0,1 0 0 0 0,23 3 0 0 0,-2-1 0 0 0,94 0 0 0 0,248 35 0 0 0,-330-31 10 0 0,0-2 0 0 0,0-2 0 0 0,87-9-1 0 0,-70 2 4 0 0,76 4-1 0 0,-76 6-12 0 0,140 5 0 0 0,-148-9 0 0 0,94-13 0 0 0,-83 4 0 0 0,1 4 0 0 0,68 4 0 0 0,-66 1-123 0 0,71 3-936 0 0,-124-1 728 0 0,1 1 0 0 0,-1 0 0 0 0,0 1 0 0 0,0 0 1 0 0,0 2-1 0 0,19 8 0 0 0,-10-1-3659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8:59.969"/>
    </inkml:context>
    <inkml:brush xml:id="br0">
      <inkml:brushProperty name="width" value="0.2" units="cm"/>
      <inkml:brushProperty name="height" value="1.2" units="cm"/>
      <inkml:brushProperty name="color" value="#33CCFF"/>
      <inkml:brushProperty name="inkEffects" value="pencil"/>
    </inkml:brush>
  </inkml:definitions>
  <inkml:trace contextRef="#ctx0" brushRef="#br0">1 1589 26783 134868 83846,'0'0'2936'0'0,"16"-14"-2936"0"0,24-22 0 0 0,24-21 0 0 0,7-8 0 792-1,-8 7 0-1 0,-4 3 0-196 6,-12 11 0-595-5,-8 3 0 0 0,-10 8 0 0 0,-5 1 0 0 0,-7 4 0 0 0,-4-3 0 0 0,-3 4 0 0 0,-3-4 0 0 0,-2 2 0 0 0,-2-5 0 0 0,-1 2 0 0 0,-2-7 0 0 0,-1 5 0 0 0,-2-6 0 0 0,-2-4 80 0 0,-2 0-16 0 0,0-1 0 0 0,-2 2 0 0 0,1 7-64 0 0,-2-2 0 0 0,1 5 0 0 0,-2-2 0 0 0,0 6 0 0 0,-3-3 0 0 0,1 5 0 0 0,-4-2 0 0 0,2 4 0 0 0,-5-2 0 0 0,2 4 0 0 0,-5-5 0 0 0,-7-5 0 0 0,1 2 0 0 0,-2-3 0 0 0,4 5 0 0 0,-2-2 0 0 0,4 4 0 0 0,-3-2 0 0 0,3 4 0 0 0,-3-3 0 0 0,3 4-29991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9:41.384"/>
    </inkml:context>
    <inkml:brush xml:id="br0">
      <inkml:brushProperty name="width" value="0.1" units="cm"/>
      <inkml:brushProperty name="height" value="0.1" units="cm"/>
      <inkml:brushProperty name="color" value="#F4F91B"/>
    </inkml:brush>
  </inkml:definitions>
  <inkml:trace contextRef="#ctx0" brushRef="#br0">7 119 2271 0 0,'-2'-4'133'0'0,"-2"-9"-75"0"0,4 13-51 0 0,0 0 0 0 0,0 0 0 0 0,0 0 0 0 0,0 0 0 0 0,0-1 0 0 0,0 1 0 0 0,0 0 0 0 0,0 0 0 0 0,-1 0 0 0 0,1 0 0 0 0,0 0 0 0 0,0 0 0 0 0,0-1 0 0 0,0 1-1 0 0,0 0 1 0 0,0 0 0 0 0,0 0 0 0 0,0 0 0 0 0,0 0 0 0 0,0-1 0 0 0,0 1 0 0 0,0 0 0 0 0,0 0 0 0 0,0 0 0 0 0,0 0 0 0 0,0 0 0 0 0,0 0 0 0 0,0-1 0 0 0,0 1 0 0 0,1 0 0 0 0,-1 0 0 0 0,0 0-1 0 0,0 0 1 0 0,0 0 0 0 0,0 0 0 0 0,0 0 0 0 0,0-1 0 0 0,0 1 0 0 0,0 0 0 0 0,0 0 0 0 0,0 0 0 0 0,1 0 0 0 0,-1 0 0 0 0,0 0 0 0 0,0 0 0 0 0,0 0 0 0 0,0 0 0 0 0,0 0 0 0 0,0 0 0 0 0,1 0 0 0 0,-1-1-1 0 0,41 8 1262 0 0,-25-1-1213 0 0,1 0-1 0 0,0 0 1 0 0,0-2-1 0 0,0 0 1 0 0,35 2-1 0 0,-13-5 775 0 0,67-8 0 0 0,-8 0-250 0 0,15 3-129 0 0,54-1-73 0 0,7 4-222 0 0,-38 5 45 0 0,297-14 426 0 0,-409 10-555 0 0,173-11 604 0 0,-129 7-499 0 0,69 5 0 0 0,-122 0-162 0 0,304 12 168 0 0,-108-7 148 0 0,-39 4-201 0 0,1 0 17 0 0,-68-8-83 0 0,-37 1 98 0 0,96-10-1 0 0,-150 6-108 0 0,57-8 127 0 0,1 3 0 0 0,81 4 0 0 0,182 8-104 0 0,-291-8-58 0 0,59-10 1 0 0,-59 5-9 0 0,60-1 0 0 0,-14 7-9 0 0,113 5 0 0 0,-162-1 32 0 0,74-1 0 0 0,-60-5-32 0 0,145-15 0 0 0,-121 10 39 0 0,158 4-1 0 0,4 1 13 0 0,-154-10-12 0 0,-22 2-14 0 0,2 2 2 0 0,-24 2 24 0 0,0 2 1 0 0,63 1 0 0 0,54 17-39 0 0,52 1-16 0 0,-179-14 35 0 0,65-7 0 0 0,-24-3-32 0 0,118-1 0 0 0,74 19 0 0 0,-253-7 0 0 0,46 3 0 0 0,0-3 0 0 0,86-9 0 0 0,-64 1 22 0 0,151 7-1 0 0,-34 2 0 0 0,-62 1-21 0 0,138 3 0 0 0,-74 1 0 0 0,-4 1 64 0 0,-155-8-64 0 0,57-2 0 0 0,130-13 0 0 0,-166 14 0 0 0,104 13 0 0 0,23 0 0 0 0,-49-5 0 0 0,-121-7 0 0 0,36-2 0 0 0,7 0 0 0 0,32 4 0 0 0,244 16 0 0 0,-285-15 0 0 0,94-5 0 0 0,-94-1 0 0 0,306 10 61 0 0,-266-3-47 0 0,538 4 157 0 0,-518-8-161 0 0,190-24 118 0 0,-237 18-80 0 0,75 2-1 0 0,66 13 51 0 0,-92-3-88 0 0,-53-6 53 0 0,93-13 1 0 0,30-1-10 0 0,152 12-54 0 0,-127-15 64 0 0,-159 11-49 0 0,97 2 0 0 0,50 18 19 0 0,-175-12-34 0 0,63 4 32 0 0,148-9 0 0 0,128 0 63 0 0,-181 6-62 0 0,81-23-33 0 0,-209 16 0 0 0,0 3 0 0 0,78 7 0 0 0,20 8 0 0 0,-29-1 0 0 0,144-4 0 0 0,-91 0 0 0 0,-92-3 0 0 0,158 19 0 0 0,-186-20 0 0 0,-1-3 0 0 0,64-6 0 0 0,-1 0 0 0 0,289 8 0 0 0,-138-17 0 0 0,-174 7 0 0 0,95 5 0 0 0,-95 2 0 0 0,174 7 0 0 0,-210-7 0 0 0,-25 0 0 0 0,56-4 0 0 0,-60 1 12 0 0,0 1 0 0 0,30 3 0 0 0,-14 0 16 0 0,121 7-28 0 0,-33 0 0 0 0,-99-10 0 0 0,-1-1 0 0 0,1-1 0 0 0,37-9 0 0 0,-34 5 0 0 0,-1 1 0 0 0,44 0 0 0 0,104 12 0 0 0,-1 1 0 0 0,-119-7 0 0 0,123-4 0 0 0,92-1 0 0 0,-1 25 0 0 0,-147-12 0 0 0,-22-4 0 0 0,-94-3-189 0 0,0 1 0 0 0,-1 0-1 0 0,0 1 1 0 0,28 10 0 0 0,-32-9-841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19:53.571"/>
    </inkml:context>
    <inkml:brush xml:id="br0">
      <inkml:brushProperty name="width" value="0.1" units="cm"/>
      <inkml:brushProperty name="height" value="0.1" units="cm"/>
      <inkml:brushProperty name="color" value="#F4F91B"/>
    </inkml:brush>
  </inkml:definitions>
  <inkml:trace contextRef="#ctx0" brushRef="#br0">0 8 943 0 0,'0'-8'46'0'0,"1"11"57"0"0,6 11 55 0 0,2 2 284 0 0,-8-14-358 0 0,1 1 1 0 0,-1 0-1 0 0,1 0 0 0 0,-1-1 1 0 0,1 1-1 0 0,0-1 1 0 0,0 0-1 0 0,0 1 0 0 0,0-1 1 0 0,1 0-1 0 0,-1 0 0 0 0,1 0 1 0 0,-1-1-1 0 0,1 1 1 0 0,0 0-1 0 0,-1-1 0 0 0,1 0 1 0 0,0 0-1 0 0,4 2 0 0 0,62 10 806 0 0,64 11-328 0 0,-12 4-277 0 0,-19-3-60 0 0,-50-17-37 0 0,0-2 0 0 0,55-2 1 0 0,107-10 503 0 0,-163 4-571 0 0,0-1 159 0 0,92-17 0 0 0,-132 17-190 0 0,-1 0 1 0 0,17-8-1 0 0,4-2 131 0 0,-15 7-126 0 0,1-1-1 0 0,23-16 0 0 0,14-5 51 0 0,-51 26-139 0 0,0 1-1 0 0,0-1 0 0 0,0 1 1 0 0,1 0-1 0 0,-1 0 0 0 0,0 1 1 0 0,1-1-1 0 0,-1 0 0 0 0,1 1 1 0 0,-1 0-1 0 0,6 0 0 0 0,11 2 10 0 0,-16-2-10 0 0,0 0 1 0 0,0 1-1 0 0,0 0 1 0 0,1-1-1 0 0,-1 1 1 0 0,0 0-1 0 0,-1 1 1 0 0,7 2-1 0 0,36 24-262 0 0,-35-21 66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20:26.133"/>
    </inkml:context>
    <inkml:brush xml:id="br0">
      <inkml:brushProperty name="width" value="0.1" units="cm"/>
      <inkml:brushProperty name="height" value="0.1" units="cm"/>
      <inkml:brushProperty name="color" value="#F4F91B"/>
    </inkml:brush>
  </inkml:definitions>
  <inkml:trace contextRef="#ctx0" brushRef="#br0">11 192 4111 0 0,'-1'-2'176'0'0,"-1"0"0"0"0,1 0 0 0 0,0 1 0 0 0,0-1-1 0 0,0 0 1 0 0,1 0 0 0 0,-1 0 0 0 0,0 0 0 0 0,1 0-1 0 0,-1-1 1 0 0,1 1 0 0 0,0 0 0 0 0,0 0-1 0 0,-1 0 1 0 0,2 0 0 0 0,-1 0 0 0 0,0 0 0 0 0,0-1-1 0 0,1 1 1 0 0,-1 0 0 0 0,1 0 0 0 0,-1 0 0 0 0,1 0-1 0 0,0 0 1 0 0,0 0 0 0 0,0 0 0 0 0,0 1 0 0 0,0-1-1 0 0,0 0 1 0 0,1 0 0 0 0,-1 1 0 0 0,0-1 0 0 0,1 1-1 0 0,0-1 1 0 0,-1 1 0 0 0,1 0 0 0 0,0-1-1 0 0,0 1 1 0 0,-1 0 0 0 0,1 0 0 0 0,0 0 0 0 0,0 0-1 0 0,0 1 1 0 0,3-2 0 0 0,3 2-79 0 0,18-3 125 0 0,1-1 0 0 0,-1-1 0 0 0,39-13 0 0 0,-20 0 99 0 0,-6 3 149 0 0,-1 2 1 0 0,62-14-1 0 0,-87 26-381 0 0,-1 0 0 0 0,0 1 0 0 0,0 0 0 0 0,1 0 0 0 0,-1 2 0 0 0,0 0-1 0 0,0 0 1 0 0,18 6 0 0 0,-19-6-38 0 0,1 0-1 0 0,-1-1 0 0 0,1 0 1 0 0,-1-1-1 0 0,1 0 0 0 0,15-3 1 0 0,-8 1 32 0 0,33 1 216 0 0,62 6 0 0 0,-94-4-246 0 0,84-3 126 0 0,27 4-56 0 0,49 2 56 0 0,-17 13 108 0 0,-107-13-208 0 0,77-5 0 0 0,-48 0-2 0 0,225 9 125 0 0,-254-4-75 0 0,-1-2 0 0 0,102-11-1 0 0,86-11 14 0 0,29 20-1 0 0,-202 4-86 0 0,-17 0 23 0 0,81-4-1 0 0,-119-2 31 0 0,0-1 1 0 0,17-5 0 0 0,-20 4-77 0 0,0 1 1 0 0,0 1 0 0 0,1 0-1 0 0,12-1 1 0 0,-14 3-15 0 0,-1-1 0 0 0,0 0 0 0 0,15-4 0 0 0,-23 4-5 0 0,-1 1-9 0 0,-1 0 1 0 0,1 0-1 0 0,-1 0 1 0 0,1 0-1 0 0,0 0 1 0 0,-1-1-1 0 0,1 1 1 0 0,-1 0 0 0 0,1 0-1 0 0,-1-1 1 0 0,1 1-1 0 0,-1 0 1 0 0,1-1-1 0 0,-1 1 1 0 0,1-1-1 0 0,-1 1 1 0 0,1-1 0 0 0,-1 1-1 0 0,0-1 1 0 0,1 0-1 0 0,-1 0 9 0 0,1 1 32 0 0,0 2-42 0 0,1 0 1 0 0,-1 1-1 0 0,0 0 1 0 0,0-1-1 0 0,0 1 1 0 0,1 4-1 0 0,3 6-1 0 0,-4-11-43 0 0,0 1 1 0 0,0 0-1 0 0,-1-1 0 0 0,1 1 0 0 0,-1 0 1 0 0,1 0-1 0 0,-1 2 0 0 0,3 14-271 0 0,-1-12-285 0 0,-1 1 1 0 0,1-1-1 0 0,0 14 0 0 0,-2-9-3439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20:36.292"/>
    </inkml:context>
    <inkml:brush xml:id="br0">
      <inkml:brushProperty name="width" value="0.1" units="cm"/>
      <inkml:brushProperty name="height" value="0.1" units="cm"/>
      <inkml:brushProperty name="color" value="#F4F91B"/>
    </inkml:brush>
  </inkml:definitions>
  <inkml:trace contextRef="#ctx0" brushRef="#br0">0 99 455 0 0,'4'0'194'0'0,"-1"1"-1"0"0,1-1 0 0 0,-1 1 0 0 0,1 0 0 0 0,-1 0 0 0 0,1 0 1 0 0,4 3-1 0 0,17 5 523 0 0,-11-7-445 0 0,0 1 0 0 0,-1 1 0 0 0,1 0 1 0 0,-1 1-1 0 0,0 0 0 0 0,19 11 0 0 0,-30-14-158 0 0,1-1-1 0 0,0 0 0 0 0,-1 0 0 0 0,1-1 0 0 0,0 1 1 0 0,-1-1-1 0 0,1 1 0 0 0,0-1 0 0 0,0 0 0 0 0,0 0 0 0 0,2 0 1 0 0,34-4 848 0 0,-33 3-853 0 0,35-3 568 0 0,-27 4-453 0 0,0-2 0 0 0,0 0-1 0 0,18-5 1 0 0,-16 4-113 0 0,1 0 0 0 0,-1 0-1 0 0,1 2 1 0 0,-1 0 0 0 0,1 1 0 0 0,0 1-1 0 0,-1 0 1 0 0,30 7 0 0 0,30 0-59 0 0,0-3 0 0 0,104-6 0 0 0,-8-1 111 0 0,-120 3 108 0 0,0-2 0 0 0,95-14 0 0 0,-102 8-159 0 0,88 1-1 0 0,-91 5-91 0 0,94 0 35 0 0,212-14 196 0 0,-275 7-166 0 0,0 4 0 0 0,1 3 0 0 0,91 11 0 0 0,-119-5-82 0 0,154 12 33 0 0,-149-15-21 0 0,98-9-1 0 0,-94 2 11 0 0,93 3 0 0 0,54 16 65 0 0,-43-1-44 0 0,-100-12 40 0 0,1-3 0 0 0,83-13 1 0 0,-97 11-31 0 0,62 3 1 0 0,-39 1-29 0 0,168 13 56 0 0,-80-1-38 0 0,-121-12-26 0 0,53-7-1 0 0,4-1 20 0 0,8 9-20 0 0,0 5 0 0 0,114 21-1 0 0,-157-20 5 0 0,1-3-1 0 0,114-7 0 0 0,78-2-21 0 0,-129 5 0 0 0,189-24 0 0 0,-218 14 22 0 0,175 4-1 0 0,-38 4 0 0 0,-19-25 13 0 0,-15 2-4 0 0,25 17 129 0 0,61-5 66 0 0,95 7-112 0 0,-77 6-34 0 0,-183-11-79 0 0,9-1 0 0 0,127 20 32 0 0,1 1 0 0 0,-222-12 47 0 0,39-8 0 0 0,6-1 51 0 0,81-1 108 0 0,-118 12-165 0 0,77 8 0 0 0,-104-5-176 0 0,0 0 0 0 0,-1 1 0 0 0,1 1-1 0 0,0 0 1 0 0,-1 1 0 0 0,0 0 0 0 0,0 1-1 0 0,-1 0 1 0 0,1 1 0 0 0,-1 0 0 0 0,-1 1-1 0 0,1 0 1 0 0,14 15 0 0 0,-10-6-1276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20:48.683"/>
    </inkml:context>
    <inkml:brush xml:id="br0">
      <inkml:brushProperty name="width" value="0.1" units="cm"/>
      <inkml:brushProperty name="height" value="0.1" units="cm"/>
      <inkml:brushProperty name="color" value="#F4F91B"/>
    </inkml:brush>
  </inkml:definitions>
  <inkml:trace contextRef="#ctx0" brushRef="#br0">1 19 3279 0 0,'0'-1'40'0'0,"0"0"-1"0"0,1 1 1 0 0,-1-1 0 0 0,1 0-1 0 0,-1 0 1 0 0,0 1-1 0 0,1-1 1 0 0,0 1-1 0 0,-1-1 1 0 0,1 0-1 0 0,-1 1 1 0 0,1-1-1 0 0,0 1 1 0 0,-1 0-1 0 0,1-1 1 0 0,0 1-1 0 0,-1-1 1 0 0,1 1-1 0 0,0 0 1 0 0,0 0-1 0 0,-1-1 1 0 0,1 1 0 0 0,1 0-1 0 0,18-5 727 0 0,-6 4-627 0 0,1 1 0 0 0,0 0 0 0 0,27 4 0 0 0,15 0 256 0 0,-6-4 256 0 0,74 2 170 0 0,135 41-351 0 0,-253-42-456 0 0,8 1 14 0 0,0 0 0 0 0,1-2 0 0 0,-1 0 0 0 0,0-1 0 0 0,22-3 0 0 0,32-2 38 0 0,-40 6-66 0 0,-6-1 47 0 0,-1 2-1 0 0,40 5 0 0 0,73 13 71 0 0,-90-10-114 0 0,84 13 58 0 0,-57-12-61 0 0,116-5 136 0 0,26 2-8 0 0,-138-7-112 0 0,16 1 22 0 0,-12 3-27 0 0,-35-3 21 0 0,47 8-1 0 0,-74-7-31 0 0,25 0 0 0 0,-6-1 0 0 0,121 1 48 0 0,-82-3-32 0 0,335-5 56 0 0,-166 6-72 0 0,186-5 0 0 0,-229-6 0 0 0,2 1 0 0 0,223 16 0 0 0,-421-6 12 0 0,143-6 40 0 0,-6-3-37 0 0,198 12 0 0 0,-282-1 19 0 0,94-6-34 0 0,-104 0 0 0 0,0 3 0 0 0,70 7 0 0 0,42 11 32 0 0,166-5 0 0 0,-196-23 228 0 0,-62 4-4052 0 0,-60 5 1756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20:54.160"/>
    </inkml:context>
    <inkml:brush xml:id="br0">
      <inkml:brushProperty name="width" value="0.1" units="cm"/>
      <inkml:brushProperty name="height" value="0.1" units="cm"/>
      <inkml:brushProperty name="color" value="#F4F91B"/>
    </inkml:brush>
  </inkml:definitions>
  <inkml:trace contextRef="#ctx0" brushRef="#br0">192 181 1927 0 0,'-3'1'21'0'0,"0"-1"0"0"0,0 1 0 0 0,0 0 0 0 0,0-1-1 0 0,0 0 1 0 0,0 0 0 0 0,0 0 0 0 0,0 0 0 0 0,-6-1-1 0 0,-18 1 866 0 0,19-1-591 0 0,0-1 0 0 0,0 0 0 0 0,0 0 0 0 0,1-1 0 0 0,-1 0 0 0 0,1-1 0 0 0,0 1 0 0 0,0-1 0 0 0,0 0-1 0 0,1-1 1 0 0,-1 0 0 0 0,-7-7 0 0 0,9 6 13 0 0,1 1-1 0 0,0-1 0 0 0,0 0 0 0 0,-5-12 0 0 0,31 28 333 0 0,-18-8-639 0 0,1 1 0 0 0,-1-1 0 0 0,0 0-1 0 0,1 0 1 0 0,0 0 0 0 0,-1-1 0 0 0,1 0-1 0 0,0 0 1 0 0,0 0 0 0 0,0 0 0 0 0,-1-1 0 0 0,1 0-1 0 0,9 0 1 0 0,1-2 45 0 0,-7 2 24 0 0,0-1 1 0 0,-1 0-1 0 0,1 0 0 0 0,0-1 0 0 0,-1 0 1 0 0,1 0-1 0 0,-1-1 0 0 0,10-4 1 0 0,105-53 1389 0 0,-105 54-1324 0 0,0 0 1 0 0,1 0 0 0 0,0 2-1 0 0,0 0 1 0 0,0 1 0 0 0,23 0-1 0 0,112 5-1459 0 0,-97 1 1671 0 0,224 15-295 0 0,-247-18 19 0 0,0-2 0 0 0,55-11 0 0 0,27-1 96 0 0,-14 15 215 0 0,-30 2-150 0 0,-63-3-205 0 0,-1 1-1 0 0,1 0 1 0 0,-1 0 0 0 0,0 1-1 0 0,1 0 1 0 0,-1 0-1 0 0,0 1 1 0 0,0 0-1 0 0,-1 0 1 0 0,1 1 0 0 0,-1 0-1 0 0,1 0 1 0 0,-1 0-1 0 0,0 1 1 0 0,10 10-1 0 0,2 4-800 0 0,-1 2-1 0 0,30 44 0 0 0,-47-64 696 0 0,8 11-3692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1:10.604"/>
    </inkml:context>
    <inkml:brush xml:id="br0">
      <inkml:brushProperty name="width" value="0.1" units="cm"/>
      <inkml:brushProperty name="height" value="0.1" units="cm"/>
      <inkml:brushProperty name="color" value="#F4F91B"/>
    </inkml:brush>
  </inkml:definitions>
  <inkml:trace contextRef="#ctx0" brushRef="#br0">0 88 3079 0 0,'1'0'42'0'0,"-1"0"-1"0"0,1 0 1 0 0,0 0-1 0 0,-1 0 0 0 0,1 0 1 0 0,-1-1-1 0 0,1 1 1 0 0,-1 0-1 0 0,1 0 0 0 0,0 0 1 0 0,-1-1-1 0 0,1 1 1 0 0,-1 0-1 0 0,1-1 0 0 0,-1 1 1 0 0,0-1-1 0 0,1 1 0 0 0,-1 0 1 0 0,1-1-1 0 0,-1 1 1 0 0,0-1-1 0 0,1 1 0 0 0,-1-1 1 0 0,0 1-1 0 0,1-2 1 0 0,-1 2-21 0 0,0 0 0 0 0,0-1 1 0 0,0 1-1 0 0,0 0 0 0 0,1-1 1 0 0,-1 1-1 0 0,0 0 0 0 0,0 0 1 0 0,0-1-1 0 0,0 1 1 0 0,1 0-1 0 0,-1 0 0 0 0,0-1 1 0 0,0 1-1 0 0,1 0 0 0 0,-1 0 1 0 0,0 0-1 0 0,0-1 0 0 0,1 1 1 0 0,-1 0-1 0 0,0 0 0 0 0,1 0 1 0 0,-1 0-1 0 0,0 0 1 0 0,0-1-1 0 0,1 1 0 0 0,-1 0 1 0 0,0 0-1 0 0,1 0 0 0 0,-1 0 1 0 0,0 0-1 0 0,1 0 0 0 0,-1 0 1 0 0,0 0-1 0 0,1 0 1 0 0,-1 0-1 0 0,0 1 0 0 0,1-1 1 0 0,-1 0-1 0 0,0 0 0 0 0,0 0 1 0 0,1 0-1 0 0,-1 1 0 0 0,9 0 356 0 0,-1 1-106 0 0,-6-1-186 0 0,0 0-1 0 0,0 0 1 0 0,0 0-1 0 0,0-1 1 0 0,0 1-1 0 0,0 0 1 0 0,0-1-1 0 0,0 0 1 0 0,0 0-1 0 0,0 1 1 0 0,0-1-1 0 0,0 0 1 0 0,0-1-1 0 0,0 1 1 0 0,0 0-1 0 0,0-1 1 0 0,3 0-1 0 0,-3 1-8 0 0,1-1 0 0 0,-1 1 0 0 0,0-1 0 0 0,1 1 0 0 0,-1 0 0 0 0,0 0 0 0 0,1 0 0 0 0,-1 0 0 0 0,0 0 0 0 0,1 1 0 0 0,-1-1 0 0 0,0 1-1 0 0,5 1 1 0 0,26 15 476 0 0,-30-15-520 0 0,-1-1 0 0 0,0 1-1 0 0,1-1 1 0 0,-1 0-1 0 0,1 0 1 0 0,-1 0 0 0 0,1 0-1 0 0,0-1 1 0 0,-1 1-1 0 0,1 0 1 0 0,0-1 0 0 0,-1 0-1 0 0,1 0 1 0 0,0 0-1 0 0,0 0 1 0 0,-1 0 0 0 0,1-1-1 0 0,4 0 1 0 0,4-2 138 0 0,-1-1 0 0 0,1 0-1 0 0,13-7 1 0 0,-15 6-23 0 0,1 1 0 0 0,18-6-1 0 0,2 4-74 0 0,0 1 0 0 0,0 2 0 0 0,35 1 0 0 0,-52 2-72 0 0,-1 1 0 0 0,14 4 0 0 0,-15-3 0 0 0,0 0 0 0 0,0-1 0 0 0,16 0 0 0 0,-10-2 0 0 0,0 2 0 0 0,22 3 0 0 0,22 1 0 0 0,-51-5 46 0 0,0-1 1 0 0,0-1-1 0 0,0 0 0 0 0,11-3 0 0 0,23-5 118 0 0,-39 10-150 0 0,0 1 0 0 0,0 0 0 0 0,-1 0 0 0 0,1 0 1 0 0,0 0-1 0 0,-1 1 0 0 0,1-1 0 0 0,-1 1 0 0 0,7 4 0 0 0,13 4 26 0 0,-19-8-35 0 0,0 0 0 0 0,0-1 0 0 0,0 1 0 0 0,1-1 0 0 0,-1 0 0 0 0,0-1 0 0 0,1 1 0 0 0,-1-1 0 0 0,0 0 0 0 0,1 0-1 0 0,-1-1 1 0 0,7-1 0 0 0,37-11-5 0 0,-40 11 11 0 0,0 0 0 0 0,1 0 0 0 0,0 1 0 0 0,19-1 0 0 0,-9 2-2 0 0,14-1-9 0 0,41 5 0 0 0,-17 0 0 0 0,94-4 0 0 0,4 6 118 0 0,-124-4-113 0 0,62-6 0 0 0,-33-2 70 0 0,-46 2-22 0 0,17-1 22 0 0,-2 5-35 0 0,30 0 37 0 0,-11 3-77 0 0,50-4 0 0 0,-26-1 0 0 0,-47 4-2 0 0,-21-2 4 0 0,0 1-1 0 0,0-1 1 0 0,0 0-1 0 0,0 0 0 0 0,0 0 1 0 0,0-1-1 0 0,0 0 1 0 0,7-2-1 0 0,124-33 116 0 0,-117 32-92 0 0,6-3 14 0 0,-22 6-39 0 0,0 0 0 0 0,1 0 0 0 0,-1 0 0 0 0,0 1 0 0 0,1-1 0 0 0,5 1 0 0 0,6-1 0 0 0,22-1 0 0 0,-32 1 7 0 0,0 0-1 0 0,0 1 1 0 0,0 0 0 0 0,8 0-1 0 0,-8 0 0 0 0,1 0 1 0 0,-1 0-1 0 0,0 0 0 0 0,7-2 0 0 0,-10 2-6 0 0,0-1 0 0 0,0 1 0 0 0,0 0 0 0 0,0 0 0 0 0,0 1 0 0 0,1-1 0 0 0,-1 0 0 0 0,0 1 0 0 0,3 0 0 0 0,-3 0 0 0 0,0-1 0 0 0,0 1 0 0 0,0-1 0 0 0,0 0 0 0 0,0 1 0 0 0,0-1 0 0 0,0 0 0 0 0,0 0 0 0 0,1-1 0 0 0,1 1 0 0 0,-2-1 0 0 0,-1 1 0 0 0,0 0 0 0 0,1 0 0 0 0,-1 0 0 0 0,0 0 0 0 0,1 0 0 0 0,-1 0 0 0 0,0 0 0 0 0,1 0 0 0 0,-1 1 0 0 0,2-1 0 0 0,13 2 0 0 0,-13-2 0 0 0,1 1 0 0 0,-1-1 0 0 0,1 1 0 0 0,-1 0 0 0 0,0 0 0 0 0,5 2 0 0 0,-3-1 0 0 0,12 5 0 0 0,-13-5 0 0 0,0 0 0 0 0,0-1 0 0 0,0 1 0 0 0,1-1 0 0 0,4 1 0 0 0,-6-2 0 0 0,0 1 0 0 0,0 0 0 0 0,-1 0 0 0 0,1 0 0 0 0,0 0 0 0 0,0 1 0 0 0,2 1 0 0 0,-2-2 0 0 0,-1 1 0 0 0,1-1 0 0 0,0 1 0 0 0,0-1 0 0 0,0 0 0 0 0,0 0 0 0 0,4 0 0 0 0,2 0 10 0 0,30 2 128 0 0,-36-3-129 0 0,-1 0 0 0 0,1-1 0 0 0,-1 1 1 0 0,1 0-1 0 0,-1-1 0 0 0,1 0 0 0 0,-1 0 0 0 0,1 0 0 0 0,-1 0 1 0 0,0 0-1 0 0,1 0 0 0 0,2-2 0 0 0,-4 2 5 0 0,1 1 1 0 0,-1-1-1 0 0,1 1 1 0 0,-1 0-1 0 0,0 0 1 0 0,1 0-1 0 0,-1 0 0 0 0,1 0 1 0 0,-1 0-1 0 0,1 0 1 0 0,-1 0-1 0 0,1 0 1 0 0,-1 1-1 0 0,1-1 0 0 0,-1 1 1 0 0,2 0-1 0 0,3-1-14 0 0,-6 0 0 0 0,0 0 0 0 0,0 0 0 0 0,-1 0 0 0 0,1 0 0 0 0,0 0 0 0 0,0 0 0 0 0,0 0 0 0 0,0 0 0 0 0,0 0 0 0 0,0 0 0 0 0,0 0 0 0 0,0 0 0 0 0,0 0 0 0 0,0 0 0 0 0,0 0 0 0 0,0 0 0 0 0,0 1 0 0 0,0-1 0 0 0,0 0 0 0 0,0 0 0 0 0,0 0 0 0 0,0 0 0 0 0,0 0 0 0 0,0 0 0 0 0,1 0 0 0 0,-1 0 0 0 0,0 0 0 0 0,0 0 0 0 0,0 0 0 0 0,0 0 0 0 0,0 0 0 0 0,0 0 0 0 0,0 0 0 0 0,0 0 0 0 0,0 0 0 0 0,0 0 0 0 0,0 0 0 0 0,0 0 0 0 0,0 0 0 0 0,0 1 0 0 0,0-1 0 0 0,0 0 0 0 0,0 0 0 0 0,0 0 0 0 0,0 0 0 0 0,0 0 0 0 0,1 0 0 0 0,-1 0 0 0 0,0 0 0 0 0,0 0 0 0 0,0 0 0 0 0,0 0 0 0 0,0 0 0 0 0,0 0 0 0 0,0 0 0 0 0,0 0 0 0 0,0 0 0 0 0,0 0 0 0 0,0 0 0 0 0,0-1 0 0 0,0 1 0 0 0,0 0 0 0 0,0 0 0 0 0,1 0 0 0 0,-2 5-274 0 0,1 0 0 0 0,-1-1 0 0 0,1 1-1 0 0,-1-1 1 0 0,0 1 0 0 0,-1-1 0 0 0,1 1-1 0 0,-1-1 1 0 0,0 0 0 0 0,0 0 0 0 0,-1 0-1 0 0,-2 5 1 0 0,-6 10-3697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1:27.336"/>
    </inkml:context>
    <inkml:brush xml:id="br0">
      <inkml:brushProperty name="width" value="0.1" units="cm"/>
      <inkml:brushProperty name="height" value="0.1" units="cm"/>
      <inkml:brushProperty name="color" value="#F4F91B"/>
    </inkml:brush>
  </inkml:definitions>
  <inkml:trace contextRef="#ctx0" brushRef="#br0">1 165 4607 0 0,'2'-29'408'0'0,"0"-3"-328"0"0,1 4-80 0 0,1 2 0 0 0,2 0-80 0 0,-1 11-32 0 0,1 10-8 0 0,-5 1 0 0 0,1 4-8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1:46.041"/>
    </inkml:context>
    <inkml:brush xml:id="br0">
      <inkml:brushProperty name="width" value="0.1" units="cm"/>
      <inkml:brushProperty name="height" value="0.1" units="cm"/>
      <inkml:brushProperty name="color" value="#F4F91B"/>
    </inkml:brush>
  </inkml:definitions>
  <inkml:trace contextRef="#ctx0" brushRef="#br0">0 86 455 0 0,'0'2'83'0'0,"0"1"0"0"0,1-1 0 0 0,-1 1 0 0 0,0-1-1 0 0,1 0 1 0 0,-1 1 0 0 0,1-1 0 0 0,0 0-1 0 0,0 0 1 0 0,0 1 0 0 0,0-1 0 0 0,0 0-1 0 0,1 0 1 0 0,-1 0 0 0 0,1 0 0 0 0,-1 0-1 0 0,1-1 1 0 0,-1 1 0 0 0,1 0 0 0 0,0-1-1 0 0,0 1 1 0 0,0-1 0 0 0,0 0 0 0 0,0 1-1 0 0,0-1 1 0 0,1 0 0 0 0,-1 0 0 0 0,0-1-1 0 0,0 1 1 0 0,1 0 0 0 0,-1-1 0 0 0,0 1-1 0 0,1-1 1 0 0,-1 0 0 0 0,1 0 0 0 0,-1 0-1 0 0,0 0 1 0 0,1 0 0 0 0,-1 0 0 0 0,1-1 0 0 0,-1 1-1 0 0,0-1 1 0 0,4-1 0 0 0,1-1 271 0 0,1 0 0 0 0,1 1 0 0 0,-1 0 0 0 0,0 0 0 0 0,1 0 0 0 0,-1 1 0 0 0,10 0 0 0 0,5 2-1 0 0,31 4 0 0 0,-53-4-349 0 0,131 26 203 0 0,-38-6-179 0 0,-56-16 459 0 0,0-1-1 0 0,0-2 1 0 0,66-5 0 0 0,10-7-295 0 0,-16 5 32 0 0,225-2 544 0 0,-80 5-438 0 0,-203 0-297 0 0,56 6-1 0 0,-5 1-22 0 0,51-4 53 0 0,113-1 55 0 0,-206-4-80 0 0,80-17-1 0 0,-87 14 15 0 0,1 1-1 0 0,75 2 1 0 0,86 15 53 0 0,-187-10-109 0 0,41 5 36 0 0,-27-2-3 0 0,0-2-1 0 0,54-2 0 0 0,-56-3-21 0 0,94-12 50 0 0,-72 7-57 0 0,0 4 0 0 0,78 1 0 0 0,-49 3 0 0 0,3 0 2 0 0,94-6 60 0 0,-82-13-2 0 0,-63 11-26 0 0,41-4 0 0 0,31 3-2 0 0,111 6 0 0 0,-168 5-21 0 0,0-2 0 0 0,0-2-1 0 0,-1-2 1 0 0,1-2 0 0 0,46-13-1 0 0,-46 9 1 0 0,-1 1 0 0 0,2 3-1 0 0,-1 2 1 0 0,0 2 0 0 0,77 6-1 0 0,13 11 19 0 0,18 1 6 0 0,-127-17-25 0 0,1-1 0 0 0,0-1 0 0 0,36-8 0 0 0,44-6 14 0 0,-30 16-24 0 0,0 3 0 0 0,87 14 0 0 0,-17-2 0 0 0,-107-13 0 0 0,1-2 0 0 0,46-7 0 0 0,58-1 0 0 0,267 44 0 0 0,-363-32 0 0 0,91-4 0 0 0,0-1 0 0 0,200 27 0 0 0,-303-23 0 0 0,0-2 0 0 0,0-2 0 0 0,0-1 0 0 0,46-10 0 0 0,-30 4 0 0 0,63-2 0 0 0,295 29 0 0 0,-377-17 10 0 0,-1-1 0 0 0,1-2 0 0 0,61-12 0 0 0,-48 7 2 0 0,52-2 0 0 0,289 24-12 0 0,-341-12 0 0 0,-8-2 0 0 0,0-3 0 0 0,70-10 0 0 0,-83 9 0 0 0,1 2 0 0 0,46 2 0 0 0,57 13 0 0 0,-58-5 0 0 0,149 24 0 0 0,-198-29 0 0 0,4-1 0 0 0,0-2 0 0 0,-1 0 0 0 0,1-2 0 0 0,39-7 0 0 0,46 0 0 0 0,-53 9 0 0 0,-1 3 0 0 0,71 13 0 0 0,-56 0 0 0 0,-52-10 0 0 0,1-1 0 0 0,1-2 0 0 0,-1 0 0 0 0,42 0 0 0 0,47-12 0 0 0,-52 2 0 0 0,74 3 0 0 0,247 44 0 0 0,-356-38 14 0 0,-1-2-1 0 0,0-1 1 0 0,47-5-1 0 0,-22 1-3 0 0,318 0-10 0 0,-160 15 0 0 0,-66-18 0 0 0,-40 0 0 0 0,305 20 64 0 0,-381-11-64 0 0,15 2 0 0 0,46-1 0 0 0,-46-4 0 0 0,71-5 0 0 0,-76 3 0 0 0,50 2 0 0 0,-24 1 0 0 0,236 7 0 0 0,-168-2 0 0 0,94-4 0 0 0,131 21 0 0 0,-39-23 0 0 0,-87-4 0 0 0,-133 8 13 0 0,150-2 38 0 0,-204-5-19 0 0,72-15 0 0 0,-8 0 86 0 0,110-3 81 0 0,-144 16-196 0 0,-64 5-2 0 0,112-6 62 0 0,-98 5-673 0 0,-18 2 259 0 0,1-1 0 0 0,-1 1 1 0 0,0 0-1 0 0,0 0 0 0 0,0 0 1 0 0,0 1-1 0 0,1-1 0 0 0,-1 1 1 0 0,0 0-1 0 0,0 0 0 0 0,0 1 1 0 0,5 1-1 0 0,1 4-2592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1:48.935"/>
    </inkml:context>
    <inkml:brush xml:id="br0">
      <inkml:brushProperty name="width" value="0.1" units="cm"/>
      <inkml:brushProperty name="height" value="0.1" units="cm"/>
      <inkml:brushProperty name="color" value="#F4F91B"/>
    </inkml:brush>
  </inkml:definitions>
  <inkml:trace contextRef="#ctx0" brushRef="#br0">0 1 1087 0 0,'3'0'10'0'0,"-1"1"-1"0"0,1 0 0 0 0,-1-1 1 0 0,1 1-1 0 0,-1 0 0 0 0,1 0 1 0 0,-1 0-1 0 0,0 1 0 0 0,4 2 0 0 0,6 2 77 0 0,0 0 184 0 0,1-1 0 0 0,-1 0 1 0 0,1-1-1 0 0,0-1 0 0 0,1 0 0 0 0,25 2 0 0 0,-15-4 347 0 0,0-1-1 0 0,-1-1 1 0 0,28-5-1 0 0,-8 0-143 0 0,0 3 0 0 0,55 3 0 0 0,86 13-294 0 0,-87-4-117 0 0,-27-4-9 0 0,107 6 10 0 0,-144-11-45 0 0,0-1 0 0 0,0-2 0 0 0,44-10 0 0 0,-38 7 45 0 0,1 2-1 0 0,0 1 1 0 0,0 2-1 0 0,40 4 0 0 0,-7 0 4 0 0,55 3-4 0 0,-61-2-12 0 0,74-4 0 0 0,65-5 21 0 0,-39 11-16 0 0,-39 1-46 0 0,3-11 55 0 0,-11-5 208 0 0,-63 9-75 0 0,-30 2-155 0 0,-12-1-13 0 0,0 0 0 0 0,17 4-1 0 0,-31-4-24 0 0,0-1 0 0 0,0 0 0 0 0,0 1 0 0 0,0-1 0 0 0,0 1-1 0 0,0-1 1 0 0,0 1 0 0 0,0 0 0 0 0,0-1 0 0 0,0 1 0 0 0,0 0 0 0 0,0 0-1 0 0,0-1 1 0 0,0 1 0 0 0,-1 0 0 0 0,1 0 0 0 0,0 0 0 0 0,-1 0-1 0 0,1 0 1 0 0,-1 0 0 0 0,1 2 0 0 0,4 25-274 0 0,-5-20-3 0 0,2 3-69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00.108"/>
    </inkml:context>
    <inkml:brush xml:id="br0">
      <inkml:brushProperty name="width" value="0.2" units="cm"/>
      <inkml:brushProperty name="height" value="1.2" units="cm"/>
      <inkml:brushProperty name="color" value="#33CCFF"/>
      <inkml:brushProperty name="inkEffects" value="pencil"/>
    </inkml:brush>
  </inkml:definitions>
  <inkml:trace contextRef="#ctx0" brushRef="#br0">510 202 27647 194825 88945,'-19'-13'2992'0'0,"-7"-5"-2928"0"0,1 1-64 0 0,5 3 0 0 0,0 1 0 668 7,-9-2 0 2615-15,-16-5 0-2077 11,-9-1 0-1719 0,-5 1 0 513-3,1 3 0 0 0,1 2 0 0 0,3 4 0 0 0,11 3-30703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1:50.275"/>
    </inkml:context>
    <inkml:brush xml:id="br0">
      <inkml:brushProperty name="width" value="0.1" units="cm"/>
      <inkml:brushProperty name="height" value="0.1" units="cm"/>
      <inkml:brushProperty name="color" value="#F4F91B"/>
    </inkml:brush>
  </inkml:definitions>
  <inkml:trace contextRef="#ctx0" brushRef="#br0">1 85 455 0 0,'1'-1'-3'0'0,"0"1"0"0"0,-1 0 0 0 0,1-1 0 0 0,0 1 0 0 0,0 0 0 0 0,0-1 0 0 0,0 1 0 0 0,0-1 0 0 0,0 1 0 0 0,-1-1 0 0 0,1 0 0 0 0,0 1 0 0 0,0-1 0 0 0,-1 0 0 0 0,1 1 0 0 0,0-2 0 0 0,9-7 585 0 0,86-42 2119 0 0,-87 48-2533 0 0,1 1 0 0 0,-1 0 0 0 0,0 0 0 0 0,0 1 0 0 0,1 0-1 0 0,-1 1 1 0 0,12 1 0 0 0,-6-1-131 0 0,161 11 991 0 0,-90-5-630 0 0,2 1-153 0 0,-77-7-216 0 0,1 0 31 0 0,0 0 1 0 0,0-1-1 0 0,21-4 1 0 0,8-3 166 0 0,1 1 1 0 0,0 2-1 0 0,0 2 1 0 0,69 4-1 0 0,22 6-110 0 0,-62-1-85 0 0,111-6 0 0 0,-120-4-23 0 0,-31 1 21 0 0,1 1 0 0 0,0 2 0 0 0,32 4-1 0 0,220 28 61 0 0,-257-29-97 0 0,197 39 124 0 0,-216-40-108 0 0,0-1 0 0 0,1 0-1 0 0,14-1 1 0 0,-14-1 1 0 0,0 1 0 0 0,16 3-1 0 0,-13-2-9 0 0,0 0 0 0 0,0 0 0 0 0,15-2 0 0 0,-15 0 0 0 0,-1 1 0 0 0,1 0 0 0 0,15 2 0 0 0,-19-1 0 0 0,0 0 0 0 0,0-1 0 0 0,16-1 0 0 0,19 1 0 0 0,42 2 73 0 0,-13-1-18 0 0,-64 0-95 0 0,1-1 1 0 0,-1 1-1 0 0,1 0 0 0 0,-1 1 0 0 0,0 0 0 0 0,0 1 0 0 0,0-1 0 0 0,0 1 1 0 0,10 6-1 0 0,3 4-2026 0 0,0-1-686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1:51.516"/>
    </inkml:context>
    <inkml:brush xml:id="br0">
      <inkml:brushProperty name="width" value="0.1" units="cm"/>
      <inkml:brushProperty name="height" value="0.1" units="cm"/>
      <inkml:brushProperty name="color" value="#F4F91B"/>
    </inkml:brush>
  </inkml:definitions>
  <inkml:trace contextRef="#ctx0" brushRef="#br0">2 59 1839 0 0,'-1'-11'-63'0'0,"1"5"1270"0"0,10 8-380 0 0,44 15-790 0 0,0-2 1 0 0,1-2-1 0 0,81 7 0 0 0,-63-15 898 0 0,121-8 0 0 0,-125 2-635 0 0,117 12 1 0 0,-134-6-252 0 0,305 46 31 0 0,-317-46 56 0 0,-1-1 0 0 0,1-3 1 0 0,54-4-1 0 0,-43 0 78 0 0,143 2 112 0 0,109-7-187 0 0,-213 3-91 0 0,123 10 0 0 0,-64 0-16 0 0,-41-3 0 0 0,151-18 0 0 0,134-9 18 0 0,-166 17-28 0 0,-162 3-17 0 0,353-11 44 0 0,-289 17-17 0 0,192-22 0 0 0,-12-1-21 0 0,-55 8-12 0 0,-207 7 1 0 0,48-14 0 0 0,17-2 0 0 0,-107 22-122 0 0,1 0-1 0 0,-1 1 0 0 0,0 0 0 0 0,1 0 0 0 0,-1 1 0 0 0,0-1 1 0 0,1 1-1 0 0,7 3 0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2:07.786"/>
    </inkml:context>
    <inkml:brush xml:id="br0">
      <inkml:brushProperty name="width" value="0.1" units="cm"/>
      <inkml:brushProperty name="height" value="0.1" units="cm"/>
      <inkml:brushProperty name="color" value="#F4F91B"/>
    </inkml:brush>
  </inkml:definitions>
  <inkml:trace contextRef="#ctx0" brushRef="#br0">1 132 1375 0 0,'15'-20'128'0'0,"2"-3"-128"0"0,1 1 0 0 0,4 2 0 0 0,4 1 112 0 0,-3 4 0 0 0,-7 6 0 0 0,-5 5 0 0 0,-1 8-112 0 0,3-4 0 0 0,7 0 0 0 0,15 2 0 0 0,10 5 0 0 0,-1 1 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2:14.914"/>
    </inkml:context>
    <inkml:brush xml:id="br0">
      <inkml:brushProperty name="width" value="0.1" units="cm"/>
      <inkml:brushProperty name="height" value="0.1" units="cm"/>
      <inkml:brushProperty name="color" value="#F4F91B"/>
    </inkml:brush>
  </inkml:definitions>
  <inkml:trace contextRef="#ctx0" brushRef="#br0">330 116 3623 0 0,'1'-7'406'0'0,"-1"5"-332"0"0,0 0-1 0 0,0 0 0 0 0,0 0 0 0 0,0 0 0 0 0,0 0 0 0 0,1 0 0 0 0,-1 0 0 0 0,2-3 0 0 0,-1 2 9 0 0,1 1-1 0 0,0-1 0 0 0,0 0 0 0 0,0 1 1 0 0,0-1-1 0 0,1 1 0 0 0,-1-1 0 0 0,1 1 1 0 0,-1 0-1 0 0,5-3 0 0 0,13-11 217 0 0,14-6 278 0 0,-31 20-533 0 0,-1 0 0 0 0,1 0-1 0 0,0 0 1 0 0,0 0 0 0 0,0 1-1 0 0,0-1 1 0 0,0 1 0 0 0,1 0-1 0 0,-1 0 1 0 0,0 0 0 0 0,0 0-1 0 0,1 0 1 0 0,-1 1 0 0 0,1 0-1 0 0,3 0 1 0 0,3 0 283 0 0,1 1-1 0 0,0 1 0 0 0,14 4 1 0 0,14 2 1217 0 0,-28-6-1311 0 0,0 0 0 0 0,0 1-1 0 0,0 1 1 0 0,0 0 0 0 0,0 1-1 0 0,-1-1 1 0 0,12 9 0 0 0,-18-9-138 0 0,0-1 1 0 0,0 1-1 0 0,-1 0 1 0 0,0 0 0 0 0,0 0-1 0 0,0 0 1 0 0,0 1-1 0 0,-1-1 1 0 0,0 1 0 0 0,1 0-1 0 0,0 5 1 0 0,8 13 300 0 0,-7-15-288 0 0,-1-1-1 0 0,-1 1 0 0 0,1 0 1 0 0,-2-1-1 0 0,1 1 0 0 0,1 15 1 0 0,5 22 60 0 0,16 49 425 0 0,-20-80-520 0 0,1-1-1 0 0,9 20 0 0 0,-3-7 59 0 0,-3-2 42 0 0,-1 1 0 0 0,7 40 0 0 0,-1 1-80 0 0,7 42-34 0 0,-3-11 66 0 0,3 22 190 0 0,-17-103-278 0 0,15 96 356 0 0,-16-98-334 0 0,-1-1 1 0 0,0 0-1 0 0,-2 15 0 0 0,0-1 15 0 0,1 125 297 0 0,-2-98-129 0 0,0-33-68 0 0,1-1 0 0 0,4 35 0 0 0,1 31 278 0 0,-3-60-325 0 0,0 0 0 0 0,-3 29 1 0 0,-29 177 193 0 0,25-197-266 0 0,3 0 1 0 0,0 0 0 0 0,3 38 0 0 0,0-38 16 0 0,-8 96 117 0 0,-1-3 94 0 0,16 35-72 0 0,-5-149-176 0 0,8 25-1 0 0,-2-13-36 0 0,-3-1 14 0 0,-1 1 0 0 0,-2-1-1 0 0,0 1 1 0 0,-1-1 0 0 0,-5 38-1 0 0,-4 31 162 0 0,-33 140 0 0 0,38-217-153 0 0,-3 27 1 0 0,0 2 5 0 0,-2-8-25 0 0,-17 45 0 0 0,18-60 15 0 0,-3 28 0 0 0,6-32-1 0 0,0 0 0 0 0,-12 34 0 0 0,-55 87 50 0 0,66-128-59 0 0,-1-1 0 0 0,0 0-1 0 0,-1 0 1 0 0,0-1 0 0 0,-14 15-1 0 0,-48 42 31 0 0,57-56-34 0 0,-39 27 10 0 0,47-35-2 0 0,1 0 0 0 0,-1-1 0 0 0,-1 0 0 0 0,1 0 1 0 0,-8 3-1 0 0,-10 5-11 0 0,-8 4 2 0 0,22-11 0 0 0,0 1 0 0 0,1 0 0 0 0,-1 0 0 0 0,-8 6 0 0 0,-34 18 0 0 0,47-27 0 0 0,0 1 0 0 0,0-1 0 0 0,0 0 0 0 0,0 0 0 0 0,0 0 0 0 0,0 0 0 0 0,0-1 0 0 0,-1 1 0 0 0,1-1 0 0 0,-5 0 0 0 0,4 0 0 0 0,1 0 0 0 0,-1 1 0 0 0,0-1 0 0 0,1 1 0 0 0,-1 0 0 0 0,-5 2 0 0 0,-26 8 0 0 0,10-4 0 0 0,12-2 74 0 0,-1-2 0 0 0,0 0 0 0 0,0 0 0 0 0,0-1 0 0 0,0-1 0 0 0,0 0 0 0 0,0-1 0 0 0,0 0 0 0 0,0-2 0 0 0,-26-4-1 0 0,39 6-85 0 0,1-1-1 0 0,-1 1 1 0 0,1 0-1 0 0,-1 0 1 0 0,1 0-1 0 0,0 0 0 0 0,-1 0 1 0 0,1 0-1 0 0,-1 0 1 0 0,1 0-1 0 0,-1 0 0 0 0,1 0 1 0 0,-1 0-1 0 0,1 0 1 0 0,-1 0-1 0 0,1 1 0 0 0,0-1 1 0 0,-1 0-1 0 0,1 0 1 0 0,-1 0-1 0 0,1 1 0 0 0,-1-1 1 0 0,1 0-1 0 0,0 0 1 0 0,-1 1-1 0 0,1-1 1 0 0,0 0-1 0 0,-1 1 0 0 0,1-1 1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2:17.694"/>
    </inkml:context>
    <inkml:brush xml:id="br0">
      <inkml:brushProperty name="width" value="0.1" units="cm"/>
      <inkml:brushProperty name="height" value="0.1" units="cm"/>
      <inkml:brushProperty name="color" value="#F4F91B"/>
    </inkml:brush>
  </inkml:definitions>
  <inkml:trace contextRef="#ctx0" brushRef="#br0">6 0 2959 0 0,'0'0'27'0'0,"0"0"0"0"0,0 0-1 0 0,-1 0 1 0 0,1 0 0 0 0,0 0-1 0 0,0 0 1 0 0,0 0-1 0 0,-1 1 1 0 0,1-1 0 0 0,0 0-1 0 0,0 0 1 0 0,-1 0-1 0 0,1 0 1 0 0,0 0 0 0 0,0 0-1 0 0,0 0 1 0 0,-1 1-1 0 0,1-1 1 0 0,0 0 0 0 0,0 0-1 0 0,0 0 1 0 0,0 0-1 0 0,0 1 1 0 0,-1-1 0 0 0,1 0-1 0 0,0 0 1 0 0,0 0 0 0 0,0 1-1 0 0,0-1 1 0 0,0 0-1 0 0,0 0 1 0 0,0 1 0 0 0,0-1-1 0 0,0 0 1 0 0,0 0-1 0 0,0 0 1 0 0,0 1 0 0 0,0-1-1 0 0,0 0 1 0 0,0 0-1 0 0,0 1 1 0 0,0-1 0 0 0,0 0-1 0 0,0 0 1 0 0,0 0 0 0 0,0 1-1 0 0,0-1 1 0 0,0 0-1 0 0,0 0 1 0 0,0 1 0 0 0,1-1-1 0 0,-1 0 1 0 0,0 0-1 0 0,0 0 1 0 0,0 0 0 0 0,1 1-1 0 0,-1 0 205 0 0,1 0 0 0 0,-1 0 0 0 0,1 0 0 0 0,0 0 0 0 0,-1-1 0 0 0,1 1 0 0 0,0 0 0 0 0,0 0 0 0 0,0-1 0 0 0,0 1 0 0 0,-1 0 0 0 0,2 0 0 0 0,13 3 465 0 0,0-1-1 0 0,0-1 0 0 0,0 0 1 0 0,17-1-1 0 0,32 5-117 0 0,0 5-313 0 0,-39-5-147 0 0,48 4-1 0 0,-36-6-45 0 0,61 2 420 0 0,-5 0 97 0 0,66 3 26 0 0,-23-2-346 0 0,88 6 79 0 0,-188-12-242 0 0,0-2 0 0 0,47-8 0 0 0,-77 9-84 0 0,89-19 138 0 0,-90 19-159 0 0,27-7 84 0 0,1 2 0 0 0,44-1 0 0 0,-11 3 6 0 0,-39 1-25 0 0,0 1 0 0 0,31 3-1 0 0,46 4 53 0 0,20-3-108 0 0,-81 0-10 0 0,20 2 0 0 0,-53-3 3 0 0,6 1 18 0 0,0-1-1 0 0,18 0 0 0 0,62 4 44 0 0,-56-4-64 0 0,-22-1 0 0 0,33-2 0 0 0,-40 0 9 0 0,0 1-1 0 0,0 0 1 0 0,13 3-1 0 0,-12-2 2 0 0,0 0 0 0 0,16-1 0 0 0,45-1 39 0 0,-39 2-34 0 0,7 0 7 0 0,21 0 20 0 0,69-5 33 0 0,123 2-22 0 0,-99 5 10 0 0,71 0 85 0 0,-179-5-68 0 0,72-4 171 0 0,-118 5-277 0 0,1 1 1 0 0,0 0-1 0 0,-1 0 1 0 0,1 0 0 0 0,0 0-1 0 0,-1 0 1 0 0,1 0-1 0 0,0 1 1 0 0,-1-1-1 0 0,1 0 1 0 0,-1 1 0 0 0,1 0-1 0 0,0-1 1 0 0,-1 1-1 0 0,1 0 1 0 0,1 1 0 0 0,1 3-293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2:19.358"/>
    </inkml:context>
    <inkml:brush xml:id="br0">
      <inkml:brushProperty name="width" value="0.1" units="cm"/>
      <inkml:brushProperty name="height" value="0.1" units="cm"/>
      <inkml:brushProperty name="color" value="#F4F91B"/>
    </inkml:brush>
  </inkml:definitions>
  <inkml:trace contextRef="#ctx0" brushRef="#br0">13 183 2303 0 0,'-1'0'60'0'0,"1"0"-1"0"0,-1 0 0 0 0,1 0 1 0 0,-1 0-1 0 0,1 0 0 0 0,0 0 0 0 0,-1 0 1 0 0,1 0-1 0 0,-1 0 0 0 0,1 1 0 0 0,0-1 1 0 0,-1 0-1 0 0,1 0 0 0 0,-1 0 0 0 0,1 0 1 0 0,0 0-1 0 0,-1 1 0 0 0,1-1 1 0 0,0 0-1 0 0,-1 0 0 0 0,1 1 0 0 0,0-1 1 0 0,-1 0-1 0 0,1 1 0 0 0,0-1 0 0 0,-1 0 1 0 0,1 1-1 0 0,0-1 0 0 0,0 0 1 0 0,0 1-1 0 0,-1-1 0 0 0,1 0 0 0 0,0 1 1 0 0,0-1-1 0 0,0 1 0 0 0,0-1 0 0 0,0 0 1 0 0,0 1-1 0 0,0-1 0 0 0,0 2 0 0 0,0-2 10 0 0,0 1-1 0 0,0-1 0 0 0,1 1 0 0 0,-1 0 0 0 0,0-1 0 0 0,0 1 0 0 0,1-1 0 0 0,-1 1 0 0 0,1 0 0 0 0,-1-1 0 0 0,0 1 0 0 0,1-1 0 0 0,-1 1 0 0 0,1-1 0 0 0,-1 0 0 0 0,1 1 0 0 0,0-1 0 0 0,-1 0 0 0 0,1 1 0 0 0,-1-1 0 0 0,1 0 0 0 0,0 1 0 0 0,-1-1 0 0 0,1 0 0 0 0,-1 0 0 0 0,1 0 0 0 0,1 0 0 0 0,17 1 400 0 0,1-1 1 0 0,-1 0-1 0 0,1-2 0 0 0,-1-1 1 0 0,36-8-1 0 0,0 0 323 0 0,-30 6-562 0 0,0 2 0 0 0,0 1 0 0 0,0 0 0 0 0,27 4-1 0 0,-35-2-175 0 0,0 0 0 0 0,0-1 0 0 0,0-1 0 0 0,26-6 0 0 0,-26 4 68 0 0,1 1 1 0 0,0 0 0 0 0,31 1 0 0 0,-39 2-13 0 0,1 0 0 0 0,-1-1-1 0 0,13-3 1 0 0,15-1 160 0 0,1 4-87 0 0,1 2-1 0 0,48 8 1 0 0,-76-8-156 0 0,31 4 35 0 0,71 10 11 0 0,-76-5 50 0 0,0-3-1 0 0,1-1 1 0 0,0-2 0 0 0,41-1-1 0 0,-49-4-1 0 0,0 2 0 0 0,0 0 0 0 0,34 7 0 0 0,-10-1-88 0 0,102-2 1 0 0,-31-3-23 0 0,-67 1 29 0 0,1-3 0 0 0,101-12 0 0 0,-124 8-24 0 0,-26 3-7 0 0,0 0 0 0 0,-1 0 0 0 0,1-1 1 0 0,-1-1-1 0 0,19-6 0 0 0,10-8-8 0 0,-9 2 0 0 0,1 3 0 0 0,62-18 0 0 0,40 9 64 0 0,-123 20-64 0 0,35-4 0 0 0,57 1 0 0 0,-11 7 0 0 0,-48-1 0 0 0,-28-1 0 0 0,1 0 0 0 0,24-3 0 0 0,-18-1 0 0 0,-1-2 0 0 0,1 0 0 0 0,30-12 0 0 0,-38 12 2 0 0,0 0 1 0 0,0 1-1 0 0,1 0 0 0 0,27-2 0 0 0,-37 5 3 0 0,0 0 0 0 0,0 0 0 0 0,-1 0 0 0 0,1-1 0 0 0,-1 1 0 0 0,1-1 0 0 0,4-3 0 0 0,20-7 8 0 0,-29 12-13 0 0,9-2 0 0 0,1 0 0 0 0,-1 0 0 0 0,1 1 0 0 0,17-1 0 0 0,-25 2 0 0 0,0 0 0 0 0,0 0 0 0 0,-1 0 0 0 0,1 1 0 0 0,0-1 0 0 0,0 0 0 0 0,0 1 0 0 0,-1-1 0 0 0,1 1 0 0 0,0 0 0 0 0,0 0 0 0 0,-1 0 0 0 0,1-1 0 0 0,-1 1 0 0 0,1 1 0 0 0,-1-1 0 0 0,1 0 0 0 0,-1 0 0 0 0,0 1 0 0 0,1-1 0 0 0,-1 0 0 0 0,0 1 0 0 0,0-1 0 0 0,0 1 0 0 0,0 0 0 0 0,0-1 0 0 0,0 1 0 0 0,-1 0 0 0 0,1-1 0 0 0,-1 1 0 0 0,1 0 0 0 0,0 3 0 0 0,0 7-166 0 0,-1 0 0 0 0,0 1 0 0 0,-1-1-1 0 0,0 0 1 0 0,-4 19 0 0 0,0-2-4821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2:44.183"/>
    </inkml:context>
    <inkml:brush xml:id="br0">
      <inkml:brushProperty name="width" value="0.1" units="cm"/>
      <inkml:brushProperty name="height" value="0.1" units="cm"/>
      <inkml:brushProperty name="color" value="#F4F91B"/>
    </inkml:brush>
  </inkml:definitions>
  <inkml:trace contextRef="#ctx0" brushRef="#br0">634 244 919 0 0,'-3'-46'594'0'0,"5"43"-516"0"0,-1 0-1 0 0,1 0 1 0 0,0 1 0 0 0,0-1 0 0 0,0 0 0 0 0,0 1 0 0 0,4-4-1 0 0,19-21-77 0 0,38-49 0 0 0,-61 73 308 0 0,0 0 0 0 0,-1 0 0 0 0,1-1 0 0 0,-1 1 0 0 0,1 0 0 0 0,-1 0 0 0 0,0-1 0 0 0,0 1-1 0 0,-1-1 1 0 0,1 1 0 0 0,0-7 0 0 0,-2 9-141 0 0,1 0 0 0 0,-1 0 0 0 0,1 0 0 0 0,-1 0 0 0 0,1 0 0 0 0,-1 0-1 0 0,1 0 1 0 0,-1 1 0 0 0,0-1 0 0 0,0 0 0 0 0,1 1 0 0 0,-1-1 0 0 0,0 0 0 0 0,0 1 0 0 0,0-1 0 0 0,0 1 0 0 0,0-1-1 0 0,1 1 1 0 0,-1-1 0 0 0,0 1 0 0 0,0 0 0 0 0,0 0 0 0 0,0-1 0 0 0,-2 1 0 0 0,-32-3 646 0 0,9 2-195 0 0,14-1-405 0 0,-1 1 0 0 0,1 0 0 0 0,-24 2 0 0 0,-3 7 97 0 0,31-6-252 0 0,0 0 0 0 0,0 0 1 0 0,0-1-1 0 0,-9 0 0 0 0,-17 2 278 0 0,28-1-198 0 0,0-2 1 0 0,1 1-1 0 0,-1-1 1 0 0,0 1 0 0 0,0-2-1 0 0,0 1 1 0 0,0-1-1 0 0,-9-2 1 0 0,-21-8 797 0 0,35 11-910 0 0,-1-1 0 0 0,1 1 0 0 0,-1 0-1 0 0,1 0 1 0 0,-1 0 0 0 0,1-1 0 0 0,-1 2 0 0 0,1-1 0 0 0,-1 0 0 0 0,1 0 0 0 0,-1 0-1 0 0,1 1 1 0 0,-1-1 0 0 0,1 1 0 0 0,-1-1 0 0 0,1 1 0 0 0,0 0 0 0 0,-1-1 0 0 0,1 1 0 0 0,0 0-1 0 0,-2 1 1 0 0,-17 12 321 0 0,12-7-290 0 0,1 0 0 0 0,0 1 0 0 0,0 1 0 0 0,1-1 0 0 0,0 1 0 0 0,0 0 0 0 0,1 0 0 0 0,0 1 0 0 0,1-1 0 0 0,0 1 0 0 0,1 0 0 0 0,-4 17 0 0 0,-2 8-40 0 0,7-27-11 0 0,0-1 0 0 0,0 1 0 0 0,1 0 0 0 0,-1 0 0 0 0,2 0-1 0 0,-1 0 1 0 0,2 9 0 0 0,1 33 110 0 0,-1-33-34 0 0,3 29 0 0 0,6 47 118 0 0,8 10 3 0 0,-10-57-124 0 0,-5-27-45 0 0,1-1 0 0 0,9 28 0 0 0,-11-36 2 0 0,1 0-1 0 0,-1 1 1 0 0,-1-1-1 0 0,0 1 1 0 0,0 0 0 0 0,-2 19-1 0 0,1 18 98 0 0,2 65-124 0 0,-2-84-8 0 0,-9 197 187 0 0,-3-64 264 0 0,11-154-436 0 0,-1-1 0 0 0,0 1-1 0 0,-5 9 1 0 0,-2 10-15 0 0,0 12 59 0 0,-5 59 0 0 0,-1 8 2 0 0,9-73-44 0 0,-19 80 38 0 0,5-22 8 0 0,9-28-64 0 0,9-48 0 0 0,-1 4 2 0 0,2-1 6 0 0,-2-1 0 0 0,0 0-1 0 0,-1 0 1 0 0,0 0 0 0 0,-1-1 0 0 0,-1 0-1 0 0,-10 19 1 0 0,7-18 59 0 0,2-1 0 0 0,-10 31-1 0 0,17-46-66 0 0,-4 13 19 0 0,2 0 0 0 0,0 0 1 0 0,0 1-1 0 0,1-1 0 0 0,2 25 0 0 0,-1 17-6 0 0,-1-5 31 0 0,1-31-20 0 0,-1 0 1 0 0,-4 25 0 0 0,4-35-13 0 0,0 1 1 0 0,1 16-1 0 0,-2 19 25 0 0,-5 40-37 0 0,6-23 98 0 0,2-34-68 0 0,-2 4-12 0 0,0-17 5 0 0,2 30 0 0 0,0-36-15 0 0,-1 0-1 0 0,-1 0 1 0 0,0 0-1 0 0,-1 0 1 0 0,-4 19-1 0 0,-3 14 12 0 0,7-19 33 0 0,2 31 0 0 0,0-24-28 0 0,1 14-24 0 0,-3 76 0 0 0,0-99 16 0 0,0-13 0 0 0,1 1 0 0 0,1 16 0 0 0,1-20-16 0 0,-2 0 0 0 0,1 0 0 0 0,-1 0 0 0 0,-1 7 0 0 0,1-8 0 0 0,0 0 0 0 0,0 0 0 0 0,1 0 0 0 0,0 0 0 0 0,0 0 0 0 0,0 0 0 0 0,1 6 0 0 0,1 1 7 0 0,-1 1 0 0 0,-1 0 0 0 0,0 0 0 0 0,0 0 0 0 0,-1 0 0 0 0,-1 0 1 0 0,-1 0-1 0 0,-6 22 0 0 0,8-33-7 0 0,0 5 12 0 0,0 0 0 0 0,1 0 0 0 0,0 12 0 0 0,-2 13 68 0 0,-1-17-71 0 0,2-10-3 0 0,0 0 0 0 0,0-1 0 0 0,1 1 0 0 0,0 0 1 0 0,-1-1-1 0 0,1 1 0 0 0,1 0 0 0 0,0 6 0 0 0,1-1-6 0 0,9 32 0 0 0,-4-12 0 0 0,-7-25 0 0 0,1-1 0 0 0,0 1 0 0 0,0 0 0 0 0,0-1 0 0 0,1 1 0 0 0,3 7 0 0 0,-1-6 7 0 0,-1 1 0 0 0,1-1 1 0 0,0 0-1 0 0,0-1 0 0 0,1 1 0 0 0,-1-1 0 0 0,1 0 0 0 0,10 8 0 0 0,-4-5 10 0 0,-1 0 0 0 0,0 1 0 0 0,9 11 0 0 0,-9-10 3 0 0,0 0 0 0 0,16 12 0 0 0,70 49-20 0 0,-91-68 6 0 0,1 1-1 0 0,0-1 0 0 0,0 0 1 0 0,12 3-1 0 0,-13-4-1 0 0,0 0 0 0 0,0 0 0 0 0,0 0 1 0 0,0 1-1 0 0,0-1 0 0 0,0 1 0 0 0,0 0 0 0 0,5 5 0 0 0,62 51 60 0 0,-70-57-62 0 0,0 0 0 0 0,0 0 1 0 0,1-1-1 0 0,-1 1 0 0 0,1-1 0 0 0,-1 1 0 0 0,1-1 0 0 0,-1 0 0 0 0,1 0 1 0 0,0 0-1 0 0,0 0 0 0 0,0-1 0 0 0,-1 1 0 0 0,1-1 0 0 0,0 0 0 0 0,0 0 0 0 0,0 0 1 0 0,0 0-1 0 0,0 0 0 0 0,0-1 0 0 0,-1 1 0 0 0,1-1 0 0 0,0 1 0 0 0,0-1 0 0 0,-1 0 1 0 0,1 0-1 0 0,0-1 0 0 0,-1 1 0 0 0,4-3 0 0 0,3-1 13 0 0,0-1 1 0 0,-1-1-1 0 0,0 1 0 0 0,8-10 0 0 0,-14 14-16 0 0,-1 0-1 0 0,1 0 1 0 0,-1 1-1 0 0,1-1 1 0 0,0 1-1 0 0,0-1 1 0 0,0 1-1 0 0,0 0 1 0 0,0 0-1 0 0,0-1 1 0 0,0 2-1 0 0,0-1 1 0 0,0 0-1 0 0,0 0 1 0 0,0 1-1 0 0,1-1 0 0 0,-1 1 1 0 0,0-1-1 0 0,0 1 1 0 0,1 0-1 0 0,-1 0 1 0 0,0 0-1 0 0,1 0 1 0 0,-1 1-1 0 0,0-1 1 0 0,0 1-1 0 0,1-1 1 0 0,-1 1-1 0 0,0 0 1 0 0,0-1-1 0 0,0 1 1 0 0,0 0-1 0 0,0 1 1 0 0,0-1-1 0 0,0 0 1 0 0,0 1-1 0 0,0-1 1 0 0,-1 1-1 0 0,1-1 1 0 0,-1 1-1 0 0,1 0 1 0 0,-1-1-1 0 0,1 1 1 0 0,0 2-1 0 0,4 7-590 0 0,-1-1-1 0 0,0 1 0 0 0,3 11 1 0 0,0 2-3230 0 0,7 13-2586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1:16.958"/>
    </inkml:context>
    <inkml:brush xml:id="br0">
      <inkml:brushProperty name="width" value="0.1" units="cm"/>
      <inkml:brushProperty name="height" value="0.1" units="cm"/>
      <inkml:brushProperty name="color" value="#F4F91B"/>
    </inkml:brush>
  </inkml:definitions>
  <inkml:trace contextRef="#ctx0" brushRef="#br0">0 1 2471 0 0,'0'0'5'0'0,"0"0"-1"0"0,1 0 1 0 0,-1 1 0 0 0,0-1-1 0 0,0 0 1 0 0,0 1-1 0 0,1-1 1 0 0,-1 0-1 0 0,0 0 1 0 0,0 1-1 0 0,1-1 1 0 0,-1 0-1 0 0,0 0 1 0 0,1 0-1 0 0,-1 1 1 0 0,0-1-1 0 0,1 0 1 0 0,-1 0-1 0 0,0 0 1 0 0,1 0-1 0 0,-1 0 1 0 0,0 0-1 0 0,1 0 1 0 0,-1 0-1 0 0,0 1 1 0 0,1-1-1 0 0,-1 0 1 0 0,0-1-1 0 0,1 1 1 0 0,-1 0-1 0 0,0 0 1 0 0,1 0-1 0 0,-1 0 1 0 0,0 0-1 0 0,1 0 1 0 0,10-3 114 0 0,-5 5 151 0 0,1-1 1 0 0,-2 1-1 0 0,1 0 1 0 0,0 0-1 0 0,11 6 0 0 0,-14-6-168 0 0,0-1 0 0 0,0 0-1 0 0,0 0 1 0 0,0 0 0 0 0,0-1 0 0 0,0 1-1 0 0,0-1 1 0 0,0 0 0 0 0,1 1-1 0 0,-1-2 1 0 0,0 1 0 0 0,0 0-1 0 0,0 0 1 0 0,0-1 0 0 0,0 0-1 0 0,4-1 1 0 0,6-1 305 0 0,-6 3-318 0 0,0 0 0 0 0,0 0 0 0 0,0 1-1 0 0,0 0 1 0 0,0 0 0 0 0,0 0 0 0 0,0 1 0 0 0,11 4-1 0 0,11 2 97 0 0,-24-6-174 0 0,1 0 0 0 0,-1 0-1 0 0,0 1 1 0 0,0 0 0 0 0,0-1-1 0 0,-1 2 1 0 0,8 4 0 0 0,15 11 31 0 0,-24-18-31 0 0,0-1 0 0 0,0 1 0 0 0,-1 0 0 0 0,1-1-1 0 0,0 0 1 0 0,0 0 0 0 0,0 0 0 0 0,-1 0 0 0 0,1 0 0 0 0,0 0-1 0 0,0-1 1 0 0,2 0 0 0 0,36-10 407 0 0,-39 10-390 0 0,3 0-5 0 0,0-1-1 0 0,0 1 1 0 0,0 1 0 0 0,0-1-1 0 0,0 1 1 0 0,1 0 0 0 0,8 1-1 0 0,-6 1-22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1:17.432"/>
    </inkml:context>
    <inkml:brush xml:id="br0">
      <inkml:brushProperty name="width" value="0.1" units="cm"/>
      <inkml:brushProperty name="height" value="0.1" units="cm"/>
      <inkml:brushProperty name="color" value="#F4F91B"/>
    </inkml:brush>
  </inkml:definitions>
  <inkml:trace contextRef="#ctx0" brushRef="#br0">0 12 7631 0 0,'0'0'583'0'0,"16"3"-294"0"0,3-1-289 0 0,33-3 0 0 0,-18 1 0 0 0,63 9 0 0 0,-69-10 38 0 0,28-4-1 0 0,-52 5-32 0 0,0 0-1 0 0,0 0 1 0 0,0 0 0 0 0,0 1 0 0 0,-1-1-1 0 0,1 1 1 0 0,5 2 0 0 0,21 3 10 0 0,-29-6-13 0 0,0 0 0 0 0,0 0-1 0 0,0 0 1 0 0,0-1-1 0 0,0 1 1 0 0,0 0 0 0 0,0 0-1 0 0,0-1 1 0 0,-1 1-1 0 0,1-1 1 0 0,0 1 0 0 0,0 0-1 0 0,0-1 1 0 0,0 0 0 0 0,0 1-1 0 0,-1-1 1 0 0,1 1-1 0 0,0-1 1 0 0,-1 0 0 0 0,1 0-1 0 0,0 1 1 0 0,-1-1-1 0 0,1 0 1 0 0,-1 0 0 0 0,1 0-1 0 0,-1 0 1 0 0,1 0-1 0 0,-1 0 1 0 0,1-1 0 0 0,5-10 13 0 0,-5 19-15 0 0,-1-6 0 0 0,0 0 0 0 0,0 0 0 0 0,1 1 0 0 0,-1-1 0 0 0,0 0 0 0 0,0 0 0 0 0,0 1 0 0 0,0-1 0 0 0,0 0 0 0 0,0 0 0 0 0,-1 1 0 0 0,1-1 0 0 0,0 0 0 0 0,-1 0 0 0 0,0 3 0 0 0,1-4 6 0 0,0 1 0 0 0,1-1 0 0 0,-1 0-1 0 0,0 0 1 0 0,1 1 0 0 0,-1-1 0 0 0,1 0 0 0 0,-1 1-1 0 0,0-1 1 0 0,1 0 0 0 0,-1 0 0 0 0,1 0-1 0 0,-1 0 1 0 0,0 1 0 0 0,1-1 0 0 0,-1 0-1 0 0,1 0 1 0 0,-1 0 0 0 0,1 0 0 0 0,-1 0-1 0 0,1 0 1 0 0,-1 0 0 0 0,0 0 0 0 0,1 0 0 0 0,-1 0-1 0 0,1 0 1 0 0,-1-1 0 0 0,1 1 0 0 0,-1 0-1 0 0,0 0 1 0 0,1 0 0 0 0,-1 0 0 0 0,1-1-1 0 0,-1 1 1 0 0,0 0 0 0 0,1 0 0 0 0,-1-1 0 0 0,0 1-1 0 0,1 0 1 0 0,-1-1 0 0 0,0 1 0 0 0,1 0-1 0 0,-1-1 1 0 0,0 1 0 0 0,0-1 0 0 0,1 1-1 0 0,-1 0 1 0 0,0-2 0 0 0,0 11-58 0 0,0-1-19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2:45.313"/>
    </inkml:context>
    <inkml:brush xml:id="br0">
      <inkml:brushProperty name="width" value="0.1" units="cm"/>
      <inkml:brushProperty name="height" value="0.1" units="cm"/>
      <inkml:brushProperty name="color" value="#F4F91B"/>
    </inkml:brush>
  </inkml:definitions>
  <inkml:trace contextRef="#ctx0" brushRef="#br0">6 6 455 0 0,'-6'-5'2416'0'0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00.776"/>
    </inkml:context>
    <inkml:brush xml:id="br0">
      <inkml:brushProperty name="width" value="0.2" units="cm"/>
      <inkml:brushProperty name="height" value="1.2" units="cm"/>
      <inkml:brushProperty name="color" value="#33CCFF"/>
      <inkml:brushProperty name="inkEffects" value="pencil"/>
    </inkml:brush>
  </inkml:definitions>
  <inkml:trace contextRef="#ctx0" brushRef="#br0">35 0 17711 154343 85642,'-5'1'1840'4005'2,"-1"1"-1744"4271"-4,1 0-3568-287 1,-4 0-5048-1682 9,0 0 865-6307-8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2:46.926"/>
    </inkml:context>
    <inkml:brush xml:id="br0">
      <inkml:brushProperty name="width" value="0.1" units="cm"/>
      <inkml:brushProperty name="height" value="0.1" units="cm"/>
      <inkml:brushProperty name="color" value="#F4F91B"/>
    </inkml:brush>
  </inkml:definitions>
  <inkml:trace contextRef="#ctx0" brushRef="#br0">1 6 8375 0 0,'8'-3'1125'0'0,"-8"3"-1075"0"0,1-1 0 0 0,-1 1 0 0 0,0 0 0 0 0,0 0 0 0 0,1-1 0 0 0,-1 1 0 0 0,0 0 0 0 0,1 0 0 0 0,-1 0 0 0 0,0 0 0 0 0,1-1 0 0 0,-1 1 0 0 0,1 0 0 0 0,-1 0 0 0 0,0 0 0 0 0,1 0 0 0 0,-1 0 0 0 0,0 0 0 0 0,1 0 0 0 0,-1 0 0 0 0,1 0 0 0 0,-1 0 0 0 0,0 0 0 0 0,1 0 0 0 0,-1 1 0 0 0,0-1 0 0 0,1 0 0 0 0,-1 0 0 0 0,0 0 0 0 0,1 0 0 0 0,-1 1 0 0 0,1-1 0 0 0,4 2 196 0 0,0 0 0 0 0,0 0 0 0 0,0-1 0 0 0,0 0 0 0 0,0 0 0 0 0,0 0 0 0 0,0-1 0 0 0,6 1 0 0 0,47-5 306 0 0,-9 1 262 0 0,111 10-550 0 0,1-1-19 0 0,-13 2-106 0 0,-141-8-120 0 0,0 0 1 0 0,-1 1-1 0 0,1 0 0 0 0,0 0 0 0 0,-1 1 1 0 0,1 0-1 0 0,-1 0 0 0 0,1 0 1 0 0,-1 1-1 0 0,0 0 0 0 0,0 0 1 0 0,7 5-1 0 0,-10-6-11 0 0,0 1 0 0 0,-1-1-1 0 0,1 1 1 0 0,0-1 0 0 0,-1 1 0 0 0,1 0-1 0 0,-1 0 1 0 0,0 0 0 0 0,0 0 0 0 0,0 1-1 0 0,0-1 1 0 0,-1 1 0 0 0,1-1 0 0 0,-1 1-1 0 0,0-1 1 0 0,0 1 0 0 0,0-1 0 0 0,-1 1-1 0 0,1 0 1 0 0,-1 0 0 0 0,0-1 0 0 0,0 1 0 0 0,0 5-1 0 0,-3 27 93 0 0,2 0 0 0 0,7 58 0 0 0,-1 10 48 0 0,-4-67 667 0 0,1 0-1 0 0,1 0 0 0 0,17 72 1 0 0,-14-87-691 0 0,-2-6-1008 0 0,1 1-1 0 0,6 15 0 0 0,-5-19 992 0 0,0 1 0 0 0,-1 0 0 0 0,-1 0-1 0 0,-1 0 1 0 0,1 0 0 0 0,-2 0 0 0 0,0 1-1 0 0,-1-1 1 0 0,-1 1 0 0 0,0-1 0 0 0,-3 23 0 0 0,-1 5 234 0 0,2-1 1 0 0,4 62 0 0 0,0-17-27 0 0,4 197-729 0 0,1-164-970 0 0,-3-66 1384 0 0,-3-38 0 0 0,0 1 0 0 0,-1 30 0 0 0,-6 32 0 0 0,3-36 0 0 0,-7 40 0 0 0,-7 55 40 0 0,12-86-12 0 0,-16 73 0 0 0,5-77 0 0 0,10-34-16 0 0,2 0 0 0 0,-5 17 0 0 0,3 14 4 0 0,2 0-1 0 0,2 74 1 0 0,2-9 1 0 0,-1-85-17 0 0,5 25 0 0 0,-2-27 0 0 0,-2 38 0 0 0,-5 40 0 0 0,1-12 64 0 0,2-76-51 0 0,1 0 0 0 0,-1-1 0 0 0,-1 1 0 0 0,0-1 0 0 0,0 0 0 0 0,-1 0 0 0 0,-1 0 1 0 0,-6 11-1 0 0,-3 5-2 0 0,7-15-12 0 0,1-1 1 0 0,1 1 0 0 0,0 1 0 0 0,-5 15 0 0 0,-21 126 64 0 0,26-131-51 0 0,0 0 0 0 0,-2 0 0 0 0,-1 0-1 0 0,-19 39 1 0 0,22-54-13 0 0,0 0 0 0 0,-1-1 0 0 0,1 0-1 0 0,-1 0 1 0 0,-1-1 0 0 0,0 1 0 0 0,1-1-1 0 0,-2-1 1 0 0,1 0 0 0 0,-1 0 0 0 0,0 0 0 0 0,0-1-1 0 0,0 0 1 0 0,0 0 0 0 0,-1-1 0 0 0,0 0-1 0 0,1 0 1 0 0,-14 1 0 0 0,-14 1 8 0 0,-1-1 0 0 0,0-2-1 0 0,-46-4 1 0 0,26 1 41 0 0,54 1-47 0 0,-11 0 34 0 0,-1 1 0 0 0,-21 3 0 0 0,32-4-29 0 0,-1 2 0 0 0,1-1 0 0 0,-1 0 1 0 0,1 1-1 0 0,0 0 0 0 0,-1 0 0 0 0,1 0 0 0 0,0 1 1 0 0,0-1-1 0 0,1 1 0 0 0,-8 6 0 0 0,0 2-7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3:29.239"/>
    </inkml:context>
    <inkml:brush xml:id="br0">
      <inkml:brushProperty name="width" value="0.1" units="cm"/>
      <inkml:brushProperty name="height" value="0.1" units="cm"/>
      <inkml:brushProperty name="color" value="#F4F91B"/>
    </inkml:brush>
  </inkml:definitions>
  <inkml:trace contextRef="#ctx0" brushRef="#br0">200 14 9815 0 0,'-6'-2'1162'0'0,"8"-1"-875"0"0,3-4 2575 0 0,-5 7-2706 0 0,0-1-1 0 0,1 1 1 0 0,-1 0-1 0 0,1 0 1 0 0,-1 0-1 0 0,0 0 0 0 0,1 0 1 0 0,-1-1-1 0 0,1 1 1 0 0,-1 0-1 0 0,1 0 1 0 0,-1 0-1 0 0,0 0 1 0 0,2 0-1 0 0,-1 1-64 0 0,0-1 0 0 0,-1 1 0 0 0,1 0-1 0 0,0-1 1 0 0,0 1 0 0 0,0 0 0 0 0,0-1-1 0 0,-1 1 1 0 0,1 0 0 0 0,0 0-1 0 0,-1 0 1 0 0,2 1 0 0 0,1 4-99 0 0,-1-1 0 0 0,1 0 1 0 0,-1 1-1 0 0,2 7 0 0 0,-1 2 146 0 0,-1 1 0 0 0,0 0-1 0 0,-2 1 1 0 0,0-1 0 0 0,0 0-1 0 0,-4 20 1 0 0,-2 0 244 0 0,-19 59 0 0 0,15-69-276 0 0,-2 0 0 0 0,0 0 0 0 0,-2-1 0 0 0,-1-1 0 0 0,-19 25 0 0 0,-25 40 253 0 0,51-73-239 0 0,-1 0 0 0 0,2 0 0 0 0,-11 34 0 0 0,16-43-61 0 0,1 1 1 0 0,-1-1 0 0 0,1 1-1 0 0,0 0 1 0 0,1-1-1 0 0,1 12 1 0 0,-1-15-30 0 0,0-1-1 0 0,1 0 1 0 0,0 0-1 0 0,0 0 1 0 0,0 0-1 0 0,0 0 1 0 0,0 0 0 0 0,0 0-1 0 0,1 0 1 0 0,0 0-1 0 0,-1 0 1 0 0,1-1-1 0 0,0 1 1 0 0,0-1-1 0 0,1 0 1 0 0,-1 1 0 0 0,5 3-1 0 0,1-2 36 0 0,-1 0 0 0 0,1 0 0 0 0,0-1-1 0 0,0 0 1 0 0,0 0 0 0 0,0-1 0 0 0,0 0-1 0 0,1-1 1 0 0,-1 0 0 0 0,1 0 0 0 0,-1-1 0 0 0,1 0-1 0 0,-1 0 1 0 0,1-1 0 0 0,12-2 0 0 0,9-3 251 0 0,0-2-1 0 0,55-21 1 0 0,-23 2 897 0 0,65-39 0 0 0,-92 47-1724 0 0,-30 16 441 0 0,-1 1 0 0 0,0 0 0 0 0,1 1 0 0 0,-1-1 0 0 0,1 1 0 0 0,0 0 0 0 0,-1 0 1 0 0,8-1-1 0 0,-11 2-43 0 0,0 0 0 0 0,0 0 0 0 0,0 1 0 0 0,0-1 0 0 0,0 0 0 0 0,0 0 0 0 0,0 0 0 0 0,0 1 0 0 0,0-1 0 0 0,0 0 0 0 0,0 1 0 0 0,-1-1 0 0 0,1 1 0 0 0,0-1 0 0 0,0 1 0 0 0,0-1 0 0 0,-1 1 0 0 0,2 1 0 0 0,-1-1-338 0 0,0 0 1 0 0,-1 0-1 0 0,1 1 1 0 0,-1-1-1 0 0,1 0 1 0 0,-1 0-1 0 0,0 1 1 0 0,0-1-1 0 0,0 0 1 0 0,1 1-1 0 0,-1-1 1 0 0,0 0-1 0 0,0 1 1 0 0,-1-1-1 0 0,1 0 1 0 0,0 1-1 0 0,-1 1 1 0 0,-4 15-4868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3:29.658"/>
    </inkml:context>
    <inkml:brush xml:id="br0">
      <inkml:brushProperty name="width" value="0.1" units="cm"/>
      <inkml:brushProperty name="height" value="0.1" units="cm"/>
      <inkml:brushProperty name="color" value="#F4F91B"/>
    </inkml:brush>
  </inkml:definitions>
  <inkml:trace contextRef="#ctx0" brushRef="#br0">112 1 2303 0 0,'-11'0'96'0'0,"2"4"32"0"0,1-1-128 0 0,3-1 0 0 0,-1 0 0 0 0,1 0 0 0 0,1 0 0 0 0,-2 1 0 0 0,-3 3 0 0 0,-6 1 0 0 0,-1 5 1760 0 0,-1-3 320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3:30.094"/>
    </inkml:context>
    <inkml:brush xml:id="br0">
      <inkml:brushProperty name="width" value="0.1" units="cm"/>
      <inkml:brushProperty name="height" value="0.1" units="cm"/>
      <inkml:brushProperty name="color" value="#F4F91B"/>
    </inkml:brush>
  </inkml:definitions>
  <inkml:trace contextRef="#ctx0" brushRef="#br0">120 334 15807 0 0,'0'0'363'0'0,"20"15"1010"0"0,-8-6-1289 0 0,1 0-1 0 0,0-1 0 0 0,0 0 0 0 0,1-2 1 0 0,0 1-1 0 0,1-2 0 0 0,-1 1 0 0 0,1-2 1 0 0,28 5-1 0 0,-37-8-45 0 0,1-1 0 0 0,0 1 0 0 0,0-1 0 0 0,-1-1 0 0 0,1 1 0 0 0,0-1 0 0 0,-1 0 0 0 0,1-1 0 0 0,0 1 0 0 0,-1-1 0 0 0,0-1 1 0 0,1 1-1 0 0,-1-1 0 0 0,0 0 0 0 0,0-1 0 0 0,-1 1 0 0 0,1-1 0 0 0,-1 0 0 0 0,1-1 0 0 0,-1 1 0 0 0,-1-1 0 0 0,1 0 0 0 0,-1 0 0 0 0,7-11 0 0 0,-8 12 12 0 0,0-1-1 0 0,0 0 1 0 0,-1 0-1 0 0,0 0 1 0 0,0 0-1 0 0,0-1 1 0 0,-1 1-1 0 0,1-1 1 0 0,-1 1-1 0 0,-1-1 1 0 0,1 1-1 0 0,-1-1 1 0 0,0 1-1 0 0,-1-9 1 0 0,0 6 15 0 0,-1 0 0 0 0,0-1-1 0 0,-1 1 1 0 0,0 0 0 0 0,0 0 0 0 0,-1 0 0 0 0,1 1 0 0 0,-10-13-1 0 0,2 5 24 0 0,-1 0 0 0 0,-1 0 1 0 0,-1 1-1 0 0,0 1 0 0 0,0 0 0 0 0,-1 1 0 0 0,-29-17 0 0 0,30 21-37 0 0,-1 1 0 0 0,0 0 0 0 0,0 1 0 0 0,0 1 0 0 0,-1 1 1 0 0,-23-5-1 0 0,27 7-33 0 0,0 1 0 0 0,0 0 0 0 0,0 1 0 0 0,0 0-1 0 0,0 1 1 0 0,0 0 0 0 0,1 1 0 0 0,-1 0 0 0 0,-16 6 0 0 0,25-7 13 0 0,0 0-1 0 0,0 0 1 0 0,1 0 0 0 0,-1 1-1 0 0,0-1 1 0 0,1 1-1 0 0,-1-1 1 0 0,1 1 0 0 0,0 0-1 0 0,-1 0 1 0 0,1 0-1 0 0,0 1 1 0 0,0-1 0 0 0,1 0-1 0 0,-1 1 1 0 0,0-1-1 0 0,-1 4 1 0 0,2-4-178 0 0,1 0 0 0 0,-1 0 1 0 0,1 0-1 0 0,-1 0 0 0 0,1 0 0 0 0,0 0 0 0 0,0 0 1 0 0,0 0-1 0 0,0 1 0 0 0,0 2 0 0 0,1-2-615 0 0,0 0 0 0 0,0 0 0 0 0,0 0-1 0 0,0 0 1 0 0,0 0 0 0 0,1 0 0 0 0,-1-1-1 0 0,3 4 1 0 0,11 12-4266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3:30.531"/>
    </inkml:context>
    <inkml:brush xml:id="br0">
      <inkml:brushProperty name="width" value="0.1" units="cm"/>
      <inkml:brushProperty name="height" value="0.1" units="cm"/>
      <inkml:brushProperty name="color" value="#F4F91B"/>
    </inkml:brush>
  </inkml:definitions>
  <inkml:trace contextRef="#ctx0" brushRef="#br0">424 236 8287 0 0,'-5'-53'1036'0'0,"5"52"-942"0"0,0 1-1 0 0,0 0 0 0 0,-1 0 0 0 0,1-1 0 0 0,0 1 0 0 0,0 0 0 0 0,0 0 1 0 0,0-1-1 0 0,0 1 0 0 0,-1 0 0 0 0,1 0 0 0 0,0-1 0 0 0,0 1 0 0 0,0 0 1 0 0,-1 0-1 0 0,1 0 0 0 0,0-1 0 0 0,0 1 0 0 0,-1 0 0 0 0,1 0 0 0 0,0 0 0 0 0,-1 0 1 0 0,1 0-1 0 0,0 0 0 0 0,0-1 0 0 0,-1 1 0 0 0,1 0 0 0 0,0 0 0 0 0,-1 0 1 0 0,1 0-1 0 0,0 0 0 0 0,0 0 0 0 0,-1 0 0 0 0,1 0 0 0 0,0 0 0 0 0,-1 1 1 0 0,1-1-1 0 0,-13 2-210 0 0,12-2 156 0 0,-18 3-509 0 0,0-1 0 0 0,0 0 0 0 0,0-2 0 0 0,-26-2 0 0 0,22 1 715 0 0,0 0 1 0 0,0 2-1 0 0,-25 3 1 0 0,42-3-1 0 0,0 1 1 0 0,-1-1-1 0 0,1 1 1 0 0,0 0-1 0 0,0 1 0 0 0,1-1 1 0 0,-1 1-1 0 0,0 0 1 0 0,1 1-1 0 0,0-1 0 0 0,0 1 1 0 0,0 0-1 0 0,0 1 1 0 0,0-1-1 0 0,-5 8 0 0 0,5-5-82 0 0,1 0-1 0 0,0 0 0 0 0,0 1 1 0 0,1-1-1 0 0,0 1 0 0 0,1 0 0 0 0,-1 0 1 0 0,1 0-1 0 0,1 0 0 0 0,0 0 1 0 0,0 0-1 0 0,0 10 0 0 0,1-6-107 0 0,1 0-1 0 0,0 0 1 0 0,0-1 0 0 0,1 1-1 0 0,1 0 1 0 0,0-1-1 0 0,8 21 1 0 0,-9-28-48 0 0,0 1 0 0 0,1-1 0 0 0,0 1 0 0 0,0-1 0 0 0,0 0 1 0 0,0 0-1 0 0,0 0 0 0 0,1-1 0 0 0,0 1 0 0 0,6 4 0 0 0,-8-6 3 0 0,1-1 0 0 0,0 1 0 0 0,-1-1 0 0 0,1 0 0 0 0,0 1 0 0 0,0-1-1 0 0,0-1 1 0 0,0 1 0 0 0,0 0 0 0 0,0-1 0 0 0,0 1 0 0 0,0-1 0 0 0,0 0 0 0 0,0 0 0 0 0,0 0 0 0 0,0-1 0 0 0,0 1 0 0 0,4-2 0 0 0,5-2 31 0 0,-1 0 0 0 0,0-1 0 0 0,0 0 0 0 0,-1-1 0 0 0,1 0 0 0 0,-1-1 0 0 0,-1 0 0 0 0,1 0 0 0 0,-1-1 0 0 0,-1-1 0 0 0,12-13 0 0 0,5-10 45 0 0,-1-1 1 0 0,19-37 0 0 0,-13 20-45 0 0,-20 34-69 0 0,-8 11 12 0 0,1 1 0 0 0,0-1 0 0 0,0 1 0 0 0,0-1-1 0 0,0 1 1 0 0,1 0 0 0 0,6-6 0 0 0,-9 10 12 0 0,-1-1 0 0 0,1 1 1 0 0,-1 0-1 0 0,0-1 0 0 0,1 1 0 0 0,-1 0 0 0 0,1 0 0 0 0,-1 0 0 0 0,1-1 1 0 0,-1 1-1 0 0,1 0 0 0 0,-1 0 0 0 0,1 0 0 0 0,-1 0 0 0 0,1 0 0 0 0,-1 0 1 0 0,1 0-1 0 0,-1 0 0 0 0,1 0 0 0 0,-1 0 0 0 0,1 0 0 0 0,-1 0 0 0 0,1 1 1 0 0,-1-1-1 0 0,1 0 0 0 0,-1 0 0 0 0,1 1 0 0 0,9 12-70 0 0,2 22-19 0 0,-12-32 88 0 0,13 50-25 0 0,-3 1 0 0 0,-3 0 0 0 0,-2 1 0 0 0,-2 0 0 0 0,-2 0 0 0 0,-9 66 0 0 0,7-112 41 0 0,0 0 1 0 0,-1-1-1 0 0,0 1 0 0 0,-1 0 0 0 0,0-1 1 0 0,0 1-1 0 0,-9 13 0 0 0,9-17 5 0 0,-1 0-1 0 0,0 0 1 0 0,0-1-1 0 0,0 1 1 0 0,0-1-1 0 0,-1 0 0 0 0,0 0 1 0 0,0-1-1 0 0,0 1 1 0 0,0-1-1 0 0,0 0 1 0 0,-8 3-1 0 0,-5 0 175 0 0,0 0-1 0 0,-1-1 1 0 0,1-1-1 0 0,-1 0 1 0 0,0-2-1 0 0,-22 1 0 0 0,-115-7 541 0 0,148 3-723 0 0,-7 1-10 0 0,3-1-103 0 0,0 1 0 0 0,1-1-1 0 0,-1-1 1 0 0,-15-4 0 0 0,26 5-198 0 0,1 1-1 0 0,-1 0 0 0 0,0 0 1 0 0,0-1-1 0 0,1 1 1 0 0,-1 0-1 0 0,0-1 1 0 0,-7-11-4858 0 0</inkml:trace>
  <inkml:trace contextRef="#ctx0" brushRef="#br0" timeOffset="1">1300 69 6447 0 0,'2'-23'576'0'0,"-4"9"-464"0"0,0 2-112 0 0,-4 3 2472 0 0,1 7-1584 0 0,-4-1-608 0 0,-6-1-120 0 0,0 2-32 0 0,-4 2 0 0 0,-1 6-128 0 0,-2-1 0 0 0,-2 4 0 0 0,-2 1 0 0 0,0-3 0 0 0,-2 2 0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3:30.889"/>
    </inkml:context>
    <inkml:brush xml:id="br0">
      <inkml:brushProperty name="width" value="0.1" units="cm"/>
      <inkml:brushProperty name="height" value="0.1" units="cm"/>
      <inkml:brushProperty name="color" value="#F4F91B"/>
    </inkml:brush>
  </inkml:definitions>
  <inkml:trace contextRef="#ctx0" brushRef="#br0">49 145 13615 0 0,'-11'13'1780'0'0,"3"8"-1655"0"0,1-1-1 0 0,1 1 0 0 0,1 0 1 0 0,1 0-1 0 0,1 1 0 0 0,0-1 1 0 0,2 1-1 0 0,1 0 1 0 0,0-1-1 0 0,4 23 0 0 0,-3-34-112 0 0,1 0-1 0 0,0 0 1 0 0,1-1-1 0 0,0 1 0 0 0,0-1 1 0 0,1 1-1 0 0,0-1 1 0 0,1 0-1 0 0,0-1 1 0 0,7 10-1 0 0,-9-15 10 0 0,0 1-1 0 0,0-1 0 0 0,0 0 0 0 0,1 0 1 0 0,-1 0-1 0 0,1 0 0 0 0,0-1 1 0 0,0 0-1 0 0,0 1 0 0 0,0-2 0 0 0,0 1 1 0 0,0 0-1 0 0,0-1 0 0 0,1 1 1 0 0,-1-1-1 0 0,1-1 0 0 0,-1 1 1 0 0,1-1-1 0 0,-1 1 0 0 0,1-1 0 0 0,-1 0 1 0 0,1-1-1 0 0,-1 1 0 0 0,6-2 1 0 0,2-1 99 0 0,0-1 0 0 0,0 0 0 0 0,-1-1 0 0 0,0 0 0 0 0,0-1 0 0 0,0 0 0 0 0,-1-1 0 0 0,1 0 0 0 0,13-13 0 0 0,5-7 228 0 0,43-50 0 0 0,-58 61-298 0 0,-1 0 1 0 0,-1-2 0 0 0,0 1 0 0 0,-1-2 0 0 0,-1 1 0 0 0,-1-2 0 0 0,10-28-1 0 0,-17 41-37 0 0,0-1-1 0 0,0 0 0 0 0,-1 1 1 0 0,0-1-1 0 0,-1 0 0 0 0,0 0 1 0 0,0 0-1 0 0,0 0 0 0 0,-4-15 0 0 0,2 17-2 0 0,0 0 0 0 0,0 0 0 0 0,0 0 0 0 0,-1 0 0 0 0,0 1-1 0 0,0-1 1 0 0,-1 1 0 0 0,0 0 0 0 0,1 0 0 0 0,-2 0 0 0 0,1 1-1 0 0,-1-1 1 0 0,1 1 0 0 0,-6-4 0 0 0,0 2-11 0 0,0 0 0 0 0,0 1 0 0 0,-1 0 0 0 0,1 1 0 0 0,-1 0 1 0 0,0 0-1 0 0,0 1 0 0 0,-1 0 0 0 0,1 1 0 0 0,0 1 0 0 0,-1 0 0 0 0,1 0 0 0 0,-1 1 1 0 0,1 1-1 0 0,-1 0 0 0 0,1 0 0 0 0,-1 1 0 0 0,-11 4 0 0 0,12-4-136 0 0,-1 1 0 0 0,1 1 0 0 0,0 0 0 0 0,0 1-1 0 0,1 0 1 0 0,-1 1 0 0 0,1 0 0 0 0,0 0 0 0 0,0 1 0 0 0,1 1 0 0 0,0 0-1 0 0,1 0 1 0 0,-1 0 0 0 0,1 1 0 0 0,1 0 0 0 0,0 1 0 0 0,-8 13 0 0 0,5 2-1122 0 0,6 1-48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3:31.277"/>
    </inkml:context>
    <inkml:brush xml:id="br0">
      <inkml:brushProperty name="width" value="0.1" units="cm"/>
      <inkml:brushProperty name="height" value="0.1" units="cm"/>
      <inkml:brushProperty name="color" value="#F4F91B"/>
    </inkml:brush>
  </inkml:definitions>
  <inkml:trace contextRef="#ctx0" brushRef="#br0">752 18 12439 0 0,'-3'-5'555'0'0,"3"5"-519"0"0,0-1 0 0 0,-1 0 1 0 0,1 1-1 0 0,0-1 0 0 0,0 1 0 0 0,-1-1 1 0 0,1 0-1 0 0,0 1 0 0 0,-1-1 1 0 0,1 1-1 0 0,0-1 0 0 0,-1 1 0 0 0,1-1 1 0 0,-1 1-1 0 0,1-1 0 0 0,-1 1 1 0 0,1 0-1 0 0,-1-1 0 0 0,1 1 0 0 0,-1 0 1 0 0,0-1-1 0 0,1 1 0 0 0,-1 0 1 0 0,1 0-1 0 0,-1-1 0 0 0,0 1 0 0 0,1 0 1 0 0,-1 0-1 0 0,0 0 0 0 0,1 0 1 0 0,-1 0-1 0 0,1 0 0 0 0,-1 0 0 0 0,0 0 1 0 0,1 0-1 0 0,-1 0 0 0 0,-1 1 1 0 0,-14 1 1390 0 0,2-2-916 0 0,-8 5-417 0 0,0 1 1 0 0,1 1-1 0 0,-33 15 0 0 0,-59 37-293 0 0,-23 10 883 0 0,36-32 1332 0 0,55-22-2611 0 0,-50 24-1 0 0,88-35 570 0 0,0 0 0 0 0,0 0 0 0 0,0 1 0 0 0,1-1 0 0 0,0 1 0 0 0,-1 1 0 0 0,-5 6 0 0 0,11-10 51 0 0,0-1-1 0 0,0 0 1 0 0,0 1 0 0 0,0-1 0 0 0,0 0 0 0 0,0 1 0 0 0,0-1-1 0 0,0 1 1 0 0,1 0 0 0 0,-1-1 0 0 0,1 1 0 0 0,-1-1 0 0 0,1 1-1 0 0,0 0 1 0 0,-1 0 0 0 0,1-1 0 0 0,0 1 0 0 0,0 0 0 0 0,0-1-1 0 0,0 1 1 0 0,1 0 0 0 0,-1-1 0 0 0,0 1 0 0 0,1 0 0 0 0,-1-1-1 0 0,1 1 1 0 0,0 0 0 0 0,-1-1 0 0 0,1 1 0 0 0,0-1 0 0 0,0 1 0 0 0,0-1-1 0 0,0 0 1 0 0,0 1 0 0 0,0-1 0 0 0,0 0 0 0 0,1 0 0 0 0,-1 0-1 0 0,2 2 1 0 0,3 1-21 0 0,1 1 0 0 0,-1-1 1 0 0,1-1-1 0 0,0 1 0 0 0,0-1 0 0 0,12 4 0 0 0,47 9 44 0 0,-36-10-50 0 0,40 9 40 0 0,-11-3-5 0 0,0 3 0 0 0,78 30 0 0 0,-121-38 34 0 0,2 0 37 0 0,22 12 0 0 0,-37-17-51 0 0,1 0 0 0 0,-1 0 0 0 0,1 0 0 0 0,-1 1 0 0 0,0-1 1 0 0,0 1-1 0 0,0 0 0 0 0,-1 0 0 0 0,1 0 0 0 0,0 0 0 0 0,-1 0 0 0 0,3 5 1 0 0,-5-6-14 0 0,1 0 0 0 0,0 0 0 0 0,-1 0 0 0 0,1 0 0 0 0,-1 0 0 0 0,0 0 0 0 0,0 0 0 0 0,0 0 0 0 0,0 0 0 0 0,0 0 0 0 0,0 0 0 0 0,0 0 0 0 0,-1 0 0 0 0,1 0 0 0 0,-1 0 0 0 0,1 0 0 0 0,-1 0 0 0 0,0 0 0 0 0,0-1 0 0 0,0 1 0 0 0,0 0 0 0 0,0 0 0 0 0,0-1 0 0 0,0 1 1 0 0,-1-1-1 0 0,1 1 0 0 0,-1-1 0 0 0,1 0 0 0 0,-1 1 0 0 0,-1 0 0 0 0,-6 5 116 0 0,-1-1 1 0 0,1-1 0 0 0,-1 0-1 0 0,-12 5 1 0 0,18-8-128 0 0,-98 40 538 0 0,-17 8-1020 0 0,-127 72 0 0 0,202-93-1628 0 0,5 0-5082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3:33.213"/>
    </inkml:context>
    <inkml:brush xml:id="br0">
      <inkml:brushProperty name="width" value="0.1" units="cm"/>
      <inkml:brushProperty name="height" value="0.1" units="cm"/>
      <inkml:brushProperty name="color" value="#F4F91B"/>
    </inkml:brush>
  </inkml:definitions>
  <inkml:trace contextRef="#ctx0" brushRef="#br0">1 28 2759 0 0,'0'-5'248'0'0,"2"-1"-248"0"0,-1 0 0 0 0,1 1 0 0 0,-2 1 608 0 0,0 2 80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3:33.906"/>
    </inkml:context>
    <inkml:brush xml:id="br0">
      <inkml:brushProperty name="width" value="0.1" units="cm"/>
      <inkml:brushProperty name="height" value="0.1" units="cm"/>
      <inkml:brushProperty name="color" value="#F4F91B"/>
    </inkml:brush>
  </inkml:definitions>
  <inkml:trace contextRef="#ctx0" brushRef="#br0">1 1 7775 0 0,'5'1'280'0'0,"0"0"0"0"0,0 0 0 0 0,0 0 0 0 0,0 1 0 0 0,0 0 0 0 0,-1 0 0 0 0,6 3 0 0 0,18 6 296 0 0,13 1 105 0 0,-22-8-460 0 0,0 2-1 0 0,-1 0 1 0 0,1 0-1 0 0,-2 2 0 0 0,1 0 1 0 0,16 12-1 0 0,-9-1 7 0 0,0 2 0 0 0,28 32 0 0 0,-10-10-124 0 0,-22-21 50 0 0,-1 2 0 0 0,32 48-1 0 0,-22-29 213 0 0,-13-20-146 0 0,-2 1 0 0 0,0 0 0 0 0,18 44 0 0 0,-30-57-45 0 0,0-1 1 0 0,-1 1-1 0 0,0 0 0 0 0,0 0 1 0 0,-1 12-1 0 0,3 21 768 0 0,9 6-493 0 0,-13-41-378 0 0,-1-9-64 0 0,1 0 0 0 0,0 1 0 0 0,0-1 0 0 0,0 1 0 0 0,0-1 0 0 0,0 1 0 0 0,0-1 0 0 0,-1 0 0 0 0,1 1 1 0 0,0-1-1 0 0,0 1 0 0 0,0-1 0 0 0,0 1 0 0 0,1-1 0 0 0,-1 1 0 0 0,0-1 0 0 0,0 0 0 0 0,0 1 0 0 0,0-1 0 0 0,0 1 0 0 0,1-1 0 0 0,-1 0 0 0 0,0 1 1 0 0,0-1-1 0 0,0 1 0 0 0,1-1 0 0 0,-1 0 0 0 0,0 1 0 0 0,1-1 0 0 0,-1 0 0 0 0,0 1 0 0 0,2-1 175 0 0,-2-8 643 0 0,0 8-797 0 0,0-1 0 0 0,0 0-1 0 0,0 0 1 0 0,1 0 0 0 0,-1 0-1 0 0,0 1 1 0 0,1-1 0 0 0,-1 0-1 0 0,1 0 1 0 0,-1 1 0 0 0,1-1-1 0 0,-1 0 1 0 0,1 1 0 0 0,-1-1-1 0 0,1 0 1 0 0,0 1 0 0 0,-1-1-1 0 0,2 0 1 0 0,-1 1-19 0 0,-1-1 1 0 0,1 1-1 0 0,0-1 0 0 0,-1 1 0 0 0,1-1 1 0 0,-1 1-1 0 0,0-1 0 0 0,1 1 1 0 0,-1-1-1 0 0,1 1 0 0 0,-1-1 1 0 0,0 0-1 0 0,1 1 0 0 0,-1-1 1 0 0,0 1-1 0 0,1-1 0 0 0,-1-1 1 0 0,0 2 12 0 0,0-1 1 0 0,0 0 0 0 0,0 1 0 0 0,0-1 0 0 0,-1 1 0 0 0,1-1 0 0 0,0 1 0 0 0,0-1 0 0 0,0 1 0 0 0,-1-1 0 0 0,1 1-1 0 0,0-1 1 0 0,-1 1 0 0 0,1-1 0 0 0,0 1 0 0 0,-1-1 0 0 0,1 1 0 0 0,-1 0 0 0 0,1-1 0 0 0,-1 1 0 0 0,1 0-1 0 0,-1-1 1 0 0,1 1 0 0 0,-1 0 0 0 0,1 0 0 0 0,-1-1 0 0 0,1 1 0 0 0,-1 0 0 0 0,1 0 0 0 0,-2 0 0 0 0,0-1 36 0 0,1 1 0 0 0,-1 0 0 0 0,0 0-1 0 0,0 0 1 0 0,0 0 0 0 0,0 0 0 0 0,1 0 0 0 0,-1 1 0 0 0,0-1 0 0 0,-2 1 0 0 0,-1 0 59 0 0,3 0-95 0 0,1-1-1 0 0,-1 0 0 0 0,0 1 1 0 0,1-1-1 0 0,-1 1 0 0 0,1 0 1 0 0,-1-1-1 0 0,1 1 0 0 0,-1 0 1 0 0,-1 1-1 0 0,3 0-11 0 0,2-2-5 0 0,1 1-1 0 0,-1-1 1 0 0,0 1 0 0 0,1-1-1 0 0,-1 0 1 0 0,1 0 0 0 0,-1 0 0 0 0,4 0-1 0 0,-3 0-3 0 0,4 2-2 0 0,-6-2 0 0 0,-1 0 0 0 0,0 0 0 0 0,1 0 0 0 0,-1 1 0 0 0,0-1 0 0 0,1 0 0 0 0,-1 0 0 0 0,0 0 0 0 0,1 0 0 0 0,-1 0 0 0 0,0 0 0 0 0,1 0 0 0 0,-1 0 0 0 0,0 0 0 0 0,1 0 0 0 0,-1 0 0 0 0,0 0 0 0 0,1 0 0 0 0,-1 0 0 0 0,0 0 0 0 0,1 0 0 0 0,-1-1 0 0 0,0 1 0 0 0,1 0 0 0 0,1 0 0 0 0,-1 0 0 0 0,1 0 0 0 0,-1 0 0 0 0,0 0 0 0 0,1 0 0 0 0,-1 0 0 0 0,1 0 0 0 0,-1 1 0 0 0,0-1 0 0 0,1 0 0 0 0,-1 1 0 0 0,0-1 0 0 0,1 1 0 0 0,-1 0 0 0 0,2 1 0 0 0,3 1 0 0 0,1-1 0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3:51.752"/>
    </inkml:context>
    <inkml:brush xml:id="br0">
      <inkml:brushProperty name="width" value="0.1" units="cm"/>
      <inkml:brushProperty name="height" value="0.1" units="cm"/>
      <inkml:brushProperty name="color" value="#F4F91B"/>
    </inkml:brush>
  </inkml:definitions>
  <inkml:trace contextRef="#ctx0" brushRef="#br0">566 39 1439 0 0,'-8'-2'159'0'0,"-3"-3"145"0"0,-1 2 1 0 0,0-1-1 0 0,-1 1 0 0 0,1 1 0 0 0,-25-2 0 0 0,24 4 200 0 0,-1-1 0 0 0,-15-2-1 0 0,47 4-339 0 0,-1 0 0 0 0,0-1 0 0 0,0-1 0 0 0,21-4 0 0 0,0 1-23 0 0,63 0 18 0 0,110 10 0 0 0,-79-1-146 0 0,231-12 40 0 0,-310 4-53 0 0,0 2 0 0 0,71 8 0 0 0,-29-2 19 0 0,-15-1 109 0 0,-72-3-27 0 0,-15 1 101 0 0,-15 0 76 0 0,-49 2-46 0 0,1 3 0 0 0,0 4 0 0 0,0 2 0 0 0,-97 32 0 0 0,-181 62-168 0 0,67-14-64 0 0,267-88 0 0 0,-29 9 32 0 0,28-10-2 0 0,0 1 1 0 0,1 0-1 0 0,-18 9 1 0 0,26-10 123 0 0,3-2 290 0 0,9 1-140 0 0,-3-2-304 0 0,-1 0 26 0 0,-1-1-1 0 0,1 0 1 0 0,0 1-1 0 0,0-1 1 0 0,-1 0-1 0 0,1 0 1 0 0,0 0-1 0 0,0 0 1 0 0,-1 0-1 0 0,1 0 1 0 0,0-1 0 0 0,0 1-1 0 0,-1-1 1 0 0,1 1-1 0 0,0-1 1 0 0,-1 0-1 0 0,3-1 1 0 0,29-19 229 0 0,-19 12-114 0 0,-4 1-59 0 0,1-1 1 0 0,-1 0-1 0 0,-1 0 0 0 0,1-1 0 0 0,14-21 0 0 0,-13 17 5 0 0,0 0-1 0 0,20-18 0 0 0,6 0 112 0 0,28-25 307 0 0,-65 54-436 0 0,-5 2-39 0 0,-8 3 11 0 0,2 2-29 0 0,0 0-1 0 0,0 1 1 0 0,0 0 0 0 0,0 1-1 0 0,1 0 1 0 0,-13 10 0 0 0,-56 51-24 0 0,47-37 7 0 0,-31 25-192 0 0,-2-3 0 0 0,-3-2 0 0 0,-133 73 0 0 0,82-67-832 0 0,12-7-2614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00.888"/>
    </inkml:context>
    <inkml:brush xml:id="br0">
      <inkml:brushProperty name="width" value="0.2" units="cm"/>
      <inkml:brushProperty name="height" value="1.2" units="cm"/>
      <inkml:brushProperty name="color" value="#33CCFF"/>
      <inkml:brushProperty name="inkEffects" value="pencil"/>
    </inkml:brush>
  </inkml:definitions>
  <inkml:trace contextRef="#ctx0" brushRef="#br0">649 1 15775 209687 85364,'-14'3'2272'0'0,"-9"1"-960"0"0,0 1-648 0 0,-3 2-88 0 0,-5 1-8 0 0,-4 3-8 0 0,-5 2 0 0 0,-6 4-256 0 0,-2 2-48 0 0,-2 3-16 0 0,0 0 0 0 0,2 1-112 0 0,3 0-32 0 0,4 0 0 0 0,3-1 0 0 0,3 0 0 0 0,4-1-8 0 0,7-3-24015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3:58.006"/>
    </inkml:context>
    <inkml:brush xml:id="br0">
      <inkml:brushProperty name="width" value="0.1" units="cm"/>
      <inkml:brushProperty name="height" value="0.1" units="cm"/>
      <inkml:brushProperty name="color" value="#F4F91B"/>
    </inkml:brush>
  </inkml:definitions>
  <inkml:trace contextRef="#ctx0" brushRef="#br0">1391 201 4631 0 0,'0'-3'125'0'0,"0"2"-109"0"0,0 0 0 0 0,0 1 0 0 0,0-1-1 0 0,0 1 1 0 0,0-1 0 0 0,0 0 0 0 0,0 1 0 0 0,0-1 0 0 0,0 1 0 0 0,0-1 0 0 0,1 0 0 0 0,-1 1 0 0 0,0-1 0 0 0,0 1 0 0 0,1-1 0 0 0,-1 1-1 0 0,0-1 1 0 0,1 1 0 0 0,-1-1 0 0 0,1 0 0 0 0,34-11-235 0 0,-32 10 173 0 0,-1 1-1 0 0,0-1 1 0 0,0 0-1 0 0,-1 0 1 0 0,1 0-1 0 0,0 0 1 0 0,-1 0-1 0 0,1 0 1 0 0,-1 0-1 0 0,1 0 1 0 0,0-4-1 0 0,-1 4 439 0 0,0 0 0 0 0,0-1 0 0 0,0 1 0 0 0,0 0 0 0 0,-1-1 0 0 0,1 1 0 0 0,-1-4 0 0 0,0 7-278 0 0,-1 0 1 0 0,0 0-1 0 0,1 0 1 0 0,-1 0-1 0 0,0 0 1 0 0,0 0-1 0 0,0-1 1 0 0,0 1-1 0 0,0 0 0 0 0,0-1 1 0 0,0 1-1 0 0,0 0 1 0 0,0-1-1 0 0,0 1 1 0 0,0-1-1 0 0,0 0 1 0 0,0 1-1 0 0,0-1 1 0 0,0 0-1 0 0,0 0 1 0 0,-1 1-1 0 0,0-1 1 0 0,-1 0-36 0 0,1 1 0 0 0,-1-1 0 0 0,0 0 0 0 0,1 1 0 0 0,-1-1 0 0 0,0 0 0 0 0,0-1 0 0 0,1 1 0 0 0,-1 0 0 0 0,-2-1 0 0 0,2-1 72 0 0,1 1-1 0 0,-1 0 0 0 0,1-1 0 0 0,0 1 1 0 0,0-1-1 0 0,-1 0 0 0 0,1 0 1 0 0,0 0-1 0 0,1 0 0 0 0,-1 0 0 0 0,0 0 1 0 0,1 0-1 0 0,-2-3 0 0 0,1 3-83 0 0,1 1-1 0 0,-1 0 1 0 0,1-1-1 0 0,-1 1 1 0 0,1 0-1 0 0,-1-1 1 0 0,0 1-1 0 0,1 0 1 0 0,-1 0-1 0 0,0 1 0 0 0,0-1 1 0 0,-2-1-1 0 0,-27-6 39 0 0,24 6-80 0 0,-33-7 653 0 0,0 2 1 0 0,-45-3 0 0 0,-33 8 170 0 0,-21-2-400 0 0,75-4-156 0 0,-50-4 392 0 0,-23-1-239 0 0,126 12-408 0 0,-175-16 692 0 0,149 16-654 0 0,1 1 0 0 0,-1 2 0 0 0,-39 8 0 0 0,46-3-221 0 0,-37 13 0 0 0,39-10-737 0 0,-6 2-3675 0 0,2 1-1530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3:59.393"/>
    </inkml:context>
    <inkml:brush xml:id="br0">
      <inkml:brushProperty name="width" value="0.1" units="cm"/>
      <inkml:brushProperty name="height" value="0.1" units="cm"/>
      <inkml:brushProperty name="color" value="#F4F91B"/>
    </inkml:brush>
  </inkml:definitions>
  <inkml:trace contextRef="#ctx0" brushRef="#br0">2111 144 1375 0 0,'0'-5'348'0'0,"-1"0"0"0"0,0 0 0 0 0,0 1 0 0 0,-1-1-1 0 0,1 0 1 0 0,-1 0 0 0 0,0 1 0 0 0,0-1 0 0 0,-5-6-1 0 0,3 5 30 0 0,1-1-1 0 0,0 1 1 0 0,0-1-1 0 0,-4-11 0 0 0,7 15-155 0 0,-1 0 0 0 0,0 0-1 0 0,1 0 1 0 0,-1 0-1 0 0,-1 0 1 0 0,1 0-1 0 0,0 0 1 0 0,-1 1 0 0 0,1-1-1 0 0,-1 1 1 0 0,-3-5-1 0 0,4 6-146 0 0,-1 1-1 0 0,1-1 1 0 0,0 0-1 0 0,-1 0 1 0 0,1 1-1 0 0,0-1 1 0 0,-1 1-1 0 0,1-1 1 0 0,0 1-1 0 0,-1-1 1 0 0,1 1-1 0 0,-1 0 0 0 0,1 0 1 0 0,-1 0-1 0 0,1 0 1 0 0,-1 0-1 0 0,1 0 1 0 0,-1 0-1 0 0,1 0 1 0 0,-1 1-1 0 0,1-1 1 0 0,0 0-1 0 0,-1 1 1 0 0,1 0-1 0 0,-2 0 1 0 0,-69 32 220 0 0,50-21-157 0 0,0-1 0 0 0,-1-2 0 0 0,-27 8 0 0 0,24-11 277 0 0,1-1 0 0 0,-1-1 0 0 0,-44 1 0 0 0,16-3 261 0 0,1 2 0 0 0,-76 16-1 0 0,-80 13-298 0 0,153-25 298 0 0,0-3 1 0 0,-108-4-1 0 0,-210-8-583 0 0,301 8 238 0 0,18 0-122 0 0,1-2 0 0 0,-58-8 0 0 0,68 0-97 0 0,-44-14 0 0 0,74 20-108 0 0,0 1 1 0 0,-1 0-1 0 0,1 1 0 0 0,-1 0 0 0 0,1 1 0 0 0,0 1 0 0 0,-22 3 1 0 0,13-2-153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4:04.781"/>
    </inkml:context>
    <inkml:brush xml:id="br0">
      <inkml:brushProperty name="width" value="0.1" units="cm"/>
      <inkml:brushProperty name="height" value="0.1" units="cm"/>
      <inkml:brushProperty name="color" value="#F4F91B"/>
    </inkml:brush>
  </inkml:definitions>
  <inkml:trace contextRef="#ctx0" brushRef="#br0">34 38 3823 0 0,'0'-2'168'0'0,"-2"-2"40"0"0,0-1-208 0 0,0 1 0 0 0,0 2 0 0 0,1 0 0 0 0,-1 0 232 0 0,0 1 8 0 0,0-3 0 0 0,-4 0 0 0 0,1 0-56 0 0,-3 1-16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4:05.532"/>
    </inkml:context>
    <inkml:brush xml:id="br0">
      <inkml:brushProperty name="width" value="0.1" units="cm"/>
      <inkml:brushProperty name="height" value="0.1" units="cm"/>
      <inkml:brushProperty name="color" value="#F4F91B"/>
    </inkml:brush>
  </inkml:definitions>
  <inkml:trace contextRef="#ctx0" brushRef="#br0">2471 16 8207 0 0,'-53'-10'183'0'0,"36"7"8"0"0,1 1-1 0 0,-1 2 1 0 0,1-1-1 0 0,-1 2 1 0 0,1 0-1 0 0,-1 1 1 0 0,1 1-1 0 0,0 0 1 0 0,-26 9-1 0 0,13-2-71 0 0,-27 7 234 0 0,36-11-134 0 0,1 0 0 0 0,-23 11-1 0 0,28-10-7 0 0,0-1 1 0 0,-1-1-1 0 0,1-1 0 0 0,-31 6 0 0 0,42-9-155 0 0,-7 0 57 0 0,0 0 0 0 0,0 0 1 0 0,0-1-1 0 0,0 0 0 0 0,0-1 0 0 0,1 0 0 0 0,-1 0 1 0 0,-15-5-1 0 0,15 4-58 0 0,-1 0-1 0 0,1 0 1 0 0,-1 1 0 0 0,0 0-1 0 0,1 1 1 0 0,-1 0 0 0 0,-16 2-1 0 0,-14 0-747 0 0,-18-1 1289 0 0,-96 13 0 0 0,109-8-522 0 0,21-4-35 0 0,-37 10 0 0 0,50-10-23 0 0,1 0 1 0 0,0-1-1 0 0,-1-1 0 0 0,1 0 0 0 0,-1-1 1 0 0,1 0-1 0 0,-14-3 0 0 0,-38-2 35 0 0,44 5 98 0 0,-34-6 0 0 0,1 0 49 0 0,14 4-73 0 0,-27-2 167 0 0,-117-24 1 0 0,102 17-155 0 0,66 9-138 0 0,-1 0 0 0 0,-18 1 0 0 0,15 0 0 0 0,-21 2 0 0 0,26 0 0 0 0,0 0 0 0 0,-13-2 0 0 0,-125-15 192 0 0,111 13-124 0 0,-17-1 67 0 0,36 5-218 0 0,1 1-1 0 0,-1 1 1 0 0,1 1-1 0 0,0 0 1 0 0,0 2-1 0 0,0 0 1 0 0,0 1 0 0 0,-36 18-1 0 0,22-7-3753 0 0,-2 4-1306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4:31.634"/>
    </inkml:context>
    <inkml:brush xml:id="br0">
      <inkml:brushProperty name="width" value="0.1" units="cm"/>
      <inkml:brushProperty name="height" value="0.1" units="cm"/>
      <inkml:brushProperty name="color" value="#F4F91B"/>
    </inkml:brush>
  </inkml:definitions>
  <inkml:trace contextRef="#ctx0" brushRef="#br0">608 1 455 0 0,'-7'3'33'0'0,"-1"0"-1"0"0,1-1 0 0 0,-1 0 0 0 0,0 0 0 0 0,-9 1 0 0 0,-8-3 5564 0 0,31-1-4855 0 0,1 1-597 0 0,-7 0-136 0 0,0 1 0 0 0,0-1 0 0 0,0 0 0 0 0,1 0-1 0 0,-1 0 1 0 0,0 0 0 0 0,0 0 0 0 0,0 1 0 0 0,0-1 0 0 0,0 0-1 0 0,0 0 1 0 0,0 0 0 0 0,0 0 0 0 0,0 0 0 0 0,0 1 0 0 0,0-1-1 0 0,0 0 1 0 0,0 0 0 0 0,0 0 0 0 0,0 0 0 0 0,0 1 0 0 0,0-1-1 0 0,0 0 1 0 0,0 0 0 0 0,0 0 0 0 0,-1 0 0 0 0,1 0 0 0 0,0 1-1 0 0,0-1 1 0 0,0 0 0 0 0,0 0 0 0 0,0 0 0 0 0,0 0 0 0 0,0 0-1 0 0,0 0 1 0 0,-1 0 0 0 0,1 1 0 0 0,0-1 0 0 0,0 0 0 0 0,0 0-1 0 0,0 0 1 0 0,-1 0 0 0 0,-2 3 623 0 0,-12 9 2783 0 0,15-12-3328 0 0,-1 1-1 0 0,1-1 0 0 0,-1 1 0 0 0,1-1 0 0 0,0 0 1 0 0,-1 1-1 0 0,1-1 0 0 0,-1 1 0 0 0,1 0 1 0 0,0-1-1 0 0,0 1 0 0 0,-1-1 0 0 0,1 1 1 0 0,0-1-1 0 0,0 1 0 0 0,0 0 0 0 0,0-1 0 0 0,0 1 1 0 0,-1-1-1 0 0,1 1 0 0 0,0 0 0 0 0,0-1 1 0 0,1 1-1 0 0,-1 0 0 0 0,0 0 0 0 0,2 2-10 0 0,0 0 1 0 0,0 0-1 0 0,1 0 0 0 0,0 0 0 0 0,-1-1 0 0 0,1 1 0 0 0,0-1 0 0 0,0 0 0 0 0,0 0 0 0 0,0 0 1 0 0,0 0-1 0 0,1 0 0 0 0,-1-1 0 0 0,1 1 0 0 0,-1-1 0 0 0,1 0 0 0 0,6 1 0 0 0,4 1 275 0 0,0-1 0 0 0,0-1 0 0 0,19 0 0 0 0,21-3 966 0 0,132 6-1836 0 0,-31 0 801 0 0,-127-4-243 0 0,108-11 159 0 0,0 0-21 0 0,-96 11-166 0 0,249 6 240 0 0,-172-6-49 0 0,-49-1-48 0 0,185 9 57 0 0,-169 0-210 0 0,56 3 0 0 0,-116-7 13 0 0,-21-3-3 0 0,0 0 1 0 0,0 0-1 0 0,0 0 1 0 0,0-1-1 0 0,-1 1 1 0 0,1-1-1 0 0,0 0 1 0 0,0 0-1 0 0,0 0 1 0 0,5-1-1 0 0,-8 1-17 0 0,0 0 1 0 0,-1 0-1 0 0,1 0 0 0 0,0 0 0 0 0,0 0 0 0 0,0 0 1 0 0,0 0-1 0 0,0-1 0 0 0,0 1 0 0 0,0 0 0 0 0,-1 0 0 0 0,1 0 1 0 0,0 0-1 0 0,0 0 0 0 0,0 0 0 0 0,0 0 0 0 0,0-1 1 0 0,0 1-1 0 0,0 0 0 0 0,0 0 0 0 0,0 0 0 0 0,0 0 1 0 0,0 0-1 0 0,0 0 0 0 0,0-1 0 0 0,0 1 0 0 0,0 0 1 0 0,0 0-1 0 0,0 0 0 0 0,0 0 0 0 0,0 0 0 0 0,0-1 0 0 0,0 1 1 0 0,0 0-1 0 0,0 0 0 0 0,0 0 0 0 0,0 0 0 0 0,0 0 1 0 0,0-1-1 0 0,0 1 0 0 0,0 0 0 0 0,0 0 0 0 0,0 0 1 0 0,0 0-1 0 0,0 0 0 0 0,1 0 0 0 0,-1 0 0 0 0,0 0 1 0 0,0-1-1 0 0,0 1 0 0 0,0 0 0 0 0,0 0 0 0 0,0 0 0 0 0,0 0 1 0 0,1 0-1 0 0,-1 0 0 0 0,-11-3-1181 0 0,-126-6 3195 0 0,84 4-2082 0 0,-57 2-1 0 0,4 8 76 0 0,-128 2 0 0 0,177-7 0 0 0,-34-2 0 0 0,-23-2 30 0 0,-144 13-1 0 0,-20 0-24 0 0,-150-23-5 0 0,330 15 26 0 0,-32-1 12 0 0,75-4-33 0 0,-134-14 44 0 0,177 16-39 0 0,8 1-10 0 0,1 1 0 0 0,0-1 0 0 0,-1 0 0 0 0,1 1 0 0 0,-1 0 0 0 0,0 0 0 0 0,1 0 0 0 0,-6 1 0 0 0,19-2 0 0 0,0-1 0 0 0,1 2 0 0 0,-1-1 0 0 0,0 2 0 0 0,16 1 0 0 0,1 0 0 0 0,99 5 0 0 0,132 2 0 0 0,100 6 0 0 0,71-8 0 0 0,-366-9 0 0 0,261 4 0 0 0,-104 0 0 0 0,77-13 0 0 0,-131 6 0 0 0,-7 1 0 0 0,-96-1 0 0 0,122-12 0 0 0,-161 12 0 0 0,-19 1 0 0 0,-16 2 0 0 0,-4 2-156 0 0,0 0-1 0 0,0 2 0 0 0,-26 5 1 0 0,6-2-1432 0 0,-21 3-4630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5:03.412"/>
    </inkml:context>
    <inkml:brush xml:id="br0">
      <inkml:brushProperty name="width" value="0.1" units="cm"/>
      <inkml:brushProperty name="height" value="0.1" units="cm"/>
      <inkml:brushProperty name="color" value="#F4F91B"/>
    </inkml:brush>
  </inkml:definitions>
  <inkml:trace contextRef="#ctx0" brushRef="#br0">373 1 4375 0 0,'-2'1'92'0'0,"0"0"-1"0"0,1-1 0 0 0,-1 1 1 0 0,0 0-1 0 0,0-1 1 0 0,0 1-1 0 0,1-1 0 0 0,-1 0 1 0 0,-4 1-1 0 0,-4 0 363 0 0,-3 2 156 0 0,-26 3 0 0 0,-9 1 1002 0 0,-5 5-45 0 0,-3 5-494 0 0,51-17-927 0 0,1 1-1 0 0,-1-1 0 0 0,0-1 1 0 0,1 1-1 0 0,-1 0 0 0 0,1-1 1 0 0,-1 0-1 0 0,0 0 0 0 0,1-1 1 0 0,-6-2-1 0 0,4 2 109 0 0,0 0-1 0 0,0 1 1 0 0,0-1-1 0 0,0 1 1 0 0,-8-1-1 0 0,-10-1 195 0 0,16 1-448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5:05.037"/>
    </inkml:context>
    <inkml:brush xml:id="br0">
      <inkml:brushProperty name="width" value="0.1" units="cm"/>
      <inkml:brushProperty name="height" value="0.1" units="cm"/>
      <inkml:brushProperty name="color" value="#F4F91B"/>
    </inkml:brush>
  </inkml:definitions>
  <inkml:trace contextRef="#ctx0" brushRef="#br0">3066 94 14335 0 0,'0'0'1110'0'0,"-17"-8"-140"0"0,7 5-840 0 0,-5-2 4 0 0,1 0 1 0 0,-1 1-1 0 0,1 1 0 0 0,-1 0 1 0 0,-24-1-1 0 0,-296-14 1634 0 0,255 3-1154 0 0,59 9-454 0 0,0 2-1 0 0,0 1 1 0 0,-30-2-1 0 0,-61 2 53 0 0,65-1-100 0 0,-53 4 0 0 0,-142 17-37 0 0,100-15 75 0 0,85-2-27 0 0,-38-2 69 0 0,18-3-71 0 0,56 3-64 0 0,-1 0-1 0 0,1 1 1 0 0,-43 5 0 0 0,34 0-57 0 0,-35-1 0 0 0,3 0 0 0 0,-207 8 224 0 0,108 1-96 0 0,53-2-128 0 0,89-7 10 0 0,-28 5 1 0 0,-11 3 32 0 0,-203 17 32 0 0,90-20 42 0 0,137-9 915 0 0,-62-9 0 0 0,81 12-1535 0 0,13 0 2 0 0,10-1 1149 0 0,290-7-2172 0 0,-47-19 1524 0 0,-153 13 0 0 0,-38 7 0 0 0,0 3 0 0 0,102 9 0 0 0,152-1 0 0 0,-185-8 0 0 0,-80 1 0 0 0,47 2 0 0 0,42 4 0 0 0,154-13 0 0 0,-259 5 0 0 0,154-5 0 0 0,-147 8 0 0 0,1 2 0 0 0,63 12 0 0 0,-27 0 0 0 0,0-3 0 0 0,119 2 0 0 0,-162-13 0 0 0,140 3 0 0 0,-125 0 0 0 0,74 14 0 0 0,-21 5 0 0 0,-82-19 0 0 0,-1-2 0 0 0,1 0 0 0 0,-1-1 0 0 0,1-2 0 0 0,35-5 0 0 0,-47 5 0 0 0,-7 3 0 0 0,-1-1 1 0 0,1 0-1 0 0,-1 0 0 0 0,1 0 1 0 0,-1 0-1 0 0,1 0 0 0 0,-1 0 1 0 0,1-1-1 0 0,-1 1 0 0 0,1 0 1 0 0,-1 0-1 0 0,1 0 0 0 0,-1 0 1 0 0,1-1-1 0 0,-1 1 0 0 0,1 0 1 0 0,-1 0-1 0 0,1-1 0 0 0,-1 1 1 0 0,0 0-1 0 0,1-1 0 0 0,-1 1 0 0 0,1 0 1 0 0,-1-1-1 0 0,0 1 0 0 0,0-1 1 0 0,1 0-1 0 0,-1 1 1 0 0,0-1 0 0 0,-1 0 0 0 0,1 1 1 0 0,-1-1-1 0 0,1 1 0 0 0,0-1 0 0 0,-1 1 0 0 0,1-1 0 0 0,-1 1 0 0 0,1-1 0 0 0,-1 1 0 0 0,1-1 1 0 0,-1 1-1 0 0,1-1 0 0 0,-1 1 0 0 0,0 0 0 0 0,0-1 0 0 0,-34-14 33 0 0,33 14-33 0 0,-14-5 0 0 0,-207-71 62 0 0,187 69-63 0 0,0 1 0 0 0,-57-3 0 0 0,-76 7 0 0 0,84 3 0 0 0,-744 24-102 0 0,708-18 35 0 0,-21 7-658 0 0,-372 98-7407 0 0,298-42 3427 0 0,207-66 4508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5:43.086"/>
    </inkml:context>
    <inkml:brush xml:id="br0">
      <inkml:brushProperty name="width" value="0.1" units="cm"/>
      <inkml:brushProperty name="height" value="0.1" units="cm"/>
      <inkml:brushProperty name="color" value="#F4F91B"/>
    </inkml:brush>
  </inkml:definitions>
  <inkml:trace contextRef="#ctx0" brushRef="#br0">6052 206 3967 0 0,'0'-1'83'0'0,"1"-1"-1"0"0,-1 1 0 0 0,1 0 0 0 0,-1 0 0 0 0,1-1 0 0 0,-1 1 0 0 0,1-1 0 0 0,-1 1 0 0 0,0 0 0 0 0,0-1 1 0 0,0 1-1 0 0,0-1 0 0 0,0 1 0 0 0,0 0 0 0 0,0-1 0 0 0,-1 1 0 0 0,1-1 0 0 0,0 1 0 0 0,-1 0 1 0 0,1-1-1 0 0,-1 1 0 0 0,1 0 0 0 0,-1 0 0 0 0,0-1 0 0 0,0 1 0 0 0,1 0 0 0 0,-1 0 0 0 0,0 0 0 0 0,0 0 1 0 0,0 0-1 0 0,0 0 0 0 0,0 0 0 0 0,0 0 0 0 0,-1 0 0 0 0,1 1 0 0 0,0-1 0 0 0,-3-1 0 0 0,-3-2 125 0 0,1 0-1 0 0,-2 1 0 0 0,1-1 0 0 0,0 1 1 0 0,-1 1-1 0 0,1-1 0 0 0,-1 1 0 0 0,0 1 1 0 0,1-1-1 0 0,-1 1 0 0 0,0 1 0 0 0,0-1 1 0 0,0 2-1 0 0,0-1 0 0 0,0 1 1 0 0,0 0-1 0 0,1 0 0 0 0,-1 1 0 0 0,0 0 1 0 0,1 1-1 0 0,-1-1 0 0 0,-9 6 0 0 0,-3 2-16 0 0,0-1-1 0 0,-1-1 1 0 0,1-1-1 0 0,-2 0 1 0 0,1-2-1 0 0,-1-1 1 0 0,-41 4-1 0 0,25-8-130 0 0,8 1 747 0 0,0-1 1 0 0,0-2-1 0 0,-47-8 0 0 0,-115-43 1078 0 0,172 48-1775 0 0,1 1 1 0 0,-1 0-1 0 0,-39-2 0 0 0,-60 9 258 0 0,72-3-342 0 0,-75-8-1 0 0,52 1 3 0 0,-154 2 388 0 0,71 2-236 0 0,-26-17-27 0 0,13 0-30 0 0,103 16-118 0 0,-31-1 26 0 0,-161 10 0 0 0,147 2-30 0 0,-150-8 0 0 0,147-6-5 0 0,38 1 45 0 0,-89 6 0 0 0,-141 7 77 0 0,60-3-117 0 0,90 0 0 0 0,115-2 16 0 0,1-1 0 0 0,-1-1 0 0 0,-67-11 0 0 0,-123-26 102 0 0,185 31-103 0 0,-80-3 1 0 0,-42 12 16 0 0,31 0-21 0 0,-3-11-11 0 0,84 3 0 0 0,-71 3 0 0 0,92 6 0 0 0,0 1 0 0 0,-45 13 0 0 0,-17 4 0 0 0,-83 9 0 0 0,-43 6 0 0 0,208-35 6 0 0,-1 0-1 0 0,1 1 0 0 0,1 0 1 0 0,-1 1-1 0 0,-12 5 0 0 0,17-5-1 0 0,0 0-1 0 0,0 0 1 0 0,1 1-1 0 0,-1-1 1 0 0,1 1 0 0 0,0 1-1 0 0,0-1 1 0 0,-8 13-1 0 0,-24 24-3 0 0,31-34 0 0 0,0 1 0 0 0,-1 0 0 0 0,2 0 0 0 0,-1 0 0 0 0,-6 13 0 0 0,-2 15 0 0 0,1 1 0 0 0,2 0 0 0 0,2 1 0 0 0,-5 40 0 0 0,-3 57 0 0 0,12-81 0 0 0,-15 67 0 0 0,14-92 0 0 0,2 0 0 0 0,1 0 0 0 0,1 0 0 0 0,2 1 0 0 0,1-1 0 0 0,1 1 0 0 0,2-1 0 0 0,13 59 0 0 0,-7-46 0 0 0,16 59 0 0 0,-21-88 0 0 0,1 0 0 0 0,1-1 0 0 0,0 1 0 0 0,1-1 0 0 0,9 13 0 0 0,-4-11 16 0 0,1-1 0 0 0,0 0 0 0 0,21 17 0 0 0,-26-24-1 0 0,1-1-1 0 0,-1 0 0 0 0,1-1 1 0 0,0 0-1 0 0,1 0 0 0 0,10 3 1 0 0,5 0 45 0 0,31 7 1 0 0,-29-11 26 0 0,-1-1 0 0 0,49 0 0 0 0,3-7 112 0 0,124-21 1 0 0,-137 15-162 0 0,-8 4-16 0 0,-1 4 0 0 0,95 7 0 0 0,-94-2-16 0 0,-26 0-6 0 0,-1 2 0 0 0,1 1 0 0 0,40 14 0 0 0,-36-10 0 0 0,9-1 0 0 0,1-1 0 0 0,81 3 0 0 0,36 6 0 0 0,66 15 0 0 0,-150-22 0 0 0,-42-8 0 0 0,0-1 0 0 0,0-2 0 0 0,1-2 0 0 0,35-6 0 0 0,9-1 0 0 0,-65 8 0 0 0,161-8 0 0 0,-157 11 0 0 0,1 0 0 0 0,-1 1 0 0 0,0 1 0 0 0,1 1 0 0 0,-1 1 0 0 0,29 11 0 0 0,8 5 0 0 0,-38-15 0 0 0,0 1 0 0 0,-1 0 0 0 0,0 2 0 0 0,20 12 0 0 0,-20-10 0 0 0,38 16 0 0 0,-37-19 0 0 0,-1 1 0 0 0,23 15 0 0 0,15 9 0 0 0,-40-25 0 0 0,0 1 0 0 0,24 19 0 0 0,-9-5 0 0 0,-23-18 0 0 0,-1 0 0 0 0,1 1 0 0 0,-1 0 0 0 0,0 0 0 0 0,8 12 0 0 0,25 36 0 0 0,-20-26 0 0 0,0-1 0 0 0,47 46 0 0 0,-25-31 0 0 0,-30-28 0 0 0,1-1 0 0 0,0-1 0 0 0,1 0 0 0 0,16 10 0 0 0,48 33 0 0 0,-76-54 0 0 0,193 130 0 0 0,-163-110 0 0 0,1-1 0 0 0,55 24 0 0 0,3 3 0 0 0,-20-5 0 0 0,-32-18 0 0 0,61 29 0 0 0,-5-6 0 0 0,-71-33 0 0 0,0-2 0 0 0,0 0 0 0 0,1-2 0 0 0,1 0 0 0 0,36 7 0 0 0,-56-16-3 0 0,74 13 37 0 0,140 43-1 0 0,-33-6 35 0 0,-90-28-72 0 0,-76-18 20 0 0,2-1 0 0 0,-1-1 0 0 0,34 0 0 0 0,-17-5 19 0 0,-1-2 0 0 0,39-9 0 0 0,-21 4-12 0 0,174-46 331 0 0,-156 34-265 0 0,-36 10 48 0 0,65-27 0 0 0,-83 29-108 0 0,0-2 0 0 0,0 0-1 0 0,-2-1 1 0 0,30-24-1 0 0,-10 4 37 0 0,-16 15 2 0 0,-2-1-1 0 0,0 0 0 0 0,-1-2 0 0 0,29-38 0 0 0,-35 40 15 0 0,-3 4-8 0 0,-1 0 0 0 0,0-1-1 0 0,0 0 1 0 0,-2-1-1 0 0,0 1 1 0 0,7-23-1 0 0,53-156 448 0 0,-14 48-152 0 0,-10-19-274 0 0,-5 17 31 0 0,-27 111-103 0 0,2 1-1 0 0,18-35 0 0 0,-16 43-21 0 0,-4 7 0 0 0,0 0 0 0 0,-1-1 0 0 0,-2 0 0 0 0,0 0 0 0 0,8-43 0 0 0,9-157 0 0 0,-19 163 16 0 0,-1 0 0 0 0,-4-1 0 0 0,-8-85 0 0 0,-9 37-16 0 0,-57-203 0 0 0,63 280 0 0 0,-3 1 0 0 0,0 0 0 0 0,-2 0 0 0 0,-1 2 0 0 0,-2 0 0 0 0,0 1 0 0 0,-2 0 0 0 0,-1 2 0 0 0,-35-34 0 0 0,44 48-11 0 0,-1 0 1 0 0,0 0-1 0 0,-1 1 0 0 0,0 1 1 0 0,-1 0-1 0 0,0 1 0 0 0,0 1 1 0 0,0 0-1 0 0,-1 1 0 0 0,-29-7 0 0 0,31 11-5 0 0,-1-1 0 0 0,0 2 0 0 0,1 0-1 0 0,-1 1 1 0 0,0 0 0 0 0,1 1-1 0 0,-1 1 1 0 0,0 0 0 0 0,1 1 0 0 0,0 1-1 0 0,0 0 1 0 0,-22 10 0 0 0,-8 7-1176 0 0,2 1 1 0 0,-69 49-1 0 0,56-28-568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6:03.994"/>
    </inkml:context>
    <inkml:brush xml:id="br0">
      <inkml:brushProperty name="width" value="0.1" units="cm"/>
      <inkml:brushProperty name="height" value="0.1" units="cm"/>
      <inkml:brushProperty name="color" value="#F4F91B"/>
    </inkml:brush>
  </inkml:definitions>
  <inkml:trace contextRef="#ctx0" brushRef="#br0">52 65 5295 0 0,'-13'-15'232'0'0,"-2"-1"56"0"0,2-3-288 0 0,2 4 0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6:04.426"/>
    </inkml:context>
    <inkml:brush xml:id="br0">
      <inkml:brushProperty name="width" value="0.1" units="cm"/>
      <inkml:brushProperty name="height" value="0.1" units="cm"/>
      <inkml:brushProperty name="color" value="#F4F91B"/>
    </inkml:brush>
  </inkml:definitions>
  <inkml:trace contextRef="#ctx0" brushRef="#br0">540 0 8431 0 0,'163'234'1448'0'0,"-142"-204"-1288"0"0,0 1-1 0 0,-2 1 1 0 0,-2 0-1 0 0,-1 2 0 0 0,-1 0 1 0 0,13 46-1 0 0,46 210 251 0 0,-42-156-298 0 0,-17-74-102 0 0,10 104 1 0 0,-2 437 642 0 0,10-87-509 0 0,-25-415-56 0 0,9 79-20 0 0,11 153-72 0 0,-24-231 63 0 0,-16 188 0 0 0,4-222-66 0 0,-19 139 81 0 0,16-142 85 0 0,-24 75 1 0 0,27-114-130 0 0,-2-1 0 0 0,0 0 0 0 0,-2 0-1 0 0,-20 31 1 0 0,-67 77-93 0 0,68-96 203 0 0,3 2-1 0 0,1 2 1 0 0,-36 67-1 0 0,-42 136 1725 0 0,82-197-1844 0 0</inkml:trace>
  <inkml:trace contextRef="#ctx0" brushRef="#br0" timeOffset="1">362 4860 14911 0 0,'0'2'1328'0'0,"0"-1"-1064"0"0,-2 1-264 0 0,-2 4 0 0 0,-9 7 264 0 0,-16 7 0 0 0,-25 12 0 0 0,-22 7 0 0 0,-13 5-8 0 0,-6-5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35:36.717"/>
    </inkml:context>
    <inkml:brush xml:id="br0">
      <inkml:brushProperty name="width" value="0.1" units="cm"/>
      <inkml:brushProperty name="height" value="0.1" units="cm"/>
      <inkml:brushProperty name="color" value="#E71224"/>
    </inkml:brush>
  </inkml:definitions>
  <inkml:trace contextRef="#ctx0" brushRef="#br0">1 21 1375 0 0,'0'0'24'0'0,"0"0"0"0"0,0-1 0 0 0,-1 1-1 0 0,1 0 1 0 0,0-1 0 0 0,0 1 0 0 0,0 0-1 0 0,0-1 1 0 0,0 1 0 0 0,0 0-1 0 0,0-1 1 0 0,0 1 0 0 0,0 0 0 0 0,1-1-1 0 0,-1 1 1 0 0,0 0 0 0 0,0-1-1 0 0,0 1 1 0 0,0 0 0 0 0,0 0 0 0 0,0-1-1 0 0,1 1 1 0 0,-1 0 0 0 0,0 0-1 0 0,0-1 1 0 0,1 1 0 0 0,-1 0 0 0 0,0 0-1 0 0,0-1 1 0 0,1 1 0 0 0,6 6 1282 0 0,5 16-632 0 0,-12-20-652 0 0,1-1 0 0 0,-1 0 0 0 0,1 1-1 0 0,-1-1 1 0 0,1 0 0 0 0,0 1-1 0 0,0-1 1 0 0,-1 0 0 0 0,1 0 0 0 0,0 0-1 0 0,0 1 1 0 0,0-1 0 0 0,2 1-1 0 0,-1-1 73 0 0,-1-1 0 0 0,0 0 0 0 0,1 0 0 0 0,-1 0 0 0 0,1 0 0 0 0,-1 0-1 0 0,1 0 1 0 0,-1 0 0 0 0,0 0 0 0 0,1-1 0 0 0,-1 1 0 0 0,1 0 0 0 0,-1-1 0 0 0,2-1-1 0 0,2 1 40 0 0,-1 1 0 0 0,1-1 0 0 0,-1 1 0 0 0,1-1 0 0 0,-1 1 0 0 0,1 0 0 0 0,-1 1 0 0 0,1-1 0 0 0,-1 1-1 0 0,1 0 1 0 0,-1 0 0 0 0,1 0 0 0 0,4 3 0 0 0,26 5 57 0 0,-31-9-107 0 0,1 0 0 0 0,0 0 0 0 0,0-1 0 0 0,0 1 1 0 0,-1-1-1 0 0,10-3 0 0 0,-8 2 109 0 0,0 1 0 0 0,1-1-1 0 0,11 0 1 0 0,-3 2 33 0 0,-5 0-104 0 0,-1 0 0 0 0,1 0 0 0 0,16 4-1 0 0,-20-3-35 0 0,-1 0 0 0 0,0-1-1 0 0,1 1 1 0 0,-1-1 0 0 0,0-1-1 0 0,1 1 1 0 0,-1-1 0 0 0,1 0-1 0 0,-1 0 1 0 0,0 0 0 0 0,9-4-1 0 0,-9 3 7 0 0,1 1 1 0 0,-1-1-1 0 0,1 1 0 0 0,0 0 0 0 0,-1 1 0 0 0,1-1 0 0 0,0 1 1 0 0,0 1-1 0 0,10 0 0 0 0,21 1 35 0 0,-24-3-86 0 0,0-1 0 0 0,-1 0 1 0 0,1 0-1 0 0,0-1 0 0 0,-1-1 0 0 0,0 0 1 0 0,0-1-1 0 0,14-7 0 0 0,-21 9-21 0 0,1 1-1 0 0,-1 0 0 0 0,1 0 1 0 0,0 0-1 0 0,-1 1 0 0 0,1 0 1 0 0,0 0-1 0 0,0 0 0 0 0,11 1 1 0 0,4 1 101 0 0,31 6 0 0 0,-11-1-64 0 0,132 4 62 0 0,-60 7-108 0 0,-13-14 179 0 0,-54-3 3 0 0,80 11 1 0 0,-107-7-168 0 0,1-2 0 0 0,-1 0 1 0 0,1-1-1 0 0,-1-1 0 0 0,1 0 1 0 0,-1-2-1 0 0,23-4 0 0 0,-6 0-12 0 0,1 1 0 0 0,-1 2 0 0 0,1 1-1 0 0,58 6 1 0 0,-61-2-26 0 0,177 17 90 0 0,-161-14-76 0 0,-20-2 20 0 0,0 1 0 0 0,31 9 0 0 0,-40-8-21 0 0,0-2 0 0 0,0 0 0 0 0,22 0 0 0 0,-14-2 0 0 0,-6-1 12 0 0,-1-1 0 0 0,1-2 0 0 0,-1 0 0 0 0,39-11 0 0 0,-36 8-8 0 0,-11 2-4 0 0,0 2 0 0 0,1-1 0 0 0,-1 1 0 0 0,1 1 0 0 0,-1 1 0 0 0,1 0 0 0 0,14 2 0 0 0,43 11 0 0 0,36 3 11 0 0,-78-13 17 0 0,55 14 1 0 0,4 2-33 0 0,-48-16 4 0 0,74-3 0 0 0,0 0 0 0 0,117 22 128 0 0,-167-14-96 0 0,114 1 0 0 0,-147-9-32 0 0,1-1 0 0 0,0 2 0 0 0,55 8 0 0 0,-59-5 8 0 0,0-1 0 0 0,0-1-1 0 0,0-1 1 0 0,0-2-1 0 0,1-1 1 0 0,36-7 0 0 0,-48 5 53 0 0,32-13 0 0 0,-39 12-17 0 0,1 1-1 0 0,0 0 1 0 0,0 1-1 0 0,0 0 0 0 0,0 1 1 0 0,14-1-1 0 0,-26 2-41 0 0,1 1 0 0 0,0 0 0 0 0,-1 0 0 0 0,1 0-1 0 0,0 0 1 0 0,-1 0 0 0 0,1 0 0 0 0,-1 0 0 0 0,1 1-1 0 0,0-1 1 0 0,-1 0 0 0 0,1 0 0 0 0,-1 0 0 0 0,1 1 0 0 0,0-1-1 0 0,-1 0 1 0 0,1 1 0 0 0,-1-1 0 0 0,1 0 0 0 0,-1 1-1 0 0,1-1 1 0 0,-1 1 0 0 0,1-1 0 0 0,-1 0 0 0 0,0 1 0 0 0,1-1-1 0 0,-1 1 1 0 0,0 0 0 0 0,1-1 0 0 0,-1 1 0 0 0,0-1-1 0 0,0 1 1 0 0,1-1 0 0 0,-1 1 0 0 0,0 0 0 0 0,0-1 0 0 0,0 1-1 0 0,0 0 1 0 0,0 0 0 0 0,0 1-347 0 0,0 0 1 0 0,0 0-1 0 0,-1 0 0 0 0,1 0 0 0 0,-1 0 1 0 0,0 0-1 0 0,1 0 0 0 0,-1-1 0 0 0,0 1 1 0 0,0 0-1 0 0,-2 2 0 0 0,-9 12-4231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01.425"/>
    </inkml:context>
    <inkml:brush xml:id="br0">
      <inkml:brushProperty name="width" value="0.2" units="cm"/>
      <inkml:brushProperty name="height" value="1.2" units="cm"/>
      <inkml:brushProperty name="color" value="#33CCFF"/>
      <inkml:brushProperty name="inkEffects" value="pencil"/>
    </inkml:brush>
  </inkml:definitions>
  <inkml:trace contextRef="#ctx0" brushRef="#br0">344 493 22111 187914 85578,'-11'15'2536'0'0,"-5"5"-2440"0"0,1-1 0 0 0,0 2 0 0 0,1-4-96 0 0,-1 2 64 0 0,-2 3-64 0 0,-1 3 64 0 0,-2 1-64 0 0,3-4 0 0 0,-1 3 0 0 0,2-3 64 0 0,0 3-64 0 0,3-3 0 511-6,-1 1 0 148 9,3-2 64 127-3,-2 1-64-127 1,2-2 0-127 1,0 2 72 1 0,0-2-72-533-2,2 3 64 0 0,1-3-64 0 0,1 1 80 0 0,1-2-80 0 0,2-5 80 0 0,1 3-80 0 0,1-2 80 0 0,0-2-80 0 0,1-5 0 0 0,-1 3 64 0 0,0 0-64 0 0,0-3 0 0 0,1-2 0 0 0,0-3 0 0 0,0-1 0 0 0,1-1 0 0 0,0-1 0 0 0,4-7 0 0 0,1-3 0 0 0,3-4 0 0 0,-1-2 0 0 0,3-4 0 0 0,0-1 64 0 0,2-5-64 0 0,-2 1 0 0 0,3-4 64 0 0,3-8-64 0 0,-1 3 0 0 0,1-2 0 0 0,4-2 0 0 0,4-2-64 0 0,-3 5 64 0 0,1 2 0 0 0,-3 6 0 0 0,0 3 0 0 0,-2 4 0 0 0,1 0 0-533-2,3-3 0 1 0,-2 1 0 532 2,3-1 0 0 0,-3 3 0 0 0,2-1 0-532-3,-1 2 0 22 10,5-1 0-21-11,-2 3 0 0 0,6-2 0 531 4,-1 2 0 0 0,6-2 0 0 0,-1 3 0 0 0,8-2 0 0 0,-2 1 0 0 0,6-3 0 0 0,-4 2 0-383 5,5-4 0 383-5,-6 3 0 0 0,4-2 0 0 0,-6 3 0 0 0,2 0 0 0 0,7 0 0 0 0,-6 2 0 0 0,2 2 0 0 0,-6 4 0 0 0,2-1-408 0 0,20-2-760 0 0,12-2 1656 0 0,-6 2 32 0 0,-3 2 8 0 0,-13 1-416 0 0,-14 4-112 0 0,-3 0 0 0 0,-8 2 0 0 0,-6 1 64 0 0,-8 1-64 0 0,-5 1 0 0 0,-3 1 64 0 0,-2 0 16 0 0,-2 0-80 0 0,1 1 80 0 0,-1-1-16 0 0,1 0-64 0 0,1 0 96 0 0,-1 0-32 0 0,1 0-64 0 0,-4-4 64 0 0,-2-1-64 0 0,-4 1 64 0 0,-1 0-64 0 0,-3 0 0 0 0,0 2 0 0 0,-3-1 0 383-5,1 1 0-383 5,-3 0 0 531 4,2 0 0-531-4,-4-1 0 531 4,-4 1 0-21-11,-6 0 0 149 8,3 0 0-127 1,-3 2 0 1 0,5 0 64 127-2,-1 2-64-1-2,3 0 0 0 1,-1 1 0-1-2,4 1-26471-658 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6:04.838"/>
    </inkml:context>
    <inkml:brush xml:id="br0">
      <inkml:brushProperty name="width" value="0.1" units="cm"/>
      <inkml:brushProperty name="height" value="0.1" units="cm"/>
      <inkml:brushProperty name="color" value="#F4F91B"/>
    </inkml:brush>
  </inkml:definitions>
  <inkml:trace contextRef="#ctx0" brushRef="#br0">546 0 17855 0 0,'0'0'59'0'0,"0"1"-1"0"0,0-1 0 0 0,0 0 1 0 0,0 0-1 0 0,0 1 1 0 0,0-1-1 0 0,0 0 0 0 0,0 0 1 0 0,0 1-1 0 0,0-1 1 0 0,0 0-1 0 0,-1 0 0 0 0,1 0 1 0 0,0 1-1 0 0,0-1 1 0 0,0 0-1 0 0,0 0 0 0 0,0 0 1 0 0,-1 1-1 0 0,1-1 1 0 0,0 0-1 0 0,0 0 0 0 0,0 0 1 0 0,0 0-1 0 0,-1 1 1 0 0,1-1-1 0 0,0 0 0 0 0,0 0 1 0 0,-1 0-1 0 0,1 0 1 0 0,0 0-1 0 0,0 0 0 0 0,0 0 1 0 0,-1 0-1 0 0,1 0 1 0 0,-1 1-1 0 0,-13 4-416 0 0,12-4 523 0 0,-89 34-133 0 0,-122 28 0 0 0,192-58-32 0 0,0 1 0 0 0,1 0 0 0 0,-36 18 0 0 0,26-10 6 0 0,13-6-41 0 0,-28 17 0 0 0,36-20 35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6:20.452"/>
    </inkml:context>
    <inkml:brush xml:id="br0">
      <inkml:brushProperty name="width" value="0.1" units="cm"/>
      <inkml:brushProperty name="height" value="0.1" units="cm"/>
      <inkml:brushProperty name="color" value="#66CC00"/>
    </inkml:brush>
  </inkml:definitions>
  <inkml:trace contextRef="#ctx0" brushRef="#br0">2716 117 3567 0 0,'-1'-4'283'0'0,"1"0"0"0"0,0 0-1 0 0,-1 0 1 0 0,0 0-1 0 0,0 0 1 0 0,0 0 0 0 0,0 0-1 0 0,-4-6 1 0 0,5 9-215 0 0,-1-1 0 0 0,1 1 0 0 0,-1 0 0 0 0,0 0 0 0 0,1 0 0 0 0,-1 0 0 0 0,0 0 0 0 0,0 0 0 0 0,0 0 0 0 0,0 1 0 0 0,0-1 0 0 0,0 0 0 0 0,0 0 0 0 0,0 1 0 0 0,0-1 0 0 0,0 1-1 0 0,0-1 1 0 0,0 1 0 0 0,0-1 0 0 0,-1 1 0 0 0,1-1 0 0 0,0 1 0 0 0,0 0 0 0 0,0 0 0 0 0,-1 0 0 0 0,1 0 0 0 0,0 0 0 0 0,0 0 0 0 0,-1 0 0 0 0,1 0 0 0 0,0 0 0 0 0,0 1 0 0 0,-2-1 0 0 0,-11 11 82 0 0,2-1-96 0 0,-2 0 0 0 0,12-9-53 0 0,0 1 0 0 0,0-1 1 0 0,-1 1-1 0 0,1-1 0 0 0,0 0 1 0 0,0 0-1 0 0,-4 2 0 0 0,-12 5 162 0 0,16-7-126 0 0,0 1 0 0 0,-1-1 0 0 0,1 0 0 0 0,-1 0 0 0 0,1 0 0 0 0,-1 0 0 0 0,1-1 0 0 0,-1 1 0 0 0,-2 0 0 0 0,-30 2 626 0 0,-36 1 1018 0 0,56-3-1356 0 0,6-1-166 0 0,0 0-1 0 0,0-1 1 0 0,-17-2-1 0 0,17 2-63 0 0,1 0-1 0 0,-1 0 1 0 0,0 1 0 0 0,-14 2-1 0 0,-15-1 160 0 0,-75-12 276 0 0,78 10 125 0 0,-58 5 0 0 0,85-3-611 0 0,-72 6 437 0 0,11 0-248 0 0,1-4 0 0 0,-74-4 0 0 0,120-2-166 0 0,-42-12 0 0 0,48 11-4 0 0,0 0 0 0 0,-1 0 1 0 0,1 2-1 0 0,-31-2 0 0 0,-57 5 280 0 0,-22 1 10 0 0,67 2-210 0 0,26-1 2 0 0,0-1 0 0 0,-55-4 0 0 0,61-1-51 0 0,-3 0 51 0 0,0-1 0 0 0,1-1 0 0 0,-1-2-1 0 0,-36-12 1 0 0,35 6-97 0 0,1 2-1 0 0,-2 1 1 0 0,1 1-1 0 0,-1 2 1 0 0,-1 1-1 0 0,1 2 1 0 0,-49 0-1 0 0,18 6-11 0 0,-71 11 0 0 0,103-7-78 0 0,0 0 0 0 0,0 2 0 0 0,1 2 0 0 0,-37 16 0 0 0,-26 17-1662 0 0,43-22-4566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6:35.618"/>
    </inkml:context>
    <inkml:brush xml:id="br0">
      <inkml:brushProperty name="width" value="0.1" units="cm"/>
      <inkml:brushProperty name="height" value="0.1" units="cm"/>
      <inkml:brushProperty name="color" value="#66CC00"/>
    </inkml:brush>
  </inkml:definitions>
  <inkml:trace contextRef="#ctx0" brushRef="#br0">0 0 4375 0 0,'0'0'384'0'0,"0"4"-304"0"0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6:37.646"/>
    </inkml:context>
    <inkml:brush xml:id="br0">
      <inkml:brushProperty name="width" value="0.1" units="cm"/>
      <inkml:brushProperty name="height" value="0.1" units="cm"/>
      <inkml:brushProperty name="color" value="#66CC00"/>
    </inkml:brush>
  </inkml:definitions>
  <inkml:trace contextRef="#ctx0" brushRef="#br0">165 1451 9759 0 0,'52'-4'3011'0'0,"-40"2"-2800"0"0,0 1-1 0 0,0 0 1 0 0,1 1 0 0 0,-1 0 0 0 0,12 3 0 0 0,124 16 922 0 0,-44-7-500 0 0,-76-7-353 0 0,-19-3-129 0 0,1-1-1 0 0,18 2 1 0 0,62 3 512 0 0,-34-1-380 0 0,-20-4 45 0 0,-1-2 0 0 0,38-7-1 0 0,43-1 69 0 0,238 25-95 0 0,-307-10-221 0 0,-12-1-8 0 0,0 0 0 0 0,0-3 0 0 0,0-1 0 0 0,40-4 0 0 0,-33-3-64 0 0,1 0 32 0 0,1 2 0 0 0,48 1 0 0 0,2 6 27 0 0,69 4-6 0 0,-96-3-39 0 0,0-3-1 0 0,75-9 0 0 0,-112 5 7 0 0,293-23 8 0 0,-69 28 100 0 0,-234-2-125 0 0,-1-1-1 0 0,1 0 1 0 0,38-9-1 0 0,18-2 12 0 0,-48 11-1 0 0,31 3 0 0 0,-3 1 1 0 0,115-3-22 0 0,-138-2 64 0 0,-1-1-1 0 0,38-9 1 0 0,-64 11-60 0 0,-2 0 10 0 0,0 0 1 0 0,0-1-1 0 0,0 0 1 0 0,0 0-1 0 0,0 0 0 0 0,-1 0 1 0 0,1-1-1 0 0,-1 1 1 0 0,1-1-1 0 0,2-3 1 0 0,3-2 120 0 0,-1-1 1 0 0,11-14-1 0 0,-16 18-106 0 0,0 0-1 0 0,-1 0 1 0 0,1-1-1 0 0,-1 1 1 0 0,0-1-1 0 0,0 1 1 0 0,-1-1-1 0 0,0 0 1 0 0,0 1-1 0 0,1-12 1 0 0,-2-4 43 0 0,-3-36 1 0 0,0 21-24 0 0,-3-60 89 0 0,-2-66 136 0 0,15 55-210 0 0,0-1 0 0 0,0-98 147 0 0,-4 153-193 0 0,-3 0-1 0 0,-8-63 1 0 0,7 110-18 0 0,0 1 0 0 0,-1-1 0 0 0,1 1 0 0 0,-1-1 0 0 0,0 1 0 0 0,-1 0 0 0 0,1 0 0 0 0,-1 0 0 0 0,0 0 0 0 0,-1 0 0 0 0,1 0 0 0 0,-1 1 0 0 0,1 0 0 0 0,-2-1 0 0 0,1 1 0 0 0,0 1 0 0 0,-1-1 0 0 0,1 1 0 0 0,-1 0 0 0 0,0 0 0 0 0,0 0 0 0 0,-6-2 0 0 0,-10-3 0 0 0,-1 0 0 0 0,0 2 0 0 0,-1 0 0 0 0,-24-3 0 0 0,34 7 0 0 0,-65-8 26 0 0,-138-1-1 0 0,94 8-12 0 0,-45-11-15 0 0,26 1 15 0 0,-177 4 40 0 0,-87-18 8 0 0,344 21-58 0 0,-232-1-3 0 0,20 1 0 0 0,128-10 0 0 0,66 6 0 0 0,0 3 0 0 0,-97 4 0 0 0,64 18 0 0 0,44-7 0 0 0,-63 3 0 0 0,-80-6 0 0 0,150 0 0 0 0,-88 18 0 0 0,8 6 0 0 0,136-29-4 0 0,0 1 0 0 0,1 0 1 0 0,-1 1-1 0 0,0-1 0 0 0,1 1 0 0 0,-1 0 0 0 0,1 0 0 0 0,-1 1 1 0 0,1-1-1 0 0,0 1 0 0 0,0 0 0 0 0,0 0 0 0 0,1 0 0 0 0,-1 0 1 0 0,-4 6-1 0 0,5-4-3 0 0,0 0 1 0 0,0 0-1 0 0,0 0 1 0 0,0 1 0 0 0,1-1-1 0 0,0 1 1 0 0,0 0-1 0 0,0 0 1 0 0,1 0-1 0 0,0 0 1 0 0,-1 11-1 0 0,0 55-25 0 0,10 96 0 0 0,20 230-85 0 0,-19-296 117 0 0,35 159 0 0 0,-41-246 11 0 0,-1 0-1 0 0,-1 0 1 0 0,0-1 0 0 0,-1 1-1 0 0,-2 17 1 0 0,-3-1-1198 0 0,-10 43 1 0 0,6-40-81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8:13.201"/>
    </inkml:context>
    <inkml:brush xml:id="br0">
      <inkml:brushProperty name="width" value="0.1" units="cm"/>
      <inkml:brushProperty name="height" value="0.1" units="cm"/>
      <inkml:brushProperty name="color" value="#E71224"/>
    </inkml:brush>
  </inkml:definitions>
  <inkml:trace contextRef="#ctx0" brushRef="#br0">0 48 1375 0 0,'4'-4'533'0'0,"-1"0"-1"0"0,1-1 0 0 0,-1 1 0 0 0,-1-1 1 0 0,5-6-1 0 0,-7 10-227 0 0,1 0 0 0 0,0 0 0 0 0,0 0 0 0 0,0 0 0 0 0,0 0 0 0 0,0 0 0 0 0,0 0 0 0 0,1 0 0 0 0,-1 0 0 0 0,0 1 0 0 0,0-1-1 0 0,1 0 1 0 0,-1 1 0 0 0,0-1 0 0 0,1 1 0 0 0,-1 0 0 0 0,0-1 0 0 0,1 1 0 0 0,-1 0 0 0 0,1 0 0 0 0,-1 0 0 0 0,2 0 0 0 0,37 3 498 0 0,-32-2-1075 0 0,17 4 1010 0 0,-19-3-205 0 0,0-1 0 0 0,0 0 0 0 0,11 1-1 0 0,17-5 1036 0 0,-28 2-1446 0 0,-1 0 0 0 0,1 1-1 0 0,-1-1 1 0 0,1 1 0 0 0,-1 0 0 0 0,1 1 0 0 0,-1-1 0 0 0,1 1 0 0 0,-1 0-1 0 0,6 2 1 0 0,-1 1-46 0 0,1-2 0 0 0,0 0-1 0 0,19 2 1 0 0,-18-3 19 0 0,0 1 0 0 0,1 0 0 0 0,11 4 0 0 0,12 7 44 0 0,-18-6-15 0 0,0-1 1 0 0,0-1-1 0 0,1 0 1 0 0,27 3-1 0 0,51-9-92 0 0,3 0 0 0 0,-40 1-32 0 0,73 14 28 0 0,26 3 8 0 0,-113-12-36 0 0,0-1 0 0 0,0-3 0 0 0,1-2 0 0 0,-1-1 0 0 0,46-10 0 0 0,-32 7 0 0 0,0 1 0 0 0,72 7 0 0 0,-23-1 0 0 0,-1 1 0 0 0,-48 0 0 0 0,95-9 0 0 0,-88-3 0 0 0,37-4 0 0 0,155 10 0 0 0,-143 12 0 0 0,25 2 0 0 0,-107-13 0 0 0,0-2 0 0 0,56-12 0 0 0,-56 9 0 0 0,0 1 0 0 0,57-2 0 0 0,263 23 0 0 0,-287-11 0 0 0,125-8 0 0 0,-159 2 0 0 0,36 2 0 0 0,1 4 0 0 0,91 15 0 0 0,43 3 0 0 0,-172-20-5 0 0,2 0-4 0 0,68-4-1 0 0,-43-2 19 0 0,63 3 0 0 0,-56 2-11 0 0,166 4 2 0 0,-169-3 0 0 0,-31 0 0 0 0,59-6 0 0 0,103-21 0 0 0,-162 21 0 0 0,0 3 0 0 0,45 2 0 0 0,-15 0 0 0 0,208 9 0 0 0,-215-9 0 0 0,-24 0 0 0 0,60-5 0 0 0,-27 1 0 0 0,-8 1 0 0 0,2-1 0 0 0,1 3 0 0 0,70 9 0 0 0,0 3 0 0 0,-72-6 0 0 0,69 0 0 0 0,15-6 0 0 0,235 3 0 0 0,-282 3 0 0 0,41 1 0 0 0,108-16 0 0 0,-204 7 0 0 0,56 0 0 0 0,177 20 0 0 0,-107-5 0 0 0,-119-12 0 0 0,58-5 0 0 0,-4 0 0 0 0,154 11 0 0 0,-140-5 0 0 0,45-1 0 0 0,-69-8 0 0 0,-61 4 0 0 0,429-14 0 0 0,-456 17-62 0 0,-1 0 0 0 0,1 0-1 0 0,0 0 1 0 0,-1 0 0 0 0,1 0-1 0 0,-1 0 1 0 0,1 1 0 0 0,-1-1-1 0 0,1 1 1 0 0,-1-1 0 0 0,1 1 0 0 0,-1 0-1 0 0,1-1 1 0 0,-1 1 0 0 0,1 0-1 0 0,-1 0 1 0 0,0 0 0 0 0,1 0-1 0 0,-1 0 1 0 0,0 0 0 0 0,0 0-1 0 0,0 0 1 0 0,1 2 0 0 0,-1-1-132 0 0,-1 0-1 0 0,1 0 1 0 0,-1-1 0 0 0,1 1-1 0 0,-1 0 1 0 0,0 0 0 0 0,0-1-1 0 0,0 1 1 0 0,0 0 0 0 0,0 0-1 0 0,0-1 1 0 0,-1 1 0 0 0,1 0-1 0 0,-1 0 1 0 0,1-1 0 0 0,-1 1-1 0 0,1 0 1 0 0,-1-1 0 0 0,0 1-1 0 0,0-1 1 0 0,-2 3 0 0 0,-7 12-5692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8:16.322"/>
    </inkml:context>
    <inkml:brush xml:id="br0">
      <inkml:brushProperty name="width" value="0.1" units="cm"/>
      <inkml:brushProperty name="height" value="0.1" units="cm"/>
      <inkml:brushProperty name="color" value="#E71224"/>
    </inkml:brush>
  </inkml:definitions>
  <inkml:trace contextRef="#ctx0" brushRef="#br0">0 11 2303 0 0,'15'26'4026'0'0,"-10"-22"-3767"0"0,0 0-1 0 0,0 0 1 0 0,0-1 0 0 0,0 1 0 0 0,1-1-1 0 0,0 0 1 0 0,-1-1 0 0 0,1 0 0 0 0,0 0-1 0 0,12 3 1 0 0,5-1 855 0 0,38 2 0 0 0,-30-4-790 0 0,-16-1-133 0 0,1 1 0 0 0,-1 0-1 0 0,0 1 1 0 0,0 1 0 0 0,19 6-1 0 0,14 8 116 0 0,2-4-1 0 0,100 18 1 0 0,-43-11 173 0 0,-90-18-375 0 0,30 1-1 0 0,1 0 54 0 0,-34-2-70 0 0,1-2 0 0 0,20-1-1 0 0,-2 0 62 0 0,-5 0-44 0 0,0-1-1 0 0,0-1 0 0 0,36-8 1 0 0,-36 6 8 0 0,0 1 1 0 0,1 2 0 0 0,36 2 0 0 0,-11-1-26 0 0,28 0 13 0 0,54-3 72 0 0,-118 4-151 0 0,0 0 0 0 0,19 4 0 0 0,20 1 40 0 0,-33-4-53 0 0,28 4-1 0 0,-32-2-8 0 0,-1 0 0 0 0,31-2 0 0 0,-33-1 28 0 0,25 2-1 0 0,13 1 39 0 0,92-3-55 0 0,33 6 20 0 0,18-1 4 0 0,-177-7-26 0 0,0-2 0 0 0,-1 0-1 0 0,41-14 1 0 0,-40 11 3 0 0,0 1 0 0 0,1 0 0 0 0,28-2 0 0 0,387-17 309 0 0,-220 1-183 0 0,-36 2 47 0 0,-28 13-92 0 0,121-11 92 0 0,43-25 1976 0 0,-270 41-2285 0 0,0 1-1 0 0,77 7 1 0 0,-46-1-836 0 0,-35-1 485 0 0,120-2 369 0 0,-71-3 135 0 0,167 17 0 0 0,-89-5-28 0 0,-62-5 0 0 0,-59-2 0 0 0,76-4 0 0 0,132-17 0 0 0,-200 17 32 0 0,76 6 0 0 0,-46 2-32 0 0,97 13 0 0 0,-132-16 32 0 0,59-3 0 0 0,80-3 6 0 0,-41 3-12 0 0,-32-4-9 0 0,110-4 30 0 0,-217 7-47 0 0,31-1 0 0 0,71 3 0 0 0,-33 8 0 0 0,145 11 0 0 0,-136-12 0 0 0,30 2 0 0 0,51-8 0 0 0,77 25 0 0 0,-131-11 0 0 0,-86-13 0 0 0,4 2 0 0 0,36-1 0 0 0,290-9 54 0 0,-302 4-44 0 0,-14 0-10 0 0,84 8 0 0 0,-120-6 0 0 0,0 0 0 0 0,0-1 0 0 0,1 0 0 0 0,-1 0 0 0 0,0-1 0 0 0,1 0 0 0 0,-1 0 0 0 0,0-1 0 0 0,0 0 0 0 0,8-4 0 0 0,2 4 65 0 0,-16 3-59 0 0,-1-1 0 0 0,0 0 0 0 0,0 0 1 0 0,1 0-1 0 0,-1 0 0 0 0,0 0 0 0 0,0 0 0 0 0,1 0 0 0 0,-1-1 0 0 0,0 1 1 0 0,0 0-1 0 0,0-1 0 0 0,1 1 0 0 0,-1 0 0 0 0,0-1 0 0 0,0 0 0 0 0,0 1 1 0 0,0-1-1 0 0,0 0 0 0 0,0 1 0 0 0,1-2 0 0 0,11 7 48 0 0,-10-3-41 0 0,1 0 1 0 0,-1 0 0 0 0,1-1 0 0 0,0 1-1 0 0,5 1 1 0 0,-8-3-18 0 0,0 0-1 0 0,0 0 1 0 0,0 0 0 0 0,-1 0-1 0 0,1 0 1 0 0,0 0-1 0 0,0 0 1 0 0,0 1 0 0 0,-1-1-1 0 0,1 0 1 0 0,0 1-1 0 0,-1-1 1 0 0,1 1-1 0 0,0-1 1 0 0,-1 1 0 0 0,1-1-1 0 0,0 1 1 0 0,-1-1-1 0 0,1 1 1 0 0,-1-1 0 0 0,1 1-1 0 0,-1 0 1 0 0,1-1-1 0 0,-1 1 1 0 0,0 0 0 0 0,1-1-1 0 0,-1 1 1 0 0,0 0-1 0 0,1 0 1 0 0,-1-1-1 0 0,0 1 1 0 0,0 0 0 0 0,0 0-1 0 0,0 0 1 0 0,0-1-1 0 0,0 1 1 0 0,0 1 0 0 0,0 4-70 0 0,0 0 1 0 0,-1 0 0 0 0,0 0 0 0 0,-1 6 0 0 0,0-3-68 0 0,-6 42-1247 0 0,2-17-2892 0 0,0-5-970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8:28.143"/>
    </inkml:context>
    <inkml:brush xml:id="br0">
      <inkml:brushProperty name="width" value="0.1" units="cm"/>
      <inkml:brushProperty name="height" value="0.1" units="cm"/>
      <inkml:brushProperty name="color" value="#E71224"/>
    </inkml:brush>
  </inkml:definitions>
  <inkml:trace contextRef="#ctx0" brushRef="#br0">35 300 455 0 0,'-11'-1'-478'0'0,"10"1"802"0"0,-1 0 0 0 0,1 0 1 0 0,-1-1-1 0 0,1 1 0 0 0,0 0 1 0 0,-1-1-1 0 0,1 1 0 0 0,0-1 1 0 0,0 0-1 0 0,-1 1 1 0 0,1-1-1 0 0,0 0 0 0 0,0 1 1 0 0,0-1-1 0 0,0 0 1 0 0,0 0-1 0 0,-2-2 0 0 0,3 2-278 0 0,0 0 0 0 0,1 1 0 0 0,-1-1 0 0 0,0 0-1 0 0,0 0 1 0 0,0 1 0 0 0,1-1 0 0 0,-1 0 0 0 0,0 1-1 0 0,1-1 1 0 0,-1 0 0 0 0,1 1 0 0 0,-1-1 0 0 0,0 1-1 0 0,1-1 1 0 0,-1 0 0 0 0,1 1 0 0 0,0-1 0 0 0,-1 1-1 0 0,1 0 1 0 0,-1-1 0 0 0,1 1 0 0 0,0-1 0 0 0,-1 1-1 0 0,1 0 1 0 0,0 0 0 0 0,0-1 0 0 0,0 1 0 0 0,22-10 377 0 0,55-17-3 0 0,-56 18-89 0 0,0 1 1 0 0,0 1 0 0 0,1 0-1 0 0,0 2 1 0 0,0 1 0 0 0,29-1 0 0 0,-12 5-238 0 0,-20 1-71 0 0,-1 0 0 0 0,1-2 1 0 0,-1 0-1 0 0,32-7 0 0 0,-34 2 69 0 0,12-1 184 0 0,-16 7-198 0 0,0 0 0 0 0,0 1 0 0 0,0 0 0 0 0,13 4 0 0 0,17 1-73 0 0,-22-6 170 0 0,1 0-1 0 0,-1-2 1 0 0,43-8 0 0 0,-19 3 75 0 0,84-7 246 0 0,-72 13-314 0 0,-14 1-81 0 0,94-1 204 0 0,207-25 723 0 0,-239 17-953 0 0,-8 4 42 0 0,-22 2-45 0 0,-4-1 3 0 0,-24 2 54 0 0,65-12-1 0 0,86-16 23 0 0,-141 21-125 0 0,1 1 0 0 0,75 2 0 0 0,117 13 66 0 0,-155-2-81 0 0,203-9-11 0 0,-216 1 0 0 0,216 2 131 0 0,-8 0-6 0 0,81-24 546 0 0,-329 22-639 0 0,-32 2 5 0 0,12-1 25 0 0,-1 1-1 0 0,33 2 1 0 0,-47 0-59 0 0,-1 0 0 0 0,0 0 0 0 0,0 0 0 0 0,0 1 0 0 0,0 0 0 0 0,0 0 1 0 0,0 1-1 0 0,0-1 0 0 0,-1 1 0 0 0,1 0 0 0 0,-1 1 0 0 0,0-1 0 0 0,6 6 0 0 0,6 10-551 0 0,0 1-1 0 0,-1 0 1 0 0,-2 2-1 0 0,15 25 1 0 0,-28-45 426 0 0,16 25-1630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8:29.455"/>
    </inkml:context>
    <inkml:brush xml:id="br0">
      <inkml:brushProperty name="width" value="0.1" units="cm"/>
      <inkml:brushProperty name="height" value="0.1" units="cm"/>
      <inkml:brushProperty name="color" value="#E71224"/>
    </inkml:brush>
  </inkml:definitions>
  <inkml:trace contextRef="#ctx0" brushRef="#br0">30 185 1839 0 0,'-8'-2'147'0'0,"7"2"-132"0"0,1 0 0 0 0,-1 0 0 0 0,0-1 0 0 0,1 1 0 0 0,-1 0 0 0 0,0 0 0 0 0,1 0 0 0 0,-1 0 0 0 0,0 0 0 0 0,1 0 0 0 0,-1 0 0 0 0,0 0 0 0 0,1 0 0 0 0,-1 0 0 0 0,0 0 0 0 0,1 0 0 0 0,-1 1 0 0 0,0-1 0 0 0,1 0 0 0 0,-1 0-1 0 0,-3 2 1527 0 0,1 0-899 0 0,9-4-238 0 0,35-13 496 0 0,23-8-104 0 0,-20 11-310 0 0,-20 5-226 0 0,1 0 1 0 0,0 2 0 0 0,44-4-1 0 0,130 14 341 0 0,-86 0-280 0 0,-83-6-202 0 0,-1-2 1 0 0,1-1 0 0 0,-1-1-1 0 0,46-14 1 0 0,-36 8 168 0 0,65-8 0 0 0,-38 12 91 0 0,1 3 0 0 0,92 7-1 0 0,-110 1-270 0 0,1-3-1 0 0,-1-2 0 0 0,67-10 1 0 0,-15-2 61 0 0,1 5-1 0 0,175 7 1 0 0,-223 2 47 0 0,103-12 0 0 0,-102 6-130 0 0,-30 3-6 0 0,0 1 0 0 0,0 1 0 0 0,48 7 0 0 0,-49-1-18 0 0,-20-4-39 0 0,0 0 0 0 0,1-1 0 0 0,-1 0 1 0 0,0 0-1 0 0,1 0 0 0 0,-1-1 0 0 0,1 1 0 0 0,0-1 0 0 0,-1 0 0 0 0,1 0 0 0 0,-1-1 0 0 0,6 0 0 0 0,-9 0 8 0 0,-1 1-1 0 0,1-1 0 0 0,0 1 0 0 0,0-1 0 0 0,-1 0 1 0 0,1 1-1 0 0,0-1 0 0 0,-1 0 0 0 0,1 1 0 0 0,-1-1 1 0 0,1 0-1 0 0,-1 1 0 0 0,0-1 0 0 0,1 0 0 0 0,-1 0 1 0 0,1 0-1 0 0,-1-1 0 0 0,0 1 235 0 0,-1 12-274 0 0,-6 56-2047 0 0,7-52-2400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8:31.212"/>
    </inkml:context>
    <inkml:brush xml:id="br0">
      <inkml:brushProperty name="width" value="0.1" units="cm"/>
      <inkml:brushProperty name="height" value="0.1" units="cm"/>
      <inkml:brushProperty name="color" value="#E71224"/>
    </inkml:brush>
  </inkml:definitions>
  <inkml:trace contextRef="#ctx0" brushRef="#br0">0 247 2759 0 0,'11'-5'332'0'0,"-1"1"-1"0"0,1 1 0 0 0,0 0 0 0 0,0 0 0 0 0,0 1 0 0 0,20-2 0 0 0,68 4 843 0 0,37 5-1090 0 0,-102-6 21 0 0,0-3 0 0 0,47-10 1 0 0,26-3 150 0 0,-51 14 238 0 0,89 7 0 0 0,-92 0-270 0 0,0-3 0 0 0,57-6 0 0 0,12-14 91 0 0,-80 10-243 0 0,1 3 0 0 0,0 1 0 0 0,78 2 0 0 0,-69 9-2 0 0,-1 2 1 0 0,52 17-1 0 0,-88-22-46 0 0,4 1 18 0 0,1-2 1 0 0,0 0-1 0 0,0-1 1 0 0,21-2-1 0 0,-6 1 28 0 0,-5-2 114 0 0,57-10-1 0 0,2 0 66 0 0,11-1 109 0 0,18-2 122 0 0,10 14-329 0 0,-61 1-1 0 0,107-12-1 0 0,-66-6-125 0 0,124-15 70 0 0,-121 26-56 0 0,-29 2 124 0 0,86-16 0 0 0,113-24 318 0 0,-253 42-471 0 0,0 2 0 0 0,0 1 0 0 0,48 5 0 0 0,82 23 56 0 0,-23-3-38 0 0,-84-20-27 0 0,-1-3 0 0 0,92-9 0 0 0,-58 2 0 0 0,-31 4 31 0 0,80 10 0 0 0,51 18 46 0 0,-128-20-59 0 0,0-2 0 0 0,76-4-1 0 0,-16-7 16 0 0,27-1 9 0 0,-131 7-39 0 0,120 4 64 0 0,-111-2-57 0 0,-1 0-1 0 0,1 2 1 0 0,-1 0-1 0 0,26 10 0 0 0,-28-6-651 0 0,-1 2 0 0 0,-1-1 0 0 0,1 2 0 0 0,-2 0 0 0 0,29 27 0 0 0,-37-33 250 0 0,6 7-3412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8:32.241"/>
    </inkml:context>
    <inkml:brush xml:id="br0">
      <inkml:brushProperty name="width" value="0.1" units="cm"/>
      <inkml:brushProperty name="height" value="0.1" units="cm"/>
      <inkml:brushProperty name="color" value="#E71224"/>
    </inkml:brush>
  </inkml:definitions>
  <inkml:trace contextRef="#ctx0" brushRef="#br0">2121 76 2303 0 0,'-13'-3'394'0'0,"-1"1"-1"0"0,1 0 0 0 0,0 1 1 0 0,-1 1-1 0 0,-16 1 0 0 0,-22 0 45 0 0,0-3 0 0 0,0-2 0 0 0,1-2 0 0 0,-64-16 0 0 0,83 15 14 0 0,-1 3 0 0 0,1 0 0 0 0,-52 2 0 0 0,-95 15 987 0 0,43-1-1342 0 0,82-12-75 0 0,-1-2 1 0 0,1-3 0 0 0,-67-13-1 0 0,75 10 160 0 0,-1 3-1 0 0,0 1 0 0 0,0 3 1 0 0,-85 8-1 0 0,52 0-4 0 0,-138-4 1 0 0,154-9-120 0 0,40 3-23 0 0,-25 0 0 0 0,39 2-92 0 0,-1 1 0 0 0,1 0 1 0 0,0 1-1 0 0,0 0 0 0 0,0 1 1 0 0,0 0-1 0 0,0 1 0 0 0,0-1 1 0 0,-15 8-1 0 0,0 3-2643 0 0,-1 2-911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01.563"/>
    </inkml:context>
    <inkml:brush xml:id="br0">
      <inkml:brushProperty name="width" value="0.2" units="cm"/>
      <inkml:brushProperty name="height" value="1.2" units="cm"/>
      <inkml:brushProperty name="color" value="#33CCFF"/>
      <inkml:brushProperty name="inkEffects" value="pencil"/>
    </inkml:brush>
  </inkml:definitions>
  <inkml:trace contextRef="#ctx0" brushRef="#br0">720 0 23727 216173 85803,'-14'6'2112'0'0,"-5"1"-1696"0"0,1 0-328 0 0,4-2-88 0 0,4-1 0 0 0,-1 0 72 0 0,-4 2-72 0 0,-6 3 64 0 0,-13 9 0 0 0,-9 7-64 601-8,-5 4 0-110 6,-1 2 0-491 2,2 2 0 0 0,3 0 64 0 0,5-1-64 0 0,3-2 0 0 0,5-1 0 0 0,3-3 0 0 0,3 0 0 0 0,2 0 0 0 0,1-1 0 0 0,2 1 0 0 0,4-6 0 0 0,-2 3 0 0 0,2-3 0 0 0,0 1 0 0 0,2-2 80 0 0,-1 2-16 0 0,1-2-26815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8:34.175"/>
    </inkml:context>
    <inkml:brush xml:id="br0">
      <inkml:brushProperty name="width" value="0.1" units="cm"/>
      <inkml:brushProperty name="height" value="0.1" units="cm"/>
      <inkml:brushProperty name="color" value="#E71224"/>
    </inkml:brush>
  </inkml:definitions>
  <inkml:trace contextRef="#ctx0" brushRef="#br0">110 223 455 0 0,'-2'-2'230'0'0,"-1"-1"0"0"0,0 1-1 0 0,0-1 1 0 0,0 1 0 0 0,-1 0-1 0 0,1 0 1 0 0,0 1-1 0 0,-1-1 1 0 0,-4-1 0 0 0,-10-5 95 0 0,14 6-101 0 0,-1-1-1 0 0,1 0 1 0 0,0-1 0 0 0,0 1 0 0 0,0-1 0 0 0,0 0 0 0 0,0 0 0 0 0,1 0-1 0 0,0 0 1 0 0,-5-8 0 0 0,7 9-72 0 0,-1 1 0 0 0,1-1 0 0 0,0 0-1 0 0,0 0 1 0 0,1 1 0 0 0,-1-1 0 0 0,1 0 0 0 0,-1 0 0 0 0,1 0-1 0 0,0 1 1 0 0,0-1 0 0 0,0 0 0 0 0,0 0 0 0 0,0 0 0 0 0,1 0-1 0 0,0 0 1 0 0,-1 1 0 0 0,1-1 0 0 0,0 0 0 0 0,0 1 0 0 0,3-6-1 0 0,6-17 882 0 0,-8 21-857 0 0,-1 0 0 0 0,0 0 0 0 0,1 0 0 0 0,0 0 0 0 0,3-5 0 0 0,-4 8-141 0 0,0 0 0 0 0,0 0-1 0 0,0 0 1 0 0,0 0-1 0 0,0 0 1 0 0,0 1 0 0 0,0-1-1 0 0,0 0 1 0 0,0 0-1 0 0,1 1 1 0 0,-1-1 0 0 0,0 1-1 0 0,0-1 1 0 0,1 1 0 0 0,-1 0-1 0 0,0-1 1 0 0,1 1-1 0 0,-1 0 1 0 0,0 0 0 0 0,3 0-1 0 0,0 0-17 0 0,-1 0 0 0 0,1 1 0 0 0,-1-1 0 0 0,0 1 0 0 0,1 0 0 0 0,-1 0-1 0 0,0 1 1 0 0,0-1 0 0 0,1 0 0 0 0,2 3 0 0 0,2 0 61 0 0,-1-1 147 0 0,0 0-1 0 0,-1-1 1 0 0,1 0-1 0 0,0 0 1 0 0,12 1-1 0 0,-18-2-203 0 0,46 3 534 0 0,0-1 0 0 0,-1-2 0 0 0,83-10 0 0 0,-21 2-273 0 0,-74 7-177 0 0,43 5 1 0 0,14 1-32 0 0,-23-9-47 0 0,75-13-1 0 0,-89 11 14 0 0,-1 2 0 0 0,1 2-1 0 0,0 2 1 0 0,-1 3 0 0 0,0 2-1 0 0,0 2 1 0 0,59 18 0 0 0,-66-15-38 0 0,1-1 1 0 0,0-3 0 0 0,65 2-1 0 0,44-5-2 0 0,-100-2 84 0 0,0 3 0 0 0,64 13 0 0 0,-94-13-37 0 0,0-2 0 0 0,-1 0-1 0 0,1-1 1 0 0,0-2 0 0 0,0-1-1 0 0,43-7 1 0 0,-20 1 49 0 0,-33 5-35 0 0,1-1 1 0 0,22-7-1 0 0,-31 8-46 0 0,6-3 120 0 0,0 0 0 0 0,-1 0-1 0 0,1-1 1 0 0,14-9 0 0 0,-14 8-17 0 0,-12 6-132 0 0,-1 1 0 0 0,0-1 0 0 0,1 1 0 0 0,-1-1 1 0 0,0 1-1 0 0,1-1 0 0 0,-1 0 0 0 0,0 0 0 0 0,0 0 1 0 0,0 0-1 0 0,0 0 0 0 0,0 0 0 0 0,0 0 0 0 0,0 0 1 0 0,0 0-1 0 0,1-2 0 0 0,13-17 713 0 0,-14 18-665 0 0,-1 1 0 0 0,1 0 0 0 0,0 0 0 0 0,-1 0 0 0 0,1 0 0 0 0,0 0 0 0 0,0 0 0 0 0,0 0 0 0 0,0 0 0 0 0,0 0 0 0 0,0 0 0 0 0,0 0 0 0 0,0 1 0 0 0,1-1 0 0 0,-1 1 0 0 0,2-2 0 0 0,5-2 13 0 0,-5-2-7 0 0,-3 6-39 0 0,0 0 1 0 0,0-1 0 0 0,0 1-1 0 0,1 0 1 0 0,-1-1-1 0 0,0 1 1 0 0,0 0-1 0 0,0 0 1 0 0,0-1-1 0 0,1 1 1 0 0,-1 0-1 0 0,0-1 1 0 0,0 1 0 0 0,0 0-1 0 0,1 0 1 0 0,-1 0-1 0 0,0-1 1 0 0,1 1-1 0 0,-1 0 1 0 0,0 0-1 0 0,0 0 1 0 0,1 0-1 0 0,-1-1 1 0 0,0 1 0 0 0,1 0-1 0 0,-1 0 1 0 0,0 0-1 0 0,1 0 1 0 0,-1 0-1 0 0,0 0 1 0 0,1 0-1 0 0,-1 0 1 0 0,0 0-1 0 0,1 0 1 0 0,-1 0 0 0 0,0 0-1 0 0,1 0 1 0 0,-1 0-1 0 0,0 0 1 0 0,1 1-1 0 0,-1-1 1 0 0,0 0-1 0 0,0 0 1 0 0,1 0-1 0 0,-1 0 1 0 0,0 1 0 0 0,1-1-1 0 0,-1 0 1 0 0,0 1-1 0 0,3 0 2 0 0,0 1-1 0 0,0 0 0 0 0,-1 0 1 0 0,1 0-1 0 0,-1 0 0 0 0,0 0 1 0 0,1 0-1 0 0,-1 1 0 0 0,0-1 1 0 0,0 1-1 0 0,-1-1 0 0 0,1 1 1 0 0,2 4-1 0 0,15 41 91 0 0,-14-31-314 0 0,7 20-4836 0 0,-2-11-1039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8:35.321"/>
    </inkml:context>
    <inkml:brush xml:id="br0">
      <inkml:brushProperty name="width" value="0.1" units="cm"/>
      <inkml:brushProperty name="height" value="0.1" units="cm"/>
      <inkml:brushProperty name="color" value="#E71224"/>
    </inkml:brush>
  </inkml:definitions>
  <inkml:trace contextRef="#ctx0" brushRef="#br0">0 207 2303 0 0,'15'3'797'0'0,"0"-1"-1"0"0,0-1 1 0 0,0 0-1 0 0,23-3 0 0 0,-1 1-307 0 0,5-1 65 0 0,0-2 1 0 0,45-11-1 0 0,-15 2-73 0 0,-35 7-248 0 0,-9 1 69 0 0,56-2 0 0 0,27 13 133 0 0,-77-3-182 0 0,1-1-1 0 0,-1-1 1 0 0,58-7 0 0 0,112-33 1144 0 0,-129 25-1169 0 0,1 4-1 0 0,134 0 1 0 0,-156 9-92 0 0,0-3 0 0 0,72-14 0 0 0,19-2 38 0 0,-47 8-129 0 0,-59 6-21 0 0,1 2 0 0 0,74 1 1 0 0,-42 8-22 0 0,0-3 1 0 0,72-7-1 0 0,-62-4-3 0 0,0 4 0 0 0,1 4 0 0 0,109 12 0 0 0,-25 5 0 0 0,-74-8 0 0 0,-68-7 19 0 0,26-2 0 0 0,10 1 7 0 0,-38 0 11 0 0,32-5-1 0 0,10 1 19 0 0,-51 4-22 0 0,3 0 183 0 0,0 0-1 0 0,18-4 1 0 0,-30 4-176 0 0,-1-1 0 0 0,1 0-1 0 0,-1-1 1 0 0,1 1 0 0 0,-1-1 0 0 0,1 0 0 0 0,-1 0 0 0 0,0 0-1 0 0,0-1 1 0 0,0 1 0 0 0,0-1 0 0 0,4-4 0 0 0,-8 7-38 0 0,0-1 1 0 0,0 1 0 0 0,1 0 0 0 0,-1 0-1 0 0,0-1 1 0 0,1 1 0 0 0,-1 0 0 0 0,0-1-1 0 0,1 1 1 0 0,-1 0 0 0 0,0 0 0 0 0,1 0-1 0 0,-1-1 1 0 0,0 1 0 0 0,1 0 0 0 0,-1 0 0 0 0,1 0-1 0 0,-1 0 1 0 0,0 0 0 0 0,1 0 0 0 0,-1 0-1 0 0,1 0 1 0 0,-1 0 0 0 0,0 0 0 0 0,1 0-1 0 0,-1 0 1 0 0,1 0 0 0 0,-1 0 0 0 0,0 0-1 0 0,1 0 1 0 0,-1 0 0 0 0,0 0 0 0 0,1 1-1 0 0,-1-1 1 0 0,1 0 0 0 0,-1 0 0 0 0,0 0-1 0 0,1 1 1 0 0,-1-1 0 0 0,0 0 0 0 0,0 0 0 0 0,1 1-1 0 0,-1-1 1 0 0,0 0 0 0 0,0 1 0 0 0,1-1-1 0 0,-1 0 1 0 0,0 1 0 0 0,0-1 0 0 0,0 1-1 0 0,1 0 1 0 0,8 28-520 0 0,-3-9-351 0 0,3-7 200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8:46.025"/>
    </inkml:context>
    <inkml:brush xml:id="br0">
      <inkml:brushProperty name="width" value="0.1" units="cm"/>
      <inkml:brushProperty name="height" value="0.1" units="cm"/>
      <inkml:brushProperty name="color" value="#E71224"/>
    </inkml:brush>
  </inkml:definitions>
  <inkml:trace contextRef="#ctx0" brushRef="#br0">883 1117 3367 0 0,'4'-23'824'0'0,"-3"21"-778"0"0,-1 0-1 0 0,1 0 0 0 0,0 0 0 0 0,1 0 0 0 0,-1 1 0 0 0,0-1 0 0 0,0 0 0 0 0,1 0 1 0 0,-1 1-1 0 0,1-1 0 0 0,0 1 0 0 0,-1-1 0 0 0,1 1 0 0 0,0 0 0 0 0,0 0 0 0 0,0-1 1 0 0,0 1-1 0 0,0 1 0 0 0,0-1 0 0 0,3-1 0 0 0,21-11 63 0 0,-22 11-63 0 0,0 0 0 0 0,1 0 0 0 0,-1 1-1 0 0,0-1 1 0 0,1 1 0 0 0,-1 1-1 0 0,1-1 1 0 0,-1 0 0 0 0,7 1-1 0 0,19-4 293 0 0,-4-5-60 0 0,-20 7-180 0 0,0-1 0 0 0,0 1 0 0 0,11-2-1 0 0,41-5 423 0 0,47-6 48 0 0,86-11-59 0 0,-101 11-244 0 0,42-3 108 0 0,3-6-148 0 0,255 7 158 0 0,-377 17-367 0 0,49-3 170 0 0,-1-4 1 0 0,1-2-1 0 0,68-19 1 0 0,-122 26-161 0 0,49-7 250 0 0,110-6 1 0 0,-55 8-199 0 0,36 2-67 0 0,-33 3 54 0 0,118-20 54 0 0,-183 16-28 0 0,79 0 1 0 0,49 14 39 0 0,-154-7-121 0 0,40-1 20 0 0,1-2 1 0 0,105-19 0 0 0,-8 1 6 0 0,-122 17-7 0 0,0 2 1 0 0,45 4-1 0 0,12 4 31 0 0,0-4 1 0 0,189-20-1 0 0,-230 12-47 0 0,1 3 0 0 0,-1 2 0 0 0,1 2 0 0 0,73 14-1 0 0,-33-5 20 0 0,153-2 0 0 0,-170-5-32 0 0,145 25 0 0 0,-5 11 0 0 0,40-20 0 0 0,-109-13 0 0 0,-2 10 0 0 0,57 2 0 0 0,59-31 0 0 0,-217 9 13 0 0,0 2 0 0 0,-1 2 0 0 0,1 3 0 0 0,93 17-1 0 0,-40-3 13 0 0,159 7 0 0 0,-95-13-11 0 0,125 23 189 0 0,-227-27-125 0 0,0-3 0 0 0,124-7 1 0 0,70-17 246 0 0,-180 17-168 0 0,103 10 1 0 0,-153-6-143 0 0,-1-2-1 0 0,1 0 1 0 0,-1-2 0 0 0,48-9 0 0 0,-43 4 16 0 0,-21 4-10 0 0,0 0 0 0 0,0 1 0 0 0,0 1 0 0 0,1 0 1 0 0,-1 0-1 0 0,0 1 0 0 0,12 1 0 0 0,-20-1-10 0 0,0 0-1 0 0,-1 0 1 0 0,1 0 0 0 0,0 0-1 0 0,0 0 1 0 0,-1 0-1 0 0,1-1 1 0 0,0 1-1 0 0,-1-1 1 0 0,1 1 0 0 0,0-1-1 0 0,-1 0 1 0 0,3-1-1 0 0,-4 2 3 0 0,0 0 1 0 0,0 0-1 0 0,0 0 0 0 0,0 0 0 0 0,0-1 0 0 0,0 1 1 0 0,0 0-1 0 0,-1 0 0 0 0,1 0 0 0 0,0 0 0 0 0,0 0 0 0 0,0-1 1 0 0,0 1-1 0 0,0 0 0 0 0,0 0 0 0 0,0 0 0 0 0,-1 0 1 0 0,1 0-1 0 0,0 0 0 0 0,0 0 0 0 0,0 0 0 0 0,0 0 0 0 0,0 0 1 0 0,-1-1-1 0 0,1 1 0 0 0,0 0 0 0 0,0 0 0 0 0,0 0 1 0 0,0 0-1 0 0,-1 0 0 0 0,1 0 0 0 0,0 0 0 0 0,0 0 0 0 0,0 0 1 0 0,0 0-1 0 0,-1 0 0 0 0,1 0 0 0 0,0 1 0 0 0,0-1 1 0 0,0 0-1 0 0,0 0 0 0 0,-1 0 0 0 0,1 0 0 0 0,0 0 0 0 0,0 0 1 0 0,0 0-1 0 0,0 0 0 0 0,0 0 0 0 0,0 1 0 0 0,-1-1 0 0 0,1 0 1 0 0,0 0-1 0 0,0 0 0 0 0,0 0 0 0 0,0 0 0 0 0,0 0 1 0 0,0 1-1 0 0,0-1 0 0 0,0 0 0 0 0,0 0 0 0 0,-1 1-11 0 0,0-1 0 0 0,1 1 0 0 0,-1 0 0 0 0,1-1 0 0 0,-1 1 0 0 0,1 0 0 0 0,0-1-1 0 0,-1 1 1 0 0,1 0 0 0 0,0-1 0 0 0,-1 1 0 0 0,1 0 0 0 0,0 0 0 0 0,0 0 0 0 0,-1-1 0 0 0,1 1-1 0 0,0 0 1 0 0,0 0 0 0 0,0 0 0 0 0,0-1 0 0 0,0 1 0 0 0,0 0 0 0 0,1 0 0 0 0,-1 0 0 0 0,0-1 0 0 0,0 1-1 0 0,0 0 1 0 0,1 0 0 0 0,-1-1 0 0 0,0 1 0 0 0,1 0 0 0 0,-1-1 0 0 0,1 1 0 0 0,-1 0 0 0 0,1-1-1 0 0,-1 1 1 0 0,2 0 0 0 0,2 2-2 0 0,0 0 0 0 0,1 0 0 0 0,-1-1 0 0 0,1 1 0 0 0,0-1 0 0 0,0-1 0 0 0,-1 1 0 0 0,1-1 0 0 0,0 1 0 0 0,0-1 0 0 0,1-1 0 0 0,-1 1 0 0 0,5-1 0 0 0,15 1 0 0 0,36-4 0 0 0,-46 2 25 0 0,1-2 0 0 0,-1 0-1 0 0,0-1 1 0 0,0 0 0 0 0,0-1-1 0 0,0-1 1 0 0,-1 0 0 0 0,0-1-1 0 0,0-1 1 0 0,-1 0 0 0 0,18-14-1 0 0,-26 18 7 0 0,-1 1 0 0 0,0-1 0 0 0,0 0 0 0 0,0 0-1 0 0,-1 0 1 0 0,0-1 0 0 0,0 1 0 0 0,0-1 0 0 0,0 0 0 0 0,-1 1-1 0 0,1-1 1 0 0,-1-1 0 0 0,0 1 0 0 0,-1 0 0 0 0,2-6 0 0 0,38-186 705 0 0,-30 152-526 0 0,7-64 1 0 0,-16 92-160 0 0,-1 0-1 0 0,-1 0 1 0 0,-1 0 0 0 0,0 0-1 0 0,-1 0 1 0 0,-1 0 0 0 0,-5-19-1 0 0,3 22-26 0 0,1 1 0 0 0,-1-1-1 0 0,-1 2 1 0 0,-1-1 0 0 0,1 0-1 0 0,-2 1 1 0 0,0 1 0 0 0,0-1-1 0 0,-1 1 1 0 0,-1 1 0 0 0,1 0 0 0 0,-18-14-1 0 0,16 15 29 0 0,-1 1-1 0 0,0 0 1 0 0,-1 0-1 0 0,0 1 1 0 0,0 1-1 0 0,0 0 1 0 0,0 1-1 0 0,-1 0 1 0 0,0 1-1 0 0,0 1 1 0 0,-1 0 0 0 0,1 1-1 0 0,-27-1 1 0 0,-193 10 65 0 0,-19-2-40 0 0,39-16-13 0 0,7 9-10 0 0,125-1-41 0 0,25 2 12 0 0,-107-17 1 0 0,-214-41-836 0 0,320 57 926 0 0,-87 8 1 0 0,81-2 204 0 0,-63-3 1 0 0,-2-13-254 0 0,-72-2-72 0 0,-28 30 4 0 0,-26-1 0 0 0,228-15 0 0 0,-380 7 0 0 0,57 5 0 0 0,-57-11 0 0 0,42-1 0 0 0,155-1 0 0 0,-77 8 0 0 0,181-7 0 0 0,-315 8 0 0 0,278-1 0 0 0,-162-11 0 0 0,207 6 0 0 0,14 0 0 0 0,50-2 0 0 0,-44 6 0 0 0,8 1 0 0 0,-103 6 0 0 0,-106 4 0 0 0,263-17-19 0 0,-95-4-363 0 0,54 2 591 0 0,-1 2-1 0 0,-102 14 1 0 0,99-7-434 0 0,38-6 225 0 0,-1 0 0 0 0,0-2 0 0 0,0 0 0 0 0,-34-8 0 0 0,-94-28 0 0 0,36 8 0 0 0,61 16-178 0 0,-61-12-92 0 0,102 24 334 0 0,0-1 0 0 0,0 2 0 0 0,0 0 0 0 0,-1 0 0 0 0,1 1 0 0 0,-17 4 0 0 0,12-1-64 0 0,-1-2 0 0 0,-19 1 0 0 0,20-3 0 0 0,1 2 0 0 0,-28 5 0 0 0,15-1 0 0 0,-39 3 0 0 0,-4 0 0 0 0,-2 4 0 0 0,-107 22 0 0 0,148-25 0 0 0,-46 21 0 0 0,54-20 0 0 0,0 0 0 0 0,-1-2 0 0 0,-38 7 0 0 0,31-10 0 0 0,-148 16 0 0 0,139-18 0 0 0,-49 10 0 0 0,18-2 0 0 0,63-10 0 0 0,-1 1 0 0 0,0 1 0 0 0,1 0 0 0 0,0 0 0 0 0,0 1 0 0 0,0 1 0 0 0,0 0 0 0 0,1 0 0 0 0,0 1 0 0 0,0 1 0 0 0,1 0 0 0 0,0 0 0 0 0,-10 12 0 0 0,-7 9 0 0 0,2 2 0 0 0,-43 66 0 0 0,60-83 0 0 0,1 1 0 0 0,-8 21 0 0 0,9-23 0 0 0,0 1 0 0 0,0 0 0 0 0,-11 15 0 0 0,-31 47 0 0 0,44-68-2 0 0,0-1 0 0 0,0 1-1 0 0,1 0 1 0 0,0 0 0 0 0,0 0 0 0 0,1 0 0 0 0,0 0-1 0 0,0 1 1 0 0,1-1 0 0 0,0 1 0 0 0,1-1-1 0 0,0 1 1 0 0,0-1 0 0 0,1 1 0 0 0,0-1-1 0 0,0 1 1 0 0,1-1 0 0 0,0 0 0 0 0,1 0-1 0 0,3 9 1 0 0,-2-7 1 0 0,1 0 0 0 0,0 0 0 0 0,0 0 0 0 0,1-1 0 0 0,0 0 0 0 0,1 0 0 0 0,0 0 0 0 0,0-1 0 0 0,1 0 0 0 0,0 0-1 0 0,0-1 1 0 0,1 0 0 0 0,0-1 0 0 0,0 0 0 0 0,11 5 0 0 0,9 1 1 0 0,0-2 0 0 0,54 12 0 0 0,-6-2 0 0 0,-11-3 0 0 0,75 8 0 0 0,-53-10 0 0 0,-57-11 0 0 0,-1-1 0 0 0,0-1 0 0 0,1-2 0 0 0,53-6 0 0 0,120-30 0 0 0,-112 17 0 0 0,-48 11-67 0 0,-13 3-710 0 0,40-12 0 0 0,-41 7 1562 0 0,52-7-1 0 0,-81 17-781 0 0,-1 0 0 0 0,1 0 1 0 0,-1 0-1 0 0,1 0 0 0 0,-1 0 0 0 0,1 1 0 0 0,-1-1 0 0 0,1 0 0 0 0,-1 0 0 0 0,1 0 0 0 0,-1 1 0 0 0,1-1 0 0 0,-1 0 1 0 0,1 1-1 0 0,-1-1 0 0 0,0 0 0 0 0,1 1 0 0 0,-1-1 0 0 0,1 1 0 0 0,-1-1 0 0 0,0 1 0 0 0,0-1 0 0 0,1 1 1 0 0,-1-1-1 0 0,0 1 0 0 0,0-1 0 0 0,1 1 0 0 0,-1-1 0 0 0,0 1 0 0 0,0-1 0 0 0,0 2 0 0 0,3 17 22 0 0,-4-6-164 0 0,-1 0-1 0 0,0 0 0 0 0,-1-1 1 0 0,0 1-1 0 0,-6 12 1 0 0,-3 16-1052 0 0,0 6-729 0 0,-1 2-3444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8:36.941"/>
    </inkml:context>
    <inkml:brush xml:id="br0">
      <inkml:brushProperty name="width" value="0.1" units="cm"/>
      <inkml:brushProperty name="height" value="0.1" units="cm"/>
      <inkml:brushProperty name="color" value="#E71224"/>
    </inkml:brush>
  </inkml:definitions>
  <inkml:trace contextRef="#ctx0" brushRef="#br0">1 122 455 0 0,'3'0'259'0'0,"0"-1"0"0"0,1 0 0 0 0,-1 1 0 0 0,0 0-1 0 0,0 0 1 0 0,1 0 0 0 0,-1 0 0 0 0,0 1-1 0 0,1-1 1 0 0,-1 1 0 0 0,0 0 0 0 0,3 1-1 0 0,16 3-195 0 0,27 2-9 0 0,-30-4-2 0 0,0 0 0 0 0,-1-2 1 0 0,1 0-1 0 0,0 0 1 0 0,23-4-1 0 0,66-18 1525 0 0,-57 10-1001 0 0,94-8 0 0 0,-8 18-423 0 0,-79 2 91 0 0,0-2-1 0 0,101-16 1 0 0,-76-3 168 0 0,30-5 160 0 0,-51 15-322 0 0,-22 3-169 0 0,0 2 1 0 0,58-1-1 0 0,42 17 27 0 0,-92-5-93 0 0,96-1 0 0 0,-115-6-15 0 0,7-2 0 0 0,0 1 0 0 0,0 2 0 0 0,63 9 0 0 0,65 28 80 0 0,-95-15-2801 0 0,-34-9-222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8:37.697"/>
    </inkml:context>
    <inkml:brush xml:id="br0">
      <inkml:brushProperty name="width" value="0.1" units="cm"/>
      <inkml:brushProperty name="height" value="0.1" units="cm"/>
      <inkml:brushProperty name="color" value="#E71224"/>
    </inkml:brush>
  </inkml:definitions>
  <inkml:trace contextRef="#ctx0" brushRef="#br0">1 80 455 0 0,'0'-1'112'0'0,"1"0"-1"0"0,0 0 1 0 0,0 1-1 0 0,0-1 1 0 0,1 0-1 0 0,-1 0 1 0 0,0 1-1 0 0,0-1 0 0 0,0 1 1 0 0,0-1-1 0 0,1 1 1 0 0,-1-1-1 0 0,0 1 1 0 0,1 0-1 0 0,1-1 1 0 0,27-2 2672 0 0,-20 2-2985 0 0,27-2 314 0 0,0 3 0 0 0,-1 1 0 0 0,62 9-1 0 0,51 3 70 0 0,-55-17 335 0 0,115-21-1 0 0,78-4 519 0 0,163 3 184 0 0,-421 24-1202 0 0,0 1 0 0 0,0 2 0 0 0,0 1 0 0 0,-1 1-1 0 0,1 1 1 0 0,-1 2 0 0 0,0 1 0 0 0,29 11 0 0 0,-24-7-168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8:38.535"/>
    </inkml:context>
    <inkml:brush xml:id="br0">
      <inkml:brushProperty name="width" value="0.1" units="cm"/>
      <inkml:brushProperty name="height" value="0.1" units="cm"/>
      <inkml:brushProperty name="color" value="#E71224"/>
    </inkml:brush>
  </inkml:definitions>
  <inkml:trace contextRef="#ctx0" brushRef="#br0">0 23 2815 0 0,'15'-2'128'0'0,"-4"1"24"0"0,0-1-152 0 0,-1 0 0 0 0,-3 2 0 0 0,-1 2 0 0 0,3-4 128 0 0,6 2 0 0 0,7-4 0 0 0,8 0 0 0 0,3 3-128 0 0,0-1 64 0 0,1 0-64 0 0,-3 0 0 0 0,-1 4-80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8:39.705"/>
    </inkml:context>
    <inkml:brush xml:id="br0">
      <inkml:brushProperty name="width" value="0.1" units="cm"/>
      <inkml:brushProperty name="height" value="0.1" units="cm"/>
      <inkml:brushProperty name="color" value="#E71224"/>
    </inkml:brush>
  </inkml:definitions>
  <inkml:trace contextRef="#ctx0" brushRef="#br0">1 0 919 0 0,'12'1'798'0'0,"0"1"0"0"0,18 4 0 0 0,-4-1-304 0 0,50 5 172 0 0,1-3 0 0 0,0-3-1 0 0,0-3 1 0 0,93-12-1 0 0,-73 2-505 0 0,1 6-1 0 0,114 9 0 0 0,-116 0-107 0 0,0-4 1 0 0,112-12-1 0 0,-151 5 19 0 0,-1 1 0 0 0,1 3 0 0 0,0 3 0 0 0,79 12 0 0 0,-107-8-7 0 0,1-2 0 0 0,0-1 0 0 0,0-1 0 0 0,47-4 0 0 0,-71 1-29 0 0,9 0 194 0 0,-15 1-216 0 0,0 0-1 0 0,1 0 1 0 0,-1 0-1 0 0,0 0 1 0 0,0 0-1 0 0,0 0 1 0 0,0 0-1 0 0,0 0 0 0 0,0 0 1 0 0,1 0-1 0 0,-1 0 1 0 0,0 0-1 0 0,0 0 1 0 0,0 0-1 0 0,0 0 1 0 0,0 0-1 0 0,1 0 0 0 0,-1 0 1 0 0,0 0-1 0 0,0-1 1 0 0,0 1-1 0 0,0 0 1 0 0,0 0-1 0 0,0 0 1 0 0,0 0-1 0 0,1 0 0 0 0,-1 0 1 0 0,0 0-1 0 0,0 0 1 0 0,0 0-1 0 0,0-1 1 0 0,0 1-1 0 0,0 0 1 0 0,0 0-1 0 0,0 0 1 0 0,0 0-1 0 0,0 0 0 0 0,0 0 1 0 0,0-1-1 0 0,0 1 1 0 0,0 0-1 0 0,0 0 1 0 0,0 0-1 0 0,0 0 1 0 0,0 0-1 0 0,0-1 0 0 0,0 1 1 0 0,0 0-1 0 0,0 0 1 0 0,0 0-1 0 0,0 0 1 0 0,0 0-1 0 0,0-1 1 0 0,0 1-1 0 0,0 0 0 0 0,0 0 1 0 0,0 0-1 0 0,0 0 1 0 0,0 0-1 0 0,0 0 1 0 0,-1-1 8 0 0,1 1 0 0 0,-1 0 0 0 0,1-1 0 0 0,-1 1 1 0 0,0 0-1 0 0,1 0 0 0 0,-1-1 0 0 0,1 1 0 0 0,-1 0 0 0 0,0 0 1 0 0,1 0-1 0 0,-1 0 0 0 0,1 0 0 0 0,-1 0 0 0 0,0 0 0 0 0,1 0 1 0 0,-1 0-1 0 0,1 0 0 0 0,-1 0 0 0 0,0 0 0 0 0,1 1 0 0 0,-1-1 1 0 0,1 0-1 0 0,-1 0 0 0 0,0 1 0 0 0,-17 9-142 0 0,10-5-810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8:41.329"/>
    </inkml:context>
    <inkml:brush xml:id="br0">
      <inkml:brushProperty name="width" value="0.1" units="cm"/>
      <inkml:brushProperty name="height" value="0.1" units="cm"/>
      <inkml:brushProperty name="color" value="#E71224"/>
    </inkml:brush>
  </inkml:definitions>
  <inkml:trace contextRef="#ctx0" brushRef="#br0">1505 1 3223 0 0,'-164'10'3417'0'0,"30"-3"-2235"0"0,9 8-374 0 0,69-6-368 0 0,0-3 0 0 0,-111-3 0 0 0,9-21 212 0 0,90 8-489 0 0,-2 3-1 0 0,-84 3 1 0 0,-44 10-46 0 0,173-4-101 0 0,1 2 0 0 0,0 0 0 0 0,-29 10 0 0 0,52-14-27 0 0,0 1 0 0 0,0-1-1 0 0,0 1 1 0 0,0-1-1 0 0,0 1 1 0 0,0 0 0 0 0,0-1-1 0 0,0 1 1 0 0,0 0 0 0 0,0 0-1 0 0,0 0 1 0 0,1 0-1 0 0,-1 0 1 0 0,0-1 0 0 0,1 1-1 0 0,-1 0 1 0 0,0 2 0 0 0,-7 21-390 0 0,6-16 270 0 0,-1 2-253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8:52.528"/>
    </inkml:context>
    <inkml:brush xml:id="br0">
      <inkml:brushProperty name="width" value="0.1" units="cm"/>
      <inkml:brushProperty name="height" value="0.1" units="cm"/>
      <inkml:brushProperty name="color" value="#E71224"/>
    </inkml:brush>
  </inkml:definitions>
  <inkml:trace contextRef="#ctx0" brushRef="#br0">296 863 2303 0 0,'-1'0'90'0'0,"1"0"0"0"0,-1-1 0 0 0,1 1 0 0 0,-1-1 0 0 0,1 0-1 0 0,-1 1 1 0 0,1-1 0 0 0,-1 1 0 0 0,1-1 0 0 0,0 0 0 0 0,0 1-1 0 0,-1-1 1 0 0,1 0 0 0 0,0 1 0 0 0,0-1 0 0 0,0 0-1 0 0,-1 1 1 0 0,1-1 0 0 0,0 0 0 0 0,0 1 0 0 0,0-1 0 0 0,0 0-1 0 0,1 0 1 0 0,-1 1 0 0 0,0-1 0 0 0,0 0 0 0 0,0 1 0 0 0,0-1-1 0 0,1 0 1 0 0,-1 1 0 0 0,0-1 0 0 0,1 0 0 0 0,-1 1 0 0 0,0-1-1 0 0,1 1 1 0 0,-1-1 0 0 0,1 1 0 0 0,-1-1 0 0 0,1 1-1 0 0,-1-1 1 0 0,1 1 0 0 0,-1-1 0 0 0,1 1 0 0 0,0 0 0 0 0,0-1-1 0 0,11-6 161 0 0,0 2 0 0 0,1 0 0 0 0,0 0 0 0 0,-1 1-1 0 0,1 1 1 0 0,1 0 0 0 0,-1 0 0 0 0,0 2 0 0 0,1-1 0 0 0,25 2-1 0 0,-33 1-47 0 0,26 2 852 0 0,39 8 1 0 0,-49-6-793 0 0,0-1 0 0 0,1-1 0 0 0,-1-1 0 0 0,1-1-1 0 0,0-1 1 0 0,38-6 0 0 0,49-8 394 0 0,-82 11-498 0 0,1 0 0 0 0,0 2-1 0 0,-1 1 1 0 0,1 1 0 0 0,0 2 0 0 0,30 6-1 0 0,121 23 283 0 0,-134-24-272 0 0,62 4-1 0 0,-74-11-3 0 0,0 1 32 0 0,35 5 0 0 0,-13-1-15 0 0,-10 1-67 0 0,59 1-1 0 0,230 5 148 0 0,-155-17-153 0 0,37 2 51 0 0,23 15-39 0 0,-124-8-59 0 0,-62-4-61 0 0,18 0 0 0 0,84 9 64 0 0,56 21 443 0 0,-45-16 1106 0 0,-33-3-2458 0 0,28 4-278 0 0,-140-13 1123 0 0,2 0 0 0 0,0 2 0 0 0,24 6 0 0 0,76 23 0 0 0,-93-27 12 0 0,0-1 0 0 0,0-2-1 0 0,45 1 1 0 0,-58-4-5 0 0,29 1-2 0 0,83-10 0 0 0,-119 8-5 0 0,-1 0 0 0 0,19 2 0 0 0,16-1 0 0 0,40-4 54 0 0,-65 3-32 0 0,0 1 1 0 0,38 8-1 0 0,-31-4-15 0 0,66 14 47 0 0,-84-18-50 0 0,0 0 0 0 0,19 0 1 0 0,15 1 46 0 0,-13 2-48 0 0,0-2 1 0 0,35-1 0 0 0,19 1-5 0 0,-17 0 51 0 0,22 3 28 0 0,15 1-78 0 0,-35 3 64 0 0,6-9-37 0 0,80 10 0 0 0,-121-7-24 0 0,0-2 1 0 0,0-2 0 0 0,40-6 0 0 0,-53 5 3 0 0,204-29 189 0 0,-193 28-195 0 0,0 1 0 0 0,1 1 0 0 0,-1 2 0 0 0,44 7 0 0 0,-50-5 5 0 0,4-4 24 0 0,-25 0-27 0 0,0 0 1 0 0,-1 1-1 0 0,1 0 0 0 0,0 0 1 0 0,0 0-1 0 0,6 2 0 0 0,6 1 11 0 0,0-1 0 0 0,-1-1-1 0 0,32-1 1 0 0,-18-1-5 0 0,-18 1-4 0 0,-1 0 0 0 0,1-1 0 0 0,-1-1 0 0 0,0 0 0 0 0,1 0 0 0 0,-1-1 0 0 0,0-1 0 0 0,-1 1 0 0 0,1-2-1 0 0,0 0 1 0 0,-1 0 0 0 0,14-10 0 0 0,-9 5-5 0 0,-12 9 0 0 0,0-1 0 0 0,-1 0 0 0 0,1 0 0 0 0,-1 0 0 0 0,1 0 0 0 0,-1 0 0 0 0,0 0 0 0 0,1-1 0 0 0,2-4 0 0 0,6-10 13 0 0,1 0 0 0 0,1 0 0 0 0,0 2-1 0 0,22-21 1 0 0,-9 8 10 0 0,-20 20 9 0 0,1 1-1 0 0,13-13 1 0 0,75-53 125 0 0,-26 24 259 0 0,-67 47-403 0 0,0 0 0 0 0,0 0 0 0 0,0 0 0 0 0,0-1-1 0 0,0 1 1 0 0,0 0 0 0 0,-1-1 0 0 0,1 0 0 0 0,-1 1 0 0 0,1-1 0 0 0,-1 0 0 0 0,0 0 0 0 0,0 0 0 0 0,-1 1 0 0 0,1-1-1 0 0,-1 0 1 0 0,1 0 0 0 0,-1 0 0 0 0,0 0 0 0 0,0-5 0 0 0,-1-4 39 0 0,-1-1-1 0 0,-1 1 1 0 0,-6-21-1 0 0,-2-11-35 0 0,-11-147 30 0 0,11 91-28 0 0,9 73-16 0 0,0 5 9 0 0,-9-39-1 0 0,9 54-7 0 0,0 1 0 0 0,-1-1 0 0 0,1 1-1 0 0,-1 0 1 0 0,0-1 0 0 0,-1 1 0 0 0,0 1-1 0 0,1-1 1 0 0,-2 1 0 0 0,-4-6 0 0 0,2 4-2 0 0,-1 1 0 0 0,1 1 0 0 0,-1-1 0 0 0,0 1 0 0 0,0 1 0 0 0,-1 0 0 0 0,1 0 0 0 0,-1 0 0 0 0,0 1 0 0 0,0 0 0 0 0,-15-2 0 0 0,-10 0-1 0 0,-65-1-1 0 0,30 2 0 0 0,-142-8 1 0 0,99 7 0 0 0,-240-4 0 0 0,-38-1 0 0 0,26 4 0 0 0,107 6 0 0 0,-433-4 0 0 0,534 4 0 0 0,-180 9 0 0 0,120 0 0 0 0,104-7 0 0 0,-395 20 0 0 0,74-14 0 0 0,-358-19 0 0 0,553 8 0 0 0,80 4 0 0 0,-284-2 0 0 0,212 2 0 0 0,-192 0 0 0 0,384-1-1568 0 0,1 2 0 0 0,-1 1 0 0 0,-53 12 0 0 0,63-8-4384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8:54.685"/>
    </inkml:context>
    <inkml:brush xml:id="br0">
      <inkml:brushProperty name="width" value="0.1" units="cm"/>
      <inkml:brushProperty name="height" value="0.1" units="cm"/>
      <inkml:brushProperty name="color" value="#E71224"/>
    </inkml:brush>
  </inkml:definitions>
  <inkml:trace contextRef="#ctx0" brushRef="#br0">2148 116 2415 0 0,'3'-5'35'0'0,"-2"4"-21"0"0,0 1 0 0 0,-1-1 0 0 0,1 0 0 0 0,0 0 0 0 0,-1 0 0 0 0,1 0 0 0 0,-1 0 0 0 0,1 0 0 0 0,-1 0 0 0 0,1 0 0 0 0,-1 0 0 0 0,0-1 0 0 0,0 1 0 0 0,1 0 0 0 0,-1-2 0 0 0,0 3-5 0 0,0-1 0 0 0,-1 0-1 0 0,1 1 1 0 0,0-1 0 0 0,-1 0 0 0 0,1 1 0 0 0,0-1-1 0 0,-1 0 1 0 0,1 1 0 0 0,-1-1 0 0 0,1 1 0 0 0,0-1-1 0 0,-1 1 1 0 0,0-1 0 0 0,1 1 0 0 0,-1-1-1 0 0,1 1 1 0 0,-1-1 0 0 0,0 1 0 0 0,1 0 0 0 0,-1-1-1 0 0,0 1 1 0 0,1 0 0 0 0,-1 0 0 0 0,0 0 0 0 0,1-1-1 0 0,-2 1 1 0 0,-25-4 438 0 0,20 3-244 0 0,-136-12 2166 0 0,38 4-885 0 0,23-1-332 0 0,-101-8 232 0 0,12 9-714 0 0,-130-3 388 0 0,190 9-924 0 0,-76 3 84 0 0,-194 2 230 0 0,373-2-448 0 0,-32 1 58 0 0,-62 9 0 0 0,17-1 93 0 0,69-7-131 0 0,0 2-1 0 0,0 0 1 0 0,0 0-1 0 0,1 2 1 0 0,-30 14-1 0 0,39-17-16 0 0,1 0 0 0 0,0 0 0 0 0,-1 1 0 0 0,1 0 0 0 0,0 0-1 0 0,1 0 1 0 0,-1 1 0 0 0,1 0 0 0 0,0 0 0 0 0,0 0 0 0 0,0 0-1 0 0,1 1 1 0 0,0-1 0 0 0,-5 11 0 0 0,5-7 4 0 0,0 1 1 0 0,0-1-1 0 0,1 1 1 0 0,0-1-1 0 0,1 1 1 0 0,0 0-1 0 0,1 0 1 0 0,0 0-1 0 0,1 9 1 0 0,2 13 32 0 0,2-1 1 0 0,0 0-1 0 0,2 0 0 0 0,2 0 1 0 0,1-1-1 0 0,1 0 1 0 0,1-1-1 0 0,22 37 1 0 0,72 93 628 0 0,-101-152-627 0 0,1-1 0 0 0,1 1 1 0 0,-1-1-1 0 0,1-1 0 0 0,0 1 1 0 0,0-1-1 0 0,1 0 0 0 0,-1-1 0 0 0,11 5 1 0 0,9 2 64 0 0,42 11 0 0 0,-29-10-55 0 0,301 70 301 0 0,-236-60-231 0 0,-76-14-97 0 0,-1 2 1 0 0,0 0-1 0 0,39 21 1 0 0,-17-7-11 0 0,92 37 72 0 0,-110-50-45 0 0,0-1 0 0 0,53 10-1 0 0,2-4 41 0 0,53 7 102 0 0,-117-20-159 0 0,0-2-1 0 0,0-1 1 0 0,-1-1-1 0 0,28-3 0 0 0,-25-1 7 0 0,0-2 0 0 0,-1 0-1 0 0,1-1 1 0 0,-1-1 0 0 0,37-21-1 0 0,105-76 257 0 0,-109 67-163 0 0,-34 25-9 0 0,-2 0 256 0 0,1 0 0 0 0,-1-1 1 0 0,-1-2-1 0 0,-1 0 0 0 0,27-30 1 0 0,-43 43-388 0 0,-1 0 1 0 0,0-1 0 0 0,0 1 0 0 0,0 0-1 0 0,-1-1 1 0 0,1 1 0 0 0,-1-1 0 0 0,0 1 0 0 0,0-1-1 0 0,-1 0 1 0 0,0 1 0 0 0,1-1 0 0 0,-2 0 0 0 0,1 1-1 0 0,0-1 1 0 0,-1 1 0 0 0,0-1 0 0 0,0 0 0 0 0,0 1-1 0 0,-4-8 1 0 0,-2-7-49 0 0,-1 1-1 0 0,-1 0 1 0 0,-16-24-1 0 0,2 8 104 0 0,-2 0 0 0 0,-1 2 0 0 0,-37-36 0 0 0,10 18 15 0 0,-59-42 0 0 0,83 70-213 0 0,0 2 0 0 0,-2 2-1 0 0,0 0 1 0 0,-59-23 0 0 0,68 33-131 0 0,-1 1 0 0 0,0 1 0 0 0,0 1 0 0 0,0 1 0 0 0,-1 1 0 0 0,1 1 1 0 0,-1 1-1 0 0,-28 3 0 0 0,-29 6-3574 0 0,-9 2-195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02.268"/>
    </inkml:context>
    <inkml:brush xml:id="br0">
      <inkml:brushProperty name="width" value="0.2" units="cm"/>
      <inkml:brushProperty name="height" value="1.2" units="cm"/>
      <inkml:brushProperty name="color" value="#33CCFF"/>
      <inkml:brushProperty name="inkEffects" value="pencil"/>
    </inkml:brush>
  </inkml:definitions>
  <inkml:trace contextRef="#ctx0" brushRef="#br0">79 786 24335 199034 84374,'-5'15'2680'0'0,"-2"6"-2680"0"0,0-2 0 0 0,0 2 0 0 0,0-2 0 0 0,0 1 0 0 0,2-2 0 0 0,-2 4 0 0 0,1-3 0 0 0,-1 2-72-514 7,2-3 72-34-11,1-4 0-95 3,1-5-64 0 0,2-3 64-516 2,0-4 0 543 5,1-1-64 616-6,0-1 64 0 0,2-7 0-543-7,0-3 0-197 5,3-5-88 124 6,0 0 88-123-9,1-4-80 221 6,1 2 80 518-1,1-4-64 0 0,1 1 64 0 0,2-4 0 0 0,-1 3-72 0 0,4-5 72 0 0,4-6 0-518 0,-1 2-64 518 0,3-1 64-517-1,-2 3 0 517 1,5-2 0 0 0,-3 4 0 0 0,4-4 0-518 0,-2 4 0 518 0,5-2 0 0 0,-3 3 0 0 0,4-3 0 0 0,7-2 0-500 8,-2 3 0 500-8,4-1 0 0 0,-4 5 0 0 0,5 0 0 0 0,-6 4 0-519-2,4-2 0 519 2,-5 2 0 0 0,3-3 0 0 0,-4 3 0 0 0,5-2 0 0 0,-5 2 0 0 0,4 0 0 0 0,-4 3 0 0 0,4 0 0 0 0,7 0 0 0 0,-3 1 0 0 0,4 1 0 0 0,-4 2 0 0 0,2 0 0 0 0,7 0 0 0 0,-5 2 0 0 0,4 0 0 0 0,-7 2 0 0 0,1 1 0 0 0,-7 1 0 0 0,0 1 0 0 0,-6 1 0 0 0,-7 2 0 0 0,2 0 0 0 0,-3 1 0 0 0,-4 0 0 0 0,-6 0 0 0 0,-3 1 0 0 0,6-1 0 0 0,0 0 0 0 0,-1 0 0 0 0,-3 0 0 0 0,-2 0 0 0 0,-3 1 0 0 0,-2 0 0 0 0,0 0 0 0 0,-2 0 0 0 0,1 0 0 0 0,-4-3 0 0 0,-1-2 0 0 0,0 1 0 0 0,-3 0 0 0 0,-1-1 0 0 0,-4 1 0 0 0,1 0 0 0 0,-3 0 0 0 0,0 1 0 0 0,-3 0 0 0 0,-5-1-64 0 0,0 1 64 519 2,-2 0-96 99-2,-1 1 96-100 0,-1 0-96 101-1,4 0 96-101 0,-1 2 0 100-1,2-1 0-618 2,-3 1 0 518-2,3 1 0-518 2,-4 1 0 0 0,2 1 0 419 1,-2 1-64-419-1,3 0 64 517-2,-2 2 0-517 2,2 1-26127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8:57.132"/>
    </inkml:context>
    <inkml:brush xml:id="br0">
      <inkml:brushProperty name="width" value="0.1" units="cm"/>
      <inkml:brushProperty name="height" value="0.1" units="cm"/>
      <inkml:brushProperty name="color" value="#E71224"/>
    </inkml:brush>
  </inkml:definitions>
  <inkml:trace contextRef="#ctx0" brushRef="#br0">4360 274 919 0 0,'0'-4'100'0'0,"0"0"0"0"0,0 1-1 0 0,-1-1 1 0 0,1 0 0 0 0,-1 1-1 0 0,0-1 1 0 0,0 1 0 0 0,-1-1-1 0 0,-1-3 1 0 0,2 6 138 0 0,0-1 1 0 0,0 0-1 0 0,0 1 1 0 0,0-1-1 0 0,0 0 0 0 0,-1 1 1 0 0,1 0-1 0 0,-1-1 1 0 0,1 1-1 0 0,-1 0 1 0 0,1-1-1 0 0,-1 1 0 0 0,0 0 1 0 0,0 0-1 0 0,1 1 1 0 0,-1-1-1 0 0,0 0 1 0 0,-2 0-1 0 0,-38-6 696 0 0,-61-4 0 0 0,70 9-618 0 0,-6-3 3 0 0,1-1-1 0 0,-1-3 1 0 0,-52-18 0 0 0,59 16-81 0 0,18 5-62 0 0,0 1 0 0 0,-1 1 0 0 0,-15-3 0 0 0,-39 0 717 0 0,-133 4 0 0 0,111 4-783 0 0,-91-10 98 0 0,40-4 96 0 0,72 7-84 0 0,-101-3 138 0 0,117 8-218 0 0,-17-2 29 0 0,-559-40 811 0 0,561 42-951 0 0,-123-7 59 0 0,-44 1 70 0 0,73 22 33 0 0,104-8-156 0 0,-252 2 38 0 0,55-5-18 0 0,218 1-55 0 0,-61 15 0 0 0,3 0 0 0 0,76-17 0 0 0,-110 12 0 0 0,10-9 0 0 0,-17 5 64 0 0,73-1-64 0 0,60-10 0 0 0,0 1 0 0 0,0 0 0 0 0,0 0 0 0 0,0 0 0 0 0,1 0 0 0 0,-1 1 0 0 0,0 0 0 0 0,0-1 0 0 0,1 2 0 0 0,-1-1 0 0 0,1 0 0 0 0,-5 4 0 0 0,-2 4 0 0 0,-1 1 0 0 0,-9 12 0 0 0,15-16 0 0 0,-1 1 0 0 0,1 1 0 0 0,0-1 0 0 0,0 1 0 0 0,1 0 0 0 0,-5 18 0 0 0,2-7 0 0 0,2-2 0 0 0,1 0 0 0 0,0 1 0 0 0,2-1 0 0 0,0 1 0 0 0,1 0 0 0 0,2 22 0 0 0,-1-22 0 0 0,1-1 0 0 0,2-1 0 0 0,0 1 0 0 0,1-1 0 0 0,0 0 0 0 0,13 29 0 0 0,-11-29 0 0 0,0 4 0 0 0,-5-17 0 0 0,0 0 0 0 0,1 1 0 0 0,-1-1 0 0 0,1 0 0 0 0,0 0 0 0 0,0 0 0 0 0,0 0 0 0 0,0-1 0 0 0,4 5 0 0 0,8 7 9 0 0,1 0 1 0 0,1-2-1 0 0,0 1 0 0 0,1-2 0 0 0,1 0 0 0 0,30 15 0 0 0,-10-4-9 0 0,-22-13 0 0 0,23 11 0 0 0,51 24 73 0 0,-56-26-19 0 0,48 18 1 0 0,-48-22-46 0 0,-25-11 0 0 0,0 0 0 0 0,0 0 1 0 0,0-1-1 0 0,0 0 0 0 0,1-1 1 0 0,13 2-1 0 0,122 16 54 0 0,15 1 13 0 0,-16-4 0 0 0,-32-3-35 0 0,9-13-41 0 0,-18-1 0 0 0,-82 0 9 0 0,-1-1 0 0 0,1-1 0 0 0,29-6 0 0 0,-27 3 0 0 0,1 2 1 0 0,26-1-1 0 0,20 6-9 0 0,68-3 0 0 0,-18-1 24 0 0,-68 3-4 0 0,68-8 0 0 0,37-24-20 0 0,-26 7 64 0 0,-116 22-64 0 0,0 1 0 0 0,-1 1 0 0 0,1 0 0 0 0,17 3 0 0 0,25 0 0 0 0,143-2 0 0 0,-152 1 0 0 0,1-3 0 0 0,0-2 0 0 0,-1-2 0 0 0,0-3 0 0 0,61-16 0 0 0,-89 20 16 0 0,0 1 0 0 0,34 0-1 0 0,-7 0 2 0 0,-8 1-17 0 0,0 3 0 0 0,0 1 0 0 0,75 13 0 0 0,-60-6 0 0 0,-20-7 0 0 0,-1 0 0 0 0,1-2 0 0 0,44-6 0 0 0,-6 0 0 0 0,54-10 0 0 0,-96 14 0 0 0,-5 0 0 0 0,0 1 0 0 0,27 2 0 0 0,182 6 0 0 0,-170-7 0 0 0,16 6 0 0 0,-55-3 0 0 0,39 0 0 0 0,-30-3 0 0 0,37 3 0 0 0,-57-2 0 0 0,1 2 0 0 0,-1 0 0 0 0,0 0 0 0 0,1 1 0 0 0,14 7 0 0 0,8 2 0 0 0,0 0 0 0 0,1-3 0 0 0,1-1 0 0 0,50 5 0 0 0,-16-3 0 0 0,-60-9 6 0 0,0 0 0 0 0,-1 1 0 0 0,1 1 0 0 0,-1 0-1 0 0,1 0 1 0 0,-1 1 0 0 0,-1 1 0 0 0,1 0 0 0 0,-1 0-1 0 0,16 13 1 0 0,-23-16-6 0 0,0 0 0 0 0,0-1 0 0 0,0 0 0 0 0,0 0 0 0 0,0 0 0 0 0,0 0 0 0 0,0-1 0 0 0,1 0 0 0 0,-1 0 0 0 0,0 0 0 0 0,1 0 0 0 0,-1-1 0 0 0,1 1 0 0 0,-1-1 0 0 0,1 0 0 0 0,-1-1 0 0 0,7 0 0 0 0,-7 0 0 0 0,0 0 0 0 0,-1 0-1 0 0,1-1 1 0 0,-1 1 0 0 0,1-1 0 0 0,4-3-1 0 0,8-3 14 0 0,-3 2 18 0 0,-3 2 12 0 0,1 0 0 0 0,-1 0 0 0 0,1 1-1 0 0,0 0 1 0 0,16-2 0 0 0,-20 5-35 0 0,0-1 0 0 0,0-1 0 0 0,0 1-1 0 0,0-1 1 0 0,9-4 0 0 0,-12 4 2 0 0,-1 1 1 0 0,0-1-1 0 0,1 0 0 0 0,-1 0 1 0 0,0 0-1 0 0,0 0 0 0 0,-1 0 1 0 0,1-1-1 0 0,0 1 0 0 0,-1-1 1 0 0,1 0-1 0 0,2-3 0 0 0,12-23 105 0 0,-8 15 1 0 0,0-1 1 0 0,-1 0-1 0 0,0-1 0 0 0,7-21 0 0 0,2-13-41 0 0,-14 38-15 0 0,0 1 0 0 0,0-1 1 0 0,2 1-1 0 0,-1-1 0 0 0,1 2 0 0 0,1-1 1 0 0,0 0-1 0 0,0 1 0 0 0,14-16 1 0 0,-18 24-54 0 0,-1 1-1 0 0,0-1 1 0 0,0 0 0 0 0,0 1 0 0 0,0-1 0 0 0,0 0 0 0 0,0 0 0 0 0,0 0 0 0 0,0 0 0 0 0,0-2 0 0 0,-1 2-4 0 0,0 1 0 0 0,0 0 0 0 0,0 0-1 0 0,0 0 1 0 0,0 0 0 0 0,0 0 0 0 0,-1 0 0 0 0,1-1 0 0 0,0 1-1 0 0,-1 0 1 0 0,1 0 0 0 0,-1 0 0 0 0,1 0 0 0 0,-1 0-1 0 0,1 0 1 0 0,-1 0 0 0 0,0 0 0 0 0,0 1 0 0 0,1-1-1 0 0,-1 0 1 0 0,0 0 0 0 0,-1 0 0 0 0,-8-6 22 0 0,0 0 0 0 0,0 1-1 0 0,0 0 1 0 0,-1 1 0 0 0,0 0 0 0 0,-18-5 0 0 0,-28-13 42 0 0,-6-11-27 0 0,-95-43 60 0 0,127 64-100 0 0,-154-55 0 0 0,139 54 0 0 0,0 2 0 0 0,-53-7 0 0 0,28 10 0 0 0,-104-1 0 0 0,135 13 0 0 0,0 2 0 0 0,0 2 0 0 0,-44 13 0 0 0,36-8 0 0 0,-81 22 1 0 0,-43 9-12 0 0,102-26-347 0 0,0 3 0 0 0,1 2 0 0 0,-67 34 0 0 0,89-35-904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9:08.055"/>
    </inkml:context>
    <inkml:brush xml:id="br0">
      <inkml:brushProperty name="width" value="0.1" units="cm"/>
      <inkml:brushProperty name="height" value="0.1" units="cm"/>
      <inkml:brushProperty name="color" value="#E71224"/>
    </inkml:brush>
  </inkml:definitions>
  <inkml:trace contextRef="#ctx0" brushRef="#br0">1 1 1207 0 0,'0'2'482'0'0,"19"-2"1750"0"0,-17 1-2091 0 0,0-1-1 0 0,1 1 1 0 0,-1-1 0 0 0,1 0 0 0 0,-1 0 0 0 0,0 0-1 0 0,1 0 1 0 0,-1-1 0 0 0,1 1 0 0 0,1-1 0 0 0,-1 0-15 0 0,1 1 1 0 0,-1-1 0 0 0,0 1 0 0 0,1 0 0 0 0,-1 0 0 0 0,4 0 0 0 0,73 15 1346 0 0,-74-14-1352 0 0,0 0-1 0 0,-1 1 0 0 0,1 0 0 0 0,10 4 1 0 0,18 6 397 0 0,-18-7-286 0 0,0 0 0 0 0,0 1 0 0 0,16 10 0 0 0,-9-5-88 0 0,35 6 280 0 0,-32-10 0 0 0,5 3 335 0 0,-27-9-688 0 0,1 0 0 0 0,-1 0 1 0 0,1 0-1 0 0,-1-1 0 0 0,1 1 0 0 0,-1-1 0 0 0,1 0 1 0 0,-1 0-1 0 0,1-1 0 0 0,6-1 0 0 0,17-1 131 0 0,-20 3-112 0 0,0-2-1 0 0,0 1 0 0 0,0-1 1 0 0,16-6-1 0 0,1 0 128 0 0,6-1-87 0 0,0 2-1 0 0,0 2 0 0 0,1 1 1 0 0,0 1-1 0 0,52 2 0 0 0,-49 3-94 0 0,-1 1 0 0 0,0 1-1 0 0,37 11 1 0 0,89 21 221 0 0,-129-33-181 0 0,1-1 0 0 0,56-3-1 0 0,-48-1 1 0 0,41 4-1 0 0,-40 0 43 0 0,43-4-1 0 0,-55 0-18 0 0,1 2 1 0 0,-1 0-1 0 0,51 9 1 0 0,-42-1-52 0 0,-1-2 0 0 0,59 3 0 0 0,-89-9-47 0 0,-2 0 0 0 0,-1 0 0 0 0,0 0 0 0 0,0 1 0 0 0,0-1 0 0 0,1 1 0 0 0,5 1 0 0 0,-9-1-34 0 0,0 0-1 0 0,1-1 1 0 0,-1 1-1 0 0,0 0 1 0 0,0 0-1 0 0,0 0 1 0 0,0 0-1 0 0,0 0 0 0 0,0 0 1 0 0,0 0-1 0 0,0 0 1 0 0,0 0-1 0 0,0 1 1 0 0,0-1-1 0 0,-1 0 1 0 0,2 3-1 0 0,7 25-1132 0 0,-6-19 772 0 0,0 4-784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9:09.941"/>
    </inkml:context>
    <inkml:brush xml:id="br0">
      <inkml:brushProperty name="width" value="0.1" units="cm"/>
      <inkml:brushProperty name="height" value="0.1" units="cm"/>
      <inkml:brushProperty name="color" value="#E71224"/>
    </inkml:brush>
  </inkml:definitions>
  <inkml:trace contextRef="#ctx0" brushRef="#br0">1 128 1839 0 0,'105'-12'2052'0'0,"131"4"0"0"0,-218 9-1836 0 0,-1 1-1 0 0,1 0 0 0 0,0 2 1 0 0,-1 0-1 0 0,21 8 0 0 0,-22-8-57 0 0,1-1-1 0 0,0-1 0 0 0,0 0 0 0 0,31-2 0 0 0,-47 0-153 0 0,32-2 367 0 0,0-1 0 0 0,45-11 0 0 0,20-2 296 0 0,-32 8-401 0 0,94-7 337 0 0,55-1 138 0 0,-190 14-657 0 0,-19 2-66 0 0,0-1 0 0 0,0 1 0 0 0,0-1 0 0 0,0 0 0 0 0,7-3 0 0 0,27-11 122 0 0,1 2 1 0 0,45-8-1 0 0,-60 17-83 0 0,0 0-1 0 0,0 2 1 0 0,0 1 0 0 0,44 3-1 0 0,106 8 266 0 0,-125-9-212 0 0,9 3 51 0 0,-32-1-11 0 0,53-3 1 0 0,-51-6-87 0 0,-25 4-52 0 0,0 1-1 0 0,1 0 1 0 0,-1 0 0 0 0,0 0 0 0 0,0 1 0 0 0,9 0-1 0 0,57 3 59 0 0,103-7-1 0 0,-151 3-42 0 0,34 5-1 0 0,-4 0-15 0 0,-18-3 23 0 0,0 3 0 0 0,0 0 0 0 0,0 2 0 0 0,40 13 1 0 0,-61-15-18 0 0,-1-2 0 0 0,19 3 0 0 0,2-1 6 0 0,74 7 105 0 0,94 6-57 0 0,-111-13-78 0 0,173 20 253 0 0,-240-24-210 0 0,0-1 1 0 0,44-8-1 0 0,-4 0 47 0 0,-31 6-55 0 0,0 2 1 0 0,34 3-1 0 0,61 6 79 0 0,112 23-33 0 0,-101-22 70 0 0,-71-6-96 0 0,95-8 8 0 0,-18 0 6 0 0,-60 7-50 0 0,111 5 104 0 0,-141-4-79 0 0,0-2 0 0 0,0-2 1 0 0,58-10-1 0 0,-35 4-8 0 0,-1 4 1 0 0,1 3-1 0 0,127 17 0 0 0,-165-14 13 0 0,1-2 1 0 0,0-2-1 0 0,-1-1 0 0 0,76-15 0 0 0,-74 12 15 0 0,0 1 0 0 0,64 4-1 0 0,-47 1-21 0 0,157 8 31 0 0,-96-2-68 0 0,-96-7 2 0 0,1-2 0 0 0,43-7 0 0 0,-24 2 0 0 0,25-2 59 0 0,79-1 0 0 0,117 12 143 0 0,-260-2-237 0 0,0 0 0 0 0,0 0 1 0 0,0 0-1 0 0,0 1 0 0 0,0-1 0 0 0,0 1 0 0 0,0 1 0 0 0,0-1 0 0 0,0 1 0 0 0,-1-1 0 0 0,1 1 0 0 0,0 1 0 0 0,-1-1 1 0 0,0 1-1 0 0,1-1 0 0 0,-1 1 0 0 0,0 1 0 0 0,0-1 0 0 0,-1 0 0 0 0,1 1 0 0 0,4 6 0 0 0,9 8-2151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9:10.737"/>
    </inkml:context>
    <inkml:brush xml:id="br0">
      <inkml:brushProperty name="width" value="0.1" units="cm"/>
      <inkml:brushProperty name="height" value="0.1" units="cm"/>
      <inkml:brushProperty name="color" value="#E71224"/>
    </inkml:brush>
  </inkml:definitions>
  <inkml:trace contextRef="#ctx0" brushRef="#br0">0 52 455 0 0,'8'-2'3898'0'0,"-8"2"-3803"0"0,18 6 323 0 0,-14-5-417 0 0,-1 1-1 0 0,0-1 1 0 0,0 0 0 0 0,1 0 0 0 0,-1-1 0 0 0,5 1-1 0 0,25-6 1187 0 0,-21 2-875 0 0,1 1 0 0 0,0 0-1 0 0,0 1 1 0 0,25 2 0 0 0,-2 1 278 0 0,55-3 1 0 0,-28 0-502 0 0,203 10 409 0 0,-194-7-243 0 0,53-2 312 0 0,-50-7-421 0 0,184-9 138 0 0,71 28 401 0 0,-277-12-643 0 0,-1-2 0 0 0,78-12 0 0 0,-67 5-2 0 0,68 0-1 0 0,186-2 241 0 0,-226 6-240 0 0,-73 4-343 0 0,0 2-1 0 0,1 0 0 0 0,35 7 1 0 0,-39-4-3539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9:11.191"/>
    </inkml:context>
    <inkml:brush xml:id="br0">
      <inkml:brushProperty name="width" value="0.1" units="cm"/>
      <inkml:brushProperty name="height" value="0.1" units="cm"/>
      <inkml:brushProperty name="color" value="#E71224"/>
    </inkml:brush>
  </inkml:definitions>
  <inkml:trace contextRef="#ctx0" brushRef="#br0">0 8 575 0 0,'11'-5'0'0'0,"-5"3"0"0"0,-1 2 0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39:13.092"/>
    </inkml:context>
    <inkml:brush xml:id="br0">
      <inkml:brushProperty name="width" value="0.1" units="cm"/>
      <inkml:brushProperty name="height" value="0.1" units="cm"/>
      <inkml:brushProperty name="color" value="#E71224"/>
    </inkml:brush>
  </inkml:definitions>
  <inkml:trace contextRef="#ctx0" brushRef="#br0">0 99 455 0 0,'17'7'4347'0'0,"-12"-6"-4183"0"0,-1-1 0 0 0,1 0 0 0 0,-1 0 0 0 0,1 0 0 0 0,-1-1 0 0 0,0 1 0 0 0,1-1 0 0 0,6-2 0 0 0,1 0-29 0 0,23-2 48 0 0,-24 4-36 0 0,0 0 0 0 0,0-1 1 0 0,16-5-1 0 0,2-2 310 0 0,1 2 1 0 0,0 1 0 0 0,54-3-1 0 0,-36 4-251 0 0,73-1 32 0 0,18-3-68 0 0,-67-1-99 0 0,116-11 588 0 0,111 30-250 0 0,-156-2-290 0 0,69-6 585 0 0,-147-4-195 0 0,-22 2-82 0 0,72-12 0 0 0,-115 13-425 0 0,0 0 0 0 0,1 0 0 0 0,-1 0 0 0 0,0 0 0 0 0,1-1 0 0 0,-1 1 0 0 0,0 0 0 0 0,1 0 0 0 0,-1 0 0 0 0,0 0 0 0 0,1 0 0 0 0,-1 0 0 0 0,1 0 0 0 0,-1 1 0 0 0,0-1 0 0 0,1 0 0 0 0,-1 0 0 0 0,0 0 0 0 0,1 0 0 0 0,-1 0 0 0 0,0 0 0 0 0,0 1 0 0 0,1-1 0 0 0,-1 0 0 0 0,0 0 0 0 0,1 0 0 0 0,-1 1 0 0 0,0-1 0 0 0,0 0 0 0 0,1 1 0 0 0,-2 10 30 0 0,-12 17-334 0 0,11-24 102 0 0,-7 17-339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1:04.210"/>
    </inkml:context>
    <inkml:brush xml:id="br0">
      <inkml:brushProperty name="width" value="0.1" units="cm"/>
      <inkml:brushProperty name="height" value="0.1" units="cm"/>
      <inkml:brushProperty name="color" value="#E71224"/>
    </inkml:brush>
  </inkml:definitions>
  <inkml:trace contextRef="#ctx0" brushRef="#br0">48 49 1839 0 0,'-14'4'4189'0'0,"-13"11"-7222"0"0,21-3 8086 0 0,12-7-4422 0 0,4-3-284 0 0,0 0-1 0 0,0-1 0 0 0,-1 0 0 0 0,1 0 0 0 0,0-1 0 0 0,18-2 1 0 0,-15 1-97 0 0,0 1 0 0 0,0 0 0 0 0,20 3 0 0 0,137 14 1700 0 0,-101-12-1316 0 0,-55-3-560 0 0,0 0-1 0 0,-1 1 0 0 0,1 1 1 0 0,0 0-1 0 0,15 7 0 0 0,-16-7 12 0 0,1 0 0 0 0,-1-1 0 0 0,17 1 0 0 0,-7-1-11 0 0,5 1 224 0 0,0-3 1 0 0,43-1-1 0 0,-36-2 67 0 0,38 5 0 0 0,174 18 1239 0 0,-132-9-2541 0 0,0 0 1171 0 0,217-10-800 0 0,-124 0 1992 0 0,-69 1-1308 0 0,215 17 308 0 0,167-14 14 0 0,-432-11-370 0 0,132-22-1 0 0,-171 18 34 0 0,1 3 0 0 0,81-1 0 0 0,15 1-39 0 0,-43-8-65 0 0,-81 9 12 0 0,1 1 0 0 0,0 1-1 0 0,0 1 1 0 0,0 1 0 0 0,26 3 0 0 0,178 19-11 0 0,-174-16 86 0 0,1-3-1 0 0,91-8 0 0 0,-95-1-46 0 0,64-18 1 0 0,-68 13 22 0 0,82-9 0 0 0,-63 19-11 0 0,68 6 1 0 0,-6 1-38 0 0,-95-7 7 0 0,-1-1 0 0 0,39-9 0 0 0,-4 0-9 0 0,150-10 171 0 0,-175 18-166 0 0,147-4 36 0 0,-57 6 85 0 0,-100 0-140 0 0,130-14 57 0 0,33-1 18 0 0,-131 15-73 0 0,-38 0 0 0 0,49 3 0 0 0,31 5 46 0 0,-48-3-28 0 0,-25-3-18 0 0,53-6 0 0 0,-20 0 0 0 0,25 0 0 0 0,-38 2 0 0 0,1 1 0 0 0,107 10 0 0 0,28 7 0 0 0,-151-12 0 0 0,119-8 0 0 0,-35 0 0 0 0,-85 6 8 0 0,1-1 20 0 0,51 7 0 0 0,56 4 100 0 0,-125-8-141 0 0,-16-2 7 0 0,0 0 1 0 0,0 0 0 0 0,0 0-1 0 0,0 1 1 0 0,0 0 0 0 0,0 0-1 0 0,0 0 1 0 0,0 0 0 0 0,0 0-1 0 0,7 4 1 0 0,-6-2 6 0 0,0 0 1 0 0,1 0-1 0 0,0-1 0 0 0,0 0 0 0 0,0 0 0 0 0,0-1 0 0 0,0 0 1 0 0,9 1-1 0 0,-15-2 5 0 0,1 0-1 0 0,-1 0 1 0 0,0 0 0 0 0,1 0-1 0 0,-1 0 1 0 0,0-1 0 0 0,1 1 0 0 0,-1 0-1 0 0,0 0 1 0 0,1 0 0 0 0,-1-1 0 0 0,0 1-1 0 0,0 0 1 0 0,0 0 0 0 0,1-1-1 0 0,-1 1 1 0 0,0 0 0 0 0,0-1 0 0 0,0 1-1 0 0,1 0 1 0 0,-1 0 0 0 0,0-1 0 0 0,0 1-1 0 0,0 0 1 0 0,0-1 0 0 0,0 1-1 0 0,0 0 1 0 0,0-1 0 0 0,0 0 0 0 0,-2-2 23 0 0,-8 6-70 0 0,-18 17-1699 0 0,1 2-5040 0 0,25-20 6203 0 0,-13 12-4081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1:06.361"/>
    </inkml:context>
    <inkml:brush xml:id="br0">
      <inkml:brushProperty name="width" value="0.1" units="cm"/>
      <inkml:brushProperty name="height" value="0.1" units="cm"/>
      <inkml:brushProperty name="color" value="#E71224"/>
    </inkml:brush>
  </inkml:definitions>
  <inkml:trace contextRef="#ctx0" brushRef="#br0">0 86 1375 0 0,'17'-6'1380'0'0,"1"1"0"0"0,18-3 0 0 0,-30 7-1301 0 0,1 0 0 0 0,0 1 1 0 0,-1 0-1 0 0,1 0 1 0 0,0 1-1 0 0,-1-1 0 0 0,1 2 1 0 0,-1-1-1 0 0,7 3 1 0 0,-5-2-73 0 0,0 0 1 0 0,0-1-1 0 0,1 1 0 0 0,-1-2 1 0 0,0 1-1 0 0,1-1 1 0 0,-1 0-1 0 0,9-2 0 0 0,-6 1 51 0 0,-1 1 0 0 0,1 0-1 0 0,-1 0 1 0 0,20 4 0 0 0,-5 0 53 0 0,86 5 55 0 0,1-4-1 0 0,119-12 0 0 0,-145 1 383 0 0,162 8 0 0 0,-176 6-253 0 0,0-4 1 0 0,89-6-1 0 0,85-13 427 0 0,-106 0-194 0 0,-39-8 118 0 0,-56 11-284 0 0,-39 10-386 0 0,-2 1 88 0 0,-5-1 76 0 0,-12-10 134 0 0,12 10-269 0 0,0 2 34 0 0,1-1 1 0 0,-1 0-1 0 0,1 0 0 0 0,-1 1 1 0 0,1-1-1 0 0,0 0 0 0 0,-1 0 1 0 0,1 0-1 0 0,0 0 0 0 0,0 0 1 0 0,0 1-1 0 0,-1-1 0 0 0,1 0 1 0 0,0 0-1 0 0,0-2 0 0 0,-1 19-953 0 0,1-11 484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1:08.748"/>
    </inkml:context>
    <inkml:brush xml:id="br0">
      <inkml:brushProperty name="width" value="0.1" units="cm"/>
      <inkml:brushProperty name="height" value="0.1" units="cm"/>
      <inkml:brushProperty name="color" value="#E71224"/>
    </inkml:brush>
  </inkml:definitions>
  <inkml:trace contextRef="#ctx0" brushRef="#br0">1 141 2759 0 0,'28'1'1628'0'0,"40"7"0"0"0,-44-4-1163 0 0,1-1 0 0 0,41-1 0 0 0,185-14 2900 0 0,-186 11-2971 0 0,46-4 28 0 0,-48-2-235 0 0,191-28 953 0 0,-217 30-846 0 0,41-1 1 0 0,-4 2 45 0 0,-34 1-164 0 0,45-7 200 0 0,354-55 336 0 0,-385 61-635 0 0,97 7-1 0 0,2 0 46 0 0,-92-7-66 0 0,72 0-5 0 0,-100 8-20 0 0,0 0 0 0 0,56 17 0 0 0,31 4 22 0 0,-30-11-2 0 0,24 3 37 0 0,-1-2 29 0 0,-59-9-109 0 0,135 9 48 0 0,-18-1 19 0 0,1 12 42 0 0,-139-20-94 0 0,0-2 0 0 0,60 1 0 0 0,66-12-39 0 0,-2-1 237 0 0,-93 9 2404 0 0,32-1-3512 0 0,63 1-671 0 0,-138-2 1949 0 0,1-1 1 0 0,-1-1 0 0 0,0-1-1 0 0,28-9 1 0 0,-42 11-160 0 0,16-7-768 0 0,-18 7 402 0 0,-1 0 0 0 0,1 0 0 0 0,0 0 0 0 0,-1 1 0 0 0,11-2 0 0 0,-14 3 135 0 0,-1 0-1 0 0,0 1 0 0 0,1-1 0 0 0,-1 1 1 0 0,1-1-1 0 0,-1 0 0 0 0,0 1 1 0 0,1-1-1 0 0,-1 1 0 0 0,0-1 1 0 0,0 1-1 0 0,1-1 0 0 0,-1 1 0 0 0,0-1 1 0 0,0 1-1 0 0,0-1 0 0 0,1 1 1 0 0,-1-1-1 0 0,0 1 0 0 0,0-1 1 0 0,0 1-1 0 0,0-1 0 0 0,0 1 0 0 0,0-1 1 0 0,0 1-1 0 0,0-1 0 0 0,0 1 1 0 0,-1 0-1 0 0,0 17-11 0 0,-10 19-4844 0 0,5-12-568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1:32.156"/>
    </inkml:context>
    <inkml:brush xml:id="br0">
      <inkml:brushProperty name="width" value="0.1" units="cm"/>
      <inkml:brushProperty name="height" value="0.1" units="cm"/>
      <inkml:brushProperty name="color" value="#E71224"/>
    </inkml:brush>
  </inkml:definitions>
  <inkml:trace contextRef="#ctx0" brushRef="#br0">6 30 3079 0 0,'0'0'20'0'0,"-1"0"1"0"0,1 0-1 0 0,0 0 0 0 0,0-1 0 0 0,-1 1 0 0 0,1 0 0 0 0,0 0 0 0 0,0 0 0 0 0,0 0 0 0 0,-1 0 0 0 0,1 0 0 0 0,0 0 0 0 0,0 0 0 0 0,0-1 0 0 0,-1 1 0 0 0,1 0 0 0 0,0 0 0 0 0,0 0 0 0 0,0 0 0 0 0,0-1 0 0 0,-1 1 0 0 0,1 0 0 0 0,0 0 0 0 0,0 0 0 0 0,0-1 0 0 0,0 1 0 0 0,0 0 0 0 0,0 0 0 0 0,0-1 0 0 0,0 1 0 0 0,0 0 0 0 0,0 0 1 0 0,0-1-1 0 0,0 1 0 0 0,0 0 0 0 0,0 0 0 0 0,0-1 0 0 0,0 1 0 0 0,0 0 0 0 0,0 0 0 0 0,0 0 0 0 0,0-1 0 0 0,0 1 0 0 0,0 0 0 0 0,0 0 0 0 0,0-1 0 0 0,0 1 0 0 0,1 0 0 0 0,-1 0 0 0 0,0 0 0 0 0,0 0 0 0 0,0-1 0 0 0,0 1 0 0 0,1 0 0 0 0,6-10 1326 0 0,-5 8-1283 0 0,-1 1 1 0 0,2 0-1 0 0,-1 0 0 0 0,0 0 0 0 0,0 1 0 0 0,0-1 0 0 0,0 0 0 0 0,0 1 0 0 0,1-1 0 0 0,-1 1 0 0 0,0 0 0 0 0,0 0 0 0 0,1 0 0 0 0,-1 0 0 0 0,0 0 0 0 0,1 0 0 0 0,2 1 0 0 0,5 2 51 0 0,1 0 0 0 0,15 7 0 0 0,0 0 77 0 0,10 0-57 0 0,-3 0-54 0 0,0-1 1 0 0,59 8-1 0 0,-84-17-67 0 0,175 10 691 0 0,-149-9-491 0 0,-12 0 13 0 0,26-3-1 0 0,-34 1-87 0 0,-1 1 0 0 0,23 3 0 0 0,7 0 120 0 0,167 12 624 0 0,18-1-460 0 0,-162-15-367 0 0,1 2-1 0 0,82 12 0 0 0,56 15-1 0 0,-157-23 15 0 0,1-3-1 0 0,62-4 0 0 0,11-1 54 0 0,-91 4-15 0 0,-1 1 0 0 0,1 2-1 0 0,-1 1 1 0 0,0 1 0 0 0,43 15 0 0 0,214 75 616 0 0,-262-89-627 0 0,43 6 0 0 0,-18-5-34 0 0,88 12 122 0 0,-131-20-185 0 0,4 1 54 0 0,0-1 0 0 0,1-1 0 0 0,-1 0-1 0 0,0 0 1 0 0,0-1 0 0 0,0 0 0 0 0,0-1-1 0 0,0-1 1 0 0,0 0 0 0 0,-1 0 0 0 0,0-1-1 0 0,0 0 1 0 0,0-1 0 0 0,0 0 0 0 0,-1 0 0 0 0,13-12-1 0 0,-20 16-13 0 0,0 1 1 0 0,0-1-1 0 0,1 1 0 0 0,-1 0 0 0 0,0 0 0 0 0,0 0 0 0 0,3-1 0 0 0,-3 2-26 0 0,-1-1 0 0 0,1 1-1 0 0,-1-1 1 0 0,1 1-1 0 0,-1-1 1 0 0,1 0 0 0 0,-1 0-1 0 0,0 0 1 0 0,1 0-1 0 0,-1 0 1 0 0,0 0 0 0 0,2-1-1 0 0,1-4 21 0 0,0 0 0 0 0,-1-1 0 0 0,1 1 0 0 0,-1-1 0 0 0,-1 0 0 0 0,1 0 0 0 0,-1 0 0 0 0,0 0 0 0 0,-1 0 0 0 0,1 0 0 0 0,-1 0 0 0 0,-1-12 0 0 0,0 14-244 0 0,-1 15-311 0 0,1 16-754 0 0,0-6 185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02.354"/>
    </inkml:context>
    <inkml:brush xml:id="br0">
      <inkml:brushProperty name="width" value="0.2" units="cm"/>
      <inkml:brushProperty name="height" value="1.2" units="cm"/>
      <inkml:brushProperty name="color" value="#33CCFF"/>
      <inkml:brushProperty name="inkEffects" value="pencil"/>
    </inkml:brush>
  </inkml:definitions>
  <inkml:trace contextRef="#ctx0" brushRef="#br0">918 1 23495 213634 85799,'-16'8'2088'0'0,"-7"3"-1584"0"0,2-1-504 0 0,4-1 0 0 0,1-2 0 0 0,2 0 0 0 0,-4 2-88 0 0,-6 4 88 492-1,-8 6 0 190 4,-8 6 0-79-10,-5 4 0-32 14,-4 3 64-571-7,1 1-64 0 0,2 1 64 0 0,-1 2-64 0 0,2 1 64 0 0,6-3-64 0 0,5-1 0 0 0,5-4 0 0 0,3-2 0 0 0,8-5 0 0 0,-1-1 0 0 0,-1 4 0 0 0,2-4 0-571-7,0 1 0-222 11,3-5 0-78-9,1 1 0-226 10,-1 3 0-1289-4,3-2 0 1101-5,0 1 72-1336 3,1 3 8 1403 0,2-2-80 56 7,0 2 0 250-10,1-2 0 52 8,0 3 0-481-8,0 7 0 783 9,1-3 0 558-5,0 4 0-477-9,2-4 0 477 9,-1 4 0-559 4,1-3 0 559-4,-1 4 0-559 4,1-4 0 559-4,-1 3 0 0 0,0 4 0 0 0,0-3 0-431 0,0 1 0 431 0,1-5 0 0 0,1 0-352-561 2,3 9-744 90-12,2-3 1592 471 10,1-6 32-560 2,2-1 8 560-2,1-4-424-561 2,-1-6-112 0-1,2 2 0 0 0,1-2 0-133 2,-1-3 0 133-3,2 4 64-1 0,0 0-64 0-1,-2-4 0 562 1,3 6 64-561-2,1-2-64 133-1,0 3 64 428 3,0-2-64 0 0,1 1 0-560-2,-2-2 0-108 11,-2-4-26759 668-9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1:37.317"/>
    </inkml:context>
    <inkml:brush xml:id="br0">
      <inkml:brushProperty name="width" value="0.1" units="cm"/>
      <inkml:brushProperty name="height" value="0.1" units="cm"/>
      <inkml:brushProperty name="color" value="#E71224"/>
    </inkml:brush>
  </inkml:definitions>
  <inkml:trace contextRef="#ctx0" brushRef="#br0">618 0 1375 0 0,'-148'9'1343'0'0,"108"-2"-818"0"0,0 2 1 0 0,-41 15-1 0 0,47-14-236 0 0,-26 9 479 0 0,-61 29-1 0 0,95-38-572 0 0,17-7-93 0 0,1 0 0 0 0,0 1 0 0 0,-12 6 0 0 0,4-4 223 0 0,10-3 423 0 0,9 10-152 0 0,-1-10-563 0 0,0 0 1 0 0,0 0-1 0 0,1 0 0 0 0,-1 0 1 0 0,0-1-1 0 0,1 1 0 0 0,0-1 1 0 0,0 0-1 0 0,0 1 0 0 0,0-1 1 0 0,0-1-1 0 0,0 1 0 0 0,0 0 1 0 0,0-1-1 0 0,1 1 0 0 0,-1-1 1 0 0,7 1-1 0 0,1 1 50 0 0,0 0 1 0 0,1-2-1 0 0,-1 1 1 0 0,16-1-1 0 0,85 7 468 0 0,-75-5-483 0 0,-1 2 1 0 0,38 11-1 0 0,-55-12-69 0 0,41 13 55 0 0,-37-10-24 0 0,40 7-1 0 0,59 6 10 0 0,-49-7 12 0 0,141 6-1 0 0,-55-15 102 0 0,-46 7 7 0 0,-39-3-62 0 0,25 2 25 0 0,-36-3 39 0 0,101-1-1 0 0,-3-18 29 0 0,-79 4-65 0 0,116 3 0 0 0,59 5-74 0 0,-201-5 5 0 0,-1-3-1 0 0,89-22 1 0 0,-108 21 58 0 0,0 2 0 0 0,48-4 0 0 0,74 4 338 0 0,36-3 97 0 0,-156 3-378 0 0,-1-2 0 0 0,0-1-1 0 0,48-20 1 0 0,-68 24-97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1:34.260"/>
    </inkml:context>
    <inkml:brush xml:id="br0">
      <inkml:brushProperty name="width" value="0.1" units="cm"/>
      <inkml:brushProperty name="height" value="0.1" units="cm"/>
      <inkml:brushProperty name="color" value="#E71224"/>
    </inkml:brush>
  </inkml:definitions>
  <inkml:trace contextRef="#ctx0" brushRef="#br0">65 1 1783 0 0,'-5'0'72'0'0,"-3"0"24"0"0,1 0-96 0 0,0 0 0 0 0,1 2 0 0 0,2-4 0 0 0,2 2 88 0 0,1 0-8 0 0,-3 0 0 0 0,-2 2 0 0 0,-1-2-80 0 0,0 0 0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1:36.127"/>
    </inkml:context>
    <inkml:brush xml:id="br0">
      <inkml:brushProperty name="width" value="0.1" units="cm"/>
      <inkml:brushProperty name="height" value="0.1" units="cm"/>
      <inkml:brushProperty name="color" value="#E71224"/>
    </inkml:brush>
  </inkml:definitions>
  <inkml:trace contextRef="#ctx0" brushRef="#br0">16 4 919 0 0,'-1'0'44'0'0,"1"0"-1"0"0,0 0 0 0 0,0-1 0 0 0,0 1 0 0 0,-1 0 0 0 0,1 0 0 0 0,0-1 1 0 0,0 1-1 0 0,-1 0 0 0 0,1 0 0 0 0,0 0 0 0 0,0 0 0 0 0,-1-1 0 0 0,1 1 1 0 0,0 0-1 0 0,-1 0 0 0 0,1 0 0 0 0,0 0 0 0 0,0 0 0 0 0,-1 0 0 0 0,1 0 0 0 0,0 0 1 0 0,-1 0-1 0 0,1 0 0 0 0,0 0 0 0 0,-1 0 0 0 0,1 0 0 0 0,0 0 0 0 0,-1 0 1 0 0,1 0-1 0 0,0 0 0 0 0,-1 0 0 0 0,1 0 0 0 0,0 1 0 0 0,0-1 0 0 0,-1 0 1 0 0,1 0-1 0 0,0 0 0 0 0,-1 0 0 0 0,1 1 0 0 0,0-1 0 0 0,0 0 0 0 0,0 0 0 0 0,-1 1 1 0 0,1-1-1 0 0,0 0 0 0 0,0 0 0 0 0,0 1 0 0 0,0-1 0 0 0,-1 0 0 0 0,1 1 1 0 0,0-1-1 0 0,0 0 0 0 0,0 0 0 0 0,0 1 0 0 0,0 0 0 0 0,-1 0 17 0 0,1 0-1 0 0,0 0 1 0 0,0 0 0 0 0,0 1-1 0 0,0-1 1 0 0,0 0-1 0 0,0 0 1 0 0,0 1 0 0 0,0-1-1 0 0,0 0 1 0 0,0 0-1 0 0,1 1 1 0 0,-1-1 0 0 0,0 0-1 0 0,1 0 1 0 0,1 2-1 0 0,-2-1-19 0 0,1-1 0 0 0,0 0 1 0 0,0 0-1 0 0,1 0 0 0 0,-1 0 0 0 0,0 0 0 0 0,0 0 0 0 0,0 0 0 0 0,1 0 0 0 0,-1-1 0 0 0,1 1 0 0 0,-1 0 0 0 0,0-1 0 0 0,1 1 0 0 0,-1-1 0 0 0,1 1 0 0 0,-1-1 0 0 0,1 0 0 0 0,-1 0 0 0 0,3 0 0 0 0,4 0 395 0 0,-1 0 1 0 0,1-1-1 0 0,9-3 0 0 0,8 0 235 0 0,-16 4-562 0 0,0 0-1 0 0,-1 1 0 0 0,1 0 0 0 0,0 0 0 0 0,-1 0 1 0 0,12 5-1 0 0,52 21 22 0 0,-4-1-45 0 0,275 48 667 0 0,-331-72-718 0 0,39 4 478 0 0,1-2 0 0 0,63-3 0 0 0,36 1 1232 0 0,-32 7-1864 0 0,0-6 0 0 0,149-15-1 0 0,70 3 808 0 0,159-6-409 0 0,-429 11-288 0 0,196 8 41 0 0,31-2 4 0 0,-225-8-31 0 0,266-14 54 0 0,-155 14 171 0 0,313 8 39 0 0,-344 6-208 0 0,164-14-1 0 0,221 5-58 0 0,-241 6 0 0 0,-70 8 0 0 0,-18-1 0 0 0,94-18 0 0 0,51 0 0 0 0,1 1-1 0 0,-91-1 13 0 0,-66 12 25 0 0,-33 0-21 0 0,21-10-16 0 0,63 3 0 0 0,117 10 0 0 0,72 5 0 0 0,53 0 0 0 0,-193 0 32 0 0,-3-1 0 0 0,200-3-32 0 0,-93-22 81 0 0,-116-2-34 0 0,215-10-47 0 0,-151 19 0 0 0,-83 5 0 0 0,-20-7 19 0 0,145-9 37 0 0,-351 13-31 0 0,-9 0-24 0 0,0 1 0 0 0,55 3 0 0 0,-63 3-130 0 0,-3 3-21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1:38.256"/>
    </inkml:context>
    <inkml:brush xml:id="br0">
      <inkml:brushProperty name="width" value="0.1" units="cm"/>
      <inkml:brushProperty name="height" value="0.1" units="cm"/>
      <inkml:brushProperty name="color" value="#E71224"/>
    </inkml:brush>
  </inkml:definitions>
  <inkml:trace contextRef="#ctx0" brushRef="#br0">29 81 2303 0 0,'-13'-2'154'0'0,"12"2"19"0"0,0 0 0 0 0,0 0 0 0 0,1 0 1 0 0,-1 0-1 0 0,0 0 0 0 0,0 0 0 0 0,0 0 0 0 0,1-1 1 0 0,-1 1-1 0 0,0 0 0 0 0,1 0 0 0 0,-1-1 0 0 0,0 1 1 0 0,1 0-1 0 0,-1-1 0 0 0,0 1 0 0 0,1 0 0 0 0,-1-1 1 0 0,0 1-1 0 0,0-2 0 0 0,1 2-128 0 0,0-1 0 0 0,0 1 0 0 0,1 0 0 0 0,-1-1 0 0 0,0 1 1 0 0,0-1-1 0 0,0 1 0 0 0,1 0 0 0 0,-1-1 0 0 0,0 1 0 0 0,1 0 0 0 0,-1-1 0 0 0,0 1 0 0 0,1 0 0 0 0,-1 0 0 0 0,0-1 1 0 0,1 1-1 0 0,-1 0 0 0 0,0 0 0 0 0,1-1 0 0 0,-1 1 0 0 0,1 0 0 0 0,-1 0 0 0 0,0 0 0 0 0,1 0 0 0 0,-1 0 0 0 0,1 0 0 0 0,0-1 1 0 0,16-3 280 0 0,-16 4-273 0 0,133-24 1484 0 0,-74 19-1039 0 0,-20 3-300 0 0,182-3 472 0 0,34-4-312 0 0,-246 8-351 0 0,39-6 56 0 0,0 3 1 0 0,0 2 0 0 0,71 6-1 0 0,67 15 273 0 0,323-10 0 0 0,-257-6-128 0 0,-11 0-32 0 0,-117-11-37 0 0,-57 3 10 0 0,111 5 1 0 0,83 17 17 0 0,-180-16-112 0 0,99-12 0 0 0,-89 6-28 0 0,0 3 1 0 0,105 12-1 0 0,85 0 19 0 0,-162-15 5 0 0,139 0 82 0 0,-166 8-90 0 0,304 6 135 0 0,-109-2-139 0 0,93-5 125 0 0,153-8 111 0 0,-237-9-189 0 0,-192 6-31 0 0,131 8 59 0 0,14-2 7 0 0,-197-1-117 0 0,241-15 149 0 0,2 18-44 0 0,-138 2-37 0 0,-144 0-594 0 0,1 0-1 0 0,0 1 0 0 0,18 4 1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1:39.702"/>
    </inkml:context>
    <inkml:brush xml:id="br0">
      <inkml:brushProperty name="width" value="0.1" units="cm"/>
      <inkml:brushProperty name="height" value="0.1" units="cm"/>
      <inkml:brushProperty name="color" value="#E71224"/>
    </inkml:brush>
  </inkml:definitions>
  <inkml:trace contextRef="#ctx0" brushRef="#br0">8 132 455 0 0,'-8'-26'6470'0'0,"33"23"-5148"0"0,-10 4-1159 0 0,-1 2 0 0 0,1-1 0 0 0,-1 2 0 0 0,0 0 0 0 0,0 1 0 0 0,0 0 0 0 0,16 10 0 0 0,-22-12-133 0 0,1 0 0 0 0,0-1 0 0 0,-1 0 0 0 0,1 0 0 0 0,0-1 0 0 0,10 0 0 0 0,19 3 56 0 0,19 4 80 0 0,0-2-1 0 0,0-3 0 0 0,68-6 1 0 0,-68-2 675 0 0,68-15 0 0 0,-80 11-1105 0 0,1 2-1 0 0,84-3 1 0 0,-27 14 364 0 0,-16 0 75 0 0,95-8-1 0 0,-66 1 88 0 0,-71 4-153 0 0,36-7-4 0 0,-62 3-80 0 0,1 2 1 0 0,-1 0 0 0 0,1 0-1 0 0,-1 2 1 0 0,25 4 0 0 0,40 14 24 0 0,83 16 86 0 0,-149-32-130 0 0,44 7 19 0 0,1-2-1 0 0,101-1 1 0 0,-110-10-15 0 0,-25 0 6 0 0,1 2 0 0 0,0 1 1 0 0,30 4-1 0 0,171 11 238 0 0,-125-11-188 0 0,-42-4-4 0 0,90-11-1 0 0,-98 6-56 0 0,-17 1 13 0 0,0 2 0 0 0,72 6-1 0 0,-65 1-17 0 0,0-3 0 0 0,0-1 0 0 0,81-9 0 0 0,-99 4 1 0 0,257-33 30 0 0,0 19 12 0 0,-215 18-30 0 0,222-14 27 0 0,-232 6-35 0 0,13-2 14 0 0,0 3 1 0 0,103 3 0 0 0,-163 5-19 0 0,43 2 31 0 0,112-7-1 0 0,81-22 87 0 0,-167 21 37 0 0,166 9 0 0 0,-92 2-81 0 0,-136-5-62 0 0,326 14 104 0 0,-242-3-110 0 0,93 8 46 0 0,-137-17-44 0 0,79-5 0 0 0,-98-1-8 0 0,30-3 0 0 0,130 7 0 0 0,-94 6 22 0 0,1-5-1 0 0,180-18 0 0 0,137-12 45 0 0,-300 22-57 0 0,33-14 22 0 0,-109 12-24 0 0,0 2 1 0 0,55 0-1 0 0,246-4-7 0 0,-190 3 0 0 0,-49-2 0 0 0,13 0 0 0 0,273 19 0 0 0,-346-8 0 0 0,72-7 0 0 0,-73 1 0 0 0,74 5 0 0 0,55 22 0 0 0,-7-1 0 0 0,-54-9 0 0 0,73 5 0 0 0,-36 1 0 0 0,-19-2 0 0 0,-3-7 32 0 0,159-10 0 0 0,65-3-32 0 0,-25 1 0 0 0,-307 0 49 0 0,-1 2-1 0 0,1 1 0 0 0,36 6 1 0 0,-48-4-146 0 0,0 0 0 0 0,0 1 0 0 0,0 0 0 0 0,0 1 0 0 0,-1 1 1 0 0,0 0-1 0 0,22 14 0 0 0,5 8-3264 0 0,1 1-1185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2:33.602"/>
    </inkml:context>
    <inkml:brush xml:id="br0">
      <inkml:brushProperty name="width" value="0.1" units="cm"/>
      <inkml:brushProperty name="height" value="0.1" units="cm"/>
      <inkml:brushProperty name="color" value="#E71224"/>
    </inkml:brush>
  </inkml:definitions>
  <inkml:trace contextRef="#ctx0" brushRef="#br0">0 166 3679 0 0,'8'-26'160'0'0,"1"0"40"0"0,2 2-200 0 0,2-4 0 0 0,-2 6 0 0 0,-3 9 0 0 0,-5 7 152 0 0,1 4-16 0 0,2 0 0 0 0,3-3 0 0 0,6-1-136 0 0,5 1 0 0 0,4 8-64 0 0,-1 3-1760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2:35.210"/>
    </inkml:context>
    <inkml:brush xml:id="br0">
      <inkml:brushProperty name="width" value="0.1" units="cm"/>
      <inkml:brushProperty name="height" value="0.1" units="cm"/>
      <inkml:brushProperty name="color" value="#E71224"/>
    </inkml:brush>
  </inkml:definitions>
  <inkml:trace contextRef="#ctx0" brushRef="#br0">0 17 919 0 0,'11'-2'80'0'0,"-3"-1"-80"0"0,-3 3 0 0 0,-1-2 0 0 0,0 4 80 0 0,1-4 0 0 0,6 0 0 0 0,10 0 0 0 0,5-1-80 0 0,7 1 0 0 0,1 4 0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2:35.739"/>
    </inkml:context>
    <inkml:brush xml:id="br0">
      <inkml:brushProperty name="width" value="0.1" units="cm"/>
      <inkml:brushProperty name="height" value="0.1" units="cm"/>
      <inkml:brushProperty name="color" value="#E71224"/>
    </inkml:brush>
  </inkml:definitions>
  <inkml:trace contextRef="#ctx0" brushRef="#br0">0 63 5063 0 0,'34'-22'224'0'0,"-12"7"48"0"0,0 4-272 0 0,-7 2 0 0 0,-6 5 0 0 0,-3 4 0 0 0,1 0 72 0 0,8-2-72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5:10.755"/>
    </inkml:context>
    <inkml:brush xml:id="br0">
      <inkml:brushProperty name="width" value="0.1" units="cm"/>
      <inkml:brushProperty name="height" value="0.1" units="cm"/>
      <inkml:brushProperty name="color" value="#E71224"/>
    </inkml:brush>
  </inkml:definitions>
  <inkml:trace contextRef="#ctx0" brushRef="#br0">10 14 3567 0 0,'0'-2'72'0'0,"0"0"24"0"0,2 4 0 0 0,-2-4 8 0 0,0 0-104 0 0,0 0 0 0 0,0 4 256 0 0,0-4 32 0 0,-2 0 8 0 0,0-1 0 0 0,-2 3 16 0 0,1 0 0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5:13.372"/>
    </inkml:context>
    <inkml:brush xml:id="br0">
      <inkml:brushProperty name="width" value="0.1" units="cm"/>
      <inkml:brushProperty name="height" value="0.1" units="cm"/>
      <inkml:brushProperty name="color" value="#E71224"/>
    </inkml:brush>
  </inkml:definitions>
  <inkml:trace contextRef="#ctx0" brushRef="#br0">2686 1249 8431 0 0,'-29'5'388'0'0,"20"-3"54"0"0,-1 0 0 0 0,1 1 0 0 0,0 0 0 0 0,1 1 0 0 0,-10 5 0 0 0,12-6-259 0 0,1 1-1 0 0,0 0 0 0 0,0 0 0 0 0,1 0 1 0 0,-1 1-1 0 0,-5 7 0 0 0,-6 6 142 0 0,5-3-324 0 0,10-13 0 0 0,0-1 0 0 0,1 1 0 0 0,-1-1 0 0 0,0 1 0 0 0,0-1 0 0 0,0 1 0 0 0,-1-1 0 0 0,1 0 0 0 0,0 1 0 0 0,0-1 0 0 0,-1 0 0 0 0,1 0 0 0 0,-1 0 0 0 0,1 0 0 0 0,-1 0 0 0 0,1-1 0 0 0,-1 1 0 0 0,1 0 0 0 0,-1-1 0 0 0,0 1 0 0 0,1-1 0 0 0,-1 1 0 0 0,-2-1 0 0 0,1 0 364 0 0,-1-1 0 0 0,1 1 0 0 0,0-1 0 0 0,-1 0 0 0 0,1 0 0 0 0,0 0 0 0 0,-5-3 0 0 0,4 3 32 0 0,1-1 0 0 0,-1 1 0 0 0,1 0 0 0 0,-1-1 0 0 0,1 2 0 0 0,-1-1 0 0 0,-6 0 0 0 0,-40-1 220 0 0,-77-13 0 0 0,85 10-232 0 0,-25-5-216 0 0,40 6-198 0 0,19 3 236 0 0,1 0-1 0 0,0-1 1 0 0,0 1-1 0 0,0-1 0 0 0,-11-5 1 0 0,9 4-136 0 0,0 0 0 0 0,0 1 1 0 0,0 0-1 0 0,0 1 0 0 0,0 0 1 0 0,0 0-1 0 0,-18 2 0 0 0,-13-3 97 0 0,-2 0-89 0 0,25 1 0 0 0,0 0 0 0 0,0-1 1 0 0,-20-5-1 0 0,13-1 56 0 0,19 5-108 0 0,0 1 0 0 0,0 1 0 0 0,-1-1 0 0 0,1 1 0 0 0,-1 0 1 0 0,1 0-1 0 0,-1 0 0 0 0,-9 1 0 0 0,-34 4-6 0 0,4-1 14 0 0,0 2 1 0 0,-82 20 0 0 0,107-19 7 0 0,1-1 0 0 0,-1-1 1 0 0,0-1-1 0 0,-34 2 0 0 0,49-5-20 0 0,-1 1 0 0 0,0 0-1 0 0,1 0 1 0 0,-12 4 0 0 0,-10 2 39 0 0,-20 4-50 0 0,37-9 9 0 0,-1-1 0 0 0,1 0 0 0 0,-1 0-1 0 0,0-1 1 0 0,1-1 0 0 0,-15-1 0 0 0,-48-8 225 0 0,67 9-237 0 0,0 1-1 0 0,0 0 1 0 0,1 0-1 0 0,-11 1 1 0 0,-16 1 18 0 0,-18-5 6 0 0,-90 6 0 0 0,89-1-8 0 0,30-2-4 0 0,-28 5 0 0 0,45-5-20 0 0,0 1 0 0 0,0-1 0 0 0,0 0 0 0 0,0-1 0 0 0,-6 0 0 0 0,7 0 0 0 0,-1 1 0 0 0,0-1 0 0 0,0 1 0 0 0,0 0 0 0 0,0 0 0 0 0,-5 1 0 0 0,-7 1 0 0 0,0-1 0 0 0,0-1 0 0 0,0 0 0 0 0,0-1 0 0 0,-28-6 0 0 0,26 5 0 0 0,13 1 4 0 0,0 1 0 0 0,0-1 1 0 0,0 0-1 0 0,0 0 0 0 0,0-1 0 0 0,0 0 0 0 0,1 0 0 0 0,-1 0 0 0 0,1 0 1 0 0,-1-1-1 0 0,1 1 0 0 0,0-1 0 0 0,0 0 0 0 0,0 0 0 0 0,0-1 0 0 0,1 1 1 0 0,-7-8-1 0 0,-53-109 49 0 0,30 64-53 0 0,-2 14 0 0 0,8 2 0 0 0,3-1 0 0 0,-35-78 0 0 0,7 10 0 0 0,40 82 32 0 0,-22-34 0 0 0,29 53-32 0 0,0 1 0 0 0,1-1 0 0 0,-1 0 0 0 0,1 0 0 0 0,-4-14 0 0 0,7 19 0 0 0,1-1 0 0 0,-1 0 0 0 0,1 1 0 0 0,0-1 0 0 0,0 0 0 0 0,0 1 0 0 0,0-1 0 0 0,1 0 0 0 0,-1 1 0 0 0,1-1 0 0 0,0 1 0 0 0,0-1 0 0 0,0 1 0 0 0,1-1 0 0 0,-1 1 0 0 0,3-4 0 0 0,7-9 0 0 0,-1 1 0 0 0,2 0 0 0 0,0 0 0 0 0,0 1 0 0 0,2 1 0 0 0,14-12 0 0 0,35-26 0 0 0,15-5 0 0 0,-67 48 0 0 0,1 0 0 0 0,1 1 0 0 0,-1 0 0 0 0,1 0 0 0 0,1 2 0 0 0,-1-1 0 0 0,1 2 0 0 0,0 0 0 0 0,20-3 0 0 0,-5-3 0 0 0,-24 8 0 0 0,0 0 0 0 0,0 0 0 0 0,0 0 0 0 0,7 0 0 0 0,53-12 0 0 0,-30 6 0 0 0,-5 0 0 0 0,19-1 0 0 0,-34 5 0 0 0,0 1 0 0 0,1 1 0 0 0,16 0 0 0 0,-21 1 0 0 0,0 0 0 0 0,0-1 0 0 0,0 0 0 0 0,10-4 0 0 0,19-4 0 0 0,110-20 0 0 0,-121 24 0 0 0,-14 2 0 0 0,28-2 0 0 0,32 3 0 0 0,47-4 0 0 0,-16-8 0 0 0,-95 14 0 0 0,1-1 0 0 0,19-6 0 0 0,-19 5 0 0 0,0 0 0 0 0,14-2 0 0 0,86-4 0 0 0,240-36 0 0 0,-289 36 88 0 0,1 1-1 0 0,82 3 1 0 0,-47 2-431 0 0,-62 2 343 0 0,0 3 0 0 0,-1 0 0 0 0,1 3 0 0 0,-1 1 0 0 0,50 15 0 0 0,-71-17 0 0 0,54 18 0 0 0,-62-19 0 0 0,0 0 0 0 0,0 1 0 0 0,0-1 0 0 0,-1 1 0 0 0,1 1 0 0 0,-1-1 0 0 0,6 7 0 0 0,16 15 0 0 0,-17-17 0 0 0,-2 0 0 0 0,1 0 0 0 0,-1 1 0 0 0,12 18 0 0 0,-1 16 0 0 0,-3-5 0 0 0,-7-20 0 0 0,0 1 0 0 0,-1 1 0 0 0,-2-1 0 0 0,0 1 0 0 0,-1 1 0 0 0,5 32 0 0 0,-7-33 0 0 0,0 0 0 0 0,2-1 0 0 0,0 0 0 0 0,12 27 0 0 0,-6-17 0 0 0,-9-23 0 0 0,0 0 0 0 0,0 0 0 0 0,-1 0 0 0 0,0 0 0 0 0,0 0 0 0 0,-1 1 0 0 0,0-1 0 0 0,-1 1 0 0 0,1-1 0 0 0,-1 0 0 0 0,-1 1 0 0 0,1-1 0 0 0,-1 1 0 0 0,-3 10 0 0 0,-4 6 18 0 0,2 0 0 0 0,0 0 0 0 0,-4 46 0 0 0,8-28 5 0 0,-11 57 0 0 0,9-78-35 0 0,-1-1-1 0 0,-1-1 1 0 0,-1 1 0 0 0,-17 35-1 0 0,-27 34 13 0 0,38-72 0 0 0,0 0 0 0 0,-1-1 0 0 0,0-1 0 0 0,-1 0 0 0 0,-1-1 0 0 0,-1-1 0 0 0,0 0 0 0 0,-31 17 0 0 0,23-16 0 0 0,10-6 0 0 0,1 1 0 0 0,-19 14 0 0 0,15-6 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02.478"/>
    </inkml:context>
    <inkml:brush xml:id="br0">
      <inkml:brushProperty name="width" value="0.2" units="cm"/>
      <inkml:brushProperty name="height" value="1.2" units="cm"/>
      <inkml:brushProperty name="color" value="#33CCFF"/>
      <inkml:brushProperty name="inkEffects" value="pencil"/>
    </inkml:brush>
  </inkml:definitions>
  <inkml:trace contextRef="#ctx0" brushRef="#br0">1 0 24271 172449 84311,'9'12'2680'0'0,"3"4"-2616"0"0,7 6 0 0 0,0 0-64 0 0,6 3 0 0 0,-2-2 0 0 0,6 2 0 0 0,-3-3 0 0 0,5 0 64 0 0,-3-3-64 0 0,4 0 0-710 0,-4-4 0-115 8,4 0 0 114-9,6-1 64-611-3,-3-2-64 810 4,-9-3 72-1 0,6-1-72 513 0,-3-1 0 0 0,-6-2 0 0 0,4 0 0 0 0,-2-1 0-512-1,-5-1 0 512 1,5 0 0-512-2,-2-1-27279 512 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5:00.750"/>
    </inkml:context>
    <inkml:brush xml:id="br0">
      <inkml:brushProperty name="width" value="0.1" units="cm"/>
      <inkml:brushProperty name="height" value="0.1" units="cm"/>
      <inkml:brushProperty name="color" value="#E71224"/>
    </inkml:brush>
  </inkml:definitions>
  <inkml:trace contextRef="#ctx0" brushRef="#br0">1 4 1375 0 0,'1'-2'128'0'0,"3"0"-128"0"0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5:01.182"/>
    </inkml:context>
    <inkml:brush xml:id="br0">
      <inkml:brushProperty name="width" value="0.1" units="cm"/>
      <inkml:brushProperty name="height" value="0.1" units="cm"/>
      <inkml:brushProperty name="color" value="#E71224"/>
    </inkml:brush>
  </inkml:definitions>
  <inkml:trace contextRef="#ctx0" brushRef="#br0">0 0 3023 0 0,'2'0'264'0'0,"0"2"-264"0"0,-2 0 0 0 0,2-2 480 0 0,-2 2 48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5:01.954"/>
    </inkml:context>
    <inkml:brush xml:id="br0">
      <inkml:brushProperty name="width" value="0.1" units="cm"/>
      <inkml:brushProperty name="height" value="0.1" units="cm"/>
      <inkml:brushProperty name="color" value="#E71224"/>
    </inkml:brush>
  </inkml:definitions>
  <inkml:trace contextRef="#ctx0" brushRef="#br0">3193 104 8143 0 0,'-1'6'411'0'0,"1"1"-1"0"0,-1-1 0 0 0,0 1 0 0 0,-1-1 1 0 0,1 0-1 0 0,-4 8 0 0 0,3-12-126 0 0,1 0-1 0 0,-1 0 1 0 0,1 0-1 0 0,-1 0 1 0 0,0 0-1 0 0,0-1 1 0 0,0 1-1 0 0,0-1 0 0 0,0 1 1 0 0,-3 1-1 0 0,-31 15-192 0 0,7-3 267 0 0,26-13-204 0 0,-1-1-1 0 0,-1 1 1 0 0,1-1 0 0 0,0 1 0 0 0,-6 0 0 0 0,6-1-47 0 0,-1 0 0 0 0,1 0 0 0 0,0 0 1 0 0,0 1-1 0 0,0-1 0 0 0,-6 4 0 0 0,-49 22 923 0 0,41-16-762 0 0,0-1 1 0 0,-1 0 0 0 0,-21 6-1 0 0,30-13-212 0 0,-4 3 37 0 0,-1 0 0 0 0,0-2 1 0 0,0 0-1 0 0,0 0 1 0 0,0-1-1 0 0,0-1 0 0 0,-1-1 1 0 0,-18 0-1 0 0,18-3 162 0 0,-1 1 0 0 0,1 1 0 0 0,-17 2 0 0 0,27-2-228 0 0,0 0-1 0 0,0 0 1 0 0,0 0 0 0 0,1-1-1 0 0,-10-2 1 0 0,9 2 25 0 0,-1 0-1 0 0,0 0 1 0 0,1 1-1 0 0,-10 0 1 0 0,-5 3-191 0 0,-43 11 0 0 0,-8 2 915 0 0,10-3-388 0 0,42-9-285 0 0,0 0 0 0 0,0-1 0 0 0,-23 1 0 0 0,-37-4-39 0 0,76 0-61 0 0,-7-1 21 0 0,0 0 0 0 0,-15-4 0 0 0,20 4-10 0 0,1 0 1 0 0,-1 1-1 0 0,1 0 1 0 0,-11 0-1 0 0,-14 0 39 0 0,-3-3-4 0 0,24 3-24 0 0,0 0 0 0 0,-16-4 0 0 0,9-1 17 0 0,0-1 1 0 0,-17-8-1 0 0,16 7-29 0 0,11 4 23 0 0,0 0 0 0 0,0-1 0 0 0,0 0 1 0 0,0 0-1 0 0,1 0 0 0 0,0-1 0 0 0,0 0 0 0 0,0 0 0 0 0,-7-10 0 0 0,7 10-29 0 0,-3-3 16 0 0,0 0 0 0 0,0 1 0 0 0,0 0 0 0 0,-1 1 0 0 0,0 0 0 0 0,-1 0 0 0 0,0 1-1 0 0,1 0 1 0 0,-1 1 0 0 0,-14-5 0 0 0,-52-10 572 0 0,52 11-793 0 0,0 1 0 0 0,-29-4 0 0 0,35 7 264 0 0,-19-1-1 0 0,-189 0 196 0 0,48-12-58 0 0,159 16-194 0 0,-7-2 51 0 0,-42 3-1 0 0,27-1-35 0 0,30 1-7 0 0,0-1 0 0 0,-17 3 0 0 0,-52 1 36 0 0,19-4-4 0 0,47 0-29 0 0,-1 0 0 0 0,1 1-1 0 0,-27 3 1 0 0,33-2-3 0 0,0 0 0 0 0,1-1 0 0 0,-1 0-1 0 0,-16-3 1 0 0,-17 1 43 0 0,28 2-28 0 0,1-1 1 0 0,-1-1-1 0 0,0 1 0 0 0,1-2 1 0 0,-14-4-1 0 0,-11-1 134 0 0,22 4-76 0 0,1-1 0 0 0,0 0-1 0 0,0-1 1 0 0,-17-10 0 0 0,13 7 26 0 0,-29-11-1 0 0,6 5-838 0 0,17 5 1559 0 0,-47-10 1 0 0,63 18-1497 0 0,-1 1 0 0 0,0 0 0 0 0,-12 1 0 0 0,15 0-543 0 0,1 0 1 0 0,-1 1-1 0 0,1 0 1 0 0,-1 0-1 0 0,1 1 1 0 0,-8 3-1 0 0,0 1-4281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5:02.571"/>
    </inkml:context>
    <inkml:brush xml:id="br0">
      <inkml:brushProperty name="width" value="0.1" units="cm"/>
      <inkml:brushProperty name="height" value="0.1" units="cm"/>
      <inkml:brushProperty name="color" value="#E71224"/>
    </inkml:brush>
  </inkml:definitions>
  <inkml:trace contextRef="#ctx0" brushRef="#br0">1 18 3223 0 0,'1'-4'136'0'0,"1"-2"40"0"0,0 3-176 0 0,0 1 0 0 0,2 0 0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5:03.457"/>
    </inkml:context>
    <inkml:brush xml:id="br0">
      <inkml:brushProperty name="width" value="0.1" units="cm"/>
      <inkml:brushProperty name="height" value="0.1" units="cm"/>
      <inkml:brushProperty name="color" value="#E71224"/>
    </inkml:brush>
  </inkml:definitions>
  <inkml:trace contextRef="#ctx0" brushRef="#br0">2408 8 2303 0 0,'0'-1'128'0'0,"-1"1"-1"0"0,1-1 1 0 0,0 1-1 0 0,0-1 0 0 0,-1 1 1 0 0,1 0-1 0 0,0-1 0 0 0,0 1 1 0 0,-1-1-1 0 0,1 1 1 0 0,0 0-1 0 0,-1-1 0 0 0,1 1 1 0 0,-1 0-1 0 0,1 0 0 0 0,0-1 1 0 0,-1 1-1 0 0,1 0 1 0 0,-1 0-1 0 0,1 0 0 0 0,-1 0 1 0 0,1-1-1 0 0,-1 1 0 0 0,1 0 1 0 0,-1 0-1 0 0,1 0 1 0 0,-1 0-1 0 0,1 0 0 0 0,0 0 1 0 0,-1 0-1 0 0,1 0 0 0 0,-1 0 1 0 0,1 0-1 0 0,-1 1 1 0 0,1-1-1 0 0,-1 0 0 0 0,1 0 1 0 0,-1 1-1 0 0,-27 6 4439 0 0,20-5-5150 0 0,-53 9 1168 0 0,-77 3 1 0 0,72-9-512 0 0,13 0-73 0 0,-93-4 0 0 0,142-1 296 0 0,-112-6 5624 0 0,93 7-5688 0 0,-30 4 0 0 0,42-5-87 0 0,0 1-1 0 0,-15-2 1 0 0,3 1 45 0 0,-137 7 345 0 0,129-5-542 0 0,-48 5-1 0 0,-53 2 499 0 0,-26-3-406 0 0,78-2 265 0 0,-144 26 1 0 0,103-10-180 0 0,72-15-95 0 0,-62-3 0 0 0,102-2-68 0 0,-4 0 49 0 0,0-1-1 0 0,0-1 1 0 0,0 0-1 0 0,0-1 1 0 0,0-1-1 0 0,0 0 1 0 0,-12-5-1 0 0,12 4-23 0 0,0 1-1 0 0,0 1 1 0 0,-1 0-1 0 0,1 1 1 0 0,-1 1-1 0 0,1 0 1 0 0,-17 1-1 0 0,18-1 35 0 0,0 0-1 0 0,-1-1 1 0 0,-17-5-1 0 0,18 4-53 0 0,1 0-1 0 0,-1 1 0 0 0,1 0 1 0 0,-19 1-1 0 0,-24 7-12 0 0,19 0 0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5:14.877"/>
    </inkml:context>
    <inkml:brush xml:id="br0">
      <inkml:brushProperty name="width" value="0.1" units="cm"/>
      <inkml:brushProperty name="height" value="0.1" units="cm"/>
      <inkml:brushProperty name="color" value="#E71224"/>
    </inkml:brush>
  </inkml:definitions>
  <inkml:trace contextRef="#ctx0" brushRef="#br0">23 104 2303 0 0,'-1'0'95'0'0,"0"0"0"0"0,0 0 0 0 0,1 0 0 0 0,-1 0 0 0 0,0 0-1 0 0,0 0 1 0 0,0 0 0 0 0,0 0 0 0 0,0 0 0 0 0,1-1 0 0 0,-1 1-1 0 0,0 0 1 0 0,0-1 0 0 0,1 1 0 0 0,-1 0 0 0 0,0-1 0 0 0,0 1-1 0 0,1-1 1 0 0,-1 1 0 0 0,0-1 0 0 0,1 0 0 0 0,-1 1 0 0 0,1-1 0 0 0,-1 0-1 0 0,1 1 1 0 0,-1-1 0 0 0,1 0 0 0 0,-1-1 0 0 0,0 1-33 0 0,1-1 0 0 0,0 1 0 0 0,0-1 0 0 0,0 1 0 0 0,0-1 0 0 0,0 1 0 0 0,0-1 1 0 0,0 1-1 0 0,1-1 0 0 0,-1 1 0 0 0,1-1 0 0 0,-1 1 0 0 0,1-1 0 0 0,-1 1 0 0 0,2-2 0 0 0,4-19 3436 0 0,-5 19-3322 0 0,0 0 0 0 0,-1 0 0 0 0,1-1 0 0 0,0 1 0 0 0,1 0 0 0 0,1-4 0 0 0,2-1 110 0 0,-1-3 2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5:16.188"/>
    </inkml:context>
    <inkml:brush xml:id="br0">
      <inkml:brushProperty name="width" value="0.1" units="cm"/>
      <inkml:brushProperty name="height" value="0.1" units="cm"/>
      <inkml:brushProperty name="color" value="#E71224"/>
    </inkml:brush>
  </inkml:definitions>
  <inkml:trace contextRef="#ctx0" brushRef="#br0">3854 1255 14135 0 0,'1'-2'219'0'0,"0"0"0"0"0,1-1-1 0 0,-1 1 1 0 0,1 0-1 0 0,-1 0 1 0 0,1 0 0 0 0,0 1-1 0 0,4-4 1 0 0,-1 0 39 0 0,1-2-51 0 0,0 1 0 0 0,-1-1 1 0 0,6-12-1 0 0,-6 12-43 0 0,-1-1 1 0 0,1 1-1 0 0,9-10 0 0 0,-8 10-46 0 0,0-1 1 0 0,-1 0-1 0 0,0-1 0 0 0,-1 1 0 0 0,0-1 1 0 0,0 0-1 0 0,5-17 0 0 0,9-23 575 0 0,-6 26-438 0 0,102-216 1034 0 0,-112 234-1271 0 0,0-1 0 0 0,0 1 1 0 0,-1-1-1 0 0,0 0 0 0 0,0 1 1 0 0,0-1-1 0 0,-1 0 0 0 0,1 0 0 0 0,-2 1 1 0 0,1-1-1 0 0,-1 0 0 0 0,1 0 1 0 0,-1 1-1 0 0,-3-9 0 0 0,-3-5 27 0 0,-1 1 0 0 0,-17-33 0 0 0,3 8 91 0 0,-4-9 61 0 0,-17-42 86 0 0,39 86-273 0 0,0 1 0 0 0,0 0-1 0 0,-1 0 1 0 0,0 1 0 0 0,0-1-1 0 0,-7-6 1 0 0,5 6-11 0 0,0-1-1 0 0,-11-17 1 0 0,15 21 5 0 0,0 0 0 0 0,0 1 0 0 0,0 0-1 0 0,0-1 1 0 0,-1 1 0 0 0,1 0 0 0 0,-1 1 0 0 0,0-1 0 0 0,0 1-1 0 0,0-1 1 0 0,0 1 0 0 0,0 0 0 0 0,-1 1 0 0 0,-4-2 0 0 0,3 0 54 0 0,-1 1 0 0 0,1-1 1 0 0,0 0-1 0 0,0 0 1 0 0,-9-8-1 0 0,10 8-58 0 0,0 0 0 0 0,0 0 0 0 0,0 1 0 0 0,0-1 0 0 0,0 1 0 0 0,-7-2 0 0 0,-14-6 0 0 0,14 5 18 0 0,0 1-1 0 0,0-1 1 0 0,-1 2-1 0 0,-24-5 1 0 0,-54-1 26 0 0,71 8-37 0 0,-185-4 50 0 0,34 3-61 0 0,51-13 68 0 0,10 2-11 0 0,56 12-49 0 0,0 2 0 0 0,-65 11 0 0 0,-38 2-5 0 0,-34-13 54 0 0,-48 13-41 0 0,-34-2-13 0 0,243-12-11 0 0,-69-5 53 0 0,83 4-34 0 0,1-2 0 0 0,-1 0 0 0 0,1 0 0 0 0,-17-7 0 0 0,-7-2-7 0 0,27 8 0 0 0,1 1 0 0 0,-1-1 0 0 0,-12-7 0 0 0,-24-17 0 0 0,-21-10 0 0 0,54 32 0 0 0,-1 1 0 0 0,1 1 0 0 0,-33-4 0 0 0,8 1 0 0 0,-7-2 0 0 0,-1 3 0 0 0,-75-1 0 0 0,82 9 0 0 0,-1 2 0 0 0,-55 12 0 0 0,21 3 0 0 0,-139 56 0 0 0,38-11 0 0 0,130-49 0 0 0,1 3 0 0 0,-53 28 0 0 0,72-33 0 0 0,18-9 0 0 0,0 0 0 0 0,1 1 0 0 0,-1 0 0 0 0,1 0 0 0 0,0 0 0 0 0,0 1 0 0 0,1 1 0 0 0,-10 10 0 0 0,6-4 0 0 0,1 1 0 0 0,1 0 0 0 0,0 0 0 0 0,0 1 0 0 0,2 0 0 0 0,0 0 0 0 0,1 1 0 0 0,0 0 0 0 0,1 0 0 0 0,-3 23 0 0 0,5-23 3 0 0,-23 188-12 0 0,25-177 21 0 0,0 0 1 0 0,2 0-1 0 0,1-1 0 0 0,2 1 1 0 0,11 44-1 0 0,-14-64 27 0 0,0-1 0 0 0,1 0 0 0 0,1 1 1 0 0,-1-1-1 0 0,1 0 0 0 0,0 0 0 0 0,0 0 0 0 0,0 0 0 0 0,1 0 0 0 0,0-1 0 0 0,0 0 0 0 0,1 0 1 0 0,-1 0-1 0 0,9 7 0 0 0,5-2-83 0 0,-1 0 1 0 0,2-1 0 0 0,-1-1-1 0 0,1 0 1 0 0,0-2-1 0 0,1 0 1 0 0,0-1 0 0 0,22 2-1 0 0,103 29-6032 0 0,-116-28 4012 0 0,4 2-4452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5:18.155"/>
    </inkml:context>
    <inkml:brush xml:id="br0">
      <inkml:brushProperty name="width" value="0.1" units="cm"/>
      <inkml:brushProperty name="height" value="0.1" units="cm"/>
      <inkml:brushProperty name="color" value="#E71224"/>
    </inkml:brush>
  </inkml:definitions>
  <inkml:trace contextRef="#ctx0" brushRef="#br0">1271 1471 5759 0 0,'2'3'-29'0'0,"0"1"-1"0"0,0-2 0 0 0,0 1 1 0 0,0 0-1 0 0,1 0 0 0 0,-1-1 0 0 0,1 1 1 0 0,0-1-1 0 0,-1 0 0 0 0,1 0 0 0 0,0 0 1 0 0,1 0-1 0 0,-1 0 0 0 0,0-1 1 0 0,0 1-1 0 0,1-1 0 0 0,-1 0 0 0 0,0 0 1 0 0,1 0-1 0 0,-1-1 0 0 0,1 1 0 0 0,6-1 1 0 0,8 0 108 0 0,0 0-1 0 0,0-2 1 0 0,26-4 0 0 0,1-1-135 0 0,235-6 56 0 0,-101 6 0 0 0,-129 4 1312 0 0,48-1 4390 0 0,277-26-1212 0 0,-323 19-4032 0 0,73-24 0 0 0,-118 33-366 0 0,-4 1-54 0 0,20-6 181 0 0,-1 0 0 0 0,0-2 0 0 0,21-11 1 0 0,-37 16-186 0 0,0 0 0 0 0,0 0 0 0 0,0 0 0 0 0,0-1-1 0 0,-1 0 1 0 0,0 0 0 0 0,0 0 0 0 0,0-1 0 0 0,-1 1 0 0 0,1-1 0 0 0,-1 0 0 0 0,-1 0 0 0 0,1-1 0 0 0,2-7 0 0 0,5-20 337 0 0,-2 0 1 0 0,9-56-1 0 0,-12 50-72 0 0,19-59 0 0 0,6 17-140 0 0,-17 49-159 0 0,18-71 1 0 0,-31 98-1 0 0,0 1 0 0 0,-1-1 0 0 0,0 0 0 0 0,0 1 1 0 0,0-1-1 0 0,-1 1 0 0 0,0-1 0 0 0,0 0 0 0 0,0 1 0 0 0,-1-1 0 0 0,1 1 0 0 0,-4-6 0 0 0,-4-8 158 0 0,-22-34-1 0 0,9 18 146 0 0,-144-218-474 0 0,155 238 192 0 0,-1 1 0 0 0,0 0 0 0 0,-1 2 0 0 0,-1-1 0 0 0,0 1 0 0 0,-1 1 0 0 0,0 1 0 0 0,0 0-1 0 0,-1 1 1 0 0,0 0 0 0 0,-1 1 0 0 0,-22-6 0 0 0,-27-5-1 0 0,-2 2 0 0 0,-112-11-1 0 0,117 19-14 0 0,34 3-5 0 0,0-1 0 0 0,-36-14 0 0 0,37 11 0 0 0,-1 2 0 0 0,-35-7 0 0 0,-17 7 0 0 0,-132 4 0 0 0,46 3 0 0 0,126-1 0 0 0,-137 0 0 0 0,51 0 0 0 0,38 3 0 0 0,-37 3 0 0 0,-60 22 0 0 0,145-17 0 0 0,1 3 0 0 0,-75 31 0 0 0,56-18 0 0 0,47-20 0 0 0,0 1 0 0 0,-14 10 0 0 0,-5 3 0 0 0,12-9 0 0 0,0 1 0 0 0,2 1 0 0 0,-1 1 0 0 0,2 1 0 0 0,-28 28 0 0 0,20-15 0 0 0,2 1 0 0 0,-31 51 0 0 0,37-53 3 0 0,1 0-1 0 0,2 0 1 0 0,-20 55 0 0 0,-6 67 50 0 0,28-99-53 0 0,6-32 0 0 0,2 0 0 0 0,-1 0 0 0 0,0 32 0 0 0,10 226 0 0 0,-1-26 53 0 0,-4-243-47 0 0,-1 0-1 0 0,0-1 0 0 0,1 1 0 0 0,0 0 0 0 0,1-1 0 0 0,-1 0 0 0 0,1 1 0 0 0,0-1 0 0 0,0 0 0 0 0,1 1 0 0 0,-1-1 0 0 0,1-1 0 0 0,0 1 0 0 0,0 0 0 0 0,1-1 0 0 0,0 0 0 0 0,0 1 0 0 0,0-1 1 0 0,0-1-1 0 0,0 1 0 0 0,9 5 0 0 0,-5-5 35 0 0,0 1 0 0 0,0-1 0 0 0,1-1 0 0 0,0 1 0 0 0,0-2 0 0 0,0 1 0 0 0,0-1 0 0 0,0 0 0 0 0,0-1 0 0 0,0 0 0 0 0,1-1 0 0 0,14-1 0 0 0,66-11 269 0 0,-26 2-215 0 0,-18 6-94 0 0,-44 4 0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5:57.098"/>
    </inkml:context>
    <inkml:brush xml:id="br0">
      <inkml:brushProperty name="width" value="0.1" units="cm"/>
      <inkml:brushProperty name="height" value="0.1" units="cm"/>
      <inkml:brushProperty name="color" value="#66CC00"/>
    </inkml:brush>
  </inkml:definitions>
  <inkml:trace contextRef="#ctx0" brushRef="#br0">20 68 2759 0 0,'-2'-6'216'0'0,"-2"-2"40"0"0,1 0 0 0 0,0-1 0 0 0,0 1 0 0 0,-2-13 0 0 0,5 21-228 0 0,0 0 0 0 0,0 0 0 0 0,0-1 0 0 0,0 1 0 0 0,0 0 0 0 0,0 0 0 0 0,0-1-1 0 0,0 1 1 0 0,0 0 0 0 0,0-1 0 0 0,0 1 0 0 0,0 0 0 0 0,0 0 0 0 0,0-1 0 0 0,1 1 0 0 0,-1 0-1 0 0,0 0 1 0 0,0-1 0 0 0,0 1 0 0 0,0 0 0 0 0,0 0 0 0 0,0-1 0 0 0,1 1 0 0 0,-1 0-1 0 0,0 0 1 0 0,0 0 0 0 0,0-1 0 0 0,1 1 0 0 0,-1 0 0 0 0,0 0 0 0 0,0 0 0 0 0,1 0 0 0 0,-1 0-1 0 0,0-1 1 0 0,0 1 0 0 0,1 0 0 0 0,-1 0 0 0 0,0 0 0 0 0,1 0 0 0 0,14 3 1572 0 0,14 12 460 0 0,-26-13-2207 0 0,-1 1 0 0 0,1-1 0 0 0,-1 0 0 0 0,0 1 0 0 0,0-1 0 0 0,0 1-1 0 0,0 0 1 0 0,0 0 0 0 0,0-1 0 0 0,-1 1 0 0 0,1 1 0 0 0,-1-1 0 0 0,0 0-1 0 0,0 0 1 0 0,0 0 0 0 0,0 5 0 0 0,1-1-2664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6:00.803"/>
    </inkml:context>
    <inkml:brush xml:id="br0">
      <inkml:brushProperty name="width" value="0.1" units="cm"/>
      <inkml:brushProperty name="height" value="0.1" units="cm"/>
      <inkml:brushProperty name="color" value="#66CC00"/>
    </inkml:brush>
  </inkml:definitions>
  <inkml:trace contextRef="#ctx0" brushRef="#br0">230 1397 1839 0 0,'0'0'73'0'0,"0"-1"-1"0"0,0 1 0 0 0,0 0 1 0 0,0 0-1 0 0,0-1 0 0 0,0 1 1 0 0,0 0-1 0 0,0 0 0 0 0,0 0 0 0 0,0-1 1 0 0,0 1-1 0 0,1 0 0 0 0,-1 0 1 0 0,0-1-1 0 0,0 1 0 0 0,0 0 1 0 0,0 0-1 0 0,1 0 0 0 0,-1 0 0 0 0,0-1 1 0 0,0 1-1 0 0,1 0 0 0 0,-1 0 1 0 0,0 0-1 0 0,0 0 0 0 0,0 0 1 0 0,1 0-1 0 0,-1 0 0 0 0,0 0 0 0 0,0 0 1 0 0,1 0-1 0 0,-1 0 0 0 0,0 0 1 0 0,1 0-1 0 0,-1 0-34 0 0,0 0 0 0 0,0 0 0 0 0,1 0 0 0 0,-1 0 0 0 0,0 0 0 0 0,0-1 0 0 0,0 1 0 0 0,1 0 1 0 0,-1 0-1 0 0,0 0 0 0 0,0 0 0 0 0,0 0 0 0 0,0 0 0 0 0,1 0 0 0 0,-1 0 0 0 0,0 0 0 0 0,0 0 0 0 0,0-1 0 0 0,0 1 0 0 0,0 0 0 0 0,1 0 0 0 0,-1 0 0 0 0,0 0 1 0 0,0 0-1 0 0,0-1 0 0 0,0 1 0 0 0,0 0 0 0 0,0 0 0 0 0,0 0 0 0 0,0 0 0 0 0,1-1 0 0 0,-1 1 0 0 0,-1-3 57 0 0,0 1-1 0 0,1-1 0 0 0,-1 1 1 0 0,0-1-1 0 0,0 1 1 0 0,-3-5-1 0 0,3 5 121 0 0,-5-12 530 0 0,6 12-538 0 0,-1 0 1 0 0,0-1-1 0 0,0 1 1 0 0,0 0-1 0 0,0 0 0 0 0,0 0 1 0 0,0 0-1 0 0,0 0 1 0 0,-1 0-1 0 0,1 0 0 0 0,-1 1 1 0 0,1-1-1 0 0,-1 0 0 0 0,0 1 1 0 0,1-1-1 0 0,-1 1 1 0 0,0 0-1 0 0,-4-2 0 0 0,5 3-105 0 0,0 0-1 0 0,-1 0 0 0 0,1 0 0 0 0,0 1 0 0 0,-1-1 1 0 0,1 0-1 0 0,0 1 0 0 0,0-1 0 0 0,-1 1 0 0 0,1-1 1 0 0,0 1-1 0 0,0 0 0 0 0,0 0 0 0 0,0-1 0 0 0,0 1 1 0 0,0 0-1 0 0,0 0 0 0 0,0 0 0 0 0,0 0 1 0 0,0 0-1 0 0,-1 1 0 0 0,3-2-12 0 0,-1 0 1 0 0,0-1-1 0 0,0 1 1 0 0,1 0-1 0 0,-1 0 0 0 0,0-1 1 0 0,0 1-1 0 0,1 0 1 0 0,-1 0-1 0 0,0-1 0 0 0,1 1 1 0 0,-1 0-1 0 0,0 0 1 0 0,1 0-1 0 0,-1-1 1 0 0,0 1-1 0 0,1 0 0 0 0,-1 0 1 0 0,1 0-1 0 0,-1 0 1 0 0,0 0-1 0 0,1 0 0 0 0,-1 0 1 0 0,0 0-1 0 0,1 0 1 0 0,-1 0-1 0 0,1 0 0 0 0,-1 0 1 0 0,0 0-1 0 0,1 0 1 0 0,-1 0-1 0 0,0 1 1 0 0,1-1-1 0 0,0 0 0 0 0,17 10 542 0 0,-16-9-562 0 0,0 1 1 0 0,0-1 0 0 0,0 0-1 0 0,0 0 1 0 0,0 0 0 0 0,0 0-1 0 0,1 0 1 0 0,1 0 0 0 0,2-1 121 0 0,0 1 1 0 0,-1 0-1 0 0,1 0 1 0 0,5 3-1 0 0,17 2 161 0 0,-10-5-137 0 0,30-2 1 0 0,-37 0-116 0 0,0 0 0 0 0,1 1 1 0 0,-1 1-1 0 0,0 0 0 0 0,0 0 1 0 0,0 1-1 0 0,15 4 0 0 0,0 2 30 0 0,0-1 1 0 0,0-2-1 0 0,1 0 0 0 0,0-2 1 0 0,0-1-1 0 0,29-2 0 0 0,-31 0 30 0 0,-1-1 0 0 0,1-2 0 0 0,-1 0 0 0 0,1-1 0 0 0,-1-2 0 0 0,0 0 0 0 0,26-12 0 0 0,-31 12-116 0 0,1 1 0 0 0,0 1 0 0 0,0 1 0 0 0,0 0-1 0 0,0 1 1 0 0,32 2 0 0 0,-23 0-8 0 0,0-1 1 0 0,37-6-1 0 0,-58 5-23 0 0,1 2 0 0 0,-1-1 0 0 0,14 1 0 0 0,-4 1-1 0 0,54 0-12 0 0,-52 1 9 0 0,0 0 0 0 0,0-2 1 0 0,1-1-1 0 0,-1 0 0 0 0,0-1 0 0 0,26-7 0 0 0,4-3 5 0 0,-27 7 3 0 0,0-1 0 0 0,43-17-1 0 0,-32 7 188 0 0,0-2 0 0 0,-1-1 0 0 0,60-45 0 0 0,-87 58-142 0 0,0 0 0 0 0,-1 0 0 0 0,10-14 0 0 0,11-13 69 0 0,-19 24-101 0 0,0 1 1 0 0,0-2-1 0 0,-1 1 1 0 0,7-15-1 0 0,11-16 18 0 0,-20 32-36 0 0,0 0 0 0 0,-1 0 0 0 0,0-1 0 0 0,-1 1 0 0 0,0-1 1 0 0,0 1-1 0 0,-1-1 0 0 0,0 0 0 0 0,0 0 0 0 0,-1-10 0 0 0,-1 10-5 0 0,0 0 0 0 0,-1 0 0 0 0,1 0 0 0 0,-5-11 0 0 0,-4-25 33 0 0,7 24-16 0 0,-12-40 0 0 0,4 17 57 0 0,7 31 173 0 0,0 0 0 0 0,-11-22-1 0 0,10 23-417 0 0,0 1 0 0 0,0-1 0 0 0,-4-20 0 0 0,6 18 181 0 0,-1-1 0 0 0,0 1-1 0 0,-1 1 1 0 0,-10-21-1 0 0,8 19-16 0 0,-11-17 0 0 0,4 13 23 0 0,-2 1 0 0 0,-22-20 0 0 0,17 19-26 0 0,-17-23 1 0 0,30 32 6 0 0,-1 1 1 0 0,0 0-1 0 0,0 0 0 0 0,-1 1 0 0 0,0 0 1 0 0,0 1-1 0 0,-1 0 0 0 0,0 0 1 0 0,0 2-1 0 0,0-1 0 0 0,-1 1 0 0 0,0 1 1 0 0,0 0-1 0 0,-23-4 0 0 0,-109-31-4 0 0,96 24 0 0 0,-59-11 0 0 0,51 16 0 0 0,16 2 0 0 0,0 2 0 0 0,-54-1 0 0 0,-158-6 0 0 0,183 4 0 0 0,35 5 0 0 0,-41-2 0 0 0,34 7 0 0 0,1 1 0 0 0,-42 8 0 0 0,60-6 0 0 0,0 1 0 0 0,0 2 0 0 0,1 0 0 0 0,0 1 0 0 0,-26 13 0 0 0,26-7-9 0 0,1 0 0 0 0,1 2 0 0 0,0 0 0 0 0,0 1-1 0 0,2 1 1 0 0,-23 30 0 0 0,35-42 9 0 0,-5 5 0 0 0,1 1 0 0 0,-1 0 0 0 0,2 1 0 0 0,0 0 0 0 0,1 1 0 0 0,0 0 0 0 0,-7 19 0 0 0,10-18 0 0 0,0-5 0 0 0,1 1 0 0 0,1 0 0 0 0,0 0 0 0 0,0 0 0 0 0,0 13 0 0 0,2 49 0 0 0,3 121 0 0 0,-1-152 0 0 0,13 62 0 0 0,-12-87 0 0 0,2-1 0 0 0,0 0 0 0 0,1 0 0 0 0,0 0 0 0 0,1-1 0 0 0,16 25 0 0 0,-10-20 0 0 0,-1 1 0 0 0,0 0 0 0 0,-2 1 0 0 0,0 1 0 0 0,-1-1 0 0 0,6 30 0 0 0,-13-45 3 0 0,0-1-1 0 0,1 0 0 0 0,0 0 1 0 0,0 0-1 0 0,6 9 1 0 0,9 21 244 0 0,-17-34-266 0 0,0 1 1 0 0,-1-1-1 0 0,1 1 0 0 0,-1-1 0 0 0,1 1 1 0 0,-1-1-1 0 0,0 1 0 0 0,0 0 1 0 0,0-1-1 0 0,-1 1 0 0 0,1-1 1 0 0,-1 1-1 0 0,0 3 0 0 0,-9 2 13 0 0,6-5 53 0 0,5-2 24 0 0,0-3-45 0 0,0 0 0 0 0,-1 0 0 0 0,1 0 0 0 0,-1-1 0 0 0,1 1 0 0 0,-1 0 0 0 0,0-4 0 0 0,0 3-11 0 0,1 1 0 0 0,-1-1 0 0 0,1 1 0 0 0,0 0 0 0 0,-1-1 0 0 0,1 1 0 0 0,1 0 0 0 0,-1-1 1 0 0,2-2-1 0 0,5-9 26 0 0,-8 14-41 0 0,0 0 1 0 0,0 0-1 0 0,0 0 0 0 0,0 0 0 0 0,0 0 1 0 0,0 0-1 0 0,0 0 0 0 0,-1 0 0 0 0,1 0 1 0 0,0 0-1 0 0,0 0 0 0 0,0 0 0 0 0,0 0 1 0 0,0 0-1 0 0,0 0 0 0 0,0 0 0 0 0,0 0 1 0 0,0 0-1 0 0,0 0 0 0 0,0 0 0 0 0,0 0 1 0 0,0 0-1 0 0,0 0 0 0 0,0 0 0 0 0,0 0 1 0 0,0 0-1 0 0,0 0 0 0 0,-1 0 0 0 0,1 0 0 0 0,0 0 1 0 0,0 0-1 0 0,0 0 0 0 0,0 0 0 0 0,0 0 1 0 0,0 0-1 0 0,0 0 0 0 0,0-1 0 0 0,0 1 1 0 0,0 0-1 0 0,0 0 0 0 0,0 0 0 0 0,0 0 1 0 0,0 0-1 0 0,0 0 0 0 0,0 0 0 0 0,0 0 1 0 0,0 0-1 0 0,0 0 0 0 0,0 0 0 0 0,0 0 1 0 0,0 0-1 0 0,0 0 0 0 0,0 0 0 0 0,0 0 1 0 0,0 0-1 0 0,0-1 0 0 0,-8 7 27 0 0,-10 7-24 0 0,4 1-1682 0 0,2 2-3782 0 0,-1 8-2507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02.718"/>
    </inkml:context>
    <inkml:brush xml:id="br0">
      <inkml:brushProperty name="width" value="0.2" units="cm"/>
      <inkml:brushProperty name="height" value="1.2" units="cm"/>
      <inkml:brushProperty name="color" value="#33CCFF"/>
      <inkml:brushProperty name="inkEffects" value="pencil"/>
    </inkml:brush>
  </inkml:definitions>
  <inkml:trace contextRef="#ctx0" brushRef="#br0">1 375 24791 160618 84680,'13'1'2736'0'0,"5"1"-2736"0"0,0 0 72 0 0,5 0-72 0 0,12-2 0 0 0,13 0 0 0 0,0-2 0 0 0,4 0 0-542-7,-6-1 0-37 8,0-1 0 1 0,-8 1 0 99 4,0-1 0 479-5,-6 0 0 0 0,-10 1 0 0 0,3 1 0 0 0,-4 0 0 0 0,-4 1 0-580 0,-6 1 0 141-6,4-3 80-40 9,1-2-16 479-3,-4 1-64-579-1,-3 1 96 98 3,-3 1-96-98-5,-3 1 0 1 1,-2 0 0-47 7,-1 1 0 144-4,0 0 64 481-1,-1 0-64 0 0,0 0 0-481 0,1 0 0 481 0,0-7 0 0 0,0-2 0-482-1,0 0 0 482 1,-4-1 0-481 0,-2 1 0 481 0,-4-1 0-576-6,-6-1 0 43 13,0-1 0 52-9,-4-1 0 0 0,-3-3 0-53 8,-3-1 0 534-6,-2-1-72-573-9,-2 0 72-111 18,-2-1 0 113-19,-2 1-72 35 14,-2-1 72-2-1,0-1 0 538-3,-1 0 0-478-5,1 0 0-60 8,-1 0 0 538-3,1 0 0 0 0,7 3-27759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6:05.856"/>
    </inkml:context>
    <inkml:brush xml:id="br0">
      <inkml:brushProperty name="width" value="0.1" units="cm"/>
      <inkml:brushProperty name="height" value="0.1" units="cm"/>
      <inkml:brushProperty name="color" value="#66CC00"/>
    </inkml:brush>
  </inkml:definitions>
  <inkml:trace contextRef="#ctx0" brushRef="#br0">145 1419 1839 0 0,'0'0'68'0'0,"-1"-1"-1"0"0,1 1 0 0 0,-1-1 0 0 0,0 1 0 0 0,0 0 0 0 0,1-1 0 0 0,-1 1 0 0 0,0 0 0 0 0,0-1 1 0 0,1 1-1 0 0,-1 0 0 0 0,0 0 0 0 0,0 0 0 0 0,0 0 0 0 0,1 0 0 0 0,-1 0 0 0 0,0 0 0 0 0,0 0 1 0 0,0 0-1 0 0,1 0 0 0 0,-3 1 0 0 0,2-1-50 0 0,0 0 0 0 0,1 0 0 0 0,-1 1 0 0 0,0-1 0 0 0,0 0 0 0 0,0 0 0 0 0,0 0 0 0 0,0-1 1 0 0,0 1-1 0 0,0 0 0 0 0,0 0 0 0 0,0 0 0 0 0,0-1 0 0 0,0 1 0 0 0,0 0 0 0 0,-1-1 0 0 0,-2 0-96 0 0,4 0 71 0 0,-1 1 1 0 0,0 0-1 0 0,1 0 0 0 0,-1 0 1 0 0,1 0-1 0 0,-1-1 1 0 0,1 1-1 0 0,-1 0 1 0 0,0-1-1 0 0,1 1 0 0 0,-1 0 1 0 0,1-1-1 0 0,-1 1 1 0 0,1-1-1 0 0,0 1 0 0 0,-1 0 1 0 0,1-1-1 0 0,-1 1 1 0 0,1-1-1 0 0,-1 0 0 0 0,-4-7 279 0 0,4 7-141 0 0,-1-1-1 0 0,1 1 0 0 0,0-1 1 0 0,0 0-1 0 0,1 1 0 0 0,-1-1 0 0 0,0 0 1 0 0,0 0-1 0 0,0-2 0 0 0,1 4-40 0 0,-1-1-1 0 0,1 1 1 0 0,-1-1-1 0 0,1 1 1 0 0,-1-1-1 0 0,1 1 1 0 0,-1-1-1 0 0,0 1 0 0 0,1 0 1 0 0,-1-1-1 0 0,0 1 1 0 0,1 0-1 0 0,-1-1 1 0 0,0 1-1 0 0,1 0 0 0 0,-1 0 1 0 0,0 0-1 0 0,0 0 1 0 0,1 0-1 0 0,-1 0 1 0 0,0 0-1 0 0,0 0 1 0 0,1 0-1 0 0,-1 0 0 0 0,0 0 1 0 0,0 0-1 0 0,1 0 1 0 0,-1 0-1 0 0,0 1 1 0 0,1-1-1 0 0,-1 0 0 0 0,-1 1 1 0 0,-25 11 1226 0 0,19-7-976 0 0,6-4-269 0 0,-1 0 0 0 0,1 1 1 0 0,1-1-1 0 0,-1 0 0 0 0,0 1 0 0 0,0-1 0 0 0,0 1 0 0 0,-4 9 2778 0 0,14-3-2498 0 0,20 20 594 0 0,-28-27-878 0 0,6 4 1069 0 0,-6-5-1125 0 0,0 0 0 0 0,0 0 0 0 0,0 0 1 0 0,1 0-1 0 0,-1 0 0 0 0,0 0 0 0 0,0 0 1 0 0,0 0-1 0 0,0 0 0 0 0,1 0 0 0 0,-1 0 1 0 0,0 0-1 0 0,0 0 0 0 0,0 0 0 0 0,0 0 1 0 0,0-1-1 0 0,1 1 0 0 0,-1 0 0 0 0,0 0 1 0 0,0 0-1 0 0,0 0 0 0 0,0 0 1 0 0,0 0-1 0 0,0-1 0 0 0,1 1 0 0 0,-1 0 1 0 0,0 0-1 0 0,0 0 0 0 0,0 0 0 0 0,0 0 1 0 0,0-1-1 0 0,0 1 0 0 0,0 0 0 0 0,0 0 1 0 0,0 0-1 0 0,0-1 0 0 0,0 1 0 0 0,0 0 1 0 0,0 0-1 0 0,0 0 0 0 0,0 0 0 0 0,0-1 1 0 0,0 1-1 0 0,0 0 0 0 0,0 0 0 0 0,0 0 1 0 0,0 0-1 0 0,0-1 0 0 0,0 1 0 0 0,0 0 1 0 0,0 0-1 0 0,-1 0 0 0 0,1-3-3 0 0,0 1 68 0 0,0 0 0 0 0,0 0 0 0 0,0 0 1 0 0,0 0-1 0 0,1 0 0 0 0,-1 0 0 0 0,1 0 1 0 0,0-3-1 0 0,0 4-60 0 0,-1 0 1 0 0,1 1-1 0 0,-1-1 1 0 0,1 1 0 0 0,-1-1-1 0 0,1 1 1 0 0,-1 0-1 0 0,1-1 1 0 0,0 1-1 0 0,-1-1 1 0 0,1 1-1 0 0,0 0 1 0 0,-1 0-1 0 0,1-1 1 0 0,0 1-1 0 0,-1 0 1 0 0,1 0 0 0 0,0 0-1 0 0,-1 0 1 0 0,1 0-1 0 0,0 0 1 0 0,0 0-1 0 0,-1 0 1 0 0,1 0-1 0 0,0 0 1 0 0,-1 0-1 0 0,1 0 1 0 0,0 0-1 0 0,-1 1 1 0 0,2 0 0 0 0,2-1 34 0 0,-1 0 1 0 0,0 0-1 0 0,0 0 1 0 0,0 0-1 0 0,1-1 1 0 0,-1 1 0 0 0,0-1-1 0 0,4-1 1 0 0,18-2 291 0 0,-23 3-314 0 0,1 0-1 0 0,0 1 1 0 0,-1-1-1 0 0,0-1 1 0 0,1 1 0 0 0,-1 0-1 0 0,0 0 1 0 0,3-3 0 0 0,10-5 152 0 0,50-15 1042 0 0,-60 22-1175 0 0,1 0 0 0 0,0 0 0 0 0,0 0 0 0 0,0 1 0 0 0,0 0 0 0 0,0 1 0 0 0,1-1 0 0 0,9 1 1 0 0,5-1 45 0 0,13 1 91 0 0,4 3 19 0 0,18 4 135 0 0,-42-4-296 0 0,0-2 0 0 0,27 1-1 0 0,5 0 26 0 0,30-1 154 0 0,-53-2-83 0 0,41 5-1 0 0,-43 2-137 0 0,5-1 0 0 0,-7 1 0 0 0,-3 0 0 0 0,15 1 3 0 0,-20-5 5 0 0,0 1 1 0 0,1-2-1 0 0,-1 1 1 0 0,1-2-1 0 0,17 0 1 0 0,78-8 252 0 0,-86 7-235 0 0,-1 2 0 0 0,1 0 0 0 0,-1 2-1 0 0,1 0 1 0 0,-1 1 0 0 0,20 7 0 0 0,-4-3 203 0 0,0-2 1 0 0,48 2-1 0 0,-72-6-182 0 0,-1 0 0 0 0,21 6 0 0 0,-3 1-36 0 0,7-1 47 0 0,-16-2-47 0 0,1-1 1 0 0,-1-1 0 0 0,0-1 0 0 0,1-1-1 0 0,30-1 1 0 0,-37-1-2 0 0,0 1 0 0 0,0 1 0 0 0,-1 0 0 0 0,1 0 0 0 0,17 7 0 0 0,28 4-6 0 0,26 4-4 0 0,-51-10 0 0 0,54 6 0 0 0,56-3 64 0 0,-136-10-39 0 0,0 0-1 0 0,0-1 1 0 0,-1 0 0 0 0,1 0-1 0 0,0 0 1 0 0,-1-1 0 0 0,1 0-1 0 0,-1 0 1 0 0,0-1 0 0 0,0 0-1 0 0,0-1 1 0 0,0 1 0 0 0,0-1-1 0 0,-1-1 1 0 0,1 1 0 0 0,-1-1-1 0 0,6-7 1 0 0,6-5 64 0 0,-1-2 0 0 0,-1 0 0 0 0,-1-2-1 0 0,12-21 1 0 0,-20 30-73 0 0,-1 0 0 0 0,0-1 0 0 0,-1 1 0 0 0,-1-1 0 0 0,4-16 0 0 0,10-69 80 0 0,-16 63-75 0 0,-1-1 1 0 0,-1 1-1 0 0,-3 0 0 0 0,0 0 1 0 0,-11-41-1 0 0,3 2 37 0 0,8 43-8 0 0,-2 0-1 0 0,-2 0 1 0 0,-13-39-1 0 0,-52-147-49 0 0,62 190 0 0 0,0 1 0 0 0,-2 0 0 0 0,-1 1 0 0 0,-1 0 0 0 0,-20-26 0 0 0,23 37 0 0 0,0 1 0 0 0,-1 1 0 0 0,0 0 0 0 0,-1 1 0 0 0,0 0 0 0 0,-22-13 0 0 0,10 6 0 0 0,11 9 6 0 0,1 0 1 0 0,-1 2-1 0 0,-1 0 0 0 0,1 0 1 0 0,-17-4-1 0 0,-80-19 26 0 0,87 24-38 0 0,-14 0 2 0 0,-1 0 0 0 0,0 3 0 0 0,-58 1 0 0 0,42 0 4 0 0,-93-17 0 0 0,-14-2 0 0 0,-148 8 0 0 0,276 11 0 0 0,0-1 0 0 0,1-1 0 0 0,0-2 0 0 0,-35-11 0 0 0,43 10 0 0 0,0 1 0 0 0,0 1 0 0 0,-1 2 0 0 0,1 0 0 0 0,-1 2 0 0 0,1 1 0 0 0,-1 0 0 0 0,-44 8 0 0 0,53-5-7 0 0,-1 0 1 0 0,0 1-1 0 0,1 1 0 0 0,0 0 1 0 0,0 1-1 0 0,1 1 0 0 0,-1 1 1 0 0,-20 13-1 0 0,20-9 5 0 0,0 1-1 0 0,1 0 1 0 0,1 1-1 0 0,0 1 1 0 0,1 1-1 0 0,0 0 1 0 0,1 0-1 0 0,-18 33 0 0 0,26-40-2 0 0,1 1-1 0 0,0 0 0 0 0,0 0 1 0 0,1 0-1 0 0,0 0 0 0 0,1 1 0 0 0,0-1 1 0 0,1 1-1 0 0,-1 18 0 0 0,3 8 9 0 0,9 55 1 0 0,-1 1-7 0 0,3 50 3 0 0,-10-126 0 0 0,2 0 0 0 0,0-1 0 0 0,1 1 0 0 0,0-1 0 0 0,2 0 0 0 0,10 20 0 0 0,17 31 0 0 0,35 95 0 0 0,-36-79 0 0 0,1-16 0 0 0,0 3 0 0 0,-31-64 0 0 0,5 14 0 0 0,-8-19 0 0 0,0 0 0 0 0,1-1 0 0 0,-1 1 0 0 0,0 0 0 0 0,1-1 0 0 0,-1 1 0 0 0,1-1 0 0 0,-1 1 0 0 0,1 0 0 0 0,-1-1 0 0 0,1 1 0 0 0,-1-1 0 0 0,1 1 0 0 0,-1-1 0 0 0,1 0 0 0 0,0 1 0 0 0,-1-1 0 0 0,1 0 0 0 0,0 1 0 0 0,1-1 0 0 0,-2 0 1 0 0,0 0 0 0 0,1 0 0 0 0,-1 0-1 0 0,1 0 1 0 0,-1 0 0 0 0,1 0 0 0 0,-1 0-1 0 0,1 0 1 0 0,-1 0 0 0 0,0-1 0 0 0,1 1 0 0 0,-1 0-1 0 0,1 0 1 0 0,-1-1 0 0 0,0 1 0 0 0,1 0 0 0 0,-1 0-1 0 0,0-1 1 0 0,1 1 0 0 0,-1 0 0 0 0,0-1 0 0 0,1 1-1 0 0,-1-1 1 0 0,0 1 0 0 0,0 0 0 0 0,1-1-1 0 0,-1 1 1 0 0,0-1 0 0 0,0 1 0 0 0,0 0 0 0 0,0-2-1 0 0,1-14 142 0 0,-1 10-53 0 0,0 2-65 0 0,1 0-1 0 0,-1-1 1 0 0,-1 1 0 0 0,1 0-1 0 0,-1 0 1 0 0,1 0-1 0 0,-1 0 1 0 0,0 0 0 0 0,0 0-1 0 0,-1 0 1 0 0,1 0 0 0 0,-1 1-1 0 0,-4-8 1 0 0,6 11-30 0 0,0 0 0 0 0,0 0 1 0 0,0 0-1 0 0,0 0 0 0 0,-1 0 1 0 0,1 0-1 0 0,0 0 0 0 0,0 0 1 0 0,0 0-1 0 0,0-1 0 0 0,0 1 0 0 0,0 0 1 0 0,0 0-1 0 0,0 0 0 0 0,0 0 1 0 0,0 0-1 0 0,0 0 0 0 0,0 0 1 0 0,-1 0-1 0 0,1 0 0 0 0,0 0 1 0 0,0 0-1 0 0,0 0 0 0 0,0 0 0 0 0,0 0 1 0 0,0 0-1 0 0,0 0 0 0 0,0 0 1 0 0,0 0-1 0 0,0 0 0 0 0,-1 0 1 0 0,1 1-1 0 0,0-1 0 0 0,0 0 1 0 0,0 0-1 0 0,0 0 0 0 0,0 0 0 0 0,0 0 1 0 0,0 0-1 0 0,0 0 0 0 0,0 0 1 0 0,0 0-1 0 0,0 0 0 0 0,0 0 1 0 0,0 0-1 0 0,0 0 0 0 0,0 0 1 0 0,0 0-1 0 0,0 1 0 0 0,0-1 0 0 0,-1 0 1 0 0,1 0-1 0 0,0 0 0 0 0,0 0 1 0 0,0 0-1 0 0,0 0 0 0 0,0 0 1 0 0,0 0-1 0 0,0 0 0 0 0,0 0 1 0 0,0 1-1 0 0,-2 9-3014 0 0,-1 11-3454 0 0,3 0 990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7:14.854"/>
    </inkml:context>
    <inkml:brush xml:id="br0">
      <inkml:brushProperty name="width" value="0.1" units="cm"/>
      <inkml:brushProperty name="height" value="0.1" units="cm"/>
      <inkml:brushProperty name="color" value="#F4F91B"/>
    </inkml:brush>
  </inkml:definitions>
  <inkml:trace contextRef="#ctx0" brushRef="#br0">4028 152 3967 0 0,'0'-1'14'0'0,"-1"1"0"0"0,1-1 0 0 0,0 1-1 0 0,0-1 1 0 0,0 1 0 0 0,-1-1 0 0 0,1 0-1 0 0,0 1 1 0 0,0-1 0 0 0,0 1 0 0 0,0-1-1 0 0,0 0 1 0 0,0 1 0 0 0,0-1 0 0 0,0 0-1 0 0,0 1 1 0 0,1-1 0 0 0,-1 1 0 0 0,0-1-1 0 0,0 1 1 0 0,0-1 0 0 0,1 0 0 0 0,-1 1-1 0 0,0-1 1 0 0,1 1 0 0 0,-1-1 0 0 0,0 1-1 0 0,1-1 1 0 0,-1 1 0 0 0,1 0 0 0 0,0-1-1 0 0,0 1 66 0 0,0 0-1 0 0,0 0 0 0 0,0 1 0 0 0,0-1 0 0 0,1 0 0 0 0,-1 1 1 0 0,0-1-1 0 0,0 1 0 0 0,0-1 0 0 0,0 1 0 0 0,0-1 0 0 0,0 1 0 0 0,0 0 1 0 0,0 0-1 0 0,1 1 0 0 0,2 4 53 0 0,-12-7 1299 0 0,0-2-839 0 0,0 0 0 0 0,-1 0 0 0 0,0 1 0 0 0,1 0 0 0 0,-1 0 0 0 0,0 1 0 0 0,0 1 0 0 0,-12-1 0 0 0,5 3-163 0 0,0 0 1 0 0,0 1-1 0 0,-28 8 0 0 0,17-3-221 0 0,-1 0 181 0 0,-29 6 1 0 0,47-12-168 0 0,1-1 1 0 0,-1 0 0 0 0,-1-1-1 0 0,1 0 1 0 0,0-1-1 0 0,-18-3 1 0 0,12 1 53 0 0,0 0 0 0 0,0 1 0 0 0,-1 1 0 0 0,1 0 0 0 0,-33 4 1 0 0,17-2-84 0 0,0-1 1 0 0,0-1 0 0 0,-53-9 0 0 0,-29-2 492 0 0,70 13-410 0 0,-83 11 0 0 0,94-7-206 0 0,-1-1 1 0 0,1-2 0 0 0,-1-1-1 0 0,-59-6 1 0 0,69 1 5 0 0,-13-3 142 0 0,0 1 1 0 0,-1 3-1 0 0,-42 0 0 0 0,3 9-76 0 0,-116 1 24 0 0,168-8-136 0 0,0-1-1 0 0,0-1 1 0 0,0-1-1 0 0,0-1 1 0 0,-39-15 0 0 0,21 5 62 0 0,0 1 0 0 0,0 2 0 0 0,-1 3 0 0 0,-1 1 0 0 0,-49-2 0 0 0,43 6-91 0 0,-176-4 0 0 0,190 7 18 0 0,0-2-1 0 0,0-1 1 0 0,-37-10-1 0 0,-60-6 52 0 0,72 18-38 0 0,-116 13-1 0 0,124-5-16 0 0,0-2 0 0 0,0-3 0 0 0,-57-6 0 0 0,71-1-14 0 0,20 3 0 0 0,1 0 0 0 0,-1 1 0 0 0,0 2 0 0 0,-40 2 0 0 0,35 4 0 0 0,-1 1 0 0 0,1 1 0 0 0,1 1 0 0 0,-1 2 0 0 0,2 0 0 0 0,-31 20 0 0 0,-75 51 0 0 0,114-70 0 0 0,1-1 0 0 0,1 2 0 0 0,0 0 0 0 0,1 0 0 0 0,0 1 0 0 0,-14 22 0 0 0,14-14 0 0 0,0 1 0 0 0,1 0 0 0 0,-7 26 0 0 0,-19 77 0 0 0,24-82 0 0 0,-9 76 0 0 0,20-104 0 0 0,1 0 0 0 0,1-1 0 0 0,0 1 0 0 0,1-1 0 0 0,1 1 0 0 0,1-1 0 0 0,0 1 0 0 0,9 26 0 0 0,9 12 16 0 0,44 84 0 0 0,-54-118-12 0 0,1 0 0 0 0,1-1 0 0 0,1-1 0 0 0,1 0 0 0 0,0-2 0 0 0,2 1 0 0 0,20 16 0 0 0,115 70-4 0 0,-124-88 1 0 0,1-1 0 0 0,1-2 0 0 0,0-1 1 0 0,54 12-1 0 0,-25-6 46 0 0,40 12-22 0 0,1-4 0 0 0,158 19 0 0 0,22-9-25 0 0,-116-18 0 0 0,-122-13 0 0 0,514 1 116 0 0,-425-8-104 0 0,319-19 53 0 0,-421 20-66 0 0,160 0 16 0 0,11 0 34 0 0,-88-12-44 0 0,181-47-1 0 0,-187 36 51 0 0,-51 12-39 0 0,-1-2 0 0 0,0-2 0 0 0,88-42 0 0 0,-93 34-26 0 0,-11 7 35 0 0,-1-1 0 0 0,51-37-1 0 0,-79 48-21 0 0,61-49-10 0 0,-62 49 16 0 0,0 0 1 0 0,0-1-1 0 0,-1-1 1 0 0,0 1 0 0 0,9-18-1 0 0,-4 0 48 0 0,-1-1-1 0 0,-1 0 0 0 0,-2-1 1 0 0,-1 0-1 0 0,-1 0 0 0 0,-1-1 1 0 0,-2 1-1 0 0,0-37 0 0 0,-4 44-6 0 0,0 1-1 0 0,-1 0 1 0 0,-1-1 0 0 0,-1 1-1 0 0,-1 0 1 0 0,-1 1-1 0 0,0-1 1 0 0,-2 1 0 0 0,-19-37-1 0 0,12 31-26 0 0,-1 0 0 0 0,-2 2 0 0 0,0 0 0 0 0,-2 0-1 0 0,0 2 1 0 0,-35-29 0 0 0,38 38-77 0 0,0 0 1 0 0,-1 1-1 0 0,-1 1 0 0 0,0 1 0 0 0,-1 1 0 0 0,1 0 1 0 0,-2 2-1 0 0,1 0 0 0 0,-1 1 0 0 0,0 1 1 0 0,0 1-1 0 0,-1 1 0 0 0,1 1 0 0 0,-1 1 0 0 0,0 1 1 0 0,1 0-1 0 0,-1 2 0 0 0,1 1 0 0 0,-1 0 1 0 0,-28 10-1 0 0,-33 15-1110 0 0,-9 12-47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7:06.985"/>
    </inkml:context>
    <inkml:brush xml:id="br0">
      <inkml:brushProperty name="width" value="0.1" units="cm"/>
      <inkml:brushProperty name="height" value="0.1" units="cm"/>
      <inkml:brushProperty name="color" value="#F4F91B"/>
    </inkml:brush>
  </inkml:definitions>
  <inkml:trace contextRef="#ctx0" brushRef="#br0">211 1441 5351 0 0,'0'0'51'0'0,"-1"0"1"0"0,1 0-1 0 0,-1 0 0 0 0,1 0 0 0 0,-1 0 0 0 0,1 0 0 0 0,-1 0 0 0 0,1 0 0 0 0,-1 0 0 0 0,1 0 0 0 0,-1 1 0 0 0,1-1 0 0 0,-1 0 0 0 0,1 0 0 0 0,0 0 0 0 0,-1 1 1 0 0,1-1-1 0 0,-1 0 0 0 0,1 0 0 0 0,-1 1 0 0 0,1-1 0 0 0,0 0 0 0 0,-1 1 0 0 0,1-1 0 0 0,0 0 0 0 0,-1 1 0 0 0,1-1 0 0 0,0 1 0 0 0,0-1 0 0 0,-1 1 0 0 0,1-1 1 0 0,0 1-1 0 0,0 0 75 0 0,0 1-1 0 0,0-1 1 0 0,0 0 0 0 0,0 0 0 0 0,0 1 0 0 0,1-1 0 0 0,-1 0 0 0 0,0 0 0 0 0,1 1 0 0 0,-1-1 0 0 0,1 0 0 0 0,0 2 0 0 0,2 1 55 0 0,-1 0 0 0 0,1 0 1 0 0,0 0-1 0 0,0-1 1 0 0,0 1-1 0 0,6 5 0 0 0,-1-4 82 0 0,0 0-1 0 0,1-1 0 0 0,0 0 0 0 0,0 0 1 0 0,0-1-1 0 0,0 0 0 0 0,0 0 1 0 0,16 2-1 0 0,6-2 415 0 0,42-1 0 0 0,8 1 1486 0 0,29 2-1498 0 0,14 1 303 0 0,-108-5-143 0 0,28-1-1 0 0,4 0-1701 0 0,22 3 965 0 0,73 6 132 0 0,-63-3-77 0 0,-1-3-1 0 0,97-10 1 0 0,-143 3-117 0 0,0-2 1 0 0,0-1-1 0 0,-1-1 1 0 0,32-14 0 0 0,-14 6 21 0 0,27-14 25 0 0,-50 18-82 0 0,19-10 70 0 0,-1-2-1 0 0,70-49 1 0 0,-91 55-49 0 0,-14 10-13 0 0,1 0 1 0 0,12-7-1 0 0,-8 6 7 0 0,-1-2 0 0 0,0 0 1 0 0,0 0-1 0 0,-1-1 0 0 0,15-18 0 0 0,-1 1 11 0 0,38-47-5 0 0,-32 36-14 0 0,-22 28 2 0 0,1 0 0 0 0,0 1 0 0 0,15-10 0 0 0,-8 6 0 0 0,-9 7 14 0 0,0-1 1 0 0,-1-1-1 0 0,0 1 0 0 0,-1-1 0 0 0,0-1 1 0 0,0 0-1 0 0,-1 0 0 0 0,10-21 0 0 0,6-4 79 0 0,-19 32-90 0 0,-1-1 0 0 0,0 0 0 0 0,0 1 0 0 0,0-1 0 0 0,0 0 0 0 0,-1 0-1 0 0,0-1 1 0 0,0 1 0 0 0,0 0 0 0 0,-1-1 0 0 0,2-9 0 0 0,-2-6 2 0 0,-1 1 0 0 0,-1 0-1 0 0,-6-34 1 0 0,-19-61 47 0 0,14 67-48 0 0,0-5 35 0 0,-2 0 0 0 0,-34-80 0 0 0,43 125-36 0 0,0 0 1 0 0,0 0-1 0 0,-1 0 0 0 0,1 0 0 0 0,-2 1 1 0 0,1 0-1 0 0,-1 1 0 0 0,0 0 0 0 0,-1 0 0 0 0,1 0 1 0 0,-1 1-1 0 0,0 0 0 0 0,-11-5 0 0 0,-9-3 4 0 0,-1 2-1 0 0,-53-14 0 0 0,-60-5-6 0 0,36 8 0 0 0,49 8 0 0 0,4 1 0 0 0,-100-12 0 0 0,116 22 0 0 0,-110-5 0 0 0,-151 17 0 0 0,225-3 0 0 0,0 4 0 0 0,-76 21 0 0 0,-68 18 0 0 0,-73 21 0 0 0,271-64 0 0 0,1 0 0 0 0,0 1 0 0 0,1 0 0 0 0,0 2 0 0 0,0 0 0 0 0,-26 19 0 0 0,37-22 0 0 0,0 0 0 0 0,0 0 0 0 0,1 0 0 0 0,0 1 0 0 0,0 0 0 0 0,1 0 0 0 0,0 0 0 0 0,0 0 0 0 0,-4 14 0 0 0,-2 5 0 0 0,-7 41 0 0 0,-9 66-50 0 0,5-17 28 0 0,18-102 30 0 0,-21 110-37 0 0,21-98 15 0 0,0 0 0 0 0,3 48-1 0 0,3-57 10 0 0,0-2 0 0 0,1 1 1 0 0,1 0-1 0 0,0-1 0 0 0,2 0 0 0 0,14 27 0 0 0,1 5-25 0 0,-5-8-800 0 0,28 45 0 0 0,-18-43-78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7:08.195"/>
    </inkml:context>
    <inkml:brush xml:id="br0">
      <inkml:brushProperty name="width" value="0.1" units="cm"/>
      <inkml:brushProperty name="height" value="0.1" units="cm"/>
      <inkml:brushProperty name="color" value="#F4F91B"/>
    </inkml:brush>
  </inkml:definitions>
  <inkml:trace contextRef="#ctx0" brushRef="#br0">2963 154 5063 0 0,'-2'-17'351'0'0,"1"4"-37"0"0,-1 0 1 0 0,0 0-1 0 0,-8-23 0 0 0,10 35-83 0 0,-1 1 0 0 0,0-1 0 0 0,1 0 0 0 0,-1 1-1 0 0,0-1 1 0 0,0 1 0 0 0,1 0 0 0 0,-1-1 0 0 0,0 1-1 0 0,0-1 1 0 0,0 1 0 0 0,0 0 0 0 0,0 0-1 0 0,0-1 1 0 0,1 1 0 0 0,-1 0 0 0 0,-2 0 0 0 0,-17-1-128 0 0,20 1-79 0 0,-17 1 53 0 0,0 1 1 0 0,0 1-1 0 0,-21 6 0 0 0,-8 1-30 0 0,0-2-31 0 0,0-3 0 0 0,-1-1 0 0 0,0-3 0 0 0,1-2 1 0 0,-1-1-1 0 0,-90-18 0 0 0,114 15 216 0 0,-1 2-1 0 0,0 1 1 0 0,-41 1 0 0 0,-70 13 606 0 0,79-6-603 0 0,-61 0 0 0 0,97-7-234 0 0,-38 1 37 0 0,1-3 0 0 0,1-2 0 0 0,-62-14 0 0 0,44 2 591 0 0,-124-14 1 0 0,-38 23-457 0 0,137 7-122 0 0,30-1-48 0 0,0 3 1 0 0,-112 16-1 0 0,127-6-15 0 0,0 2 0 0 0,2 3 0 0 0,0 1 0 0 0,-95 48 0 0 0,117-48 9 0 0,2 1 0 0 0,0 2 0 0 0,-44 41 0 0 0,61-50 12 0 0,1 0 0 0 0,1 1-1 0 0,0 0 1 0 0,0 0 0 0 0,1 1 0 0 0,-9 20-1 0 0,1 5 32 0 0,-14 44-1 0 0,-9 72 215 0 0,37-140-182 0 0,1-1 1 0 0,0 1 0 0 0,1-1 0 0 0,2 26 0 0 0,15 54 100 0 0,-4-25-156 0 0,-5-17 20 0 0,2 0 0 0 0,2-1 0 0 0,2 0-1 0 0,40 90 1 0 0,-48-128-13 0 0,1-1 0 0 0,0 0 0 0 0,0 0 0 0 0,1-1-1 0 0,0 0 1 0 0,1 0 0 0 0,0-1 0 0 0,1 0 0 0 0,0-1-1 0 0,0 0 1 0 0,13 8 0 0 0,3-2 61 0 0,-1-1 0 0 0,2-2 0 0 0,52 17 0 0 0,168 52 277 0 0,-6 20-39 0 0,52 27-13 0 0,-216-100-82 0 0,156 32-1 0 0,-145-46-48 0 0,1-4 0 0 0,97-3-1 0 0,-138-8-82 0 0,0-1-1 0 0,0-2 1 0 0,0-3-1 0 0,58-16 1 0 0,-46 6 51 0 0,-1-4 1 0 0,103-51-1 0 0,158-84 263 0 0,-89 45-6 0 0,-210 101-367 0 0,0-2 1 0 0,-1 0-1 0 0,0-1 1 0 0,-1-1 0 0 0,-1-1-1 0 0,0 0 1 0 0,-1-2 0 0 0,-1 0-1 0 0,-1 0 1 0 0,0-2 0 0 0,-2 0-1 0 0,23-43 1 0 0,-21 31-2 0 0,-2-1 0 0 0,-1-1 0 0 0,-2 0 0 0 0,-1-1 0 0 0,-2 0 0 0 0,-1 0 0 0 0,-2-1 0 0 0,0-37 0 0 0,-4 63 7 0 0,0 0 1 0 0,0 0-1 0 0,-1 0 0 0 0,-1-1 1 0 0,0 1-1 0 0,0 0 1 0 0,-8-18-1 0 0,7 20-23 0 0,-1 0 1 0 0,-1 1-1 0 0,0 0 0 0 0,1 0 0 0 0,-2 0 0 0 0,1 1 1 0 0,-1 0-1 0 0,0 0 0 0 0,-12-9 0 0 0,-27-18-20 0 0,-2 3 0 0 0,-1 1 0 0 0,-1 3 0 0 0,-1 2 0 0 0,-1 2 0 0 0,-1 3 0 0 0,-90-22 0 0 0,102 31-5 0 0,-61-16-97 0 0,-148-17 1 0 0,217 42-539 0 0,0 1 1 0 0,-1 1-1 0 0,1 2 0 0 0,0 1 0 0 0,-38 10 1 0 0,-9 2-6003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7:35.100"/>
    </inkml:context>
    <inkml:brush xml:id="br0">
      <inkml:brushProperty name="width" value="0.1" units="cm"/>
      <inkml:brushProperty name="height" value="0.1" units="cm"/>
      <inkml:brushProperty name="color" value="#F4F91B"/>
    </inkml:brush>
  </inkml:definitions>
  <inkml:trace contextRef="#ctx0" brushRef="#br0">230 171 1375 0 0,'-8'-22'151'0'0,"5"16"284"0"0,0-1 0 0 0,1 1-1 0 0,0-1 1 0 0,0 0 0 0 0,0 0-1 0 0,7-10 3235 0 0,27 13-3289 0 0,7 3-295 0 0,-28 1-58 0 0,1 0 0 0 0,0-1 0 0 0,16-3-1 0 0,-4-2 368 0 0,1 1 0 0 0,1 2-1 0 0,-1 0 1 0 0,0 1 0 0 0,1 2 0 0 0,30 3-1 0 0,-10 1-334 0 0,111 16 268 0 0,-124-14-260 0 0,0 1 1 0 0,52 20-1 0 0,-76-24-66 0 0,8 3 12 0 0,0 1-1 0 0,-1 1 1 0 0,0 0 0 0 0,23 16-1 0 0,-10-5-12 0 0,47 25 0 0 0,-22-14 0 0 0,38 19 320 0 0,189 74 0 0 0,-181-93-64 0 0,-83-25-189 0 0,-9-3 2 0 0,0 0-1 0 0,0-1 1 0 0,-1 0-1 0 0,1 0 1 0 0,0-1-1 0 0,0 0 1 0 0,0 0-1 0 0,0-1 1 0 0,15-3-1 0 0,-22 4-61 0 0,-1 0-1 0 0,1-1 0 0 0,0 1 1 0 0,-1 0-1 0 0,1 0 1 0 0,-1 0-1 0 0,1-1 0 0 0,-1 1 1 0 0,1 0-1 0 0,-1-1 0 0 0,1 1 1 0 0,-1 0-1 0 0,0-1 1 0 0,1 1-1 0 0,-1-1 0 0 0,0 1 1 0 0,1-1-1 0 0,-1 1 1 0 0,0-1-1 0 0,1 1 0 0 0,-1-1 1 0 0,0 1-1 0 0,0-1 0 0 0,1 1 1 0 0,-1-1-1 0 0,0 1 1 0 0,0-1-1 0 0,0-1 0 0 0,0 1 24 0 0,0 0-1 0 0,-1-1 1 0 0,1 1 0 0 0,0-1-1 0 0,-1 1 1 0 0,1-1-1 0 0,-1 1 1 0 0,0 0 0 0 0,1-1-1 0 0,-1 1 1 0 0,-1-1-1 0 0,-1-3 55 0 0,0 1-1 0 0,-1 0 0 0 0,0 0 1 0 0,0 0-1 0 0,-5-4 0 0 0,-12-5-75 0 0,0 2-1 0 0,-1 0 0 0 0,-44-16 1 0 0,-73-12 49 0 0,-30-10-16 0 0,-74-37-41 0 0,157 54 32 0 0,-168-38 0 0 0,197 58-32 0 0,1 1 0 0 0,-79-26 0 0 0,26 7 0 0 0,117 33 0 0 0,3 1 0 0 0,0-1 0 0 0,17 4 0 0 0,65 12 0 0 0,-28-5 0 0 0,319 71 0 0 0,-352-75 0 0 0,0 1 0 0 0,38 20-1 0 0,24 9 13 0 0,186 50 41 0 0,13 10-53 0 0,-245-82 2 0 0,86 18 0 0 0,54-2 88 0 0,-128-24-41 0 0,-40-7-20 0 0,172 37 258 0 0,-179-36-270 0 0,-6-2 120 0 0,-21-5-24 0 0,-154-36 167 0 0,88 24-265 0 0,-190-39 77 0 0,3-20-61 0 0,-88-35 25 0 0,254 79-48 0 0,-186-46-8 0 0,192 57 0 0 0,-101-7 0 0 0,132 18 0 0 0,31 3 0 0 0,-37 1 0 0 0,71 4 0 0 0,-1 0 0 0 0,0 0 0 0 0,0 0 0 0 0,0 0 0 0 0,0 0 0 0 0,0 0 0 0 0,0 0 0 0 0,0 0 0 0 0,0 0 0 0 0,0 0 0 0 0,1 0 0 0 0,-1 0 0 0 0,0 0 0 0 0,0 1 0 0 0,0-1 0 0 0,0 0 0 0 0,0 0 0 0 0,0 0 0 0 0,0 0 0 0 0,0 0 0 0 0,0 0 0 0 0,0 0 0 0 0,0 0 0 0 0,0 0 0 0 0,0 1 0 0 0,0-1 0 0 0,0 0 0 0 0,0 0 0 0 0,0 0 0 0 0,0 0 0 0 0,0 0 0 0 0,0 0 0 0 0,0 0 0 0 0,0 1 0 0 0,0-1 0 0 0,0 0 0 0 0,0 0 0 0 0,0 0 0 0 0,0 0 0 0 0,0 0 0 0 0,0 0 0 0 0,0 0 0 0 0,0 0 0 0 0,0 0 0 0 0,0 1 0 0 0,0-1 0 0 0,-1 0 0 0 0,1 0 0 0 0,0 0 0 0 0,0 0 0 0 0,0 0 0 0 0,0 0 0 0 0,0 0 0 0 0,0 0 0 0 0,0 0 0 0 0,0 0 0 0 0,0 0 0 0 0,-1 0 0 0 0,1 0 0 0 0,0 0 0 0 0,0 0 0 0 0,0 0 0 0 0,0 0 0 0 0,0 0 0 0 0,7 6 0 0 0,-6-5 0 0 0,13 8-41 0 0,0-1-1 0 0,1-1 0 0 0,0 0 0 0 0,20 7 1 0 0,-2-1-12 0 0,190 66 32 0 0,-118-39-6 0 0,-64-24 18 0 0,1-1 0 0 0,47 10 0 0 0,182 41-90 0 0,-150-35 70 0 0,248 65 29 0 0,-321-86-2 0 0,-33-8 23 0 0,0 1 0 0 0,27 8-1 0 0,-41-10-11 0 0,0-1 0 0 0,0 1 0 0 0,1-1-1 0 0,-1 1 1 0 0,0 0 0 0 0,0-1 0 0 0,0 1-1 0 0,0 0 1 0 0,0 0 0 0 0,0 0 0 0 0,0 0 0 0 0,0 0-1 0 0,0 0 1 0 0,0 0 0 0 0,0 0 0 0 0,0 0-1 0 0,-1 0 1 0 0,1 1 0 0 0,0 1 0 0 0,-1-3-5 0 0,0 0 0 0 0,0 1 0 0 0,0-1 1 0 0,0 0-1 0 0,0 1 0 0 0,0-1 0 0 0,0 1 1 0 0,0-1-1 0 0,0 0 0 0 0,0 1 0 0 0,0-1 1 0 0,0 0-1 0 0,0 1 0 0 0,-1-1 0 0 0,1 0 0 0 0,0 1 1 0 0,0-1-1 0 0,0 0 0 0 0,-1 0 0 0 0,1 1 1 0 0,0-1-1 0 0,0 0 0 0 0,-1 1 0 0 0,1-1 1 0 0,-1 0-1 0 0,0 1 1 0 0,0-1 0 0 0,0 1 0 0 0,0-1 1 0 0,-1 1-1 0 0,1-1 0 0 0,0 0 0 0 0,0 1 0 0 0,-1-1 1 0 0,1 0-1 0 0,0 0 0 0 0,-2 0 0 0 0,-17-2 43 0 0,0 0 0 0 0,0-2 0 0 0,0 0-1 0 0,-21-8 1 0 0,14 4-15 0 0,18 6-18 0 0,-174-52 88 0 0,61 15-93 0 0,-57-20 44 0 0,80 22-43 0 0,-302-109 120 0 0,135 72-97 0 0,217 64-21 0 0,-1 3 1 0 0,-1 2-1 0 0,-73 1 0 0 0,96 7-134 0 0,1 1 1 0 0,0 1-1 0 0,0 2 1 0 0,-28 10-1 0 0,20-7-796 0 0,-27 9-4502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9:23.385"/>
    </inkml:context>
    <inkml:brush xml:id="br0">
      <inkml:brushProperty name="width" value="0.1" units="cm"/>
      <inkml:brushProperty name="height" value="0.1" units="cm"/>
      <inkml:brushProperty name="color" value="#F4F91B"/>
    </inkml:brush>
  </inkml:definitions>
  <inkml:trace contextRef="#ctx0" brushRef="#br0">5 6 2959 0 0,'-5'-5'560'0'0,"7"8"-477"0"0,-1 0 0 0 0,1 1-1 0 0,0-1 1 0 0,0 0-1 0 0,0 0 1 0 0,1-1-1 0 0,-1 1 1 0 0,1 0 0 0 0,0-1-1 0 0,-1 1 1 0 0,1-1-1 0 0,0 0 1 0 0,1 0-1 0 0,-1 0 1 0 0,0-1 0 0 0,0 1-1 0 0,1-1 1 0 0,-1 1-1 0 0,1-1 1 0 0,-1 0-1 0 0,1 0 1 0 0,-1-1 0 0 0,8 1-1 0 0,3-1 259 0 0,0-1 0 0 0,1-1-1 0 0,-1 0 1 0 0,27-8 0 0 0,18-3 1865 0 0,6 3-1612 0 0,-39 5-538 0 0,1 2-1 0 0,-1 0 1 0 0,30 1-1 0 0,4 3 51 0 0,-35-2-18 0 0,42 5 1 0 0,43 8 378 0 0,0-6 0 0 0,150-10 0 0 0,-170 6-204 0 0,-22 2-88 0 0,51 6-57 0 0,-73-4-98 0 0,6-2 65 0 0,-1-2-1 0 0,87-8 1 0 0,57-4 365 0 0,-100 1-414 0 0,-63 4-13 0 0,0 2 0 0 0,0 2 0 0 0,50 3 0 0 0,264 22 180 0 0,-302-24-190 0 0,323 15 219 0 0,-254 3-234 0 0,-55-8 9 0 0,117 6-1 0 0,-130-18 39 0 0,0-2 0 0 0,48-11 0 0 0,-48 7 361 0 0,-31 5-332 0 0,0 2-1 0 0,0 0 0 0 0,0 0 1 0 0,0 1-1 0 0,25 4 0 0 0,-38-4-73 0 0,0 0 0 0 0,-1 1 0 0 0,1-1 0 0 0,-1 0 0 0 0,1 1 0 0 0,-1-1 0 0 0,1 0 0 0 0,-1 1 0 0 0,1-1 0 0 0,-1 1 0 0 0,0-1 0 0 0,1 1 0 0 0,-1-1 0 0 0,1 1 0 0 0,-1-1 0 0 0,0 1 0 0 0,1-1 0 0 0,-1 1 0 0 0,0-1 0 0 0,0 1 0 0 0,0-1 0 0 0,1 1 0 0 0,-1 0 0 0 0,0-1 0 0 0,0 1 0 0 0,0-1 0 0 0,0 1 0 0 0,0 0 0 0 0,0-1 0 0 0,0 1 0 0 0,0 0 0 0 0,0-1 0 0 0,-1 1 0 0 0,1-1 0 0 0,0 1 0 0 0,0 0 0 0 0,0-1 0 0 0,-1 1 0 0 0,1 0 0 0 0,0 0 0 0 0,-4 6 0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9:24.978"/>
    </inkml:context>
    <inkml:brush xml:id="br0">
      <inkml:brushProperty name="width" value="0.1" units="cm"/>
      <inkml:brushProperty name="height" value="0.1" units="cm"/>
      <inkml:brushProperty name="color" value="#F4F91B"/>
    </inkml:brush>
  </inkml:definitions>
  <inkml:trace contextRef="#ctx0" brushRef="#br0">1 112 919 0 0,'1'-2'137'0'0,"0"1"0"0"0,0 0-1 0 0,0 0 1 0 0,0-1 0 0 0,0 1-1 0 0,1 0 1 0 0,-1 0 0 0 0,0 0-1 0 0,1 0 1 0 0,-1 1-1 0 0,1-1 1 0 0,-1 0 0 0 0,1 1-1 0 0,-1-1 1 0 0,1 0 0 0 0,2 0-1 0 0,30-4 19 0 0,-25 4-105 0 0,51-9 1582 0 0,98-30-1 0 0,-104 24-1811 0 0,-24 9 510 0 0,1 1 0 0 0,0 1 0 0 0,1 2 1 0 0,-1 1-1 0 0,39 3 0 0 0,159 24-60 0 0,-183-18-292 0 0,-19-4 11 0 0,300 33 862 0 0,-50-20-64 0 0,-154-8-674 0 0,58 1-34 0 0,-33-8 86 0 0,-29-10 339 0 0,215-45 0 0 0,-286 46-384 0 0,1 1-1 0 0,1 3 1 0 0,-1 2-1 0 0,91 8 1 0 0,-44-4-87 0 0,-63-2-19 0 0,0 1 0 0 0,56 9-1 0 0,-48 4-3449 0 0,-31-11-432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9:28.695"/>
    </inkml:context>
    <inkml:brush xml:id="br0">
      <inkml:brushProperty name="width" value="0.1" units="cm"/>
      <inkml:brushProperty name="height" value="0.1" units="cm"/>
      <inkml:brushProperty name="color" value="#F4F91B"/>
    </inkml:brush>
  </inkml:definitions>
  <inkml:trace contextRef="#ctx0" brushRef="#br0">0 297 919 0 0,'3'-2'64'0'0,"-1"1"0"0"0,1-1 0 0 0,-1 0 0 0 0,1 1-1 0 0,-1 0 1 0 0,1 0 0 0 0,0 0 0 0 0,0 0 0 0 0,-1 0-1 0 0,1 0 1 0 0,0 1 0 0 0,0-1 0 0 0,0 1-1 0 0,0 0 1 0 0,4 0 0 0 0,-3 0 7 0 0,-1 0-1 0 0,1 0 1 0 0,0-1 0 0 0,-1 1 0 0 0,1-1-1 0 0,0 0 1 0 0,-1 0 0 0 0,1 0 0 0 0,3-3-1 0 0,4-1 283 0 0,-9 5-255 0 0,0-1 1 0 0,0 0-1 0 0,-1 1 0 0 0,1-1 1 0 0,0 0-1 0 0,-1 0 0 0 0,1 0 1 0 0,-1 0-1 0 0,3-2 0 0 0,-1 0 84 0 0,0 1 0 0 0,0 0-1 0 0,1 0 1 0 0,-1 0 0 0 0,1 0-1 0 0,0 1 1 0 0,0-1 0 0 0,-1 1-1 0 0,1 0 1 0 0,0 0 0 0 0,0 0-1 0 0,0 1 1 0 0,0-1 0 0 0,8 1-1 0 0,6 1 240 0 0,34 4-1 0 0,-50-5-422 0 0,40 6 46 0 0,57 1 0 0 0,-61-6 42 0 0,-10 0 183 0 0,-1-2-1 0 0,41-5 1 0 0,-31 0-121 0 0,-7 1-11 0 0,55-15 0 0 0,1-1 133 0 0,-20 6-20 0 0,-38 7-190 0 0,-1 2 1 0 0,1 2-1 0 0,0 0 0 0 0,0 2 1 0 0,46 2-1 0 0,-18 2-38 0 0,0 3-1 0 0,70 15 0 0 0,-109-16-8 0 0,0-1-1 0 0,-1-1 1 0 0,1-1-1 0 0,0 0 1 0 0,0-1-1 0 0,0-1 0 0 0,0 0 1 0 0,28-7-1 0 0,19-5 320 0 0,1 2 0 0 0,1 4 0 0 0,80 1 0 0 0,-59 12-133 0 0,-62-2-132 0 0,0-2 0 0 0,34-1 0 0 0,5-3 25 0 0,21-2-18 0 0,22-14-10 0 0,-65 9-57 0 0,0 2 0 0 0,62-2 0 0 0,-96 9 5 0 0,26 0 23 0 0,1 1 0 0 0,44 8 0 0 0,-5 2 29 0 0,120 3 0 0 0,-168-15-8 0 0,-1-1-1 0 0,1-1 0 0 0,34-9 1 0 0,38-4 106 0 0,171 15 139 0 0,-165 5-282 0 0,97-6 56 0 0,-164 0-56 0 0,68-12-1 0 0,13-1-2 0 0,-56 15 1 0 0,101 12 1 0 0,-95-5-4 0 0,69-1 1 0 0,-93-7 17 0 0,53-8 0 0 0,-48 2-17 0 0,0 3-1 0 0,52 1 0 0 0,100 14 71 0 0,50-1-21 0 0,-206-13-20 0 0,56-12 0 0 0,34-2 50 0 0,83 25 27 0 0,-48 0-55 0 0,-135-9-40 0 0,-1 0 1 0 0,66-13-1 0 0,-37 1 31 0 0,1 4 0 0 0,0 2-1 0 0,117 2 1 0 0,88 9-4 0 0,-234-6-53 0 0,47-7 0 0 0,-8-1 0 0 0,-8 3 12 0 0,-30 3 1 0 0,-1 1 0 0 0,1 1 0 0 0,36 4 0 0 0,75 11-13 0 0,164-6 0 0 0,-228-11 0 0 0,-28 1 0 0 0,1 1 0 0 0,77 9 0 0 0,97 11 0 0 0,-166-15 0 0 0,103-6 0 0 0,-106 0 0 0 0,67 5 0 0 0,-91 1 0 0 0,147 17 0 0 0,-143-15 42 0 0,0-2 0 0 0,76-5-1 0 0,-75 1-30 0 0,65-6 57 0 0,-57 2-69 0 0,-1 3-1 0 0,60 5 1 0 0,-32 5 5 0 0,160 12 31 0 0,-191-19-29 0 0,0-2 1 0 0,1-1-1 0 0,51-11 0 0 0,-48 5-6 0 0,0 2 0 0 0,75 1 0 0 0,100 19 0 0 0,-193-11 5 0 0,-1-2-1 0 0,49-5 0 0 0,62-16 23 0 0,-78 10-15 0 0,78-3 0 0 0,104 20-12 0 0,-141-2 0 0 0,-37-6 0 0 0,118-16 0 0 0,-115 8 0 0 0,97 0 0 0 0,124 23 0 0 0,-163-17 0 0 0,-72 1 0 0 0,97 7 0 0 0,78 30 90 0 0,-101-14-52 0 0,-102-19-18 0 0,1-1 0 0 0,-1-1-1 0 0,0-1 1 0 0,52-10 0 0 0,9 0 9 0 0,62 10 31 0 0,-119 2-45 0 0,-7 1 14 0 0,45 10 0 0 0,-1-1 26 0 0,-8-4-17 0 0,80 6 64 0 0,-117-13-88 0 0,1-1 0 0 0,31-6-1 0 0,15-1 10 0 0,296 19-23 0 0,-285-6 0 0 0,-38-3 16 0 0,0-3 0 0 0,0-1 0 0 0,85-16 0 0 0,-95 12 1 0 0,-1 3-1 0 0,0 0 1 0 0,48 4-1 0 0,102 17 110 0 0,23 1-46 0 0,-45-25-44 0 0,-22-1-8 0 0,-96 10-28 0 0,0 1 0 0 0,79 19 0 0 0,-25-4 0 0 0,67 3 147 0 0,-129-19-93 0 0,0-2 0 0 0,57-6 1 0 0,-33 0-8 0 0,0 4-1 0 0,0 1 1 0 0,0 4 0 0 0,83 15 0 0 0,-89-14-47 0 0,90-1 0 0 0,-105-4 0 0 0,67-9 32 0 0,1 1 0 0 0,1 11 32 0 0,136 20 0 0 0,-218-20-64 0 0,0-1 0 0 0,-1-2 0 0 0,1 0 0 0 0,28-5 0 0 0,101-24 0 0 0,-108 19 0 0 0,-1 1 0 0 0,1 2 0 0 0,71-1 0 0 0,42 21 0 0 0,-61-4 0 0 0,-52-7 0 0 0,0-2 0 0 0,-1-2 0 0 0,67-12 0 0 0,-47 4 0 0 0,0 3 0 0 0,0 3 0 0 0,127 8 0 0 0,-126 2 0 0 0,0-3 0 0 0,75-6 0 0 0,127-18 0 0 0,-205 20 0 0 0,77 10 0 0 0,-77-3 0 0 0,77-3 0 0 0,24-22 0 0 0,-18 2 0 0 0,-116 16 0 0 0,1 0 0 0 0,55 7 0 0 0,132 14 0 0 0,-168-20 10 0 0,1-2 0 0 0,84-16-1 0 0,-1 1 15 0 0,-105 15-20 0 0,1 1 0 0 0,44 4-1 0 0,-1 4-3 0 0,1-3 0 0 0,0-4 0 0 0,-1-3 0 0 0,81-14 0 0 0,-89 7 0 0 0,1 3 0 0 0,0 2 0 0 0,1 4 0 0 0,83 8 0 0 0,-76-1 0 0 0,0-4 0 0 0,-1-3 0 0 0,88-12 0 0 0,-87 8 150 0 0,-1 2 0 0 0,94 9 0 0 0,51 8-488 0 0,-28-16 338 0 0,-133-1 0 0 0,1 2 0 0 0,91 10 0 0 0,-50 3 0 0 0,152-2 0 0 0,-219-9-480 0 0,0 1-1 0 0,0 2 0 0 0,42 9 1 0 0,-54-7-4774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9:29.914"/>
    </inkml:context>
    <inkml:brush xml:id="br0">
      <inkml:brushProperty name="width" value="0.1" units="cm"/>
      <inkml:brushProperty name="height" value="0.1" units="cm"/>
      <inkml:brushProperty name="color" value="#F4F91B"/>
    </inkml:brush>
  </inkml:definitions>
  <inkml:trace contextRef="#ctx0" brushRef="#br0">0 86 1375 0 0,'23'-4'79'0'0,"-21"3"47"0"0,1 0 0 0 0,-1 0 1 0 0,0 1-1 0 0,1-1 0 0 0,-1 1 0 0 0,1 0 1 0 0,-1-1-1 0 0,1 1 0 0 0,-1 0 1 0 0,1 1-1 0 0,-1-1 0 0 0,4 1 0 0 0,3 1-24 0 0,0 0 0 0 0,0-1-1 0 0,1 1 1 0 0,-1-2-1 0 0,0 0 1 0 0,0 0-1 0 0,1 0 1 0 0,-1-1-1 0 0,16-4 1 0 0,3-3 723 0 0,48-20 0 0 0,-56 19-605 0 0,0 1-1 0 0,0 1 1 0 0,0 1 0 0 0,1 1 0 0 0,22-3-1 0 0,-22 7-144 0 0,0 1 0 0 0,-1 1-1 0 0,41 7 1 0 0,61 21 488 0 0,5 1-233 0 0,-83-23-305 0 0,1-2 0 0 0,80-1 0 0 0,-20-11 278 0 0,41 0 207 0 0,73 25 65 0 0,-160-10-406 0 0,1-2-1 0 0,100-3 0 0 0,-70-9 271 0 0,138 10 0 0 0,-163 1-394 0 0,126 8 214 0 0,-136-12-50 0 0,82-9 0 0 0,-71 1-100 0 0,0 2 0 0 0,0 4-1 0 0,85 9 1 0 0,49 10-74 0 0,-140-15-26 0 0,80-7 0 0 0,-71-3-9 0 0,0 4 0 0 0,91 7 0 0 0,-13 13 7 0 0,83 7 26 0 0,-168-21-10 0 0,106-7 0 0 0,-120 0 219 0 0,0 2 0 0 0,49 4 0 0 0,-76 0-298 0 0,1 1 1 0 0,-1 1 0 0 0,0 1-1 0 0,0 1 1 0 0,0 0 0 0 0,35 17-1 0 0,-33-11-3024 0 0,0-2-1072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49:30.636"/>
    </inkml:context>
    <inkml:brush xml:id="br0">
      <inkml:brushProperty name="width" value="0.1" units="cm"/>
      <inkml:brushProperty name="height" value="0.1" units="cm"/>
      <inkml:brushProperty name="color" value="#F4F91B"/>
    </inkml:brush>
  </inkml:definitions>
  <inkml:trace contextRef="#ctx0" brushRef="#br0">0 1 3223 0 0,'0'0'283'0'0,"0"1"-243"0"0,1 0-8 0 0,-1 1 0 0 0,0-1 0 0 0,1 0 0 0 0,-1 0 0 0 0,1 0 0 0 0,0 0 0 0 0,-1 0 0 0 0,1 0 0 0 0,0 0 0 0 0,0 0 0 0 0,-1 0 0 0 0,1 0 1 0 0,0 0-1 0 0,0 0 0 0 0,0-1 0 0 0,0 1 0 0 0,0 0 0 0 0,0-1 0 0 0,1 1 0 0 0,-1-1 0 0 0,0 1 0 0 0,0-1 0 0 0,2 1 0 0 0,29 8 1364 0 0,35 1-63 0 0,118 3-1 0 0,-148-12-467 0 0,167-4 328 0 0,-57-1-1049 0 0,-75 3-53 0 0,93 4 373 0 0,-64 5 149 0 0,180-9 0 0 0,-251-2-504 0 0,-22 1-69 0 0,-1 1-1 0 0,1 0 0 0 0,-1 0 1 0 0,1 1-1 0 0,-1 0 0 0 0,14 3 0 0 0,-20-3-59 0 0,-1 0-1 0 0,1 0 1 0 0,0 0-1 0 0,-1 1 0 0 0,1-1 1 0 0,-1 0-1 0 0,1 0 1 0 0,-1 1-1 0 0,1-1 1 0 0,-1 1-1 0 0,1-1 0 0 0,-1 0 1 0 0,1 1-1 0 0,-1-1 1 0 0,1 1-1 0 0,-1-1 1 0 0,0 1-1 0 0,1 0 0 0 0,-1-1 1 0 0,0 1-1 0 0,1-1 1 0 0,-1 1-1 0 0,0-1 1 0 0,0 1-1 0 0,0 0 0 0 0,0-1 1 0 0,1 1-1 0 0,-1 0 1 0 0,0-1-1 0 0,0 1 1 0 0,0 0-1 0 0,0-1 0 0 0,0 1 1 0 0,-1-1-1 0 0,1 1 1 0 0,0 0-1 0 0,0-1 1 0 0,0 1-1 0 0,0 0 0 0 0,-1-1 1 0 0,1 1-1 0 0,-1 0 1 0 0,0 3-528 0 0,-1 0 1 0 0,0 0 0 0 0,0-1-1 0 0,-6 8 1 0 0,-4 2-3376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02.808"/>
    </inkml:context>
    <inkml:brush xml:id="br0">
      <inkml:brushProperty name="width" value="0.2" units="cm"/>
      <inkml:brushProperty name="height" value="1.2" units="cm"/>
      <inkml:brushProperty name="color" value="#33CCFF"/>
      <inkml:brushProperty name="inkEffects" value="pencil"/>
    </inkml:brush>
  </inkml:definitions>
  <inkml:trace contextRef="#ctx0" brushRef="#br0">565 172 24935 155654 86390,'0'0'2216'0'0,"0"0"-1768"0"0,0 0-360 0 0,0 0-88 0 0,-9-3 0 0 0,-10-5 0 0 0,-13-3 0 0 0,-12-4 0 0 0,-10-2 0 0 0,-7-2 0 0 0,-2 0 0 0 0,3 2-64 0 0,6 1 64 0 0,6 2 0 0 0,7 3 0 0 0,10 3 0 0 0,3 1 0 563-6,7 1-27623-563 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0:05.490"/>
    </inkml:context>
    <inkml:brush xml:id="br0">
      <inkml:brushProperty name="width" value="0.1" units="cm"/>
      <inkml:brushProperty name="height" value="0.1" units="cm"/>
      <inkml:brushProperty name="color" value="#F4F91B"/>
    </inkml:brush>
  </inkml:definitions>
  <inkml:trace contextRef="#ctx0" brushRef="#br0">4 199 2303 0 0,'-1'-3'101'0'0,"1"0"0"0"0,-1 0 0 0 0,0 0 0 0 0,1 0 0 0 0,-1 0-1 0 0,1 0 1 0 0,0 0 0 0 0,0 0 0 0 0,1-2 0 0 0,-1-4 1473 0 0,18-1 619 0 0,12-4-1499 0 0,-23 11-359 0 0,-1 0 0 0 0,1-1 0 0 0,-1 1-1 0 0,0-1 1 0 0,7-5 0 0 0,1 1 27 0 0,-12 7-325 0 0,-1 0 0 0 0,1 1 0 0 0,0-1 0 0 0,-1 0 0 0 0,1 0 0 0 0,-1 0 0 0 0,0 0 1 0 0,1 0-1 0 0,-1 0 0 0 0,0 0 0 0 0,2-2 0 0 0,-2 0 18 0 0,1 1 0 0 0,-1 0 0 0 0,1-1 0 0 0,0 1 0 0 0,0 0 0 0 0,0 0 0 0 0,0 0 0 0 0,0 0 0 0 0,0 1 0 0 0,1-1 0 0 0,-1 1 0 0 0,0-1 0 0 0,1 1 0 0 0,0 0 0 0 0,-1 0 0 0 0,1 0 0 0 0,0 0 0 0 0,-1 0 0 0 0,1 0 0 0 0,0 1 0 0 0,0 0 0 0 0,-1-1 0 0 0,1 1 0 0 0,0 0 0 0 0,0 0 0 0 0,0 1 0 0 0,4 0 0 0 0,16 4 187 0 0,1 2 0 0 0,39 17 0 0 0,-50-20-92 0 0,1 0 1 0 0,-1 0-1 0 0,0-1 0 0 0,1-1 0 0 0,0-1 0 0 0,-1 0 0 0 0,1 0 1 0 0,23-3-1 0 0,-20 1 43 0 0,1 1 1 0 0,0 0 0 0 0,-1 2 0 0 0,32 5-1 0 0,72 23-65 0 0,-86-22-28 0 0,-11-2 105 0 0,0-1 0 0 0,0-1 0 0 0,34 1 0 0 0,-6-5 179 0 0,140-6-16 0 0,-50-14-236 0 0,-80 9 18 0 0,0 3 0 0 0,106 0 0 0 0,-130 9-80 0 0,0-2 0 0 0,46-8 0 0 0,72-19 27 0 0,-131 23-76 0 0,23-3 110 0 0,98-4 0 0 0,48 15 161 0 0,-173-2-257 0 0,28-2 71 0 0,1-1 0 0 0,-1-3 0 0 0,92-21 0 0 0,-115 21-36 0 0,28-1-1 0 0,11-2 19 0 0,-25 3-51 0 0,77-1 0 0 0,-72 8-5 0 0,62 9 0 0 0,88 7-32 0 0,-26-14 0 0 0,-155-4 0 0 0,117 4 0 0 0,30 17 46 0 0,75 6 36 0 0,-207-27-36 0 0,0-2 1 0 0,42-7-1 0 0,2 0 26 0 0,-54 7-51 0 0,56-4 64 0 0,85 3 1 0 0,-26 14 30 0 0,-85-5-99 0 0,0-2-1 0 0,0-2 0 0 0,67-6 0 0 0,-8-6 27 0 0,0 6 0 0 0,156 12-1 0 0,-183-3-20 0 0,0-4-1 0 0,150-18 0 0 0,-180 11-21 0 0,76 1 0 0 0,52 12 0 0 0,-92-3 0 0 0,-63-3 1 0 0,249 0 62 0 0,-215-6-47 0 0,0 3 0 0 0,0 2 0 0 0,105 14 0 0 0,21 8-16 0 0,-143-21 0 0 0,0-2 0 0 0,48-7 0 0 0,-49 4 0 0 0,1 1 0 0 0,50 3 0 0 0,-17 10 32 0 0,102 26 1 0 0,-39-6-34 0 0,-36-18 1 0 0,57 11 0 0 0,-39-7 0 0 0,-29-5 0 0 0,7 5 0 0 0,62 8 0 0 0,-117-22 17 0 0,0-3 1 0 0,0-1-1 0 0,78-15 0 0 0,-32 4-22 0 0,-24 7 12 0 0,81 3-1 0 0,65 13 47 0 0,-153-6-55 0 0,11-3 2 0 0,83-9 0 0 0,-81 2 0 0 0,74 5 0 0 0,-80 4 46 0 0,18 3-40 0 0,0-4 0 0 0,96-10 0 0 0,139-21 130 0 0,-30 15-72 0 0,-237 12-32 0 0,99 10 0 0 0,-107-5-32 0 0,72-4 0 0 0,-4-10 40 0 0,33 0 38 0 0,-120 10-19 0 0,-17 0-48 0 0,-1 0 0 0 0,1 1 0 0 0,0 0 1 0 0,0 0-1 0 0,0 1 0 0 0,0 0 1 0 0,8 2-1 0 0,-13-3-6 0 0,0 1 0 0 0,0 0-1 0 0,0-1 1 0 0,0 1 0 0 0,0 0 0 0 0,0 0 0 0 0,0 0 0 0 0,-1 0-1 0 0,1 0 1 0 0,0 0 0 0 0,-1 0 0 0 0,1 0 0 0 0,0 0 0 0 0,-1 0-1 0 0,0 0 1 0 0,1 0 0 0 0,-1 0 0 0 0,1 0 0 0 0,-1 3 0 0 0,3 25 13 0 0,-3-25-30 0 0,-4 101-1286 0 0,1-61 333 0 0,-1 25-230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0:14.976"/>
    </inkml:context>
    <inkml:brush xml:id="br0">
      <inkml:brushProperty name="width" value="0.1" units="cm"/>
      <inkml:brushProperty name="height" value="0.1" units="cm"/>
      <inkml:brushProperty name="color" value="#F4F91B"/>
    </inkml:brush>
  </inkml:definitions>
  <inkml:trace contextRef="#ctx0" brushRef="#br0">1 1 719 0 0,'4'0'0'0'0,"1"0"0"0"0,3 0 0 0 0,-5 2 64 0 0,1 0-64 0 0,-2 0 0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0:17.796"/>
    </inkml:context>
    <inkml:brush xml:id="br0">
      <inkml:brushProperty name="width" value="0.1" units="cm"/>
      <inkml:brushProperty name="height" value="0.1" units="cm"/>
      <inkml:brushProperty name="color" value="#F4F91B"/>
    </inkml:brush>
  </inkml:definitions>
  <inkml:trace contextRef="#ctx0" brushRef="#br0">78 0 1087 0 0,'-2'1'11'0'0,"0"0"-1"0"0,0-1 0 0 0,-1 1 0 0 0,1-1 0 0 0,0 1 0 0 0,-1-1 0 0 0,1 0 0 0 0,-3 0 0 0 0,3 0 25 0 0,-2 1-34 0 0,1 0 0 0 0,0 0 0 0 0,0 0 0 0 0,0 0 1 0 0,0 0-1 0 0,1 1 0 0 0,-1 0 0 0 0,0-1 0 0 0,-4 5 0 0 0,5-5-1 0 0,1 0 0 0 0,-1 1 0 0 0,1-1 0 0 0,-1 0 0 0 0,1 1 0 0 0,0-1 0 0 0,0 1 0 0 0,0 0 0 0 0,0-1 0 0 0,0 1 0 0 0,0 0 0 0 0,0 0 0 0 0,1-1 0 0 0,-1 1 0 0 0,0 0 0 0 0,1 0 0 0 0,-1 3-1 0 0,1 0 1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0:24.395"/>
    </inkml:context>
    <inkml:brush xml:id="br0">
      <inkml:brushProperty name="width" value="0.1" units="cm"/>
      <inkml:brushProperty name="height" value="0.1" units="cm"/>
      <inkml:brushProperty name="color" value="#F4F91B"/>
    </inkml:brush>
  </inkml:definitions>
  <inkml:trace contextRef="#ctx0" brushRef="#br0">0 21 2759 0 0,'0'-11'248'0'0,"0"3"-248"0"0,0 6 0 0 0,0 4 0 0 0,2 0 72 0 0,-2 0-72 0 0,2 0 64 0 0,2-2-1312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0:26.897"/>
    </inkml:context>
    <inkml:brush xml:id="br0">
      <inkml:brushProperty name="width" value="0.1" units="cm"/>
      <inkml:brushProperty name="height" value="0.1" units="cm"/>
      <inkml:brushProperty name="color" value="#F4F91B"/>
    </inkml:brush>
  </inkml:definitions>
  <inkml:trace contextRef="#ctx0" brushRef="#br0">0 6 919 0 0,'0'-2'80'0'0,"0"0"-80"0"0,0 1 512 0 0,2 1 48 0 0,0 0-496 0 0,0 1-64 0 0,1 1 0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3:50.510"/>
    </inkml:context>
    <inkml:brush xml:id="br0">
      <inkml:brushProperty name="width" value="0.1" units="cm"/>
      <inkml:brushProperty name="height" value="0.1" units="cm"/>
      <inkml:brushProperty name="color" value="#F4F91B"/>
    </inkml:brush>
  </inkml:definitions>
  <inkml:trace contextRef="#ctx0" brushRef="#br0">277 901 455 0 0,'0'-1'26'0'0,"-1"0"0"0"0,1 0 0 0 0,0 0 0 0 0,-1 0 0 0 0,1 1 0 0 0,0-1 0 0 0,-1 0 0 0 0,1 0 0 0 0,-1 1 0 0 0,1-1 0 0 0,-1 0 0 0 0,0 1 0 0 0,1-1 0 0 0,-1 0 0 0 0,0 1 0 0 0,1-1 0 0 0,-1 1 0 0 0,0-1 0 0 0,0 1 0 0 0,1 0 0 0 0,-1-1 0 0 0,0 1 0 0 0,-1-1 0 0 0,0 1 176 0 0,1-1 0 0 0,-1 1 0 0 0,1-1-1 0 0,-1 1 1 0 0,1 0 0 0 0,-1-1 0 0 0,1 1 0 0 0,-1 0 0 0 0,0 0 0 0 0,1 0 0 0 0,-1 0 0 0 0,-1 1-1 0 0,-33 11 118 0 0,-21 10 1273 0 0,46-14-1130 0 0,11-8-443 0 0,0 0-1 0 0,0 0 1 0 0,0 0 0 0 0,0 1 0 0 0,0-1-1 0 0,0 0 1 0 0,0 0 0 0 0,0 0-1 0 0,0 0 1 0 0,0 0 0 0 0,0 0 0 0 0,0 0-1 0 0,0 1 1 0 0,0-1 0 0 0,0 0-1 0 0,0 0 1 0 0,1 0 0 0 0,-1 0 0 0 0,0 0-1 0 0,0 0 1 0 0,0 0 0 0 0,0 0-1 0 0,0 0 1 0 0,0 1 0 0 0,0-1 0 0 0,0 0-1 0 0,0 0 1 0 0,1 0 0 0 0,-1 0-1 0 0,0 0 1 0 0,0 0 0 0 0,0 0 0 0 0,0 0-1 0 0,0 0 1 0 0,0 0 0 0 0,0 0-1 0 0,1 0 1 0 0,-1 0 0 0 0,0 0 0 0 0,0 0-1 0 0,0 0 1 0 0,0 0 0 0 0,0 0 0 0 0,0 0-1 0 0,1 0 1 0 0,-1 0 0 0 0,24-3 2214 0 0,-18 2-2007 0 0,1 0 0 0 0,-1 1 0 0 0,0 0 1 0 0,1 0-1 0 0,8 1 0 0 0,23-1 221 0 0,-14-6 229 0 0,-19 5-444 0 0,0-1 0 0 0,0 1 0 0 0,0 0 0 0 0,8 0 0 0 0,87 9 390 0 0,-1 0 1310 0 0,-34-6-1497 0 0,0 4-160 0 0,87 3 516 0 0,-70-5-582 0 0,53-3-7 0 0,-4 20-138 0 0,-119-21-32 0 0,0 1 1 0 0,-1-2-1 0 0,22-3 0 0 0,-21 2 1 0 0,0 1 0 0 0,0 0 0 0 0,15 1 1 0 0,25 0 65 0 0,-38-1-62 0 0,0 1 0 0 0,20 2 0 0 0,17 9-20 0 0,-42-7-10 0 0,1-2 0 0 0,0 0 1 0 0,0 0-1 0 0,0 0 0 0 0,0-2 0 0 0,0 1 1 0 0,11-1-1 0 0,-16-2 8 0 0,0 1 1 0 0,0 0 0 0 0,-1-1-1 0 0,1 0 1 0 0,-1 0 0 0 0,1 0-1 0 0,-1-1 1 0 0,4-2-1 0 0,-6 4 4 0 0,0 0 0 0 0,-1 0 0 0 0,1 0-1 0 0,-1-1 1 0 0,1 1 0 0 0,-1 0 0 0 0,0-1-1 0 0,1 1 1 0 0,-1 0 0 0 0,0-1 0 0 0,0 1-1 0 0,0-1 1 0 0,0 0 0 0 0,0 1 0 0 0,-1-1-1 0 0,1 0 1 0 0,0 0 0 0 0,-1 0 0 0 0,1 1 0 0 0,-1-1-1 0 0,0 0 1 0 0,1 0 0 0 0,-1-2 0 0 0,-1 2-13 0 0,0 0 0 0 0,1-1 0 0 0,-1 1 0 0 0,0 0 1 0 0,-1 1-1 0 0,1-1 0 0 0,0 0 0 0 0,0 0 1 0 0,-1 0-1 0 0,1 1 0 0 0,-1-1 0 0 0,-3-2 0 0 0,-25-18 102 0 0,10 9-74 0 0,-35-26 30 0 0,53 37-62 0 0,0 0-1 0 0,0 1 1 0 0,0-1-1 0 0,0 0 1 0 0,0 0-1 0 0,1 0 1 0 0,-1-1-1 0 0,1 1 1 0 0,-1 0-1 0 0,1-1 1 0 0,0 1 0 0 0,-2-5-1 0 0,-7-36 43 0 0,9 34-41 0 0,0 1 0 0 0,-1 0-1 0 0,-6-15 1 0 0,-8-10 49 0 0,6 13 15 0 0,1 0 0 0 0,-13-40 0 0 0,20 48-41 0 0,0 1 0 0 0,0-21-1 0 0,2 19 10 0 0,-1 0 0 0 0,-3-17 0 0 0,-2 2 34 0 0,1 0 0 0 0,2 1 1 0 0,0-35-1 0 0,-3 6 128 0 0,6 52-193 0 0,0 0-1 0 0,-1 0 0 0 0,0 0 1 0 0,0 0-1 0 0,0 0 0 0 0,0 1 1 0 0,-1-1-1 0 0,0 0 1 0 0,1 0-1 0 0,-1 1 0 0 0,0-1 1 0 0,-1 1-1 0 0,1 0 0 0 0,-1 0 1 0 0,0-1-1 0 0,1 2 0 0 0,-1-1 1 0 0,-4-2-1 0 0,5 3-3 0 0,-1 2 0 0 0,0-1 0 0 0,1 0 0 0 0,-1 0 0 0 0,0 1 0 0 0,-5-1 0 0 0,-6-1 0 0 0,-112-40 64 0 0,96 32-76 0 0,17 4 24 0 0,-1 1 1 0 0,1 1 0 0 0,-1 1 0 0 0,0 0-1 0 0,-26-3 1 0 0,19 5-13 0 0,0-2 0 0 0,0-1 0 0 0,-32-10 0 0 0,48 13 0 0 0,-36-12 0 0 0,24 8 0 0 0,0-1 0 0 0,-30-4 0 0 0,-112-22 0 0 0,149 29 0 0 0,-4-1 0 0 0,9 3 0 0 0,1-1 0 0 0,-1 1 0 0 0,0 0 0 0 0,0 0 0 0 0,1 0 0 0 0,-1 1 0 0 0,0-1 0 0 0,0 1 0 0 0,0 0 0 0 0,0 1 0 0 0,0-1 0 0 0,1 1 0 0 0,-1 0 0 0 0,0 0 0 0 0,-7 3 0 0 0,-46 24 0 0 0,30-13 0 0 0,-2-2 0 0 0,-42 15 0 0 0,-44 11 0 0 0,110-37 0 0 0,-8 3 0 0 0,1 1 0 0 0,0 0 0 0 0,0 1 0 0 0,-17 11 0 0 0,24-13 15 0 0,4-4-21 0 0,1 0 0 0 0,-1 0 0 0 0,1 1 0 0 0,-1-1 0 0 0,1 0 0 0 0,0 1 0 0 0,-1-1 1 0 0,1 1-1 0 0,0-1 0 0 0,0 1 0 0 0,0 0 0 0 0,0-1 0 0 0,0 1 0 0 0,0 0 0 0 0,0 3 0 0 0,-2 1 6 0 0,1 1 0 0 0,-1 0 0 0 0,-1-1 0 0 0,-3 7 0 0 0,3-8 0 0 0,1 0 0 0 0,0 0 0 0 0,0 1 0 0 0,1 0 0 0 0,0-1 0 0 0,-3 12 0 0 0,0 9 0 0 0,2 0 0 0 0,0 44 0 0 0,-2 51 0 0 0,2-89 0 0 0,1-1 0 0 0,2 1 0 0 0,6 48 0 0 0,-3-63 0 0 0,0 5 0 0 0,1-1 0 0 0,9 28 0 0 0,-10-42 0 0 0,0 0 0 0 0,0 0 0 0 0,1-1 0 0 0,-1 1 0 0 0,1-1 0 0 0,1 0 0 0 0,-1 0 0 0 0,1 0 0 0 0,1 0 0 0 0,7 6 0 0 0,-3 1 0 0 0,-9-11 0 0 0,0-1 0 0 0,0 1 0 0 0,0-1 0 0 0,0 1 0 0 0,0-1 0 0 0,0 0 0 0 0,1 0 0 0 0,-1 1 0 0 0,0-1 0 0 0,1 0 0 0 0,1 1 0 0 0,-38 10 160 0 0,1 0-5789 0 0,14-4-566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3:55.590"/>
    </inkml:context>
    <inkml:brush xml:id="br0">
      <inkml:brushProperty name="width" value="0.1" units="cm"/>
      <inkml:brushProperty name="height" value="0.1" units="cm"/>
      <inkml:brushProperty name="color" value="#F4F91B"/>
    </inkml:brush>
  </inkml:definitions>
  <inkml:trace contextRef="#ctx0" brushRef="#br0">1 200 2671 0 0,'1'-1'9'0'0,"0"-1"-1"0"0,0 0 0 0 0,1 1 0 0 0,-1-1 0 0 0,1 1 0 0 0,-1-1 0 0 0,1 1 0 0 0,0 0 0 0 0,-1 0 0 0 0,1-1 0 0 0,0 1 0 0 0,4-1 1 0 0,-4 1-2 0 0,0 0 0 0 0,0 0-1 0 0,0 0 1 0 0,0-1 0 0 0,0 1 0 0 0,0 0 0 0 0,0-1 0 0 0,0 1 0 0 0,0-1 0 0 0,-1 0 0 0 0,1 0 0 0 0,-1 0 0 0 0,3-2 0 0 0,5-16 549 0 0,0 0 0 0 0,-2 0 0 0 0,0 0 0 0 0,-1-1 0 0 0,4-29 0 0 0,-8 43-471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3:57.525"/>
    </inkml:context>
    <inkml:brush xml:id="br0">
      <inkml:brushProperty name="width" value="0.1" units="cm"/>
      <inkml:brushProperty name="height" value="0.1" units="cm"/>
      <inkml:brushProperty name="color" value="#F4F91B"/>
    </inkml:brush>
  </inkml:definitions>
  <inkml:trace contextRef="#ctx0" brushRef="#br0">1826 1095 9095 0 0,'-15'-24'1162'0'0,"-7"28"-204"0"0,11-3-788 0 0,1 1-1 0 0,0 0 1 0 0,0 1 0 0 0,0 0-1 0 0,-17 8 1 0 0,14-2 80 0 0,12-8-212 0 0,-1 0-1 0 0,1 0 1 0 0,-1 0-1 0 0,0 0 1 0 0,1 0-1 0 0,-1 0 1 0 0,0 0-1 0 0,0 0 0 0 0,0-1 1 0 0,-2 1-1 0 0,-10 3 226 0 0,1 1-1 0 0,-14 5 0 0 0,15-4-82 0 0,0-2-1 0 0,0 0 0 0 0,-16 4 0 0 0,-36 8 404 0 0,24-4-400 0 0,-6-3 168 0 0,-67 5 1 0 0,82-11-165 0 0,-16-4 19 0 0,-32 8 99 0 0,7-1 104 0 0,52-4-259 0 0,0-1 1 0 0,0-1-1 0 0,0-1 0 0 0,0-1 0 0 0,-22-5 1 0 0,14 6 27 0 0,24 2-156 0 0,0-1-1 0 0,-1 0 0 0 0,1-1 1 0 0,0 1-1 0 0,-1-1 0 0 0,-5-1 1 0 0,1 0-20 0 0,-1 1 0 0 0,1-1 0 0 0,-1 2 0 0 0,-13 0 0 0 0,8 0 12 0 0,-1-1 1 0 0,1 0-1 0 0,-1-1 0 0 0,1-1 0 0 0,-1 0 1 0 0,1-2-1 0 0,1 1 0 0 0,-17-8 0 0 0,10 4 78 0 0,-23-6-1 0 0,26 8-2 0 0,0 0-1 0 0,-19-9 0 0 0,28 12-64 0 0,0-1-1 0 0,0 2 1 0 0,-16-4-1 0 0,-10-3 11 0 0,28 7-26 0 0,-1 1 0 0 0,1 0 0 0 0,-1 0 0 0 0,0 0 0 0 0,1 1 1 0 0,-10 1-1 0 0,-27-2 63 0 0,2-1-35 0 0,30 2-2 0 0,0-1 0 0 0,-22-4 1 0 0,33 5-18 0 0,-1-1 1 0 0,1 1-1 0 0,-1-1 1 0 0,1 0 0 0 0,0 0-1 0 0,-1 0 1 0 0,1 0-1 0 0,0 0 1 0 0,0 0-1 0 0,0 0 1 0 0,0 0-1 0 0,0 0 1 0 0,0-1-1 0 0,0 1 1 0 0,0 0-1 0 0,1-1 1 0 0,-1 1-1 0 0,0 0 1 0 0,1-1 0 0 0,-1-2-1 0 0,0 2 14 0 0,0 0 0 0 0,0 1 0 0 0,1-1 0 0 0,-1 0-1 0 0,0 0 1 0 0,-1 1 0 0 0,1-1 0 0 0,0 1 0 0 0,0-1 0 0 0,-1 1 0 0 0,-1-2 0 0 0,2 2-19 0 0,-1-1 1 0 0,1 1 0 0 0,0-1 0 0 0,-1 1 0 0 0,1-1-1 0 0,0 1 1 0 0,0-1 0 0 0,0 0 0 0 0,0 1 0 0 0,0-1-1 0 0,1 0 1 0 0,-1 0 0 0 0,0 1 0 0 0,1-1 0 0 0,-1-4-1 0 0,-2-32 72 0 0,2 21-4 0 0,-22-194 686 0 0,19 190-727 0 0,0 1 0 0 0,-1 1-1 0 0,-1-1 1 0 0,-13-27 0 0 0,-2-10 43 0 0,-18-79 46 0 0,34 119-128 0 0,-11-29 0 0 0,2 10 0 0 0,13 29 0 0 0,0 0 0 0 0,1 0 0 0 0,0 0 0 0 0,0 0 0 0 0,0 0 0 0 0,1 0 0 0 0,0 0 0 0 0,0 1 0 0 0,1-1 0 0 0,0 0 0 0 0,0 1 0 0 0,4-8 0 0 0,-4 8 0 0 0,0 0 0 0 0,1 0 0 0 0,0 0 0 0 0,0 1 0 0 0,1-1 0 0 0,-1 1 0 0 0,1 0 0 0 0,0 0 0 0 0,1 0 0 0 0,-1 1 0 0 0,1-1 0 0 0,0 1 0 0 0,0 0 0 0 0,0 0 0 0 0,1 1 0 0 0,-1 0 0 0 0,1 0 0 0 0,0 0 0 0 0,10-3 0 0 0,58-26 0 0 0,-59 26 0 0 0,27-17 0 0 0,-28 15 0 0 0,30-14 0 0 0,-15 12 0 0 0,1 1 0 0 0,-1 1 0 0 0,1 1 0 0 0,1 2 0 0 0,-1 1 0 0 0,1 1 0 0 0,0 2 0 0 0,-1 1 0 0 0,1 2 0 0 0,0 0 0 0 0,-1 3 0 0 0,32 7 0 0 0,-7 1 0 0 0,1-3 0 0 0,67 5 0 0 0,-64-8 0 0 0,0 3 0 0 0,-1 2 0 0 0,56 20 0 0 0,-52-14 0 0 0,-51-15-4 0 0,-1 1-1 0 0,1 0 1 0 0,-1 1-1 0 0,0 0 1 0 0,-1 1-1 0 0,1 0 1 0 0,14 11-1 0 0,-1 4-13 0 0,30 34 0 0 0,73 74 18 0 0,-118-120 0 0 0,-1 0 0 0 0,1 0 0 0 0,-1 1 0 0 0,-1 0 0 0 0,0 1 0 0 0,0-1 0 0 0,-1 1 0 0 0,-1 0 0 0 0,1 1 0 0 0,-2-1 0 0 0,0 1 0 0 0,0-1 0 0 0,-1 1 0 0 0,0 0 0 0 0,-1 17 0 0 0,8 81 0 0 0,1 50-50 0 0,-10-135 47 0 0,-1-1 1 0 0,-2 1-1 0 0,0-1 0 0 0,-11 38 0 0 0,2-18 3 0 0,7-23 0 0 0,0 0 0 0 0,-2 0 0 0 0,-1-1 0 0 0,-20 38 0 0 0,4-27-2 0 0,19-25 13 0 0,-1 1 0 0 0,1-1 0 0 0,1 1 0 0 0,-8 13 1 0 0,3 0-423 0 0,-2-1 0 0 0,0 0 1 0 0,-19 25-1 0 0,8-17-520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4:22.416"/>
    </inkml:context>
    <inkml:brush xml:id="br0">
      <inkml:brushProperty name="width" value="0.1" units="cm"/>
      <inkml:brushProperty name="height" value="0.1" units="cm"/>
      <inkml:brushProperty name="color" value="#E71224"/>
    </inkml:brush>
  </inkml:definitions>
  <inkml:trace contextRef="#ctx0" brushRef="#br0">1 22 2415 0 0,'1'-1'303'0'0,"1"1"0"0"0,-1-1 0 0 0,0 1 0 0 0,1-1 0 0 0,-1 0 0 0 0,0 1 0 0 0,0-1-1 0 0,0 0 1 0 0,1 0 0 0 0,1-2 0 0 0,7-4 57 0 0,-9 6-314 0 0,0 1-1 0 0,0-1 0 0 0,-1 1 0 0 0,1 0 1 0 0,0-1-1 0 0,0 1 0 0 0,0 0 1 0 0,0-1-1 0 0,1 1 0 0 0,-1 0 0 0 0,0 0 1 0 0,0 0-1 0 0,0 0 0 0 0,1 0 0 0 0,-1 0 10 0 0,-1 0-1 0 0,0 1 0 0 0,1-1 1 0 0,-1 0-1 0 0,0 0 0 0 0,0 0 1 0 0,1 1-1 0 0,-1-1 1 0 0,0 0-1 0 0,0 1 0 0 0,1-1 1 0 0,-1 0-1 0 0,0 0 0 0 0,0 1 1 0 0,0-1-1 0 0,1 0 0 0 0,-1 1 1 0 0,0-1-1 0 0,0 0 0 0 0,0 1 1 0 0,0-1-1 0 0,0 0 0 0 0,0 1 1 0 0,0-1-1 0 0,0 0 0 0 0,0 1 1 0 0,0 0-1 0 0,-1 4 634 0 0,1 0-1 0 0,-1 0 1 0 0,-1 0-1 0 0,-2 9 1 0 0,-2 4 164 0 0,6-17-817 0 0,1 0 0 0 0,-1-1 0 0 0,0 1 0 0 0,0-1 0 0 0,1 1 0 0 0,-1-1 0 0 0,0 1 0 0 0,0-1 0 0 0,1 1 0 0 0,-1-1 1 0 0,1 0-1 0 0,-1 1 0 0 0,0-1 0 0 0,1 1 0 0 0,-1-1 0 0 0,1 0 0 0 0,-1 0 0 0 0,1 1 0 0 0,-1-1 0 0 0,1 0 0 0 0,-1 0 0 0 0,1 1 0 0 0,1-1 0 0 0,17 5 188 0 0,-12-3 82 0 0,39 18 1573 0 0,-40-16-1806 0 0,0-1 1 0 0,1 0 0 0 0,-1 0-1 0 0,1 0 1 0 0,0-1 0 0 0,0 0-1 0 0,0 0 1 0 0,0-1 0 0 0,0 0-1 0 0,0 0 1 0 0,12-1 0 0 0,-2-1 247 0 0,34 3 1 0 0,-7 0-8 0 0,76 0 343 0 0,-90-1-428 0 0,-13-1-152 0 0,0 0 1 0 0,1 0-1 0 0,-1-2 0 0 0,0 0 0 0 0,21-6 1 0 0,-29 7-41 0 0,1-1 1 0 0,-1 1-1 0 0,0 1 1 0 0,0-1-1 0 0,1 2 1 0 0,-1-1-1 0 0,0 1 1 0 0,16 4-1 0 0,-13-3-25 0 0,0 0-1 0 0,1-1 1 0 0,-1 0-1 0 0,15-1 1 0 0,-13-1 36 0 0,1 2 0 0 0,0-1-1 0 0,0 2 1 0 0,23 5 0 0 0,7 1 28 0 0,18 5-22 0 0,-29-5-42 0 0,-20-5 3 0 0,1-2-1 0 0,-1 0 1 0 0,1 0 0 0 0,16-3-1 0 0,6 1-17 0 0,44 8 4 0 0,1 0 0 0 0,-71-8 2 0 0,0 0 0 0 0,-1-1 1 0 0,13-3-1 0 0,19-3 53 0 0,-30 7-55 0 0,1-1 0 0 0,-1-1 0 0 0,17-5 0 0 0,-25 6 0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4:23.405"/>
    </inkml:context>
    <inkml:brush xml:id="br0">
      <inkml:brushProperty name="width" value="0.1" units="cm"/>
      <inkml:brushProperty name="height" value="0.1" units="cm"/>
      <inkml:brushProperty name="color" value="#E71224"/>
    </inkml:brush>
  </inkml:definitions>
  <inkml:trace contextRef="#ctx0" brushRef="#br0">1503 1134 17999 0 0,'101'-87'2016'0'0,"-57"51"-2016"0"0,-16 5-2 0 0,-21 21 17 0 0,2 1 1 0 0,-1 0 0 0 0,11-9-1 0 0,-16 16-10 0 0,0 0-1 0 0,0-1 1 0 0,0 1 0 0 0,-1-1-1 0 0,1 0 1 0 0,-1 0-1 0 0,1 0 1 0 0,-1 0-1 0 0,0-1 1 0 0,0 1 0 0 0,2-6-1 0 0,-4 6-1 0 0,1 0-1 0 0,0 0 0 0 0,-1 0 0 0 0,0 0 1 0 0,0 0-1 0 0,0 0 0 0 0,0-1 1 0 0,-1 1-1 0 0,1 0 0 0 0,-1 0 1 0 0,1 0-1 0 0,-1 0 0 0 0,0 0 1 0 0,-1 0-1 0 0,-1-3 0 0 0,-4-11 24 0 0,1 0-1 0 0,0-1 1 0 0,1 1 0 0 0,1-1-1 0 0,0 0 1 0 0,1-1-1 0 0,2 1 1 0 0,0 0 0 0 0,1-22-1 0 0,0 8-25 0 0,-1 1 0 0 0,-1-1 0 0 0,-12-51 0 0 0,11 72 0 0 0,-1 0 0 0 0,0 0 0 0 0,-1 0 0 0 0,0 1 0 0 0,-1-1 0 0 0,-13-17 0 0 0,4 5 0 0 0,-3-1 0 0 0,14 20 0 0 0,1-1 0 0 0,0 1 0 0 0,-1-1 0 0 0,1 1 0 0 0,1-1 0 0 0,-5-10 0 0 0,5 11 0 0 0,0-1 0 0 0,0 1 0 0 0,-1 0 0 0 0,1 0 0 0 0,-1 0 0 0 0,0 0 0 0 0,0 1 0 0 0,0-1 0 0 0,-1 1 0 0 0,1-1 0 0 0,-1 1 0 0 0,0 0 0 0 0,0 1 0 0 0,-6-4 0 0 0,-7-3 0 0 0,-1 0 0 0 0,-21-6 0 0 0,24 9 0 0 0,-2 0 0 0 0,-35-6 0 0 0,-7-1 0 0 0,46 9 0 0 0,0 1 0 0 0,0 1 0 0 0,-16 0 0 0 0,5-1 0 0 0,-74 0 0 0 0,38 2 0 0 0,27 0 0 0 0,0-1 0 0 0,1-2 0 0 0,0-2 0 0 0,-57-16 0 0 0,45 7 336 0 0,-79-33-630 0 0,113 44 302 0 0,0 1 0 0 0,0 0 0 0 0,-20-3 0 0 0,-19-5-10 0 0,35 8 2 0 0,1 0 0 0 0,0 1 0 0 0,-1 0 0 0 0,0 1 0 0 0,1 1 0 0 0,-22 1 0 0 0,12 2 0 0 0,0 1 0 0 0,1 0 0 0 0,-1 2 0 0 0,1 1 0 0 0,0 0 0 0 0,-35 18 0 0 0,44-18 0 0 0,1 1 0 0 0,0 1 0 0 0,1-1 0 0 0,-16 17 0 0 0,15-14 0 0 0,-1 1 0 0 0,-25 15 0 0 0,31-22 0 0 0,-1 1 0 0 0,1 0 0 0 0,0 0 0 0 0,1 0 0 0 0,0 0 0 0 0,0 1 0 0 0,0 0 0 0 0,-6 12 0 0 0,11-18 0 0 0,-51 72 0 0 0,46-63 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02.934"/>
    </inkml:context>
    <inkml:brush xml:id="br0">
      <inkml:brushProperty name="width" value="0.2" units="cm"/>
      <inkml:brushProperty name="height" value="1.2" units="cm"/>
      <inkml:brushProperty name="color" value="#33CCFF"/>
      <inkml:brushProperty name="inkEffects" value="pencil"/>
    </inkml:brush>
  </inkml:definitions>
  <inkml:trace contextRef="#ctx0" brushRef="#br0">88 10 22775 176574 84661,'-8'-1'2512'0'0,"-2"-1"-2104"0"0,0 0 544 0 0,2 0-464 0 0,-2 1-408 0 0,1 0-80 0 0,3 1 0 0 0,1 0 0 0 0,-1 2 0 0 0,1 0 0 0 0,0 1 0 0 0,2-1-64 0 0,1-1 64 0 0,1 0 0 0 0,3 5 0 0 0,0 1 0 0 0,1 0 0 0 0,-1-1 0 0 0,5 3 0 0 0,2 2 0 0 0,-1-3 0 0 0,3 4 0 0 0,1-1-27151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4:23.818"/>
    </inkml:context>
    <inkml:brush xml:id="br0">
      <inkml:brushProperty name="width" value="0.1" units="cm"/>
      <inkml:brushProperty name="height" value="0.1" units="cm"/>
      <inkml:brushProperty name="color" value="#E71224"/>
    </inkml:brush>
  </inkml:definitions>
  <inkml:trace contextRef="#ctx0" brushRef="#br0">8 0 18399 0 0,'-2'17'1632'0'0,"-3"26"-1304"0"0</inkml:trace>
  <inkml:trace contextRef="#ctx0" brushRef="#br0" timeOffset="1">10 162 18431 0 0,'0'0'844'0'0,"5"32"-20"0"0,14 99-532 0 0,-15-105-267 0 0,-2-15-18 0 0,0-8-7 0 0,59 155 278 0 0,-37-117 106 0 0,-25-39-456 0 0,0 0 0 0 0,0-1 1 0 0,0 1-1 0 0,0-1 1 0 0,0 1-1 0 0,0-1 1 0 0,-1 1-1 0 0,1-1 1 0 0,0 0-1 0 0,-1 0 1 0 0,1 0-1 0 0,-1 1 1 0 0,-2 0-1 0 0,1 0-836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4:32.355"/>
    </inkml:context>
    <inkml:brush xml:id="br0">
      <inkml:brushProperty name="width" value="0.1" units="cm"/>
      <inkml:brushProperty name="height" value="0.1" units="cm"/>
      <inkml:brushProperty name="color" value="#E71224"/>
    </inkml:brush>
  </inkml:definitions>
  <inkml:trace contextRef="#ctx0" brushRef="#br0">1704 166 5551 0 0,'-2'-4'258'0'0,"2"3"-242"0"0,0 0 1 0 0,0 0 0 0 0,0 0-1 0 0,0 1 1 0 0,-1-1 0 0 0,1 0-1 0 0,0 0 1 0 0,0 0-1 0 0,-1 0 1 0 0,1 1 0 0 0,-1-1-1 0 0,1 0 1 0 0,-1 0-1 0 0,1 1 1 0 0,-1-1 0 0 0,1 0-1 0 0,-1 1 1 0 0,1-1-1 0 0,-1 1 1 0 0,0-1 0 0 0,1 1-1 0 0,-1-1 1 0 0,-1 0 249 0 0,-10-12 847 0 0,10 10-987 0 0,0 1-1 0 0,1-1 1 0 0,-1 1-1 0 0,-1 0 1 0 0,1-1-1 0 0,0 1 1 0 0,0 0-1 0 0,-1 1 1 0 0,1-1-1 0 0,-1 0 1 0 0,1 1-1 0 0,-1-1 1 0 0,0 1-1 0 0,0 0 1 0 0,0 0-1 0 0,0 0 1 0 0,0 0-1 0 0,0 0 1 0 0,0 1-1 0 0,0-1 1 0 0,0 1-1 0 0,0 0 1 0 0,0 0-1 0 0,0 0 1 0 0,0 0-1 0 0,0 1 1 0 0,0-1-1 0 0,0 1 1 0 0,-5 1-1 0 0,-4 1-50 0 0,1 0 0 0 0,-1-1 0 0 0,-23 0 0 0 0,1 1 155 0 0,17-3 26 0 0,1 0-1 0 0,-1-1 1 0 0,1 0 0 0 0,-1-2 0 0 0,-24-6 0 0 0,-35-4 327 0 0,-1 7-245 0 0,36 4-307 0 0,0-1 0 0 0,-67-16 0 0 0,82 12 187 0 0,1 2 0 0 0,-1 0 1 0 0,0 2-1 0 0,0 0 0 0 0,-51 3 0 0 0,-10 4 33 0 0,-13 0-6 0 0,87-3-221 0 0,1-1 1 0 0,-1-1-1 0 0,0 0 0 0 0,1-1 0 0 0,-1 0 0 0 0,1-1 0 0 0,-21-7 1 0 0,12 5 2 0 0,0 0 1 0 0,0 2 0 0 0,-1 1 0 0 0,-39 0-1 0 0,29-2-24 0 0,28 3 22 0 0,-1 0 1 0 0,1 1-1 0 0,-1-1 1 0 0,1 1-1 0 0,-1 0 1 0 0,1 0-1 0 0,-1 1 1 0 0,1-1-1 0 0,-6 2 1 0 0,-33 8 96 0 0,26-7-171 0 0,1 2-1 0 0,-17 5 1 0 0,8 5 49 0 0,22-13 0 0 0,0 1 0 0 0,0-1 0 0 0,-1 0 0 0 0,1 0 0 0 0,-1-1 0 0 0,1 1 0 0 0,-5 1 0 0 0,5-3 0 0 0,1 1 0 0 0,0 0 0 0 0,-1 0 0 0 0,1 0 0 0 0,0 0 0 0 0,0 0 0 0 0,0 0 0 0 0,0 1 0 0 0,0-1 0 0 0,0 1 0 0 0,0-1 0 0 0,0 1 0 0 0,-2 3 0 0 0,0 0 0 0 0,1 0 0 0 0,0 1 0 0 0,0-1 0 0 0,-2 9 0 0 0,-36 106 192 0 0,34-97-126 0 0,2-1-1 0 0,0 1 1 0 0,2 0-1 0 0,0 0 1 0 0,2 0-1 0 0,1 26 1 0 0,3 31 6 0 0,3 18 51 0 0,-5-93-86 0 0,0 0 0 0 0,-1 0 1 0 0,2 0-1 0 0,-1 0 0 0 0,0 0 1 0 0,1 0-1 0 0,2 5 0 0 0,3 3 7 0 0,0 1-1 0 0,-2 0 1 0 0,0 1-1 0 0,0-1 1 0 0,-1 1-1 0 0,-1 0 0 0 0,-1 0 1 0 0,0 0-1 0 0,0 16 1 0 0,-1-7-12 0 0,1 0 0 0 0,1 0 0 0 0,1-1 0 0 0,1 1 0 0 0,10 24 0 0 0,5 32 43 0 0,4 10-22 0 0,-23-85-45 0 0,1-1 0 0 0,0 0 0 0 0,0 0 0 0 0,1-1 0 0 0,-1 1 0 0 0,1 0 0 0 0,-1-1 0 0 0,1 1 0 0 0,0-1 0 0 0,1 0 0 0 0,-1 0 0 0 0,0 0 0 0 0,1-1 0 0 0,0 1 0 0 0,0-1 0 0 0,-1 0 0 0 0,1 0 0 0 0,1 0 0 0 0,-1 0 0 0 0,0-1 0 0 0,0 1 0 0 0,1-1 0 0 0,7 1 0 0 0,33 8 5 0 0,-34-6-531 0 0,0-2 1 0 0,22 4 0 0 0,53-4 2497 0 0,30 3-1682 0 0,121 15-98 0 0,-215-22-190 0 0,0 0 1 0 0,-1-2-1 0 0,1 0 1 0 0,33-13 0 0 0,14-2 10 0 0,-50 15-17 0 0,-7 1 5 0 0,-1 0-1 0 0,1 1 1 0 0,0 0-1 0 0,0 1 1 0 0,0 0 0 0 0,23 2-1 0 0,80 9 38 0 0,-54-5-28 0 0,-28-4 14 0 0,55-5 0 0 0,-81 3-32 0 0,6 0 48 0 0,1 0-1 0 0,-1-2 0 0 0,1 0 1 0 0,-1 0-1 0 0,18-8 0 0 0,-27 9-40 0 0,1-1-1 0 0,-1 1 1 0 0,0-1-1 0 0,0-1 1 0 0,0 1 0 0 0,-1 0-1 0 0,1-1 1 0 0,-1 0-1 0 0,0 0 1 0 0,0 0 0 0 0,0 0-1 0 0,-1 0 1 0 0,1 0-1 0 0,-1-1 1 0 0,0 1-1 0 0,0-1 1 0 0,-1 0 0 0 0,3-8-1 0 0,0-8 93 0 0,0 0 0 0 0,1-42 0 0 0,-5 55-53 0 0,1-77 280 0 0,1-32-1 0 0,5 67-250 0 0,-4 27-2 0 0,0 0 0 0 0,-1-1 0 0 0,-1 1 0 0 0,-2-1 0 0 0,-3-26 0 0 0,-68-297 1291 0 0,69 334-1328 0 0,-1-1-1 0 0,0 1 1 0 0,-1 0 0 0 0,-1 0-1 0 0,0 0 1 0 0,0 0 0 0 0,-1 1-1 0 0,-1 1 1 0 0,0-1-1 0 0,-14-14 1 0 0,21 25-49 0 0,1 1 1 0 0,-1 0-1 0 0,1-1 1 0 0,0 1-1 0 0,-1-1 0 0 0,0 1 1 0 0,1 0-1 0 0,-1 0 0 0 0,1-1 1 0 0,-1 1-1 0 0,1 0 0 0 0,-1 0 1 0 0,1 0-1 0 0,-1 0 0 0 0,0-1 1 0 0,1 1-1 0 0,-1 0 0 0 0,1 0 1 0 0,-1 0-1 0 0,0 0 0 0 0,1 0 1 0 0,-1 1-1 0 0,1-1 1 0 0,-1 0-1 0 0,1 0 0 0 0,-1 0 1 0 0,0 0-1 0 0,1 1 0 0 0,-1-1 1 0 0,1 0-1 0 0,-1 1 0 0 0,0 0 1 0 0,-16 15-1794 0 0,10-9 307 0 0,-10 9-5827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5:50.254"/>
    </inkml:context>
    <inkml:brush xml:id="br0">
      <inkml:brushProperty name="width" value="0.1" units="cm"/>
      <inkml:brushProperty name="height" value="0.1" units="cm"/>
      <inkml:brushProperty name="color" value="#E71224"/>
    </inkml:brush>
  </inkml:definitions>
  <inkml:trace contextRef="#ctx0" brushRef="#br0">1868 1272 455 0 0,'-1'-1'196'0'0,"1"1"0"0"0,-1-1-1 0 0,0 1 1 0 0,1-1 0 0 0,-1 1-1 0 0,0 0 1 0 0,1-1 0 0 0,-1 1-1 0 0,0 0 1 0 0,1 0 0 0 0,-1 0-1 0 0,0-1 1 0 0,0 1 0 0 0,0 0-1 0 0,1 0 1 0 0,-1 0 0 0 0,0 0-1 0 0,0 0 1 0 0,1 0 0 0 0,-1 0-1 0 0,0 1 1 0 0,0-1 0 0 0,-1 0-1 0 0,-21 11 1161 0 0,20-9-1252 0 0,1-1 0 0 0,-1 1 0 0 0,0-1 0 0 0,1 1 0 0 0,-1-1 0 0 0,0 0 0 0 0,0 0 0 0 0,0-1 0 0 0,0 1 0 0 0,0-1 0 0 0,-3 1 0 0 0,-15-3 536 0 0,1 0 0 0 0,0 2 0 0 0,-1 1 0 0 0,1 0 0 0 0,0 1 0 0 0,0 1 0 0 0,-34 11 0 0 0,12-7-1860 0 0,37-5 1279 0 0,0-1 1 0 0,0 0-1 0 0,-1 0 0 0 0,-8 0 0 0 0,-16 4 225 0 0,23-3-151 0 0,0-1 0 0 0,1 0 0 0 0,-1-1 0 0 0,0 1 0 0 0,0-1 0 0 0,0 0 0 0 0,0-1-1 0 0,-12-2 1 0 0,-3-7 398 0 0,20 9-498 0 0,0 0 1 0 0,0 0 0 0 0,0 0-1 0 0,0 0 1 0 0,0 0 0 0 0,0 0 0 0 0,0 1-1 0 0,0-1 1 0 0,-1 1 0 0 0,-3-1 0 0 0,-8-2 90 0 0,12 3-109 0 0,0-1-1 0 0,0 1 0 0 0,0 0 1 0 0,0-1-1 0 0,0 1 0 0 0,0 0 1 0 0,0 0-1 0 0,0 0 1 0 0,0 0-1 0 0,-2 1 0 0 0,-3 0 40 0 0,1 0 0 0 0,0-1 0 0 0,0 0 0 0 0,0 0-1 0 0,0-1 1 0 0,0 1 0 0 0,0-1 0 0 0,-10-3 0 0 0,8 2 28 0 0,1 0 0 0 0,-1 1-1 0 0,1 0 1 0 0,-1 0 0 0 0,-10 1 0 0 0,2 1 14 0 0,0-1-1 0 0,1 0 1 0 0,-1-1-1 0 0,-27-6 1 0 0,37 5-71 0 0,-1 0 1 0 0,1 0 0 0 0,-11-6 0 0 0,13 6 4 0 0,0 0 1 0 0,0 1-1 0 0,0-1 0 0 0,0 1 0 0 0,0-1 1 0 0,0 1-1 0 0,0 1 0 0 0,0-1 0 0 0,-1 0 1 0 0,1 1-1 0 0,-8 0 0 0 0,5 1-3 0 0,-1-2-1 0 0,0 1 1 0 0,1-1-1 0 0,-14-3 1 0 0,-22-2-5 0 0,36 6-11 0 0,-1-1 1 0 0,1 0 0 0 0,0 0-1 0 0,-8-3 1 0 0,10 2-11 0 0,-1 0-1 0 0,0 1 1 0 0,0 0 0 0 0,0 0 0 0 0,0 0-1 0 0,0 1 1 0 0,-8 0 0 0 0,-61 11 52 0 0,62-9-53 0 0,2 0 0 0 0,0-1 0 0 0,0 2 0 0 0,-16 4 0 0 0,19-4 4 0 0,-1-1-1 0 0,0 0 1 0 0,0-1 0 0 0,0 0-1 0 0,0 0 1 0 0,-15-2-1 0 0,12 1 7 0 0,-1 0-1 0 0,-13 2 1 0 0,9-2 1 0 0,16 0-11 0 0,-1-1 0 0 0,0 1 0 0 0,0 0 0 0 0,0 0 0 0 0,1 0 0 0 0,-1 0 0 0 0,0 0-1 0 0,0 1 1 0 0,-2 0 0 0 0,-33 2 0 0 0,33-3 16 0 0,0 0 1 0 0,-1 0-1 0 0,1-1 0 0 0,0 1 0 0 0,0-1 0 0 0,0 0 1 0 0,0 0-1 0 0,-6-3 0 0 0,7 3 20 0 0,-10-5 29 0 0,11 5-56 0 0,-1 0 0 0 0,1 0 0 0 0,0 0 1 0 0,-1 1-1 0 0,1-1 0 0 0,0 0 0 0 0,-1 1 0 0 0,1 0 1 0 0,-3-1-1 0 0,-26-10 98 0 0,-22 0 1627 0 0,46 9-2301 0 0,6 2 562 0 0,0 0 0 0 0,1-1 0 0 0,-1 1 0 0 0,0 0-1 0 0,1 0 1 0 0,-1 0 0 0 0,0 0 0 0 0,0 0 0 0 0,1 0-1 0 0,-1 0 1 0 0,0 0 0 0 0,1 0 0 0 0,-1 0 0 0 0,0 0 0 0 0,0 1-1 0 0,1-1 1 0 0,-1 0 0 0 0,0 1 0 0 0,0-1 0 0 0,0 1 12 0 0,1-1 1 0 0,-1 0-1 0 0,0 0 1 0 0,1 1 0 0 0,-1-1-1 0 0,0 0 1 0 0,1 0-1 0 0,-1 0 1 0 0,0 0 0 0 0,0 0-1 0 0,1 0 1 0 0,-1 0-1 0 0,0 0 1 0 0,1 0 0 0 0,-1 0-1 0 0,0 0 1 0 0,1-1-1 0 0,-1 1 1 0 0,0 0 0 0 0,1 0-1 0 0,-1-1 1 0 0,0 1-1 0 0,1 0 1 0 0,-1-1 0 0 0,1 1-1 0 0,-2-1 1 0 0,2 0-64 0 0,-1 1-1 0 0,0-1 1 0 0,1 1 0 0 0,-1-1 0 0 0,0 1 0 0 0,1 0 0 0 0,-1-1 0 0 0,0 1-1 0 0,0 0 1 0 0,1 0 0 0 0,-1-1 0 0 0,0 1 0 0 0,0 0 0 0 0,0 0 0 0 0,1 0-1 0 0,-1 0 1 0 0,-1 0 0 0 0,1 0 55 0 0,-1 0 0 0 0,1 0-1 0 0,0 0 1 0 0,0 0 0 0 0,-1 0 0 0 0,1 0-1 0 0,0-1 1 0 0,-1 1 0 0 0,1 0 0 0 0,0-1-1 0 0,0 1 1 0 0,0-1 0 0 0,0 0 0 0 0,-1 1 0 0 0,0-2-1 0 0,1 1 2 0 0,-1 0 1 0 0,1 0-1 0 0,0 1 0 0 0,0-1 0 0 0,0 1 1 0 0,0-1-1 0 0,0 1 0 0 0,-1-1 0 0 0,1 1 0 0 0,0 0 1 0 0,0-1-1 0 0,-1 1 0 0 0,1 0 0 0 0,0 0 1 0 0,-1 0-1 0 0,1 0 0 0 0,-2 0 0 0 0,-27-3 0 0 0,10 1 0 0 0,6 0 0 0 0,12 2 14 0 0,1-1 0 0 0,0 1-1 0 0,-1-1 1 0 0,1 1 0 0 0,0-1 0 0 0,0 0-1 0 0,0 1 1 0 0,-1-1 0 0 0,1 0 0 0 0,0 0-1 0 0,0 0 1 0 0,0 0 0 0 0,0 0 0 0 0,1 0-1 0 0,-1 0 1 0 0,0 0 0 0 0,0 0 0 0 0,1-1-1 0 0,-1 1 1 0 0,1 0 0 0 0,-1 0 0 0 0,0-3-1 0 0,-1-1 60 0 0,0-1 0 0 0,0 0 0 0 0,1 0-1 0 0,-2-6 1 0 0,0-9 143 0 0,2 17-174 0 0,0 0 0 0 0,0-1 1 0 0,0 1-1 0 0,1 0 0 0 0,0 0 0 0 0,0-1 0 0 0,0 1 0 0 0,1 0 0 0 0,0-6 1 0 0,2-3 13 0 0,0-1 1 0 0,-2-1 0 0 0,1-27-1 0 0,0-10-1925 0 0,-1 32 2399 0 0,0-1 1 0 0,-2 1-1 0 0,0 0 1 0 0,-6-28-1 0 0,3 28-417 0 0,3 13-68 0 0,0 0-1 0 0,-1 0 1 0 0,0 0-1 0 0,0 1 0 0 0,-6-13 1 0 0,-3-2 6 0 0,2-1 1 0 0,-10-34-1 0 0,-2-3 16 0 0,18 50-67 0 0,0 0 0 0 0,1 0 0 0 0,0 0 0 0 0,1 0 0 0 0,-1-16-1 0 0,4-50 4 0 0,0 23 49 0 0,-2 27-53 0 0,1 7 26 0 0,-1 1 0 0 0,-4-27 0 0 0,3 35-25 0 0,0 1 0 0 0,1-1 0 0 0,0 0 0 0 0,0 0 0 0 0,1 1 0 0 0,1-1 0 0 0,-1 1 0 0 0,4-11 0 0 0,0 4 0 0 0,0-1 0 0 0,2 1 0 0 0,11-21 0 0 0,-16 32 0 0 0,1 1 0 0 0,0-1 0 0 0,0 0 0 0 0,0 1 0 0 0,1 0 0 0 0,-1 0 0 0 0,1 0 0 0 0,-1 0 0 0 0,9-4 0 0 0,1 0 0 0 0,25-9 0 0 0,-23 12 0 0 0,0-1 0 0 0,1 2 0 0 0,-1 0 0 0 0,1 0 0 0 0,16 1 0 0 0,78 5 0 0 0,-66-1 0 0 0,58 2 0 0 0,-74-3 0 0 0,1-2 0 0 0,-1 0 0 0 0,53-11 0 0 0,-16 1 0 0 0,2 3 0 0 0,-1 3 0 0 0,117 5 0 0 0,-11 28 0 0 0,-113-16 0 0 0,73 5 0 0 0,71-9 0 0 0,-152-2 0 0 0,-30-3 0 0 0,24 0 0 0 0,-15-1 0 0 0,1 1 0 0 0,-1 2-1 0 0,49 13 1 0 0,37 7 12 0 0,-107-24-2 0 0,1 1-1 0 0,0 0 1 0 0,-1 0 0 0 0,0 1-1 0 0,19 7 1 0 0,-25-8-10 0 0,0 0-1 0 0,0 0 1 0 0,-1 0 0 0 0,1 0 0 0 0,0 0 0 0 0,-1 0-1 0 0,1 1 1 0 0,-1-1 0 0 0,0 1 0 0 0,0 0-1 0 0,0-1 1 0 0,0 1 0 0 0,0 0 0 0 0,0 0 0 0 0,-1 0-1 0 0,0 1 1 0 0,1-1 0 0 0,-1 0 0 0 0,0 0-1 0 0,0 5 1 0 0,3 22 0 0 0,-1 1 0 0 0,-2 45-1 0 0,-11 63-60 0 0,3-58 41 0 0,-16 118-34 0 0,18-178 54 0 0,-2-1 0 0 0,0 0 0 0 0,-1-1 0 0 0,-13 23 0 0 0,2-5 0 0 0,-3 15 0 0 0,-18 60 0 0 0,38-105 0 0 0,0-1 0 0 0,0 1 0 0 0,0-1 0 0 0,-1 1 0 0 0,0-1 0 0 0,-1 0 0 0 0,1 0 0 0 0,-1 0 0 0 0,0-1 0 0 0,0 1 0 0 0,-1-1 0 0 0,-7 7 0 0 0,-10 6 0 0 0,19-15 0 0 0,0 1 0 0 0,0-1 0 0 0,-1 0 0 0 0,0-1 0 0 0,0 1 0 0 0,1-1 0 0 0,-2 1 0 0 0,1-1 0 0 0,-4 1 0 0 0,-25 13 0 0 0,28-12 0 0 0,0-2 0 0 0,-1 1 0 0 0,1 0 0 0 0,0-1 0 0 0,-1 0 0 0 0,-8 2 0 0 0,0-3 10 0 0,-1 0 1 0 0,0 0-1 0 0,-15-3 0 0 0,-9 1 89 0 0,37 1-95 0 0,0 1 0 0 0,0-1 0 0 0,-1 1 0 0 0,1-1 0 0 0,0 1 0 0 0,0 0 0 0 0,0 0 0 0 0,-1 0 0 0 0,1 0 0 0 0,0 1 0 0 0,0-1 0 0 0,1 1 0 0 0,-1-1 0 0 0,0 1 0 0 0,0-1 0 0 0,1 1 0 0 0,-1 0 0 0 0,1 0-1 0 0,0 0 1 0 0,-1 0 0 0 0,0 2 0 0 0,-5 8 28 0 0,1-1-1 0 0,-6 20 1 0 0,7-19-26 0 0,-4 9-6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6:04.476"/>
    </inkml:context>
    <inkml:brush xml:id="br0">
      <inkml:brushProperty name="width" value="0.1" units="cm"/>
      <inkml:brushProperty name="height" value="0.1" units="cm"/>
      <inkml:brushProperty name="color" value="#E71224"/>
    </inkml:brush>
  </inkml:definitions>
  <inkml:trace contextRef="#ctx0" brushRef="#br0">1937 857 1151 0 0,'0'-6'255'0'0,"0"4"-114"0"0,0 1 0 0 0,1 0 0 0 0,-1-1 0 0 0,0 1 0 0 0,0 0 1 0 0,0-1-1 0 0,-1 1 0 0 0,1 0 0 0 0,0-1 0 0 0,0 1 0 0 0,-1 0 0 0 0,1 0 1 0 0,-1-1-1 0 0,1 1 0 0 0,-1 0 0 0 0,1 0 0 0 0,-1 0 0 0 0,0 0 1 0 0,0-1-1 0 0,0 1 0 0 0,1 0 0 0 0,-1 0 0 0 0,0 1 0 0 0,0-1 0 0 0,0 0 1 0 0,-2-1-1 0 0,1 2-1 0 0,-1 0-1 0 0,0 0 1 0 0,0 0 0 0 0,0 0 0 0 0,0 0-1 0 0,0 1 1 0 0,0 0 0 0 0,0-1 0 0 0,0 1 0 0 0,-4 2-1 0 0,-1-1 2 0 0,-23 10 107 0 0,26-9-224 0 0,-1 0 0 0 0,0-1 0 0 0,-12 3 0 0 0,10-3 19 0 0,0 1-1 0 0,0 0 0 0 0,1 0 0 0 0,-1 0 0 0 0,-11 8 0 0 0,10-6 47 0 0,0 0 0 0 0,0-1 0 0 0,-13 4-1 0 0,6-2 162 0 0,0 0-1 0 0,-20 10 0 0 0,22-9-60 0 0,10-4-115 0 0,1-1 1 0 0,-1 0-1 0 0,0 0 0 0 0,-1 0 0 0 0,1 0 0 0 0,0-1 0 0 0,0 1 0 0 0,-1-1 0 0 0,1 0 0 0 0,-9 0 0 0 0,-37-5 2704 0 0,26-1-3287 0 0,14 3 492 0 0,-1 0 0 0 0,1 0 0 0 0,-1 1 0 0 0,-18 0 0 0 0,17 1 108 0 0,1-1 0 0 0,-1 0 1 0 0,1-1-1 0 0,0 0 0 0 0,0 0 0 0 0,0-1 0 0 0,0-1 0 0 0,1 0 0 0 0,-17-8 0 0 0,22 10-36 0 0,0 1 1 0 0,0-1-1 0 0,0 1 0 0 0,-10-1 1 0 0,-14-3 148 0 0,5-1-4 0 0,1 1-1 0 0,-34-2 1 0 0,29 4-50 0 0,-33-8 0 0 0,36 6-20 0 0,-1 2-1 0 0,-49-2 1 0 0,29 4 38 0 0,17 0-100 0 0,0 2-1 0 0,-36 6 1 0 0,8 0-15 0 0,29-5-15 0 0,-33 8-1 0 0,39-9 29 0 0,20-1-61 0 0,0-1 1 0 0,0 1-1 0 0,0 0 0 0 0,0 0 0 0 0,0 0 0 0 0,0 0 0 0 0,-1 1 0 0 0,1-1 0 0 0,-2 1 0 0 0,-1 1 10 0 0,1-1 0 0 0,-1-1-1 0 0,0 1 1 0 0,1-1-1 0 0,-1 1 1 0 0,0-1 0 0 0,0-1-1 0 0,-8 0 1 0 0,-20-1 240 0 0,15 2-152 0 0,1 0-1 0 0,-1-2 1 0 0,0 0 0 0 0,-32-8-1 0 0,19 3-42 0 0,15 3 77 0 0,1-1 0 0 0,-24-11-1 0 0,-13-3 90 0 0,31 11-31 0 0,0-1 0 0 0,0-1 0 0 0,-26-17 0 0 0,24 14 1363 0 0,19 11-1629 0 0,0 0 0 0 0,1 0 0 0 0,-1 0 0 0 0,1 0 1 0 0,0-1-1 0 0,-1 0 0 0 0,1 1 0 0 0,0-1 0 0 0,1 0 1 0 0,-1 0-1 0 0,0-1 0 0 0,1 1 0 0 0,0 0 1 0 0,0-1-1 0 0,0 1 0 0 0,0-1 0 0 0,0 0 0 0 0,1 0 1 0 0,0 0-1 0 0,0 0 0 0 0,-1-5 0 0 0,-2-19 97 0 0,2 0 0 0 0,0 0 1 0 0,4-33-1 0 0,-1 6-3 0 0,1 34-11 0 0,0 1 0 0 0,2-1-1 0 0,11-36 1 0 0,-9 32-57 0 0,2-6-758 0 0,-6 19 892 0 0,1 0 1 0 0,0 0-1 0 0,0 0 1 0 0,1 1-1 0 0,1-1 1 0 0,0 1-1 0 0,9-13 1 0 0,-10 19-70 0 0,0 0 0 0 0,1 1 0 0 0,0-1 0 0 0,0 1 0 0 0,0 0-1 0 0,0 0 1 0 0,1 0 0 0 0,10-5 0 0 0,3 1-32 0 0,30-9-1 0 0,-8 3 24 0 0,93-29-11 0 0,-118 38 0 0 0,32-6 0 0 0,3 1 0 0 0,-32 5 0 0 0,-1 1 0 0 0,1 1 0 0 0,37-1 0 0 0,58 8 0 0 0,-17 0 0 0 0,5-3 1465 0 0,200-7-2874 0 0,-238-1 1407 0 0,52-2 432 0 0,-83 6 582 0 0,10 1-1313 0 0,-9 2-238 0 0,-26-1 426 0 0,-1 1-1 0 0,1 0 1 0 0,0 0-1 0 0,11 3 0 0 0,17 3 114 0 0,-25-5 0 0 0,0 1 0 0 0,-1 0 0 0 0,16 5 0 0 0,-21-5-2 0 0,-1 0 0 0 0,1 0 0 0 0,-1 1 0 0 0,1-1 0 0 0,-1 1 0 0 0,0 0-1 0 0,0 0 1 0 0,0 0 0 0 0,-1 1 0 0 0,1 0 0 0 0,-1-1 0 0 0,0 1 0 0 0,0 0 0 0 0,0 0-1 0 0,0 1 1 0 0,2 5 0 0 0,0 2-5 0 0,-1 1 0 0 0,0 0 0 0 0,0 0-1 0 0,2 27 1 0 0,4 46-14 0 0,-4 1 0 0 0,-11 167-1 0 0,5-253 22 0 0,-2 28-16 0 0,-1 0 0 0 0,-1 0 0 0 0,-11 37 0 0 0,13-59 17 0 0,-1 0-1 0 0,-1 0 0 0 0,1-1 1 0 0,-1 1-1 0 0,0-1 0 0 0,-1 0 1 0 0,1 0-1 0 0,-1-1 0 0 0,-8 8 1 0 0,3-2 6 0 0,2-2-319 0 0,1 0 0 0 0,0 0 0 0 0,0 0 0 0 0,-9 21 0 0 0,-1 9-595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6:06.544"/>
    </inkml:context>
    <inkml:brush xml:id="br0">
      <inkml:brushProperty name="width" value="0.1" units="cm"/>
      <inkml:brushProperty name="height" value="0.1" units="cm"/>
      <inkml:brushProperty name="color" value="#E71224"/>
    </inkml:brush>
  </inkml:definitions>
  <inkml:trace contextRef="#ctx0" brushRef="#br0">2858 404 3223 0 0,'7'-29'964'0'0,"2"-31"0"0"0,-8 50-570 0 0,-1 1 0 0 0,0-1-1 0 0,0 0 1 0 0,-1 1 0 0 0,0-1-1 0 0,0 1 1 0 0,-4-12 0 0 0,4 17-340 0 0,-1 1 0 0 0,1-1-1 0 0,-1 1 1 0 0,0-1 0 0 0,0 1 0 0 0,0 0 0 0 0,-1-1 0 0 0,1 1 0 0 0,-1 1 0 0 0,1-1 0 0 0,-1 0 0 0 0,0 1-1 0 0,0-1 1 0 0,0 1 0 0 0,-1 0 0 0 0,1 0 0 0 0,0 0 0 0 0,-1 0 0 0 0,0 1 0 0 0,1-1 0 0 0,-5 0 0 0 0,-7-2 0 0 0,0 2 1 0 0,0 0 0 0 0,0 0-1 0 0,-18 1 1 0 0,-17-1 168 0 0,47 1-208 0 0,-141-13 466 0 0,61 5-150 0 0,57 5-140 0 0,-40-2-1 0 0,60 7-171 0 0,0-1 0 0 0,0 1 0 0 0,0 1 0 0 0,0-1 0 0 0,-8 4 0 0 0,8-3-3 0 0,-1 0 0 0 0,1 0-1 0 0,-1-1 1 0 0,-8 1-1 0 0,-4 0 85 0 0,1 1-1 0 0,0 0 0 0 0,-25 9 0 0 0,29-7-42 0 0,0-1-1 0 0,-1-1 0 0 0,1 0 1 0 0,-1-1-1 0 0,1-1 1 0 0,-23 0-1 0 0,-235-17 1207 0 0,145 4-836 0 0,120 11-414 0 0,1 1 0 0 0,0 0 0 0 0,-1 0 0 0 0,-9 2 0 0 0,9-1-9 0 0,0 0-1 0 0,0-1 0 0 0,-12 0 0 0 0,-10-3-2 0 0,14 2 4 0 0,0-1 0 0 0,-26-6 0 0 0,-94-21 443 0 0,114 24-381 0 0,0 2 0 0 0,-23-2-1 0 0,-18-2 33 0 0,-9-1-1 0 0,47 6-83 0 0,-30-5 0 0 0,-49-24 34 0 0,77 22-35 0 0,0 1-1 0 0,0 1 1 0 0,0 1 0 0 0,-32-2-1 0 0,48 7-13 0 0,-17-1 0 0 0,1 1 0 0 0,-1 1 0 0 0,0 1 0 0 0,-38 8 0 0 0,-14 5 0 0 0,54-11 0 0 0,1 1 0 0 0,-1 2 0 0 0,1 0 0 0 0,0 2 0 0 0,-27 12 0 0 0,32-11 0 0 0,1 2 0 0 0,0 0 0 0 0,1 1 0 0 0,0 1 0 0 0,1 1 0 0 0,1 0 0 0 0,0 1 0 0 0,-15 19 0 0 0,-31 38 0 0 0,54-63 0 0 0,-27 34 0 0 0,25-35 9 0 0,7-6-1 0 0,0-1 0 0 0,0 1 0 0 0,0 0 0 0 0,1 1 0 0 0,-1-1 0 0 0,0 0 0 0 0,1 0-1 0 0,-2 3 1 0 0,-8 16 43 0 0,9-18-40 0 0,0 1 1 0 0,0-1-1 0 0,0 1 0 0 0,1-1 0 0 0,-1 1 1 0 0,1 0-1 0 0,0 0 0 0 0,0 0 0 0 0,0 0 0 0 0,0 0 1 0 0,1 0-1 0 0,-1 0 0 0 0,1 5 0 0 0,4 55 80 0 0,-3-11-22 0 0,-3-23-69 0 0,-1-6 0 0 0,3-18 9 0 0,1 1-1 0 0,-1-1 1 0 0,1 0 0 0 0,0 0-1 0 0,1 1 1 0 0,-1-1-1 0 0,6 11 1 0 0,0-2 126 0 0,18 24-1 0 0,-22-34-109 0 0,4 7 8 0 0,0 0 0 0 0,-1 0 0 0 0,-1 0 1 0 0,0 1-1 0 0,4 16 0 0 0,11 69 60 0 0,-16-75-68 0 0,41 193 178 0 0,-44-211-189 0 0,0 1 0 0 0,1-1 0 0 0,0 0 0 0 0,0 0 0 0 0,1 0 0 0 0,0 0 0 0 0,-1 0 1 0 0,2-1-1 0 0,-1 1 0 0 0,0-1 0 0 0,1 0 0 0 0,0 1 0 0 0,0-2 0 0 0,0 1 0 0 0,6 3 0 0 0,1 0 97 0 0,1 0-1 0 0,1-1 0 0 0,-1-1 1 0 0,27 8-1 0 0,5 2 28 0 0,-21-7-80 0 0,0 0-1 0 0,34 5 1 0 0,-13-8 41 0 0,76-3 0 0 0,16 1 136 0 0,173 17-11 0 0,-1-29-196 0 0,-237 4 4 0 0,120 8 0 0 0,-92 6-31 0 0,110 2 52 0 0,26-25 11 0 0,-149 8-54 0 0,218-33 114 0 0,-265 31-351 0 0,-2-2-1 0 0,1-2 0 0 0,64-29 1 0 0,-89 35 298 0 0,0-1 0 0 0,0-1 0 0 0,0 0 0 0 0,-1-1 0 0 0,0 0 1 0 0,-1-1-1 0 0,0 0 0 0 0,0-1 0 0 0,-1 0 0 0 0,-1-1 0 0 0,0 0 0 0 0,0 0 1 0 0,-1-1-1 0 0,-1 0 0 0 0,0-1 0 0 0,-1 1 0 0 0,-1-1 0 0 0,8-28 1 0 0,-6 11-2 0 0,-2 1 0 0 0,-1-1 0 0 0,1-45 1 0 0,-6 61 89 0 0,1 0 0 0 0,-2 0 0 0 0,0 0 0 0 0,-1 1 0 0 0,0-1 1 0 0,-1 0-1 0 0,-1 1 0 0 0,0 0 0 0 0,-10-17 0 0 0,4 11-10 0 0,0-2-35 0 0,-1 1 0 0 0,0 1 0 0 0,-25-29 0 0 0,32 44-114 0 0,0-1 1 0 0,-1 1 0 0 0,1 0-1 0 0,-1 1 1 0 0,0-1-1 0 0,-1 1 1 0 0,1 0-1 0 0,-1 1 1 0 0,0 0-1 0 0,1 0 1 0 0,-1 0 0 0 0,-1 1-1 0 0,1 0 1 0 0,0 0-1 0 0,-13-1 1 0 0,-7 2-301 0 0,0 0 0 0 0,-46 6 1 0 0,-9 9-5670 0 0,37-3-259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6:32.850"/>
    </inkml:context>
    <inkml:brush xml:id="br0">
      <inkml:brushProperty name="width" value="0.1" units="cm"/>
      <inkml:brushProperty name="height" value="0.1" units="cm"/>
      <inkml:brushProperty name="color" value="#66CC00"/>
    </inkml:brush>
  </inkml:definitions>
  <inkml:trace contextRef="#ctx0" brushRef="#br0">2224 1015 2959 0 0,'-2'1'223'0'0,"-1"0"-1"0"0,1 0 0 0 0,-1 0 1 0 0,0 0-1 0 0,1 0 0 0 0,-1-1 0 0 0,0 1 1 0 0,0-1-1 0 0,0 0 0 0 0,1 0 1 0 0,-4 0-1 0 0,-2 0 341 0 0,-67 13 1525 0 0,49-7-1460 0 0,-32 1 0 0 0,-105 1 1045 0 0,44-2-762 0 0,49-1-470 0 0,37-4-177 0 0,0-1 0 0 0,-46-7 0 0 0,52 4-79 0 0,0 0-1 0 0,-47 3 1 0 0,-8 2 563 0 0,9 1-626 0 0,47-3-76 0 0,-41 6-1 0 0,41-3 66 0 0,-30 0 1 0 0,1-1-12 0 0,-46 3 87 0 0,-17 1 28 0 0,-180 11 212 0 0,231-16-356 0 0,11 0 57 0 0,0-2 1 0 0,-62-9-1 0 0,110 7-106 0 0,0 0 0 0 0,1 0 0 0 0,0 0 0 0 0,0-1 0 0 0,0 0 0 0 0,0 0 1 0 0,0-1-1 0 0,-6-6 0 0 0,-2 0 43 0 0,1 0 29 0 0,0-1 1 0 0,1-1-1 0 0,0 0 1 0 0,-13-18-1 0 0,24 28 29 0 0,0-1 0 0 0,-1 0 0 0 0,2 0 0 0 0,-1 1 1 0 0,0-2-1 0 0,1 1 0 0 0,0 0 0 0 0,0 0 0 0 0,-1-6 0 0 0,-2-44 1334 0 0,3 31-1804 0 0,-8-223-1458 0 0,8 199 1895 0 0,2-1-1 0 0,10-61 1 0 0,-10 98-66 0 0,2 0-1 0 0,-1 0 1 0 0,1 1-1 0 0,1-1 1 0 0,0 1-1 0 0,0-1 1 0 0,10-14-1 0 0,-2 6-15 0 0,1 1-1 0 0,27-29 1 0 0,-15 19 75 0 0,-17 17-78 0 0,0 2 1 0 0,1-1 0 0 0,0 1-1 0 0,1 0 1 0 0,0 1 0 0 0,0 0-1 0 0,18-9 1 0 0,22-10 46 0 0,-32 16-52 0 0,0 1 1 0 0,0 1-1 0 0,1 1 0 0 0,0 1 0 0 0,27-7 0 0 0,-20 10 0 0 0,0 1 0 0 0,0 1 0 0 0,1 1 0 0 0,-1 1 0 0 0,1 2 0 0 0,-1 0 0 0 0,0 2 0 0 0,0 1 0 0 0,45 15 0 0 0,4 0 0 0 0,0-2 0 0 0,117 11 0 0 0,-113-21 0 0 0,129-2 0 0 0,-40-2 0 0 0,-52-1 0 0 0,-76 0 0 0 0,49-4 0 0 0,-43-2 0 0 0,6-2 0 0 0,65 3 0 0 0,-100 3 0 0 0,1 1 0 0 0,0 0 0 0 0,-1 2 0 0 0,22 6 0 0 0,-33-8 0 0 0,-1 0 0 0 0,0 0 0 0 0,0 1 0 0 0,0 0 0 0 0,0-1 0 0 0,-1 2 0 0 0,1-1 0 0 0,-1 0 0 0 0,0 1 0 0 0,0 0 0 0 0,0 0 0 0 0,0 0 0 0 0,-1 0 0 0 0,5 8 0 0 0,0-3 0 0 0,-1 0 0 0 0,1-1 0 0 0,0 0 0 0 0,1-1 0 0 0,13 9 0 0 0,-3-4-402 0 0,-15-10 422 0 0,0 0 0 0 0,0 1 0 0 0,0-1 0 0 0,0 0 1 0 0,-1 1-1 0 0,1 0 0 0 0,-1 0 0 0 0,0 0 0 0 0,0 0 0 0 0,0 1 0 0 0,0-1 0 0 0,0 1 1 0 0,-1 0-1 0 0,0 0 0 0 0,0 0 0 0 0,0 0 0 0 0,2 5 0 0 0,-1 6-20 0 0,-1-1 0 0 0,-1 1 0 0 0,0 0 0 0 0,-1 0 0 0 0,-1 0 0 0 0,0 0 0 0 0,-3 15 0 0 0,-1 10 0 0 0,-2 51-21 0 0,-4-1 0 0 0,-34 129-1 0 0,42-210-77 0 0,0-1 0 0 0,0 1 0 0 0,0-1 1 0 0,-1 0-1 0 0,-6 10 0 0 0,7-15 149 0 0,0 1 1 0 0,0 0-1 0 0,0-1 1 0 0,0 0 0 0 0,0 1-1 0 0,-1-1 1 0 0,1-1-1 0 0,-1 1 1 0 0,0 0-1 0 0,0-1 1 0 0,0 0 0 0 0,-6 3-1 0 0,-3 1-81 0 0,0 1 0 0 0,0 0 0 0 0,0 1 1 0 0,1 0-1 0 0,-12 11 0 0 0,-10 10-2534 0 0,18-16 14 0 0,-21 19-3068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7:40.035"/>
    </inkml:context>
    <inkml:brush xml:id="br0">
      <inkml:brushProperty name="width" value="0.1" units="cm"/>
      <inkml:brushProperty name="height" value="0.1" units="cm"/>
      <inkml:brushProperty name="color" value="#F4F91B"/>
    </inkml:brush>
  </inkml:definitions>
  <inkml:trace contextRef="#ctx0" brushRef="#br0">0 1 10335 0 0,'2'2'920'0'0,"-2"1"-736"0"0,0 3-184 0 0,-2-1 0 0 0,2-1 64 0 0,0 0-64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7:41.328"/>
    </inkml:context>
    <inkml:brush xml:id="br0">
      <inkml:brushProperty name="width" value="0.1" units="cm"/>
      <inkml:brushProperty name="height" value="0.1" units="cm"/>
      <inkml:brushProperty name="color" value="#F4F91B"/>
    </inkml:brush>
  </inkml:definitions>
  <inkml:trace contextRef="#ctx0" brushRef="#br0">1 51 20703 0 0,'0'-24'1840'0'0,"0"-2"-1472"0"0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7:41.760"/>
    </inkml:context>
    <inkml:brush xml:id="br0">
      <inkml:brushProperty name="width" value="0.1" units="cm"/>
      <inkml:brushProperty name="height" value="0.1" units="cm"/>
      <inkml:brushProperty name="color" value="#F4F91B"/>
    </inkml:brush>
  </inkml:definitions>
  <inkml:trace contextRef="#ctx0" brushRef="#br0">1 859 20847 0 0,'0'-20'1856'0'0,"0"-4"-1488"0"0</inkml:trace>
  <inkml:trace contextRef="#ctx0" brushRef="#br0" timeOffset="1">10 23 20959 0 0,'0'-11'1864'0'0,"0"-1"-1488"0"0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7:42.180"/>
    </inkml:context>
    <inkml:brush xml:id="br0">
      <inkml:brushProperty name="width" value="0.1" units="cm"/>
      <inkml:brushProperty name="height" value="0.1" units="cm"/>
      <inkml:brushProperty name="color" value="#F4F91B"/>
    </inkml:brush>
  </inkml:definitions>
  <inkml:trace contextRef="#ctx0" brushRef="#br0">27 1 9703 0 0,'3'22'864'0'0,"1"4"-696"0"0,0 4-168 0 0,-1 1 0 0 0,-1-7 160 0 0,0-9 0 0 0</inkml:trace>
  <inkml:trace contextRef="#ctx0" brushRef="#br0" timeOffset="1">16 648 15319 0 0,'-8'71'672'0'0,"4"-38"152"0"0,3-11-664 0 0,1-9-160 0 0,0-4 0 0 0,0 1 0 0 0,0 6 112 0 0,0 18 80 0 0,-2 77-32 0 0,5 17-96 0 0,5-9 32 0 0,3-27-32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03.161"/>
    </inkml:context>
    <inkml:brush xml:id="br0">
      <inkml:brushProperty name="width" value="0.2" units="cm"/>
      <inkml:brushProperty name="height" value="1.2" units="cm"/>
      <inkml:brushProperty name="color" value="#33CCFF"/>
      <inkml:brushProperty name="inkEffects" value="pencil"/>
    </inkml:brush>
  </inkml:definitions>
  <inkml:trace contextRef="#ctx0" brushRef="#br0">0 1 24335 175037 83897,'11'8'2680'0'0,"4"2"-2680"0"0,-1 0 0 0 0,-3-2 0 0 0,5 4 0 0 0,0-1 0 0 0,8 5 0 0 0,7 5 0 0 0,4 4 0 0 0,1 1 0 0 0,-4-3 0 0 0,3 2 0 0 0,-4-3 0 0 0,2 2 0 0 0,-5-5 0 0 0,1 0 0 0 0,-3-3 0 0 0,1-1 0 0 0,-3-4 0 0 0,1 1 0 0 0,-2-1 64 0 0,1 0-64 0 0,-2-1 0 0 0,2 1 0 0 0,-2-1 64 0 0,3 0-64 0 0,-3 0 0 0 0,2 1 0 0 0,5 4 0-559-5,-2-2 0-9 9,2 1 0-93-2,-3-2 0-1-1,2 1 0-462-7,7 2 0 555 7,-3-1 0 569-1,5-2 0 0 0,-4-3 0-477 1,4 0 0 477-1,-3-2 0 0 0,3 1 0-661-2,-4-2 0-109 7,2 1 0 17-10,-4 0 0 73 10,1 0 0 21-11,-5 1 0-498 7,4 0 0 89 0,-3 0 64 1068-1,-6-1-27271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7:42.566"/>
    </inkml:context>
    <inkml:brush xml:id="br0">
      <inkml:brushProperty name="width" value="0.1" units="cm"/>
      <inkml:brushProperty name="height" value="0.1" units="cm"/>
      <inkml:brushProperty name="color" value="#F4F91B"/>
    </inkml:brush>
  </inkml:definitions>
  <inkml:trace contextRef="#ctx0" brushRef="#br0">3 0 16295 0 0,'0'0'1448'0'0,"11"154"-1160"0"0,-9-139-224 0 0,-2-13-64 0 0,0 2 104 0 0,0 1 16 0 0</inkml:trace>
  <inkml:trace contextRef="#ctx0" brushRef="#br0" timeOffset="1">12 305 17911 0 0,'0'0'1592'0'0,"-11"287"-1272"0"0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7:43.484"/>
    </inkml:context>
    <inkml:brush xml:id="br0">
      <inkml:brushProperty name="width" value="0.1" units="cm"/>
      <inkml:brushProperty name="height" value="0.1" units="cm"/>
      <inkml:brushProperty name="color" value="#F4F91B"/>
    </inkml:brush>
  </inkml:definitions>
  <inkml:trace contextRef="#ctx0" brushRef="#br0">7 44 2759 0 0,'-5'-33'980'0'0,"3"22"1809"0"0,3 22 1634 0 0,23 119-3847 0 0,-20-112-576 0 0</inkml:trace>
  <inkml:trace contextRef="#ctx0" brushRef="#br0" timeOffset="1">68 445 15663 0 0,'0'0'1392'0'0,"7"120"-1112"0"0</inkml:trace>
  <inkml:trace contextRef="#ctx0" brushRef="#br0" timeOffset="2">75 640 16583 0 0,'0'1'1472'0'0,"-4"87"-1176"0"0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7:43.945"/>
    </inkml:context>
    <inkml:brush xml:id="br0">
      <inkml:brushProperty name="width" value="0.1" units="cm"/>
      <inkml:brushProperty name="height" value="0.1" units="cm"/>
      <inkml:brushProperty name="color" value="#F4F91B"/>
    </inkml:brush>
  </inkml:definitions>
  <inkml:trace contextRef="#ctx0" brushRef="#br0">2 1 18255 0 0,'-2'16'1624'0'0,"2"3"-1304"0"0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7:43.058"/>
    </inkml:context>
    <inkml:brush xml:id="br0">
      <inkml:brushProperty name="width" value="0.1" units="cm"/>
      <inkml:brushProperty name="height" value="0.1" units="cm"/>
      <inkml:brushProperty name="color" value="#F4F91B"/>
    </inkml:brush>
  </inkml:definitions>
  <inkml:trace contextRef="#ctx0" brushRef="#br0">64 0 20471 0 0,'-22'81'2417'0'0,"2"-10"-2586"0"0,16-54 169 0 0,-1 2 0 0 0,1 1 0 0 0,0-1 0 0 0,2 1 0 0 0,0 0 0 0 0,2 38 0 0 0,0-57-2 0 0,0 1 7 0 0,0-1 0 0 0,0 0 0 0 0,0 1 0 0 0,0-1 0 0 0,0 1 0 0 0,0-1 0 0 0,0 1 1 0 0,1-1-1 0 0,-1 0 0 0 0,1 1 0 0 0,-1-1 0 0 0,2 3 0 0 0,-1-6-5 0 0,3-9 0 0 0,0-3 0 0 0,1 0 0 0 0,1 1 0 0 0,0-1 0 0 0,11-18 0 0 0,-1 5 0 0 0,-1-7 0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7:44.385"/>
    </inkml:context>
    <inkml:brush xml:id="br0">
      <inkml:brushProperty name="width" value="0.1" units="cm"/>
      <inkml:brushProperty name="height" value="0.1" units="cm"/>
      <inkml:brushProperty name="color" value="#F4F91B"/>
    </inkml:brush>
  </inkml:definitions>
  <inkml:trace contextRef="#ctx0" brushRef="#br0">2001 0 18863 0 0,'0'31'1133'0'0,"-6"31"0"0"0,-4 56-1167 0 0,8-36 34 0 0,-2 9 0 0 0,-4 42 0 0 0,1 1 0 0 0,11 32 0 0 0,-3-154 0 0 0,0 1 0 0 0,-3 23 0 0 0,0-10 0 0 0,-1 20 0 0 0,3-33 0 0 0,-3 38 0 0 0,-2 57 0 0 0,4-94 0 0 0,0 0 0 0 0,-1 0 0 0 0,-1-1 0 0 0,-6 20 0 0 0,-1 6 0 0 0,-8 46 530 0 0,-37 155 508 0 0,51-224-1030 0 0,-1 0 0 0 0,-1-1 0 0 0,0 0 0 0 0,-2 0 0 0 0,-13 21 1 0 0,16-29-8 0 0,0 0 0 0 0,0 0 0 0 0,-1-1 0 0 0,0 0 1 0 0,0 0-1 0 0,0 0 0 0 0,-1-1 0 0 0,0 0 0 0 0,0 0 1 0 0,0-1-1 0 0,0 0 0 0 0,-13 5 0 0 0,-97 25 92 0 0,23-9 483 0 0,77-21-509 0 0</inkml:trace>
  <inkml:trace contextRef="#ctx0" brushRef="#br0" timeOffset="1">1120 1833 21911 0 0,'-204'-22'480'0'0,"171"18"104"0"0,27 4 24 0 0,5 0 0 0 0,-5-2-480 0 0,-7 2-128 0 0</inkml:trace>
  <inkml:trace contextRef="#ctx0" brushRef="#br0" timeOffset="2">712 1790 21967 0 0,'-204'-18'1952'0'0,"191"18"-1480"0"0,10 0-472 0 0,-1 0 0 0 0,-7 0 0 0 0,-13 0 0 0 0,-17-2 0 0 0,-20 0 64 0 0,-12 0-64 0 0,-3 0 64 0 0,0-3-64 0 0,11 3 80 0 0,4 0-80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7:44.784"/>
    </inkml:context>
    <inkml:brush xml:id="br0">
      <inkml:brushProperty name="width" value="0.1" units="cm"/>
      <inkml:brushProperty name="height" value="0.1" units="cm"/>
      <inkml:brushProperty name="color" value="#F4F91B"/>
    </inkml:brush>
  </inkml:definitions>
  <inkml:trace contextRef="#ctx0" brushRef="#br0">1436 1 24303 0 0,'-119'1'2665'0'0,"66"3"-2650"0"0,-498 5-1836 0 0,370 8 3055 0 0,-36 1-2391 0 0,-60-7 1157 0 0,239-8 0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7:45.222"/>
    </inkml:context>
    <inkml:brush xml:id="br0">
      <inkml:brushProperty name="width" value="0.1" units="cm"/>
      <inkml:brushProperty name="height" value="0.1" units="cm"/>
      <inkml:brushProperty name="color" value="#F4F91B"/>
    </inkml:brush>
  </inkml:definitions>
  <inkml:trace contextRef="#ctx0" brushRef="#br0">186 17 24191 0 0,'-60'-11'536'0'0,"36"8"104"0"0,9 1 32 0 0,10 2 0 0 0,1 0-544 0 0,0 0-128 0 0,-3 0 0 0 0,-8 0 0 0 0,-9 0 0 0 0,-4 2 0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7:48.732"/>
    </inkml:context>
    <inkml:brush xml:id="br0">
      <inkml:brushProperty name="width" value="0.1" units="cm"/>
      <inkml:brushProperty name="height" value="0.1" units="cm"/>
      <inkml:brushProperty name="color" value="#F4F91B"/>
    </inkml:brush>
  </inkml:definitions>
  <inkml:trace contextRef="#ctx0" brushRef="#br0">0 6185 4287 0 0,'1'-1'70'0'0,"0"0"0"0"0,0 0 0 0 0,0 1 0 0 0,0-1 0 0 0,0 0 0 0 0,0 0-1 0 0,1 1 1 0 0,-1-1 0 0 0,0 1 0 0 0,0-1 0 0 0,0 1 0 0 0,1-1-1 0 0,-1 1 1 0 0,0 0 0 0 0,0-1 0 0 0,1 1 0 0 0,-1 0 0 0 0,0 0 0 0 0,1 0-1 0 0,-1 0 1 0 0,0 0 0 0 0,1 0 0 0 0,-1 1 0 0 0,2-1 0 0 0,8 1 110 0 0,5 1 139 0 0,1-2 0 0 0,-1 0-1 0 0,1-1 1 0 0,-1 0 0 0 0,0-2 0 0 0,0 0-1 0 0,0 0 1 0 0,0-2 0 0 0,0 0 0 0 0,-1-1 0 0 0,29-15-1 0 0,-24 10 121 0 0,0 0 0 0 0,1 2 0 0 0,40-13 0 0 0,70-12 310 0 0,-83 23-566 0 0,136-30 481 0 0,-156 35-546 0 0,-10 1 8 0 0,0 1 0 0 0,0 1 0 0 0,28-1 0 0 0,107-7 623 0 0,-44 2-480 0 0,-101 9-254 0 0,42-3 131 0 0,64-10 0 0 0,-82 8 48 0 0,0 2 0 0 0,38 1 0 0 0,-14 0-21 0 0,166-4 125 0 0,-194 3-243 0 0,49-12 0 0 0,-51 8-10 0 0,0 2 0 0 0,33-2 1 0 0,183 3 244 0 0,72 8-90 0 0,-190-13-45 0 0,23-8 32 0 0,20 14-21 0 0,-120 5-157 0 0,-1-3 0 0 0,1-1 0 0 0,82-16 0 0 0,50-14 147 0 0,-110 22-120 0 0,135-10 39 0 0,-137 16-36 0 0,1-2 0 0 0,68-17 0 0 0,-135 23-39 0 0,310-67 64 0 0,-262 57-64 0 0,-31 6 0 0 0,0 0 0 0 0,0 2 0 0 0,21-2 0 0 0,57 5 0 0 0,-1-6 0 0 0,100-16 0 0 0,15 2 0 0 0,-145 15 0 0 0,70 2 82 0 0,-84 3-28 0 0,1-3 1 0 0,85-13 0 0 0,-62-2-45 0 0,-42 8-10 0 0,1 2 0 0 0,0 1 0 0 0,51-2 0 0 0,-36 11 0 0 0,0 2 0 0 0,78 17 0 0 0,-22-2 0 0 0,-84-16 11 0 0,0-1 0 0 0,0-2-1 0 0,0 0 1 0 0,23-2 0 0 0,-42 1-5 0 0,0-1 0 0 0,0 1 0 0 0,0-1 1 0 0,0 1-1 0 0,0-1 0 0 0,0 0 1 0 0,0 0-1 0 0,0 0 0 0 0,0 0 1 0 0,0 0-1 0 0,0 0 0 0 0,-1-1 1 0 0,1 1-1 0 0,-1 0 0 0 0,1-1 1 0 0,-1 0-1 0 0,1 1 0 0 0,-1-1 0 0 0,0 0 1 0 0,2-2-1 0 0,1-4 46 0 0,-1 0 0 0 0,0 0 0 0 0,4-17-1 0 0,5-12 163 0 0,9-15-34 0 0,-2-1 0 0 0,12-56 0 0 0,-21 69-107 0 0,4-24 133 0 0,-3 0-1 0 0,4-105 0 0 0,-4 38 7 0 0,-10 105-199 0 0,0 0 0 0 0,-5-49 0 0 0,-15-50 65 0 0,10 76 32 0 0,2-1 0 0 0,-1-53 0 0 0,22-127 329 0 0,-6 137-305 0 0,-1 6-44 0 0,-4 0 1 0 0,-15-162-1 0 0,9 227-58 0 0,-25-223 159 0 0,24 178-121 0 0,6-113-1 0 0,4 99 79 0 0,-3 0 0 0 0,-16-155-1 0 0,7 175-92 0 0,3 0 0 0 0,2 0 0 0 0,3 0 0 0 0,14-90 0 0 0,25-60 155 0 0,-1 23-116 0 0,-35 150-45 0 0,-2 1 0 0 0,-1-1 0 0 0,-4-42 0 0 0,-3 15 70 0 0,-3-20-26 0 0,6-137 0 0 0,4 200-93 0 0,0 0 0 0 0,-2 0 0 0 0,0 0 0 0 0,-2 0 0 0 0,0 1 0 0 0,-2-1 0 0 0,-7-27 0 0 0,4 27 7 0 0,1-1 0 0 0,1 0 0 0 0,0 0 1 0 0,2 0-1 0 0,1-1 0 0 0,1 1 0 0 0,1-1 0 0 0,3-24 0 0 0,5-107-7 0 0,1-16 0 0 0,-6 147 0 0 0,4-71 55 0 0,-7 83-53 0 0,0 0-1 0 0,-1 1 1 0 0,-1-1-1 0 0,0 0 1 0 0,-7-22-1 0 0,5 22-2 0 0,-35-116 50 0 0,35 113-47 0 0,2 0 1 0 0,0 0-1 0 0,1 0 0 0 0,0 0 1 0 0,2-1-1 0 0,3-26 0 0 0,-3 34-27 0 0,0 0 36 0 0,0 0 1 0 0,1 0-1 0 0,0 0 0 0 0,5-14 0 0 0,-6 21-19 0 0,-1 0 0 0 0,1 0 1 0 0,-1 0-1 0 0,1 0 0 0 0,-1 0 0 0 0,1 1 1 0 0,0-1-1 0 0,-1 0 0 0 0,1 0 0 0 0,0 0 0 0 0,0 1 1 0 0,-1-1-1 0 0,1 0 0 0 0,0 1 0 0 0,0-1 0 0 0,0 1 1 0 0,0-1-1 0 0,0 1 0 0 0,0-1 0 0 0,0 1 0 0 0,0-1 1 0 0,0 1-1 0 0,0 0 0 0 0,0 0 0 0 0,0 0 0 0 0,1 0 1 0 0,-1 0-1 0 0,0 0 0 0 0,0 0 0 0 0,0 0 0 0 0,0 0 1 0 0,0 0-1 0 0,0 0 0 0 0,0 1 0 0 0,0-1 0 0 0,0 0 1 0 0,0 1-1 0 0,0-1 0 0 0,0 1 0 0 0,0-1 0 0 0,0 1 1 0 0,0 0-1 0 0,0-1 0 0 0,1 2 0 0 0,3 3-396 0 0,0-1 1 0 0,0 1-1 0 0,0 1 0 0 0,-1-1 0 0 0,1 0 0 0 0,-1 1 1 0 0,-1 0-1 0 0,1 0 0 0 0,4 11 0 0 0,-6-13-35 0 0,18 37-6596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8:52.382"/>
    </inkml:context>
    <inkml:brush xml:id="br0">
      <inkml:brushProperty name="width" value="0.1" units="cm"/>
      <inkml:brushProperty name="height" value="0.1" units="cm"/>
      <inkml:brushProperty name="color" value="#E71224"/>
    </inkml:brush>
  </inkml:definitions>
  <inkml:trace contextRef="#ctx0" brushRef="#br0">165 152 1295 0 0,'-1'-2'13'0'0,"0"-1"0"0"0,0 1 0 0 0,0 0 0 0 0,0-1 0 0 0,0 1 0 0 0,1 0 0 0 0,-1-1 0 0 0,1 1-1 0 0,-1-1 1 0 0,1 1 0 0 0,0-4 0 0 0,0 5 209 0 0,-1-1 0 0 0,0 1 0 0 0,0 0 0 0 0,0-1 0 0 0,0 1 0 0 0,0 0 0 0 0,-1 0 0 0 0,1 0 0 0 0,0 0 0 0 0,0 0-1 0 0,-3-2 1 0 0,1 1 88 0 0,0 0-195 0 0,1 0-1 0 0,0 1 0 0 0,-1-1 0 0 0,0 1 1 0 0,1 0-1 0 0,-1 0 0 0 0,0 0 0 0 0,1 0 0 0 0,-1 0 1 0 0,0 1-1 0 0,0-1 0 0 0,0 1 0 0 0,0 0 1 0 0,1 0-1 0 0,-1 0 0 0 0,0 0 0 0 0,0 0 0 0 0,0 0 1 0 0,0 1-1 0 0,0 0 0 0 0,1-1 0 0 0,-6 3 1 0 0,1-1 157 0 0,1-1 1 0 0,0 1-1 0 0,-12-1 1 0 0,15-1-214 0 0,1 0 14 0 0,0 1 0 0 0,0-1 0 0 0,0 0 0 0 0,-1-1 0 0 0,1 1 0 0 0,0 0 0 0 0,0-1 0 0 0,0 1 0 0 0,-3-2 0 0 0,4 1-39 0 0,1 1-1 0 0,-1-1 1 0 0,1 0 0 0 0,-1 1-1 0 0,1-1 1 0 0,-1 0 0 0 0,1 0-1 0 0,-1 1 1 0 0,1-1 0 0 0,0 0-1 0 0,-1 0 1 0 0,1 0 0 0 0,0 1-1 0 0,0-1 1 0 0,-1 0 0 0 0,1 0-1 0 0,0 0 1 0 0,0 0 0 0 0,0 0-1 0 0,0 0 1 0 0,0 1 0 0 0,0-1-1 0 0,1 0 1 0 0,-1 0 0 0 0,0 0-1 0 0,0 0 1 0 0,1-1 0 0 0,0 0 50 0 0,0-1 0 0 0,1 0-1 0 0,-1 1 1 0 0,1-1 0 0 0,-1 1 0 0 0,1-1 0 0 0,0 1 0 0 0,0 0 0 0 0,0-1 0 0 0,0 1 0 0 0,0 0 0 0 0,1 0 0 0 0,-1 1 0 0 0,1-1 0 0 0,-1 1-1 0 0,1-1 1 0 0,5-1 0 0 0,1 5 29 0 0,-9-1-107 0 0,1-1 1 0 0,-1 0 0 0 0,1 1 0 0 0,-1-1-1 0 0,0 0 1 0 0,1 0 0 0 0,-1 1-1 0 0,1-1 1 0 0,-1 0 0 0 0,1 0-1 0 0,-1 0 1 0 0,1 0 0 0 0,-1 0 0 0 0,1 0-1 0 0,-1 0 1 0 0,1 0 0 0 0,-1 0-1 0 0,1 0 1 0 0,-1 0 0 0 0,1 0 0 0 0,-1 0-1 0 0,1 0 1 0 0,1 0 11 0 0,-1 0 0 0 0,0 0-1 0 0,0 0 1 0 0,1 0 0 0 0,-1 0 0 0 0,0 0-1 0 0,0 0 1 0 0,1 1 0 0 0,-1-1 0 0 0,0 0 0 0 0,0 1-1 0 0,0-1 1 0 0,3 2 0 0 0,13 3 69 0 0,11-4 114 0 0,-16-1-74 0 0,0 1 1 0 0,0-2-1 0 0,1 0 0 0 0,12-3 0 0 0,-9 2-72 0 0,1 0 0 0 0,16 0 0 0 0,-16 1-9 0 0,30-5-1 0 0,63-7 177 0 0,-79 10-196 0 0,62-6 49 0 0,-80 8-52 0 0,0 0 1 0 0,26 2-1 0 0,-27 0 1 0 0,1 0 1 0 0,-1-1-1 0 0,0-1 1 0 0,13-2-1 0 0,-19 3-11 0 0,0-1 1 0 0,0 1-1 0 0,0 0 1 0 0,0 1-1 0 0,0-1 1 0 0,11 4-1 0 0,15 0 10 0 0,53 8 95 0 0,-38-5-54 0 0,-19-2 13 0 0,0-1 1 0 0,0-1 0 0 0,53-2-1 0 0,-58-2-18 0 0,1 2 0 0 0,-1 1-1 0 0,0 1 1 0 0,0 0 0 0 0,38 13-1 0 0,12 0 18 0 0,16 3-65 0 0,-73-16 5 0 0,-1 0 0 0 0,1-1 0 0 0,17-1 0 0 0,-13-1 23 0 0,-1 1 0 0 0,31 5 0 0 0,-46-5-33 0 0,0-1-1 0 0,0 0 1 0 0,0 0-1 0 0,0-1 1 0 0,1 1-1 0 0,-1-1 1 0 0,6-2-1 0 0,20-2 23 0 0,-29 5-20 0 0,1 0-1 0 0,0 0 0 0 0,0 1 1 0 0,-1-1-1 0 0,1 0 0 0 0,0 1 1 0 0,-1-1-1 0 0,1 1 0 0 0,0-1 1 0 0,-1 1-1 0 0,1 0 1 0 0,-1 0-1 0 0,1-1 0 0 0,-1 1 1 0 0,3 2-1 0 0,3 2 3 0 0,17 10 65 0 0,0-10 54 0 0,-21-4-131 0 0,0-1-1 0 0,0 1 1 0 0,0-1-1 0 0,0 1 1 0 0,0 0-1 0 0,0 0 1 0 0,0 0-1 0 0,3 2 1 0 0,44 35-2028 0 0,-30-27-2754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9:00.465"/>
    </inkml:context>
    <inkml:brush xml:id="br0">
      <inkml:brushProperty name="width" value="0.1" units="cm"/>
      <inkml:brushProperty name="height" value="0.1" units="cm"/>
      <inkml:brushProperty name="color" value="#E71224"/>
    </inkml:brush>
  </inkml:definitions>
  <inkml:trace contextRef="#ctx0" brushRef="#br0">1 9 223 0 0,'11'-3'0'0'0,"0"-1"0"0"0,-2 2 0 0 0,-1 2 0 0 0,-3 0 0 0 0,1 0 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03.304"/>
    </inkml:context>
    <inkml:brush xml:id="br0">
      <inkml:brushProperty name="width" value="0.2" units="cm"/>
      <inkml:brushProperty name="height" value="1.2" units="cm"/>
      <inkml:brushProperty name="color" value="#33CCFF"/>
      <inkml:brushProperty name="inkEffects" value="pencil"/>
    </inkml:brush>
  </inkml:definitions>
  <inkml:trace contextRef="#ctx0" brushRef="#br0">0 108 24591 158590 84889,'15'1'2712'0'0,"4"1"-2712"0"0,9-1 0 0 0,0 0 0 0 0,6-3 0 0 0,-2 0 0 0 0,6-2 0 0 0,-4-1 0 0 0,5 0 64 0 0,-4 0-64 0 0,2 0 0 0 0,-6 1 0 0 0,-8 0 0 0 0,5 0 64 0 0,-3 1-64 0 0,-5 0 0 0 0,3-1 0-603 0,-1 0 0-207-8,-6 1 0 164 16,-5 1 0-60-14,8-3 64 57 13,0-1-64 47-10,-3 1 0 0-1,5-3 0-49 9,0 1 0 50-10,-4 1 0-51 9,4 0 0-1-1,-1 0 64 55-10,-4 2-27623 598 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9:03.405"/>
    </inkml:context>
    <inkml:brush xml:id="br0">
      <inkml:brushProperty name="width" value="0.1" units="cm"/>
      <inkml:brushProperty name="height" value="0.1" units="cm"/>
      <inkml:brushProperty name="color" value="#E71224"/>
    </inkml:brush>
  </inkml:definitions>
  <inkml:trace contextRef="#ctx0" brushRef="#br0">8 25 1007 0 0,'-1'-6'0'0'0,"-1"0"88"0"0,0-1-88 0 0,0 5 0 0 0,2 0 0 0 0,2 2 0 0 0,0-2 0 0 0,1 4 72 0 0,1 2-72 0 0,3-4 0 0 0,1 6 0 0 0,3 3 0 0 0,2-2 0 0 0,-2 4 0 0 0,2 1 0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9:03.908"/>
    </inkml:context>
    <inkml:brush xml:id="br0">
      <inkml:brushProperty name="width" value="0.1" units="cm"/>
      <inkml:brushProperty name="height" value="0.1" units="cm"/>
      <inkml:brushProperty name="color" value="#E71224"/>
    </inkml:brush>
  </inkml:definitions>
  <inkml:trace contextRef="#ctx0" brushRef="#br0">0 67 455 0 0,'8'-26'0'0'0,"-1"9"0"0"0,0 4 0 0 0,-1 6 0 0 0,-1 5 0 0 0,-1 0-96 0 0,2 2 0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9:12.059"/>
    </inkml:context>
    <inkml:brush xml:id="br0">
      <inkml:brushProperty name="width" value="0.1" units="cm"/>
      <inkml:brushProperty name="height" value="0.1" units="cm"/>
      <inkml:brushProperty name="color" value="#E71224"/>
    </inkml:brush>
  </inkml:definitions>
  <inkml:trace contextRef="#ctx0" brushRef="#br0">66 51 455 0 0,'-15'-2'-250'0'0,"-15"-4"2123"0"0,29 6-1764 0 0,0 0 0 0 0,-1-1 0 0 0,1 1 0 0 0,0 0 0 0 0,0-1-1 0 0,0 0 1 0 0,0 1 0 0 0,0-1 0 0 0,0 0 0 0 0,0 1 0 0 0,0-1 0 0 0,0 0-1 0 0,0 0 1 0 0,0 0 0 0 0,1 0 0 0 0,-1 0 0 0 0,0 0 0 0 0,1 0 0 0 0,-2-2-1 0 0,2 3-92 0 0,0-1 0 0 0,0 1 0 0 0,0 0-1 0 0,-1-1 1 0 0,1 1 0 0 0,0 0-1 0 0,0-1 1 0 0,0 1 0 0 0,0-1-1 0 0,0 1 1 0 0,0 0 0 0 0,0-1 0 0 0,0 1-1 0 0,0 0 1 0 0,0-1 0 0 0,1 1-1 0 0,-1-1 1 0 0,0 1 0 0 0,0 0-1 0 0,0-1 1 0 0,0 1 0 0 0,1 0 0 0 0,-1-1-1 0 0,0 1 1 0 0,0 0 0 0 0,0 0-1 0 0,1-1 1 0 0,-1 1 0 0 0,1-1-1 0 0,12-2 857 0 0,20 5 534 0 0,-30-2-1379 0 0,8 1 450 0 0,1 0-1 0 0,20-3 0 0 0,2 0 270 0 0,97 1 82 0 0,101-10 1108 0 0,-16 21-2460 0 0,-2-1 229 0 0,-208-9 296 0 0,401 16 318 0 0,-348-8-306 0 0,-25-2 4 0 0,0-2 0 0 0,44-1 0 0 0,156-4-17 0 0,-119-6 139 0 0,157 10 42 0 0,-82 2-181 0 0,-40-8 21 0 0,95 2 22 0 0,14 18-43 0 0,23-17 0 0 0,-135 0 0 0 0,189-12 64 0 0,-80 18 0 0 0,20-14-64 0 0,-265 7 29 0 0,0-1 0 0 0,0 0 0 0 0,0-1-1 0 0,13-6 1 0 0,16-3 625 0 0,-37 11-631 0 0,0 1 0 0 0,1 0 0 0 0,-1 0 1 0 0,1 0-1 0 0,-1 1 0 0 0,1-1 1 0 0,-1 1-1 0 0,0-1 0 0 0,1 1 0 0 0,3 2 1 0 0,33 14-2567 0 0,-23-7-158 0 0,1 4-133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9:13.152"/>
    </inkml:context>
    <inkml:brush xml:id="br0">
      <inkml:brushProperty name="width" value="0.1" units="cm"/>
      <inkml:brushProperty name="height" value="0.1" units="cm"/>
      <inkml:brushProperty name="color" value="#E71224"/>
    </inkml:brush>
  </inkml:definitions>
  <inkml:trace contextRef="#ctx0" brushRef="#br0">5 191 4175 0 0,'-2'-15'374'0'0,"1"13"-336"0"0,1 1-1 0 0,-1-1 0 0 0,1 1 1 0 0,0-1-1 0 0,0 1 0 0 0,0-1 0 0 0,0 1 1 0 0,0-1-1 0 0,0 1 0 0 0,0-1 1 0 0,1 1-1 0 0,-1-1 0 0 0,0 1 1 0 0,1 0-1 0 0,-1-1 0 0 0,2-2 0 0 0,1-1 38 0 0,0 1-1 0 0,0-1 0 0 0,0 1 0 0 0,1 0 1 0 0,-1 0-1 0 0,1 0 0 0 0,0 0 0 0 0,0 1 0 0 0,1-1 1 0 0,-1 1-1 0 0,1 0 0 0 0,-1 0 0 0 0,1 1 0 0 0,0 0 1 0 0,0-1-1 0 0,0 2 0 0 0,8-3 0 0 0,9-1-39 0 0,1 1 1 0 0,-1 1-1 0 0,24 0 0 0 0,23-4 116 0 0,-33 2-113 0 0,-22 3 7 0 0,1-1 0 0 0,-1 0 0 0 0,23-7 0 0 0,-10 1 169 0 0,54-10 0 0 0,-58 14-176 0 0,-5 2 26 0 0,0 1 0 0 0,0 0-1 0 0,-1 2 1 0 0,1 0 0 0 0,0 1-1 0 0,0 1 1 0 0,19 4 0 0 0,-6 2 21 0 0,-20-4-32 0 0,-1-1-1 0 0,18 2 0 0 0,7 1 81 0 0,49 14-1 0 0,-16-3-29 0 0,-50-12-63 0 0,24 9-1 0 0,17 6 58 0 0,-5-4 111 0 0,-39-10-137 0 0,0-2-1 0 0,0 0 1 0 0,0 0 0 0 0,21 1 0 0 0,18 0 236 0 0,77 18 1 0 0,-50-7-37 0 0,-39-11-12 0 0,1-2 0 0 0,62-2-1 0 0,-58-3-198 0 0,-24 0-11 0 0,1 1 0 0 0,0 1 0 0 0,38 5 0 0 0,-42-1-27 0 0,0-1-1 0 0,1-2 0 0 0,-1 0 1 0 0,1-1-1 0 0,40-5 0 0 0,-51 3 4 0 0,-1-1-1 0 0,1 0 0 0 0,13-7 0 0 0,13-4 82 0 0,-14 3-25 0 0,-21 10-77 0 0,0 0 0 0 0,1 0 0 0 0,-1 0 0 0 0,1 0-1 0 0,-1 1 1 0 0,1-1 0 0 0,0 0 0 0 0,-1 1 0 0 0,1-1 0 0 0,-1 1 0 0 0,1-1-1 0 0,0 1 1 0 0,0 0 0 0 0,-1 0 0 0 0,1 0 0 0 0,0 0 0 0 0,0 0 0 0 0,-1 0-1 0 0,1 0 1 0 0,0 0 0 0 0,-1 1 0 0 0,1-1 0 0 0,0 1 0 0 0,-1-1-1 0 0,3 2 1 0 0,1 1-76 0 0,-1 0 0 0 0,0 0 0 0 0,0 1-1 0 0,-1-1 1 0 0,1 1 0 0 0,-1 0 0 0 0,1 0 0 0 0,-1 0-1 0 0,-1 0 1 0 0,1 1 0 0 0,-1-1 0 0 0,1 1 0 0 0,2 9-1 0 0,-4-12-90 0 0,7 15-3663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59:39.444"/>
    </inkml:context>
    <inkml:brush xml:id="br0">
      <inkml:brushProperty name="width" value="0.1" units="cm"/>
      <inkml:brushProperty name="height" value="0.1" units="cm"/>
      <inkml:brushProperty name="color" value="#E71224"/>
    </inkml:brush>
  </inkml:definitions>
  <inkml:trace contextRef="#ctx0" brushRef="#br0">0 1 2615 0 0,'41'2'888'0'0,"52"11"1"0"0,30 3 550 0 0,-31-15-643 0 0,-15-1-289 0 0,387 21 1030 0 0,-317-24-1248 0 0,-39-1-58 0 0,19 5 37 0 0,143-2 168 0 0,-161-7-249 0 0,-24 1-30 0 0,6 2-72 0 0,193-1 297 0 0,-192 4-9 0 0,-84 4-175 0 0,-12 2-95 0 0,3-4-102 0 0,-1 1 1 0 0,1-1 0 0 0,0 1 0 0 0,-1-1 0 0 0,1 1-1 0 0,-1-1 1 0 0,1 0 0 0 0,-1 0 0 0 0,1 0 0 0 0,-3 0-1 0 0,-6-1 79 0 0,0-1 0 0 0,-1 2-1 0 0,1-1 1 0 0,-11 2 0 0 0,-1-1 151 0 0,20 0-226 0 0,-1 0 0 0 0,0 0 1 0 0,0 1-1 0 0,1-1 0 0 0,-1 0 1 0 0,0 1-1 0 0,1 0 0 0 0,-1 0 1 0 0,1-1-1 0 0,-1 2 0 0 0,1-1 1 0 0,-1 0-1 0 0,-4 3 0 0 0,3-3-13 0 0,4-1 9 0 0,-1 0 1 0 0,1 0-1 0 0,0 0 1 0 0,0 0-1 0 0,-1 0 1 0 0,1 0-1 0 0,0 0 1 0 0,-1 0-1 0 0,1 0 1 0 0,0 0-1 0 0,0 1 1 0 0,-1-1-1 0 0,1 0 1 0 0,0 0-1 0 0,-1 0 1 0 0,1 0-1 0 0,0 0 1 0 0,0 0-1 0 0,-1 1 1 0 0,1-1 0 0 0,0 0-1 0 0,0 0 1 0 0,0 0-1 0 0,-1 0 1 0 0,1 1-1 0 0,0-1 1 0 0,0 0-1 0 0,0 0 1 0 0,-1 1-1 0 0,1-1 1 0 0,0 0-1 0 0,0 0 1 0 0,0 1-1 0 0,0-1 1 0 0,0 0-1 0 0,0 1 1 0 0,0-1-1 0 0,0 0 1 0 0,0 0-1 0 0,0 1 1 0 0,0-1-1 0 0,0 0 1 0 0,0 1-1 0 0,0-1 1 0 0,0 0-1 0 0,0 0 1 0 0,0 1-1 0 0,1 1-1 0 0,1-1 21 0 0,0 1-1 0 0,-1-1 1 0 0,1 1-1 0 0,0-1 1 0 0,0 0-1 0 0,0 0 0 0 0,0 0 1 0 0,0 0-1 0 0,0 0 1 0 0,2 0-1 0 0,5 2 331 0 0,24 9-20 0 0,-32-10-324 0 0,0 0 0 0 0,-1 0 1 0 0,1-1-1 0 0,-1 1 0 0 0,0 0 0 0 0,0 0 0 0 0,0 0 1 0 0,0 0-1 0 0,0 0 0 0 0,0 0 0 0 0,0 2 0 0 0,-1 2 14 0 0,-4 99-629 0 0,-1-34-2567 0 0,-1-4-872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35:40.879"/>
    </inkml:context>
    <inkml:brush xml:id="br0">
      <inkml:brushProperty name="width" value="0.1" units="cm"/>
      <inkml:brushProperty name="height" value="0.1" units="cm"/>
      <inkml:brushProperty name="color" value="#E71224"/>
    </inkml:brush>
  </inkml:definitions>
  <inkml:trace contextRef="#ctx0" brushRef="#br0">742 49 919 0 0,'-3'-4'181'0'0,"0"-1"12"0"0,0 1 0 0 0,-1 1 0 0 0,1-1 0 0 0,-1 0 0 0 0,0 1 0 0 0,0 0 0 0 0,0 0 0 0 0,-9-5 0 0 0,9 6 216 0 0,-1 0 0 0 0,0 1 0 0 0,0 0 0 0 0,0 0 0 0 0,0 1 0 0 0,0-1 0 0 0,-10 1 0 0 0,13 0-397 0 0,0 1 0 0 0,0-1 0 0 0,0 1 0 0 0,0-1 1 0 0,0 1-1 0 0,0 0 0 0 0,0 0 0 0 0,0 0 0 0 0,0 0 0 0 0,1 0 1 0 0,-1 0-1 0 0,0 0 0 0 0,1 1 0 0 0,-1-1 0 0 0,1 0 0 0 0,0 1 1 0 0,-1-1-1 0 0,1 1 0 0 0,0 0 0 0 0,0 0 0 0 0,0-1 0 0 0,0 1 1 0 0,-1 3-1 0 0,-40 115 1323 0 0,33-88-989 0 0,-2 0-1 0 0,-1-1 1 0 0,-1-1-1 0 0,-23 39 0 0 0,12-33-57 0 0,-1-1 0 0 0,-1-2 0 0 0,-45 43 0 0 0,27-35 570 0 0,-55 38 0 0 0,98-78-823 0 0,0 0-1 0 0,0-1 0 0 0,0 1 0 0 0,0-1 1 0 0,0 1-1 0 0,0-1 0 0 0,0 1 0 0 0,0-1 1 0 0,0 0-1 0 0,0 0 0 0 0,-1 1 0 0 0,1-1 1 0 0,0 0-1 0 0,-2 0 0 0 0,-6 1 394 0 0,8-1-385 0 0,1 0-28 0 0,0 0 0 0 0,0 0 1 0 0,0 0-1 0 0,0 0 1 0 0,0 0-1 0 0,0 0 1 0 0,0-1-1 0 0,0 1 0 0 0,0 0 1 0 0,0 0-1 0 0,0 0 1 0 0,0 0-1 0 0,0 0 1 0 0,0 0-1 0 0,0 0 1 0 0,0 0-1 0 0,0 0 0 0 0,0 0 1 0 0,0 0-1 0 0,0 0 1 0 0,-1 0-1 0 0,1 0 1 0 0,0 0-1 0 0,0 0 1 0 0,0 0-1 0 0,0 0 0 0 0,0 0 1 0 0,0 0-1 0 0,0 0 1 0 0,0 0-1 0 0,0 0 1 0 0,0 0-1 0 0,0 0 0 0 0,0 0 1 0 0,0 0-1 0 0,0 0 1 0 0,0 0-1 0 0,-1 0 1 0 0,1 0-1 0 0,0 0 1 0 0,0 0-1 0 0,4-8 211 0 0,3-5-12 0 0,0-1-1 0 0,1 1 1 0 0,19-23-1 0 0,-16 22-108 0 0,9-14-74 0 0,75-109 236 0 0,-85 120-242 0 0,-1-1 0 0 0,-1 0 0 0 0,0 0 1 0 0,-1-1-1 0 0,-1 0 0 0 0,5-26 0 0 0,0-59-25 0 0,-3 30 0 0 0,-4 60 0 0 0,-1 13 0 0 0,2 7 0 0 0,40 86 87 0 0,57 107 226 0 0,-21-73-142 0 0,-31-50-78 0 0,46 94 1 0 0,-81-137 10 0 0,-34-71 513 0 0,-47-66 1 0 0,60 95-579 0 0,-20-27 29 0 0,-2 2-1 0 0,-1 0 0 0 0,-2 2 1 0 0,-1 2-1 0 0,-66-50 0 0 0,79 67-62 0 0,0 1-1 0 0,-1 1 0 0 0,0 1 0 0 0,0 0 1 0 0,-1 2-1 0 0,-1 0 0 0 0,1 2 1 0 0,-1 0-1 0 0,-1 2 0 0 0,1 0 0 0 0,0 1 1 0 0,-1 1-1 0 0,-41 3 0 0 0,56 0-13 0 0,0 0 0 0 0,0 1 0 0 0,1 0 0 0 0,-1 1-1 0 0,0-1 1 0 0,1 2 0 0 0,-1-1 0 0 0,1 1 0 0 0,0 0 0 0 0,0 0-1 0 0,1 1 1 0 0,-1 0 0 0 0,1 0 0 0 0,0 1 0 0 0,-6 7 0 0 0,9-10 2 0 0,-1 1 1 0 0,1 0 0 0 0,0 0 0 0 0,1 0-1 0 0,-1 0 1 0 0,1 1 0 0 0,0-1 0 0 0,0 1-1 0 0,0-1 1 0 0,1 1 0 0 0,-1 0-1 0 0,1 0 1 0 0,0 0 0 0 0,1 0 0 0 0,-1-1-1 0 0,1 1 1 0 0,0 0 0 0 0,0 0 0 0 0,1 0-1 0 0,-1 0 1 0 0,1 0 0 0 0,0 0 0 0 0,1 0-1 0 0,-1-1 1 0 0,5 10 0 0 0,-5-11 11 0 0,1-1-1 0 0,0 1 1 0 0,0-1 0 0 0,0 1 0 0 0,0-1 0 0 0,0 0-1 0 0,0 1 1 0 0,1-1 0 0 0,-1 0 0 0 0,1-1-1 0 0,0 1 1 0 0,-1 0 0 0 0,1-1 0 0 0,0 1 0 0 0,0-1-1 0 0,0 0 1 0 0,0 0 0 0 0,0 0 0 0 0,0-1-1 0 0,0 1 1 0 0,0-1 0 0 0,0 1 0 0 0,5-1 0 0 0,8-1 140 0 0,-1 0 0 0 0,1 0 1 0 0,24-6-1 0 0,-20 3 52 0 0,33-8-81 0 0,-1-2 0 0 0,70-29 0 0 0,132-66 126 0 0,-225 93-197 0 0,-18 9-24 0 0,-11 7-21 0 0,0 0 0 0 0,0 0 1 0 0,0 0-1 0 0,0 0 0 0 0,0 0 1 0 0,0 0-1 0 0,-1 0 0 0 0,1 0 1 0 0,0 0-1 0 0,0 0 0 0 0,0-1 1 0 0,0 1-1 0 0,0 0 0 0 0,0 0 1 0 0,0 0-1 0 0,0 0 0 0 0,0 0 1 0 0,0 0-1 0 0,0 0 0 0 0,0 0 1 0 0,0 0-1 0 0,0 0 1 0 0,0 0-1 0 0,0 0 0 0 0,-23 10 101 0 0,0 1-1 0 0,1 2 1 0 0,0 0-1 0 0,1 1 1 0 0,1 1-1 0 0,0 1 1 0 0,2 0-1 0 0,-1 2 1 0 0,-18 24 0 0 0,-2 7-933 0 0,3 2 1 0 0,-54 103 0 0 0,46-76-4897 0 0,13-24 1304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03.468"/>
    </inkml:context>
    <inkml:brush xml:id="br0">
      <inkml:brushProperty name="width" value="0.2" units="cm"/>
      <inkml:brushProperty name="height" value="1.2" units="cm"/>
      <inkml:brushProperty name="color" value="#33CCFF"/>
      <inkml:brushProperty name="inkEffects" value="pencil"/>
    </inkml:brush>
  </inkml:definitions>
  <inkml:trace contextRef="#ctx0" brushRef="#br0">0 253 24767 134926 84514,'0'0'2200'0'0,"0"0"-1760"0"0,0 0-352 0 0,0 0-88 0 0,8-6 96 0 0,3-1 0 0 0,9-7-96 0 0,0-2 0 0 0,6-5 0 0 0,-1 0 0 0 0,-6 5 0 0 0,2-5 0 0 0,-3 1 0 0 0,-4 5 0 0 0,-3-3 0 0 0,-4 1 0 0 0,-2 3 64 0 0,-2 5-64 0 0,-2 3 0 0 0,-7-2 0 0 0,-1 1 0 0 0,-1 0 0 0 0,-4 3-64 0 0,0 1 64 0 0,-3 2 0 0 0,1 0-88 0 0,-2 1 88 0 0,2 1-64 0 0,-1 0 64 0 0,1 1 0 0 0,-2 0 0 0 0,1 0 0 0 0,4 0 0 0 0,-4 1 0 0 0,1 1-27535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03.634"/>
    </inkml:context>
    <inkml:brush xml:id="br0">
      <inkml:brushProperty name="width" value="0.2" units="cm"/>
      <inkml:brushProperty name="height" value="1.2" units="cm"/>
      <inkml:brushProperty name="color" value="#33CCFF"/>
      <inkml:brushProperty name="inkEffects" value="pencil"/>
    </inkml:brush>
  </inkml:definitions>
  <inkml:trace contextRef="#ctx0" brushRef="#br0">234 1 24503 138430 86807,'-13'10'2656'0'0,"-4"3"-2656"0"0,-2 3 0 0 0,-4 3 0 0 0,-1 2 0 0 0,1 0 64 0 0,1 0-64 0 0,3-4 96 0 0,2 1-96 0 0,3-3 0 0 0,1-1 0 0 0,3-3 0 0 0,3-2 0 0 0,2-1 0 0 0,1 0 0 0 0,2-3 0 0 0,1-1 0 0 0,0-2 0 0 0,1-1 0 0 0,1-1 0 0 0,6 1 0 0 0,4 1 0 0 0,-1-1 0 0 0,-2 0 0 0 0,-3-1 0 0 0,9 1 0 0 0,1-2 0 0 0,-1 1 0 0 0,-4 0 0 0 0,8-2 64 0 0,1 0-64 0 0,-3-1-27383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03.948"/>
    </inkml:context>
    <inkml:brush xml:id="br0">
      <inkml:brushProperty name="width" value="0.2" units="cm"/>
      <inkml:brushProperty name="height" value="1.2" units="cm"/>
      <inkml:brushProperty name="color" value="#33CCFF"/>
      <inkml:brushProperty name="inkEffects" value="pencil"/>
    </inkml:brush>
  </inkml:definitions>
  <inkml:trace contextRef="#ctx0" brushRef="#br0">1 1807 24415 136746 83956,'13'-13'2176'0'0,"5"-3"-1744"0"0,-2 0-344 0 0,-2 4-88 0 0,-5 3 88 0 0,-3 3 0 0 0,-2 3 0 0 0,6-7 0 0 0,3-1-88 0 0,10-10 64 0 0,1 1-64 0 0,8-9 64 0 0,-2 2-64 0 0,4-4 0 0 0,-4 3 72 0 0,1-1-72 0 0,-5 5 0 0 0,-6 6 0 0 0,2-4 0 0 0,-2 2 64 0 0,-5 5-64 0 0,3-5 0 0 0,-2 2 0 0 0,-4 3 0 0 0,2-4 0 0 0,0 2 0 0 0,-4 3 0 0 0,2-4 0 0 0,-3 1 0 0 0,-1 4 0 0 0,-1-5 64 0 0,0 1-64 0 0,-3 3 0 0 0,1-6 0 0 0,-2 2 0 0 0,0 2 0 0 0,0-3 0 0 0,-1-8 0 0 0,0 2 0 0 0,0-6 0 0 0,-1 2 72 0 0,-1-4-72 0 0,0 2 0 0 0,-2-5 0 0 0,0 4 0 0 0,-2-7 0 0 0,1 4 0 0 0,-2-5 0 0 0,0 4 0 0 0,-2-4 0 0 0,1 5 0 0 0,-2-1 0 0 0,0 5 0 0 0,-1 1 0 0 0,0 4 0 0 0,-1-1 0 0 0,-1 4 0 0 0,-1-3 0 0 0,1 4 0 0 0,-2-2 0 0 0,1 2 0 0 0,-5-2 0 0 0,1 1 0 0 0,-3-3 0 0 0,1 2 0 0 0,-1-5 0 0 0,1 3 0 0 0,-1-4 0 0 0,2 3 0 0 0,-2-2 0 0 0,3 4 0 0 0,-2-2 64 0 0,1 4-64 473 5,-1-2 0-473-5,1 3 0 0 0,-2-1 0 0 0,2 4 0 0 0,4 4-27927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04.088"/>
    </inkml:context>
    <inkml:brush xml:id="br0">
      <inkml:brushProperty name="width" value="0.2" units="cm"/>
      <inkml:brushProperty name="height" value="1.2" units="cm"/>
      <inkml:brushProperty name="color" value="#33CCFF"/>
      <inkml:brushProperty name="inkEffects" value="pencil"/>
    </inkml:brush>
  </inkml:definitions>
  <inkml:trace contextRef="#ctx0" brushRef="#br0">646 159 25455 185458 87479,'-16'-10'2760'0'0,"-6"-4"-2760"0"0,1 2 0 0 0,5 1 0 0 0,-3 1 0 0 0,4 0-72 0 0,-7 0-8 0 0,-14-2 0 0 0,-10-2 80 0 0,-3 1 0 0 0,-1 2 0 452-2,2 1 0 450-3,3 3 0 26 10,4 3 0-31-11,8 0 0 258 8,1 3 0-445 3,6-1 0 225-3,-2 1 0 445-5,-4 0 0-938-1,5 0-80 52 9,6 0-27823-494-5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04.192"/>
    </inkml:context>
    <inkml:brush xml:id="br0">
      <inkml:brushProperty name="width" value="0.2" units="cm"/>
      <inkml:brushProperty name="height" value="1.2" units="cm"/>
      <inkml:brushProperty name="color" value="#33CCFF"/>
      <inkml:brushProperty name="inkEffects" value="pencil"/>
    </inkml:brush>
  </inkml:definitions>
  <inkml:trace contextRef="#ctx0" brushRef="#br0">77 1 25111 194703 86537,'0'0'2232'0'0,"0"0"-1784"0"0,0 0-360 0 0,0 0-88 0 0,0 0 0 0 0,-5 0 0 0 0,-1 0 0 0 0,-4 1 0 0 0,0 1 0 0 0,1-1 0 0 0,-1 0 0 0 0,1 1 0 0 0,2 0 0 0 0,2-1 0 0 0,2-1 0 0 0,1 1-64 0 0,2-1-16 0 0,0 0 80 0 0,8 4 0 0 0,2 2-72 0 0,0 0-27591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04.338"/>
    </inkml:context>
    <inkml:brush xml:id="br0">
      <inkml:brushProperty name="width" value="0.2" units="cm"/>
      <inkml:brushProperty name="height" value="1.2" units="cm"/>
      <inkml:brushProperty name="color" value="#33CCFF"/>
      <inkml:brushProperty name="inkEffects" value="pencil"/>
    </inkml:brush>
  </inkml:definitions>
  <inkml:trace contextRef="#ctx0" brushRef="#br0">0 0 24879 193867 85046,'0'0'2208'0'0,"0"0"-1672"0"0,0 0-536 0 0,0 0 0 0 0,9 2-152 0 0,4-1 88 0 0,11 2 64 0 0,3 0 0 0 0,10 1 0 0 0,13 0 0 0 0,-3 0 0 0 0,0-1 0 0 0,-8 0 0 0 0,-11 0 0 0 0,2 0 0 0 0,-5 1 0 0 0,-6-2 0 0 0,2 3 0 0 0,-2 0 0 0 0,-5-1 0 0 0,4 4 0 0 0,-1-1 0 0 0,-4 0 0 0 0,4 2 0 0 0,-1 1-64 0 0,-3-2 64 0 0,2 4 0 0 0,-1 0-27343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05.029"/>
    </inkml:context>
    <inkml:brush xml:id="br0">
      <inkml:brushProperty name="width" value="0.2" units="cm"/>
      <inkml:brushProperty name="height" value="1.2" units="cm"/>
      <inkml:brushProperty name="color" value="#33CCFF"/>
      <inkml:brushProperty name="inkEffects" value="pencil"/>
    </inkml:brush>
  </inkml:definitions>
  <inkml:trace contextRef="#ctx0" brushRef="#br0">959 346 24535 185485 86343,'-5'-4'2704'0'0,"-2"-1"-2704"0"0,0 0 0 0 0,-4-2 0 0 0,-8-5-72 639 6,-6-2 72-16-10,-4-3 0 18 9,-3 0-80-175-9,-2 0 80-466 4,-1-1-64 0 0,0 1 64 0 0,-1 0 0 465-4,-5-1-64-465 4,-1 0 64 487 5,1 1 0-487-5,8 4-64 0 0,0 0 64 0 0,5 3 0 0 0,0-1 0 0 0,4 3 0 0 0,-2-1 0 0 0,3 2 0 0 0,-2 0 0 0 0,2 0 0 0 0,-2 1 0 0 0,4 0 0 0 0,-2 0 0 0 0,-4 0 0 644 4,3 1-64-26-11,0 0 64-128 11,2 1 0-490-4,0 1 0 462-5,3 0 0-462 5,-1 2 0 0 0,3 0-80 645 2,0 0 80-645-2,3 0 0 0 0,4 1-64 0 0,0 0 64 0 0,2-1 0 0 0,2 1 0 0 0,1-1 0 0 0,3 1 0 0 0,1 0 0 0 0,1 0 0 0 0,0 0 0 0 0,1 0 0 0 0,-1 0 0 0 0,1 0 0 0 0,-1 0 0 0 0,10-1 0 0 0,4-1 0 0 0,0 0 0 0 0,-4 0 0 0 0,9 1 0 0 0,0 2 0 0 0,-2-1-120 0 0,4 2 32 0 0,0 1 8 0 0,-4-1 0 0 0,6 3 80 0 0,9 2 0 0 0,-2 0 0 0 0,5 1 0 0 0,-4-1 0 0 0,4 0 0 0 0,-4-1 0 0 0,4-1 0 0 0,-3-1 0 0 0,4 1 0 0 0,-2-1 0 0 0,4 1 0 0 0,-4-1 0 0 0,3 3 0 0 0,-5-1 0 0 0,2 2 0 0 0,-7 1 0 0 0,2 1 0 0 0,-5 0 0 0 0,1 3 0 0 0,-3-2 0 0 0,1 3 0 0 0,5 2 0 0 0,-2 0 0 0 0,0 0 0 0 0,-3-2 0 0 0,-1 2 0 0 0,-3-2 0 0 0,-1 2 0 0 0,3 6 0 0 0,-3-1 0 0 0,-1 4 0 0 0,-2-1 0 0 0,-1 3 0 0 0,-2-1 0 0 0,1 3 0 0 0,7 21-424 0 0,10 27-808 0 0,4 9 2160 0 0,-2-10-440 0 0,-3-9-392 0 0,-7-17-96 0 0,-2-7 0 0 0,-5-12 0 0 0,-1 2 0 0 0,1 8 0 0 0,-1 6 0 0 0,-2 3 0 0 0,-1 7 0 0 0,-2 1 0 0 0,-1-3 0 0 0,-2-11 0 0 0,-2-3 0 0 0,-2-7 0 0 0,0-2 0 0 0,-1-5 0 0 0,0 0 0 0 0,-2-4 0 0 0,0 3 80 0 0,-1-3-8 0 0,-2 5 0 0 0,0-2 0 0 0,-1 6 16 0 0,-2 3 0 0 0,-1 3 0 0 0,-2 3 0-645-2,0 2 0 29 9,-1 2 0-183-8,0 0 0 155-2,1-2 0 2-1,-1-2-88 22 9,3-9 0-22-10,-1 2 72 21 10,1-6-72-19-11,-1 1-80 17 10,1-6-48 155-1,-1 0-16 468-3,1-5 0 0 0,3-5 144-469 2,-4-2 0-166-9,0-2 0 10 9,2-3-26751 625-2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14.247"/>
    </inkml:context>
    <inkml:brush xml:id="br0">
      <inkml:brushProperty name="width" value="0.2" units="cm"/>
      <inkml:brushProperty name="height" value="1.2" units="cm"/>
      <inkml:brushProperty name="color" value="#5B2D90"/>
      <inkml:brushProperty name="inkEffects" value="pencil"/>
    </inkml:brush>
  </inkml:definitions>
  <inkml:trace contextRef="#ctx0" brushRef="#br0">12 16 9039 196185 79804,'-1'-1'960'0'0,"-2"-2"-960"0"0,1 0 424 0 0,0 0 8 0 0,0 1-352 0 0,1 0-80 0 0,1 1 96 0 0,-1 0-96 0 0,1 1 232 0 0,0 0-8 0 0,0 0-11711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14.271"/>
    </inkml:context>
    <inkml:brush xml:id="br0">
      <inkml:brushProperty name="width" value="0.2" units="cm"/>
      <inkml:brushProperty name="height" value="1.2" units="cm"/>
      <inkml:brushProperty name="color" value="#5B2D90"/>
      <inkml:brushProperty name="inkEffects" value="pencil"/>
    </inkml:brush>
  </inkml:definitions>
  <inkml:trace contextRef="#ctx0" brushRef="#br0">1 1 17215 199824 80581,'0'0'1840'0'0,"0"0"-20895"0"0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15.087"/>
    </inkml:context>
    <inkml:brush xml:id="br0">
      <inkml:brushProperty name="width" value="0.2" units="cm"/>
      <inkml:brushProperty name="height" value="1.2" units="cm"/>
      <inkml:brushProperty name="color" value="#5B2D90"/>
      <inkml:brushProperty name="inkEffects" value="pencil"/>
    </inkml:brush>
  </inkml:definitions>
  <inkml:trace contextRef="#ctx0" brushRef="#br0">1 1630 21823 205254 81013,'34'0'2400'-627'1,"13"1"-2400"627"-1,9-1 0 0 0,-4-1 80 0 0,-12-1 64 0 0,-2-2-72 0 0,-9-1 56 0 0,-9 0 0 0 0,-8 1 8 0 0,-6 1 0 0 0,-4 2-32 0 0,-2 0-8-485 1,-2 0 0 485-1,0 1 0 0 0,12-1-96 0 0,3-2 88 0 0,0 1-88 0 0,-2 1 80 0 0,-3-1-80 0 0,-3 1 0 0 0,-3 1 0 0 0,10-2 0 0 0,3-1 80 0 0,-2 0 16 0 0,-3 1-96 0 0,-3 0 96 0 0,8-2-32 0 0,0 0 0 0 0,-1-1-64 0 0,-4 2 80 0 0,-3 1-80 0 0,4-3 64 0 0,1-1-64 0 0,-2 1 64 0 0,-3 1-64 0 0,-3 2 0 0 0,5-3 64 0 0,0-1 16 0 0,-1 1 0 0 0,-2 1-80 0 0,6-2 96 0 0,2-1-96 0 0,-3 2 96 0 0,-2 1-96 0 0,-3 1 80 0 0,5-2-80 0 0,0 0 80 0 0,-1 0-80 0 0,-3 2 0 0 0,-2 1 0 0 0,6-3 0 0 0,3-2 0 0 0,1 0 64 0 0,-1-1-64 0 0,-2-1 0 0 0,-2-1 80 0 0,0 0-80 0 0,-2 0 96 0 0,0 0-96 0 0,-1 0 104 0 0,1 0-32 0 0,-2 1-8 0 0,1-1 0 0 0,-1 1-64 0 0,1-3 64 0 0,1-1 0 0 0,-1-1-64 0 0,0 1 0 0 0,0 0 0 0 0,-1 1 64 0 0,0 0-64 0 0,-1 0 0 0 0,0 1 0 0 0,1-1 64 0 0,1 1-64 0 0,0-2 80 0 0,0 1-80 0 0,1-1 80 0 0,0 0-80 0 0,0 0 0 0 0,0 0 72 0 0,1 0-72 0 0,-1 0 0 0 0,-1 0 64 0 0,0-1-64 0 0,-1 0 0 0 0,-1 0 0 0 0,0-1 0 0 0,-1-1 0 0 0,0 1 0 0 0,-1 0 0 0 0,-1 1 0 0 0,0 1 0 0 0,0-1 0 0 0,0 1 0 0 0,-1-1 0 0 0,1-1 0 0 0,0 0 0 0 0,-1-1 72 0 0,-1 0-72 0 0,0-1 96 0 0,0 1-96 0 0,0-1 64 0 0,0 0-64 0 0,0 1 0 0 0,-1 0 0 0 0,1 1 64 0 0,-1-1-64 0 0,1 1 0 485-1,1-1 0-485 1,0-1 0 0 0,0 0 0 512 8,0 0 0-512-8,1 0 0 0 0,-1 0 0 485-3,0-1 0-485 3,-1 0 64 0 0,1 0-64 0 0,-1 1 0 0 0,0 1 0 0 0,0 1 0 0 0,-1 0 64 542-7,-1 0-64-542 7,-1 1 0 513 5,1 0 0-513-5,-2 2 0 0 0,1 0 0 0 0,0 1 0 514 4,-1 0 0-514-4,0 0 72 541-9,0 1-72-541 9,-1 1 0 0 0,1 0 72 0 0,-1 0-72 0 0,-1 0 0 514 2,1 1 72-514-2,-1-1-72 0 0,-1 0 0 514 3,-1 0 0 1-2,1 1 0-515-1,0-1 0 515 1,1 0 0-515-1,-1 0 0 569-5,1-1 0-569 5,-1 1 0 515-1,1-1 0-515 1,1 0 0 548 7,0 1 0 55-6,1 2 0-88-4,0 0 0 88 2,-1 1 0-89-4,1 0 0-514 5,0-1 0 497 8,-1 0 0-497-8,0-1 0 0 0,0 1 0 0 0,-1-1 0 0 0,0 0 0 513-6,0 0 0-513 6,0-1 0 0 0,-1 0 0 0 0,0 0 0 0 0,0 0 0 0 0,0 1 0 0 0,0 0 0 0 0,0 0 128 0 0,-1 0 0 550 1,-1 0-8-550-1,1 0 0 0 0,-1 0-120 0 0,0-1 0 0 0,-1 1 64 0 0,0 0-64 0 0,0 0 0 0 0,-1 0 0 0 0,0 0 0 0 0,-1 0 0 0 0,-2 0 0 499 7,2 3-29087-499-7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36:02.543"/>
    </inkml:context>
    <inkml:brush xml:id="br0">
      <inkml:brushProperty name="width" value="0.1" units="cm"/>
      <inkml:brushProperty name="height" value="0.1" units="cm"/>
      <inkml:brushProperty name="color" value="#E71224"/>
    </inkml:brush>
  </inkml:definitions>
  <inkml:trace contextRef="#ctx0" brushRef="#br0">8 1 455 0 0,'-1'0'50'0'0,"0"1"0"0"0,1-1-1 0 0,-1 1 1 0 0,1-1 0 0 0,-1 1-1 0 0,1 0 1 0 0,-1-1 0 0 0,1 1-1 0 0,0 0 1 0 0,-1-1-1 0 0,1 1 1 0 0,0 0 0 0 0,-1-1-1 0 0,1 1 1 0 0,0 0 0 0 0,0 0-1 0 0,0 0 1 0 0,0-1-1 0 0,-1 1 1 0 0,1 0 0 0 0,0 0-1 0 0,0-1 1 0 0,1 1 0 0 0,-1 0-1 0 0,0 0 1 0 0,0-1-1 0 0,0 1 1 0 0,0 0 0 0 0,1 0-1 0 0,-1-1 1 0 0,0 1 0 0 0,1 0-1 0 0,-1-1 1 0 0,0 1-1 0 0,1 0 1 0 0,-1-1 0 0 0,1 1-1 0 0,-1 0 1 0 0,1-1 0 0 0,0 1-1 0 0,-1-1 1 0 0,1 1-1 0 0,0-1 1 0 0,5 4 260 0 0,0 0 1 0 0,-1 0-1 0 0,2-1 0 0 0,7 3 1 0 0,4 3 1193 0 0,17 3-13 0 0,-20-7-620 0 0,0 0 0 0 0,1 0 0 0 0,-1-1 0 0 0,28 3 0 0 0,0 0-501 0 0,120 11 814 0 0,-70-10-860 0 0,-49-3-212 0 0,-20-1-1 0 0,0-1 0 0 0,1-2 0 0 0,34-1 0 0 0,0-8 372 0 0,-37 4-420 0 0,-1 1 1 0 0,1 1-1 0 0,38 2 0 0 0,198 31 833 0 0,-193-28-769 0 0,1-4 0 0 0,0-2-1 0 0,113-19 1 0 0,-130 16 12 0 0,1 3-1 0 0,-1 2 1 0 0,95 10 0 0 0,-85-6-134 0 0,100-10 0 0 0,-65 2 6 0 0,-6-1 127 0 0,79 1 421 0 0,67 15 208 0 0,105-13-1738 0 0,-236-10 2377 0 0,-35 2-641 0 0,-36 8-1309 0 0,0 2 0 0 0,43 3 0 0 0,71 4 381 0 0,-15-14 262 0 0,-73 3-70 0 0,-45 5-3 0 0,0 0-1 0 0,0 0 1 0 0,0 1 0 0 0,15 4-1 0 0,-27-5-65 0 0,-1 1 1 0 0,1-1-1 0 0,-1 0 0 0 0,1 1 0 0 0,0-1 1 0 0,-1 1-1 0 0,1-1 0 0 0,-1 1 0 0 0,1-1 1 0 0,-1 1-1 0 0,1 0 0 0 0,-1-1 0 0 0,1 1 1 0 0,-1-1-1 0 0,0 1 0 0 0,1 0 0 0 0,-1 0 0 0 0,0-1 1 0 0,0 1-1 0 0,1 0 0 0 0,-1-1 0 0 0,0 1 1 0 0,0 0-1 0 0,0 0 0 0 0,0-1 0 0 0,0 1 1 0 0,0 0-1 0 0,0 0 0 0 0,0 0 0 0 0,-1 1 1 0 0,1-1-142 0 0,0 14-1318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15.313"/>
    </inkml:context>
    <inkml:brush xml:id="br0">
      <inkml:brushProperty name="width" value="0.2" units="cm"/>
      <inkml:brushProperty name="height" value="1.2" units="cm"/>
      <inkml:brushProperty name="color" value="#5B2D90"/>
      <inkml:brushProperty name="inkEffects" value="pencil"/>
    </inkml:brush>
  </inkml:definitions>
  <inkml:trace contextRef="#ctx0" brushRef="#br0">608 183 26519 225086 80526,'-1'-1'2912'0'0,"-3"-1"-2912"0"0,-2 0 0 0 0,-4-1 0 0 0,-3-1 0 0 0,-6-3 0 0 0,-4-1 64 0 0,-2-1-64 0 0,2 1 0 0 0,3-1 0 0 0,2 2 0 0 0,2 0 0 0 0,1 1 0 0 0,1 0 0 0 0,-1 0 0 0 0,1 0 0 0 0,0 0 0 0 0,0 1 0 0 0,-1 0 0 0 0,1 0 0 0 0,-1-1 0 0 0,-1 1 0 0 0,0 0 0 0 0,0 0 0 0 0,0 0 0 0 0,0 0 0 0 0,0 0 0 0 0,1 1 0 0 0,-1 0 0 0 0,0 0 0 0 0,1 0 0 0 0,-1 2 0 0 0,1-1 0 0 0,0 1 0 0 0,0 0 0 0 0,0 0 0 0 0,1 0 0 0 0,-1 0 0 0 0,2 1 0 0 0,0-1 0 0 0,2 1-29495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15.556"/>
    </inkml:context>
    <inkml:brush xml:id="br0">
      <inkml:brushProperty name="width" value="0.2" units="cm"/>
      <inkml:brushProperty name="height" value="1.2" units="cm"/>
      <inkml:brushProperty name="color" value="#5B2D90"/>
      <inkml:brushProperty name="inkEffects" value="pencil"/>
    </inkml:brush>
  </inkml:definitions>
  <inkml:trace contextRef="#ctx0" brushRef="#br0">623 8 26607 230807 79671,'-15'-1'2920'0'0,"-7"0"-2920"0"0,-3-1 0 0 0,-2 1 0 0 0,2 0 0 0 0,2 0 0 0 0,1 1 0 0 0,2 0 0 0 0,0 1 0 0 0,1-1 0 0 0,1 2 0 0 0,0-1 0 0 0,0 1 0 0 0,0 0 0 0 0,-1 1 0 0 0,0-1 0 0 0,-1 0 0 0 0,0 0 0 0 0,1 1 0 0 0,-1 0 0 0 0,1 0 0 0 0,1 0 0 0 0,1 0 0 0 0,0-1 0 0 0,1 0 0 0 0,0 0 0 0 0,-1 1 0 0 0,1 0 0 0 0,-1 0 0 0 0,1 0 0 0 0,-1 1 0 0 0,1 0 0 0 0,3 0-29527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15.691"/>
    </inkml:context>
    <inkml:brush xml:id="br0">
      <inkml:brushProperty name="width" value="0.2" units="cm"/>
      <inkml:brushProperty name="height" value="1.2" units="cm"/>
      <inkml:brushProperty name="color" value="#5B2D90"/>
      <inkml:brushProperty name="inkEffects" value="pencil"/>
    </inkml:brush>
  </inkml:definitions>
  <inkml:trace contextRef="#ctx0" brushRef="#br0">669 1 26607 229464 79770,'-18'6'2920'0'0,"-8"3"-2920"0"0,-4 2 0 0 0,-6 5 0 0 0,-1 2 0 0 0,1 0 0 0 0,3-1 0 0 0,3-1 0 0 0,3-2 0 0 0,2 0 0 0 0,2-2 0 0 0,-1-1 0 0 0,1 0 0 0 0,-1-1 0 0 0,0 1 0 0 0,0-1 0 0 0,0 1 0 0 0,2 1 0 0 0,-1-1 0 0 0,2 1 0 0 0,1 1 0 0 0,2 0 0 0 0,0 0 0 0 0,3-1 0 0 0,2 1 0 0 0,1-2 0 0 0,2 1 0 0 0,1-1 0 0 0,1 0 0 0 0,0 2 0 0 0,1-2-29527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15.914"/>
    </inkml:context>
    <inkml:brush xml:id="br0">
      <inkml:brushProperty name="width" value="0.2" units="cm"/>
      <inkml:brushProperty name="height" value="1.2" units="cm"/>
      <inkml:brushProperty name="color" value="#5B2D90"/>
      <inkml:brushProperty name="inkEffects" value="pencil"/>
    </inkml:brush>
  </inkml:definitions>
  <inkml:trace contextRef="#ctx0" brushRef="#br0">120 1 26463 223547 79054,'-2'3'2904'0'0,"-2"3"-2904"0"0,-2 4 0 0 0,-2 4 0 0 0,-3 4 0 0 0,0 2 0 0 0,-3 7 0 0 0,0 2 0 0 0,1 1 0 0 0,3-2 0 0 0,1 0 0 0 0,3-6 0 0 0,1 2 0 0 0,2-3 0 0 0,1-6 0 0 0,1 6 0 0 0,2 10 0 0 0,0 1 0 0 0,3 5 0 0 0,1-4 0 0 0,-1-6 0 0 0,0-9 0 0 0,3 5 0 0 0,1-1 0 0 0,-1-4 0 0 0,6 7 0 0 0,1-2 0 0 0,-2-3 0 0 0,3 5 0 0 0,0-1 0 0 0,-3-5-29367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16.041"/>
    </inkml:context>
    <inkml:brush xml:id="br0">
      <inkml:brushProperty name="width" value="0.2" units="cm"/>
      <inkml:brushProperty name="height" value="1.2" units="cm"/>
      <inkml:brushProperty name="color" value="#5B2D90"/>
      <inkml:brushProperty name="inkEffects" value="pencil"/>
    </inkml:brush>
  </inkml:definitions>
  <inkml:trace contextRef="#ctx0" brushRef="#br0">0 0 26119 214195 79112,'14'13'2832'0'0,"9"6"-2832"0"0,-1 0 0 0 0,-3-3 0 0 0,8 3 0 0 0,0 0 0 0 0,-5-5 0 0 0,11 6 0 0 0,0-2 0 0 0,-5-3 0 0 0,7 4 0 0 0,-3-2 0 0 0,-6-4 0 0 0,5 2 0 0 0,-3-3 0 0 0,-6-2 0 0 0,-7-4 0 0 0,10 3 0 0 0,-1 0 0 0 0,-4-1 0 0 0,-5-3 0 0 0,8 2 0 0 0,0 0 0 0 0,-4-2-28951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16.258"/>
    </inkml:context>
    <inkml:brush xml:id="br0">
      <inkml:brushProperty name="width" value="0.2" units="cm"/>
      <inkml:brushProperty name="height" value="1.2" units="cm"/>
      <inkml:brushProperty name="color" value="#5B2D90"/>
      <inkml:brushProperty name="inkEffects" value="pencil"/>
    </inkml:brush>
  </inkml:definitions>
  <inkml:trace contextRef="#ctx0" brushRef="#br0">0 0 25975 207893 80346,'1'0'2848'0'0,"17"2"-2848"0"0,4 1 0 0 0,14 0 0 0 0,1 1 0 0 0,6 0 0 0 0,-2-1 0 0 0,5 1 0 0 0,-6 0 0 0 0,-8-2 64 0 0,-11 0-64 0 0,2-1 0 0 0,-3 0 0 0 0,-5 0 0 0 0,-5-1 0 0 0,-4 0 0 0 0,-3 0 0 0 0,8 0 0 0 0,2 0 0 0 0,-1 0 0 0 0,-3 0 0 0 0,-3 0 0 0 0,-2 0 0 0 0,-2 0 0 0 0,-1 0 0 0 0,-1 0 64 0 0,-1 0-64 0 0,1 0 0 0 0,-1 0 0 0 0,1 0 0 0 0,0 0 0 0 0,-1 0 0 0 0,1 0 0 0 0,0 0 0 0 0,0 0 0 0 0,0 0 0 0 0,0 0 0 0 0,0 0 0 0 0,-2 6 0 0 0,-1 1-704 0 0,1-1-1144 0 0,2-5-8808 0 0,1-2-5087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22.342"/>
    </inkml:context>
    <inkml:brush xml:id="br0">
      <inkml:brushProperty name="width" value="0.1" units="cm"/>
      <inkml:brushProperty name="height" value="0.1" units="cm"/>
      <inkml:brushProperty name="color" value="#F4F91B"/>
    </inkml:brush>
  </inkml:definitions>
  <inkml:trace contextRef="#ctx0" brushRef="#br0">464 550 15519 0 0,'0'0'1559'0'0,"3"-4"-1354"0"0,11-14 194 0 0,-11 14 106 0 0,1-1 27 0 0,0 0-367 0 0,-2 2-100 0 0,0 1 1 0 0,0-1-1 0 0,0 0 1 0 0,0 1-1 0 0,-1-1 0 0 0,3-6 1 0 0,6-14-49 0 0,-6 4-17 0 0,-5 18 150 0 0,1-1 0 0 0,0 0 0 0 0,0 0-1 0 0,-1 1 1 0 0,1-1 0 0 0,-1 0 0 0 0,1 0-1 0 0,-1 1 1 0 0,0-1 0 0 0,0 1 0 0 0,0-1 0 0 0,0 1-1 0 0,0-1 1 0 0,0 1 0 0 0,0-1 0 0 0,0 1-1 0 0,0 0 1 0 0,-1 0 0 0 0,1-1 0 0 0,0 1-1 0 0,-1 0 1 0 0,1 0 0 0 0,-3 0 0 0 0,-10-8 114 0 0,1 0 0 0 0,0-1 0 0 0,0 0 0 0 0,1-1 0 0 0,1 0 1 0 0,0-1-1 0 0,0 0 0 0 0,1-1 0 0 0,-16-26 0 0 0,13 20-107 0 0,-1 0 1 0 0,-1 2-1 0 0,-1 0 0 0 0,-1 0 0 0 0,-27-20 0 0 0,-20-21 163 0 0,55 50-257 0 0,0 1 1 0 0,-1 0-1 0 0,1 0 0 0 0,-2 0 1 0 0,1 2-1 0 0,-1-1 0 0 0,0 1 1 0 0,-18-6-1 0 0,-23-10 261 0 0,33 14-245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22.780"/>
    </inkml:context>
    <inkml:brush xml:id="br0">
      <inkml:brushProperty name="width" value="0.1" units="cm"/>
      <inkml:brushProperty name="height" value="0.1" units="cm"/>
      <inkml:brushProperty name="color" value="#F4F91B"/>
    </inkml:brush>
  </inkml:definitions>
  <inkml:trace contextRef="#ctx0" brushRef="#br0">710 1 26375 0 0,'-48'6'532'0'0,"-39"2"1325"0"0,75-9-1430 0 0,10 1-438 0 0,-1 0 0 0 0,1-1 0 0 0,-1 1-1 0 0,1 1 1 0 0,-1-1 0 0 0,1 0 0 0 0,-1 1 0 0 0,1-1 0 0 0,-1 1 0 0 0,-2 1-1 0 0,-8 1-97 0 0,-169 10-28 0 0,22-3 146 0 0,74-7-9 0 0,26-2 0 0 0,43 0 0 0 0,2-1 0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23.266"/>
    </inkml:context>
    <inkml:brush xml:id="br0">
      <inkml:brushProperty name="width" value="0.1" units="cm"/>
      <inkml:brushProperty name="height" value="0.1" units="cm"/>
      <inkml:brushProperty name="color" value="#F4F91B"/>
    </inkml:brush>
  </inkml:definitions>
  <inkml:trace contextRef="#ctx0" brushRef="#br0">624 0 25887 0 0,'-18'1'1493'0'0,"-29"4"0"0"0,-52 16-1883 0 0,66-13 634 0 0,-26 6-244 0 0,-97 25 0 0 0,146-36 0 0 0,-1 1 0 0 0,1 0 0 0 0,0 1 0 0 0,1 0 0 0 0,-1 1 0 0 0,-13 10 0 0 0,-1 4 0 0 0,-22 23 0 0 0,31-27 0 0 0,-21 27 0 0 0,28-33 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23.810"/>
    </inkml:context>
    <inkml:brush xml:id="br0">
      <inkml:brushProperty name="width" value="0.1" units="cm"/>
      <inkml:brushProperty name="height" value="0.1" units="cm"/>
      <inkml:brushProperty name="color" value="#F4F91B"/>
    </inkml:brush>
  </inkml:definitions>
  <inkml:trace contextRef="#ctx0" brushRef="#br0">44 0 25775 0 0,'0'0'2583'0'0,"-3"9"-2366"0"0,-9 35-193 0 0,-1 2-24 0 0,4 0 0 0 0,3 10 0 0 0,8 9 0 0 0,4-4 0 0 0,3 2 0 0 0,1 1 0 0 0,-1-5 0 0 0,-2-2 0 0 0,-3-2 0 0 0,-1-1 0 0 0</inkml:trace>
  <inkml:trace contextRef="#ctx0" brushRef="#br0" timeOffset="1">181 1069 25711 0 0,'5'12'587'0'0,"16"36"78"0"0,-16-36 666 0 0,1-2-1114 0 0,22 44-193 0 0,17 20-24 0 0,5-7 0 0 0,9-1 0 0 0,-47-54 0 0 0,1-1 0 0 0,24 16 0 0 0,-16-15 0 0 0,26 12 0 0 0,23 5 0 0 0,-52-22-3 0 0,-3-2-25 0 0,31 8-1 0 0,5-1 17 0 0</inkml:trace>
  <inkml:trace contextRef="#ctx0" brushRef="#br0" timeOffset="2">941 1581 25511 0 0,'0'0'2560'0'0,"13"-2"-2344"0"0,51-6-192 0 0,8-1-24 0 0,-1-2 0 0 0,-5 2 0 0 0,-4 1 0 0 0,8 1 0 0 0,-10 0 0 0 0,0-3 0 0 0,12-3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36:05.724"/>
    </inkml:context>
    <inkml:brush xml:id="br0">
      <inkml:brushProperty name="width" value="0.1" units="cm"/>
      <inkml:brushProperty name="height" value="0.1" units="cm"/>
      <inkml:brushProperty name="color" value="#E71224"/>
    </inkml:brush>
  </inkml:definitions>
  <inkml:trace contextRef="#ctx0" brushRef="#br0">1119 47 3279 0 0,'0'-2'118'0'0,"0"0"0"0"0,0 0 0 0 0,0 1-1 0 0,0-1 1 0 0,0 0 0 0 0,-1 0 0 0 0,1 1-1 0 0,0-1 1 0 0,-1 0 0 0 0,0 1 0 0 0,1-1-1 0 0,-1 1 1 0 0,0-1 0 0 0,0 1 0 0 0,0-1-1 0 0,0 1 1 0 0,0-1 0 0 0,0 1 0 0 0,0 0-1 0 0,-1-1 1 0 0,1 1 0 0 0,-3-1-1 0 0,2 0-62 0 0,-1 1 0 0 0,0 0 0 0 0,0 0 0 0 0,0 0 0 0 0,-1 0-1 0 0,1 0 1 0 0,0 1 0 0 0,0-1 0 0 0,0 1 0 0 0,-1 0 0 0 0,-4 0-1 0 0,-4 2 114 0 0,0-1-1 0 0,1 2 1 0 0,-1 0-1 0 0,1 0 1 0 0,-1 1 0 0 0,-10 5-1 0 0,4 0 213 0 0,0 0-1 0 0,1 1 1 0 0,0 1-1 0 0,1 1 1 0 0,-24 23-1 0 0,26-21-297 0 0,0 1 0 0 0,1 1 0 0 0,1 0-1 0 0,1 1 1 0 0,0 0 0 0 0,2 0 0 0 0,0 1 0 0 0,-8 21-1 0 0,-53 119 557 0 0,53-125-411 0 0,-2 0 1 0 0,-35 47-1 0 0,30-49 15 0 0,-32 43 193 0 0,49-63-394 0 0,1 0 0 0 0,1 0 0 0 0,-1 0 0 0 0,2 1 0 0 0,-6 18 0 0 0,7-11 52 0 0,2-19-84 0 0,1 1 1 0 0,0-1-1 0 0,0 1 1 0 0,0-1-1 0 0,0 0 1 0 0,0 1 0 0 0,0-1-1 0 0,0 1 1 0 0,-1-1-1 0 0,1 1 1 0 0,0-1-1 0 0,1 1 1 0 0,-1-1 0 0 0,0 1-1 0 0,0-1 1 0 0,0 1-1 0 0,0-1 1 0 0,0 1-1 0 0,0-1 1 0 0,1 1 0 0 0,-1-1-1 0 0,0 1 1 0 0,0-1-1 0 0,1 0 1 0 0,-1 1-1 0 0,0-1 1 0 0,1 1 0 0 0,-1-1-1 0 0,0 0 1 0 0,1 1-1 0 0,0-1 9 0 0,-1-1-1 0 0,0 1 0 0 0,1 0 0 0 0,-1-1 1 0 0,0 1-1 0 0,1-1 0 0 0,-1 1 0 0 0,0-1 1 0 0,0 1-1 0 0,0-1 0 0 0,1 1 0 0 0,-1 0 1 0 0,0-1-1 0 0,0 1 0 0 0,0-1 0 0 0,0 1 1 0 0,0-1-1 0 0,0 1 0 0 0,0-1 0 0 0,0 0 1 0 0,0 1-1 0 0,0-1 0 0 0,0 1 0 0 0,0-1 1 0 0,0 1-1 0 0,0-1 0 0 0,-1 0 0 0 0,-2-15 122 0 0,-3 5-119 0 0,-1 1 0 0 0,-1-1 0 0 0,0 1 1 0 0,-17-16-1 0 0,-6-8 177 0 0,-89-121 331 0 0,92 114-216 0 0,-45-86 0 0 0,-43-92 704 0 0,114 215-1002 0 0,0 0-1 0 0,0 0 0 0 0,0 0 0 0 0,1 0 1 0 0,-2-6-1 0 0,3 9-13 0 0,0 0 0 0 0,-1 1 0 0 0,1-1 0 0 0,0 1 0 0 0,0-1 0 0 0,0 0 0 0 0,0 1 0 0 0,0-1 0 0 0,0 1 0 0 0,0-1 0 0 0,0 0 0 0 0,0 1 0 0 0,1-1 0 0 0,-1 0 0 0 0,0 1 0 0 0,0-1 0 0 0,0 1 0 0 0,1-1 0 0 0,-1 1 0 0 0,0-1 0 0 0,1 1 0 0 0,-1-1 0 0 0,0 1 0 0 0,1-1 0 0 0,-1 1 0 0 0,1-1 0 0 0,-1 1 0 0 0,1-1 0 0 0,-1 1 0 0 0,1 0 0 0 0,-1-1 0 0 0,1 1 0 0 0,-1 0 0 0 0,1 0 0 0 0,-1-1 0 0 0,1 1 0 0 0,0 0 0 0 0,-1 0 0 0 0,1 0 0 0 0,-1 0 0 0 0,1-1 0 0 0,0 1 0 0 0,-1 0 0 0 0,1 0 0 0 0,1 1 0 0 0,5-1-4 0 0,0 1 0 0 0,0 0 1 0 0,-1 1-1 0 0,1 0 0 0 0,0 0 0 0 0,0 0 0 0 0,-1 1 0 0 0,1 0 0 0 0,-1 0 0 0 0,6 5 0 0 0,11 6-10 0 0,25 23-1 0 0,-31-22 15 0 0,0 2 0 0 0,-1-1 0 0 0,26 36 0 0 0,33 64 0 0 0,-21-31 0 0 0,-27-46-11 0 0,1-1-1 0 0,55 57 0 0 0,-61-74 1435 0 0,29 21 0 0 0,-41-35-1601 0 0,0 1 1 0 0,0-1-1 0 0,1-1 1 0 0,0 0-1 0 0,0 0 1 0 0,0-1-1 0 0,1-1 1 0 0,0 0-1 0 0,0 0 1 0 0,0-1-1 0 0,0-1 1 0 0,0 0-1 0 0,23 0 1 0 0,-16-2 265 0 0,0-1 1 0 0,0-1-1 0 0,35-8 1 0 0,-45 8-53 0 0,0-1-1 0 0,-1 0 1 0 0,1-1-1 0 0,-1 0 1 0 0,1 0 0 0 0,-1 0-1 0 0,0-1 1 0 0,-1-1 0 0 0,14-11-1 0 0,-18 14-27 0 0,-1-1-1 0 0,1 1 0 0 0,-1-1 1 0 0,0 0-1 0 0,0 0 0 0 0,0 0 1 0 0,0 0-1 0 0,-1 0 0 0 0,1 0 1 0 0,-1 0-1 0 0,0-1 1 0 0,-1 1-1 0 0,1 0 0 0 0,-1-8 1 0 0,1-7 54 0 0,-6-39 1 0 0,3 41-55 0 0,-18-126 22 0 0,14 116-19 0 0,-1 1 0 0 0,-1 0 1 0 0,-14-31-1 0 0,19 51-11 0 0,0 1 0 0 0,0 0 0 0 0,0 0 0 0 0,-1 0 0 0 0,1 0 1 0 0,-1 0-1 0 0,0 1 0 0 0,-1 0 0 0 0,1 0 0 0 0,-1 0 0 0 0,0 0 0 0 0,1 1 0 0 0,-2 0 1 0 0,1 0-1 0 0,0 0 0 0 0,-1 0 0 0 0,1 1 0 0 0,-1 0 0 0 0,0 0 0 0 0,0 1 0 0 0,-8-2 1 0 0,7 3-2 0 0,-1-1 0 0 0,1 1 0 0 0,0 0 1 0 0,0 1-1 0 0,0-1 0 0 0,0 2 0 0 0,0-1 1 0 0,0 1-1 0 0,0 0 0 0 0,0 0 0 0 0,0 1 1 0 0,1-1-1 0 0,0 2 0 0 0,-1-1 0 0 0,1 1 1 0 0,0 0-1 0 0,-9 8 0 0 0,4-2 24 0 0,1 1-1 0 0,1 0 1 0 0,0 0-1 0 0,1 1 1 0 0,-9 15 0 0 0,-30 68 289 0 0,6-11 3 0 0,21-46-63 0 0,-2-1 0 0 0,-1-2 0 0 0,-54 63 0 0 0,61-81-561 0 0,2-1-20 0 0,-1-1 0 0 0,0-1-1 0 0,-1 0 1 0 0,-31 20 0 0 0,14-16 329 0 0,21-13 0 0 0,1 1 0 0 0,0 0 0 0 0,0 1 0 0 0,0 1 0 0 0,-9 8 0 0 0,48-44 343 0 0,47-63 0 0 0,-62 72-281 0 0,-1 0 0 0 0,-1-1 0 0 0,0 0 1 0 0,-2-1-1 0 0,8-25 0 0 0,6-41 43 0 0,-4-1 0 0 0,8-100 0 0 0,-22 149-87 0 0,3-38-18 0 0,-28 288-220 0 0,-9 60 150 0 0,-19-58 16 0 0,30-172 54 0 0,6-16 0 0 0,9-17 0 0 0,2-4 0 0 0,-1 1 0 0 0,-1 0 0 0 0,1 0 0 0 0,-1-1 0 0 0,1 0 0 0 0,-6 7 0 0 0,6-15 11 0 0,0 0 0 0 0,0 0 0 0 0,0 0 0 0 0,1 0-1 0 0,-1 0 1 0 0,1 0 0 0 0,-2-8 0 0 0,-1-23 97 0 0,-5-29-50 0 0,4 0-1 0 0,1-68 1 0 0,32-153 4 0 0,-18 199-60 0 0,-9 70-2 0 0,1-10 0 0 0,-2 25 0 0 0,0 0 0 0 0,0 0 0 0 0,0-1 0 0 0,1 1 0 0 0,-1 0 0 0 0,0 0 0 0 0,1 0 0 0 0,-1 0 0 0 0,1 0 0 0 0,0 0 0 0 0,-1 0 0 0 0,1 0 0 0 0,0 0 0 0 0,-1 0 0 0 0,1 0 0 0 0,1-1 0 0 0,-1 5-1 0 0,-1-1 0 0 0,1 0-1 0 0,-1 0 1 0 0,0 0 0 0 0,0 0-1 0 0,0 0 1 0 0,0 5 0 0 0,0-6-3 0 0,-13 164-130 0 0,0-37 37 0 0,5-68 60 0 0,6-38 25 0 0,-2 0 0 0 0,0 0 0 0 0,-1-1 0 0 0,-2 1 0 0 0,0-1 0 0 0,-1-1 1 0 0,-1 0-1 0 0,-13 22 0 0 0,1-13 7 0 0,-42 46-1 0 0,19-24 6 0 0,37-44 0 0 0,1 1 0 0 0,0-1 0 0 0,0 1 0 0 0,1 1 0 0 0,0-1 0 0 0,0 1 0 0 0,1 0 0 0 0,0 0 0 0 0,-3 14 0 0 0,-3 22-544 0 0,2 1-1 0 0,-2 77 1 0 0,8-73-1175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59:24.228"/>
    </inkml:context>
    <inkml:brush xml:id="br0">
      <inkml:brushProperty name="width" value="0.1" units="cm"/>
      <inkml:brushProperty name="height" value="0.1" units="cm"/>
      <inkml:brushProperty name="color" value="#F4F91B"/>
    </inkml:brush>
  </inkml:definitions>
  <inkml:trace contextRef="#ctx0" brushRef="#br0">0 1237 25487 0 0,'266'-37'2792'0'0,"-205"20"-2792"0"0,2-5 0 0 0</inkml:trace>
  <inkml:trace contextRef="#ctx0" brushRef="#br0" timeOffset="1">535 1107 25567 0 0,'124'-59'2321'0'0,"-116"54"-1911"0"0,32-22-365 0 0,9-13-45 0 0,1-4 0 0 0,-8 2 0 0 0,-29 30 9 0 0,14-19 35 0 0,-5 3-33 0 0,2-3-11 0 0,-4 2 0 0 0,-3-2 0 0 0,-3-3 0 0 0,-5 0 0 0 0,-3-3 0 0 0,0 0 0 0 0,0 2 0 0 0,3 2 0 0 0,1 2 0 0 0,1 0 0 0 0,0 0 0 0 0,-2 3 0 0 0,-5 16 25 0 0,-2-5 78 0 0,-5-38-39 0 0,-19-65-59 0 0,14 85 43 0 0,3 6-162 0 0,1-1 0 0 0,-2-44 0 0 0,6 71-598 0 0,25-18-8384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0:17.402"/>
    </inkml:context>
    <inkml:brush xml:id="br0">
      <inkml:brushProperty name="width" value="0.1" units="cm"/>
      <inkml:brushProperty name="height" value="0.1" units="cm"/>
      <inkml:brushProperty name="color" value="#F4F91B"/>
    </inkml:brush>
  </inkml:definitions>
  <inkml:trace contextRef="#ctx0" brushRef="#br0">312 184 12031 0 0,'-64'-22'1211'0'0,"58"20"-1230"0"0,1 0 156 0 0,-1 1-1 0 0,1-1 0 0 0,1 0 1 0 0,-8-5-1 0 0,11 7-143 0 0,0-1 0 0 0,0 0 0 0 0,0 1 0 0 0,0-1 0 0 0,0 0-1 0 0,1 0 1 0 0,-1 0 0 0 0,0 0 0 0 0,0 0 0 0 0,1 0 0 0 0,-1 0 0 0 0,1 0 0 0 0,-1 0 0 0 0,1 0-1 0 0,-1 0 1 0 0,1 0 0 0 0,0 0 0 0 0,-1-1 0 0 0,1 1 0 0 0,0 0 0 0 0,0 0 0 0 0,0 0 0 0 0,0 0-1 0 0,0-3 1 0 0,0 1-17 0 0,0-1 0 0 0,0 1-1 0 0,0-1 1 0 0,-1 1 0 0 0,1-1-1 0 0,-1 1 1 0 0,0 0 0 0 0,0-1 0 0 0,0 1-1 0 0,0 0 1 0 0,-1-1 0 0 0,1 1-1 0 0,-1 0 1 0 0,0 0 0 0 0,0 0-1 0 0,0 1 1 0 0,0-1 0 0 0,-1 0-1 0 0,1 1 1 0 0,-1-1 0 0 0,1 1 0 0 0,-1 0-1 0 0,0 0 1 0 0,0 0 0 0 0,0 0-1 0 0,-4-1 1 0 0,-6-4 855 0 0,-2 1 0 0 0,1 0 0 0 0,-1 1 0 0 0,-23-5 0 0 0,30 9-455 0 0,0-1 0 0 0,0 1 0 0 0,-11 1 0 0 0,8-2-155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0:18.690"/>
    </inkml:context>
    <inkml:brush xml:id="br0">
      <inkml:brushProperty name="width" value="0.1" units="cm"/>
      <inkml:brushProperty name="height" value="0.1" units="cm"/>
      <inkml:brushProperty name="color" value="#F4F91B"/>
    </inkml:brush>
  </inkml:definitions>
  <inkml:trace contextRef="#ctx0" brushRef="#br0">2614 217 21511 0 0,'-278'-63'488'0'0,"200"46"67"0"0,50 12 203 0 0,-45-15 1 0 0,1 0-663 0 0,17 12 177 0 0,-103-3 0 0 0,72 7-35 0 0,-231-29 58 0 0,251 27-108 0 0,-72 2 0 0 0,78 8-77 0 0,37-2-90 0 0,-29-1-1 0 0,-147-17-20 0 0,59 3 0 0 0,-1 9-9 0 0,122 6 0 0 0,0 0 0 0 0,0 1-1 0 0,1 0 1 0 0,-1 2 0 0 0,-23 9 0 0 0,9-2 9 0 0,-77 33-4 0 0,89-35-11 0 0,1 1 0 0 0,1 0 0 0 0,-23 18 0 0 0,27-17 2 0 0,0 0-1 0 0,0 2 1 0 0,2-1 0 0 0,-20 25-1 0 0,17-16-4 0 0,1 0 0 0 0,1 0-1 0 0,1 2 1 0 0,2 0 0 0 0,0 0-1 0 0,1 1 1 0 0,-11 41 0 0 0,13-34-4 0 0,1 1 1 0 0,2 0 0 0 0,1 1-1 0 0,1-1 1 0 0,4 61 0 0 0,2-58-2 0 0,-2-1 0 0 0,-2 1-1 0 0,-1-1 1 0 0,-2 1 0 0 0,-10 44 0 0 0,5-34 23 0 0,3 2 0 0 0,1-1 0 0 0,2 1 0 0 0,2 0 0 0 0,8 63 0 0 0,-3-85 0 0 0,1 1 0 0 0,1-1 0 0 0,2 0 0 0 0,1 0 0 0 0,0-1 0 0 0,2 0 0 0 0,19 32 0 0 0,-20-42 0 0 0,1 0 0 0 0,19 20 0 0 0,-2-2 0 0 0,-3 0 1 0 0,74 85 9 0 0,-5-16 43 0 0,14 1 11 0 0,-76-80-64 0 0,41 23 0 0 0,-60-38 0 0 0,1-1 0 0 0,0 0 0 0 0,0-1 0 0 0,26 8 0 0 0,-8-4 0 0 0,74 29 0 0 0,-65-24 0 0 0,47 18 11 0 0,9-7 42 0 0,-13-7 0 0 0,-18-7-31 0 0,-40-10 20 0 0,93 3 22 0 0,-9-2 12 0 0,122-13-1 0 0,-190 5-27 0 0,-10-1-33 0 0,1-1 1 0 0,-1-2-1 0 0,0-1 0 0 0,55-27 0 0 0,3-14-17 0 0,41-22 68 0 0,225-111 126 0 0,-318 159-181 0 0,-2-1 0 0 0,0-2 0 0 0,51-54 0 0 0,26-20 9 0 0,15 8 102 0 0,-8 8-12 0 0,-111 78-110 0 0,0 0 0 0 0,0 0 0 0 0,-1-1 0 0 0,0 0 0 0 0,0 0 0 0 0,-1-1 0 0 0,0 0-1 0 0,-1 0 1 0 0,0-1 0 0 0,-1 1 0 0 0,8-22 0 0 0,-10 19 1 0 0,0 0 0 0 0,0-1 0 0 0,-1 1 0 0 0,-1-1 0 0 0,0 0 0 0 0,-1 1 1 0 0,-1-1-1 0 0,0 0 0 0 0,-1 1 0 0 0,-3-17 0 0 0,-29-100 120 0 0,26 104-102 0 0,-1 1 1 0 0,-2 0 0 0 0,-13-23 0 0 0,-44-86 86 0 0,54 109-98 0 0,-4-11 103 0 0,-34-49 0 0 0,20 37 54 0 0,14 24-69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0:19.096"/>
    </inkml:context>
    <inkml:brush xml:id="br0">
      <inkml:brushProperty name="width" value="0.1" units="cm"/>
      <inkml:brushProperty name="height" value="0.1" units="cm"/>
      <inkml:brushProperty name="color" value="#F4F91B"/>
    </inkml:brush>
  </inkml:definitions>
  <inkml:trace contextRef="#ctx0" brushRef="#br0">214 146 25111 0 0,'0'0'2680'0'0,"-2"-2"-2592"0"0,-2-2-88 0 0,-3-2 80 0 0,-6-5 0 0 0,-5-4 0 0 0,-10-5 0 0 0,-4-2-600 0 0,-3-2-120 0 0,0 3-32 0 0,-4 1-9944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48:31.568"/>
    </inkml:context>
    <inkml:brush xml:id="br0">
      <inkml:brushProperty name="width" value="0.1" units="cm"/>
      <inkml:brushProperty name="height" value="0.1" units="cm"/>
      <inkml:brushProperty name="color" value="#66CC00"/>
    </inkml:brush>
  </inkml:definitions>
  <inkml:trace contextRef="#ctx0" brushRef="#br0">372 249 5983 0 0,'-11'-3'517'0'0,"8"2"-497"0"0,-1 0 1 0 0,1 0-1 0 0,0-1 1 0 0,0 1 0 0 0,-6-4-1 0 0,2-6-256 0 0,7 11 191 0 0,0 0-1 0 0,1 0 0 0 0,-1 0 0 0 0,0 0 0 0 0,0-1 0 0 0,1 1 0 0 0,-1 0 1 0 0,0 0-1 0 0,1 0 0 0 0,-1 0 0 0 0,0 0 0 0 0,1 0 0 0 0,-1 0 0 0 0,0 0 0 0 0,0 0 1 0 0,1 0-1 0 0,-1 0 0 0 0,0 0 0 0 0,1 0 0 0 0,-1 1 0 0 0,0-1 0 0 0,1 0 1 0 0,-1 0-1 0 0,0 0 0 0 0,0 0 0 0 0,1 0 0 0 0,-1 1 0 0 0,0-1 0 0 0,0 0 0 0 0,1 0 1 0 0,-1 0-1 0 0,0 1 0 0 0,0-1 0 0 0,1 1 0 0 0,1-1 30 0 0,-1 1 0 0 0,1 0 0 0 0,0-1 0 0 0,0 1 0 0 0,0-1-1 0 0,0 1 1 0 0,0-1 0 0 0,0 0 0 0 0,0 0 0 0 0,0 0 0 0 0,0 0 0 0 0,0 0 0 0 0,-1-1-1 0 0,1 1 1 0 0,0-1 0 0 0,0 1 0 0 0,0-1 0 0 0,0 1 0 0 0,0-1 0 0 0,-1 0 0 0 0,1 0 0 0 0,0 0-1 0 0,2-2 1 0 0,1-1 696 0 0,0 1 0 0 0,0-2 0 0 0,0 1 0 0 0,0 0 0 0 0,5-13 2337 0 0,-10 17-2980 0 0,-13 1 1225 0 0,-16 1-378 0 0,28-2-829 0 0,0 0 0 0 0,0 1 0 0 0,0-2 1 0 0,0 1-1 0 0,0 0 0 0 0,0 0 0 0 0,0 0 1 0 0,0 0-1 0 0,1-1 0 0 0,-1 1 0 0 0,0 0 1 0 0,0-1-1 0 0,0 1 0 0 0,0-1 0 0 0,0 1 0 0 0,0-1 1 0 0,1 1-1 0 0,-1-1 0 0 0,0 0 0 0 0,0 1 1 0 0,0-2-1 0 0,0-1 139 0 0,0 1 0 0 0,0-1-1 0 0,1 1 1 0 0,-1-1 0 0 0,1 0 0 0 0,0 1 0 0 0,0-1 0 0 0,0 1 0 0 0,0-4-1 0 0,0 3-130 0 0,1-1 1 0 0,-2 1-1 0 0,1-1 0 0 0,0 1 0 0 0,-1 0 0 0 0,0-4 0 0 0,-2 1-5 0 0,1 0 1 0 0,-1 1 0 0 0,-1-1-1 0 0,1 1 1 0 0,-1 0-1 0 0,0 0 1 0 0,0 0 0 0 0,-1 0-1 0 0,1 1 1 0 0,-1-1-1 0 0,0 1 1 0 0,0 1 0 0 0,-1-1-1 0 0,-7-4 1 0 0,-2 0 107 0 0,-1 1 1 0 0,0 0 0 0 0,0 1-1 0 0,-21-5 1 0 0,20 8 43 0 0,0 1-1 0 0,-1 0 1 0 0,-30 2-1 0 0,33 0-182 0 0,-41 4-27 0 0,45-3 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48:32.048"/>
    </inkml:context>
    <inkml:brush xml:id="br0">
      <inkml:brushProperty name="width" value="0.1" units="cm"/>
      <inkml:brushProperty name="height" value="0.1" units="cm"/>
      <inkml:brushProperty name="color" value="#66CC00"/>
    </inkml:brush>
  </inkml:definitions>
  <inkml:trace contextRef="#ctx0" brushRef="#br0">603 1 17623 0 0,'0'0'1359'0'0,"-41"14"-622"0"0,31-11-693 0 0,0 1-1 0 0,0 0 1 0 0,1 0-1 0 0,-1 1 1 0 0,1 0-1 0 0,0 0 1 0 0,0 1-1 0 0,1 0 1 0 0,-1 1-1 0 0,-7 8 1 0 0,-49 67 236 0 0,1-2-159 0 0,53-68-115 0 0,0-2-1 0 0,0 1 0 0 0,-1-2 1 0 0,-24 16-1 0 0,15-12 34 0 0,1 1 1 0 0,0 1-1 0 0,1 0 1 0 0,-18 19-1 0 0,18-14-16 0 0,0 1-1 0 0,1 0 0 0 0,2 1 1 0 0,-16 26-1 0 0,19-27-22 0 0,4-10 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48:32.450"/>
    </inkml:context>
    <inkml:brush xml:id="br0">
      <inkml:brushProperty name="width" value="0.1" units="cm"/>
      <inkml:brushProperty name="height" value="0.1" units="cm"/>
      <inkml:brushProperty name="color" value="#66CC00"/>
    </inkml:brush>
  </inkml:definitions>
  <inkml:trace contextRef="#ctx0" brushRef="#br0">0 67 20327 0 0,'3'11'374'0'0,"1"-1"0"0"0,0 1 0 0 0,1-1-1 0 0,0-1 1 0 0,12 19 0 0 0,4-3-332 0 0,33 35-31 0 0,-42-48-11 0 0,2-1 0 0 0,27 19 0 0 0,38 12 0 0 0,2-6 0 0 0,-5-7 0 0 0,-17-5 49 0 0,-35-15 201 0 0,41 9 59 0 0</inkml:trace>
  <inkml:trace contextRef="#ctx0" brushRef="#br0" timeOffset="1">620 440 21655 0 0,'22'-6'676'0'0,"-16"5"-413"0"0,-1-1 0 0 0,1 1 0 0 0,0 0 0 0 0,0 0 0 0 0,11 0-1 0 0,-7-1-73 0 0,17-7-130 0 0,44-9-48 0 0,9 2-11 0 0,-5 3 0 0 0,2-4 0 0 0,-12-8 0 0 0,-20 5 37 0 0,-30 10 155 0 0,-8 4-110 0 0,20-19 351 0 0,-4 0-89 0 0,0-1-248 0 0,-2-1-27 0 0,0-5-17 0 0,-1-2 0 0 0,28-65-1 0 0,-39 77-51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48:32.854"/>
    </inkml:context>
    <inkml:brush xml:id="br0">
      <inkml:brushProperty name="width" value="0.1" units="cm"/>
      <inkml:brushProperty name="height" value="0.1" units="cm"/>
      <inkml:brushProperty name="color" value="#66CC00"/>
    </inkml:brush>
  </inkml:definitions>
  <inkml:trace contextRef="#ctx0" brushRef="#br0">0 1328 23263 0 0,'36'-95'2568'0'0,"-15"32"-2448"0"0,3-4-76 0 0,25-122 0 0 0,-41 147-44 0 0,1-49 0 0 0,-15-96 0 0 0,0 95 0 0 0,4 41 0 0 0,-3 0 0 0 0,-13-63 0 0 0,-4 34 0 0 0,-44-107 0 0 0,59 168 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48:33.329"/>
    </inkml:context>
    <inkml:brush xml:id="br0">
      <inkml:brushProperty name="width" value="0.1" units="cm"/>
      <inkml:brushProperty name="height" value="0.1" units="cm"/>
      <inkml:brushProperty name="color" value="#66CC00"/>
    </inkml:brush>
  </inkml:definitions>
  <inkml:trace contextRef="#ctx0" brushRef="#br0">1535 343 23615 0 0,'-21'-48'2287'0'0,"6"16"-1989"0"0,10 22-313 0 0,-1 0 0 0 0,0 0-1 0 0,0 0 1 0 0,-13-14-1 0 0,-36-33 0 0 0,44 45-17 0 0,-2 0 21 0 0,-1 0 0 0 0,0 0 0 0 0,-25-15 1 0 0,31 23 8 0 0,1-1 1 0 0,0 2-1 0 0,-1-1 1 0 0,0 1-1 0 0,0 1 1 0 0,0-1-1 0 0,0 1 1 0 0,0 1-1 0 0,0-1 1 0 0,-10 1-1 0 0,-9-1 3 0 0,0 0 0 0 0,-31-8 0 0 0,-17-2 0 0 0,-82 2-17 0 0,128 10 5 0 0,-1 2 1 0 0,0 0-1 0 0,-37 10 0 0 0,45-6 12 0 0,15-4 0 0 0,1 0 0 0 0,-1 0 0 0 0,-10 1 0 0 0,11-2 0 0 0,0 0 0 0 0,1 0 0 0 0,-1 1 0 0 0,1 0 0 0 0,-1 0 0 0 0,1 1 0 0 0,0-1 0 0 0,0 1 0 0 0,0 0 0 0 0,0 1 0 0 0,0-1 0 0 0,1 1 0 0 0,-5 4 0 0 0,-29 21 0 0 0,-53 30-63 0 0,19-10 62 0 0,48-34-38 0 0,1 1 0 0 0,-40 36 0 0 0,34-23 29 0 0,2 2 1 0 0,1 1 0 0 0,1 1-1 0 0,2 1 1 0 0,1 1 0 0 0,2 1-1 0 0,-29 70 1 0 0,44-89 9 0 0,0 0 0 0 0,-5 31 0 0 0,2-4 0 0 0,3-13-21 0 0,1 1 1 0 0,1 59-1 0 0,1-25 19 0 0,-2 2-19 0 0,4 1-1 0 0,13 108 1 0 0,-8-134 21 0 0,3 12-53 0 0,-1-8 42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48:33.739"/>
    </inkml:context>
    <inkml:brush xml:id="br0">
      <inkml:brushProperty name="width" value="0.1" units="cm"/>
      <inkml:brushProperty name="height" value="0.1" units="cm"/>
      <inkml:brushProperty name="color" value="#66CC00"/>
    </inkml:brush>
  </inkml:definitions>
  <inkml:trace contextRef="#ctx0" brushRef="#br0">0 0 22807 0 0,'4'14'1755'0'0,"2"2"-1450"0"0,-2-6-217 0 0,-1 0 0 0 0,0 0-1 0 0,-1 0 1 0 0,2 12 0 0 0,4 3 18 0 0,-2-11-71 0 0,5 16-35 0 0,-11-29 0 0 0,13 31 0 0 0,24 41 0 0 0,-17-42 0 0 0,3 0 0 0 0,30 34 0 0 0,-31-42 0 0 0,-3-6 0 0 0,24 17 0 0 0,-16-16 0 0 0,35 17 0 0 0,30 8 0 0 0,-10-11 0 0 0,-7-12 0 0 0,-5-11 0 0 0,4-6 0 0 0,-1-11 0 0 0,-2-4 0 0 0,4 0 0 0 0,-2 1 0 0 0,-11 3-27 0 0,-49 6-109 0 0,-4-1-38 0 0,27-9-9 0 0,-27 9-120 0 0,-3-1-499 0 0,1 1 433 0 0,-4 2-8 0 0,0-1 0 0 0,0 1 1 0 0,-1-1-1 0 0,1 1 0 0 0,0-1 1 0 0,-1 0-1 0 0,5-5 0 0 0,15-11-7135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36:16.082"/>
    </inkml:context>
    <inkml:brush xml:id="br0">
      <inkml:brushProperty name="width" value="0.1" units="cm"/>
      <inkml:brushProperty name="height" value="0.1" units="cm"/>
      <inkml:brushProperty name="color" value="#E71224"/>
    </inkml:brush>
  </inkml:definitions>
  <inkml:trace contextRef="#ctx0" brushRef="#br0">814 179 1839 0 0,'-5'-22'154'0'0,"3"13"323"0"0,0 1 1 0 0,0-17 0 0 0,1 24-323 0 0,0-1 0 0 0,0 1 1 0 0,0 0-1 0 0,0 0 0 0 0,0 0 0 0 0,-1 0 0 0 0,1 0 1 0 0,0 0-1 0 0,0 0 0 0 0,-1 1 0 0 0,1-1 0 0 0,0 0 0 0 0,-1 1 1 0 0,1-1-1 0 0,-1 1 0 0 0,1-1 0 0 0,-2 1 0 0 0,1 0-81 0 0,0 1-1 0 0,1 0 0 0 0,-1 0 0 0 0,1 0 0 0 0,-1 0 0 0 0,1 0 1 0 0,-1 0-1 0 0,1 0 0 0 0,0 0 0 0 0,-1 0 0 0 0,1 1 0 0 0,-2 2 1 0 0,-12 18 291 0 0,15-21-360 0 0,-66 125 962 0 0,8-13-792 0 0,25-54-124 0 0,-48 80 94 0 0,35-65-26 0 0,25-39 53 0 0,-1 0 1 0 0,-2-1 0 0 0,-33 35 0 0 0,37-51 28 0 0,-1-1 0 0 0,-1 0 0 0 0,0-2 0 0 0,-2-1 0 0 0,-25 12 0 0 0,31-17 9 0 0,-4 4 319 0 0,62-53 442 0 0,34-46-1 0 0,-59 66-893 0 0,-1 0 1 0 0,-1-1-1 0 0,-1 0 1 0 0,-1-1-1 0 0,9-26 0 0 0,2-14 115 0 0,-4-1 0 0 0,-2-1 0 0 0,14-128 0 0 0,-29 160-146 0 0,-1 1 0 0 0,-1-1-1 0 0,-2 1 1 0 0,-1-1 0 0 0,-1 1 0 0 0,-18-55-1 0 0,15 69 67 0 0,8 17-111 0 0,0 0 0 0 0,0 0 0 0 0,0 0 0 0 0,0 0 0 0 0,0 0 0 0 0,0 0 0 0 0,-1 0 1 0 0,1 0-1 0 0,0 0 0 0 0,0 0 0 0 0,0 0 0 0 0,0 0 0 0 0,0 0 0 0 0,0 0 0 0 0,0 0 0 0 0,0 0 0 0 0,0 0 1 0 0,0 0-1 0 0,0 0 0 0 0,0 0 0 0 0,0 0 0 0 0,0 0 0 0 0,0 0 0 0 0,0 0 0 0 0,-1 0 0 0 0,1 0 1 0 0,0 0-1 0 0,0 0 0 0 0,0 0 0 0 0,0 0 0 0 0,0 0 0 0 0,0 0 0 0 0,0 0 0 0 0,0 0 0 0 0,0 0 0 0 0,0 0 1 0 0,0 0-1 0 0,0 0 0 0 0,0 0 0 0 0,0 0 0 0 0,0 0 0 0 0,0 0 0 0 0,0 0 0 0 0,0 0 0 0 0,0 0 0 0 0,0 0 1 0 0,-1 0-1 0 0,1 0 0 0 0,0 0 0 0 0,0 0 0 0 0,0 1 0 0 0,0-1 0 0 0,0 0 0 0 0,0 0 0 0 0,0 0 1 0 0,0 0-1 0 0,0 0 0 0 0,0 0 0 0 0,0 0 0 0 0,0 0 0 0 0,0 0 0 0 0,0 0 0 0 0,0 0 0 0 0,0 0 0 0 0,0 0 1 0 0,2 13-3 0 0,5 13-24 0 0,2 1 0 0 0,1-1-1 0 0,20 40 1 0 0,-3-9-2 0 0,86 229 27 0 0,-94-234 0 0 0,27 48 43 0 0,-32-75-26 0 0,-2 0 0 0 0,-1 1 0 0 0,-1 0 0 0 0,7 32 0 0 0,-16-54-14 0 0,0-1-1 0 0,-1 1 0 0 0,0 0 1 0 0,0-1-1 0 0,0 1 0 0 0,-1 5 0 0 0,1-8 3 0 0,0 0-1 0 0,0-1 1 0 0,0 1-1 0 0,0 0 0 0 0,0-1 1 0 0,-1 1-1 0 0,1 0 1 0 0,0-1-1 0 0,0 1 0 0 0,-1-1 1 0 0,1 1-1 0 0,0-1 1 0 0,-1 1-1 0 0,1-1 0 0 0,-1 1 1 0 0,1-1-1 0 0,0 1 1 0 0,-1-1-1 0 0,1 1 0 0 0,-1-1 1 0 0,1 1-1 0 0,-1-1 1 0 0,0 0-1 0 0,1 0 0 0 0,-1 1 1 0 0,1-1-1 0 0,-1 0 1 0 0,0 0-1 0 0,1 1 0 0 0,-1-1 1 0 0,0 0-1 0 0,1 0 1 0 0,-1 0-1 0 0,0 0 0 0 0,1 0 1 0 0,-1 0-1 0 0,1 0 1 0 0,-1 0-1 0 0,0 0 0 0 0,1-1 1 0 0,-1 1-1 0 0,0 0 1 0 0,-8-4 48 0 0,1 0 1 0 0,-1 0 0 0 0,1-1-1 0 0,0 0 1 0 0,1 0 0 0 0,0-1-1 0 0,-10-9 1 0 0,-4-3-14 0 0,6 6-12 0 0,-129-98 119 0 0,114 90-143 0 0,-1 1-1 0 0,-1 1 1 0 0,-34-13-1 0 0,54 26-3 0 0,-7-3 0 0 0,0 0 0 0 0,0 2 0 0 0,-1 0 0 0 0,-29-5 0 0 0,38 10-6 0 0,1 0 0 0 0,-1 1-1 0 0,1 0 1 0 0,-1 1 0 0 0,1 0 0 0 0,-12 2-1 0 0,20-2 3 0 0,-1-1 0 0 0,1 1 0 0 0,-1-1-1 0 0,1 1 1 0 0,0 0 0 0 0,-1 0-1 0 0,1 1 1 0 0,0-1 0 0 0,0 0 0 0 0,0 1-1 0 0,0-1 1 0 0,0 1 0 0 0,0-1-1 0 0,0 1 1 0 0,0 0 0 0 0,1 0-1 0 0,-1 0 1 0 0,1 0 0 0 0,-1 0 0 0 0,1 0-1 0 0,0 1 1 0 0,0-1 0 0 0,0 0-1 0 0,0 1 1 0 0,0-1 0 0 0,1 0-1 0 0,-1 1 1 0 0,1-1 0 0 0,-1 1 0 0 0,1-1-1 0 0,0 4 1 0 0,0-3 1 0 0,1 0 1 0 0,-1 0 0 0 0,1 0-1 0 0,-1-1 1 0 0,1 1-1 0 0,0 0 1 0 0,0 0-1 0 0,0-1 1 0 0,1 1-1 0 0,-1 0 1 0 0,0-1-1 0 0,1 1 1 0 0,0-1-1 0 0,0 0 1 0 0,0 1-1 0 0,0-1 1 0 0,0 0-1 0 0,0 0 1 0 0,0-1-1 0 0,1 1 1 0 0,-1 0 0 0 0,1-1-1 0 0,-1 1 1 0 0,6 1-1 0 0,5 3-18 0 0,1-1 0 0 0,0-1-1 0 0,25 5 1 0 0,-26-6 29 0 0,2 1 18 0 0,0-1 1 0 0,0-1-1 0 0,0 0 0 0 0,0-1 0 0 0,1-1 0 0 0,-1 0 0 0 0,0-1 1 0 0,0-1-1 0 0,0 0 0 0 0,0-1 0 0 0,0-1 0 0 0,0 0 0 0 0,-1-1 1 0 0,1-1-1 0 0,20-11 0 0 0,10-10 21 0 0,-1-2 0 0 0,-2-1 1 0 0,-1-3-1 0 0,-1-1 0 0 0,-2-2 0 0 0,35-43 1 0 0,-69 73-40 0 0,1 0 1 0 0,-2 0-1 0 0,1 0 1 0 0,-1 0-1 0 0,0 0 1 0 0,0-1-1 0 0,3-11 1 0 0,-6 17-9 0 0,1-1 0 0 0,0 0 0 0 0,-1 1 0 0 0,0-1 1 0 0,1 0-1 0 0,-1 0 0 0 0,0 1 0 0 0,0-1 0 0 0,0 0 1 0 0,0 0-1 0 0,0 1 0 0 0,-1-1 0 0 0,1 0 0 0 0,0 0 0 0 0,-1 1 1 0 0,1-1-1 0 0,-1 0 0 0 0,0 1 0 0 0,0-1 0 0 0,1 1 1 0 0,-1-1-1 0 0,0 1 0 0 0,0-1 0 0 0,0 1 0 0 0,-1 0 0 0 0,1-1 1 0 0,0 1-1 0 0,0 0 0 0 0,-1 0 0 0 0,1 0 0 0 0,-1 0 1 0 0,1 0-1 0 0,-1 0 0 0 0,1 0 0 0 0,-4-1 0 0 0,1 1 0 0 0,1 1 0 0 0,-1-1 0 0 0,0 1 1 0 0,1 0-1 0 0,-1 0 0 0 0,0 0 0 0 0,1 0 0 0 0,-1 1 0 0 0,1-1 0 0 0,-1 1 0 0 0,0 0 0 0 0,-5 2 0 0 0,-42 20-9 0 0,44-19 3 0 0,-13 8-7 0 0,1 0 1 0 0,0 1-1 0 0,1 0 1 0 0,1 2 0 0 0,-30 31-1 0 0,-68 97-83 0 0,35-39 65 0 0,42-59 10 0 0,-1-2 0 0 0,-57 48-1 0 0,92-87 22 0 0,0-1 0 0 0,0 1 0 0 0,0-1 0 0 0,0 0 0 0 0,0 0 0 0 0,-1-1 0 0 0,1 1 0 0 0,-1-1 0 0 0,-7 3 0 0 0,12-5 3 0 0,0-1 0 0 0,0 1 0 0 0,0 0 0 0 0,0-1 0 0 0,0 1 0 0 0,0 0 0 0 0,0-1 0 0 0,0 1 0 0 0,0 0-1 0 0,0 0 1 0 0,1-1 0 0 0,-1 1 0 0 0,0 0 0 0 0,0-1 0 0 0,0 1 0 0 0,0 0 0 0 0,0 0 0 0 0,1-1 0 0 0,-1 1 0 0 0,0 0 0 0 0,0 0 0 0 0,0-1-1 0 0,1 1 1 0 0,-1 0 0 0 0,0 0 0 0 0,0-1 0 0 0,1 1 0 0 0,-1 0 0 0 0,0 0 0 0 0,1 0 0 0 0,9-10 104 0 0,-8 9-100 0 0,0 0 0 0 0,0 0 0 0 0,0 0 1 0 0,0 1-1 0 0,0-1 0 0 0,0 0 0 0 0,0 1 1 0 0,0-1-1 0 0,1 1 0 0 0,-1 0 0 0 0,0 0 1 0 0,0 0-1 0 0,0 0 0 0 0,1 0 0 0 0,-1 0 0 0 0,0 1 1 0 0,0-1-1 0 0,0 1 0 0 0,0-1 0 0 0,0 1 1 0 0,0 0-1 0 0,0 0 0 0 0,4 2 0 0 0,-2 0-151 0 0,0 0-1 0 0,0 0 0 0 0,-1 1 1 0 0,1-1-1 0 0,-1 1 0 0 0,0 0 0 0 0,0 0 1 0 0,0 0-1 0 0,3 5 0 0 0,7 14-1411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0:32.502"/>
    </inkml:context>
    <inkml:brush xml:id="br0">
      <inkml:brushProperty name="width" value="0.1" units="cm"/>
      <inkml:brushProperty name="height" value="0.1" units="cm"/>
      <inkml:brushProperty name="color" value="#66CC00"/>
    </inkml:brush>
  </inkml:definitions>
  <inkml:trace contextRef="#ctx0" brushRef="#br0">258 127 5039 0 0,'0'0'15'0'0,"-1"0"0"0"0,1 0 0 0 0,0 0 0 0 0,-1 0 0 0 0,1 0 0 0 0,-1 0 0 0 0,1-1 0 0 0,-1 1 0 0 0,1 0 0 0 0,-1 0 0 0 0,1 0 0 0 0,0 0 0 0 0,-1-1 0 0 0,1 1 0 0 0,-1 0 0 0 0,1 0 0 0 0,0-1 0 0 0,-1 1 0 0 0,1 0 0 0 0,0-1 0 0 0,-1 1 0 0 0,1 0 0 0 0,0-1 0 0 0,0 1 0 0 0,-1-1 0 0 0,1 1 0 0 0,0 0 0 0 0,0-1 0 0 0,-1 1 0 0 0,1-1 0 0 0,0 0-1 0 0,-1-19 28 0 0,1 18-44 0 0,0 0-1 0 0,1-1 1 0 0,-1 1 0 0 0,-1 0-1 0 0,1-1 1 0 0,0 1 0 0 0,0 0-1 0 0,-1 0 1 0 0,0-1 0 0 0,1 1-1 0 0,-1 0 1 0 0,0 0 0 0 0,-1-3-1 0 0,-2 1 3 0 0,0 0 0 0 0,0 1 0 0 0,0 0 0 0 0,0 0 0 0 0,0 0 0 0 0,0 0 0 0 0,-9-3 0 0 0,-6-23 9775 0 0,8 24-7226 0 0,-1 4-2186 0 0,0 1-1 0 0,0 0 1 0 0,0 1-1 0 0,0 1 1 0 0,1 0-1 0 0,-1 0 1 0 0,-20 7-1 0 0,3-5-245 0 0,12-3-98 0 0,10-1-19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0:33.390"/>
    </inkml:context>
    <inkml:brush xml:id="br0">
      <inkml:brushProperty name="width" value="0.1" units="cm"/>
      <inkml:brushProperty name="height" value="0.1" units="cm"/>
      <inkml:brushProperty name="color" value="#66CC00"/>
    </inkml:brush>
  </inkml:definitions>
  <inkml:trace contextRef="#ctx0" brushRef="#br0">1930 119 21135 0 0,'-108'0'1027'0'0,"38"-2"-272"0"0,-84-13 1 0 0,-66-23-550 0 0,167 28 146 0 0,7 4-139 0 0,0 2 0 0 0,-62 3 0 0 0,63 2-181 0 0,0-3 1 0 0,-73-10-1 0 0,-56-12-19 0 0,137 20 27 0 0,16 3-1 0 0,-1 0 0 0 0,1 1 0 0 0,0 2 0 0 0,-1 0-1 0 0,1 1 1 0 0,0 1 0 0 0,0 1 0 0 0,0 1 0 0 0,1 1-1 0 0,-31 14 1 0 0,32-12-39 0 0,0 1 0 0 0,0 1 0 0 0,1 1 0 0 0,1 0 0 0 0,-1 2 0 0 0,2 0 0 0 0,0 0 0 0 0,-22 28 0 0 0,-31 27 0 0 0,-4 4 0 0 0,55-52 21 0 0,1 2 0 0 0,-27 45 0 0 0,38-55-10 0 0,-1 1-1 0 0,1 0 1 0 0,1 0-1 0 0,1 1 1 0 0,0-1-1 0 0,1 1 0 0 0,-2 15 1 0 0,4-18-10 0 0,0-1 0 0 0,1 1 0 0 0,0-1 0 0 0,1 1 0 0 0,0-1 0 0 0,1 0 0 0 0,0 1 0 0 0,1-1 0 0 0,0 0 0 0 0,0 0 0 0 0,2-1 0 0 0,5 13 0 0 0,1-2-1 0 0,2-1 0 0 0,0 0 0 0 0,1-1 0 0 0,26 27-1 0 0,74 62 2 0 0,-22-23 74 0 0,77 95 53 0 0,-147-160-108 0 0,1 0 0 0 0,1-2 0 0 0,1 0 0 0 0,0-2 0 0 0,48 23 0 0 0,-18-15 64 0 0,109 32 0 0 0,-109-41-31 0 0,66 18 11 0 0,-25-9 10 0 0,1-5 0 0 0,1-4 0 0 0,168 5 0 0 0,-239-20-35 0 0,0 0 0 0 0,-1-2 0 0 0,1-1 1 0 0,-1-1-1 0 0,0-1 0 0 0,0-2 0 0 0,0 0 0 0 0,-1-2 0 0 0,0-1 0 0 0,0 0 0 0 0,25-16 0 0 0,187-125 91 0 0,-182 112-105 0 0,-2-3-1 0 0,55-54 0 0 0,-108 96-24 0 0,89-94 30 0 0,-76 79-21 0 0,-1-1 0 0 0,-1-1 0 0 0,0 0 0 0 0,11-24 0 0 0,-22 40-6 0 0,10-19 21 0 0,7-27 0 0 0,-15 39-15 0 0,0 0-1 0 0,0 0 0 0 0,-1 1 1 0 0,-1-1-1 0 0,1 0 1 0 0,-1 0-1 0 0,-1-9 0 0 0,-1 2 26 0 0,-1 0 0 0 0,0-1 0 0 0,-1 1-1 0 0,-1 1 1 0 0,0-1 0 0 0,-1 1 0 0 0,0 0 0 0 0,-1 0-1 0 0,-16-23 1 0 0,7 17 20 0 0,0 0 0 0 0,-1 2 1 0 0,-2 0-1 0 0,1 0 0 0 0,-26-16 0 0 0,-11-6 116 0 0,-1 3-1 0 0,-2 3 1 0 0,-72-32 0 0 0,53 28-1647 0 0,56 27-732 0 0,-62-31-10295 0 0,-14-6 4350 0 0,-6 0 4151 0 0,4 4 3949 0 0,41 20 24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0:40.858"/>
    </inkml:context>
    <inkml:brush xml:id="br0">
      <inkml:brushProperty name="width" value="0.1" units="cm"/>
      <inkml:brushProperty name="height" value="0.1" units="cm"/>
      <inkml:brushProperty name="color" value="#66CC00"/>
    </inkml:brush>
  </inkml:definitions>
  <inkml:trace contextRef="#ctx0" brushRef="#br0">166 196 8319 0 0,'0'-2'87'0'0,"0"-1"-1"0"0,0 1 0 0 0,0 0 1 0 0,0 0-1 0 0,-1 0 0 0 0,1 0 1 0 0,0 1-1 0 0,-1-1 1 0 0,1 0-1 0 0,-1 0 0 0 0,0 0 1 0 0,0 0-1 0 0,0 0 0 0 0,0 1 1 0 0,0-1-1 0 0,-2-3 0 0 0,2 3 42 0 0,0 1 1 0 0,0-1-1 0 0,0 0 0 0 0,1 0 0 0 0,-1 0 0 0 0,0 0 0 0 0,1 0 0 0 0,0 0 0 0 0,-1 0 1 0 0,1-1-1 0 0,0 1 0 0 0,0-3 0 0 0,4-29-274 0 0,-2 20 230 0 0,-2 13-170 0 0,1-3 344 0 0,-1 0 0 0 0,1 0-1 0 0,-1 0 1 0 0,0 0 0 0 0,-1 0-1 0 0,0-8 1 0 0,0 11 0 0 0,1-1 0 0 0,-1 1 0 0 0,0 0 1 0 0,0-1-1 0 0,0 1 0 0 0,1 0 0 0 0,-1 0 0 0 0,0-1 1 0 0,-1 1-1 0 0,1 0 0 0 0,0 0 0 0 0,0 0 0 0 0,0 0 1 0 0,0 1-1 0 0,-1-1 0 0 0,1 0 0 0 0,0 0 0 0 0,-1 1 0 0 0,1-1 1 0 0,-1 1-1 0 0,1-1 0 0 0,-3 1 0 0 0,-5-2-151 0 0,0 0 0 0 0,-17 0-1 0 0,-9-2-10 0 0,-1-6-96 0 0,26 7 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0:41.338"/>
    </inkml:context>
    <inkml:brush xml:id="br0">
      <inkml:brushProperty name="width" value="0.1" units="cm"/>
      <inkml:brushProperty name="height" value="0.1" units="cm"/>
      <inkml:brushProperty name="color" value="#66CC00"/>
    </inkml:brush>
  </inkml:definitions>
  <inkml:trace contextRef="#ctx0" brushRef="#br0">1979 41 21335 0 0,'-65'-10'2228'0'0,"57"9"-2175"0"0,1 0-1 0 0,0 0 1 0 0,-11 2-1 0 0,-5-1-10 0 0,-162-19 72 0 0,132 13-84 0 0,31 4 43 0 0,-1 1 0 0 0,0 0 0 0 0,1 2 0 0 0,-1 1 0 0 0,0 0-1 0 0,1 2 1 0 0,0 1 0 0 0,-40 13 0 0 0,-57 31-73 0 0,67-26 0 0 0,-89 26 0 0 0,-90-4 302 0 0,158-33-239 0 0,38-3-9 0 0,1 0-1 0 0,0 3 0 0 0,-53 25 1 0 0,-31 11-57 0 0,49-25 3 0 0,-97 34 0 0 0,152-50 0 0 0,0-1 0 0 0,1 2 0 0 0,0 0 0 0 0,0 1 0 0 0,1 0 0 0 0,0 0 0 0 0,0 2 0 0 0,1-1 0 0 0,0 1 0 0 0,-11 16 0 0 0,14-16 0 0 0,0 1 0 0 0,1 0 0 0 0,1 0 0 0 0,0 0 0 0 0,0 1 0 0 0,1 0 0 0 0,1 0 0 0 0,0 0 0 0 0,0 0 0 0 0,2 1 0 0 0,-3 22 0 0 0,6-1 0 0 0,1-17 0 0 0,0 1 0 0 0,7 27 0 0 0,-4-30 0 0 0,0 0 0 0 0,1 0 0 0 0,1-1 0 0 0,12 19 0 0 0,-7-14 4 0 0,2-1-1 0 0,23 26 1 0 0,18 10 49 0 0,-32-37 0 0 0,-9-7-44 0 0,41 28 57 0 0,-7-7-2 0 0,-24-15-11 0 0,33 26-42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0:41.732"/>
    </inkml:context>
    <inkml:brush xml:id="br0">
      <inkml:brushProperty name="width" value="0.1" units="cm"/>
      <inkml:brushProperty name="height" value="0.1" units="cm"/>
      <inkml:brushProperty name="color" value="#66CC00"/>
    </inkml:brush>
  </inkml:definitions>
  <inkml:trace contextRef="#ctx0" brushRef="#br0">1 212 23151 0 0,'0'1'2526'0'0,"6"6"-2500"0"0,15 10 38 0 0,42 32-11 0 0,20 13-42 0 0,4-7-11 0 0,-70-45 4 0 0,65 31 45 0 0,-22-14-38 0 0,6-2-11 0 0,7-1 53 0 0,3 2 25 0 0,-16-8-1 0 0,-2-4 0 0 0,-4-7-10 0 0,4-5-11 0 0,64-5-1 0 0,-46-1-27 0 0,-38 3 14 0 0,15 1-20 0 0,1 0 20 0 0,-37 0-33 0 0,21-1 53 0 0,-2-3-39 0 0,8-6 19 0 0,1 0-31 0 0,37-12 8 0 0,-79 21 71 0 0,27-1 62 0 0,4-3-29 0 0,8 0-107 0 0,33-4 48 0 0,-64 7-60 0 0,-1-1 0 0 0,0 0 0 0 0,1-1 0 0 0,-2 0 0 0 0,1-1 0 0 0,10-5 0 0 0,50-38 89 0 0,-57 38-59 0 0,142-116 366 0 0,-140 113-384 0 0,-1-1 1 0 0,-1-1 0 0 0,-1 0-1 0 0,0 0 1 0 0,-1-2 0 0 0,0 1-1 0 0,-2-1 1 0 0,0-1 0 0 0,-1 1-1 0 0,0-2 1 0 0,6-25 0 0 0,5-18 96 0 0,-12 40-101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0:42.152"/>
    </inkml:context>
    <inkml:brush xml:id="br0">
      <inkml:brushProperty name="width" value="0.1" units="cm"/>
      <inkml:brushProperty name="height" value="0.1" units="cm"/>
      <inkml:brushProperty name="color" value="#66CC00"/>
    </inkml:brush>
  </inkml:definitions>
  <inkml:trace contextRef="#ctx0" brushRef="#br0">329 128 25943 0 0,'-18'-15'576'0'0,"1"2"112"0"0,2 2 24 0 0,2 2 16 0 0,4 3-584 0 0,0 3-144 0 0,-6-3 0 0 0,-9-5 0 0 0,-17-4-824 0 0,-11-1-192 0 0,-6 1-40 0 0,1 7-9408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2:39.109"/>
    </inkml:context>
    <inkml:brush xml:id="br0">
      <inkml:brushProperty name="width" value="0.1" units="cm"/>
      <inkml:brushProperty name="height" value="0.1" units="cm"/>
      <inkml:brushProperty name="color" value="#F4F91B"/>
    </inkml:brush>
  </inkml:definitions>
  <inkml:trace contextRef="#ctx0" brushRef="#br0">1221 297 2759 0 0,'-1'-3'164'0'0,"1"0"0"0"0,-1 1-1 0 0,0-1 1 0 0,1 0-1 0 0,-1 1 1 0 0,0-1-1 0 0,-1 1 1 0 0,1 0-1 0 0,0-1 1 0 0,-1 1-1 0 0,1 0 1 0 0,-1 0-1 0 0,0 0 1 0 0,0 0 0 0 0,0 0-1 0 0,0 0 1 0 0,-3-2-1 0 0,1 1-145 0 0,0-1 0 0 0,0 0 0 0 0,1 0 0 0 0,0 1 0 0 0,-4-7 0 0 0,-18-44 489 0 0,19 39-135 0 0,-1 0 0 0 0,-13-21 1 0 0,17 31-228 0 0,-1 1 0 0 0,0-1 0 0 0,0 0 0 0 0,0 1 1 0 0,0 0-1 0 0,-1 0 0 0 0,0 0 0 0 0,0 1 0 0 0,0-1 0 0 0,-8-3 0 0 0,0 1 122 0 0,-1 1 0 0 0,0 1-1 0 0,0 0 1 0 0,0 1-1 0 0,-16-2 1 0 0,-74-3 656 0 0,94 8-838 0 0,-325-19 1595 0 0,261 17-1461 0 0,0 4-1 0 0,0 3 0 0 0,-95 18 1 0 0,108-12-3782 0 0,6 3-1052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2:39.573"/>
    </inkml:context>
    <inkml:brush xml:id="br0">
      <inkml:brushProperty name="width" value="0.1" units="cm"/>
      <inkml:brushProperty name="height" value="0.1" units="cm"/>
      <inkml:brushProperty name="color" value="#F4F91B"/>
    </inkml:brush>
  </inkml:definitions>
  <inkml:trace contextRef="#ctx0" brushRef="#br0">1124 60 2759 0 0,'5'-4'-23'0'0,"-3"3"112"0"0,0-1 0 0 0,0 1-1 0 0,0 0 1 0 0,0-1 0 0 0,0 1-1 0 0,0 0 1 0 0,0 0 0 0 0,1 0 0 0 0,-1 0-1 0 0,0 1 1 0 0,0-1 0 0 0,1 1 0 0 0,-1-1-1 0 0,0 1 1 0 0,1 0 0 0 0,-1 0 0 0 0,1 0-1 0 0,-1 0 1 0 0,0 0 0 0 0,3 1-1 0 0,2 0 30 0 0,-5-1-115 0 0,0 0-1 0 0,0 0 0 0 0,0 0 0 0 0,0 1 0 0 0,-1-1 0 0 0,1 1 1 0 0,0-1-1 0 0,0 1 0 0 0,0-1 0 0 0,-1 1 0 0 0,3 2 0 0 0,-4-3 4 0 0,0 0 0 0 0,0 0-1 0 0,1 0 1 0 0,-1 0 0 0 0,-1 1 0 0 0,1-1-1 0 0,0 0 1 0 0,0 0 0 0 0,0 0-1 0 0,0 0 1 0 0,0 0 0 0 0,0 1-1 0 0,0-1 1 0 0,0 0 0 0 0,0 0-1 0 0,0 0 1 0 0,0 0 0 0 0,0 0-1 0 0,0 1 1 0 0,0-1 0 0 0,-1 0 0 0 0,1 0-1 0 0,0 0 1 0 0,0 0 0 0 0,0 0-1 0 0,0 0 1 0 0,0 0 0 0 0,-1 1-1 0 0,1-1 1 0 0,0 0 0 0 0,0 0-1 0 0,0 0 1 0 0,0 0 0 0 0,0 0-1 0 0,-1 0 1 0 0,1 0 0 0 0,0 0 0 0 0,0 0-1 0 0,0 0 1 0 0,0 0 0 0 0,-1 0-1 0 0,1 0 1 0 0,-8 1 411 0 0,8-1-381 0 0,-30-2 901 0 0,-1 1 1 0 0,1 2-1 0 0,-33 4 0 0 0,26-1-384 0 0,-51-2-1 0 0,24-8 392 0 0,-116-26 0 0 0,135 22-832 0 0,5 3 94 0 0,-1 2 0 0 0,0 1 0 0 0,-74 3 0 0 0,-122 26 618 0 0,201-19-1224 0 0,-37 10-1 0 0,27-3-534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2:46.917"/>
    </inkml:context>
    <inkml:brush xml:id="br0">
      <inkml:brushProperty name="width" value="0.1" units="cm"/>
      <inkml:brushProperty name="height" value="0.1" units="cm"/>
      <inkml:brushProperty name="color" value="#F4F91B"/>
    </inkml:brush>
  </inkml:definitions>
  <inkml:trace contextRef="#ctx0" brushRef="#br0">3313 40 919 0 0,'13'-17'1706'0'0,"-3"10"-370"0"0,-10 3-445 0 0,-17-3 925 0 0,3 3 851 0 0,11 4-2579 0 0,0 0-1 0 0,0 0 0 0 0,0 1 0 0 0,1-1 0 0 0,-1 1 1 0 0,0 0-1 0 0,0 0 0 0 0,0 0 0 0 0,1 0 0 0 0,-1 0 1 0 0,-3 3-1 0 0,-3 0 137 0 0,-6 0 90 0 0,0 0-1 0 0,-1 0 1 0 0,-17 1-1 0 0,16-3 169 0 0,-1 1 1 0 0,-20 6-1 0 0,26-6-305 0 0,1 0 0 0 0,-25 1 0 0 0,2 1-80 0 0,-151 13 761 0 0,83-10-316 0 0,42-2-296 0 0,-1-3 0 0 0,-117-8 0 0 0,126 1 109 0 0,-1 4 1 0 0,-95 10 0 0 0,5 0-81 0 0,-185-23 401 0 0,289 10-552 0 0,-207 1 485 0 0,42 1-306 0 0,-58-28 94 0 0,148 13-120 0 0,-9 6-149 0 0,-158 7 0 0 0,206 4-114 0 0,-79 7-1485 0 0,127-4 380 0 0,-1 0 0 0 0,1 2 0 0 0,-42 14 1 0 0,14 3-5036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2:48.673"/>
    </inkml:context>
    <inkml:brush xml:id="br0">
      <inkml:brushProperty name="width" value="0.1" units="cm"/>
      <inkml:brushProperty name="height" value="0.1" units="cm"/>
      <inkml:brushProperty name="color" value="#F4F91B"/>
    </inkml:brush>
  </inkml:definitions>
  <inkml:trace contextRef="#ctx0" brushRef="#br0">4761 43 2759 0 0,'2'0'288'0'0,"-2"0"-244"0"0,1-1 0 0 0,-1 1-1 0 0,0-1 1 0 0,0 1-1 0 0,0-1 1 0 0,0 1-1 0 0,0-1 1 0 0,0 1-1 0 0,0-1 1 0 0,0 0-1 0 0,0 1 1 0 0,0-1-1 0 0,0 1 1 0 0,0-1-1 0 0,-1 1 1 0 0,1-1-1 0 0,0 1 1 0 0,0 0 0 0 0,0-1-1 0 0,-1 1 1 0 0,1-1-1 0 0,0 1 1 0 0,0-1-1 0 0,-1 1 1 0 0,1 0-1 0 0,0-1 1 0 0,-1 1-1 0 0,1 0 1 0 0,-1-1-1 0 0,1 1 1 0 0,-1 0-1 0 0,1-1 1 0 0,0 1-1 0 0,-1 0 1 0 0,1 0-1 0 0,-1 0 1 0 0,1-1 0 0 0,-1 1-1 0 0,1 0 1 0 0,-1 0-1 0 0,1 0 1 0 0,-1 0-1 0 0,1 0 1 0 0,-1 0-1 0 0,1 0 1 0 0,-1 0-1 0 0,1 0 1 0 0,-1 0-1 0 0,1 0 1 0 0,-1 0-1 0 0,1 0 1 0 0,-1 1-1 0 0,1-1 1 0 0,-1 0 0 0 0,1 0-1 0 0,-1 0 1 0 0,1 1-1 0 0,-1-1 1 0 0,-5 4 581 0 0,-1 0 0 0 0,2 0 0 0 0,-10 8 0 0 0,5-3 106 0 0,4-6-634 0 0,0 1 0 0 0,-1-1 0 0 0,1-1-1 0 0,-1 1 1 0 0,1-1 0 0 0,-1 0 0 0 0,0 0-1 0 0,0-1 1 0 0,-13 1 0 0 0,-8 0 319 0 0,-31-4 0 0 0,40 2-264 0 0,-56-3 303 0 0,-156-8 546 0 0,132 7-532 0 0,26 2-227 0 0,-137-4 410 0 0,99 6-274 0 0,18 0-176 0 0,-479-2 923 0 0,409 2-779 0 0,-185-25 0 0 0,152 13 114 0 0,89 7-246 0 0,-899-10 491 0 0,615 46-652 0 0,191-6-55 0 0,-31 4 19 0 0,164-17 8 0 0,-93 29-1 0 0,69-10-24 0 0,-2 4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36:44.288"/>
    </inkml:context>
    <inkml:brush xml:id="br0">
      <inkml:brushProperty name="width" value="0.1" units="cm"/>
      <inkml:brushProperty name="height" value="0.1" units="cm"/>
      <inkml:brushProperty name="color" value="#E71224"/>
    </inkml:brush>
  </inkml:definitions>
  <inkml:trace contextRef="#ctx0" brushRef="#br0">840 308 6447 0 0,'-2'-1'35'0'0,"1"0"-1"0"0,-1 0 0 0 0,1 0 1 0 0,-1 0-1 0 0,1 0 0 0 0,-1 1 0 0 0,0-1 1 0 0,0 1-1 0 0,1-1 0 0 0,-1 1 1 0 0,0 0-1 0 0,1-1 0 0 0,-1 1 0 0 0,0 0 1 0 0,0 0-1 0 0,0 0 0 0 0,1 1 1 0 0,-1-1-1 0 0,0 0 0 0 0,0 1 0 0 0,1-1 1 0 0,-1 1-1 0 0,0-1 0 0 0,1 1 1 0 0,-1 0-1 0 0,1 0 0 0 0,-1-1 0 0 0,1 1 1 0 0,-1 0-1 0 0,1 1 0 0 0,-1-1 1 0 0,0 1-1 0 0,-6 6 376 0 0,0-1-1 0 0,1 2 1 0 0,0-1-1 0 0,-6 10 1 0 0,10-14-244 0 0,-26 36 280 0 0,-232 342 1393 0 0,193-263-1540 0 0,-37 56 163 0 0,104-173-233 0 0,1-3-24 0 0,6-9 143 0 0,33-59 454 0 0,8-53-174 0 0,45-179 0 0 0,-82 257-582 0 0,-3 0-1 0 0,5-77 1 0 0,-12-90 136 0 0,-1 179 104 0 0,2 0-1 0 0,11-63 1 0 0,-12 95-284 0 0,0 0 0 0 0,0 0 0 0 0,0 0 0 0 0,0 0 0 0 0,0 0 0 0 0,0 0 0 0 0,0-1-1 0 0,0 1 1 0 0,0 0 0 0 0,0 0 0 0 0,0 0 0 0 0,0 0 0 0 0,0 0 0 0 0,0 0 0 0 0,0 0 0 0 0,1 0-1 0 0,-1 0 1 0 0,0 0 0 0 0,0 0 0 0 0,0 0 0 0 0,0 0 0 0 0,0 0 0 0 0,0 0 0 0 0,0 0 0 0 0,0 0 0 0 0,0 0-1 0 0,0 0 1 0 0,0 0 0 0 0,0 0 0 0 0,0 0 0 0 0,1 0 0 0 0,-1 0 0 0 0,0 0 0 0 0,0 0 0 0 0,0 0 0 0 0,0 0-1 0 0,0 0 1 0 0,0 0 0 0 0,0 0 0 0 0,0 0 0 0 0,0 0 0 0 0,0 0 0 0 0,0 0 0 0 0,0 0 0 0 0,0 0-1 0 0,1 0 1 0 0,-1 0 0 0 0,0 0 0 0 0,0 0 0 0 0,0 0 0 0 0,0 0 0 0 0,0 0 0 0 0,0 0 0 0 0,0 0 0 0 0,0 0-1 0 0,0 0 1 0 0,0 1 0 0 0,0-1 0 0 0,0 0 0 0 0,0 0 0 0 0,0 0 0 0 0,0 0 0 0 0,0 0 0 0 0,0 0 0 0 0,0 0-1 0 0,0 0 1 0 0,6 9 29 0 0,8 17-57 0 0,-12-22 38 0 0,56 130-12 0 0,21 37 11 0 0,-16-75 124 0 0,-1 0 26 0 0,-47-63-82 0 0,-14-31-65 0 0,0 1 0 0 0,0 0 0 0 0,0-1 0 0 0,-1 1 0 0 0,0-1 0 0 0,1 1 0 0 0,-1 0 1 0 0,0-1-1 0 0,0 1 0 0 0,0 0 0 0 0,-1 3 0 0 0,-23-6 391 0 0,19-1-357 0 0,1 1-1 0 0,0-1 1 0 0,0-1-1 0 0,0 1 1 0 0,0 0-1 0 0,0-1 0 0 0,0 0 1 0 0,0 0-1 0 0,-4-3 1 0 0,-33-27 256 0 0,7 4-205 0 0,0 8-39 0 0,-1 0 0 0 0,-69-27 1 0 0,75 37-54 0 0,0 2-1 0 0,0 0 1 0 0,-1 3 0 0 0,0 0-1 0 0,0 2 1 0 0,0 1 0 0 0,-32 2-1 0 0,47 1-11 0 0,-1 1 0 0 0,1 0 0 0 0,0 1 0 0 0,0 0 0 0 0,0 2 0 0 0,0 0 1 0 0,0 0-1 0 0,-17 10 0 0 0,27-12-3 0 0,0 0 0 0 0,0 1 0 0 0,0 0 0 0 0,0-1 0 0 0,1 2 0 0 0,-1-1 0 0 0,1 0 0 0 0,0 1 1 0 0,1 0-1 0 0,-6 7 0 0 0,7-7 3 0 0,0-1 0 0 0,0 1-1 0 0,1-1 1 0 0,-1 1 0 0 0,1 0 0 0 0,0 0 0 0 0,1-1 0 0 0,-1 1 0 0 0,1 0 0 0 0,0 0 0 0 0,0 0 0 0 0,0 0-1 0 0,0 0 1 0 0,3 7 0 0 0,-2-6 5 0 0,1 0 0 0 0,-1-1 0 0 0,1 1 0 0 0,0-1 0 0 0,1 0 0 0 0,-1 1 0 0 0,1-1 0 0 0,0-1 0 0 0,1 1 0 0 0,-1 0 0 0 0,1-1 0 0 0,0 1-1 0 0,0-1 1 0 0,0 0 0 0 0,5 3 0 0 0,-2-2 1 0 0,0-1 0 0 0,0-1 0 0 0,0 1 0 0 0,0-1 1 0 0,0 0-1 0 0,1 0 0 0 0,-1-1 0 0 0,1 0 0 0 0,0-1 0 0 0,12 2 0 0 0,8-2 36 0 0,0-1 0 0 0,0-2 0 0 0,0 0 1 0 0,0-2-1 0 0,53-15 0 0 0,-10-3 81 0 0,69-32 0 0 0,-11-7 7 0 0,8-3-45 0 0,-119 56-32 0 0,-17 7-48 0 0,0 1 0 0 0,0-1 0 0 0,-1 1 1 0 0,1-1-1 0 0,0 1 0 0 0,0-1 1 0 0,-1 1-1 0 0,1-1 0 0 0,0 1 1 0 0,-1-1-1 0 0,1 0 0 0 0,-1 0 1 0 0,1 1-1 0 0,-1-1 0 0 0,1 0 1 0 0,-1 0-1 0 0,1-1 0 0 0,-23 9 0 0 0,-8 7-15 0 0,1 1 0 0 0,0 2-1 0 0,1 0 1 0 0,1 2 0 0 0,1 1-1 0 0,1 1 1 0 0,-37 40 0 0 0,-6 17-22 0 0,-63 94 0 0 0,-11 15-1719 0 0,96-133-4588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3:01.358"/>
    </inkml:context>
    <inkml:brush xml:id="br0">
      <inkml:brushProperty name="width" value="0.1" units="cm"/>
      <inkml:brushProperty name="height" value="0.1" units="cm"/>
      <inkml:brushProperty name="color" value="#F4F91B"/>
    </inkml:brush>
  </inkml:definitions>
  <inkml:trace contextRef="#ctx0" brushRef="#br0">4294 10 3623 0 0,'4'-5'251'0'0,"0"0"138"0"0,-5 9 361 0 0,0-2-722 0 0,1-1 0 0 0,-1 0 0 0 0,0 0-1 0 0,0 0 1 0 0,0 0 0 0 0,0 0 0 0 0,0 0 0 0 0,0 0 0 0 0,-1 0 0 0 0,1 0 0 0 0,0 0 0 0 0,0-1 0 0 0,-3 2 0 0 0,-20 8 321 0 0,18-8-211 0 0,-5 2 116 0 0,-1-1-1 0 0,0-1 1 0 0,-18 3-1 0 0,1-1 145 0 0,-163 16 1738 0 0,117-10-1626 0 0,12-1 704 0 0,-311 16-1167 0 0,302-23 144 0 0,39-1-12 0 0,-58 7-1 0 0,30 1 6 0 0,37-7-107 0 0,0 2 1 0 0,-35 10-1 0 0,11 1-1 0 0,9-1-22 0 0,-1-1 0 0 0,-1-3 0 0 0,-56 8 0 0 0,36-12 107 0 0,1-3 1 0 0,-2-3-1 0 0,-96-11 0 0 0,-48-5 199 0 0,111 18-162 0 0,62 0-43 0 0,0-1 1 0 0,-37-5-1 0 0,-209-35 144 0 0,247 32-231 0 0,-39-12-1 0 0,29 6 90 0 0,-8-1 41 0 0,-1 1-1 0 0,0 3 1 0 0,-88-6 0 0 0,-136-4-124 0 0,265 19-74 0 0,-124-21 96 0 0,-28 3 496 0 0,-253 20-204 0 0,408-1-384 0 0,-24 1-3 0 0,-1 1 1 0 0,-59 13-1 0 0,78-12-68 0 0,1 1 0 0 0,-1 0 0 0 0,1 1 0 0 0,0 0 0 0 0,0 1 1 0 0,1 1-1 0 0,-1 0 0 0 0,1 0 0 0 0,-17 15 0 0 0,-13 21-316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3:07.900"/>
    </inkml:context>
    <inkml:brush xml:id="br0">
      <inkml:brushProperty name="width" value="0.1" units="cm"/>
      <inkml:brushProperty name="height" value="0.1" units="cm"/>
      <inkml:brushProperty name="color" value="#F4F91B"/>
    </inkml:brush>
  </inkml:definitions>
  <inkml:trace contextRef="#ctx0" brushRef="#br0">1654 53 455 0 0,'-3'-3'388'0'0,"1"0"0"0"0,0 0 0 0 0,-1 0 0 0 0,1 0-1 0 0,-1 1 1 0 0,0-1 0 0 0,0 1 0 0 0,0 0 0 0 0,0 0-1 0 0,0 0 1 0 0,-6-3 0 0 0,-3-1-144 0 0,8 3-50 0 0,-1 1-1 0 0,1 1 1 0 0,-1-1 0 0 0,1 0 0 0 0,-1 1-1 0 0,0 0 1 0 0,0 0 0 0 0,1 1 0 0 0,-1-1-1 0 0,-10 1 1 0 0,6 1 183 0 0,0 0 0 0 0,0 0 0 0 0,0 1 0 0 0,1 0 0 0 0,-11 4 0 0 0,8-1-246 0 0,1 0 0 0 0,-1 1-1 0 0,1 0 1 0 0,-12 9 0 0 0,14-9-51 0 0,0 0-1 0 0,-1 0 1 0 0,0-1-1 0 0,0-1 1 0 0,-1 1-1 0 0,-12 3 1 0 0,-1-3 181 0 0,1-1 0 0 0,-1-1 0 0 0,-44 0 0 0 0,-72-11 511 0 0,27 1-282 0 0,-146-6 502 0 0,124-1-390 0 0,14 0-276 0 0,86 12-357 0 0,-156-1 434 0 0,171 4-612 0 0,0 1 0 0 0,1 1-1 0 0,-1 0 1 0 0,1 2 0 0 0,0 0 0 0 0,0 1 0 0 0,-32 16 0 0 0,12 1-682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3:08.453"/>
    </inkml:context>
    <inkml:brush xml:id="br0">
      <inkml:brushProperty name="width" value="0.1" units="cm"/>
      <inkml:brushProperty name="height" value="0.1" units="cm"/>
      <inkml:brushProperty name="color" value="#F4F91B"/>
    </inkml:brush>
  </inkml:definitions>
  <inkml:trace contextRef="#ctx0" brushRef="#br0">2043 72 5551 0 0,'-10'-4'124'0'0,"0"1"-1"0"0,-1 0 0 0 0,0 0 0 0 0,1 1 0 0 0,-1 1 1 0 0,-13-1-1 0 0,-68 3 388 0 0,62 0-362 0 0,-98 6-18 0 0,-108 0-97 0 0,159-12 680 0 0,-76-15 0 0 0,15 1 466 0 0,117 17-1034 0 0,-252-21 1458 0 0,217 22-1198 0 0,1 2 0 0 0,-110 17 0 0 0,117-9-312 0 0,-236 47-2410 0 0,176-29-390 0 0,17 1-142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4:15.542"/>
    </inkml:context>
    <inkml:brush xml:id="br0">
      <inkml:brushProperty name="width" value="0.1" units="cm"/>
      <inkml:brushProperty name="height" value="0.1" units="cm"/>
      <inkml:brushProperty name="color" value="#F4F91B"/>
    </inkml:brush>
  </inkml:definitions>
  <inkml:trace contextRef="#ctx0" brushRef="#br0">1 17 455 0 0,'0'0'0'0'0,"46"-17"0"0"0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4:15.967"/>
    </inkml:context>
    <inkml:brush xml:id="br0">
      <inkml:brushProperty name="width" value="0.1" units="cm"/>
      <inkml:brushProperty name="height" value="0.1" units="cm"/>
      <inkml:brushProperty name="color" value="#F4F91B"/>
    </inkml:brush>
  </inkml:definitions>
  <inkml:trace contextRef="#ctx0" brushRef="#br0">546 57 5983 0 0,'0'0'5863'0'0,"6"-4"-5798"0"0,22-10-1 0 0,-28 13-57 0 0,1 1 1 0 0,0 0-1 0 0,-1 0 0 0 0,1-1 0 0 0,0 1 0 0 0,-1 0 0 0 0,1-1 1 0 0,0 1-1 0 0,-1-1 0 0 0,1 1 0 0 0,-1-1 0 0 0,1 1 0 0 0,-1-1 1 0 0,1 1-1 0 0,-1-1 0 0 0,1 1 0 0 0,-1-1 0 0 0,0 0 0 0 0,1 1 1 0 0,-1-1-1 0 0,0 0 0 0 0,1 1 0 0 0,-1-1 0 0 0,0 0 0 0 0,0 1 1 0 0,0-1-1 0 0,0 0 0 0 0,0 0 0 0 0,1-1 36 0 0,0-1 156 0 0,-2 3 7 0 0,-6-3-32 0 0,0 2-25 0 0,6 1-82 0 0,0 1 0 0 0,0-1 0 0 0,1 0 0 0 0,-1 0 0 0 0,0 0-1 0 0,0 0 1 0 0,1 0 0 0 0,-1 1 0 0 0,0-1 0 0 0,1 0 0 0 0,-1 1 0 0 0,0-1 0 0 0,1 0 0 0 0,-1 1 0 0 0,1-1 0 0 0,-2 1 0 0 0,-2 2 1672 0 0,4-3-1721 0 0,0 1-1 0 0,0-1 1 0 0,0 0-1 0 0,0 1 1 0 0,0-1-1 0 0,0 1 1 0 0,0-1-1 0 0,-1 0 1 0 0,1 1-1 0 0,0-1 1 0 0,0 0-1 0 0,0 1 1 0 0,-1-1-1 0 0,1 0 1 0 0,0 1-1 0 0,0-1 1 0 0,-1 0-1 0 0,1 1 1 0 0,0-1-1 0 0,-1 0 1 0 0,1 0-1 0 0,0 0 1 0 0,-1 1-1 0 0,1-1 1 0 0,-1 0-1 0 0,0 0-3 0 0,1 1 0 0 0,0-1 0 0 0,-1 0 0 0 0,1 0 0 0 0,0 0 0 0 0,-1 0 0 0 0,1 1 0 0 0,0-1 0 0 0,-1 0 0 0 0,1 1 0 0 0,0-1 0 0 0,-1 0 0 0 0,1 0 0 0 0,0 1 0 0 0,0-1 0 0 0,0 0 0 0 0,-1 1 0 0 0,1-1 0 0 0,0 1 0 0 0,0-1 0 0 0,0 0 0 0 0,0 1 0 0 0,0-1 0 0 0,-1 0 0 0 0,1 2 0 0 0,-2 0 65 0 0,-7 8 7 0 0,7-8 65 0 0,0 1 9 0 0,0-1 45 0 0,0 0 0 0 0,-1 0 0 0 0,1 0 0 0 0,-1 0 0 0 0,0 0-1 0 0,0-1 1 0 0,1 1 0 0 0,-1-1 0 0 0,-5 2 0 0 0,6-2 63 0 0,-3-5 111 0 0,-22-7 214 0 0,11 7-596 0 0,-1 1 0 0 0,-23-3 0 0 0,-9-2 114 0 0,-132-20 3093 0 0,123 20-2819 0 0,43 6-138 0 0,-1 1 0 0 0,1 0 0 0 0,-32 4 0 0 0,32-1-62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4:16.333"/>
    </inkml:context>
    <inkml:brush xml:id="br0">
      <inkml:brushProperty name="width" value="0.1" units="cm"/>
      <inkml:brushProperty name="height" value="0.1" units="cm"/>
      <inkml:brushProperty name="color" value="#F4F91B"/>
    </inkml:brush>
  </inkml:definitions>
  <inkml:trace contextRef="#ctx0" brushRef="#br0">1406 82 23671 0 0,'-80'13'2661'0'0,"-67"1"-2248"0"0,62-7-79 0 0,9-6-88 0 0,25-1-93 0 0,-68-5 216 0 0,101 4-290 0 0,0-1-1 0 0,0 0 1 0 0,-23-7 0 0 0,32 7-74 0 0,-2 0-5 0 0</inkml:trace>
  <inkml:trace contextRef="#ctx0" brushRef="#br0" timeOffset="1">559 60 25919 0 0,'0'0'1268'0'0,"-9"0"280"0"0,-164-9-1471 0 0,101 4-55 0 0,11 2 42 0 0,-74-15 0 0 0,109 14-45 0 0,7 0-2 0 0,-30-8 0 0 0,34 8-17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4:16.693"/>
    </inkml:context>
    <inkml:brush xml:id="br0">
      <inkml:brushProperty name="width" value="0.1" units="cm"/>
      <inkml:brushProperty name="height" value="0.1" units="cm"/>
      <inkml:brushProperty name="color" value="#F4F91B"/>
    </inkml:brush>
  </inkml:definitions>
  <inkml:trace contextRef="#ctx0" brushRef="#br0">629 0 26431 0 0,'-108'17'1293'0'0,"80"-12"370"0"0,-30 3-1715 0 0,-331 29 52 0 0,366-33 0 0 0,0-1 0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2:29.469"/>
    </inkml:context>
    <inkml:brush xml:id="br0">
      <inkml:brushProperty name="width" value="0.1" units="cm"/>
      <inkml:brushProperty name="height" value="0.1" units="cm"/>
      <inkml:brushProperty name="color" value="#F4F91B"/>
    </inkml:brush>
  </inkml:definitions>
  <inkml:trace contextRef="#ctx0" brushRef="#br0">3709 42 4375 0 0,'-9'-3'310'0'0,"9"3"-204"0"0,0-1 0 0 0,-1 1 0 0 0,1 0 0 0 0,0-1 0 0 0,-1 1 1 0 0,1 0-1 0 0,0 0 0 0 0,-1 0 0 0 0,1-1 0 0 0,-1 1 0 0 0,1 0 0 0 0,-1 0 0 0 0,1 0 0 0 0,0 0 0 0 0,-1 0 1 0 0,1 0-1 0 0,-1 0 0 0 0,1 0 0 0 0,-1 0 0 0 0,1 0 0 0 0,-1 0 0 0 0,1 0 0 0 0,-1 0 0 0 0,-10 2 643 0 0,10-2-700 0 0,-1 1 0 0 0,0-1 0 0 0,0 0 0 0 0,1 1 0 0 0,-1-1 0 0 0,1 1 0 0 0,-1-1 0 0 0,0 1 0 0 0,-2 1 0 0 0,-2 2 48 0 0,-1 0 0 0 0,0-1-1 0 0,0 1 1 0 0,-8 2 0 0 0,-10-2 1119 0 0,-41 4 0 0 0,-10 2-139 0 0,41-3-777 0 0,-53 3-1 0 0,74-9-226 0 0,1-1 0 0 0,-1-1-1 0 0,1 0 1 0 0,0-1-1 0 0,-1 0 1 0 0,1-1 0 0 0,-15-6-1 0 0,3-1 168 0 0,-1 1-1 0 0,0 1 1 0 0,0 2-1 0 0,-1 0 0 0 0,1 2 1 0 0,-29-1-1 0 0,-10 5 52 0 0,-66 10 0 0 0,-99 5 254 0 0,163-13-264 0 0,-25-1-124 0 0,43-2-39 0 0,-52 7-1 0 0,71-4-117 0 0,18-1 0 0 0,1 0 0 0 0,-20 4 0 0 0,-92 18 0 0 0,61-13 0 0 0,-111 5 206 0 0,135-13-177 0 0,3-1 19 0 0,-1-1 1 0 0,1-2-1 0 0,-54-10 0 0 0,22-5 79 0 0,47 11-81 0 0,0 1 0 0 0,0 1 1 0 0,0 0-1 0 0,-30 0 1 0 0,42 4-37 0 0,-94 0 81 0 0,-118-15 0 0 0,-82-22 101 0 0,250 34-126 0 0,1 2 1 0 0,0 3 0 0 0,-60 10-1 0 0,48-5-33 0 0,12-2-4 0 0,-72 5 198 0 0,109-10-113 0 0,1 0 1 0 0,-1-1-1 0 0,1-1 0 0 0,-1-1 0 0 0,1 1 1 0 0,0-2-1 0 0,-13-5 0 0 0,17 5-44 0 0,-11-4 15 0 0,0 0-1 0 0,-32-8 0 0 0,50 16-169 0 0,1 0-1 0 0,0 0 1 0 0,0 0 0 0 0,-1 0 0 0 0,1 0-1 0 0,0 0 1 0 0,0 0 0 0 0,-1 0 0 0 0,1 0-1 0 0,0 0 1 0 0,0 1 0 0 0,-1-1 0 0 0,1 0-1 0 0,-2 2 1 0 0,-8 5-703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2:31.658"/>
    </inkml:context>
    <inkml:brush xml:id="br0">
      <inkml:brushProperty name="width" value="0.1" units="cm"/>
      <inkml:brushProperty name="height" value="0.1" units="cm"/>
      <inkml:brushProperty name="color" value="#F4F91B"/>
    </inkml:brush>
  </inkml:definitions>
  <inkml:trace contextRef="#ctx0" brushRef="#br0">3916 185 455 0 0,'-3'-5'366'0'0,"-1"0"0"0"0,0 0-1 0 0,1 1 1 0 0,-2 0-1 0 0,1 0 1 0 0,0 0-1 0 0,-1 0 1 0 0,1 1-1 0 0,-10-6 1 0 0,-10-7 14 0 0,13 7 74 0 0,0 0-1 0 0,-1 1 0 0 0,0 1 0 0 0,0 0 0 0 0,0 1 0 0 0,-1 0 0 0 0,0 1 0 0 0,0 0 1 0 0,-1 1-1 0 0,1 1 0 0 0,-1 0 0 0 0,-22-2 0 0 0,-20 1 308 0 0,-89-1 251 0 0,32 10-555 0 0,-197-17 0 0 0,147-10 209 0 0,125 18-469 0 0,0 2 0 0 0,0 2 0 0 0,-67 8 0 0 0,12-1 127 0 0,-285-1 191 0 0,123 9-434 0 0,3-1 119 0 0,-105-7 82 0 0,313-2-255 0 0,-63 14-1 0 0,-10 1-5 0 0,20-9 47 0 0,0-5 0 0 0,-148-9 0 0 0,-130-12 594 0 0,216 21-5413 0 0,85-1-468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2:36.537"/>
    </inkml:context>
    <inkml:brush xml:id="br0">
      <inkml:brushProperty name="width" value="0.1" units="cm"/>
      <inkml:brushProperty name="height" value="0.1" units="cm"/>
      <inkml:brushProperty name="color" value="#F4F91B"/>
    </inkml:brush>
  </inkml:definitions>
  <inkml:trace contextRef="#ctx0" brushRef="#br0">507 74 2759 0 0,'3'-2'296'0'0,"0"0"-1"0"0,1 0 0 0 0,-1 0 0 0 0,1 0 1 0 0,-1 0-1 0 0,7-1 0 0 0,21-12-454 0 0,-29 14 184 0 0,0 0-1 0 0,-1 0 1 0 0,1 0-1 0 0,-1-1 1 0 0,1 1 0 0 0,-1 0-1 0 0,0-1 1 0 0,1 1-1 0 0,-1-1 1 0 0,0 0-1 0 0,0 1 1 0 0,0-1-1 0 0,0 0 1 0 0,1-3-1 0 0,-2 4 96 0 0,0 0 0 0 0,0 0-1 0 0,1 0 1 0 0,-1 0-1 0 0,1 0 1 0 0,-1 0-1 0 0,1 0 1 0 0,-1 0 0 0 0,1 0-1 0 0,0 0 1 0 0,-1 0-1 0 0,1 0 1 0 0,0 0-1 0 0,0 1 1 0 0,-1-1 0 0 0,1 0-1 0 0,0 1 1 0 0,0-1-1 0 0,1 0 1 0 0,-1 1-63 0 0,-1 0 0 0 0,1 0 0 0 0,-1 0 1 0 0,1 0-1 0 0,0 0 0 0 0,-1 0 0 0 0,1 0 0 0 0,-1 0 0 0 0,1 1 1 0 0,-1-1-1 0 0,1 0 0 0 0,-1 0 0 0 0,1 1 0 0 0,-1-1 0 0 0,1 0 1 0 0,-1 1-1 0 0,1-1 0 0 0,-1 0 0 0 0,0 1 0 0 0,1-1 0 0 0,-1 1 1 0 0,1-1-1 0 0,-1 0 0 0 0,0 1 0 0 0,0-1 0 0 0,1 1 0 0 0,-1-1 1 0 0,0 1-1 0 0,0-1 0 0 0,1 1 0 0 0,-1 0 0 0 0,0-1 1 0 0,0 1-1 0 0,0-1 0 0 0,0 1 0 0 0,0-1 0 0 0,0 2 0 0 0,0-1-54 0 0,0 0 0 0 0,0 0 0 0 0,0 0 0 0 0,0 0 0 0 0,0 0 0 0 0,0 0 0 0 0,0 0 0 0 0,0 0 0 0 0,-1 0 0 0 0,1 0 0 0 0,0 0 0 0 0,-1 0 0 0 0,1 0 0 0 0,0-1 1 0 0,-1 1-1 0 0,0 0 0 0 0,1 0 0 0 0,-1 0 0 0 0,1-1 0 0 0,-1 1 0 0 0,0 0 0 0 0,0 0 0 0 0,1-1 0 0 0,-1 1 0 0 0,0-1 0 0 0,0 1 0 0 0,0-1 0 0 0,0 1 0 0 0,1-1 0 0 0,-1 1 0 0 0,0-1 0 0 0,0 0 0 0 0,-2 1 0 0 0,-5 2 93 0 0,0-1 0 0 0,-18 3 0 0 0,13-3 161 0 0,-13 5 137 0 0,-53 9 892 0 0,-134 12 122 0 0,4-19-618 0 0,195-9-508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6T23:36:58.164"/>
    </inkml:context>
    <inkml:brush xml:id="br0">
      <inkml:brushProperty name="width" value="0.1" units="cm"/>
      <inkml:brushProperty name="height" value="0.1" units="cm"/>
      <inkml:brushProperty name="color" value="#E71224"/>
    </inkml:brush>
  </inkml:definitions>
  <inkml:trace contextRef="#ctx0" brushRef="#br0">1 0 1375 0 0,'0'2'92'0'0,"0"0"-1"0"0,1 0 0 0 0,-1 0 0 0 0,1 0 0 0 0,0 0 0 0 0,-1 0 0 0 0,1 0 0 0 0,0 0 0 0 0,0-1 0 0 0,0 1 0 0 0,0 0 0 0 0,0 0 0 0 0,1-1 1 0 0,-1 1-1 0 0,0-1 0 0 0,1 1 0 0 0,-1-1 0 0 0,1 0 0 0 0,0 0 0 0 0,-1 0 0 0 0,1 1 0 0 0,0-1 0 0 0,0-1 0 0 0,-1 1 0 0 0,4 1 0 0 0,1 0 263 0 0,1 0-1 0 0,-1 0 0 0 0,1-1 1 0 0,-1 1-1 0 0,1-2 0 0 0,8 1 1 0 0,8 2-28 0 0,-4-1-145 0 0,-12-2-101 0 0,0 1 0 0 0,0 0 1 0 0,-1 1-1 0 0,1 0 1 0 0,10 3-1 0 0,9 1 126 0 0,-23-6-157 0 0,0 1 1 0 0,1-1-1 0 0,-1 1 1 0 0,0 0-1 0 0,1 0 1 0 0,-1 0-1 0 0,4 2 0 0 0,-5-2-2 0 0,0 0 0 0 0,1-1-1 0 0,-1 1 1 0 0,0-1 0 0 0,1 0-1 0 0,-1 0 1 0 0,0 0 0 0 0,4 0-1 0 0,12 0 294 0 0,4 0-1 0 0,-20-1-316 0 0,1 1 1 0 0,-1 0 0 0 0,0-1 0 0 0,1 1 0 0 0,-1 1-1 0 0,1-1 1 0 0,-1 0 0 0 0,1 0 0 0 0,4 2-1 0 0,1 2 16 0 0,1 0 0 0 0,-1 1-1 0 0,14 10 1 0 0,-10-11 48 0 0,-11-4-79 0 0,-1 0-1 0 0,1 0 1 0 0,-1 0 0 0 0,1 0 0 0 0,-1 1 0 0 0,1-1-1 0 0,-1 0 1 0 0,1 0 0 0 0,-1 0 0 0 0,1 0 0 0 0,-1 0-1 0 0,0 1 1 0 0,1-1 0 0 0,-1 0 0 0 0,1 0 0 0 0,-1 1-1 0 0,1-1 1 0 0,-1 0 0 0 0,0 1 0 0 0,1-1 0 0 0,-1 0-1 0 0,0 1 1 0 0,1-1 0 0 0,-1 1 0 0 0,0-1 0 0 0,0 1-1 0 0,1-1 1 0 0,-1 0 0 0 0,0 1 0 0 0,0-1 0 0 0,0 1-1 0 0,0-1 1 0 0,1 2 0 0 0,-2-2 35 0 0,0-1-32 0 0,0 0 1 0 0,0 0-1 0 0,0 1 1 0 0,0-1-1 0 0,-1 0 1 0 0,1 1-1 0 0,0-1 1 0 0,0 1-1 0 0,-1-1 1 0 0,1 1-1 0 0,0 0 1 0 0,-1-1-1 0 0,1 1 0 0 0,0 0 1 0 0,-1 0-1 0 0,1 0 1 0 0,-1 0-1 0 0,1 0 1 0 0,0 0-1 0 0,-1 1 1 0 0,1-1-1 0 0,-2 1 1 0 0,1-1 4 0 0,-1 1 0 0 0,1-1 1 0 0,0 0-1 0 0,-1 0 0 0 0,1 0 1 0 0,0 0-1 0 0,-4 0 0 0 0,2-1-13 0 0,1 1 0 0 0,-1 0 0 0 0,0 0 1 0 0,1 0-1 0 0,-1 0 0 0 0,0 0 0 0 0,1 1 0 0 0,-6 1 0 0 0,5-1 1 0 0,0 0 1 0 0,0 0 0 0 0,0 0 0 0 0,1-1-1 0 0,-1 0 1 0 0,0 0 0 0 0,0 0 0 0 0,0 0-1 0 0,-5-1 1 0 0,-67-18 48 0 0,1-1 94 0 0,70 19-128 0 0,1 0 0 0 0,0 1 1 0 0,0-1-1 0 0,-1 1 0 0 0,1 0 0 0 0,0 0 0 0 0,-1 0 1 0 0,1 1-1 0 0,0 0 0 0 0,-7 1 0 0 0,-21 3 39 0 0,32-5-58 0 0,0 0 0 0 0,0 0 0 0 0,0 0 0 0 0,1 0 0 0 0,-1 0 0 0 0,0 0 0 0 0,0 1 0 0 0,0-1 0 0 0,0 0 0 0 0,0 0 0 0 0,0 0 0 0 0,0 0 0 0 0,0 0 0 0 0,0 0 0 0 0,0 1 0 0 0,0-1 0 0 0,0 0 0 0 0,0 0 0 0 0,0 0 0 0 0,0 0 0 0 0,0 0 0 0 0,0 0 0 0 0,0 1 0 0 0,0-1 0 0 0,0 0 0 0 0,0 0 0 0 0,0 0 0 0 0,0 0 0 0 0,0 0 0 0 0,0 0 0 0 0,0 1 0 0 0,0-1 0 0 0,0 0 0 0 0,0 0 0 0 0,-1 0 0 0 0,1 0 0 0 0,0 0 0 0 0,0 0 0 0 0,0 0 0 0 0,0 0 0 0 0,0 1 0 0 0,0-1 0 0 0,0 0 0 0 0,0 0 0 0 0,-1 0 0 0 0,1 0 0 0 0,0 0 0 0 0,0 0 0 0 0,0 0 0 0 0,0 0 0 0 0,0 0 0 0 0,0 0 0 0 0,-1 0 0 0 0,1 0 0 0 0,0 0 0 0 0,0 0 0 0 0,0 0-1 0 0,0 0 1 0 0,0 0 0 0 0,0 0 0 0 0,-1 0 0 0 0,1 0 0 0 0,1 0 1 0 0,-1 1 0 0 0,1-1-1 0 0,-1 1 1 0 0,1-1 0 0 0,-1 0-1 0 0,1 0 1 0 0,0 1 0 0 0,-1-1-1 0 0,1 0 1 0 0,0 0-1 0 0,-1 1 1 0 0,1-1 0 0 0,0 0-1 0 0,-1 0 1 0 0,1 0 0 0 0,0 0-1 0 0,0 0 1 0 0,14-3 27 0 0,0 1-1 0 0,0 1 1 0 0,21 1-1 0 0,-21 0-20 0 0,24 0 21 0 0,2 0 54 0 0,45 4 0 0 0,-75-4-55 0 0,0 0-1 0 0,0 0 0 0 0,0-2 0 0 0,0 1 1 0 0,21-6-1 0 0,14-3 56 0 0,29 0 34 0 0,0 4 0 0 0,0 2 0 0 0,123 11 0 0 0,-140 1-94 0 0,-23-3 17 0 0,0-1 0 0 0,52-1 0 0 0,32-13 265 0 0,177-18 277 0 0,-280 28-581 0 0,0 1 0 0 0,0 0 0 0 0,0 1 0 0 0,0 1 0 0 0,0 1 0 0 0,27 10 0 0 0,-20-7 0 0 0,40 8 0 0 0,-43-12 16 0 0,0-1 0 0 0,0-1 0 0 0,1-1 0 0 0,-1-1 0 0 0,0-1 0 0 0,0 0 0 0 0,34-10 0 0 0,18-5 16 0 0,1 2 0 0 0,0 4 0 0 0,1 3 0 0 0,0 4 0 0 0,131 7 0 0 0,-165-1-16 0 0,-1-2 0 0 0,1-1 0 0 0,55-10 0 0 0,-31 4-16 0 0,105 3 0 0 0,-132 4 0 0 0,227 11 0 0 0,-134-3 0 0 0,19-11 0 0 0,-119 1 0 0 0,85-5 0 0 0,-47 4 0 0 0,135 14 0 0 0,-172-8 0 0 0,47 6 0 0 0,19 2 0 0 0,-28-6 0 0 0,131 2 0 0 0,44 1 0 0 0,-132 0 0 0 0,16-4 54 0 0,-126-4-87 0 0,0 1 1 0 0,0-1 0 0 0,0 1 0 0 0,0-1 0 0 0,-1 1-1 0 0,1 0 1 0 0,0 0 0 0 0,0 0 0 0 0,-1 0 0 0 0,1 0-1 0 0,-1 0 1 0 0,1 0 0 0 0,-1 0 0 0 0,1 1 0 0 0,-1-1-1 0 0,0 0 1 0 0,1 1 0 0 0,-1-1 0 0 0,0 1-1 0 0,0 0 1 0 0,0-1 0 0 0,-1 1 0 0 0,1 0 0 0 0,0 0-1 0 0,0 0 1 0 0,-1-1 0 0 0,1 1 0 0 0,-1 0 0 0 0,0 0-1 0 0,0 0 1 0 0,1 2 0 0 0,-1 11-487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2:37.133"/>
    </inkml:context>
    <inkml:brush xml:id="br0">
      <inkml:brushProperty name="width" value="0.1" units="cm"/>
      <inkml:brushProperty name="height" value="0.1" units="cm"/>
      <inkml:brushProperty name="color" value="#F4F91B"/>
    </inkml:brush>
  </inkml:definitions>
  <inkml:trace contextRef="#ctx0" brushRef="#br0">2194 1 14047 0 0,'-8'0'1504'0'0,"-23"7"-1504"0"0,-58 5 0 0 0,48-7 0 0 0,-182 18 124 0 0,-63 8 160 0 0,232-22 153 0 0,-73 8-139 0 0,7-15 464 0 0,-167-18 0 0 0,175 7-562 0 0,-241-1 275 0 0,39 2-89 0 0,294 8-1905 0 0,0 0-1 0 0,0 0 1 0 0,0 2-1 0 0,-25 5 1 0 0,21-1-2692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2:37.578"/>
    </inkml:context>
    <inkml:brush xml:id="br0">
      <inkml:brushProperty name="width" value="0.1" units="cm"/>
      <inkml:brushProperty name="height" value="0.1" units="cm"/>
      <inkml:brushProperty name="color" value="#F4F91B"/>
    </inkml:brush>
  </inkml:definitions>
  <inkml:trace contextRef="#ctx0" brushRef="#br0">3152 3 1375 0 0,'-1'0'7'0'0,"0"-1"-1"0"0,0 1 0 0 0,0 0 0 0 0,0 0 0 0 0,0-1 0 0 0,0 1 0 0 0,0 0 0 0 0,0 0 0 0 0,0 0 0 0 0,0 0 0 0 0,0 0 0 0 0,0 0 0 0 0,0 0 0 0 0,0 0 0 0 0,0 1 0 0 0,0-1 0 0 0,1 0 0 0 0,-1 0 0 0 0,0 1 1 0 0,0-1-1 0 0,0 1 0 0 0,-1 0 0 0 0,-23 10-18 0 0,18-7 12 0 0,0 0 0 0 0,-1 0 0 0 0,1-1 0 0 0,-1 0 0 0 0,1-1 0 0 0,-1 1 0 0 0,0-2 0 0 0,0 1 0 0 0,0-1 0 0 0,0 0 0 0 0,-15-1 0 0 0,-22 0 1208 0 0,-62 13 7887 0 0,59-5-9243 0 0,0 0 488 0 0,-47 16 0 0 0,-1 1-191 0 0,-6-4 5 0 0,-189 45 678 0 0,202-42-283 0 0,-1-3 1 0 0,-1-5 0 0 0,-130 7-1 0 0,19-25-16 0 0,137 0-298 0 0,-148 5 506 0 0,22 1-314 0 0,159-4-402 0 0,-202 1 319 0 0,166 2-224 0 0,-99 19-1 0 0,-246 62-1944 0 0,324-64-4086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4:18.991"/>
    </inkml:context>
    <inkml:brush xml:id="br0">
      <inkml:brushProperty name="width" value="0.1" units="cm"/>
      <inkml:brushProperty name="height" value="0.1" units="cm"/>
      <inkml:brushProperty name="color" value="#F4F91B"/>
    </inkml:brush>
  </inkml:definitions>
  <inkml:trace contextRef="#ctx0" brushRef="#br0">1 0 24935 0 0,'0'0'2752'0'0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4:20.207"/>
    </inkml:context>
    <inkml:brush xml:id="br0">
      <inkml:brushProperty name="width" value="0.1" units="cm"/>
      <inkml:brushProperty name="height" value="0.1" units="cm"/>
      <inkml:brushProperty name="color" value="#F4F91B"/>
    </inkml:brush>
  </inkml:definitions>
  <inkml:trace contextRef="#ctx0" brushRef="#br0">577 17 10511 0 0,'-39'1'1285'0'0,"-78"-4"-3"0"0,-46-8-1529 0 0,125 10-7 0 0,-14-1 2992 0 0,-94 8 1 0 0,124-3-2146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4:20.582"/>
    </inkml:context>
    <inkml:brush xml:id="br0">
      <inkml:brushProperty name="width" value="0.1" units="cm"/>
      <inkml:brushProperty name="height" value="0.1" units="cm"/>
      <inkml:brushProperty name="color" value="#F4F91B"/>
    </inkml:brush>
  </inkml:definitions>
  <inkml:trace contextRef="#ctx0" brushRef="#br0">1909 135 21743 0 0,'-225'9'480'0'0,"197"-7"96"0"0,27-2 16 0 0,-1 0 16 0 0,-2 0-480 0 0,-7-2-128 0 0,-8 0 0 0 0,-8 0 0 0 0,-9-1 104 0 0,-4-1 0 0 0</inkml:trace>
  <inkml:trace contextRef="#ctx0" brushRef="#br0" timeOffset="1">1321 120 22431 0 0,'0'0'1992'0'0,"-2"0"-1592"0"0,0 2-320 0 0,-2-2-80 0 0,-3 0 0 0 0,-13 0 0 0 0,-14 0 0 0 0,-12 0 0 0 0,-10-2 96 0 0,-3 2-16 0 0,-2-2-8 0 0,5-2 0 0 0,6-1 40 0 0,5 1 8 0 0,8 0 0 0 0,2 1 0 0 0,3-3-32 0 0,5 0-8 0 0</inkml:trace>
  <inkml:trace contextRef="#ctx0" brushRef="#br0" timeOffset="2">651 77 23727 0 0,'-23'-3'766'0'0,"13"1"-146"0"0,0 1 0 0 0,-17 0 1 0 0,-58-3-413 0 0,-116-21 0 0 0,-10-12-38 0 0,201 35-145 0 0,-1 1 0 0 0,-20 1-1 0 0,18 0-7 0 0,-6 0 63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4:21.001"/>
    </inkml:context>
    <inkml:brush xml:id="br0">
      <inkml:brushProperty name="width" value="0.1" units="cm"/>
      <inkml:brushProperty name="height" value="0.1" units="cm"/>
      <inkml:brushProperty name="color" value="#F4F91B"/>
    </inkml:brush>
  </inkml:definitions>
  <inkml:trace contextRef="#ctx0" brushRef="#br0">2152 0 24647 0 0,'-23'4'1510'0'0,"-17"0"-300"0"0,33-4-1202 0 0,1 1 0 0 0,-1 0 0 0 0,1 0 0 0 0,-7 3 0 0 0,-12 2 27 0 0,5-3-3 0 0,-312 37 128 0 0,210-28 1821 0 0,101-10-1965 0 0</inkml:trace>
  <inkml:trace contextRef="#ctx0" brushRef="#br0" timeOffset="1.03">1389 112 26807 0 0,'-25'5'447'0'0,"18"-4"-116"0"0,0 0 0 0 0,0 1-1 0 0,1 0 1 0 0,-1 1 0 0 0,-10 4 0 0 0,14-6-277 0 0,1 0 0 0 0,-1 0-1 0 0,1-1 1 0 0,-1 1 0 0 0,1-1 0 0 0,-1 0-1 0 0,0 1 1 0 0,-4-2 0 0 0,-5 2-58 0 0,-111 13-904 0 0,-235-3 0 0 0,305-9 908 0 0,37-2 0 0 0</inkml:trace>
  <inkml:trace contextRef="#ctx0" brushRef="#br0" timeOffset="2.03">642 176 25223 0 0,'-63'12'1157'0'0,"18"-5"-609"0"0,-1-1 0 0 0,-88-1-1 0 0,38-8-548 0 0,-56 2 66 0 0,139 1-65 0 0,0-1 0 0 0,-19-2 0 0 0,-3-2 0 0 0,22 5 0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4:21.516"/>
    </inkml:context>
    <inkml:brush xml:id="br0">
      <inkml:brushProperty name="width" value="0.1" units="cm"/>
      <inkml:brushProperty name="height" value="0.1" units="cm"/>
      <inkml:brushProperty name="color" value="#F4F91B"/>
    </inkml:brush>
  </inkml:definitions>
  <inkml:trace contextRef="#ctx0" brushRef="#br0">755 21 25399 0 0,'-93'11'2784'0'0,"-79"-8"-2732"0"0,105-4-40 0 0,58 1-12 0 0,-154-4 0 0 0,106-1 0 0 0,45 3 0 0 0</inkml:trace>
  <inkml:trace contextRef="#ctx0" brushRef="#br0" timeOffset="1">14 8 25631 0 0,'-14'-5'2808'0'0,"15"3"-2808"0"0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4:22.039"/>
    </inkml:context>
    <inkml:brush xml:id="br0">
      <inkml:brushProperty name="width" value="0.1" units="cm"/>
      <inkml:brushProperty name="height" value="0.1" units="cm"/>
      <inkml:brushProperty name="color" value="#F4F91B"/>
    </inkml:brush>
  </inkml:definitions>
  <inkml:trace contextRef="#ctx0" brushRef="#br0">0 0 25543 0 0,'17'112'1169'0'0,"9"55"462"0"0,-9-73-1631 0 0,12 58 0 0 0,-23-121 0 0 0,2-5 0 0 0,-3-14 0 0 0,4 11 0 0 0,17 28 0 0 0,-13-29 0 0 0,2-2 0 0 0,-7-9 0 0 0,0-1 0 0 0,-1 2 0 0 0,0-1 0 0 0,6 14 0 0 0,-2-2 0 0 0,16 38 0 0 0,-2 10 0 0 0,-1 10 0 0 0,-18-54 0 0 0,6 28 0 0 0,0 5 0 0 0,-2-13 11 0 0,-2-28 31 0 0,15 21-31 0 0,-15-29 0 0 0,5-8 31 0 0,36 7-20 0 0,-26-9 20 0 0,28-5-31 0 0,4-8-11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4:22.602"/>
    </inkml:context>
    <inkml:brush xml:id="br0">
      <inkml:brushProperty name="width" value="0.1" units="cm"/>
      <inkml:brushProperty name="height" value="0.1" units="cm"/>
      <inkml:brushProperty name="color" value="#F4F91B"/>
    </inkml:brush>
  </inkml:definitions>
  <inkml:trace contextRef="#ctx0" brushRef="#br0">0 12 25711 0 0,'62'-3'1183'0'0,"-11"-2"426"0"0,-34 4-1601 0 0,52-1 37 0 0,14 2-34 0 0,3 4-11 0 0,-1 2 0 0 0,-12-2 0 0 0,-5-3 0 0 0</inkml:trace>
  <inkml:trace contextRef="#ctx0" brushRef="#br0" timeOffset="1">807 47 25775 0 0,'120'24'2692'0'0,"-120"-24"-2690"0"0,0 0-1 0 0,0 0 0 0 0,0 0 1 0 0,0 0-1 0 0,0 0 0 0 0,0 0 1 0 0,0 0-1 0 0,0 0 0 0 0,0 0 1 0 0,0 0-1 0 0,0 0 0 0 0,0 0 1 0 0,0 0-1 0 0,0 0 0 0 0,0 0 1 0 0,0 0-1 0 0,0 0 0 0 0,0 0 1 0 0,0 0-1 0 0,1 0 0 0 0,-1-1 0 0 0,0 1 1 0 0,0 0-1 0 0,0 0 0 0 0,0 0 1 0 0,0 0-1 0 0,0 0 0 0 0,0 0 1 0 0,0 0-1 0 0,0 0 0 0 0,0 0 1 0 0,0 0-1 0 0,26 3 87 0 0,49 7-88 0 0,13 1 75 0 0,-22-3 307 0 0,-53-7 114 0 0,0 0 16 0 0,3 0-349 0 0,47 3 286 0 0,5-3-430 0 0</inkml:trace>
  <inkml:trace contextRef="#ctx0" brushRef="#br0" timeOffset="2">1513 108 25919 0 0,'42'4'210'0'0,"39"0"1557"0"0,-68-3-904 0 0,17 1-863 0 0,63 5 0 0 0,2-1 0 0 0,-16-2 0 0 0,0 1 0 0 0,-1-2 0 0 0,4 4 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07T00:04:23.743"/>
    </inkml:context>
    <inkml:brush xml:id="br0">
      <inkml:brushProperty name="width" value="0.1" units="cm"/>
      <inkml:brushProperty name="height" value="0.1" units="cm"/>
      <inkml:brushProperty name="color" value="#F4F91B"/>
    </inkml:brush>
  </inkml:definitions>
  <inkml:trace contextRef="#ctx0" brushRef="#br0">1 24 5407 0 0,'0'-2'120'0'0,"0"-3"24"0"0,3-3 8 0 0,-1-1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593728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64566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528817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734948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930017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682619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973354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3856310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142763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968524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2144613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2539690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829185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800908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590515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3188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12/6/2023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12/6/2023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12/6/2023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12/6/2023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12/6/2023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12/6/2023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12/6/2023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12/6/2023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12/6/2023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12/6/2023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12/6/2023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12/6/2023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youtube.com/user/MATSAT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matsati.com/" TargetMode="External"/><Relationship Id="rId5" Type="http://schemas.openxmlformats.org/officeDocument/2006/relationships/hyperlink" Target="https://t.m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255.xml"/><Relationship Id="rId3" Type="http://schemas.openxmlformats.org/officeDocument/2006/relationships/image" Target="../media/image3.png"/><Relationship Id="rId7" Type="http://schemas.openxmlformats.org/officeDocument/2006/relationships/image" Target="../media/image25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254.xml"/><Relationship Id="rId11" Type="http://schemas.openxmlformats.org/officeDocument/2006/relationships/image" Target="../media/image261.png"/><Relationship Id="rId5" Type="http://schemas.openxmlformats.org/officeDocument/2006/relationships/image" Target="../media/image258.png"/><Relationship Id="rId10" Type="http://schemas.openxmlformats.org/officeDocument/2006/relationships/customXml" Target="../ink/ink256.xml"/><Relationship Id="rId4" Type="http://schemas.openxmlformats.org/officeDocument/2006/relationships/customXml" Target="../ink/ink253.xml"/><Relationship Id="rId9" Type="http://schemas.openxmlformats.org/officeDocument/2006/relationships/image" Target="../media/image260.png"/></Relationships>
</file>

<file path=ppt/slides/_rels/slide11.xml.rels><?xml version="1.0" encoding="UTF-8" standalone="yes"?>
<Relationships xmlns="http://schemas.openxmlformats.org/package/2006/relationships"><Relationship Id="rId8" Type="http://schemas.openxmlformats.org/officeDocument/2006/relationships/customXml" Target="../ink/ink259.xml"/><Relationship Id="rId13" Type="http://schemas.openxmlformats.org/officeDocument/2006/relationships/image" Target="../media/image266.png"/><Relationship Id="rId3" Type="http://schemas.openxmlformats.org/officeDocument/2006/relationships/image" Target="../media/image3.png"/><Relationship Id="rId7" Type="http://schemas.openxmlformats.org/officeDocument/2006/relationships/image" Target="../media/image263.png"/><Relationship Id="rId12" Type="http://schemas.openxmlformats.org/officeDocument/2006/relationships/customXml" Target="../ink/ink26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258.xml"/><Relationship Id="rId11" Type="http://schemas.openxmlformats.org/officeDocument/2006/relationships/image" Target="../media/image265.png"/><Relationship Id="rId5" Type="http://schemas.openxmlformats.org/officeDocument/2006/relationships/image" Target="../media/image262.png"/><Relationship Id="rId10" Type="http://schemas.openxmlformats.org/officeDocument/2006/relationships/customXml" Target="../ink/ink260.xml"/><Relationship Id="rId4" Type="http://schemas.openxmlformats.org/officeDocument/2006/relationships/customXml" Target="../ink/ink257.xml"/><Relationship Id="rId9" Type="http://schemas.openxmlformats.org/officeDocument/2006/relationships/image" Target="../media/image264.png"/></Relationships>
</file>

<file path=ppt/slides/_rels/slide12.xml.rels><?xml version="1.0" encoding="UTF-8" standalone="yes"?>
<Relationships xmlns="http://schemas.openxmlformats.org/package/2006/relationships"><Relationship Id="rId8" Type="http://schemas.openxmlformats.org/officeDocument/2006/relationships/customXml" Target="../ink/ink264.xml"/><Relationship Id="rId3" Type="http://schemas.openxmlformats.org/officeDocument/2006/relationships/image" Target="../media/image3.png"/><Relationship Id="rId7" Type="http://schemas.openxmlformats.org/officeDocument/2006/relationships/image" Target="../media/image26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263.xml"/><Relationship Id="rId11" Type="http://schemas.openxmlformats.org/officeDocument/2006/relationships/image" Target="../media/image270.png"/><Relationship Id="rId5" Type="http://schemas.openxmlformats.org/officeDocument/2006/relationships/image" Target="../media/image267.png"/><Relationship Id="rId10" Type="http://schemas.openxmlformats.org/officeDocument/2006/relationships/customXml" Target="../ink/ink265.xml"/><Relationship Id="rId4" Type="http://schemas.openxmlformats.org/officeDocument/2006/relationships/customXml" Target="../ink/ink262.xml"/><Relationship Id="rId9" Type="http://schemas.openxmlformats.org/officeDocument/2006/relationships/image" Target="../media/image26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3" Type="http://schemas.openxmlformats.org/officeDocument/2006/relationships/image" Target="../media/image275.png"/><Relationship Id="rId18" Type="http://schemas.openxmlformats.org/officeDocument/2006/relationships/customXml" Target="../ink/ink273.xml"/><Relationship Id="rId26" Type="http://schemas.openxmlformats.org/officeDocument/2006/relationships/customXml" Target="../ink/ink277.xml"/><Relationship Id="rId3" Type="http://schemas.openxmlformats.org/officeDocument/2006/relationships/image" Target="../media/image3.png"/><Relationship Id="rId21" Type="http://schemas.openxmlformats.org/officeDocument/2006/relationships/image" Target="../media/image279.png"/><Relationship Id="rId7" Type="http://schemas.openxmlformats.org/officeDocument/2006/relationships/image" Target="../media/image272.png"/><Relationship Id="rId12" Type="http://schemas.openxmlformats.org/officeDocument/2006/relationships/customXml" Target="../ink/ink270.xml"/><Relationship Id="rId17" Type="http://schemas.openxmlformats.org/officeDocument/2006/relationships/image" Target="../media/image277.png"/><Relationship Id="rId25" Type="http://schemas.openxmlformats.org/officeDocument/2006/relationships/image" Target="../media/image281.png"/><Relationship Id="rId33" Type="http://schemas.openxmlformats.org/officeDocument/2006/relationships/image" Target="../media/image285.png"/><Relationship Id="rId2" Type="http://schemas.openxmlformats.org/officeDocument/2006/relationships/notesSlide" Target="../notesSlides/notesSlide14.xml"/><Relationship Id="rId16" Type="http://schemas.openxmlformats.org/officeDocument/2006/relationships/customXml" Target="../ink/ink272.xml"/><Relationship Id="rId20" Type="http://schemas.openxmlformats.org/officeDocument/2006/relationships/customXml" Target="../ink/ink274.xml"/><Relationship Id="rId29" Type="http://schemas.openxmlformats.org/officeDocument/2006/relationships/image" Target="../media/image283.png"/><Relationship Id="rId1" Type="http://schemas.openxmlformats.org/officeDocument/2006/relationships/slideLayout" Target="../slideLayouts/slideLayout1.xml"/><Relationship Id="rId6" Type="http://schemas.openxmlformats.org/officeDocument/2006/relationships/customXml" Target="../ink/ink267.xml"/><Relationship Id="rId11" Type="http://schemas.openxmlformats.org/officeDocument/2006/relationships/image" Target="../media/image274.png"/><Relationship Id="rId24" Type="http://schemas.openxmlformats.org/officeDocument/2006/relationships/customXml" Target="../ink/ink276.xml"/><Relationship Id="rId32" Type="http://schemas.openxmlformats.org/officeDocument/2006/relationships/customXml" Target="../ink/ink280.xml"/><Relationship Id="rId5" Type="http://schemas.openxmlformats.org/officeDocument/2006/relationships/image" Target="../media/image271.png"/><Relationship Id="rId15" Type="http://schemas.openxmlformats.org/officeDocument/2006/relationships/image" Target="../media/image276.png"/><Relationship Id="rId23" Type="http://schemas.openxmlformats.org/officeDocument/2006/relationships/image" Target="../media/image280.png"/><Relationship Id="rId28" Type="http://schemas.openxmlformats.org/officeDocument/2006/relationships/customXml" Target="../ink/ink278.xml"/><Relationship Id="rId10" Type="http://schemas.openxmlformats.org/officeDocument/2006/relationships/customXml" Target="../ink/ink269.xml"/><Relationship Id="rId19" Type="http://schemas.openxmlformats.org/officeDocument/2006/relationships/image" Target="../media/image278.png"/><Relationship Id="rId31" Type="http://schemas.openxmlformats.org/officeDocument/2006/relationships/image" Target="../media/image284.png"/><Relationship Id="rId4" Type="http://schemas.openxmlformats.org/officeDocument/2006/relationships/customXml" Target="../ink/ink266.xml"/><Relationship Id="rId9" Type="http://schemas.openxmlformats.org/officeDocument/2006/relationships/image" Target="../media/image273.png"/><Relationship Id="rId14" Type="http://schemas.openxmlformats.org/officeDocument/2006/relationships/customXml" Target="../ink/ink271.xml"/><Relationship Id="rId22" Type="http://schemas.openxmlformats.org/officeDocument/2006/relationships/customXml" Target="../ink/ink275.xml"/><Relationship Id="rId27" Type="http://schemas.openxmlformats.org/officeDocument/2006/relationships/image" Target="../media/image282.png"/><Relationship Id="rId30" Type="http://schemas.openxmlformats.org/officeDocument/2006/relationships/customXml" Target="../ink/ink279.xml"/><Relationship Id="rId8" Type="http://schemas.openxmlformats.org/officeDocument/2006/relationships/customXml" Target="../ink/ink268.xml"/></Relationships>
</file>

<file path=ppt/slides/_rels/slide15.xml.rels><?xml version="1.0" encoding="UTF-8" standalone="yes"?>
<Relationships xmlns="http://schemas.openxmlformats.org/package/2006/relationships"><Relationship Id="rId13" Type="http://schemas.openxmlformats.org/officeDocument/2006/relationships/image" Target="../media/image290.png"/><Relationship Id="rId18" Type="http://schemas.openxmlformats.org/officeDocument/2006/relationships/customXml" Target="../ink/ink287.xml"/><Relationship Id="rId26" Type="http://schemas.openxmlformats.org/officeDocument/2006/relationships/customXml" Target="../ink/ink291.xml"/><Relationship Id="rId39" Type="http://schemas.openxmlformats.org/officeDocument/2006/relationships/image" Target="../media/image303.png"/><Relationship Id="rId21" Type="http://schemas.openxmlformats.org/officeDocument/2006/relationships/image" Target="../media/image294.png"/><Relationship Id="rId34" Type="http://schemas.openxmlformats.org/officeDocument/2006/relationships/customXml" Target="../ink/ink295.xml"/><Relationship Id="rId42" Type="http://schemas.openxmlformats.org/officeDocument/2006/relationships/customXml" Target="../ink/ink299.xml"/><Relationship Id="rId47" Type="http://schemas.openxmlformats.org/officeDocument/2006/relationships/image" Target="../media/image307.png"/><Relationship Id="rId50" Type="http://schemas.openxmlformats.org/officeDocument/2006/relationships/customXml" Target="../ink/ink303.xml"/><Relationship Id="rId7" Type="http://schemas.openxmlformats.org/officeDocument/2006/relationships/image" Target="../media/image287.png"/><Relationship Id="rId2" Type="http://schemas.openxmlformats.org/officeDocument/2006/relationships/notesSlide" Target="../notesSlides/notesSlide15.xml"/><Relationship Id="rId16" Type="http://schemas.openxmlformats.org/officeDocument/2006/relationships/customXml" Target="../ink/ink286.xml"/><Relationship Id="rId29" Type="http://schemas.openxmlformats.org/officeDocument/2006/relationships/image" Target="../media/image298.png"/><Relationship Id="rId11" Type="http://schemas.openxmlformats.org/officeDocument/2006/relationships/image" Target="../media/image289.png"/><Relationship Id="rId24" Type="http://schemas.openxmlformats.org/officeDocument/2006/relationships/customXml" Target="../ink/ink290.xml"/><Relationship Id="rId32" Type="http://schemas.openxmlformats.org/officeDocument/2006/relationships/customXml" Target="../ink/ink294.xml"/><Relationship Id="rId37" Type="http://schemas.openxmlformats.org/officeDocument/2006/relationships/image" Target="../media/image302.png"/><Relationship Id="rId40" Type="http://schemas.openxmlformats.org/officeDocument/2006/relationships/customXml" Target="../ink/ink298.xml"/><Relationship Id="rId45" Type="http://schemas.openxmlformats.org/officeDocument/2006/relationships/image" Target="../media/image306.png"/><Relationship Id="rId5" Type="http://schemas.openxmlformats.org/officeDocument/2006/relationships/hyperlink" Target="http://www.sefaria.org/" TargetMode="External"/><Relationship Id="rId15" Type="http://schemas.openxmlformats.org/officeDocument/2006/relationships/image" Target="../media/image291.png"/><Relationship Id="rId23" Type="http://schemas.openxmlformats.org/officeDocument/2006/relationships/image" Target="../media/image295.png"/><Relationship Id="rId28" Type="http://schemas.openxmlformats.org/officeDocument/2006/relationships/customXml" Target="../ink/ink292.xml"/><Relationship Id="rId36" Type="http://schemas.openxmlformats.org/officeDocument/2006/relationships/customXml" Target="../ink/ink296.xml"/><Relationship Id="rId49" Type="http://schemas.openxmlformats.org/officeDocument/2006/relationships/image" Target="../media/image308.png"/><Relationship Id="rId10" Type="http://schemas.openxmlformats.org/officeDocument/2006/relationships/customXml" Target="../ink/ink283.xml"/><Relationship Id="rId19" Type="http://schemas.openxmlformats.org/officeDocument/2006/relationships/image" Target="../media/image293.png"/><Relationship Id="rId31" Type="http://schemas.openxmlformats.org/officeDocument/2006/relationships/image" Target="../media/image299.png"/><Relationship Id="rId44" Type="http://schemas.openxmlformats.org/officeDocument/2006/relationships/customXml" Target="../ink/ink300.xml"/><Relationship Id="rId4" Type="http://schemas.openxmlformats.org/officeDocument/2006/relationships/image" Target="../media/image286.png"/><Relationship Id="rId9" Type="http://schemas.openxmlformats.org/officeDocument/2006/relationships/image" Target="../media/image288.png"/><Relationship Id="rId14" Type="http://schemas.openxmlformats.org/officeDocument/2006/relationships/customXml" Target="../ink/ink285.xml"/><Relationship Id="rId22" Type="http://schemas.openxmlformats.org/officeDocument/2006/relationships/customXml" Target="../ink/ink289.xml"/><Relationship Id="rId27" Type="http://schemas.openxmlformats.org/officeDocument/2006/relationships/image" Target="../media/image297.png"/><Relationship Id="rId30" Type="http://schemas.openxmlformats.org/officeDocument/2006/relationships/customXml" Target="../ink/ink293.xml"/><Relationship Id="rId35" Type="http://schemas.openxmlformats.org/officeDocument/2006/relationships/image" Target="../media/image301.png"/><Relationship Id="rId43" Type="http://schemas.openxmlformats.org/officeDocument/2006/relationships/image" Target="../media/image305.png"/><Relationship Id="rId48" Type="http://schemas.openxmlformats.org/officeDocument/2006/relationships/customXml" Target="../ink/ink302.xml"/><Relationship Id="rId8" Type="http://schemas.openxmlformats.org/officeDocument/2006/relationships/customXml" Target="../ink/ink282.xml"/><Relationship Id="rId51" Type="http://schemas.openxmlformats.org/officeDocument/2006/relationships/image" Target="../media/image309.png"/><Relationship Id="rId3" Type="http://schemas.openxmlformats.org/officeDocument/2006/relationships/image" Target="../media/image3.png"/><Relationship Id="rId12" Type="http://schemas.openxmlformats.org/officeDocument/2006/relationships/customXml" Target="../ink/ink284.xml"/><Relationship Id="rId17" Type="http://schemas.openxmlformats.org/officeDocument/2006/relationships/image" Target="../media/image292.png"/><Relationship Id="rId25" Type="http://schemas.openxmlformats.org/officeDocument/2006/relationships/image" Target="../media/image296.png"/><Relationship Id="rId33" Type="http://schemas.openxmlformats.org/officeDocument/2006/relationships/image" Target="../media/image300.png"/><Relationship Id="rId38" Type="http://schemas.openxmlformats.org/officeDocument/2006/relationships/customXml" Target="../ink/ink297.xml"/><Relationship Id="rId46" Type="http://schemas.openxmlformats.org/officeDocument/2006/relationships/customXml" Target="../ink/ink301.xml"/><Relationship Id="rId20" Type="http://schemas.openxmlformats.org/officeDocument/2006/relationships/customXml" Target="../ink/ink288.xml"/><Relationship Id="rId41" Type="http://schemas.openxmlformats.org/officeDocument/2006/relationships/image" Target="../media/image304.png"/><Relationship Id="rId1" Type="http://schemas.openxmlformats.org/officeDocument/2006/relationships/slideLayout" Target="../slideLayouts/slideLayout1.xml"/><Relationship Id="rId6" Type="http://schemas.openxmlformats.org/officeDocument/2006/relationships/customXml" Target="../ink/ink281.xml"/></Relationships>
</file>

<file path=ppt/slides/_rels/slide16.xml.rels><?xml version="1.0" encoding="UTF-8" standalone="yes"?>
<Relationships xmlns="http://schemas.openxmlformats.org/package/2006/relationships"><Relationship Id="rId13" Type="http://schemas.openxmlformats.org/officeDocument/2006/relationships/image" Target="../media/image314.png"/><Relationship Id="rId18" Type="http://schemas.openxmlformats.org/officeDocument/2006/relationships/customXml" Target="../ink/ink311.xml"/><Relationship Id="rId26" Type="http://schemas.openxmlformats.org/officeDocument/2006/relationships/customXml" Target="../ink/ink315.xml"/><Relationship Id="rId39" Type="http://schemas.openxmlformats.org/officeDocument/2006/relationships/image" Target="../media/image327.png"/><Relationship Id="rId21" Type="http://schemas.openxmlformats.org/officeDocument/2006/relationships/image" Target="../media/image318.png"/><Relationship Id="rId34" Type="http://schemas.openxmlformats.org/officeDocument/2006/relationships/customXml" Target="../ink/ink319.xml"/><Relationship Id="rId42" Type="http://schemas.openxmlformats.org/officeDocument/2006/relationships/customXml" Target="../ink/ink323.xml"/><Relationship Id="rId47" Type="http://schemas.openxmlformats.org/officeDocument/2006/relationships/image" Target="../media/image331.png"/><Relationship Id="rId7" Type="http://schemas.openxmlformats.org/officeDocument/2006/relationships/image" Target="../media/image311.png"/><Relationship Id="rId2" Type="http://schemas.openxmlformats.org/officeDocument/2006/relationships/notesSlide" Target="../notesSlides/notesSlide16.xml"/><Relationship Id="rId16" Type="http://schemas.openxmlformats.org/officeDocument/2006/relationships/customXml" Target="../ink/ink310.xml"/><Relationship Id="rId29" Type="http://schemas.openxmlformats.org/officeDocument/2006/relationships/image" Target="../media/image322.png"/><Relationship Id="rId1" Type="http://schemas.openxmlformats.org/officeDocument/2006/relationships/slideLayout" Target="../slideLayouts/slideLayout1.xml"/><Relationship Id="rId6" Type="http://schemas.openxmlformats.org/officeDocument/2006/relationships/customXml" Target="../ink/ink305.xml"/><Relationship Id="rId11" Type="http://schemas.openxmlformats.org/officeDocument/2006/relationships/image" Target="../media/image313.png"/><Relationship Id="rId24" Type="http://schemas.openxmlformats.org/officeDocument/2006/relationships/customXml" Target="../ink/ink314.xml"/><Relationship Id="rId32" Type="http://schemas.openxmlformats.org/officeDocument/2006/relationships/customXml" Target="../ink/ink318.xml"/><Relationship Id="rId37" Type="http://schemas.openxmlformats.org/officeDocument/2006/relationships/image" Target="../media/image326.png"/><Relationship Id="rId40" Type="http://schemas.openxmlformats.org/officeDocument/2006/relationships/customXml" Target="../ink/ink322.xml"/><Relationship Id="rId45" Type="http://schemas.openxmlformats.org/officeDocument/2006/relationships/image" Target="../media/image330.png"/><Relationship Id="rId5" Type="http://schemas.openxmlformats.org/officeDocument/2006/relationships/image" Target="../media/image310.png"/><Relationship Id="rId15" Type="http://schemas.openxmlformats.org/officeDocument/2006/relationships/image" Target="../media/image315.png"/><Relationship Id="rId23" Type="http://schemas.openxmlformats.org/officeDocument/2006/relationships/image" Target="../media/image319.png"/><Relationship Id="rId28" Type="http://schemas.openxmlformats.org/officeDocument/2006/relationships/customXml" Target="../ink/ink316.xml"/><Relationship Id="rId36" Type="http://schemas.openxmlformats.org/officeDocument/2006/relationships/customXml" Target="../ink/ink320.xml"/><Relationship Id="rId10" Type="http://schemas.openxmlformats.org/officeDocument/2006/relationships/customXml" Target="../ink/ink307.xml"/><Relationship Id="rId19" Type="http://schemas.openxmlformats.org/officeDocument/2006/relationships/image" Target="../media/image317.png"/><Relationship Id="rId31" Type="http://schemas.openxmlformats.org/officeDocument/2006/relationships/image" Target="../media/image323.png"/><Relationship Id="rId44" Type="http://schemas.openxmlformats.org/officeDocument/2006/relationships/customXml" Target="../ink/ink324.xml"/><Relationship Id="rId4" Type="http://schemas.openxmlformats.org/officeDocument/2006/relationships/customXml" Target="../ink/ink304.xml"/><Relationship Id="rId9" Type="http://schemas.openxmlformats.org/officeDocument/2006/relationships/image" Target="../media/image312.png"/><Relationship Id="rId14" Type="http://schemas.openxmlformats.org/officeDocument/2006/relationships/customXml" Target="../ink/ink309.xml"/><Relationship Id="rId22" Type="http://schemas.openxmlformats.org/officeDocument/2006/relationships/customXml" Target="../ink/ink313.xml"/><Relationship Id="rId27" Type="http://schemas.openxmlformats.org/officeDocument/2006/relationships/image" Target="../media/image321.png"/><Relationship Id="rId30" Type="http://schemas.openxmlformats.org/officeDocument/2006/relationships/customXml" Target="../ink/ink317.xml"/><Relationship Id="rId35" Type="http://schemas.openxmlformats.org/officeDocument/2006/relationships/image" Target="../media/image325.png"/><Relationship Id="rId43" Type="http://schemas.openxmlformats.org/officeDocument/2006/relationships/image" Target="../media/image329.png"/><Relationship Id="rId8" Type="http://schemas.openxmlformats.org/officeDocument/2006/relationships/customXml" Target="../ink/ink306.xml"/><Relationship Id="rId3" Type="http://schemas.openxmlformats.org/officeDocument/2006/relationships/image" Target="../media/image3.png"/><Relationship Id="rId12" Type="http://schemas.openxmlformats.org/officeDocument/2006/relationships/customXml" Target="../ink/ink308.xml"/><Relationship Id="rId17" Type="http://schemas.openxmlformats.org/officeDocument/2006/relationships/image" Target="../media/image316.png"/><Relationship Id="rId25" Type="http://schemas.openxmlformats.org/officeDocument/2006/relationships/image" Target="../media/image320.png"/><Relationship Id="rId33" Type="http://schemas.openxmlformats.org/officeDocument/2006/relationships/image" Target="../media/image324.png"/><Relationship Id="rId38" Type="http://schemas.openxmlformats.org/officeDocument/2006/relationships/customXml" Target="../ink/ink321.xml"/><Relationship Id="rId46" Type="http://schemas.openxmlformats.org/officeDocument/2006/relationships/customXml" Target="../ink/ink325.xml"/><Relationship Id="rId20" Type="http://schemas.openxmlformats.org/officeDocument/2006/relationships/customXml" Target="../ink/ink312.xml"/><Relationship Id="rId41" Type="http://schemas.openxmlformats.org/officeDocument/2006/relationships/image" Target="../media/image328.png"/></Relationships>
</file>

<file path=ppt/slides/_rels/slide17.xml.rels><?xml version="1.0" encoding="UTF-8" standalone="yes"?>
<Relationships xmlns="http://schemas.openxmlformats.org/package/2006/relationships"><Relationship Id="rId8" Type="http://schemas.openxmlformats.org/officeDocument/2006/relationships/customXml" Target="../ink/ink328.xml"/><Relationship Id="rId13" Type="http://schemas.openxmlformats.org/officeDocument/2006/relationships/image" Target="../media/image336.png"/><Relationship Id="rId18" Type="http://schemas.openxmlformats.org/officeDocument/2006/relationships/customXml" Target="../ink/ink333.xml"/><Relationship Id="rId26" Type="http://schemas.openxmlformats.org/officeDocument/2006/relationships/customXml" Target="../ink/ink337.xml"/><Relationship Id="rId3" Type="http://schemas.openxmlformats.org/officeDocument/2006/relationships/image" Target="../media/image3.png"/><Relationship Id="rId21" Type="http://schemas.openxmlformats.org/officeDocument/2006/relationships/image" Target="../media/image340.png"/><Relationship Id="rId7" Type="http://schemas.openxmlformats.org/officeDocument/2006/relationships/image" Target="../media/image333.png"/><Relationship Id="rId12" Type="http://schemas.openxmlformats.org/officeDocument/2006/relationships/customXml" Target="../ink/ink330.xml"/><Relationship Id="rId17" Type="http://schemas.openxmlformats.org/officeDocument/2006/relationships/image" Target="../media/image338.png"/><Relationship Id="rId25" Type="http://schemas.openxmlformats.org/officeDocument/2006/relationships/image" Target="../media/image342.png"/><Relationship Id="rId2" Type="http://schemas.openxmlformats.org/officeDocument/2006/relationships/notesSlide" Target="../notesSlides/notesSlide17.xml"/><Relationship Id="rId16" Type="http://schemas.openxmlformats.org/officeDocument/2006/relationships/customXml" Target="../ink/ink332.xml"/><Relationship Id="rId20" Type="http://schemas.openxmlformats.org/officeDocument/2006/relationships/customXml" Target="../ink/ink334.xml"/><Relationship Id="rId1" Type="http://schemas.openxmlformats.org/officeDocument/2006/relationships/slideLayout" Target="../slideLayouts/slideLayout1.xml"/><Relationship Id="rId6" Type="http://schemas.openxmlformats.org/officeDocument/2006/relationships/customXml" Target="../ink/ink327.xml"/><Relationship Id="rId11" Type="http://schemas.openxmlformats.org/officeDocument/2006/relationships/image" Target="../media/image335.png"/><Relationship Id="rId24" Type="http://schemas.openxmlformats.org/officeDocument/2006/relationships/customXml" Target="../ink/ink336.xml"/><Relationship Id="rId5" Type="http://schemas.openxmlformats.org/officeDocument/2006/relationships/image" Target="../media/image332.png"/><Relationship Id="rId15" Type="http://schemas.openxmlformats.org/officeDocument/2006/relationships/image" Target="../media/image337.png"/><Relationship Id="rId23" Type="http://schemas.openxmlformats.org/officeDocument/2006/relationships/image" Target="../media/image341.png"/><Relationship Id="rId10" Type="http://schemas.openxmlformats.org/officeDocument/2006/relationships/customXml" Target="../ink/ink329.xml"/><Relationship Id="rId19" Type="http://schemas.openxmlformats.org/officeDocument/2006/relationships/image" Target="../media/image339.png"/><Relationship Id="rId4" Type="http://schemas.openxmlformats.org/officeDocument/2006/relationships/customXml" Target="../ink/ink326.xml"/><Relationship Id="rId9" Type="http://schemas.openxmlformats.org/officeDocument/2006/relationships/image" Target="../media/image334.png"/><Relationship Id="rId14" Type="http://schemas.openxmlformats.org/officeDocument/2006/relationships/customXml" Target="../ink/ink331.xml"/><Relationship Id="rId22" Type="http://schemas.openxmlformats.org/officeDocument/2006/relationships/customXml" Target="../ink/ink335.xml"/><Relationship Id="rId27" Type="http://schemas.openxmlformats.org/officeDocument/2006/relationships/image" Target="../media/image343.png"/></Relationships>
</file>

<file path=ppt/slides/_rels/slide18.xml.rels><?xml version="1.0" encoding="UTF-8" standalone="yes"?>
<Relationships xmlns="http://schemas.openxmlformats.org/package/2006/relationships"><Relationship Id="rId13" Type="http://schemas.openxmlformats.org/officeDocument/2006/relationships/image" Target="../media/image348.png"/><Relationship Id="rId18" Type="http://schemas.openxmlformats.org/officeDocument/2006/relationships/customXml" Target="../ink/ink344.xml"/><Relationship Id="rId26" Type="http://schemas.openxmlformats.org/officeDocument/2006/relationships/customXml" Target="../ink/ink348.xml"/><Relationship Id="rId39" Type="http://schemas.openxmlformats.org/officeDocument/2006/relationships/image" Target="../media/image361.png"/><Relationship Id="rId21" Type="http://schemas.openxmlformats.org/officeDocument/2006/relationships/image" Target="../media/image352.png"/><Relationship Id="rId34" Type="http://schemas.openxmlformats.org/officeDocument/2006/relationships/customXml" Target="../ink/ink352.xml"/><Relationship Id="rId7" Type="http://schemas.openxmlformats.org/officeDocument/2006/relationships/image" Target="../media/image345.png"/><Relationship Id="rId12" Type="http://schemas.openxmlformats.org/officeDocument/2006/relationships/customXml" Target="../ink/ink341.xml"/><Relationship Id="rId17" Type="http://schemas.openxmlformats.org/officeDocument/2006/relationships/image" Target="../media/image350.png"/><Relationship Id="rId25" Type="http://schemas.openxmlformats.org/officeDocument/2006/relationships/image" Target="../media/image354.png"/><Relationship Id="rId33" Type="http://schemas.openxmlformats.org/officeDocument/2006/relationships/image" Target="../media/image358.png"/><Relationship Id="rId38" Type="http://schemas.openxmlformats.org/officeDocument/2006/relationships/customXml" Target="../ink/ink354.xml"/><Relationship Id="rId2" Type="http://schemas.openxmlformats.org/officeDocument/2006/relationships/notesSlide" Target="../notesSlides/notesSlide18.xml"/><Relationship Id="rId16" Type="http://schemas.openxmlformats.org/officeDocument/2006/relationships/customXml" Target="../ink/ink343.xml"/><Relationship Id="rId20" Type="http://schemas.openxmlformats.org/officeDocument/2006/relationships/customXml" Target="../ink/ink345.xml"/><Relationship Id="rId29" Type="http://schemas.openxmlformats.org/officeDocument/2006/relationships/image" Target="../media/image356.png"/><Relationship Id="rId1" Type="http://schemas.openxmlformats.org/officeDocument/2006/relationships/slideLayout" Target="../slideLayouts/slideLayout1.xml"/><Relationship Id="rId6" Type="http://schemas.openxmlformats.org/officeDocument/2006/relationships/customXml" Target="../ink/ink338.xml"/><Relationship Id="rId11" Type="http://schemas.openxmlformats.org/officeDocument/2006/relationships/image" Target="../media/image347.png"/><Relationship Id="rId24" Type="http://schemas.openxmlformats.org/officeDocument/2006/relationships/customXml" Target="../ink/ink347.xml"/><Relationship Id="rId32" Type="http://schemas.openxmlformats.org/officeDocument/2006/relationships/customXml" Target="../ink/ink351.xml"/><Relationship Id="rId37" Type="http://schemas.openxmlformats.org/officeDocument/2006/relationships/image" Target="../media/image360.png"/><Relationship Id="rId5" Type="http://schemas.openxmlformats.org/officeDocument/2006/relationships/image" Target="../media/image344.png"/><Relationship Id="rId15" Type="http://schemas.openxmlformats.org/officeDocument/2006/relationships/image" Target="../media/image349.png"/><Relationship Id="rId23" Type="http://schemas.openxmlformats.org/officeDocument/2006/relationships/image" Target="../media/image353.png"/><Relationship Id="rId28" Type="http://schemas.openxmlformats.org/officeDocument/2006/relationships/customXml" Target="../ink/ink349.xml"/><Relationship Id="rId36" Type="http://schemas.openxmlformats.org/officeDocument/2006/relationships/customXml" Target="../ink/ink353.xml"/><Relationship Id="rId10" Type="http://schemas.openxmlformats.org/officeDocument/2006/relationships/customXml" Target="../ink/ink340.xml"/><Relationship Id="rId19" Type="http://schemas.openxmlformats.org/officeDocument/2006/relationships/image" Target="../media/image351.png"/><Relationship Id="rId31" Type="http://schemas.openxmlformats.org/officeDocument/2006/relationships/image" Target="../media/image357.png"/><Relationship Id="rId4" Type="http://schemas.openxmlformats.org/officeDocument/2006/relationships/hyperlink" Target="http://www.sefaria.org/" TargetMode="External"/><Relationship Id="rId9" Type="http://schemas.openxmlformats.org/officeDocument/2006/relationships/image" Target="../media/image346.png"/><Relationship Id="rId14" Type="http://schemas.openxmlformats.org/officeDocument/2006/relationships/customXml" Target="../ink/ink342.xml"/><Relationship Id="rId22" Type="http://schemas.openxmlformats.org/officeDocument/2006/relationships/customXml" Target="../ink/ink346.xml"/><Relationship Id="rId27" Type="http://schemas.openxmlformats.org/officeDocument/2006/relationships/image" Target="../media/image355.png"/><Relationship Id="rId30" Type="http://schemas.openxmlformats.org/officeDocument/2006/relationships/customXml" Target="../ink/ink350.xml"/><Relationship Id="rId35" Type="http://schemas.openxmlformats.org/officeDocument/2006/relationships/image" Target="../media/image359.png"/><Relationship Id="rId8" Type="http://schemas.openxmlformats.org/officeDocument/2006/relationships/customXml" Target="../ink/ink339.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customXml" Target="../ink/ink357.xml"/><Relationship Id="rId13" Type="http://schemas.openxmlformats.org/officeDocument/2006/relationships/image" Target="../media/image366.png"/><Relationship Id="rId18" Type="http://schemas.openxmlformats.org/officeDocument/2006/relationships/customXml" Target="../ink/ink362.xml"/><Relationship Id="rId3" Type="http://schemas.openxmlformats.org/officeDocument/2006/relationships/image" Target="../media/image3.png"/><Relationship Id="rId21" Type="http://schemas.openxmlformats.org/officeDocument/2006/relationships/image" Target="../media/image370.png"/><Relationship Id="rId7" Type="http://schemas.openxmlformats.org/officeDocument/2006/relationships/image" Target="../media/image363.png"/><Relationship Id="rId12" Type="http://schemas.openxmlformats.org/officeDocument/2006/relationships/customXml" Target="../ink/ink359.xml"/><Relationship Id="rId17" Type="http://schemas.openxmlformats.org/officeDocument/2006/relationships/image" Target="../media/image368.png"/><Relationship Id="rId2" Type="http://schemas.openxmlformats.org/officeDocument/2006/relationships/notesSlide" Target="../notesSlides/notesSlide19.xml"/><Relationship Id="rId16" Type="http://schemas.openxmlformats.org/officeDocument/2006/relationships/customXml" Target="../ink/ink361.xml"/><Relationship Id="rId20" Type="http://schemas.openxmlformats.org/officeDocument/2006/relationships/customXml" Target="../ink/ink363.xml"/><Relationship Id="rId1" Type="http://schemas.openxmlformats.org/officeDocument/2006/relationships/slideLayout" Target="../slideLayouts/slideLayout1.xml"/><Relationship Id="rId6" Type="http://schemas.openxmlformats.org/officeDocument/2006/relationships/customXml" Target="../ink/ink356.xml"/><Relationship Id="rId11" Type="http://schemas.openxmlformats.org/officeDocument/2006/relationships/image" Target="../media/image365.png"/><Relationship Id="rId5" Type="http://schemas.openxmlformats.org/officeDocument/2006/relationships/image" Target="../media/image362.png"/><Relationship Id="rId15" Type="http://schemas.openxmlformats.org/officeDocument/2006/relationships/image" Target="../media/image367.png"/><Relationship Id="rId23" Type="http://schemas.openxmlformats.org/officeDocument/2006/relationships/image" Target="../media/image371.png"/><Relationship Id="rId10" Type="http://schemas.openxmlformats.org/officeDocument/2006/relationships/customXml" Target="../ink/ink358.xml"/><Relationship Id="rId19" Type="http://schemas.openxmlformats.org/officeDocument/2006/relationships/image" Target="../media/image369.png"/><Relationship Id="rId4" Type="http://schemas.openxmlformats.org/officeDocument/2006/relationships/customXml" Target="../ink/ink355.xml"/><Relationship Id="rId9" Type="http://schemas.openxmlformats.org/officeDocument/2006/relationships/image" Target="../media/image364.png"/><Relationship Id="rId14" Type="http://schemas.openxmlformats.org/officeDocument/2006/relationships/customXml" Target="../ink/ink360.xml"/><Relationship Id="rId22" Type="http://schemas.openxmlformats.org/officeDocument/2006/relationships/customXml" Target="../ink/ink36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customXml" Target="../ink/ink366.xml"/><Relationship Id="rId13" Type="http://schemas.openxmlformats.org/officeDocument/2006/relationships/image" Target="../media/image376.png"/><Relationship Id="rId18" Type="http://schemas.openxmlformats.org/officeDocument/2006/relationships/customXml" Target="../ink/ink371.xml"/><Relationship Id="rId3" Type="http://schemas.openxmlformats.org/officeDocument/2006/relationships/image" Target="../media/image3.png"/><Relationship Id="rId7" Type="http://schemas.openxmlformats.org/officeDocument/2006/relationships/image" Target="../media/image373.png"/><Relationship Id="rId12" Type="http://schemas.openxmlformats.org/officeDocument/2006/relationships/customXml" Target="../ink/ink368.xml"/><Relationship Id="rId17" Type="http://schemas.openxmlformats.org/officeDocument/2006/relationships/image" Target="../media/image378.png"/><Relationship Id="rId2" Type="http://schemas.openxmlformats.org/officeDocument/2006/relationships/notesSlide" Target="../notesSlides/notesSlide20.xml"/><Relationship Id="rId16" Type="http://schemas.openxmlformats.org/officeDocument/2006/relationships/customXml" Target="../ink/ink370.xml"/><Relationship Id="rId1" Type="http://schemas.openxmlformats.org/officeDocument/2006/relationships/slideLayout" Target="../slideLayouts/slideLayout1.xml"/><Relationship Id="rId6" Type="http://schemas.openxmlformats.org/officeDocument/2006/relationships/customXml" Target="../ink/ink365.xml"/><Relationship Id="rId11" Type="http://schemas.openxmlformats.org/officeDocument/2006/relationships/image" Target="../media/image375.png"/><Relationship Id="rId5" Type="http://schemas.openxmlformats.org/officeDocument/2006/relationships/image" Target="../media/image372.png"/><Relationship Id="rId15" Type="http://schemas.openxmlformats.org/officeDocument/2006/relationships/image" Target="../media/image377.png"/><Relationship Id="rId10" Type="http://schemas.openxmlformats.org/officeDocument/2006/relationships/customXml" Target="../ink/ink367.xml"/><Relationship Id="rId19" Type="http://schemas.openxmlformats.org/officeDocument/2006/relationships/image" Target="../media/image379.png"/><Relationship Id="rId4" Type="http://schemas.openxmlformats.org/officeDocument/2006/relationships/hyperlink" Target="http://www.sefaria.org/" TargetMode="External"/><Relationship Id="rId9" Type="http://schemas.openxmlformats.org/officeDocument/2006/relationships/image" Target="../media/image374.png"/><Relationship Id="rId14" Type="http://schemas.openxmlformats.org/officeDocument/2006/relationships/customXml" Target="../ink/ink369.xml"/></Relationships>
</file>

<file path=ppt/slides/_rels/slide21.xml.rels><?xml version="1.0" encoding="UTF-8" standalone="yes"?>
<Relationships xmlns="http://schemas.openxmlformats.org/package/2006/relationships"><Relationship Id="rId13" Type="http://schemas.openxmlformats.org/officeDocument/2006/relationships/image" Target="../media/image384.png"/><Relationship Id="rId18" Type="http://schemas.openxmlformats.org/officeDocument/2006/relationships/customXml" Target="../ink/ink378.xml"/><Relationship Id="rId26" Type="http://schemas.openxmlformats.org/officeDocument/2006/relationships/customXml" Target="../ink/ink382.xml"/><Relationship Id="rId21" Type="http://schemas.openxmlformats.org/officeDocument/2006/relationships/image" Target="../media/image388.png"/><Relationship Id="rId34" Type="http://schemas.openxmlformats.org/officeDocument/2006/relationships/customXml" Target="../ink/ink386.xml"/><Relationship Id="rId7" Type="http://schemas.openxmlformats.org/officeDocument/2006/relationships/image" Target="../media/image381.png"/><Relationship Id="rId12" Type="http://schemas.openxmlformats.org/officeDocument/2006/relationships/customXml" Target="../ink/ink375.xml"/><Relationship Id="rId17" Type="http://schemas.openxmlformats.org/officeDocument/2006/relationships/image" Target="../media/image386.png"/><Relationship Id="rId25" Type="http://schemas.openxmlformats.org/officeDocument/2006/relationships/image" Target="../media/image390.png"/><Relationship Id="rId33" Type="http://schemas.openxmlformats.org/officeDocument/2006/relationships/image" Target="../media/image394.png"/><Relationship Id="rId2" Type="http://schemas.openxmlformats.org/officeDocument/2006/relationships/notesSlide" Target="../notesSlides/notesSlide21.xml"/><Relationship Id="rId16" Type="http://schemas.openxmlformats.org/officeDocument/2006/relationships/customXml" Target="../ink/ink377.xml"/><Relationship Id="rId20" Type="http://schemas.openxmlformats.org/officeDocument/2006/relationships/customXml" Target="../ink/ink379.xml"/><Relationship Id="rId29" Type="http://schemas.openxmlformats.org/officeDocument/2006/relationships/image" Target="../media/image392.png"/><Relationship Id="rId1" Type="http://schemas.openxmlformats.org/officeDocument/2006/relationships/slideLayout" Target="../slideLayouts/slideLayout1.xml"/><Relationship Id="rId6" Type="http://schemas.openxmlformats.org/officeDocument/2006/relationships/customXml" Target="../ink/ink372.xml"/><Relationship Id="rId11" Type="http://schemas.openxmlformats.org/officeDocument/2006/relationships/image" Target="../media/image383.png"/><Relationship Id="rId24" Type="http://schemas.openxmlformats.org/officeDocument/2006/relationships/customXml" Target="../ink/ink381.xml"/><Relationship Id="rId32" Type="http://schemas.openxmlformats.org/officeDocument/2006/relationships/customXml" Target="../ink/ink385.xml"/><Relationship Id="rId37" Type="http://schemas.openxmlformats.org/officeDocument/2006/relationships/image" Target="../media/image396.png"/><Relationship Id="rId5" Type="http://schemas.openxmlformats.org/officeDocument/2006/relationships/image" Target="../media/image380.png"/><Relationship Id="rId15" Type="http://schemas.openxmlformats.org/officeDocument/2006/relationships/image" Target="../media/image385.png"/><Relationship Id="rId23" Type="http://schemas.openxmlformats.org/officeDocument/2006/relationships/image" Target="../media/image389.png"/><Relationship Id="rId28" Type="http://schemas.openxmlformats.org/officeDocument/2006/relationships/customXml" Target="../ink/ink383.xml"/><Relationship Id="rId36" Type="http://schemas.openxmlformats.org/officeDocument/2006/relationships/customXml" Target="../ink/ink387.xml"/><Relationship Id="rId10" Type="http://schemas.openxmlformats.org/officeDocument/2006/relationships/customXml" Target="../ink/ink374.xml"/><Relationship Id="rId19" Type="http://schemas.openxmlformats.org/officeDocument/2006/relationships/image" Target="../media/image387.png"/><Relationship Id="rId31" Type="http://schemas.openxmlformats.org/officeDocument/2006/relationships/image" Target="../media/image393.png"/><Relationship Id="rId4" Type="http://schemas.openxmlformats.org/officeDocument/2006/relationships/hyperlink" Target="http://www.sefaria.org/" TargetMode="External"/><Relationship Id="rId9" Type="http://schemas.openxmlformats.org/officeDocument/2006/relationships/image" Target="../media/image382.png"/><Relationship Id="rId14" Type="http://schemas.openxmlformats.org/officeDocument/2006/relationships/customXml" Target="../ink/ink376.xml"/><Relationship Id="rId22" Type="http://schemas.openxmlformats.org/officeDocument/2006/relationships/customXml" Target="../ink/ink380.xml"/><Relationship Id="rId27" Type="http://schemas.openxmlformats.org/officeDocument/2006/relationships/image" Target="../media/image391.png"/><Relationship Id="rId30" Type="http://schemas.openxmlformats.org/officeDocument/2006/relationships/customXml" Target="../ink/ink384.xml"/><Relationship Id="rId35" Type="http://schemas.openxmlformats.org/officeDocument/2006/relationships/image" Target="../media/image395.png"/><Relationship Id="rId8" Type="http://schemas.openxmlformats.org/officeDocument/2006/relationships/customXml" Target="../ink/ink373.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customXml" Target="../ink/ink390.xml"/><Relationship Id="rId13" Type="http://schemas.openxmlformats.org/officeDocument/2006/relationships/image" Target="../media/image401.png"/><Relationship Id="rId3" Type="http://schemas.openxmlformats.org/officeDocument/2006/relationships/image" Target="../media/image3.png"/><Relationship Id="rId7" Type="http://schemas.openxmlformats.org/officeDocument/2006/relationships/image" Target="../media/image398.png"/><Relationship Id="rId12" Type="http://schemas.openxmlformats.org/officeDocument/2006/relationships/customXml" Target="../ink/ink392.xml"/><Relationship Id="rId17" Type="http://schemas.openxmlformats.org/officeDocument/2006/relationships/image" Target="../media/image403.png"/><Relationship Id="rId2" Type="http://schemas.openxmlformats.org/officeDocument/2006/relationships/notesSlide" Target="../notesSlides/notesSlide22.xml"/><Relationship Id="rId16" Type="http://schemas.openxmlformats.org/officeDocument/2006/relationships/customXml" Target="../ink/ink394.xml"/><Relationship Id="rId1" Type="http://schemas.openxmlformats.org/officeDocument/2006/relationships/slideLayout" Target="../slideLayouts/slideLayout1.xml"/><Relationship Id="rId6" Type="http://schemas.openxmlformats.org/officeDocument/2006/relationships/customXml" Target="../ink/ink389.xml"/><Relationship Id="rId11" Type="http://schemas.openxmlformats.org/officeDocument/2006/relationships/image" Target="../media/image400.png"/><Relationship Id="rId5" Type="http://schemas.openxmlformats.org/officeDocument/2006/relationships/image" Target="../media/image397.png"/><Relationship Id="rId15" Type="http://schemas.openxmlformats.org/officeDocument/2006/relationships/image" Target="../media/image402.png"/><Relationship Id="rId10" Type="http://schemas.openxmlformats.org/officeDocument/2006/relationships/customXml" Target="../ink/ink391.xml"/><Relationship Id="rId4" Type="http://schemas.openxmlformats.org/officeDocument/2006/relationships/customXml" Target="../ink/ink388.xml"/><Relationship Id="rId9" Type="http://schemas.openxmlformats.org/officeDocument/2006/relationships/image" Target="../media/image399.png"/><Relationship Id="rId14" Type="http://schemas.openxmlformats.org/officeDocument/2006/relationships/customXml" Target="../ink/ink39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customXml" Target="../ink/ink5.xml"/><Relationship Id="rId17"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customXml" Target="../ink/ink7.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4.png"/><Relationship Id="rId12" Type="http://schemas.openxmlformats.org/officeDocument/2006/relationships/customXml" Target="../ink/ink1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9.xml"/><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customXml" Target="../ink/ink11.xml"/><Relationship Id="rId4" Type="http://schemas.openxmlformats.org/officeDocument/2006/relationships/customXml" Target="../ink/ink8.xml"/><Relationship Id="rId9" Type="http://schemas.openxmlformats.org/officeDocument/2006/relationships/image" Target="../media/image15.png"/><Relationship Id="rId14" Type="http://schemas.openxmlformats.org/officeDocument/2006/relationships/customXml" Target="../ink/ink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75.png"/><Relationship Id="rId299" Type="http://schemas.openxmlformats.org/officeDocument/2006/relationships/image" Target="../media/image166.png"/><Relationship Id="rId21" Type="http://schemas.openxmlformats.org/officeDocument/2006/relationships/image" Target="../media/image27.png"/><Relationship Id="rId63" Type="http://schemas.openxmlformats.org/officeDocument/2006/relationships/image" Target="../media/image48.png"/><Relationship Id="rId159" Type="http://schemas.openxmlformats.org/officeDocument/2006/relationships/image" Target="../media/image96.png"/><Relationship Id="rId324" Type="http://schemas.openxmlformats.org/officeDocument/2006/relationships/customXml" Target="../ink/ink174.xml"/><Relationship Id="rId170" Type="http://schemas.openxmlformats.org/officeDocument/2006/relationships/customXml" Target="../ink/ink97.xml"/><Relationship Id="rId226" Type="http://schemas.openxmlformats.org/officeDocument/2006/relationships/customXml" Target="../ink/ink125.xml"/><Relationship Id="rId268" Type="http://schemas.openxmlformats.org/officeDocument/2006/relationships/customXml" Target="../ink/ink146.xml"/><Relationship Id="rId32" Type="http://schemas.openxmlformats.org/officeDocument/2006/relationships/customXml" Target="../ink/ink28.xml"/><Relationship Id="rId74" Type="http://schemas.openxmlformats.org/officeDocument/2006/relationships/customXml" Target="../ink/ink49.xml"/><Relationship Id="rId128" Type="http://schemas.openxmlformats.org/officeDocument/2006/relationships/customXml" Target="../ink/ink76.xml"/><Relationship Id="rId335" Type="http://schemas.openxmlformats.org/officeDocument/2006/relationships/image" Target="../media/image184.png"/><Relationship Id="rId5" Type="http://schemas.openxmlformats.org/officeDocument/2006/relationships/image" Target="../media/image19.png"/><Relationship Id="rId181" Type="http://schemas.openxmlformats.org/officeDocument/2006/relationships/image" Target="../media/image107.png"/><Relationship Id="rId237" Type="http://schemas.openxmlformats.org/officeDocument/2006/relationships/image" Target="../media/image135.png"/><Relationship Id="rId279" Type="http://schemas.openxmlformats.org/officeDocument/2006/relationships/image" Target="../media/image156.png"/><Relationship Id="rId43" Type="http://schemas.openxmlformats.org/officeDocument/2006/relationships/image" Target="../media/image38.png"/><Relationship Id="rId139" Type="http://schemas.openxmlformats.org/officeDocument/2006/relationships/image" Target="../media/image86.png"/><Relationship Id="rId290" Type="http://schemas.openxmlformats.org/officeDocument/2006/relationships/customXml" Target="../ink/ink157.xml"/><Relationship Id="rId304" Type="http://schemas.openxmlformats.org/officeDocument/2006/relationships/customXml" Target="../ink/ink164.xml"/><Relationship Id="rId346" Type="http://schemas.openxmlformats.org/officeDocument/2006/relationships/customXml" Target="../ink/ink185.xml"/><Relationship Id="rId85" Type="http://schemas.openxmlformats.org/officeDocument/2006/relationships/image" Target="../media/image59.png"/><Relationship Id="rId150" Type="http://schemas.openxmlformats.org/officeDocument/2006/relationships/customXml" Target="../ink/ink87.xml"/><Relationship Id="rId192" Type="http://schemas.openxmlformats.org/officeDocument/2006/relationships/customXml" Target="../ink/ink108.xml"/><Relationship Id="rId206" Type="http://schemas.openxmlformats.org/officeDocument/2006/relationships/customXml" Target="../ink/ink115.xml"/><Relationship Id="rId248" Type="http://schemas.openxmlformats.org/officeDocument/2006/relationships/customXml" Target="../ink/ink136.xml"/><Relationship Id="rId12" Type="http://schemas.openxmlformats.org/officeDocument/2006/relationships/customXml" Target="../ink/ink18.xml"/><Relationship Id="rId108" Type="http://schemas.openxmlformats.org/officeDocument/2006/relationships/customXml" Target="../ink/ink66.xml"/><Relationship Id="rId315" Type="http://schemas.openxmlformats.org/officeDocument/2006/relationships/image" Target="../media/image174.png"/><Relationship Id="rId357" Type="http://schemas.openxmlformats.org/officeDocument/2006/relationships/image" Target="../media/image195.png"/><Relationship Id="rId54" Type="http://schemas.openxmlformats.org/officeDocument/2006/relationships/customXml" Target="../ink/ink39.xml"/><Relationship Id="rId96" Type="http://schemas.openxmlformats.org/officeDocument/2006/relationships/customXml" Target="../ink/ink60.xml"/><Relationship Id="rId161" Type="http://schemas.openxmlformats.org/officeDocument/2006/relationships/image" Target="../media/image97.png"/><Relationship Id="rId217" Type="http://schemas.openxmlformats.org/officeDocument/2006/relationships/image" Target="../media/image125.png"/><Relationship Id="rId259" Type="http://schemas.openxmlformats.org/officeDocument/2006/relationships/image" Target="../media/image146.png"/><Relationship Id="rId23" Type="http://schemas.openxmlformats.org/officeDocument/2006/relationships/image" Target="../media/image28.png"/><Relationship Id="rId119" Type="http://schemas.openxmlformats.org/officeDocument/2006/relationships/image" Target="../media/image76.png"/><Relationship Id="rId270" Type="http://schemas.openxmlformats.org/officeDocument/2006/relationships/customXml" Target="../ink/ink147.xml"/><Relationship Id="rId326" Type="http://schemas.openxmlformats.org/officeDocument/2006/relationships/customXml" Target="../ink/ink175.xml"/><Relationship Id="rId65" Type="http://schemas.openxmlformats.org/officeDocument/2006/relationships/image" Target="../media/image49.png"/><Relationship Id="rId130" Type="http://schemas.openxmlformats.org/officeDocument/2006/relationships/customXml" Target="../ink/ink77.xml"/><Relationship Id="rId172" Type="http://schemas.openxmlformats.org/officeDocument/2006/relationships/customXml" Target="../ink/ink98.xml"/><Relationship Id="rId228" Type="http://schemas.openxmlformats.org/officeDocument/2006/relationships/customXml" Target="../ink/ink126.xml"/><Relationship Id="rId281" Type="http://schemas.openxmlformats.org/officeDocument/2006/relationships/image" Target="../media/image157.png"/><Relationship Id="rId337" Type="http://schemas.openxmlformats.org/officeDocument/2006/relationships/image" Target="../media/image185.png"/><Relationship Id="rId34" Type="http://schemas.openxmlformats.org/officeDocument/2006/relationships/customXml" Target="../ink/ink29.xml"/><Relationship Id="rId76" Type="http://schemas.openxmlformats.org/officeDocument/2006/relationships/customXml" Target="../ink/ink50.xml"/><Relationship Id="rId141" Type="http://schemas.openxmlformats.org/officeDocument/2006/relationships/image" Target="../media/image87.png"/><Relationship Id="rId7" Type="http://schemas.openxmlformats.org/officeDocument/2006/relationships/image" Target="../media/image20.png"/><Relationship Id="rId183" Type="http://schemas.openxmlformats.org/officeDocument/2006/relationships/image" Target="../media/image108.png"/><Relationship Id="rId239" Type="http://schemas.openxmlformats.org/officeDocument/2006/relationships/image" Target="../media/image136.png"/><Relationship Id="rId250" Type="http://schemas.openxmlformats.org/officeDocument/2006/relationships/customXml" Target="../ink/ink137.xml"/><Relationship Id="rId292" Type="http://schemas.openxmlformats.org/officeDocument/2006/relationships/customXml" Target="../ink/ink158.xml"/><Relationship Id="rId306" Type="http://schemas.openxmlformats.org/officeDocument/2006/relationships/customXml" Target="../ink/ink165.xml"/><Relationship Id="rId45" Type="http://schemas.openxmlformats.org/officeDocument/2006/relationships/image" Target="../media/image39.png"/><Relationship Id="rId87" Type="http://schemas.openxmlformats.org/officeDocument/2006/relationships/image" Target="../media/image60.png"/><Relationship Id="rId110" Type="http://schemas.openxmlformats.org/officeDocument/2006/relationships/customXml" Target="../ink/ink67.xml"/><Relationship Id="rId348" Type="http://schemas.openxmlformats.org/officeDocument/2006/relationships/customXml" Target="../ink/ink186.xml"/><Relationship Id="rId152" Type="http://schemas.openxmlformats.org/officeDocument/2006/relationships/customXml" Target="../ink/ink88.xml"/><Relationship Id="rId194" Type="http://schemas.openxmlformats.org/officeDocument/2006/relationships/customXml" Target="../ink/ink109.xml"/><Relationship Id="rId208" Type="http://schemas.openxmlformats.org/officeDocument/2006/relationships/customXml" Target="../ink/ink116.xml"/><Relationship Id="rId261" Type="http://schemas.openxmlformats.org/officeDocument/2006/relationships/image" Target="../media/image147.png"/><Relationship Id="rId14" Type="http://schemas.openxmlformats.org/officeDocument/2006/relationships/customXml" Target="../ink/ink19.xml"/><Relationship Id="rId56" Type="http://schemas.openxmlformats.org/officeDocument/2006/relationships/customXml" Target="../ink/ink40.xml"/><Relationship Id="rId317" Type="http://schemas.openxmlformats.org/officeDocument/2006/relationships/image" Target="../media/image175.png"/><Relationship Id="rId359" Type="http://schemas.openxmlformats.org/officeDocument/2006/relationships/image" Target="../media/image196.png"/><Relationship Id="rId98" Type="http://schemas.openxmlformats.org/officeDocument/2006/relationships/customXml" Target="../ink/ink61.xml"/><Relationship Id="rId121" Type="http://schemas.openxmlformats.org/officeDocument/2006/relationships/image" Target="../media/image77.png"/><Relationship Id="rId163" Type="http://schemas.openxmlformats.org/officeDocument/2006/relationships/image" Target="../media/image98.png"/><Relationship Id="rId219" Type="http://schemas.openxmlformats.org/officeDocument/2006/relationships/image" Target="../media/image126.png"/><Relationship Id="rId230" Type="http://schemas.openxmlformats.org/officeDocument/2006/relationships/customXml" Target="../ink/ink127.xml"/><Relationship Id="rId25" Type="http://schemas.openxmlformats.org/officeDocument/2006/relationships/image" Target="../media/image29.png"/><Relationship Id="rId46" Type="http://schemas.openxmlformats.org/officeDocument/2006/relationships/customXml" Target="../ink/ink35.xml"/><Relationship Id="rId67" Type="http://schemas.openxmlformats.org/officeDocument/2006/relationships/image" Target="../media/image50.png"/><Relationship Id="rId272" Type="http://schemas.openxmlformats.org/officeDocument/2006/relationships/customXml" Target="../ink/ink148.xml"/><Relationship Id="rId293" Type="http://schemas.openxmlformats.org/officeDocument/2006/relationships/image" Target="../media/image163.png"/><Relationship Id="rId307" Type="http://schemas.openxmlformats.org/officeDocument/2006/relationships/image" Target="../media/image170.png"/><Relationship Id="rId328" Type="http://schemas.openxmlformats.org/officeDocument/2006/relationships/customXml" Target="../ink/ink176.xml"/><Relationship Id="rId349" Type="http://schemas.openxmlformats.org/officeDocument/2006/relationships/image" Target="../media/image191.png"/><Relationship Id="rId88" Type="http://schemas.openxmlformats.org/officeDocument/2006/relationships/customXml" Target="../ink/ink56.xml"/><Relationship Id="rId111" Type="http://schemas.openxmlformats.org/officeDocument/2006/relationships/image" Target="../media/image72.png"/><Relationship Id="rId132" Type="http://schemas.openxmlformats.org/officeDocument/2006/relationships/customXml" Target="../ink/ink78.xml"/><Relationship Id="rId153" Type="http://schemas.openxmlformats.org/officeDocument/2006/relationships/image" Target="../media/image93.png"/><Relationship Id="rId174" Type="http://schemas.openxmlformats.org/officeDocument/2006/relationships/customXml" Target="../ink/ink99.xml"/><Relationship Id="rId195" Type="http://schemas.openxmlformats.org/officeDocument/2006/relationships/image" Target="../media/image114.png"/><Relationship Id="rId209" Type="http://schemas.openxmlformats.org/officeDocument/2006/relationships/image" Target="../media/image121.png"/><Relationship Id="rId220" Type="http://schemas.openxmlformats.org/officeDocument/2006/relationships/customXml" Target="../ink/ink122.xml"/><Relationship Id="rId241" Type="http://schemas.openxmlformats.org/officeDocument/2006/relationships/image" Target="../media/image137.png"/><Relationship Id="rId15" Type="http://schemas.openxmlformats.org/officeDocument/2006/relationships/image" Target="../media/image24.png"/><Relationship Id="rId36" Type="http://schemas.openxmlformats.org/officeDocument/2006/relationships/customXml" Target="../ink/ink30.xml"/><Relationship Id="rId57" Type="http://schemas.openxmlformats.org/officeDocument/2006/relationships/image" Target="../media/image45.png"/><Relationship Id="rId262" Type="http://schemas.openxmlformats.org/officeDocument/2006/relationships/customXml" Target="../ink/ink143.xml"/><Relationship Id="rId283" Type="http://schemas.openxmlformats.org/officeDocument/2006/relationships/image" Target="../media/image158.png"/><Relationship Id="rId318" Type="http://schemas.openxmlformats.org/officeDocument/2006/relationships/customXml" Target="../ink/ink171.xml"/><Relationship Id="rId339" Type="http://schemas.openxmlformats.org/officeDocument/2006/relationships/image" Target="../media/image186.png"/><Relationship Id="rId78" Type="http://schemas.openxmlformats.org/officeDocument/2006/relationships/customXml" Target="../ink/ink51.xml"/><Relationship Id="rId99" Type="http://schemas.openxmlformats.org/officeDocument/2006/relationships/image" Target="../media/image66.png"/><Relationship Id="rId101" Type="http://schemas.openxmlformats.org/officeDocument/2006/relationships/image" Target="../media/image67.png"/><Relationship Id="rId122" Type="http://schemas.openxmlformats.org/officeDocument/2006/relationships/customXml" Target="../ink/ink73.xml"/><Relationship Id="rId143" Type="http://schemas.openxmlformats.org/officeDocument/2006/relationships/image" Target="../media/image88.png"/><Relationship Id="rId164" Type="http://schemas.openxmlformats.org/officeDocument/2006/relationships/customXml" Target="../ink/ink94.xml"/><Relationship Id="rId185" Type="http://schemas.openxmlformats.org/officeDocument/2006/relationships/image" Target="../media/image109.png"/><Relationship Id="rId350" Type="http://schemas.openxmlformats.org/officeDocument/2006/relationships/customXml" Target="../ink/ink187.xml"/><Relationship Id="rId9" Type="http://schemas.openxmlformats.org/officeDocument/2006/relationships/image" Target="../media/image21.png"/><Relationship Id="rId210" Type="http://schemas.openxmlformats.org/officeDocument/2006/relationships/customXml" Target="../ink/ink117.xml"/><Relationship Id="rId26" Type="http://schemas.openxmlformats.org/officeDocument/2006/relationships/customXml" Target="../ink/ink25.xml"/><Relationship Id="rId231" Type="http://schemas.openxmlformats.org/officeDocument/2006/relationships/image" Target="../media/image132.png"/><Relationship Id="rId252" Type="http://schemas.openxmlformats.org/officeDocument/2006/relationships/customXml" Target="../ink/ink138.xml"/><Relationship Id="rId273" Type="http://schemas.openxmlformats.org/officeDocument/2006/relationships/image" Target="../media/image153.png"/><Relationship Id="rId294" Type="http://schemas.openxmlformats.org/officeDocument/2006/relationships/customXml" Target="../ink/ink159.xml"/><Relationship Id="rId308" Type="http://schemas.openxmlformats.org/officeDocument/2006/relationships/customXml" Target="../ink/ink166.xml"/><Relationship Id="rId329" Type="http://schemas.openxmlformats.org/officeDocument/2006/relationships/image" Target="../media/image181.png"/><Relationship Id="rId47" Type="http://schemas.openxmlformats.org/officeDocument/2006/relationships/image" Target="../media/image40.png"/><Relationship Id="rId68" Type="http://schemas.openxmlformats.org/officeDocument/2006/relationships/customXml" Target="../ink/ink46.xml"/><Relationship Id="rId89" Type="http://schemas.openxmlformats.org/officeDocument/2006/relationships/image" Target="../media/image61.png"/><Relationship Id="rId112" Type="http://schemas.openxmlformats.org/officeDocument/2006/relationships/customXml" Target="../ink/ink68.xml"/><Relationship Id="rId133" Type="http://schemas.openxmlformats.org/officeDocument/2006/relationships/image" Target="../media/image83.png"/><Relationship Id="rId154" Type="http://schemas.openxmlformats.org/officeDocument/2006/relationships/customXml" Target="../ink/ink89.xml"/><Relationship Id="rId175" Type="http://schemas.openxmlformats.org/officeDocument/2006/relationships/image" Target="../media/image104.png"/><Relationship Id="rId340" Type="http://schemas.openxmlformats.org/officeDocument/2006/relationships/customXml" Target="../ink/ink182.xml"/><Relationship Id="rId196" Type="http://schemas.openxmlformats.org/officeDocument/2006/relationships/customXml" Target="../ink/ink110.xml"/><Relationship Id="rId200" Type="http://schemas.openxmlformats.org/officeDocument/2006/relationships/customXml" Target="../ink/ink112.xml"/><Relationship Id="rId16" Type="http://schemas.openxmlformats.org/officeDocument/2006/relationships/customXml" Target="../ink/ink20.xml"/><Relationship Id="rId221" Type="http://schemas.openxmlformats.org/officeDocument/2006/relationships/image" Target="../media/image127.png"/><Relationship Id="rId242" Type="http://schemas.openxmlformats.org/officeDocument/2006/relationships/customXml" Target="../ink/ink133.xml"/><Relationship Id="rId263" Type="http://schemas.openxmlformats.org/officeDocument/2006/relationships/image" Target="../media/image148.png"/><Relationship Id="rId284" Type="http://schemas.openxmlformats.org/officeDocument/2006/relationships/customXml" Target="../ink/ink154.xml"/><Relationship Id="rId319" Type="http://schemas.openxmlformats.org/officeDocument/2006/relationships/image" Target="../media/image176.png"/><Relationship Id="rId37" Type="http://schemas.openxmlformats.org/officeDocument/2006/relationships/image" Target="../media/image35.png"/><Relationship Id="rId58" Type="http://schemas.openxmlformats.org/officeDocument/2006/relationships/customXml" Target="../ink/ink41.xml"/><Relationship Id="rId79" Type="http://schemas.openxmlformats.org/officeDocument/2006/relationships/image" Target="../media/image56.png"/><Relationship Id="rId102" Type="http://schemas.openxmlformats.org/officeDocument/2006/relationships/customXml" Target="../ink/ink63.xml"/><Relationship Id="rId123" Type="http://schemas.openxmlformats.org/officeDocument/2006/relationships/image" Target="../media/image78.png"/><Relationship Id="rId144" Type="http://schemas.openxmlformats.org/officeDocument/2006/relationships/customXml" Target="../ink/ink84.xml"/><Relationship Id="rId330" Type="http://schemas.openxmlformats.org/officeDocument/2006/relationships/customXml" Target="../ink/ink177.xml"/><Relationship Id="rId90" Type="http://schemas.openxmlformats.org/officeDocument/2006/relationships/customXml" Target="../ink/ink57.xml"/><Relationship Id="rId165" Type="http://schemas.openxmlformats.org/officeDocument/2006/relationships/image" Target="../media/image99.png"/><Relationship Id="rId186" Type="http://schemas.openxmlformats.org/officeDocument/2006/relationships/customXml" Target="../ink/ink105.xml"/><Relationship Id="rId351" Type="http://schemas.openxmlformats.org/officeDocument/2006/relationships/image" Target="../media/image192.png"/><Relationship Id="rId211" Type="http://schemas.openxmlformats.org/officeDocument/2006/relationships/image" Target="../media/image122.png"/><Relationship Id="rId232" Type="http://schemas.openxmlformats.org/officeDocument/2006/relationships/customXml" Target="../ink/ink128.xml"/><Relationship Id="rId253" Type="http://schemas.openxmlformats.org/officeDocument/2006/relationships/image" Target="../media/image143.png"/><Relationship Id="rId274" Type="http://schemas.openxmlformats.org/officeDocument/2006/relationships/customXml" Target="../ink/ink149.xml"/><Relationship Id="rId295" Type="http://schemas.openxmlformats.org/officeDocument/2006/relationships/image" Target="../media/image164.png"/><Relationship Id="rId309" Type="http://schemas.openxmlformats.org/officeDocument/2006/relationships/image" Target="../media/image171.png"/><Relationship Id="rId27" Type="http://schemas.openxmlformats.org/officeDocument/2006/relationships/image" Target="../media/image30.png"/><Relationship Id="rId48" Type="http://schemas.openxmlformats.org/officeDocument/2006/relationships/customXml" Target="../ink/ink36.xml"/><Relationship Id="rId69" Type="http://schemas.openxmlformats.org/officeDocument/2006/relationships/image" Target="../media/image51.png"/><Relationship Id="rId113" Type="http://schemas.openxmlformats.org/officeDocument/2006/relationships/image" Target="../media/image73.png"/><Relationship Id="rId134" Type="http://schemas.openxmlformats.org/officeDocument/2006/relationships/customXml" Target="../ink/ink79.xml"/><Relationship Id="rId320" Type="http://schemas.openxmlformats.org/officeDocument/2006/relationships/customXml" Target="../ink/ink172.xml"/><Relationship Id="rId80" Type="http://schemas.openxmlformats.org/officeDocument/2006/relationships/customXml" Target="../ink/ink52.xml"/><Relationship Id="rId155" Type="http://schemas.openxmlformats.org/officeDocument/2006/relationships/image" Target="../media/image94.png"/><Relationship Id="rId176" Type="http://schemas.openxmlformats.org/officeDocument/2006/relationships/customXml" Target="../ink/ink100.xml"/><Relationship Id="rId197" Type="http://schemas.openxmlformats.org/officeDocument/2006/relationships/image" Target="../media/image115.png"/><Relationship Id="rId341" Type="http://schemas.openxmlformats.org/officeDocument/2006/relationships/image" Target="../media/image187.png"/><Relationship Id="rId201" Type="http://schemas.openxmlformats.org/officeDocument/2006/relationships/image" Target="../media/image117.png"/><Relationship Id="rId222" Type="http://schemas.openxmlformats.org/officeDocument/2006/relationships/customXml" Target="../ink/ink123.xml"/><Relationship Id="rId243" Type="http://schemas.openxmlformats.org/officeDocument/2006/relationships/image" Target="../media/image138.png"/><Relationship Id="rId264" Type="http://schemas.openxmlformats.org/officeDocument/2006/relationships/customXml" Target="../ink/ink144.xml"/><Relationship Id="rId285" Type="http://schemas.openxmlformats.org/officeDocument/2006/relationships/image" Target="../media/image159.png"/><Relationship Id="rId17" Type="http://schemas.openxmlformats.org/officeDocument/2006/relationships/image" Target="../media/image25.png"/><Relationship Id="rId38" Type="http://schemas.openxmlformats.org/officeDocument/2006/relationships/customXml" Target="../ink/ink31.xml"/><Relationship Id="rId59" Type="http://schemas.openxmlformats.org/officeDocument/2006/relationships/image" Target="../media/image46.png"/><Relationship Id="rId103" Type="http://schemas.openxmlformats.org/officeDocument/2006/relationships/image" Target="../media/image68.png"/><Relationship Id="rId124" Type="http://schemas.openxmlformats.org/officeDocument/2006/relationships/customXml" Target="../ink/ink74.xml"/><Relationship Id="rId310" Type="http://schemas.openxmlformats.org/officeDocument/2006/relationships/customXml" Target="../ink/ink167.xml"/><Relationship Id="rId70" Type="http://schemas.openxmlformats.org/officeDocument/2006/relationships/customXml" Target="../ink/ink47.xml"/><Relationship Id="rId91" Type="http://schemas.openxmlformats.org/officeDocument/2006/relationships/image" Target="../media/image62.png"/><Relationship Id="rId145" Type="http://schemas.openxmlformats.org/officeDocument/2006/relationships/image" Target="../media/image89.png"/><Relationship Id="rId166" Type="http://schemas.openxmlformats.org/officeDocument/2006/relationships/customXml" Target="../ink/ink95.xml"/><Relationship Id="rId187" Type="http://schemas.openxmlformats.org/officeDocument/2006/relationships/image" Target="../media/image110.png"/><Relationship Id="rId331" Type="http://schemas.openxmlformats.org/officeDocument/2006/relationships/image" Target="../media/image182.png"/><Relationship Id="rId352" Type="http://schemas.openxmlformats.org/officeDocument/2006/relationships/customXml" Target="../ink/ink188.xml"/><Relationship Id="rId1" Type="http://schemas.openxmlformats.org/officeDocument/2006/relationships/slideLayout" Target="../slideLayouts/slideLayout1.xml"/><Relationship Id="rId212" Type="http://schemas.openxmlformats.org/officeDocument/2006/relationships/customXml" Target="../ink/ink118.xml"/><Relationship Id="rId233" Type="http://schemas.openxmlformats.org/officeDocument/2006/relationships/image" Target="../media/image133.png"/><Relationship Id="rId254" Type="http://schemas.openxmlformats.org/officeDocument/2006/relationships/customXml" Target="../ink/ink139.xml"/><Relationship Id="rId28" Type="http://schemas.openxmlformats.org/officeDocument/2006/relationships/customXml" Target="../ink/ink26.xml"/><Relationship Id="rId49" Type="http://schemas.openxmlformats.org/officeDocument/2006/relationships/image" Target="../media/image41.png"/><Relationship Id="rId114" Type="http://schemas.openxmlformats.org/officeDocument/2006/relationships/customXml" Target="../ink/ink69.xml"/><Relationship Id="rId275" Type="http://schemas.openxmlformats.org/officeDocument/2006/relationships/image" Target="../media/image154.png"/><Relationship Id="rId296" Type="http://schemas.openxmlformats.org/officeDocument/2006/relationships/customXml" Target="../ink/ink160.xml"/><Relationship Id="rId300" Type="http://schemas.openxmlformats.org/officeDocument/2006/relationships/customXml" Target="../ink/ink162.xml"/><Relationship Id="rId60" Type="http://schemas.openxmlformats.org/officeDocument/2006/relationships/customXml" Target="../ink/ink42.xml"/><Relationship Id="rId81" Type="http://schemas.openxmlformats.org/officeDocument/2006/relationships/image" Target="../media/image57.png"/><Relationship Id="rId135" Type="http://schemas.openxmlformats.org/officeDocument/2006/relationships/image" Target="../media/image84.png"/><Relationship Id="rId156" Type="http://schemas.openxmlformats.org/officeDocument/2006/relationships/customXml" Target="../ink/ink90.xml"/><Relationship Id="rId177" Type="http://schemas.openxmlformats.org/officeDocument/2006/relationships/image" Target="../media/image105.png"/><Relationship Id="rId198" Type="http://schemas.openxmlformats.org/officeDocument/2006/relationships/customXml" Target="../ink/ink111.xml"/><Relationship Id="rId321" Type="http://schemas.openxmlformats.org/officeDocument/2006/relationships/image" Target="../media/image177.png"/><Relationship Id="rId342" Type="http://schemas.openxmlformats.org/officeDocument/2006/relationships/customXml" Target="../ink/ink183.xml"/><Relationship Id="rId202" Type="http://schemas.openxmlformats.org/officeDocument/2006/relationships/customXml" Target="../ink/ink113.xml"/><Relationship Id="rId223" Type="http://schemas.openxmlformats.org/officeDocument/2006/relationships/image" Target="../media/image128.png"/><Relationship Id="rId244" Type="http://schemas.openxmlformats.org/officeDocument/2006/relationships/customXml" Target="../ink/ink134.xml"/><Relationship Id="rId18" Type="http://schemas.openxmlformats.org/officeDocument/2006/relationships/customXml" Target="../ink/ink21.xml"/><Relationship Id="rId39" Type="http://schemas.openxmlformats.org/officeDocument/2006/relationships/image" Target="../media/image36.png"/><Relationship Id="rId265" Type="http://schemas.openxmlformats.org/officeDocument/2006/relationships/image" Target="../media/image149.png"/><Relationship Id="rId286" Type="http://schemas.openxmlformats.org/officeDocument/2006/relationships/customXml" Target="../ink/ink155.xml"/><Relationship Id="rId50" Type="http://schemas.openxmlformats.org/officeDocument/2006/relationships/customXml" Target="../ink/ink37.xml"/><Relationship Id="rId104" Type="http://schemas.openxmlformats.org/officeDocument/2006/relationships/customXml" Target="../ink/ink64.xml"/><Relationship Id="rId125" Type="http://schemas.openxmlformats.org/officeDocument/2006/relationships/image" Target="../media/image79.png"/><Relationship Id="rId146" Type="http://schemas.openxmlformats.org/officeDocument/2006/relationships/customXml" Target="../ink/ink85.xml"/><Relationship Id="rId167" Type="http://schemas.openxmlformats.org/officeDocument/2006/relationships/image" Target="../media/image100.png"/><Relationship Id="rId188" Type="http://schemas.openxmlformats.org/officeDocument/2006/relationships/customXml" Target="../ink/ink106.xml"/><Relationship Id="rId311" Type="http://schemas.openxmlformats.org/officeDocument/2006/relationships/image" Target="../media/image172.png"/><Relationship Id="rId332" Type="http://schemas.openxmlformats.org/officeDocument/2006/relationships/customXml" Target="../ink/ink178.xml"/><Relationship Id="rId353" Type="http://schemas.openxmlformats.org/officeDocument/2006/relationships/image" Target="../media/image193.png"/><Relationship Id="rId71" Type="http://schemas.openxmlformats.org/officeDocument/2006/relationships/image" Target="../media/image52.png"/><Relationship Id="rId92" Type="http://schemas.openxmlformats.org/officeDocument/2006/relationships/customXml" Target="../ink/ink58.xml"/><Relationship Id="rId213" Type="http://schemas.openxmlformats.org/officeDocument/2006/relationships/image" Target="../media/image123.png"/><Relationship Id="rId234" Type="http://schemas.openxmlformats.org/officeDocument/2006/relationships/customXml" Target="../ink/ink129.xml"/><Relationship Id="rId2" Type="http://schemas.openxmlformats.org/officeDocument/2006/relationships/notesSlide" Target="../notesSlides/notesSlide7.xml"/><Relationship Id="rId29" Type="http://schemas.openxmlformats.org/officeDocument/2006/relationships/image" Target="../media/image31.png"/><Relationship Id="rId255" Type="http://schemas.openxmlformats.org/officeDocument/2006/relationships/image" Target="../media/image144.png"/><Relationship Id="rId276" Type="http://schemas.openxmlformats.org/officeDocument/2006/relationships/customXml" Target="../ink/ink150.xml"/><Relationship Id="rId297" Type="http://schemas.openxmlformats.org/officeDocument/2006/relationships/image" Target="../media/image165.png"/><Relationship Id="rId40" Type="http://schemas.openxmlformats.org/officeDocument/2006/relationships/customXml" Target="../ink/ink32.xml"/><Relationship Id="rId115" Type="http://schemas.openxmlformats.org/officeDocument/2006/relationships/image" Target="../media/image74.png"/><Relationship Id="rId136" Type="http://schemas.openxmlformats.org/officeDocument/2006/relationships/customXml" Target="../ink/ink80.xml"/><Relationship Id="rId157" Type="http://schemas.openxmlformats.org/officeDocument/2006/relationships/image" Target="../media/image95.png"/><Relationship Id="rId178" Type="http://schemas.openxmlformats.org/officeDocument/2006/relationships/customXml" Target="../ink/ink101.xml"/><Relationship Id="rId301" Type="http://schemas.openxmlformats.org/officeDocument/2006/relationships/image" Target="../media/image167.png"/><Relationship Id="rId322" Type="http://schemas.openxmlformats.org/officeDocument/2006/relationships/customXml" Target="../ink/ink173.xml"/><Relationship Id="rId343" Type="http://schemas.openxmlformats.org/officeDocument/2006/relationships/image" Target="../media/image188.png"/><Relationship Id="rId61" Type="http://schemas.openxmlformats.org/officeDocument/2006/relationships/image" Target="../media/image47.png"/><Relationship Id="rId82" Type="http://schemas.openxmlformats.org/officeDocument/2006/relationships/customXml" Target="../ink/ink53.xml"/><Relationship Id="rId199" Type="http://schemas.openxmlformats.org/officeDocument/2006/relationships/image" Target="../media/image116.png"/><Relationship Id="rId203" Type="http://schemas.openxmlformats.org/officeDocument/2006/relationships/image" Target="../media/image118.png"/><Relationship Id="rId19" Type="http://schemas.openxmlformats.org/officeDocument/2006/relationships/image" Target="../media/image26.png"/><Relationship Id="rId224" Type="http://schemas.openxmlformats.org/officeDocument/2006/relationships/customXml" Target="../ink/ink124.xml"/><Relationship Id="rId245" Type="http://schemas.openxmlformats.org/officeDocument/2006/relationships/image" Target="../media/image139.png"/><Relationship Id="rId266" Type="http://schemas.openxmlformats.org/officeDocument/2006/relationships/customXml" Target="../ink/ink145.xml"/><Relationship Id="rId287" Type="http://schemas.openxmlformats.org/officeDocument/2006/relationships/image" Target="../media/image160.png"/><Relationship Id="rId30" Type="http://schemas.openxmlformats.org/officeDocument/2006/relationships/customXml" Target="../ink/ink27.xml"/><Relationship Id="rId105" Type="http://schemas.openxmlformats.org/officeDocument/2006/relationships/image" Target="../media/image69.png"/><Relationship Id="rId126" Type="http://schemas.openxmlformats.org/officeDocument/2006/relationships/customXml" Target="../ink/ink75.xml"/><Relationship Id="rId147" Type="http://schemas.openxmlformats.org/officeDocument/2006/relationships/image" Target="../media/image90.png"/><Relationship Id="rId168" Type="http://schemas.openxmlformats.org/officeDocument/2006/relationships/customXml" Target="../ink/ink96.xml"/><Relationship Id="rId312" Type="http://schemas.openxmlformats.org/officeDocument/2006/relationships/customXml" Target="../ink/ink168.xml"/><Relationship Id="rId333" Type="http://schemas.openxmlformats.org/officeDocument/2006/relationships/image" Target="../media/image183.png"/><Relationship Id="rId354" Type="http://schemas.openxmlformats.org/officeDocument/2006/relationships/customXml" Target="../ink/ink189.xml"/><Relationship Id="rId51" Type="http://schemas.openxmlformats.org/officeDocument/2006/relationships/image" Target="../media/image42.png"/><Relationship Id="rId72" Type="http://schemas.openxmlformats.org/officeDocument/2006/relationships/customXml" Target="../ink/ink48.xml"/><Relationship Id="rId93" Type="http://schemas.openxmlformats.org/officeDocument/2006/relationships/image" Target="../media/image63.png"/><Relationship Id="rId189" Type="http://schemas.openxmlformats.org/officeDocument/2006/relationships/image" Target="../media/image111.png"/><Relationship Id="rId3" Type="http://schemas.openxmlformats.org/officeDocument/2006/relationships/image" Target="../media/image3.png"/><Relationship Id="rId214" Type="http://schemas.openxmlformats.org/officeDocument/2006/relationships/customXml" Target="../ink/ink119.xml"/><Relationship Id="rId235" Type="http://schemas.openxmlformats.org/officeDocument/2006/relationships/image" Target="../media/image134.png"/><Relationship Id="rId256" Type="http://schemas.openxmlformats.org/officeDocument/2006/relationships/customXml" Target="../ink/ink140.xml"/><Relationship Id="rId277" Type="http://schemas.openxmlformats.org/officeDocument/2006/relationships/image" Target="../media/image155.png"/><Relationship Id="rId298" Type="http://schemas.openxmlformats.org/officeDocument/2006/relationships/customXml" Target="../ink/ink161.xml"/><Relationship Id="rId116" Type="http://schemas.openxmlformats.org/officeDocument/2006/relationships/customXml" Target="../ink/ink70.xml"/><Relationship Id="rId137" Type="http://schemas.openxmlformats.org/officeDocument/2006/relationships/image" Target="../media/image85.png"/><Relationship Id="rId158" Type="http://schemas.openxmlformats.org/officeDocument/2006/relationships/customXml" Target="../ink/ink91.xml"/><Relationship Id="rId302" Type="http://schemas.openxmlformats.org/officeDocument/2006/relationships/customXml" Target="../ink/ink163.xml"/><Relationship Id="rId323" Type="http://schemas.openxmlformats.org/officeDocument/2006/relationships/image" Target="../media/image178.png"/><Relationship Id="rId344" Type="http://schemas.openxmlformats.org/officeDocument/2006/relationships/customXml" Target="../ink/ink184.xml"/><Relationship Id="rId20" Type="http://schemas.openxmlformats.org/officeDocument/2006/relationships/customXml" Target="../ink/ink22.xml"/><Relationship Id="rId41" Type="http://schemas.openxmlformats.org/officeDocument/2006/relationships/image" Target="../media/image37.png"/><Relationship Id="rId62" Type="http://schemas.openxmlformats.org/officeDocument/2006/relationships/customXml" Target="../ink/ink43.xml"/><Relationship Id="rId83" Type="http://schemas.openxmlformats.org/officeDocument/2006/relationships/image" Target="../media/image58.png"/><Relationship Id="rId179" Type="http://schemas.openxmlformats.org/officeDocument/2006/relationships/image" Target="../media/image106.png"/><Relationship Id="rId190" Type="http://schemas.openxmlformats.org/officeDocument/2006/relationships/customXml" Target="../ink/ink107.xml"/><Relationship Id="rId204" Type="http://schemas.openxmlformats.org/officeDocument/2006/relationships/customXml" Target="../ink/ink114.xml"/><Relationship Id="rId225" Type="http://schemas.openxmlformats.org/officeDocument/2006/relationships/image" Target="../media/image129.png"/><Relationship Id="rId246" Type="http://schemas.openxmlformats.org/officeDocument/2006/relationships/customXml" Target="../ink/ink135.xml"/><Relationship Id="rId267" Type="http://schemas.openxmlformats.org/officeDocument/2006/relationships/image" Target="../media/image150.png"/><Relationship Id="rId288" Type="http://schemas.openxmlformats.org/officeDocument/2006/relationships/customXml" Target="../ink/ink156.xml"/><Relationship Id="rId106" Type="http://schemas.openxmlformats.org/officeDocument/2006/relationships/customXml" Target="../ink/ink65.xml"/><Relationship Id="rId127" Type="http://schemas.openxmlformats.org/officeDocument/2006/relationships/image" Target="../media/image80.png"/><Relationship Id="rId313" Type="http://schemas.openxmlformats.org/officeDocument/2006/relationships/image" Target="../media/image173.png"/><Relationship Id="rId10" Type="http://schemas.openxmlformats.org/officeDocument/2006/relationships/customXml" Target="../ink/ink17.xml"/><Relationship Id="rId31" Type="http://schemas.openxmlformats.org/officeDocument/2006/relationships/image" Target="../media/image32.png"/><Relationship Id="rId52" Type="http://schemas.openxmlformats.org/officeDocument/2006/relationships/customXml" Target="../ink/ink38.xml"/><Relationship Id="rId73" Type="http://schemas.openxmlformats.org/officeDocument/2006/relationships/image" Target="../media/image53.png"/><Relationship Id="rId94" Type="http://schemas.openxmlformats.org/officeDocument/2006/relationships/customXml" Target="../ink/ink59.xml"/><Relationship Id="rId148" Type="http://schemas.openxmlformats.org/officeDocument/2006/relationships/customXml" Target="../ink/ink86.xml"/><Relationship Id="rId169" Type="http://schemas.openxmlformats.org/officeDocument/2006/relationships/image" Target="../media/image101.png"/><Relationship Id="rId334" Type="http://schemas.openxmlformats.org/officeDocument/2006/relationships/customXml" Target="../ink/ink179.xml"/><Relationship Id="rId355" Type="http://schemas.openxmlformats.org/officeDocument/2006/relationships/image" Target="../media/image194.png"/><Relationship Id="rId4" Type="http://schemas.openxmlformats.org/officeDocument/2006/relationships/customXml" Target="../ink/ink14.xml"/><Relationship Id="rId180" Type="http://schemas.openxmlformats.org/officeDocument/2006/relationships/customXml" Target="../ink/ink102.xml"/><Relationship Id="rId215" Type="http://schemas.openxmlformats.org/officeDocument/2006/relationships/image" Target="../media/image124.png"/><Relationship Id="rId236" Type="http://schemas.openxmlformats.org/officeDocument/2006/relationships/customXml" Target="../ink/ink130.xml"/><Relationship Id="rId257" Type="http://schemas.openxmlformats.org/officeDocument/2006/relationships/image" Target="../media/image145.png"/><Relationship Id="rId278" Type="http://schemas.openxmlformats.org/officeDocument/2006/relationships/customXml" Target="../ink/ink151.xml"/><Relationship Id="rId303" Type="http://schemas.openxmlformats.org/officeDocument/2006/relationships/image" Target="../media/image168.png"/><Relationship Id="rId42" Type="http://schemas.openxmlformats.org/officeDocument/2006/relationships/customXml" Target="../ink/ink33.xml"/><Relationship Id="rId84" Type="http://schemas.openxmlformats.org/officeDocument/2006/relationships/customXml" Target="../ink/ink54.xml"/><Relationship Id="rId138" Type="http://schemas.openxmlformats.org/officeDocument/2006/relationships/customXml" Target="../ink/ink81.xml"/><Relationship Id="rId345" Type="http://schemas.openxmlformats.org/officeDocument/2006/relationships/image" Target="../media/image189.png"/><Relationship Id="rId191" Type="http://schemas.openxmlformats.org/officeDocument/2006/relationships/image" Target="../media/image112.png"/><Relationship Id="rId205" Type="http://schemas.openxmlformats.org/officeDocument/2006/relationships/image" Target="../media/image119.png"/><Relationship Id="rId247" Type="http://schemas.openxmlformats.org/officeDocument/2006/relationships/image" Target="../media/image140.png"/><Relationship Id="rId107" Type="http://schemas.openxmlformats.org/officeDocument/2006/relationships/image" Target="../media/image70.png"/><Relationship Id="rId289" Type="http://schemas.openxmlformats.org/officeDocument/2006/relationships/image" Target="../media/image161.png"/><Relationship Id="rId11" Type="http://schemas.openxmlformats.org/officeDocument/2006/relationships/image" Target="../media/image22.png"/><Relationship Id="rId53" Type="http://schemas.openxmlformats.org/officeDocument/2006/relationships/image" Target="../media/image43.png"/><Relationship Id="rId149" Type="http://schemas.openxmlformats.org/officeDocument/2006/relationships/image" Target="../media/image91.png"/><Relationship Id="rId314" Type="http://schemas.openxmlformats.org/officeDocument/2006/relationships/customXml" Target="../ink/ink169.xml"/><Relationship Id="rId356" Type="http://schemas.openxmlformats.org/officeDocument/2006/relationships/customXml" Target="../ink/ink190.xml"/><Relationship Id="rId95" Type="http://schemas.openxmlformats.org/officeDocument/2006/relationships/image" Target="../media/image64.png"/><Relationship Id="rId160" Type="http://schemas.openxmlformats.org/officeDocument/2006/relationships/customXml" Target="../ink/ink92.xml"/><Relationship Id="rId216" Type="http://schemas.openxmlformats.org/officeDocument/2006/relationships/customXml" Target="../ink/ink120.xml"/><Relationship Id="rId258" Type="http://schemas.openxmlformats.org/officeDocument/2006/relationships/customXml" Target="../ink/ink141.xml"/><Relationship Id="rId22" Type="http://schemas.openxmlformats.org/officeDocument/2006/relationships/customXml" Target="../ink/ink23.xml"/><Relationship Id="rId64" Type="http://schemas.openxmlformats.org/officeDocument/2006/relationships/customXml" Target="../ink/ink44.xml"/><Relationship Id="rId118" Type="http://schemas.openxmlformats.org/officeDocument/2006/relationships/customXml" Target="../ink/ink71.xml"/><Relationship Id="rId325" Type="http://schemas.openxmlformats.org/officeDocument/2006/relationships/image" Target="../media/image179.png"/><Relationship Id="rId171" Type="http://schemas.openxmlformats.org/officeDocument/2006/relationships/image" Target="../media/image102.png"/><Relationship Id="rId227" Type="http://schemas.openxmlformats.org/officeDocument/2006/relationships/image" Target="../media/image130.png"/><Relationship Id="rId269" Type="http://schemas.openxmlformats.org/officeDocument/2006/relationships/image" Target="../media/image151.png"/><Relationship Id="rId33" Type="http://schemas.openxmlformats.org/officeDocument/2006/relationships/image" Target="../media/image33.png"/><Relationship Id="rId129" Type="http://schemas.openxmlformats.org/officeDocument/2006/relationships/image" Target="../media/image81.png"/><Relationship Id="rId280" Type="http://schemas.openxmlformats.org/officeDocument/2006/relationships/customXml" Target="../ink/ink152.xml"/><Relationship Id="rId336" Type="http://schemas.openxmlformats.org/officeDocument/2006/relationships/customXml" Target="../ink/ink180.xml"/><Relationship Id="rId75" Type="http://schemas.openxmlformats.org/officeDocument/2006/relationships/image" Target="../media/image54.png"/><Relationship Id="rId140" Type="http://schemas.openxmlformats.org/officeDocument/2006/relationships/customXml" Target="../ink/ink82.xml"/><Relationship Id="rId182" Type="http://schemas.openxmlformats.org/officeDocument/2006/relationships/customXml" Target="../ink/ink103.xml"/><Relationship Id="rId6" Type="http://schemas.openxmlformats.org/officeDocument/2006/relationships/customXml" Target="../ink/ink15.xml"/><Relationship Id="rId238" Type="http://schemas.openxmlformats.org/officeDocument/2006/relationships/customXml" Target="../ink/ink131.xml"/><Relationship Id="rId291" Type="http://schemas.openxmlformats.org/officeDocument/2006/relationships/image" Target="../media/image162.png"/><Relationship Id="rId305" Type="http://schemas.openxmlformats.org/officeDocument/2006/relationships/image" Target="../media/image169.png"/><Relationship Id="rId347" Type="http://schemas.openxmlformats.org/officeDocument/2006/relationships/image" Target="../media/image190.png"/><Relationship Id="rId44" Type="http://schemas.openxmlformats.org/officeDocument/2006/relationships/customXml" Target="../ink/ink34.xml"/><Relationship Id="rId86" Type="http://schemas.openxmlformats.org/officeDocument/2006/relationships/customXml" Target="../ink/ink55.xml"/><Relationship Id="rId151" Type="http://schemas.openxmlformats.org/officeDocument/2006/relationships/image" Target="../media/image92.png"/><Relationship Id="rId193" Type="http://schemas.openxmlformats.org/officeDocument/2006/relationships/image" Target="../media/image113.png"/><Relationship Id="rId207" Type="http://schemas.openxmlformats.org/officeDocument/2006/relationships/image" Target="../media/image120.png"/><Relationship Id="rId249" Type="http://schemas.openxmlformats.org/officeDocument/2006/relationships/image" Target="../media/image141.png"/><Relationship Id="rId13" Type="http://schemas.openxmlformats.org/officeDocument/2006/relationships/image" Target="../media/image23.png"/><Relationship Id="rId109" Type="http://schemas.openxmlformats.org/officeDocument/2006/relationships/image" Target="../media/image71.png"/><Relationship Id="rId260" Type="http://schemas.openxmlformats.org/officeDocument/2006/relationships/customXml" Target="../ink/ink142.xml"/><Relationship Id="rId316" Type="http://schemas.openxmlformats.org/officeDocument/2006/relationships/customXml" Target="../ink/ink170.xml"/><Relationship Id="rId55" Type="http://schemas.openxmlformats.org/officeDocument/2006/relationships/image" Target="../media/image44.png"/><Relationship Id="rId97" Type="http://schemas.openxmlformats.org/officeDocument/2006/relationships/image" Target="../media/image65.png"/><Relationship Id="rId120" Type="http://schemas.openxmlformats.org/officeDocument/2006/relationships/customXml" Target="../ink/ink72.xml"/><Relationship Id="rId358" Type="http://schemas.openxmlformats.org/officeDocument/2006/relationships/customXml" Target="../ink/ink191.xml"/><Relationship Id="rId162" Type="http://schemas.openxmlformats.org/officeDocument/2006/relationships/customXml" Target="../ink/ink93.xml"/><Relationship Id="rId218" Type="http://schemas.openxmlformats.org/officeDocument/2006/relationships/customXml" Target="../ink/ink121.xml"/><Relationship Id="rId271" Type="http://schemas.openxmlformats.org/officeDocument/2006/relationships/image" Target="../media/image152.png"/><Relationship Id="rId24" Type="http://schemas.openxmlformats.org/officeDocument/2006/relationships/customXml" Target="../ink/ink24.xml"/><Relationship Id="rId66" Type="http://schemas.openxmlformats.org/officeDocument/2006/relationships/customXml" Target="../ink/ink45.xml"/><Relationship Id="rId131" Type="http://schemas.openxmlformats.org/officeDocument/2006/relationships/image" Target="../media/image82.png"/><Relationship Id="rId327" Type="http://schemas.openxmlformats.org/officeDocument/2006/relationships/image" Target="../media/image180.png"/><Relationship Id="rId173" Type="http://schemas.openxmlformats.org/officeDocument/2006/relationships/image" Target="../media/image103.png"/><Relationship Id="rId229" Type="http://schemas.openxmlformats.org/officeDocument/2006/relationships/image" Target="../media/image131.png"/><Relationship Id="rId240" Type="http://schemas.openxmlformats.org/officeDocument/2006/relationships/customXml" Target="../ink/ink132.xml"/><Relationship Id="rId35" Type="http://schemas.openxmlformats.org/officeDocument/2006/relationships/image" Target="../media/image34.png"/><Relationship Id="rId77" Type="http://schemas.openxmlformats.org/officeDocument/2006/relationships/image" Target="../media/image55.png"/><Relationship Id="rId100" Type="http://schemas.openxmlformats.org/officeDocument/2006/relationships/customXml" Target="../ink/ink62.xml"/><Relationship Id="rId282" Type="http://schemas.openxmlformats.org/officeDocument/2006/relationships/customXml" Target="../ink/ink153.xml"/><Relationship Id="rId338" Type="http://schemas.openxmlformats.org/officeDocument/2006/relationships/customXml" Target="../ink/ink181.xml"/><Relationship Id="rId8" Type="http://schemas.openxmlformats.org/officeDocument/2006/relationships/customXml" Target="../ink/ink16.xml"/><Relationship Id="rId142" Type="http://schemas.openxmlformats.org/officeDocument/2006/relationships/customXml" Target="../ink/ink83.xml"/><Relationship Id="rId184" Type="http://schemas.openxmlformats.org/officeDocument/2006/relationships/customXml" Target="../ink/ink104.xml"/><Relationship Id="rId251" Type="http://schemas.openxmlformats.org/officeDocument/2006/relationships/image" Target="../media/image142.png"/></Relationships>
</file>

<file path=ppt/slides/_rels/slide8.xml.rels><?xml version="1.0" encoding="UTF-8" standalone="yes"?>
<Relationships xmlns="http://schemas.openxmlformats.org/package/2006/relationships"><Relationship Id="rId13" Type="http://schemas.openxmlformats.org/officeDocument/2006/relationships/image" Target="../media/image201.png"/><Relationship Id="rId18" Type="http://schemas.openxmlformats.org/officeDocument/2006/relationships/customXml" Target="../ink/ink199.xml"/><Relationship Id="rId26" Type="http://schemas.openxmlformats.org/officeDocument/2006/relationships/customXml" Target="../ink/ink203.xml"/><Relationship Id="rId39" Type="http://schemas.openxmlformats.org/officeDocument/2006/relationships/image" Target="../media/image214.png"/><Relationship Id="rId21" Type="http://schemas.openxmlformats.org/officeDocument/2006/relationships/image" Target="../media/image205.png"/><Relationship Id="rId34" Type="http://schemas.openxmlformats.org/officeDocument/2006/relationships/customXml" Target="../ink/ink207.xml"/><Relationship Id="rId42" Type="http://schemas.openxmlformats.org/officeDocument/2006/relationships/customXml" Target="../ink/ink211.xml"/><Relationship Id="rId47" Type="http://schemas.openxmlformats.org/officeDocument/2006/relationships/image" Target="../media/image218.png"/><Relationship Id="rId50" Type="http://schemas.openxmlformats.org/officeDocument/2006/relationships/customXml" Target="../ink/ink215.xml"/><Relationship Id="rId55" Type="http://schemas.openxmlformats.org/officeDocument/2006/relationships/image" Target="../media/image222.png"/><Relationship Id="rId7" Type="http://schemas.openxmlformats.org/officeDocument/2006/relationships/image" Target="../media/image198.png"/><Relationship Id="rId2" Type="http://schemas.openxmlformats.org/officeDocument/2006/relationships/notesSlide" Target="../notesSlides/notesSlide8.xml"/><Relationship Id="rId16" Type="http://schemas.openxmlformats.org/officeDocument/2006/relationships/customXml" Target="../ink/ink198.xml"/><Relationship Id="rId29" Type="http://schemas.openxmlformats.org/officeDocument/2006/relationships/image" Target="../media/image209.png"/><Relationship Id="rId11" Type="http://schemas.openxmlformats.org/officeDocument/2006/relationships/image" Target="../media/image200.png"/><Relationship Id="rId24" Type="http://schemas.openxmlformats.org/officeDocument/2006/relationships/customXml" Target="../ink/ink202.xml"/><Relationship Id="rId32" Type="http://schemas.openxmlformats.org/officeDocument/2006/relationships/customXml" Target="../ink/ink206.xml"/><Relationship Id="rId37" Type="http://schemas.openxmlformats.org/officeDocument/2006/relationships/image" Target="../media/image213.png"/><Relationship Id="rId40" Type="http://schemas.openxmlformats.org/officeDocument/2006/relationships/customXml" Target="../ink/ink210.xml"/><Relationship Id="rId45" Type="http://schemas.openxmlformats.org/officeDocument/2006/relationships/image" Target="../media/image217.png"/><Relationship Id="rId53" Type="http://schemas.openxmlformats.org/officeDocument/2006/relationships/image" Target="../media/image221.png"/><Relationship Id="rId5" Type="http://schemas.openxmlformats.org/officeDocument/2006/relationships/image" Target="../media/image197.png"/><Relationship Id="rId19" Type="http://schemas.openxmlformats.org/officeDocument/2006/relationships/image" Target="../media/image204.png"/><Relationship Id="rId4" Type="http://schemas.openxmlformats.org/officeDocument/2006/relationships/customXml" Target="../ink/ink192.xml"/><Relationship Id="rId9" Type="http://schemas.openxmlformats.org/officeDocument/2006/relationships/image" Target="../media/image199.png"/><Relationship Id="rId14" Type="http://schemas.openxmlformats.org/officeDocument/2006/relationships/customXml" Target="../ink/ink197.xml"/><Relationship Id="rId22" Type="http://schemas.openxmlformats.org/officeDocument/2006/relationships/customXml" Target="../ink/ink201.xml"/><Relationship Id="rId27" Type="http://schemas.openxmlformats.org/officeDocument/2006/relationships/image" Target="../media/image208.png"/><Relationship Id="rId30" Type="http://schemas.openxmlformats.org/officeDocument/2006/relationships/customXml" Target="../ink/ink205.xml"/><Relationship Id="rId35" Type="http://schemas.openxmlformats.org/officeDocument/2006/relationships/image" Target="../media/image212.png"/><Relationship Id="rId43" Type="http://schemas.openxmlformats.org/officeDocument/2006/relationships/image" Target="../media/image216.png"/><Relationship Id="rId48" Type="http://schemas.openxmlformats.org/officeDocument/2006/relationships/customXml" Target="../ink/ink214.xml"/><Relationship Id="rId56" Type="http://schemas.openxmlformats.org/officeDocument/2006/relationships/customXml" Target="../ink/ink218.xml"/><Relationship Id="rId8" Type="http://schemas.openxmlformats.org/officeDocument/2006/relationships/customXml" Target="../ink/ink194.xml"/><Relationship Id="rId51" Type="http://schemas.openxmlformats.org/officeDocument/2006/relationships/image" Target="../media/image220.png"/><Relationship Id="rId3" Type="http://schemas.openxmlformats.org/officeDocument/2006/relationships/image" Target="../media/image3.png"/><Relationship Id="rId12" Type="http://schemas.openxmlformats.org/officeDocument/2006/relationships/customXml" Target="../ink/ink196.xml"/><Relationship Id="rId17" Type="http://schemas.openxmlformats.org/officeDocument/2006/relationships/image" Target="../media/image203.png"/><Relationship Id="rId25" Type="http://schemas.openxmlformats.org/officeDocument/2006/relationships/image" Target="../media/image207.png"/><Relationship Id="rId33" Type="http://schemas.openxmlformats.org/officeDocument/2006/relationships/image" Target="../media/image211.png"/><Relationship Id="rId38" Type="http://schemas.openxmlformats.org/officeDocument/2006/relationships/customXml" Target="../ink/ink209.xml"/><Relationship Id="rId46" Type="http://schemas.openxmlformats.org/officeDocument/2006/relationships/customXml" Target="../ink/ink213.xml"/><Relationship Id="rId20" Type="http://schemas.openxmlformats.org/officeDocument/2006/relationships/customXml" Target="../ink/ink200.xml"/><Relationship Id="rId41" Type="http://schemas.openxmlformats.org/officeDocument/2006/relationships/image" Target="../media/image215.png"/><Relationship Id="rId54" Type="http://schemas.openxmlformats.org/officeDocument/2006/relationships/customXml" Target="../ink/ink217.xml"/><Relationship Id="rId1" Type="http://schemas.openxmlformats.org/officeDocument/2006/relationships/slideLayout" Target="../slideLayouts/slideLayout1.xml"/><Relationship Id="rId6" Type="http://schemas.openxmlformats.org/officeDocument/2006/relationships/customXml" Target="../ink/ink193.xml"/><Relationship Id="rId15" Type="http://schemas.openxmlformats.org/officeDocument/2006/relationships/image" Target="../media/image202.png"/><Relationship Id="rId23" Type="http://schemas.openxmlformats.org/officeDocument/2006/relationships/image" Target="../media/image206.png"/><Relationship Id="rId28" Type="http://schemas.openxmlformats.org/officeDocument/2006/relationships/customXml" Target="../ink/ink204.xml"/><Relationship Id="rId36" Type="http://schemas.openxmlformats.org/officeDocument/2006/relationships/customXml" Target="../ink/ink208.xml"/><Relationship Id="rId49" Type="http://schemas.openxmlformats.org/officeDocument/2006/relationships/image" Target="../media/image219.png"/><Relationship Id="rId57" Type="http://schemas.openxmlformats.org/officeDocument/2006/relationships/image" Target="../media/image223.png"/><Relationship Id="rId10" Type="http://schemas.openxmlformats.org/officeDocument/2006/relationships/customXml" Target="../ink/ink195.xml"/><Relationship Id="rId31" Type="http://schemas.openxmlformats.org/officeDocument/2006/relationships/image" Target="../media/image210.png"/><Relationship Id="rId44" Type="http://schemas.openxmlformats.org/officeDocument/2006/relationships/customXml" Target="../ink/ink212.xml"/><Relationship Id="rId52" Type="http://schemas.openxmlformats.org/officeDocument/2006/relationships/customXml" Target="../ink/ink216.xml"/></Relationships>
</file>

<file path=ppt/slides/_rels/slide9.xml.rels><?xml version="1.0" encoding="UTF-8" standalone="yes"?>
<Relationships xmlns="http://schemas.openxmlformats.org/package/2006/relationships"><Relationship Id="rId26" Type="http://schemas.openxmlformats.org/officeDocument/2006/relationships/customXml" Target="../ink/ink230.xml"/><Relationship Id="rId21" Type="http://schemas.openxmlformats.org/officeDocument/2006/relationships/image" Target="../media/image232.png"/><Relationship Id="rId42" Type="http://schemas.openxmlformats.org/officeDocument/2006/relationships/customXml" Target="../ink/ink238.xml"/><Relationship Id="rId47" Type="http://schemas.openxmlformats.org/officeDocument/2006/relationships/image" Target="../media/image245.png"/><Relationship Id="rId63" Type="http://schemas.openxmlformats.org/officeDocument/2006/relationships/image" Target="../media/image253.png"/><Relationship Id="rId68" Type="http://schemas.openxmlformats.org/officeDocument/2006/relationships/customXml" Target="../ink/ink251.xml"/><Relationship Id="rId7" Type="http://schemas.openxmlformats.org/officeDocument/2006/relationships/image" Target="../media/image225.png"/><Relationship Id="rId71" Type="http://schemas.openxmlformats.org/officeDocument/2006/relationships/image" Target="../media/image257.png"/><Relationship Id="rId2" Type="http://schemas.openxmlformats.org/officeDocument/2006/relationships/notesSlide" Target="../notesSlides/notesSlide9.xml"/><Relationship Id="rId16" Type="http://schemas.openxmlformats.org/officeDocument/2006/relationships/customXml" Target="../ink/ink225.xml"/><Relationship Id="rId29" Type="http://schemas.openxmlformats.org/officeDocument/2006/relationships/image" Target="../media/image236.png"/><Relationship Id="rId11" Type="http://schemas.openxmlformats.org/officeDocument/2006/relationships/image" Target="../media/image227.png"/><Relationship Id="rId24" Type="http://schemas.openxmlformats.org/officeDocument/2006/relationships/customXml" Target="../ink/ink229.xml"/><Relationship Id="rId32" Type="http://schemas.openxmlformats.org/officeDocument/2006/relationships/customXml" Target="../ink/ink233.xml"/><Relationship Id="rId37" Type="http://schemas.openxmlformats.org/officeDocument/2006/relationships/image" Target="../media/image240.png"/><Relationship Id="rId40" Type="http://schemas.openxmlformats.org/officeDocument/2006/relationships/customXml" Target="../ink/ink237.xml"/><Relationship Id="rId45" Type="http://schemas.openxmlformats.org/officeDocument/2006/relationships/image" Target="../media/image244.png"/><Relationship Id="rId53" Type="http://schemas.openxmlformats.org/officeDocument/2006/relationships/image" Target="../media/image248.png"/><Relationship Id="rId58" Type="http://schemas.openxmlformats.org/officeDocument/2006/relationships/customXml" Target="../ink/ink246.xml"/><Relationship Id="rId66" Type="http://schemas.openxmlformats.org/officeDocument/2006/relationships/customXml" Target="../ink/ink250.xml"/><Relationship Id="rId5" Type="http://schemas.openxmlformats.org/officeDocument/2006/relationships/image" Target="../media/image224.png"/><Relationship Id="rId61" Type="http://schemas.openxmlformats.org/officeDocument/2006/relationships/image" Target="../media/image252.png"/><Relationship Id="rId19" Type="http://schemas.openxmlformats.org/officeDocument/2006/relationships/image" Target="../media/image231.png"/><Relationship Id="rId14" Type="http://schemas.openxmlformats.org/officeDocument/2006/relationships/customXml" Target="../ink/ink224.xml"/><Relationship Id="rId22" Type="http://schemas.openxmlformats.org/officeDocument/2006/relationships/customXml" Target="../ink/ink228.xml"/><Relationship Id="rId27" Type="http://schemas.openxmlformats.org/officeDocument/2006/relationships/image" Target="../media/image235.png"/><Relationship Id="rId30" Type="http://schemas.openxmlformats.org/officeDocument/2006/relationships/customXml" Target="../ink/ink232.xml"/><Relationship Id="rId35" Type="http://schemas.openxmlformats.org/officeDocument/2006/relationships/image" Target="../media/image239.png"/><Relationship Id="rId43" Type="http://schemas.openxmlformats.org/officeDocument/2006/relationships/image" Target="../media/image243.png"/><Relationship Id="rId48" Type="http://schemas.openxmlformats.org/officeDocument/2006/relationships/customXml" Target="../ink/ink241.xml"/><Relationship Id="rId56" Type="http://schemas.openxmlformats.org/officeDocument/2006/relationships/customXml" Target="../ink/ink245.xml"/><Relationship Id="rId64" Type="http://schemas.openxmlformats.org/officeDocument/2006/relationships/customXml" Target="../ink/ink249.xml"/><Relationship Id="rId69" Type="http://schemas.openxmlformats.org/officeDocument/2006/relationships/image" Target="../media/image256.png"/><Relationship Id="rId8" Type="http://schemas.openxmlformats.org/officeDocument/2006/relationships/customXml" Target="../ink/ink221.xml"/><Relationship Id="rId51" Type="http://schemas.openxmlformats.org/officeDocument/2006/relationships/image" Target="../media/image247.png"/><Relationship Id="rId3" Type="http://schemas.openxmlformats.org/officeDocument/2006/relationships/image" Target="../media/image3.png"/><Relationship Id="rId12" Type="http://schemas.openxmlformats.org/officeDocument/2006/relationships/customXml" Target="../ink/ink223.xml"/><Relationship Id="rId17" Type="http://schemas.openxmlformats.org/officeDocument/2006/relationships/image" Target="../media/image230.png"/><Relationship Id="rId25" Type="http://schemas.openxmlformats.org/officeDocument/2006/relationships/image" Target="../media/image234.png"/><Relationship Id="rId33" Type="http://schemas.openxmlformats.org/officeDocument/2006/relationships/image" Target="../media/image238.png"/><Relationship Id="rId38" Type="http://schemas.openxmlformats.org/officeDocument/2006/relationships/customXml" Target="../ink/ink236.xml"/><Relationship Id="rId46" Type="http://schemas.openxmlformats.org/officeDocument/2006/relationships/customXml" Target="../ink/ink240.xml"/><Relationship Id="rId59" Type="http://schemas.openxmlformats.org/officeDocument/2006/relationships/image" Target="../media/image251.png"/><Relationship Id="rId67" Type="http://schemas.openxmlformats.org/officeDocument/2006/relationships/image" Target="../media/image255.png"/><Relationship Id="rId20" Type="http://schemas.openxmlformats.org/officeDocument/2006/relationships/customXml" Target="../ink/ink227.xml"/><Relationship Id="rId41" Type="http://schemas.openxmlformats.org/officeDocument/2006/relationships/image" Target="../media/image242.png"/><Relationship Id="rId54" Type="http://schemas.openxmlformats.org/officeDocument/2006/relationships/customXml" Target="../ink/ink244.xml"/><Relationship Id="rId62" Type="http://schemas.openxmlformats.org/officeDocument/2006/relationships/customXml" Target="../ink/ink248.xml"/><Relationship Id="rId70" Type="http://schemas.openxmlformats.org/officeDocument/2006/relationships/customXml" Target="../ink/ink252.xml"/><Relationship Id="rId1" Type="http://schemas.openxmlformats.org/officeDocument/2006/relationships/slideLayout" Target="../slideLayouts/slideLayout1.xml"/><Relationship Id="rId6" Type="http://schemas.openxmlformats.org/officeDocument/2006/relationships/customXml" Target="../ink/ink220.xml"/><Relationship Id="rId15" Type="http://schemas.openxmlformats.org/officeDocument/2006/relationships/image" Target="../media/image229.png"/><Relationship Id="rId23" Type="http://schemas.openxmlformats.org/officeDocument/2006/relationships/image" Target="../media/image233.png"/><Relationship Id="rId28" Type="http://schemas.openxmlformats.org/officeDocument/2006/relationships/customXml" Target="../ink/ink231.xml"/><Relationship Id="rId36" Type="http://schemas.openxmlformats.org/officeDocument/2006/relationships/customXml" Target="../ink/ink235.xml"/><Relationship Id="rId49" Type="http://schemas.openxmlformats.org/officeDocument/2006/relationships/image" Target="../media/image246.png"/><Relationship Id="rId57" Type="http://schemas.openxmlformats.org/officeDocument/2006/relationships/image" Target="../media/image250.png"/><Relationship Id="rId10" Type="http://schemas.openxmlformats.org/officeDocument/2006/relationships/customXml" Target="../ink/ink222.xml"/><Relationship Id="rId31" Type="http://schemas.openxmlformats.org/officeDocument/2006/relationships/image" Target="../media/image237.png"/><Relationship Id="rId44" Type="http://schemas.openxmlformats.org/officeDocument/2006/relationships/customXml" Target="../ink/ink239.xml"/><Relationship Id="rId52" Type="http://schemas.openxmlformats.org/officeDocument/2006/relationships/customXml" Target="../ink/ink243.xml"/><Relationship Id="rId60" Type="http://schemas.openxmlformats.org/officeDocument/2006/relationships/customXml" Target="../ink/ink247.xml"/><Relationship Id="rId65" Type="http://schemas.openxmlformats.org/officeDocument/2006/relationships/image" Target="../media/image254.png"/><Relationship Id="rId4" Type="http://schemas.openxmlformats.org/officeDocument/2006/relationships/customXml" Target="../ink/ink219.xml"/><Relationship Id="rId9" Type="http://schemas.openxmlformats.org/officeDocument/2006/relationships/image" Target="../media/image226.png"/><Relationship Id="rId13" Type="http://schemas.openxmlformats.org/officeDocument/2006/relationships/image" Target="../media/image228.png"/><Relationship Id="rId18" Type="http://schemas.openxmlformats.org/officeDocument/2006/relationships/customXml" Target="../ink/ink226.xml"/><Relationship Id="rId39" Type="http://schemas.openxmlformats.org/officeDocument/2006/relationships/image" Target="../media/image241.png"/><Relationship Id="rId34" Type="http://schemas.openxmlformats.org/officeDocument/2006/relationships/customXml" Target="../ink/ink234.xml"/><Relationship Id="rId50" Type="http://schemas.openxmlformats.org/officeDocument/2006/relationships/customXml" Target="../ink/ink242.xml"/><Relationship Id="rId55" Type="http://schemas.openxmlformats.org/officeDocument/2006/relationships/image" Target="../media/image2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hlinkClick r:id="rId5">
                    <a:extLst>
                      <a:ext uri="{A12FA001-AC4F-418D-AE19-62706E023703}">
                        <ahyp:hlinkClr xmlns:ahyp="http://schemas.microsoft.com/office/drawing/2018/hyperlinkcolor" val="tx"/>
                      </a:ext>
                    </a:extLst>
                  </a:hlinkClick>
                </a:rPr>
                <a:t>https://t.me/</a:t>
              </a:r>
              <a:r>
                <a:rPr lang="en-US">
                  <a:solidFill>
                    <a:srgbClr val="00B0F0"/>
                  </a:solidFill>
                </a:rPr>
                <a:t>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Wednesday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מב:ז-יב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42:</a:t>
            </a:r>
            <a:r>
              <a:rPr lang="he-IL" sz="2800" b="1">
                <a:solidFill>
                  <a:srgbClr val="FFFF00"/>
                </a:solidFill>
                <a:cs typeface="+mj-cs"/>
              </a:rPr>
              <a:t>7</a:t>
            </a:r>
            <a:r>
              <a:rPr lang="en-US" sz="2800" b="1">
                <a:solidFill>
                  <a:srgbClr val="FFFF00"/>
                </a:solidFill>
                <a:cs typeface="+mj-cs"/>
              </a:rPr>
              <a:t>-</a:t>
            </a:r>
            <a:r>
              <a:rPr lang="he-IL" sz="2800" b="1">
                <a:solidFill>
                  <a:srgbClr val="FFFF00"/>
                </a:solidFill>
                <a:cs typeface="+mj-cs"/>
              </a:rPr>
              <a:t>12</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6">
                  <a:extLst>
                    <a:ext uri="{A12FA001-AC4F-418D-AE19-62706E023703}">
                      <ahyp:hlinkClr xmlns:ahyp="http://schemas.microsoft.com/office/drawing/2018/hyperlinkcolor" val="tx"/>
                    </a:ext>
                  </a:extLst>
                </a:hlinkClick>
              </a:rPr>
              <a:t> </a:t>
            </a:r>
            <a:r>
              <a:rPr lang="en-US" sz="1800">
                <a:solidFill>
                  <a:srgbClr val="00B0F0"/>
                </a:solidFill>
                <a:hlinkClick r:id="rId6">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7">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2801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3700" y="226402"/>
            <a:ext cx="8928100" cy="5693866"/>
          </a:xfrm>
          <a:prstGeom prst="rect">
            <a:avLst/>
          </a:prstGeom>
          <a:noFill/>
        </p:spPr>
        <p:txBody>
          <a:bodyPr wrap="square" rtlCol="0">
            <a:spAutoFit/>
          </a:bodyPr>
          <a:lstStyle/>
          <a:p>
            <a:r>
              <a:rPr lang="en-US" sz="2800" b="1">
                <a:solidFill>
                  <a:srgbClr val="FFC000"/>
                </a:solidFill>
                <a:cs typeface="+mj-cs"/>
              </a:rPr>
              <a:t>Tehillim / Psalm 96:1–13  </a:t>
            </a:r>
          </a:p>
          <a:p>
            <a:pPr algn="just"/>
            <a:r>
              <a:rPr lang="en-US" sz="2100">
                <a:solidFill>
                  <a:srgbClr val="FFC000"/>
                </a:solidFill>
                <a:cs typeface="+mj-cs"/>
              </a:rPr>
              <a:t>96:1 O sing unto the LORD a new song: Sing unto the LORD, all the earth. 96:2 Sing unto the LORD, bless his name; Shew forth his salvation from day to day. 96:3 Declare his glory among the heathen, His wonders among all people. 96:4 For the LORD is great, and greatly to be praised: He is to be feared above all gods. 96:5 For all the gods of the nations are idols: But the LORD made the heavens. 96:6 Honour and majesty are before him: Strength and beauty are in his sanctuary. 96:7 Give unto the LORD, O ye kindreds of the people, Give unto the LORD glory and strength. 96:8 Give unto the LORD the glory due unto his name: Bring an offering, and come into his courts. 96:9 O worship the LORD in the beauty of holiness: Fear before him, all the earth. 96:10 Say among the heathen that the LORD reigneth: The world also shall be established that it shall not be moved: He shall judge the people righteously. 96:11 Let the heavens rejoice, and let the earth be glad; Let the sea roar, and the fulness thereof. 96:12 Let the field be joyful, and all that is therein: Then shall all the trees of the wood rejoice 96:13 Before the LORD: for he cometh, For he cometh to judge the earth: He shall judge the world with righteousness, And the people with his truth.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B6F73F8-FBE1-EE91-F82D-7AF9E8DFD395}"/>
                  </a:ext>
                </a:extLst>
              </p14:cNvPr>
              <p14:cNvContentPartPr/>
              <p14:nvPr/>
            </p14:nvContentPartPr>
            <p14:xfrm>
              <a:off x="1040280" y="984100"/>
              <a:ext cx="3618000" cy="124920"/>
            </p14:xfrm>
          </p:contentPart>
        </mc:Choice>
        <mc:Fallback>
          <p:pic>
            <p:nvPicPr>
              <p:cNvPr id="2" name="Ink 1">
                <a:extLst>
                  <a:ext uri="{FF2B5EF4-FFF2-40B4-BE49-F238E27FC236}">
                    <a16:creationId xmlns:a16="http://schemas.microsoft.com/office/drawing/2014/main" id="{6B6F73F8-FBE1-EE91-F82D-7AF9E8DFD395}"/>
                  </a:ext>
                </a:extLst>
              </p:cNvPr>
              <p:cNvPicPr/>
              <p:nvPr/>
            </p:nvPicPr>
            <p:blipFill>
              <a:blip r:embed="rId5"/>
              <a:stretch>
                <a:fillRect/>
              </a:stretch>
            </p:blipFill>
            <p:spPr>
              <a:xfrm>
                <a:off x="1022280" y="966460"/>
                <a:ext cx="36536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527E2EC-02F5-6F57-D299-7AC1ACF93C3C}"/>
                  </a:ext>
                </a:extLst>
              </p14:cNvPr>
              <p14:cNvContentPartPr/>
              <p14:nvPr/>
            </p14:nvContentPartPr>
            <p14:xfrm>
              <a:off x="4494840" y="5868580"/>
              <a:ext cx="447120" cy="52560"/>
            </p14:xfrm>
          </p:contentPart>
        </mc:Choice>
        <mc:Fallback>
          <p:pic>
            <p:nvPicPr>
              <p:cNvPr id="4" name="Ink 3">
                <a:extLst>
                  <a:ext uri="{FF2B5EF4-FFF2-40B4-BE49-F238E27FC236}">
                    <a16:creationId xmlns:a16="http://schemas.microsoft.com/office/drawing/2014/main" id="{4527E2EC-02F5-6F57-D299-7AC1ACF93C3C}"/>
                  </a:ext>
                </a:extLst>
              </p:cNvPr>
              <p:cNvPicPr/>
              <p:nvPr/>
            </p:nvPicPr>
            <p:blipFill>
              <a:blip r:embed="rId7"/>
              <a:stretch>
                <a:fillRect/>
              </a:stretch>
            </p:blipFill>
            <p:spPr>
              <a:xfrm>
                <a:off x="4477200" y="5850580"/>
                <a:ext cx="482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0693EC0-70E5-C26E-5F9B-C8538700C5EE}"/>
                  </a:ext>
                </a:extLst>
              </p14:cNvPr>
              <p14:cNvContentPartPr/>
              <p14:nvPr/>
            </p14:nvContentPartPr>
            <p14:xfrm>
              <a:off x="6924120" y="5865700"/>
              <a:ext cx="1215000" cy="52560"/>
            </p14:xfrm>
          </p:contentPart>
        </mc:Choice>
        <mc:Fallback>
          <p:pic>
            <p:nvPicPr>
              <p:cNvPr id="5" name="Ink 4">
                <a:extLst>
                  <a:ext uri="{FF2B5EF4-FFF2-40B4-BE49-F238E27FC236}">
                    <a16:creationId xmlns:a16="http://schemas.microsoft.com/office/drawing/2014/main" id="{30693EC0-70E5-C26E-5F9B-C8538700C5EE}"/>
                  </a:ext>
                </a:extLst>
              </p:cNvPr>
              <p:cNvPicPr/>
              <p:nvPr/>
            </p:nvPicPr>
            <p:blipFill>
              <a:blip r:embed="rId9"/>
              <a:stretch>
                <a:fillRect/>
              </a:stretch>
            </p:blipFill>
            <p:spPr>
              <a:xfrm>
                <a:off x="6906480" y="5848060"/>
                <a:ext cx="12506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485AF5C-C394-FF04-34AF-04F228E42004}"/>
                  </a:ext>
                </a:extLst>
              </p14:cNvPr>
              <p14:cNvContentPartPr/>
              <p14:nvPr/>
            </p14:nvContentPartPr>
            <p14:xfrm>
              <a:off x="9002760" y="562540"/>
              <a:ext cx="492120" cy="5397840"/>
            </p14:xfrm>
          </p:contentPart>
        </mc:Choice>
        <mc:Fallback>
          <p:pic>
            <p:nvPicPr>
              <p:cNvPr id="7" name="Ink 6">
                <a:extLst>
                  <a:ext uri="{FF2B5EF4-FFF2-40B4-BE49-F238E27FC236}">
                    <a16:creationId xmlns:a16="http://schemas.microsoft.com/office/drawing/2014/main" id="{E485AF5C-C394-FF04-34AF-04F228E42004}"/>
                  </a:ext>
                </a:extLst>
              </p:cNvPr>
              <p:cNvPicPr/>
              <p:nvPr/>
            </p:nvPicPr>
            <p:blipFill>
              <a:blip r:embed="rId11"/>
              <a:stretch>
                <a:fillRect/>
              </a:stretch>
            </p:blipFill>
            <p:spPr>
              <a:xfrm>
                <a:off x="8984760" y="544900"/>
                <a:ext cx="527760" cy="5433480"/>
              </a:xfrm>
              <a:prstGeom prst="rect">
                <a:avLst/>
              </a:prstGeom>
            </p:spPr>
          </p:pic>
        </mc:Fallback>
      </mc:AlternateContent>
    </p:spTree>
    <p:extLst>
      <p:ext uri="{BB962C8B-B14F-4D97-AF65-F5344CB8AC3E}">
        <p14:creationId xmlns:p14="http://schemas.microsoft.com/office/powerpoint/2010/main" val="2710621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2801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3700" y="226402"/>
            <a:ext cx="8928100" cy="5601533"/>
          </a:xfrm>
          <a:prstGeom prst="rect">
            <a:avLst/>
          </a:prstGeom>
          <a:noFill/>
        </p:spPr>
        <p:txBody>
          <a:bodyPr wrap="square" rtlCol="0">
            <a:spAutoFit/>
          </a:bodyPr>
          <a:lstStyle/>
          <a:p>
            <a:r>
              <a:rPr lang="en-US" sz="2800" b="1">
                <a:solidFill>
                  <a:srgbClr val="FFC000"/>
                </a:solidFill>
                <a:cs typeface="+mj-cs"/>
              </a:rPr>
              <a:t>Revelation 5:9–14  </a:t>
            </a:r>
          </a:p>
          <a:p>
            <a:pPr algn="just"/>
            <a:r>
              <a:rPr lang="en-US" sz="2200">
                <a:solidFill>
                  <a:srgbClr val="FFC000"/>
                </a:solidFill>
                <a:cs typeface="+mj-cs"/>
              </a:rPr>
              <a:t>5:9 And they sung a new song, saying, Thou art worthy to take the book, and to open the seals thereof: for thou wast slain, and hast redeemed us to God by thy blood out of every kindred, and tongue, and people, and nation; 5:10 And hast made us unto our God kings and priests: and we shall reign on the earth. 5:11 And I beheld, and I heard the voice of many angels round about the throne and the beasts and the elders: and the number of them was ten thousand times ten thousand, and thousands of thousands; 5:12 Saying with a loud voice, Worthy is the Lamb that was slain to receive power, and riches, and wisdom, and strength, and honour, and glory, and blessing. 5:13 And every creature which is in heaven, and on the earth, and under the earth, and such as are in the sea, and all that are in them, heard I saying, Blessing, and honour, and glory, and power, be unto him that sitteth upon the throne, and unto the Lamb for ever and ever. 5:14 And the four beasts said, Amen. And the four and twenty elders fell down and worshipped him that liveth for ever and ever.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DA90BFF-CEDE-19FB-7428-EE138063CB70}"/>
                  </a:ext>
                </a:extLst>
              </p14:cNvPr>
              <p14:cNvContentPartPr/>
              <p14:nvPr/>
            </p14:nvContentPartPr>
            <p14:xfrm>
              <a:off x="960720" y="1043140"/>
              <a:ext cx="3753000" cy="77040"/>
            </p14:xfrm>
          </p:contentPart>
        </mc:Choice>
        <mc:Fallback>
          <p:pic>
            <p:nvPicPr>
              <p:cNvPr id="2" name="Ink 1">
                <a:extLst>
                  <a:ext uri="{FF2B5EF4-FFF2-40B4-BE49-F238E27FC236}">
                    <a16:creationId xmlns:a16="http://schemas.microsoft.com/office/drawing/2014/main" id="{EDA90BFF-CEDE-19FB-7428-EE138063CB70}"/>
                  </a:ext>
                </a:extLst>
              </p:cNvPr>
              <p:cNvPicPr/>
              <p:nvPr/>
            </p:nvPicPr>
            <p:blipFill>
              <a:blip r:embed="rId5"/>
              <a:stretch>
                <a:fillRect/>
              </a:stretch>
            </p:blipFill>
            <p:spPr>
              <a:xfrm>
                <a:off x="943080" y="1025140"/>
                <a:ext cx="3788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4C33A51-6F5D-FF02-1F48-BC31981964CE}"/>
                  </a:ext>
                </a:extLst>
              </p14:cNvPr>
              <p14:cNvContentPartPr/>
              <p14:nvPr/>
            </p14:nvContentPartPr>
            <p14:xfrm>
              <a:off x="4268760" y="2095060"/>
              <a:ext cx="1831320" cy="71280"/>
            </p14:xfrm>
          </p:contentPart>
        </mc:Choice>
        <mc:Fallback>
          <p:pic>
            <p:nvPicPr>
              <p:cNvPr id="4" name="Ink 3">
                <a:extLst>
                  <a:ext uri="{FF2B5EF4-FFF2-40B4-BE49-F238E27FC236}">
                    <a16:creationId xmlns:a16="http://schemas.microsoft.com/office/drawing/2014/main" id="{A4C33A51-6F5D-FF02-1F48-BC31981964CE}"/>
                  </a:ext>
                </a:extLst>
              </p:cNvPr>
              <p:cNvPicPr/>
              <p:nvPr/>
            </p:nvPicPr>
            <p:blipFill>
              <a:blip r:embed="rId7"/>
              <a:stretch>
                <a:fillRect/>
              </a:stretch>
            </p:blipFill>
            <p:spPr>
              <a:xfrm>
                <a:off x="4250760" y="2077420"/>
                <a:ext cx="1866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A816510-DF37-088A-E656-00DC61D80D28}"/>
                  </a:ext>
                </a:extLst>
              </p14:cNvPr>
              <p14:cNvContentPartPr/>
              <p14:nvPr/>
            </p14:nvContentPartPr>
            <p14:xfrm>
              <a:off x="2324400" y="3415900"/>
              <a:ext cx="6788160" cy="96480"/>
            </p14:xfrm>
          </p:contentPart>
        </mc:Choice>
        <mc:Fallback>
          <p:pic>
            <p:nvPicPr>
              <p:cNvPr id="5" name="Ink 4">
                <a:extLst>
                  <a:ext uri="{FF2B5EF4-FFF2-40B4-BE49-F238E27FC236}">
                    <a16:creationId xmlns:a16="http://schemas.microsoft.com/office/drawing/2014/main" id="{4A816510-DF37-088A-E656-00DC61D80D28}"/>
                  </a:ext>
                </a:extLst>
              </p:cNvPr>
              <p:cNvPicPr/>
              <p:nvPr/>
            </p:nvPicPr>
            <p:blipFill>
              <a:blip r:embed="rId9"/>
              <a:stretch>
                <a:fillRect/>
              </a:stretch>
            </p:blipFill>
            <p:spPr>
              <a:xfrm>
                <a:off x="2306400" y="3397900"/>
                <a:ext cx="68238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A27EAA3-FC42-2F35-2E66-71AF8FC41C32}"/>
                  </a:ext>
                </a:extLst>
              </p14:cNvPr>
              <p14:cNvContentPartPr/>
              <p14:nvPr/>
            </p14:nvContentPartPr>
            <p14:xfrm>
              <a:off x="635280" y="3785260"/>
              <a:ext cx="7212600" cy="49320"/>
            </p14:xfrm>
          </p:contentPart>
        </mc:Choice>
        <mc:Fallback>
          <p:pic>
            <p:nvPicPr>
              <p:cNvPr id="7" name="Ink 6">
                <a:extLst>
                  <a:ext uri="{FF2B5EF4-FFF2-40B4-BE49-F238E27FC236}">
                    <a16:creationId xmlns:a16="http://schemas.microsoft.com/office/drawing/2014/main" id="{EA27EAA3-FC42-2F35-2E66-71AF8FC41C32}"/>
                  </a:ext>
                </a:extLst>
              </p:cNvPr>
              <p:cNvPicPr/>
              <p:nvPr/>
            </p:nvPicPr>
            <p:blipFill>
              <a:blip r:embed="rId11"/>
              <a:stretch>
                <a:fillRect/>
              </a:stretch>
            </p:blipFill>
            <p:spPr>
              <a:xfrm>
                <a:off x="617280" y="3767620"/>
                <a:ext cx="72482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42B6199-826E-CF39-7964-599D00BD120F}"/>
                  </a:ext>
                </a:extLst>
              </p14:cNvPr>
              <p14:cNvContentPartPr/>
              <p14:nvPr/>
            </p14:nvContentPartPr>
            <p14:xfrm>
              <a:off x="2117400" y="5072620"/>
              <a:ext cx="551160" cy="66240"/>
            </p14:xfrm>
          </p:contentPart>
        </mc:Choice>
        <mc:Fallback>
          <p:pic>
            <p:nvPicPr>
              <p:cNvPr id="9" name="Ink 8">
                <a:extLst>
                  <a:ext uri="{FF2B5EF4-FFF2-40B4-BE49-F238E27FC236}">
                    <a16:creationId xmlns:a16="http://schemas.microsoft.com/office/drawing/2014/main" id="{D42B6199-826E-CF39-7964-599D00BD120F}"/>
                  </a:ext>
                </a:extLst>
              </p:cNvPr>
              <p:cNvPicPr/>
              <p:nvPr/>
            </p:nvPicPr>
            <p:blipFill>
              <a:blip r:embed="rId13"/>
              <a:stretch>
                <a:fillRect/>
              </a:stretch>
            </p:blipFill>
            <p:spPr>
              <a:xfrm>
                <a:off x="2099400" y="5054620"/>
                <a:ext cx="586800" cy="101880"/>
              </a:xfrm>
              <a:prstGeom prst="rect">
                <a:avLst/>
              </a:prstGeom>
            </p:spPr>
          </p:pic>
        </mc:Fallback>
      </mc:AlternateContent>
    </p:spTree>
    <p:extLst>
      <p:ext uri="{BB962C8B-B14F-4D97-AF65-F5344CB8AC3E}">
        <p14:creationId xmlns:p14="http://schemas.microsoft.com/office/powerpoint/2010/main" val="3452247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8229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3700" y="226402"/>
            <a:ext cx="8928100" cy="5324535"/>
          </a:xfrm>
          <a:prstGeom prst="rect">
            <a:avLst/>
          </a:prstGeom>
          <a:noFill/>
        </p:spPr>
        <p:txBody>
          <a:bodyPr wrap="square" rtlCol="0">
            <a:spAutoFit/>
          </a:bodyPr>
          <a:lstStyle/>
          <a:p>
            <a:r>
              <a:rPr lang="en-US" sz="2800" b="1">
                <a:solidFill>
                  <a:srgbClr val="FFC000"/>
                </a:solidFill>
                <a:cs typeface="+mj-cs"/>
              </a:rPr>
              <a:t>Revelation 14:1–5  </a:t>
            </a:r>
          </a:p>
          <a:p>
            <a:pPr algn="just"/>
            <a:r>
              <a:rPr lang="en-US" sz="2400">
                <a:solidFill>
                  <a:srgbClr val="FFC000"/>
                </a:solidFill>
                <a:cs typeface="+mj-cs"/>
              </a:rPr>
              <a:t>14:1 And I looked, and, lo, a Lamb stood on the mount Sion, and with him an hundred forty and four thousand, having his Father’s name written in their foreheads. 14:2 And I heard a voice from heaven, as the voice of many waters, and as the voice of a great thunder: and I heard the voice of harpers harping with their harps: 14:3 And they sung as it were a new song before the throne, and before the four beasts, and the elders: and no man could learn that song but the hundred and forty and four thousand, which were redeemed from the earth. 14:4 These are they which were not defiled with women; for they are virgins. These are they which follow the Lamb whithersoever he goeth. These were redeemed from among men, being the firstfruits unto God and to the Lamb. 14:5 And in their mouth was found no guile: for they are without fault before the throne of God.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DF7C002-19A8-9600-7605-8134C9823EB5}"/>
                  </a:ext>
                </a:extLst>
              </p14:cNvPr>
              <p14:cNvContentPartPr/>
              <p14:nvPr/>
            </p14:nvContentPartPr>
            <p14:xfrm>
              <a:off x="3948360" y="1093540"/>
              <a:ext cx="1180800" cy="69120"/>
            </p14:xfrm>
          </p:contentPart>
        </mc:Choice>
        <mc:Fallback>
          <p:pic>
            <p:nvPicPr>
              <p:cNvPr id="2" name="Ink 1">
                <a:extLst>
                  <a:ext uri="{FF2B5EF4-FFF2-40B4-BE49-F238E27FC236}">
                    <a16:creationId xmlns:a16="http://schemas.microsoft.com/office/drawing/2014/main" id="{5DF7C002-19A8-9600-7605-8134C9823EB5}"/>
                  </a:ext>
                </a:extLst>
              </p:cNvPr>
              <p:cNvPicPr/>
              <p:nvPr/>
            </p:nvPicPr>
            <p:blipFill>
              <a:blip r:embed="rId5"/>
              <a:stretch>
                <a:fillRect/>
              </a:stretch>
            </p:blipFill>
            <p:spPr>
              <a:xfrm>
                <a:off x="3930360" y="1075900"/>
                <a:ext cx="12164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4870E8B-660D-2E3C-4561-550C4FE05BDF}"/>
                  </a:ext>
                </a:extLst>
              </p14:cNvPr>
              <p14:cNvContentPartPr/>
              <p14:nvPr/>
            </p14:nvContentPartPr>
            <p14:xfrm>
              <a:off x="2943960" y="2951860"/>
              <a:ext cx="3421800" cy="63360"/>
            </p14:xfrm>
          </p:contentPart>
        </mc:Choice>
        <mc:Fallback>
          <p:pic>
            <p:nvPicPr>
              <p:cNvPr id="4" name="Ink 3">
                <a:extLst>
                  <a:ext uri="{FF2B5EF4-FFF2-40B4-BE49-F238E27FC236}">
                    <a16:creationId xmlns:a16="http://schemas.microsoft.com/office/drawing/2014/main" id="{94870E8B-660D-2E3C-4561-550C4FE05BDF}"/>
                  </a:ext>
                </a:extLst>
              </p:cNvPr>
              <p:cNvPicPr/>
              <p:nvPr/>
            </p:nvPicPr>
            <p:blipFill>
              <a:blip r:embed="rId7"/>
              <a:stretch>
                <a:fillRect/>
              </a:stretch>
            </p:blipFill>
            <p:spPr>
              <a:xfrm>
                <a:off x="2925960" y="2933860"/>
                <a:ext cx="3457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682977E-B41F-8118-8761-13444C6B72C8}"/>
                  </a:ext>
                </a:extLst>
              </p14:cNvPr>
              <p14:cNvContentPartPr/>
              <p14:nvPr/>
            </p14:nvContentPartPr>
            <p14:xfrm>
              <a:off x="6702360" y="4324180"/>
              <a:ext cx="2205000" cy="53280"/>
            </p14:xfrm>
          </p:contentPart>
        </mc:Choice>
        <mc:Fallback>
          <p:pic>
            <p:nvPicPr>
              <p:cNvPr id="5" name="Ink 4">
                <a:extLst>
                  <a:ext uri="{FF2B5EF4-FFF2-40B4-BE49-F238E27FC236}">
                    <a16:creationId xmlns:a16="http://schemas.microsoft.com/office/drawing/2014/main" id="{1682977E-B41F-8118-8761-13444C6B72C8}"/>
                  </a:ext>
                </a:extLst>
              </p:cNvPr>
              <p:cNvPicPr/>
              <p:nvPr/>
            </p:nvPicPr>
            <p:blipFill>
              <a:blip r:embed="rId9"/>
              <a:stretch>
                <a:fillRect/>
              </a:stretch>
            </p:blipFill>
            <p:spPr>
              <a:xfrm>
                <a:off x="6684720" y="4306540"/>
                <a:ext cx="22406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C995613-D315-9E29-0BCF-BFBE596FA697}"/>
                  </a:ext>
                </a:extLst>
              </p14:cNvPr>
              <p14:cNvContentPartPr/>
              <p14:nvPr/>
            </p14:nvContentPartPr>
            <p14:xfrm>
              <a:off x="3310440" y="5051740"/>
              <a:ext cx="575640" cy="66600"/>
            </p14:xfrm>
          </p:contentPart>
        </mc:Choice>
        <mc:Fallback>
          <p:pic>
            <p:nvPicPr>
              <p:cNvPr id="7" name="Ink 6">
                <a:extLst>
                  <a:ext uri="{FF2B5EF4-FFF2-40B4-BE49-F238E27FC236}">
                    <a16:creationId xmlns:a16="http://schemas.microsoft.com/office/drawing/2014/main" id="{DC995613-D315-9E29-0BCF-BFBE596FA697}"/>
                  </a:ext>
                </a:extLst>
              </p:cNvPr>
              <p:cNvPicPr/>
              <p:nvPr/>
            </p:nvPicPr>
            <p:blipFill>
              <a:blip r:embed="rId11"/>
              <a:stretch>
                <a:fillRect/>
              </a:stretch>
            </p:blipFill>
            <p:spPr>
              <a:xfrm>
                <a:off x="3292800" y="5034100"/>
                <a:ext cx="611280" cy="102240"/>
              </a:xfrm>
              <a:prstGeom prst="rect">
                <a:avLst/>
              </a:prstGeom>
            </p:spPr>
          </p:pic>
        </mc:Fallback>
      </mc:AlternateContent>
    </p:spTree>
    <p:extLst>
      <p:ext uri="{BB962C8B-B14F-4D97-AF65-F5344CB8AC3E}">
        <p14:creationId xmlns:p14="http://schemas.microsoft.com/office/powerpoint/2010/main" val="254705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2674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3700" y="226402"/>
            <a:ext cx="8928100" cy="5847755"/>
          </a:xfrm>
          <a:prstGeom prst="rect">
            <a:avLst/>
          </a:prstGeom>
          <a:noFill/>
        </p:spPr>
        <p:txBody>
          <a:bodyPr wrap="square" rtlCol="0">
            <a:spAutoFit/>
          </a:bodyPr>
          <a:lstStyle/>
          <a:p>
            <a:r>
              <a:rPr lang="en-US" sz="2800" b="1">
                <a:solidFill>
                  <a:srgbClr val="FFC000"/>
                </a:solidFill>
                <a:cs typeface="+mj-cs"/>
              </a:rPr>
              <a:t>Targum Jonathan Son of Uziel on Isaiah 42:7-12</a:t>
            </a:r>
          </a:p>
          <a:p>
            <a:pPr algn="just"/>
            <a:r>
              <a:rPr lang="en-US" sz="2300">
                <a:solidFill>
                  <a:srgbClr val="FFC000"/>
                </a:solidFill>
                <a:cs typeface="+mj-cs"/>
              </a:rPr>
              <a:t>42:7 To open the eyes of the house of Israel, who are blind to the law, to bring back their captivity from among the nations, where they are like prisoners, and to redeem them from the servitude of the kingdoms being shut up as those that are bound in darkness. </a:t>
            </a:r>
            <a:r>
              <a:rPr lang="en-US" sz="2300">
                <a:solidFill>
                  <a:srgbClr val="92D050"/>
                </a:solidFill>
                <a:cs typeface="+mj-cs"/>
              </a:rPr>
              <a:t>42:8 I am the Lord: that is my name: and my glory in which I am revealed to you I will not give to another people; nor my praise to the worshippers of images. </a:t>
            </a:r>
            <a:r>
              <a:rPr lang="en-US" sz="2300">
                <a:solidFill>
                  <a:srgbClr val="00B0F0"/>
                </a:solidFill>
                <a:cs typeface="+mj-cs"/>
              </a:rPr>
              <a:t>42:9 Behold, the former things are come to pass, and new things do I declare: I apprize you of them before they come to pass. 42:10 Sing unto the Lord a new song, proclaim His praise from the ends of the earth, ye that go down to the sea, and its fulness; the isles, and the inhabitants thereof. </a:t>
            </a:r>
            <a:r>
              <a:rPr lang="en-US" sz="2300">
                <a:solidFill>
                  <a:srgbClr val="FFC000"/>
                </a:solidFill>
                <a:cs typeface="+mj-cs"/>
              </a:rPr>
              <a:t>42:11 Let the wilderness praise Him, and the cities that are in it, the villages which inhabit the wilderness of the Arabians; let the dead praise Him, when they go forth from their long abodes; from the tops of the mountains let them lift up their voice. 42:12 Let them ascribe glory unto the Lord, and declare His praise in the islands. (TgJ)</a:t>
            </a:r>
            <a:endParaRPr lang="en-US" sz="24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74AC202-4BE7-E082-6B25-E581F37DB240}"/>
                  </a:ext>
                </a:extLst>
              </p14:cNvPr>
              <p14:cNvContentPartPr/>
              <p14:nvPr/>
            </p14:nvContentPartPr>
            <p14:xfrm>
              <a:off x="6369360" y="751540"/>
              <a:ext cx="1028520" cy="46800"/>
            </p14:xfrm>
          </p:contentPart>
        </mc:Choice>
        <mc:Fallback>
          <p:pic>
            <p:nvPicPr>
              <p:cNvPr id="2" name="Ink 1">
                <a:extLst>
                  <a:ext uri="{FF2B5EF4-FFF2-40B4-BE49-F238E27FC236}">
                    <a16:creationId xmlns:a16="http://schemas.microsoft.com/office/drawing/2014/main" id="{374AC202-4BE7-E082-6B25-E581F37DB240}"/>
                  </a:ext>
                </a:extLst>
              </p:cNvPr>
              <p:cNvPicPr/>
              <p:nvPr/>
            </p:nvPicPr>
            <p:blipFill>
              <a:blip r:embed="rId5"/>
              <a:stretch>
                <a:fillRect/>
              </a:stretch>
            </p:blipFill>
            <p:spPr>
              <a:xfrm>
                <a:off x="6351360" y="733540"/>
                <a:ext cx="10641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C77FAB7B-68B2-C98D-CD52-9DAFF9903EFD}"/>
                  </a:ext>
                </a:extLst>
              </p14:cNvPr>
              <p14:cNvContentPartPr/>
              <p14:nvPr/>
            </p14:nvContentPartPr>
            <p14:xfrm>
              <a:off x="5561880" y="2075260"/>
              <a:ext cx="11880" cy="59760"/>
            </p14:xfrm>
          </p:contentPart>
        </mc:Choice>
        <mc:Fallback>
          <p:pic>
            <p:nvPicPr>
              <p:cNvPr id="9" name="Ink 8">
                <a:extLst>
                  <a:ext uri="{FF2B5EF4-FFF2-40B4-BE49-F238E27FC236}">
                    <a16:creationId xmlns:a16="http://schemas.microsoft.com/office/drawing/2014/main" id="{C77FAB7B-68B2-C98D-CD52-9DAFF9903EFD}"/>
                  </a:ext>
                </a:extLst>
              </p:cNvPr>
              <p:cNvPicPr/>
              <p:nvPr/>
            </p:nvPicPr>
            <p:blipFill>
              <a:blip r:embed="rId7"/>
              <a:stretch>
                <a:fillRect/>
              </a:stretch>
            </p:blipFill>
            <p:spPr>
              <a:xfrm>
                <a:off x="5544240" y="2057260"/>
                <a:ext cx="47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CD444EEF-DC91-20AF-EB5F-936FAE4E724D}"/>
                  </a:ext>
                </a:extLst>
              </p14:cNvPr>
              <p14:cNvContentPartPr/>
              <p14:nvPr/>
            </p14:nvContentPartPr>
            <p14:xfrm>
              <a:off x="1542480" y="3512740"/>
              <a:ext cx="5653080" cy="72000"/>
            </p14:xfrm>
          </p:contentPart>
        </mc:Choice>
        <mc:Fallback>
          <p:pic>
            <p:nvPicPr>
              <p:cNvPr id="11" name="Ink 10">
                <a:extLst>
                  <a:ext uri="{FF2B5EF4-FFF2-40B4-BE49-F238E27FC236}">
                    <a16:creationId xmlns:a16="http://schemas.microsoft.com/office/drawing/2014/main" id="{CD444EEF-DC91-20AF-EB5F-936FAE4E724D}"/>
                  </a:ext>
                </a:extLst>
              </p:cNvPr>
              <p:cNvPicPr/>
              <p:nvPr/>
            </p:nvPicPr>
            <p:blipFill>
              <a:blip r:embed="rId9"/>
              <a:stretch>
                <a:fillRect/>
              </a:stretch>
            </p:blipFill>
            <p:spPr>
              <a:xfrm>
                <a:off x="1524480" y="3495100"/>
                <a:ext cx="5688720" cy="107640"/>
              </a:xfrm>
              <a:prstGeom prst="rect">
                <a:avLst/>
              </a:prstGeom>
            </p:spPr>
          </p:pic>
        </mc:Fallback>
      </mc:AlternateContent>
      <p:grpSp>
        <p:nvGrpSpPr>
          <p:cNvPr id="14" name="Group 13">
            <a:extLst>
              <a:ext uri="{FF2B5EF4-FFF2-40B4-BE49-F238E27FC236}">
                <a16:creationId xmlns:a16="http://schemas.microsoft.com/office/drawing/2014/main" id="{1C0A4A55-22D5-3696-5F1F-474F1B3BA0B2}"/>
              </a:ext>
            </a:extLst>
          </p:cNvPr>
          <p:cNvGrpSpPr/>
          <p:nvPr/>
        </p:nvGrpSpPr>
        <p:grpSpPr>
          <a:xfrm>
            <a:off x="1919040" y="3865180"/>
            <a:ext cx="3304080" cy="89280"/>
            <a:chOff x="1919040" y="3865180"/>
            <a:chExt cx="3304080" cy="89280"/>
          </a:xfrm>
        </p:grpSpPr>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3F467E8E-89C8-244C-7D10-A873F3CF864B}"/>
                    </a:ext>
                  </a:extLst>
                </p14:cNvPr>
                <p14:cNvContentPartPr/>
                <p14:nvPr/>
              </p14:nvContentPartPr>
              <p14:xfrm>
                <a:off x="1919040" y="3865180"/>
                <a:ext cx="986040" cy="45720"/>
              </p14:xfrm>
            </p:contentPart>
          </mc:Choice>
          <mc:Fallback>
            <p:pic>
              <p:nvPicPr>
                <p:cNvPr id="12" name="Ink 11">
                  <a:extLst>
                    <a:ext uri="{FF2B5EF4-FFF2-40B4-BE49-F238E27FC236}">
                      <a16:creationId xmlns:a16="http://schemas.microsoft.com/office/drawing/2014/main" id="{3F467E8E-89C8-244C-7D10-A873F3CF864B}"/>
                    </a:ext>
                  </a:extLst>
                </p:cNvPr>
                <p:cNvPicPr/>
                <p:nvPr/>
              </p:nvPicPr>
              <p:blipFill>
                <a:blip r:embed="rId11"/>
                <a:stretch>
                  <a:fillRect/>
                </a:stretch>
              </p:blipFill>
              <p:spPr>
                <a:xfrm>
                  <a:off x="1901040" y="3847540"/>
                  <a:ext cx="10216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765490E8-79B2-5347-B7D6-3E7E009C43F2}"/>
                    </a:ext>
                  </a:extLst>
                </p14:cNvPr>
                <p14:cNvContentPartPr/>
                <p14:nvPr/>
              </p14:nvContentPartPr>
              <p14:xfrm>
                <a:off x="4261920" y="3901180"/>
                <a:ext cx="961200" cy="53280"/>
              </p14:xfrm>
            </p:contentPart>
          </mc:Choice>
          <mc:Fallback>
            <p:pic>
              <p:nvPicPr>
                <p:cNvPr id="13" name="Ink 12">
                  <a:extLst>
                    <a:ext uri="{FF2B5EF4-FFF2-40B4-BE49-F238E27FC236}">
                      <a16:creationId xmlns:a16="http://schemas.microsoft.com/office/drawing/2014/main" id="{765490E8-79B2-5347-B7D6-3E7E009C43F2}"/>
                    </a:ext>
                  </a:extLst>
                </p:cNvPr>
                <p:cNvPicPr/>
                <p:nvPr/>
              </p:nvPicPr>
              <p:blipFill>
                <a:blip r:embed="rId13"/>
                <a:stretch>
                  <a:fillRect/>
                </a:stretch>
              </p:blipFill>
              <p:spPr>
                <a:xfrm>
                  <a:off x="4244280" y="3883180"/>
                  <a:ext cx="996840" cy="8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5" name="Ink 14">
                <a:extLst>
                  <a:ext uri="{FF2B5EF4-FFF2-40B4-BE49-F238E27FC236}">
                    <a16:creationId xmlns:a16="http://schemas.microsoft.com/office/drawing/2014/main" id="{18BB4E9C-FA0F-2658-9512-C28848FA4461}"/>
                  </a:ext>
                </a:extLst>
              </p14:cNvPr>
              <p14:cNvContentPartPr/>
              <p14:nvPr/>
            </p14:nvContentPartPr>
            <p14:xfrm>
              <a:off x="6757440" y="3843580"/>
              <a:ext cx="1888920" cy="67680"/>
            </p14:xfrm>
          </p:contentPart>
        </mc:Choice>
        <mc:Fallback>
          <p:pic>
            <p:nvPicPr>
              <p:cNvPr id="15" name="Ink 14">
                <a:extLst>
                  <a:ext uri="{FF2B5EF4-FFF2-40B4-BE49-F238E27FC236}">
                    <a16:creationId xmlns:a16="http://schemas.microsoft.com/office/drawing/2014/main" id="{18BB4E9C-FA0F-2658-9512-C28848FA4461}"/>
                  </a:ext>
                </a:extLst>
              </p:cNvPr>
              <p:cNvPicPr/>
              <p:nvPr/>
            </p:nvPicPr>
            <p:blipFill>
              <a:blip r:embed="rId15"/>
              <a:stretch>
                <a:fillRect/>
              </a:stretch>
            </p:blipFill>
            <p:spPr>
              <a:xfrm>
                <a:off x="6739800" y="3825580"/>
                <a:ext cx="19245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Ink 15">
                <a:extLst>
                  <a:ext uri="{FF2B5EF4-FFF2-40B4-BE49-F238E27FC236}">
                    <a16:creationId xmlns:a16="http://schemas.microsoft.com/office/drawing/2014/main" id="{8DD5F60C-2348-AF27-4CC6-9321170EFB65}"/>
                  </a:ext>
                </a:extLst>
              </p14:cNvPr>
              <p14:cNvContentPartPr/>
              <p14:nvPr/>
            </p14:nvContentPartPr>
            <p14:xfrm>
              <a:off x="5069040" y="5614780"/>
              <a:ext cx="113760" cy="47880"/>
            </p14:xfrm>
          </p:contentPart>
        </mc:Choice>
        <mc:Fallback>
          <p:pic>
            <p:nvPicPr>
              <p:cNvPr id="16" name="Ink 15">
                <a:extLst>
                  <a:ext uri="{FF2B5EF4-FFF2-40B4-BE49-F238E27FC236}">
                    <a16:creationId xmlns:a16="http://schemas.microsoft.com/office/drawing/2014/main" id="{8DD5F60C-2348-AF27-4CC6-9321170EFB65}"/>
                  </a:ext>
                </a:extLst>
              </p:cNvPr>
              <p:cNvPicPr/>
              <p:nvPr/>
            </p:nvPicPr>
            <p:blipFill>
              <a:blip r:embed="rId17"/>
              <a:stretch>
                <a:fillRect/>
              </a:stretch>
            </p:blipFill>
            <p:spPr>
              <a:xfrm>
                <a:off x="5051400" y="5596780"/>
                <a:ext cx="149400" cy="83520"/>
              </a:xfrm>
              <a:prstGeom prst="rect">
                <a:avLst/>
              </a:prstGeom>
            </p:spPr>
          </p:pic>
        </mc:Fallback>
      </mc:AlternateContent>
      <p:grpSp>
        <p:nvGrpSpPr>
          <p:cNvPr id="20" name="Group 19">
            <a:extLst>
              <a:ext uri="{FF2B5EF4-FFF2-40B4-BE49-F238E27FC236}">
                <a16:creationId xmlns:a16="http://schemas.microsoft.com/office/drawing/2014/main" id="{D92A76A6-D061-3AEC-702B-C164119494AF}"/>
              </a:ext>
            </a:extLst>
          </p:cNvPr>
          <p:cNvGrpSpPr/>
          <p:nvPr/>
        </p:nvGrpSpPr>
        <p:grpSpPr>
          <a:xfrm>
            <a:off x="7851480" y="4263700"/>
            <a:ext cx="1530720" cy="1436040"/>
            <a:chOff x="7851480" y="4263700"/>
            <a:chExt cx="1530720" cy="1436040"/>
          </a:xfrm>
        </p:grpSpPr>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71D3FA0A-36AE-AE71-0EAA-41274B82295D}"/>
                    </a:ext>
                  </a:extLst>
                </p14:cNvPr>
                <p14:cNvContentPartPr/>
                <p14:nvPr/>
              </p14:nvContentPartPr>
              <p14:xfrm>
                <a:off x="9050280" y="4263700"/>
                <a:ext cx="331920" cy="1436040"/>
              </p14:xfrm>
            </p:contentPart>
          </mc:Choice>
          <mc:Fallback>
            <p:pic>
              <p:nvPicPr>
                <p:cNvPr id="17" name="Ink 16">
                  <a:extLst>
                    <a:ext uri="{FF2B5EF4-FFF2-40B4-BE49-F238E27FC236}">
                      <a16:creationId xmlns:a16="http://schemas.microsoft.com/office/drawing/2014/main" id="{71D3FA0A-36AE-AE71-0EAA-41274B82295D}"/>
                    </a:ext>
                  </a:extLst>
                </p:cNvPr>
                <p:cNvPicPr/>
                <p:nvPr/>
              </p:nvPicPr>
              <p:blipFill>
                <a:blip r:embed="rId19"/>
                <a:stretch>
                  <a:fillRect/>
                </a:stretch>
              </p:blipFill>
              <p:spPr>
                <a:xfrm>
                  <a:off x="9032640" y="4246060"/>
                  <a:ext cx="367560" cy="1471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BB3DCBB9-BF2F-95C1-50B2-D39C5E3E88BC}"/>
                    </a:ext>
                  </a:extLst>
                </p14:cNvPr>
                <p14:cNvContentPartPr/>
                <p14:nvPr/>
              </p14:nvContentPartPr>
              <p14:xfrm>
                <a:off x="7851480" y="4935100"/>
                <a:ext cx="1281240" cy="40320"/>
              </p14:xfrm>
            </p:contentPart>
          </mc:Choice>
          <mc:Fallback>
            <p:pic>
              <p:nvPicPr>
                <p:cNvPr id="18" name="Ink 17">
                  <a:extLst>
                    <a:ext uri="{FF2B5EF4-FFF2-40B4-BE49-F238E27FC236}">
                      <a16:creationId xmlns:a16="http://schemas.microsoft.com/office/drawing/2014/main" id="{BB3DCBB9-BF2F-95C1-50B2-D39C5E3E88BC}"/>
                    </a:ext>
                  </a:extLst>
                </p:cNvPr>
                <p:cNvPicPr/>
                <p:nvPr/>
              </p:nvPicPr>
              <p:blipFill>
                <a:blip r:embed="rId21"/>
                <a:stretch>
                  <a:fillRect/>
                </a:stretch>
              </p:blipFill>
              <p:spPr>
                <a:xfrm>
                  <a:off x="7833840" y="4917100"/>
                  <a:ext cx="1316880" cy="7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ED3FEC78-A06D-1148-14AE-8C89CFCAC1CF}"/>
                  </a:ext>
                </a:extLst>
              </p14:cNvPr>
              <p14:cNvContentPartPr/>
              <p14:nvPr/>
            </p14:nvContentPartPr>
            <p14:xfrm>
              <a:off x="479040" y="5305180"/>
              <a:ext cx="1162800" cy="80280"/>
            </p14:xfrm>
          </p:contentPart>
        </mc:Choice>
        <mc:Fallback>
          <p:pic>
            <p:nvPicPr>
              <p:cNvPr id="19" name="Ink 18">
                <a:extLst>
                  <a:ext uri="{FF2B5EF4-FFF2-40B4-BE49-F238E27FC236}">
                    <a16:creationId xmlns:a16="http://schemas.microsoft.com/office/drawing/2014/main" id="{ED3FEC78-A06D-1148-14AE-8C89CFCAC1CF}"/>
                  </a:ext>
                </a:extLst>
              </p:cNvPr>
              <p:cNvPicPr/>
              <p:nvPr/>
            </p:nvPicPr>
            <p:blipFill>
              <a:blip r:embed="rId23"/>
              <a:stretch>
                <a:fillRect/>
              </a:stretch>
            </p:blipFill>
            <p:spPr>
              <a:xfrm>
                <a:off x="461400" y="5287180"/>
                <a:ext cx="11984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E9140377-3EDC-7F14-62AD-23A387A238FC}"/>
                  </a:ext>
                </a:extLst>
              </p14:cNvPr>
              <p14:cNvContentPartPr/>
              <p14:nvPr/>
            </p14:nvContentPartPr>
            <p14:xfrm>
              <a:off x="301920" y="679540"/>
              <a:ext cx="271080" cy="1540440"/>
            </p14:xfrm>
          </p:contentPart>
        </mc:Choice>
        <mc:Fallback>
          <p:pic>
            <p:nvPicPr>
              <p:cNvPr id="21" name="Ink 20">
                <a:extLst>
                  <a:ext uri="{FF2B5EF4-FFF2-40B4-BE49-F238E27FC236}">
                    <a16:creationId xmlns:a16="http://schemas.microsoft.com/office/drawing/2014/main" id="{E9140377-3EDC-7F14-62AD-23A387A238FC}"/>
                  </a:ext>
                </a:extLst>
              </p:cNvPr>
              <p:cNvPicPr/>
              <p:nvPr/>
            </p:nvPicPr>
            <p:blipFill>
              <a:blip r:embed="rId25"/>
              <a:stretch>
                <a:fillRect/>
              </a:stretch>
            </p:blipFill>
            <p:spPr>
              <a:xfrm>
                <a:off x="283920" y="661540"/>
                <a:ext cx="306720" cy="1576080"/>
              </a:xfrm>
              <a:prstGeom prst="rect">
                <a:avLst/>
              </a:prstGeom>
            </p:spPr>
          </p:pic>
        </mc:Fallback>
      </mc:AlternateContent>
      <p:grpSp>
        <p:nvGrpSpPr>
          <p:cNvPr id="24" name="Group 23">
            <a:extLst>
              <a:ext uri="{FF2B5EF4-FFF2-40B4-BE49-F238E27FC236}">
                <a16:creationId xmlns:a16="http://schemas.microsoft.com/office/drawing/2014/main" id="{79487A5C-A1E5-9E33-DD7D-7FF2D0E609DA}"/>
              </a:ext>
            </a:extLst>
          </p:cNvPr>
          <p:cNvGrpSpPr/>
          <p:nvPr/>
        </p:nvGrpSpPr>
        <p:grpSpPr>
          <a:xfrm>
            <a:off x="8438640" y="628780"/>
            <a:ext cx="1014120" cy="1319400"/>
            <a:chOff x="8438640" y="628780"/>
            <a:chExt cx="1014120" cy="1319400"/>
          </a:xfrm>
        </p:grpSpPr>
        <mc:AlternateContent xmlns:mc="http://schemas.openxmlformats.org/markup-compatibility/2006">
          <mc:Choice xmlns:p14="http://schemas.microsoft.com/office/powerpoint/2010/main" Requires="p14">
            <p:contentPart p14:bwMode="auto" r:id="rId26">
              <p14:nvContentPartPr>
                <p14:cNvPr id="4" name="Ink 3">
                  <a:extLst>
                    <a:ext uri="{FF2B5EF4-FFF2-40B4-BE49-F238E27FC236}">
                      <a16:creationId xmlns:a16="http://schemas.microsoft.com/office/drawing/2014/main" id="{87F8F8A0-1F23-9C30-7C4A-557F6F38694A}"/>
                    </a:ext>
                  </a:extLst>
                </p14:cNvPr>
                <p14:cNvContentPartPr/>
                <p14:nvPr/>
              </p14:nvContentPartPr>
              <p14:xfrm>
                <a:off x="8438640" y="1048180"/>
                <a:ext cx="163800" cy="31680"/>
              </p14:xfrm>
            </p:contentPart>
          </mc:Choice>
          <mc:Fallback>
            <p:pic>
              <p:nvPicPr>
                <p:cNvPr id="4" name="Ink 3">
                  <a:extLst>
                    <a:ext uri="{FF2B5EF4-FFF2-40B4-BE49-F238E27FC236}">
                      <a16:creationId xmlns:a16="http://schemas.microsoft.com/office/drawing/2014/main" id="{87F8F8A0-1F23-9C30-7C4A-557F6F38694A}"/>
                    </a:ext>
                  </a:extLst>
                </p:cNvPr>
                <p:cNvPicPr/>
                <p:nvPr/>
              </p:nvPicPr>
              <p:blipFill>
                <a:blip r:embed="rId27"/>
                <a:stretch>
                  <a:fillRect/>
                </a:stretch>
              </p:blipFill>
              <p:spPr>
                <a:xfrm>
                  <a:off x="8420640" y="1030540"/>
                  <a:ext cx="1994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 name="Ink 4">
                  <a:extLst>
                    <a:ext uri="{FF2B5EF4-FFF2-40B4-BE49-F238E27FC236}">
                      <a16:creationId xmlns:a16="http://schemas.microsoft.com/office/drawing/2014/main" id="{D91E4354-6A8A-366F-A1B6-8E465FD7BD66}"/>
                    </a:ext>
                  </a:extLst>
                </p14:cNvPr>
                <p14:cNvContentPartPr/>
                <p14:nvPr/>
              </p14:nvContentPartPr>
              <p14:xfrm>
                <a:off x="8616120" y="1074820"/>
                <a:ext cx="149400" cy="15120"/>
              </p14:xfrm>
            </p:contentPart>
          </mc:Choice>
          <mc:Fallback>
            <p:pic>
              <p:nvPicPr>
                <p:cNvPr id="5" name="Ink 4">
                  <a:extLst>
                    <a:ext uri="{FF2B5EF4-FFF2-40B4-BE49-F238E27FC236}">
                      <a16:creationId xmlns:a16="http://schemas.microsoft.com/office/drawing/2014/main" id="{D91E4354-6A8A-366F-A1B6-8E465FD7BD66}"/>
                    </a:ext>
                  </a:extLst>
                </p:cNvPr>
                <p:cNvPicPr/>
                <p:nvPr/>
              </p:nvPicPr>
              <p:blipFill>
                <a:blip r:embed="rId29"/>
                <a:stretch>
                  <a:fillRect/>
                </a:stretch>
              </p:blipFill>
              <p:spPr>
                <a:xfrm>
                  <a:off x="8598120" y="1056820"/>
                  <a:ext cx="1850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F0A697F5-32F1-2848-06F8-427F691FDB9B}"/>
                    </a:ext>
                  </a:extLst>
                </p14:cNvPr>
                <p14:cNvContentPartPr/>
                <p14:nvPr/>
              </p14:nvContentPartPr>
              <p14:xfrm>
                <a:off x="9133080" y="633460"/>
                <a:ext cx="2520" cy="2520"/>
              </p14:xfrm>
            </p:contentPart>
          </mc:Choice>
          <mc:Fallback>
            <p:pic>
              <p:nvPicPr>
                <p:cNvPr id="22" name="Ink 21">
                  <a:extLst>
                    <a:ext uri="{FF2B5EF4-FFF2-40B4-BE49-F238E27FC236}">
                      <a16:creationId xmlns:a16="http://schemas.microsoft.com/office/drawing/2014/main" id="{F0A697F5-32F1-2848-06F8-427F691FDB9B}"/>
                    </a:ext>
                  </a:extLst>
                </p:cNvPr>
                <p:cNvPicPr/>
                <p:nvPr/>
              </p:nvPicPr>
              <p:blipFill>
                <a:blip r:embed="rId31"/>
                <a:stretch>
                  <a:fillRect/>
                </a:stretch>
              </p:blipFill>
              <p:spPr>
                <a:xfrm>
                  <a:off x="9115080" y="615820"/>
                  <a:ext cx="381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7AC95AE4-466F-2D27-BAFF-E5607C88B064}"/>
                    </a:ext>
                  </a:extLst>
                </p14:cNvPr>
                <p14:cNvContentPartPr/>
                <p14:nvPr/>
              </p14:nvContentPartPr>
              <p14:xfrm>
                <a:off x="9134880" y="628780"/>
                <a:ext cx="317880" cy="1319400"/>
              </p14:xfrm>
            </p:contentPart>
          </mc:Choice>
          <mc:Fallback>
            <p:pic>
              <p:nvPicPr>
                <p:cNvPr id="23" name="Ink 22">
                  <a:extLst>
                    <a:ext uri="{FF2B5EF4-FFF2-40B4-BE49-F238E27FC236}">
                      <a16:creationId xmlns:a16="http://schemas.microsoft.com/office/drawing/2014/main" id="{7AC95AE4-466F-2D27-BAFF-E5607C88B064}"/>
                    </a:ext>
                  </a:extLst>
                </p:cNvPr>
                <p:cNvPicPr/>
                <p:nvPr/>
              </p:nvPicPr>
              <p:blipFill>
                <a:blip r:embed="rId33"/>
                <a:stretch>
                  <a:fillRect/>
                </a:stretch>
              </p:blipFill>
              <p:spPr>
                <a:xfrm>
                  <a:off x="9117240" y="610780"/>
                  <a:ext cx="353520" cy="1355040"/>
                </a:xfrm>
                <a:prstGeom prst="rect">
                  <a:avLst/>
                </a:prstGeom>
              </p:spPr>
            </p:pic>
          </mc:Fallback>
        </mc:AlternateContent>
      </p:grpSp>
    </p:spTree>
    <p:extLst>
      <p:ext uri="{BB962C8B-B14F-4D97-AF65-F5344CB8AC3E}">
        <p14:creationId xmlns:p14="http://schemas.microsoft.com/office/powerpoint/2010/main" val="2346608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267450"/>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D674BC76-6ECA-AFB8-8058-F2C9352DE9A5}"/>
              </a:ext>
            </a:extLst>
          </p:cNvPr>
          <p:cNvPicPr>
            <a:picLocks noChangeAspect="1"/>
          </p:cNvPicPr>
          <p:nvPr/>
        </p:nvPicPr>
        <p:blipFill>
          <a:blip r:embed="rId4"/>
          <a:stretch>
            <a:fillRect/>
          </a:stretch>
        </p:blipFill>
        <p:spPr>
          <a:xfrm>
            <a:off x="637754" y="291401"/>
            <a:ext cx="4639096" cy="5753116"/>
          </a:xfrm>
          <a:prstGeom prst="rect">
            <a:avLst/>
          </a:prstGeom>
        </p:spPr>
      </p:pic>
      <p:sp>
        <p:nvSpPr>
          <p:cNvPr id="5" name="TextBox 4">
            <a:extLst>
              <a:ext uri="{FF2B5EF4-FFF2-40B4-BE49-F238E27FC236}">
                <a16:creationId xmlns:a16="http://schemas.microsoft.com/office/drawing/2014/main" id="{5FF40393-545D-53DF-F8B0-FC6C130ECB9A}"/>
              </a:ext>
            </a:extLst>
          </p:cNvPr>
          <p:cNvSpPr txBox="1"/>
          <p:nvPr/>
        </p:nvSpPr>
        <p:spPr>
          <a:xfrm>
            <a:off x="5765800" y="486112"/>
            <a:ext cx="2851150" cy="4185761"/>
          </a:xfrm>
          <a:prstGeom prst="rect">
            <a:avLst/>
          </a:prstGeom>
          <a:noFill/>
        </p:spPr>
        <p:txBody>
          <a:bodyPr wrap="square" rtlCol="0">
            <a:spAutoFit/>
          </a:bodyPr>
          <a:lstStyle/>
          <a:p>
            <a:r>
              <a:rPr lang="en-US" sz="2400">
                <a:solidFill>
                  <a:srgbClr val="00B0F0"/>
                </a:solidFill>
                <a:hlinkClick r:id="rId5">
                  <a:extLst>
                    <a:ext uri="{A12FA001-AC4F-418D-AE19-62706E023703}">
                      <ahyp:hlinkClr xmlns:ahyp="http://schemas.microsoft.com/office/drawing/2018/hyperlinkcolor" val="tx"/>
                    </a:ext>
                  </a:extLst>
                </a:hlinkClick>
              </a:rPr>
              <a:t>www.sefaria.org</a:t>
            </a:r>
            <a:endParaRPr lang="en-US" sz="2400">
              <a:solidFill>
                <a:srgbClr val="00B0F0"/>
              </a:solidFill>
            </a:endParaRPr>
          </a:p>
          <a:p>
            <a:pPr algn="r"/>
            <a:r>
              <a:rPr lang="he-IL" sz="2800">
                <a:solidFill>
                  <a:schemeClr val="bg1"/>
                </a:solidFill>
                <a:cs typeface="+mj-cs"/>
              </a:rPr>
              <a:t>ז  לְפַתָּחָא עֵינֵי בֵּית יִשְׂרָאֵל דְאִינוּן כְּסָמָן מִן אוֹרַיְתָא לְאַפָקָא נַלְוַתְהוֹן מִבֵּינֵי עַמְמַיָא דְאִינוּן דָמָן לַאֲסִירִין וּלְמִפְרַקְהוֹן מִשִׁעְבּוּד מַלְכְּוָתָא דְאִינוּן עֲנִינִין כַּאֲסִירֵי קְבָל:</a:t>
            </a:r>
          </a:p>
          <a:p>
            <a:endParaRPr lang="en-US"/>
          </a:p>
        </p:txBody>
      </p:sp>
      <p:grpSp>
        <p:nvGrpSpPr>
          <p:cNvPr id="15" name="Group 14">
            <a:extLst>
              <a:ext uri="{FF2B5EF4-FFF2-40B4-BE49-F238E27FC236}">
                <a16:creationId xmlns:a16="http://schemas.microsoft.com/office/drawing/2014/main" id="{5367EA03-BCDE-9BE7-8228-EBAE508877F7}"/>
              </a:ext>
            </a:extLst>
          </p:cNvPr>
          <p:cNvGrpSpPr/>
          <p:nvPr/>
        </p:nvGrpSpPr>
        <p:grpSpPr>
          <a:xfrm>
            <a:off x="3738120" y="353020"/>
            <a:ext cx="1239120" cy="460080"/>
            <a:chOff x="3738120" y="353020"/>
            <a:chExt cx="1239120" cy="460080"/>
          </a:xfrm>
        </p:grpSpPr>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8C160742-06AF-313D-3A0B-EE221EBA8871}"/>
                    </a:ext>
                  </a:extLst>
                </p14:cNvPr>
                <p14:cNvContentPartPr/>
                <p14:nvPr/>
              </p14:nvContentPartPr>
              <p14:xfrm>
                <a:off x="3738120" y="353020"/>
                <a:ext cx="221760" cy="295200"/>
              </p14:xfrm>
            </p:contentPart>
          </mc:Choice>
          <mc:Fallback>
            <p:pic>
              <p:nvPicPr>
                <p:cNvPr id="7" name="Ink 6">
                  <a:extLst>
                    <a:ext uri="{FF2B5EF4-FFF2-40B4-BE49-F238E27FC236}">
                      <a16:creationId xmlns:a16="http://schemas.microsoft.com/office/drawing/2014/main" id="{8C160742-06AF-313D-3A0B-EE221EBA8871}"/>
                    </a:ext>
                  </a:extLst>
                </p:cNvPr>
                <p:cNvPicPr/>
                <p:nvPr/>
              </p:nvPicPr>
              <p:blipFill>
                <a:blip r:embed="rId7"/>
                <a:stretch>
                  <a:fillRect/>
                </a:stretch>
              </p:blipFill>
              <p:spPr>
                <a:xfrm>
                  <a:off x="3720120" y="335020"/>
                  <a:ext cx="25740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3C060EB9-93D5-64C0-F804-DD4D77231F27}"/>
                    </a:ext>
                  </a:extLst>
                </p14:cNvPr>
                <p14:cNvContentPartPr/>
                <p14:nvPr/>
              </p14:nvContentPartPr>
              <p14:xfrm>
                <a:off x="3993360" y="577300"/>
                <a:ext cx="40320" cy="19080"/>
              </p14:xfrm>
            </p:contentPart>
          </mc:Choice>
          <mc:Fallback>
            <p:pic>
              <p:nvPicPr>
                <p:cNvPr id="9" name="Ink 8">
                  <a:extLst>
                    <a:ext uri="{FF2B5EF4-FFF2-40B4-BE49-F238E27FC236}">
                      <a16:creationId xmlns:a16="http://schemas.microsoft.com/office/drawing/2014/main" id="{3C060EB9-93D5-64C0-F804-DD4D77231F27}"/>
                    </a:ext>
                  </a:extLst>
                </p:cNvPr>
                <p:cNvPicPr/>
                <p:nvPr/>
              </p:nvPicPr>
              <p:blipFill>
                <a:blip r:embed="rId9"/>
                <a:stretch>
                  <a:fillRect/>
                </a:stretch>
              </p:blipFill>
              <p:spPr>
                <a:xfrm>
                  <a:off x="3975720" y="559660"/>
                  <a:ext cx="75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6AB1415B-2F7B-36E0-06A7-412D6FF1B58C}"/>
                    </a:ext>
                  </a:extLst>
                </p14:cNvPr>
                <p14:cNvContentPartPr/>
                <p14:nvPr/>
              </p14:nvContentPartPr>
              <p14:xfrm>
                <a:off x="3930360" y="503500"/>
                <a:ext cx="173880" cy="151920"/>
              </p14:xfrm>
            </p:contentPart>
          </mc:Choice>
          <mc:Fallback>
            <p:pic>
              <p:nvPicPr>
                <p:cNvPr id="11" name="Ink 10">
                  <a:extLst>
                    <a:ext uri="{FF2B5EF4-FFF2-40B4-BE49-F238E27FC236}">
                      <a16:creationId xmlns:a16="http://schemas.microsoft.com/office/drawing/2014/main" id="{6AB1415B-2F7B-36E0-06A7-412D6FF1B58C}"/>
                    </a:ext>
                  </a:extLst>
                </p:cNvPr>
                <p:cNvPicPr/>
                <p:nvPr/>
              </p:nvPicPr>
              <p:blipFill>
                <a:blip r:embed="rId11"/>
                <a:stretch>
                  <a:fillRect/>
                </a:stretch>
              </p:blipFill>
              <p:spPr>
                <a:xfrm>
                  <a:off x="3912720" y="485860"/>
                  <a:ext cx="2095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6C518658-F638-644D-62D4-981C3ED8D5FE}"/>
                    </a:ext>
                  </a:extLst>
                </p14:cNvPr>
                <p14:cNvContentPartPr/>
                <p14:nvPr/>
              </p14:nvContentPartPr>
              <p14:xfrm>
                <a:off x="4156080" y="503500"/>
                <a:ext cx="468720" cy="309600"/>
              </p14:xfrm>
            </p:contentPart>
          </mc:Choice>
          <mc:Fallback>
            <p:pic>
              <p:nvPicPr>
                <p:cNvPr id="12" name="Ink 11">
                  <a:extLst>
                    <a:ext uri="{FF2B5EF4-FFF2-40B4-BE49-F238E27FC236}">
                      <a16:creationId xmlns:a16="http://schemas.microsoft.com/office/drawing/2014/main" id="{6C518658-F638-644D-62D4-981C3ED8D5FE}"/>
                    </a:ext>
                  </a:extLst>
                </p:cNvPr>
                <p:cNvPicPr/>
                <p:nvPr/>
              </p:nvPicPr>
              <p:blipFill>
                <a:blip r:embed="rId13"/>
                <a:stretch>
                  <a:fillRect/>
                </a:stretch>
              </p:blipFill>
              <p:spPr>
                <a:xfrm>
                  <a:off x="4138440" y="485500"/>
                  <a:ext cx="50436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577E26DC-6FB1-F115-CACA-B91D101A0123}"/>
                    </a:ext>
                  </a:extLst>
                </p14:cNvPr>
                <p14:cNvContentPartPr/>
                <p14:nvPr/>
              </p14:nvContentPartPr>
              <p14:xfrm>
                <a:off x="4477560" y="499540"/>
                <a:ext cx="176400" cy="204120"/>
              </p14:xfrm>
            </p:contentPart>
          </mc:Choice>
          <mc:Fallback>
            <p:pic>
              <p:nvPicPr>
                <p:cNvPr id="13" name="Ink 12">
                  <a:extLst>
                    <a:ext uri="{FF2B5EF4-FFF2-40B4-BE49-F238E27FC236}">
                      <a16:creationId xmlns:a16="http://schemas.microsoft.com/office/drawing/2014/main" id="{577E26DC-6FB1-F115-CACA-B91D101A0123}"/>
                    </a:ext>
                  </a:extLst>
                </p:cNvPr>
                <p:cNvPicPr/>
                <p:nvPr/>
              </p:nvPicPr>
              <p:blipFill>
                <a:blip r:embed="rId15"/>
                <a:stretch>
                  <a:fillRect/>
                </a:stretch>
              </p:blipFill>
              <p:spPr>
                <a:xfrm>
                  <a:off x="4459920" y="481540"/>
                  <a:ext cx="2120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E5A4A51D-3AF1-514D-B0B8-B7A2D8B9B43E}"/>
                    </a:ext>
                  </a:extLst>
                </p14:cNvPr>
                <p14:cNvContentPartPr/>
                <p14:nvPr/>
              </p14:nvContentPartPr>
              <p14:xfrm>
                <a:off x="4706520" y="430780"/>
                <a:ext cx="270720" cy="339840"/>
              </p14:xfrm>
            </p:contentPart>
          </mc:Choice>
          <mc:Fallback>
            <p:pic>
              <p:nvPicPr>
                <p:cNvPr id="14" name="Ink 13">
                  <a:extLst>
                    <a:ext uri="{FF2B5EF4-FFF2-40B4-BE49-F238E27FC236}">
                      <a16:creationId xmlns:a16="http://schemas.microsoft.com/office/drawing/2014/main" id="{E5A4A51D-3AF1-514D-B0B8-B7A2D8B9B43E}"/>
                    </a:ext>
                  </a:extLst>
                </p:cNvPr>
                <p:cNvPicPr/>
                <p:nvPr/>
              </p:nvPicPr>
              <p:blipFill>
                <a:blip r:embed="rId17"/>
                <a:stretch>
                  <a:fillRect/>
                </a:stretch>
              </p:blipFill>
              <p:spPr>
                <a:xfrm>
                  <a:off x="4688880" y="413140"/>
                  <a:ext cx="306360" cy="375480"/>
                </a:xfrm>
                <a:prstGeom prst="rect">
                  <a:avLst/>
                </a:prstGeom>
              </p:spPr>
            </p:pic>
          </mc:Fallback>
        </mc:AlternateContent>
      </p:grpSp>
      <p:grpSp>
        <p:nvGrpSpPr>
          <p:cNvPr id="18" name="Group 17">
            <a:extLst>
              <a:ext uri="{FF2B5EF4-FFF2-40B4-BE49-F238E27FC236}">
                <a16:creationId xmlns:a16="http://schemas.microsoft.com/office/drawing/2014/main" id="{CBC85C38-B1E3-1685-BFF7-343EA24E3BC8}"/>
              </a:ext>
            </a:extLst>
          </p:cNvPr>
          <p:cNvGrpSpPr/>
          <p:nvPr/>
        </p:nvGrpSpPr>
        <p:grpSpPr>
          <a:xfrm>
            <a:off x="8568600" y="553900"/>
            <a:ext cx="250200" cy="261360"/>
            <a:chOff x="8568600" y="553900"/>
            <a:chExt cx="250200" cy="261360"/>
          </a:xfrm>
        </p:grpSpPr>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25DBC31B-901E-342E-B127-25629122BC98}"/>
                    </a:ext>
                  </a:extLst>
                </p14:cNvPr>
                <p14:cNvContentPartPr/>
                <p14:nvPr/>
              </p14:nvContentPartPr>
              <p14:xfrm>
                <a:off x="8568600" y="562180"/>
                <a:ext cx="2520" cy="10440"/>
              </p14:xfrm>
            </p:contentPart>
          </mc:Choice>
          <mc:Fallback>
            <p:pic>
              <p:nvPicPr>
                <p:cNvPr id="16" name="Ink 15">
                  <a:extLst>
                    <a:ext uri="{FF2B5EF4-FFF2-40B4-BE49-F238E27FC236}">
                      <a16:creationId xmlns:a16="http://schemas.microsoft.com/office/drawing/2014/main" id="{25DBC31B-901E-342E-B127-25629122BC98}"/>
                    </a:ext>
                  </a:extLst>
                </p:cNvPr>
                <p:cNvPicPr/>
                <p:nvPr/>
              </p:nvPicPr>
              <p:blipFill>
                <a:blip r:embed="rId19"/>
                <a:stretch>
                  <a:fillRect/>
                </a:stretch>
              </p:blipFill>
              <p:spPr>
                <a:xfrm>
                  <a:off x="8550960" y="544180"/>
                  <a:ext cx="381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92CDDB4C-9F5B-AD83-6C3C-EBAF786A7F91}"/>
                    </a:ext>
                  </a:extLst>
                </p14:cNvPr>
                <p14:cNvContentPartPr/>
                <p14:nvPr/>
              </p14:nvContentPartPr>
              <p14:xfrm>
                <a:off x="8573280" y="553900"/>
                <a:ext cx="245520" cy="261360"/>
              </p14:xfrm>
            </p:contentPart>
          </mc:Choice>
          <mc:Fallback>
            <p:pic>
              <p:nvPicPr>
                <p:cNvPr id="17" name="Ink 16">
                  <a:extLst>
                    <a:ext uri="{FF2B5EF4-FFF2-40B4-BE49-F238E27FC236}">
                      <a16:creationId xmlns:a16="http://schemas.microsoft.com/office/drawing/2014/main" id="{92CDDB4C-9F5B-AD83-6C3C-EBAF786A7F91}"/>
                    </a:ext>
                  </a:extLst>
                </p:cNvPr>
                <p:cNvPicPr/>
                <p:nvPr/>
              </p:nvPicPr>
              <p:blipFill>
                <a:blip r:embed="rId21"/>
                <a:stretch>
                  <a:fillRect/>
                </a:stretch>
              </p:blipFill>
              <p:spPr>
                <a:xfrm>
                  <a:off x="8555640" y="536260"/>
                  <a:ext cx="281160" cy="29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07CDA0B4-2B64-7982-7EAE-02C3E5DE0FA4}"/>
                  </a:ext>
                </a:extLst>
              </p14:cNvPr>
              <p14:cNvContentPartPr/>
              <p14:nvPr/>
            </p14:nvContentPartPr>
            <p14:xfrm>
              <a:off x="1294080" y="3049420"/>
              <a:ext cx="637560" cy="225360"/>
            </p14:xfrm>
          </p:contentPart>
        </mc:Choice>
        <mc:Fallback>
          <p:pic>
            <p:nvPicPr>
              <p:cNvPr id="19" name="Ink 18">
                <a:extLst>
                  <a:ext uri="{FF2B5EF4-FFF2-40B4-BE49-F238E27FC236}">
                    <a16:creationId xmlns:a16="http://schemas.microsoft.com/office/drawing/2014/main" id="{07CDA0B4-2B64-7982-7EAE-02C3E5DE0FA4}"/>
                  </a:ext>
                </a:extLst>
              </p:cNvPr>
              <p:cNvPicPr/>
              <p:nvPr/>
            </p:nvPicPr>
            <p:blipFill>
              <a:blip r:embed="rId23"/>
              <a:stretch>
                <a:fillRect/>
              </a:stretch>
            </p:blipFill>
            <p:spPr>
              <a:xfrm>
                <a:off x="1276080" y="3031420"/>
                <a:ext cx="67320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B1B5975B-5D3A-641B-98A8-89FFF2C2E0A8}"/>
                  </a:ext>
                </a:extLst>
              </p14:cNvPr>
              <p14:cNvContentPartPr/>
              <p14:nvPr/>
            </p14:nvContentPartPr>
            <p14:xfrm>
              <a:off x="6239760" y="1362100"/>
              <a:ext cx="525240" cy="72360"/>
            </p14:xfrm>
          </p:contentPart>
        </mc:Choice>
        <mc:Fallback>
          <p:pic>
            <p:nvPicPr>
              <p:cNvPr id="20" name="Ink 19">
                <a:extLst>
                  <a:ext uri="{FF2B5EF4-FFF2-40B4-BE49-F238E27FC236}">
                    <a16:creationId xmlns:a16="http://schemas.microsoft.com/office/drawing/2014/main" id="{B1B5975B-5D3A-641B-98A8-89FFF2C2E0A8}"/>
                  </a:ext>
                </a:extLst>
              </p:cNvPr>
              <p:cNvPicPr/>
              <p:nvPr/>
            </p:nvPicPr>
            <p:blipFill>
              <a:blip r:embed="rId25"/>
              <a:stretch>
                <a:fillRect/>
              </a:stretch>
            </p:blipFill>
            <p:spPr>
              <a:xfrm>
                <a:off x="6221760" y="1344100"/>
                <a:ext cx="5608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DF0876D6-4DCD-86F3-3EF7-7C1F7D847E36}"/>
                  </a:ext>
                </a:extLst>
              </p14:cNvPr>
              <p14:cNvContentPartPr/>
              <p14:nvPr/>
            </p14:nvContentPartPr>
            <p14:xfrm>
              <a:off x="7810800" y="1793740"/>
              <a:ext cx="760320" cy="64800"/>
            </p14:xfrm>
          </p:contentPart>
        </mc:Choice>
        <mc:Fallback>
          <p:pic>
            <p:nvPicPr>
              <p:cNvPr id="21" name="Ink 20">
                <a:extLst>
                  <a:ext uri="{FF2B5EF4-FFF2-40B4-BE49-F238E27FC236}">
                    <a16:creationId xmlns:a16="http://schemas.microsoft.com/office/drawing/2014/main" id="{DF0876D6-4DCD-86F3-3EF7-7C1F7D847E36}"/>
                  </a:ext>
                </a:extLst>
              </p:cNvPr>
              <p:cNvPicPr/>
              <p:nvPr/>
            </p:nvPicPr>
            <p:blipFill>
              <a:blip r:embed="rId27"/>
              <a:stretch>
                <a:fillRect/>
              </a:stretch>
            </p:blipFill>
            <p:spPr>
              <a:xfrm>
                <a:off x="7793160" y="1776100"/>
                <a:ext cx="795960" cy="100440"/>
              </a:xfrm>
              <a:prstGeom prst="rect">
                <a:avLst/>
              </a:prstGeom>
            </p:spPr>
          </p:pic>
        </mc:Fallback>
      </mc:AlternateContent>
      <p:grpSp>
        <p:nvGrpSpPr>
          <p:cNvPr id="24" name="Group 23">
            <a:extLst>
              <a:ext uri="{FF2B5EF4-FFF2-40B4-BE49-F238E27FC236}">
                <a16:creationId xmlns:a16="http://schemas.microsoft.com/office/drawing/2014/main" id="{B0B2147D-E3B6-F3CF-CC68-645582558FFB}"/>
              </a:ext>
            </a:extLst>
          </p:cNvPr>
          <p:cNvGrpSpPr/>
          <p:nvPr/>
        </p:nvGrpSpPr>
        <p:grpSpPr>
          <a:xfrm>
            <a:off x="2005800" y="1789780"/>
            <a:ext cx="922320" cy="51120"/>
            <a:chOff x="2005800" y="1789780"/>
            <a:chExt cx="922320" cy="51120"/>
          </a:xfrm>
        </p:grpSpPr>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91929900-6B4C-23D1-2402-BBA25BD5FB40}"/>
                    </a:ext>
                  </a:extLst>
                </p14:cNvPr>
                <p14:cNvContentPartPr/>
                <p14:nvPr/>
              </p14:nvContentPartPr>
              <p14:xfrm>
                <a:off x="2915880" y="1801300"/>
                <a:ext cx="12240" cy="13680"/>
              </p14:xfrm>
            </p:contentPart>
          </mc:Choice>
          <mc:Fallback>
            <p:pic>
              <p:nvPicPr>
                <p:cNvPr id="22" name="Ink 21">
                  <a:extLst>
                    <a:ext uri="{FF2B5EF4-FFF2-40B4-BE49-F238E27FC236}">
                      <a16:creationId xmlns:a16="http://schemas.microsoft.com/office/drawing/2014/main" id="{91929900-6B4C-23D1-2402-BBA25BD5FB40}"/>
                    </a:ext>
                  </a:extLst>
                </p:cNvPr>
                <p:cNvPicPr/>
                <p:nvPr/>
              </p:nvPicPr>
              <p:blipFill>
                <a:blip r:embed="rId29"/>
                <a:stretch>
                  <a:fillRect/>
                </a:stretch>
              </p:blipFill>
              <p:spPr>
                <a:xfrm>
                  <a:off x="2897880" y="1783660"/>
                  <a:ext cx="478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DEA0AB95-CE47-CA9E-2330-1FD80EC416FC}"/>
                    </a:ext>
                  </a:extLst>
                </p14:cNvPr>
                <p14:cNvContentPartPr/>
                <p14:nvPr/>
              </p14:nvContentPartPr>
              <p14:xfrm>
                <a:off x="2005800" y="1789780"/>
                <a:ext cx="889920" cy="51120"/>
              </p14:xfrm>
            </p:contentPart>
          </mc:Choice>
          <mc:Fallback>
            <p:pic>
              <p:nvPicPr>
                <p:cNvPr id="23" name="Ink 22">
                  <a:extLst>
                    <a:ext uri="{FF2B5EF4-FFF2-40B4-BE49-F238E27FC236}">
                      <a16:creationId xmlns:a16="http://schemas.microsoft.com/office/drawing/2014/main" id="{DEA0AB95-CE47-CA9E-2330-1FD80EC416FC}"/>
                    </a:ext>
                  </a:extLst>
                </p:cNvPr>
                <p:cNvPicPr/>
                <p:nvPr/>
              </p:nvPicPr>
              <p:blipFill>
                <a:blip r:embed="rId31"/>
                <a:stretch>
                  <a:fillRect/>
                </a:stretch>
              </p:blipFill>
              <p:spPr>
                <a:xfrm>
                  <a:off x="1987800" y="1771780"/>
                  <a:ext cx="925560" cy="8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903C85FD-57C7-FE81-D99D-FE709B0B1AAB}"/>
                  </a:ext>
                </a:extLst>
              </p14:cNvPr>
              <p14:cNvContentPartPr/>
              <p14:nvPr/>
            </p14:nvContentPartPr>
            <p14:xfrm>
              <a:off x="7566000" y="2219260"/>
              <a:ext cx="1001520" cy="43920"/>
            </p14:xfrm>
          </p:contentPart>
        </mc:Choice>
        <mc:Fallback>
          <p:pic>
            <p:nvPicPr>
              <p:cNvPr id="25" name="Ink 24">
                <a:extLst>
                  <a:ext uri="{FF2B5EF4-FFF2-40B4-BE49-F238E27FC236}">
                    <a16:creationId xmlns:a16="http://schemas.microsoft.com/office/drawing/2014/main" id="{903C85FD-57C7-FE81-D99D-FE709B0B1AAB}"/>
                  </a:ext>
                </a:extLst>
              </p:cNvPr>
              <p:cNvPicPr/>
              <p:nvPr/>
            </p:nvPicPr>
            <p:blipFill>
              <a:blip r:embed="rId33"/>
              <a:stretch>
                <a:fillRect/>
              </a:stretch>
            </p:blipFill>
            <p:spPr>
              <a:xfrm>
                <a:off x="7548000" y="2201620"/>
                <a:ext cx="1037160" cy="79560"/>
              </a:xfrm>
              <a:prstGeom prst="rect">
                <a:avLst/>
              </a:prstGeom>
            </p:spPr>
          </p:pic>
        </mc:Fallback>
      </mc:AlternateContent>
      <p:grpSp>
        <p:nvGrpSpPr>
          <p:cNvPr id="28" name="Group 27">
            <a:extLst>
              <a:ext uri="{FF2B5EF4-FFF2-40B4-BE49-F238E27FC236}">
                <a16:creationId xmlns:a16="http://schemas.microsoft.com/office/drawing/2014/main" id="{13473EF0-A316-6386-4B24-EF93441A25F8}"/>
              </a:ext>
            </a:extLst>
          </p:cNvPr>
          <p:cNvGrpSpPr/>
          <p:nvPr/>
        </p:nvGrpSpPr>
        <p:grpSpPr>
          <a:xfrm>
            <a:off x="3960240" y="3035740"/>
            <a:ext cx="1257120" cy="83160"/>
            <a:chOff x="3960240" y="3035740"/>
            <a:chExt cx="1257120" cy="83160"/>
          </a:xfrm>
        </p:grpSpPr>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14CA4B09-27A2-C207-B998-4A76036C8B66}"/>
                    </a:ext>
                  </a:extLst>
                </p14:cNvPr>
                <p14:cNvContentPartPr/>
                <p14:nvPr/>
              </p14:nvContentPartPr>
              <p14:xfrm>
                <a:off x="5082720" y="3069220"/>
                <a:ext cx="134640" cy="19440"/>
              </p14:xfrm>
            </p:contentPart>
          </mc:Choice>
          <mc:Fallback>
            <p:pic>
              <p:nvPicPr>
                <p:cNvPr id="26" name="Ink 25">
                  <a:extLst>
                    <a:ext uri="{FF2B5EF4-FFF2-40B4-BE49-F238E27FC236}">
                      <a16:creationId xmlns:a16="http://schemas.microsoft.com/office/drawing/2014/main" id="{14CA4B09-27A2-C207-B998-4A76036C8B66}"/>
                    </a:ext>
                  </a:extLst>
                </p:cNvPr>
                <p:cNvPicPr/>
                <p:nvPr/>
              </p:nvPicPr>
              <p:blipFill>
                <a:blip r:embed="rId35"/>
                <a:stretch>
                  <a:fillRect/>
                </a:stretch>
              </p:blipFill>
              <p:spPr>
                <a:xfrm>
                  <a:off x="5064720" y="3051580"/>
                  <a:ext cx="1702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C575C9BC-DCBB-AFC3-E6E1-62E628145A61}"/>
                    </a:ext>
                  </a:extLst>
                </p14:cNvPr>
                <p14:cNvContentPartPr/>
                <p14:nvPr/>
              </p14:nvContentPartPr>
              <p14:xfrm>
                <a:off x="3960240" y="3035740"/>
                <a:ext cx="1212120" cy="83160"/>
              </p14:xfrm>
            </p:contentPart>
          </mc:Choice>
          <mc:Fallback>
            <p:pic>
              <p:nvPicPr>
                <p:cNvPr id="27" name="Ink 26">
                  <a:extLst>
                    <a:ext uri="{FF2B5EF4-FFF2-40B4-BE49-F238E27FC236}">
                      <a16:creationId xmlns:a16="http://schemas.microsoft.com/office/drawing/2014/main" id="{C575C9BC-DCBB-AFC3-E6E1-62E628145A61}"/>
                    </a:ext>
                  </a:extLst>
                </p:cNvPr>
                <p:cNvPicPr/>
                <p:nvPr/>
              </p:nvPicPr>
              <p:blipFill>
                <a:blip r:embed="rId37"/>
                <a:stretch>
                  <a:fillRect/>
                </a:stretch>
              </p:blipFill>
              <p:spPr>
                <a:xfrm>
                  <a:off x="3942240" y="3018100"/>
                  <a:ext cx="1247760" cy="118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4D6C9773-2F1B-1D47-1273-86044C77A8B3}"/>
                  </a:ext>
                </a:extLst>
              </p14:cNvPr>
              <p14:cNvContentPartPr/>
              <p14:nvPr/>
            </p14:nvContentPartPr>
            <p14:xfrm>
              <a:off x="654000" y="2154100"/>
              <a:ext cx="2370240" cy="1070280"/>
            </p14:xfrm>
          </p:contentPart>
        </mc:Choice>
        <mc:Fallback>
          <p:pic>
            <p:nvPicPr>
              <p:cNvPr id="29" name="Ink 28">
                <a:extLst>
                  <a:ext uri="{FF2B5EF4-FFF2-40B4-BE49-F238E27FC236}">
                    <a16:creationId xmlns:a16="http://schemas.microsoft.com/office/drawing/2014/main" id="{4D6C9773-2F1B-1D47-1273-86044C77A8B3}"/>
                  </a:ext>
                </a:extLst>
              </p:cNvPr>
              <p:cNvPicPr/>
              <p:nvPr/>
            </p:nvPicPr>
            <p:blipFill>
              <a:blip r:embed="rId39"/>
              <a:stretch>
                <a:fillRect/>
              </a:stretch>
            </p:blipFill>
            <p:spPr>
              <a:xfrm>
                <a:off x="636000" y="2136100"/>
                <a:ext cx="2405880" cy="1105920"/>
              </a:xfrm>
              <a:prstGeom prst="rect">
                <a:avLst/>
              </a:prstGeom>
            </p:spPr>
          </p:pic>
        </mc:Fallback>
      </mc:AlternateContent>
      <p:grpSp>
        <p:nvGrpSpPr>
          <p:cNvPr id="33" name="Group 32">
            <a:extLst>
              <a:ext uri="{FF2B5EF4-FFF2-40B4-BE49-F238E27FC236}">
                <a16:creationId xmlns:a16="http://schemas.microsoft.com/office/drawing/2014/main" id="{6E0B0856-D538-ADD6-88E6-7AD8C3B41A66}"/>
              </a:ext>
            </a:extLst>
          </p:cNvPr>
          <p:cNvGrpSpPr/>
          <p:nvPr/>
        </p:nvGrpSpPr>
        <p:grpSpPr>
          <a:xfrm>
            <a:off x="8073240" y="2452540"/>
            <a:ext cx="738000" cy="1945440"/>
            <a:chOff x="8073240" y="2452540"/>
            <a:chExt cx="738000" cy="1945440"/>
          </a:xfrm>
        </p:grpSpPr>
        <mc:AlternateContent xmlns:mc="http://schemas.openxmlformats.org/markup-compatibility/2006">
          <mc:Choice xmlns:p14="http://schemas.microsoft.com/office/powerpoint/2010/main" Requires="p14">
            <p:contentPart p14:bwMode="auto" r:id="rId40">
              <p14:nvContentPartPr>
                <p14:cNvPr id="30" name="Ink 29">
                  <a:extLst>
                    <a:ext uri="{FF2B5EF4-FFF2-40B4-BE49-F238E27FC236}">
                      <a16:creationId xmlns:a16="http://schemas.microsoft.com/office/drawing/2014/main" id="{73927440-953A-F641-F006-7336912B6AD5}"/>
                    </a:ext>
                  </a:extLst>
                </p14:cNvPr>
                <p14:cNvContentPartPr/>
                <p14:nvPr/>
              </p14:nvContentPartPr>
              <p14:xfrm>
                <a:off x="8604240" y="2465860"/>
                <a:ext cx="19080" cy="23760"/>
              </p14:xfrm>
            </p:contentPart>
          </mc:Choice>
          <mc:Fallback>
            <p:pic>
              <p:nvPicPr>
                <p:cNvPr id="30" name="Ink 29">
                  <a:extLst>
                    <a:ext uri="{FF2B5EF4-FFF2-40B4-BE49-F238E27FC236}">
                      <a16:creationId xmlns:a16="http://schemas.microsoft.com/office/drawing/2014/main" id="{73927440-953A-F641-F006-7336912B6AD5}"/>
                    </a:ext>
                  </a:extLst>
                </p:cNvPr>
                <p:cNvPicPr/>
                <p:nvPr/>
              </p:nvPicPr>
              <p:blipFill>
                <a:blip r:embed="rId41"/>
                <a:stretch>
                  <a:fillRect/>
                </a:stretch>
              </p:blipFill>
              <p:spPr>
                <a:xfrm>
                  <a:off x="8586240" y="2447860"/>
                  <a:ext cx="547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Ink 30">
                  <a:extLst>
                    <a:ext uri="{FF2B5EF4-FFF2-40B4-BE49-F238E27FC236}">
                      <a16:creationId xmlns:a16="http://schemas.microsoft.com/office/drawing/2014/main" id="{3690179E-4B74-9C99-91CF-D8755C6FF6F7}"/>
                    </a:ext>
                  </a:extLst>
                </p14:cNvPr>
                <p14:cNvContentPartPr/>
                <p14:nvPr/>
              </p14:nvContentPartPr>
              <p14:xfrm>
                <a:off x="8415240" y="2452540"/>
                <a:ext cx="396000" cy="1821240"/>
              </p14:xfrm>
            </p:contentPart>
          </mc:Choice>
          <mc:Fallback>
            <p:pic>
              <p:nvPicPr>
                <p:cNvPr id="31" name="Ink 30">
                  <a:extLst>
                    <a:ext uri="{FF2B5EF4-FFF2-40B4-BE49-F238E27FC236}">
                      <a16:creationId xmlns:a16="http://schemas.microsoft.com/office/drawing/2014/main" id="{3690179E-4B74-9C99-91CF-D8755C6FF6F7}"/>
                    </a:ext>
                  </a:extLst>
                </p:cNvPr>
                <p:cNvPicPr/>
                <p:nvPr/>
              </p:nvPicPr>
              <p:blipFill>
                <a:blip r:embed="rId43"/>
                <a:stretch>
                  <a:fillRect/>
                </a:stretch>
              </p:blipFill>
              <p:spPr>
                <a:xfrm>
                  <a:off x="8397240" y="2434540"/>
                  <a:ext cx="431640" cy="1856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Ink 31">
                  <a:extLst>
                    <a:ext uri="{FF2B5EF4-FFF2-40B4-BE49-F238E27FC236}">
                      <a16:creationId xmlns:a16="http://schemas.microsoft.com/office/drawing/2014/main" id="{64166B2D-199C-7204-4D0F-2B4C9C77E6E2}"/>
                    </a:ext>
                  </a:extLst>
                </p14:cNvPr>
                <p14:cNvContentPartPr/>
                <p14:nvPr/>
              </p14:nvContentPartPr>
              <p14:xfrm>
                <a:off x="8073240" y="4324180"/>
                <a:ext cx="196560" cy="73800"/>
              </p14:xfrm>
            </p:contentPart>
          </mc:Choice>
          <mc:Fallback>
            <p:pic>
              <p:nvPicPr>
                <p:cNvPr id="32" name="Ink 31">
                  <a:extLst>
                    <a:ext uri="{FF2B5EF4-FFF2-40B4-BE49-F238E27FC236}">
                      <a16:creationId xmlns:a16="http://schemas.microsoft.com/office/drawing/2014/main" id="{64166B2D-199C-7204-4D0F-2B4C9C77E6E2}"/>
                    </a:ext>
                  </a:extLst>
                </p:cNvPr>
                <p:cNvPicPr/>
                <p:nvPr/>
              </p:nvPicPr>
              <p:blipFill>
                <a:blip r:embed="rId45"/>
                <a:stretch>
                  <a:fillRect/>
                </a:stretch>
              </p:blipFill>
              <p:spPr>
                <a:xfrm>
                  <a:off x="8055600" y="4306180"/>
                  <a:ext cx="232200" cy="109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34" name="Ink 33">
                <a:extLst>
                  <a:ext uri="{FF2B5EF4-FFF2-40B4-BE49-F238E27FC236}">
                    <a16:creationId xmlns:a16="http://schemas.microsoft.com/office/drawing/2014/main" id="{FD00B239-0A81-639C-7DFA-2981ABBC4C6C}"/>
                  </a:ext>
                </a:extLst>
              </p14:cNvPr>
              <p14:cNvContentPartPr/>
              <p14:nvPr/>
            </p14:nvContentPartPr>
            <p14:xfrm>
              <a:off x="1013640" y="1790140"/>
              <a:ext cx="977760" cy="48960"/>
            </p14:xfrm>
          </p:contentPart>
        </mc:Choice>
        <mc:Fallback>
          <p:pic>
            <p:nvPicPr>
              <p:cNvPr id="34" name="Ink 33">
                <a:extLst>
                  <a:ext uri="{FF2B5EF4-FFF2-40B4-BE49-F238E27FC236}">
                    <a16:creationId xmlns:a16="http://schemas.microsoft.com/office/drawing/2014/main" id="{FD00B239-0A81-639C-7DFA-2981ABBC4C6C}"/>
                  </a:ext>
                </a:extLst>
              </p:cNvPr>
              <p:cNvPicPr/>
              <p:nvPr/>
            </p:nvPicPr>
            <p:blipFill>
              <a:blip r:embed="rId47"/>
              <a:stretch>
                <a:fillRect/>
              </a:stretch>
            </p:blipFill>
            <p:spPr>
              <a:xfrm>
                <a:off x="995640" y="1772500"/>
                <a:ext cx="1013400" cy="84600"/>
              </a:xfrm>
              <a:prstGeom prst="rect">
                <a:avLst/>
              </a:prstGeom>
            </p:spPr>
          </p:pic>
        </mc:Fallback>
      </mc:AlternateContent>
      <p:grpSp>
        <p:nvGrpSpPr>
          <p:cNvPr id="37" name="Group 36">
            <a:extLst>
              <a:ext uri="{FF2B5EF4-FFF2-40B4-BE49-F238E27FC236}">
                <a16:creationId xmlns:a16="http://schemas.microsoft.com/office/drawing/2014/main" id="{639FD400-9A21-E795-2DAC-8317294E6B23}"/>
              </a:ext>
            </a:extLst>
          </p:cNvPr>
          <p:cNvGrpSpPr/>
          <p:nvPr/>
        </p:nvGrpSpPr>
        <p:grpSpPr>
          <a:xfrm>
            <a:off x="7192680" y="3016660"/>
            <a:ext cx="1355760" cy="546480"/>
            <a:chOff x="7192680" y="3016660"/>
            <a:chExt cx="1355760" cy="546480"/>
          </a:xfrm>
        </p:grpSpPr>
        <mc:AlternateContent xmlns:mc="http://schemas.openxmlformats.org/markup-compatibility/2006">
          <mc:Choice xmlns:p14="http://schemas.microsoft.com/office/powerpoint/2010/main" Requires="p14">
            <p:contentPart p14:bwMode="auto" r:id="rId48">
              <p14:nvContentPartPr>
                <p14:cNvPr id="35" name="Ink 34">
                  <a:extLst>
                    <a:ext uri="{FF2B5EF4-FFF2-40B4-BE49-F238E27FC236}">
                      <a16:creationId xmlns:a16="http://schemas.microsoft.com/office/drawing/2014/main" id="{79F8F00F-4302-FFAB-C3C4-115ABD6299D9}"/>
                    </a:ext>
                  </a:extLst>
                </p14:cNvPr>
                <p14:cNvContentPartPr/>
                <p14:nvPr/>
              </p14:nvContentPartPr>
              <p14:xfrm>
                <a:off x="7243440" y="3528940"/>
                <a:ext cx="360" cy="1800"/>
              </p14:xfrm>
            </p:contentPart>
          </mc:Choice>
          <mc:Fallback>
            <p:pic>
              <p:nvPicPr>
                <p:cNvPr id="35" name="Ink 34">
                  <a:extLst>
                    <a:ext uri="{FF2B5EF4-FFF2-40B4-BE49-F238E27FC236}">
                      <a16:creationId xmlns:a16="http://schemas.microsoft.com/office/drawing/2014/main" id="{79F8F00F-4302-FFAB-C3C4-115ABD6299D9}"/>
                    </a:ext>
                  </a:extLst>
                </p:cNvPr>
                <p:cNvPicPr/>
                <p:nvPr/>
              </p:nvPicPr>
              <p:blipFill>
                <a:blip r:embed="rId49"/>
                <a:stretch>
                  <a:fillRect/>
                </a:stretch>
              </p:blipFill>
              <p:spPr>
                <a:xfrm>
                  <a:off x="7225440" y="3510940"/>
                  <a:ext cx="360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Ink 35">
                  <a:extLst>
                    <a:ext uri="{FF2B5EF4-FFF2-40B4-BE49-F238E27FC236}">
                      <a16:creationId xmlns:a16="http://schemas.microsoft.com/office/drawing/2014/main" id="{61BBB51A-8BCC-D206-7169-71AC2FA0A7E1}"/>
                    </a:ext>
                  </a:extLst>
                </p14:cNvPr>
                <p14:cNvContentPartPr/>
                <p14:nvPr/>
              </p14:nvContentPartPr>
              <p14:xfrm>
                <a:off x="7192680" y="3016660"/>
                <a:ext cx="1355760" cy="546480"/>
              </p14:xfrm>
            </p:contentPart>
          </mc:Choice>
          <mc:Fallback>
            <p:pic>
              <p:nvPicPr>
                <p:cNvPr id="36" name="Ink 35">
                  <a:extLst>
                    <a:ext uri="{FF2B5EF4-FFF2-40B4-BE49-F238E27FC236}">
                      <a16:creationId xmlns:a16="http://schemas.microsoft.com/office/drawing/2014/main" id="{61BBB51A-8BCC-D206-7169-71AC2FA0A7E1}"/>
                    </a:ext>
                  </a:extLst>
                </p:cNvPr>
                <p:cNvPicPr/>
                <p:nvPr/>
              </p:nvPicPr>
              <p:blipFill>
                <a:blip r:embed="rId51"/>
                <a:stretch>
                  <a:fillRect/>
                </a:stretch>
              </p:blipFill>
              <p:spPr>
                <a:xfrm>
                  <a:off x="7174680" y="2998660"/>
                  <a:ext cx="1391400" cy="582120"/>
                </a:xfrm>
                <a:prstGeom prst="rect">
                  <a:avLst/>
                </a:prstGeom>
              </p:spPr>
            </p:pic>
          </mc:Fallback>
        </mc:AlternateContent>
      </p:grpSp>
    </p:spTree>
    <p:extLst>
      <p:ext uri="{BB962C8B-B14F-4D97-AF65-F5344CB8AC3E}">
        <p14:creationId xmlns:p14="http://schemas.microsoft.com/office/powerpoint/2010/main" val="893729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31750"/>
            <a:ext cx="9715500" cy="624840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84150" y="307404"/>
            <a:ext cx="9175750" cy="5755422"/>
          </a:xfrm>
          <a:prstGeom prst="rect">
            <a:avLst/>
          </a:prstGeom>
          <a:noFill/>
        </p:spPr>
        <p:txBody>
          <a:bodyPr wrap="square" rtlCol="0">
            <a:spAutoFit/>
          </a:bodyPr>
          <a:lstStyle/>
          <a:p>
            <a:r>
              <a:rPr lang="en-US" sz="2800" b="1">
                <a:solidFill>
                  <a:srgbClr val="FFC000"/>
                </a:solidFill>
                <a:cs typeface="+mj-cs"/>
              </a:rPr>
              <a:t>Likutei Moharan, Introduction 5</a:t>
            </a:r>
          </a:p>
          <a:p>
            <a:pPr algn="r"/>
            <a:r>
              <a:rPr lang="he-IL" sz="2400">
                <a:solidFill>
                  <a:srgbClr val="FFFF00"/>
                </a:solidFill>
                <a:cs typeface="+mj-cs"/>
              </a:rPr>
              <a:t>כי אך לזה היתה כונתו הקדושה. לעורר ישנים ולהקיץ נרדמים. להישיר לבות בני אדם אחינו בני-ישראל אליו יתברך. לאמר לאסורים צאו לאשר בחשך הגלו. לפקח עינים עורות. ולהוציא אסירים בכושרות. להוציא ממסגר אסיר מבית כלא יושבי חשך. האסורים בתאוותיהן. והלכודים בהבליהם. והנדחים בעוונותיהם. להטות לבבם אליו יתברך להשיבם אל ה' באמת בדרך הישר והנכון לפניהם. בדרך אשר דרכו בו אבותינו מעולם:</a:t>
            </a:r>
          </a:p>
          <a:p>
            <a:r>
              <a:rPr lang="en-US" sz="2200">
                <a:solidFill>
                  <a:srgbClr val="FFC000"/>
                </a:solidFill>
                <a:cs typeface="+mj-cs"/>
              </a:rPr>
              <a:t>For this alone was the Rebbe’s holy intention: </a:t>
            </a:r>
            <a:r>
              <a:rPr lang="en-US" sz="2200">
                <a:solidFill>
                  <a:srgbClr val="00B0F0"/>
                </a:solidFill>
                <a:cs typeface="+mj-cs"/>
              </a:rPr>
              <a:t>“to rouse the sleeping and waken the slumbering”</a:t>
            </a:r>
            <a:r>
              <a:rPr lang="en-US" sz="2200">
                <a:solidFill>
                  <a:srgbClr val="FFC000"/>
                </a:solidFill>
                <a:cs typeface="+mj-cs"/>
              </a:rPr>
              <a:t> (</a:t>
            </a:r>
            <a:r>
              <a:rPr lang="en-US" sz="2200">
                <a:solidFill>
                  <a:srgbClr val="00B0F0"/>
                </a:solidFill>
                <a:cs typeface="+mj-cs"/>
              </a:rPr>
              <a:t>Shabbat Liturgy</a:t>
            </a:r>
            <a:r>
              <a:rPr lang="en-US" sz="2200">
                <a:solidFill>
                  <a:srgbClr val="FFC000"/>
                </a:solidFill>
                <a:cs typeface="+mj-cs"/>
              </a:rPr>
              <a:t>); to make straight the hearts of men, our Jewish brethren, with God’ </a:t>
            </a:r>
            <a:r>
              <a:rPr lang="en-US" sz="2200">
                <a:solidFill>
                  <a:srgbClr val="00B0F0"/>
                </a:solidFill>
                <a:cs typeface="+mj-cs"/>
              </a:rPr>
              <a:t>“to tell the imprisoned, ‘Go free,’ to those residing in darkness, ‘Come out’” (Isaiah 49:9); “to give sight to eyes that are blind”</a:t>
            </a:r>
            <a:r>
              <a:rPr lang="en-US" sz="2200">
                <a:solidFill>
                  <a:srgbClr val="FFC000"/>
                </a:solidFill>
                <a:cs typeface="+mj-cs"/>
              </a:rPr>
              <a:t> (</a:t>
            </a:r>
            <a:r>
              <a:rPr lang="en-US" sz="2200">
                <a:solidFill>
                  <a:srgbClr val="00B0F0"/>
                </a:solidFill>
                <a:cs typeface="+mj-cs"/>
              </a:rPr>
              <a:t>ibid. 42:7</a:t>
            </a:r>
            <a:r>
              <a:rPr lang="en-US" sz="2200">
                <a:solidFill>
                  <a:srgbClr val="FFC000"/>
                </a:solidFill>
                <a:cs typeface="+mj-cs"/>
              </a:rPr>
              <a:t>); ‘to redeem those bound in fetters’ (cf. </a:t>
            </a:r>
            <a:r>
              <a:rPr lang="en-US" sz="2200">
                <a:solidFill>
                  <a:srgbClr val="00B0F0"/>
                </a:solidFill>
                <a:cs typeface="+mj-cs"/>
              </a:rPr>
              <a:t>Psalms 68:7</a:t>
            </a:r>
            <a:r>
              <a:rPr lang="en-US" sz="2200">
                <a:solidFill>
                  <a:srgbClr val="FFC000"/>
                </a:solidFill>
                <a:cs typeface="+mj-cs"/>
              </a:rPr>
              <a:t>), to </a:t>
            </a:r>
            <a:r>
              <a:rPr lang="en-US" sz="2200">
                <a:solidFill>
                  <a:srgbClr val="00B0F0"/>
                </a:solidFill>
                <a:cs typeface="+mj-cs"/>
              </a:rPr>
              <a:t>“release the shackled from confinement, those who sit in darkness from [their] prison” </a:t>
            </a:r>
            <a:r>
              <a:rPr lang="en-US" sz="2200">
                <a:solidFill>
                  <a:srgbClr val="FFC000"/>
                </a:solidFill>
                <a:cs typeface="+mj-cs"/>
              </a:rPr>
              <a:t>(</a:t>
            </a:r>
            <a:r>
              <a:rPr lang="en-US" sz="2200">
                <a:solidFill>
                  <a:srgbClr val="00B0F0"/>
                </a:solidFill>
                <a:cs typeface="+mj-cs"/>
              </a:rPr>
              <a:t>Isaiah 42:7</a:t>
            </a:r>
            <a:r>
              <a:rPr lang="en-US" sz="2200">
                <a:solidFill>
                  <a:srgbClr val="FFC000"/>
                </a:solidFill>
                <a:cs typeface="+mj-cs"/>
              </a:rPr>
              <a:t>)—those bound to their passions, trapped in their folly, cast out by their sins. [His desire was] to turn their hearts to the Holy One, to return them to God in truth, along the straight and true path, the path which our forefathers have followed from yore.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71E3925-1374-A5D0-5B80-EB62C183F89F}"/>
                  </a:ext>
                </a:extLst>
              </p14:cNvPr>
              <p14:cNvContentPartPr/>
              <p14:nvPr/>
            </p14:nvContentPartPr>
            <p14:xfrm>
              <a:off x="5375760" y="3274780"/>
              <a:ext cx="3440160" cy="73440"/>
            </p14:xfrm>
          </p:contentPart>
        </mc:Choice>
        <mc:Fallback>
          <p:pic>
            <p:nvPicPr>
              <p:cNvPr id="2" name="Ink 1">
                <a:extLst>
                  <a:ext uri="{FF2B5EF4-FFF2-40B4-BE49-F238E27FC236}">
                    <a16:creationId xmlns:a16="http://schemas.microsoft.com/office/drawing/2014/main" id="{B71E3925-1374-A5D0-5B80-EB62C183F89F}"/>
                  </a:ext>
                </a:extLst>
              </p:cNvPr>
              <p:cNvPicPr/>
              <p:nvPr/>
            </p:nvPicPr>
            <p:blipFill>
              <a:blip r:embed="rId5"/>
              <a:stretch>
                <a:fillRect/>
              </a:stretch>
            </p:blipFill>
            <p:spPr>
              <a:xfrm>
                <a:off x="5357760" y="3257140"/>
                <a:ext cx="3475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3FE763C-9A2D-6230-C3B2-C9500FC28F3C}"/>
                  </a:ext>
                </a:extLst>
              </p14:cNvPr>
              <p14:cNvContentPartPr/>
              <p14:nvPr/>
            </p14:nvContentPartPr>
            <p14:xfrm>
              <a:off x="343320" y="3600580"/>
              <a:ext cx="3314880" cy="110880"/>
            </p14:xfrm>
          </p:contentPart>
        </mc:Choice>
        <mc:Fallback>
          <p:pic>
            <p:nvPicPr>
              <p:cNvPr id="4" name="Ink 3">
                <a:extLst>
                  <a:ext uri="{FF2B5EF4-FFF2-40B4-BE49-F238E27FC236}">
                    <a16:creationId xmlns:a16="http://schemas.microsoft.com/office/drawing/2014/main" id="{B3FE763C-9A2D-6230-C3B2-C9500FC28F3C}"/>
                  </a:ext>
                </a:extLst>
              </p:cNvPr>
              <p:cNvPicPr/>
              <p:nvPr/>
            </p:nvPicPr>
            <p:blipFill>
              <a:blip r:embed="rId7"/>
              <a:stretch>
                <a:fillRect/>
              </a:stretch>
            </p:blipFill>
            <p:spPr>
              <a:xfrm>
                <a:off x="325320" y="3582580"/>
                <a:ext cx="3350520" cy="146520"/>
              </a:xfrm>
              <a:prstGeom prst="rect">
                <a:avLst/>
              </a:prstGeom>
            </p:spPr>
          </p:pic>
        </mc:Fallback>
      </mc:AlternateContent>
      <p:grpSp>
        <p:nvGrpSpPr>
          <p:cNvPr id="13" name="Group 12">
            <a:extLst>
              <a:ext uri="{FF2B5EF4-FFF2-40B4-BE49-F238E27FC236}">
                <a16:creationId xmlns:a16="http://schemas.microsoft.com/office/drawing/2014/main" id="{E0165E67-DA21-9121-DA9B-BACE1DE88866}"/>
              </a:ext>
            </a:extLst>
          </p:cNvPr>
          <p:cNvGrpSpPr/>
          <p:nvPr/>
        </p:nvGrpSpPr>
        <p:grpSpPr>
          <a:xfrm>
            <a:off x="674520" y="3891100"/>
            <a:ext cx="7571520" cy="151200"/>
            <a:chOff x="674520" y="3891100"/>
            <a:chExt cx="7571520" cy="15120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A649D2DE-7EED-DB0B-38E2-54D2732F20A6}"/>
                    </a:ext>
                  </a:extLst>
                </p14:cNvPr>
                <p14:cNvContentPartPr/>
                <p14:nvPr/>
              </p14:nvContentPartPr>
              <p14:xfrm>
                <a:off x="674520" y="3891100"/>
                <a:ext cx="1622160" cy="108000"/>
              </p14:xfrm>
            </p:contentPart>
          </mc:Choice>
          <mc:Fallback>
            <p:pic>
              <p:nvPicPr>
                <p:cNvPr id="5" name="Ink 4">
                  <a:extLst>
                    <a:ext uri="{FF2B5EF4-FFF2-40B4-BE49-F238E27FC236}">
                      <a16:creationId xmlns:a16="http://schemas.microsoft.com/office/drawing/2014/main" id="{A649D2DE-7EED-DB0B-38E2-54D2732F20A6}"/>
                    </a:ext>
                  </a:extLst>
                </p:cNvPr>
                <p:cNvPicPr/>
                <p:nvPr/>
              </p:nvPicPr>
              <p:blipFill>
                <a:blip r:embed="rId9"/>
                <a:stretch>
                  <a:fillRect/>
                </a:stretch>
              </p:blipFill>
              <p:spPr>
                <a:xfrm>
                  <a:off x="656520" y="3873460"/>
                  <a:ext cx="16578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94E7920-81FF-203F-89DF-98A2A3BCF5A5}"/>
                    </a:ext>
                  </a:extLst>
                </p14:cNvPr>
                <p14:cNvContentPartPr/>
                <p14:nvPr/>
              </p14:nvContentPartPr>
              <p14:xfrm>
                <a:off x="2826960" y="3974620"/>
                <a:ext cx="898200" cy="67680"/>
              </p14:xfrm>
            </p:contentPart>
          </mc:Choice>
          <mc:Fallback>
            <p:pic>
              <p:nvPicPr>
                <p:cNvPr id="7" name="Ink 6">
                  <a:extLst>
                    <a:ext uri="{FF2B5EF4-FFF2-40B4-BE49-F238E27FC236}">
                      <a16:creationId xmlns:a16="http://schemas.microsoft.com/office/drawing/2014/main" id="{894E7920-81FF-203F-89DF-98A2A3BCF5A5}"/>
                    </a:ext>
                  </a:extLst>
                </p:cNvPr>
                <p:cNvPicPr/>
                <p:nvPr/>
              </p:nvPicPr>
              <p:blipFill>
                <a:blip r:embed="rId11"/>
                <a:stretch>
                  <a:fillRect/>
                </a:stretch>
              </p:blipFill>
              <p:spPr>
                <a:xfrm>
                  <a:off x="2809320" y="3956620"/>
                  <a:ext cx="9338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08739A50-9518-E221-A3F9-5E1BB9FDA9C2}"/>
                    </a:ext>
                  </a:extLst>
                </p14:cNvPr>
                <p14:cNvContentPartPr/>
                <p14:nvPr/>
              </p14:nvContentPartPr>
              <p14:xfrm>
                <a:off x="6230400" y="3909460"/>
                <a:ext cx="2015640" cy="88920"/>
              </p14:xfrm>
            </p:contentPart>
          </mc:Choice>
          <mc:Fallback>
            <p:pic>
              <p:nvPicPr>
                <p:cNvPr id="11" name="Ink 10">
                  <a:extLst>
                    <a:ext uri="{FF2B5EF4-FFF2-40B4-BE49-F238E27FC236}">
                      <a16:creationId xmlns:a16="http://schemas.microsoft.com/office/drawing/2014/main" id="{08739A50-9518-E221-A3F9-5E1BB9FDA9C2}"/>
                    </a:ext>
                  </a:extLst>
                </p:cNvPr>
                <p:cNvPicPr/>
                <p:nvPr/>
              </p:nvPicPr>
              <p:blipFill>
                <a:blip r:embed="rId13"/>
                <a:stretch>
                  <a:fillRect/>
                </a:stretch>
              </p:blipFill>
              <p:spPr>
                <a:xfrm>
                  <a:off x="6212400" y="3891820"/>
                  <a:ext cx="2051280" cy="124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4561186A-1FEE-AB62-D453-B64D1AE2C0C4}"/>
                  </a:ext>
                </a:extLst>
              </p14:cNvPr>
              <p14:cNvContentPartPr/>
              <p14:nvPr/>
            </p14:nvContentPartPr>
            <p14:xfrm>
              <a:off x="170160" y="4301500"/>
              <a:ext cx="763560" cy="27360"/>
            </p14:xfrm>
          </p:contentPart>
        </mc:Choice>
        <mc:Fallback>
          <p:pic>
            <p:nvPicPr>
              <p:cNvPr id="12" name="Ink 11">
                <a:extLst>
                  <a:ext uri="{FF2B5EF4-FFF2-40B4-BE49-F238E27FC236}">
                    <a16:creationId xmlns:a16="http://schemas.microsoft.com/office/drawing/2014/main" id="{4561186A-1FEE-AB62-D453-B64D1AE2C0C4}"/>
                  </a:ext>
                </a:extLst>
              </p:cNvPr>
              <p:cNvPicPr/>
              <p:nvPr/>
            </p:nvPicPr>
            <p:blipFill>
              <a:blip r:embed="rId15"/>
              <a:stretch>
                <a:fillRect/>
              </a:stretch>
            </p:blipFill>
            <p:spPr>
              <a:xfrm>
                <a:off x="152520" y="4283860"/>
                <a:ext cx="799200" cy="63000"/>
              </a:xfrm>
              <a:prstGeom prst="rect">
                <a:avLst/>
              </a:prstGeom>
            </p:spPr>
          </p:pic>
        </mc:Fallback>
      </mc:AlternateContent>
      <p:grpSp>
        <p:nvGrpSpPr>
          <p:cNvPr id="16" name="Group 15">
            <a:extLst>
              <a:ext uri="{FF2B5EF4-FFF2-40B4-BE49-F238E27FC236}">
                <a16:creationId xmlns:a16="http://schemas.microsoft.com/office/drawing/2014/main" id="{AF73DCF7-DD03-231F-6D1F-B1F9E43B85B3}"/>
              </a:ext>
            </a:extLst>
          </p:cNvPr>
          <p:cNvGrpSpPr/>
          <p:nvPr/>
        </p:nvGrpSpPr>
        <p:grpSpPr>
          <a:xfrm>
            <a:off x="2771520" y="4233820"/>
            <a:ext cx="3421800" cy="128880"/>
            <a:chOff x="2771520" y="4233820"/>
            <a:chExt cx="3421800" cy="128880"/>
          </a:xfrm>
        </p:grpSpPr>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6EDAAC4D-01B9-226F-011B-053986505E1A}"/>
                    </a:ext>
                  </a:extLst>
                </p14:cNvPr>
                <p14:cNvContentPartPr/>
                <p14:nvPr/>
              </p14:nvContentPartPr>
              <p14:xfrm>
                <a:off x="2771520" y="4233820"/>
                <a:ext cx="967320" cy="80640"/>
              </p14:xfrm>
            </p:contentPart>
          </mc:Choice>
          <mc:Fallback>
            <p:pic>
              <p:nvPicPr>
                <p:cNvPr id="14" name="Ink 13">
                  <a:extLst>
                    <a:ext uri="{FF2B5EF4-FFF2-40B4-BE49-F238E27FC236}">
                      <a16:creationId xmlns:a16="http://schemas.microsoft.com/office/drawing/2014/main" id="{6EDAAC4D-01B9-226F-011B-053986505E1A}"/>
                    </a:ext>
                  </a:extLst>
                </p:cNvPr>
                <p:cNvPicPr/>
                <p:nvPr/>
              </p:nvPicPr>
              <p:blipFill>
                <a:blip r:embed="rId17"/>
                <a:stretch>
                  <a:fillRect/>
                </a:stretch>
              </p:blipFill>
              <p:spPr>
                <a:xfrm>
                  <a:off x="2753880" y="4215820"/>
                  <a:ext cx="1002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29D0B7FA-A85E-1D36-8335-FFC5FA12BC21}"/>
                    </a:ext>
                  </a:extLst>
                </p14:cNvPr>
                <p14:cNvContentPartPr/>
                <p14:nvPr/>
              </p14:nvContentPartPr>
              <p14:xfrm>
                <a:off x="4926480" y="4285660"/>
                <a:ext cx="1266840" cy="77040"/>
              </p14:xfrm>
            </p:contentPart>
          </mc:Choice>
          <mc:Fallback>
            <p:pic>
              <p:nvPicPr>
                <p:cNvPr id="15" name="Ink 14">
                  <a:extLst>
                    <a:ext uri="{FF2B5EF4-FFF2-40B4-BE49-F238E27FC236}">
                      <a16:creationId xmlns:a16="http://schemas.microsoft.com/office/drawing/2014/main" id="{29D0B7FA-A85E-1D36-8335-FFC5FA12BC21}"/>
                    </a:ext>
                  </a:extLst>
                </p:cNvPr>
                <p:cNvPicPr/>
                <p:nvPr/>
              </p:nvPicPr>
              <p:blipFill>
                <a:blip r:embed="rId19"/>
                <a:stretch>
                  <a:fillRect/>
                </a:stretch>
              </p:blipFill>
              <p:spPr>
                <a:xfrm>
                  <a:off x="4908480" y="4268020"/>
                  <a:ext cx="1302480" cy="11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23" name="Ink 22">
                <a:extLst>
                  <a:ext uri="{FF2B5EF4-FFF2-40B4-BE49-F238E27FC236}">
                    <a16:creationId xmlns:a16="http://schemas.microsoft.com/office/drawing/2014/main" id="{C2B2DC87-A5A9-5157-9B24-CF5E3F94D722}"/>
                  </a:ext>
                </a:extLst>
              </p14:cNvPr>
              <p14:cNvContentPartPr/>
              <p14:nvPr/>
            </p14:nvContentPartPr>
            <p14:xfrm>
              <a:off x="2742360" y="4607140"/>
              <a:ext cx="3554640" cy="469080"/>
            </p14:xfrm>
          </p:contentPart>
        </mc:Choice>
        <mc:Fallback>
          <p:pic>
            <p:nvPicPr>
              <p:cNvPr id="23" name="Ink 22">
                <a:extLst>
                  <a:ext uri="{FF2B5EF4-FFF2-40B4-BE49-F238E27FC236}">
                    <a16:creationId xmlns:a16="http://schemas.microsoft.com/office/drawing/2014/main" id="{C2B2DC87-A5A9-5157-9B24-CF5E3F94D722}"/>
                  </a:ext>
                </a:extLst>
              </p:cNvPr>
              <p:cNvPicPr/>
              <p:nvPr/>
            </p:nvPicPr>
            <p:blipFill>
              <a:blip r:embed="rId21"/>
              <a:stretch>
                <a:fillRect/>
              </a:stretch>
            </p:blipFill>
            <p:spPr>
              <a:xfrm>
                <a:off x="2724720" y="4589500"/>
                <a:ext cx="3590280" cy="504720"/>
              </a:xfrm>
              <a:prstGeom prst="rect">
                <a:avLst/>
              </a:prstGeom>
            </p:spPr>
          </p:pic>
        </mc:Fallback>
      </mc:AlternateContent>
      <p:grpSp>
        <p:nvGrpSpPr>
          <p:cNvPr id="28" name="Group 27">
            <a:extLst>
              <a:ext uri="{FF2B5EF4-FFF2-40B4-BE49-F238E27FC236}">
                <a16:creationId xmlns:a16="http://schemas.microsoft.com/office/drawing/2014/main" id="{AC9A69AA-494D-1FEA-4864-5F26179A8431}"/>
              </a:ext>
            </a:extLst>
          </p:cNvPr>
          <p:cNvGrpSpPr/>
          <p:nvPr/>
        </p:nvGrpSpPr>
        <p:grpSpPr>
          <a:xfrm>
            <a:off x="272400" y="4583380"/>
            <a:ext cx="9127080" cy="482400"/>
            <a:chOff x="272400" y="4583380"/>
            <a:chExt cx="9127080" cy="482400"/>
          </a:xfrm>
        </p:grpSpPr>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10BA130C-6000-CAB8-969D-8A3CCA13AA1B}"/>
                    </a:ext>
                  </a:extLst>
                </p14:cNvPr>
                <p14:cNvContentPartPr/>
                <p14:nvPr/>
              </p14:nvContentPartPr>
              <p14:xfrm>
                <a:off x="1617000" y="4583380"/>
                <a:ext cx="807120" cy="52560"/>
              </p14:xfrm>
            </p:contentPart>
          </mc:Choice>
          <mc:Fallback>
            <p:pic>
              <p:nvPicPr>
                <p:cNvPr id="17" name="Ink 16">
                  <a:extLst>
                    <a:ext uri="{FF2B5EF4-FFF2-40B4-BE49-F238E27FC236}">
                      <a16:creationId xmlns:a16="http://schemas.microsoft.com/office/drawing/2014/main" id="{10BA130C-6000-CAB8-969D-8A3CCA13AA1B}"/>
                    </a:ext>
                  </a:extLst>
                </p:cNvPr>
                <p:cNvPicPr/>
                <p:nvPr/>
              </p:nvPicPr>
              <p:blipFill>
                <a:blip r:embed="rId23"/>
                <a:stretch>
                  <a:fillRect/>
                </a:stretch>
              </p:blipFill>
              <p:spPr>
                <a:xfrm>
                  <a:off x="1599360" y="4565740"/>
                  <a:ext cx="842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F89515FA-67B8-02C0-C3B5-06EB265B0729}"/>
                    </a:ext>
                  </a:extLst>
                </p14:cNvPr>
                <p14:cNvContentPartPr/>
                <p14:nvPr/>
              </p14:nvContentPartPr>
              <p14:xfrm>
                <a:off x="3958800" y="4585180"/>
                <a:ext cx="640080" cy="31680"/>
              </p14:xfrm>
            </p:contentPart>
          </mc:Choice>
          <mc:Fallback>
            <p:pic>
              <p:nvPicPr>
                <p:cNvPr id="18" name="Ink 17">
                  <a:extLst>
                    <a:ext uri="{FF2B5EF4-FFF2-40B4-BE49-F238E27FC236}">
                      <a16:creationId xmlns:a16="http://schemas.microsoft.com/office/drawing/2014/main" id="{F89515FA-67B8-02C0-C3B5-06EB265B0729}"/>
                    </a:ext>
                  </a:extLst>
                </p:cNvPr>
                <p:cNvPicPr/>
                <p:nvPr/>
              </p:nvPicPr>
              <p:blipFill>
                <a:blip r:embed="rId25"/>
                <a:stretch>
                  <a:fillRect/>
                </a:stretch>
              </p:blipFill>
              <p:spPr>
                <a:xfrm>
                  <a:off x="3941160" y="4567180"/>
                  <a:ext cx="6757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7E2EE53B-2CD1-0CC3-2587-BE431418FD3D}"/>
                    </a:ext>
                  </a:extLst>
                </p14:cNvPr>
                <p14:cNvContentPartPr/>
                <p14:nvPr/>
              </p14:nvContentPartPr>
              <p14:xfrm>
                <a:off x="5403840" y="4614340"/>
                <a:ext cx="107280" cy="8280"/>
              </p14:xfrm>
            </p:contentPart>
          </mc:Choice>
          <mc:Fallback>
            <p:pic>
              <p:nvPicPr>
                <p:cNvPr id="19" name="Ink 18">
                  <a:extLst>
                    <a:ext uri="{FF2B5EF4-FFF2-40B4-BE49-F238E27FC236}">
                      <a16:creationId xmlns:a16="http://schemas.microsoft.com/office/drawing/2014/main" id="{7E2EE53B-2CD1-0CC3-2587-BE431418FD3D}"/>
                    </a:ext>
                  </a:extLst>
                </p:cNvPr>
                <p:cNvPicPr/>
                <p:nvPr/>
              </p:nvPicPr>
              <p:blipFill>
                <a:blip r:embed="rId27"/>
                <a:stretch>
                  <a:fillRect/>
                </a:stretch>
              </p:blipFill>
              <p:spPr>
                <a:xfrm>
                  <a:off x="5385840" y="4596700"/>
                  <a:ext cx="1429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2933CDB6-4B84-F851-E295-4A717485F07C}"/>
                    </a:ext>
                  </a:extLst>
                </p14:cNvPr>
                <p14:cNvContentPartPr/>
                <p14:nvPr/>
              </p14:nvContentPartPr>
              <p14:xfrm>
                <a:off x="7249200" y="4612540"/>
                <a:ext cx="702000" cy="15480"/>
              </p14:xfrm>
            </p:contentPart>
          </mc:Choice>
          <mc:Fallback>
            <p:pic>
              <p:nvPicPr>
                <p:cNvPr id="20" name="Ink 19">
                  <a:extLst>
                    <a:ext uri="{FF2B5EF4-FFF2-40B4-BE49-F238E27FC236}">
                      <a16:creationId xmlns:a16="http://schemas.microsoft.com/office/drawing/2014/main" id="{2933CDB6-4B84-F851-E295-4A717485F07C}"/>
                    </a:ext>
                  </a:extLst>
                </p:cNvPr>
                <p:cNvPicPr/>
                <p:nvPr/>
              </p:nvPicPr>
              <p:blipFill>
                <a:blip r:embed="rId29"/>
                <a:stretch>
                  <a:fillRect/>
                </a:stretch>
              </p:blipFill>
              <p:spPr>
                <a:xfrm>
                  <a:off x="7231560" y="4594540"/>
                  <a:ext cx="7376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2D95349A-EC09-B0C4-FA70-8D1EE0D36C26}"/>
                    </a:ext>
                  </a:extLst>
                </p14:cNvPr>
                <p14:cNvContentPartPr/>
                <p14:nvPr/>
              </p14:nvContentPartPr>
              <p14:xfrm>
                <a:off x="272400" y="5024380"/>
                <a:ext cx="541800" cy="35640"/>
              </p14:xfrm>
            </p:contentPart>
          </mc:Choice>
          <mc:Fallback>
            <p:pic>
              <p:nvPicPr>
                <p:cNvPr id="22" name="Ink 21">
                  <a:extLst>
                    <a:ext uri="{FF2B5EF4-FFF2-40B4-BE49-F238E27FC236}">
                      <a16:creationId xmlns:a16="http://schemas.microsoft.com/office/drawing/2014/main" id="{2D95349A-EC09-B0C4-FA70-8D1EE0D36C26}"/>
                    </a:ext>
                  </a:extLst>
                </p:cNvPr>
                <p:cNvPicPr/>
                <p:nvPr/>
              </p:nvPicPr>
              <p:blipFill>
                <a:blip r:embed="rId31"/>
                <a:stretch>
                  <a:fillRect/>
                </a:stretch>
              </p:blipFill>
              <p:spPr>
                <a:xfrm>
                  <a:off x="254400" y="5006740"/>
                  <a:ext cx="5774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E49051A8-6FF4-5049-117D-CF90370BCA02}"/>
                    </a:ext>
                  </a:extLst>
                </p14:cNvPr>
                <p14:cNvContentPartPr/>
                <p14:nvPr/>
              </p14:nvContentPartPr>
              <p14:xfrm>
                <a:off x="6109440" y="4646380"/>
                <a:ext cx="2548800" cy="419400"/>
              </p14:xfrm>
            </p:contentPart>
          </mc:Choice>
          <mc:Fallback>
            <p:pic>
              <p:nvPicPr>
                <p:cNvPr id="25" name="Ink 24">
                  <a:extLst>
                    <a:ext uri="{FF2B5EF4-FFF2-40B4-BE49-F238E27FC236}">
                      <a16:creationId xmlns:a16="http://schemas.microsoft.com/office/drawing/2014/main" id="{E49051A8-6FF4-5049-117D-CF90370BCA02}"/>
                    </a:ext>
                  </a:extLst>
                </p:cNvPr>
                <p:cNvPicPr/>
                <p:nvPr/>
              </p:nvPicPr>
              <p:blipFill>
                <a:blip r:embed="rId33"/>
                <a:stretch>
                  <a:fillRect/>
                </a:stretch>
              </p:blipFill>
              <p:spPr>
                <a:xfrm>
                  <a:off x="6091800" y="4628740"/>
                  <a:ext cx="2584440" cy="455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DD640918-1310-612B-F498-019B583EB204}"/>
                    </a:ext>
                  </a:extLst>
                </p14:cNvPr>
                <p14:cNvContentPartPr/>
                <p14:nvPr/>
              </p14:nvContentPartPr>
              <p14:xfrm>
                <a:off x="8563560" y="4643140"/>
                <a:ext cx="835920" cy="415080"/>
              </p14:xfrm>
            </p:contentPart>
          </mc:Choice>
          <mc:Fallback>
            <p:pic>
              <p:nvPicPr>
                <p:cNvPr id="27" name="Ink 26">
                  <a:extLst>
                    <a:ext uri="{FF2B5EF4-FFF2-40B4-BE49-F238E27FC236}">
                      <a16:creationId xmlns:a16="http://schemas.microsoft.com/office/drawing/2014/main" id="{DD640918-1310-612B-F498-019B583EB204}"/>
                    </a:ext>
                  </a:extLst>
                </p:cNvPr>
                <p:cNvPicPr/>
                <p:nvPr/>
              </p:nvPicPr>
              <p:blipFill>
                <a:blip r:embed="rId35"/>
                <a:stretch>
                  <a:fillRect/>
                </a:stretch>
              </p:blipFill>
              <p:spPr>
                <a:xfrm>
                  <a:off x="8545920" y="4625500"/>
                  <a:ext cx="871560" cy="450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9" name="Ink 28">
                <a:extLst>
                  <a:ext uri="{FF2B5EF4-FFF2-40B4-BE49-F238E27FC236}">
                    <a16:creationId xmlns:a16="http://schemas.microsoft.com/office/drawing/2014/main" id="{EEAF0590-FA77-CC8B-6F7D-AFEC3CE2E85B}"/>
                  </a:ext>
                </a:extLst>
              </p14:cNvPr>
              <p14:cNvContentPartPr/>
              <p14:nvPr/>
            </p14:nvContentPartPr>
            <p14:xfrm>
              <a:off x="146400" y="4954900"/>
              <a:ext cx="2031480" cy="401400"/>
            </p14:xfrm>
          </p:contentPart>
        </mc:Choice>
        <mc:Fallback>
          <p:pic>
            <p:nvPicPr>
              <p:cNvPr id="29" name="Ink 28">
                <a:extLst>
                  <a:ext uri="{FF2B5EF4-FFF2-40B4-BE49-F238E27FC236}">
                    <a16:creationId xmlns:a16="http://schemas.microsoft.com/office/drawing/2014/main" id="{EEAF0590-FA77-CC8B-6F7D-AFEC3CE2E85B}"/>
                  </a:ext>
                </a:extLst>
              </p:cNvPr>
              <p:cNvPicPr/>
              <p:nvPr/>
            </p:nvPicPr>
            <p:blipFill>
              <a:blip r:embed="rId37"/>
              <a:stretch>
                <a:fillRect/>
              </a:stretch>
            </p:blipFill>
            <p:spPr>
              <a:xfrm>
                <a:off x="128760" y="4937260"/>
                <a:ext cx="2067120" cy="437040"/>
              </a:xfrm>
              <a:prstGeom prst="rect">
                <a:avLst/>
              </a:prstGeom>
            </p:spPr>
          </p:pic>
        </mc:Fallback>
      </mc:AlternateContent>
      <p:grpSp>
        <p:nvGrpSpPr>
          <p:cNvPr id="34" name="Group 33">
            <a:extLst>
              <a:ext uri="{FF2B5EF4-FFF2-40B4-BE49-F238E27FC236}">
                <a16:creationId xmlns:a16="http://schemas.microsoft.com/office/drawing/2014/main" id="{744173B1-9754-7B30-21CE-E8F0FD70E82F}"/>
              </a:ext>
            </a:extLst>
          </p:cNvPr>
          <p:cNvGrpSpPr/>
          <p:nvPr/>
        </p:nvGrpSpPr>
        <p:grpSpPr>
          <a:xfrm>
            <a:off x="1838040" y="5619100"/>
            <a:ext cx="6719760" cy="101880"/>
            <a:chOff x="1838040" y="5619100"/>
            <a:chExt cx="6719760" cy="101880"/>
          </a:xfrm>
        </p:grpSpPr>
        <mc:AlternateContent xmlns:mc="http://schemas.openxmlformats.org/markup-compatibility/2006">
          <mc:Choice xmlns:p14="http://schemas.microsoft.com/office/powerpoint/2010/main" Requires="p14">
            <p:contentPart p14:bwMode="auto" r:id="rId38">
              <p14:nvContentPartPr>
                <p14:cNvPr id="30" name="Ink 29">
                  <a:extLst>
                    <a:ext uri="{FF2B5EF4-FFF2-40B4-BE49-F238E27FC236}">
                      <a16:creationId xmlns:a16="http://schemas.microsoft.com/office/drawing/2014/main" id="{2DFE8AA1-C48B-737A-C022-54B826764DE4}"/>
                    </a:ext>
                  </a:extLst>
                </p14:cNvPr>
                <p14:cNvContentPartPr/>
                <p14:nvPr/>
              </p14:nvContentPartPr>
              <p14:xfrm>
                <a:off x="1838040" y="5619100"/>
                <a:ext cx="719640" cy="85320"/>
              </p14:xfrm>
            </p:contentPart>
          </mc:Choice>
          <mc:Fallback>
            <p:pic>
              <p:nvPicPr>
                <p:cNvPr id="30" name="Ink 29">
                  <a:extLst>
                    <a:ext uri="{FF2B5EF4-FFF2-40B4-BE49-F238E27FC236}">
                      <a16:creationId xmlns:a16="http://schemas.microsoft.com/office/drawing/2014/main" id="{2DFE8AA1-C48B-737A-C022-54B826764DE4}"/>
                    </a:ext>
                  </a:extLst>
                </p:cNvPr>
                <p:cNvPicPr/>
                <p:nvPr/>
              </p:nvPicPr>
              <p:blipFill>
                <a:blip r:embed="rId39"/>
                <a:stretch>
                  <a:fillRect/>
                </a:stretch>
              </p:blipFill>
              <p:spPr>
                <a:xfrm>
                  <a:off x="1820400" y="5601460"/>
                  <a:ext cx="755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Ink 30">
                  <a:extLst>
                    <a:ext uri="{FF2B5EF4-FFF2-40B4-BE49-F238E27FC236}">
                      <a16:creationId xmlns:a16="http://schemas.microsoft.com/office/drawing/2014/main" id="{1326C4F9-63CE-47D5-74BC-E178C5068AA4}"/>
                    </a:ext>
                  </a:extLst>
                </p14:cNvPr>
                <p14:cNvContentPartPr/>
                <p14:nvPr/>
              </p14:nvContentPartPr>
              <p14:xfrm>
                <a:off x="3746400" y="5623780"/>
                <a:ext cx="2634480" cy="61200"/>
              </p14:xfrm>
            </p:contentPart>
          </mc:Choice>
          <mc:Fallback>
            <p:pic>
              <p:nvPicPr>
                <p:cNvPr id="31" name="Ink 30">
                  <a:extLst>
                    <a:ext uri="{FF2B5EF4-FFF2-40B4-BE49-F238E27FC236}">
                      <a16:creationId xmlns:a16="http://schemas.microsoft.com/office/drawing/2014/main" id="{1326C4F9-63CE-47D5-74BC-E178C5068AA4}"/>
                    </a:ext>
                  </a:extLst>
                </p:cNvPr>
                <p:cNvPicPr/>
                <p:nvPr/>
              </p:nvPicPr>
              <p:blipFill>
                <a:blip r:embed="rId41"/>
                <a:stretch>
                  <a:fillRect/>
                </a:stretch>
              </p:blipFill>
              <p:spPr>
                <a:xfrm>
                  <a:off x="3728760" y="5606140"/>
                  <a:ext cx="26701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Ink 31">
                  <a:extLst>
                    <a:ext uri="{FF2B5EF4-FFF2-40B4-BE49-F238E27FC236}">
                      <a16:creationId xmlns:a16="http://schemas.microsoft.com/office/drawing/2014/main" id="{2E51D1E9-425F-960B-FBEE-0E12A4EFD571}"/>
                    </a:ext>
                  </a:extLst>
                </p14:cNvPr>
                <p14:cNvContentPartPr/>
                <p14:nvPr/>
              </p14:nvContentPartPr>
              <p14:xfrm>
                <a:off x="7197360" y="5674180"/>
                <a:ext cx="883800" cy="23040"/>
              </p14:xfrm>
            </p:contentPart>
          </mc:Choice>
          <mc:Fallback>
            <p:pic>
              <p:nvPicPr>
                <p:cNvPr id="32" name="Ink 31">
                  <a:extLst>
                    <a:ext uri="{FF2B5EF4-FFF2-40B4-BE49-F238E27FC236}">
                      <a16:creationId xmlns:a16="http://schemas.microsoft.com/office/drawing/2014/main" id="{2E51D1E9-425F-960B-FBEE-0E12A4EFD571}"/>
                    </a:ext>
                  </a:extLst>
                </p:cNvPr>
                <p:cNvPicPr/>
                <p:nvPr/>
              </p:nvPicPr>
              <p:blipFill>
                <a:blip r:embed="rId43"/>
                <a:stretch>
                  <a:fillRect/>
                </a:stretch>
              </p:blipFill>
              <p:spPr>
                <a:xfrm>
                  <a:off x="7179360" y="5656180"/>
                  <a:ext cx="9194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Ink 32">
                  <a:extLst>
                    <a:ext uri="{FF2B5EF4-FFF2-40B4-BE49-F238E27FC236}">
                      <a16:creationId xmlns:a16="http://schemas.microsoft.com/office/drawing/2014/main" id="{AA9C6172-7839-2003-FDC2-E2FB060C8405}"/>
                    </a:ext>
                  </a:extLst>
                </p14:cNvPr>
                <p14:cNvContentPartPr/>
                <p14:nvPr/>
              </p14:nvContentPartPr>
              <p14:xfrm>
                <a:off x="8549520" y="5718100"/>
                <a:ext cx="8280" cy="2880"/>
              </p14:xfrm>
            </p:contentPart>
          </mc:Choice>
          <mc:Fallback>
            <p:pic>
              <p:nvPicPr>
                <p:cNvPr id="33" name="Ink 32">
                  <a:extLst>
                    <a:ext uri="{FF2B5EF4-FFF2-40B4-BE49-F238E27FC236}">
                      <a16:creationId xmlns:a16="http://schemas.microsoft.com/office/drawing/2014/main" id="{AA9C6172-7839-2003-FDC2-E2FB060C8405}"/>
                    </a:ext>
                  </a:extLst>
                </p:cNvPr>
                <p:cNvPicPr/>
                <p:nvPr/>
              </p:nvPicPr>
              <p:blipFill>
                <a:blip r:embed="rId45"/>
                <a:stretch>
                  <a:fillRect/>
                </a:stretch>
              </p:blipFill>
              <p:spPr>
                <a:xfrm>
                  <a:off x="8531520" y="5700460"/>
                  <a:ext cx="43920" cy="3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35" name="Ink 34">
                <a:extLst>
                  <a:ext uri="{FF2B5EF4-FFF2-40B4-BE49-F238E27FC236}">
                    <a16:creationId xmlns:a16="http://schemas.microsoft.com/office/drawing/2014/main" id="{A0DC40A6-A7B3-CE0E-6370-9B4A2C07F37E}"/>
                  </a:ext>
                </a:extLst>
              </p14:cNvPr>
              <p14:cNvContentPartPr/>
              <p14:nvPr/>
            </p14:nvContentPartPr>
            <p14:xfrm>
              <a:off x="3426000" y="6017980"/>
              <a:ext cx="647640" cy="38880"/>
            </p14:xfrm>
          </p:contentPart>
        </mc:Choice>
        <mc:Fallback>
          <p:pic>
            <p:nvPicPr>
              <p:cNvPr id="35" name="Ink 34">
                <a:extLst>
                  <a:ext uri="{FF2B5EF4-FFF2-40B4-BE49-F238E27FC236}">
                    <a16:creationId xmlns:a16="http://schemas.microsoft.com/office/drawing/2014/main" id="{A0DC40A6-A7B3-CE0E-6370-9B4A2C07F37E}"/>
                  </a:ext>
                </a:extLst>
              </p:cNvPr>
              <p:cNvPicPr/>
              <p:nvPr/>
            </p:nvPicPr>
            <p:blipFill>
              <a:blip r:embed="rId47"/>
              <a:stretch>
                <a:fillRect/>
              </a:stretch>
            </p:blipFill>
            <p:spPr>
              <a:xfrm>
                <a:off x="3408000" y="5999980"/>
                <a:ext cx="683280" cy="74520"/>
              </a:xfrm>
              <a:prstGeom prst="rect">
                <a:avLst/>
              </a:prstGeom>
            </p:spPr>
          </p:pic>
        </mc:Fallback>
      </mc:AlternateContent>
    </p:spTree>
    <p:extLst>
      <p:ext uri="{BB962C8B-B14F-4D97-AF65-F5344CB8AC3E}">
        <p14:creationId xmlns:p14="http://schemas.microsoft.com/office/powerpoint/2010/main" val="1365343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31750"/>
            <a:ext cx="9715500" cy="542290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84150" y="307404"/>
            <a:ext cx="9175750" cy="4832092"/>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Rashi on Isaiah 42:7 Parts 1-2</a:t>
            </a:r>
            <a:endParaRPr lang="en-US" sz="4000" b="0">
              <a:solidFill>
                <a:srgbClr val="FFC000"/>
              </a:solidFill>
              <a:effectLst/>
            </a:endParaRPr>
          </a:p>
          <a:p>
            <a:pPr algn="r" rtl="1">
              <a:spcBef>
                <a:spcPts val="0"/>
              </a:spcBef>
              <a:spcAft>
                <a:spcPts val="0"/>
              </a:spcAft>
            </a:pPr>
            <a:r>
              <a:rPr lang="he-IL" sz="2800" b="1" i="0" u="none" strike="noStrike">
                <a:solidFill>
                  <a:srgbClr val="FFFF00"/>
                </a:solidFill>
                <a:effectLst/>
                <a:latin typeface="Arial" panose="020B0604020202020204" pitchFamily="34" charset="0"/>
                <a:cs typeface="+mj-cs"/>
              </a:rPr>
              <a:t>לפקוח עינים עורות.</a:t>
            </a:r>
            <a:r>
              <a:rPr lang="he-IL" sz="2800" b="0" i="0" u="none" strike="noStrike">
                <a:solidFill>
                  <a:srgbClr val="FFFF00"/>
                </a:solidFill>
                <a:effectLst/>
                <a:latin typeface="Arial" panose="020B0604020202020204" pitchFamily="34" charset="0"/>
                <a:cs typeface="+mj-cs"/>
              </a:rPr>
              <a:t> שאינ' רואין את גבורתו לתת לב לשוב אלי:</a:t>
            </a:r>
            <a:endParaRPr lang="he-IL" sz="4000" b="0">
              <a:solidFill>
                <a:srgbClr val="FFFF00"/>
              </a:solidFill>
              <a:effectLst/>
              <a:cs typeface="+mj-cs"/>
            </a:endParaRPr>
          </a:p>
          <a:p>
            <a:pPr rtl="0">
              <a:spcBef>
                <a:spcPts val="0"/>
              </a:spcBef>
              <a:spcAft>
                <a:spcPts val="0"/>
              </a:spcAft>
            </a:pPr>
            <a:r>
              <a:rPr lang="en-US" sz="2800" b="1" i="0" u="none" strike="noStrike">
                <a:solidFill>
                  <a:srgbClr val="FFC000"/>
                </a:solidFill>
                <a:effectLst/>
                <a:latin typeface="Arial" panose="020B0604020202020204" pitchFamily="34" charset="0"/>
              </a:rPr>
              <a:t>To open blind eyes</a:t>
            </a:r>
            <a:r>
              <a:rPr lang="en-US" sz="2800" b="0" i="0" u="none" strike="noStrike">
                <a:solidFill>
                  <a:srgbClr val="FFC000"/>
                </a:solidFill>
                <a:effectLst/>
                <a:latin typeface="Arial" panose="020B0604020202020204" pitchFamily="34" charset="0"/>
              </a:rPr>
              <a:t> who do not see My might, to take heart to return to Me.</a:t>
            </a:r>
            <a:endParaRPr lang="en-US" sz="4000" b="0">
              <a:solidFill>
                <a:srgbClr val="FFC000"/>
              </a:solidFill>
              <a:effectLst/>
            </a:endParaRPr>
          </a:p>
          <a:p>
            <a:pPr algn="r" rtl="1">
              <a:spcBef>
                <a:spcPts val="0"/>
              </a:spcBef>
              <a:spcAft>
                <a:spcPts val="0"/>
              </a:spcAft>
            </a:pPr>
            <a:r>
              <a:rPr lang="he-IL" sz="2800" b="1" i="0" u="none" strike="noStrike">
                <a:solidFill>
                  <a:srgbClr val="FFFF00"/>
                </a:solidFill>
                <a:effectLst/>
                <a:latin typeface="Arial" panose="020B0604020202020204" pitchFamily="34" charset="0"/>
                <a:cs typeface="+mj-cs"/>
              </a:rPr>
              <a:t>להוציא ממסגר אסיר.</a:t>
            </a:r>
            <a:r>
              <a:rPr lang="he-IL" sz="2800" b="0" i="0" u="none" strike="noStrike">
                <a:solidFill>
                  <a:srgbClr val="FFFF00"/>
                </a:solidFill>
                <a:effectLst/>
                <a:latin typeface="Arial" panose="020B0604020202020204" pitchFamily="34" charset="0"/>
                <a:cs typeface="+mj-cs"/>
              </a:rPr>
              <a:t> וע"י שיתפקחו עיניהם יצאו אסירים ממסגר ד"א לבשרם על גלות בבל העתיד' לבא עליהן שסופן לצאת ממנה:</a:t>
            </a:r>
            <a:endParaRPr lang="he-IL" sz="4000" b="0">
              <a:solidFill>
                <a:srgbClr val="FFFF00"/>
              </a:solidFill>
              <a:effectLst/>
              <a:cs typeface="+mj-cs"/>
            </a:endParaRPr>
          </a:p>
          <a:p>
            <a:pPr rtl="0">
              <a:spcBef>
                <a:spcPts val="0"/>
              </a:spcBef>
              <a:spcAft>
                <a:spcPts val="0"/>
              </a:spcAft>
            </a:pPr>
            <a:r>
              <a:rPr lang="en-US" sz="2800" b="1" i="0" u="none" strike="noStrike">
                <a:solidFill>
                  <a:srgbClr val="FFC000"/>
                </a:solidFill>
                <a:effectLst/>
                <a:latin typeface="Arial" panose="020B0604020202020204" pitchFamily="34" charset="0"/>
              </a:rPr>
              <a:t>to bring prisoners out of a dungeon</a:t>
            </a:r>
            <a:r>
              <a:rPr lang="en-US" sz="2800" b="0" i="0" u="none" strike="noStrike">
                <a:solidFill>
                  <a:srgbClr val="FFC000"/>
                </a:solidFill>
                <a:effectLst/>
                <a:latin typeface="Arial" panose="020B0604020202020204" pitchFamily="34" charset="0"/>
              </a:rPr>
              <a:t> And because their eyes will be opened, the prisoners will come out of the dungeon. Another explanation: To inform them of the exile destined to befall them, out of which they will eventually come.</a:t>
            </a:r>
            <a:endParaRPr lang="en-US" sz="4000" b="0">
              <a:solidFill>
                <a:srgbClr val="FFC00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4E32FEB-E0DD-8961-A99C-4F3E36D3B161}"/>
                  </a:ext>
                </a:extLst>
              </p14:cNvPr>
              <p14:cNvContentPartPr/>
              <p14:nvPr/>
            </p14:nvContentPartPr>
            <p14:xfrm>
              <a:off x="420720" y="1621660"/>
              <a:ext cx="2871360" cy="87120"/>
            </p14:xfrm>
          </p:contentPart>
        </mc:Choice>
        <mc:Fallback>
          <p:pic>
            <p:nvPicPr>
              <p:cNvPr id="2" name="Ink 1">
                <a:extLst>
                  <a:ext uri="{FF2B5EF4-FFF2-40B4-BE49-F238E27FC236}">
                    <a16:creationId xmlns:a16="http://schemas.microsoft.com/office/drawing/2014/main" id="{A4E32FEB-E0DD-8961-A99C-4F3E36D3B161}"/>
                  </a:ext>
                </a:extLst>
              </p:cNvPr>
              <p:cNvPicPr/>
              <p:nvPr/>
            </p:nvPicPr>
            <p:blipFill>
              <a:blip r:embed="rId5"/>
              <a:stretch>
                <a:fillRect/>
              </a:stretch>
            </p:blipFill>
            <p:spPr>
              <a:xfrm>
                <a:off x="403080" y="1603660"/>
                <a:ext cx="2907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65BE229-FE13-BEE3-B4D9-B2C8C7E04598}"/>
                  </a:ext>
                </a:extLst>
              </p14:cNvPr>
              <p14:cNvContentPartPr/>
              <p14:nvPr/>
            </p14:nvContentPartPr>
            <p14:xfrm>
              <a:off x="6383400" y="1655140"/>
              <a:ext cx="705240" cy="36360"/>
            </p14:xfrm>
          </p:contentPart>
        </mc:Choice>
        <mc:Fallback>
          <p:pic>
            <p:nvPicPr>
              <p:cNvPr id="4" name="Ink 3">
                <a:extLst>
                  <a:ext uri="{FF2B5EF4-FFF2-40B4-BE49-F238E27FC236}">
                    <a16:creationId xmlns:a16="http://schemas.microsoft.com/office/drawing/2014/main" id="{C65BE229-FE13-BEE3-B4D9-B2C8C7E04598}"/>
                  </a:ext>
                </a:extLst>
              </p:cNvPr>
              <p:cNvPicPr/>
              <p:nvPr/>
            </p:nvPicPr>
            <p:blipFill>
              <a:blip r:embed="rId7"/>
              <a:stretch>
                <a:fillRect/>
              </a:stretch>
            </p:blipFill>
            <p:spPr>
              <a:xfrm>
                <a:off x="6365400" y="1637140"/>
                <a:ext cx="7408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F6EAA3E-43DA-3FE6-0016-E12E3F82B8E4}"/>
                  </a:ext>
                </a:extLst>
              </p14:cNvPr>
              <p14:cNvContentPartPr/>
              <p14:nvPr/>
            </p14:nvContentPartPr>
            <p14:xfrm>
              <a:off x="1760640" y="2043940"/>
              <a:ext cx="1598760" cy="76320"/>
            </p14:xfrm>
          </p:contentPart>
        </mc:Choice>
        <mc:Fallback>
          <p:pic>
            <p:nvPicPr>
              <p:cNvPr id="5" name="Ink 4">
                <a:extLst>
                  <a:ext uri="{FF2B5EF4-FFF2-40B4-BE49-F238E27FC236}">
                    <a16:creationId xmlns:a16="http://schemas.microsoft.com/office/drawing/2014/main" id="{0F6EAA3E-43DA-3FE6-0016-E12E3F82B8E4}"/>
                  </a:ext>
                </a:extLst>
              </p:cNvPr>
              <p:cNvPicPr/>
              <p:nvPr/>
            </p:nvPicPr>
            <p:blipFill>
              <a:blip r:embed="rId9"/>
              <a:stretch>
                <a:fillRect/>
              </a:stretch>
            </p:blipFill>
            <p:spPr>
              <a:xfrm>
                <a:off x="1743000" y="2025940"/>
                <a:ext cx="16344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252EE48-E19B-43F7-F2DF-581F3C5A1489}"/>
                  </a:ext>
                </a:extLst>
              </p14:cNvPr>
              <p14:cNvContentPartPr/>
              <p14:nvPr/>
            </p14:nvContentPartPr>
            <p14:xfrm>
              <a:off x="4824240" y="3359380"/>
              <a:ext cx="1094040" cy="124200"/>
            </p14:xfrm>
          </p:contentPart>
        </mc:Choice>
        <mc:Fallback>
          <p:pic>
            <p:nvPicPr>
              <p:cNvPr id="7" name="Ink 6">
                <a:extLst>
                  <a:ext uri="{FF2B5EF4-FFF2-40B4-BE49-F238E27FC236}">
                    <a16:creationId xmlns:a16="http://schemas.microsoft.com/office/drawing/2014/main" id="{4252EE48-E19B-43F7-F2DF-581F3C5A1489}"/>
                  </a:ext>
                </a:extLst>
              </p:cNvPr>
              <p:cNvPicPr/>
              <p:nvPr/>
            </p:nvPicPr>
            <p:blipFill>
              <a:blip r:embed="rId11"/>
              <a:stretch>
                <a:fillRect/>
              </a:stretch>
            </p:blipFill>
            <p:spPr>
              <a:xfrm>
                <a:off x="4806600" y="3341740"/>
                <a:ext cx="11296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9238B224-28C9-3504-5CC9-E3F2ED355940}"/>
                  </a:ext>
                </a:extLst>
              </p14:cNvPr>
              <p14:cNvContentPartPr/>
              <p14:nvPr/>
            </p14:nvContentPartPr>
            <p14:xfrm>
              <a:off x="319200" y="4149940"/>
              <a:ext cx="1192680" cy="144360"/>
            </p14:xfrm>
          </p:contentPart>
        </mc:Choice>
        <mc:Fallback>
          <p:pic>
            <p:nvPicPr>
              <p:cNvPr id="13" name="Ink 12">
                <a:extLst>
                  <a:ext uri="{FF2B5EF4-FFF2-40B4-BE49-F238E27FC236}">
                    <a16:creationId xmlns:a16="http://schemas.microsoft.com/office/drawing/2014/main" id="{9238B224-28C9-3504-5CC9-E3F2ED355940}"/>
                  </a:ext>
                </a:extLst>
              </p:cNvPr>
              <p:cNvPicPr/>
              <p:nvPr/>
            </p:nvPicPr>
            <p:blipFill>
              <a:blip r:embed="rId13"/>
              <a:stretch>
                <a:fillRect/>
              </a:stretch>
            </p:blipFill>
            <p:spPr>
              <a:xfrm>
                <a:off x="301560" y="4131940"/>
                <a:ext cx="1228320" cy="180000"/>
              </a:xfrm>
              <a:prstGeom prst="rect">
                <a:avLst/>
              </a:prstGeom>
            </p:spPr>
          </p:pic>
        </mc:Fallback>
      </mc:AlternateContent>
      <p:grpSp>
        <p:nvGrpSpPr>
          <p:cNvPr id="16" name="Group 15">
            <a:extLst>
              <a:ext uri="{FF2B5EF4-FFF2-40B4-BE49-F238E27FC236}">
                <a16:creationId xmlns:a16="http://schemas.microsoft.com/office/drawing/2014/main" id="{FAB81276-860D-8F95-7206-E69E789CCAFA}"/>
              </a:ext>
            </a:extLst>
          </p:cNvPr>
          <p:cNvGrpSpPr/>
          <p:nvPr/>
        </p:nvGrpSpPr>
        <p:grpSpPr>
          <a:xfrm>
            <a:off x="399480" y="3746380"/>
            <a:ext cx="8157600" cy="115920"/>
            <a:chOff x="399480" y="3746380"/>
            <a:chExt cx="8157600" cy="115920"/>
          </a:xfrm>
        </p:grpSpPr>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AF2D3ED1-BEB3-4140-5200-8F962E37F8F4}"/>
                    </a:ext>
                  </a:extLst>
                </p14:cNvPr>
                <p14:cNvContentPartPr/>
                <p14:nvPr/>
              </p14:nvContentPartPr>
              <p14:xfrm>
                <a:off x="2685480" y="3861220"/>
                <a:ext cx="23760" cy="1080"/>
              </p14:xfrm>
            </p:contentPart>
          </mc:Choice>
          <mc:Fallback>
            <p:pic>
              <p:nvPicPr>
                <p:cNvPr id="9" name="Ink 8">
                  <a:extLst>
                    <a:ext uri="{FF2B5EF4-FFF2-40B4-BE49-F238E27FC236}">
                      <a16:creationId xmlns:a16="http://schemas.microsoft.com/office/drawing/2014/main" id="{AF2D3ED1-BEB3-4140-5200-8F962E37F8F4}"/>
                    </a:ext>
                  </a:extLst>
                </p:cNvPr>
                <p:cNvPicPr/>
                <p:nvPr/>
              </p:nvPicPr>
              <p:blipFill>
                <a:blip r:embed="rId15"/>
                <a:stretch>
                  <a:fillRect/>
                </a:stretch>
              </p:blipFill>
              <p:spPr>
                <a:xfrm>
                  <a:off x="2667840" y="3843580"/>
                  <a:ext cx="594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63BBE1B8-3190-9B3B-3554-F8E3B43E54AE}"/>
                    </a:ext>
                  </a:extLst>
                </p14:cNvPr>
                <p14:cNvContentPartPr/>
                <p14:nvPr/>
              </p14:nvContentPartPr>
              <p14:xfrm>
                <a:off x="3925320" y="3746380"/>
                <a:ext cx="4631760" cy="81000"/>
              </p14:xfrm>
            </p:contentPart>
          </mc:Choice>
          <mc:Fallback>
            <p:pic>
              <p:nvPicPr>
                <p:cNvPr id="11" name="Ink 10">
                  <a:extLst>
                    <a:ext uri="{FF2B5EF4-FFF2-40B4-BE49-F238E27FC236}">
                      <a16:creationId xmlns:a16="http://schemas.microsoft.com/office/drawing/2014/main" id="{63BBE1B8-3190-9B3B-3554-F8E3B43E54AE}"/>
                    </a:ext>
                  </a:extLst>
                </p:cNvPr>
                <p:cNvPicPr/>
                <p:nvPr/>
              </p:nvPicPr>
              <p:blipFill>
                <a:blip r:embed="rId17"/>
                <a:stretch>
                  <a:fillRect/>
                </a:stretch>
              </p:blipFill>
              <p:spPr>
                <a:xfrm>
                  <a:off x="3907680" y="3728740"/>
                  <a:ext cx="46674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4F066A86-8E4D-3DEC-80F7-52C143FE10B4}"/>
                    </a:ext>
                  </a:extLst>
                </p14:cNvPr>
                <p14:cNvContentPartPr/>
                <p14:nvPr/>
              </p14:nvContentPartPr>
              <p14:xfrm>
                <a:off x="399480" y="3809740"/>
                <a:ext cx="2738880" cy="29160"/>
              </p14:xfrm>
            </p:contentPart>
          </mc:Choice>
          <mc:Fallback>
            <p:pic>
              <p:nvPicPr>
                <p:cNvPr id="14" name="Ink 13">
                  <a:extLst>
                    <a:ext uri="{FF2B5EF4-FFF2-40B4-BE49-F238E27FC236}">
                      <a16:creationId xmlns:a16="http://schemas.microsoft.com/office/drawing/2014/main" id="{4F066A86-8E4D-3DEC-80F7-52C143FE10B4}"/>
                    </a:ext>
                  </a:extLst>
                </p:cNvPr>
                <p:cNvPicPr/>
                <p:nvPr/>
              </p:nvPicPr>
              <p:blipFill>
                <a:blip r:embed="rId19"/>
                <a:stretch>
                  <a:fillRect/>
                </a:stretch>
              </p:blipFill>
              <p:spPr>
                <a:xfrm>
                  <a:off x="381480" y="3791740"/>
                  <a:ext cx="2774520" cy="6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EFDEA1B1-9E10-37C7-BBC1-9869339413DB}"/>
                  </a:ext>
                </a:extLst>
              </p14:cNvPr>
              <p14:cNvContentPartPr/>
              <p14:nvPr/>
            </p14:nvContentPartPr>
            <p14:xfrm>
              <a:off x="699720" y="3374500"/>
              <a:ext cx="4443480" cy="84960"/>
            </p14:xfrm>
          </p:contentPart>
        </mc:Choice>
        <mc:Fallback>
          <p:pic>
            <p:nvPicPr>
              <p:cNvPr id="15" name="Ink 14">
                <a:extLst>
                  <a:ext uri="{FF2B5EF4-FFF2-40B4-BE49-F238E27FC236}">
                    <a16:creationId xmlns:a16="http://schemas.microsoft.com/office/drawing/2014/main" id="{EFDEA1B1-9E10-37C7-BBC1-9869339413DB}"/>
                  </a:ext>
                </a:extLst>
              </p:cNvPr>
              <p:cNvPicPr/>
              <p:nvPr/>
            </p:nvPicPr>
            <p:blipFill>
              <a:blip r:embed="rId21"/>
              <a:stretch>
                <a:fillRect/>
              </a:stretch>
            </p:blipFill>
            <p:spPr>
              <a:xfrm>
                <a:off x="681720" y="3356860"/>
                <a:ext cx="44791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E715BEFF-04CC-90E5-5B44-CC3164931053}"/>
                  </a:ext>
                </a:extLst>
              </p14:cNvPr>
              <p14:cNvContentPartPr/>
              <p14:nvPr/>
            </p14:nvContentPartPr>
            <p14:xfrm>
              <a:off x="4148520" y="4813420"/>
              <a:ext cx="59040" cy="59760"/>
            </p14:xfrm>
          </p:contentPart>
        </mc:Choice>
        <mc:Fallback>
          <p:pic>
            <p:nvPicPr>
              <p:cNvPr id="17" name="Ink 16">
                <a:extLst>
                  <a:ext uri="{FF2B5EF4-FFF2-40B4-BE49-F238E27FC236}">
                    <a16:creationId xmlns:a16="http://schemas.microsoft.com/office/drawing/2014/main" id="{E715BEFF-04CC-90E5-5B44-CC3164931053}"/>
                  </a:ext>
                </a:extLst>
              </p:cNvPr>
              <p:cNvPicPr/>
              <p:nvPr/>
            </p:nvPicPr>
            <p:blipFill>
              <a:blip r:embed="rId23"/>
              <a:stretch>
                <a:fillRect/>
              </a:stretch>
            </p:blipFill>
            <p:spPr>
              <a:xfrm>
                <a:off x="4130520" y="4795780"/>
                <a:ext cx="946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BFCD0C0D-9297-1C66-131C-D43125F55796}"/>
                  </a:ext>
                </a:extLst>
              </p14:cNvPr>
              <p14:cNvContentPartPr/>
              <p14:nvPr/>
            </p14:nvContentPartPr>
            <p14:xfrm>
              <a:off x="691800" y="5158660"/>
              <a:ext cx="58320" cy="6480"/>
            </p14:xfrm>
          </p:contentPart>
        </mc:Choice>
        <mc:Fallback>
          <p:pic>
            <p:nvPicPr>
              <p:cNvPr id="18" name="Ink 17">
                <a:extLst>
                  <a:ext uri="{FF2B5EF4-FFF2-40B4-BE49-F238E27FC236}">
                    <a16:creationId xmlns:a16="http://schemas.microsoft.com/office/drawing/2014/main" id="{BFCD0C0D-9297-1C66-131C-D43125F55796}"/>
                  </a:ext>
                </a:extLst>
              </p:cNvPr>
              <p:cNvPicPr/>
              <p:nvPr/>
            </p:nvPicPr>
            <p:blipFill>
              <a:blip r:embed="rId25"/>
              <a:stretch>
                <a:fillRect/>
              </a:stretch>
            </p:blipFill>
            <p:spPr>
              <a:xfrm>
                <a:off x="673800" y="5141020"/>
                <a:ext cx="939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06DA1D44-5A15-9AA8-10B9-942F36C2542C}"/>
                  </a:ext>
                </a:extLst>
              </p14:cNvPr>
              <p14:cNvContentPartPr/>
              <p14:nvPr/>
            </p14:nvContentPartPr>
            <p14:xfrm>
              <a:off x="2516640" y="5183500"/>
              <a:ext cx="47160" cy="23040"/>
            </p14:xfrm>
          </p:contentPart>
        </mc:Choice>
        <mc:Fallback>
          <p:pic>
            <p:nvPicPr>
              <p:cNvPr id="19" name="Ink 18">
                <a:extLst>
                  <a:ext uri="{FF2B5EF4-FFF2-40B4-BE49-F238E27FC236}">
                    <a16:creationId xmlns:a16="http://schemas.microsoft.com/office/drawing/2014/main" id="{06DA1D44-5A15-9AA8-10B9-942F36C2542C}"/>
                  </a:ext>
                </a:extLst>
              </p:cNvPr>
              <p:cNvPicPr/>
              <p:nvPr/>
            </p:nvPicPr>
            <p:blipFill>
              <a:blip r:embed="rId27"/>
              <a:stretch>
                <a:fillRect/>
              </a:stretch>
            </p:blipFill>
            <p:spPr>
              <a:xfrm>
                <a:off x="2498640" y="5165500"/>
                <a:ext cx="82800" cy="58680"/>
              </a:xfrm>
              <a:prstGeom prst="rect">
                <a:avLst/>
              </a:prstGeom>
            </p:spPr>
          </p:pic>
        </mc:Fallback>
      </mc:AlternateContent>
    </p:spTree>
    <p:extLst>
      <p:ext uri="{BB962C8B-B14F-4D97-AF65-F5344CB8AC3E}">
        <p14:creationId xmlns:p14="http://schemas.microsoft.com/office/powerpoint/2010/main" val="3749279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267450"/>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5FF40393-545D-53DF-F8B0-FC6C130ECB9A}"/>
              </a:ext>
            </a:extLst>
          </p:cNvPr>
          <p:cNvSpPr txBox="1"/>
          <p:nvPr/>
        </p:nvSpPr>
        <p:spPr>
          <a:xfrm>
            <a:off x="5765800" y="486112"/>
            <a:ext cx="2851150" cy="2616101"/>
          </a:xfrm>
          <a:prstGeom prst="rect">
            <a:avLst/>
          </a:prstGeom>
          <a:noFill/>
        </p:spPr>
        <p:txBody>
          <a:bodyPr wrap="square" rtlCol="0">
            <a:spAutoFit/>
          </a:bodyPr>
          <a:lstStyle/>
          <a:p>
            <a:r>
              <a:rPr lang="en-US" sz="2400">
                <a:solidFill>
                  <a:srgbClr val="00B0F0"/>
                </a:solidFill>
                <a:hlinkClick r:id="rId4">
                  <a:extLst>
                    <a:ext uri="{A12FA001-AC4F-418D-AE19-62706E023703}">
                      <ahyp:hlinkClr xmlns:ahyp="http://schemas.microsoft.com/office/drawing/2018/hyperlinkcolor" val="tx"/>
                    </a:ext>
                  </a:extLst>
                </a:hlinkClick>
              </a:rPr>
              <a:t>www.sefaria.org</a:t>
            </a:r>
            <a:endParaRPr lang="en-US" sz="2400">
              <a:solidFill>
                <a:srgbClr val="00B0F0"/>
              </a:solidFill>
            </a:endParaRPr>
          </a:p>
          <a:p>
            <a:pPr algn="r"/>
            <a:r>
              <a:rPr lang="he-IL" sz="2800">
                <a:solidFill>
                  <a:schemeClr val="bg1"/>
                </a:solidFill>
                <a:cs typeface="+mj-cs"/>
              </a:rPr>
              <a:t>ח  אֲנָא יְיָ הוּא שְׁמִי וִיקָרִי דְאִתְגְלֵיתִי עֲלֵיכוֹן לְעַם אוֹחֲרָן לָא אֶתֵּן וְתוּשְׁבַּחְתִּי לְפַלְחֵי צַלְמַיָא:</a:t>
            </a:r>
            <a:endParaRPr lang="en-US"/>
          </a:p>
        </p:txBody>
      </p:sp>
      <p:pic>
        <p:nvPicPr>
          <p:cNvPr id="3" name="Picture 2">
            <a:extLst>
              <a:ext uri="{FF2B5EF4-FFF2-40B4-BE49-F238E27FC236}">
                <a16:creationId xmlns:a16="http://schemas.microsoft.com/office/drawing/2014/main" id="{7A3B7571-FAFB-A5CF-9D8F-55802AEF7A22}"/>
              </a:ext>
            </a:extLst>
          </p:cNvPr>
          <p:cNvPicPr>
            <a:picLocks noChangeAspect="1"/>
          </p:cNvPicPr>
          <p:nvPr/>
        </p:nvPicPr>
        <p:blipFill>
          <a:blip r:embed="rId5"/>
          <a:stretch>
            <a:fillRect/>
          </a:stretch>
        </p:blipFill>
        <p:spPr>
          <a:xfrm>
            <a:off x="398250" y="348550"/>
            <a:ext cx="5020243" cy="3918649"/>
          </a:xfrm>
          <a:prstGeom prst="rect">
            <a:avLst/>
          </a:prstGeom>
        </p:spPr>
      </p:pic>
      <p:grpSp>
        <p:nvGrpSpPr>
          <p:cNvPr id="18" name="Group 17">
            <a:extLst>
              <a:ext uri="{FF2B5EF4-FFF2-40B4-BE49-F238E27FC236}">
                <a16:creationId xmlns:a16="http://schemas.microsoft.com/office/drawing/2014/main" id="{2DA0CA5D-29FA-2680-8A9C-DAB84028BD31}"/>
              </a:ext>
            </a:extLst>
          </p:cNvPr>
          <p:cNvGrpSpPr/>
          <p:nvPr/>
        </p:nvGrpSpPr>
        <p:grpSpPr>
          <a:xfrm>
            <a:off x="1093560" y="1466860"/>
            <a:ext cx="1069560" cy="524520"/>
            <a:chOff x="1093560" y="1466860"/>
            <a:chExt cx="1069560" cy="524520"/>
          </a:xfrm>
        </p:grpSpPr>
        <mc:AlternateContent xmlns:mc="http://schemas.openxmlformats.org/markup-compatibility/2006">
          <mc:Choice xmlns:p14="http://schemas.microsoft.com/office/powerpoint/2010/main" Requires="p14">
            <p:contentPart p14:bwMode="auto" r:id="rId6">
              <p14:nvContentPartPr>
                <p14:cNvPr id="16" name="Ink 15">
                  <a:extLst>
                    <a:ext uri="{FF2B5EF4-FFF2-40B4-BE49-F238E27FC236}">
                      <a16:creationId xmlns:a16="http://schemas.microsoft.com/office/drawing/2014/main" id="{CC5D9AB1-1888-851E-B6DD-1674F3EB33F7}"/>
                    </a:ext>
                  </a:extLst>
                </p14:cNvPr>
                <p14:cNvContentPartPr/>
                <p14:nvPr/>
              </p14:nvContentPartPr>
              <p14:xfrm>
                <a:off x="2069160" y="1916860"/>
                <a:ext cx="4320" cy="5040"/>
              </p14:xfrm>
            </p:contentPart>
          </mc:Choice>
          <mc:Fallback>
            <p:pic>
              <p:nvPicPr>
                <p:cNvPr id="16" name="Ink 15">
                  <a:extLst>
                    <a:ext uri="{FF2B5EF4-FFF2-40B4-BE49-F238E27FC236}">
                      <a16:creationId xmlns:a16="http://schemas.microsoft.com/office/drawing/2014/main" id="{CC5D9AB1-1888-851E-B6DD-1674F3EB33F7}"/>
                    </a:ext>
                  </a:extLst>
                </p:cNvPr>
                <p:cNvPicPr/>
                <p:nvPr/>
              </p:nvPicPr>
              <p:blipFill>
                <a:blip r:embed="rId7"/>
                <a:stretch>
                  <a:fillRect/>
                </a:stretch>
              </p:blipFill>
              <p:spPr>
                <a:xfrm>
                  <a:off x="2051520" y="1899220"/>
                  <a:ext cx="399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 name="Ink 16">
                  <a:extLst>
                    <a:ext uri="{FF2B5EF4-FFF2-40B4-BE49-F238E27FC236}">
                      <a16:creationId xmlns:a16="http://schemas.microsoft.com/office/drawing/2014/main" id="{F90D0F76-D285-090D-73D0-E4321DD7C8E1}"/>
                    </a:ext>
                  </a:extLst>
                </p14:cNvPr>
                <p14:cNvContentPartPr/>
                <p14:nvPr/>
              </p14:nvContentPartPr>
              <p14:xfrm>
                <a:off x="1093560" y="1466860"/>
                <a:ext cx="1069560" cy="524520"/>
              </p14:xfrm>
            </p:contentPart>
          </mc:Choice>
          <mc:Fallback>
            <p:pic>
              <p:nvPicPr>
                <p:cNvPr id="17" name="Ink 16">
                  <a:extLst>
                    <a:ext uri="{FF2B5EF4-FFF2-40B4-BE49-F238E27FC236}">
                      <a16:creationId xmlns:a16="http://schemas.microsoft.com/office/drawing/2014/main" id="{F90D0F76-D285-090D-73D0-E4321DD7C8E1}"/>
                    </a:ext>
                  </a:extLst>
                </p:cNvPr>
                <p:cNvPicPr/>
                <p:nvPr/>
              </p:nvPicPr>
              <p:blipFill>
                <a:blip r:embed="rId9"/>
                <a:stretch>
                  <a:fillRect/>
                </a:stretch>
              </p:blipFill>
              <p:spPr>
                <a:xfrm>
                  <a:off x="1075920" y="1448860"/>
                  <a:ext cx="1105200" cy="560160"/>
                </a:xfrm>
                <a:prstGeom prst="rect">
                  <a:avLst/>
                </a:prstGeom>
              </p:spPr>
            </p:pic>
          </mc:Fallback>
        </mc:AlternateContent>
      </p:grpSp>
      <p:grpSp>
        <p:nvGrpSpPr>
          <p:cNvPr id="22" name="Group 21">
            <a:extLst>
              <a:ext uri="{FF2B5EF4-FFF2-40B4-BE49-F238E27FC236}">
                <a16:creationId xmlns:a16="http://schemas.microsoft.com/office/drawing/2014/main" id="{EAD00EEB-A487-C30B-0494-10E9B579FBF4}"/>
              </a:ext>
            </a:extLst>
          </p:cNvPr>
          <p:cNvGrpSpPr/>
          <p:nvPr/>
        </p:nvGrpSpPr>
        <p:grpSpPr>
          <a:xfrm>
            <a:off x="6419760" y="1334380"/>
            <a:ext cx="2283480" cy="934200"/>
            <a:chOff x="6419760" y="1334380"/>
            <a:chExt cx="2283480" cy="93420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A6C10D3-509D-C004-E3A9-6056E429EAFC}"/>
                    </a:ext>
                  </a:extLst>
                </p14:cNvPr>
                <p14:cNvContentPartPr/>
                <p14:nvPr/>
              </p14:nvContentPartPr>
              <p14:xfrm>
                <a:off x="7774080" y="1762780"/>
                <a:ext cx="2520" cy="1800"/>
              </p14:xfrm>
            </p:contentPart>
          </mc:Choice>
          <mc:Fallback>
            <p:pic>
              <p:nvPicPr>
                <p:cNvPr id="7" name="Ink 6">
                  <a:extLst>
                    <a:ext uri="{FF2B5EF4-FFF2-40B4-BE49-F238E27FC236}">
                      <a16:creationId xmlns:a16="http://schemas.microsoft.com/office/drawing/2014/main" id="{AA6C10D3-509D-C004-E3A9-6056E429EAFC}"/>
                    </a:ext>
                  </a:extLst>
                </p:cNvPr>
                <p:cNvPicPr/>
                <p:nvPr/>
              </p:nvPicPr>
              <p:blipFill>
                <a:blip r:embed="rId11"/>
                <a:stretch>
                  <a:fillRect/>
                </a:stretch>
              </p:blipFill>
              <p:spPr>
                <a:xfrm>
                  <a:off x="7756440" y="1744780"/>
                  <a:ext cx="381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5249BE34-DDE3-27D6-521C-E970008C2794}"/>
                    </a:ext>
                  </a:extLst>
                </p14:cNvPr>
                <p14:cNvContentPartPr/>
                <p14:nvPr/>
              </p14:nvContentPartPr>
              <p14:xfrm>
                <a:off x="7784880" y="1766020"/>
                <a:ext cx="2520" cy="2520"/>
              </p14:xfrm>
            </p:contentPart>
          </mc:Choice>
          <mc:Fallback>
            <p:pic>
              <p:nvPicPr>
                <p:cNvPr id="9" name="Ink 8">
                  <a:extLst>
                    <a:ext uri="{FF2B5EF4-FFF2-40B4-BE49-F238E27FC236}">
                      <a16:creationId xmlns:a16="http://schemas.microsoft.com/office/drawing/2014/main" id="{5249BE34-DDE3-27D6-521C-E970008C2794}"/>
                    </a:ext>
                  </a:extLst>
                </p:cNvPr>
                <p:cNvPicPr/>
                <p:nvPr/>
              </p:nvPicPr>
              <p:blipFill>
                <a:blip r:embed="rId13"/>
                <a:stretch>
                  <a:fillRect/>
                </a:stretch>
              </p:blipFill>
              <p:spPr>
                <a:xfrm>
                  <a:off x="7766880" y="1748020"/>
                  <a:ext cx="381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FDEF234-52BA-4597-4D79-D5A51A4BA1E6}"/>
                    </a:ext>
                  </a:extLst>
                </p14:cNvPr>
                <p14:cNvContentPartPr/>
                <p14:nvPr/>
              </p14:nvContentPartPr>
              <p14:xfrm>
                <a:off x="6633600" y="1741540"/>
                <a:ext cx="1149480" cy="141840"/>
              </p14:xfrm>
            </p:contentPart>
          </mc:Choice>
          <mc:Fallback>
            <p:pic>
              <p:nvPicPr>
                <p:cNvPr id="11" name="Ink 10">
                  <a:extLst>
                    <a:ext uri="{FF2B5EF4-FFF2-40B4-BE49-F238E27FC236}">
                      <a16:creationId xmlns:a16="http://schemas.microsoft.com/office/drawing/2014/main" id="{0FDEF234-52BA-4597-4D79-D5A51A4BA1E6}"/>
                    </a:ext>
                  </a:extLst>
                </p:cNvPr>
                <p:cNvPicPr/>
                <p:nvPr/>
              </p:nvPicPr>
              <p:blipFill>
                <a:blip r:embed="rId15"/>
                <a:stretch>
                  <a:fillRect/>
                </a:stretch>
              </p:blipFill>
              <p:spPr>
                <a:xfrm>
                  <a:off x="6615960" y="1723900"/>
                  <a:ext cx="11851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723E725-4DB7-2D64-9332-4B0EE708D5DA}"/>
                    </a:ext>
                  </a:extLst>
                </p14:cNvPr>
                <p14:cNvContentPartPr/>
                <p14:nvPr/>
              </p14:nvContentPartPr>
              <p14:xfrm>
                <a:off x="8556000" y="2232580"/>
                <a:ext cx="4320" cy="6480"/>
              </p14:xfrm>
            </p:contentPart>
          </mc:Choice>
          <mc:Fallback>
            <p:pic>
              <p:nvPicPr>
                <p:cNvPr id="12" name="Ink 11">
                  <a:extLst>
                    <a:ext uri="{FF2B5EF4-FFF2-40B4-BE49-F238E27FC236}">
                      <a16:creationId xmlns:a16="http://schemas.microsoft.com/office/drawing/2014/main" id="{B723E725-4DB7-2D64-9332-4B0EE708D5DA}"/>
                    </a:ext>
                  </a:extLst>
                </p:cNvPr>
                <p:cNvPicPr/>
                <p:nvPr/>
              </p:nvPicPr>
              <p:blipFill>
                <a:blip r:embed="rId17"/>
                <a:stretch>
                  <a:fillRect/>
                </a:stretch>
              </p:blipFill>
              <p:spPr>
                <a:xfrm>
                  <a:off x="8538360" y="2214940"/>
                  <a:ext cx="399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6E72E248-80C2-4FAD-74BE-DF31B203910A}"/>
                    </a:ext>
                  </a:extLst>
                </p14:cNvPr>
                <p14:cNvContentPartPr/>
                <p14:nvPr/>
              </p14:nvContentPartPr>
              <p14:xfrm>
                <a:off x="7711440" y="2218180"/>
                <a:ext cx="866880" cy="50400"/>
              </p14:xfrm>
            </p:contentPart>
          </mc:Choice>
          <mc:Fallback>
            <p:pic>
              <p:nvPicPr>
                <p:cNvPr id="13" name="Ink 12">
                  <a:extLst>
                    <a:ext uri="{FF2B5EF4-FFF2-40B4-BE49-F238E27FC236}">
                      <a16:creationId xmlns:a16="http://schemas.microsoft.com/office/drawing/2014/main" id="{6E72E248-80C2-4FAD-74BE-DF31B203910A}"/>
                    </a:ext>
                  </a:extLst>
                </p:cNvPr>
                <p:cNvPicPr/>
                <p:nvPr/>
              </p:nvPicPr>
              <p:blipFill>
                <a:blip r:embed="rId19"/>
                <a:stretch>
                  <a:fillRect/>
                </a:stretch>
              </p:blipFill>
              <p:spPr>
                <a:xfrm>
                  <a:off x="7693440" y="2200180"/>
                  <a:ext cx="902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 name="Ink 18">
                  <a:extLst>
                    <a:ext uri="{FF2B5EF4-FFF2-40B4-BE49-F238E27FC236}">
                      <a16:creationId xmlns:a16="http://schemas.microsoft.com/office/drawing/2014/main" id="{6EF99DB0-6283-6B64-7C42-A123B0FB8AE4}"/>
                    </a:ext>
                  </a:extLst>
                </p14:cNvPr>
                <p14:cNvContentPartPr/>
                <p14:nvPr/>
              </p14:nvContentPartPr>
              <p14:xfrm>
                <a:off x="7764720" y="1808860"/>
                <a:ext cx="10800" cy="37800"/>
              </p14:xfrm>
            </p:contentPart>
          </mc:Choice>
          <mc:Fallback>
            <p:pic>
              <p:nvPicPr>
                <p:cNvPr id="19" name="Ink 18">
                  <a:extLst>
                    <a:ext uri="{FF2B5EF4-FFF2-40B4-BE49-F238E27FC236}">
                      <a16:creationId xmlns:a16="http://schemas.microsoft.com/office/drawing/2014/main" id="{6EF99DB0-6283-6B64-7C42-A123B0FB8AE4}"/>
                    </a:ext>
                  </a:extLst>
                </p:cNvPr>
                <p:cNvPicPr/>
                <p:nvPr/>
              </p:nvPicPr>
              <p:blipFill>
                <a:blip r:embed="rId21"/>
                <a:stretch>
                  <a:fillRect/>
                </a:stretch>
              </p:blipFill>
              <p:spPr>
                <a:xfrm>
                  <a:off x="7747080" y="1790860"/>
                  <a:ext cx="464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Ink 19">
                  <a:extLst>
                    <a:ext uri="{FF2B5EF4-FFF2-40B4-BE49-F238E27FC236}">
                      <a16:creationId xmlns:a16="http://schemas.microsoft.com/office/drawing/2014/main" id="{FBCD0A72-AE82-0D8E-9E7B-E0FDB34DD804}"/>
                    </a:ext>
                  </a:extLst>
                </p14:cNvPr>
                <p14:cNvContentPartPr/>
                <p14:nvPr/>
              </p14:nvContentPartPr>
              <p14:xfrm>
                <a:off x="6419760" y="1334380"/>
                <a:ext cx="1487160" cy="452160"/>
              </p14:xfrm>
            </p:contentPart>
          </mc:Choice>
          <mc:Fallback>
            <p:pic>
              <p:nvPicPr>
                <p:cNvPr id="20" name="Ink 19">
                  <a:extLst>
                    <a:ext uri="{FF2B5EF4-FFF2-40B4-BE49-F238E27FC236}">
                      <a16:creationId xmlns:a16="http://schemas.microsoft.com/office/drawing/2014/main" id="{FBCD0A72-AE82-0D8E-9E7B-E0FDB34DD804}"/>
                    </a:ext>
                  </a:extLst>
                </p:cNvPr>
                <p:cNvPicPr/>
                <p:nvPr/>
              </p:nvPicPr>
              <p:blipFill>
                <a:blip r:embed="rId23"/>
                <a:stretch>
                  <a:fillRect/>
                </a:stretch>
              </p:blipFill>
              <p:spPr>
                <a:xfrm>
                  <a:off x="6401760" y="1316380"/>
                  <a:ext cx="1522800" cy="487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5E249C8F-DB83-EE4E-6A81-65AF19B0E21E}"/>
                    </a:ext>
                  </a:extLst>
                </p14:cNvPr>
                <p14:cNvContentPartPr/>
                <p14:nvPr/>
              </p14:nvContentPartPr>
              <p14:xfrm>
                <a:off x="7626480" y="1696540"/>
                <a:ext cx="1076760" cy="549720"/>
              </p14:xfrm>
            </p:contentPart>
          </mc:Choice>
          <mc:Fallback>
            <p:pic>
              <p:nvPicPr>
                <p:cNvPr id="21" name="Ink 20">
                  <a:extLst>
                    <a:ext uri="{FF2B5EF4-FFF2-40B4-BE49-F238E27FC236}">
                      <a16:creationId xmlns:a16="http://schemas.microsoft.com/office/drawing/2014/main" id="{5E249C8F-DB83-EE4E-6A81-65AF19B0E21E}"/>
                    </a:ext>
                  </a:extLst>
                </p:cNvPr>
                <p:cNvPicPr/>
                <p:nvPr/>
              </p:nvPicPr>
              <p:blipFill>
                <a:blip r:embed="rId25"/>
                <a:stretch>
                  <a:fillRect/>
                </a:stretch>
              </p:blipFill>
              <p:spPr>
                <a:xfrm>
                  <a:off x="7608840" y="1678540"/>
                  <a:ext cx="1112400" cy="585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23" name="Ink 22">
                <a:extLst>
                  <a:ext uri="{FF2B5EF4-FFF2-40B4-BE49-F238E27FC236}">
                    <a16:creationId xmlns:a16="http://schemas.microsoft.com/office/drawing/2014/main" id="{1EBF785E-E4FC-4FEE-B605-EB163EE6A26F}"/>
                  </a:ext>
                </a:extLst>
              </p14:cNvPr>
              <p14:cNvContentPartPr/>
              <p14:nvPr/>
            </p14:nvContentPartPr>
            <p14:xfrm>
              <a:off x="-558120" y="5414260"/>
              <a:ext cx="29880" cy="28080"/>
            </p14:xfrm>
          </p:contentPart>
        </mc:Choice>
        <mc:Fallback>
          <p:pic>
            <p:nvPicPr>
              <p:cNvPr id="23" name="Ink 22">
                <a:extLst>
                  <a:ext uri="{FF2B5EF4-FFF2-40B4-BE49-F238E27FC236}">
                    <a16:creationId xmlns:a16="http://schemas.microsoft.com/office/drawing/2014/main" id="{1EBF785E-E4FC-4FEE-B605-EB163EE6A26F}"/>
                  </a:ext>
                </a:extLst>
              </p:cNvPr>
              <p:cNvPicPr/>
              <p:nvPr/>
            </p:nvPicPr>
            <p:blipFill>
              <a:blip r:embed="rId27"/>
              <a:stretch>
                <a:fillRect/>
              </a:stretch>
            </p:blipFill>
            <p:spPr>
              <a:xfrm>
                <a:off x="-576120" y="5396260"/>
                <a:ext cx="655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Ink 23">
                <a:extLst>
                  <a:ext uri="{FF2B5EF4-FFF2-40B4-BE49-F238E27FC236}">
                    <a16:creationId xmlns:a16="http://schemas.microsoft.com/office/drawing/2014/main" id="{7685A6D0-1B32-7496-DB98-FDBDC6E6F083}"/>
                  </a:ext>
                </a:extLst>
              </p14:cNvPr>
              <p14:cNvContentPartPr/>
              <p14:nvPr/>
            </p14:nvContentPartPr>
            <p14:xfrm>
              <a:off x="7122120" y="1762060"/>
              <a:ext cx="716400" cy="503280"/>
            </p14:xfrm>
          </p:contentPart>
        </mc:Choice>
        <mc:Fallback>
          <p:pic>
            <p:nvPicPr>
              <p:cNvPr id="24" name="Ink 23">
                <a:extLst>
                  <a:ext uri="{FF2B5EF4-FFF2-40B4-BE49-F238E27FC236}">
                    <a16:creationId xmlns:a16="http://schemas.microsoft.com/office/drawing/2014/main" id="{7685A6D0-1B32-7496-DB98-FDBDC6E6F083}"/>
                  </a:ext>
                </a:extLst>
              </p:cNvPr>
              <p:cNvPicPr/>
              <p:nvPr/>
            </p:nvPicPr>
            <p:blipFill>
              <a:blip r:embed="rId29"/>
              <a:stretch>
                <a:fillRect/>
              </a:stretch>
            </p:blipFill>
            <p:spPr>
              <a:xfrm>
                <a:off x="7104480" y="1744060"/>
                <a:ext cx="752040" cy="538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Ink 24">
                <a:extLst>
                  <a:ext uri="{FF2B5EF4-FFF2-40B4-BE49-F238E27FC236}">
                    <a16:creationId xmlns:a16="http://schemas.microsoft.com/office/drawing/2014/main" id="{40EE25C3-8590-FEE8-7442-256429D1C92D}"/>
                  </a:ext>
                </a:extLst>
              </p14:cNvPr>
              <p14:cNvContentPartPr/>
              <p14:nvPr/>
            </p14:nvContentPartPr>
            <p14:xfrm>
              <a:off x="1934880" y="1872220"/>
              <a:ext cx="869760" cy="567720"/>
            </p14:xfrm>
          </p:contentPart>
        </mc:Choice>
        <mc:Fallback>
          <p:pic>
            <p:nvPicPr>
              <p:cNvPr id="25" name="Ink 24">
                <a:extLst>
                  <a:ext uri="{FF2B5EF4-FFF2-40B4-BE49-F238E27FC236}">
                    <a16:creationId xmlns:a16="http://schemas.microsoft.com/office/drawing/2014/main" id="{40EE25C3-8590-FEE8-7442-256429D1C92D}"/>
                  </a:ext>
                </a:extLst>
              </p:cNvPr>
              <p:cNvPicPr/>
              <p:nvPr/>
            </p:nvPicPr>
            <p:blipFill>
              <a:blip r:embed="rId31"/>
              <a:stretch>
                <a:fillRect/>
              </a:stretch>
            </p:blipFill>
            <p:spPr>
              <a:xfrm>
                <a:off x="1916880" y="1854580"/>
                <a:ext cx="905400" cy="603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8" name="Ink 27">
                <a:extLst>
                  <a:ext uri="{FF2B5EF4-FFF2-40B4-BE49-F238E27FC236}">
                    <a16:creationId xmlns:a16="http://schemas.microsoft.com/office/drawing/2014/main" id="{73A24531-BB74-D95B-8BFE-DF4ADE3ABE8B}"/>
                  </a:ext>
                </a:extLst>
              </p14:cNvPr>
              <p14:cNvContentPartPr/>
              <p14:nvPr/>
            </p14:nvContentPartPr>
            <p14:xfrm>
              <a:off x="1353120" y="2739100"/>
              <a:ext cx="1576080" cy="563040"/>
            </p14:xfrm>
          </p:contentPart>
        </mc:Choice>
        <mc:Fallback>
          <p:pic>
            <p:nvPicPr>
              <p:cNvPr id="28" name="Ink 27">
                <a:extLst>
                  <a:ext uri="{FF2B5EF4-FFF2-40B4-BE49-F238E27FC236}">
                    <a16:creationId xmlns:a16="http://schemas.microsoft.com/office/drawing/2014/main" id="{73A24531-BB74-D95B-8BFE-DF4ADE3ABE8B}"/>
                  </a:ext>
                </a:extLst>
              </p:cNvPr>
              <p:cNvPicPr/>
              <p:nvPr/>
            </p:nvPicPr>
            <p:blipFill>
              <a:blip r:embed="rId33"/>
              <a:stretch>
                <a:fillRect/>
              </a:stretch>
            </p:blipFill>
            <p:spPr>
              <a:xfrm>
                <a:off x="1335480" y="2721100"/>
                <a:ext cx="1611720" cy="598680"/>
              </a:xfrm>
              <a:prstGeom prst="rect">
                <a:avLst/>
              </a:prstGeom>
            </p:spPr>
          </p:pic>
        </mc:Fallback>
      </mc:AlternateContent>
      <p:grpSp>
        <p:nvGrpSpPr>
          <p:cNvPr id="30" name="Group 29">
            <a:extLst>
              <a:ext uri="{FF2B5EF4-FFF2-40B4-BE49-F238E27FC236}">
                <a16:creationId xmlns:a16="http://schemas.microsoft.com/office/drawing/2014/main" id="{B7F8B22F-F8FA-DAEA-538D-46DB806E4C77}"/>
              </a:ext>
            </a:extLst>
          </p:cNvPr>
          <p:cNvGrpSpPr/>
          <p:nvPr/>
        </p:nvGrpSpPr>
        <p:grpSpPr>
          <a:xfrm>
            <a:off x="5884080" y="2208820"/>
            <a:ext cx="2847240" cy="1005480"/>
            <a:chOff x="5884080" y="2208820"/>
            <a:chExt cx="2847240" cy="1005480"/>
          </a:xfrm>
        </p:grpSpPr>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5AD187FA-C274-A017-68E2-DAD6CDA829B3}"/>
                    </a:ext>
                  </a:extLst>
                </p14:cNvPr>
                <p14:cNvContentPartPr/>
                <p14:nvPr/>
              </p14:nvContentPartPr>
              <p14:xfrm>
                <a:off x="5884080" y="2208820"/>
                <a:ext cx="888120" cy="567720"/>
              </p14:xfrm>
            </p:contentPart>
          </mc:Choice>
          <mc:Fallback>
            <p:pic>
              <p:nvPicPr>
                <p:cNvPr id="26" name="Ink 25">
                  <a:extLst>
                    <a:ext uri="{FF2B5EF4-FFF2-40B4-BE49-F238E27FC236}">
                      <a16:creationId xmlns:a16="http://schemas.microsoft.com/office/drawing/2014/main" id="{5AD187FA-C274-A017-68E2-DAD6CDA829B3}"/>
                    </a:ext>
                  </a:extLst>
                </p:cNvPr>
                <p:cNvPicPr/>
                <p:nvPr/>
              </p:nvPicPr>
              <p:blipFill>
                <a:blip r:embed="rId35"/>
                <a:stretch>
                  <a:fillRect/>
                </a:stretch>
              </p:blipFill>
              <p:spPr>
                <a:xfrm>
                  <a:off x="5866080" y="2190820"/>
                  <a:ext cx="923760" cy="603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74F821AF-F089-99E9-0586-0C94471BCB74}"/>
                    </a:ext>
                  </a:extLst>
                </p14:cNvPr>
                <p14:cNvContentPartPr/>
                <p14:nvPr/>
              </p14:nvContentPartPr>
              <p14:xfrm>
                <a:off x="7537560" y="2550820"/>
                <a:ext cx="1193760" cy="663480"/>
              </p14:xfrm>
            </p:contentPart>
          </mc:Choice>
          <mc:Fallback>
            <p:pic>
              <p:nvPicPr>
                <p:cNvPr id="27" name="Ink 26">
                  <a:extLst>
                    <a:ext uri="{FF2B5EF4-FFF2-40B4-BE49-F238E27FC236}">
                      <a16:creationId xmlns:a16="http://schemas.microsoft.com/office/drawing/2014/main" id="{74F821AF-F089-99E9-0586-0C94471BCB74}"/>
                    </a:ext>
                  </a:extLst>
                </p:cNvPr>
                <p:cNvPicPr/>
                <p:nvPr/>
              </p:nvPicPr>
              <p:blipFill>
                <a:blip r:embed="rId37"/>
                <a:stretch>
                  <a:fillRect/>
                </a:stretch>
              </p:blipFill>
              <p:spPr>
                <a:xfrm>
                  <a:off x="7519920" y="2532820"/>
                  <a:ext cx="1229400" cy="699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E1EFAC6B-218F-E019-CD12-8997D62C9A2E}"/>
                    </a:ext>
                  </a:extLst>
                </p14:cNvPr>
                <p14:cNvContentPartPr/>
                <p14:nvPr/>
              </p14:nvContentPartPr>
              <p14:xfrm>
                <a:off x="6562320" y="2804260"/>
                <a:ext cx="874080" cy="215280"/>
              </p14:xfrm>
            </p:contentPart>
          </mc:Choice>
          <mc:Fallback>
            <p:pic>
              <p:nvPicPr>
                <p:cNvPr id="29" name="Ink 28">
                  <a:extLst>
                    <a:ext uri="{FF2B5EF4-FFF2-40B4-BE49-F238E27FC236}">
                      <a16:creationId xmlns:a16="http://schemas.microsoft.com/office/drawing/2014/main" id="{E1EFAC6B-218F-E019-CD12-8997D62C9A2E}"/>
                    </a:ext>
                  </a:extLst>
                </p:cNvPr>
                <p:cNvPicPr/>
                <p:nvPr/>
              </p:nvPicPr>
              <p:blipFill>
                <a:blip r:embed="rId39"/>
                <a:stretch>
                  <a:fillRect/>
                </a:stretch>
              </p:blipFill>
              <p:spPr>
                <a:xfrm>
                  <a:off x="6544320" y="2786620"/>
                  <a:ext cx="909720" cy="250920"/>
                </a:xfrm>
                <a:prstGeom prst="rect">
                  <a:avLst/>
                </a:prstGeom>
              </p:spPr>
            </p:pic>
          </mc:Fallback>
        </mc:AlternateContent>
      </p:grpSp>
    </p:spTree>
    <p:extLst>
      <p:ext uri="{BB962C8B-B14F-4D97-AF65-F5344CB8AC3E}">
        <p14:creationId xmlns:p14="http://schemas.microsoft.com/office/powerpoint/2010/main" val="1723215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31750"/>
            <a:ext cx="9715500" cy="6314648"/>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90500" y="70135"/>
            <a:ext cx="9175750" cy="6063198"/>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Pesikta DeRav Kahanna 7:2</a:t>
            </a:r>
          </a:p>
          <a:p>
            <a:pPr rtl="0">
              <a:spcBef>
                <a:spcPts val="0"/>
              </a:spcBef>
              <a:spcAft>
                <a:spcPts val="0"/>
              </a:spcAft>
            </a:pPr>
            <a:r>
              <a:rPr lang="en-US" sz="2400" i="0" u="none" strike="noStrike">
                <a:solidFill>
                  <a:srgbClr val="FFC000"/>
                </a:solidFill>
                <a:effectLst/>
                <a:latin typeface="Arial" panose="020B0604020202020204" pitchFamily="34" charset="0"/>
              </a:rPr>
              <a:t>2. R. Acha explicated the following verse: I am YHWH, that is My name; and My glory will I not give to another, neither My praise to graven images. (</a:t>
            </a:r>
            <a:r>
              <a:rPr lang="en-US" sz="2400" i="0" u="none" strike="noStrike">
                <a:solidFill>
                  <a:srgbClr val="00B0F0"/>
                </a:solidFill>
                <a:effectLst/>
                <a:latin typeface="Arial" panose="020B0604020202020204" pitchFamily="34" charset="0"/>
              </a:rPr>
              <a:t>Is 42:8</a:t>
            </a:r>
            <a:r>
              <a:rPr lang="en-US" sz="2400" i="0" u="none" strike="noStrike">
                <a:solidFill>
                  <a:srgbClr val="FFC000"/>
                </a:solidFill>
                <a:effectLst/>
                <a:latin typeface="Arial" panose="020B0604020202020204" pitchFamily="34" charset="0"/>
              </a:rPr>
              <a:t>) I am YHWH, that is My name. R. Acha stated: The Kadosh Baruch Hu said </a:t>
            </a:r>
            <a:r>
              <a:rPr lang="en-US" sz="2400" i="0" u="none" strike="noStrike">
                <a:solidFill>
                  <a:srgbClr val="00B0F0"/>
                </a:solidFill>
                <a:effectLst/>
                <a:latin typeface="Arial" panose="020B0604020202020204" pitchFamily="34" charset="0"/>
              </a:rPr>
              <a:t>“I am YHWH, that is My name; it is the name that the first man called me. It is the name by which I made a stipulation with Myself. It is the name by which I made a stipulation with the ministering angels. My glory will I not give to another.”</a:t>
            </a:r>
            <a:r>
              <a:rPr lang="en-US" sz="2400" i="0" u="none" strike="noStrike">
                <a:solidFill>
                  <a:srgbClr val="FFC000"/>
                </a:solidFill>
                <a:effectLst/>
                <a:latin typeface="Arial" panose="020B0604020202020204" pitchFamily="34" charset="0"/>
              </a:rPr>
              <a:t> R. Menahama said in the name of R. Avin, </a:t>
            </a:r>
            <a:r>
              <a:rPr lang="en-US" sz="2400" i="0" u="none" strike="noStrike">
                <a:solidFill>
                  <a:srgbClr val="00B0F0"/>
                </a:solidFill>
                <a:effectLst/>
                <a:latin typeface="Arial" panose="020B0604020202020204" pitchFamily="34" charset="0"/>
              </a:rPr>
              <a:t>“These [others] are the demons.” </a:t>
            </a:r>
            <a:r>
              <a:rPr lang="en-US" sz="2400" i="0" u="none" strike="noStrike">
                <a:solidFill>
                  <a:srgbClr val="FFC000"/>
                </a:solidFill>
                <a:effectLst/>
                <a:latin typeface="Arial" panose="020B0604020202020204" pitchFamily="34" charset="0"/>
              </a:rPr>
              <a:t>R. Nechemiah said in the name of R. Mina, “No one can distinguish between the drop of a firstborn and one that is not of a firstborn, except for the Kadosh Baruch Hu. For me, [when I pondered how I might know this,] it was wearisome in mine eyes. Because no one can stand on the [moment of] midnight except for the Kadosh Baruch Hu, therefore [it is said], </a:t>
            </a:r>
            <a:r>
              <a:rPr lang="en-US" sz="2400" i="0" u="none" strike="noStrike">
                <a:solidFill>
                  <a:srgbClr val="00B0F0"/>
                </a:solidFill>
                <a:effectLst/>
                <a:latin typeface="Arial" panose="020B0604020202020204" pitchFamily="34" charset="0"/>
              </a:rPr>
              <a:t>“And it came to pass at midnight.”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2" name="Group 11">
            <a:extLst>
              <a:ext uri="{FF2B5EF4-FFF2-40B4-BE49-F238E27FC236}">
                <a16:creationId xmlns:a16="http://schemas.microsoft.com/office/drawing/2014/main" id="{98154AE1-A074-9636-F0A5-44B8EA15341C}"/>
              </a:ext>
            </a:extLst>
          </p:cNvPr>
          <p:cNvGrpSpPr/>
          <p:nvPr/>
        </p:nvGrpSpPr>
        <p:grpSpPr>
          <a:xfrm>
            <a:off x="6031680" y="872500"/>
            <a:ext cx="2799000" cy="87840"/>
            <a:chOff x="6031680" y="872500"/>
            <a:chExt cx="2799000" cy="878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05AD014-376A-AA40-8434-315FB7CBC318}"/>
                    </a:ext>
                  </a:extLst>
                </p14:cNvPr>
                <p14:cNvContentPartPr/>
                <p14:nvPr/>
              </p14:nvContentPartPr>
              <p14:xfrm>
                <a:off x="6031680" y="872500"/>
                <a:ext cx="1276920" cy="35280"/>
              </p14:xfrm>
            </p:contentPart>
          </mc:Choice>
          <mc:Fallback>
            <p:pic>
              <p:nvPicPr>
                <p:cNvPr id="2" name="Ink 1">
                  <a:extLst>
                    <a:ext uri="{FF2B5EF4-FFF2-40B4-BE49-F238E27FC236}">
                      <a16:creationId xmlns:a16="http://schemas.microsoft.com/office/drawing/2014/main" id="{A05AD014-376A-AA40-8434-315FB7CBC318}"/>
                    </a:ext>
                  </a:extLst>
                </p:cNvPr>
                <p:cNvPicPr/>
                <p:nvPr/>
              </p:nvPicPr>
              <p:blipFill>
                <a:blip r:embed="rId5"/>
                <a:stretch>
                  <a:fillRect/>
                </a:stretch>
              </p:blipFill>
              <p:spPr>
                <a:xfrm>
                  <a:off x="6013680" y="854500"/>
                  <a:ext cx="13125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9046315-A9F5-ECBD-B2AB-8ECF0A0A1CE7}"/>
                    </a:ext>
                  </a:extLst>
                </p14:cNvPr>
                <p14:cNvContentPartPr/>
                <p14:nvPr/>
              </p14:nvContentPartPr>
              <p14:xfrm>
                <a:off x="7745280" y="920020"/>
                <a:ext cx="1085400" cy="40320"/>
              </p14:xfrm>
            </p:contentPart>
          </mc:Choice>
          <mc:Fallback>
            <p:pic>
              <p:nvPicPr>
                <p:cNvPr id="4" name="Ink 3">
                  <a:extLst>
                    <a:ext uri="{FF2B5EF4-FFF2-40B4-BE49-F238E27FC236}">
                      <a16:creationId xmlns:a16="http://schemas.microsoft.com/office/drawing/2014/main" id="{09046315-A9F5-ECBD-B2AB-8ECF0A0A1CE7}"/>
                    </a:ext>
                  </a:extLst>
                </p:cNvPr>
                <p:cNvPicPr/>
                <p:nvPr/>
              </p:nvPicPr>
              <p:blipFill>
                <a:blip r:embed="rId7"/>
                <a:stretch>
                  <a:fillRect/>
                </a:stretch>
              </p:blipFill>
              <p:spPr>
                <a:xfrm>
                  <a:off x="7727640" y="902020"/>
                  <a:ext cx="1121040" cy="7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6A9E228-8910-900A-0DA6-E6029A695D6A}"/>
                  </a:ext>
                </a:extLst>
              </p14:cNvPr>
              <p14:cNvContentPartPr/>
              <p14:nvPr/>
            </p14:nvContentPartPr>
            <p14:xfrm>
              <a:off x="391920" y="1265260"/>
              <a:ext cx="8461800" cy="106920"/>
            </p14:xfrm>
          </p:contentPart>
        </mc:Choice>
        <mc:Fallback>
          <p:pic>
            <p:nvPicPr>
              <p:cNvPr id="5" name="Ink 4">
                <a:extLst>
                  <a:ext uri="{FF2B5EF4-FFF2-40B4-BE49-F238E27FC236}">
                    <a16:creationId xmlns:a16="http://schemas.microsoft.com/office/drawing/2014/main" id="{16A9E228-8910-900A-0DA6-E6029A695D6A}"/>
                  </a:ext>
                </a:extLst>
              </p:cNvPr>
              <p:cNvPicPr/>
              <p:nvPr/>
            </p:nvPicPr>
            <p:blipFill>
              <a:blip r:embed="rId9"/>
              <a:stretch>
                <a:fillRect/>
              </a:stretch>
            </p:blipFill>
            <p:spPr>
              <a:xfrm>
                <a:off x="373920" y="1247620"/>
                <a:ext cx="8497440" cy="142560"/>
              </a:xfrm>
              <a:prstGeom prst="rect">
                <a:avLst/>
              </a:prstGeom>
            </p:spPr>
          </p:pic>
        </mc:Fallback>
      </mc:AlternateContent>
      <p:grpSp>
        <p:nvGrpSpPr>
          <p:cNvPr id="11" name="Group 10">
            <a:extLst>
              <a:ext uri="{FF2B5EF4-FFF2-40B4-BE49-F238E27FC236}">
                <a16:creationId xmlns:a16="http://schemas.microsoft.com/office/drawing/2014/main" id="{ECA62CAE-BC9F-9C08-132B-6C90E20ED864}"/>
              </a:ext>
            </a:extLst>
          </p:cNvPr>
          <p:cNvGrpSpPr/>
          <p:nvPr/>
        </p:nvGrpSpPr>
        <p:grpSpPr>
          <a:xfrm>
            <a:off x="577680" y="1602220"/>
            <a:ext cx="2593440" cy="121320"/>
            <a:chOff x="577680" y="1602220"/>
            <a:chExt cx="2593440" cy="12132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4D067B9-0D56-6D22-F578-BF05B2AD8BB9}"/>
                    </a:ext>
                  </a:extLst>
                </p14:cNvPr>
                <p14:cNvContentPartPr/>
                <p14:nvPr/>
              </p14:nvContentPartPr>
              <p14:xfrm>
                <a:off x="577680" y="1602220"/>
                <a:ext cx="1653120" cy="82080"/>
              </p14:xfrm>
            </p:contentPart>
          </mc:Choice>
          <mc:Fallback>
            <p:pic>
              <p:nvPicPr>
                <p:cNvPr id="7" name="Ink 6">
                  <a:extLst>
                    <a:ext uri="{FF2B5EF4-FFF2-40B4-BE49-F238E27FC236}">
                      <a16:creationId xmlns:a16="http://schemas.microsoft.com/office/drawing/2014/main" id="{D4D067B9-0D56-6D22-F578-BF05B2AD8BB9}"/>
                    </a:ext>
                  </a:extLst>
                </p:cNvPr>
                <p:cNvPicPr/>
                <p:nvPr/>
              </p:nvPicPr>
              <p:blipFill>
                <a:blip r:embed="rId11"/>
                <a:stretch>
                  <a:fillRect/>
                </a:stretch>
              </p:blipFill>
              <p:spPr>
                <a:xfrm>
                  <a:off x="559680" y="1584220"/>
                  <a:ext cx="16887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E3A849B1-0B5B-B310-A4B1-8D25876F50B0}"/>
                    </a:ext>
                  </a:extLst>
                </p14:cNvPr>
                <p14:cNvContentPartPr/>
                <p14:nvPr/>
              </p14:nvContentPartPr>
              <p14:xfrm>
                <a:off x="2659560" y="1682500"/>
                <a:ext cx="511560" cy="41040"/>
              </p14:xfrm>
            </p:contentPart>
          </mc:Choice>
          <mc:Fallback>
            <p:pic>
              <p:nvPicPr>
                <p:cNvPr id="9" name="Ink 8">
                  <a:extLst>
                    <a:ext uri="{FF2B5EF4-FFF2-40B4-BE49-F238E27FC236}">
                      <a16:creationId xmlns:a16="http://schemas.microsoft.com/office/drawing/2014/main" id="{E3A849B1-0B5B-B310-A4B1-8D25876F50B0}"/>
                    </a:ext>
                  </a:extLst>
                </p:cNvPr>
                <p:cNvPicPr/>
                <p:nvPr/>
              </p:nvPicPr>
              <p:blipFill>
                <a:blip r:embed="rId13"/>
                <a:stretch>
                  <a:fillRect/>
                </a:stretch>
              </p:blipFill>
              <p:spPr>
                <a:xfrm>
                  <a:off x="2641560" y="1664860"/>
                  <a:ext cx="547200" cy="7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994AE61A-C22F-4EB8-41AB-3DE4152C2598}"/>
                  </a:ext>
                </a:extLst>
              </p14:cNvPr>
              <p14:cNvContentPartPr/>
              <p14:nvPr/>
            </p14:nvContentPartPr>
            <p14:xfrm>
              <a:off x="537360" y="3771940"/>
              <a:ext cx="4080240" cy="155880"/>
            </p14:xfrm>
          </p:contentPart>
        </mc:Choice>
        <mc:Fallback>
          <p:pic>
            <p:nvPicPr>
              <p:cNvPr id="13" name="Ink 12">
                <a:extLst>
                  <a:ext uri="{FF2B5EF4-FFF2-40B4-BE49-F238E27FC236}">
                    <a16:creationId xmlns:a16="http://schemas.microsoft.com/office/drawing/2014/main" id="{994AE61A-C22F-4EB8-41AB-3DE4152C2598}"/>
                  </a:ext>
                </a:extLst>
              </p:cNvPr>
              <p:cNvPicPr/>
              <p:nvPr/>
            </p:nvPicPr>
            <p:blipFill>
              <a:blip r:embed="rId15"/>
              <a:stretch>
                <a:fillRect/>
              </a:stretch>
            </p:blipFill>
            <p:spPr>
              <a:xfrm>
                <a:off x="519360" y="3753940"/>
                <a:ext cx="41158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EAECDC55-D893-7C7D-769C-083CD2A57C04}"/>
                  </a:ext>
                </a:extLst>
              </p14:cNvPr>
              <p14:cNvContentPartPr/>
              <p14:nvPr/>
            </p14:nvContentPartPr>
            <p14:xfrm>
              <a:off x="4118280" y="4614340"/>
              <a:ext cx="9720" cy="2520"/>
            </p14:xfrm>
          </p:contentPart>
        </mc:Choice>
        <mc:Fallback>
          <p:pic>
            <p:nvPicPr>
              <p:cNvPr id="14" name="Ink 13">
                <a:extLst>
                  <a:ext uri="{FF2B5EF4-FFF2-40B4-BE49-F238E27FC236}">
                    <a16:creationId xmlns:a16="http://schemas.microsoft.com/office/drawing/2014/main" id="{EAECDC55-D893-7C7D-769C-083CD2A57C04}"/>
                  </a:ext>
                </a:extLst>
              </p:cNvPr>
              <p:cNvPicPr/>
              <p:nvPr/>
            </p:nvPicPr>
            <p:blipFill>
              <a:blip r:embed="rId17"/>
              <a:stretch>
                <a:fillRect/>
              </a:stretch>
            </p:blipFill>
            <p:spPr>
              <a:xfrm>
                <a:off x="4100640" y="4596700"/>
                <a:ext cx="453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3B9D9322-998F-9DF4-41C4-EB3474C3D55E}"/>
                  </a:ext>
                </a:extLst>
              </p14:cNvPr>
              <p14:cNvContentPartPr/>
              <p14:nvPr/>
            </p14:nvContentPartPr>
            <p14:xfrm>
              <a:off x="378600" y="4861660"/>
              <a:ext cx="28440" cy="20880"/>
            </p14:xfrm>
          </p:contentPart>
        </mc:Choice>
        <mc:Fallback>
          <p:pic>
            <p:nvPicPr>
              <p:cNvPr id="15" name="Ink 14">
                <a:extLst>
                  <a:ext uri="{FF2B5EF4-FFF2-40B4-BE49-F238E27FC236}">
                    <a16:creationId xmlns:a16="http://schemas.microsoft.com/office/drawing/2014/main" id="{3B9D9322-998F-9DF4-41C4-EB3474C3D55E}"/>
                  </a:ext>
                </a:extLst>
              </p:cNvPr>
              <p:cNvPicPr/>
              <p:nvPr/>
            </p:nvPicPr>
            <p:blipFill>
              <a:blip r:embed="rId19"/>
              <a:stretch>
                <a:fillRect/>
              </a:stretch>
            </p:blipFill>
            <p:spPr>
              <a:xfrm>
                <a:off x="360600" y="4843660"/>
                <a:ext cx="640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EC82309F-1DED-8AEC-6C5E-5E3E473F78D5}"/>
                  </a:ext>
                </a:extLst>
              </p14:cNvPr>
              <p14:cNvContentPartPr/>
              <p14:nvPr/>
            </p14:nvContentPartPr>
            <p14:xfrm>
              <a:off x="2861160" y="5440540"/>
              <a:ext cx="2880" cy="7560"/>
            </p14:xfrm>
          </p:contentPart>
        </mc:Choice>
        <mc:Fallback>
          <p:pic>
            <p:nvPicPr>
              <p:cNvPr id="16" name="Ink 15">
                <a:extLst>
                  <a:ext uri="{FF2B5EF4-FFF2-40B4-BE49-F238E27FC236}">
                    <a16:creationId xmlns:a16="http://schemas.microsoft.com/office/drawing/2014/main" id="{EC82309F-1DED-8AEC-6C5E-5E3E473F78D5}"/>
                  </a:ext>
                </a:extLst>
              </p:cNvPr>
              <p:cNvPicPr/>
              <p:nvPr/>
            </p:nvPicPr>
            <p:blipFill>
              <a:blip r:embed="rId21"/>
              <a:stretch>
                <a:fillRect/>
              </a:stretch>
            </p:blipFill>
            <p:spPr>
              <a:xfrm>
                <a:off x="2843160" y="5422540"/>
                <a:ext cx="385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3D976C21-9B1A-A7B9-534F-722481E14101}"/>
                  </a:ext>
                </a:extLst>
              </p14:cNvPr>
              <p14:cNvContentPartPr/>
              <p14:nvPr/>
            </p14:nvContentPartPr>
            <p14:xfrm>
              <a:off x="765960" y="5756980"/>
              <a:ext cx="3600" cy="2520"/>
            </p14:xfrm>
          </p:contentPart>
        </mc:Choice>
        <mc:Fallback>
          <p:pic>
            <p:nvPicPr>
              <p:cNvPr id="17" name="Ink 16">
                <a:extLst>
                  <a:ext uri="{FF2B5EF4-FFF2-40B4-BE49-F238E27FC236}">
                    <a16:creationId xmlns:a16="http://schemas.microsoft.com/office/drawing/2014/main" id="{3D976C21-9B1A-A7B9-534F-722481E14101}"/>
                  </a:ext>
                </a:extLst>
              </p:cNvPr>
              <p:cNvPicPr/>
              <p:nvPr/>
            </p:nvPicPr>
            <p:blipFill>
              <a:blip r:embed="rId23"/>
              <a:stretch>
                <a:fillRect/>
              </a:stretch>
            </p:blipFill>
            <p:spPr>
              <a:xfrm>
                <a:off x="747960" y="5739340"/>
                <a:ext cx="39240" cy="38160"/>
              </a:xfrm>
              <a:prstGeom prst="rect">
                <a:avLst/>
              </a:prstGeom>
            </p:spPr>
          </p:pic>
        </mc:Fallback>
      </mc:AlternateContent>
    </p:spTree>
    <p:extLst>
      <p:ext uri="{BB962C8B-B14F-4D97-AF65-F5344CB8AC3E}">
        <p14:creationId xmlns:p14="http://schemas.microsoft.com/office/powerpoint/2010/main" val="4170649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42:7-12</a:t>
            </a:r>
            <a:endParaRPr lang="en-US" sz="7200" b="1" dirty="0">
              <a:ln w="15875">
                <a:solidFill>
                  <a:schemeClr val="tx1"/>
                </a:solidFill>
                <a:prstDash val="solid"/>
              </a:ln>
              <a:solidFill>
                <a:srgbClr val="FFFF00"/>
              </a:solidFill>
              <a:latin typeface="Arial Black" panose="020B0A04020102020204" pitchFamily="34" charset="0"/>
              <a:cs typeface="+mj-cs"/>
            </a:endParaRPr>
          </a:p>
          <a:p>
            <a:pPr algn="ctr"/>
            <a:r>
              <a:rPr lang="he-IL" sz="8800" b="1">
                <a:ln w="15875">
                  <a:solidFill>
                    <a:schemeClr val="tx1"/>
                  </a:solidFill>
                  <a:prstDash val="solid"/>
                </a:ln>
                <a:solidFill>
                  <a:srgbClr val="FFFF00"/>
                </a:solidFill>
                <a:cs typeface="+mj-cs"/>
              </a:rPr>
              <a:t>ישעיהו מב:ז-יב</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722243" y="4719939"/>
            <a:ext cx="8540864" cy="646331"/>
          </a:xfrm>
          <a:prstGeom prst="rect">
            <a:avLst/>
          </a:prstGeom>
          <a:noFill/>
        </p:spPr>
        <p:txBody>
          <a:bodyPr wrap="none" rtlCol="0">
            <a:spAutoFit/>
          </a:bodyPr>
          <a:lstStyle/>
          <a:p>
            <a:pPr algn="ctr"/>
            <a:r>
              <a:rPr lang="en-US" sz="3600">
                <a:solidFill>
                  <a:srgbClr val="FFFF00"/>
                </a:solidFill>
              </a:rPr>
              <a:t>Being Called by God What is Expected of Us?</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2674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5FF40393-545D-53DF-F8B0-FC6C130ECB9A}"/>
              </a:ext>
            </a:extLst>
          </p:cNvPr>
          <p:cNvSpPr txBox="1"/>
          <p:nvPr/>
        </p:nvSpPr>
        <p:spPr>
          <a:xfrm>
            <a:off x="4870450" y="263862"/>
            <a:ext cx="2851150" cy="3046988"/>
          </a:xfrm>
          <a:prstGeom prst="rect">
            <a:avLst/>
          </a:prstGeom>
          <a:noFill/>
        </p:spPr>
        <p:txBody>
          <a:bodyPr wrap="square" rtlCol="0">
            <a:spAutoFit/>
          </a:bodyPr>
          <a:lstStyle/>
          <a:p>
            <a:r>
              <a:rPr lang="en-US" sz="2400">
                <a:solidFill>
                  <a:srgbClr val="00B0F0"/>
                </a:solidFill>
                <a:hlinkClick r:id="rId4">
                  <a:extLst>
                    <a:ext uri="{A12FA001-AC4F-418D-AE19-62706E023703}">
                      <ahyp:hlinkClr xmlns:ahyp="http://schemas.microsoft.com/office/drawing/2018/hyperlinkcolor" val="tx"/>
                    </a:ext>
                  </a:extLst>
                </a:hlinkClick>
              </a:rPr>
              <a:t>www.sefaria.org</a:t>
            </a:r>
            <a:endParaRPr lang="en-US" sz="2400">
              <a:solidFill>
                <a:srgbClr val="00B0F0"/>
              </a:solidFill>
            </a:endParaRPr>
          </a:p>
          <a:p>
            <a:pPr algn="r"/>
            <a:r>
              <a:rPr lang="he-IL" sz="2400">
                <a:solidFill>
                  <a:schemeClr val="bg1"/>
                </a:solidFill>
                <a:cs typeface="+mj-cs"/>
              </a:rPr>
              <a:t>ט  קַדְמָיָתָא הָא אֲתָאָה וְחַדְתָּן אֲנָא מְחַוֵי עַד לָא אַתְיַן אֶבְסַר יַתְכוֹן: י  שַׁבָּחוּ קֳדָם יְיָ תּוּשְׁבַּחְתָּא חַדְתָּא אֱמָרוּ תּוּשְׁבַּחְתֵּהּ מִסְיָפֵי אַרְעָא נַחֲתֵי יַמָא וּמְלָאָהּ נַגְוָן וְיָתְבֵיהוֹן:</a:t>
            </a:r>
            <a:endParaRPr lang="en-US" sz="1600"/>
          </a:p>
        </p:txBody>
      </p:sp>
      <p:pic>
        <p:nvPicPr>
          <p:cNvPr id="4" name="Picture 3">
            <a:extLst>
              <a:ext uri="{FF2B5EF4-FFF2-40B4-BE49-F238E27FC236}">
                <a16:creationId xmlns:a16="http://schemas.microsoft.com/office/drawing/2014/main" id="{C40C17C2-837C-7C2B-9853-7365120DE56F}"/>
              </a:ext>
            </a:extLst>
          </p:cNvPr>
          <p:cNvPicPr>
            <a:picLocks noChangeAspect="1"/>
          </p:cNvPicPr>
          <p:nvPr/>
        </p:nvPicPr>
        <p:blipFill>
          <a:blip r:embed="rId5"/>
          <a:stretch>
            <a:fillRect/>
          </a:stretch>
        </p:blipFill>
        <p:spPr>
          <a:xfrm>
            <a:off x="702994" y="214020"/>
            <a:ext cx="3875356" cy="6058562"/>
          </a:xfrm>
          <a:prstGeom prst="rect">
            <a:avLst/>
          </a:prstGeom>
        </p:spPr>
      </p:pic>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7CF42CFC-DEF1-39ED-9DB3-C295CD6FB343}"/>
                  </a:ext>
                </a:extLst>
              </p14:cNvPr>
              <p14:cNvContentPartPr/>
              <p14:nvPr/>
            </p14:nvContentPartPr>
            <p14:xfrm>
              <a:off x="5985960" y="1100740"/>
              <a:ext cx="572760" cy="356040"/>
            </p14:xfrm>
          </p:contentPart>
        </mc:Choice>
        <mc:Fallback>
          <p:pic>
            <p:nvPicPr>
              <p:cNvPr id="7" name="Ink 6">
                <a:extLst>
                  <a:ext uri="{FF2B5EF4-FFF2-40B4-BE49-F238E27FC236}">
                    <a16:creationId xmlns:a16="http://schemas.microsoft.com/office/drawing/2014/main" id="{7CF42CFC-DEF1-39ED-9DB3-C295CD6FB343}"/>
                  </a:ext>
                </a:extLst>
              </p:cNvPr>
              <p:cNvPicPr/>
              <p:nvPr/>
            </p:nvPicPr>
            <p:blipFill>
              <a:blip r:embed="rId7"/>
              <a:stretch>
                <a:fillRect/>
              </a:stretch>
            </p:blipFill>
            <p:spPr>
              <a:xfrm>
                <a:off x="5967960" y="1082740"/>
                <a:ext cx="608400" cy="391680"/>
              </a:xfrm>
              <a:prstGeom prst="rect">
                <a:avLst/>
              </a:prstGeom>
            </p:spPr>
          </p:pic>
        </mc:Fallback>
      </mc:AlternateContent>
      <p:grpSp>
        <p:nvGrpSpPr>
          <p:cNvPr id="12" name="Group 11">
            <a:extLst>
              <a:ext uri="{FF2B5EF4-FFF2-40B4-BE49-F238E27FC236}">
                <a16:creationId xmlns:a16="http://schemas.microsoft.com/office/drawing/2014/main" id="{549F46FC-39DD-CB1A-866C-C91BE8740604}"/>
              </a:ext>
            </a:extLst>
          </p:cNvPr>
          <p:cNvGrpSpPr/>
          <p:nvPr/>
        </p:nvGrpSpPr>
        <p:grpSpPr>
          <a:xfrm>
            <a:off x="1952880" y="1731100"/>
            <a:ext cx="663480" cy="505440"/>
            <a:chOff x="1952880" y="1731100"/>
            <a:chExt cx="663480" cy="505440"/>
          </a:xfrm>
        </p:grpSpPr>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2805418E-9A5C-B35C-F3D6-40C75C386277}"/>
                    </a:ext>
                  </a:extLst>
                </p14:cNvPr>
                <p14:cNvContentPartPr/>
                <p14:nvPr/>
              </p14:nvContentPartPr>
              <p14:xfrm>
                <a:off x="2579280" y="2144740"/>
                <a:ext cx="37080" cy="72360"/>
              </p14:xfrm>
            </p:contentPart>
          </mc:Choice>
          <mc:Fallback>
            <p:pic>
              <p:nvPicPr>
                <p:cNvPr id="9" name="Ink 8">
                  <a:extLst>
                    <a:ext uri="{FF2B5EF4-FFF2-40B4-BE49-F238E27FC236}">
                      <a16:creationId xmlns:a16="http://schemas.microsoft.com/office/drawing/2014/main" id="{2805418E-9A5C-B35C-F3D6-40C75C386277}"/>
                    </a:ext>
                  </a:extLst>
                </p:cNvPr>
                <p:cNvPicPr/>
                <p:nvPr/>
              </p:nvPicPr>
              <p:blipFill>
                <a:blip r:embed="rId9"/>
                <a:stretch>
                  <a:fillRect/>
                </a:stretch>
              </p:blipFill>
              <p:spPr>
                <a:xfrm>
                  <a:off x="2561640" y="2126740"/>
                  <a:ext cx="727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03E15033-88F1-F9F2-3BF2-E671E015F9B5}"/>
                    </a:ext>
                  </a:extLst>
                </p14:cNvPr>
                <p14:cNvContentPartPr/>
                <p14:nvPr/>
              </p14:nvContentPartPr>
              <p14:xfrm>
                <a:off x="1952880" y="1731100"/>
                <a:ext cx="657360" cy="505440"/>
              </p14:xfrm>
            </p:contentPart>
          </mc:Choice>
          <mc:Fallback>
            <p:pic>
              <p:nvPicPr>
                <p:cNvPr id="11" name="Ink 10">
                  <a:extLst>
                    <a:ext uri="{FF2B5EF4-FFF2-40B4-BE49-F238E27FC236}">
                      <a16:creationId xmlns:a16="http://schemas.microsoft.com/office/drawing/2014/main" id="{03E15033-88F1-F9F2-3BF2-E671E015F9B5}"/>
                    </a:ext>
                  </a:extLst>
                </p:cNvPr>
                <p:cNvPicPr/>
                <p:nvPr/>
              </p:nvPicPr>
              <p:blipFill>
                <a:blip r:embed="rId11"/>
                <a:stretch>
                  <a:fillRect/>
                </a:stretch>
              </p:blipFill>
              <p:spPr>
                <a:xfrm>
                  <a:off x="1935240" y="1713100"/>
                  <a:ext cx="693000" cy="541080"/>
                </a:xfrm>
                <a:prstGeom prst="rect">
                  <a:avLst/>
                </a:prstGeom>
              </p:spPr>
            </p:pic>
          </mc:Fallback>
        </mc:AlternateContent>
      </p:grpSp>
      <p:grpSp>
        <p:nvGrpSpPr>
          <p:cNvPr id="16" name="Group 15">
            <a:extLst>
              <a:ext uri="{FF2B5EF4-FFF2-40B4-BE49-F238E27FC236}">
                <a16:creationId xmlns:a16="http://schemas.microsoft.com/office/drawing/2014/main" id="{32E70735-1B61-1ED7-2913-3C0EC5A56D7B}"/>
              </a:ext>
            </a:extLst>
          </p:cNvPr>
          <p:cNvGrpSpPr/>
          <p:nvPr/>
        </p:nvGrpSpPr>
        <p:grpSpPr>
          <a:xfrm>
            <a:off x="6425880" y="2144020"/>
            <a:ext cx="639720" cy="423360"/>
            <a:chOff x="6425880" y="2144020"/>
            <a:chExt cx="639720" cy="423360"/>
          </a:xfrm>
        </p:grpSpPr>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D059F342-D902-38E0-9A31-DD5BF8C11AC0}"/>
                    </a:ext>
                  </a:extLst>
                </p14:cNvPr>
                <p14:cNvContentPartPr/>
                <p14:nvPr/>
              </p14:nvContentPartPr>
              <p14:xfrm>
                <a:off x="6439920" y="2502220"/>
                <a:ext cx="527760" cy="65160"/>
              </p14:xfrm>
            </p:contentPart>
          </mc:Choice>
          <mc:Fallback>
            <p:pic>
              <p:nvPicPr>
                <p:cNvPr id="13" name="Ink 12">
                  <a:extLst>
                    <a:ext uri="{FF2B5EF4-FFF2-40B4-BE49-F238E27FC236}">
                      <a16:creationId xmlns:a16="http://schemas.microsoft.com/office/drawing/2014/main" id="{D059F342-D902-38E0-9A31-DD5BF8C11AC0}"/>
                    </a:ext>
                  </a:extLst>
                </p:cNvPr>
                <p:cNvPicPr/>
                <p:nvPr/>
              </p:nvPicPr>
              <p:blipFill>
                <a:blip r:embed="rId13"/>
                <a:stretch>
                  <a:fillRect/>
                </a:stretch>
              </p:blipFill>
              <p:spPr>
                <a:xfrm>
                  <a:off x="6422280" y="2484580"/>
                  <a:ext cx="563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DDAA103F-37DB-8ECC-329A-5CCDEF5BE31A}"/>
                    </a:ext>
                  </a:extLst>
                </p14:cNvPr>
                <p14:cNvContentPartPr/>
                <p14:nvPr/>
              </p14:nvContentPartPr>
              <p14:xfrm>
                <a:off x="6434520" y="2144020"/>
                <a:ext cx="631080" cy="408240"/>
              </p14:xfrm>
            </p:contentPart>
          </mc:Choice>
          <mc:Fallback>
            <p:pic>
              <p:nvPicPr>
                <p:cNvPr id="14" name="Ink 13">
                  <a:extLst>
                    <a:ext uri="{FF2B5EF4-FFF2-40B4-BE49-F238E27FC236}">
                      <a16:creationId xmlns:a16="http://schemas.microsoft.com/office/drawing/2014/main" id="{DDAA103F-37DB-8ECC-329A-5CCDEF5BE31A}"/>
                    </a:ext>
                  </a:extLst>
                </p:cNvPr>
                <p:cNvPicPr/>
                <p:nvPr/>
              </p:nvPicPr>
              <p:blipFill>
                <a:blip r:embed="rId15"/>
                <a:stretch>
                  <a:fillRect/>
                </a:stretch>
              </p:blipFill>
              <p:spPr>
                <a:xfrm>
                  <a:off x="6416880" y="2126380"/>
                  <a:ext cx="666720" cy="443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50FFE9ED-FD9F-F14D-4C67-7ACAC6D7ECEB}"/>
                    </a:ext>
                  </a:extLst>
                </p14:cNvPr>
                <p14:cNvContentPartPr/>
                <p14:nvPr/>
              </p14:nvContentPartPr>
              <p14:xfrm>
                <a:off x="6425880" y="2272180"/>
                <a:ext cx="45720" cy="211680"/>
              </p14:xfrm>
            </p:contentPart>
          </mc:Choice>
          <mc:Fallback>
            <p:pic>
              <p:nvPicPr>
                <p:cNvPr id="15" name="Ink 14">
                  <a:extLst>
                    <a:ext uri="{FF2B5EF4-FFF2-40B4-BE49-F238E27FC236}">
                      <a16:creationId xmlns:a16="http://schemas.microsoft.com/office/drawing/2014/main" id="{50FFE9ED-FD9F-F14D-4C67-7ACAC6D7ECEB}"/>
                    </a:ext>
                  </a:extLst>
                </p:cNvPr>
                <p:cNvPicPr/>
                <p:nvPr/>
              </p:nvPicPr>
              <p:blipFill>
                <a:blip r:embed="rId17"/>
                <a:stretch>
                  <a:fillRect/>
                </a:stretch>
              </p:blipFill>
              <p:spPr>
                <a:xfrm>
                  <a:off x="6408240" y="2254180"/>
                  <a:ext cx="81360" cy="247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9021DEEC-BB65-49A1-A9A0-279B8C1EFEBB}"/>
                  </a:ext>
                </a:extLst>
              </p14:cNvPr>
              <p14:cNvContentPartPr/>
              <p14:nvPr/>
            </p14:nvContentPartPr>
            <p14:xfrm>
              <a:off x="1709160" y="3316180"/>
              <a:ext cx="613440" cy="454680"/>
            </p14:xfrm>
          </p:contentPart>
        </mc:Choice>
        <mc:Fallback>
          <p:pic>
            <p:nvPicPr>
              <p:cNvPr id="17" name="Ink 16">
                <a:extLst>
                  <a:ext uri="{FF2B5EF4-FFF2-40B4-BE49-F238E27FC236}">
                    <a16:creationId xmlns:a16="http://schemas.microsoft.com/office/drawing/2014/main" id="{9021DEEC-BB65-49A1-A9A0-279B8C1EFEBB}"/>
                  </a:ext>
                </a:extLst>
              </p:cNvPr>
              <p:cNvPicPr/>
              <p:nvPr/>
            </p:nvPicPr>
            <p:blipFill>
              <a:blip r:embed="rId19"/>
              <a:stretch>
                <a:fillRect/>
              </a:stretch>
            </p:blipFill>
            <p:spPr>
              <a:xfrm>
                <a:off x="1691520" y="3298180"/>
                <a:ext cx="649080" cy="490320"/>
              </a:xfrm>
              <a:prstGeom prst="rect">
                <a:avLst/>
              </a:prstGeom>
            </p:spPr>
          </p:pic>
        </mc:Fallback>
      </mc:AlternateContent>
    </p:spTree>
    <p:extLst>
      <p:ext uri="{BB962C8B-B14F-4D97-AF65-F5344CB8AC3E}">
        <p14:creationId xmlns:p14="http://schemas.microsoft.com/office/powerpoint/2010/main" val="226224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2674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5FF40393-545D-53DF-F8B0-FC6C130ECB9A}"/>
              </a:ext>
            </a:extLst>
          </p:cNvPr>
          <p:cNvSpPr txBox="1"/>
          <p:nvPr/>
        </p:nvSpPr>
        <p:spPr>
          <a:xfrm>
            <a:off x="5416551" y="162262"/>
            <a:ext cx="2851150" cy="3416320"/>
          </a:xfrm>
          <a:prstGeom prst="rect">
            <a:avLst/>
          </a:prstGeom>
          <a:noFill/>
        </p:spPr>
        <p:txBody>
          <a:bodyPr wrap="square" rtlCol="0">
            <a:spAutoFit/>
          </a:bodyPr>
          <a:lstStyle/>
          <a:p>
            <a:r>
              <a:rPr lang="en-US" sz="2400">
                <a:solidFill>
                  <a:srgbClr val="00B0F0"/>
                </a:solidFill>
                <a:hlinkClick r:id="rId4">
                  <a:extLst>
                    <a:ext uri="{A12FA001-AC4F-418D-AE19-62706E023703}">
                      <ahyp:hlinkClr xmlns:ahyp="http://schemas.microsoft.com/office/drawing/2018/hyperlinkcolor" val="tx"/>
                    </a:ext>
                  </a:extLst>
                </a:hlinkClick>
              </a:rPr>
              <a:t>www.sefaria.org</a:t>
            </a:r>
            <a:endParaRPr lang="en-US" sz="2400">
              <a:solidFill>
                <a:srgbClr val="00B0F0"/>
              </a:solidFill>
            </a:endParaRPr>
          </a:p>
          <a:p>
            <a:pPr algn="r"/>
            <a:r>
              <a:rPr lang="he-IL" sz="2400">
                <a:solidFill>
                  <a:schemeClr val="bg1"/>
                </a:solidFill>
                <a:cs typeface="+mj-cs"/>
              </a:rPr>
              <a:t>יא  יְשַׁבַּח מַדְבְּרָא וְקִרְוִין דְיַתְבִין בֵּיהּ פְּצִיחִין יָתְבִין מִדְבַּר עַרְבָאִי יְשַׁבְּחוּן מֵיתַיָא כַּד יִפְקוּן מִבָּתֵּי עַלְמֵיהוֹן מְרֵישֵׁי טוּרַיָא יְרִימוּן קָלְהוֹן: יב  יְשַׁווּן קֳדָם יְיָ יְקָרָא וְתוּשְׁבַּחְתֵּהּ בְּנַגְוָן יְחַווּן:</a:t>
            </a:r>
            <a:endParaRPr lang="en-US" sz="1600"/>
          </a:p>
        </p:txBody>
      </p:sp>
      <p:pic>
        <p:nvPicPr>
          <p:cNvPr id="4" name="Picture 3">
            <a:extLst>
              <a:ext uri="{FF2B5EF4-FFF2-40B4-BE49-F238E27FC236}">
                <a16:creationId xmlns:a16="http://schemas.microsoft.com/office/drawing/2014/main" id="{CDB0E5CA-453B-F7C9-609D-7AA5C763121F}"/>
              </a:ext>
            </a:extLst>
          </p:cNvPr>
          <p:cNvPicPr>
            <a:picLocks noChangeAspect="1"/>
          </p:cNvPicPr>
          <p:nvPr/>
        </p:nvPicPr>
        <p:blipFill>
          <a:blip r:embed="rId5"/>
          <a:stretch>
            <a:fillRect/>
          </a:stretch>
        </p:blipFill>
        <p:spPr>
          <a:xfrm>
            <a:off x="796026" y="108094"/>
            <a:ext cx="4173749" cy="6135339"/>
          </a:xfrm>
          <a:prstGeom prst="rect">
            <a:avLst/>
          </a:prstGeom>
        </p:spPr>
      </p:pic>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84BFD962-CBF2-0CCC-6332-063A90B52BF4}"/>
                  </a:ext>
                </a:extLst>
              </p14:cNvPr>
              <p14:cNvContentPartPr/>
              <p14:nvPr/>
            </p14:nvContentPartPr>
            <p14:xfrm>
              <a:off x="7491120" y="1665580"/>
              <a:ext cx="771480" cy="494640"/>
            </p14:xfrm>
          </p:contentPart>
        </mc:Choice>
        <mc:Fallback>
          <p:pic>
            <p:nvPicPr>
              <p:cNvPr id="7" name="Ink 6">
                <a:extLst>
                  <a:ext uri="{FF2B5EF4-FFF2-40B4-BE49-F238E27FC236}">
                    <a16:creationId xmlns:a16="http://schemas.microsoft.com/office/drawing/2014/main" id="{84BFD962-CBF2-0CCC-6332-063A90B52BF4}"/>
                  </a:ext>
                </a:extLst>
              </p:cNvPr>
              <p:cNvPicPr/>
              <p:nvPr/>
            </p:nvPicPr>
            <p:blipFill>
              <a:blip r:embed="rId7"/>
              <a:stretch>
                <a:fillRect/>
              </a:stretch>
            </p:blipFill>
            <p:spPr>
              <a:xfrm>
                <a:off x="7473480" y="1647940"/>
                <a:ext cx="807120" cy="530280"/>
              </a:xfrm>
              <a:prstGeom prst="rect">
                <a:avLst/>
              </a:prstGeom>
            </p:spPr>
          </p:pic>
        </mc:Fallback>
      </mc:AlternateContent>
      <p:grpSp>
        <p:nvGrpSpPr>
          <p:cNvPr id="12" name="Group 11">
            <a:extLst>
              <a:ext uri="{FF2B5EF4-FFF2-40B4-BE49-F238E27FC236}">
                <a16:creationId xmlns:a16="http://schemas.microsoft.com/office/drawing/2014/main" id="{26FF2DB6-19ED-110E-BF5E-1A24F5F4ABF5}"/>
              </a:ext>
            </a:extLst>
          </p:cNvPr>
          <p:cNvGrpSpPr/>
          <p:nvPr/>
        </p:nvGrpSpPr>
        <p:grpSpPr>
          <a:xfrm>
            <a:off x="5917920" y="1706620"/>
            <a:ext cx="2404440" cy="785880"/>
            <a:chOff x="5917920" y="1706620"/>
            <a:chExt cx="2404440" cy="785880"/>
          </a:xfrm>
        </p:grpSpPr>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A97A8712-50CA-66C3-327C-2FBEC5949069}"/>
                    </a:ext>
                  </a:extLst>
                </p14:cNvPr>
                <p14:cNvContentPartPr/>
                <p14:nvPr/>
              </p14:nvContentPartPr>
              <p14:xfrm>
                <a:off x="5917920" y="1706620"/>
                <a:ext cx="697680" cy="342720"/>
              </p14:xfrm>
            </p:contentPart>
          </mc:Choice>
          <mc:Fallback>
            <p:pic>
              <p:nvPicPr>
                <p:cNvPr id="9" name="Ink 8">
                  <a:extLst>
                    <a:ext uri="{FF2B5EF4-FFF2-40B4-BE49-F238E27FC236}">
                      <a16:creationId xmlns:a16="http://schemas.microsoft.com/office/drawing/2014/main" id="{A97A8712-50CA-66C3-327C-2FBEC5949069}"/>
                    </a:ext>
                  </a:extLst>
                </p:cNvPr>
                <p:cNvPicPr/>
                <p:nvPr/>
              </p:nvPicPr>
              <p:blipFill>
                <a:blip r:embed="rId9"/>
                <a:stretch>
                  <a:fillRect/>
                </a:stretch>
              </p:blipFill>
              <p:spPr>
                <a:xfrm>
                  <a:off x="5899920" y="1688980"/>
                  <a:ext cx="73332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C74A5750-6CE7-72B1-AB3D-D5370B2E5AE1}"/>
                    </a:ext>
                  </a:extLst>
                </p14:cNvPr>
                <p14:cNvContentPartPr/>
                <p14:nvPr/>
              </p14:nvContentPartPr>
              <p14:xfrm>
                <a:off x="7248120" y="2005420"/>
                <a:ext cx="1074240" cy="487080"/>
              </p14:xfrm>
            </p:contentPart>
          </mc:Choice>
          <mc:Fallback>
            <p:pic>
              <p:nvPicPr>
                <p:cNvPr id="11" name="Ink 10">
                  <a:extLst>
                    <a:ext uri="{FF2B5EF4-FFF2-40B4-BE49-F238E27FC236}">
                      <a16:creationId xmlns:a16="http://schemas.microsoft.com/office/drawing/2014/main" id="{C74A5750-6CE7-72B1-AB3D-D5370B2E5AE1}"/>
                    </a:ext>
                  </a:extLst>
                </p:cNvPr>
                <p:cNvPicPr/>
                <p:nvPr/>
              </p:nvPicPr>
              <p:blipFill>
                <a:blip r:embed="rId11"/>
                <a:stretch>
                  <a:fillRect/>
                </a:stretch>
              </p:blipFill>
              <p:spPr>
                <a:xfrm>
                  <a:off x="7230120" y="1987780"/>
                  <a:ext cx="1109880" cy="52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B334DF2E-3A15-7260-A2A1-3E50C35F7151}"/>
                  </a:ext>
                </a:extLst>
              </p14:cNvPr>
              <p14:cNvContentPartPr/>
              <p14:nvPr/>
            </p14:nvContentPartPr>
            <p14:xfrm>
              <a:off x="5632080" y="2420500"/>
              <a:ext cx="830520" cy="404640"/>
            </p14:xfrm>
          </p:contentPart>
        </mc:Choice>
        <mc:Fallback>
          <p:pic>
            <p:nvPicPr>
              <p:cNvPr id="13" name="Ink 12">
                <a:extLst>
                  <a:ext uri="{FF2B5EF4-FFF2-40B4-BE49-F238E27FC236}">
                    <a16:creationId xmlns:a16="http://schemas.microsoft.com/office/drawing/2014/main" id="{B334DF2E-3A15-7260-A2A1-3E50C35F7151}"/>
                  </a:ext>
                </a:extLst>
              </p:cNvPr>
              <p:cNvPicPr/>
              <p:nvPr/>
            </p:nvPicPr>
            <p:blipFill>
              <a:blip r:embed="rId13"/>
              <a:stretch>
                <a:fillRect/>
              </a:stretch>
            </p:blipFill>
            <p:spPr>
              <a:xfrm>
                <a:off x="5614080" y="2402860"/>
                <a:ext cx="866160" cy="440280"/>
              </a:xfrm>
              <a:prstGeom prst="rect">
                <a:avLst/>
              </a:prstGeom>
            </p:spPr>
          </p:pic>
        </mc:Fallback>
      </mc:AlternateContent>
      <p:grpSp>
        <p:nvGrpSpPr>
          <p:cNvPr id="28" name="Group 27">
            <a:extLst>
              <a:ext uri="{FF2B5EF4-FFF2-40B4-BE49-F238E27FC236}">
                <a16:creationId xmlns:a16="http://schemas.microsoft.com/office/drawing/2014/main" id="{F384626D-CCFC-0B35-13C1-B493BE0F3A50}"/>
              </a:ext>
            </a:extLst>
          </p:cNvPr>
          <p:cNvGrpSpPr/>
          <p:nvPr/>
        </p:nvGrpSpPr>
        <p:grpSpPr>
          <a:xfrm>
            <a:off x="6199080" y="1695820"/>
            <a:ext cx="2387520" cy="2283480"/>
            <a:chOff x="6199080" y="1695820"/>
            <a:chExt cx="2387520" cy="2283480"/>
          </a:xfrm>
        </p:grpSpPr>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E7A8FD70-E542-4D70-80E7-11671F32CFDE}"/>
                    </a:ext>
                  </a:extLst>
                </p14:cNvPr>
                <p14:cNvContentPartPr/>
                <p14:nvPr/>
              </p14:nvContentPartPr>
              <p14:xfrm>
                <a:off x="8579400" y="1695820"/>
                <a:ext cx="1080" cy="9000"/>
              </p14:xfrm>
            </p:contentPart>
          </mc:Choice>
          <mc:Fallback>
            <p:pic>
              <p:nvPicPr>
                <p:cNvPr id="14" name="Ink 13">
                  <a:extLst>
                    <a:ext uri="{FF2B5EF4-FFF2-40B4-BE49-F238E27FC236}">
                      <a16:creationId xmlns:a16="http://schemas.microsoft.com/office/drawing/2014/main" id="{E7A8FD70-E542-4D70-80E7-11671F32CFDE}"/>
                    </a:ext>
                  </a:extLst>
                </p:cNvPr>
                <p:cNvPicPr/>
                <p:nvPr/>
              </p:nvPicPr>
              <p:blipFill>
                <a:blip r:embed="rId15"/>
                <a:stretch>
                  <a:fillRect/>
                </a:stretch>
              </p:blipFill>
              <p:spPr>
                <a:xfrm>
                  <a:off x="8561400" y="1678180"/>
                  <a:ext cx="367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9845E224-9EC4-3284-A09C-7F7EA21E2D55}"/>
                    </a:ext>
                  </a:extLst>
                </p14:cNvPr>
                <p14:cNvContentPartPr/>
                <p14:nvPr/>
              </p14:nvContentPartPr>
              <p14:xfrm>
                <a:off x="8565360" y="2187220"/>
                <a:ext cx="360" cy="18360"/>
              </p14:xfrm>
            </p:contentPart>
          </mc:Choice>
          <mc:Fallback>
            <p:pic>
              <p:nvPicPr>
                <p:cNvPr id="15" name="Ink 14">
                  <a:extLst>
                    <a:ext uri="{FF2B5EF4-FFF2-40B4-BE49-F238E27FC236}">
                      <a16:creationId xmlns:a16="http://schemas.microsoft.com/office/drawing/2014/main" id="{9845E224-9EC4-3284-A09C-7F7EA21E2D55}"/>
                    </a:ext>
                  </a:extLst>
                </p:cNvPr>
                <p:cNvPicPr/>
                <p:nvPr/>
              </p:nvPicPr>
              <p:blipFill>
                <a:blip r:embed="rId17"/>
                <a:stretch>
                  <a:fillRect/>
                </a:stretch>
              </p:blipFill>
              <p:spPr>
                <a:xfrm>
                  <a:off x="8547720" y="2169580"/>
                  <a:ext cx="360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7A6F6006-A916-F340-E1BE-85AFB349360D}"/>
                    </a:ext>
                  </a:extLst>
                </p14:cNvPr>
                <p14:cNvContentPartPr/>
                <p14:nvPr/>
              </p14:nvContentPartPr>
              <p14:xfrm>
                <a:off x="8564640" y="1802740"/>
                <a:ext cx="3600" cy="309600"/>
              </p14:xfrm>
            </p:contentPart>
          </mc:Choice>
          <mc:Fallback>
            <p:pic>
              <p:nvPicPr>
                <p:cNvPr id="16" name="Ink 15">
                  <a:extLst>
                    <a:ext uri="{FF2B5EF4-FFF2-40B4-BE49-F238E27FC236}">
                      <a16:creationId xmlns:a16="http://schemas.microsoft.com/office/drawing/2014/main" id="{7A6F6006-A916-F340-E1BE-85AFB349360D}"/>
                    </a:ext>
                  </a:extLst>
                </p:cNvPr>
                <p:cNvPicPr/>
                <p:nvPr/>
              </p:nvPicPr>
              <p:blipFill>
                <a:blip r:embed="rId19"/>
                <a:stretch>
                  <a:fillRect/>
                </a:stretch>
              </p:blipFill>
              <p:spPr>
                <a:xfrm>
                  <a:off x="8547000" y="1784740"/>
                  <a:ext cx="3924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DD19CC8F-A09C-81CA-98EC-31813018791D}"/>
                    </a:ext>
                  </a:extLst>
                </p14:cNvPr>
                <p14:cNvContentPartPr/>
                <p14:nvPr/>
              </p14:nvContentPartPr>
              <p14:xfrm>
                <a:off x="8559960" y="1773940"/>
                <a:ext cx="16560" cy="470520"/>
              </p14:xfrm>
            </p:contentPart>
          </mc:Choice>
          <mc:Fallback>
            <p:pic>
              <p:nvPicPr>
                <p:cNvPr id="17" name="Ink 16">
                  <a:extLst>
                    <a:ext uri="{FF2B5EF4-FFF2-40B4-BE49-F238E27FC236}">
                      <a16:creationId xmlns:a16="http://schemas.microsoft.com/office/drawing/2014/main" id="{DD19CC8F-A09C-81CA-98EC-31813018791D}"/>
                    </a:ext>
                  </a:extLst>
                </p:cNvPr>
                <p:cNvPicPr/>
                <p:nvPr/>
              </p:nvPicPr>
              <p:blipFill>
                <a:blip r:embed="rId21"/>
                <a:stretch>
                  <a:fillRect/>
                </a:stretch>
              </p:blipFill>
              <p:spPr>
                <a:xfrm>
                  <a:off x="8542320" y="1756300"/>
                  <a:ext cx="52200" cy="506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91AF338F-9C5A-0BEE-B1AF-015B24C735F3}"/>
                    </a:ext>
                  </a:extLst>
                </p14:cNvPr>
                <p14:cNvContentPartPr/>
                <p14:nvPr/>
              </p14:nvContentPartPr>
              <p14:xfrm>
                <a:off x="8573280" y="2299540"/>
                <a:ext cx="5760" cy="213480"/>
              </p14:xfrm>
            </p:contentPart>
          </mc:Choice>
          <mc:Fallback>
            <p:pic>
              <p:nvPicPr>
                <p:cNvPr id="18" name="Ink 17">
                  <a:extLst>
                    <a:ext uri="{FF2B5EF4-FFF2-40B4-BE49-F238E27FC236}">
                      <a16:creationId xmlns:a16="http://schemas.microsoft.com/office/drawing/2014/main" id="{91AF338F-9C5A-0BEE-B1AF-015B24C735F3}"/>
                    </a:ext>
                  </a:extLst>
                </p:cNvPr>
                <p:cNvPicPr/>
                <p:nvPr/>
              </p:nvPicPr>
              <p:blipFill>
                <a:blip r:embed="rId23"/>
                <a:stretch>
                  <a:fillRect/>
                </a:stretch>
              </p:blipFill>
              <p:spPr>
                <a:xfrm>
                  <a:off x="8555640" y="2281540"/>
                  <a:ext cx="414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F2BB6793-DDF5-5A64-7876-9E94EA12D5E9}"/>
                    </a:ext>
                  </a:extLst>
                </p14:cNvPr>
                <p14:cNvContentPartPr/>
                <p14:nvPr/>
              </p14:nvContentPartPr>
              <p14:xfrm>
                <a:off x="8553840" y="2505460"/>
                <a:ext cx="27360" cy="262440"/>
              </p14:xfrm>
            </p:contentPart>
          </mc:Choice>
          <mc:Fallback>
            <p:pic>
              <p:nvPicPr>
                <p:cNvPr id="20" name="Ink 19">
                  <a:extLst>
                    <a:ext uri="{FF2B5EF4-FFF2-40B4-BE49-F238E27FC236}">
                      <a16:creationId xmlns:a16="http://schemas.microsoft.com/office/drawing/2014/main" id="{F2BB6793-DDF5-5A64-7876-9E94EA12D5E9}"/>
                    </a:ext>
                  </a:extLst>
                </p:cNvPr>
                <p:cNvPicPr/>
                <p:nvPr/>
              </p:nvPicPr>
              <p:blipFill>
                <a:blip r:embed="rId25"/>
                <a:stretch>
                  <a:fillRect/>
                </a:stretch>
              </p:blipFill>
              <p:spPr>
                <a:xfrm>
                  <a:off x="8535840" y="2487460"/>
                  <a:ext cx="6300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0E989115-F98B-EA5A-5954-82BC6E979760}"/>
                    </a:ext>
                  </a:extLst>
                </p14:cNvPr>
                <p14:cNvContentPartPr/>
                <p14:nvPr/>
              </p14:nvContentPartPr>
              <p14:xfrm>
                <a:off x="8571480" y="3015940"/>
                <a:ext cx="1080" cy="12960"/>
              </p14:xfrm>
            </p:contentPart>
          </mc:Choice>
          <mc:Fallback>
            <p:pic>
              <p:nvPicPr>
                <p:cNvPr id="21" name="Ink 20">
                  <a:extLst>
                    <a:ext uri="{FF2B5EF4-FFF2-40B4-BE49-F238E27FC236}">
                      <a16:creationId xmlns:a16="http://schemas.microsoft.com/office/drawing/2014/main" id="{0E989115-F98B-EA5A-5954-82BC6E979760}"/>
                    </a:ext>
                  </a:extLst>
                </p:cNvPr>
                <p:cNvPicPr/>
                <p:nvPr/>
              </p:nvPicPr>
              <p:blipFill>
                <a:blip r:embed="rId27"/>
                <a:stretch>
                  <a:fillRect/>
                </a:stretch>
              </p:blipFill>
              <p:spPr>
                <a:xfrm>
                  <a:off x="8553480" y="2998300"/>
                  <a:ext cx="367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2D02ECA3-6D37-6910-AF91-864E8E1D476D}"/>
                    </a:ext>
                  </a:extLst>
                </p14:cNvPr>
                <p14:cNvContentPartPr/>
                <p14:nvPr/>
              </p14:nvContentPartPr>
              <p14:xfrm>
                <a:off x="8483640" y="3670420"/>
                <a:ext cx="28440" cy="124920"/>
              </p14:xfrm>
            </p:contentPart>
          </mc:Choice>
          <mc:Fallback>
            <p:pic>
              <p:nvPicPr>
                <p:cNvPr id="19" name="Ink 18">
                  <a:extLst>
                    <a:ext uri="{FF2B5EF4-FFF2-40B4-BE49-F238E27FC236}">
                      <a16:creationId xmlns:a16="http://schemas.microsoft.com/office/drawing/2014/main" id="{2D02ECA3-6D37-6910-AF91-864E8E1D476D}"/>
                    </a:ext>
                  </a:extLst>
                </p:cNvPr>
                <p:cNvPicPr/>
                <p:nvPr/>
              </p:nvPicPr>
              <p:blipFill>
                <a:blip r:embed="rId29"/>
                <a:stretch>
                  <a:fillRect/>
                </a:stretch>
              </p:blipFill>
              <p:spPr>
                <a:xfrm>
                  <a:off x="8466000" y="3652420"/>
                  <a:ext cx="640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BF6E111C-96D6-F30D-3A52-72618BC680FF}"/>
                    </a:ext>
                  </a:extLst>
                </p14:cNvPr>
                <p14:cNvContentPartPr/>
                <p14:nvPr/>
              </p14:nvContentPartPr>
              <p14:xfrm>
                <a:off x="7836360" y="3201700"/>
                <a:ext cx="720720" cy="660240"/>
              </p14:xfrm>
            </p:contentPart>
          </mc:Choice>
          <mc:Fallback>
            <p:pic>
              <p:nvPicPr>
                <p:cNvPr id="22" name="Ink 21">
                  <a:extLst>
                    <a:ext uri="{FF2B5EF4-FFF2-40B4-BE49-F238E27FC236}">
                      <a16:creationId xmlns:a16="http://schemas.microsoft.com/office/drawing/2014/main" id="{BF6E111C-96D6-F30D-3A52-72618BC680FF}"/>
                    </a:ext>
                  </a:extLst>
                </p:cNvPr>
                <p:cNvPicPr/>
                <p:nvPr/>
              </p:nvPicPr>
              <p:blipFill>
                <a:blip r:embed="rId31"/>
                <a:stretch>
                  <a:fillRect/>
                </a:stretch>
              </p:blipFill>
              <p:spPr>
                <a:xfrm>
                  <a:off x="7818360" y="3183700"/>
                  <a:ext cx="756360" cy="695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D5BB50A7-5C09-1762-95DC-7042A3C34AB9}"/>
                    </a:ext>
                  </a:extLst>
                </p14:cNvPr>
                <p14:cNvContentPartPr/>
                <p14:nvPr/>
              </p14:nvContentPartPr>
              <p14:xfrm>
                <a:off x="7255320" y="3834580"/>
                <a:ext cx="517320" cy="23040"/>
              </p14:xfrm>
            </p:contentPart>
          </mc:Choice>
          <mc:Fallback>
            <p:pic>
              <p:nvPicPr>
                <p:cNvPr id="23" name="Ink 22">
                  <a:extLst>
                    <a:ext uri="{FF2B5EF4-FFF2-40B4-BE49-F238E27FC236}">
                      <a16:creationId xmlns:a16="http://schemas.microsoft.com/office/drawing/2014/main" id="{D5BB50A7-5C09-1762-95DC-7042A3C34AB9}"/>
                    </a:ext>
                  </a:extLst>
                </p:cNvPr>
                <p:cNvPicPr/>
                <p:nvPr/>
              </p:nvPicPr>
              <p:blipFill>
                <a:blip r:embed="rId33"/>
                <a:stretch>
                  <a:fillRect/>
                </a:stretch>
              </p:blipFill>
              <p:spPr>
                <a:xfrm>
                  <a:off x="7237320" y="3816940"/>
                  <a:ext cx="5529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EFE16F7E-A8D0-AC93-6C36-BB6D9F41772D}"/>
                    </a:ext>
                  </a:extLst>
                </p14:cNvPr>
                <p14:cNvContentPartPr/>
                <p14:nvPr/>
              </p14:nvContentPartPr>
              <p14:xfrm>
                <a:off x="6199080" y="3865900"/>
                <a:ext cx="66960" cy="6480"/>
              </p14:xfrm>
            </p:contentPart>
          </mc:Choice>
          <mc:Fallback>
            <p:pic>
              <p:nvPicPr>
                <p:cNvPr id="24" name="Ink 23">
                  <a:extLst>
                    <a:ext uri="{FF2B5EF4-FFF2-40B4-BE49-F238E27FC236}">
                      <a16:creationId xmlns:a16="http://schemas.microsoft.com/office/drawing/2014/main" id="{EFE16F7E-A8D0-AC93-6C36-BB6D9F41772D}"/>
                    </a:ext>
                  </a:extLst>
                </p:cNvPr>
                <p:cNvPicPr/>
                <p:nvPr/>
              </p:nvPicPr>
              <p:blipFill>
                <a:blip r:embed="rId35"/>
                <a:stretch>
                  <a:fillRect/>
                </a:stretch>
              </p:blipFill>
              <p:spPr>
                <a:xfrm>
                  <a:off x="6181080" y="3848260"/>
                  <a:ext cx="1026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AC4E5F52-E17E-A145-724A-3CBDFA54C493}"/>
                    </a:ext>
                  </a:extLst>
                </p14:cNvPr>
                <p14:cNvContentPartPr/>
                <p14:nvPr/>
              </p14:nvContentPartPr>
              <p14:xfrm>
                <a:off x="6281160" y="1752340"/>
                <a:ext cx="2305440" cy="2226960"/>
              </p14:xfrm>
            </p:contentPart>
          </mc:Choice>
          <mc:Fallback>
            <p:pic>
              <p:nvPicPr>
                <p:cNvPr id="27" name="Ink 26">
                  <a:extLst>
                    <a:ext uri="{FF2B5EF4-FFF2-40B4-BE49-F238E27FC236}">
                      <a16:creationId xmlns:a16="http://schemas.microsoft.com/office/drawing/2014/main" id="{AC4E5F52-E17E-A145-724A-3CBDFA54C493}"/>
                    </a:ext>
                  </a:extLst>
                </p:cNvPr>
                <p:cNvPicPr/>
                <p:nvPr/>
              </p:nvPicPr>
              <p:blipFill>
                <a:blip r:embed="rId37"/>
                <a:stretch>
                  <a:fillRect/>
                </a:stretch>
              </p:blipFill>
              <p:spPr>
                <a:xfrm>
                  <a:off x="6263160" y="1734700"/>
                  <a:ext cx="2341080" cy="2262600"/>
                </a:xfrm>
                <a:prstGeom prst="rect">
                  <a:avLst/>
                </a:prstGeom>
              </p:spPr>
            </p:pic>
          </mc:Fallback>
        </mc:AlternateContent>
      </p:grpSp>
    </p:spTree>
    <p:extLst>
      <p:ext uri="{BB962C8B-B14F-4D97-AF65-F5344CB8AC3E}">
        <p14:creationId xmlns:p14="http://schemas.microsoft.com/office/powerpoint/2010/main" val="3968893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31750"/>
            <a:ext cx="9715500" cy="631464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90500" y="70135"/>
            <a:ext cx="9175750" cy="5509200"/>
          </a:xfrm>
          <a:prstGeom prst="rect">
            <a:avLst/>
          </a:prstGeom>
          <a:noFill/>
        </p:spPr>
        <p:txBody>
          <a:bodyPr wrap="square" rtlCol="0">
            <a:spAutoFit/>
          </a:bodyPr>
          <a:lstStyle/>
          <a:p>
            <a:pPr rtl="0">
              <a:spcBef>
                <a:spcPts val="0"/>
              </a:spcBef>
              <a:spcAft>
                <a:spcPts val="0"/>
              </a:spcAft>
            </a:pPr>
            <a:r>
              <a:rPr lang="en-US" sz="2200" b="1" i="0" u="none" strike="noStrike">
                <a:solidFill>
                  <a:srgbClr val="FFC000"/>
                </a:solidFill>
                <a:effectLst/>
                <a:latin typeface="Arial" panose="020B0604020202020204" pitchFamily="34" charset="0"/>
              </a:rPr>
              <a:t>Rashi on Isaiah 42:11 Parts 1-4</a:t>
            </a:r>
            <a:endParaRPr lang="en-US" sz="2200" b="0">
              <a:solidFill>
                <a:srgbClr val="FFC000"/>
              </a:solidFill>
              <a:effectLst/>
            </a:endParaRPr>
          </a:p>
          <a:p>
            <a:pPr algn="r" rtl="1">
              <a:spcBef>
                <a:spcPts val="0"/>
              </a:spcBef>
              <a:spcAft>
                <a:spcPts val="0"/>
              </a:spcAft>
            </a:pPr>
            <a:r>
              <a:rPr lang="he-IL" sz="2200" b="1" i="0" u="none" strike="noStrike">
                <a:solidFill>
                  <a:srgbClr val="FFFF00"/>
                </a:solidFill>
                <a:effectLst/>
                <a:latin typeface="Arial" panose="020B0604020202020204" pitchFamily="34" charset="0"/>
                <a:cs typeface="+mj-cs"/>
              </a:rPr>
              <a:t>ישאו מדבר.</a:t>
            </a:r>
            <a:r>
              <a:rPr lang="he-IL" sz="2200" b="0" i="0" u="none" strike="noStrike">
                <a:solidFill>
                  <a:srgbClr val="FFFF00"/>
                </a:solidFill>
                <a:effectLst/>
                <a:latin typeface="Arial" panose="020B0604020202020204" pitchFamily="34" charset="0"/>
                <a:cs typeface="+mj-cs"/>
              </a:rPr>
              <a:t> קול בשיר:</a:t>
            </a:r>
            <a:endParaRPr lang="he-IL" sz="2200" b="0">
              <a:solidFill>
                <a:srgbClr val="FFFF00"/>
              </a:solidFill>
              <a:effectLst/>
              <a:cs typeface="+mj-cs"/>
            </a:endParaRPr>
          </a:p>
          <a:p>
            <a:pPr rtl="0">
              <a:spcBef>
                <a:spcPts val="0"/>
              </a:spcBef>
              <a:spcAft>
                <a:spcPts val="0"/>
              </a:spcAft>
            </a:pPr>
            <a:r>
              <a:rPr lang="en-US" sz="2200" b="1" i="0" u="none" strike="noStrike">
                <a:solidFill>
                  <a:srgbClr val="FFC000"/>
                </a:solidFill>
                <a:effectLst/>
                <a:latin typeface="Arial" panose="020B0604020202020204" pitchFamily="34" charset="0"/>
              </a:rPr>
              <a:t>The desert and its cities shall raise [their voice]</a:t>
            </a:r>
            <a:r>
              <a:rPr lang="en-US" sz="2200" b="0" i="0" u="none" strike="noStrike">
                <a:solidFill>
                  <a:srgbClr val="FFC000"/>
                </a:solidFill>
                <a:effectLst/>
                <a:latin typeface="Arial" panose="020B0604020202020204" pitchFamily="34" charset="0"/>
              </a:rPr>
              <a:t> their voice in song.</a:t>
            </a:r>
            <a:endParaRPr lang="en-US" sz="2200" b="0">
              <a:solidFill>
                <a:srgbClr val="FFC000"/>
              </a:solidFill>
              <a:effectLst/>
            </a:endParaRPr>
          </a:p>
          <a:p>
            <a:pPr algn="r" rtl="1">
              <a:spcBef>
                <a:spcPts val="0"/>
              </a:spcBef>
              <a:spcAft>
                <a:spcPts val="0"/>
              </a:spcAft>
            </a:pPr>
            <a:r>
              <a:rPr lang="he-IL" sz="2200" b="1" i="0" u="none" strike="noStrike">
                <a:solidFill>
                  <a:srgbClr val="FFFF00"/>
                </a:solidFill>
                <a:effectLst/>
                <a:latin typeface="Arial" panose="020B0604020202020204" pitchFamily="34" charset="0"/>
                <a:cs typeface="+mj-cs"/>
              </a:rPr>
              <a:t>חצרים תשב קדר.</a:t>
            </a:r>
            <a:r>
              <a:rPr lang="he-IL" sz="2200" b="0" i="0" u="none" strike="noStrike">
                <a:solidFill>
                  <a:srgbClr val="FFFF00"/>
                </a:solidFill>
                <a:effectLst/>
                <a:latin typeface="Arial" panose="020B0604020202020204" pitchFamily="34" charset="0"/>
                <a:cs typeface="+mj-cs"/>
              </a:rPr>
              <a:t> (מוסב על ישאו) מדבר קדר שהם דרים עתה באוהלים ישאו קול וירונו (כמו והחצרים אשר תשב קדר), במדבר קדר שהם דרים עתה באהליהם יהיו ערים וחצרים קבועים:</a:t>
            </a:r>
            <a:endParaRPr lang="he-IL" sz="2200" b="0">
              <a:solidFill>
                <a:srgbClr val="FFFF00"/>
              </a:solidFill>
              <a:effectLst/>
              <a:cs typeface="+mj-cs"/>
            </a:endParaRPr>
          </a:p>
          <a:p>
            <a:pPr rtl="0">
              <a:spcBef>
                <a:spcPts val="0"/>
              </a:spcBef>
              <a:spcAft>
                <a:spcPts val="0"/>
              </a:spcAft>
            </a:pPr>
            <a:r>
              <a:rPr lang="en-US" sz="2200" b="1" i="0" u="none" strike="noStrike">
                <a:solidFill>
                  <a:srgbClr val="FFC000"/>
                </a:solidFill>
                <a:effectLst/>
                <a:latin typeface="Arial" panose="020B0604020202020204" pitchFamily="34" charset="0"/>
              </a:rPr>
              <a:t>Kedar shall be inhabited with villages</a:t>
            </a:r>
            <a:r>
              <a:rPr lang="en-US" sz="2200" b="0" i="0" u="none" strike="noStrike">
                <a:solidFill>
                  <a:srgbClr val="FFC000"/>
                </a:solidFill>
                <a:effectLst/>
                <a:latin typeface="Arial" panose="020B0604020202020204" pitchFamily="34" charset="0"/>
              </a:rPr>
              <a:t> (Connected to </a:t>
            </a:r>
            <a:r>
              <a:rPr lang="en-US" sz="2200" b="0" i="0" u="none" strike="noStrike">
                <a:solidFill>
                  <a:srgbClr val="00B0F0"/>
                </a:solidFill>
                <a:effectLst/>
                <a:latin typeface="Arial" panose="020B0604020202020204" pitchFamily="34" charset="0"/>
              </a:rPr>
              <a:t>“The desert...shall raise.”</a:t>
            </a:r>
            <a:r>
              <a:rPr lang="en-US" sz="2200" b="0" i="0" u="none" strike="noStrike">
                <a:solidFill>
                  <a:srgbClr val="FFC000"/>
                </a:solidFill>
                <a:effectLst/>
                <a:latin typeface="Arial" panose="020B0604020202020204" pitchFamily="34" charset="0"/>
              </a:rPr>
              <a:t> The desert of Kedar, where they now dwell in tents, shall raise their voice and sing. It is like: And the villages with which Kedar is settled.) The desert of Kedar, where they now dwell in tents, will be permanent cities and villages.</a:t>
            </a:r>
            <a:endParaRPr lang="en-US" sz="2200" b="0">
              <a:solidFill>
                <a:srgbClr val="FFC000"/>
              </a:solidFill>
              <a:effectLst/>
            </a:endParaRPr>
          </a:p>
          <a:p>
            <a:pPr algn="r" rtl="1">
              <a:spcBef>
                <a:spcPts val="0"/>
              </a:spcBef>
              <a:spcAft>
                <a:spcPts val="0"/>
              </a:spcAft>
            </a:pPr>
            <a:r>
              <a:rPr lang="he-IL" sz="2200" b="1" i="0" u="none" strike="noStrike">
                <a:solidFill>
                  <a:srgbClr val="FFFF00"/>
                </a:solidFill>
                <a:effectLst/>
                <a:latin typeface="Arial" panose="020B0604020202020204" pitchFamily="34" charset="0"/>
                <a:cs typeface="+mj-cs"/>
              </a:rPr>
              <a:t>יושבי סלע.</a:t>
            </a:r>
            <a:r>
              <a:rPr lang="he-IL" sz="2200" b="0" i="0" u="none" strike="noStrike">
                <a:solidFill>
                  <a:srgbClr val="FFFF00"/>
                </a:solidFill>
                <a:effectLst/>
                <a:latin typeface="Arial" panose="020B0604020202020204" pitchFamily="34" charset="0"/>
                <a:cs typeface="+mj-cs"/>
              </a:rPr>
              <a:t> המתים שיחיו כן ת"י:</a:t>
            </a:r>
            <a:endParaRPr lang="he-IL" sz="2200" b="0">
              <a:solidFill>
                <a:srgbClr val="FFFF00"/>
              </a:solidFill>
              <a:effectLst/>
              <a:cs typeface="+mj-cs"/>
            </a:endParaRPr>
          </a:p>
          <a:p>
            <a:pPr rtl="0">
              <a:spcBef>
                <a:spcPts val="0"/>
              </a:spcBef>
              <a:spcAft>
                <a:spcPts val="0"/>
              </a:spcAft>
            </a:pPr>
            <a:r>
              <a:rPr lang="en-US" sz="2200" b="1" i="0" u="none" strike="noStrike">
                <a:solidFill>
                  <a:srgbClr val="FFC000"/>
                </a:solidFill>
                <a:effectLst/>
                <a:latin typeface="Arial" panose="020B0604020202020204" pitchFamily="34" charset="0"/>
              </a:rPr>
              <a:t>rock dwellers</a:t>
            </a:r>
            <a:r>
              <a:rPr lang="en-US" sz="2200" b="0" i="0" u="none" strike="noStrike">
                <a:solidFill>
                  <a:srgbClr val="FFC000"/>
                </a:solidFill>
                <a:effectLst/>
                <a:latin typeface="Arial" panose="020B0604020202020204" pitchFamily="34" charset="0"/>
              </a:rPr>
              <a:t> The dead who will be resurrected. So did Jonathan render this.</a:t>
            </a:r>
            <a:endParaRPr lang="en-US" sz="2200" b="0">
              <a:solidFill>
                <a:srgbClr val="FFC000"/>
              </a:solidFill>
              <a:effectLst/>
            </a:endParaRPr>
          </a:p>
          <a:p>
            <a:pPr algn="r" rtl="1">
              <a:spcBef>
                <a:spcPts val="0"/>
              </a:spcBef>
              <a:spcAft>
                <a:spcPts val="0"/>
              </a:spcAft>
            </a:pPr>
            <a:r>
              <a:rPr lang="he-IL" sz="2200" b="1" i="0" u="none" strike="noStrike">
                <a:solidFill>
                  <a:srgbClr val="FFFF00"/>
                </a:solidFill>
                <a:effectLst/>
                <a:latin typeface="Arial" panose="020B0604020202020204" pitchFamily="34" charset="0"/>
                <a:cs typeface="+mj-cs"/>
              </a:rPr>
              <a:t>מראש הרים יצווחו.</a:t>
            </a:r>
            <a:r>
              <a:rPr lang="he-IL" sz="2200" b="0" i="0" u="none" strike="noStrike">
                <a:solidFill>
                  <a:srgbClr val="FFFF00"/>
                </a:solidFill>
                <a:effectLst/>
                <a:latin typeface="Arial" panose="020B0604020202020204" pitchFamily="34" charset="0"/>
                <a:cs typeface="+mj-cs"/>
              </a:rPr>
              <a:t> מריש טוריא ירימון קליהון:</a:t>
            </a:r>
            <a:endParaRPr lang="he-IL" sz="2200" b="0">
              <a:solidFill>
                <a:srgbClr val="FFFF00"/>
              </a:solidFill>
              <a:effectLst/>
              <a:cs typeface="+mj-cs"/>
            </a:endParaRPr>
          </a:p>
          <a:p>
            <a:pPr rtl="0">
              <a:spcBef>
                <a:spcPts val="0"/>
              </a:spcBef>
              <a:spcAft>
                <a:spcPts val="0"/>
              </a:spcAft>
            </a:pPr>
            <a:r>
              <a:rPr lang="en-US" sz="2200" b="1" i="0" u="none" strike="noStrike">
                <a:solidFill>
                  <a:srgbClr val="FFC000"/>
                </a:solidFill>
                <a:effectLst/>
                <a:latin typeface="Arial" panose="020B0604020202020204" pitchFamily="34" charset="0"/>
              </a:rPr>
              <a:t>from the mountain peaks they shall shout</a:t>
            </a:r>
            <a:r>
              <a:rPr lang="en-US" sz="2200" b="0" i="0" u="none" strike="noStrike">
                <a:solidFill>
                  <a:srgbClr val="FFC000"/>
                </a:solidFill>
                <a:effectLst/>
                <a:latin typeface="Arial" panose="020B0604020202020204" pitchFamily="34" charset="0"/>
              </a:rPr>
              <a:t> From the mountain peaks they shall raise their voices [from Jonathan].</a:t>
            </a:r>
            <a:endParaRPr lang="en-US" sz="2200" i="0" u="none" strike="noStrike">
              <a:solidFill>
                <a:srgbClr val="FFC000"/>
              </a:solidFill>
              <a:effectLst/>
              <a:latin typeface="Arial" panose="020B0604020202020204" pitchFamily="34" charset="0"/>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7A6B78A-7A09-6C08-5F7C-3E741E05334B}"/>
                  </a:ext>
                </a:extLst>
              </p14:cNvPr>
              <p14:cNvContentPartPr/>
              <p14:nvPr/>
            </p14:nvContentPartPr>
            <p14:xfrm>
              <a:off x="403440" y="2123500"/>
              <a:ext cx="665280" cy="72360"/>
            </p14:xfrm>
          </p:contentPart>
        </mc:Choice>
        <mc:Fallback>
          <p:pic>
            <p:nvPicPr>
              <p:cNvPr id="2" name="Ink 1">
                <a:extLst>
                  <a:ext uri="{FF2B5EF4-FFF2-40B4-BE49-F238E27FC236}">
                    <a16:creationId xmlns:a16="http://schemas.microsoft.com/office/drawing/2014/main" id="{F7A6B78A-7A09-6C08-5F7C-3E741E05334B}"/>
                  </a:ext>
                </a:extLst>
              </p:cNvPr>
              <p:cNvPicPr/>
              <p:nvPr/>
            </p:nvPicPr>
            <p:blipFill>
              <a:blip r:embed="rId5"/>
              <a:stretch>
                <a:fillRect/>
              </a:stretch>
            </p:blipFill>
            <p:spPr>
              <a:xfrm>
                <a:off x="385440" y="2105500"/>
                <a:ext cx="700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2FB1418-4282-2087-4723-DF658E24EDE5}"/>
                  </a:ext>
                </a:extLst>
              </p14:cNvPr>
              <p14:cNvContentPartPr/>
              <p14:nvPr/>
            </p14:nvContentPartPr>
            <p14:xfrm>
              <a:off x="3750360" y="2783740"/>
              <a:ext cx="18360" cy="3600"/>
            </p14:xfrm>
          </p:contentPart>
        </mc:Choice>
        <mc:Fallback>
          <p:pic>
            <p:nvPicPr>
              <p:cNvPr id="4" name="Ink 3">
                <a:extLst>
                  <a:ext uri="{FF2B5EF4-FFF2-40B4-BE49-F238E27FC236}">
                    <a16:creationId xmlns:a16="http://schemas.microsoft.com/office/drawing/2014/main" id="{72FB1418-4282-2087-4723-DF658E24EDE5}"/>
                  </a:ext>
                </a:extLst>
              </p:cNvPr>
              <p:cNvPicPr/>
              <p:nvPr/>
            </p:nvPicPr>
            <p:blipFill>
              <a:blip r:embed="rId7"/>
              <a:stretch>
                <a:fillRect/>
              </a:stretch>
            </p:blipFill>
            <p:spPr>
              <a:xfrm>
                <a:off x="3732720" y="2765740"/>
                <a:ext cx="540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CBEB249-AC0E-8683-9668-F412426A9982}"/>
                  </a:ext>
                </a:extLst>
              </p14:cNvPr>
              <p14:cNvContentPartPr/>
              <p14:nvPr/>
            </p14:nvContentPartPr>
            <p14:xfrm>
              <a:off x="844440" y="3104140"/>
              <a:ext cx="27000" cy="18360"/>
            </p14:xfrm>
          </p:contentPart>
        </mc:Choice>
        <mc:Fallback>
          <p:pic>
            <p:nvPicPr>
              <p:cNvPr id="5" name="Ink 4">
                <a:extLst>
                  <a:ext uri="{FF2B5EF4-FFF2-40B4-BE49-F238E27FC236}">
                    <a16:creationId xmlns:a16="http://schemas.microsoft.com/office/drawing/2014/main" id="{ECBEB249-AC0E-8683-9668-F412426A9982}"/>
                  </a:ext>
                </a:extLst>
              </p:cNvPr>
              <p:cNvPicPr/>
              <p:nvPr/>
            </p:nvPicPr>
            <p:blipFill>
              <a:blip r:embed="rId9"/>
              <a:stretch>
                <a:fillRect/>
              </a:stretch>
            </p:blipFill>
            <p:spPr>
              <a:xfrm>
                <a:off x="826800" y="3086140"/>
                <a:ext cx="626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B82B4E3-3CF4-7FBC-18AB-CD6440A843A6}"/>
                  </a:ext>
                </a:extLst>
              </p14:cNvPr>
              <p14:cNvContentPartPr/>
              <p14:nvPr/>
            </p14:nvContentPartPr>
            <p14:xfrm>
              <a:off x="1841640" y="3165700"/>
              <a:ext cx="15840" cy="24480"/>
            </p14:xfrm>
          </p:contentPart>
        </mc:Choice>
        <mc:Fallback>
          <p:pic>
            <p:nvPicPr>
              <p:cNvPr id="7" name="Ink 6">
                <a:extLst>
                  <a:ext uri="{FF2B5EF4-FFF2-40B4-BE49-F238E27FC236}">
                    <a16:creationId xmlns:a16="http://schemas.microsoft.com/office/drawing/2014/main" id="{0B82B4E3-3CF4-7FBC-18AB-CD6440A843A6}"/>
                  </a:ext>
                </a:extLst>
              </p:cNvPr>
              <p:cNvPicPr/>
              <p:nvPr/>
            </p:nvPicPr>
            <p:blipFill>
              <a:blip r:embed="rId11"/>
              <a:stretch>
                <a:fillRect/>
              </a:stretch>
            </p:blipFill>
            <p:spPr>
              <a:xfrm>
                <a:off x="1823640" y="3147700"/>
                <a:ext cx="51480" cy="60120"/>
              </a:xfrm>
              <a:prstGeom prst="rect">
                <a:avLst/>
              </a:prstGeom>
            </p:spPr>
          </p:pic>
        </mc:Fallback>
      </mc:AlternateContent>
      <p:grpSp>
        <p:nvGrpSpPr>
          <p:cNvPr id="14" name="Group 13">
            <a:extLst>
              <a:ext uri="{FF2B5EF4-FFF2-40B4-BE49-F238E27FC236}">
                <a16:creationId xmlns:a16="http://schemas.microsoft.com/office/drawing/2014/main" id="{75311DE1-F17D-C3AC-847F-A8E15886BD23}"/>
              </a:ext>
            </a:extLst>
          </p:cNvPr>
          <p:cNvGrpSpPr/>
          <p:nvPr/>
        </p:nvGrpSpPr>
        <p:grpSpPr>
          <a:xfrm>
            <a:off x="274920" y="4108900"/>
            <a:ext cx="2951640" cy="146160"/>
            <a:chOff x="274920" y="4108900"/>
            <a:chExt cx="2951640" cy="14616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FF5760B-0163-61B8-7DA3-31734A24CBD0}"/>
                    </a:ext>
                  </a:extLst>
                </p14:cNvPr>
                <p14:cNvContentPartPr/>
                <p14:nvPr/>
              </p14:nvContentPartPr>
              <p14:xfrm>
                <a:off x="274920" y="4108900"/>
                <a:ext cx="1634400" cy="26280"/>
              </p14:xfrm>
            </p:contentPart>
          </mc:Choice>
          <mc:Fallback>
            <p:pic>
              <p:nvPicPr>
                <p:cNvPr id="9" name="Ink 8">
                  <a:extLst>
                    <a:ext uri="{FF2B5EF4-FFF2-40B4-BE49-F238E27FC236}">
                      <a16:creationId xmlns:a16="http://schemas.microsoft.com/office/drawing/2014/main" id="{FFF5760B-0163-61B8-7DA3-31734A24CBD0}"/>
                    </a:ext>
                  </a:extLst>
                </p:cNvPr>
                <p:cNvPicPr/>
                <p:nvPr/>
              </p:nvPicPr>
              <p:blipFill>
                <a:blip r:embed="rId13"/>
                <a:stretch>
                  <a:fillRect/>
                </a:stretch>
              </p:blipFill>
              <p:spPr>
                <a:xfrm>
                  <a:off x="256920" y="4091260"/>
                  <a:ext cx="16700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DE600D5-C0D1-0F0C-9E4E-9B76F045053B}"/>
                    </a:ext>
                  </a:extLst>
                </p14:cNvPr>
                <p14:cNvContentPartPr/>
                <p14:nvPr/>
              </p14:nvContentPartPr>
              <p14:xfrm>
                <a:off x="2425560" y="4161820"/>
                <a:ext cx="801000" cy="87840"/>
              </p14:xfrm>
            </p:contentPart>
          </mc:Choice>
          <mc:Fallback>
            <p:pic>
              <p:nvPicPr>
                <p:cNvPr id="11" name="Ink 10">
                  <a:extLst>
                    <a:ext uri="{FF2B5EF4-FFF2-40B4-BE49-F238E27FC236}">
                      <a16:creationId xmlns:a16="http://schemas.microsoft.com/office/drawing/2014/main" id="{5DE600D5-C0D1-0F0C-9E4E-9B76F045053B}"/>
                    </a:ext>
                  </a:extLst>
                </p:cNvPr>
                <p:cNvPicPr/>
                <p:nvPr/>
              </p:nvPicPr>
              <p:blipFill>
                <a:blip r:embed="rId15"/>
                <a:stretch>
                  <a:fillRect/>
                </a:stretch>
              </p:blipFill>
              <p:spPr>
                <a:xfrm>
                  <a:off x="2407920" y="4144180"/>
                  <a:ext cx="8366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18C43FD0-300D-0989-7EBF-40A3F8ECCCA6}"/>
                    </a:ext>
                  </a:extLst>
                </p14:cNvPr>
                <p14:cNvContentPartPr/>
                <p14:nvPr/>
              </p14:nvContentPartPr>
              <p14:xfrm>
                <a:off x="2231520" y="4128340"/>
                <a:ext cx="796320" cy="126720"/>
              </p14:xfrm>
            </p:contentPart>
          </mc:Choice>
          <mc:Fallback>
            <p:pic>
              <p:nvPicPr>
                <p:cNvPr id="13" name="Ink 12">
                  <a:extLst>
                    <a:ext uri="{FF2B5EF4-FFF2-40B4-BE49-F238E27FC236}">
                      <a16:creationId xmlns:a16="http://schemas.microsoft.com/office/drawing/2014/main" id="{18C43FD0-300D-0989-7EBF-40A3F8ECCCA6}"/>
                    </a:ext>
                  </a:extLst>
                </p:cNvPr>
                <p:cNvPicPr/>
                <p:nvPr/>
              </p:nvPicPr>
              <p:blipFill>
                <a:blip r:embed="rId17"/>
                <a:stretch>
                  <a:fillRect/>
                </a:stretch>
              </p:blipFill>
              <p:spPr>
                <a:xfrm>
                  <a:off x="2213520" y="4110700"/>
                  <a:ext cx="831960" cy="162360"/>
                </a:xfrm>
                <a:prstGeom prst="rect">
                  <a:avLst/>
                </a:prstGeom>
              </p:spPr>
            </p:pic>
          </mc:Fallback>
        </mc:AlternateContent>
      </p:grpSp>
    </p:spTree>
    <p:extLst>
      <p:ext uri="{BB962C8B-B14F-4D97-AF65-F5344CB8AC3E}">
        <p14:creationId xmlns:p14="http://schemas.microsoft.com/office/powerpoint/2010/main" val="4101749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5160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7270" y="291401"/>
            <a:ext cx="9200959" cy="5924699"/>
          </a:xfrm>
          <a:prstGeom prst="rect">
            <a:avLst/>
          </a:prstGeom>
          <a:noFill/>
        </p:spPr>
        <p:txBody>
          <a:bodyPr wrap="square" rtlCol="0">
            <a:spAutoFit/>
          </a:bodyPr>
          <a:lstStyle/>
          <a:p>
            <a:pPr algn="ctr"/>
            <a:r>
              <a:rPr lang="en-US" sz="2800" b="1">
                <a:solidFill>
                  <a:srgbClr val="FFC000"/>
                </a:solidFill>
                <a:cs typeface="+mj-cs"/>
              </a:rPr>
              <a:t>Examples of People Who were Called by God in the Hebrew Bible</a:t>
            </a:r>
          </a:p>
          <a:p>
            <a:endParaRPr lang="en-US" sz="1600">
              <a:solidFill>
                <a:srgbClr val="FFC000"/>
              </a:solidFill>
              <a:cs typeface="+mj-cs"/>
            </a:endParaRPr>
          </a:p>
          <a:p>
            <a:pPr marL="342900" indent="-342900">
              <a:buFont typeface="Arial" panose="020B0604020202020204" pitchFamily="34" charset="0"/>
              <a:buChar char="•"/>
            </a:pPr>
            <a:r>
              <a:rPr lang="en-US" sz="2300" b="1" u="sng">
                <a:solidFill>
                  <a:srgbClr val="FFC000"/>
                </a:solidFill>
                <a:cs typeface="+mj-cs"/>
              </a:rPr>
              <a:t>Abraham</a:t>
            </a:r>
            <a:r>
              <a:rPr lang="en-US" sz="2300">
                <a:solidFill>
                  <a:srgbClr val="FFC000"/>
                </a:solidFill>
                <a:cs typeface="+mj-cs"/>
              </a:rPr>
              <a:t>, who was called by God to leave his country and go to the land that God would show him, and to become the father of a great nation that would bless all the families of the earth (</a:t>
            </a:r>
            <a:r>
              <a:rPr lang="en-US" sz="2300">
                <a:solidFill>
                  <a:srgbClr val="00B0F0"/>
                </a:solidFill>
                <a:cs typeface="+mj-cs"/>
              </a:rPr>
              <a:t>Bereshit / Genesis 12:1-3</a:t>
            </a:r>
            <a:r>
              <a:rPr lang="en-US" sz="2300">
                <a:solidFill>
                  <a:srgbClr val="FFC000"/>
                </a:solidFill>
                <a:cs typeface="+mj-cs"/>
              </a:rPr>
              <a:t>).</a:t>
            </a:r>
          </a:p>
          <a:p>
            <a:pPr marL="342900" indent="-342900">
              <a:buFont typeface="Arial" panose="020B0604020202020204" pitchFamily="34" charset="0"/>
              <a:buChar char="•"/>
            </a:pPr>
            <a:r>
              <a:rPr lang="en-US" sz="2300" b="1" u="sng">
                <a:solidFill>
                  <a:srgbClr val="92D050"/>
                </a:solidFill>
                <a:cs typeface="+mj-cs"/>
              </a:rPr>
              <a:t>Moshe</a:t>
            </a:r>
            <a:r>
              <a:rPr lang="en-US" sz="2300">
                <a:solidFill>
                  <a:srgbClr val="92D050"/>
                </a:solidFill>
                <a:cs typeface="+mj-cs"/>
              </a:rPr>
              <a:t>, who was called by God to lead the Israelites out of slavery in Egypt and to bring them to the promised land, and to mediate the covenant between God and his people (</a:t>
            </a:r>
            <a:r>
              <a:rPr lang="en-US" sz="2300">
                <a:solidFill>
                  <a:srgbClr val="00B0F0"/>
                </a:solidFill>
                <a:cs typeface="+mj-cs"/>
              </a:rPr>
              <a:t>Shemot / Exodus 3:1-22</a:t>
            </a:r>
            <a:r>
              <a:rPr lang="en-US" sz="2300">
                <a:solidFill>
                  <a:srgbClr val="92D050"/>
                </a:solidFill>
                <a:cs typeface="+mj-cs"/>
              </a:rPr>
              <a:t>).</a:t>
            </a:r>
          </a:p>
          <a:p>
            <a:pPr marL="342900" indent="-342900">
              <a:buFont typeface="Arial" panose="020B0604020202020204" pitchFamily="34" charset="0"/>
              <a:buChar char="•"/>
            </a:pPr>
            <a:r>
              <a:rPr lang="en-US" sz="2300" b="1" u="sng">
                <a:solidFill>
                  <a:srgbClr val="FFC000"/>
                </a:solidFill>
                <a:cs typeface="+mj-cs"/>
              </a:rPr>
              <a:t>Samuel</a:t>
            </a:r>
            <a:r>
              <a:rPr lang="en-US" sz="2300">
                <a:solidFill>
                  <a:srgbClr val="FFC000"/>
                </a:solidFill>
                <a:cs typeface="+mj-cs"/>
              </a:rPr>
              <a:t>, who was called by God to be a prophet, judge, and leader of Israel, and to anoint the first two kings of Israel, Saul and David (</a:t>
            </a:r>
            <a:r>
              <a:rPr lang="en-US" sz="2300">
                <a:solidFill>
                  <a:srgbClr val="00B0F0"/>
                </a:solidFill>
                <a:cs typeface="+mj-cs"/>
              </a:rPr>
              <a:t>1 Samuel 3:1-21</a:t>
            </a:r>
            <a:r>
              <a:rPr lang="en-US" sz="2300">
                <a:solidFill>
                  <a:srgbClr val="FFC000"/>
                </a:solidFill>
                <a:cs typeface="+mj-cs"/>
              </a:rPr>
              <a:t>).</a:t>
            </a:r>
          </a:p>
          <a:p>
            <a:pPr marL="342900" indent="-342900">
              <a:buFont typeface="Arial" panose="020B0604020202020204" pitchFamily="34" charset="0"/>
              <a:buChar char="•"/>
            </a:pPr>
            <a:r>
              <a:rPr lang="en-US" sz="2300" b="1" u="sng">
                <a:solidFill>
                  <a:srgbClr val="92D050"/>
                </a:solidFill>
                <a:cs typeface="+mj-cs"/>
              </a:rPr>
              <a:t>Isaiah</a:t>
            </a:r>
            <a:r>
              <a:rPr lang="en-US" sz="2300">
                <a:solidFill>
                  <a:srgbClr val="92D050"/>
                </a:solidFill>
                <a:cs typeface="+mj-cs"/>
              </a:rPr>
              <a:t>, who was called by God to be a prophet to the nations, and to proclaim God's judgment and salvation, especially through the figure of the suffering servant, who would bear the sins of the people and bring light to the world (</a:t>
            </a:r>
            <a:r>
              <a:rPr lang="en-US" sz="2300">
                <a:solidFill>
                  <a:srgbClr val="00B0F0"/>
                </a:solidFill>
                <a:cs typeface="+mj-cs"/>
              </a:rPr>
              <a:t>Isaiah 6:1-13, 42:1-9, 53:1-12</a:t>
            </a:r>
            <a:r>
              <a:rPr lang="en-US" sz="2300">
                <a:solidFill>
                  <a:srgbClr val="92D05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282126D-A2A6-030D-DC2D-BB3E51789273}"/>
                  </a:ext>
                </a:extLst>
              </p14:cNvPr>
              <p14:cNvContentPartPr/>
              <p14:nvPr/>
            </p14:nvContentPartPr>
            <p14:xfrm>
              <a:off x="414960" y="1498310"/>
              <a:ext cx="129240" cy="241200"/>
            </p14:xfrm>
          </p:contentPart>
        </mc:Choice>
        <mc:Fallback>
          <p:pic>
            <p:nvPicPr>
              <p:cNvPr id="2" name="Ink 1">
                <a:extLst>
                  <a:ext uri="{FF2B5EF4-FFF2-40B4-BE49-F238E27FC236}">
                    <a16:creationId xmlns:a16="http://schemas.microsoft.com/office/drawing/2014/main" id="{0282126D-A2A6-030D-DC2D-BB3E51789273}"/>
                  </a:ext>
                </a:extLst>
              </p:cNvPr>
              <p:cNvPicPr/>
              <p:nvPr/>
            </p:nvPicPr>
            <p:blipFill>
              <a:blip r:embed="rId5"/>
              <a:stretch>
                <a:fillRect/>
              </a:stretch>
            </p:blipFill>
            <p:spPr>
              <a:xfrm>
                <a:off x="397320" y="1480670"/>
                <a:ext cx="16488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6095187-A62D-0632-E33A-9C1F5961811F}"/>
                  </a:ext>
                </a:extLst>
              </p14:cNvPr>
              <p14:cNvContentPartPr/>
              <p14:nvPr/>
            </p14:nvContentPartPr>
            <p14:xfrm>
              <a:off x="187800" y="1401110"/>
              <a:ext cx="427680" cy="540360"/>
            </p14:xfrm>
          </p:contentPart>
        </mc:Choice>
        <mc:Fallback>
          <p:pic>
            <p:nvPicPr>
              <p:cNvPr id="4" name="Ink 3">
                <a:extLst>
                  <a:ext uri="{FF2B5EF4-FFF2-40B4-BE49-F238E27FC236}">
                    <a16:creationId xmlns:a16="http://schemas.microsoft.com/office/drawing/2014/main" id="{06095187-A62D-0632-E33A-9C1F5961811F}"/>
                  </a:ext>
                </a:extLst>
              </p:cNvPr>
              <p:cNvPicPr/>
              <p:nvPr/>
            </p:nvPicPr>
            <p:blipFill>
              <a:blip r:embed="rId7"/>
              <a:stretch>
                <a:fillRect/>
              </a:stretch>
            </p:blipFill>
            <p:spPr>
              <a:xfrm>
                <a:off x="169800" y="1383470"/>
                <a:ext cx="463320" cy="57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6B8EF9C-D533-04CB-40B3-B4C9618D7992}"/>
                  </a:ext>
                </a:extLst>
              </p14:cNvPr>
              <p14:cNvContentPartPr/>
              <p14:nvPr/>
            </p14:nvContentPartPr>
            <p14:xfrm>
              <a:off x="7400760" y="2498030"/>
              <a:ext cx="1573200" cy="71280"/>
            </p14:xfrm>
          </p:contentPart>
        </mc:Choice>
        <mc:Fallback>
          <p:pic>
            <p:nvPicPr>
              <p:cNvPr id="5" name="Ink 4">
                <a:extLst>
                  <a:ext uri="{FF2B5EF4-FFF2-40B4-BE49-F238E27FC236}">
                    <a16:creationId xmlns:a16="http://schemas.microsoft.com/office/drawing/2014/main" id="{96B8EF9C-D533-04CB-40B3-B4C9618D7992}"/>
                  </a:ext>
                </a:extLst>
              </p:cNvPr>
              <p:cNvPicPr/>
              <p:nvPr/>
            </p:nvPicPr>
            <p:blipFill>
              <a:blip r:embed="rId9"/>
              <a:stretch>
                <a:fillRect/>
              </a:stretch>
            </p:blipFill>
            <p:spPr>
              <a:xfrm>
                <a:off x="7382760" y="2480390"/>
                <a:ext cx="16088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EBC45C2-0FD7-BD16-9691-AB5C739138B2}"/>
                  </a:ext>
                </a:extLst>
              </p14:cNvPr>
              <p14:cNvContentPartPr/>
              <p14:nvPr/>
            </p14:nvContentPartPr>
            <p14:xfrm>
              <a:off x="313800" y="2527550"/>
              <a:ext cx="297360" cy="294840"/>
            </p14:xfrm>
          </p:contentPart>
        </mc:Choice>
        <mc:Fallback>
          <p:pic>
            <p:nvPicPr>
              <p:cNvPr id="7" name="Ink 6">
                <a:extLst>
                  <a:ext uri="{FF2B5EF4-FFF2-40B4-BE49-F238E27FC236}">
                    <a16:creationId xmlns:a16="http://schemas.microsoft.com/office/drawing/2014/main" id="{7EBC45C2-0FD7-BD16-9691-AB5C739138B2}"/>
                  </a:ext>
                </a:extLst>
              </p:cNvPr>
              <p:cNvPicPr/>
              <p:nvPr/>
            </p:nvPicPr>
            <p:blipFill>
              <a:blip r:embed="rId11"/>
              <a:stretch>
                <a:fillRect/>
              </a:stretch>
            </p:blipFill>
            <p:spPr>
              <a:xfrm>
                <a:off x="295800" y="2509550"/>
                <a:ext cx="33300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A2CD18B-FDEA-9FDC-EE3E-A9C008652B6B}"/>
                  </a:ext>
                </a:extLst>
              </p14:cNvPr>
              <p14:cNvContentPartPr/>
              <p14:nvPr/>
            </p14:nvContentPartPr>
            <p14:xfrm>
              <a:off x="6677160" y="3523670"/>
              <a:ext cx="1319400" cy="57960"/>
            </p14:xfrm>
          </p:contentPart>
        </mc:Choice>
        <mc:Fallback>
          <p:pic>
            <p:nvPicPr>
              <p:cNvPr id="9" name="Ink 8">
                <a:extLst>
                  <a:ext uri="{FF2B5EF4-FFF2-40B4-BE49-F238E27FC236}">
                    <a16:creationId xmlns:a16="http://schemas.microsoft.com/office/drawing/2014/main" id="{3A2CD18B-FDEA-9FDC-EE3E-A9C008652B6B}"/>
                  </a:ext>
                </a:extLst>
              </p:cNvPr>
              <p:cNvPicPr/>
              <p:nvPr/>
            </p:nvPicPr>
            <p:blipFill>
              <a:blip r:embed="rId13"/>
              <a:stretch>
                <a:fillRect/>
              </a:stretch>
            </p:blipFill>
            <p:spPr>
              <a:xfrm>
                <a:off x="6659160" y="3506030"/>
                <a:ext cx="1355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3D4F6FE-0363-8C7F-DFF8-2DE1BA0AA2E0}"/>
                  </a:ext>
                </a:extLst>
              </p14:cNvPr>
              <p14:cNvContentPartPr/>
              <p14:nvPr/>
            </p14:nvContentPartPr>
            <p14:xfrm>
              <a:off x="224160" y="3553910"/>
              <a:ext cx="403200" cy="456120"/>
            </p14:xfrm>
          </p:contentPart>
        </mc:Choice>
        <mc:Fallback>
          <p:pic>
            <p:nvPicPr>
              <p:cNvPr id="11" name="Ink 10">
                <a:extLst>
                  <a:ext uri="{FF2B5EF4-FFF2-40B4-BE49-F238E27FC236}">
                    <a16:creationId xmlns:a16="http://schemas.microsoft.com/office/drawing/2014/main" id="{53D4F6FE-0363-8C7F-DFF8-2DE1BA0AA2E0}"/>
                  </a:ext>
                </a:extLst>
              </p:cNvPr>
              <p:cNvPicPr/>
              <p:nvPr/>
            </p:nvPicPr>
            <p:blipFill>
              <a:blip r:embed="rId15"/>
              <a:stretch>
                <a:fillRect/>
              </a:stretch>
            </p:blipFill>
            <p:spPr>
              <a:xfrm>
                <a:off x="206520" y="3536270"/>
                <a:ext cx="438840" cy="491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0A50A6DD-659A-8026-3A46-1B87F10342C2}"/>
                  </a:ext>
                </a:extLst>
              </p14:cNvPr>
              <p14:cNvContentPartPr/>
              <p14:nvPr/>
            </p14:nvContentPartPr>
            <p14:xfrm>
              <a:off x="217320" y="4557230"/>
              <a:ext cx="293400" cy="342720"/>
            </p14:xfrm>
          </p:contentPart>
        </mc:Choice>
        <mc:Fallback>
          <p:pic>
            <p:nvPicPr>
              <p:cNvPr id="12" name="Ink 11">
                <a:extLst>
                  <a:ext uri="{FF2B5EF4-FFF2-40B4-BE49-F238E27FC236}">
                    <a16:creationId xmlns:a16="http://schemas.microsoft.com/office/drawing/2014/main" id="{0A50A6DD-659A-8026-3A46-1B87F10342C2}"/>
                  </a:ext>
                </a:extLst>
              </p:cNvPr>
              <p:cNvPicPr/>
              <p:nvPr/>
            </p:nvPicPr>
            <p:blipFill>
              <a:blip r:embed="rId17"/>
              <a:stretch>
                <a:fillRect/>
              </a:stretch>
            </p:blipFill>
            <p:spPr>
              <a:xfrm>
                <a:off x="199320" y="4539590"/>
                <a:ext cx="329040" cy="378360"/>
              </a:xfrm>
              <a:prstGeom prst="rect">
                <a:avLst/>
              </a:prstGeom>
            </p:spPr>
          </p:pic>
        </mc:Fallback>
      </mc:AlternateContent>
    </p:spTree>
    <p:extLst>
      <p:ext uri="{BB962C8B-B14F-4D97-AF65-F5344CB8AC3E}">
        <p14:creationId xmlns:p14="http://schemas.microsoft.com/office/powerpoint/2010/main" val="1335346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96850" y="162468"/>
            <a:ext cx="9200959" cy="5878532"/>
          </a:xfrm>
          <a:prstGeom prst="rect">
            <a:avLst/>
          </a:prstGeom>
          <a:noFill/>
        </p:spPr>
        <p:txBody>
          <a:bodyPr wrap="square" rtlCol="0">
            <a:spAutoFit/>
          </a:bodyPr>
          <a:lstStyle/>
          <a:p>
            <a:pPr algn="ctr"/>
            <a:r>
              <a:rPr lang="en-US" sz="2800" b="1">
                <a:solidFill>
                  <a:srgbClr val="FFC000"/>
                </a:solidFill>
                <a:cs typeface="+mj-cs"/>
              </a:rPr>
              <a:t>Examples of People Who were Called by God in the Hebrew Bible</a:t>
            </a:r>
          </a:p>
          <a:p>
            <a:endParaRPr lang="en-US" sz="2400">
              <a:solidFill>
                <a:srgbClr val="FFC000"/>
              </a:solidFill>
              <a:cs typeface="+mj-cs"/>
            </a:endParaRPr>
          </a:p>
          <a:p>
            <a:pPr marL="342900" indent="-342900">
              <a:buFont typeface="Arial" panose="020B0604020202020204" pitchFamily="34" charset="0"/>
              <a:buChar char="•"/>
            </a:pPr>
            <a:r>
              <a:rPr lang="en-US" sz="2400" b="1" u="sng">
                <a:solidFill>
                  <a:srgbClr val="FFC000"/>
                </a:solidFill>
                <a:cs typeface="+mj-cs"/>
              </a:rPr>
              <a:t>Jeremiah</a:t>
            </a:r>
            <a:r>
              <a:rPr lang="en-US" sz="2400">
                <a:solidFill>
                  <a:srgbClr val="FFC000"/>
                </a:solidFill>
                <a:cs typeface="+mj-cs"/>
              </a:rPr>
              <a:t>, who was called by God to be a prophet to the nation, and to warn them of the coming destruction and exile, and to promise them a new covenant and a restoration (</a:t>
            </a:r>
            <a:r>
              <a:rPr lang="en-US" sz="2400">
                <a:solidFill>
                  <a:srgbClr val="00B0F0"/>
                </a:solidFill>
                <a:cs typeface="+mj-cs"/>
              </a:rPr>
              <a:t>Jeremiah 1:4-19, 31:31-34</a:t>
            </a:r>
            <a:r>
              <a:rPr lang="en-US" sz="2400">
                <a:solidFill>
                  <a:srgbClr val="FFC000"/>
                </a:solidFill>
                <a:cs typeface="+mj-cs"/>
              </a:rPr>
              <a:t>).</a:t>
            </a:r>
          </a:p>
          <a:p>
            <a:pPr marL="342900" indent="-342900">
              <a:buFont typeface="Arial" panose="020B0604020202020204" pitchFamily="34" charset="0"/>
              <a:buChar char="•"/>
            </a:pPr>
            <a:r>
              <a:rPr lang="en-US" sz="2400" b="1" u="sng">
                <a:solidFill>
                  <a:srgbClr val="92D050"/>
                </a:solidFill>
                <a:cs typeface="+mj-cs"/>
              </a:rPr>
              <a:t>Ezekiel</a:t>
            </a:r>
            <a:r>
              <a:rPr lang="en-US" sz="2400">
                <a:solidFill>
                  <a:srgbClr val="92D050"/>
                </a:solidFill>
                <a:cs typeface="+mj-cs"/>
              </a:rPr>
              <a:t>, who was called by God to be a prophet to the exiles in Babylon, and to show them the glory and sovereignty of God, and to assure them of a future restoration and renewal (</a:t>
            </a:r>
            <a:r>
              <a:rPr lang="en-US" sz="2400">
                <a:solidFill>
                  <a:srgbClr val="00B0F0"/>
                </a:solidFill>
                <a:cs typeface="+mj-cs"/>
              </a:rPr>
              <a:t>Ezekiel 1:1-3, 37:1-14</a:t>
            </a:r>
            <a:r>
              <a:rPr lang="en-US" sz="2400">
                <a:solidFill>
                  <a:srgbClr val="92D050"/>
                </a:solidFill>
                <a:cs typeface="+mj-cs"/>
              </a:rPr>
              <a:t>).</a:t>
            </a:r>
          </a:p>
          <a:p>
            <a:pPr marL="342900" indent="-342900">
              <a:buFont typeface="Arial" panose="020B0604020202020204" pitchFamily="34" charset="0"/>
              <a:buChar char="•"/>
            </a:pPr>
            <a:r>
              <a:rPr lang="en-US" sz="2400" b="1" u="sng">
                <a:solidFill>
                  <a:srgbClr val="FFC000"/>
                </a:solidFill>
                <a:cs typeface="+mj-cs"/>
              </a:rPr>
              <a:t>Jonah</a:t>
            </a:r>
            <a:r>
              <a:rPr lang="en-US" sz="2400">
                <a:solidFill>
                  <a:srgbClr val="FFC000"/>
                </a:solidFill>
                <a:cs typeface="+mj-cs"/>
              </a:rPr>
              <a:t>, who was called by God to preach to the Ninevites, the enemies of Israel, and to call them to repentance and mercy (</a:t>
            </a:r>
            <a:r>
              <a:rPr lang="en-US" sz="2400">
                <a:solidFill>
                  <a:srgbClr val="00B0F0"/>
                </a:solidFill>
                <a:cs typeface="+mj-cs"/>
              </a:rPr>
              <a:t>Jonah 1:1-2, 3:1-10</a:t>
            </a:r>
            <a:r>
              <a:rPr lang="en-US" sz="2400">
                <a:solidFill>
                  <a:srgbClr val="FFC000"/>
                </a:solidFill>
                <a:cs typeface="+mj-cs"/>
              </a:rPr>
              <a:t>).</a:t>
            </a:r>
          </a:p>
          <a:p>
            <a:pPr marL="342900" indent="-342900">
              <a:buFont typeface="Arial" panose="020B0604020202020204" pitchFamily="34" charset="0"/>
              <a:buChar char="•"/>
            </a:pPr>
            <a:r>
              <a:rPr lang="en-US" sz="2400" b="1" u="sng">
                <a:solidFill>
                  <a:srgbClr val="92D050"/>
                </a:solidFill>
                <a:cs typeface="+mj-cs"/>
              </a:rPr>
              <a:t>Esther</a:t>
            </a:r>
            <a:r>
              <a:rPr lang="en-US" sz="2400">
                <a:solidFill>
                  <a:srgbClr val="92D050"/>
                </a:solidFill>
                <a:cs typeface="+mj-cs"/>
              </a:rPr>
              <a:t>, who was called by God to use her position as the queen of Persia to save her people from a plot of genocide (</a:t>
            </a:r>
            <a:r>
              <a:rPr lang="en-US" sz="2400">
                <a:solidFill>
                  <a:srgbClr val="00B0F0"/>
                </a:solidFill>
                <a:cs typeface="+mj-cs"/>
              </a:rPr>
              <a:t>Esther 4:13-17</a:t>
            </a:r>
            <a:r>
              <a:rPr lang="en-US" sz="2400">
                <a:solidFill>
                  <a:srgbClr val="92D05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9C2A9CB-3EA3-C2B3-2E60-36C39B56CDD5}"/>
                  </a:ext>
                </a:extLst>
              </p14:cNvPr>
              <p14:cNvContentPartPr/>
              <p14:nvPr/>
            </p14:nvContentPartPr>
            <p14:xfrm>
              <a:off x="217320" y="1472750"/>
              <a:ext cx="315720" cy="403920"/>
            </p14:xfrm>
          </p:contentPart>
        </mc:Choice>
        <mc:Fallback>
          <p:pic>
            <p:nvPicPr>
              <p:cNvPr id="2" name="Ink 1">
                <a:extLst>
                  <a:ext uri="{FF2B5EF4-FFF2-40B4-BE49-F238E27FC236}">
                    <a16:creationId xmlns:a16="http://schemas.microsoft.com/office/drawing/2014/main" id="{79C2A9CB-3EA3-C2B3-2E60-36C39B56CDD5}"/>
                  </a:ext>
                </a:extLst>
              </p:cNvPr>
              <p:cNvPicPr/>
              <p:nvPr/>
            </p:nvPicPr>
            <p:blipFill>
              <a:blip r:embed="rId5"/>
              <a:stretch>
                <a:fillRect/>
              </a:stretch>
            </p:blipFill>
            <p:spPr>
              <a:xfrm>
                <a:off x="199680" y="1455110"/>
                <a:ext cx="351360" cy="439560"/>
              </a:xfrm>
              <a:prstGeom prst="rect">
                <a:avLst/>
              </a:prstGeom>
            </p:spPr>
          </p:pic>
        </mc:Fallback>
      </mc:AlternateContent>
      <p:grpSp>
        <p:nvGrpSpPr>
          <p:cNvPr id="7" name="Group 6">
            <a:extLst>
              <a:ext uri="{FF2B5EF4-FFF2-40B4-BE49-F238E27FC236}">
                <a16:creationId xmlns:a16="http://schemas.microsoft.com/office/drawing/2014/main" id="{F20FDA2C-4088-BEDF-F132-8B50169CB16D}"/>
              </a:ext>
            </a:extLst>
          </p:cNvPr>
          <p:cNvGrpSpPr/>
          <p:nvPr/>
        </p:nvGrpSpPr>
        <p:grpSpPr>
          <a:xfrm>
            <a:off x="5996760" y="2545190"/>
            <a:ext cx="2507400" cy="77040"/>
            <a:chOff x="5996760" y="2545190"/>
            <a:chExt cx="2507400" cy="7704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68E647B-0BCA-4C45-A2BE-2C31A4262A88}"/>
                    </a:ext>
                  </a:extLst>
                </p14:cNvPr>
                <p14:cNvContentPartPr/>
                <p14:nvPr/>
              </p14:nvContentPartPr>
              <p14:xfrm>
                <a:off x="6733680" y="2570390"/>
                <a:ext cx="1770480" cy="51840"/>
              </p14:xfrm>
            </p:contentPart>
          </mc:Choice>
          <mc:Fallback>
            <p:pic>
              <p:nvPicPr>
                <p:cNvPr id="4" name="Ink 3">
                  <a:extLst>
                    <a:ext uri="{FF2B5EF4-FFF2-40B4-BE49-F238E27FC236}">
                      <a16:creationId xmlns:a16="http://schemas.microsoft.com/office/drawing/2014/main" id="{268E647B-0BCA-4C45-A2BE-2C31A4262A88}"/>
                    </a:ext>
                  </a:extLst>
                </p:cNvPr>
                <p:cNvPicPr/>
                <p:nvPr/>
              </p:nvPicPr>
              <p:blipFill>
                <a:blip r:embed="rId7"/>
                <a:stretch>
                  <a:fillRect/>
                </a:stretch>
              </p:blipFill>
              <p:spPr>
                <a:xfrm>
                  <a:off x="6716040" y="2552390"/>
                  <a:ext cx="18061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3DF34E6-19D8-14DA-C382-BEAD6708C7BF}"/>
                    </a:ext>
                  </a:extLst>
                </p14:cNvPr>
                <p14:cNvContentPartPr/>
                <p14:nvPr/>
              </p14:nvContentPartPr>
              <p14:xfrm>
                <a:off x="5996760" y="2545190"/>
                <a:ext cx="667440" cy="75600"/>
              </p14:xfrm>
            </p:contentPart>
          </mc:Choice>
          <mc:Fallback>
            <p:pic>
              <p:nvPicPr>
                <p:cNvPr id="5" name="Ink 4">
                  <a:extLst>
                    <a:ext uri="{FF2B5EF4-FFF2-40B4-BE49-F238E27FC236}">
                      <a16:creationId xmlns:a16="http://schemas.microsoft.com/office/drawing/2014/main" id="{33DF34E6-19D8-14DA-C382-BEAD6708C7BF}"/>
                    </a:ext>
                  </a:extLst>
                </p:cNvPr>
                <p:cNvPicPr/>
                <p:nvPr/>
              </p:nvPicPr>
              <p:blipFill>
                <a:blip r:embed="rId9"/>
                <a:stretch>
                  <a:fillRect/>
                </a:stretch>
              </p:blipFill>
              <p:spPr>
                <a:xfrm>
                  <a:off x="5978760" y="2527190"/>
                  <a:ext cx="703080" cy="11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64B34766-9E4C-D23F-078A-7571C7BE9710}"/>
                  </a:ext>
                </a:extLst>
              </p14:cNvPr>
              <p14:cNvContentPartPr/>
              <p14:nvPr/>
            </p14:nvContentPartPr>
            <p14:xfrm>
              <a:off x="102840" y="2622590"/>
              <a:ext cx="370440" cy="385920"/>
            </p14:xfrm>
          </p:contentPart>
        </mc:Choice>
        <mc:Fallback>
          <p:pic>
            <p:nvPicPr>
              <p:cNvPr id="9" name="Ink 8">
                <a:extLst>
                  <a:ext uri="{FF2B5EF4-FFF2-40B4-BE49-F238E27FC236}">
                    <a16:creationId xmlns:a16="http://schemas.microsoft.com/office/drawing/2014/main" id="{64B34766-9E4C-D23F-078A-7571C7BE9710}"/>
                  </a:ext>
                </a:extLst>
              </p:cNvPr>
              <p:cNvPicPr/>
              <p:nvPr/>
            </p:nvPicPr>
            <p:blipFill>
              <a:blip r:embed="rId11"/>
              <a:stretch>
                <a:fillRect/>
              </a:stretch>
            </p:blipFill>
            <p:spPr>
              <a:xfrm>
                <a:off x="84840" y="2604950"/>
                <a:ext cx="406080" cy="421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4F04DDAB-5206-F859-2CE8-338F19B710AC}"/>
                  </a:ext>
                </a:extLst>
              </p14:cNvPr>
              <p14:cNvContentPartPr/>
              <p14:nvPr/>
            </p14:nvContentPartPr>
            <p14:xfrm>
              <a:off x="199680" y="4001390"/>
              <a:ext cx="361080" cy="369000"/>
            </p14:xfrm>
          </p:contentPart>
        </mc:Choice>
        <mc:Fallback>
          <p:pic>
            <p:nvPicPr>
              <p:cNvPr id="11" name="Ink 10">
                <a:extLst>
                  <a:ext uri="{FF2B5EF4-FFF2-40B4-BE49-F238E27FC236}">
                    <a16:creationId xmlns:a16="http://schemas.microsoft.com/office/drawing/2014/main" id="{4F04DDAB-5206-F859-2CE8-338F19B710AC}"/>
                  </a:ext>
                </a:extLst>
              </p:cNvPr>
              <p:cNvPicPr/>
              <p:nvPr/>
            </p:nvPicPr>
            <p:blipFill>
              <a:blip r:embed="rId13"/>
              <a:stretch>
                <a:fillRect/>
              </a:stretch>
            </p:blipFill>
            <p:spPr>
              <a:xfrm>
                <a:off x="182040" y="3983390"/>
                <a:ext cx="39672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0CCEA6FF-D33A-D4C0-3E51-783697E1E26A}"/>
                  </a:ext>
                </a:extLst>
              </p14:cNvPr>
              <p14:cNvContentPartPr/>
              <p14:nvPr/>
            </p14:nvContentPartPr>
            <p14:xfrm>
              <a:off x="150000" y="5105510"/>
              <a:ext cx="345960" cy="446400"/>
            </p14:xfrm>
          </p:contentPart>
        </mc:Choice>
        <mc:Fallback>
          <p:pic>
            <p:nvPicPr>
              <p:cNvPr id="12" name="Ink 11">
                <a:extLst>
                  <a:ext uri="{FF2B5EF4-FFF2-40B4-BE49-F238E27FC236}">
                    <a16:creationId xmlns:a16="http://schemas.microsoft.com/office/drawing/2014/main" id="{0CCEA6FF-D33A-D4C0-3E51-783697E1E26A}"/>
                  </a:ext>
                </a:extLst>
              </p:cNvPr>
              <p:cNvPicPr/>
              <p:nvPr/>
            </p:nvPicPr>
            <p:blipFill>
              <a:blip r:embed="rId15"/>
              <a:stretch>
                <a:fillRect/>
              </a:stretch>
            </p:blipFill>
            <p:spPr>
              <a:xfrm>
                <a:off x="132000" y="5087870"/>
                <a:ext cx="381600" cy="482040"/>
              </a:xfrm>
              <a:prstGeom prst="rect">
                <a:avLst/>
              </a:prstGeom>
            </p:spPr>
          </p:pic>
        </mc:Fallback>
      </mc:AlternateContent>
    </p:spTree>
    <p:extLst>
      <p:ext uri="{BB962C8B-B14F-4D97-AF65-F5344CB8AC3E}">
        <p14:creationId xmlns:p14="http://schemas.microsoft.com/office/powerpoint/2010/main" val="1328850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92026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5693866"/>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מב</a:t>
            </a:r>
          </a:p>
          <a:p>
            <a:pPr algn="r"/>
            <a:r>
              <a:rPr lang="he-IL" sz="4000">
                <a:solidFill>
                  <a:srgbClr val="FFFF00"/>
                </a:solidFill>
                <a:cs typeface="+mj-cs"/>
              </a:rPr>
              <a:t>﻿ז   לִפְקֹחַ עֵינַיִם עִוְרוֹת לְהוֹצִיא מִמַּסְגֵּר אַסִּיר מִבֵּית כֶּלֶא ישְׁבֵי חשֶׁךְ: </a:t>
            </a:r>
            <a:r>
              <a:rPr lang="he-IL" sz="4000">
                <a:solidFill>
                  <a:srgbClr val="FFC000"/>
                </a:solidFill>
                <a:cs typeface="+mj-cs"/>
              </a:rPr>
              <a:t>ח   אֲנִי יְהֹוָה הוּא שְׁמִי וּכְבוֹדִי לְאַחֵר לֹא-אֶתֵּן וּתְהִלָּתִי לַפְּסִילִים: ט   הָרִאשֹׁנוֹת הִנֵּה-בָאוּ וַחֲדָשׁוֹת אֲנִי מַגִּיד בְּטֶרֶם תִּצְמַחְנָה אַשְׁמִיע אֶתְכֶם: </a:t>
            </a:r>
            <a:r>
              <a:rPr lang="he-IL" sz="4000">
                <a:solidFill>
                  <a:srgbClr val="92D050"/>
                </a:solidFill>
                <a:cs typeface="+mj-cs"/>
              </a:rPr>
              <a:t>י   שִֹירוּ לַיהֹוָה שִׁיר חָדָשׁ תְּהִלָּתוֹ מִקְצֵה הָאָרֶץ יוֹרְדֵי הַיָּם וּמְלֹאוֹ אִיִּים וְיֹשְׁבֵיהֶם: יא   יִשְֹאוּ מִדְבָּר וְעָרָיו חֲצֵרִים תֵּשֵׁב קֵדָר יָרֹנּוּ ישְׁבֵי סֶלַע מֵרֹאשׁ הָרִים יִצְוָחוּ: יב   יָשִֹימוּ לַיהֹוָה כָּבוֹד וּתְהִלָּתוֹ בָּאִיִּים יַגִּידוּ:</a:t>
            </a:r>
            <a:endParaRPr lang="he-IL" sz="3600">
              <a:solidFill>
                <a:srgbClr val="92D05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6" name="Ink 25">
                <a:extLst>
                  <a:ext uri="{FF2B5EF4-FFF2-40B4-BE49-F238E27FC236}">
                    <a16:creationId xmlns:a16="http://schemas.microsoft.com/office/drawing/2014/main" id="{DE561DB3-6A07-8D92-33A7-2F2B4076975D}"/>
                  </a:ext>
                </a:extLst>
              </p14:cNvPr>
              <p14:cNvContentPartPr/>
              <p14:nvPr/>
            </p14:nvContentPartPr>
            <p14:xfrm>
              <a:off x="1911120" y="651460"/>
              <a:ext cx="3726000" cy="758880"/>
            </p14:xfrm>
          </p:contentPart>
        </mc:Choice>
        <mc:Fallback>
          <p:pic>
            <p:nvPicPr>
              <p:cNvPr id="26" name="Ink 25">
                <a:extLst>
                  <a:ext uri="{FF2B5EF4-FFF2-40B4-BE49-F238E27FC236}">
                    <a16:creationId xmlns:a16="http://schemas.microsoft.com/office/drawing/2014/main" id="{DE561DB3-6A07-8D92-33A7-2F2B4076975D}"/>
                  </a:ext>
                </a:extLst>
              </p:cNvPr>
              <p:cNvPicPr/>
              <p:nvPr/>
            </p:nvPicPr>
            <p:blipFill>
              <a:blip r:embed="rId5"/>
              <a:stretch>
                <a:fillRect/>
              </a:stretch>
            </p:blipFill>
            <p:spPr>
              <a:xfrm>
                <a:off x="1893120" y="633460"/>
                <a:ext cx="3761640" cy="794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8" name="Ink 27">
                <a:extLst>
                  <a:ext uri="{FF2B5EF4-FFF2-40B4-BE49-F238E27FC236}">
                    <a16:creationId xmlns:a16="http://schemas.microsoft.com/office/drawing/2014/main" id="{DD7EA760-01D2-4417-6AC1-3C7A32E09697}"/>
                  </a:ext>
                </a:extLst>
              </p14:cNvPr>
              <p14:cNvContentPartPr/>
              <p14:nvPr/>
            </p14:nvContentPartPr>
            <p14:xfrm>
              <a:off x="908520" y="793300"/>
              <a:ext cx="1104120" cy="642600"/>
            </p14:xfrm>
          </p:contentPart>
        </mc:Choice>
        <mc:Fallback>
          <p:pic>
            <p:nvPicPr>
              <p:cNvPr id="28" name="Ink 27">
                <a:extLst>
                  <a:ext uri="{FF2B5EF4-FFF2-40B4-BE49-F238E27FC236}">
                    <a16:creationId xmlns:a16="http://schemas.microsoft.com/office/drawing/2014/main" id="{DD7EA760-01D2-4417-6AC1-3C7A32E09697}"/>
                  </a:ext>
                </a:extLst>
              </p:cNvPr>
              <p:cNvPicPr/>
              <p:nvPr/>
            </p:nvPicPr>
            <p:blipFill>
              <a:blip r:embed="rId7"/>
              <a:stretch>
                <a:fillRect/>
              </a:stretch>
            </p:blipFill>
            <p:spPr>
              <a:xfrm>
                <a:off x="890880" y="775300"/>
                <a:ext cx="1139760" cy="678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0" name="Ink 29">
                <a:extLst>
                  <a:ext uri="{FF2B5EF4-FFF2-40B4-BE49-F238E27FC236}">
                    <a16:creationId xmlns:a16="http://schemas.microsoft.com/office/drawing/2014/main" id="{D32BCBB6-DB76-F5C5-4D20-B6E0EFF6AF47}"/>
                  </a:ext>
                </a:extLst>
              </p14:cNvPr>
              <p14:cNvContentPartPr/>
              <p14:nvPr/>
            </p14:nvContentPartPr>
            <p14:xfrm>
              <a:off x="6485640" y="1389100"/>
              <a:ext cx="2944080" cy="627120"/>
            </p14:xfrm>
          </p:contentPart>
        </mc:Choice>
        <mc:Fallback>
          <p:pic>
            <p:nvPicPr>
              <p:cNvPr id="30" name="Ink 29">
                <a:extLst>
                  <a:ext uri="{FF2B5EF4-FFF2-40B4-BE49-F238E27FC236}">
                    <a16:creationId xmlns:a16="http://schemas.microsoft.com/office/drawing/2014/main" id="{D32BCBB6-DB76-F5C5-4D20-B6E0EFF6AF47}"/>
                  </a:ext>
                </a:extLst>
              </p:cNvPr>
              <p:cNvPicPr/>
              <p:nvPr/>
            </p:nvPicPr>
            <p:blipFill>
              <a:blip r:embed="rId9"/>
              <a:stretch>
                <a:fillRect/>
              </a:stretch>
            </p:blipFill>
            <p:spPr>
              <a:xfrm>
                <a:off x="6467640" y="1371460"/>
                <a:ext cx="2979720" cy="662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9" name="Ink 38">
                <a:extLst>
                  <a:ext uri="{FF2B5EF4-FFF2-40B4-BE49-F238E27FC236}">
                    <a16:creationId xmlns:a16="http://schemas.microsoft.com/office/drawing/2014/main" id="{6BC73024-792F-E658-25DD-057A0BDB1DD9}"/>
                  </a:ext>
                </a:extLst>
              </p14:cNvPr>
              <p14:cNvContentPartPr/>
              <p14:nvPr/>
            </p14:nvContentPartPr>
            <p14:xfrm>
              <a:off x="1905720" y="660100"/>
              <a:ext cx="3714480" cy="781920"/>
            </p14:xfrm>
          </p:contentPart>
        </mc:Choice>
        <mc:Fallback>
          <p:pic>
            <p:nvPicPr>
              <p:cNvPr id="39" name="Ink 38">
                <a:extLst>
                  <a:ext uri="{FF2B5EF4-FFF2-40B4-BE49-F238E27FC236}">
                    <a16:creationId xmlns:a16="http://schemas.microsoft.com/office/drawing/2014/main" id="{6BC73024-792F-E658-25DD-057A0BDB1DD9}"/>
                  </a:ext>
                </a:extLst>
              </p:cNvPr>
              <p:cNvPicPr/>
              <p:nvPr/>
            </p:nvPicPr>
            <p:blipFill>
              <a:blip r:embed="rId11"/>
              <a:stretch>
                <a:fillRect/>
              </a:stretch>
            </p:blipFill>
            <p:spPr>
              <a:xfrm>
                <a:off x="1887720" y="642100"/>
                <a:ext cx="3750120" cy="817560"/>
              </a:xfrm>
              <a:prstGeom prst="rect">
                <a:avLst/>
              </a:prstGeom>
            </p:spPr>
          </p:pic>
        </mc:Fallback>
      </mc:AlternateContent>
      <p:grpSp>
        <p:nvGrpSpPr>
          <p:cNvPr id="77" name="Group 76">
            <a:extLst>
              <a:ext uri="{FF2B5EF4-FFF2-40B4-BE49-F238E27FC236}">
                <a16:creationId xmlns:a16="http://schemas.microsoft.com/office/drawing/2014/main" id="{E44350E5-9839-1C52-A997-88536F203D24}"/>
              </a:ext>
            </a:extLst>
          </p:cNvPr>
          <p:cNvGrpSpPr/>
          <p:nvPr/>
        </p:nvGrpSpPr>
        <p:grpSpPr>
          <a:xfrm>
            <a:off x="7663200" y="581620"/>
            <a:ext cx="1174680" cy="1091880"/>
            <a:chOff x="7663200" y="581620"/>
            <a:chExt cx="1174680" cy="1091880"/>
          </a:xfrm>
        </p:grpSpPr>
        <mc:AlternateContent xmlns:mc="http://schemas.openxmlformats.org/markup-compatibility/2006">
          <mc:Choice xmlns:p14="http://schemas.microsoft.com/office/powerpoint/2010/main" xmlns:aink="http://schemas.microsoft.com/office/drawing/2016/ink" Requires="p14 aink">
            <p:contentPart p14:bwMode="auto" r:id="rId12">
              <p14:nvContentPartPr>
                <p14:cNvPr id="52" name="Ink 51">
                  <a:extLst>
                    <a:ext uri="{FF2B5EF4-FFF2-40B4-BE49-F238E27FC236}">
                      <a16:creationId xmlns:a16="http://schemas.microsoft.com/office/drawing/2014/main" id="{F2B0D0D9-813C-1439-CA8C-41EF9F5388F7}"/>
                    </a:ext>
                  </a:extLst>
                </p14:cNvPr>
                <p14:cNvContentPartPr/>
                <p14:nvPr/>
              </p14:nvContentPartPr>
              <p14:xfrm>
                <a:off x="8366280" y="1615900"/>
                <a:ext cx="186120" cy="57600"/>
              </p14:xfrm>
            </p:contentPart>
          </mc:Choice>
          <mc:Fallback>
            <p:pic>
              <p:nvPicPr>
                <p:cNvPr id="52" name="Ink 51">
                  <a:extLst>
                    <a:ext uri="{FF2B5EF4-FFF2-40B4-BE49-F238E27FC236}">
                      <a16:creationId xmlns:a16="http://schemas.microsoft.com/office/drawing/2014/main" id="{F2B0D0D9-813C-1439-CA8C-41EF9F5388F7}"/>
                    </a:ext>
                  </a:extLst>
                </p:cNvPr>
                <p:cNvPicPr/>
                <p:nvPr/>
              </p:nvPicPr>
              <p:blipFill>
                <a:blip r:embed="rId13"/>
                <a:stretch>
                  <a:fillRect/>
                </a:stretch>
              </p:blipFill>
              <p:spPr>
                <a:xfrm>
                  <a:off x="8348640" y="1597900"/>
                  <a:ext cx="221760" cy="93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
              <p14:nvContentPartPr>
                <p14:cNvPr id="45" name="Ink 44">
                  <a:extLst>
                    <a:ext uri="{FF2B5EF4-FFF2-40B4-BE49-F238E27FC236}">
                      <a16:creationId xmlns:a16="http://schemas.microsoft.com/office/drawing/2014/main" id="{687961FF-1B04-6BAD-277B-25E8F25990BE}"/>
                    </a:ext>
                  </a:extLst>
                </p14:cNvPr>
                <p14:cNvContentPartPr/>
                <p14:nvPr/>
              </p14:nvContentPartPr>
              <p14:xfrm>
                <a:off x="7663200" y="1378660"/>
                <a:ext cx="99720" cy="30600"/>
              </p14:xfrm>
            </p:contentPart>
          </mc:Choice>
          <mc:Fallback>
            <p:pic>
              <p:nvPicPr>
                <p:cNvPr id="45" name="Ink 44">
                  <a:extLst>
                    <a:ext uri="{FF2B5EF4-FFF2-40B4-BE49-F238E27FC236}">
                      <a16:creationId xmlns:a16="http://schemas.microsoft.com/office/drawing/2014/main" id="{687961FF-1B04-6BAD-277B-25E8F25990BE}"/>
                    </a:ext>
                  </a:extLst>
                </p:cNvPr>
                <p:cNvPicPr/>
                <p:nvPr/>
              </p:nvPicPr>
              <p:blipFill>
                <a:blip r:embed="rId15"/>
                <a:stretch>
                  <a:fillRect/>
                </a:stretch>
              </p:blipFill>
              <p:spPr>
                <a:xfrm>
                  <a:off x="7645200" y="1361020"/>
                  <a:ext cx="135360" cy="66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
              <p14:nvContentPartPr>
                <p14:cNvPr id="46" name="Ink 45">
                  <a:extLst>
                    <a:ext uri="{FF2B5EF4-FFF2-40B4-BE49-F238E27FC236}">
                      <a16:creationId xmlns:a16="http://schemas.microsoft.com/office/drawing/2014/main" id="{616C9AF1-7CA3-8B4B-55E0-29E14275B00C}"/>
                    </a:ext>
                  </a:extLst>
                </p14:cNvPr>
                <p14:cNvContentPartPr/>
                <p14:nvPr/>
              </p14:nvContentPartPr>
              <p14:xfrm>
                <a:off x="7798200" y="1363540"/>
                <a:ext cx="227880" cy="23040"/>
              </p14:xfrm>
            </p:contentPart>
          </mc:Choice>
          <mc:Fallback>
            <p:pic>
              <p:nvPicPr>
                <p:cNvPr id="46" name="Ink 45">
                  <a:extLst>
                    <a:ext uri="{FF2B5EF4-FFF2-40B4-BE49-F238E27FC236}">
                      <a16:creationId xmlns:a16="http://schemas.microsoft.com/office/drawing/2014/main" id="{616C9AF1-7CA3-8B4B-55E0-29E14275B00C}"/>
                    </a:ext>
                  </a:extLst>
                </p:cNvPr>
                <p:cNvPicPr/>
                <p:nvPr/>
              </p:nvPicPr>
              <p:blipFill>
                <a:blip r:embed="rId17"/>
                <a:stretch>
                  <a:fillRect/>
                </a:stretch>
              </p:blipFill>
              <p:spPr>
                <a:xfrm>
                  <a:off x="7780200" y="1345540"/>
                  <a:ext cx="263520" cy="58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
              <p14:nvContentPartPr>
                <p14:cNvPr id="47" name="Ink 46">
                  <a:extLst>
                    <a:ext uri="{FF2B5EF4-FFF2-40B4-BE49-F238E27FC236}">
                      <a16:creationId xmlns:a16="http://schemas.microsoft.com/office/drawing/2014/main" id="{DC056F76-6915-9DA2-134C-85E333A5D9A7}"/>
                    </a:ext>
                  </a:extLst>
                </p14:cNvPr>
                <p14:cNvContentPartPr/>
                <p14:nvPr/>
              </p14:nvContentPartPr>
              <p14:xfrm>
                <a:off x="8081160" y="1400260"/>
                <a:ext cx="214920" cy="50760"/>
              </p14:xfrm>
            </p:contentPart>
          </mc:Choice>
          <mc:Fallback>
            <p:pic>
              <p:nvPicPr>
                <p:cNvPr id="47" name="Ink 46">
                  <a:extLst>
                    <a:ext uri="{FF2B5EF4-FFF2-40B4-BE49-F238E27FC236}">
                      <a16:creationId xmlns:a16="http://schemas.microsoft.com/office/drawing/2014/main" id="{DC056F76-6915-9DA2-134C-85E333A5D9A7}"/>
                    </a:ext>
                  </a:extLst>
                </p:cNvPr>
                <p:cNvPicPr/>
                <p:nvPr/>
              </p:nvPicPr>
              <p:blipFill>
                <a:blip r:embed="rId19"/>
                <a:stretch>
                  <a:fillRect/>
                </a:stretch>
              </p:blipFill>
              <p:spPr>
                <a:xfrm>
                  <a:off x="8063520" y="1382260"/>
                  <a:ext cx="250560" cy="86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
              <p14:nvContentPartPr>
                <p14:cNvPr id="49" name="Ink 48">
                  <a:extLst>
                    <a:ext uri="{FF2B5EF4-FFF2-40B4-BE49-F238E27FC236}">
                      <a16:creationId xmlns:a16="http://schemas.microsoft.com/office/drawing/2014/main" id="{5AB3EF8B-B1FC-8775-474F-07C6EDE26D12}"/>
                    </a:ext>
                  </a:extLst>
                </p14:cNvPr>
                <p14:cNvContentPartPr/>
                <p14:nvPr/>
              </p14:nvContentPartPr>
              <p14:xfrm>
                <a:off x="8651760" y="745420"/>
                <a:ext cx="186120" cy="516600"/>
              </p14:xfrm>
            </p:contentPart>
          </mc:Choice>
          <mc:Fallback>
            <p:pic>
              <p:nvPicPr>
                <p:cNvPr id="49" name="Ink 48">
                  <a:extLst>
                    <a:ext uri="{FF2B5EF4-FFF2-40B4-BE49-F238E27FC236}">
                      <a16:creationId xmlns:a16="http://schemas.microsoft.com/office/drawing/2014/main" id="{5AB3EF8B-B1FC-8775-474F-07C6EDE26D12}"/>
                    </a:ext>
                  </a:extLst>
                </p:cNvPr>
                <p:cNvPicPr/>
                <p:nvPr/>
              </p:nvPicPr>
              <p:blipFill>
                <a:blip r:embed="rId21"/>
                <a:stretch>
                  <a:fillRect/>
                </a:stretch>
              </p:blipFill>
              <p:spPr>
                <a:xfrm>
                  <a:off x="8634120" y="727780"/>
                  <a:ext cx="221760" cy="552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2">
              <p14:nvContentPartPr>
                <p14:cNvPr id="50" name="Ink 49">
                  <a:extLst>
                    <a:ext uri="{FF2B5EF4-FFF2-40B4-BE49-F238E27FC236}">
                      <a16:creationId xmlns:a16="http://schemas.microsoft.com/office/drawing/2014/main" id="{F28C1390-01A9-8254-2D39-A11A644E2659}"/>
                    </a:ext>
                  </a:extLst>
                </p14:cNvPr>
                <p14:cNvContentPartPr/>
                <p14:nvPr/>
              </p14:nvContentPartPr>
              <p14:xfrm>
                <a:off x="8364120" y="587380"/>
                <a:ext cx="208440" cy="97920"/>
              </p14:xfrm>
            </p:contentPart>
          </mc:Choice>
          <mc:Fallback>
            <p:pic>
              <p:nvPicPr>
                <p:cNvPr id="50" name="Ink 49">
                  <a:extLst>
                    <a:ext uri="{FF2B5EF4-FFF2-40B4-BE49-F238E27FC236}">
                      <a16:creationId xmlns:a16="http://schemas.microsoft.com/office/drawing/2014/main" id="{F28C1390-01A9-8254-2D39-A11A644E2659}"/>
                    </a:ext>
                  </a:extLst>
                </p:cNvPr>
                <p:cNvPicPr/>
                <p:nvPr/>
              </p:nvPicPr>
              <p:blipFill>
                <a:blip r:embed="rId23"/>
                <a:stretch>
                  <a:fillRect/>
                </a:stretch>
              </p:blipFill>
              <p:spPr>
                <a:xfrm>
                  <a:off x="8346120" y="569380"/>
                  <a:ext cx="244080" cy="133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4">
              <p14:nvContentPartPr>
                <p14:cNvPr id="51" name="Ink 50">
                  <a:extLst>
                    <a:ext uri="{FF2B5EF4-FFF2-40B4-BE49-F238E27FC236}">
                      <a16:creationId xmlns:a16="http://schemas.microsoft.com/office/drawing/2014/main" id="{0B3E730D-499B-4D27-B709-04A56CB6C1DF}"/>
                    </a:ext>
                  </a:extLst>
                </p14:cNvPr>
                <p14:cNvContentPartPr/>
                <p14:nvPr/>
              </p14:nvContentPartPr>
              <p14:xfrm>
                <a:off x="8094480" y="581620"/>
                <a:ext cx="215640" cy="24120"/>
              </p14:xfrm>
            </p:contentPart>
          </mc:Choice>
          <mc:Fallback>
            <p:pic>
              <p:nvPicPr>
                <p:cNvPr id="51" name="Ink 50">
                  <a:extLst>
                    <a:ext uri="{FF2B5EF4-FFF2-40B4-BE49-F238E27FC236}">
                      <a16:creationId xmlns:a16="http://schemas.microsoft.com/office/drawing/2014/main" id="{0B3E730D-499B-4D27-B709-04A56CB6C1DF}"/>
                    </a:ext>
                  </a:extLst>
                </p:cNvPr>
                <p:cNvPicPr/>
                <p:nvPr/>
              </p:nvPicPr>
              <p:blipFill>
                <a:blip r:embed="rId25"/>
                <a:stretch>
                  <a:fillRect/>
                </a:stretch>
              </p:blipFill>
              <p:spPr>
                <a:xfrm>
                  <a:off x="8076840" y="563620"/>
                  <a:ext cx="251280" cy="59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6">
              <p14:nvContentPartPr>
                <p14:cNvPr id="53" name="Ink 52">
                  <a:extLst>
                    <a:ext uri="{FF2B5EF4-FFF2-40B4-BE49-F238E27FC236}">
                      <a16:creationId xmlns:a16="http://schemas.microsoft.com/office/drawing/2014/main" id="{29239028-3545-54A4-8390-9B595A8C2DD3}"/>
                    </a:ext>
                  </a:extLst>
                </p14:cNvPr>
                <p14:cNvContentPartPr/>
                <p14:nvPr/>
              </p14:nvContentPartPr>
              <p14:xfrm>
                <a:off x="8722320" y="829300"/>
                <a:ext cx="38160" cy="46800"/>
              </p14:xfrm>
            </p:contentPart>
          </mc:Choice>
          <mc:Fallback>
            <p:pic>
              <p:nvPicPr>
                <p:cNvPr id="53" name="Ink 52">
                  <a:extLst>
                    <a:ext uri="{FF2B5EF4-FFF2-40B4-BE49-F238E27FC236}">
                      <a16:creationId xmlns:a16="http://schemas.microsoft.com/office/drawing/2014/main" id="{29239028-3545-54A4-8390-9B595A8C2DD3}"/>
                    </a:ext>
                  </a:extLst>
                </p:cNvPr>
                <p:cNvPicPr/>
                <p:nvPr/>
              </p:nvPicPr>
              <p:blipFill>
                <a:blip r:embed="rId27"/>
                <a:stretch>
                  <a:fillRect/>
                </a:stretch>
              </p:blipFill>
              <p:spPr>
                <a:xfrm>
                  <a:off x="8704680" y="811660"/>
                  <a:ext cx="73800" cy="82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
              <p14:nvContentPartPr>
                <p14:cNvPr id="54" name="Ink 53">
                  <a:extLst>
                    <a:ext uri="{FF2B5EF4-FFF2-40B4-BE49-F238E27FC236}">
                      <a16:creationId xmlns:a16="http://schemas.microsoft.com/office/drawing/2014/main" id="{4258E3FF-90B6-89C3-8367-9FB36B1CADEF}"/>
                    </a:ext>
                  </a:extLst>
                </p14:cNvPr>
                <p14:cNvContentPartPr/>
                <p14:nvPr/>
              </p14:nvContentPartPr>
              <p14:xfrm>
                <a:off x="8642760" y="842980"/>
                <a:ext cx="183600" cy="572400"/>
              </p14:xfrm>
            </p:contentPart>
          </mc:Choice>
          <mc:Fallback>
            <p:pic>
              <p:nvPicPr>
                <p:cNvPr id="54" name="Ink 53">
                  <a:extLst>
                    <a:ext uri="{FF2B5EF4-FFF2-40B4-BE49-F238E27FC236}">
                      <a16:creationId xmlns:a16="http://schemas.microsoft.com/office/drawing/2014/main" id="{4258E3FF-90B6-89C3-8367-9FB36B1CADEF}"/>
                    </a:ext>
                  </a:extLst>
                </p:cNvPr>
                <p:cNvPicPr/>
                <p:nvPr/>
              </p:nvPicPr>
              <p:blipFill>
                <a:blip r:embed="rId29"/>
                <a:stretch>
                  <a:fillRect/>
                </a:stretch>
              </p:blipFill>
              <p:spPr>
                <a:xfrm>
                  <a:off x="8625120" y="824980"/>
                  <a:ext cx="219240" cy="608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
              <p14:nvContentPartPr>
                <p14:cNvPr id="55" name="Ink 54">
                  <a:extLst>
                    <a:ext uri="{FF2B5EF4-FFF2-40B4-BE49-F238E27FC236}">
                      <a16:creationId xmlns:a16="http://schemas.microsoft.com/office/drawing/2014/main" id="{3415FFD6-C887-5B61-A670-D1EB33386A98}"/>
                    </a:ext>
                  </a:extLst>
                </p14:cNvPr>
                <p14:cNvContentPartPr/>
                <p14:nvPr/>
              </p14:nvContentPartPr>
              <p14:xfrm>
                <a:off x="8411280" y="718420"/>
                <a:ext cx="183600" cy="73080"/>
              </p14:xfrm>
            </p:contentPart>
          </mc:Choice>
          <mc:Fallback>
            <p:pic>
              <p:nvPicPr>
                <p:cNvPr id="55" name="Ink 54">
                  <a:extLst>
                    <a:ext uri="{FF2B5EF4-FFF2-40B4-BE49-F238E27FC236}">
                      <a16:creationId xmlns:a16="http://schemas.microsoft.com/office/drawing/2014/main" id="{3415FFD6-C887-5B61-A670-D1EB33386A98}"/>
                    </a:ext>
                  </a:extLst>
                </p:cNvPr>
                <p:cNvPicPr/>
                <p:nvPr/>
              </p:nvPicPr>
              <p:blipFill>
                <a:blip r:embed="rId31"/>
                <a:stretch>
                  <a:fillRect/>
                </a:stretch>
              </p:blipFill>
              <p:spPr>
                <a:xfrm>
                  <a:off x="8393640" y="700420"/>
                  <a:ext cx="219240" cy="108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
              <p14:nvContentPartPr>
                <p14:cNvPr id="57" name="Ink 56">
                  <a:extLst>
                    <a:ext uri="{FF2B5EF4-FFF2-40B4-BE49-F238E27FC236}">
                      <a16:creationId xmlns:a16="http://schemas.microsoft.com/office/drawing/2014/main" id="{45D16904-11A0-57B3-7799-EF20FD74CBC1}"/>
                    </a:ext>
                  </a:extLst>
                </p14:cNvPr>
                <p14:cNvContentPartPr/>
                <p14:nvPr/>
              </p14:nvContentPartPr>
              <p14:xfrm>
                <a:off x="8097000" y="751900"/>
                <a:ext cx="12600" cy="3600"/>
              </p14:xfrm>
            </p:contentPart>
          </mc:Choice>
          <mc:Fallback>
            <p:pic>
              <p:nvPicPr>
                <p:cNvPr id="57" name="Ink 56">
                  <a:extLst>
                    <a:ext uri="{FF2B5EF4-FFF2-40B4-BE49-F238E27FC236}">
                      <a16:creationId xmlns:a16="http://schemas.microsoft.com/office/drawing/2014/main" id="{45D16904-11A0-57B3-7799-EF20FD74CBC1}"/>
                    </a:ext>
                  </a:extLst>
                </p:cNvPr>
                <p:cNvPicPr/>
                <p:nvPr/>
              </p:nvPicPr>
              <p:blipFill>
                <a:blip r:embed="rId33"/>
                <a:stretch>
                  <a:fillRect/>
                </a:stretch>
              </p:blipFill>
              <p:spPr>
                <a:xfrm>
                  <a:off x="8079360" y="733900"/>
                  <a:ext cx="48240" cy="39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
              <p14:nvContentPartPr>
                <p14:cNvPr id="58" name="Ink 57">
                  <a:extLst>
                    <a:ext uri="{FF2B5EF4-FFF2-40B4-BE49-F238E27FC236}">
                      <a16:creationId xmlns:a16="http://schemas.microsoft.com/office/drawing/2014/main" id="{C6F51257-5426-ACE1-F3C9-F0C29E27266B}"/>
                    </a:ext>
                  </a:extLst>
                </p14:cNvPr>
                <p14:cNvContentPartPr/>
                <p14:nvPr/>
              </p14:nvContentPartPr>
              <p14:xfrm>
                <a:off x="7832400" y="761620"/>
                <a:ext cx="233640" cy="102240"/>
              </p14:xfrm>
            </p:contentPart>
          </mc:Choice>
          <mc:Fallback>
            <p:pic>
              <p:nvPicPr>
                <p:cNvPr id="58" name="Ink 57">
                  <a:extLst>
                    <a:ext uri="{FF2B5EF4-FFF2-40B4-BE49-F238E27FC236}">
                      <a16:creationId xmlns:a16="http://schemas.microsoft.com/office/drawing/2014/main" id="{C6F51257-5426-ACE1-F3C9-F0C29E27266B}"/>
                    </a:ext>
                  </a:extLst>
                </p:cNvPr>
                <p:cNvPicPr/>
                <p:nvPr/>
              </p:nvPicPr>
              <p:blipFill>
                <a:blip r:embed="rId35"/>
                <a:stretch>
                  <a:fillRect/>
                </a:stretch>
              </p:blipFill>
              <p:spPr>
                <a:xfrm>
                  <a:off x="7814760" y="743980"/>
                  <a:ext cx="269280" cy="137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6">
              <p14:nvContentPartPr>
                <p14:cNvPr id="59" name="Ink 58">
                  <a:extLst>
                    <a:ext uri="{FF2B5EF4-FFF2-40B4-BE49-F238E27FC236}">
                      <a16:creationId xmlns:a16="http://schemas.microsoft.com/office/drawing/2014/main" id="{AB1557F2-0DF4-7445-429F-D44EC8B13D94}"/>
                    </a:ext>
                  </a:extLst>
                </p14:cNvPr>
                <p14:cNvContentPartPr/>
                <p14:nvPr/>
              </p14:nvContentPartPr>
              <p14:xfrm>
                <a:off x="7669680" y="726700"/>
                <a:ext cx="573840" cy="400680"/>
              </p14:xfrm>
            </p:contentPart>
          </mc:Choice>
          <mc:Fallback>
            <p:pic>
              <p:nvPicPr>
                <p:cNvPr id="59" name="Ink 58">
                  <a:extLst>
                    <a:ext uri="{FF2B5EF4-FFF2-40B4-BE49-F238E27FC236}">
                      <a16:creationId xmlns:a16="http://schemas.microsoft.com/office/drawing/2014/main" id="{AB1557F2-0DF4-7445-429F-D44EC8B13D94}"/>
                    </a:ext>
                  </a:extLst>
                </p:cNvPr>
                <p:cNvPicPr/>
                <p:nvPr/>
              </p:nvPicPr>
              <p:blipFill>
                <a:blip r:embed="rId37"/>
                <a:stretch>
                  <a:fillRect/>
                </a:stretch>
              </p:blipFill>
              <p:spPr>
                <a:xfrm>
                  <a:off x="7652040" y="709060"/>
                  <a:ext cx="609480" cy="436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8">
              <p14:nvContentPartPr>
                <p14:cNvPr id="60" name="Ink 59">
                  <a:extLst>
                    <a:ext uri="{FF2B5EF4-FFF2-40B4-BE49-F238E27FC236}">
                      <a16:creationId xmlns:a16="http://schemas.microsoft.com/office/drawing/2014/main" id="{CD7DDE76-F943-7B5D-3023-76267BA370A9}"/>
                    </a:ext>
                  </a:extLst>
                </p14:cNvPr>
                <p14:cNvContentPartPr/>
                <p14:nvPr/>
              </p14:nvContentPartPr>
              <p14:xfrm>
                <a:off x="7800720" y="741100"/>
                <a:ext cx="259560" cy="208800"/>
              </p14:xfrm>
            </p:contentPart>
          </mc:Choice>
          <mc:Fallback>
            <p:pic>
              <p:nvPicPr>
                <p:cNvPr id="60" name="Ink 59">
                  <a:extLst>
                    <a:ext uri="{FF2B5EF4-FFF2-40B4-BE49-F238E27FC236}">
                      <a16:creationId xmlns:a16="http://schemas.microsoft.com/office/drawing/2014/main" id="{CD7DDE76-F943-7B5D-3023-76267BA370A9}"/>
                    </a:ext>
                  </a:extLst>
                </p:cNvPr>
                <p:cNvPicPr/>
                <p:nvPr/>
              </p:nvPicPr>
              <p:blipFill>
                <a:blip r:embed="rId39"/>
                <a:stretch>
                  <a:fillRect/>
                </a:stretch>
              </p:blipFill>
              <p:spPr>
                <a:xfrm>
                  <a:off x="7782720" y="723100"/>
                  <a:ext cx="295200" cy="244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0">
              <p14:nvContentPartPr>
                <p14:cNvPr id="62" name="Ink 61">
                  <a:extLst>
                    <a:ext uri="{FF2B5EF4-FFF2-40B4-BE49-F238E27FC236}">
                      <a16:creationId xmlns:a16="http://schemas.microsoft.com/office/drawing/2014/main" id="{87B000DD-6478-D0EA-8535-C0A0BBFD4A8F}"/>
                    </a:ext>
                  </a:extLst>
                </p14:cNvPr>
                <p14:cNvContentPartPr/>
                <p14:nvPr/>
              </p14:nvContentPartPr>
              <p14:xfrm>
                <a:off x="7752480" y="709420"/>
                <a:ext cx="530640" cy="371160"/>
              </p14:xfrm>
            </p:contentPart>
          </mc:Choice>
          <mc:Fallback>
            <p:pic>
              <p:nvPicPr>
                <p:cNvPr id="62" name="Ink 61">
                  <a:extLst>
                    <a:ext uri="{FF2B5EF4-FFF2-40B4-BE49-F238E27FC236}">
                      <a16:creationId xmlns:a16="http://schemas.microsoft.com/office/drawing/2014/main" id="{87B000DD-6478-D0EA-8535-C0A0BBFD4A8F}"/>
                    </a:ext>
                  </a:extLst>
                </p:cNvPr>
                <p:cNvPicPr/>
                <p:nvPr/>
              </p:nvPicPr>
              <p:blipFill>
                <a:blip r:embed="rId41"/>
                <a:stretch>
                  <a:fillRect/>
                </a:stretch>
              </p:blipFill>
              <p:spPr>
                <a:xfrm>
                  <a:off x="7734480" y="691780"/>
                  <a:ext cx="566280" cy="406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2">
              <p14:nvContentPartPr>
                <p14:cNvPr id="63" name="Ink 62">
                  <a:extLst>
                    <a:ext uri="{FF2B5EF4-FFF2-40B4-BE49-F238E27FC236}">
                      <a16:creationId xmlns:a16="http://schemas.microsoft.com/office/drawing/2014/main" id="{0B1419ED-EA52-B533-B9FC-05C417915887}"/>
                    </a:ext>
                  </a:extLst>
                </p14:cNvPr>
                <p14:cNvContentPartPr/>
                <p14:nvPr/>
              </p14:nvContentPartPr>
              <p14:xfrm>
                <a:off x="7725480" y="739660"/>
                <a:ext cx="330840" cy="579960"/>
              </p14:xfrm>
            </p:contentPart>
          </mc:Choice>
          <mc:Fallback>
            <p:pic>
              <p:nvPicPr>
                <p:cNvPr id="63" name="Ink 62">
                  <a:extLst>
                    <a:ext uri="{FF2B5EF4-FFF2-40B4-BE49-F238E27FC236}">
                      <a16:creationId xmlns:a16="http://schemas.microsoft.com/office/drawing/2014/main" id="{0B1419ED-EA52-B533-B9FC-05C417915887}"/>
                    </a:ext>
                  </a:extLst>
                </p:cNvPr>
                <p:cNvPicPr/>
                <p:nvPr/>
              </p:nvPicPr>
              <p:blipFill>
                <a:blip r:embed="rId43"/>
                <a:stretch>
                  <a:fillRect/>
                </a:stretch>
              </p:blipFill>
              <p:spPr>
                <a:xfrm>
                  <a:off x="7707480" y="722020"/>
                  <a:ext cx="366480" cy="615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4">
              <p14:nvContentPartPr>
                <p14:cNvPr id="64" name="Ink 63">
                  <a:extLst>
                    <a:ext uri="{FF2B5EF4-FFF2-40B4-BE49-F238E27FC236}">
                      <a16:creationId xmlns:a16="http://schemas.microsoft.com/office/drawing/2014/main" id="{403A7EC5-319C-9778-E7A5-DA06813A4202}"/>
                    </a:ext>
                  </a:extLst>
                </p14:cNvPr>
                <p14:cNvContentPartPr/>
                <p14:nvPr/>
              </p14:nvContentPartPr>
              <p14:xfrm>
                <a:off x="7790640" y="1361380"/>
                <a:ext cx="222120" cy="118440"/>
              </p14:xfrm>
            </p:contentPart>
          </mc:Choice>
          <mc:Fallback>
            <p:pic>
              <p:nvPicPr>
                <p:cNvPr id="64" name="Ink 63">
                  <a:extLst>
                    <a:ext uri="{FF2B5EF4-FFF2-40B4-BE49-F238E27FC236}">
                      <a16:creationId xmlns:a16="http://schemas.microsoft.com/office/drawing/2014/main" id="{403A7EC5-319C-9778-E7A5-DA06813A4202}"/>
                    </a:ext>
                  </a:extLst>
                </p:cNvPr>
                <p:cNvPicPr/>
                <p:nvPr/>
              </p:nvPicPr>
              <p:blipFill>
                <a:blip r:embed="rId45"/>
                <a:stretch>
                  <a:fillRect/>
                </a:stretch>
              </p:blipFill>
              <p:spPr>
                <a:xfrm>
                  <a:off x="7773000" y="1343380"/>
                  <a:ext cx="257760" cy="154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
              <p14:nvContentPartPr>
                <p14:cNvPr id="65" name="Ink 64">
                  <a:extLst>
                    <a:ext uri="{FF2B5EF4-FFF2-40B4-BE49-F238E27FC236}">
                      <a16:creationId xmlns:a16="http://schemas.microsoft.com/office/drawing/2014/main" id="{F266E3C8-B5C1-8763-A465-23C33F144ED0}"/>
                    </a:ext>
                  </a:extLst>
                </p14:cNvPr>
                <p14:cNvContentPartPr/>
                <p14:nvPr/>
              </p14:nvContentPartPr>
              <p14:xfrm>
                <a:off x="8057760" y="1350220"/>
                <a:ext cx="221040" cy="137880"/>
              </p14:xfrm>
            </p:contentPart>
          </mc:Choice>
          <mc:Fallback>
            <p:pic>
              <p:nvPicPr>
                <p:cNvPr id="65" name="Ink 64">
                  <a:extLst>
                    <a:ext uri="{FF2B5EF4-FFF2-40B4-BE49-F238E27FC236}">
                      <a16:creationId xmlns:a16="http://schemas.microsoft.com/office/drawing/2014/main" id="{F266E3C8-B5C1-8763-A465-23C33F144ED0}"/>
                    </a:ext>
                  </a:extLst>
                </p:cNvPr>
                <p:cNvPicPr/>
                <p:nvPr/>
              </p:nvPicPr>
              <p:blipFill>
                <a:blip r:embed="rId47"/>
                <a:stretch>
                  <a:fillRect/>
                </a:stretch>
              </p:blipFill>
              <p:spPr>
                <a:xfrm>
                  <a:off x="8040120" y="1332580"/>
                  <a:ext cx="256680" cy="173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8">
              <p14:nvContentPartPr>
                <p14:cNvPr id="66" name="Ink 65">
                  <a:extLst>
                    <a:ext uri="{FF2B5EF4-FFF2-40B4-BE49-F238E27FC236}">
                      <a16:creationId xmlns:a16="http://schemas.microsoft.com/office/drawing/2014/main" id="{DF74EACC-8F6A-452A-21F9-6D4593BB4431}"/>
                    </a:ext>
                  </a:extLst>
                </p14:cNvPr>
                <p14:cNvContentPartPr/>
                <p14:nvPr/>
              </p14:nvContentPartPr>
              <p14:xfrm>
                <a:off x="7820520" y="1241500"/>
                <a:ext cx="203760" cy="61920"/>
              </p14:xfrm>
            </p:contentPart>
          </mc:Choice>
          <mc:Fallback>
            <p:pic>
              <p:nvPicPr>
                <p:cNvPr id="66" name="Ink 65">
                  <a:extLst>
                    <a:ext uri="{FF2B5EF4-FFF2-40B4-BE49-F238E27FC236}">
                      <a16:creationId xmlns:a16="http://schemas.microsoft.com/office/drawing/2014/main" id="{DF74EACC-8F6A-452A-21F9-6D4593BB4431}"/>
                    </a:ext>
                  </a:extLst>
                </p:cNvPr>
                <p:cNvPicPr/>
                <p:nvPr/>
              </p:nvPicPr>
              <p:blipFill>
                <a:blip r:embed="rId49"/>
                <a:stretch>
                  <a:fillRect/>
                </a:stretch>
              </p:blipFill>
              <p:spPr>
                <a:xfrm>
                  <a:off x="7802520" y="1223860"/>
                  <a:ext cx="239400" cy="97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0">
              <p14:nvContentPartPr>
                <p14:cNvPr id="67" name="Ink 66">
                  <a:extLst>
                    <a:ext uri="{FF2B5EF4-FFF2-40B4-BE49-F238E27FC236}">
                      <a16:creationId xmlns:a16="http://schemas.microsoft.com/office/drawing/2014/main" id="{DC43C955-8EFF-A1AF-FA9D-C48CF5A7E573}"/>
                    </a:ext>
                  </a:extLst>
                </p14:cNvPr>
                <p14:cNvContentPartPr/>
                <p14:nvPr/>
              </p14:nvContentPartPr>
              <p14:xfrm>
                <a:off x="7754640" y="1228900"/>
                <a:ext cx="32040" cy="32040"/>
              </p14:xfrm>
            </p:contentPart>
          </mc:Choice>
          <mc:Fallback>
            <p:pic>
              <p:nvPicPr>
                <p:cNvPr id="67" name="Ink 66">
                  <a:extLst>
                    <a:ext uri="{FF2B5EF4-FFF2-40B4-BE49-F238E27FC236}">
                      <a16:creationId xmlns:a16="http://schemas.microsoft.com/office/drawing/2014/main" id="{DC43C955-8EFF-A1AF-FA9D-C48CF5A7E573}"/>
                    </a:ext>
                  </a:extLst>
                </p:cNvPr>
                <p:cNvPicPr/>
                <p:nvPr/>
              </p:nvPicPr>
              <p:blipFill>
                <a:blip r:embed="rId51"/>
                <a:stretch>
                  <a:fillRect/>
                </a:stretch>
              </p:blipFill>
              <p:spPr>
                <a:xfrm>
                  <a:off x="7736640" y="1211260"/>
                  <a:ext cx="67680" cy="67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2">
              <p14:nvContentPartPr>
                <p14:cNvPr id="68" name="Ink 67">
                  <a:extLst>
                    <a:ext uri="{FF2B5EF4-FFF2-40B4-BE49-F238E27FC236}">
                      <a16:creationId xmlns:a16="http://schemas.microsoft.com/office/drawing/2014/main" id="{FA9E9B58-9A96-32E0-E27B-024F81A6F737}"/>
                    </a:ext>
                  </a:extLst>
                </p14:cNvPr>
                <p14:cNvContentPartPr/>
                <p14:nvPr/>
              </p14:nvContentPartPr>
              <p14:xfrm>
                <a:off x="7803600" y="1285780"/>
                <a:ext cx="471240" cy="222120"/>
              </p14:xfrm>
            </p:contentPart>
          </mc:Choice>
          <mc:Fallback>
            <p:pic>
              <p:nvPicPr>
                <p:cNvPr id="68" name="Ink 67">
                  <a:extLst>
                    <a:ext uri="{FF2B5EF4-FFF2-40B4-BE49-F238E27FC236}">
                      <a16:creationId xmlns:a16="http://schemas.microsoft.com/office/drawing/2014/main" id="{FA9E9B58-9A96-32E0-E27B-024F81A6F737}"/>
                    </a:ext>
                  </a:extLst>
                </p:cNvPr>
                <p:cNvPicPr/>
                <p:nvPr/>
              </p:nvPicPr>
              <p:blipFill>
                <a:blip r:embed="rId53"/>
                <a:stretch>
                  <a:fillRect/>
                </a:stretch>
              </p:blipFill>
              <p:spPr>
                <a:xfrm>
                  <a:off x="7785600" y="1268140"/>
                  <a:ext cx="506880" cy="257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4">
              <p14:nvContentPartPr>
                <p14:cNvPr id="69" name="Ink 68">
                  <a:extLst>
                    <a:ext uri="{FF2B5EF4-FFF2-40B4-BE49-F238E27FC236}">
                      <a16:creationId xmlns:a16="http://schemas.microsoft.com/office/drawing/2014/main" id="{C6AD957A-C92C-67F3-CED3-5E07E1F6992A}"/>
                    </a:ext>
                  </a:extLst>
                </p14:cNvPr>
                <p14:cNvContentPartPr/>
                <p14:nvPr/>
              </p14:nvContentPartPr>
              <p14:xfrm>
                <a:off x="8328480" y="1482340"/>
                <a:ext cx="255240" cy="40680"/>
              </p14:xfrm>
            </p:contentPart>
          </mc:Choice>
          <mc:Fallback>
            <p:pic>
              <p:nvPicPr>
                <p:cNvPr id="69" name="Ink 68">
                  <a:extLst>
                    <a:ext uri="{FF2B5EF4-FFF2-40B4-BE49-F238E27FC236}">
                      <a16:creationId xmlns:a16="http://schemas.microsoft.com/office/drawing/2014/main" id="{C6AD957A-C92C-67F3-CED3-5E07E1F6992A}"/>
                    </a:ext>
                  </a:extLst>
                </p:cNvPr>
                <p:cNvPicPr/>
                <p:nvPr/>
              </p:nvPicPr>
              <p:blipFill>
                <a:blip r:embed="rId55"/>
                <a:stretch>
                  <a:fillRect/>
                </a:stretch>
              </p:blipFill>
              <p:spPr>
                <a:xfrm>
                  <a:off x="8310480" y="1464700"/>
                  <a:ext cx="290880" cy="76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6">
              <p14:nvContentPartPr>
                <p14:cNvPr id="70" name="Ink 69">
                  <a:extLst>
                    <a:ext uri="{FF2B5EF4-FFF2-40B4-BE49-F238E27FC236}">
                      <a16:creationId xmlns:a16="http://schemas.microsoft.com/office/drawing/2014/main" id="{03E254EA-2554-B3A0-0E6A-D0D03AE70597}"/>
                    </a:ext>
                  </a:extLst>
                </p14:cNvPr>
                <p14:cNvContentPartPr/>
                <p14:nvPr/>
              </p14:nvContentPartPr>
              <p14:xfrm>
                <a:off x="8631600" y="1370020"/>
                <a:ext cx="75600" cy="91080"/>
              </p14:xfrm>
            </p:contentPart>
          </mc:Choice>
          <mc:Fallback>
            <p:pic>
              <p:nvPicPr>
                <p:cNvPr id="70" name="Ink 69">
                  <a:extLst>
                    <a:ext uri="{FF2B5EF4-FFF2-40B4-BE49-F238E27FC236}">
                      <a16:creationId xmlns:a16="http://schemas.microsoft.com/office/drawing/2014/main" id="{03E254EA-2554-B3A0-0E6A-D0D03AE70597}"/>
                    </a:ext>
                  </a:extLst>
                </p:cNvPr>
                <p:cNvPicPr/>
                <p:nvPr/>
              </p:nvPicPr>
              <p:blipFill>
                <a:blip r:embed="rId57"/>
                <a:stretch>
                  <a:fillRect/>
                </a:stretch>
              </p:blipFill>
              <p:spPr>
                <a:xfrm>
                  <a:off x="8613600" y="1352380"/>
                  <a:ext cx="111240" cy="126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8">
              <p14:nvContentPartPr>
                <p14:cNvPr id="71" name="Ink 70">
                  <a:extLst>
                    <a:ext uri="{FF2B5EF4-FFF2-40B4-BE49-F238E27FC236}">
                      <a16:creationId xmlns:a16="http://schemas.microsoft.com/office/drawing/2014/main" id="{BDCCDD46-A510-8126-6C3B-0EA910109274}"/>
                    </a:ext>
                  </a:extLst>
                </p14:cNvPr>
                <p14:cNvContentPartPr/>
                <p14:nvPr/>
              </p14:nvContentPartPr>
              <p14:xfrm>
                <a:off x="8513520" y="1397380"/>
                <a:ext cx="84240" cy="86400"/>
              </p14:xfrm>
            </p:contentPart>
          </mc:Choice>
          <mc:Fallback>
            <p:pic>
              <p:nvPicPr>
                <p:cNvPr id="71" name="Ink 70">
                  <a:extLst>
                    <a:ext uri="{FF2B5EF4-FFF2-40B4-BE49-F238E27FC236}">
                      <a16:creationId xmlns:a16="http://schemas.microsoft.com/office/drawing/2014/main" id="{BDCCDD46-A510-8126-6C3B-0EA910109274}"/>
                    </a:ext>
                  </a:extLst>
                </p:cNvPr>
                <p:cNvPicPr/>
                <p:nvPr/>
              </p:nvPicPr>
              <p:blipFill>
                <a:blip r:embed="rId59"/>
                <a:stretch>
                  <a:fillRect/>
                </a:stretch>
              </p:blipFill>
              <p:spPr>
                <a:xfrm>
                  <a:off x="8495520" y="1379740"/>
                  <a:ext cx="119880" cy="122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0">
              <p14:nvContentPartPr>
                <p14:cNvPr id="72" name="Ink 71">
                  <a:extLst>
                    <a:ext uri="{FF2B5EF4-FFF2-40B4-BE49-F238E27FC236}">
                      <a16:creationId xmlns:a16="http://schemas.microsoft.com/office/drawing/2014/main" id="{7AB32EBD-0EEE-85DA-77F4-37CAF759533F}"/>
                    </a:ext>
                  </a:extLst>
                </p14:cNvPr>
                <p14:cNvContentPartPr/>
                <p14:nvPr/>
              </p14:nvContentPartPr>
              <p14:xfrm>
                <a:off x="8610720" y="806620"/>
                <a:ext cx="203040" cy="650520"/>
              </p14:xfrm>
            </p:contentPart>
          </mc:Choice>
          <mc:Fallback>
            <p:pic>
              <p:nvPicPr>
                <p:cNvPr id="72" name="Ink 71">
                  <a:extLst>
                    <a:ext uri="{FF2B5EF4-FFF2-40B4-BE49-F238E27FC236}">
                      <a16:creationId xmlns:a16="http://schemas.microsoft.com/office/drawing/2014/main" id="{7AB32EBD-0EEE-85DA-77F4-37CAF759533F}"/>
                    </a:ext>
                  </a:extLst>
                </p:cNvPr>
                <p:cNvPicPr/>
                <p:nvPr/>
              </p:nvPicPr>
              <p:blipFill>
                <a:blip r:embed="rId61"/>
                <a:stretch>
                  <a:fillRect/>
                </a:stretch>
              </p:blipFill>
              <p:spPr>
                <a:xfrm>
                  <a:off x="8593080" y="788980"/>
                  <a:ext cx="238680" cy="686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2">
              <p14:nvContentPartPr>
                <p14:cNvPr id="73" name="Ink 72">
                  <a:extLst>
                    <a:ext uri="{FF2B5EF4-FFF2-40B4-BE49-F238E27FC236}">
                      <a16:creationId xmlns:a16="http://schemas.microsoft.com/office/drawing/2014/main" id="{6589EAD6-DFD2-0E26-D165-2ADA807D4B0F}"/>
                    </a:ext>
                  </a:extLst>
                </p14:cNvPr>
                <p14:cNvContentPartPr/>
                <p14:nvPr/>
              </p14:nvContentPartPr>
              <p14:xfrm>
                <a:off x="8365560" y="699340"/>
                <a:ext cx="232920" cy="57600"/>
              </p14:xfrm>
            </p:contentPart>
          </mc:Choice>
          <mc:Fallback>
            <p:pic>
              <p:nvPicPr>
                <p:cNvPr id="73" name="Ink 72">
                  <a:extLst>
                    <a:ext uri="{FF2B5EF4-FFF2-40B4-BE49-F238E27FC236}">
                      <a16:creationId xmlns:a16="http://schemas.microsoft.com/office/drawing/2014/main" id="{6589EAD6-DFD2-0E26-D165-2ADA807D4B0F}"/>
                    </a:ext>
                  </a:extLst>
                </p:cNvPr>
                <p:cNvPicPr/>
                <p:nvPr/>
              </p:nvPicPr>
              <p:blipFill>
                <a:blip r:embed="rId63"/>
                <a:stretch>
                  <a:fillRect/>
                </a:stretch>
              </p:blipFill>
              <p:spPr>
                <a:xfrm>
                  <a:off x="8347920" y="681340"/>
                  <a:ext cx="268560" cy="93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4">
              <p14:nvContentPartPr>
                <p14:cNvPr id="74" name="Ink 73">
                  <a:extLst>
                    <a:ext uri="{FF2B5EF4-FFF2-40B4-BE49-F238E27FC236}">
                      <a16:creationId xmlns:a16="http://schemas.microsoft.com/office/drawing/2014/main" id="{DBC83092-72F4-F35B-F9CB-F6BC09D11FDC}"/>
                    </a:ext>
                  </a:extLst>
                </p14:cNvPr>
                <p14:cNvContentPartPr/>
                <p14:nvPr/>
              </p14:nvContentPartPr>
              <p14:xfrm>
                <a:off x="8287440" y="693580"/>
                <a:ext cx="27720" cy="10080"/>
              </p14:xfrm>
            </p:contentPart>
          </mc:Choice>
          <mc:Fallback>
            <p:pic>
              <p:nvPicPr>
                <p:cNvPr id="74" name="Ink 73">
                  <a:extLst>
                    <a:ext uri="{FF2B5EF4-FFF2-40B4-BE49-F238E27FC236}">
                      <a16:creationId xmlns:a16="http://schemas.microsoft.com/office/drawing/2014/main" id="{DBC83092-72F4-F35B-F9CB-F6BC09D11FDC}"/>
                    </a:ext>
                  </a:extLst>
                </p:cNvPr>
                <p:cNvPicPr/>
                <p:nvPr/>
              </p:nvPicPr>
              <p:blipFill>
                <a:blip r:embed="rId65"/>
                <a:stretch>
                  <a:fillRect/>
                </a:stretch>
              </p:blipFill>
              <p:spPr>
                <a:xfrm>
                  <a:off x="8269800" y="675940"/>
                  <a:ext cx="63360" cy="45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6">
              <p14:nvContentPartPr>
                <p14:cNvPr id="75" name="Ink 74">
                  <a:extLst>
                    <a:ext uri="{FF2B5EF4-FFF2-40B4-BE49-F238E27FC236}">
                      <a16:creationId xmlns:a16="http://schemas.microsoft.com/office/drawing/2014/main" id="{78E39ECA-8BC0-4F8D-DA76-27C9218B97B0}"/>
                    </a:ext>
                  </a:extLst>
                </p14:cNvPr>
                <p14:cNvContentPartPr/>
                <p14:nvPr/>
              </p14:nvContentPartPr>
              <p14:xfrm>
                <a:off x="8369160" y="723100"/>
                <a:ext cx="206280" cy="45720"/>
              </p14:xfrm>
            </p:contentPart>
          </mc:Choice>
          <mc:Fallback>
            <p:pic>
              <p:nvPicPr>
                <p:cNvPr id="75" name="Ink 74">
                  <a:extLst>
                    <a:ext uri="{FF2B5EF4-FFF2-40B4-BE49-F238E27FC236}">
                      <a16:creationId xmlns:a16="http://schemas.microsoft.com/office/drawing/2014/main" id="{78E39ECA-8BC0-4F8D-DA76-27C9218B97B0}"/>
                    </a:ext>
                  </a:extLst>
                </p:cNvPr>
                <p:cNvPicPr/>
                <p:nvPr/>
              </p:nvPicPr>
              <p:blipFill>
                <a:blip r:embed="rId67"/>
                <a:stretch>
                  <a:fillRect/>
                </a:stretch>
              </p:blipFill>
              <p:spPr>
                <a:xfrm>
                  <a:off x="8351160" y="705100"/>
                  <a:ext cx="241920" cy="81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8">
              <p14:nvContentPartPr>
                <p14:cNvPr id="76" name="Ink 75">
                  <a:extLst>
                    <a:ext uri="{FF2B5EF4-FFF2-40B4-BE49-F238E27FC236}">
                      <a16:creationId xmlns:a16="http://schemas.microsoft.com/office/drawing/2014/main" id="{C698770A-B153-0259-5B79-9688E53877B7}"/>
                    </a:ext>
                  </a:extLst>
                </p14:cNvPr>
                <p14:cNvContentPartPr/>
                <p14:nvPr/>
              </p14:nvContentPartPr>
              <p14:xfrm>
                <a:off x="8254320" y="678820"/>
                <a:ext cx="510120" cy="789840"/>
              </p14:xfrm>
            </p:contentPart>
          </mc:Choice>
          <mc:Fallback>
            <p:pic>
              <p:nvPicPr>
                <p:cNvPr id="76" name="Ink 75">
                  <a:extLst>
                    <a:ext uri="{FF2B5EF4-FFF2-40B4-BE49-F238E27FC236}">
                      <a16:creationId xmlns:a16="http://schemas.microsoft.com/office/drawing/2014/main" id="{C698770A-B153-0259-5B79-9688E53877B7}"/>
                    </a:ext>
                  </a:extLst>
                </p:cNvPr>
                <p:cNvPicPr/>
                <p:nvPr/>
              </p:nvPicPr>
              <p:blipFill>
                <a:blip r:embed="rId69"/>
                <a:stretch>
                  <a:fillRect/>
                </a:stretch>
              </p:blipFill>
              <p:spPr>
                <a:xfrm>
                  <a:off x="8236320" y="660820"/>
                  <a:ext cx="545760" cy="825480"/>
                </a:xfrm>
                <a:prstGeom prst="rect">
                  <a:avLst/>
                </a:prstGeom>
              </p:spPr>
            </p:pic>
          </mc:Fallback>
        </mc:AlternateContent>
      </p:grpSp>
      <p:grpSp>
        <p:nvGrpSpPr>
          <p:cNvPr id="87" name="Group 86">
            <a:extLst>
              <a:ext uri="{FF2B5EF4-FFF2-40B4-BE49-F238E27FC236}">
                <a16:creationId xmlns:a16="http://schemas.microsoft.com/office/drawing/2014/main" id="{0A9F9430-795A-5D5E-1F61-BC124F881122}"/>
              </a:ext>
            </a:extLst>
          </p:cNvPr>
          <p:cNvGrpSpPr/>
          <p:nvPr/>
        </p:nvGrpSpPr>
        <p:grpSpPr>
          <a:xfrm>
            <a:off x="7721160" y="753700"/>
            <a:ext cx="1039680" cy="685800"/>
            <a:chOff x="7721160" y="753700"/>
            <a:chExt cx="1039680" cy="685800"/>
          </a:xfrm>
        </p:grpSpPr>
        <mc:AlternateContent xmlns:mc="http://schemas.openxmlformats.org/markup-compatibility/2006">
          <mc:Choice xmlns:p14="http://schemas.microsoft.com/office/powerpoint/2010/main" xmlns:aink="http://schemas.microsoft.com/office/drawing/2016/ink" Requires="p14 aink">
            <p:contentPart p14:bwMode="auto" r:id="rId70">
              <p14:nvContentPartPr>
                <p14:cNvPr id="78" name="Ink 77">
                  <a:extLst>
                    <a:ext uri="{FF2B5EF4-FFF2-40B4-BE49-F238E27FC236}">
                      <a16:creationId xmlns:a16="http://schemas.microsoft.com/office/drawing/2014/main" id="{5623379C-7325-9553-12CC-26257E02A441}"/>
                    </a:ext>
                  </a:extLst>
                </p14:cNvPr>
                <p14:cNvContentPartPr/>
                <p14:nvPr/>
              </p14:nvContentPartPr>
              <p14:xfrm>
                <a:off x="8306880" y="1424020"/>
                <a:ext cx="4680" cy="5760"/>
              </p14:xfrm>
            </p:contentPart>
          </mc:Choice>
          <mc:Fallback>
            <p:pic>
              <p:nvPicPr>
                <p:cNvPr id="78" name="Ink 77">
                  <a:extLst>
                    <a:ext uri="{FF2B5EF4-FFF2-40B4-BE49-F238E27FC236}">
                      <a16:creationId xmlns:a16="http://schemas.microsoft.com/office/drawing/2014/main" id="{5623379C-7325-9553-12CC-26257E02A441}"/>
                    </a:ext>
                  </a:extLst>
                </p:cNvPr>
                <p:cNvPicPr/>
                <p:nvPr/>
              </p:nvPicPr>
              <p:blipFill>
                <a:blip r:embed="rId71"/>
                <a:stretch>
                  <a:fillRect/>
                </a:stretch>
              </p:blipFill>
              <p:spPr>
                <a:xfrm>
                  <a:off x="8288880" y="1406020"/>
                  <a:ext cx="40320" cy="41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2">
              <p14:nvContentPartPr>
                <p14:cNvPr id="79" name="Ink 78">
                  <a:extLst>
                    <a:ext uri="{FF2B5EF4-FFF2-40B4-BE49-F238E27FC236}">
                      <a16:creationId xmlns:a16="http://schemas.microsoft.com/office/drawing/2014/main" id="{5A7D80E1-A55C-607E-C7FC-BE634A40CC14}"/>
                    </a:ext>
                  </a:extLst>
                </p14:cNvPr>
                <p14:cNvContentPartPr/>
                <p14:nvPr/>
              </p14:nvContentPartPr>
              <p14:xfrm>
                <a:off x="8320920" y="1432660"/>
                <a:ext cx="360" cy="360"/>
              </p14:xfrm>
            </p:contentPart>
          </mc:Choice>
          <mc:Fallback>
            <p:pic>
              <p:nvPicPr>
                <p:cNvPr id="79" name="Ink 78">
                  <a:extLst>
                    <a:ext uri="{FF2B5EF4-FFF2-40B4-BE49-F238E27FC236}">
                      <a16:creationId xmlns:a16="http://schemas.microsoft.com/office/drawing/2014/main" id="{5A7D80E1-A55C-607E-C7FC-BE634A40CC14}"/>
                    </a:ext>
                  </a:extLst>
                </p:cNvPr>
                <p:cNvPicPr/>
                <p:nvPr/>
              </p:nvPicPr>
              <p:blipFill>
                <a:blip r:embed="rId73"/>
                <a:stretch>
                  <a:fillRect/>
                </a:stretch>
              </p:blipFill>
              <p:spPr>
                <a:xfrm>
                  <a:off x="8303280" y="1415020"/>
                  <a:ext cx="36000" cy="3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4">
              <p14:nvContentPartPr>
                <p14:cNvPr id="80" name="Ink 79">
                  <a:extLst>
                    <a:ext uri="{FF2B5EF4-FFF2-40B4-BE49-F238E27FC236}">
                      <a16:creationId xmlns:a16="http://schemas.microsoft.com/office/drawing/2014/main" id="{41BE788C-1C85-D685-7652-87D8F44431AB}"/>
                    </a:ext>
                  </a:extLst>
                </p14:cNvPr>
                <p14:cNvContentPartPr/>
                <p14:nvPr/>
              </p14:nvContentPartPr>
              <p14:xfrm>
                <a:off x="8394360" y="852340"/>
                <a:ext cx="366480" cy="587160"/>
              </p14:xfrm>
            </p:contentPart>
          </mc:Choice>
          <mc:Fallback>
            <p:pic>
              <p:nvPicPr>
                <p:cNvPr id="80" name="Ink 79">
                  <a:extLst>
                    <a:ext uri="{FF2B5EF4-FFF2-40B4-BE49-F238E27FC236}">
                      <a16:creationId xmlns:a16="http://schemas.microsoft.com/office/drawing/2014/main" id="{41BE788C-1C85-D685-7652-87D8F44431AB}"/>
                    </a:ext>
                  </a:extLst>
                </p:cNvPr>
                <p:cNvPicPr/>
                <p:nvPr/>
              </p:nvPicPr>
              <p:blipFill>
                <a:blip r:embed="rId75"/>
                <a:stretch>
                  <a:fillRect/>
                </a:stretch>
              </p:blipFill>
              <p:spPr>
                <a:xfrm>
                  <a:off x="8376720" y="834700"/>
                  <a:ext cx="402120" cy="622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6">
              <p14:nvContentPartPr>
                <p14:cNvPr id="81" name="Ink 80">
                  <a:extLst>
                    <a:ext uri="{FF2B5EF4-FFF2-40B4-BE49-F238E27FC236}">
                      <a16:creationId xmlns:a16="http://schemas.microsoft.com/office/drawing/2014/main" id="{18E048C4-6204-50FF-615F-2CF0DBF0C1AE}"/>
                    </a:ext>
                  </a:extLst>
                </p14:cNvPr>
                <p14:cNvContentPartPr/>
                <p14:nvPr/>
              </p14:nvContentPartPr>
              <p14:xfrm>
                <a:off x="8355840" y="760180"/>
                <a:ext cx="219240" cy="66240"/>
              </p14:xfrm>
            </p:contentPart>
          </mc:Choice>
          <mc:Fallback>
            <p:pic>
              <p:nvPicPr>
                <p:cNvPr id="81" name="Ink 80">
                  <a:extLst>
                    <a:ext uri="{FF2B5EF4-FFF2-40B4-BE49-F238E27FC236}">
                      <a16:creationId xmlns:a16="http://schemas.microsoft.com/office/drawing/2014/main" id="{18E048C4-6204-50FF-615F-2CF0DBF0C1AE}"/>
                    </a:ext>
                  </a:extLst>
                </p:cNvPr>
                <p:cNvPicPr/>
                <p:nvPr/>
              </p:nvPicPr>
              <p:blipFill>
                <a:blip r:embed="rId77"/>
                <a:stretch>
                  <a:fillRect/>
                </a:stretch>
              </p:blipFill>
              <p:spPr>
                <a:xfrm>
                  <a:off x="8337840" y="742180"/>
                  <a:ext cx="254880" cy="101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8">
              <p14:nvContentPartPr>
                <p14:cNvPr id="82" name="Ink 81">
                  <a:extLst>
                    <a:ext uri="{FF2B5EF4-FFF2-40B4-BE49-F238E27FC236}">
                      <a16:creationId xmlns:a16="http://schemas.microsoft.com/office/drawing/2014/main" id="{C00418D8-DAC4-9DAC-86B4-301077BA7815}"/>
                    </a:ext>
                  </a:extLst>
                </p14:cNvPr>
                <p14:cNvContentPartPr/>
                <p14:nvPr/>
              </p14:nvContentPartPr>
              <p14:xfrm>
                <a:off x="8085480" y="753700"/>
                <a:ext cx="224640" cy="22680"/>
              </p14:xfrm>
            </p:contentPart>
          </mc:Choice>
          <mc:Fallback>
            <p:pic>
              <p:nvPicPr>
                <p:cNvPr id="82" name="Ink 81">
                  <a:extLst>
                    <a:ext uri="{FF2B5EF4-FFF2-40B4-BE49-F238E27FC236}">
                      <a16:creationId xmlns:a16="http://schemas.microsoft.com/office/drawing/2014/main" id="{C00418D8-DAC4-9DAC-86B4-301077BA7815}"/>
                    </a:ext>
                  </a:extLst>
                </p:cNvPr>
                <p:cNvPicPr/>
                <p:nvPr/>
              </p:nvPicPr>
              <p:blipFill>
                <a:blip r:embed="rId79"/>
                <a:stretch>
                  <a:fillRect/>
                </a:stretch>
              </p:blipFill>
              <p:spPr>
                <a:xfrm>
                  <a:off x="8067840" y="736060"/>
                  <a:ext cx="260280" cy="58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0">
              <p14:nvContentPartPr>
                <p14:cNvPr id="83" name="Ink 82">
                  <a:extLst>
                    <a:ext uri="{FF2B5EF4-FFF2-40B4-BE49-F238E27FC236}">
                      <a16:creationId xmlns:a16="http://schemas.microsoft.com/office/drawing/2014/main" id="{CE7FD379-2A4E-5764-0196-B17A1925B85A}"/>
                    </a:ext>
                  </a:extLst>
                </p14:cNvPr>
                <p14:cNvContentPartPr/>
                <p14:nvPr/>
              </p14:nvContentPartPr>
              <p14:xfrm>
                <a:off x="7804680" y="785740"/>
                <a:ext cx="240840" cy="138600"/>
              </p14:xfrm>
            </p:contentPart>
          </mc:Choice>
          <mc:Fallback>
            <p:pic>
              <p:nvPicPr>
                <p:cNvPr id="83" name="Ink 82">
                  <a:extLst>
                    <a:ext uri="{FF2B5EF4-FFF2-40B4-BE49-F238E27FC236}">
                      <a16:creationId xmlns:a16="http://schemas.microsoft.com/office/drawing/2014/main" id="{CE7FD379-2A4E-5764-0196-B17A1925B85A}"/>
                    </a:ext>
                  </a:extLst>
                </p:cNvPr>
                <p:cNvPicPr/>
                <p:nvPr/>
              </p:nvPicPr>
              <p:blipFill>
                <a:blip r:embed="rId81"/>
                <a:stretch>
                  <a:fillRect/>
                </a:stretch>
              </p:blipFill>
              <p:spPr>
                <a:xfrm>
                  <a:off x="7787040" y="768100"/>
                  <a:ext cx="276480" cy="174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2">
              <p14:nvContentPartPr>
                <p14:cNvPr id="84" name="Ink 83">
                  <a:extLst>
                    <a:ext uri="{FF2B5EF4-FFF2-40B4-BE49-F238E27FC236}">
                      <a16:creationId xmlns:a16="http://schemas.microsoft.com/office/drawing/2014/main" id="{89AE3ADA-7E13-597A-E789-F2008FC48B78}"/>
                    </a:ext>
                  </a:extLst>
                </p14:cNvPr>
                <p14:cNvContentPartPr/>
                <p14:nvPr/>
              </p14:nvContentPartPr>
              <p14:xfrm>
                <a:off x="7721160" y="986620"/>
                <a:ext cx="44280" cy="249840"/>
              </p14:xfrm>
            </p:contentPart>
          </mc:Choice>
          <mc:Fallback>
            <p:pic>
              <p:nvPicPr>
                <p:cNvPr id="84" name="Ink 83">
                  <a:extLst>
                    <a:ext uri="{FF2B5EF4-FFF2-40B4-BE49-F238E27FC236}">
                      <a16:creationId xmlns:a16="http://schemas.microsoft.com/office/drawing/2014/main" id="{89AE3ADA-7E13-597A-E789-F2008FC48B78}"/>
                    </a:ext>
                  </a:extLst>
                </p:cNvPr>
                <p:cNvPicPr/>
                <p:nvPr/>
              </p:nvPicPr>
              <p:blipFill>
                <a:blip r:embed="rId83"/>
                <a:stretch>
                  <a:fillRect/>
                </a:stretch>
              </p:blipFill>
              <p:spPr>
                <a:xfrm>
                  <a:off x="7703520" y="968980"/>
                  <a:ext cx="79920" cy="285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4">
              <p14:nvContentPartPr>
                <p14:cNvPr id="85" name="Ink 84">
                  <a:extLst>
                    <a:ext uri="{FF2B5EF4-FFF2-40B4-BE49-F238E27FC236}">
                      <a16:creationId xmlns:a16="http://schemas.microsoft.com/office/drawing/2014/main" id="{BBF4F01B-3C95-6E55-F581-D46CB739B8A2}"/>
                    </a:ext>
                  </a:extLst>
                </p14:cNvPr>
                <p14:cNvContentPartPr/>
                <p14:nvPr/>
              </p14:nvContentPartPr>
              <p14:xfrm>
                <a:off x="7799640" y="1278580"/>
                <a:ext cx="211320" cy="113400"/>
              </p14:xfrm>
            </p:contentPart>
          </mc:Choice>
          <mc:Fallback>
            <p:pic>
              <p:nvPicPr>
                <p:cNvPr id="85" name="Ink 84">
                  <a:extLst>
                    <a:ext uri="{FF2B5EF4-FFF2-40B4-BE49-F238E27FC236}">
                      <a16:creationId xmlns:a16="http://schemas.microsoft.com/office/drawing/2014/main" id="{BBF4F01B-3C95-6E55-F581-D46CB739B8A2}"/>
                    </a:ext>
                  </a:extLst>
                </p:cNvPr>
                <p:cNvPicPr/>
                <p:nvPr/>
              </p:nvPicPr>
              <p:blipFill>
                <a:blip r:embed="rId85"/>
                <a:stretch>
                  <a:fillRect/>
                </a:stretch>
              </p:blipFill>
              <p:spPr>
                <a:xfrm>
                  <a:off x="7781640" y="1260580"/>
                  <a:ext cx="246960" cy="149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6">
              <p14:nvContentPartPr>
                <p14:cNvPr id="86" name="Ink 85">
                  <a:extLst>
                    <a:ext uri="{FF2B5EF4-FFF2-40B4-BE49-F238E27FC236}">
                      <a16:creationId xmlns:a16="http://schemas.microsoft.com/office/drawing/2014/main" id="{29BFD847-2501-5264-CD4C-33D6B3FC0486}"/>
                    </a:ext>
                  </a:extLst>
                </p14:cNvPr>
                <p14:cNvContentPartPr/>
                <p14:nvPr/>
              </p14:nvContentPartPr>
              <p14:xfrm>
                <a:off x="8080080" y="1403500"/>
                <a:ext cx="170280" cy="19800"/>
              </p14:xfrm>
            </p:contentPart>
          </mc:Choice>
          <mc:Fallback>
            <p:pic>
              <p:nvPicPr>
                <p:cNvPr id="86" name="Ink 85">
                  <a:extLst>
                    <a:ext uri="{FF2B5EF4-FFF2-40B4-BE49-F238E27FC236}">
                      <a16:creationId xmlns:a16="http://schemas.microsoft.com/office/drawing/2014/main" id="{29BFD847-2501-5264-CD4C-33D6B3FC0486}"/>
                    </a:ext>
                  </a:extLst>
                </p:cNvPr>
                <p:cNvPicPr/>
                <p:nvPr/>
              </p:nvPicPr>
              <p:blipFill>
                <a:blip r:embed="rId87"/>
                <a:stretch>
                  <a:fillRect/>
                </a:stretch>
              </p:blipFill>
              <p:spPr>
                <a:xfrm>
                  <a:off x="8062080" y="1385500"/>
                  <a:ext cx="205920" cy="55440"/>
                </a:xfrm>
                <a:prstGeom prst="rect">
                  <a:avLst/>
                </a:prstGeom>
              </p:spPr>
            </p:pic>
          </mc:Fallback>
        </mc:AlternateContent>
      </p:grpSp>
      <p:grpSp>
        <p:nvGrpSpPr>
          <p:cNvPr id="93" name="Group 92">
            <a:extLst>
              <a:ext uri="{FF2B5EF4-FFF2-40B4-BE49-F238E27FC236}">
                <a16:creationId xmlns:a16="http://schemas.microsoft.com/office/drawing/2014/main" id="{67C339D0-3582-97C4-EF33-63D99DB52680}"/>
              </a:ext>
            </a:extLst>
          </p:cNvPr>
          <p:cNvGrpSpPr/>
          <p:nvPr/>
        </p:nvGrpSpPr>
        <p:grpSpPr>
          <a:xfrm>
            <a:off x="7749960" y="715540"/>
            <a:ext cx="1073160" cy="801720"/>
            <a:chOff x="7749960" y="715540"/>
            <a:chExt cx="1073160" cy="801720"/>
          </a:xfrm>
        </p:grpSpPr>
        <mc:AlternateContent xmlns:mc="http://schemas.openxmlformats.org/markup-compatibility/2006">
          <mc:Choice xmlns:p14="http://schemas.microsoft.com/office/powerpoint/2010/main" Requires="p14">
            <p:contentPart p14:bwMode="auto" r:id="rId88">
              <p14:nvContentPartPr>
                <p14:cNvPr id="88" name="Ink 87">
                  <a:extLst>
                    <a:ext uri="{FF2B5EF4-FFF2-40B4-BE49-F238E27FC236}">
                      <a16:creationId xmlns:a16="http://schemas.microsoft.com/office/drawing/2014/main" id="{E2E1F10A-118E-5317-D24B-5E7E7BBD3A8C}"/>
                    </a:ext>
                  </a:extLst>
                </p14:cNvPr>
                <p14:cNvContentPartPr/>
                <p14:nvPr/>
              </p14:nvContentPartPr>
              <p14:xfrm>
                <a:off x="8635560" y="719500"/>
                <a:ext cx="187560" cy="198000"/>
              </p14:xfrm>
            </p:contentPart>
          </mc:Choice>
          <mc:Fallback>
            <p:pic>
              <p:nvPicPr>
                <p:cNvPr id="88" name="Ink 87">
                  <a:extLst>
                    <a:ext uri="{FF2B5EF4-FFF2-40B4-BE49-F238E27FC236}">
                      <a16:creationId xmlns:a16="http://schemas.microsoft.com/office/drawing/2014/main" id="{E2E1F10A-118E-5317-D24B-5E7E7BBD3A8C}"/>
                    </a:ext>
                  </a:extLst>
                </p:cNvPr>
                <p:cNvPicPr/>
                <p:nvPr/>
              </p:nvPicPr>
              <p:blipFill>
                <a:blip r:embed="rId89"/>
                <a:stretch>
                  <a:fillRect/>
                </a:stretch>
              </p:blipFill>
              <p:spPr>
                <a:xfrm>
                  <a:off x="8617560" y="701860"/>
                  <a:ext cx="2232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9" name="Ink 88">
                  <a:extLst>
                    <a:ext uri="{FF2B5EF4-FFF2-40B4-BE49-F238E27FC236}">
                      <a16:creationId xmlns:a16="http://schemas.microsoft.com/office/drawing/2014/main" id="{C8C90394-5CC5-C0C9-4F00-A3274250CEE8}"/>
                    </a:ext>
                  </a:extLst>
                </p14:cNvPr>
                <p14:cNvContentPartPr/>
                <p14:nvPr/>
              </p14:nvContentPartPr>
              <p14:xfrm>
                <a:off x="8089440" y="715540"/>
                <a:ext cx="255960" cy="17640"/>
              </p14:xfrm>
            </p:contentPart>
          </mc:Choice>
          <mc:Fallback>
            <p:pic>
              <p:nvPicPr>
                <p:cNvPr id="89" name="Ink 88">
                  <a:extLst>
                    <a:ext uri="{FF2B5EF4-FFF2-40B4-BE49-F238E27FC236}">
                      <a16:creationId xmlns:a16="http://schemas.microsoft.com/office/drawing/2014/main" id="{C8C90394-5CC5-C0C9-4F00-A3274250CEE8}"/>
                    </a:ext>
                  </a:extLst>
                </p:cNvPr>
                <p:cNvPicPr/>
                <p:nvPr/>
              </p:nvPicPr>
              <p:blipFill>
                <a:blip r:embed="rId91"/>
                <a:stretch>
                  <a:fillRect/>
                </a:stretch>
              </p:blipFill>
              <p:spPr>
                <a:xfrm>
                  <a:off x="8071440" y="697900"/>
                  <a:ext cx="2916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0" name="Ink 89">
                  <a:extLst>
                    <a:ext uri="{FF2B5EF4-FFF2-40B4-BE49-F238E27FC236}">
                      <a16:creationId xmlns:a16="http://schemas.microsoft.com/office/drawing/2014/main" id="{771FEE01-685F-0368-7D00-D213265AE785}"/>
                    </a:ext>
                  </a:extLst>
                </p14:cNvPr>
                <p14:cNvContentPartPr/>
                <p14:nvPr/>
              </p14:nvContentPartPr>
              <p14:xfrm>
                <a:off x="7807560" y="742540"/>
                <a:ext cx="224640" cy="95040"/>
              </p14:xfrm>
            </p:contentPart>
          </mc:Choice>
          <mc:Fallback>
            <p:pic>
              <p:nvPicPr>
                <p:cNvPr id="90" name="Ink 89">
                  <a:extLst>
                    <a:ext uri="{FF2B5EF4-FFF2-40B4-BE49-F238E27FC236}">
                      <a16:creationId xmlns:a16="http://schemas.microsoft.com/office/drawing/2014/main" id="{771FEE01-685F-0368-7D00-D213265AE785}"/>
                    </a:ext>
                  </a:extLst>
                </p:cNvPr>
                <p:cNvPicPr/>
                <p:nvPr/>
              </p:nvPicPr>
              <p:blipFill>
                <a:blip r:embed="rId93"/>
                <a:stretch>
                  <a:fillRect/>
                </a:stretch>
              </p:blipFill>
              <p:spPr>
                <a:xfrm>
                  <a:off x="7789560" y="724540"/>
                  <a:ext cx="2602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91" name="Ink 90">
                  <a:extLst>
                    <a:ext uri="{FF2B5EF4-FFF2-40B4-BE49-F238E27FC236}">
                      <a16:creationId xmlns:a16="http://schemas.microsoft.com/office/drawing/2014/main" id="{960C8164-B8BF-E562-6399-FDBBB355FBBD}"/>
                    </a:ext>
                  </a:extLst>
                </p14:cNvPr>
                <p14:cNvContentPartPr/>
                <p14:nvPr/>
              </p14:nvContentPartPr>
              <p14:xfrm>
                <a:off x="7749960" y="948100"/>
                <a:ext cx="558720" cy="569160"/>
              </p14:xfrm>
            </p:contentPart>
          </mc:Choice>
          <mc:Fallback>
            <p:pic>
              <p:nvPicPr>
                <p:cNvPr id="91" name="Ink 90">
                  <a:extLst>
                    <a:ext uri="{FF2B5EF4-FFF2-40B4-BE49-F238E27FC236}">
                      <a16:creationId xmlns:a16="http://schemas.microsoft.com/office/drawing/2014/main" id="{960C8164-B8BF-E562-6399-FDBBB355FBBD}"/>
                    </a:ext>
                  </a:extLst>
                </p:cNvPr>
                <p:cNvPicPr/>
                <p:nvPr/>
              </p:nvPicPr>
              <p:blipFill>
                <a:blip r:embed="rId95"/>
                <a:stretch>
                  <a:fillRect/>
                </a:stretch>
              </p:blipFill>
              <p:spPr>
                <a:xfrm>
                  <a:off x="7732320" y="930100"/>
                  <a:ext cx="594360" cy="604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2" name="Ink 91">
                  <a:extLst>
                    <a:ext uri="{FF2B5EF4-FFF2-40B4-BE49-F238E27FC236}">
                      <a16:creationId xmlns:a16="http://schemas.microsoft.com/office/drawing/2014/main" id="{F5C33BDB-9E83-BFD6-BF04-99587CA193A3}"/>
                    </a:ext>
                  </a:extLst>
                </p14:cNvPr>
                <p14:cNvContentPartPr/>
                <p14:nvPr/>
              </p14:nvContentPartPr>
              <p14:xfrm>
                <a:off x="8405160" y="1028380"/>
                <a:ext cx="384840" cy="445680"/>
              </p14:xfrm>
            </p:contentPart>
          </mc:Choice>
          <mc:Fallback>
            <p:pic>
              <p:nvPicPr>
                <p:cNvPr id="92" name="Ink 91">
                  <a:extLst>
                    <a:ext uri="{FF2B5EF4-FFF2-40B4-BE49-F238E27FC236}">
                      <a16:creationId xmlns:a16="http://schemas.microsoft.com/office/drawing/2014/main" id="{F5C33BDB-9E83-BFD6-BF04-99587CA193A3}"/>
                    </a:ext>
                  </a:extLst>
                </p:cNvPr>
                <p:cNvPicPr/>
                <p:nvPr/>
              </p:nvPicPr>
              <p:blipFill>
                <a:blip r:embed="rId97"/>
                <a:stretch>
                  <a:fillRect/>
                </a:stretch>
              </p:blipFill>
              <p:spPr>
                <a:xfrm>
                  <a:off x="8387160" y="1010740"/>
                  <a:ext cx="420480" cy="481320"/>
                </a:xfrm>
                <a:prstGeom prst="rect">
                  <a:avLst/>
                </a:prstGeom>
              </p:spPr>
            </p:pic>
          </mc:Fallback>
        </mc:AlternateContent>
      </p:grpSp>
      <p:grpSp>
        <p:nvGrpSpPr>
          <p:cNvPr id="97" name="Group 96">
            <a:extLst>
              <a:ext uri="{FF2B5EF4-FFF2-40B4-BE49-F238E27FC236}">
                <a16:creationId xmlns:a16="http://schemas.microsoft.com/office/drawing/2014/main" id="{2C82329E-7615-5B80-E0B8-22885DC07C99}"/>
              </a:ext>
            </a:extLst>
          </p:cNvPr>
          <p:cNvGrpSpPr/>
          <p:nvPr/>
        </p:nvGrpSpPr>
        <p:grpSpPr>
          <a:xfrm>
            <a:off x="1854240" y="607540"/>
            <a:ext cx="1161720" cy="827280"/>
            <a:chOff x="1854240" y="607540"/>
            <a:chExt cx="1161720" cy="827280"/>
          </a:xfrm>
        </p:grpSpPr>
        <mc:AlternateContent xmlns:mc="http://schemas.openxmlformats.org/markup-compatibility/2006">
          <mc:Choice xmlns:p14="http://schemas.microsoft.com/office/powerpoint/2010/main" Requires="p14">
            <p:contentPart p14:bwMode="auto" r:id="rId98">
              <p14:nvContentPartPr>
                <p14:cNvPr id="94" name="Ink 93">
                  <a:extLst>
                    <a:ext uri="{FF2B5EF4-FFF2-40B4-BE49-F238E27FC236}">
                      <a16:creationId xmlns:a16="http://schemas.microsoft.com/office/drawing/2014/main" id="{148582A4-076F-1B89-BBCB-C114536E3C0A}"/>
                    </a:ext>
                  </a:extLst>
                </p14:cNvPr>
                <p14:cNvContentPartPr/>
                <p14:nvPr/>
              </p14:nvContentPartPr>
              <p14:xfrm>
                <a:off x="2903280" y="709060"/>
                <a:ext cx="112680" cy="66600"/>
              </p14:xfrm>
            </p:contentPart>
          </mc:Choice>
          <mc:Fallback>
            <p:pic>
              <p:nvPicPr>
                <p:cNvPr id="94" name="Ink 93">
                  <a:extLst>
                    <a:ext uri="{FF2B5EF4-FFF2-40B4-BE49-F238E27FC236}">
                      <a16:creationId xmlns:a16="http://schemas.microsoft.com/office/drawing/2014/main" id="{148582A4-076F-1B89-BBCB-C114536E3C0A}"/>
                    </a:ext>
                  </a:extLst>
                </p:cNvPr>
                <p:cNvPicPr/>
                <p:nvPr/>
              </p:nvPicPr>
              <p:blipFill>
                <a:blip r:embed="rId99"/>
                <a:stretch>
                  <a:fillRect/>
                </a:stretch>
              </p:blipFill>
              <p:spPr>
                <a:xfrm>
                  <a:off x="2885280" y="691060"/>
                  <a:ext cx="1483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5" name="Ink 94">
                  <a:extLst>
                    <a:ext uri="{FF2B5EF4-FFF2-40B4-BE49-F238E27FC236}">
                      <a16:creationId xmlns:a16="http://schemas.microsoft.com/office/drawing/2014/main" id="{5396DAFB-088C-3AE3-C078-689C858B7A6B}"/>
                    </a:ext>
                  </a:extLst>
                </p14:cNvPr>
                <p14:cNvContentPartPr/>
                <p14:nvPr/>
              </p14:nvContentPartPr>
              <p14:xfrm>
                <a:off x="1854240" y="607540"/>
                <a:ext cx="1150920" cy="827280"/>
              </p14:xfrm>
            </p:contentPart>
          </mc:Choice>
          <mc:Fallback>
            <p:pic>
              <p:nvPicPr>
                <p:cNvPr id="95" name="Ink 94">
                  <a:extLst>
                    <a:ext uri="{FF2B5EF4-FFF2-40B4-BE49-F238E27FC236}">
                      <a16:creationId xmlns:a16="http://schemas.microsoft.com/office/drawing/2014/main" id="{5396DAFB-088C-3AE3-C078-689C858B7A6B}"/>
                    </a:ext>
                  </a:extLst>
                </p:cNvPr>
                <p:cNvPicPr/>
                <p:nvPr/>
              </p:nvPicPr>
              <p:blipFill>
                <a:blip r:embed="rId101"/>
                <a:stretch>
                  <a:fillRect/>
                </a:stretch>
              </p:blipFill>
              <p:spPr>
                <a:xfrm>
                  <a:off x="1836240" y="589540"/>
                  <a:ext cx="1186560" cy="862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6" name="Ink 95">
                  <a:extLst>
                    <a:ext uri="{FF2B5EF4-FFF2-40B4-BE49-F238E27FC236}">
                      <a16:creationId xmlns:a16="http://schemas.microsoft.com/office/drawing/2014/main" id="{265C348D-D470-A18D-847B-43CDD8D3C1D2}"/>
                    </a:ext>
                  </a:extLst>
                </p14:cNvPr>
                <p14:cNvContentPartPr/>
                <p14:nvPr/>
              </p14:nvContentPartPr>
              <p14:xfrm>
                <a:off x="2785560" y="710860"/>
                <a:ext cx="77040" cy="52560"/>
              </p14:xfrm>
            </p:contentPart>
          </mc:Choice>
          <mc:Fallback>
            <p:pic>
              <p:nvPicPr>
                <p:cNvPr id="96" name="Ink 95">
                  <a:extLst>
                    <a:ext uri="{FF2B5EF4-FFF2-40B4-BE49-F238E27FC236}">
                      <a16:creationId xmlns:a16="http://schemas.microsoft.com/office/drawing/2014/main" id="{265C348D-D470-A18D-847B-43CDD8D3C1D2}"/>
                    </a:ext>
                  </a:extLst>
                </p:cNvPr>
                <p:cNvPicPr/>
                <p:nvPr/>
              </p:nvPicPr>
              <p:blipFill>
                <a:blip r:embed="rId103"/>
                <a:stretch>
                  <a:fillRect/>
                </a:stretch>
              </p:blipFill>
              <p:spPr>
                <a:xfrm>
                  <a:off x="2767920" y="693220"/>
                  <a:ext cx="112680" cy="88200"/>
                </a:xfrm>
                <a:prstGeom prst="rect">
                  <a:avLst/>
                </a:prstGeom>
              </p:spPr>
            </p:pic>
          </mc:Fallback>
        </mc:AlternateContent>
      </p:grpSp>
      <p:grpSp>
        <p:nvGrpSpPr>
          <p:cNvPr id="108" name="Group 107">
            <a:extLst>
              <a:ext uri="{FF2B5EF4-FFF2-40B4-BE49-F238E27FC236}">
                <a16:creationId xmlns:a16="http://schemas.microsoft.com/office/drawing/2014/main" id="{3BD912EE-74A3-7968-0482-1391C853F173}"/>
              </a:ext>
            </a:extLst>
          </p:cNvPr>
          <p:cNvGrpSpPr/>
          <p:nvPr/>
        </p:nvGrpSpPr>
        <p:grpSpPr>
          <a:xfrm>
            <a:off x="8414880" y="656500"/>
            <a:ext cx="1055880" cy="1302840"/>
            <a:chOff x="8414880" y="656500"/>
            <a:chExt cx="1055880" cy="1302840"/>
          </a:xfrm>
        </p:grpSpPr>
        <mc:AlternateContent xmlns:mc="http://schemas.openxmlformats.org/markup-compatibility/2006">
          <mc:Choice xmlns:p14="http://schemas.microsoft.com/office/powerpoint/2010/main" Requires="p14">
            <p:contentPart p14:bwMode="auto" r:id="rId104">
              <p14:nvContentPartPr>
                <p14:cNvPr id="32" name="Ink 31">
                  <a:extLst>
                    <a:ext uri="{FF2B5EF4-FFF2-40B4-BE49-F238E27FC236}">
                      <a16:creationId xmlns:a16="http://schemas.microsoft.com/office/drawing/2014/main" id="{E45D73EA-8B67-923F-BBC5-9BE5EF547B26}"/>
                    </a:ext>
                  </a:extLst>
                </p14:cNvPr>
                <p14:cNvContentPartPr/>
                <p14:nvPr/>
              </p14:nvContentPartPr>
              <p14:xfrm>
                <a:off x="9156840" y="720940"/>
                <a:ext cx="151560" cy="90000"/>
              </p14:xfrm>
            </p:contentPart>
          </mc:Choice>
          <mc:Fallback>
            <p:pic>
              <p:nvPicPr>
                <p:cNvPr id="32" name="Ink 31">
                  <a:extLst>
                    <a:ext uri="{FF2B5EF4-FFF2-40B4-BE49-F238E27FC236}">
                      <a16:creationId xmlns:a16="http://schemas.microsoft.com/office/drawing/2014/main" id="{E45D73EA-8B67-923F-BBC5-9BE5EF547B26}"/>
                    </a:ext>
                  </a:extLst>
                </p:cNvPr>
                <p:cNvPicPr/>
                <p:nvPr/>
              </p:nvPicPr>
              <p:blipFill>
                <a:blip r:embed="rId105"/>
                <a:stretch>
                  <a:fillRect/>
                </a:stretch>
              </p:blipFill>
              <p:spPr>
                <a:xfrm>
                  <a:off x="9139200" y="703300"/>
                  <a:ext cx="1872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3" name="Ink 32">
                  <a:extLst>
                    <a:ext uri="{FF2B5EF4-FFF2-40B4-BE49-F238E27FC236}">
                      <a16:creationId xmlns:a16="http://schemas.microsoft.com/office/drawing/2014/main" id="{4472A49C-B618-204B-055B-9830EAF8A376}"/>
                    </a:ext>
                  </a:extLst>
                </p14:cNvPr>
                <p14:cNvContentPartPr/>
                <p14:nvPr/>
              </p14:nvContentPartPr>
              <p14:xfrm>
                <a:off x="8898000" y="733540"/>
                <a:ext cx="217440" cy="202680"/>
              </p14:xfrm>
            </p:contentPart>
          </mc:Choice>
          <mc:Fallback>
            <p:pic>
              <p:nvPicPr>
                <p:cNvPr id="33" name="Ink 32">
                  <a:extLst>
                    <a:ext uri="{FF2B5EF4-FFF2-40B4-BE49-F238E27FC236}">
                      <a16:creationId xmlns:a16="http://schemas.microsoft.com/office/drawing/2014/main" id="{4472A49C-B618-204B-055B-9830EAF8A376}"/>
                    </a:ext>
                  </a:extLst>
                </p:cNvPr>
                <p:cNvPicPr/>
                <p:nvPr/>
              </p:nvPicPr>
              <p:blipFill>
                <a:blip r:embed="rId107"/>
                <a:stretch>
                  <a:fillRect/>
                </a:stretch>
              </p:blipFill>
              <p:spPr>
                <a:xfrm>
                  <a:off x="8880000" y="715900"/>
                  <a:ext cx="2530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4" name="Ink 33">
                  <a:extLst>
                    <a:ext uri="{FF2B5EF4-FFF2-40B4-BE49-F238E27FC236}">
                      <a16:creationId xmlns:a16="http://schemas.microsoft.com/office/drawing/2014/main" id="{0F40C2AF-5AF8-91F1-3F2C-A6E52FD80243}"/>
                    </a:ext>
                  </a:extLst>
                </p14:cNvPr>
                <p14:cNvContentPartPr/>
                <p14:nvPr/>
              </p14:nvContentPartPr>
              <p14:xfrm>
                <a:off x="8921400" y="1341940"/>
                <a:ext cx="487080" cy="159120"/>
              </p14:xfrm>
            </p:contentPart>
          </mc:Choice>
          <mc:Fallback>
            <p:pic>
              <p:nvPicPr>
                <p:cNvPr id="34" name="Ink 33">
                  <a:extLst>
                    <a:ext uri="{FF2B5EF4-FFF2-40B4-BE49-F238E27FC236}">
                      <a16:creationId xmlns:a16="http://schemas.microsoft.com/office/drawing/2014/main" id="{0F40C2AF-5AF8-91F1-3F2C-A6E52FD80243}"/>
                    </a:ext>
                  </a:extLst>
                </p:cNvPr>
                <p:cNvPicPr/>
                <p:nvPr/>
              </p:nvPicPr>
              <p:blipFill>
                <a:blip r:embed="rId109"/>
                <a:stretch>
                  <a:fillRect/>
                </a:stretch>
              </p:blipFill>
              <p:spPr>
                <a:xfrm>
                  <a:off x="8903400" y="1324300"/>
                  <a:ext cx="5227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5" name="Ink 34">
                  <a:extLst>
                    <a:ext uri="{FF2B5EF4-FFF2-40B4-BE49-F238E27FC236}">
                      <a16:creationId xmlns:a16="http://schemas.microsoft.com/office/drawing/2014/main" id="{7FB34F19-D19C-DF04-6765-0621A20E87F2}"/>
                    </a:ext>
                  </a:extLst>
                </p14:cNvPr>
                <p14:cNvContentPartPr/>
                <p14:nvPr/>
              </p14:nvContentPartPr>
              <p14:xfrm>
                <a:off x="9417480" y="833980"/>
                <a:ext cx="53280" cy="478440"/>
              </p14:xfrm>
            </p:contentPart>
          </mc:Choice>
          <mc:Fallback>
            <p:pic>
              <p:nvPicPr>
                <p:cNvPr id="35" name="Ink 34">
                  <a:extLst>
                    <a:ext uri="{FF2B5EF4-FFF2-40B4-BE49-F238E27FC236}">
                      <a16:creationId xmlns:a16="http://schemas.microsoft.com/office/drawing/2014/main" id="{7FB34F19-D19C-DF04-6765-0621A20E87F2}"/>
                    </a:ext>
                  </a:extLst>
                </p:cNvPr>
                <p:cNvPicPr/>
                <p:nvPr/>
              </p:nvPicPr>
              <p:blipFill>
                <a:blip r:embed="rId111"/>
                <a:stretch>
                  <a:fillRect/>
                </a:stretch>
              </p:blipFill>
              <p:spPr>
                <a:xfrm>
                  <a:off x="9399480" y="815980"/>
                  <a:ext cx="88920" cy="5140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6" name="Ink 35">
                  <a:extLst>
                    <a:ext uri="{FF2B5EF4-FFF2-40B4-BE49-F238E27FC236}">
                      <a16:creationId xmlns:a16="http://schemas.microsoft.com/office/drawing/2014/main" id="{5B168ADE-99AE-0658-7955-23B5A6C0F097}"/>
                    </a:ext>
                  </a:extLst>
                </p14:cNvPr>
                <p14:cNvContentPartPr/>
                <p14:nvPr/>
              </p14:nvContentPartPr>
              <p14:xfrm>
                <a:off x="8853000" y="656500"/>
                <a:ext cx="552600" cy="515520"/>
              </p14:xfrm>
            </p:contentPart>
          </mc:Choice>
          <mc:Fallback>
            <p:pic>
              <p:nvPicPr>
                <p:cNvPr id="36" name="Ink 35">
                  <a:extLst>
                    <a:ext uri="{FF2B5EF4-FFF2-40B4-BE49-F238E27FC236}">
                      <a16:creationId xmlns:a16="http://schemas.microsoft.com/office/drawing/2014/main" id="{5B168ADE-99AE-0658-7955-23B5A6C0F097}"/>
                    </a:ext>
                  </a:extLst>
                </p:cNvPr>
                <p:cNvPicPr/>
                <p:nvPr/>
              </p:nvPicPr>
              <p:blipFill>
                <a:blip r:embed="rId113"/>
                <a:stretch>
                  <a:fillRect/>
                </a:stretch>
              </p:blipFill>
              <p:spPr>
                <a:xfrm>
                  <a:off x="8835360" y="638860"/>
                  <a:ext cx="588240" cy="5511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7" name="Ink 36">
                  <a:extLst>
                    <a:ext uri="{FF2B5EF4-FFF2-40B4-BE49-F238E27FC236}">
                      <a16:creationId xmlns:a16="http://schemas.microsoft.com/office/drawing/2014/main" id="{3B7B10D2-1F6E-38C9-7F14-F4BC343ED508}"/>
                    </a:ext>
                  </a:extLst>
                </p14:cNvPr>
                <p14:cNvContentPartPr/>
                <p14:nvPr/>
              </p14:nvContentPartPr>
              <p14:xfrm>
                <a:off x="8869200" y="1197220"/>
                <a:ext cx="448560" cy="226440"/>
              </p14:xfrm>
            </p:contentPart>
          </mc:Choice>
          <mc:Fallback>
            <p:pic>
              <p:nvPicPr>
                <p:cNvPr id="37" name="Ink 36">
                  <a:extLst>
                    <a:ext uri="{FF2B5EF4-FFF2-40B4-BE49-F238E27FC236}">
                      <a16:creationId xmlns:a16="http://schemas.microsoft.com/office/drawing/2014/main" id="{3B7B10D2-1F6E-38C9-7F14-F4BC343ED508}"/>
                    </a:ext>
                  </a:extLst>
                </p:cNvPr>
                <p:cNvPicPr/>
                <p:nvPr/>
              </p:nvPicPr>
              <p:blipFill>
                <a:blip r:embed="rId115"/>
                <a:stretch>
                  <a:fillRect/>
                </a:stretch>
              </p:blipFill>
              <p:spPr>
                <a:xfrm>
                  <a:off x="8851200" y="1179220"/>
                  <a:ext cx="4842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6" name="Ink 105">
                  <a:extLst>
                    <a:ext uri="{FF2B5EF4-FFF2-40B4-BE49-F238E27FC236}">
                      <a16:creationId xmlns:a16="http://schemas.microsoft.com/office/drawing/2014/main" id="{6E4AE5E2-D287-8661-85A3-7830848DDD28}"/>
                    </a:ext>
                  </a:extLst>
                </p14:cNvPr>
                <p14:cNvContentPartPr/>
                <p14:nvPr/>
              </p14:nvContentPartPr>
              <p14:xfrm>
                <a:off x="9158280" y="1429420"/>
                <a:ext cx="93240" cy="46080"/>
              </p14:xfrm>
            </p:contentPart>
          </mc:Choice>
          <mc:Fallback>
            <p:pic>
              <p:nvPicPr>
                <p:cNvPr id="106" name="Ink 105">
                  <a:extLst>
                    <a:ext uri="{FF2B5EF4-FFF2-40B4-BE49-F238E27FC236}">
                      <a16:creationId xmlns:a16="http://schemas.microsoft.com/office/drawing/2014/main" id="{6E4AE5E2-D287-8661-85A3-7830848DDD28}"/>
                    </a:ext>
                  </a:extLst>
                </p:cNvPr>
                <p:cNvPicPr/>
                <p:nvPr/>
              </p:nvPicPr>
              <p:blipFill>
                <a:blip r:embed="rId117"/>
                <a:stretch>
                  <a:fillRect/>
                </a:stretch>
              </p:blipFill>
              <p:spPr>
                <a:xfrm>
                  <a:off x="9140640" y="1411420"/>
                  <a:ext cx="1288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7" name="Ink 106">
                  <a:extLst>
                    <a:ext uri="{FF2B5EF4-FFF2-40B4-BE49-F238E27FC236}">
                      <a16:creationId xmlns:a16="http://schemas.microsoft.com/office/drawing/2014/main" id="{00F106E0-7AC5-E710-EEC0-6C4EE53E4728}"/>
                    </a:ext>
                  </a:extLst>
                </p14:cNvPr>
                <p14:cNvContentPartPr/>
                <p14:nvPr/>
              </p14:nvContentPartPr>
              <p14:xfrm>
                <a:off x="8414880" y="1395580"/>
                <a:ext cx="944280" cy="563760"/>
              </p14:xfrm>
            </p:contentPart>
          </mc:Choice>
          <mc:Fallback>
            <p:pic>
              <p:nvPicPr>
                <p:cNvPr id="107" name="Ink 106">
                  <a:extLst>
                    <a:ext uri="{FF2B5EF4-FFF2-40B4-BE49-F238E27FC236}">
                      <a16:creationId xmlns:a16="http://schemas.microsoft.com/office/drawing/2014/main" id="{00F106E0-7AC5-E710-EEC0-6C4EE53E4728}"/>
                    </a:ext>
                  </a:extLst>
                </p:cNvPr>
                <p:cNvPicPr/>
                <p:nvPr/>
              </p:nvPicPr>
              <p:blipFill>
                <a:blip r:embed="rId119"/>
                <a:stretch>
                  <a:fillRect/>
                </a:stretch>
              </p:blipFill>
              <p:spPr>
                <a:xfrm>
                  <a:off x="8397240" y="1377580"/>
                  <a:ext cx="979920" cy="599400"/>
                </a:xfrm>
                <a:prstGeom prst="rect">
                  <a:avLst/>
                </a:prstGeom>
              </p:spPr>
            </p:pic>
          </mc:Fallback>
        </mc:AlternateContent>
      </p:grpSp>
      <p:grpSp>
        <p:nvGrpSpPr>
          <p:cNvPr id="113" name="Group 112">
            <a:extLst>
              <a:ext uri="{FF2B5EF4-FFF2-40B4-BE49-F238E27FC236}">
                <a16:creationId xmlns:a16="http://schemas.microsoft.com/office/drawing/2014/main" id="{C97CE592-8421-7C4E-F634-68FBEA6B3651}"/>
              </a:ext>
            </a:extLst>
          </p:cNvPr>
          <p:cNvGrpSpPr/>
          <p:nvPr/>
        </p:nvGrpSpPr>
        <p:grpSpPr>
          <a:xfrm>
            <a:off x="6526320" y="1403500"/>
            <a:ext cx="964440" cy="626400"/>
            <a:chOff x="6526320" y="1403500"/>
            <a:chExt cx="964440" cy="626400"/>
          </a:xfrm>
        </p:grpSpPr>
        <mc:AlternateContent xmlns:mc="http://schemas.openxmlformats.org/markup-compatibility/2006">
          <mc:Choice xmlns:p14="http://schemas.microsoft.com/office/powerpoint/2010/main" Requires="p14">
            <p:contentPart p14:bwMode="auto" r:id="rId120">
              <p14:nvContentPartPr>
                <p14:cNvPr id="109" name="Ink 108">
                  <a:extLst>
                    <a:ext uri="{FF2B5EF4-FFF2-40B4-BE49-F238E27FC236}">
                      <a16:creationId xmlns:a16="http://schemas.microsoft.com/office/drawing/2014/main" id="{3338483E-CBC3-4A08-8366-EF8D5120BB6D}"/>
                    </a:ext>
                  </a:extLst>
                </p14:cNvPr>
                <p14:cNvContentPartPr/>
                <p14:nvPr/>
              </p14:nvContentPartPr>
              <p14:xfrm>
                <a:off x="7268640" y="1433380"/>
                <a:ext cx="59760" cy="70560"/>
              </p14:xfrm>
            </p:contentPart>
          </mc:Choice>
          <mc:Fallback>
            <p:pic>
              <p:nvPicPr>
                <p:cNvPr id="109" name="Ink 108">
                  <a:extLst>
                    <a:ext uri="{FF2B5EF4-FFF2-40B4-BE49-F238E27FC236}">
                      <a16:creationId xmlns:a16="http://schemas.microsoft.com/office/drawing/2014/main" id="{3338483E-CBC3-4A08-8366-EF8D5120BB6D}"/>
                    </a:ext>
                  </a:extLst>
                </p:cNvPr>
                <p:cNvPicPr/>
                <p:nvPr/>
              </p:nvPicPr>
              <p:blipFill>
                <a:blip r:embed="rId121"/>
                <a:stretch>
                  <a:fillRect/>
                </a:stretch>
              </p:blipFill>
              <p:spPr>
                <a:xfrm>
                  <a:off x="7251000" y="1415740"/>
                  <a:ext cx="954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10" name="Ink 109">
                  <a:extLst>
                    <a:ext uri="{FF2B5EF4-FFF2-40B4-BE49-F238E27FC236}">
                      <a16:creationId xmlns:a16="http://schemas.microsoft.com/office/drawing/2014/main" id="{3DF2538B-6900-7EC2-50D0-240756663AE8}"/>
                    </a:ext>
                  </a:extLst>
                </p14:cNvPr>
                <p14:cNvContentPartPr/>
                <p14:nvPr/>
              </p14:nvContentPartPr>
              <p14:xfrm>
                <a:off x="6526320" y="1410700"/>
                <a:ext cx="712800" cy="435240"/>
              </p14:xfrm>
            </p:contentPart>
          </mc:Choice>
          <mc:Fallback>
            <p:pic>
              <p:nvPicPr>
                <p:cNvPr id="110" name="Ink 109">
                  <a:extLst>
                    <a:ext uri="{FF2B5EF4-FFF2-40B4-BE49-F238E27FC236}">
                      <a16:creationId xmlns:a16="http://schemas.microsoft.com/office/drawing/2014/main" id="{3DF2538B-6900-7EC2-50D0-240756663AE8}"/>
                    </a:ext>
                  </a:extLst>
                </p:cNvPr>
                <p:cNvPicPr/>
                <p:nvPr/>
              </p:nvPicPr>
              <p:blipFill>
                <a:blip r:embed="rId123"/>
                <a:stretch>
                  <a:fillRect/>
                </a:stretch>
              </p:blipFill>
              <p:spPr>
                <a:xfrm>
                  <a:off x="6508320" y="1392700"/>
                  <a:ext cx="748440" cy="4708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1" name="Ink 110">
                  <a:extLst>
                    <a:ext uri="{FF2B5EF4-FFF2-40B4-BE49-F238E27FC236}">
                      <a16:creationId xmlns:a16="http://schemas.microsoft.com/office/drawing/2014/main" id="{D2A61957-718E-F7D7-C4CF-6034449CA865}"/>
                    </a:ext>
                  </a:extLst>
                </p14:cNvPr>
                <p14:cNvContentPartPr/>
                <p14:nvPr/>
              </p14:nvContentPartPr>
              <p14:xfrm>
                <a:off x="6721800" y="1814620"/>
                <a:ext cx="768960" cy="215280"/>
              </p14:xfrm>
            </p:contentPart>
          </mc:Choice>
          <mc:Fallback>
            <p:pic>
              <p:nvPicPr>
                <p:cNvPr id="111" name="Ink 110">
                  <a:extLst>
                    <a:ext uri="{FF2B5EF4-FFF2-40B4-BE49-F238E27FC236}">
                      <a16:creationId xmlns:a16="http://schemas.microsoft.com/office/drawing/2014/main" id="{D2A61957-718E-F7D7-C4CF-6034449CA865}"/>
                    </a:ext>
                  </a:extLst>
                </p:cNvPr>
                <p:cNvPicPr/>
                <p:nvPr/>
              </p:nvPicPr>
              <p:blipFill>
                <a:blip r:embed="rId125"/>
                <a:stretch>
                  <a:fillRect/>
                </a:stretch>
              </p:blipFill>
              <p:spPr>
                <a:xfrm>
                  <a:off x="6704160" y="1796980"/>
                  <a:ext cx="80460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12" name="Ink 111">
                  <a:extLst>
                    <a:ext uri="{FF2B5EF4-FFF2-40B4-BE49-F238E27FC236}">
                      <a16:creationId xmlns:a16="http://schemas.microsoft.com/office/drawing/2014/main" id="{08944FA8-D45F-1A71-F084-6083F5A15518}"/>
                    </a:ext>
                  </a:extLst>
                </p14:cNvPr>
                <p14:cNvContentPartPr/>
                <p14:nvPr/>
              </p14:nvContentPartPr>
              <p14:xfrm>
                <a:off x="7340640" y="1403500"/>
                <a:ext cx="118440" cy="46440"/>
              </p14:xfrm>
            </p:contentPart>
          </mc:Choice>
          <mc:Fallback>
            <p:pic>
              <p:nvPicPr>
                <p:cNvPr id="112" name="Ink 111">
                  <a:extLst>
                    <a:ext uri="{FF2B5EF4-FFF2-40B4-BE49-F238E27FC236}">
                      <a16:creationId xmlns:a16="http://schemas.microsoft.com/office/drawing/2014/main" id="{08944FA8-D45F-1A71-F084-6083F5A15518}"/>
                    </a:ext>
                  </a:extLst>
                </p:cNvPr>
                <p:cNvPicPr/>
                <p:nvPr/>
              </p:nvPicPr>
              <p:blipFill>
                <a:blip r:embed="rId127"/>
                <a:stretch>
                  <a:fillRect/>
                </a:stretch>
              </p:blipFill>
              <p:spPr>
                <a:xfrm>
                  <a:off x="7323000" y="1385500"/>
                  <a:ext cx="154080" cy="82080"/>
                </a:xfrm>
                <a:prstGeom prst="rect">
                  <a:avLst/>
                </a:prstGeom>
              </p:spPr>
            </p:pic>
          </mc:Fallback>
        </mc:AlternateContent>
      </p:grpSp>
      <p:grpSp>
        <p:nvGrpSpPr>
          <p:cNvPr id="123" name="Group 122">
            <a:extLst>
              <a:ext uri="{FF2B5EF4-FFF2-40B4-BE49-F238E27FC236}">
                <a16:creationId xmlns:a16="http://schemas.microsoft.com/office/drawing/2014/main" id="{66CCA613-758A-6806-C8C7-CD5BBA106116}"/>
              </a:ext>
            </a:extLst>
          </p:cNvPr>
          <p:cNvGrpSpPr/>
          <p:nvPr/>
        </p:nvGrpSpPr>
        <p:grpSpPr>
          <a:xfrm>
            <a:off x="8106000" y="2532820"/>
            <a:ext cx="1290240" cy="149040"/>
            <a:chOff x="8106000" y="2532820"/>
            <a:chExt cx="1290240" cy="149040"/>
          </a:xfrm>
        </p:grpSpPr>
        <mc:AlternateContent xmlns:mc="http://schemas.openxmlformats.org/markup-compatibility/2006">
          <mc:Choice xmlns:p14="http://schemas.microsoft.com/office/powerpoint/2010/main" Requires="p14">
            <p:contentPart p14:bwMode="auto" r:id="rId128">
              <p14:nvContentPartPr>
                <p14:cNvPr id="121" name="Ink 120">
                  <a:extLst>
                    <a:ext uri="{FF2B5EF4-FFF2-40B4-BE49-F238E27FC236}">
                      <a16:creationId xmlns:a16="http://schemas.microsoft.com/office/drawing/2014/main" id="{40998EF2-C59A-481D-7FA3-CC72D18CBA8A}"/>
                    </a:ext>
                  </a:extLst>
                </p14:cNvPr>
                <p14:cNvContentPartPr/>
                <p14:nvPr/>
              </p14:nvContentPartPr>
              <p14:xfrm>
                <a:off x="8956680" y="2532820"/>
                <a:ext cx="439560" cy="106920"/>
              </p14:xfrm>
            </p:contentPart>
          </mc:Choice>
          <mc:Fallback>
            <p:pic>
              <p:nvPicPr>
                <p:cNvPr id="121" name="Ink 120">
                  <a:extLst>
                    <a:ext uri="{FF2B5EF4-FFF2-40B4-BE49-F238E27FC236}">
                      <a16:creationId xmlns:a16="http://schemas.microsoft.com/office/drawing/2014/main" id="{40998EF2-C59A-481D-7FA3-CC72D18CBA8A}"/>
                    </a:ext>
                  </a:extLst>
                </p:cNvPr>
                <p:cNvPicPr/>
                <p:nvPr/>
              </p:nvPicPr>
              <p:blipFill>
                <a:blip r:embed="rId129"/>
                <a:stretch>
                  <a:fillRect/>
                </a:stretch>
              </p:blipFill>
              <p:spPr>
                <a:xfrm>
                  <a:off x="8938680" y="2514820"/>
                  <a:ext cx="4752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22" name="Ink 121">
                  <a:extLst>
                    <a:ext uri="{FF2B5EF4-FFF2-40B4-BE49-F238E27FC236}">
                      <a16:creationId xmlns:a16="http://schemas.microsoft.com/office/drawing/2014/main" id="{68858DA5-8AEA-7130-A615-1F43B7E33C8E}"/>
                    </a:ext>
                  </a:extLst>
                </p14:cNvPr>
                <p14:cNvContentPartPr/>
                <p14:nvPr/>
              </p14:nvContentPartPr>
              <p14:xfrm>
                <a:off x="8106000" y="2658100"/>
                <a:ext cx="435600" cy="23760"/>
              </p14:xfrm>
            </p:contentPart>
          </mc:Choice>
          <mc:Fallback>
            <p:pic>
              <p:nvPicPr>
                <p:cNvPr id="122" name="Ink 121">
                  <a:extLst>
                    <a:ext uri="{FF2B5EF4-FFF2-40B4-BE49-F238E27FC236}">
                      <a16:creationId xmlns:a16="http://schemas.microsoft.com/office/drawing/2014/main" id="{68858DA5-8AEA-7130-A615-1F43B7E33C8E}"/>
                    </a:ext>
                  </a:extLst>
                </p:cNvPr>
                <p:cNvPicPr/>
                <p:nvPr/>
              </p:nvPicPr>
              <p:blipFill>
                <a:blip r:embed="rId131"/>
                <a:stretch>
                  <a:fillRect/>
                </a:stretch>
              </p:blipFill>
              <p:spPr>
                <a:xfrm>
                  <a:off x="8088000" y="2640100"/>
                  <a:ext cx="471240" cy="59400"/>
                </a:xfrm>
                <a:prstGeom prst="rect">
                  <a:avLst/>
                </a:prstGeom>
              </p:spPr>
            </p:pic>
          </mc:Fallback>
        </mc:AlternateContent>
      </p:grpSp>
      <p:grpSp>
        <p:nvGrpSpPr>
          <p:cNvPr id="126" name="Group 125">
            <a:extLst>
              <a:ext uri="{FF2B5EF4-FFF2-40B4-BE49-F238E27FC236}">
                <a16:creationId xmlns:a16="http://schemas.microsoft.com/office/drawing/2014/main" id="{83E30D55-95D0-F373-E1D9-022730BC51D1}"/>
              </a:ext>
            </a:extLst>
          </p:cNvPr>
          <p:cNvGrpSpPr/>
          <p:nvPr/>
        </p:nvGrpSpPr>
        <p:grpSpPr>
          <a:xfrm>
            <a:off x="4710120" y="2519140"/>
            <a:ext cx="3122640" cy="188640"/>
            <a:chOff x="4710120" y="2519140"/>
            <a:chExt cx="3122640" cy="188640"/>
          </a:xfrm>
        </p:grpSpPr>
        <mc:AlternateContent xmlns:mc="http://schemas.openxmlformats.org/markup-compatibility/2006">
          <mc:Choice xmlns:p14="http://schemas.microsoft.com/office/powerpoint/2010/main" Requires="p14">
            <p:contentPart p14:bwMode="auto" r:id="rId132">
              <p14:nvContentPartPr>
                <p14:cNvPr id="124" name="Ink 123">
                  <a:extLst>
                    <a:ext uri="{FF2B5EF4-FFF2-40B4-BE49-F238E27FC236}">
                      <a16:creationId xmlns:a16="http://schemas.microsoft.com/office/drawing/2014/main" id="{124F4E75-AAFD-220E-C784-E33D12DD9B05}"/>
                    </a:ext>
                  </a:extLst>
                </p14:cNvPr>
                <p14:cNvContentPartPr/>
                <p14:nvPr/>
              </p14:nvContentPartPr>
              <p14:xfrm>
                <a:off x="6631800" y="2519140"/>
                <a:ext cx="1200960" cy="38880"/>
              </p14:xfrm>
            </p:contentPart>
          </mc:Choice>
          <mc:Fallback>
            <p:pic>
              <p:nvPicPr>
                <p:cNvPr id="124" name="Ink 123">
                  <a:extLst>
                    <a:ext uri="{FF2B5EF4-FFF2-40B4-BE49-F238E27FC236}">
                      <a16:creationId xmlns:a16="http://schemas.microsoft.com/office/drawing/2014/main" id="{124F4E75-AAFD-220E-C784-E33D12DD9B05}"/>
                    </a:ext>
                  </a:extLst>
                </p:cNvPr>
                <p:cNvPicPr/>
                <p:nvPr/>
              </p:nvPicPr>
              <p:blipFill>
                <a:blip r:embed="rId133"/>
                <a:stretch>
                  <a:fillRect/>
                </a:stretch>
              </p:blipFill>
              <p:spPr>
                <a:xfrm>
                  <a:off x="6613800" y="2501500"/>
                  <a:ext cx="12366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25" name="Ink 124">
                  <a:extLst>
                    <a:ext uri="{FF2B5EF4-FFF2-40B4-BE49-F238E27FC236}">
                      <a16:creationId xmlns:a16="http://schemas.microsoft.com/office/drawing/2014/main" id="{BAAAC578-9E6B-8AC1-8FE0-1CE42E77AF36}"/>
                    </a:ext>
                  </a:extLst>
                </p14:cNvPr>
                <p14:cNvContentPartPr/>
                <p14:nvPr/>
              </p14:nvContentPartPr>
              <p14:xfrm>
                <a:off x="4710120" y="2633980"/>
                <a:ext cx="1715400" cy="73800"/>
              </p14:xfrm>
            </p:contentPart>
          </mc:Choice>
          <mc:Fallback>
            <p:pic>
              <p:nvPicPr>
                <p:cNvPr id="125" name="Ink 124">
                  <a:extLst>
                    <a:ext uri="{FF2B5EF4-FFF2-40B4-BE49-F238E27FC236}">
                      <a16:creationId xmlns:a16="http://schemas.microsoft.com/office/drawing/2014/main" id="{BAAAC578-9E6B-8AC1-8FE0-1CE42E77AF36}"/>
                    </a:ext>
                  </a:extLst>
                </p:cNvPr>
                <p:cNvPicPr/>
                <p:nvPr/>
              </p:nvPicPr>
              <p:blipFill>
                <a:blip r:embed="rId135"/>
                <a:stretch>
                  <a:fillRect/>
                </a:stretch>
              </p:blipFill>
              <p:spPr>
                <a:xfrm>
                  <a:off x="4692120" y="2616340"/>
                  <a:ext cx="1751040" cy="109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6">
            <p14:nvContentPartPr>
              <p14:cNvPr id="127" name="Ink 126">
                <a:extLst>
                  <a:ext uri="{FF2B5EF4-FFF2-40B4-BE49-F238E27FC236}">
                    <a16:creationId xmlns:a16="http://schemas.microsoft.com/office/drawing/2014/main" id="{840398FE-382F-46C1-49EF-8329E0774A76}"/>
                  </a:ext>
                </a:extLst>
              </p14:cNvPr>
              <p14:cNvContentPartPr/>
              <p14:nvPr/>
            </p14:nvContentPartPr>
            <p14:xfrm>
              <a:off x="2599440" y="2538580"/>
              <a:ext cx="1548720" cy="83880"/>
            </p14:xfrm>
          </p:contentPart>
        </mc:Choice>
        <mc:Fallback>
          <p:pic>
            <p:nvPicPr>
              <p:cNvPr id="127" name="Ink 126">
                <a:extLst>
                  <a:ext uri="{FF2B5EF4-FFF2-40B4-BE49-F238E27FC236}">
                    <a16:creationId xmlns:a16="http://schemas.microsoft.com/office/drawing/2014/main" id="{840398FE-382F-46C1-49EF-8329E0774A76}"/>
                  </a:ext>
                </a:extLst>
              </p:cNvPr>
              <p:cNvPicPr/>
              <p:nvPr/>
            </p:nvPicPr>
            <p:blipFill>
              <a:blip r:embed="rId137"/>
              <a:stretch>
                <a:fillRect/>
              </a:stretch>
            </p:blipFill>
            <p:spPr>
              <a:xfrm>
                <a:off x="2581440" y="2520580"/>
                <a:ext cx="1584360" cy="119520"/>
              </a:xfrm>
              <a:prstGeom prst="rect">
                <a:avLst/>
              </a:prstGeom>
            </p:spPr>
          </p:pic>
        </mc:Fallback>
      </mc:AlternateContent>
      <p:grpSp>
        <p:nvGrpSpPr>
          <p:cNvPr id="130" name="Group 129">
            <a:extLst>
              <a:ext uri="{FF2B5EF4-FFF2-40B4-BE49-F238E27FC236}">
                <a16:creationId xmlns:a16="http://schemas.microsoft.com/office/drawing/2014/main" id="{1FA0F229-AF5E-C5F5-C8BC-5916DA1BA8C2}"/>
              </a:ext>
            </a:extLst>
          </p:cNvPr>
          <p:cNvGrpSpPr/>
          <p:nvPr/>
        </p:nvGrpSpPr>
        <p:grpSpPr>
          <a:xfrm>
            <a:off x="710880" y="2586460"/>
            <a:ext cx="1653120" cy="142920"/>
            <a:chOff x="710880" y="2586460"/>
            <a:chExt cx="1653120" cy="142920"/>
          </a:xfrm>
        </p:grpSpPr>
        <mc:AlternateContent xmlns:mc="http://schemas.openxmlformats.org/markup-compatibility/2006">
          <mc:Choice xmlns:p14="http://schemas.microsoft.com/office/powerpoint/2010/main" Requires="p14">
            <p:contentPart p14:bwMode="auto" r:id="rId138">
              <p14:nvContentPartPr>
                <p14:cNvPr id="128" name="Ink 127">
                  <a:extLst>
                    <a:ext uri="{FF2B5EF4-FFF2-40B4-BE49-F238E27FC236}">
                      <a16:creationId xmlns:a16="http://schemas.microsoft.com/office/drawing/2014/main" id="{033AB16E-F46B-8958-D05E-A13523831D2E}"/>
                    </a:ext>
                  </a:extLst>
                </p14:cNvPr>
                <p14:cNvContentPartPr/>
                <p14:nvPr/>
              </p14:nvContentPartPr>
              <p14:xfrm>
                <a:off x="1768560" y="2586460"/>
                <a:ext cx="595440" cy="41400"/>
              </p14:xfrm>
            </p:contentPart>
          </mc:Choice>
          <mc:Fallback>
            <p:pic>
              <p:nvPicPr>
                <p:cNvPr id="128" name="Ink 127">
                  <a:extLst>
                    <a:ext uri="{FF2B5EF4-FFF2-40B4-BE49-F238E27FC236}">
                      <a16:creationId xmlns:a16="http://schemas.microsoft.com/office/drawing/2014/main" id="{033AB16E-F46B-8958-D05E-A13523831D2E}"/>
                    </a:ext>
                  </a:extLst>
                </p:cNvPr>
                <p:cNvPicPr/>
                <p:nvPr/>
              </p:nvPicPr>
              <p:blipFill>
                <a:blip r:embed="rId139"/>
                <a:stretch>
                  <a:fillRect/>
                </a:stretch>
              </p:blipFill>
              <p:spPr>
                <a:xfrm>
                  <a:off x="1750920" y="2568460"/>
                  <a:ext cx="6310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9" name="Ink 128">
                  <a:extLst>
                    <a:ext uri="{FF2B5EF4-FFF2-40B4-BE49-F238E27FC236}">
                      <a16:creationId xmlns:a16="http://schemas.microsoft.com/office/drawing/2014/main" id="{9331E456-6730-710A-CB3F-3E4225E8A2DE}"/>
                    </a:ext>
                  </a:extLst>
                </p14:cNvPr>
                <p14:cNvContentPartPr/>
                <p14:nvPr/>
              </p14:nvContentPartPr>
              <p14:xfrm>
                <a:off x="710880" y="2678980"/>
                <a:ext cx="735480" cy="50400"/>
              </p14:xfrm>
            </p:contentPart>
          </mc:Choice>
          <mc:Fallback>
            <p:pic>
              <p:nvPicPr>
                <p:cNvPr id="129" name="Ink 128">
                  <a:extLst>
                    <a:ext uri="{FF2B5EF4-FFF2-40B4-BE49-F238E27FC236}">
                      <a16:creationId xmlns:a16="http://schemas.microsoft.com/office/drawing/2014/main" id="{9331E456-6730-710A-CB3F-3E4225E8A2DE}"/>
                    </a:ext>
                  </a:extLst>
                </p:cNvPr>
                <p:cNvPicPr/>
                <p:nvPr/>
              </p:nvPicPr>
              <p:blipFill>
                <a:blip r:embed="rId141"/>
                <a:stretch>
                  <a:fillRect/>
                </a:stretch>
              </p:blipFill>
              <p:spPr>
                <a:xfrm>
                  <a:off x="693240" y="2660980"/>
                  <a:ext cx="771120" cy="86040"/>
                </a:xfrm>
                <a:prstGeom prst="rect">
                  <a:avLst/>
                </a:prstGeom>
              </p:spPr>
            </p:pic>
          </mc:Fallback>
        </mc:AlternateContent>
      </p:grpSp>
      <p:grpSp>
        <p:nvGrpSpPr>
          <p:cNvPr id="168" name="Group 167">
            <a:extLst>
              <a:ext uri="{FF2B5EF4-FFF2-40B4-BE49-F238E27FC236}">
                <a16:creationId xmlns:a16="http://schemas.microsoft.com/office/drawing/2014/main" id="{91CDAE0C-064A-B3DD-8BE5-37EA306779A8}"/>
              </a:ext>
            </a:extLst>
          </p:cNvPr>
          <p:cNvGrpSpPr/>
          <p:nvPr/>
        </p:nvGrpSpPr>
        <p:grpSpPr>
          <a:xfrm>
            <a:off x="492720" y="1363900"/>
            <a:ext cx="5520600" cy="753480"/>
            <a:chOff x="492720" y="1363900"/>
            <a:chExt cx="5520600" cy="753480"/>
          </a:xfrm>
        </p:grpSpPr>
        <mc:AlternateContent xmlns:mc="http://schemas.openxmlformats.org/markup-compatibility/2006">
          <mc:Choice xmlns:p14="http://schemas.microsoft.com/office/powerpoint/2010/main" Requires="p14">
            <p:contentPart p14:bwMode="auto" r:id="rId142">
              <p14:nvContentPartPr>
                <p14:cNvPr id="142" name="Ink 141">
                  <a:extLst>
                    <a:ext uri="{FF2B5EF4-FFF2-40B4-BE49-F238E27FC236}">
                      <a16:creationId xmlns:a16="http://schemas.microsoft.com/office/drawing/2014/main" id="{5E199044-6674-CFCA-7348-B2C2771A7E09}"/>
                    </a:ext>
                  </a:extLst>
                </p14:cNvPr>
                <p14:cNvContentPartPr/>
                <p14:nvPr/>
              </p14:nvContentPartPr>
              <p14:xfrm>
                <a:off x="5751600" y="1412860"/>
                <a:ext cx="16920" cy="6480"/>
              </p14:xfrm>
            </p:contentPart>
          </mc:Choice>
          <mc:Fallback>
            <p:pic>
              <p:nvPicPr>
                <p:cNvPr id="142" name="Ink 141">
                  <a:extLst>
                    <a:ext uri="{FF2B5EF4-FFF2-40B4-BE49-F238E27FC236}">
                      <a16:creationId xmlns:a16="http://schemas.microsoft.com/office/drawing/2014/main" id="{5E199044-6674-CFCA-7348-B2C2771A7E09}"/>
                    </a:ext>
                  </a:extLst>
                </p:cNvPr>
                <p:cNvPicPr/>
                <p:nvPr/>
              </p:nvPicPr>
              <p:blipFill>
                <a:blip r:embed="rId143"/>
                <a:stretch>
                  <a:fillRect/>
                </a:stretch>
              </p:blipFill>
              <p:spPr>
                <a:xfrm>
                  <a:off x="5733960" y="1394860"/>
                  <a:ext cx="525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43" name="Ink 142">
                  <a:extLst>
                    <a:ext uri="{FF2B5EF4-FFF2-40B4-BE49-F238E27FC236}">
                      <a16:creationId xmlns:a16="http://schemas.microsoft.com/office/drawing/2014/main" id="{C0C1E0A8-0C78-6B81-B780-7B5EAC153793}"/>
                    </a:ext>
                  </a:extLst>
                </p14:cNvPr>
                <p14:cNvContentPartPr/>
                <p14:nvPr/>
              </p14:nvContentPartPr>
              <p14:xfrm>
                <a:off x="5628840" y="1388380"/>
                <a:ext cx="214200" cy="27360"/>
              </p14:xfrm>
            </p:contentPart>
          </mc:Choice>
          <mc:Fallback>
            <p:pic>
              <p:nvPicPr>
                <p:cNvPr id="143" name="Ink 142">
                  <a:extLst>
                    <a:ext uri="{FF2B5EF4-FFF2-40B4-BE49-F238E27FC236}">
                      <a16:creationId xmlns:a16="http://schemas.microsoft.com/office/drawing/2014/main" id="{C0C1E0A8-0C78-6B81-B780-7B5EAC153793}"/>
                    </a:ext>
                  </a:extLst>
                </p:cNvPr>
                <p:cNvPicPr/>
                <p:nvPr/>
              </p:nvPicPr>
              <p:blipFill>
                <a:blip r:embed="rId145"/>
                <a:stretch>
                  <a:fillRect/>
                </a:stretch>
              </p:blipFill>
              <p:spPr>
                <a:xfrm>
                  <a:off x="5610840" y="1370380"/>
                  <a:ext cx="2498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44" name="Ink 143">
                  <a:extLst>
                    <a:ext uri="{FF2B5EF4-FFF2-40B4-BE49-F238E27FC236}">
                      <a16:creationId xmlns:a16="http://schemas.microsoft.com/office/drawing/2014/main" id="{97218CD7-D203-9BFE-5BC6-F2374B6DCAEA}"/>
                    </a:ext>
                  </a:extLst>
                </p14:cNvPr>
                <p14:cNvContentPartPr/>
                <p14:nvPr/>
              </p14:nvContentPartPr>
              <p14:xfrm>
                <a:off x="5100000" y="1363900"/>
                <a:ext cx="506520" cy="42480"/>
              </p14:xfrm>
            </p:contentPart>
          </mc:Choice>
          <mc:Fallback>
            <p:pic>
              <p:nvPicPr>
                <p:cNvPr id="144" name="Ink 143">
                  <a:extLst>
                    <a:ext uri="{FF2B5EF4-FFF2-40B4-BE49-F238E27FC236}">
                      <a16:creationId xmlns:a16="http://schemas.microsoft.com/office/drawing/2014/main" id="{97218CD7-D203-9BFE-5BC6-F2374B6DCAEA}"/>
                    </a:ext>
                  </a:extLst>
                </p:cNvPr>
                <p:cNvPicPr/>
                <p:nvPr/>
              </p:nvPicPr>
              <p:blipFill>
                <a:blip r:embed="rId147"/>
                <a:stretch>
                  <a:fillRect/>
                </a:stretch>
              </p:blipFill>
              <p:spPr>
                <a:xfrm>
                  <a:off x="5082000" y="1346260"/>
                  <a:ext cx="5421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5" name="Ink 144">
                  <a:extLst>
                    <a:ext uri="{FF2B5EF4-FFF2-40B4-BE49-F238E27FC236}">
                      <a16:creationId xmlns:a16="http://schemas.microsoft.com/office/drawing/2014/main" id="{C10FE9AB-7C2A-69BA-6E37-62E027081436}"/>
                    </a:ext>
                  </a:extLst>
                </p14:cNvPr>
                <p14:cNvContentPartPr/>
                <p14:nvPr/>
              </p14:nvContentPartPr>
              <p14:xfrm>
                <a:off x="4806960" y="1367500"/>
                <a:ext cx="226800" cy="27000"/>
              </p14:xfrm>
            </p:contentPart>
          </mc:Choice>
          <mc:Fallback>
            <p:pic>
              <p:nvPicPr>
                <p:cNvPr id="145" name="Ink 144">
                  <a:extLst>
                    <a:ext uri="{FF2B5EF4-FFF2-40B4-BE49-F238E27FC236}">
                      <a16:creationId xmlns:a16="http://schemas.microsoft.com/office/drawing/2014/main" id="{C10FE9AB-7C2A-69BA-6E37-62E027081436}"/>
                    </a:ext>
                  </a:extLst>
                </p:cNvPr>
                <p:cNvPicPr/>
                <p:nvPr/>
              </p:nvPicPr>
              <p:blipFill>
                <a:blip r:embed="rId149"/>
                <a:stretch>
                  <a:fillRect/>
                </a:stretch>
              </p:blipFill>
              <p:spPr>
                <a:xfrm>
                  <a:off x="4788960" y="1349500"/>
                  <a:ext cx="2624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4" name="Ink 113">
                  <a:extLst>
                    <a:ext uri="{FF2B5EF4-FFF2-40B4-BE49-F238E27FC236}">
                      <a16:creationId xmlns:a16="http://schemas.microsoft.com/office/drawing/2014/main" id="{547BD19F-DB5D-9772-F8E4-CFAE4AB028D7}"/>
                    </a:ext>
                  </a:extLst>
                </p14:cNvPr>
                <p14:cNvContentPartPr/>
                <p14:nvPr/>
              </p14:nvContentPartPr>
              <p14:xfrm>
                <a:off x="4476120" y="2046100"/>
                <a:ext cx="1335240" cy="47880"/>
              </p14:xfrm>
            </p:contentPart>
          </mc:Choice>
          <mc:Fallback>
            <p:pic>
              <p:nvPicPr>
                <p:cNvPr id="114" name="Ink 113">
                  <a:extLst>
                    <a:ext uri="{FF2B5EF4-FFF2-40B4-BE49-F238E27FC236}">
                      <a16:creationId xmlns:a16="http://schemas.microsoft.com/office/drawing/2014/main" id="{547BD19F-DB5D-9772-F8E4-CFAE4AB028D7}"/>
                    </a:ext>
                  </a:extLst>
                </p:cNvPr>
                <p:cNvPicPr/>
                <p:nvPr/>
              </p:nvPicPr>
              <p:blipFill>
                <a:blip r:embed="rId151"/>
                <a:stretch>
                  <a:fillRect/>
                </a:stretch>
              </p:blipFill>
              <p:spPr>
                <a:xfrm>
                  <a:off x="4458480" y="2028460"/>
                  <a:ext cx="13708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5" name="Ink 114">
                  <a:extLst>
                    <a:ext uri="{FF2B5EF4-FFF2-40B4-BE49-F238E27FC236}">
                      <a16:creationId xmlns:a16="http://schemas.microsoft.com/office/drawing/2014/main" id="{0CB70EC4-E6A6-61E9-C3DF-CC9DF475F2B3}"/>
                    </a:ext>
                  </a:extLst>
                </p14:cNvPr>
                <p14:cNvContentPartPr/>
                <p14:nvPr/>
              </p14:nvContentPartPr>
              <p14:xfrm>
                <a:off x="2906520" y="1988860"/>
                <a:ext cx="1409760" cy="66600"/>
              </p14:xfrm>
            </p:contentPart>
          </mc:Choice>
          <mc:Fallback>
            <p:pic>
              <p:nvPicPr>
                <p:cNvPr id="115" name="Ink 114">
                  <a:extLst>
                    <a:ext uri="{FF2B5EF4-FFF2-40B4-BE49-F238E27FC236}">
                      <a16:creationId xmlns:a16="http://schemas.microsoft.com/office/drawing/2014/main" id="{0CB70EC4-E6A6-61E9-C3DF-CC9DF475F2B3}"/>
                    </a:ext>
                  </a:extLst>
                </p:cNvPr>
                <p:cNvPicPr/>
                <p:nvPr/>
              </p:nvPicPr>
              <p:blipFill>
                <a:blip r:embed="rId153"/>
                <a:stretch>
                  <a:fillRect/>
                </a:stretch>
              </p:blipFill>
              <p:spPr>
                <a:xfrm>
                  <a:off x="2888520" y="1971220"/>
                  <a:ext cx="14454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7" name="Ink 116">
                  <a:extLst>
                    <a:ext uri="{FF2B5EF4-FFF2-40B4-BE49-F238E27FC236}">
                      <a16:creationId xmlns:a16="http://schemas.microsoft.com/office/drawing/2014/main" id="{92C87FE4-2702-0839-B612-C7D5CB1E3C18}"/>
                    </a:ext>
                  </a:extLst>
                </p14:cNvPr>
                <p14:cNvContentPartPr/>
                <p14:nvPr/>
              </p14:nvContentPartPr>
              <p14:xfrm>
                <a:off x="2643360" y="1887700"/>
                <a:ext cx="222120" cy="40680"/>
              </p14:xfrm>
            </p:contentPart>
          </mc:Choice>
          <mc:Fallback>
            <p:pic>
              <p:nvPicPr>
                <p:cNvPr id="117" name="Ink 116">
                  <a:extLst>
                    <a:ext uri="{FF2B5EF4-FFF2-40B4-BE49-F238E27FC236}">
                      <a16:creationId xmlns:a16="http://schemas.microsoft.com/office/drawing/2014/main" id="{92C87FE4-2702-0839-B612-C7D5CB1E3C18}"/>
                    </a:ext>
                  </a:extLst>
                </p:cNvPr>
                <p:cNvPicPr/>
                <p:nvPr/>
              </p:nvPicPr>
              <p:blipFill>
                <a:blip r:embed="rId155"/>
                <a:stretch>
                  <a:fillRect/>
                </a:stretch>
              </p:blipFill>
              <p:spPr>
                <a:xfrm>
                  <a:off x="2625720" y="1870060"/>
                  <a:ext cx="2577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8" name="Ink 117">
                  <a:extLst>
                    <a:ext uri="{FF2B5EF4-FFF2-40B4-BE49-F238E27FC236}">
                      <a16:creationId xmlns:a16="http://schemas.microsoft.com/office/drawing/2014/main" id="{A0A7FCE3-26BB-CDD1-3E5B-4FDE47276AF4}"/>
                    </a:ext>
                  </a:extLst>
                </p14:cNvPr>
                <p14:cNvContentPartPr/>
                <p14:nvPr/>
              </p14:nvContentPartPr>
              <p14:xfrm>
                <a:off x="1813560" y="1934860"/>
                <a:ext cx="790200" cy="38520"/>
              </p14:xfrm>
            </p:contentPart>
          </mc:Choice>
          <mc:Fallback>
            <p:pic>
              <p:nvPicPr>
                <p:cNvPr id="118" name="Ink 117">
                  <a:extLst>
                    <a:ext uri="{FF2B5EF4-FFF2-40B4-BE49-F238E27FC236}">
                      <a16:creationId xmlns:a16="http://schemas.microsoft.com/office/drawing/2014/main" id="{A0A7FCE3-26BB-CDD1-3E5B-4FDE47276AF4}"/>
                    </a:ext>
                  </a:extLst>
                </p:cNvPr>
                <p:cNvPicPr/>
                <p:nvPr/>
              </p:nvPicPr>
              <p:blipFill>
                <a:blip r:embed="rId157"/>
                <a:stretch>
                  <a:fillRect/>
                </a:stretch>
              </p:blipFill>
              <p:spPr>
                <a:xfrm>
                  <a:off x="1795560" y="1917220"/>
                  <a:ext cx="825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9" name="Ink 118">
                  <a:extLst>
                    <a:ext uri="{FF2B5EF4-FFF2-40B4-BE49-F238E27FC236}">
                      <a16:creationId xmlns:a16="http://schemas.microsoft.com/office/drawing/2014/main" id="{1A60EA43-53D0-49CB-B806-5F94823CC64D}"/>
                    </a:ext>
                  </a:extLst>
                </p14:cNvPr>
                <p14:cNvContentPartPr/>
                <p14:nvPr/>
              </p14:nvContentPartPr>
              <p14:xfrm>
                <a:off x="492720" y="1964020"/>
                <a:ext cx="1134720" cy="153360"/>
              </p14:xfrm>
            </p:contentPart>
          </mc:Choice>
          <mc:Fallback>
            <p:pic>
              <p:nvPicPr>
                <p:cNvPr id="119" name="Ink 118">
                  <a:extLst>
                    <a:ext uri="{FF2B5EF4-FFF2-40B4-BE49-F238E27FC236}">
                      <a16:creationId xmlns:a16="http://schemas.microsoft.com/office/drawing/2014/main" id="{1A60EA43-53D0-49CB-B806-5F94823CC64D}"/>
                    </a:ext>
                  </a:extLst>
                </p:cNvPr>
                <p:cNvPicPr/>
                <p:nvPr/>
              </p:nvPicPr>
              <p:blipFill>
                <a:blip r:embed="rId159"/>
                <a:stretch>
                  <a:fillRect/>
                </a:stretch>
              </p:blipFill>
              <p:spPr>
                <a:xfrm>
                  <a:off x="474720" y="1946380"/>
                  <a:ext cx="11703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47" name="Ink 146">
                  <a:extLst>
                    <a:ext uri="{FF2B5EF4-FFF2-40B4-BE49-F238E27FC236}">
                      <a16:creationId xmlns:a16="http://schemas.microsoft.com/office/drawing/2014/main" id="{E8A14141-3D2B-AB44-0542-8FFC112E1C56}"/>
                    </a:ext>
                  </a:extLst>
                </p14:cNvPr>
                <p14:cNvContentPartPr/>
                <p14:nvPr/>
              </p14:nvContentPartPr>
              <p14:xfrm>
                <a:off x="3954120" y="1977700"/>
                <a:ext cx="360" cy="360"/>
              </p14:xfrm>
            </p:contentPart>
          </mc:Choice>
          <mc:Fallback>
            <p:pic>
              <p:nvPicPr>
                <p:cNvPr id="147" name="Ink 146">
                  <a:extLst>
                    <a:ext uri="{FF2B5EF4-FFF2-40B4-BE49-F238E27FC236}">
                      <a16:creationId xmlns:a16="http://schemas.microsoft.com/office/drawing/2014/main" id="{E8A14141-3D2B-AB44-0542-8FFC112E1C56}"/>
                    </a:ext>
                  </a:extLst>
                </p:cNvPr>
                <p:cNvPicPr/>
                <p:nvPr/>
              </p:nvPicPr>
              <p:blipFill>
                <a:blip r:embed="rId161"/>
                <a:stretch>
                  <a:fillRect/>
                </a:stretch>
              </p:blipFill>
              <p:spPr>
                <a:xfrm>
                  <a:off x="3936480" y="195970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49" name="Ink 148">
                  <a:extLst>
                    <a:ext uri="{FF2B5EF4-FFF2-40B4-BE49-F238E27FC236}">
                      <a16:creationId xmlns:a16="http://schemas.microsoft.com/office/drawing/2014/main" id="{B56290C5-5B41-1FD9-9991-E3E775C388CC}"/>
                    </a:ext>
                  </a:extLst>
                </p14:cNvPr>
                <p14:cNvContentPartPr/>
                <p14:nvPr/>
              </p14:nvContentPartPr>
              <p14:xfrm>
                <a:off x="4544520" y="1391980"/>
                <a:ext cx="208080" cy="6480"/>
              </p14:xfrm>
            </p:contentPart>
          </mc:Choice>
          <mc:Fallback>
            <p:pic>
              <p:nvPicPr>
                <p:cNvPr id="149" name="Ink 148">
                  <a:extLst>
                    <a:ext uri="{FF2B5EF4-FFF2-40B4-BE49-F238E27FC236}">
                      <a16:creationId xmlns:a16="http://schemas.microsoft.com/office/drawing/2014/main" id="{B56290C5-5B41-1FD9-9991-E3E775C388CC}"/>
                    </a:ext>
                  </a:extLst>
                </p:cNvPr>
                <p:cNvPicPr/>
                <p:nvPr/>
              </p:nvPicPr>
              <p:blipFill>
                <a:blip r:embed="rId163"/>
                <a:stretch>
                  <a:fillRect/>
                </a:stretch>
              </p:blipFill>
              <p:spPr>
                <a:xfrm>
                  <a:off x="4526520" y="1374340"/>
                  <a:ext cx="2437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50" name="Ink 149">
                  <a:extLst>
                    <a:ext uri="{FF2B5EF4-FFF2-40B4-BE49-F238E27FC236}">
                      <a16:creationId xmlns:a16="http://schemas.microsoft.com/office/drawing/2014/main" id="{491AC2EC-DCBA-B2BC-D49A-0885DAEE04CB}"/>
                    </a:ext>
                  </a:extLst>
                </p14:cNvPr>
                <p14:cNvContentPartPr/>
                <p14:nvPr/>
              </p14:nvContentPartPr>
              <p14:xfrm>
                <a:off x="3735240" y="1367140"/>
                <a:ext cx="687600" cy="52560"/>
              </p14:xfrm>
            </p:contentPart>
          </mc:Choice>
          <mc:Fallback>
            <p:pic>
              <p:nvPicPr>
                <p:cNvPr id="150" name="Ink 149">
                  <a:extLst>
                    <a:ext uri="{FF2B5EF4-FFF2-40B4-BE49-F238E27FC236}">
                      <a16:creationId xmlns:a16="http://schemas.microsoft.com/office/drawing/2014/main" id="{491AC2EC-DCBA-B2BC-D49A-0885DAEE04CB}"/>
                    </a:ext>
                  </a:extLst>
                </p:cNvPr>
                <p:cNvPicPr/>
                <p:nvPr/>
              </p:nvPicPr>
              <p:blipFill>
                <a:blip r:embed="rId165"/>
                <a:stretch>
                  <a:fillRect/>
                </a:stretch>
              </p:blipFill>
              <p:spPr>
                <a:xfrm>
                  <a:off x="3717240" y="1349500"/>
                  <a:ext cx="723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51" name="Ink 150">
                  <a:extLst>
                    <a:ext uri="{FF2B5EF4-FFF2-40B4-BE49-F238E27FC236}">
                      <a16:creationId xmlns:a16="http://schemas.microsoft.com/office/drawing/2014/main" id="{E8805ABC-59FE-21DE-538D-1A2860A132AA}"/>
                    </a:ext>
                  </a:extLst>
                </p14:cNvPr>
                <p14:cNvContentPartPr/>
                <p14:nvPr/>
              </p14:nvContentPartPr>
              <p14:xfrm>
                <a:off x="2917320" y="1371460"/>
                <a:ext cx="775080" cy="74160"/>
              </p14:xfrm>
            </p:contentPart>
          </mc:Choice>
          <mc:Fallback>
            <p:pic>
              <p:nvPicPr>
                <p:cNvPr id="151" name="Ink 150">
                  <a:extLst>
                    <a:ext uri="{FF2B5EF4-FFF2-40B4-BE49-F238E27FC236}">
                      <a16:creationId xmlns:a16="http://schemas.microsoft.com/office/drawing/2014/main" id="{E8805ABC-59FE-21DE-538D-1A2860A132AA}"/>
                    </a:ext>
                  </a:extLst>
                </p:cNvPr>
                <p:cNvPicPr/>
                <p:nvPr/>
              </p:nvPicPr>
              <p:blipFill>
                <a:blip r:embed="rId167"/>
                <a:stretch>
                  <a:fillRect/>
                </a:stretch>
              </p:blipFill>
              <p:spPr>
                <a:xfrm>
                  <a:off x="2899320" y="1353460"/>
                  <a:ext cx="810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52" name="Ink 151">
                  <a:extLst>
                    <a:ext uri="{FF2B5EF4-FFF2-40B4-BE49-F238E27FC236}">
                      <a16:creationId xmlns:a16="http://schemas.microsoft.com/office/drawing/2014/main" id="{4DC464F9-624C-A4C9-8949-2548AC70CC83}"/>
                    </a:ext>
                  </a:extLst>
                </p14:cNvPr>
                <p14:cNvContentPartPr/>
                <p14:nvPr/>
              </p14:nvContentPartPr>
              <p14:xfrm>
                <a:off x="2583960" y="1433380"/>
                <a:ext cx="272160" cy="12600"/>
              </p14:xfrm>
            </p:contentPart>
          </mc:Choice>
          <mc:Fallback>
            <p:pic>
              <p:nvPicPr>
                <p:cNvPr id="152" name="Ink 151">
                  <a:extLst>
                    <a:ext uri="{FF2B5EF4-FFF2-40B4-BE49-F238E27FC236}">
                      <a16:creationId xmlns:a16="http://schemas.microsoft.com/office/drawing/2014/main" id="{4DC464F9-624C-A4C9-8949-2548AC70CC83}"/>
                    </a:ext>
                  </a:extLst>
                </p:cNvPr>
                <p:cNvPicPr/>
                <p:nvPr/>
              </p:nvPicPr>
              <p:blipFill>
                <a:blip r:embed="rId169"/>
                <a:stretch>
                  <a:fillRect/>
                </a:stretch>
              </p:blipFill>
              <p:spPr>
                <a:xfrm>
                  <a:off x="2565960" y="1415740"/>
                  <a:ext cx="3078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53" name="Ink 152">
                  <a:extLst>
                    <a:ext uri="{FF2B5EF4-FFF2-40B4-BE49-F238E27FC236}">
                      <a16:creationId xmlns:a16="http://schemas.microsoft.com/office/drawing/2014/main" id="{04E2802C-7683-3A25-4BBB-5A968AE9C9B0}"/>
                    </a:ext>
                  </a:extLst>
                </p14:cNvPr>
                <p14:cNvContentPartPr/>
                <p14:nvPr/>
              </p14:nvContentPartPr>
              <p14:xfrm>
                <a:off x="2650200" y="1478380"/>
                <a:ext cx="205920" cy="464040"/>
              </p14:xfrm>
            </p:contentPart>
          </mc:Choice>
          <mc:Fallback>
            <p:pic>
              <p:nvPicPr>
                <p:cNvPr id="153" name="Ink 152">
                  <a:extLst>
                    <a:ext uri="{FF2B5EF4-FFF2-40B4-BE49-F238E27FC236}">
                      <a16:creationId xmlns:a16="http://schemas.microsoft.com/office/drawing/2014/main" id="{04E2802C-7683-3A25-4BBB-5A968AE9C9B0}"/>
                    </a:ext>
                  </a:extLst>
                </p:cNvPr>
                <p:cNvPicPr/>
                <p:nvPr/>
              </p:nvPicPr>
              <p:blipFill>
                <a:blip r:embed="rId171"/>
                <a:stretch>
                  <a:fillRect/>
                </a:stretch>
              </p:blipFill>
              <p:spPr>
                <a:xfrm>
                  <a:off x="2632200" y="1460380"/>
                  <a:ext cx="241560" cy="499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54" name="Ink 153">
                  <a:extLst>
                    <a:ext uri="{FF2B5EF4-FFF2-40B4-BE49-F238E27FC236}">
                      <a16:creationId xmlns:a16="http://schemas.microsoft.com/office/drawing/2014/main" id="{377FE29D-D859-EBF2-4392-FC147DFADFFF}"/>
                    </a:ext>
                  </a:extLst>
                </p14:cNvPr>
                <p14:cNvContentPartPr/>
                <p14:nvPr/>
              </p14:nvContentPartPr>
              <p14:xfrm>
                <a:off x="2904000" y="1925500"/>
                <a:ext cx="786960" cy="54360"/>
              </p14:xfrm>
            </p:contentPart>
          </mc:Choice>
          <mc:Fallback>
            <p:pic>
              <p:nvPicPr>
                <p:cNvPr id="154" name="Ink 153">
                  <a:extLst>
                    <a:ext uri="{FF2B5EF4-FFF2-40B4-BE49-F238E27FC236}">
                      <a16:creationId xmlns:a16="http://schemas.microsoft.com/office/drawing/2014/main" id="{377FE29D-D859-EBF2-4392-FC147DFADFFF}"/>
                    </a:ext>
                  </a:extLst>
                </p:cNvPr>
                <p:cNvPicPr/>
                <p:nvPr/>
              </p:nvPicPr>
              <p:blipFill>
                <a:blip r:embed="rId173"/>
                <a:stretch>
                  <a:fillRect/>
                </a:stretch>
              </p:blipFill>
              <p:spPr>
                <a:xfrm>
                  <a:off x="2886000" y="1907860"/>
                  <a:ext cx="8226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56" name="Ink 155">
                  <a:extLst>
                    <a:ext uri="{FF2B5EF4-FFF2-40B4-BE49-F238E27FC236}">
                      <a16:creationId xmlns:a16="http://schemas.microsoft.com/office/drawing/2014/main" id="{6F49BA7F-A675-6555-3B47-0A8B27CA8F9A}"/>
                    </a:ext>
                  </a:extLst>
                </p14:cNvPr>
                <p14:cNvContentPartPr/>
                <p14:nvPr/>
              </p14:nvContentPartPr>
              <p14:xfrm>
                <a:off x="5678160" y="1993180"/>
                <a:ext cx="2520" cy="9000"/>
              </p14:xfrm>
            </p:contentPart>
          </mc:Choice>
          <mc:Fallback>
            <p:pic>
              <p:nvPicPr>
                <p:cNvPr id="156" name="Ink 155">
                  <a:extLst>
                    <a:ext uri="{FF2B5EF4-FFF2-40B4-BE49-F238E27FC236}">
                      <a16:creationId xmlns:a16="http://schemas.microsoft.com/office/drawing/2014/main" id="{6F49BA7F-A675-6555-3B47-0A8B27CA8F9A}"/>
                    </a:ext>
                  </a:extLst>
                </p:cNvPr>
                <p:cNvPicPr/>
                <p:nvPr/>
              </p:nvPicPr>
              <p:blipFill>
                <a:blip r:embed="rId175"/>
                <a:stretch>
                  <a:fillRect/>
                </a:stretch>
              </p:blipFill>
              <p:spPr>
                <a:xfrm>
                  <a:off x="5660520" y="1975180"/>
                  <a:ext cx="381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57" name="Ink 156">
                  <a:extLst>
                    <a:ext uri="{FF2B5EF4-FFF2-40B4-BE49-F238E27FC236}">
                      <a16:creationId xmlns:a16="http://schemas.microsoft.com/office/drawing/2014/main" id="{A7FF9510-9FC6-BC8F-8D76-1E4FCED21D5A}"/>
                    </a:ext>
                  </a:extLst>
                </p14:cNvPr>
                <p14:cNvContentPartPr/>
                <p14:nvPr/>
              </p14:nvContentPartPr>
              <p14:xfrm>
                <a:off x="5655480" y="1984180"/>
                <a:ext cx="38520" cy="8280"/>
              </p14:xfrm>
            </p:contentPart>
          </mc:Choice>
          <mc:Fallback>
            <p:pic>
              <p:nvPicPr>
                <p:cNvPr id="157" name="Ink 156">
                  <a:extLst>
                    <a:ext uri="{FF2B5EF4-FFF2-40B4-BE49-F238E27FC236}">
                      <a16:creationId xmlns:a16="http://schemas.microsoft.com/office/drawing/2014/main" id="{A7FF9510-9FC6-BC8F-8D76-1E4FCED21D5A}"/>
                    </a:ext>
                  </a:extLst>
                </p:cNvPr>
                <p:cNvPicPr/>
                <p:nvPr/>
              </p:nvPicPr>
              <p:blipFill>
                <a:blip r:embed="rId177"/>
                <a:stretch>
                  <a:fillRect/>
                </a:stretch>
              </p:blipFill>
              <p:spPr>
                <a:xfrm>
                  <a:off x="5637480" y="1966540"/>
                  <a:ext cx="741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58" name="Ink 157">
                  <a:extLst>
                    <a:ext uri="{FF2B5EF4-FFF2-40B4-BE49-F238E27FC236}">
                      <a16:creationId xmlns:a16="http://schemas.microsoft.com/office/drawing/2014/main" id="{EFE418B0-B155-2F41-8156-9928212D5D04}"/>
                    </a:ext>
                  </a:extLst>
                </p14:cNvPr>
                <p14:cNvContentPartPr/>
                <p14:nvPr/>
              </p14:nvContentPartPr>
              <p14:xfrm>
                <a:off x="4808760" y="1948900"/>
                <a:ext cx="730080" cy="29880"/>
              </p14:xfrm>
            </p:contentPart>
          </mc:Choice>
          <mc:Fallback>
            <p:pic>
              <p:nvPicPr>
                <p:cNvPr id="158" name="Ink 157">
                  <a:extLst>
                    <a:ext uri="{FF2B5EF4-FFF2-40B4-BE49-F238E27FC236}">
                      <a16:creationId xmlns:a16="http://schemas.microsoft.com/office/drawing/2014/main" id="{EFE418B0-B155-2F41-8156-9928212D5D04}"/>
                    </a:ext>
                  </a:extLst>
                </p:cNvPr>
                <p:cNvPicPr/>
                <p:nvPr/>
              </p:nvPicPr>
              <p:blipFill>
                <a:blip r:embed="rId179"/>
                <a:stretch>
                  <a:fillRect/>
                </a:stretch>
              </p:blipFill>
              <p:spPr>
                <a:xfrm>
                  <a:off x="4791120" y="1931260"/>
                  <a:ext cx="7657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59" name="Ink 158">
                  <a:extLst>
                    <a:ext uri="{FF2B5EF4-FFF2-40B4-BE49-F238E27FC236}">
                      <a16:creationId xmlns:a16="http://schemas.microsoft.com/office/drawing/2014/main" id="{5D04E1A2-E195-EEB0-31B8-63C9678E29DE}"/>
                    </a:ext>
                  </a:extLst>
                </p14:cNvPr>
                <p14:cNvContentPartPr/>
                <p14:nvPr/>
              </p14:nvContentPartPr>
              <p14:xfrm>
                <a:off x="4264080" y="1931620"/>
                <a:ext cx="519840" cy="16560"/>
              </p14:xfrm>
            </p:contentPart>
          </mc:Choice>
          <mc:Fallback>
            <p:pic>
              <p:nvPicPr>
                <p:cNvPr id="159" name="Ink 158">
                  <a:extLst>
                    <a:ext uri="{FF2B5EF4-FFF2-40B4-BE49-F238E27FC236}">
                      <a16:creationId xmlns:a16="http://schemas.microsoft.com/office/drawing/2014/main" id="{5D04E1A2-E195-EEB0-31B8-63C9678E29DE}"/>
                    </a:ext>
                  </a:extLst>
                </p:cNvPr>
                <p:cNvPicPr/>
                <p:nvPr/>
              </p:nvPicPr>
              <p:blipFill>
                <a:blip r:embed="rId181"/>
                <a:stretch>
                  <a:fillRect/>
                </a:stretch>
              </p:blipFill>
              <p:spPr>
                <a:xfrm>
                  <a:off x="4246080" y="1913620"/>
                  <a:ext cx="5554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60" name="Ink 159">
                  <a:extLst>
                    <a:ext uri="{FF2B5EF4-FFF2-40B4-BE49-F238E27FC236}">
                      <a16:creationId xmlns:a16="http://schemas.microsoft.com/office/drawing/2014/main" id="{111E8D5D-E0F4-DA02-AA11-94B1C5D07FE0}"/>
                    </a:ext>
                  </a:extLst>
                </p14:cNvPr>
                <p14:cNvContentPartPr/>
                <p14:nvPr/>
              </p14:nvContentPartPr>
              <p14:xfrm>
                <a:off x="3188760" y="1936300"/>
                <a:ext cx="1035360" cy="40320"/>
              </p14:xfrm>
            </p:contentPart>
          </mc:Choice>
          <mc:Fallback>
            <p:pic>
              <p:nvPicPr>
                <p:cNvPr id="160" name="Ink 159">
                  <a:extLst>
                    <a:ext uri="{FF2B5EF4-FFF2-40B4-BE49-F238E27FC236}">
                      <a16:creationId xmlns:a16="http://schemas.microsoft.com/office/drawing/2014/main" id="{111E8D5D-E0F4-DA02-AA11-94B1C5D07FE0}"/>
                    </a:ext>
                  </a:extLst>
                </p:cNvPr>
                <p:cNvPicPr/>
                <p:nvPr/>
              </p:nvPicPr>
              <p:blipFill>
                <a:blip r:embed="rId183"/>
                <a:stretch>
                  <a:fillRect/>
                </a:stretch>
              </p:blipFill>
              <p:spPr>
                <a:xfrm>
                  <a:off x="3171120" y="1918300"/>
                  <a:ext cx="10710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62" name="Ink 161">
                  <a:extLst>
                    <a:ext uri="{FF2B5EF4-FFF2-40B4-BE49-F238E27FC236}">
                      <a16:creationId xmlns:a16="http://schemas.microsoft.com/office/drawing/2014/main" id="{18BFE9D1-1271-9B55-701B-ABDFD261CEB6}"/>
                    </a:ext>
                  </a:extLst>
                </p14:cNvPr>
                <p14:cNvContentPartPr/>
                <p14:nvPr/>
              </p14:nvContentPartPr>
              <p14:xfrm>
                <a:off x="2769720" y="1933420"/>
                <a:ext cx="3067920" cy="145080"/>
              </p14:xfrm>
            </p:contentPart>
          </mc:Choice>
          <mc:Fallback>
            <p:pic>
              <p:nvPicPr>
                <p:cNvPr id="162" name="Ink 161">
                  <a:extLst>
                    <a:ext uri="{FF2B5EF4-FFF2-40B4-BE49-F238E27FC236}">
                      <a16:creationId xmlns:a16="http://schemas.microsoft.com/office/drawing/2014/main" id="{18BFE9D1-1271-9B55-701B-ABDFD261CEB6}"/>
                    </a:ext>
                  </a:extLst>
                </p:cNvPr>
                <p:cNvPicPr/>
                <p:nvPr/>
              </p:nvPicPr>
              <p:blipFill>
                <a:blip r:embed="rId185"/>
                <a:stretch>
                  <a:fillRect/>
                </a:stretch>
              </p:blipFill>
              <p:spPr>
                <a:xfrm>
                  <a:off x="2751720" y="1915780"/>
                  <a:ext cx="31035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63" name="Ink 162">
                  <a:extLst>
                    <a:ext uri="{FF2B5EF4-FFF2-40B4-BE49-F238E27FC236}">
                      <a16:creationId xmlns:a16="http://schemas.microsoft.com/office/drawing/2014/main" id="{AF79FBC7-96F9-2320-4942-F478102D1159}"/>
                    </a:ext>
                  </a:extLst>
                </p14:cNvPr>
                <p14:cNvContentPartPr/>
                <p14:nvPr/>
              </p14:nvContentPartPr>
              <p14:xfrm>
                <a:off x="5425440" y="1985620"/>
                <a:ext cx="133560" cy="41040"/>
              </p14:xfrm>
            </p:contentPart>
          </mc:Choice>
          <mc:Fallback>
            <p:pic>
              <p:nvPicPr>
                <p:cNvPr id="163" name="Ink 162">
                  <a:extLst>
                    <a:ext uri="{FF2B5EF4-FFF2-40B4-BE49-F238E27FC236}">
                      <a16:creationId xmlns:a16="http://schemas.microsoft.com/office/drawing/2014/main" id="{AF79FBC7-96F9-2320-4942-F478102D1159}"/>
                    </a:ext>
                  </a:extLst>
                </p:cNvPr>
                <p:cNvPicPr/>
                <p:nvPr/>
              </p:nvPicPr>
              <p:blipFill>
                <a:blip r:embed="rId187"/>
                <a:stretch>
                  <a:fillRect/>
                </a:stretch>
              </p:blipFill>
              <p:spPr>
                <a:xfrm>
                  <a:off x="5407800" y="1967980"/>
                  <a:ext cx="1692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64" name="Ink 163">
                  <a:extLst>
                    <a:ext uri="{FF2B5EF4-FFF2-40B4-BE49-F238E27FC236}">
                      <a16:creationId xmlns:a16="http://schemas.microsoft.com/office/drawing/2014/main" id="{8ABDE695-C847-F0AF-49E9-AF2F02168CC4}"/>
                    </a:ext>
                  </a:extLst>
                </p14:cNvPr>
                <p14:cNvContentPartPr/>
                <p14:nvPr/>
              </p14:nvContentPartPr>
              <p14:xfrm>
                <a:off x="5611920" y="1426540"/>
                <a:ext cx="401400" cy="577440"/>
              </p14:xfrm>
            </p:contentPart>
          </mc:Choice>
          <mc:Fallback>
            <p:pic>
              <p:nvPicPr>
                <p:cNvPr id="164" name="Ink 163">
                  <a:extLst>
                    <a:ext uri="{FF2B5EF4-FFF2-40B4-BE49-F238E27FC236}">
                      <a16:creationId xmlns:a16="http://schemas.microsoft.com/office/drawing/2014/main" id="{8ABDE695-C847-F0AF-49E9-AF2F02168CC4}"/>
                    </a:ext>
                  </a:extLst>
                </p:cNvPr>
                <p:cNvPicPr/>
                <p:nvPr/>
              </p:nvPicPr>
              <p:blipFill>
                <a:blip r:embed="rId189"/>
                <a:stretch>
                  <a:fillRect/>
                </a:stretch>
              </p:blipFill>
              <p:spPr>
                <a:xfrm>
                  <a:off x="5594280" y="1408900"/>
                  <a:ext cx="437040" cy="6130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65" name="Ink 164">
                  <a:extLst>
                    <a:ext uri="{FF2B5EF4-FFF2-40B4-BE49-F238E27FC236}">
                      <a16:creationId xmlns:a16="http://schemas.microsoft.com/office/drawing/2014/main" id="{E919CF49-2174-0AA1-5B10-3797B36FF82B}"/>
                    </a:ext>
                  </a:extLst>
                </p14:cNvPr>
                <p14:cNvContentPartPr/>
                <p14:nvPr/>
              </p14:nvContentPartPr>
              <p14:xfrm>
                <a:off x="4830000" y="1374700"/>
                <a:ext cx="990000" cy="64440"/>
              </p14:xfrm>
            </p:contentPart>
          </mc:Choice>
          <mc:Fallback>
            <p:pic>
              <p:nvPicPr>
                <p:cNvPr id="165" name="Ink 164">
                  <a:extLst>
                    <a:ext uri="{FF2B5EF4-FFF2-40B4-BE49-F238E27FC236}">
                      <a16:creationId xmlns:a16="http://schemas.microsoft.com/office/drawing/2014/main" id="{E919CF49-2174-0AA1-5B10-3797B36FF82B}"/>
                    </a:ext>
                  </a:extLst>
                </p:cNvPr>
                <p:cNvPicPr/>
                <p:nvPr/>
              </p:nvPicPr>
              <p:blipFill>
                <a:blip r:embed="rId191"/>
                <a:stretch>
                  <a:fillRect/>
                </a:stretch>
              </p:blipFill>
              <p:spPr>
                <a:xfrm>
                  <a:off x="4812360" y="1357060"/>
                  <a:ext cx="10256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66" name="Ink 165">
                  <a:extLst>
                    <a:ext uri="{FF2B5EF4-FFF2-40B4-BE49-F238E27FC236}">
                      <a16:creationId xmlns:a16="http://schemas.microsoft.com/office/drawing/2014/main" id="{4D28FFE6-76AE-F912-BDD4-273F20AB333D}"/>
                    </a:ext>
                  </a:extLst>
                </p14:cNvPr>
                <p14:cNvContentPartPr/>
                <p14:nvPr/>
              </p14:nvContentPartPr>
              <p14:xfrm>
                <a:off x="3460200" y="1382620"/>
                <a:ext cx="1290960" cy="41400"/>
              </p14:xfrm>
            </p:contentPart>
          </mc:Choice>
          <mc:Fallback>
            <p:pic>
              <p:nvPicPr>
                <p:cNvPr id="166" name="Ink 165">
                  <a:extLst>
                    <a:ext uri="{FF2B5EF4-FFF2-40B4-BE49-F238E27FC236}">
                      <a16:creationId xmlns:a16="http://schemas.microsoft.com/office/drawing/2014/main" id="{4D28FFE6-76AE-F912-BDD4-273F20AB333D}"/>
                    </a:ext>
                  </a:extLst>
                </p:cNvPr>
                <p:cNvPicPr/>
                <p:nvPr/>
              </p:nvPicPr>
              <p:blipFill>
                <a:blip r:embed="rId193"/>
                <a:stretch>
                  <a:fillRect/>
                </a:stretch>
              </p:blipFill>
              <p:spPr>
                <a:xfrm>
                  <a:off x="3442200" y="1364980"/>
                  <a:ext cx="13266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67" name="Ink 166">
                  <a:extLst>
                    <a:ext uri="{FF2B5EF4-FFF2-40B4-BE49-F238E27FC236}">
                      <a16:creationId xmlns:a16="http://schemas.microsoft.com/office/drawing/2014/main" id="{E09CE6CF-8E65-2AB8-AB28-D921E139CAE3}"/>
                    </a:ext>
                  </a:extLst>
                </p14:cNvPr>
                <p14:cNvContentPartPr/>
                <p14:nvPr/>
              </p14:nvContentPartPr>
              <p14:xfrm>
                <a:off x="3129000" y="1385500"/>
                <a:ext cx="284760" cy="28800"/>
              </p14:xfrm>
            </p:contentPart>
          </mc:Choice>
          <mc:Fallback>
            <p:pic>
              <p:nvPicPr>
                <p:cNvPr id="167" name="Ink 166">
                  <a:extLst>
                    <a:ext uri="{FF2B5EF4-FFF2-40B4-BE49-F238E27FC236}">
                      <a16:creationId xmlns:a16="http://schemas.microsoft.com/office/drawing/2014/main" id="{E09CE6CF-8E65-2AB8-AB28-D921E139CAE3}"/>
                    </a:ext>
                  </a:extLst>
                </p:cNvPr>
                <p:cNvPicPr/>
                <p:nvPr/>
              </p:nvPicPr>
              <p:blipFill>
                <a:blip r:embed="rId195"/>
                <a:stretch>
                  <a:fillRect/>
                </a:stretch>
              </p:blipFill>
              <p:spPr>
                <a:xfrm>
                  <a:off x="3111000" y="1367500"/>
                  <a:ext cx="320400" cy="64440"/>
                </a:xfrm>
                <a:prstGeom prst="rect">
                  <a:avLst/>
                </a:prstGeom>
              </p:spPr>
            </p:pic>
          </mc:Fallback>
        </mc:AlternateContent>
      </p:grpSp>
      <p:grpSp>
        <p:nvGrpSpPr>
          <p:cNvPr id="176" name="Group 175">
            <a:extLst>
              <a:ext uri="{FF2B5EF4-FFF2-40B4-BE49-F238E27FC236}">
                <a16:creationId xmlns:a16="http://schemas.microsoft.com/office/drawing/2014/main" id="{EF70BF7A-5BE7-5B62-ED34-EBB7909AB42D}"/>
              </a:ext>
            </a:extLst>
          </p:cNvPr>
          <p:cNvGrpSpPr/>
          <p:nvPr/>
        </p:nvGrpSpPr>
        <p:grpSpPr>
          <a:xfrm>
            <a:off x="683880" y="485860"/>
            <a:ext cx="9025200" cy="1689120"/>
            <a:chOff x="683880" y="485860"/>
            <a:chExt cx="9025200" cy="1689120"/>
          </a:xfrm>
        </p:grpSpPr>
        <mc:AlternateContent xmlns:mc="http://schemas.openxmlformats.org/markup-compatibility/2006">
          <mc:Choice xmlns:p14="http://schemas.microsoft.com/office/powerpoint/2010/main" Requires="p14">
            <p:contentPart p14:bwMode="auto" r:id="rId196">
              <p14:nvContentPartPr>
                <p14:cNvPr id="22" name="Ink 21">
                  <a:extLst>
                    <a:ext uri="{FF2B5EF4-FFF2-40B4-BE49-F238E27FC236}">
                      <a16:creationId xmlns:a16="http://schemas.microsoft.com/office/drawing/2014/main" id="{9F37129C-913B-24A7-4BA2-2418D1657E79}"/>
                    </a:ext>
                  </a:extLst>
                </p14:cNvPr>
                <p14:cNvContentPartPr/>
                <p14:nvPr/>
              </p14:nvContentPartPr>
              <p14:xfrm>
                <a:off x="5566200" y="710140"/>
                <a:ext cx="3333240" cy="727920"/>
              </p14:xfrm>
            </p:contentPart>
          </mc:Choice>
          <mc:Fallback>
            <p:pic>
              <p:nvPicPr>
                <p:cNvPr id="22" name="Ink 21">
                  <a:extLst>
                    <a:ext uri="{FF2B5EF4-FFF2-40B4-BE49-F238E27FC236}">
                      <a16:creationId xmlns:a16="http://schemas.microsoft.com/office/drawing/2014/main" id="{9F37129C-913B-24A7-4BA2-2418D1657E79}"/>
                    </a:ext>
                  </a:extLst>
                </p:cNvPr>
                <p:cNvPicPr/>
                <p:nvPr/>
              </p:nvPicPr>
              <p:blipFill>
                <a:blip r:embed="rId197"/>
                <a:stretch>
                  <a:fillRect/>
                </a:stretch>
              </p:blipFill>
              <p:spPr>
                <a:xfrm>
                  <a:off x="5548560" y="692500"/>
                  <a:ext cx="3368880" cy="763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4" name="Ink 23">
                  <a:extLst>
                    <a:ext uri="{FF2B5EF4-FFF2-40B4-BE49-F238E27FC236}">
                      <a16:creationId xmlns:a16="http://schemas.microsoft.com/office/drawing/2014/main" id="{27C8D083-D360-14B0-9254-4614D60D9D77}"/>
                    </a:ext>
                  </a:extLst>
                </p14:cNvPr>
                <p14:cNvContentPartPr/>
                <p14:nvPr/>
              </p14:nvContentPartPr>
              <p14:xfrm>
                <a:off x="5600760" y="871420"/>
                <a:ext cx="2880" cy="1080"/>
              </p14:xfrm>
            </p:contentPart>
          </mc:Choice>
          <mc:Fallback>
            <p:pic>
              <p:nvPicPr>
                <p:cNvPr id="24" name="Ink 23">
                  <a:extLst>
                    <a:ext uri="{FF2B5EF4-FFF2-40B4-BE49-F238E27FC236}">
                      <a16:creationId xmlns:a16="http://schemas.microsoft.com/office/drawing/2014/main" id="{27C8D083-D360-14B0-9254-4614D60D9D77}"/>
                    </a:ext>
                  </a:extLst>
                </p:cNvPr>
                <p:cNvPicPr/>
                <p:nvPr/>
              </p:nvPicPr>
              <p:blipFill>
                <a:blip r:embed="rId199"/>
                <a:stretch>
                  <a:fillRect/>
                </a:stretch>
              </p:blipFill>
              <p:spPr>
                <a:xfrm>
                  <a:off x="5582760" y="853420"/>
                  <a:ext cx="385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5" name="Ink 24">
                  <a:extLst>
                    <a:ext uri="{FF2B5EF4-FFF2-40B4-BE49-F238E27FC236}">
                      <a16:creationId xmlns:a16="http://schemas.microsoft.com/office/drawing/2014/main" id="{DE4E98F1-890F-B6AC-0109-5D3C02A9A8F9}"/>
                    </a:ext>
                  </a:extLst>
                </p14:cNvPr>
                <p14:cNvContentPartPr/>
                <p14:nvPr/>
              </p14:nvContentPartPr>
              <p14:xfrm>
                <a:off x="5611920" y="867820"/>
                <a:ext cx="1800" cy="5760"/>
              </p14:xfrm>
            </p:contentPart>
          </mc:Choice>
          <mc:Fallback>
            <p:pic>
              <p:nvPicPr>
                <p:cNvPr id="25" name="Ink 24">
                  <a:extLst>
                    <a:ext uri="{FF2B5EF4-FFF2-40B4-BE49-F238E27FC236}">
                      <a16:creationId xmlns:a16="http://schemas.microsoft.com/office/drawing/2014/main" id="{DE4E98F1-890F-B6AC-0109-5D3C02A9A8F9}"/>
                    </a:ext>
                  </a:extLst>
                </p:cNvPr>
                <p:cNvPicPr/>
                <p:nvPr/>
              </p:nvPicPr>
              <p:blipFill>
                <a:blip r:embed="rId201"/>
                <a:stretch>
                  <a:fillRect/>
                </a:stretch>
              </p:blipFill>
              <p:spPr>
                <a:xfrm>
                  <a:off x="5594280" y="850180"/>
                  <a:ext cx="374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6" name="Ink 15">
                  <a:extLst>
                    <a:ext uri="{FF2B5EF4-FFF2-40B4-BE49-F238E27FC236}">
                      <a16:creationId xmlns:a16="http://schemas.microsoft.com/office/drawing/2014/main" id="{4C1FBA4F-587A-EF7F-A1C9-3525FAEABF73}"/>
                    </a:ext>
                  </a:extLst>
                </p14:cNvPr>
                <p14:cNvContentPartPr/>
                <p14:nvPr/>
              </p14:nvContentPartPr>
              <p14:xfrm>
                <a:off x="8793600" y="2104060"/>
                <a:ext cx="402840" cy="70920"/>
              </p14:xfrm>
            </p:contentPart>
          </mc:Choice>
          <mc:Fallback>
            <p:pic>
              <p:nvPicPr>
                <p:cNvPr id="16" name="Ink 15">
                  <a:extLst>
                    <a:ext uri="{FF2B5EF4-FFF2-40B4-BE49-F238E27FC236}">
                      <a16:creationId xmlns:a16="http://schemas.microsoft.com/office/drawing/2014/main" id="{4C1FBA4F-587A-EF7F-A1C9-3525FAEABF73}"/>
                    </a:ext>
                  </a:extLst>
                </p:cNvPr>
                <p:cNvPicPr/>
                <p:nvPr/>
              </p:nvPicPr>
              <p:blipFill>
                <a:blip r:embed="rId203"/>
                <a:stretch>
                  <a:fillRect/>
                </a:stretch>
              </p:blipFill>
              <p:spPr>
                <a:xfrm>
                  <a:off x="8775960" y="2086060"/>
                  <a:ext cx="4384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7" name="Ink 16">
                  <a:extLst>
                    <a:ext uri="{FF2B5EF4-FFF2-40B4-BE49-F238E27FC236}">
                      <a16:creationId xmlns:a16="http://schemas.microsoft.com/office/drawing/2014/main" id="{7336C92E-47E6-B7B7-7A7B-7E402A1F7E15}"/>
                    </a:ext>
                  </a:extLst>
                </p14:cNvPr>
                <p14:cNvContentPartPr/>
                <p14:nvPr/>
              </p14:nvContentPartPr>
              <p14:xfrm>
                <a:off x="8580840" y="1915060"/>
                <a:ext cx="739800" cy="82080"/>
              </p14:xfrm>
            </p:contentPart>
          </mc:Choice>
          <mc:Fallback>
            <p:pic>
              <p:nvPicPr>
                <p:cNvPr id="17" name="Ink 16">
                  <a:extLst>
                    <a:ext uri="{FF2B5EF4-FFF2-40B4-BE49-F238E27FC236}">
                      <a16:creationId xmlns:a16="http://schemas.microsoft.com/office/drawing/2014/main" id="{7336C92E-47E6-B7B7-7A7B-7E402A1F7E15}"/>
                    </a:ext>
                  </a:extLst>
                </p:cNvPr>
                <p:cNvPicPr/>
                <p:nvPr/>
              </p:nvPicPr>
              <p:blipFill>
                <a:blip r:embed="rId205"/>
                <a:stretch>
                  <a:fillRect/>
                </a:stretch>
              </p:blipFill>
              <p:spPr>
                <a:xfrm>
                  <a:off x="8563200" y="1897420"/>
                  <a:ext cx="7754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8" name="Ink 17">
                  <a:extLst>
                    <a:ext uri="{FF2B5EF4-FFF2-40B4-BE49-F238E27FC236}">
                      <a16:creationId xmlns:a16="http://schemas.microsoft.com/office/drawing/2014/main" id="{15ECDB65-B607-5497-1559-62CA1506C064}"/>
                    </a:ext>
                  </a:extLst>
                </p14:cNvPr>
                <p14:cNvContentPartPr/>
                <p14:nvPr/>
              </p14:nvContentPartPr>
              <p14:xfrm>
                <a:off x="7762200" y="1986340"/>
                <a:ext cx="763560" cy="72360"/>
              </p14:xfrm>
            </p:contentPart>
          </mc:Choice>
          <mc:Fallback>
            <p:pic>
              <p:nvPicPr>
                <p:cNvPr id="18" name="Ink 17">
                  <a:extLst>
                    <a:ext uri="{FF2B5EF4-FFF2-40B4-BE49-F238E27FC236}">
                      <a16:creationId xmlns:a16="http://schemas.microsoft.com/office/drawing/2014/main" id="{15ECDB65-B607-5497-1559-62CA1506C064}"/>
                    </a:ext>
                  </a:extLst>
                </p:cNvPr>
                <p:cNvPicPr/>
                <p:nvPr/>
              </p:nvPicPr>
              <p:blipFill>
                <a:blip r:embed="rId207"/>
                <a:stretch>
                  <a:fillRect/>
                </a:stretch>
              </p:blipFill>
              <p:spPr>
                <a:xfrm>
                  <a:off x="7744200" y="1968700"/>
                  <a:ext cx="799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9" name="Ink 18">
                  <a:extLst>
                    <a:ext uri="{FF2B5EF4-FFF2-40B4-BE49-F238E27FC236}">
                      <a16:creationId xmlns:a16="http://schemas.microsoft.com/office/drawing/2014/main" id="{B912F6ED-85E7-F160-8742-D9CDDBD333F8}"/>
                    </a:ext>
                  </a:extLst>
                </p14:cNvPr>
                <p14:cNvContentPartPr/>
                <p14:nvPr/>
              </p14:nvContentPartPr>
              <p14:xfrm>
                <a:off x="6773280" y="2000020"/>
                <a:ext cx="815760" cy="43560"/>
              </p14:xfrm>
            </p:contentPart>
          </mc:Choice>
          <mc:Fallback>
            <p:pic>
              <p:nvPicPr>
                <p:cNvPr id="19" name="Ink 18">
                  <a:extLst>
                    <a:ext uri="{FF2B5EF4-FFF2-40B4-BE49-F238E27FC236}">
                      <a16:creationId xmlns:a16="http://schemas.microsoft.com/office/drawing/2014/main" id="{B912F6ED-85E7-F160-8742-D9CDDBD333F8}"/>
                    </a:ext>
                  </a:extLst>
                </p:cNvPr>
                <p:cNvPicPr/>
                <p:nvPr/>
              </p:nvPicPr>
              <p:blipFill>
                <a:blip r:embed="rId209"/>
                <a:stretch>
                  <a:fillRect/>
                </a:stretch>
              </p:blipFill>
              <p:spPr>
                <a:xfrm>
                  <a:off x="6755280" y="1982380"/>
                  <a:ext cx="8514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 name="Ink 1">
                  <a:extLst>
                    <a:ext uri="{FF2B5EF4-FFF2-40B4-BE49-F238E27FC236}">
                      <a16:creationId xmlns:a16="http://schemas.microsoft.com/office/drawing/2014/main" id="{D0FB1D2E-5AA0-BFDE-A85F-D6A08D42527A}"/>
                    </a:ext>
                  </a:extLst>
                </p14:cNvPr>
                <p14:cNvContentPartPr/>
                <p14:nvPr/>
              </p14:nvContentPartPr>
              <p14:xfrm>
                <a:off x="7900440" y="1386580"/>
                <a:ext cx="816480" cy="43200"/>
              </p14:xfrm>
            </p:contentPart>
          </mc:Choice>
          <mc:Fallback>
            <p:pic>
              <p:nvPicPr>
                <p:cNvPr id="2" name="Ink 1">
                  <a:extLst>
                    <a:ext uri="{FF2B5EF4-FFF2-40B4-BE49-F238E27FC236}">
                      <a16:creationId xmlns:a16="http://schemas.microsoft.com/office/drawing/2014/main" id="{D0FB1D2E-5AA0-BFDE-A85F-D6A08D42527A}"/>
                    </a:ext>
                  </a:extLst>
                </p:cNvPr>
                <p:cNvPicPr/>
                <p:nvPr/>
              </p:nvPicPr>
              <p:blipFill>
                <a:blip r:embed="rId211"/>
                <a:stretch>
                  <a:fillRect/>
                </a:stretch>
              </p:blipFill>
              <p:spPr>
                <a:xfrm>
                  <a:off x="7882440" y="1368940"/>
                  <a:ext cx="8521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 name="Ink 3">
                  <a:extLst>
                    <a:ext uri="{FF2B5EF4-FFF2-40B4-BE49-F238E27FC236}">
                      <a16:creationId xmlns:a16="http://schemas.microsoft.com/office/drawing/2014/main" id="{8282A679-6012-2D68-FC4C-C618DC113FCF}"/>
                    </a:ext>
                  </a:extLst>
                </p14:cNvPr>
                <p14:cNvContentPartPr/>
                <p14:nvPr/>
              </p14:nvContentPartPr>
              <p14:xfrm>
                <a:off x="6771840" y="1363180"/>
                <a:ext cx="968040" cy="53640"/>
              </p14:xfrm>
            </p:contentPart>
          </mc:Choice>
          <mc:Fallback>
            <p:pic>
              <p:nvPicPr>
                <p:cNvPr id="4" name="Ink 3">
                  <a:extLst>
                    <a:ext uri="{FF2B5EF4-FFF2-40B4-BE49-F238E27FC236}">
                      <a16:creationId xmlns:a16="http://schemas.microsoft.com/office/drawing/2014/main" id="{8282A679-6012-2D68-FC4C-C618DC113FCF}"/>
                    </a:ext>
                  </a:extLst>
                </p:cNvPr>
                <p:cNvPicPr/>
                <p:nvPr/>
              </p:nvPicPr>
              <p:blipFill>
                <a:blip r:embed="rId213"/>
                <a:stretch>
                  <a:fillRect/>
                </a:stretch>
              </p:blipFill>
              <p:spPr>
                <a:xfrm>
                  <a:off x="6754200" y="1345180"/>
                  <a:ext cx="1003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7" name="Ink 6">
                  <a:extLst>
                    <a:ext uri="{FF2B5EF4-FFF2-40B4-BE49-F238E27FC236}">
                      <a16:creationId xmlns:a16="http://schemas.microsoft.com/office/drawing/2014/main" id="{586765C1-6B0C-FEFD-989E-CE205A0095F4}"/>
                    </a:ext>
                  </a:extLst>
                </p14:cNvPr>
                <p14:cNvContentPartPr/>
                <p14:nvPr/>
              </p14:nvContentPartPr>
              <p14:xfrm>
                <a:off x="5615520" y="1345900"/>
                <a:ext cx="1022040" cy="77400"/>
              </p14:xfrm>
            </p:contentPart>
          </mc:Choice>
          <mc:Fallback>
            <p:pic>
              <p:nvPicPr>
                <p:cNvPr id="7" name="Ink 6">
                  <a:extLst>
                    <a:ext uri="{FF2B5EF4-FFF2-40B4-BE49-F238E27FC236}">
                      <a16:creationId xmlns:a16="http://schemas.microsoft.com/office/drawing/2014/main" id="{586765C1-6B0C-FEFD-989E-CE205A0095F4}"/>
                    </a:ext>
                  </a:extLst>
                </p:cNvPr>
                <p:cNvPicPr/>
                <p:nvPr/>
              </p:nvPicPr>
              <p:blipFill>
                <a:blip r:embed="rId215"/>
                <a:stretch>
                  <a:fillRect/>
                </a:stretch>
              </p:blipFill>
              <p:spPr>
                <a:xfrm>
                  <a:off x="5597520" y="1327900"/>
                  <a:ext cx="10576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9" name="Ink 8">
                  <a:extLst>
                    <a:ext uri="{FF2B5EF4-FFF2-40B4-BE49-F238E27FC236}">
                      <a16:creationId xmlns:a16="http://schemas.microsoft.com/office/drawing/2014/main" id="{A3375266-2BBA-B7C1-C797-0AB88F31FB93}"/>
                    </a:ext>
                  </a:extLst>
                </p14:cNvPr>
                <p14:cNvContentPartPr/>
                <p14:nvPr/>
              </p14:nvContentPartPr>
              <p14:xfrm>
                <a:off x="4569720" y="1397740"/>
                <a:ext cx="951840" cy="61200"/>
              </p14:xfrm>
            </p:contentPart>
          </mc:Choice>
          <mc:Fallback>
            <p:pic>
              <p:nvPicPr>
                <p:cNvPr id="9" name="Ink 8">
                  <a:extLst>
                    <a:ext uri="{FF2B5EF4-FFF2-40B4-BE49-F238E27FC236}">
                      <a16:creationId xmlns:a16="http://schemas.microsoft.com/office/drawing/2014/main" id="{A3375266-2BBA-B7C1-C797-0AB88F31FB93}"/>
                    </a:ext>
                  </a:extLst>
                </p:cNvPr>
                <p:cNvPicPr/>
                <p:nvPr/>
              </p:nvPicPr>
              <p:blipFill>
                <a:blip r:embed="rId217"/>
                <a:stretch>
                  <a:fillRect/>
                </a:stretch>
              </p:blipFill>
              <p:spPr>
                <a:xfrm>
                  <a:off x="4552080" y="1379740"/>
                  <a:ext cx="9874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1" name="Ink 10">
                  <a:extLst>
                    <a:ext uri="{FF2B5EF4-FFF2-40B4-BE49-F238E27FC236}">
                      <a16:creationId xmlns:a16="http://schemas.microsoft.com/office/drawing/2014/main" id="{A73DB09E-CEF2-4750-A7B8-85E939CF74A7}"/>
                    </a:ext>
                  </a:extLst>
                </p14:cNvPr>
                <p14:cNvContentPartPr/>
                <p14:nvPr/>
              </p14:nvContentPartPr>
              <p14:xfrm>
                <a:off x="3154200" y="1389820"/>
                <a:ext cx="1140840" cy="36000"/>
              </p14:xfrm>
            </p:contentPart>
          </mc:Choice>
          <mc:Fallback>
            <p:pic>
              <p:nvPicPr>
                <p:cNvPr id="11" name="Ink 10">
                  <a:extLst>
                    <a:ext uri="{FF2B5EF4-FFF2-40B4-BE49-F238E27FC236}">
                      <a16:creationId xmlns:a16="http://schemas.microsoft.com/office/drawing/2014/main" id="{A73DB09E-CEF2-4750-A7B8-85E939CF74A7}"/>
                    </a:ext>
                  </a:extLst>
                </p:cNvPr>
                <p:cNvPicPr/>
                <p:nvPr/>
              </p:nvPicPr>
              <p:blipFill>
                <a:blip r:embed="rId219"/>
                <a:stretch>
                  <a:fillRect/>
                </a:stretch>
              </p:blipFill>
              <p:spPr>
                <a:xfrm>
                  <a:off x="3136560" y="1372180"/>
                  <a:ext cx="11764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 name="Ink 12">
                  <a:extLst>
                    <a:ext uri="{FF2B5EF4-FFF2-40B4-BE49-F238E27FC236}">
                      <a16:creationId xmlns:a16="http://schemas.microsoft.com/office/drawing/2014/main" id="{5CC3D101-BA60-0C2F-A72B-8B8C1144466D}"/>
                    </a:ext>
                  </a:extLst>
                </p14:cNvPr>
                <p14:cNvContentPartPr/>
                <p14:nvPr/>
              </p14:nvContentPartPr>
              <p14:xfrm>
                <a:off x="2105160" y="1316380"/>
                <a:ext cx="853200" cy="88920"/>
              </p14:xfrm>
            </p:contentPart>
          </mc:Choice>
          <mc:Fallback>
            <p:pic>
              <p:nvPicPr>
                <p:cNvPr id="13" name="Ink 12">
                  <a:extLst>
                    <a:ext uri="{FF2B5EF4-FFF2-40B4-BE49-F238E27FC236}">
                      <a16:creationId xmlns:a16="http://schemas.microsoft.com/office/drawing/2014/main" id="{5CC3D101-BA60-0C2F-A72B-8B8C1144466D}"/>
                    </a:ext>
                  </a:extLst>
                </p:cNvPr>
                <p:cNvPicPr/>
                <p:nvPr/>
              </p:nvPicPr>
              <p:blipFill>
                <a:blip r:embed="rId221"/>
                <a:stretch>
                  <a:fillRect/>
                </a:stretch>
              </p:blipFill>
              <p:spPr>
                <a:xfrm>
                  <a:off x="2087520" y="1298380"/>
                  <a:ext cx="8888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 name="Ink 14">
                  <a:extLst>
                    <a:ext uri="{FF2B5EF4-FFF2-40B4-BE49-F238E27FC236}">
                      <a16:creationId xmlns:a16="http://schemas.microsoft.com/office/drawing/2014/main" id="{A0792F5F-51B5-B192-1832-ED26E2B9CD19}"/>
                    </a:ext>
                  </a:extLst>
                </p14:cNvPr>
                <p14:cNvContentPartPr/>
                <p14:nvPr/>
              </p14:nvContentPartPr>
              <p14:xfrm>
                <a:off x="945600" y="1337620"/>
                <a:ext cx="896400" cy="62280"/>
              </p14:xfrm>
            </p:contentPart>
          </mc:Choice>
          <mc:Fallback>
            <p:pic>
              <p:nvPicPr>
                <p:cNvPr id="15" name="Ink 14">
                  <a:extLst>
                    <a:ext uri="{FF2B5EF4-FFF2-40B4-BE49-F238E27FC236}">
                      <a16:creationId xmlns:a16="http://schemas.microsoft.com/office/drawing/2014/main" id="{A0792F5F-51B5-B192-1832-ED26E2B9CD19}"/>
                    </a:ext>
                  </a:extLst>
                </p:cNvPr>
                <p:cNvPicPr/>
                <p:nvPr/>
              </p:nvPicPr>
              <p:blipFill>
                <a:blip r:embed="rId223"/>
                <a:stretch>
                  <a:fillRect/>
                </a:stretch>
              </p:blipFill>
              <p:spPr>
                <a:xfrm>
                  <a:off x="927600" y="1319980"/>
                  <a:ext cx="932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40" name="Ink 39">
                  <a:extLst>
                    <a:ext uri="{FF2B5EF4-FFF2-40B4-BE49-F238E27FC236}">
                      <a16:creationId xmlns:a16="http://schemas.microsoft.com/office/drawing/2014/main" id="{D0354DA4-8E3D-98C2-B666-226C98A2412D}"/>
                    </a:ext>
                  </a:extLst>
                </p14:cNvPr>
                <p14:cNvContentPartPr/>
                <p14:nvPr/>
              </p14:nvContentPartPr>
              <p14:xfrm>
                <a:off x="9524040" y="531580"/>
                <a:ext cx="122760" cy="672480"/>
              </p14:xfrm>
            </p:contentPart>
          </mc:Choice>
          <mc:Fallback>
            <p:pic>
              <p:nvPicPr>
                <p:cNvPr id="40" name="Ink 39">
                  <a:extLst>
                    <a:ext uri="{FF2B5EF4-FFF2-40B4-BE49-F238E27FC236}">
                      <a16:creationId xmlns:a16="http://schemas.microsoft.com/office/drawing/2014/main" id="{D0354DA4-8E3D-98C2-B666-226C98A2412D}"/>
                    </a:ext>
                  </a:extLst>
                </p:cNvPr>
                <p:cNvPicPr/>
                <p:nvPr/>
              </p:nvPicPr>
              <p:blipFill>
                <a:blip r:embed="rId225"/>
                <a:stretch>
                  <a:fillRect/>
                </a:stretch>
              </p:blipFill>
              <p:spPr>
                <a:xfrm>
                  <a:off x="9506040" y="513580"/>
                  <a:ext cx="158400" cy="7081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41" name="Ink 40">
                  <a:extLst>
                    <a:ext uri="{FF2B5EF4-FFF2-40B4-BE49-F238E27FC236}">
                      <a16:creationId xmlns:a16="http://schemas.microsoft.com/office/drawing/2014/main" id="{6AD673AB-1A82-2FE8-3ECB-0A4CED549658}"/>
                    </a:ext>
                  </a:extLst>
                </p14:cNvPr>
                <p14:cNvContentPartPr/>
                <p14:nvPr/>
              </p14:nvContentPartPr>
              <p14:xfrm>
                <a:off x="9573000" y="664780"/>
                <a:ext cx="136080" cy="1154520"/>
              </p14:xfrm>
            </p:contentPart>
          </mc:Choice>
          <mc:Fallback>
            <p:pic>
              <p:nvPicPr>
                <p:cNvPr id="41" name="Ink 40">
                  <a:extLst>
                    <a:ext uri="{FF2B5EF4-FFF2-40B4-BE49-F238E27FC236}">
                      <a16:creationId xmlns:a16="http://schemas.microsoft.com/office/drawing/2014/main" id="{6AD673AB-1A82-2FE8-3ECB-0A4CED549658}"/>
                    </a:ext>
                  </a:extLst>
                </p:cNvPr>
                <p:cNvPicPr/>
                <p:nvPr/>
              </p:nvPicPr>
              <p:blipFill>
                <a:blip r:embed="rId227"/>
                <a:stretch>
                  <a:fillRect/>
                </a:stretch>
              </p:blipFill>
              <p:spPr>
                <a:xfrm>
                  <a:off x="9555000" y="647140"/>
                  <a:ext cx="171720" cy="11901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42" name="Ink 41">
                  <a:extLst>
                    <a:ext uri="{FF2B5EF4-FFF2-40B4-BE49-F238E27FC236}">
                      <a16:creationId xmlns:a16="http://schemas.microsoft.com/office/drawing/2014/main" id="{BD6634FA-0D0F-3434-BFDE-C7776B6DF72A}"/>
                    </a:ext>
                  </a:extLst>
                </p14:cNvPr>
                <p14:cNvContentPartPr/>
                <p14:nvPr/>
              </p14:nvContentPartPr>
              <p14:xfrm>
                <a:off x="9518280" y="616180"/>
                <a:ext cx="127440" cy="1401840"/>
              </p14:xfrm>
            </p:contentPart>
          </mc:Choice>
          <mc:Fallback>
            <p:pic>
              <p:nvPicPr>
                <p:cNvPr id="42" name="Ink 41">
                  <a:extLst>
                    <a:ext uri="{FF2B5EF4-FFF2-40B4-BE49-F238E27FC236}">
                      <a16:creationId xmlns:a16="http://schemas.microsoft.com/office/drawing/2014/main" id="{BD6634FA-0D0F-3434-BFDE-C7776B6DF72A}"/>
                    </a:ext>
                  </a:extLst>
                </p:cNvPr>
                <p:cNvPicPr/>
                <p:nvPr/>
              </p:nvPicPr>
              <p:blipFill>
                <a:blip r:embed="rId229"/>
                <a:stretch>
                  <a:fillRect/>
                </a:stretch>
              </p:blipFill>
              <p:spPr>
                <a:xfrm>
                  <a:off x="9500280" y="598180"/>
                  <a:ext cx="163080" cy="14374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43" name="Ink 42">
                  <a:extLst>
                    <a:ext uri="{FF2B5EF4-FFF2-40B4-BE49-F238E27FC236}">
                      <a16:creationId xmlns:a16="http://schemas.microsoft.com/office/drawing/2014/main" id="{8959041C-0186-8D70-90B7-674228F71D85}"/>
                    </a:ext>
                  </a:extLst>
                </p14:cNvPr>
                <p14:cNvContentPartPr/>
                <p14:nvPr/>
              </p14:nvContentPartPr>
              <p14:xfrm>
                <a:off x="683880" y="485860"/>
                <a:ext cx="468720" cy="838440"/>
              </p14:xfrm>
            </p:contentPart>
          </mc:Choice>
          <mc:Fallback>
            <p:pic>
              <p:nvPicPr>
                <p:cNvPr id="43" name="Ink 42">
                  <a:extLst>
                    <a:ext uri="{FF2B5EF4-FFF2-40B4-BE49-F238E27FC236}">
                      <a16:creationId xmlns:a16="http://schemas.microsoft.com/office/drawing/2014/main" id="{8959041C-0186-8D70-90B7-674228F71D85}"/>
                    </a:ext>
                  </a:extLst>
                </p:cNvPr>
                <p:cNvPicPr/>
                <p:nvPr/>
              </p:nvPicPr>
              <p:blipFill>
                <a:blip r:embed="rId231"/>
                <a:stretch>
                  <a:fillRect/>
                </a:stretch>
              </p:blipFill>
              <p:spPr>
                <a:xfrm>
                  <a:off x="665880" y="468220"/>
                  <a:ext cx="504360" cy="8740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69" name="Ink 168">
                  <a:extLst>
                    <a:ext uri="{FF2B5EF4-FFF2-40B4-BE49-F238E27FC236}">
                      <a16:creationId xmlns:a16="http://schemas.microsoft.com/office/drawing/2014/main" id="{E584ECA1-62F4-A264-F695-25CE16E06392}"/>
                    </a:ext>
                  </a:extLst>
                </p14:cNvPr>
                <p14:cNvContentPartPr/>
                <p14:nvPr/>
              </p14:nvContentPartPr>
              <p14:xfrm>
                <a:off x="5089920" y="1397740"/>
                <a:ext cx="59040" cy="35280"/>
              </p14:xfrm>
            </p:contentPart>
          </mc:Choice>
          <mc:Fallback>
            <p:pic>
              <p:nvPicPr>
                <p:cNvPr id="169" name="Ink 168">
                  <a:extLst>
                    <a:ext uri="{FF2B5EF4-FFF2-40B4-BE49-F238E27FC236}">
                      <a16:creationId xmlns:a16="http://schemas.microsoft.com/office/drawing/2014/main" id="{E584ECA1-62F4-A264-F695-25CE16E06392}"/>
                    </a:ext>
                  </a:extLst>
                </p:cNvPr>
                <p:cNvPicPr/>
                <p:nvPr/>
              </p:nvPicPr>
              <p:blipFill>
                <a:blip r:embed="rId233"/>
                <a:stretch>
                  <a:fillRect/>
                </a:stretch>
              </p:blipFill>
              <p:spPr>
                <a:xfrm>
                  <a:off x="5071920" y="1379740"/>
                  <a:ext cx="94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0" name="Ink 169">
                  <a:extLst>
                    <a:ext uri="{FF2B5EF4-FFF2-40B4-BE49-F238E27FC236}">
                      <a16:creationId xmlns:a16="http://schemas.microsoft.com/office/drawing/2014/main" id="{A3D3BE17-9943-1BB8-2634-19B41055A624}"/>
                    </a:ext>
                  </a:extLst>
                </p14:cNvPr>
                <p14:cNvContentPartPr/>
                <p14:nvPr/>
              </p14:nvContentPartPr>
              <p14:xfrm>
                <a:off x="4811640" y="1423660"/>
                <a:ext cx="242640" cy="8640"/>
              </p14:xfrm>
            </p:contentPart>
          </mc:Choice>
          <mc:Fallback>
            <p:pic>
              <p:nvPicPr>
                <p:cNvPr id="170" name="Ink 169">
                  <a:extLst>
                    <a:ext uri="{FF2B5EF4-FFF2-40B4-BE49-F238E27FC236}">
                      <a16:creationId xmlns:a16="http://schemas.microsoft.com/office/drawing/2014/main" id="{A3D3BE17-9943-1BB8-2634-19B41055A624}"/>
                    </a:ext>
                  </a:extLst>
                </p:cNvPr>
                <p:cNvPicPr/>
                <p:nvPr/>
              </p:nvPicPr>
              <p:blipFill>
                <a:blip r:embed="rId235"/>
                <a:stretch>
                  <a:fillRect/>
                </a:stretch>
              </p:blipFill>
              <p:spPr>
                <a:xfrm>
                  <a:off x="4793640" y="1405660"/>
                  <a:ext cx="2782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1" name="Ink 170">
                  <a:extLst>
                    <a:ext uri="{FF2B5EF4-FFF2-40B4-BE49-F238E27FC236}">
                      <a16:creationId xmlns:a16="http://schemas.microsoft.com/office/drawing/2014/main" id="{1229E7BD-27C7-08E3-199B-37F87FC8BCB8}"/>
                    </a:ext>
                  </a:extLst>
                </p14:cNvPr>
                <p14:cNvContentPartPr/>
                <p14:nvPr/>
              </p14:nvContentPartPr>
              <p14:xfrm>
                <a:off x="4535880" y="1415380"/>
                <a:ext cx="245520" cy="12960"/>
              </p14:xfrm>
            </p:contentPart>
          </mc:Choice>
          <mc:Fallback>
            <p:pic>
              <p:nvPicPr>
                <p:cNvPr id="171" name="Ink 170">
                  <a:extLst>
                    <a:ext uri="{FF2B5EF4-FFF2-40B4-BE49-F238E27FC236}">
                      <a16:creationId xmlns:a16="http://schemas.microsoft.com/office/drawing/2014/main" id="{1229E7BD-27C7-08E3-199B-37F87FC8BCB8}"/>
                    </a:ext>
                  </a:extLst>
                </p:cNvPr>
                <p:cNvPicPr/>
                <p:nvPr/>
              </p:nvPicPr>
              <p:blipFill>
                <a:blip r:embed="rId237"/>
                <a:stretch>
                  <a:fillRect/>
                </a:stretch>
              </p:blipFill>
              <p:spPr>
                <a:xfrm>
                  <a:off x="4517880" y="1397740"/>
                  <a:ext cx="2811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2" name="Ink 171">
                  <a:extLst>
                    <a:ext uri="{FF2B5EF4-FFF2-40B4-BE49-F238E27FC236}">
                      <a16:creationId xmlns:a16="http://schemas.microsoft.com/office/drawing/2014/main" id="{C06B8DD5-2794-77CC-70F1-6E507A6AB1CB}"/>
                    </a:ext>
                  </a:extLst>
                </p14:cNvPr>
                <p14:cNvContentPartPr/>
                <p14:nvPr/>
              </p14:nvContentPartPr>
              <p14:xfrm>
                <a:off x="4279560" y="1385500"/>
                <a:ext cx="221040" cy="594720"/>
              </p14:xfrm>
            </p:contentPart>
          </mc:Choice>
          <mc:Fallback>
            <p:pic>
              <p:nvPicPr>
                <p:cNvPr id="172" name="Ink 171">
                  <a:extLst>
                    <a:ext uri="{FF2B5EF4-FFF2-40B4-BE49-F238E27FC236}">
                      <a16:creationId xmlns:a16="http://schemas.microsoft.com/office/drawing/2014/main" id="{C06B8DD5-2794-77CC-70F1-6E507A6AB1CB}"/>
                    </a:ext>
                  </a:extLst>
                </p:cNvPr>
                <p:cNvPicPr/>
                <p:nvPr/>
              </p:nvPicPr>
              <p:blipFill>
                <a:blip r:embed="rId239"/>
                <a:stretch>
                  <a:fillRect/>
                </a:stretch>
              </p:blipFill>
              <p:spPr>
                <a:xfrm>
                  <a:off x="4261560" y="1367500"/>
                  <a:ext cx="256680" cy="6303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3" name="Ink 172">
                  <a:extLst>
                    <a:ext uri="{FF2B5EF4-FFF2-40B4-BE49-F238E27FC236}">
                      <a16:creationId xmlns:a16="http://schemas.microsoft.com/office/drawing/2014/main" id="{83BD681C-261C-E6F1-12CB-17C47896B1CD}"/>
                    </a:ext>
                  </a:extLst>
                </p14:cNvPr>
                <p14:cNvContentPartPr/>
                <p14:nvPr/>
              </p14:nvContentPartPr>
              <p14:xfrm>
                <a:off x="4529760" y="1970140"/>
                <a:ext cx="222840" cy="3960"/>
              </p14:xfrm>
            </p:contentPart>
          </mc:Choice>
          <mc:Fallback>
            <p:pic>
              <p:nvPicPr>
                <p:cNvPr id="173" name="Ink 172">
                  <a:extLst>
                    <a:ext uri="{FF2B5EF4-FFF2-40B4-BE49-F238E27FC236}">
                      <a16:creationId xmlns:a16="http://schemas.microsoft.com/office/drawing/2014/main" id="{83BD681C-261C-E6F1-12CB-17C47896B1CD}"/>
                    </a:ext>
                  </a:extLst>
                </p:cNvPr>
                <p:cNvPicPr/>
                <p:nvPr/>
              </p:nvPicPr>
              <p:blipFill>
                <a:blip r:embed="rId241"/>
                <a:stretch>
                  <a:fillRect/>
                </a:stretch>
              </p:blipFill>
              <p:spPr>
                <a:xfrm>
                  <a:off x="4511760" y="1952140"/>
                  <a:ext cx="2584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4" name="Ink 173">
                  <a:extLst>
                    <a:ext uri="{FF2B5EF4-FFF2-40B4-BE49-F238E27FC236}">
                      <a16:creationId xmlns:a16="http://schemas.microsoft.com/office/drawing/2014/main" id="{3F4C6B0F-F115-A050-8EA3-F1339AB5F18F}"/>
                    </a:ext>
                  </a:extLst>
                </p14:cNvPr>
                <p14:cNvContentPartPr/>
                <p14:nvPr/>
              </p14:nvContentPartPr>
              <p14:xfrm>
                <a:off x="5078400" y="1337260"/>
                <a:ext cx="230760" cy="630720"/>
              </p14:xfrm>
            </p:contentPart>
          </mc:Choice>
          <mc:Fallback>
            <p:pic>
              <p:nvPicPr>
                <p:cNvPr id="174" name="Ink 173">
                  <a:extLst>
                    <a:ext uri="{FF2B5EF4-FFF2-40B4-BE49-F238E27FC236}">
                      <a16:creationId xmlns:a16="http://schemas.microsoft.com/office/drawing/2014/main" id="{3F4C6B0F-F115-A050-8EA3-F1339AB5F18F}"/>
                    </a:ext>
                  </a:extLst>
                </p:cNvPr>
                <p:cNvPicPr/>
                <p:nvPr/>
              </p:nvPicPr>
              <p:blipFill>
                <a:blip r:embed="rId243"/>
                <a:stretch>
                  <a:fillRect/>
                </a:stretch>
              </p:blipFill>
              <p:spPr>
                <a:xfrm>
                  <a:off x="5060760" y="1319620"/>
                  <a:ext cx="266400" cy="6663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5" name="Ink 174">
                  <a:extLst>
                    <a:ext uri="{FF2B5EF4-FFF2-40B4-BE49-F238E27FC236}">
                      <a16:creationId xmlns:a16="http://schemas.microsoft.com/office/drawing/2014/main" id="{F0A4ACC6-CACD-81F2-5744-6C47FE97A3FF}"/>
                    </a:ext>
                  </a:extLst>
                </p14:cNvPr>
                <p14:cNvContentPartPr/>
                <p14:nvPr/>
              </p14:nvContentPartPr>
              <p14:xfrm>
                <a:off x="4716600" y="1333300"/>
                <a:ext cx="300960" cy="25200"/>
              </p14:xfrm>
            </p:contentPart>
          </mc:Choice>
          <mc:Fallback>
            <p:pic>
              <p:nvPicPr>
                <p:cNvPr id="175" name="Ink 174">
                  <a:extLst>
                    <a:ext uri="{FF2B5EF4-FFF2-40B4-BE49-F238E27FC236}">
                      <a16:creationId xmlns:a16="http://schemas.microsoft.com/office/drawing/2014/main" id="{F0A4ACC6-CACD-81F2-5744-6C47FE97A3FF}"/>
                    </a:ext>
                  </a:extLst>
                </p:cNvPr>
                <p:cNvPicPr/>
                <p:nvPr/>
              </p:nvPicPr>
              <p:blipFill>
                <a:blip r:embed="rId245"/>
                <a:stretch>
                  <a:fillRect/>
                </a:stretch>
              </p:blipFill>
              <p:spPr>
                <a:xfrm>
                  <a:off x="4698960" y="1315660"/>
                  <a:ext cx="336600" cy="60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6">
            <p14:nvContentPartPr>
              <p14:cNvPr id="177" name="Ink 176">
                <a:extLst>
                  <a:ext uri="{FF2B5EF4-FFF2-40B4-BE49-F238E27FC236}">
                    <a16:creationId xmlns:a16="http://schemas.microsoft.com/office/drawing/2014/main" id="{BCE167B3-9244-C99A-F19B-6D7880532FFC}"/>
                  </a:ext>
                </a:extLst>
              </p14:cNvPr>
              <p14:cNvContentPartPr/>
              <p14:nvPr/>
            </p14:nvContentPartPr>
            <p14:xfrm>
              <a:off x="517920" y="1982740"/>
              <a:ext cx="1996200" cy="125280"/>
            </p14:xfrm>
          </p:contentPart>
        </mc:Choice>
        <mc:Fallback>
          <p:pic>
            <p:nvPicPr>
              <p:cNvPr id="177" name="Ink 176">
                <a:extLst>
                  <a:ext uri="{FF2B5EF4-FFF2-40B4-BE49-F238E27FC236}">
                    <a16:creationId xmlns:a16="http://schemas.microsoft.com/office/drawing/2014/main" id="{BCE167B3-9244-C99A-F19B-6D7880532FFC}"/>
                  </a:ext>
                </a:extLst>
              </p:cNvPr>
              <p:cNvPicPr/>
              <p:nvPr/>
            </p:nvPicPr>
            <p:blipFill>
              <a:blip r:embed="rId247"/>
              <a:stretch>
                <a:fillRect/>
              </a:stretch>
            </p:blipFill>
            <p:spPr>
              <a:xfrm>
                <a:off x="500280" y="1965100"/>
                <a:ext cx="20318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78" name="Ink 177">
                <a:extLst>
                  <a:ext uri="{FF2B5EF4-FFF2-40B4-BE49-F238E27FC236}">
                    <a16:creationId xmlns:a16="http://schemas.microsoft.com/office/drawing/2014/main" id="{DB726F8F-912E-1F04-60A1-B611B054A973}"/>
                  </a:ext>
                </a:extLst>
              </p14:cNvPr>
              <p14:cNvContentPartPr/>
              <p14:nvPr/>
            </p14:nvContentPartPr>
            <p14:xfrm>
              <a:off x="4990920" y="2552980"/>
              <a:ext cx="4286520" cy="144000"/>
            </p14:xfrm>
          </p:contentPart>
        </mc:Choice>
        <mc:Fallback>
          <p:pic>
            <p:nvPicPr>
              <p:cNvPr id="178" name="Ink 177">
                <a:extLst>
                  <a:ext uri="{FF2B5EF4-FFF2-40B4-BE49-F238E27FC236}">
                    <a16:creationId xmlns:a16="http://schemas.microsoft.com/office/drawing/2014/main" id="{DB726F8F-912E-1F04-60A1-B611B054A973}"/>
                  </a:ext>
                </a:extLst>
              </p:cNvPr>
              <p:cNvPicPr/>
              <p:nvPr/>
            </p:nvPicPr>
            <p:blipFill>
              <a:blip r:embed="rId249"/>
              <a:stretch>
                <a:fillRect/>
              </a:stretch>
            </p:blipFill>
            <p:spPr>
              <a:xfrm>
                <a:off x="4973280" y="2535340"/>
                <a:ext cx="4322160" cy="179640"/>
              </a:xfrm>
              <a:prstGeom prst="rect">
                <a:avLst/>
              </a:prstGeom>
            </p:spPr>
          </p:pic>
        </mc:Fallback>
      </mc:AlternateContent>
      <p:grpSp>
        <p:nvGrpSpPr>
          <p:cNvPr id="180" name="Group 179">
            <a:extLst>
              <a:ext uri="{FF2B5EF4-FFF2-40B4-BE49-F238E27FC236}">
                <a16:creationId xmlns:a16="http://schemas.microsoft.com/office/drawing/2014/main" id="{4E3C07E3-F40F-2F0B-B7B7-96544715FA72}"/>
              </a:ext>
            </a:extLst>
          </p:cNvPr>
          <p:cNvGrpSpPr/>
          <p:nvPr/>
        </p:nvGrpSpPr>
        <p:grpSpPr>
          <a:xfrm>
            <a:off x="1548960" y="593500"/>
            <a:ext cx="1319040" cy="1481400"/>
            <a:chOff x="1548960" y="593500"/>
            <a:chExt cx="1319040" cy="1481400"/>
          </a:xfrm>
        </p:grpSpPr>
        <mc:AlternateContent xmlns:mc="http://schemas.openxmlformats.org/markup-compatibility/2006">
          <mc:Choice xmlns:p14="http://schemas.microsoft.com/office/powerpoint/2010/main" Requires="p14">
            <p:contentPart p14:bwMode="auto" r:id="rId250">
              <p14:nvContentPartPr>
                <p14:cNvPr id="98" name="Ink 97">
                  <a:extLst>
                    <a:ext uri="{FF2B5EF4-FFF2-40B4-BE49-F238E27FC236}">
                      <a16:creationId xmlns:a16="http://schemas.microsoft.com/office/drawing/2014/main" id="{D7D718C5-139A-21BB-66DB-5A39199D2A88}"/>
                    </a:ext>
                  </a:extLst>
                </p14:cNvPr>
                <p14:cNvContentPartPr/>
                <p14:nvPr/>
              </p14:nvContentPartPr>
              <p14:xfrm>
                <a:off x="2637960" y="632740"/>
                <a:ext cx="39600" cy="13680"/>
              </p14:xfrm>
            </p:contentPart>
          </mc:Choice>
          <mc:Fallback>
            <p:pic>
              <p:nvPicPr>
                <p:cNvPr id="98" name="Ink 97">
                  <a:extLst>
                    <a:ext uri="{FF2B5EF4-FFF2-40B4-BE49-F238E27FC236}">
                      <a16:creationId xmlns:a16="http://schemas.microsoft.com/office/drawing/2014/main" id="{D7D718C5-139A-21BB-66DB-5A39199D2A88}"/>
                    </a:ext>
                  </a:extLst>
                </p:cNvPr>
                <p:cNvPicPr/>
                <p:nvPr/>
              </p:nvPicPr>
              <p:blipFill>
                <a:blip r:embed="rId251"/>
                <a:stretch>
                  <a:fillRect/>
                </a:stretch>
              </p:blipFill>
              <p:spPr>
                <a:xfrm>
                  <a:off x="2620320" y="615100"/>
                  <a:ext cx="752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99" name="Ink 98">
                  <a:extLst>
                    <a:ext uri="{FF2B5EF4-FFF2-40B4-BE49-F238E27FC236}">
                      <a16:creationId xmlns:a16="http://schemas.microsoft.com/office/drawing/2014/main" id="{AE88CD4A-2B42-C6EA-98F4-637EE277B761}"/>
                    </a:ext>
                  </a:extLst>
                </p14:cNvPr>
                <p14:cNvContentPartPr/>
                <p14:nvPr/>
              </p14:nvContentPartPr>
              <p14:xfrm>
                <a:off x="2077080" y="593500"/>
                <a:ext cx="551160" cy="36360"/>
              </p14:xfrm>
            </p:contentPart>
          </mc:Choice>
          <mc:Fallback>
            <p:pic>
              <p:nvPicPr>
                <p:cNvPr id="99" name="Ink 98">
                  <a:extLst>
                    <a:ext uri="{FF2B5EF4-FFF2-40B4-BE49-F238E27FC236}">
                      <a16:creationId xmlns:a16="http://schemas.microsoft.com/office/drawing/2014/main" id="{AE88CD4A-2B42-C6EA-98F4-637EE277B761}"/>
                    </a:ext>
                  </a:extLst>
                </p:cNvPr>
                <p:cNvPicPr/>
                <p:nvPr/>
              </p:nvPicPr>
              <p:blipFill>
                <a:blip r:embed="rId253"/>
                <a:stretch>
                  <a:fillRect/>
                </a:stretch>
              </p:blipFill>
              <p:spPr>
                <a:xfrm>
                  <a:off x="2059440" y="575500"/>
                  <a:ext cx="5868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01" name="Ink 100">
                  <a:extLst>
                    <a:ext uri="{FF2B5EF4-FFF2-40B4-BE49-F238E27FC236}">
                      <a16:creationId xmlns:a16="http://schemas.microsoft.com/office/drawing/2014/main" id="{7FE90DF1-4FAF-6DF6-0AA0-35378D5C93F2}"/>
                    </a:ext>
                  </a:extLst>
                </p14:cNvPr>
                <p14:cNvContentPartPr/>
                <p14:nvPr/>
              </p14:nvContentPartPr>
              <p14:xfrm>
                <a:off x="1880160" y="627700"/>
                <a:ext cx="181440" cy="718920"/>
              </p14:xfrm>
            </p:contentPart>
          </mc:Choice>
          <mc:Fallback>
            <p:pic>
              <p:nvPicPr>
                <p:cNvPr id="101" name="Ink 100">
                  <a:extLst>
                    <a:ext uri="{FF2B5EF4-FFF2-40B4-BE49-F238E27FC236}">
                      <a16:creationId xmlns:a16="http://schemas.microsoft.com/office/drawing/2014/main" id="{7FE90DF1-4FAF-6DF6-0AA0-35378D5C93F2}"/>
                    </a:ext>
                  </a:extLst>
                </p:cNvPr>
                <p:cNvPicPr/>
                <p:nvPr/>
              </p:nvPicPr>
              <p:blipFill>
                <a:blip r:embed="rId255"/>
                <a:stretch>
                  <a:fillRect/>
                </a:stretch>
              </p:blipFill>
              <p:spPr>
                <a:xfrm>
                  <a:off x="1862520" y="609700"/>
                  <a:ext cx="217080" cy="7545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02" name="Ink 101">
                  <a:extLst>
                    <a:ext uri="{FF2B5EF4-FFF2-40B4-BE49-F238E27FC236}">
                      <a16:creationId xmlns:a16="http://schemas.microsoft.com/office/drawing/2014/main" id="{7B582A00-2E93-EC45-9165-880502BE62A4}"/>
                    </a:ext>
                  </a:extLst>
                </p14:cNvPr>
                <p14:cNvContentPartPr/>
                <p14:nvPr/>
              </p14:nvContentPartPr>
              <p14:xfrm>
                <a:off x="2091840" y="1369300"/>
                <a:ext cx="505800" cy="48960"/>
              </p14:xfrm>
            </p:contentPart>
          </mc:Choice>
          <mc:Fallback>
            <p:pic>
              <p:nvPicPr>
                <p:cNvPr id="102" name="Ink 101">
                  <a:extLst>
                    <a:ext uri="{FF2B5EF4-FFF2-40B4-BE49-F238E27FC236}">
                      <a16:creationId xmlns:a16="http://schemas.microsoft.com/office/drawing/2014/main" id="{7B582A00-2E93-EC45-9165-880502BE62A4}"/>
                    </a:ext>
                  </a:extLst>
                </p:cNvPr>
                <p:cNvPicPr/>
                <p:nvPr/>
              </p:nvPicPr>
              <p:blipFill>
                <a:blip r:embed="rId257"/>
                <a:stretch>
                  <a:fillRect/>
                </a:stretch>
              </p:blipFill>
              <p:spPr>
                <a:xfrm>
                  <a:off x="2074200" y="1351660"/>
                  <a:ext cx="541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04" name="Ink 103">
                  <a:extLst>
                    <a:ext uri="{FF2B5EF4-FFF2-40B4-BE49-F238E27FC236}">
                      <a16:creationId xmlns:a16="http://schemas.microsoft.com/office/drawing/2014/main" id="{8EC6D4D7-82BA-1CDD-6941-C478D0720240}"/>
                    </a:ext>
                  </a:extLst>
                </p14:cNvPr>
                <p14:cNvContentPartPr/>
                <p14:nvPr/>
              </p14:nvContentPartPr>
              <p14:xfrm>
                <a:off x="2637240" y="615460"/>
                <a:ext cx="230760" cy="768960"/>
              </p14:xfrm>
            </p:contentPart>
          </mc:Choice>
          <mc:Fallback>
            <p:pic>
              <p:nvPicPr>
                <p:cNvPr id="104" name="Ink 103">
                  <a:extLst>
                    <a:ext uri="{FF2B5EF4-FFF2-40B4-BE49-F238E27FC236}">
                      <a16:creationId xmlns:a16="http://schemas.microsoft.com/office/drawing/2014/main" id="{8EC6D4D7-82BA-1CDD-6941-C478D0720240}"/>
                    </a:ext>
                  </a:extLst>
                </p:cNvPr>
                <p:cNvPicPr/>
                <p:nvPr/>
              </p:nvPicPr>
              <p:blipFill>
                <a:blip r:embed="rId259"/>
                <a:stretch>
                  <a:fillRect/>
                </a:stretch>
              </p:blipFill>
              <p:spPr>
                <a:xfrm>
                  <a:off x="2619600" y="597820"/>
                  <a:ext cx="266400" cy="8046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9" name="Ink 178">
                  <a:extLst>
                    <a:ext uri="{FF2B5EF4-FFF2-40B4-BE49-F238E27FC236}">
                      <a16:creationId xmlns:a16="http://schemas.microsoft.com/office/drawing/2014/main" id="{D3096F7F-8BE5-06AB-70C3-4AF114123264}"/>
                    </a:ext>
                  </a:extLst>
                </p14:cNvPr>
                <p14:cNvContentPartPr/>
                <p14:nvPr/>
              </p14:nvContentPartPr>
              <p14:xfrm>
                <a:off x="1548960" y="1399900"/>
                <a:ext cx="1260360" cy="675000"/>
              </p14:xfrm>
            </p:contentPart>
          </mc:Choice>
          <mc:Fallback>
            <p:pic>
              <p:nvPicPr>
                <p:cNvPr id="179" name="Ink 178">
                  <a:extLst>
                    <a:ext uri="{FF2B5EF4-FFF2-40B4-BE49-F238E27FC236}">
                      <a16:creationId xmlns:a16="http://schemas.microsoft.com/office/drawing/2014/main" id="{D3096F7F-8BE5-06AB-70C3-4AF114123264}"/>
                    </a:ext>
                  </a:extLst>
                </p:cNvPr>
                <p:cNvPicPr/>
                <p:nvPr/>
              </p:nvPicPr>
              <p:blipFill>
                <a:blip r:embed="rId261"/>
                <a:stretch>
                  <a:fillRect/>
                </a:stretch>
              </p:blipFill>
              <p:spPr>
                <a:xfrm>
                  <a:off x="1530960" y="1382260"/>
                  <a:ext cx="1296000" cy="710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2">
            <p14:nvContentPartPr>
              <p14:cNvPr id="181" name="Ink 180">
                <a:extLst>
                  <a:ext uri="{FF2B5EF4-FFF2-40B4-BE49-F238E27FC236}">
                    <a16:creationId xmlns:a16="http://schemas.microsoft.com/office/drawing/2014/main" id="{3FAC1C68-6896-26F6-6F0E-860F49B65359}"/>
                  </a:ext>
                </a:extLst>
              </p14:cNvPr>
              <p14:cNvContentPartPr/>
              <p14:nvPr/>
            </p14:nvContentPartPr>
            <p14:xfrm>
              <a:off x="6623160" y="1986340"/>
              <a:ext cx="1368000" cy="658080"/>
            </p14:xfrm>
          </p:contentPart>
        </mc:Choice>
        <mc:Fallback>
          <p:pic>
            <p:nvPicPr>
              <p:cNvPr id="181" name="Ink 180">
                <a:extLst>
                  <a:ext uri="{FF2B5EF4-FFF2-40B4-BE49-F238E27FC236}">
                    <a16:creationId xmlns:a16="http://schemas.microsoft.com/office/drawing/2014/main" id="{3FAC1C68-6896-26F6-6F0E-860F49B65359}"/>
                  </a:ext>
                </a:extLst>
              </p:cNvPr>
              <p:cNvPicPr/>
              <p:nvPr/>
            </p:nvPicPr>
            <p:blipFill>
              <a:blip r:embed="rId263"/>
              <a:stretch>
                <a:fillRect/>
              </a:stretch>
            </p:blipFill>
            <p:spPr>
              <a:xfrm>
                <a:off x="6605160" y="1968700"/>
                <a:ext cx="1403640" cy="6937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2" name="Ink 181">
                <a:extLst>
                  <a:ext uri="{FF2B5EF4-FFF2-40B4-BE49-F238E27FC236}">
                    <a16:creationId xmlns:a16="http://schemas.microsoft.com/office/drawing/2014/main" id="{CDD5A40A-6179-9D4B-8594-E31EF0D3F6A0}"/>
                  </a:ext>
                </a:extLst>
              </p14:cNvPr>
              <p14:cNvContentPartPr/>
              <p14:nvPr/>
            </p14:nvContentPartPr>
            <p14:xfrm>
              <a:off x="2486760" y="1972300"/>
              <a:ext cx="1830600" cy="782280"/>
            </p14:xfrm>
          </p:contentPart>
        </mc:Choice>
        <mc:Fallback>
          <p:pic>
            <p:nvPicPr>
              <p:cNvPr id="182" name="Ink 181">
                <a:extLst>
                  <a:ext uri="{FF2B5EF4-FFF2-40B4-BE49-F238E27FC236}">
                    <a16:creationId xmlns:a16="http://schemas.microsoft.com/office/drawing/2014/main" id="{CDD5A40A-6179-9D4B-8594-E31EF0D3F6A0}"/>
                  </a:ext>
                </a:extLst>
              </p:cNvPr>
              <p:cNvPicPr/>
              <p:nvPr/>
            </p:nvPicPr>
            <p:blipFill>
              <a:blip r:embed="rId265"/>
              <a:stretch>
                <a:fillRect/>
              </a:stretch>
            </p:blipFill>
            <p:spPr>
              <a:xfrm>
                <a:off x="2468760" y="1954660"/>
                <a:ext cx="1866240" cy="8179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83" name="Ink 182">
                <a:extLst>
                  <a:ext uri="{FF2B5EF4-FFF2-40B4-BE49-F238E27FC236}">
                    <a16:creationId xmlns:a16="http://schemas.microsoft.com/office/drawing/2014/main" id="{323BF58E-2018-F20E-6E58-2696187F7E9C}"/>
                  </a:ext>
                </a:extLst>
              </p14:cNvPr>
              <p14:cNvContentPartPr/>
              <p14:nvPr/>
            </p14:nvContentPartPr>
            <p14:xfrm>
              <a:off x="7903320" y="2552980"/>
              <a:ext cx="1448640" cy="716040"/>
            </p14:xfrm>
          </p:contentPart>
        </mc:Choice>
        <mc:Fallback>
          <p:pic>
            <p:nvPicPr>
              <p:cNvPr id="183" name="Ink 182">
                <a:extLst>
                  <a:ext uri="{FF2B5EF4-FFF2-40B4-BE49-F238E27FC236}">
                    <a16:creationId xmlns:a16="http://schemas.microsoft.com/office/drawing/2014/main" id="{323BF58E-2018-F20E-6E58-2696187F7E9C}"/>
                  </a:ext>
                </a:extLst>
              </p:cNvPr>
              <p:cNvPicPr/>
              <p:nvPr/>
            </p:nvPicPr>
            <p:blipFill>
              <a:blip r:embed="rId267"/>
              <a:stretch>
                <a:fillRect/>
              </a:stretch>
            </p:blipFill>
            <p:spPr>
              <a:xfrm>
                <a:off x="7885320" y="2534980"/>
                <a:ext cx="1484280" cy="7516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28" name="Ink 227">
                <a:extLst>
                  <a:ext uri="{FF2B5EF4-FFF2-40B4-BE49-F238E27FC236}">
                    <a16:creationId xmlns:a16="http://schemas.microsoft.com/office/drawing/2014/main" id="{74626866-8E35-33A8-C833-A2F8779259BD}"/>
                  </a:ext>
                </a:extLst>
              </p14:cNvPr>
              <p14:cNvContentPartPr/>
              <p14:nvPr/>
            </p14:nvContentPartPr>
            <p14:xfrm>
              <a:off x="7263600" y="3846100"/>
              <a:ext cx="1076400" cy="612720"/>
            </p14:xfrm>
          </p:contentPart>
        </mc:Choice>
        <mc:Fallback>
          <p:pic>
            <p:nvPicPr>
              <p:cNvPr id="228" name="Ink 227">
                <a:extLst>
                  <a:ext uri="{FF2B5EF4-FFF2-40B4-BE49-F238E27FC236}">
                    <a16:creationId xmlns:a16="http://schemas.microsoft.com/office/drawing/2014/main" id="{74626866-8E35-33A8-C833-A2F8779259BD}"/>
                  </a:ext>
                </a:extLst>
              </p:cNvPr>
              <p:cNvPicPr/>
              <p:nvPr/>
            </p:nvPicPr>
            <p:blipFill>
              <a:blip r:embed="rId269"/>
              <a:stretch>
                <a:fillRect/>
              </a:stretch>
            </p:blipFill>
            <p:spPr>
              <a:xfrm>
                <a:off x="7245960" y="3828460"/>
                <a:ext cx="1112040" cy="6483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19" name="Ink 218">
                <a:extLst>
                  <a:ext uri="{FF2B5EF4-FFF2-40B4-BE49-F238E27FC236}">
                    <a16:creationId xmlns:a16="http://schemas.microsoft.com/office/drawing/2014/main" id="{61602468-7FB4-E034-6D85-14452037680B}"/>
                  </a:ext>
                </a:extLst>
              </p14:cNvPr>
              <p14:cNvContentPartPr/>
              <p14:nvPr/>
            </p14:nvContentPartPr>
            <p14:xfrm>
              <a:off x="8306160" y="5656900"/>
              <a:ext cx="810360" cy="56880"/>
            </p14:xfrm>
          </p:contentPart>
        </mc:Choice>
        <mc:Fallback>
          <p:pic>
            <p:nvPicPr>
              <p:cNvPr id="219" name="Ink 218">
                <a:extLst>
                  <a:ext uri="{FF2B5EF4-FFF2-40B4-BE49-F238E27FC236}">
                    <a16:creationId xmlns:a16="http://schemas.microsoft.com/office/drawing/2014/main" id="{61602468-7FB4-E034-6D85-14452037680B}"/>
                  </a:ext>
                </a:extLst>
              </p:cNvPr>
              <p:cNvPicPr/>
              <p:nvPr/>
            </p:nvPicPr>
            <p:blipFill>
              <a:blip r:embed="rId271"/>
              <a:stretch>
                <a:fillRect/>
              </a:stretch>
            </p:blipFill>
            <p:spPr>
              <a:xfrm>
                <a:off x="8288520" y="5639260"/>
                <a:ext cx="846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20" name="Ink 219">
                <a:extLst>
                  <a:ext uri="{FF2B5EF4-FFF2-40B4-BE49-F238E27FC236}">
                    <a16:creationId xmlns:a16="http://schemas.microsoft.com/office/drawing/2014/main" id="{2A8B8C94-940A-988F-4D3C-99653BF38BBE}"/>
                  </a:ext>
                </a:extLst>
              </p14:cNvPr>
              <p14:cNvContentPartPr/>
              <p14:nvPr/>
            </p14:nvContentPartPr>
            <p14:xfrm>
              <a:off x="7267200" y="5581300"/>
              <a:ext cx="808920" cy="102600"/>
            </p14:xfrm>
          </p:contentPart>
        </mc:Choice>
        <mc:Fallback>
          <p:pic>
            <p:nvPicPr>
              <p:cNvPr id="220" name="Ink 219">
                <a:extLst>
                  <a:ext uri="{FF2B5EF4-FFF2-40B4-BE49-F238E27FC236}">
                    <a16:creationId xmlns:a16="http://schemas.microsoft.com/office/drawing/2014/main" id="{2A8B8C94-940A-988F-4D3C-99653BF38BBE}"/>
                  </a:ext>
                </a:extLst>
              </p:cNvPr>
              <p:cNvPicPr/>
              <p:nvPr/>
            </p:nvPicPr>
            <p:blipFill>
              <a:blip r:embed="rId273"/>
              <a:stretch>
                <a:fillRect/>
              </a:stretch>
            </p:blipFill>
            <p:spPr>
              <a:xfrm>
                <a:off x="7249560" y="5563300"/>
                <a:ext cx="8445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21" name="Ink 220">
                <a:extLst>
                  <a:ext uri="{FF2B5EF4-FFF2-40B4-BE49-F238E27FC236}">
                    <a16:creationId xmlns:a16="http://schemas.microsoft.com/office/drawing/2014/main" id="{79081DEB-00FB-D3A8-6DDD-AD1F6695165D}"/>
                  </a:ext>
                </a:extLst>
              </p14:cNvPr>
              <p14:cNvContentPartPr/>
              <p14:nvPr/>
            </p14:nvContentPartPr>
            <p14:xfrm>
              <a:off x="6155520" y="5678860"/>
              <a:ext cx="858240" cy="65160"/>
            </p14:xfrm>
          </p:contentPart>
        </mc:Choice>
        <mc:Fallback>
          <p:pic>
            <p:nvPicPr>
              <p:cNvPr id="221" name="Ink 220">
                <a:extLst>
                  <a:ext uri="{FF2B5EF4-FFF2-40B4-BE49-F238E27FC236}">
                    <a16:creationId xmlns:a16="http://schemas.microsoft.com/office/drawing/2014/main" id="{79081DEB-00FB-D3A8-6DDD-AD1F6695165D}"/>
                  </a:ext>
                </a:extLst>
              </p:cNvPr>
              <p:cNvPicPr/>
              <p:nvPr/>
            </p:nvPicPr>
            <p:blipFill>
              <a:blip r:embed="rId275"/>
              <a:stretch>
                <a:fillRect/>
              </a:stretch>
            </p:blipFill>
            <p:spPr>
              <a:xfrm>
                <a:off x="6137880" y="5661220"/>
                <a:ext cx="8938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22" name="Ink 221">
                <a:extLst>
                  <a:ext uri="{FF2B5EF4-FFF2-40B4-BE49-F238E27FC236}">
                    <a16:creationId xmlns:a16="http://schemas.microsoft.com/office/drawing/2014/main" id="{DC886A25-55D1-9155-768C-FF27E50CCBAA}"/>
                  </a:ext>
                </a:extLst>
              </p14:cNvPr>
              <p14:cNvContentPartPr/>
              <p14:nvPr/>
            </p14:nvContentPartPr>
            <p14:xfrm>
              <a:off x="4813440" y="5721340"/>
              <a:ext cx="1307880" cy="36360"/>
            </p14:xfrm>
          </p:contentPart>
        </mc:Choice>
        <mc:Fallback>
          <p:pic>
            <p:nvPicPr>
              <p:cNvPr id="222" name="Ink 221">
                <a:extLst>
                  <a:ext uri="{FF2B5EF4-FFF2-40B4-BE49-F238E27FC236}">
                    <a16:creationId xmlns:a16="http://schemas.microsoft.com/office/drawing/2014/main" id="{DC886A25-55D1-9155-768C-FF27E50CCBAA}"/>
                  </a:ext>
                </a:extLst>
              </p:cNvPr>
              <p:cNvPicPr/>
              <p:nvPr/>
            </p:nvPicPr>
            <p:blipFill>
              <a:blip r:embed="rId277"/>
              <a:stretch>
                <a:fillRect/>
              </a:stretch>
            </p:blipFill>
            <p:spPr>
              <a:xfrm>
                <a:off x="4795800" y="5703700"/>
                <a:ext cx="13435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24" name="Ink 223">
                <a:extLst>
                  <a:ext uri="{FF2B5EF4-FFF2-40B4-BE49-F238E27FC236}">
                    <a16:creationId xmlns:a16="http://schemas.microsoft.com/office/drawing/2014/main" id="{351D3B4E-97C0-FAA9-A6A8-3B8863F0C332}"/>
                  </a:ext>
                </a:extLst>
              </p14:cNvPr>
              <p14:cNvContentPartPr/>
              <p14:nvPr/>
            </p14:nvContentPartPr>
            <p14:xfrm>
              <a:off x="3435360" y="5701180"/>
              <a:ext cx="1254240" cy="58680"/>
            </p14:xfrm>
          </p:contentPart>
        </mc:Choice>
        <mc:Fallback>
          <p:pic>
            <p:nvPicPr>
              <p:cNvPr id="224" name="Ink 223">
                <a:extLst>
                  <a:ext uri="{FF2B5EF4-FFF2-40B4-BE49-F238E27FC236}">
                    <a16:creationId xmlns:a16="http://schemas.microsoft.com/office/drawing/2014/main" id="{351D3B4E-97C0-FAA9-A6A8-3B8863F0C332}"/>
                  </a:ext>
                </a:extLst>
              </p:cNvPr>
              <p:cNvPicPr/>
              <p:nvPr/>
            </p:nvPicPr>
            <p:blipFill>
              <a:blip r:embed="rId279"/>
              <a:stretch>
                <a:fillRect/>
              </a:stretch>
            </p:blipFill>
            <p:spPr>
              <a:xfrm>
                <a:off x="3417360" y="5683540"/>
                <a:ext cx="12898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26" name="Ink 225">
                <a:extLst>
                  <a:ext uri="{FF2B5EF4-FFF2-40B4-BE49-F238E27FC236}">
                    <a16:creationId xmlns:a16="http://schemas.microsoft.com/office/drawing/2014/main" id="{26345051-705D-8650-AF0F-CFA06BB6D7CB}"/>
                  </a:ext>
                </a:extLst>
              </p14:cNvPr>
              <p14:cNvContentPartPr/>
              <p14:nvPr/>
            </p14:nvContentPartPr>
            <p14:xfrm>
              <a:off x="2582520" y="5664100"/>
              <a:ext cx="1013400" cy="52920"/>
            </p14:xfrm>
          </p:contentPart>
        </mc:Choice>
        <mc:Fallback>
          <p:pic>
            <p:nvPicPr>
              <p:cNvPr id="226" name="Ink 225">
                <a:extLst>
                  <a:ext uri="{FF2B5EF4-FFF2-40B4-BE49-F238E27FC236}">
                    <a16:creationId xmlns:a16="http://schemas.microsoft.com/office/drawing/2014/main" id="{26345051-705D-8650-AF0F-CFA06BB6D7CB}"/>
                  </a:ext>
                </a:extLst>
              </p:cNvPr>
              <p:cNvPicPr/>
              <p:nvPr/>
            </p:nvPicPr>
            <p:blipFill>
              <a:blip r:embed="rId281"/>
              <a:stretch>
                <a:fillRect/>
              </a:stretch>
            </p:blipFill>
            <p:spPr>
              <a:xfrm>
                <a:off x="2564880" y="5646460"/>
                <a:ext cx="10490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30" name="Ink 229">
                <a:extLst>
                  <a:ext uri="{FF2B5EF4-FFF2-40B4-BE49-F238E27FC236}">
                    <a16:creationId xmlns:a16="http://schemas.microsoft.com/office/drawing/2014/main" id="{95442D89-008F-E1E3-84B0-5179E982F604}"/>
                  </a:ext>
                </a:extLst>
              </p14:cNvPr>
              <p14:cNvContentPartPr/>
              <p14:nvPr/>
            </p14:nvContentPartPr>
            <p14:xfrm>
              <a:off x="3702480" y="5031580"/>
              <a:ext cx="1164240" cy="710640"/>
            </p14:xfrm>
          </p:contentPart>
        </mc:Choice>
        <mc:Fallback>
          <p:pic>
            <p:nvPicPr>
              <p:cNvPr id="230" name="Ink 229">
                <a:extLst>
                  <a:ext uri="{FF2B5EF4-FFF2-40B4-BE49-F238E27FC236}">
                    <a16:creationId xmlns:a16="http://schemas.microsoft.com/office/drawing/2014/main" id="{95442D89-008F-E1E3-84B0-5179E982F604}"/>
                  </a:ext>
                </a:extLst>
              </p:cNvPr>
              <p:cNvPicPr/>
              <p:nvPr/>
            </p:nvPicPr>
            <p:blipFill>
              <a:blip r:embed="rId283"/>
              <a:stretch>
                <a:fillRect/>
              </a:stretch>
            </p:blipFill>
            <p:spPr>
              <a:xfrm>
                <a:off x="3684840" y="5013580"/>
                <a:ext cx="1199880" cy="7462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32" name="Ink 231">
                <a:extLst>
                  <a:ext uri="{FF2B5EF4-FFF2-40B4-BE49-F238E27FC236}">
                    <a16:creationId xmlns:a16="http://schemas.microsoft.com/office/drawing/2014/main" id="{FC68CC8A-1EE4-F81B-C52A-C44606DD5A01}"/>
                  </a:ext>
                </a:extLst>
              </p14:cNvPr>
              <p14:cNvContentPartPr/>
              <p14:nvPr/>
            </p14:nvContentPartPr>
            <p14:xfrm>
              <a:off x="5516160" y="3164260"/>
              <a:ext cx="1768320" cy="667440"/>
            </p14:xfrm>
          </p:contentPart>
        </mc:Choice>
        <mc:Fallback>
          <p:pic>
            <p:nvPicPr>
              <p:cNvPr id="232" name="Ink 231">
                <a:extLst>
                  <a:ext uri="{FF2B5EF4-FFF2-40B4-BE49-F238E27FC236}">
                    <a16:creationId xmlns:a16="http://schemas.microsoft.com/office/drawing/2014/main" id="{FC68CC8A-1EE4-F81B-C52A-C44606DD5A01}"/>
                  </a:ext>
                </a:extLst>
              </p:cNvPr>
              <p:cNvPicPr/>
              <p:nvPr/>
            </p:nvPicPr>
            <p:blipFill>
              <a:blip r:embed="rId285"/>
              <a:stretch>
                <a:fillRect/>
              </a:stretch>
            </p:blipFill>
            <p:spPr>
              <a:xfrm>
                <a:off x="5498520" y="3146260"/>
                <a:ext cx="1803960" cy="7030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31" name="Ink 130">
                <a:extLst>
                  <a:ext uri="{FF2B5EF4-FFF2-40B4-BE49-F238E27FC236}">
                    <a16:creationId xmlns:a16="http://schemas.microsoft.com/office/drawing/2014/main" id="{9D9FD7BC-C50A-5D86-F40E-56736C519E69}"/>
                  </a:ext>
                </a:extLst>
              </p14:cNvPr>
              <p14:cNvContentPartPr/>
              <p14:nvPr/>
            </p14:nvContentPartPr>
            <p14:xfrm>
              <a:off x="7903680" y="3310780"/>
              <a:ext cx="1311120" cy="41400"/>
            </p14:xfrm>
          </p:contentPart>
        </mc:Choice>
        <mc:Fallback>
          <p:pic>
            <p:nvPicPr>
              <p:cNvPr id="131" name="Ink 130">
                <a:extLst>
                  <a:ext uri="{FF2B5EF4-FFF2-40B4-BE49-F238E27FC236}">
                    <a16:creationId xmlns:a16="http://schemas.microsoft.com/office/drawing/2014/main" id="{9D9FD7BC-C50A-5D86-F40E-56736C519E69}"/>
                  </a:ext>
                </a:extLst>
              </p:cNvPr>
              <p:cNvPicPr/>
              <p:nvPr/>
            </p:nvPicPr>
            <p:blipFill>
              <a:blip r:embed="rId287"/>
              <a:stretch>
                <a:fillRect/>
              </a:stretch>
            </p:blipFill>
            <p:spPr>
              <a:xfrm>
                <a:off x="7885680" y="3293140"/>
                <a:ext cx="13467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32" name="Ink 131">
                <a:extLst>
                  <a:ext uri="{FF2B5EF4-FFF2-40B4-BE49-F238E27FC236}">
                    <a16:creationId xmlns:a16="http://schemas.microsoft.com/office/drawing/2014/main" id="{846B6F81-E035-10B3-2648-5689EFE33DC9}"/>
                  </a:ext>
                </a:extLst>
              </p14:cNvPr>
              <p14:cNvContentPartPr/>
              <p14:nvPr/>
            </p14:nvContentPartPr>
            <p14:xfrm>
              <a:off x="7487160" y="3164620"/>
              <a:ext cx="383040" cy="29520"/>
            </p14:xfrm>
          </p:contentPart>
        </mc:Choice>
        <mc:Fallback>
          <p:pic>
            <p:nvPicPr>
              <p:cNvPr id="132" name="Ink 131">
                <a:extLst>
                  <a:ext uri="{FF2B5EF4-FFF2-40B4-BE49-F238E27FC236}">
                    <a16:creationId xmlns:a16="http://schemas.microsoft.com/office/drawing/2014/main" id="{846B6F81-E035-10B3-2648-5689EFE33DC9}"/>
                  </a:ext>
                </a:extLst>
              </p:cNvPr>
              <p:cNvPicPr/>
              <p:nvPr/>
            </p:nvPicPr>
            <p:blipFill>
              <a:blip r:embed="rId289"/>
              <a:stretch>
                <a:fillRect/>
              </a:stretch>
            </p:blipFill>
            <p:spPr>
              <a:xfrm>
                <a:off x="7469160" y="3146620"/>
                <a:ext cx="4186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33" name="Ink 132">
                <a:extLst>
                  <a:ext uri="{FF2B5EF4-FFF2-40B4-BE49-F238E27FC236}">
                    <a16:creationId xmlns:a16="http://schemas.microsoft.com/office/drawing/2014/main" id="{8649A26F-4900-A685-9ED3-610F930784C2}"/>
                  </a:ext>
                </a:extLst>
              </p14:cNvPr>
              <p14:cNvContentPartPr/>
              <p14:nvPr/>
            </p14:nvContentPartPr>
            <p14:xfrm>
              <a:off x="6474840" y="3274780"/>
              <a:ext cx="665640" cy="21600"/>
            </p14:xfrm>
          </p:contentPart>
        </mc:Choice>
        <mc:Fallback>
          <p:pic>
            <p:nvPicPr>
              <p:cNvPr id="133" name="Ink 132">
                <a:extLst>
                  <a:ext uri="{FF2B5EF4-FFF2-40B4-BE49-F238E27FC236}">
                    <a16:creationId xmlns:a16="http://schemas.microsoft.com/office/drawing/2014/main" id="{8649A26F-4900-A685-9ED3-610F930784C2}"/>
                  </a:ext>
                </a:extLst>
              </p:cNvPr>
              <p:cNvPicPr/>
              <p:nvPr/>
            </p:nvPicPr>
            <p:blipFill>
              <a:blip r:embed="rId291"/>
              <a:stretch>
                <a:fillRect/>
              </a:stretch>
            </p:blipFill>
            <p:spPr>
              <a:xfrm>
                <a:off x="6456840" y="3257140"/>
                <a:ext cx="7012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34" name="Ink 133">
                <a:extLst>
                  <a:ext uri="{FF2B5EF4-FFF2-40B4-BE49-F238E27FC236}">
                    <a16:creationId xmlns:a16="http://schemas.microsoft.com/office/drawing/2014/main" id="{7B809F6C-D3D6-AE07-CE13-4E440D303A50}"/>
                  </a:ext>
                </a:extLst>
              </p14:cNvPr>
              <p14:cNvContentPartPr/>
              <p14:nvPr/>
            </p14:nvContentPartPr>
            <p14:xfrm>
              <a:off x="5179920" y="3356860"/>
              <a:ext cx="1157400" cy="28080"/>
            </p14:xfrm>
          </p:contentPart>
        </mc:Choice>
        <mc:Fallback>
          <p:pic>
            <p:nvPicPr>
              <p:cNvPr id="134" name="Ink 133">
                <a:extLst>
                  <a:ext uri="{FF2B5EF4-FFF2-40B4-BE49-F238E27FC236}">
                    <a16:creationId xmlns:a16="http://schemas.microsoft.com/office/drawing/2014/main" id="{7B809F6C-D3D6-AE07-CE13-4E440D303A50}"/>
                  </a:ext>
                </a:extLst>
              </p:cNvPr>
              <p:cNvPicPr/>
              <p:nvPr/>
            </p:nvPicPr>
            <p:blipFill>
              <a:blip r:embed="rId293"/>
              <a:stretch>
                <a:fillRect/>
              </a:stretch>
            </p:blipFill>
            <p:spPr>
              <a:xfrm>
                <a:off x="5162280" y="3338860"/>
                <a:ext cx="11930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36" name="Ink 135">
                <a:extLst>
                  <a:ext uri="{FF2B5EF4-FFF2-40B4-BE49-F238E27FC236}">
                    <a16:creationId xmlns:a16="http://schemas.microsoft.com/office/drawing/2014/main" id="{FDD5B330-2AE2-FEAA-793B-DE9F38BD7D67}"/>
                  </a:ext>
                </a:extLst>
              </p14:cNvPr>
              <p14:cNvContentPartPr/>
              <p14:nvPr/>
            </p14:nvContentPartPr>
            <p14:xfrm>
              <a:off x="3805800" y="3252460"/>
              <a:ext cx="1446120" cy="63000"/>
            </p14:xfrm>
          </p:contentPart>
        </mc:Choice>
        <mc:Fallback>
          <p:pic>
            <p:nvPicPr>
              <p:cNvPr id="136" name="Ink 135">
                <a:extLst>
                  <a:ext uri="{FF2B5EF4-FFF2-40B4-BE49-F238E27FC236}">
                    <a16:creationId xmlns:a16="http://schemas.microsoft.com/office/drawing/2014/main" id="{FDD5B330-2AE2-FEAA-793B-DE9F38BD7D67}"/>
                  </a:ext>
                </a:extLst>
              </p:cNvPr>
              <p:cNvPicPr/>
              <p:nvPr/>
            </p:nvPicPr>
            <p:blipFill>
              <a:blip r:embed="rId295"/>
              <a:stretch>
                <a:fillRect/>
              </a:stretch>
            </p:blipFill>
            <p:spPr>
              <a:xfrm>
                <a:off x="3788160" y="3234820"/>
                <a:ext cx="14817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38" name="Ink 137">
                <a:extLst>
                  <a:ext uri="{FF2B5EF4-FFF2-40B4-BE49-F238E27FC236}">
                    <a16:creationId xmlns:a16="http://schemas.microsoft.com/office/drawing/2014/main" id="{19E5E824-A99A-BC8D-CEDE-FC39E99A123F}"/>
                  </a:ext>
                </a:extLst>
              </p14:cNvPr>
              <p14:cNvContentPartPr/>
              <p14:nvPr/>
            </p14:nvContentPartPr>
            <p14:xfrm>
              <a:off x="2430240" y="3236980"/>
              <a:ext cx="1252440" cy="57600"/>
            </p14:xfrm>
          </p:contentPart>
        </mc:Choice>
        <mc:Fallback>
          <p:pic>
            <p:nvPicPr>
              <p:cNvPr id="138" name="Ink 137">
                <a:extLst>
                  <a:ext uri="{FF2B5EF4-FFF2-40B4-BE49-F238E27FC236}">
                    <a16:creationId xmlns:a16="http://schemas.microsoft.com/office/drawing/2014/main" id="{19E5E824-A99A-BC8D-CEDE-FC39E99A123F}"/>
                  </a:ext>
                </a:extLst>
              </p:cNvPr>
              <p:cNvPicPr/>
              <p:nvPr/>
            </p:nvPicPr>
            <p:blipFill>
              <a:blip r:embed="rId297"/>
              <a:stretch>
                <a:fillRect/>
              </a:stretch>
            </p:blipFill>
            <p:spPr>
              <a:xfrm>
                <a:off x="2412600" y="3219340"/>
                <a:ext cx="12880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40" name="Ink 139">
                <a:extLst>
                  <a:ext uri="{FF2B5EF4-FFF2-40B4-BE49-F238E27FC236}">
                    <a16:creationId xmlns:a16="http://schemas.microsoft.com/office/drawing/2014/main" id="{5FDFF946-8F9C-263D-9900-927FD31F65C2}"/>
                  </a:ext>
                </a:extLst>
              </p14:cNvPr>
              <p14:cNvContentPartPr/>
              <p14:nvPr/>
            </p14:nvContentPartPr>
            <p14:xfrm>
              <a:off x="1276440" y="3289180"/>
              <a:ext cx="1138320" cy="40320"/>
            </p14:xfrm>
          </p:contentPart>
        </mc:Choice>
        <mc:Fallback>
          <p:pic>
            <p:nvPicPr>
              <p:cNvPr id="140" name="Ink 139">
                <a:extLst>
                  <a:ext uri="{FF2B5EF4-FFF2-40B4-BE49-F238E27FC236}">
                    <a16:creationId xmlns:a16="http://schemas.microsoft.com/office/drawing/2014/main" id="{5FDFF946-8F9C-263D-9900-927FD31F65C2}"/>
                  </a:ext>
                </a:extLst>
              </p:cNvPr>
              <p:cNvPicPr/>
              <p:nvPr/>
            </p:nvPicPr>
            <p:blipFill>
              <a:blip r:embed="rId299"/>
              <a:stretch>
                <a:fillRect/>
              </a:stretch>
            </p:blipFill>
            <p:spPr>
              <a:xfrm>
                <a:off x="1258800" y="3271180"/>
                <a:ext cx="11739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34" name="Ink 233">
                <a:extLst>
                  <a:ext uri="{FF2B5EF4-FFF2-40B4-BE49-F238E27FC236}">
                    <a16:creationId xmlns:a16="http://schemas.microsoft.com/office/drawing/2014/main" id="{4B47D21C-9D41-4A88-8CD8-D00BA91F6C39}"/>
                  </a:ext>
                </a:extLst>
              </p14:cNvPr>
              <p14:cNvContentPartPr/>
              <p14:nvPr/>
            </p14:nvContentPartPr>
            <p14:xfrm>
              <a:off x="2075280" y="3130420"/>
              <a:ext cx="2282400" cy="789480"/>
            </p14:xfrm>
          </p:contentPart>
        </mc:Choice>
        <mc:Fallback>
          <p:pic>
            <p:nvPicPr>
              <p:cNvPr id="234" name="Ink 233">
                <a:extLst>
                  <a:ext uri="{FF2B5EF4-FFF2-40B4-BE49-F238E27FC236}">
                    <a16:creationId xmlns:a16="http://schemas.microsoft.com/office/drawing/2014/main" id="{4B47D21C-9D41-4A88-8CD8-D00BA91F6C39}"/>
                  </a:ext>
                </a:extLst>
              </p:cNvPr>
              <p:cNvPicPr/>
              <p:nvPr/>
            </p:nvPicPr>
            <p:blipFill>
              <a:blip r:embed="rId301"/>
              <a:stretch>
                <a:fillRect/>
              </a:stretch>
            </p:blipFill>
            <p:spPr>
              <a:xfrm>
                <a:off x="2057280" y="3112420"/>
                <a:ext cx="2318040" cy="825120"/>
              </a:xfrm>
              <a:prstGeom prst="rect">
                <a:avLst/>
              </a:prstGeom>
            </p:spPr>
          </p:pic>
        </mc:Fallback>
      </mc:AlternateContent>
      <p:grpSp>
        <p:nvGrpSpPr>
          <p:cNvPr id="243" name="Group 242">
            <a:extLst>
              <a:ext uri="{FF2B5EF4-FFF2-40B4-BE49-F238E27FC236}">
                <a16:creationId xmlns:a16="http://schemas.microsoft.com/office/drawing/2014/main" id="{0624C5B9-E35E-B01C-5EFF-D39A30B9F750}"/>
              </a:ext>
            </a:extLst>
          </p:cNvPr>
          <p:cNvGrpSpPr/>
          <p:nvPr/>
        </p:nvGrpSpPr>
        <p:grpSpPr>
          <a:xfrm>
            <a:off x="372480" y="3747100"/>
            <a:ext cx="9014400" cy="811440"/>
            <a:chOff x="372480" y="3747100"/>
            <a:chExt cx="9014400" cy="811440"/>
          </a:xfrm>
        </p:grpSpPr>
        <mc:AlternateContent xmlns:mc="http://schemas.openxmlformats.org/markup-compatibility/2006">
          <mc:Choice xmlns:p14="http://schemas.microsoft.com/office/powerpoint/2010/main" Requires="p14">
            <p:contentPart p14:bwMode="auto" r:id="rId302">
              <p14:nvContentPartPr>
                <p14:cNvPr id="195" name="Ink 194">
                  <a:extLst>
                    <a:ext uri="{FF2B5EF4-FFF2-40B4-BE49-F238E27FC236}">
                      <a16:creationId xmlns:a16="http://schemas.microsoft.com/office/drawing/2014/main" id="{57E6AF68-11DF-CFA5-0804-D6988214D873}"/>
                    </a:ext>
                  </a:extLst>
                </p14:cNvPr>
                <p14:cNvContentPartPr/>
                <p14:nvPr/>
              </p14:nvContentPartPr>
              <p14:xfrm>
                <a:off x="8105280" y="4430380"/>
                <a:ext cx="1281600" cy="99360"/>
              </p14:xfrm>
            </p:contentPart>
          </mc:Choice>
          <mc:Fallback>
            <p:pic>
              <p:nvPicPr>
                <p:cNvPr id="195" name="Ink 194">
                  <a:extLst>
                    <a:ext uri="{FF2B5EF4-FFF2-40B4-BE49-F238E27FC236}">
                      <a16:creationId xmlns:a16="http://schemas.microsoft.com/office/drawing/2014/main" id="{57E6AF68-11DF-CFA5-0804-D6988214D873}"/>
                    </a:ext>
                  </a:extLst>
                </p:cNvPr>
                <p:cNvPicPr/>
                <p:nvPr/>
              </p:nvPicPr>
              <p:blipFill>
                <a:blip r:embed="rId303"/>
                <a:stretch>
                  <a:fillRect/>
                </a:stretch>
              </p:blipFill>
              <p:spPr>
                <a:xfrm>
                  <a:off x="8087640" y="4412380"/>
                  <a:ext cx="13172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6" name="Ink 195">
                  <a:extLst>
                    <a:ext uri="{FF2B5EF4-FFF2-40B4-BE49-F238E27FC236}">
                      <a16:creationId xmlns:a16="http://schemas.microsoft.com/office/drawing/2014/main" id="{7364917F-9204-6DD9-E370-040CDB68D693}"/>
                    </a:ext>
                  </a:extLst>
                </p14:cNvPr>
                <p14:cNvContentPartPr/>
                <p14:nvPr/>
              </p14:nvContentPartPr>
              <p14:xfrm>
                <a:off x="7310040" y="4419940"/>
                <a:ext cx="948600" cy="39600"/>
              </p14:xfrm>
            </p:contentPart>
          </mc:Choice>
          <mc:Fallback>
            <p:pic>
              <p:nvPicPr>
                <p:cNvPr id="196" name="Ink 195">
                  <a:extLst>
                    <a:ext uri="{FF2B5EF4-FFF2-40B4-BE49-F238E27FC236}">
                      <a16:creationId xmlns:a16="http://schemas.microsoft.com/office/drawing/2014/main" id="{7364917F-9204-6DD9-E370-040CDB68D693}"/>
                    </a:ext>
                  </a:extLst>
                </p:cNvPr>
                <p:cNvPicPr/>
                <p:nvPr/>
              </p:nvPicPr>
              <p:blipFill>
                <a:blip r:embed="rId305"/>
                <a:stretch>
                  <a:fillRect/>
                </a:stretch>
              </p:blipFill>
              <p:spPr>
                <a:xfrm>
                  <a:off x="7292400" y="4401940"/>
                  <a:ext cx="9842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8" name="Ink 197">
                  <a:extLst>
                    <a:ext uri="{FF2B5EF4-FFF2-40B4-BE49-F238E27FC236}">
                      <a16:creationId xmlns:a16="http://schemas.microsoft.com/office/drawing/2014/main" id="{99B53CF4-2B24-56CC-496B-7C4D249591BE}"/>
                    </a:ext>
                  </a:extLst>
                </p14:cNvPr>
                <p14:cNvContentPartPr/>
                <p14:nvPr/>
              </p14:nvContentPartPr>
              <p14:xfrm>
                <a:off x="5935920" y="4531540"/>
                <a:ext cx="1340640" cy="27000"/>
              </p14:xfrm>
            </p:contentPart>
          </mc:Choice>
          <mc:Fallback>
            <p:pic>
              <p:nvPicPr>
                <p:cNvPr id="198" name="Ink 197">
                  <a:extLst>
                    <a:ext uri="{FF2B5EF4-FFF2-40B4-BE49-F238E27FC236}">
                      <a16:creationId xmlns:a16="http://schemas.microsoft.com/office/drawing/2014/main" id="{99B53CF4-2B24-56CC-496B-7C4D249591BE}"/>
                    </a:ext>
                  </a:extLst>
                </p:cNvPr>
                <p:cNvPicPr/>
                <p:nvPr/>
              </p:nvPicPr>
              <p:blipFill>
                <a:blip r:embed="rId307"/>
                <a:stretch>
                  <a:fillRect/>
                </a:stretch>
              </p:blipFill>
              <p:spPr>
                <a:xfrm>
                  <a:off x="5917920" y="4513900"/>
                  <a:ext cx="13762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00" name="Ink 199">
                  <a:extLst>
                    <a:ext uri="{FF2B5EF4-FFF2-40B4-BE49-F238E27FC236}">
                      <a16:creationId xmlns:a16="http://schemas.microsoft.com/office/drawing/2014/main" id="{393B0D78-B7BA-8CAF-7800-317B86A21AB9}"/>
                    </a:ext>
                  </a:extLst>
                </p14:cNvPr>
                <p14:cNvContentPartPr/>
                <p14:nvPr/>
              </p14:nvContentPartPr>
              <p14:xfrm>
                <a:off x="4273440" y="4373500"/>
                <a:ext cx="505080" cy="45720"/>
              </p14:xfrm>
            </p:contentPart>
          </mc:Choice>
          <mc:Fallback>
            <p:pic>
              <p:nvPicPr>
                <p:cNvPr id="200" name="Ink 199">
                  <a:extLst>
                    <a:ext uri="{FF2B5EF4-FFF2-40B4-BE49-F238E27FC236}">
                      <a16:creationId xmlns:a16="http://schemas.microsoft.com/office/drawing/2014/main" id="{393B0D78-B7BA-8CAF-7800-317B86A21AB9}"/>
                    </a:ext>
                  </a:extLst>
                </p:cNvPr>
                <p:cNvPicPr/>
                <p:nvPr/>
              </p:nvPicPr>
              <p:blipFill>
                <a:blip r:embed="rId309"/>
                <a:stretch>
                  <a:fillRect/>
                </a:stretch>
              </p:blipFill>
              <p:spPr>
                <a:xfrm>
                  <a:off x="4255440" y="4355500"/>
                  <a:ext cx="5407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01" name="Ink 200">
                  <a:extLst>
                    <a:ext uri="{FF2B5EF4-FFF2-40B4-BE49-F238E27FC236}">
                      <a16:creationId xmlns:a16="http://schemas.microsoft.com/office/drawing/2014/main" id="{80C303B9-A977-B821-F44F-8EAC68D06AC0}"/>
                    </a:ext>
                  </a:extLst>
                </p14:cNvPr>
                <p14:cNvContentPartPr/>
                <p14:nvPr/>
              </p14:nvContentPartPr>
              <p14:xfrm>
                <a:off x="3089400" y="4408780"/>
                <a:ext cx="744840" cy="36000"/>
              </p14:xfrm>
            </p:contentPart>
          </mc:Choice>
          <mc:Fallback>
            <p:pic>
              <p:nvPicPr>
                <p:cNvPr id="201" name="Ink 200">
                  <a:extLst>
                    <a:ext uri="{FF2B5EF4-FFF2-40B4-BE49-F238E27FC236}">
                      <a16:creationId xmlns:a16="http://schemas.microsoft.com/office/drawing/2014/main" id="{80C303B9-A977-B821-F44F-8EAC68D06AC0}"/>
                    </a:ext>
                  </a:extLst>
                </p:cNvPr>
                <p:cNvPicPr/>
                <p:nvPr/>
              </p:nvPicPr>
              <p:blipFill>
                <a:blip r:embed="rId311"/>
                <a:stretch>
                  <a:fillRect/>
                </a:stretch>
              </p:blipFill>
              <p:spPr>
                <a:xfrm>
                  <a:off x="3071760" y="4390780"/>
                  <a:ext cx="7804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03" name="Ink 202">
                  <a:extLst>
                    <a:ext uri="{FF2B5EF4-FFF2-40B4-BE49-F238E27FC236}">
                      <a16:creationId xmlns:a16="http://schemas.microsoft.com/office/drawing/2014/main" id="{0BEA823D-3AA2-0D3F-E604-8CBDC76E762A}"/>
                    </a:ext>
                  </a:extLst>
                </p14:cNvPr>
                <p14:cNvContentPartPr/>
                <p14:nvPr/>
              </p14:nvContentPartPr>
              <p14:xfrm>
                <a:off x="1892400" y="4414180"/>
                <a:ext cx="949680" cy="83520"/>
              </p14:xfrm>
            </p:contentPart>
          </mc:Choice>
          <mc:Fallback>
            <p:pic>
              <p:nvPicPr>
                <p:cNvPr id="203" name="Ink 202">
                  <a:extLst>
                    <a:ext uri="{FF2B5EF4-FFF2-40B4-BE49-F238E27FC236}">
                      <a16:creationId xmlns:a16="http://schemas.microsoft.com/office/drawing/2014/main" id="{0BEA823D-3AA2-0D3F-E604-8CBDC76E762A}"/>
                    </a:ext>
                  </a:extLst>
                </p:cNvPr>
                <p:cNvPicPr/>
                <p:nvPr/>
              </p:nvPicPr>
              <p:blipFill>
                <a:blip r:embed="rId313"/>
                <a:stretch>
                  <a:fillRect/>
                </a:stretch>
              </p:blipFill>
              <p:spPr>
                <a:xfrm>
                  <a:off x="1874400" y="4396540"/>
                  <a:ext cx="9853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05" name="Ink 204">
                  <a:extLst>
                    <a:ext uri="{FF2B5EF4-FFF2-40B4-BE49-F238E27FC236}">
                      <a16:creationId xmlns:a16="http://schemas.microsoft.com/office/drawing/2014/main" id="{E44A43A6-D1A3-54A2-CCFB-EEAE9CDEA4F9}"/>
                    </a:ext>
                  </a:extLst>
                </p14:cNvPr>
                <p14:cNvContentPartPr/>
                <p14:nvPr/>
              </p14:nvContentPartPr>
              <p14:xfrm>
                <a:off x="481200" y="4465660"/>
                <a:ext cx="1278360" cy="77040"/>
              </p14:xfrm>
            </p:contentPart>
          </mc:Choice>
          <mc:Fallback>
            <p:pic>
              <p:nvPicPr>
                <p:cNvPr id="205" name="Ink 204">
                  <a:extLst>
                    <a:ext uri="{FF2B5EF4-FFF2-40B4-BE49-F238E27FC236}">
                      <a16:creationId xmlns:a16="http://schemas.microsoft.com/office/drawing/2014/main" id="{E44A43A6-D1A3-54A2-CCFB-EEAE9CDEA4F9}"/>
                    </a:ext>
                  </a:extLst>
                </p:cNvPr>
                <p:cNvPicPr/>
                <p:nvPr/>
              </p:nvPicPr>
              <p:blipFill>
                <a:blip r:embed="rId315"/>
                <a:stretch>
                  <a:fillRect/>
                </a:stretch>
              </p:blipFill>
              <p:spPr>
                <a:xfrm>
                  <a:off x="463560" y="4447660"/>
                  <a:ext cx="13140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4" name="Ink 183">
                  <a:extLst>
                    <a:ext uri="{FF2B5EF4-FFF2-40B4-BE49-F238E27FC236}">
                      <a16:creationId xmlns:a16="http://schemas.microsoft.com/office/drawing/2014/main" id="{68C33957-8707-13A0-030E-B3171EEB8452}"/>
                    </a:ext>
                  </a:extLst>
                </p14:cNvPr>
                <p14:cNvContentPartPr/>
                <p14:nvPr/>
              </p14:nvContentPartPr>
              <p14:xfrm>
                <a:off x="7489680" y="3791740"/>
                <a:ext cx="1637640" cy="34560"/>
              </p14:xfrm>
            </p:contentPart>
          </mc:Choice>
          <mc:Fallback>
            <p:pic>
              <p:nvPicPr>
                <p:cNvPr id="184" name="Ink 183">
                  <a:extLst>
                    <a:ext uri="{FF2B5EF4-FFF2-40B4-BE49-F238E27FC236}">
                      <a16:creationId xmlns:a16="http://schemas.microsoft.com/office/drawing/2014/main" id="{68C33957-8707-13A0-030E-B3171EEB8452}"/>
                    </a:ext>
                  </a:extLst>
                </p:cNvPr>
                <p:cNvPicPr/>
                <p:nvPr/>
              </p:nvPicPr>
              <p:blipFill>
                <a:blip r:embed="rId317"/>
                <a:stretch>
                  <a:fillRect/>
                </a:stretch>
              </p:blipFill>
              <p:spPr>
                <a:xfrm>
                  <a:off x="7472040" y="3774100"/>
                  <a:ext cx="16732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5" name="Ink 184">
                  <a:extLst>
                    <a:ext uri="{FF2B5EF4-FFF2-40B4-BE49-F238E27FC236}">
                      <a16:creationId xmlns:a16="http://schemas.microsoft.com/office/drawing/2014/main" id="{29725673-6EB6-22F7-CA0B-E150730745D3}"/>
                    </a:ext>
                  </a:extLst>
                </p14:cNvPr>
                <p14:cNvContentPartPr/>
                <p14:nvPr/>
              </p14:nvContentPartPr>
              <p14:xfrm>
                <a:off x="5632800" y="3747100"/>
                <a:ext cx="1700280" cy="86040"/>
              </p14:xfrm>
            </p:contentPart>
          </mc:Choice>
          <mc:Fallback>
            <p:pic>
              <p:nvPicPr>
                <p:cNvPr id="185" name="Ink 184">
                  <a:extLst>
                    <a:ext uri="{FF2B5EF4-FFF2-40B4-BE49-F238E27FC236}">
                      <a16:creationId xmlns:a16="http://schemas.microsoft.com/office/drawing/2014/main" id="{29725673-6EB6-22F7-CA0B-E150730745D3}"/>
                    </a:ext>
                  </a:extLst>
                </p:cNvPr>
                <p:cNvPicPr/>
                <p:nvPr/>
              </p:nvPicPr>
              <p:blipFill>
                <a:blip r:embed="rId319"/>
                <a:stretch>
                  <a:fillRect/>
                </a:stretch>
              </p:blipFill>
              <p:spPr>
                <a:xfrm>
                  <a:off x="5614800" y="3729460"/>
                  <a:ext cx="17359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7" name="Ink 186">
                  <a:extLst>
                    <a:ext uri="{FF2B5EF4-FFF2-40B4-BE49-F238E27FC236}">
                      <a16:creationId xmlns:a16="http://schemas.microsoft.com/office/drawing/2014/main" id="{4B84A2AC-86AE-A12F-009C-D733699477B0}"/>
                    </a:ext>
                  </a:extLst>
                </p14:cNvPr>
                <p14:cNvContentPartPr/>
                <p14:nvPr/>
              </p14:nvContentPartPr>
              <p14:xfrm>
                <a:off x="4257960" y="3839260"/>
                <a:ext cx="1133280" cy="38880"/>
              </p14:xfrm>
            </p:contentPart>
          </mc:Choice>
          <mc:Fallback>
            <p:pic>
              <p:nvPicPr>
                <p:cNvPr id="187" name="Ink 186">
                  <a:extLst>
                    <a:ext uri="{FF2B5EF4-FFF2-40B4-BE49-F238E27FC236}">
                      <a16:creationId xmlns:a16="http://schemas.microsoft.com/office/drawing/2014/main" id="{4B84A2AC-86AE-A12F-009C-D733699477B0}"/>
                    </a:ext>
                  </a:extLst>
                </p:cNvPr>
                <p:cNvPicPr/>
                <p:nvPr/>
              </p:nvPicPr>
              <p:blipFill>
                <a:blip r:embed="rId321"/>
                <a:stretch>
                  <a:fillRect/>
                </a:stretch>
              </p:blipFill>
              <p:spPr>
                <a:xfrm>
                  <a:off x="4239960" y="3821260"/>
                  <a:ext cx="11689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89" name="Ink 188">
                  <a:extLst>
                    <a:ext uri="{FF2B5EF4-FFF2-40B4-BE49-F238E27FC236}">
                      <a16:creationId xmlns:a16="http://schemas.microsoft.com/office/drawing/2014/main" id="{91ED1EF3-9B20-5D51-C422-44B2C70C5665}"/>
                    </a:ext>
                  </a:extLst>
                </p14:cNvPr>
                <p14:cNvContentPartPr/>
                <p14:nvPr/>
              </p14:nvContentPartPr>
              <p14:xfrm>
                <a:off x="3349680" y="3859420"/>
                <a:ext cx="948600" cy="25200"/>
              </p14:xfrm>
            </p:contentPart>
          </mc:Choice>
          <mc:Fallback>
            <p:pic>
              <p:nvPicPr>
                <p:cNvPr id="189" name="Ink 188">
                  <a:extLst>
                    <a:ext uri="{FF2B5EF4-FFF2-40B4-BE49-F238E27FC236}">
                      <a16:creationId xmlns:a16="http://schemas.microsoft.com/office/drawing/2014/main" id="{91ED1EF3-9B20-5D51-C422-44B2C70C5665}"/>
                    </a:ext>
                  </a:extLst>
                </p:cNvPr>
                <p:cNvPicPr/>
                <p:nvPr/>
              </p:nvPicPr>
              <p:blipFill>
                <a:blip r:embed="rId323"/>
                <a:stretch>
                  <a:fillRect/>
                </a:stretch>
              </p:blipFill>
              <p:spPr>
                <a:xfrm>
                  <a:off x="3332040" y="3841420"/>
                  <a:ext cx="9842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0" name="Ink 189">
                  <a:extLst>
                    <a:ext uri="{FF2B5EF4-FFF2-40B4-BE49-F238E27FC236}">
                      <a16:creationId xmlns:a16="http://schemas.microsoft.com/office/drawing/2014/main" id="{7CDFBA99-2C10-4CFB-A971-451145A14664}"/>
                    </a:ext>
                  </a:extLst>
                </p14:cNvPr>
                <p14:cNvContentPartPr/>
                <p14:nvPr/>
              </p14:nvContentPartPr>
              <p14:xfrm>
                <a:off x="2255640" y="3806140"/>
                <a:ext cx="898560" cy="69480"/>
              </p14:xfrm>
            </p:contentPart>
          </mc:Choice>
          <mc:Fallback>
            <p:pic>
              <p:nvPicPr>
                <p:cNvPr id="190" name="Ink 189">
                  <a:extLst>
                    <a:ext uri="{FF2B5EF4-FFF2-40B4-BE49-F238E27FC236}">
                      <a16:creationId xmlns:a16="http://schemas.microsoft.com/office/drawing/2014/main" id="{7CDFBA99-2C10-4CFB-A971-451145A14664}"/>
                    </a:ext>
                  </a:extLst>
                </p:cNvPr>
                <p:cNvPicPr/>
                <p:nvPr/>
              </p:nvPicPr>
              <p:blipFill>
                <a:blip r:embed="rId325"/>
                <a:stretch>
                  <a:fillRect/>
                </a:stretch>
              </p:blipFill>
              <p:spPr>
                <a:xfrm>
                  <a:off x="2237640" y="3788140"/>
                  <a:ext cx="934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1" name="Ink 190">
                  <a:extLst>
                    <a:ext uri="{FF2B5EF4-FFF2-40B4-BE49-F238E27FC236}">
                      <a16:creationId xmlns:a16="http://schemas.microsoft.com/office/drawing/2014/main" id="{C7F5245A-AEC8-9E06-289B-E9CD4C0301D2}"/>
                    </a:ext>
                  </a:extLst>
                </p14:cNvPr>
                <p14:cNvContentPartPr/>
                <p14:nvPr/>
              </p14:nvContentPartPr>
              <p14:xfrm>
                <a:off x="1187880" y="3818740"/>
                <a:ext cx="907920" cy="34920"/>
              </p14:xfrm>
            </p:contentPart>
          </mc:Choice>
          <mc:Fallback>
            <p:pic>
              <p:nvPicPr>
                <p:cNvPr id="191" name="Ink 190">
                  <a:extLst>
                    <a:ext uri="{FF2B5EF4-FFF2-40B4-BE49-F238E27FC236}">
                      <a16:creationId xmlns:a16="http://schemas.microsoft.com/office/drawing/2014/main" id="{C7F5245A-AEC8-9E06-289B-E9CD4C0301D2}"/>
                    </a:ext>
                  </a:extLst>
                </p:cNvPr>
                <p:cNvPicPr/>
                <p:nvPr/>
              </p:nvPicPr>
              <p:blipFill>
                <a:blip r:embed="rId327"/>
                <a:stretch>
                  <a:fillRect/>
                </a:stretch>
              </p:blipFill>
              <p:spPr>
                <a:xfrm>
                  <a:off x="1169880" y="3801100"/>
                  <a:ext cx="9435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3" name="Ink 192">
                  <a:extLst>
                    <a:ext uri="{FF2B5EF4-FFF2-40B4-BE49-F238E27FC236}">
                      <a16:creationId xmlns:a16="http://schemas.microsoft.com/office/drawing/2014/main" id="{D9B9A596-6DC0-848E-A987-460CA7B3A76F}"/>
                    </a:ext>
                  </a:extLst>
                </p14:cNvPr>
                <p14:cNvContentPartPr/>
                <p14:nvPr/>
              </p14:nvContentPartPr>
              <p14:xfrm>
                <a:off x="372480" y="3827740"/>
                <a:ext cx="721800" cy="57600"/>
              </p14:xfrm>
            </p:contentPart>
          </mc:Choice>
          <mc:Fallback>
            <p:pic>
              <p:nvPicPr>
                <p:cNvPr id="193" name="Ink 192">
                  <a:extLst>
                    <a:ext uri="{FF2B5EF4-FFF2-40B4-BE49-F238E27FC236}">
                      <a16:creationId xmlns:a16="http://schemas.microsoft.com/office/drawing/2014/main" id="{D9B9A596-6DC0-848E-A987-460CA7B3A76F}"/>
                    </a:ext>
                  </a:extLst>
                </p:cNvPr>
                <p:cNvPicPr/>
                <p:nvPr/>
              </p:nvPicPr>
              <p:blipFill>
                <a:blip r:embed="rId329"/>
                <a:stretch>
                  <a:fillRect/>
                </a:stretch>
              </p:blipFill>
              <p:spPr>
                <a:xfrm>
                  <a:off x="354840" y="3809740"/>
                  <a:ext cx="7574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36" name="Ink 235">
                  <a:extLst>
                    <a:ext uri="{FF2B5EF4-FFF2-40B4-BE49-F238E27FC236}">
                      <a16:creationId xmlns:a16="http://schemas.microsoft.com/office/drawing/2014/main" id="{F3354BFA-C13F-18C5-85F3-5106B194B09D}"/>
                    </a:ext>
                  </a:extLst>
                </p14:cNvPr>
                <p14:cNvContentPartPr/>
                <p14:nvPr/>
              </p14:nvContentPartPr>
              <p14:xfrm>
                <a:off x="7532520" y="3861940"/>
                <a:ext cx="69840" cy="11160"/>
              </p14:xfrm>
            </p:contentPart>
          </mc:Choice>
          <mc:Fallback>
            <p:pic>
              <p:nvPicPr>
                <p:cNvPr id="236" name="Ink 235">
                  <a:extLst>
                    <a:ext uri="{FF2B5EF4-FFF2-40B4-BE49-F238E27FC236}">
                      <a16:creationId xmlns:a16="http://schemas.microsoft.com/office/drawing/2014/main" id="{F3354BFA-C13F-18C5-85F3-5106B194B09D}"/>
                    </a:ext>
                  </a:extLst>
                </p:cNvPr>
                <p:cNvPicPr/>
                <p:nvPr/>
              </p:nvPicPr>
              <p:blipFill>
                <a:blip r:embed="rId331"/>
                <a:stretch>
                  <a:fillRect/>
                </a:stretch>
              </p:blipFill>
              <p:spPr>
                <a:xfrm>
                  <a:off x="7514520" y="3844300"/>
                  <a:ext cx="1054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37" name="Ink 236">
                  <a:extLst>
                    <a:ext uri="{FF2B5EF4-FFF2-40B4-BE49-F238E27FC236}">
                      <a16:creationId xmlns:a16="http://schemas.microsoft.com/office/drawing/2014/main" id="{4B31A28C-3A18-B234-8F32-C61D85DD0399}"/>
                    </a:ext>
                  </a:extLst>
                </p14:cNvPr>
                <p14:cNvContentPartPr/>
                <p14:nvPr/>
              </p14:nvContentPartPr>
              <p14:xfrm>
                <a:off x="7263240" y="3838180"/>
                <a:ext cx="234000" cy="26280"/>
              </p14:xfrm>
            </p:contentPart>
          </mc:Choice>
          <mc:Fallback>
            <p:pic>
              <p:nvPicPr>
                <p:cNvPr id="237" name="Ink 236">
                  <a:extLst>
                    <a:ext uri="{FF2B5EF4-FFF2-40B4-BE49-F238E27FC236}">
                      <a16:creationId xmlns:a16="http://schemas.microsoft.com/office/drawing/2014/main" id="{4B31A28C-3A18-B234-8F32-C61D85DD0399}"/>
                    </a:ext>
                  </a:extLst>
                </p:cNvPr>
                <p:cNvPicPr/>
                <p:nvPr/>
              </p:nvPicPr>
              <p:blipFill>
                <a:blip r:embed="rId333"/>
                <a:stretch>
                  <a:fillRect/>
                </a:stretch>
              </p:blipFill>
              <p:spPr>
                <a:xfrm>
                  <a:off x="7245600" y="3820180"/>
                  <a:ext cx="2696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38" name="Ink 237">
                  <a:extLst>
                    <a:ext uri="{FF2B5EF4-FFF2-40B4-BE49-F238E27FC236}">
                      <a16:creationId xmlns:a16="http://schemas.microsoft.com/office/drawing/2014/main" id="{198093B7-2F96-D3CF-D5E2-FBA6D223FA66}"/>
                    </a:ext>
                  </a:extLst>
                </p14:cNvPr>
                <p14:cNvContentPartPr/>
                <p14:nvPr/>
              </p14:nvContentPartPr>
              <p14:xfrm>
                <a:off x="7203840" y="3944740"/>
                <a:ext cx="525960" cy="482400"/>
              </p14:xfrm>
            </p:contentPart>
          </mc:Choice>
          <mc:Fallback>
            <p:pic>
              <p:nvPicPr>
                <p:cNvPr id="238" name="Ink 237">
                  <a:extLst>
                    <a:ext uri="{FF2B5EF4-FFF2-40B4-BE49-F238E27FC236}">
                      <a16:creationId xmlns:a16="http://schemas.microsoft.com/office/drawing/2014/main" id="{198093B7-2F96-D3CF-D5E2-FBA6D223FA66}"/>
                    </a:ext>
                  </a:extLst>
                </p:cNvPr>
                <p:cNvPicPr/>
                <p:nvPr/>
              </p:nvPicPr>
              <p:blipFill>
                <a:blip r:embed="rId335"/>
                <a:stretch>
                  <a:fillRect/>
                </a:stretch>
              </p:blipFill>
              <p:spPr>
                <a:xfrm>
                  <a:off x="7185840" y="3927100"/>
                  <a:ext cx="561600" cy="5180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39" name="Ink 238">
                  <a:extLst>
                    <a:ext uri="{FF2B5EF4-FFF2-40B4-BE49-F238E27FC236}">
                      <a16:creationId xmlns:a16="http://schemas.microsoft.com/office/drawing/2014/main" id="{E10976DC-89A1-0124-268B-FE2B3FD4F128}"/>
                    </a:ext>
                  </a:extLst>
                </p14:cNvPr>
                <p14:cNvContentPartPr/>
                <p14:nvPr/>
              </p14:nvContentPartPr>
              <p14:xfrm>
                <a:off x="7776240" y="4442980"/>
                <a:ext cx="263520" cy="71280"/>
              </p14:xfrm>
            </p:contentPart>
          </mc:Choice>
          <mc:Fallback>
            <p:pic>
              <p:nvPicPr>
                <p:cNvPr id="239" name="Ink 238">
                  <a:extLst>
                    <a:ext uri="{FF2B5EF4-FFF2-40B4-BE49-F238E27FC236}">
                      <a16:creationId xmlns:a16="http://schemas.microsoft.com/office/drawing/2014/main" id="{E10976DC-89A1-0124-268B-FE2B3FD4F128}"/>
                    </a:ext>
                  </a:extLst>
                </p:cNvPr>
                <p:cNvPicPr/>
                <p:nvPr/>
              </p:nvPicPr>
              <p:blipFill>
                <a:blip r:embed="rId337"/>
                <a:stretch>
                  <a:fillRect/>
                </a:stretch>
              </p:blipFill>
              <p:spPr>
                <a:xfrm>
                  <a:off x="7758240" y="4424980"/>
                  <a:ext cx="299160" cy="106920"/>
                </a:xfrm>
                <a:prstGeom prst="rect">
                  <a:avLst/>
                </a:prstGeom>
              </p:spPr>
            </p:pic>
          </mc:Fallback>
        </mc:AlternateContent>
      </p:grpSp>
      <p:grpSp>
        <p:nvGrpSpPr>
          <p:cNvPr id="242" name="Group 241">
            <a:extLst>
              <a:ext uri="{FF2B5EF4-FFF2-40B4-BE49-F238E27FC236}">
                <a16:creationId xmlns:a16="http://schemas.microsoft.com/office/drawing/2014/main" id="{FBAA9A9C-606E-196B-4589-BAB9BACD9D1B}"/>
              </a:ext>
            </a:extLst>
          </p:cNvPr>
          <p:cNvGrpSpPr/>
          <p:nvPr/>
        </p:nvGrpSpPr>
        <p:grpSpPr>
          <a:xfrm>
            <a:off x="1907520" y="4976860"/>
            <a:ext cx="7381080" cy="174960"/>
            <a:chOff x="1907520" y="4976860"/>
            <a:chExt cx="7381080" cy="174960"/>
          </a:xfrm>
        </p:grpSpPr>
        <mc:AlternateContent xmlns:mc="http://schemas.openxmlformats.org/markup-compatibility/2006">
          <mc:Choice xmlns:p14="http://schemas.microsoft.com/office/powerpoint/2010/main" Requires="p14">
            <p:contentPart p14:bwMode="auto" r:id="rId338">
              <p14:nvContentPartPr>
                <p14:cNvPr id="207" name="Ink 206">
                  <a:extLst>
                    <a:ext uri="{FF2B5EF4-FFF2-40B4-BE49-F238E27FC236}">
                      <a16:creationId xmlns:a16="http://schemas.microsoft.com/office/drawing/2014/main" id="{0F21219B-F852-0188-CE53-232AB78BB019}"/>
                    </a:ext>
                  </a:extLst>
                </p14:cNvPr>
                <p14:cNvContentPartPr/>
                <p14:nvPr/>
              </p14:nvContentPartPr>
              <p14:xfrm>
                <a:off x="8399760" y="4976860"/>
                <a:ext cx="888840" cy="113400"/>
              </p14:xfrm>
            </p:contentPart>
          </mc:Choice>
          <mc:Fallback>
            <p:pic>
              <p:nvPicPr>
                <p:cNvPr id="207" name="Ink 206">
                  <a:extLst>
                    <a:ext uri="{FF2B5EF4-FFF2-40B4-BE49-F238E27FC236}">
                      <a16:creationId xmlns:a16="http://schemas.microsoft.com/office/drawing/2014/main" id="{0F21219B-F852-0188-CE53-232AB78BB019}"/>
                    </a:ext>
                  </a:extLst>
                </p:cNvPr>
                <p:cNvPicPr/>
                <p:nvPr/>
              </p:nvPicPr>
              <p:blipFill>
                <a:blip r:embed="rId339"/>
                <a:stretch>
                  <a:fillRect/>
                </a:stretch>
              </p:blipFill>
              <p:spPr>
                <a:xfrm>
                  <a:off x="8382120" y="4959220"/>
                  <a:ext cx="9244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8" name="Ink 207">
                  <a:extLst>
                    <a:ext uri="{FF2B5EF4-FFF2-40B4-BE49-F238E27FC236}">
                      <a16:creationId xmlns:a16="http://schemas.microsoft.com/office/drawing/2014/main" id="{10A32A36-1033-9D1A-74C2-80227187A6E8}"/>
                    </a:ext>
                  </a:extLst>
                </p14:cNvPr>
                <p14:cNvContentPartPr/>
                <p14:nvPr/>
              </p14:nvContentPartPr>
              <p14:xfrm>
                <a:off x="7579680" y="5082700"/>
                <a:ext cx="754200" cy="37800"/>
              </p14:xfrm>
            </p:contentPart>
          </mc:Choice>
          <mc:Fallback>
            <p:pic>
              <p:nvPicPr>
                <p:cNvPr id="208" name="Ink 207">
                  <a:extLst>
                    <a:ext uri="{FF2B5EF4-FFF2-40B4-BE49-F238E27FC236}">
                      <a16:creationId xmlns:a16="http://schemas.microsoft.com/office/drawing/2014/main" id="{10A32A36-1033-9D1A-74C2-80227187A6E8}"/>
                    </a:ext>
                  </a:extLst>
                </p:cNvPr>
                <p:cNvPicPr/>
                <p:nvPr/>
              </p:nvPicPr>
              <p:blipFill>
                <a:blip r:embed="rId341"/>
                <a:stretch>
                  <a:fillRect/>
                </a:stretch>
              </p:blipFill>
              <p:spPr>
                <a:xfrm>
                  <a:off x="7562040" y="5064700"/>
                  <a:ext cx="7898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0" name="Ink 209">
                  <a:extLst>
                    <a:ext uri="{FF2B5EF4-FFF2-40B4-BE49-F238E27FC236}">
                      <a16:creationId xmlns:a16="http://schemas.microsoft.com/office/drawing/2014/main" id="{09204307-DFA5-1CC2-219D-900A524BA2CE}"/>
                    </a:ext>
                  </a:extLst>
                </p14:cNvPr>
                <p14:cNvContentPartPr/>
                <p14:nvPr/>
              </p14:nvContentPartPr>
              <p14:xfrm>
                <a:off x="6808560" y="5097820"/>
                <a:ext cx="705600" cy="51840"/>
              </p14:xfrm>
            </p:contentPart>
          </mc:Choice>
          <mc:Fallback>
            <p:pic>
              <p:nvPicPr>
                <p:cNvPr id="210" name="Ink 209">
                  <a:extLst>
                    <a:ext uri="{FF2B5EF4-FFF2-40B4-BE49-F238E27FC236}">
                      <a16:creationId xmlns:a16="http://schemas.microsoft.com/office/drawing/2014/main" id="{09204307-DFA5-1CC2-219D-900A524BA2CE}"/>
                    </a:ext>
                  </a:extLst>
                </p:cNvPr>
                <p:cNvPicPr/>
                <p:nvPr/>
              </p:nvPicPr>
              <p:blipFill>
                <a:blip r:embed="rId343"/>
                <a:stretch>
                  <a:fillRect/>
                </a:stretch>
              </p:blipFill>
              <p:spPr>
                <a:xfrm>
                  <a:off x="6790920" y="5079820"/>
                  <a:ext cx="7412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2" name="Ink 211">
                  <a:extLst>
                    <a:ext uri="{FF2B5EF4-FFF2-40B4-BE49-F238E27FC236}">
                      <a16:creationId xmlns:a16="http://schemas.microsoft.com/office/drawing/2014/main" id="{E069CE41-39A6-1703-2857-3366BA912C92}"/>
                    </a:ext>
                  </a:extLst>
                </p14:cNvPr>
                <p14:cNvContentPartPr/>
                <p14:nvPr/>
              </p14:nvContentPartPr>
              <p14:xfrm>
                <a:off x="6077400" y="5072260"/>
                <a:ext cx="671400" cy="55440"/>
              </p14:xfrm>
            </p:contentPart>
          </mc:Choice>
          <mc:Fallback>
            <p:pic>
              <p:nvPicPr>
                <p:cNvPr id="212" name="Ink 211">
                  <a:extLst>
                    <a:ext uri="{FF2B5EF4-FFF2-40B4-BE49-F238E27FC236}">
                      <a16:creationId xmlns:a16="http://schemas.microsoft.com/office/drawing/2014/main" id="{E069CE41-39A6-1703-2857-3366BA912C92}"/>
                    </a:ext>
                  </a:extLst>
                </p:cNvPr>
                <p:cNvPicPr/>
                <p:nvPr/>
              </p:nvPicPr>
              <p:blipFill>
                <a:blip r:embed="rId345"/>
                <a:stretch>
                  <a:fillRect/>
                </a:stretch>
              </p:blipFill>
              <p:spPr>
                <a:xfrm>
                  <a:off x="6059760" y="5054260"/>
                  <a:ext cx="7070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3" name="Ink 212">
                  <a:extLst>
                    <a:ext uri="{FF2B5EF4-FFF2-40B4-BE49-F238E27FC236}">
                      <a16:creationId xmlns:a16="http://schemas.microsoft.com/office/drawing/2014/main" id="{A4DC6134-A6BF-247D-790E-E2E2FF931A4D}"/>
                    </a:ext>
                  </a:extLst>
                </p14:cNvPr>
                <p14:cNvContentPartPr/>
                <p14:nvPr/>
              </p14:nvContentPartPr>
              <p14:xfrm>
                <a:off x="5910000" y="5119420"/>
                <a:ext cx="5760" cy="2880"/>
              </p14:xfrm>
            </p:contentPart>
          </mc:Choice>
          <mc:Fallback>
            <p:pic>
              <p:nvPicPr>
                <p:cNvPr id="213" name="Ink 212">
                  <a:extLst>
                    <a:ext uri="{FF2B5EF4-FFF2-40B4-BE49-F238E27FC236}">
                      <a16:creationId xmlns:a16="http://schemas.microsoft.com/office/drawing/2014/main" id="{A4DC6134-A6BF-247D-790E-E2E2FF931A4D}"/>
                    </a:ext>
                  </a:extLst>
                </p:cNvPr>
                <p:cNvPicPr/>
                <p:nvPr/>
              </p:nvPicPr>
              <p:blipFill>
                <a:blip r:embed="rId347"/>
                <a:stretch>
                  <a:fillRect/>
                </a:stretch>
              </p:blipFill>
              <p:spPr>
                <a:xfrm>
                  <a:off x="5892000" y="5101420"/>
                  <a:ext cx="414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4" name="Ink 213">
                  <a:extLst>
                    <a:ext uri="{FF2B5EF4-FFF2-40B4-BE49-F238E27FC236}">
                      <a16:creationId xmlns:a16="http://schemas.microsoft.com/office/drawing/2014/main" id="{4E180674-5A78-708D-DBD7-C0751F33D522}"/>
                    </a:ext>
                  </a:extLst>
                </p14:cNvPr>
                <p14:cNvContentPartPr/>
                <p14:nvPr/>
              </p14:nvContentPartPr>
              <p14:xfrm>
                <a:off x="5065080" y="5091340"/>
                <a:ext cx="809640" cy="60480"/>
              </p14:xfrm>
            </p:contentPart>
          </mc:Choice>
          <mc:Fallback>
            <p:pic>
              <p:nvPicPr>
                <p:cNvPr id="214" name="Ink 213">
                  <a:extLst>
                    <a:ext uri="{FF2B5EF4-FFF2-40B4-BE49-F238E27FC236}">
                      <a16:creationId xmlns:a16="http://schemas.microsoft.com/office/drawing/2014/main" id="{4E180674-5A78-708D-DBD7-C0751F33D522}"/>
                    </a:ext>
                  </a:extLst>
                </p:cNvPr>
                <p:cNvPicPr/>
                <p:nvPr/>
              </p:nvPicPr>
              <p:blipFill>
                <a:blip r:embed="rId349"/>
                <a:stretch>
                  <a:fillRect/>
                </a:stretch>
              </p:blipFill>
              <p:spPr>
                <a:xfrm>
                  <a:off x="5047440" y="5073340"/>
                  <a:ext cx="8452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5" name="Ink 214">
                  <a:extLst>
                    <a:ext uri="{FF2B5EF4-FFF2-40B4-BE49-F238E27FC236}">
                      <a16:creationId xmlns:a16="http://schemas.microsoft.com/office/drawing/2014/main" id="{1575EA93-9359-2828-8222-20096F6AEE91}"/>
                    </a:ext>
                  </a:extLst>
                </p14:cNvPr>
                <p14:cNvContentPartPr/>
                <p14:nvPr/>
              </p14:nvContentPartPr>
              <p14:xfrm>
                <a:off x="3851880" y="5025820"/>
                <a:ext cx="1119960" cy="91800"/>
              </p14:xfrm>
            </p:contentPart>
          </mc:Choice>
          <mc:Fallback>
            <p:pic>
              <p:nvPicPr>
                <p:cNvPr id="215" name="Ink 214">
                  <a:extLst>
                    <a:ext uri="{FF2B5EF4-FFF2-40B4-BE49-F238E27FC236}">
                      <a16:creationId xmlns:a16="http://schemas.microsoft.com/office/drawing/2014/main" id="{1575EA93-9359-2828-8222-20096F6AEE91}"/>
                    </a:ext>
                  </a:extLst>
                </p:cNvPr>
                <p:cNvPicPr/>
                <p:nvPr/>
              </p:nvPicPr>
              <p:blipFill>
                <a:blip r:embed="rId351"/>
                <a:stretch>
                  <a:fillRect/>
                </a:stretch>
              </p:blipFill>
              <p:spPr>
                <a:xfrm>
                  <a:off x="3834240" y="5007820"/>
                  <a:ext cx="11556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6" name="Ink 215">
                  <a:extLst>
                    <a:ext uri="{FF2B5EF4-FFF2-40B4-BE49-F238E27FC236}">
                      <a16:creationId xmlns:a16="http://schemas.microsoft.com/office/drawing/2014/main" id="{ED402C32-4E2E-F797-687F-B6C81C8005FD}"/>
                    </a:ext>
                  </a:extLst>
                </p14:cNvPr>
                <p14:cNvContentPartPr/>
                <p14:nvPr/>
              </p14:nvContentPartPr>
              <p14:xfrm>
                <a:off x="3114240" y="5044540"/>
                <a:ext cx="790200" cy="72360"/>
              </p14:xfrm>
            </p:contentPart>
          </mc:Choice>
          <mc:Fallback>
            <p:pic>
              <p:nvPicPr>
                <p:cNvPr id="216" name="Ink 215">
                  <a:extLst>
                    <a:ext uri="{FF2B5EF4-FFF2-40B4-BE49-F238E27FC236}">
                      <a16:creationId xmlns:a16="http://schemas.microsoft.com/office/drawing/2014/main" id="{ED402C32-4E2E-F797-687F-B6C81C8005FD}"/>
                    </a:ext>
                  </a:extLst>
                </p:cNvPr>
                <p:cNvPicPr/>
                <p:nvPr/>
              </p:nvPicPr>
              <p:blipFill>
                <a:blip r:embed="rId353"/>
                <a:stretch>
                  <a:fillRect/>
                </a:stretch>
              </p:blipFill>
              <p:spPr>
                <a:xfrm>
                  <a:off x="3096240" y="5026900"/>
                  <a:ext cx="8258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7" name="Ink 216">
                  <a:extLst>
                    <a:ext uri="{FF2B5EF4-FFF2-40B4-BE49-F238E27FC236}">
                      <a16:creationId xmlns:a16="http://schemas.microsoft.com/office/drawing/2014/main" id="{B59B34A0-6E8F-DF86-E62E-146001FE5A80}"/>
                    </a:ext>
                  </a:extLst>
                </p14:cNvPr>
                <p14:cNvContentPartPr/>
                <p14:nvPr/>
              </p14:nvContentPartPr>
              <p14:xfrm>
                <a:off x="1907520" y="5061820"/>
                <a:ext cx="1022760" cy="60120"/>
              </p14:xfrm>
            </p:contentPart>
          </mc:Choice>
          <mc:Fallback>
            <p:pic>
              <p:nvPicPr>
                <p:cNvPr id="217" name="Ink 216">
                  <a:extLst>
                    <a:ext uri="{FF2B5EF4-FFF2-40B4-BE49-F238E27FC236}">
                      <a16:creationId xmlns:a16="http://schemas.microsoft.com/office/drawing/2014/main" id="{B59B34A0-6E8F-DF86-E62E-146001FE5A80}"/>
                    </a:ext>
                  </a:extLst>
                </p:cNvPr>
                <p:cNvPicPr/>
                <p:nvPr/>
              </p:nvPicPr>
              <p:blipFill>
                <a:blip r:embed="rId355"/>
                <a:stretch>
                  <a:fillRect/>
                </a:stretch>
              </p:blipFill>
              <p:spPr>
                <a:xfrm>
                  <a:off x="1889880" y="5043820"/>
                  <a:ext cx="10584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40" name="Ink 239">
                  <a:extLst>
                    <a:ext uri="{FF2B5EF4-FFF2-40B4-BE49-F238E27FC236}">
                      <a16:creationId xmlns:a16="http://schemas.microsoft.com/office/drawing/2014/main" id="{9C8B5039-5B2C-91BD-BFA1-CFBF83A697BB}"/>
                    </a:ext>
                  </a:extLst>
                </p14:cNvPr>
                <p14:cNvContentPartPr/>
                <p14:nvPr/>
              </p14:nvContentPartPr>
              <p14:xfrm>
                <a:off x="4304040" y="5009980"/>
                <a:ext cx="418320" cy="27000"/>
              </p14:xfrm>
            </p:contentPart>
          </mc:Choice>
          <mc:Fallback>
            <p:pic>
              <p:nvPicPr>
                <p:cNvPr id="240" name="Ink 239">
                  <a:extLst>
                    <a:ext uri="{FF2B5EF4-FFF2-40B4-BE49-F238E27FC236}">
                      <a16:creationId xmlns:a16="http://schemas.microsoft.com/office/drawing/2014/main" id="{9C8B5039-5B2C-91BD-BFA1-CFBF83A697BB}"/>
                    </a:ext>
                  </a:extLst>
                </p:cNvPr>
                <p:cNvPicPr/>
                <p:nvPr/>
              </p:nvPicPr>
              <p:blipFill>
                <a:blip r:embed="rId357"/>
                <a:stretch>
                  <a:fillRect/>
                </a:stretch>
              </p:blipFill>
              <p:spPr>
                <a:xfrm>
                  <a:off x="4286040" y="4991980"/>
                  <a:ext cx="4539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41" name="Ink 240">
                  <a:extLst>
                    <a:ext uri="{FF2B5EF4-FFF2-40B4-BE49-F238E27FC236}">
                      <a16:creationId xmlns:a16="http://schemas.microsoft.com/office/drawing/2014/main" id="{4EE46A22-3A47-1711-0508-243811B0E2F0}"/>
                    </a:ext>
                  </a:extLst>
                </p14:cNvPr>
                <p14:cNvContentPartPr/>
                <p14:nvPr/>
              </p14:nvContentPartPr>
              <p14:xfrm>
                <a:off x="3725880" y="5008540"/>
                <a:ext cx="254160" cy="42480"/>
              </p14:xfrm>
            </p:contentPart>
          </mc:Choice>
          <mc:Fallback>
            <p:pic>
              <p:nvPicPr>
                <p:cNvPr id="241" name="Ink 240">
                  <a:extLst>
                    <a:ext uri="{FF2B5EF4-FFF2-40B4-BE49-F238E27FC236}">
                      <a16:creationId xmlns:a16="http://schemas.microsoft.com/office/drawing/2014/main" id="{4EE46A22-3A47-1711-0508-243811B0E2F0}"/>
                    </a:ext>
                  </a:extLst>
                </p:cNvPr>
                <p:cNvPicPr/>
                <p:nvPr/>
              </p:nvPicPr>
              <p:blipFill>
                <a:blip r:embed="rId359"/>
                <a:stretch>
                  <a:fillRect/>
                </a:stretch>
              </p:blipFill>
              <p:spPr>
                <a:xfrm>
                  <a:off x="3707880" y="4990540"/>
                  <a:ext cx="289800" cy="7812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883900" cy="645160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39001"/>
            <a:ext cx="10388600" cy="6093976"/>
          </a:xfrm>
          <a:prstGeom prst="rect">
            <a:avLst/>
          </a:prstGeom>
          <a:noFill/>
        </p:spPr>
        <p:txBody>
          <a:bodyPr wrap="square" rtlCol="0">
            <a:spAutoFit/>
          </a:bodyPr>
          <a:lstStyle/>
          <a:p>
            <a:r>
              <a:rPr lang="en-US" sz="2400" b="1">
                <a:solidFill>
                  <a:srgbClr val="FFC000"/>
                </a:solidFill>
                <a:cs typeface="+mj-cs"/>
              </a:rPr>
              <a:t>Survey of California Policies that Affect Prisoners and Misdemeanor Crimes</a:t>
            </a:r>
          </a:p>
          <a:p>
            <a:endParaRPr lang="en-US" sz="1600">
              <a:solidFill>
                <a:srgbClr val="FFC000"/>
              </a:solidFill>
              <a:cs typeface="+mj-cs"/>
            </a:endParaRPr>
          </a:p>
          <a:p>
            <a:pPr marL="285750" indent="-285750">
              <a:buFont typeface="Arial" panose="020B0604020202020204" pitchFamily="34" charset="0"/>
              <a:buChar char="•"/>
            </a:pPr>
            <a:r>
              <a:rPr lang="en-US" sz="1750">
                <a:solidFill>
                  <a:srgbClr val="FFC000"/>
                </a:solidFill>
                <a:cs typeface="+mj-cs"/>
              </a:rPr>
              <a:t>In 2011, the U.S. Supreme Court ordered California to reduce its prison population by 33,000 inmates, citing overcrowding and inadequate health care as violations of the Eighth Amendment's prohibition of cruel and unusual punishment. ¹</a:t>
            </a:r>
          </a:p>
          <a:p>
            <a:pPr marL="285750" indent="-285750">
              <a:buFont typeface="Arial" panose="020B0604020202020204" pitchFamily="34" charset="0"/>
              <a:buChar char="•"/>
            </a:pPr>
            <a:r>
              <a:rPr lang="en-US" sz="1750">
                <a:solidFill>
                  <a:srgbClr val="92D050"/>
                </a:solidFill>
                <a:cs typeface="+mj-cs"/>
              </a:rPr>
              <a:t>In response, California passed a law (AB 109) that shifted the responsibility of supervising certain nonviolent, nonserious, and nonsexual offenders from the state to the counties. This law also allowed some offenders to serve their sentences in county jails instead of state prisons. ¹</a:t>
            </a:r>
          </a:p>
          <a:p>
            <a:pPr marL="285750" indent="-285750">
              <a:buFont typeface="Arial" panose="020B0604020202020204" pitchFamily="34" charset="0"/>
              <a:buChar char="•"/>
            </a:pPr>
            <a:r>
              <a:rPr lang="en-US" sz="1750">
                <a:solidFill>
                  <a:srgbClr val="00B0F0"/>
                </a:solidFill>
                <a:cs typeface="+mj-cs"/>
              </a:rPr>
              <a:t>In 2014, California voters approved Proposition 47, which reduced certain drug possession and property crimes from felonies to misdemeanors, and allowed offenders to petition for resentencing or reclassification of their convictions. This law also required the state to spend the savings from reduced incarceration on mental health, substance abuse, education, and victim services. ²</a:t>
            </a:r>
          </a:p>
          <a:p>
            <a:pPr marL="285750" indent="-285750">
              <a:buFont typeface="Arial" panose="020B0604020202020204" pitchFamily="34" charset="0"/>
              <a:buChar char="•"/>
            </a:pPr>
            <a:r>
              <a:rPr lang="en-US" sz="1750">
                <a:solidFill>
                  <a:srgbClr val="FFC000"/>
                </a:solidFill>
                <a:cs typeface="+mj-cs"/>
              </a:rPr>
              <a:t>In 2016, California voters approved Proposition 57, which increased parole and good behavior opportunities for felons convicted of nonviolent crimes, and gave them more credit for completing rehabilitation programs. This law also allowed judges, not prosecutors, to decide whether to try certain juveniles as adults in court. ²</a:t>
            </a:r>
          </a:p>
          <a:p>
            <a:pPr marL="285750" indent="-285750">
              <a:buFont typeface="Arial" panose="020B0604020202020204" pitchFamily="34" charset="0"/>
              <a:buChar char="•"/>
            </a:pPr>
            <a:r>
              <a:rPr lang="en-US" sz="1750">
                <a:solidFill>
                  <a:srgbClr val="92D050"/>
                </a:solidFill>
                <a:cs typeface="+mj-cs"/>
              </a:rPr>
              <a:t>In 2020, California voters rejected Proposition 20, which would have reversed some of the changes made by Propositions 47 and 57, and added more crimes to the list of violent felonies that are ineligible for early parole. This proposition also would have required DNA collection for certain misdemeanors, and increased penalties for repeat offenders of certain theft and fraud crimes. ³</a:t>
            </a:r>
          </a:p>
          <a:p>
            <a:pPr marL="285750" indent="-285750">
              <a:buFont typeface="Arial" panose="020B0604020202020204" pitchFamily="34" charset="0"/>
              <a:buChar char="•"/>
            </a:pPr>
            <a:r>
              <a:rPr lang="en-US" sz="1750">
                <a:solidFill>
                  <a:srgbClr val="00B0F0"/>
                </a:solidFill>
                <a:cs typeface="+mj-cs"/>
              </a:rPr>
              <a:t>In 2021, California Governor Gavin Newsom announced a plan to close two state prisons, one in Tracy and one in Susanville, as part of his budget proposal. He cited the declining prison population, the high cost of incarceration, and the need to invest in rehabilitation and reentry programs as the reasons for his decision.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7B8302A-68EA-0D71-00BA-B9D603C2809C}"/>
                  </a:ext>
                </a:extLst>
              </p14:cNvPr>
              <p14:cNvContentPartPr/>
              <p14:nvPr/>
            </p14:nvContentPartPr>
            <p14:xfrm>
              <a:off x="994200" y="1000300"/>
              <a:ext cx="375120" cy="128880"/>
            </p14:xfrm>
          </p:contentPart>
        </mc:Choice>
        <mc:Fallback>
          <p:pic>
            <p:nvPicPr>
              <p:cNvPr id="2" name="Ink 1">
                <a:extLst>
                  <a:ext uri="{FF2B5EF4-FFF2-40B4-BE49-F238E27FC236}">
                    <a16:creationId xmlns:a16="http://schemas.microsoft.com/office/drawing/2014/main" id="{47B8302A-68EA-0D71-00BA-B9D603C2809C}"/>
                  </a:ext>
                </a:extLst>
              </p:cNvPr>
              <p:cNvPicPr/>
              <p:nvPr/>
            </p:nvPicPr>
            <p:blipFill>
              <a:blip r:embed="rId5"/>
              <a:stretch>
                <a:fillRect/>
              </a:stretch>
            </p:blipFill>
            <p:spPr>
              <a:xfrm>
                <a:off x="976200" y="982660"/>
                <a:ext cx="4107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2A7B1D5-B6B5-01C8-E198-7A590029345F}"/>
                  </a:ext>
                </a:extLst>
              </p14:cNvPr>
              <p14:cNvContentPartPr/>
              <p14:nvPr/>
            </p14:nvContentPartPr>
            <p14:xfrm>
              <a:off x="8535480" y="1115860"/>
              <a:ext cx="572040" cy="17640"/>
            </p14:xfrm>
          </p:contentPart>
        </mc:Choice>
        <mc:Fallback>
          <p:pic>
            <p:nvPicPr>
              <p:cNvPr id="4" name="Ink 3">
                <a:extLst>
                  <a:ext uri="{FF2B5EF4-FFF2-40B4-BE49-F238E27FC236}">
                    <a16:creationId xmlns:a16="http://schemas.microsoft.com/office/drawing/2014/main" id="{D2A7B1D5-B6B5-01C8-E198-7A590029345F}"/>
                  </a:ext>
                </a:extLst>
              </p:cNvPr>
              <p:cNvPicPr/>
              <p:nvPr/>
            </p:nvPicPr>
            <p:blipFill>
              <a:blip r:embed="rId7"/>
              <a:stretch>
                <a:fillRect/>
              </a:stretch>
            </p:blipFill>
            <p:spPr>
              <a:xfrm>
                <a:off x="8517480" y="1097860"/>
                <a:ext cx="607680" cy="53280"/>
              </a:xfrm>
              <a:prstGeom prst="rect">
                <a:avLst/>
              </a:prstGeom>
            </p:spPr>
          </p:pic>
        </mc:Fallback>
      </mc:AlternateContent>
      <p:grpSp>
        <p:nvGrpSpPr>
          <p:cNvPr id="9" name="Group 8">
            <a:extLst>
              <a:ext uri="{FF2B5EF4-FFF2-40B4-BE49-F238E27FC236}">
                <a16:creationId xmlns:a16="http://schemas.microsoft.com/office/drawing/2014/main" id="{D6BED34B-0CB7-9F6D-AD44-9202F4C34AB3}"/>
              </a:ext>
            </a:extLst>
          </p:cNvPr>
          <p:cNvGrpSpPr/>
          <p:nvPr/>
        </p:nvGrpSpPr>
        <p:grpSpPr>
          <a:xfrm>
            <a:off x="274920" y="1525540"/>
            <a:ext cx="382320" cy="356400"/>
            <a:chOff x="274920" y="1525540"/>
            <a:chExt cx="382320" cy="35640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E72D139-7268-E08D-505D-E9C87B160044}"/>
                    </a:ext>
                  </a:extLst>
                </p14:cNvPr>
                <p14:cNvContentPartPr/>
                <p14:nvPr/>
              </p14:nvContentPartPr>
              <p14:xfrm>
                <a:off x="398400" y="1588540"/>
                <a:ext cx="93240" cy="123120"/>
              </p14:xfrm>
            </p:contentPart>
          </mc:Choice>
          <mc:Fallback>
            <p:pic>
              <p:nvPicPr>
                <p:cNvPr id="5" name="Ink 4">
                  <a:extLst>
                    <a:ext uri="{FF2B5EF4-FFF2-40B4-BE49-F238E27FC236}">
                      <a16:creationId xmlns:a16="http://schemas.microsoft.com/office/drawing/2014/main" id="{7E72D139-7268-E08D-505D-E9C87B160044}"/>
                    </a:ext>
                  </a:extLst>
                </p:cNvPr>
                <p:cNvPicPr/>
                <p:nvPr/>
              </p:nvPicPr>
              <p:blipFill>
                <a:blip r:embed="rId9"/>
                <a:stretch>
                  <a:fillRect/>
                </a:stretch>
              </p:blipFill>
              <p:spPr>
                <a:xfrm>
                  <a:off x="380760" y="1570540"/>
                  <a:ext cx="1288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11605B04-2164-BD73-4BA5-E3E8C4AF72F9}"/>
                    </a:ext>
                  </a:extLst>
                </p14:cNvPr>
                <p14:cNvContentPartPr/>
                <p14:nvPr/>
              </p14:nvContentPartPr>
              <p14:xfrm>
                <a:off x="274920" y="1525540"/>
                <a:ext cx="382320" cy="356400"/>
              </p14:xfrm>
            </p:contentPart>
          </mc:Choice>
          <mc:Fallback>
            <p:pic>
              <p:nvPicPr>
                <p:cNvPr id="7" name="Ink 6">
                  <a:extLst>
                    <a:ext uri="{FF2B5EF4-FFF2-40B4-BE49-F238E27FC236}">
                      <a16:creationId xmlns:a16="http://schemas.microsoft.com/office/drawing/2014/main" id="{11605B04-2164-BD73-4BA5-E3E8C4AF72F9}"/>
                    </a:ext>
                  </a:extLst>
                </p:cNvPr>
                <p:cNvPicPr/>
                <p:nvPr/>
              </p:nvPicPr>
              <p:blipFill>
                <a:blip r:embed="rId11"/>
                <a:stretch>
                  <a:fillRect/>
                </a:stretch>
              </p:blipFill>
              <p:spPr>
                <a:xfrm>
                  <a:off x="257280" y="1507900"/>
                  <a:ext cx="417960" cy="39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F400BDC5-D6F2-D537-5F0A-AA85C238842B}"/>
                  </a:ext>
                </a:extLst>
              </p14:cNvPr>
              <p14:cNvContentPartPr/>
              <p14:nvPr/>
            </p14:nvContentPartPr>
            <p14:xfrm>
              <a:off x="183480" y="2366500"/>
              <a:ext cx="357120" cy="345960"/>
            </p14:xfrm>
          </p:contentPart>
        </mc:Choice>
        <mc:Fallback>
          <p:pic>
            <p:nvPicPr>
              <p:cNvPr id="11" name="Ink 10">
                <a:extLst>
                  <a:ext uri="{FF2B5EF4-FFF2-40B4-BE49-F238E27FC236}">
                    <a16:creationId xmlns:a16="http://schemas.microsoft.com/office/drawing/2014/main" id="{F400BDC5-D6F2-D537-5F0A-AA85C238842B}"/>
                  </a:ext>
                </a:extLst>
              </p:cNvPr>
              <p:cNvPicPr/>
              <p:nvPr/>
            </p:nvPicPr>
            <p:blipFill>
              <a:blip r:embed="rId13"/>
              <a:stretch>
                <a:fillRect/>
              </a:stretch>
            </p:blipFill>
            <p:spPr>
              <a:xfrm>
                <a:off x="165480" y="2348860"/>
                <a:ext cx="392760" cy="381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FFE76D7E-E486-85F0-0FB8-942C90A2BED8}"/>
                  </a:ext>
                </a:extLst>
              </p14:cNvPr>
              <p14:cNvContentPartPr/>
              <p14:nvPr/>
            </p14:nvContentPartPr>
            <p14:xfrm>
              <a:off x="4993800" y="2707420"/>
              <a:ext cx="276120" cy="49680"/>
            </p14:xfrm>
          </p:contentPart>
        </mc:Choice>
        <mc:Fallback>
          <p:pic>
            <p:nvPicPr>
              <p:cNvPr id="12" name="Ink 11">
                <a:extLst>
                  <a:ext uri="{FF2B5EF4-FFF2-40B4-BE49-F238E27FC236}">
                    <a16:creationId xmlns:a16="http://schemas.microsoft.com/office/drawing/2014/main" id="{FFE76D7E-E486-85F0-0FB8-942C90A2BED8}"/>
                  </a:ext>
                </a:extLst>
              </p:cNvPr>
              <p:cNvPicPr/>
              <p:nvPr/>
            </p:nvPicPr>
            <p:blipFill>
              <a:blip r:embed="rId15"/>
              <a:stretch>
                <a:fillRect/>
              </a:stretch>
            </p:blipFill>
            <p:spPr>
              <a:xfrm>
                <a:off x="4975800" y="2689420"/>
                <a:ext cx="311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7E41445D-E60A-281F-B6FF-9F326EEF2C4C}"/>
                  </a:ext>
                </a:extLst>
              </p14:cNvPr>
              <p14:cNvContentPartPr/>
              <p14:nvPr/>
            </p14:nvContentPartPr>
            <p14:xfrm>
              <a:off x="8513160" y="2743420"/>
              <a:ext cx="4320" cy="3600"/>
            </p14:xfrm>
          </p:contentPart>
        </mc:Choice>
        <mc:Fallback>
          <p:pic>
            <p:nvPicPr>
              <p:cNvPr id="13" name="Ink 12">
                <a:extLst>
                  <a:ext uri="{FF2B5EF4-FFF2-40B4-BE49-F238E27FC236}">
                    <a16:creationId xmlns:a16="http://schemas.microsoft.com/office/drawing/2014/main" id="{7E41445D-E60A-281F-B6FF-9F326EEF2C4C}"/>
                  </a:ext>
                </a:extLst>
              </p:cNvPr>
              <p:cNvPicPr/>
              <p:nvPr/>
            </p:nvPicPr>
            <p:blipFill>
              <a:blip r:embed="rId17"/>
              <a:stretch>
                <a:fillRect/>
              </a:stretch>
            </p:blipFill>
            <p:spPr>
              <a:xfrm>
                <a:off x="8495520" y="2725780"/>
                <a:ext cx="39960" cy="39240"/>
              </a:xfrm>
              <a:prstGeom prst="rect">
                <a:avLst/>
              </a:prstGeom>
            </p:spPr>
          </p:pic>
        </mc:Fallback>
      </mc:AlternateContent>
      <p:grpSp>
        <p:nvGrpSpPr>
          <p:cNvPr id="16" name="Group 15">
            <a:extLst>
              <a:ext uri="{FF2B5EF4-FFF2-40B4-BE49-F238E27FC236}">
                <a16:creationId xmlns:a16="http://schemas.microsoft.com/office/drawing/2014/main" id="{90A40711-F980-B704-A96C-1A9E43B19702}"/>
              </a:ext>
            </a:extLst>
          </p:cNvPr>
          <p:cNvGrpSpPr/>
          <p:nvPr/>
        </p:nvGrpSpPr>
        <p:grpSpPr>
          <a:xfrm>
            <a:off x="1804920" y="2901100"/>
            <a:ext cx="2217600" cy="84240"/>
            <a:chOff x="1804920" y="2901100"/>
            <a:chExt cx="2217600" cy="84240"/>
          </a:xfrm>
        </p:grpSpPr>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C38A5F0B-0A2D-9142-5F64-766A72B0AEF2}"/>
                    </a:ext>
                  </a:extLst>
                </p14:cNvPr>
                <p14:cNvContentPartPr/>
                <p14:nvPr/>
              </p14:nvContentPartPr>
              <p14:xfrm>
                <a:off x="2111280" y="2974540"/>
                <a:ext cx="34560" cy="6480"/>
              </p14:xfrm>
            </p:contentPart>
          </mc:Choice>
          <mc:Fallback>
            <p:pic>
              <p:nvPicPr>
                <p:cNvPr id="14" name="Ink 13">
                  <a:extLst>
                    <a:ext uri="{FF2B5EF4-FFF2-40B4-BE49-F238E27FC236}">
                      <a16:creationId xmlns:a16="http://schemas.microsoft.com/office/drawing/2014/main" id="{C38A5F0B-0A2D-9142-5F64-766A72B0AEF2}"/>
                    </a:ext>
                  </a:extLst>
                </p:cNvPr>
                <p:cNvPicPr/>
                <p:nvPr/>
              </p:nvPicPr>
              <p:blipFill>
                <a:blip r:embed="rId19"/>
                <a:stretch>
                  <a:fillRect/>
                </a:stretch>
              </p:blipFill>
              <p:spPr>
                <a:xfrm>
                  <a:off x="2093280" y="2956900"/>
                  <a:ext cx="702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4EEE0FF9-3BE0-878D-6651-8A726C2FCBB8}"/>
                    </a:ext>
                  </a:extLst>
                </p14:cNvPr>
                <p14:cNvContentPartPr/>
                <p14:nvPr/>
              </p14:nvContentPartPr>
              <p14:xfrm>
                <a:off x="1804920" y="2901100"/>
                <a:ext cx="2217600" cy="84240"/>
              </p14:xfrm>
            </p:contentPart>
          </mc:Choice>
          <mc:Fallback>
            <p:pic>
              <p:nvPicPr>
                <p:cNvPr id="15" name="Ink 14">
                  <a:extLst>
                    <a:ext uri="{FF2B5EF4-FFF2-40B4-BE49-F238E27FC236}">
                      <a16:creationId xmlns:a16="http://schemas.microsoft.com/office/drawing/2014/main" id="{4EEE0FF9-3BE0-878D-6651-8A726C2FCBB8}"/>
                    </a:ext>
                  </a:extLst>
                </p:cNvPr>
                <p:cNvPicPr/>
                <p:nvPr/>
              </p:nvPicPr>
              <p:blipFill>
                <a:blip r:embed="rId21"/>
                <a:stretch>
                  <a:fillRect/>
                </a:stretch>
              </p:blipFill>
              <p:spPr>
                <a:xfrm>
                  <a:off x="1786920" y="2883460"/>
                  <a:ext cx="2253240" cy="119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3E51F1B7-F4DE-D43E-B814-68E15BFE1862}"/>
                  </a:ext>
                </a:extLst>
              </p14:cNvPr>
              <p14:cNvContentPartPr/>
              <p14:nvPr/>
            </p14:nvContentPartPr>
            <p14:xfrm>
              <a:off x="7837440" y="2957620"/>
              <a:ext cx="2511000" cy="51840"/>
            </p14:xfrm>
          </p:contentPart>
        </mc:Choice>
        <mc:Fallback>
          <p:pic>
            <p:nvPicPr>
              <p:cNvPr id="17" name="Ink 16">
                <a:extLst>
                  <a:ext uri="{FF2B5EF4-FFF2-40B4-BE49-F238E27FC236}">
                    <a16:creationId xmlns:a16="http://schemas.microsoft.com/office/drawing/2014/main" id="{3E51F1B7-F4DE-D43E-B814-68E15BFE1862}"/>
                  </a:ext>
                </a:extLst>
              </p:cNvPr>
              <p:cNvPicPr/>
              <p:nvPr/>
            </p:nvPicPr>
            <p:blipFill>
              <a:blip r:embed="rId23"/>
              <a:stretch>
                <a:fillRect/>
              </a:stretch>
            </p:blipFill>
            <p:spPr>
              <a:xfrm>
                <a:off x="7819800" y="2939620"/>
                <a:ext cx="25466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B1CB1C11-8936-C109-D99E-6276C4271C62}"/>
                  </a:ext>
                </a:extLst>
              </p14:cNvPr>
              <p14:cNvContentPartPr/>
              <p14:nvPr/>
            </p14:nvContentPartPr>
            <p14:xfrm>
              <a:off x="695040" y="3200980"/>
              <a:ext cx="1700280" cy="64080"/>
            </p14:xfrm>
          </p:contentPart>
        </mc:Choice>
        <mc:Fallback>
          <p:pic>
            <p:nvPicPr>
              <p:cNvPr id="18" name="Ink 17">
                <a:extLst>
                  <a:ext uri="{FF2B5EF4-FFF2-40B4-BE49-F238E27FC236}">
                    <a16:creationId xmlns:a16="http://schemas.microsoft.com/office/drawing/2014/main" id="{B1CB1C11-8936-C109-D99E-6276C4271C62}"/>
                  </a:ext>
                </a:extLst>
              </p:cNvPr>
              <p:cNvPicPr/>
              <p:nvPr/>
            </p:nvPicPr>
            <p:blipFill>
              <a:blip r:embed="rId25"/>
              <a:stretch>
                <a:fillRect/>
              </a:stretch>
            </p:blipFill>
            <p:spPr>
              <a:xfrm>
                <a:off x="677040" y="3182980"/>
                <a:ext cx="17359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012FFDB4-8575-249C-90B9-24ADFCD74E24}"/>
                  </a:ext>
                </a:extLst>
              </p14:cNvPr>
              <p14:cNvContentPartPr/>
              <p14:nvPr/>
            </p14:nvContentPartPr>
            <p14:xfrm>
              <a:off x="328560" y="3351460"/>
              <a:ext cx="316800" cy="353880"/>
            </p14:xfrm>
          </p:contentPart>
        </mc:Choice>
        <mc:Fallback>
          <p:pic>
            <p:nvPicPr>
              <p:cNvPr id="19" name="Ink 18">
                <a:extLst>
                  <a:ext uri="{FF2B5EF4-FFF2-40B4-BE49-F238E27FC236}">
                    <a16:creationId xmlns:a16="http://schemas.microsoft.com/office/drawing/2014/main" id="{012FFDB4-8575-249C-90B9-24ADFCD74E24}"/>
                  </a:ext>
                </a:extLst>
              </p:cNvPr>
              <p:cNvPicPr/>
              <p:nvPr/>
            </p:nvPicPr>
            <p:blipFill>
              <a:blip r:embed="rId27"/>
              <a:stretch>
                <a:fillRect/>
              </a:stretch>
            </p:blipFill>
            <p:spPr>
              <a:xfrm>
                <a:off x="310560" y="3333460"/>
                <a:ext cx="35244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917489E6-24F9-B33B-ED9E-0B08225248D7}"/>
                  </a:ext>
                </a:extLst>
              </p14:cNvPr>
              <p14:cNvContentPartPr/>
              <p14:nvPr/>
            </p14:nvContentPartPr>
            <p14:xfrm>
              <a:off x="4949520" y="3770860"/>
              <a:ext cx="313560" cy="51840"/>
            </p14:xfrm>
          </p:contentPart>
        </mc:Choice>
        <mc:Fallback>
          <p:pic>
            <p:nvPicPr>
              <p:cNvPr id="20" name="Ink 19">
                <a:extLst>
                  <a:ext uri="{FF2B5EF4-FFF2-40B4-BE49-F238E27FC236}">
                    <a16:creationId xmlns:a16="http://schemas.microsoft.com/office/drawing/2014/main" id="{917489E6-24F9-B33B-ED9E-0B08225248D7}"/>
                  </a:ext>
                </a:extLst>
              </p:cNvPr>
              <p:cNvPicPr/>
              <p:nvPr/>
            </p:nvPicPr>
            <p:blipFill>
              <a:blip r:embed="rId29"/>
              <a:stretch>
                <a:fillRect/>
              </a:stretch>
            </p:blipFill>
            <p:spPr>
              <a:xfrm>
                <a:off x="4931520" y="3753220"/>
                <a:ext cx="349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FF728D3A-C43B-26AD-10BF-97F8A722564B}"/>
                  </a:ext>
                </a:extLst>
              </p14:cNvPr>
              <p14:cNvContentPartPr/>
              <p14:nvPr/>
            </p14:nvContentPartPr>
            <p14:xfrm>
              <a:off x="4241760" y="4310140"/>
              <a:ext cx="9000" cy="5040"/>
            </p14:xfrm>
          </p:contentPart>
        </mc:Choice>
        <mc:Fallback>
          <p:pic>
            <p:nvPicPr>
              <p:cNvPr id="21" name="Ink 20">
                <a:extLst>
                  <a:ext uri="{FF2B5EF4-FFF2-40B4-BE49-F238E27FC236}">
                    <a16:creationId xmlns:a16="http://schemas.microsoft.com/office/drawing/2014/main" id="{FF728D3A-C43B-26AD-10BF-97F8A722564B}"/>
                  </a:ext>
                </a:extLst>
              </p:cNvPr>
              <p:cNvPicPr/>
              <p:nvPr/>
            </p:nvPicPr>
            <p:blipFill>
              <a:blip r:embed="rId31"/>
              <a:stretch>
                <a:fillRect/>
              </a:stretch>
            </p:blipFill>
            <p:spPr>
              <a:xfrm>
                <a:off x="4224120" y="4292140"/>
                <a:ext cx="446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566BED52-DE1F-9A55-CF6F-F01E0EAE0621}"/>
                  </a:ext>
                </a:extLst>
              </p14:cNvPr>
              <p14:cNvContentPartPr/>
              <p14:nvPr/>
            </p14:nvContentPartPr>
            <p14:xfrm>
              <a:off x="305520" y="4180900"/>
              <a:ext cx="339840" cy="386640"/>
            </p14:xfrm>
          </p:contentPart>
        </mc:Choice>
        <mc:Fallback>
          <p:pic>
            <p:nvPicPr>
              <p:cNvPr id="22" name="Ink 21">
                <a:extLst>
                  <a:ext uri="{FF2B5EF4-FFF2-40B4-BE49-F238E27FC236}">
                    <a16:creationId xmlns:a16="http://schemas.microsoft.com/office/drawing/2014/main" id="{566BED52-DE1F-9A55-CF6F-F01E0EAE0621}"/>
                  </a:ext>
                </a:extLst>
              </p:cNvPr>
              <p:cNvPicPr/>
              <p:nvPr/>
            </p:nvPicPr>
            <p:blipFill>
              <a:blip r:embed="rId33"/>
              <a:stretch>
                <a:fillRect/>
              </a:stretch>
            </p:blipFill>
            <p:spPr>
              <a:xfrm>
                <a:off x="287880" y="4162900"/>
                <a:ext cx="375480" cy="422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E86FD22F-886B-3001-6F47-8E7D7424A9C4}"/>
                  </a:ext>
                </a:extLst>
              </p14:cNvPr>
              <p14:cNvContentPartPr/>
              <p14:nvPr/>
            </p14:nvContentPartPr>
            <p14:xfrm>
              <a:off x="4696080" y="4569340"/>
              <a:ext cx="473760" cy="32400"/>
            </p14:xfrm>
          </p:contentPart>
        </mc:Choice>
        <mc:Fallback>
          <p:pic>
            <p:nvPicPr>
              <p:cNvPr id="23" name="Ink 22">
                <a:extLst>
                  <a:ext uri="{FF2B5EF4-FFF2-40B4-BE49-F238E27FC236}">
                    <a16:creationId xmlns:a16="http://schemas.microsoft.com/office/drawing/2014/main" id="{E86FD22F-886B-3001-6F47-8E7D7424A9C4}"/>
                  </a:ext>
                </a:extLst>
              </p:cNvPr>
              <p:cNvPicPr/>
              <p:nvPr/>
            </p:nvPicPr>
            <p:blipFill>
              <a:blip r:embed="rId35"/>
              <a:stretch>
                <a:fillRect/>
              </a:stretch>
            </p:blipFill>
            <p:spPr>
              <a:xfrm>
                <a:off x="4678080" y="4551340"/>
                <a:ext cx="5094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76E1E2CE-1D92-2A84-8DAE-4B5C37C64E77}"/>
                  </a:ext>
                </a:extLst>
              </p14:cNvPr>
              <p14:cNvContentPartPr/>
              <p14:nvPr/>
            </p14:nvContentPartPr>
            <p14:xfrm>
              <a:off x="1855680" y="4801540"/>
              <a:ext cx="953640" cy="71280"/>
            </p14:xfrm>
          </p:contentPart>
        </mc:Choice>
        <mc:Fallback>
          <p:pic>
            <p:nvPicPr>
              <p:cNvPr id="24" name="Ink 23">
                <a:extLst>
                  <a:ext uri="{FF2B5EF4-FFF2-40B4-BE49-F238E27FC236}">
                    <a16:creationId xmlns:a16="http://schemas.microsoft.com/office/drawing/2014/main" id="{76E1E2CE-1D92-2A84-8DAE-4B5C37C64E77}"/>
                  </a:ext>
                </a:extLst>
              </p:cNvPr>
              <p:cNvPicPr/>
              <p:nvPr/>
            </p:nvPicPr>
            <p:blipFill>
              <a:blip r:embed="rId37"/>
              <a:stretch>
                <a:fillRect/>
              </a:stretch>
            </p:blipFill>
            <p:spPr>
              <a:xfrm>
                <a:off x="1837680" y="4783540"/>
                <a:ext cx="9892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708EB9B6-C528-5537-A0F4-AB034836D996}"/>
                  </a:ext>
                </a:extLst>
              </p14:cNvPr>
              <p14:cNvContentPartPr/>
              <p14:nvPr/>
            </p14:nvContentPartPr>
            <p14:xfrm>
              <a:off x="310560" y="5260540"/>
              <a:ext cx="352440" cy="369000"/>
            </p14:xfrm>
          </p:contentPart>
        </mc:Choice>
        <mc:Fallback>
          <p:pic>
            <p:nvPicPr>
              <p:cNvPr id="25" name="Ink 24">
                <a:extLst>
                  <a:ext uri="{FF2B5EF4-FFF2-40B4-BE49-F238E27FC236}">
                    <a16:creationId xmlns:a16="http://schemas.microsoft.com/office/drawing/2014/main" id="{708EB9B6-C528-5537-A0F4-AB034836D996}"/>
                  </a:ext>
                </a:extLst>
              </p:cNvPr>
              <p:cNvPicPr/>
              <p:nvPr/>
            </p:nvPicPr>
            <p:blipFill>
              <a:blip r:embed="rId39"/>
              <a:stretch>
                <a:fillRect/>
              </a:stretch>
            </p:blipFill>
            <p:spPr>
              <a:xfrm>
                <a:off x="292560" y="5242900"/>
                <a:ext cx="38808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B0941A40-F97E-BC39-DE12-005EF6CA19B6}"/>
                  </a:ext>
                </a:extLst>
              </p14:cNvPr>
              <p14:cNvContentPartPr/>
              <p14:nvPr/>
            </p14:nvContentPartPr>
            <p14:xfrm>
              <a:off x="3749280" y="5922580"/>
              <a:ext cx="1044000" cy="37440"/>
            </p14:xfrm>
          </p:contentPart>
        </mc:Choice>
        <mc:Fallback>
          <p:pic>
            <p:nvPicPr>
              <p:cNvPr id="26" name="Ink 25">
                <a:extLst>
                  <a:ext uri="{FF2B5EF4-FFF2-40B4-BE49-F238E27FC236}">
                    <a16:creationId xmlns:a16="http://schemas.microsoft.com/office/drawing/2014/main" id="{B0941A40-F97E-BC39-DE12-005EF6CA19B6}"/>
                  </a:ext>
                </a:extLst>
              </p:cNvPr>
              <p:cNvPicPr/>
              <p:nvPr/>
            </p:nvPicPr>
            <p:blipFill>
              <a:blip r:embed="rId41"/>
              <a:stretch>
                <a:fillRect/>
              </a:stretch>
            </p:blipFill>
            <p:spPr>
              <a:xfrm>
                <a:off x="3731280" y="5904940"/>
                <a:ext cx="1079640" cy="73080"/>
              </a:xfrm>
              <a:prstGeom prst="rect">
                <a:avLst/>
              </a:prstGeom>
            </p:spPr>
          </p:pic>
        </mc:Fallback>
      </mc:AlternateContent>
      <p:grpSp>
        <p:nvGrpSpPr>
          <p:cNvPr id="29" name="Group 28">
            <a:extLst>
              <a:ext uri="{FF2B5EF4-FFF2-40B4-BE49-F238E27FC236}">
                <a16:creationId xmlns:a16="http://schemas.microsoft.com/office/drawing/2014/main" id="{BFAB27F2-49D6-5EA3-5C7A-858664A71B52}"/>
              </a:ext>
            </a:extLst>
          </p:cNvPr>
          <p:cNvGrpSpPr/>
          <p:nvPr/>
        </p:nvGrpSpPr>
        <p:grpSpPr>
          <a:xfrm>
            <a:off x="6452160" y="5851300"/>
            <a:ext cx="3686760" cy="85680"/>
            <a:chOff x="6452160" y="5851300"/>
            <a:chExt cx="3686760" cy="85680"/>
          </a:xfrm>
        </p:grpSpPr>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1E8D2953-EADD-D41F-84F6-9A6612554601}"/>
                    </a:ext>
                  </a:extLst>
                </p14:cNvPr>
                <p14:cNvContentPartPr/>
                <p14:nvPr/>
              </p14:nvContentPartPr>
              <p14:xfrm>
                <a:off x="6452160" y="5851300"/>
                <a:ext cx="1868760" cy="73800"/>
              </p14:xfrm>
            </p:contentPart>
          </mc:Choice>
          <mc:Fallback>
            <p:pic>
              <p:nvPicPr>
                <p:cNvPr id="27" name="Ink 26">
                  <a:extLst>
                    <a:ext uri="{FF2B5EF4-FFF2-40B4-BE49-F238E27FC236}">
                      <a16:creationId xmlns:a16="http://schemas.microsoft.com/office/drawing/2014/main" id="{1E8D2953-EADD-D41F-84F6-9A6612554601}"/>
                    </a:ext>
                  </a:extLst>
                </p:cNvPr>
                <p:cNvPicPr/>
                <p:nvPr/>
              </p:nvPicPr>
              <p:blipFill>
                <a:blip r:embed="rId43"/>
                <a:stretch>
                  <a:fillRect/>
                </a:stretch>
              </p:blipFill>
              <p:spPr>
                <a:xfrm>
                  <a:off x="6434160" y="5833300"/>
                  <a:ext cx="1904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A3D3FC4C-1AF2-9EC2-CFE4-044FEECAA939}"/>
                    </a:ext>
                  </a:extLst>
                </p14:cNvPr>
                <p14:cNvContentPartPr/>
                <p14:nvPr/>
              </p14:nvContentPartPr>
              <p14:xfrm>
                <a:off x="9524760" y="5902780"/>
                <a:ext cx="614160" cy="34200"/>
              </p14:xfrm>
            </p:contentPart>
          </mc:Choice>
          <mc:Fallback>
            <p:pic>
              <p:nvPicPr>
                <p:cNvPr id="28" name="Ink 27">
                  <a:extLst>
                    <a:ext uri="{FF2B5EF4-FFF2-40B4-BE49-F238E27FC236}">
                      <a16:creationId xmlns:a16="http://schemas.microsoft.com/office/drawing/2014/main" id="{A3D3FC4C-1AF2-9EC2-CFE4-044FEECAA939}"/>
                    </a:ext>
                  </a:extLst>
                </p:cNvPr>
                <p:cNvPicPr/>
                <p:nvPr/>
              </p:nvPicPr>
              <p:blipFill>
                <a:blip r:embed="rId45"/>
                <a:stretch>
                  <a:fillRect/>
                </a:stretch>
              </p:blipFill>
              <p:spPr>
                <a:xfrm>
                  <a:off x="9507120" y="5885140"/>
                  <a:ext cx="649800" cy="69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D53719ED-FF0B-7839-F436-720A320B3D66}"/>
                  </a:ext>
                </a:extLst>
              </p14:cNvPr>
              <p14:cNvContentPartPr/>
              <p14:nvPr/>
            </p14:nvContentPartPr>
            <p14:xfrm>
              <a:off x="1059360" y="6009700"/>
              <a:ext cx="596520" cy="93240"/>
            </p14:xfrm>
          </p:contentPart>
        </mc:Choice>
        <mc:Fallback>
          <p:pic>
            <p:nvPicPr>
              <p:cNvPr id="30" name="Ink 29">
                <a:extLst>
                  <a:ext uri="{FF2B5EF4-FFF2-40B4-BE49-F238E27FC236}">
                    <a16:creationId xmlns:a16="http://schemas.microsoft.com/office/drawing/2014/main" id="{D53719ED-FF0B-7839-F436-720A320B3D66}"/>
                  </a:ext>
                </a:extLst>
              </p:cNvPr>
              <p:cNvPicPr/>
              <p:nvPr/>
            </p:nvPicPr>
            <p:blipFill>
              <a:blip r:embed="rId47"/>
              <a:stretch>
                <a:fillRect/>
              </a:stretch>
            </p:blipFill>
            <p:spPr>
              <a:xfrm>
                <a:off x="1041360" y="5991700"/>
                <a:ext cx="632160" cy="128880"/>
              </a:xfrm>
              <a:prstGeom prst="rect">
                <a:avLst/>
              </a:prstGeom>
            </p:spPr>
          </p:pic>
        </mc:Fallback>
      </mc:AlternateContent>
      <p:grpSp>
        <p:nvGrpSpPr>
          <p:cNvPr id="34" name="Group 33">
            <a:extLst>
              <a:ext uri="{FF2B5EF4-FFF2-40B4-BE49-F238E27FC236}">
                <a16:creationId xmlns:a16="http://schemas.microsoft.com/office/drawing/2014/main" id="{36F0B7E6-3620-70F3-84ED-B72A81C0DD7E}"/>
              </a:ext>
            </a:extLst>
          </p:cNvPr>
          <p:cNvGrpSpPr/>
          <p:nvPr/>
        </p:nvGrpSpPr>
        <p:grpSpPr>
          <a:xfrm>
            <a:off x="4029000" y="6178180"/>
            <a:ext cx="3237120" cy="81360"/>
            <a:chOff x="4029000" y="6178180"/>
            <a:chExt cx="3237120" cy="81360"/>
          </a:xfrm>
        </p:grpSpPr>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58A62ABE-3D8A-51B7-9F90-64C040F7C3A5}"/>
                    </a:ext>
                  </a:extLst>
                </p14:cNvPr>
                <p14:cNvContentPartPr/>
                <p14:nvPr/>
              </p14:nvContentPartPr>
              <p14:xfrm>
                <a:off x="4029000" y="6178180"/>
                <a:ext cx="1277640" cy="37800"/>
              </p14:xfrm>
            </p:contentPart>
          </mc:Choice>
          <mc:Fallback>
            <p:pic>
              <p:nvPicPr>
                <p:cNvPr id="31" name="Ink 30">
                  <a:extLst>
                    <a:ext uri="{FF2B5EF4-FFF2-40B4-BE49-F238E27FC236}">
                      <a16:creationId xmlns:a16="http://schemas.microsoft.com/office/drawing/2014/main" id="{58A62ABE-3D8A-51B7-9F90-64C040F7C3A5}"/>
                    </a:ext>
                  </a:extLst>
                </p:cNvPr>
                <p:cNvPicPr/>
                <p:nvPr/>
              </p:nvPicPr>
              <p:blipFill>
                <a:blip r:embed="rId49"/>
                <a:stretch>
                  <a:fillRect/>
                </a:stretch>
              </p:blipFill>
              <p:spPr>
                <a:xfrm>
                  <a:off x="4011000" y="6160540"/>
                  <a:ext cx="13132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Ink 31">
                  <a:extLst>
                    <a:ext uri="{FF2B5EF4-FFF2-40B4-BE49-F238E27FC236}">
                      <a16:creationId xmlns:a16="http://schemas.microsoft.com/office/drawing/2014/main" id="{24ED45CF-0496-1ADF-FA4A-5A560226D1AB}"/>
                    </a:ext>
                  </a:extLst>
                </p14:cNvPr>
                <p14:cNvContentPartPr/>
                <p14:nvPr/>
              </p14:nvContentPartPr>
              <p14:xfrm>
                <a:off x="6192240" y="6239740"/>
                <a:ext cx="1073880" cy="19800"/>
              </p14:xfrm>
            </p:contentPart>
          </mc:Choice>
          <mc:Fallback>
            <p:pic>
              <p:nvPicPr>
                <p:cNvPr id="32" name="Ink 31">
                  <a:extLst>
                    <a:ext uri="{FF2B5EF4-FFF2-40B4-BE49-F238E27FC236}">
                      <a16:creationId xmlns:a16="http://schemas.microsoft.com/office/drawing/2014/main" id="{24ED45CF-0496-1ADF-FA4A-5A560226D1AB}"/>
                    </a:ext>
                  </a:extLst>
                </p:cNvPr>
                <p:cNvPicPr/>
                <p:nvPr/>
              </p:nvPicPr>
              <p:blipFill>
                <a:blip r:embed="rId51"/>
                <a:stretch>
                  <a:fillRect/>
                </a:stretch>
              </p:blipFill>
              <p:spPr>
                <a:xfrm>
                  <a:off x="6174600" y="6222100"/>
                  <a:ext cx="1109520" cy="55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33" name="Ink 32">
                <a:extLst>
                  <a:ext uri="{FF2B5EF4-FFF2-40B4-BE49-F238E27FC236}">
                    <a16:creationId xmlns:a16="http://schemas.microsoft.com/office/drawing/2014/main" id="{1F6F77AA-527D-3F38-AF71-4A2FE684CDF8}"/>
                  </a:ext>
                </a:extLst>
              </p14:cNvPr>
              <p14:cNvContentPartPr/>
              <p14:nvPr/>
            </p14:nvContentPartPr>
            <p14:xfrm>
              <a:off x="8923200" y="6231820"/>
              <a:ext cx="863640" cy="15840"/>
            </p14:xfrm>
          </p:contentPart>
        </mc:Choice>
        <mc:Fallback>
          <p:pic>
            <p:nvPicPr>
              <p:cNvPr id="33" name="Ink 32">
                <a:extLst>
                  <a:ext uri="{FF2B5EF4-FFF2-40B4-BE49-F238E27FC236}">
                    <a16:creationId xmlns:a16="http://schemas.microsoft.com/office/drawing/2014/main" id="{1F6F77AA-527D-3F38-AF71-4A2FE684CDF8}"/>
                  </a:ext>
                </a:extLst>
              </p:cNvPr>
              <p:cNvPicPr/>
              <p:nvPr/>
            </p:nvPicPr>
            <p:blipFill>
              <a:blip r:embed="rId53"/>
              <a:stretch>
                <a:fillRect/>
              </a:stretch>
            </p:blipFill>
            <p:spPr>
              <a:xfrm>
                <a:off x="8905560" y="6213820"/>
                <a:ext cx="8992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Ink 34">
                <a:extLst>
                  <a:ext uri="{FF2B5EF4-FFF2-40B4-BE49-F238E27FC236}">
                    <a16:creationId xmlns:a16="http://schemas.microsoft.com/office/drawing/2014/main" id="{549B0456-A9D9-F7FF-A201-125AB9D1795E}"/>
                  </a:ext>
                </a:extLst>
              </p14:cNvPr>
              <p14:cNvContentPartPr/>
              <p14:nvPr/>
            </p14:nvContentPartPr>
            <p14:xfrm>
              <a:off x="10273200" y="5165860"/>
              <a:ext cx="313920" cy="1131480"/>
            </p14:xfrm>
          </p:contentPart>
        </mc:Choice>
        <mc:Fallback>
          <p:pic>
            <p:nvPicPr>
              <p:cNvPr id="35" name="Ink 34">
                <a:extLst>
                  <a:ext uri="{FF2B5EF4-FFF2-40B4-BE49-F238E27FC236}">
                    <a16:creationId xmlns:a16="http://schemas.microsoft.com/office/drawing/2014/main" id="{549B0456-A9D9-F7FF-A201-125AB9D1795E}"/>
                  </a:ext>
                </a:extLst>
              </p:cNvPr>
              <p:cNvPicPr/>
              <p:nvPr/>
            </p:nvPicPr>
            <p:blipFill>
              <a:blip r:embed="rId55"/>
              <a:stretch>
                <a:fillRect/>
              </a:stretch>
            </p:blipFill>
            <p:spPr>
              <a:xfrm>
                <a:off x="10255560" y="5148220"/>
                <a:ext cx="349560" cy="1167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Ink 35">
                <a:extLst>
                  <a:ext uri="{FF2B5EF4-FFF2-40B4-BE49-F238E27FC236}">
                    <a16:creationId xmlns:a16="http://schemas.microsoft.com/office/drawing/2014/main" id="{263E8B3F-1219-6157-C9F8-D5F8DC13FC93}"/>
                  </a:ext>
                </a:extLst>
              </p14:cNvPr>
              <p14:cNvContentPartPr/>
              <p14:nvPr/>
            </p14:nvContentPartPr>
            <p14:xfrm>
              <a:off x="426480" y="5136340"/>
              <a:ext cx="276840" cy="1231560"/>
            </p14:xfrm>
          </p:contentPart>
        </mc:Choice>
        <mc:Fallback>
          <p:pic>
            <p:nvPicPr>
              <p:cNvPr id="36" name="Ink 35">
                <a:extLst>
                  <a:ext uri="{FF2B5EF4-FFF2-40B4-BE49-F238E27FC236}">
                    <a16:creationId xmlns:a16="http://schemas.microsoft.com/office/drawing/2014/main" id="{263E8B3F-1219-6157-C9F8-D5F8DC13FC93}"/>
                  </a:ext>
                </a:extLst>
              </p:cNvPr>
              <p:cNvPicPr/>
              <p:nvPr/>
            </p:nvPicPr>
            <p:blipFill>
              <a:blip r:embed="rId57"/>
              <a:stretch>
                <a:fillRect/>
              </a:stretch>
            </p:blipFill>
            <p:spPr>
              <a:xfrm>
                <a:off x="408840" y="5118340"/>
                <a:ext cx="312480" cy="1267200"/>
              </a:xfrm>
              <a:prstGeom prst="rect">
                <a:avLst/>
              </a:prstGeom>
            </p:spPr>
          </p:pic>
        </mc:Fallback>
      </mc:AlternateContent>
    </p:spTree>
    <p:extLst>
      <p:ext uri="{BB962C8B-B14F-4D97-AF65-F5344CB8AC3E}">
        <p14:creationId xmlns:p14="http://schemas.microsoft.com/office/powerpoint/2010/main" val="710016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92026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07950"/>
            <a:ext cx="8928100" cy="5509200"/>
          </a:xfrm>
          <a:prstGeom prst="rect">
            <a:avLst/>
          </a:prstGeom>
          <a:noFill/>
        </p:spPr>
        <p:txBody>
          <a:bodyPr wrap="square" rtlCol="0">
            <a:spAutoFit/>
          </a:bodyPr>
          <a:lstStyle/>
          <a:p>
            <a:pPr algn="r"/>
            <a:r>
              <a:rPr lang="he-IL" sz="3200" b="1">
                <a:solidFill>
                  <a:srgbClr val="FFFF00"/>
                </a:solidFill>
                <a:cs typeface="+mj-cs"/>
              </a:rPr>
              <a:t>ספר שמות פרק ג</a:t>
            </a:r>
          </a:p>
          <a:p>
            <a:pPr algn="r"/>
            <a:r>
              <a:rPr lang="he-IL" sz="3200">
                <a:solidFill>
                  <a:srgbClr val="FFFF00"/>
                </a:solidFill>
                <a:cs typeface="+mj-cs"/>
              </a:rPr>
              <a:t>יד   וַיֹּאמֶר אֱלֹהִים אֶל-מֹשֶׁה אֶהְיֶה אֲשֶׁר אֶהְיֶה וַיֹּאמֶר כֹּה תֹאמַר לִבְנֵי יִשְֹרָאֵל אֶהְיֶה שְׁלָחַנִי אֲלֵיכֶם: טו   וַיֹּאמֶר עוֹד אֱלֹהִים אֶל-מֹשֶׁה כֹּה תֹאמַר אֶל-בְּנֵי יִשְֹרָאֵל יְהֹוָה אֱלֹהֵי אֲבֹתֵיכֶם אֱלֹהֵי אַבְרָהָם אֱלֹהֵי יִצְחָק וֵאלֹהֵי יַעֲקֹב שְׁלָחַנִי אֲלֵיכֶם זֶה-שְּׁמִי לְעֹלָם וְזֶה זִכְרִי לְדֹר דֹּר: </a:t>
            </a:r>
          </a:p>
          <a:p>
            <a:pPr algn="r"/>
            <a:endParaRPr lang="he-IL" sz="2400" b="1">
              <a:solidFill>
                <a:schemeClr val="bg1"/>
              </a:solidFill>
              <a:cs typeface="+mj-cs"/>
            </a:endParaRPr>
          </a:p>
          <a:p>
            <a:r>
              <a:rPr lang="en-US" sz="2400" b="1">
                <a:solidFill>
                  <a:srgbClr val="FFC000"/>
                </a:solidFill>
                <a:cs typeface="+mj-cs"/>
              </a:rPr>
              <a:t>Shemot / Exodus 3:14–15  </a:t>
            </a:r>
          </a:p>
          <a:p>
            <a:pPr algn="just"/>
            <a:r>
              <a:rPr lang="en-US" sz="2400">
                <a:solidFill>
                  <a:srgbClr val="FFC000"/>
                </a:solidFill>
                <a:cs typeface="+mj-cs"/>
              </a:rPr>
              <a:t>3:14 And God said unto Moses, I AM THAT I AM: and he said, Thus shalt thou say unto the children of Israel, I AM hath sent me unto you. 3:15 And God said moreover unto Moses, Thus shalt thou say unto the children of Israel, The LORD God of your fathers, the God of Abraham, the God of Isaac, and the God of Jacob, hath sent me unto you: this is my name for ever, and this is my memorial unto all generations.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07510E9A-D894-6529-DCCA-B2E54380CDBE}"/>
              </a:ext>
            </a:extLst>
          </p:cNvPr>
          <p:cNvGrpSpPr/>
          <p:nvPr/>
        </p:nvGrpSpPr>
        <p:grpSpPr>
          <a:xfrm>
            <a:off x="5680320" y="1160860"/>
            <a:ext cx="3016440" cy="114120"/>
            <a:chOff x="5680320" y="1160860"/>
            <a:chExt cx="3016440" cy="1141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822B6C9-03E6-5CAC-8C93-832EFE8A4D39}"/>
                    </a:ext>
                  </a:extLst>
                </p14:cNvPr>
                <p14:cNvContentPartPr/>
                <p14:nvPr/>
              </p14:nvContentPartPr>
              <p14:xfrm>
                <a:off x="8636280" y="1174900"/>
                <a:ext cx="60480" cy="48960"/>
              </p14:xfrm>
            </p:contentPart>
          </mc:Choice>
          <mc:Fallback>
            <p:pic>
              <p:nvPicPr>
                <p:cNvPr id="2" name="Ink 1">
                  <a:extLst>
                    <a:ext uri="{FF2B5EF4-FFF2-40B4-BE49-F238E27FC236}">
                      <a16:creationId xmlns:a16="http://schemas.microsoft.com/office/drawing/2014/main" id="{5822B6C9-03E6-5CAC-8C93-832EFE8A4D39}"/>
                    </a:ext>
                  </a:extLst>
                </p:cNvPr>
                <p:cNvPicPr/>
                <p:nvPr/>
              </p:nvPicPr>
              <p:blipFill>
                <a:blip r:embed="rId5"/>
                <a:stretch>
                  <a:fillRect/>
                </a:stretch>
              </p:blipFill>
              <p:spPr>
                <a:xfrm>
                  <a:off x="8618280" y="1157260"/>
                  <a:ext cx="961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8D40089-158A-E841-CA5A-A08D50328073}"/>
                    </a:ext>
                  </a:extLst>
                </p14:cNvPr>
                <p14:cNvContentPartPr/>
                <p14:nvPr/>
              </p14:nvContentPartPr>
              <p14:xfrm>
                <a:off x="5680320" y="1160860"/>
                <a:ext cx="2935800" cy="114120"/>
              </p14:xfrm>
            </p:contentPart>
          </mc:Choice>
          <mc:Fallback>
            <p:pic>
              <p:nvPicPr>
                <p:cNvPr id="4" name="Ink 3">
                  <a:extLst>
                    <a:ext uri="{FF2B5EF4-FFF2-40B4-BE49-F238E27FC236}">
                      <a16:creationId xmlns:a16="http://schemas.microsoft.com/office/drawing/2014/main" id="{B8D40089-158A-E841-CA5A-A08D50328073}"/>
                    </a:ext>
                  </a:extLst>
                </p:cNvPr>
                <p:cNvPicPr/>
                <p:nvPr/>
              </p:nvPicPr>
              <p:blipFill>
                <a:blip r:embed="rId7"/>
                <a:stretch>
                  <a:fillRect/>
                </a:stretch>
              </p:blipFill>
              <p:spPr>
                <a:xfrm>
                  <a:off x="5662320" y="1143220"/>
                  <a:ext cx="2971440" cy="149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F2DC025A-CC18-6B13-C13F-7563839ED9BD}"/>
                  </a:ext>
                </a:extLst>
              </p14:cNvPr>
              <p14:cNvContentPartPr/>
              <p14:nvPr/>
            </p14:nvContentPartPr>
            <p14:xfrm>
              <a:off x="3210360" y="1147180"/>
              <a:ext cx="2203200" cy="52200"/>
            </p14:xfrm>
          </p:contentPart>
        </mc:Choice>
        <mc:Fallback>
          <p:pic>
            <p:nvPicPr>
              <p:cNvPr id="7" name="Ink 6">
                <a:extLst>
                  <a:ext uri="{FF2B5EF4-FFF2-40B4-BE49-F238E27FC236}">
                    <a16:creationId xmlns:a16="http://schemas.microsoft.com/office/drawing/2014/main" id="{F2DC025A-CC18-6B13-C13F-7563839ED9BD}"/>
                  </a:ext>
                </a:extLst>
              </p:cNvPr>
              <p:cNvPicPr/>
              <p:nvPr/>
            </p:nvPicPr>
            <p:blipFill>
              <a:blip r:embed="rId9"/>
              <a:stretch>
                <a:fillRect/>
              </a:stretch>
            </p:blipFill>
            <p:spPr>
              <a:xfrm>
                <a:off x="3192360" y="1129180"/>
                <a:ext cx="22388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3DA91279-5981-0284-AF55-712786E4BEF3}"/>
                  </a:ext>
                </a:extLst>
              </p14:cNvPr>
              <p14:cNvContentPartPr/>
              <p14:nvPr/>
            </p14:nvContentPartPr>
            <p14:xfrm>
              <a:off x="942000" y="1107580"/>
              <a:ext cx="2223360" cy="109800"/>
            </p14:xfrm>
          </p:contentPart>
        </mc:Choice>
        <mc:Fallback>
          <p:pic>
            <p:nvPicPr>
              <p:cNvPr id="9" name="Ink 8">
                <a:extLst>
                  <a:ext uri="{FF2B5EF4-FFF2-40B4-BE49-F238E27FC236}">
                    <a16:creationId xmlns:a16="http://schemas.microsoft.com/office/drawing/2014/main" id="{3DA91279-5981-0284-AF55-712786E4BEF3}"/>
                  </a:ext>
                </a:extLst>
              </p:cNvPr>
              <p:cNvPicPr/>
              <p:nvPr/>
            </p:nvPicPr>
            <p:blipFill>
              <a:blip r:embed="rId11"/>
              <a:stretch>
                <a:fillRect/>
              </a:stretch>
            </p:blipFill>
            <p:spPr>
              <a:xfrm>
                <a:off x="924360" y="1089940"/>
                <a:ext cx="22590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7" name="Ink 16">
                <a:extLst>
                  <a:ext uri="{FF2B5EF4-FFF2-40B4-BE49-F238E27FC236}">
                    <a16:creationId xmlns:a16="http://schemas.microsoft.com/office/drawing/2014/main" id="{8C793320-12CD-3DF8-C5E8-0686002F45C3}"/>
                  </a:ext>
                </a:extLst>
              </p14:cNvPr>
              <p14:cNvContentPartPr/>
              <p14:nvPr/>
            </p14:nvContentPartPr>
            <p14:xfrm>
              <a:off x="4685280" y="1635340"/>
              <a:ext cx="1050120" cy="64800"/>
            </p14:xfrm>
          </p:contentPart>
        </mc:Choice>
        <mc:Fallback>
          <p:pic>
            <p:nvPicPr>
              <p:cNvPr id="17" name="Ink 16">
                <a:extLst>
                  <a:ext uri="{FF2B5EF4-FFF2-40B4-BE49-F238E27FC236}">
                    <a16:creationId xmlns:a16="http://schemas.microsoft.com/office/drawing/2014/main" id="{8C793320-12CD-3DF8-C5E8-0686002F45C3}"/>
                  </a:ext>
                </a:extLst>
              </p:cNvPr>
              <p:cNvPicPr/>
              <p:nvPr/>
            </p:nvPicPr>
            <p:blipFill>
              <a:blip r:embed="rId13"/>
              <a:stretch>
                <a:fillRect/>
              </a:stretch>
            </p:blipFill>
            <p:spPr>
              <a:xfrm>
                <a:off x="4667640" y="1617700"/>
                <a:ext cx="1085760" cy="100440"/>
              </a:xfrm>
              <a:prstGeom prst="rect">
                <a:avLst/>
              </a:prstGeom>
            </p:spPr>
          </p:pic>
        </mc:Fallback>
      </mc:AlternateContent>
      <p:grpSp>
        <p:nvGrpSpPr>
          <p:cNvPr id="20" name="Group 19">
            <a:extLst>
              <a:ext uri="{FF2B5EF4-FFF2-40B4-BE49-F238E27FC236}">
                <a16:creationId xmlns:a16="http://schemas.microsoft.com/office/drawing/2014/main" id="{84697C3C-B749-4179-2AA9-61DF90D49739}"/>
              </a:ext>
            </a:extLst>
          </p:cNvPr>
          <p:cNvGrpSpPr/>
          <p:nvPr/>
        </p:nvGrpSpPr>
        <p:grpSpPr>
          <a:xfrm>
            <a:off x="402000" y="1605820"/>
            <a:ext cx="8758800" cy="155160"/>
            <a:chOff x="402000" y="1605820"/>
            <a:chExt cx="8758800" cy="15516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208AE70-AC67-320B-9049-0A1B3F78CEC4}"/>
                    </a:ext>
                  </a:extLst>
                </p14:cNvPr>
                <p14:cNvContentPartPr/>
                <p14:nvPr/>
              </p14:nvContentPartPr>
              <p14:xfrm>
                <a:off x="7762920" y="1622380"/>
                <a:ext cx="1397880" cy="111240"/>
              </p14:xfrm>
            </p:contentPart>
          </mc:Choice>
          <mc:Fallback>
            <p:pic>
              <p:nvPicPr>
                <p:cNvPr id="11" name="Ink 10">
                  <a:extLst>
                    <a:ext uri="{FF2B5EF4-FFF2-40B4-BE49-F238E27FC236}">
                      <a16:creationId xmlns:a16="http://schemas.microsoft.com/office/drawing/2014/main" id="{D208AE70-AC67-320B-9049-0A1B3F78CEC4}"/>
                    </a:ext>
                  </a:extLst>
                </p:cNvPr>
                <p:cNvPicPr/>
                <p:nvPr/>
              </p:nvPicPr>
              <p:blipFill>
                <a:blip r:embed="rId15"/>
                <a:stretch>
                  <a:fillRect/>
                </a:stretch>
              </p:blipFill>
              <p:spPr>
                <a:xfrm>
                  <a:off x="7744920" y="1604740"/>
                  <a:ext cx="14335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7B17CCF7-B71D-AA60-DA59-031D355F0EBA}"/>
                    </a:ext>
                  </a:extLst>
                </p14:cNvPr>
                <p14:cNvContentPartPr/>
                <p14:nvPr/>
              </p14:nvContentPartPr>
              <p14:xfrm>
                <a:off x="6774720" y="1722460"/>
                <a:ext cx="744840" cy="38520"/>
              </p14:xfrm>
            </p:contentPart>
          </mc:Choice>
          <mc:Fallback>
            <p:pic>
              <p:nvPicPr>
                <p:cNvPr id="12" name="Ink 11">
                  <a:extLst>
                    <a:ext uri="{FF2B5EF4-FFF2-40B4-BE49-F238E27FC236}">
                      <a16:creationId xmlns:a16="http://schemas.microsoft.com/office/drawing/2014/main" id="{7B17CCF7-B71D-AA60-DA59-031D355F0EBA}"/>
                    </a:ext>
                  </a:extLst>
                </p:cNvPr>
                <p:cNvPicPr/>
                <p:nvPr/>
              </p:nvPicPr>
              <p:blipFill>
                <a:blip r:embed="rId17"/>
                <a:stretch>
                  <a:fillRect/>
                </a:stretch>
              </p:blipFill>
              <p:spPr>
                <a:xfrm>
                  <a:off x="6756720" y="1704820"/>
                  <a:ext cx="7804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0E6A3E73-44F5-EF54-69B6-56ACF3C6775B}"/>
                    </a:ext>
                  </a:extLst>
                </p14:cNvPr>
                <p14:cNvContentPartPr/>
                <p14:nvPr/>
              </p14:nvContentPartPr>
              <p14:xfrm>
                <a:off x="5973360" y="1661980"/>
                <a:ext cx="761040" cy="51120"/>
              </p14:xfrm>
            </p:contentPart>
          </mc:Choice>
          <mc:Fallback>
            <p:pic>
              <p:nvPicPr>
                <p:cNvPr id="14" name="Ink 13">
                  <a:extLst>
                    <a:ext uri="{FF2B5EF4-FFF2-40B4-BE49-F238E27FC236}">
                      <a16:creationId xmlns:a16="http://schemas.microsoft.com/office/drawing/2014/main" id="{0E6A3E73-44F5-EF54-69B6-56ACF3C6775B}"/>
                    </a:ext>
                  </a:extLst>
                </p:cNvPr>
                <p:cNvPicPr/>
                <p:nvPr/>
              </p:nvPicPr>
              <p:blipFill>
                <a:blip r:embed="rId19"/>
                <a:stretch>
                  <a:fillRect/>
                </a:stretch>
              </p:blipFill>
              <p:spPr>
                <a:xfrm>
                  <a:off x="5955360" y="1643980"/>
                  <a:ext cx="796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E2D0B5A8-FCBF-456F-969B-75BE11C70864}"/>
                    </a:ext>
                  </a:extLst>
                </p14:cNvPr>
                <p14:cNvContentPartPr/>
                <p14:nvPr/>
              </p14:nvContentPartPr>
              <p14:xfrm>
                <a:off x="5627400" y="1688980"/>
                <a:ext cx="181440" cy="51840"/>
              </p14:xfrm>
            </p:contentPart>
          </mc:Choice>
          <mc:Fallback>
            <p:pic>
              <p:nvPicPr>
                <p:cNvPr id="15" name="Ink 14">
                  <a:extLst>
                    <a:ext uri="{FF2B5EF4-FFF2-40B4-BE49-F238E27FC236}">
                      <a16:creationId xmlns:a16="http://schemas.microsoft.com/office/drawing/2014/main" id="{E2D0B5A8-FCBF-456F-969B-75BE11C70864}"/>
                    </a:ext>
                  </a:extLst>
                </p:cNvPr>
                <p:cNvPicPr/>
                <p:nvPr/>
              </p:nvPicPr>
              <p:blipFill>
                <a:blip r:embed="rId21"/>
                <a:stretch>
                  <a:fillRect/>
                </a:stretch>
              </p:blipFill>
              <p:spPr>
                <a:xfrm>
                  <a:off x="5609400" y="1671340"/>
                  <a:ext cx="2170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7412A3EC-5548-1A5D-D7C0-8DADF721A808}"/>
                    </a:ext>
                  </a:extLst>
                </p14:cNvPr>
                <p14:cNvContentPartPr/>
                <p14:nvPr/>
              </p14:nvContentPartPr>
              <p14:xfrm>
                <a:off x="402000" y="1605820"/>
                <a:ext cx="3696120" cy="119160"/>
              </p14:xfrm>
            </p:contentPart>
          </mc:Choice>
          <mc:Fallback>
            <p:pic>
              <p:nvPicPr>
                <p:cNvPr id="19" name="Ink 18">
                  <a:extLst>
                    <a:ext uri="{FF2B5EF4-FFF2-40B4-BE49-F238E27FC236}">
                      <a16:creationId xmlns:a16="http://schemas.microsoft.com/office/drawing/2014/main" id="{7412A3EC-5548-1A5D-D7C0-8DADF721A808}"/>
                    </a:ext>
                  </a:extLst>
                </p:cNvPr>
                <p:cNvPicPr/>
                <p:nvPr/>
              </p:nvPicPr>
              <p:blipFill>
                <a:blip r:embed="rId23"/>
                <a:stretch>
                  <a:fillRect/>
                </a:stretch>
              </p:blipFill>
              <p:spPr>
                <a:xfrm>
                  <a:off x="384000" y="1588180"/>
                  <a:ext cx="3731760" cy="15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49" name="Ink 48">
                <a:extLst>
                  <a:ext uri="{FF2B5EF4-FFF2-40B4-BE49-F238E27FC236}">
                    <a16:creationId xmlns:a16="http://schemas.microsoft.com/office/drawing/2014/main" id="{7D92993A-DECE-61FD-1084-246BFAB2236A}"/>
                  </a:ext>
                </a:extLst>
              </p14:cNvPr>
              <p14:cNvContentPartPr/>
              <p14:nvPr/>
            </p14:nvContentPartPr>
            <p14:xfrm>
              <a:off x="4535160" y="2704900"/>
              <a:ext cx="97920" cy="64440"/>
            </p14:xfrm>
          </p:contentPart>
        </mc:Choice>
        <mc:Fallback>
          <p:pic>
            <p:nvPicPr>
              <p:cNvPr id="49" name="Ink 48">
                <a:extLst>
                  <a:ext uri="{FF2B5EF4-FFF2-40B4-BE49-F238E27FC236}">
                    <a16:creationId xmlns:a16="http://schemas.microsoft.com/office/drawing/2014/main" id="{7D92993A-DECE-61FD-1084-246BFAB2236A}"/>
                  </a:ext>
                </a:extLst>
              </p:cNvPr>
              <p:cNvPicPr/>
              <p:nvPr/>
            </p:nvPicPr>
            <p:blipFill>
              <a:blip r:embed="rId25"/>
              <a:stretch>
                <a:fillRect/>
              </a:stretch>
            </p:blipFill>
            <p:spPr>
              <a:xfrm>
                <a:off x="4517160" y="2686900"/>
                <a:ext cx="133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0" name="Ink 49">
                <a:extLst>
                  <a:ext uri="{FF2B5EF4-FFF2-40B4-BE49-F238E27FC236}">
                    <a16:creationId xmlns:a16="http://schemas.microsoft.com/office/drawing/2014/main" id="{E2895F02-9DD2-8EF8-BED9-94203144A511}"/>
                  </a:ext>
                </a:extLst>
              </p14:cNvPr>
              <p14:cNvContentPartPr/>
              <p14:nvPr/>
            </p14:nvContentPartPr>
            <p14:xfrm>
              <a:off x="2921280" y="2151220"/>
              <a:ext cx="1971360" cy="623880"/>
            </p14:xfrm>
          </p:contentPart>
        </mc:Choice>
        <mc:Fallback>
          <p:pic>
            <p:nvPicPr>
              <p:cNvPr id="50" name="Ink 49">
                <a:extLst>
                  <a:ext uri="{FF2B5EF4-FFF2-40B4-BE49-F238E27FC236}">
                    <a16:creationId xmlns:a16="http://schemas.microsoft.com/office/drawing/2014/main" id="{E2895F02-9DD2-8EF8-BED9-94203144A511}"/>
                  </a:ext>
                </a:extLst>
              </p:cNvPr>
              <p:cNvPicPr/>
              <p:nvPr/>
            </p:nvPicPr>
            <p:blipFill>
              <a:blip r:embed="rId27"/>
              <a:stretch>
                <a:fillRect/>
              </a:stretch>
            </p:blipFill>
            <p:spPr>
              <a:xfrm>
                <a:off x="2903280" y="2133580"/>
                <a:ext cx="2007000" cy="659520"/>
              </a:xfrm>
              <a:prstGeom prst="rect">
                <a:avLst/>
              </a:prstGeom>
            </p:spPr>
          </p:pic>
        </mc:Fallback>
      </mc:AlternateContent>
      <p:grpSp>
        <p:nvGrpSpPr>
          <p:cNvPr id="54" name="Group 53">
            <a:extLst>
              <a:ext uri="{FF2B5EF4-FFF2-40B4-BE49-F238E27FC236}">
                <a16:creationId xmlns:a16="http://schemas.microsoft.com/office/drawing/2014/main" id="{882C6808-46B7-CDD1-BCDB-47E4AF44C3D4}"/>
              </a:ext>
            </a:extLst>
          </p:cNvPr>
          <p:cNvGrpSpPr/>
          <p:nvPr/>
        </p:nvGrpSpPr>
        <p:grpSpPr>
          <a:xfrm>
            <a:off x="370680" y="2061220"/>
            <a:ext cx="8849520" cy="770760"/>
            <a:chOff x="370680" y="2061220"/>
            <a:chExt cx="8849520" cy="770760"/>
          </a:xfrm>
        </p:grpSpPr>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E4D166C6-19F0-F5E6-6699-24EE87171DB6}"/>
                    </a:ext>
                  </a:extLst>
                </p14:cNvPr>
                <p14:cNvContentPartPr/>
                <p14:nvPr/>
              </p14:nvContentPartPr>
              <p14:xfrm>
                <a:off x="8298960" y="2061220"/>
                <a:ext cx="901800" cy="126360"/>
              </p14:xfrm>
            </p:contentPart>
          </mc:Choice>
          <mc:Fallback>
            <p:pic>
              <p:nvPicPr>
                <p:cNvPr id="21" name="Ink 20">
                  <a:extLst>
                    <a:ext uri="{FF2B5EF4-FFF2-40B4-BE49-F238E27FC236}">
                      <a16:creationId xmlns:a16="http://schemas.microsoft.com/office/drawing/2014/main" id="{E4D166C6-19F0-F5E6-6699-24EE87171DB6}"/>
                    </a:ext>
                  </a:extLst>
                </p:cNvPr>
                <p:cNvPicPr/>
                <p:nvPr/>
              </p:nvPicPr>
              <p:blipFill>
                <a:blip r:embed="rId29"/>
                <a:stretch>
                  <a:fillRect/>
                </a:stretch>
              </p:blipFill>
              <p:spPr>
                <a:xfrm>
                  <a:off x="8280960" y="2043580"/>
                  <a:ext cx="9374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1EF6C90A-6FB1-6AF6-3E3D-AA9F65321B0C}"/>
                    </a:ext>
                  </a:extLst>
                </p14:cNvPr>
                <p14:cNvContentPartPr/>
                <p14:nvPr/>
              </p14:nvContentPartPr>
              <p14:xfrm>
                <a:off x="7501200" y="2171020"/>
                <a:ext cx="354960" cy="32760"/>
              </p14:xfrm>
            </p:contentPart>
          </mc:Choice>
          <mc:Fallback>
            <p:pic>
              <p:nvPicPr>
                <p:cNvPr id="22" name="Ink 21">
                  <a:extLst>
                    <a:ext uri="{FF2B5EF4-FFF2-40B4-BE49-F238E27FC236}">
                      <a16:creationId xmlns:a16="http://schemas.microsoft.com/office/drawing/2014/main" id="{1EF6C90A-6FB1-6AF6-3E3D-AA9F65321B0C}"/>
                    </a:ext>
                  </a:extLst>
                </p:cNvPr>
                <p:cNvPicPr/>
                <p:nvPr/>
              </p:nvPicPr>
              <p:blipFill>
                <a:blip r:embed="rId31"/>
                <a:stretch>
                  <a:fillRect/>
                </a:stretch>
              </p:blipFill>
              <p:spPr>
                <a:xfrm>
                  <a:off x="7483200" y="2153020"/>
                  <a:ext cx="3906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68933802-A994-A485-D0D4-DC5D1D005A20}"/>
                    </a:ext>
                  </a:extLst>
                </p14:cNvPr>
                <p14:cNvContentPartPr/>
                <p14:nvPr/>
              </p14:nvContentPartPr>
              <p14:xfrm>
                <a:off x="6969480" y="2171380"/>
                <a:ext cx="394200" cy="31680"/>
              </p14:xfrm>
            </p:contentPart>
          </mc:Choice>
          <mc:Fallback>
            <p:pic>
              <p:nvPicPr>
                <p:cNvPr id="23" name="Ink 22">
                  <a:extLst>
                    <a:ext uri="{FF2B5EF4-FFF2-40B4-BE49-F238E27FC236}">
                      <a16:creationId xmlns:a16="http://schemas.microsoft.com/office/drawing/2014/main" id="{68933802-A994-A485-D0D4-DC5D1D005A20}"/>
                    </a:ext>
                  </a:extLst>
                </p:cNvPr>
                <p:cNvPicPr/>
                <p:nvPr/>
              </p:nvPicPr>
              <p:blipFill>
                <a:blip r:embed="rId33"/>
                <a:stretch>
                  <a:fillRect/>
                </a:stretch>
              </p:blipFill>
              <p:spPr>
                <a:xfrm>
                  <a:off x="6951840" y="2153380"/>
                  <a:ext cx="4298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EBFD72A9-BEA1-0DED-BC21-6AEC2B5DA3DA}"/>
                    </a:ext>
                  </a:extLst>
                </p14:cNvPr>
                <p14:cNvContentPartPr/>
                <p14:nvPr/>
              </p14:nvContentPartPr>
              <p14:xfrm>
                <a:off x="5724960" y="2153020"/>
                <a:ext cx="907200" cy="51480"/>
              </p14:xfrm>
            </p:contentPart>
          </mc:Choice>
          <mc:Fallback>
            <p:pic>
              <p:nvPicPr>
                <p:cNvPr id="24" name="Ink 23">
                  <a:extLst>
                    <a:ext uri="{FF2B5EF4-FFF2-40B4-BE49-F238E27FC236}">
                      <a16:creationId xmlns:a16="http://schemas.microsoft.com/office/drawing/2014/main" id="{EBFD72A9-BEA1-0DED-BC21-6AEC2B5DA3DA}"/>
                    </a:ext>
                  </a:extLst>
                </p:cNvPr>
                <p:cNvPicPr/>
                <p:nvPr/>
              </p:nvPicPr>
              <p:blipFill>
                <a:blip r:embed="rId35"/>
                <a:stretch>
                  <a:fillRect/>
                </a:stretch>
              </p:blipFill>
              <p:spPr>
                <a:xfrm>
                  <a:off x="5706960" y="2135020"/>
                  <a:ext cx="942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CBA20F70-FCBA-D82C-69F7-5619CAE2EE42}"/>
                    </a:ext>
                  </a:extLst>
                </p14:cNvPr>
                <p14:cNvContentPartPr/>
                <p14:nvPr/>
              </p14:nvContentPartPr>
              <p14:xfrm>
                <a:off x="4393320" y="2126740"/>
                <a:ext cx="1573560" cy="96480"/>
              </p14:xfrm>
            </p:contentPart>
          </mc:Choice>
          <mc:Fallback>
            <p:pic>
              <p:nvPicPr>
                <p:cNvPr id="25" name="Ink 24">
                  <a:extLst>
                    <a:ext uri="{FF2B5EF4-FFF2-40B4-BE49-F238E27FC236}">
                      <a16:creationId xmlns:a16="http://schemas.microsoft.com/office/drawing/2014/main" id="{CBA20F70-FCBA-D82C-69F7-5619CAE2EE42}"/>
                    </a:ext>
                  </a:extLst>
                </p:cNvPr>
                <p:cNvPicPr/>
                <p:nvPr/>
              </p:nvPicPr>
              <p:blipFill>
                <a:blip r:embed="rId37"/>
                <a:stretch>
                  <a:fillRect/>
                </a:stretch>
              </p:blipFill>
              <p:spPr>
                <a:xfrm>
                  <a:off x="4375680" y="2108740"/>
                  <a:ext cx="16092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8BA6CE9D-1A3A-52AA-1CA4-759F8965849B}"/>
                    </a:ext>
                  </a:extLst>
                </p14:cNvPr>
                <p14:cNvContentPartPr/>
                <p14:nvPr/>
              </p14:nvContentPartPr>
              <p14:xfrm>
                <a:off x="3136920" y="2157700"/>
                <a:ext cx="1209240" cy="58680"/>
              </p14:xfrm>
            </p:contentPart>
          </mc:Choice>
          <mc:Fallback>
            <p:pic>
              <p:nvPicPr>
                <p:cNvPr id="27" name="Ink 26">
                  <a:extLst>
                    <a:ext uri="{FF2B5EF4-FFF2-40B4-BE49-F238E27FC236}">
                      <a16:creationId xmlns:a16="http://schemas.microsoft.com/office/drawing/2014/main" id="{8BA6CE9D-1A3A-52AA-1CA4-759F8965849B}"/>
                    </a:ext>
                  </a:extLst>
                </p:cNvPr>
                <p:cNvPicPr/>
                <p:nvPr/>
              </p:nvPicPr>
              <p:blipFill>
                <a:blip r:embed="rId39"/>
                <a:stretch>
                  <a:fillRect/>
                </a:stretch>
              </p:blipFill>
              <p:spPr>
                <a:xfrm>
                  <a:off x="3118920" y="2140060"/>
                  <a:ext cx="12448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186FE19C-C7DC-9965-7A47-C33BF34C49EC}"/>
                    </a:ext>
                  </a:extLst>
                </p14:cNvPr>
                <p14:cNvContentPartPr/>
                <p14:nvPr/>
              </p14:nvContentPartPr>
              <p14:xfrm>
                <a:off x="2407200" y="2126020"/>
                <a:ext cx="796320" cy="68400"/>
              </p14:xfrm>
            </p:contentPart>
          </mc:Choice>
          <mc:Fallback>
            <p:pic>
              <p:nvPicPr>
                <p:cNvPr id="29" name="Ink 28">
                  <a:extLst>
                    <a:ext uri="{FF2B5EF4-FFF2-40B4-BE49-F238E27FC236}">
                      <a16:creationId xmlns:a16="http://schemas.microsoft.com/office/drawing/2014/main" id="{186FE19C-C7DC-9965-7A47-C33BF34C49EC}"/>
                    </a:ext>
                  </a:extLst>
                </p:cNvPr>
                <p:cNvPicPr/>
                <p:nvPr/>
              </p:nvPicPr>
              <p:blipFill>
                <a:blip r:embed="rId41"/>
                <a:stretch>
                  <a:fillRect/>
                </a:stretch>
              </p:blipFill>
              <p:spPr>
                <a:xfrm>
                  <a:off x="2389200" y="2108380"/>
                  <a:ext cx="8319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Ink 29">
                  <a:extLst>
                    <a:ext uri="{FF2B5EF4-FFF2-40B4-BE49-F238E27FC236}">
                      <a16:creationId xmlns:a16="http://schemas.microsoft.com/office/drawing/2014/main" id="{7CC96D19-8C43-CE80-E16F-E58F56A3BA90}"/>
                    </a:ext>
                  </a:extLst>
                </p14:cNvPr>
                <p14:cNvContentPartPr/>
                <p14:nvPr/>
              </p14:nvContentPartPr>
              <p14:xfrm>
                <a:off x="1300560" y="2196220"/>
                <a:ext cx="1085400" cy="11160"/>
              </p14:xfrm>
            </p:contentPart>
          </mc:Choice>
          <mc:Fallback>
            <p:pic>
              <p:nvPicPr>
                <p:cNvPr id="30" name="Ink 29">
                  <a:extLst>
                    <a:ext uri="{FF2B5EF4-FFF2-40B4-BE49-F238E27FC236}">
                      <a16:creationId xmlns:a16="http://schemas.microsoft.com/office/drawing/2014/main" id="{7CC96D19-8C43-CE80-E16F-E58F56A3BA90}"/>
                    </a:ext>
                  </a:extLst>
                </p:cNvPr>
                <p:cNvPicPr/>
                <p:nvPr/>
              </p:nvPicPr>
              <p:blipFill>
                <a:blip r:embed="rId43"/>
                <a:stretch>
                  <a:fillRect/>
                </a:stretch>
              </p:blipFill>
              <p:spPr>
                <a:xfrm>
                  <a:off x="1282920" y="2178580"/>
                  <a:ext cx="11210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Ink 30">
                  <a:extLst>
                    <a:ext uri="{FF2B5EF4-FFF2-40B4-BE49-F238E27FC236}">
                      <a16:creationId xmlns:a16="http://schemas.microsoft.com/office/drawing/2014/main" id="{3D3CE135-F4EC-4390-0683-5337D5C19088}"/>
                    </a:ext>
                  </a:extLst>
                </p14:cNvPr>
                <p14:cNvContentPartPr/>
                <p14:nvPr/>
              </p14:nvContentPartPr>
              <p14:xfrm>
                <a:off x="375360" y="2198020"/>
                <a:ext cx="993960" cy="17640"/>
              </p14:xfrm>
            </p:contentPart>
          </mc:Choice>
          <mc:Fallback>
            <p:pic>
              <p:nvPicPr>
                <p:cNvPr id="31" name="Ink 30">
                  <a:extLst>
                    <a:ext uri="{FF2B5EF4-FFF2-40B4-BE49-F238E27FC236}">
                      <a16:creationId xmlns:a16="http://schemas.microsoft.com/office/drawing/2014/main" id="{3D3CE135-F4EC-4390-0683-5337D5C19088}"/>
                    </a:ext>
                  </a:extLst>
                </p:cNvPr>
                <p:cNvPicPr/>
                <p:nvPr/>
              </p:nvPicPr>
              <p:blipFill>
                <a:blip r:embed="rId45"/>
                <a:stretch>
                  <a:fillRect/>
                </a:stretch>
              </p:blipFill>
              <p:spPr>
                <a:xfrm>
                  <a:off x="357360" y="2180020"/>
                  <a:ext cx="10296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Ink 32">
                  <a:extLst>
                    <a:ext uri="{FF2B5EF4-FFF2-40B4-BE49-F238E27FC236}">
                      <a16:creationId xmlns:a16="http://schemas.microsoft.com/office/drawing/2014/main" id="{DE922267-BF9F-77E0-DF8F-4D748AB2BF40}"/>
                    </a:ext>
                  </a:extLst>
                </p14:cNvPr>
                <p14:cNvContentPartPr/>
                <p14:nvPr/>
              </p14:nvContentPartPr>
              <p14:xfrm>
                <a:off x="8656800" y="2658100"/>
                <a:ext cx="563400" cy="53640"/>
              </p14:xfrm>
            </p:contentPart>
          </mc:Choice>
          <mc:Fallback>
            <p:pic>
              <p:nvPicPr>
                <p:cNvPr id="33" name="Ink 32">
                  <a:extLst>
                    <a:ext uri="{FF2B5EF4-FFF2-40B4-BE49-F238E27FC236}">
                      <a16:creationId xmlns:a16="http://schemas.microsoft.com/office/drawing/2014/main" id="{DE922267-BF9F-77E0-DF8F-4D748AB2BF40}"/>
                    </a:ext>
                  </a:extLst>
                </p:cNvPr>
                <p:cNvPicPr/>
                <p:nvPr/>
              </p:nvPicPr>
              <p:blipFill>
                <a:blip r:embed="rId47"/>
                <a:stretch>
                  <a:fillRect/>
                </a:stretch>
              </p:blipFill>
              <p:spPr>
                <a:xfrm>
                  <a:off x="8639160" y="2640460"/>
                  <a:ext cx="5990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Ink 33">
                  <a:extLst>
                    <a:ext uri="{FF2B5EF4-FFF2-40B4-BE49-F238E27FC236}">
                      <a16:creationId xmlns:a16="http://schemas.microsoft.com/office/drawing/2014/main" id="{415F9550-5C23-A420-3CE0-60E91D492F05}"/>
                    </a:ext>
                  </a:extLst>
                </p14:cNvPr>
                <p14:cNvContentPartPr/>
                <p14:nvPr/>
              </p14:nvContentPartPr>
              <p14:xfrm>
                <a:off x="7707480" y="2692300"/>
                <a:ext cx="632160" cy="27720"/>
              </p14:xfrm>
            </p:contentPart>
          </mc:Choice>
          <mc:Fallback>
            <p:pic>
              <p:nvPicPr>
                <p:cNvPr id="34" name="Ink 33">
                  <a:extLst>
                    <a:ext uri="{FF2B5EF4-FFF2-40B4-BE49-F238E27FC236}">
                      <a16:creationId xmlns:a16="http://schemas.microsoft.com/office/drawing/2014/main" id="{415F9550-5C23-A420-3CE0-60E91D492F05}"/>
                    </a:ext>
                  </a:extLst>
                </p:cNvPr>
                <p:cNvPicPr/>
                <p:nvPr/>
              </p:nvPicPr>
              <p:blipFill>
                <a:blip r:embed="rId49"/>
                <a:stretch>
                  <a:fillRect/>
                </a:stretch>
              </p:blipFill>
              <p:spPr>
                <a:xfrm>
                  <a:off x="7689480" y="2674300"/>
                  <a:ext cx="6678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Ink 34">
                  <a:extLst>
                    <a:ext uri="{FF2B5EF4-FFF2-40B4-BE49-F238E27FC236}">
                      <a16:creationId xmlns:a16="http://schemas.microsoft.com/office/drawing/2014/main" id="{105A8E16-2624-4B81-55EC-3BF2742DAD65}"/>
                    </a:ext>
                  </a:extLst>
                </p14:cNvPr>
                <p14:cNvContentPartPr/>
                <p14:nvPr/>
              </p14:nvContentPartPr>
              <p14:xfrm>
                <a:off x="6995400" y="2647300"/>
                <a:ext cx="521640" cy="64440"/>
              </p14:xfrm>
            </p:contentPart>
          </mc:Choice>
          <mc:Fallback>
            <p:pic>
              <p:nvPicPr>
                <p:cNvPr id="35" name="Ink 34">
                  <a:extLst>
                    <a:ext uri="{FF2B5EF4-FFF2-40B4-BE49-F238E27FC236}">
                      <a16:creationId xmlns:a16="http://schemas.microsoft.com/office/drawing/2014/main" id="{105A8E16-2624-4B81-55EC-3BF2742DAD65}"/>
                    </a:ext>
                  </a:extLst>
                </p:cNvPr>
                <p:cNvPicPr/>
                <p:nvPr/>
              </p:nvPicPr>
              <p:blipFill>
                <a:blip r:embed="rId51"/>
                <a:stretch>
                  <a:fillRect/>
                </a:stretch>
              </p:blipFill>
              <p:spPr>
                <a:xfrm>
                  <a:off x="6977760" y="2629660"/>
                  <a:ext cx="557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Ink 36">
                  <a:extLst>
                    <a:ext uri="{FF2B5EF4-FFF2-40B4-BE49-F238E27FC236}">
                      <a16:creationId xmlns:a16="http://schemas.microsoft.com/office/drawing/2014/main" id="{B5BE9168-E218-4813-9645-E091CFFF8720}"/>
                    </a:ext>
                  </a:extLst>
                </p14:cNvPr>
                <p14:cNvContentPartPr/>
                <p14:nvPr/>
              </p14:nvContentPartPr>
              <p14:xfrm>
                <a:off x="6192240" y="2713540"/>
                <a:ext cx="514440" cy="18000"/>
              </p14:xfrm>
            </p:contentPart>
          </mc:Choice>
          <mc:Fallback>
            <p:pic>
              <p:nvPicPr>
                <p:cNvPr id="37" name="Ink 36">
                  <a:extLst>
                    <a:ext uri="{FF2B5EF4-FFF2-40B4-BE49-F238E27FC236}">
                      <a16:creationId xmlns:a16="http://schemas.microsoft.com/office/drawing/2014/main" id="{B5BE9168-E218-4813-9645-E091CFFF8720}"/>
                    </a:ext>
                  </a:extLst>
                </p:cNvPr>
                <p:cNvPicPr/>
                <p:nvPr/>
              </p:nvPicPr>
              <p:blipFill>
                <a:blip r:embed="rId53"/>
                <a:stretch>
                  <a:fillRect/>
                </a:stretch>
              </p:blipFill>
              <p:spPr>
                <a:xfrm>
                  <a:off x="6174600" y="2695900"/>
                  <a:ext cx="5500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Ink 38">
                  <a:extLst>
                    <a:ext uri="{FF2B5EF4-FFF2-40B4-BE49-F238E27FC236}">
                      <a16:creationId xmlns:a16="http://schemas.microsoft.com/office/drawing/2014/main" id="{383719BC-1A64-4CAC-C897-4693F16517C2}"/>
                    </a:ext>
                  </a:extLst>
                </p14:cNvPr>
                <p14:cNvContentPartPr/>
                <p14:nvPr/>
              </p14:nvContentPartPr>
              <p14:xfrm>
                <a:off x="4947000" y="2677540"/>
                <a:ext cx="869400" cy="64440"/>
              </p14:xfrm>
            </p:contentPart>
          </mc:Choice>
          <mc:Fallback>
            <p:pic>
              <p:nvPicPr>
                <p:cNvPr id="39" name="Ink 38">
                  <a:extLst>
                    <a:ext uri="{FF2B5EF4-FFF2-40B4-BE49-F238E27FC236}">
                      <a16:creationId xmlns:a16="http://schemas.microsoft.com/office/drawing/2014/main" id="{383719BC-1A64-4CAC-C897-4693F16517C2}"/>
                    </a:ext>
                  </a:extLst>
                </p:cNvPr>
                <p:cNvPicPr/>
                <p:nvPr/>
              </p:nvPicPr>
              <p:blipFill>
                <a:blip r:embed="rId55"/>
                <a:stretch>
                  <a:fillRect/>
                </a:stretch>
              </p:blipFill>
              <p:spPr>
                <a:xfrm>
                  <a:off x="4929360" y="2659540"/>
                  <a:ext cx="9050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0" name="Ink 39">
                  <a:extLst>
                    <a:ext uri="{FF2B5EF4-FFF2-40B4-BE49-F238E27FC236}">
                      <a16:creationId xmlns:a16="http://schemas.microsoft.com/office/drawing/2014/main" id="{4EA33E4B-FD5C-76EC-54E1-DE4C47C564D0}"/>
                    </a:ext>
                  </a:extLst>
                </p14:cNvPr>
                <p14:cNvContentPartPr/>
                <p14:nvPr/>
              </p14:nvContentPartPr>
              <p14:xfrm>
                <a:off x="4601040" y="2730460"/>
                <a:ext cx="353520" cy="29520"/>
              </p14:xfrm>
            </p:contentPart>
          </mc:Choice>
          <mc:Fallback>
            <p:pic>
              <p:nvPicPr>
                <p:cNvPr id="40" name="Ink 39">
                  <a:extLst>
                    <a:ext uri="{FF2B5EF4-FFF2-40B4-BE49-F238E27FC236}">
                      <a16:creationId xmlns:a16="http://schemas.microsoft.com/office/drawing/2014/main" id="{4EA33E4B-FD5C-76EC-54E1-DE4C47C564D0}"/>
                    </a:ext>
                  </a:extLst>
                </p:cNvPr>
                <p:cNvPicPr/>
                <p:nvPr/>
              </p:nvPicPr>
              <p:blipFill>
                <a:blip r:embed="rId57"/>
                <a:stretch>
                  <a:fillRect/>
                </a:stretch>
              </p:blipFill>
              <p:spPr>
                <a:xfrm>
                  <a:off x="4583400" y="2712460"/>
                  <a:ext cx="3891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 name="Ink 40">
                  <a:extLst>
                    <a:ext uri="{FF2B5EF4-FFF2-40B4-BE49-F238E27FC236}">
                      <a16:creationId xmlns:a16="http://schemas.microsoft.com/office/drawing/2014/main" id="{C8A2E063-2E23-43F2-A3E2-4C848FE180BF}"/>
                    </a:ext>
                  </a:extLst>
                </p14:cNvPr>
                <p14:cNvContentPartPr/>
                <p14:nvPr/>
              </p14:nvContentPartPr>
              <p14:xfrm>
                <a:off x="3972840" y="2759980"/>
                <a:ext cx="499320" cy="12600"/>
              </p14:xfrm>
            </p:contentPart>
          </mc:Choice>
          <mc:Fallback>
            <p:pic>
              <p:nvPicPr>
                <p:cNvPr id="41" name="Ink 40">
                  <a:extLst>
                    <a:ext uri="{FF2B5EF4-FFF2-40B4-BE49-F238E27FC236}">
                      <a16:creationId xmlns:a16="http://schemas.microsoft.com/office/drawing/2014/main" id="{C8A2E063-2E23-43F2-A3E2-4C848FE180BF}"/>
                    </a:ext>
                  </a:extLst>
                </p:cNvPr>
                <p:cNvPicPr/>
                <p:nvPr/>
              </p:nvPicPr>
              <p:blipFill>
                <a:blip r:embed="rId59"/>
                <a:stretch>
                  <a:fillRect/>
                </a:stretch>
              </p:blipFill>
              <p:spPr>
                <a:xfrm>
                  <a:off x="3954840" y="2742340"/>
                  <a:ext cx="5349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2" name="Ink 41">
                  <a:extLst>
                    <a:ext uri="{FF2B5EF4-FFF2-40B4-BE49-F238E27FC236}">
                      <a16:creationId xmlns:a16="http://schemas.microsoft.com/office/drawing/2014/main" id="{5A5120DB-6889-E369-8883-D5751368B9E5}"/>
                    </a:ext>
                  </a:extLst>
                </p14:cNvPr>
                <p14:cNvContentPartPr/>
                <p14:nvPr/>
              </p14:nvContentPartPr>
              <p14:xfrm>
                <a:off x="3034680" y="2731540"/>
                <a:ext cx="752040" cy="18000"/>
              </p14:xfrm>
            </p:contentPart>
          </mc:Choice>
          <mc:Fallback>
            <p:pic>
              <p:nvPicPr>
                <p:cNvPr id="42" name="Ink 41">
                  <a:extLst>
                    <a:ext uri="{FF2B5EF4-FFF2-40B4-BE49-F238E27FC236}">
                      <a16:creationId xmlns:a16="http://schemas.microsoft.com/office/drawing/2014/main" id="{5A5120DB-6889-E369-8883-D5751368B9E5}"/>
                    </a:ext>
                  </a:extLst>
                </p:cNvPr>
                <p:cNvPicPr/>
                <p:nvPr/>
              </p:nvPicPr>
              <p:blipFill>
                <a:blip r:embed="rId61"/>
                <a:stretch>
                  <a:fillRect/>
                </a:stretch>
              </p:blipFill>
              <p:spPr>
                <a:xfrm>
                  <a:off x="3017040" y="2713540"/>
                  <a:ext cx="7876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Ink 42">
                  <a:extLst>
                    <a:ext uri="{FF2B5EF4-FFF2-40B4-BE49-F238E27FC236}">
                      <a16:creationId xmlns:a16="http://schemas.microsoft.com/office/drawing/2014/main" id="{8DF0CA50-888B-664B-5D0D-E2C6FF62A2AA}"/>
                    </a:ext>
                  </a:extLst>
                </p14:cNvPr>
                <p14:cNvContentPartPr/>
                <p14:nvPr/>
              </p14:nvContentPartPr>
              <p14:xfrm>
                <a:off x="2434920" y="2722900"/>
                <a:ext cx="442440" cy="20880"/>
              </p14:xfrm>
            </p:contentPart>
          </mc:Choice>
          <mc:Fallback>
            <p:pic>
              <p:nvPicPr>
                <p:cNvPr id="43" name="Ink 42">
                  <a:extLst>
                    <a:ext uri="{FF2B5EF4-FFF2-40B4-BE49-F238E27FC236}">
                      <a16:creationId xmlns:a16="http://schemas.microsoft.com/office/drawing/2014/main" id="{8DF0CA50-888B-664B-5D0D-E2C6FF62A2AA}"/>
                    </a:ext>
                  </a:extLst>
                </p:cNvPr>
                <p:cNvPicPr/>
                <p:nvPr/>
              </p:nvPicPr>
              <p:blipFill>
                <a:blip r:embed="rId63"/>
                <a:stretch>
                  <a:fillRect/>
                </a:stretch>
              </p:blipFill>
              <p:spPr>
                <a:xfrm>
                  <a:off x="2417280" y="2705260"/>
                  <a:ext cx="4780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Ink 44">
                  <a:extLst>
                    <a:ext uri="{FF2B5EF4-FFF2-40B4-BE49-F238E27FC236}">
                      <a16:creationId xmlns:a16="http://schemas.microsoft.com/office/drawing/2014/main" id="{6004C347-20AA-80ED-FDA6-7A854A71290E}"/>
                    </a:ext>
                  </a:extLst>
                </p14:cNvPr>
                <p14:cNvContentPartPr/>
                <p14:nvPr/>
              </p14:nvContentPartPr>
              <p14:xfrm>
                <a:off x="1789440" y="2586100"/>
                <a:ext cx="547920" cy="120240"/>
              </p14:xfrm>
            </p:contentPart>
          </mc:Choice>
          <mc:Fallback>
            <p:pic>
              <p:nvPicPr>
                <p:cNvPr id="45" name="Ink 44">
                  <a:extLst>
                    <a:ext uri="{FF2B5EF4-FFF2-40B4-BE49-F238E27FC236}">
                      <a16:creationId xmlns:a16="http://schemas.microsoft.com/office/drawing/2014/main" id="{6004C347-20AA-80ED-FDA6-7A854A71290E}"/>
                    </a:ext>
                  </a:extLst>
                </p:cNvPr>
                <p:cNvPicPr/>
                <p:nvPr/>
              </p:nvPicPr>
              <p:blipFill>
                <a:blip r:embed="rId65"/>
                <a:stretch>
                  <a:fillRect/>
                </a:stretch>
              </p:blipFill>
              <p:spPr>
                <a:xfrm>
                  <a:off x="1771440" y="2568460"/>
                  <a:ext cx="5835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6" name="Ink 45">
                  <a:extLst>
                    <a:ext uri="{FF2B5EF4-FFF2-40B4-BE49-F238E27FC236}">
                      <a16:creationId xmlns:a16="http://schemas.microsoft.com/office/drawing/2014/main" id="{A2868CF6-3A9F-040D-7078-967670432B30}"/>
                    </a:ext>
                  </a:extLst>
                </p14:cNvPr>
                <p14:cNvContentPartPr/>
                <p14:nvPr/>
              </p14:nvContentPartPr>
              <p14:xfrm>
                <a:off x="1138920" y="2621020"/>
                <a:ext cx="504360" cy="92160"/>
              </p14:xfrm>
            </p:contentPart>
          </mc:Choice>
          <mc:Fallback>
            <p:pic>
              <p:nvPicPr>
                <p:cNvPr id="46" name="Ink 45">
                  <a:extLst>
                    <a:ext uri="{FF2B5EF4-FFF2-40B4-BE49-F238E27FC236}">
                      <a16:creationId xmlns:a16="http://schemas.microsoft.com/office/drawing/2014/main" id="{A2868CF6-3A9F-040D-7078-967670432B30}"/>
                    </a:ext>
                  </a:extLst>
                </p:cNvPr>
                <p:cNvPicPr/>
                <p:nvPr/>
              </p:nvPicPr>
              <p:blipFill>
                <a:blip r:embed="rId67"/>
                <a:stretch>
                  <a:fillRect/>
                </a:stretch>
              </p:blipFill>
              <p:spPr>
                <a:xfrm>
                  <a:off x="1121280" y="2603020"/>
                  <a:ext cx="5400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 name="Ink 46">
                  <a:extLst>
                    <a:ext uri="{FF2B5EF4-FFF2-40B4-BE49-F238E27FC236}">
                      <a16:creationId xmlns:a16="http://schemas.microsoft.com/office/drawing/2014/main" id="{B50CC739-8E19-30CE-D8AD-CE25B72D779E}"/>
                    </a:ext>
                  </a:extLst>
                </p14:cNvPr>
                <p14:cNvContentPartPr/>
                <p14:nvPr/>
              </p14:nvContentPartPr>
              <p14:xfrm>
                <a:off x="672360" y="2703100"/>
                <a:ext cx="277560" cy="20880"/>
              </p14:xfrm>
            </p:contentPart>
          </mc:Choice>
          <mc:Fallback>
            <p:pic>
              <p:nvPicPr>
                <p:cNvPr id="47" name="Ink 46">
                  <a:extLst>
                    <a:ext uri="{FF2B5EF4-FFF2-40B4-BE49-F238E27FC236}">
                      <a16:creationId xmlns:a16="http://schemas.microsoft.com/office/drawing/2014/main" id="{B50CC739-8E19-30CE-D8AD-CE25B72D779E}"/>
                    </a:ext>
                  </a:extLst>
                </p:cNvPr>
                <p:cNvPicPr/>
                <p:nvPr/>
              </p:nvPicPr>
              <p:blipFill>
                <a:blip r:embed="rId69"/>
                <a:stretch>
                  <a:fillRect/>
                </a:stretch>
              </p:blipFill>
              <p:spPr>
                <a:xfrm>
                  <a:off x="654360" y="2685100"/>
                  <a:ext cx="3132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3" name="Ink 52">
                  <a:extLst>
                    <a:ext uri="{FF2B5EF4-FFF2-40B4-BE49-F238E27FC236}">
                      <a16:creationId xmlns:a16="http://schemas.microsoft.com/office/drawing/2014/main" id="{C61DED05-BE19-87D9-BA29-D014344F7C21}"/>
                    </a:ext>
                  </a:extLst>
                </p14:cNvPr>
                <p14:cNvContentPartPr/>
                <p14:nvPr/>
              </p14:nvContentPartPr>
              <p14:xfrm>
                <a:off x="370680" y="2156260"/>
                <a:ext cx="2712600" cy="675720"/>
              </p14:xfrm>
            </p:contentPart>
          </mc:Choice>
          <mc:Fallback>
            <p:pic>
              <p:nvPicPr>
                <p:cNvPr id="53" name="Ink 52">
                  <a:extLst>
                    <a:ext uri="{FF2B5EF4-FFF2-40B4-BE49-F238E27FC236}">
                      <a16:creationId xmlns:a16="http://schemas.microsoft.com/office/drawing/2014/main" id="{C61DED05-BE19-87D9-BA29-D014344F7C21}"/>
                    </a:ext>
                  </a:extLst>
                </p:cNvPr>
                <p:cNvPicPr/>
                <p:nvPr/>
              </p:nvPicPr>
              <p:blipFill>
                <a:blip r:embed="rId71"/>
                <a:stretch>
                  <a:fillRect/>
                </a:stretch>
              </p:blipFill>
              <p:spPr>
                <a:xfrm>
                  <a:off x="352680" y="2138260"/>
                  <a:ext cx="2748240" cy="711360"/>
                </a:xfrm>
                <a:prstGeom prst="rect">
                  <a:avLst/>
                </a:prstGeom>
              </p:spPr>
            </p:pic>
          </mc:Fallback>
        </mc:AlternateContent>
      </p:grpSp>
    </p:spTree>
    <p:extLst>
      <p:ext uri="{BB962C8B-B14F-4D97-AF65-F5344CB8AC3E}">
        <p14:creationId xmlns:p14="http://schemas.microsoft.com/office/powerpoint/2010/main" val="1490913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19540</TotalTime>
  <Words>3142</Words>
  <Application>Microsoft Office PowerPoint</Application>
  <PresentationFormat>Widescreen</PresentationFormat>
  <Paragraphs>151</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120</cp:revision>
  <dcterms:created xsi:type="dcterms:W3CDTF">2021-02-18T19:11:41Z</dcterms:created>
  <dcterms:modified xsi:type="dcterms:W3CDTF">2023-12-07T02:40:38Z</dcterms:modified>
</cp:coreProperties>
</file>