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5.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notesSlides/notesSlide8.xml" ContentType="application/vnd.openxmlformats-officedocument.presentationml.notesSlide+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notesSlides/notesSlide11.xml" ContentType="application/vnd.openxmlformats-officedocument.presentationml.notesSlide+xml"/>
  <Override PartName="/ppt/ink/ink354.xml" ContentType="application/inkml+xml"/>
  <Override PartName="/ppt/ink/ink355.xml" ContentType="application/inkml+xml"/>
  <Override PartName="/ppt/ink/ink356.xml" ContentType="application/inkml+xml"/>
  <Override PartName="/ppt/notesSlides/notesSlide12.xml" ContentType="application/vnd.openxmlformats-officedocument.presentationml.notesSlide+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notesSlides/notesSlide13.xml" ContentType="application/vnd.openxmlformats-officedocument.presentationml.notesSlide+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notesSlides/notesSlide14.xml" ContentType="application/vnd.openxmlformats-officedocument.presentationml.notesSlide+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notesSlides/notesSlide19.xml" ContentType="application/vnd.openxmlformats-officedocument.presentationml.notesSlide+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notesSlides/notesSlide20.xml" ContentType="application/vnd.openxmlformats-officedocument.presentationml.notesSlide+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1" r:id="rId2"/>
    <p:sldId id="265" r:id="rId3"/>
    <p:sldId id="268" r:id="rId4"/>
    <p:sldId id="282" r:id="rId5"/>
    <p:sldId id="283" r:id="rId6"/>
    <p:sldId id="272" r:id="rId7"/>
    <p:sldId id="270" r:id="rId8"/>
    <p:sldId id="284" r:id="rId9"/>
    <p:sldId id="271" r:id="rId10"/>
    <p:sldId id="285" r:id="rId11"/>
    <p:sldId id="286" r:id="rId12"/>
    <p:sldId id="288" r:id="rId13"/>
    <p:sldId id="287" r:id="rId14"/>
    <p:sldId id="290" r:id="rId15"/>
    <p:sldId id="291" r:id="rId16"/>
    <p:sldId id="289" r:id="rId17"/>
    <p:sldId id="292" r:id="rId18"/>
    <p:sldId id="293" r:id="rId19"/>
    <p:sldId id="294" r:id="rId20"/>
    <p:sldId id="29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32F5D0-8C5C-4D84-907E-1780412C2913}" v="3" dt="2023-12-21T03:47:40.3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75135" autoAdjust="0"/>
  </p:normalViewPr>
  <p:slideViewPr>
    <p:cSldViewPr snapToGrid="0">
      <p:cViewPr varScale="1">
        <p:scale>
          <a:sx n="84" d="100"/>
          <a:sy n="84" d="100"/>
        </p:scale>
        <p:origin x="65" y="93"/>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CF32F5D0-8C5C-4D84-907E-1780412C2913}"/>
    <pc:docChg chg="modSld">
      <pc:chgData name="Duane Miller" userId="086b8d4e5ca37aec" providerId="LiveId" clId="{CF32F5D0-8C5C-4D84-907E-1780412C2913}" dt="2023-12-21T03:49:44.737" v="508" actId="207"/>
      <pc:docMkLst>
        <pc:docMk/>
      </pc:docMkLst>
      <pc:sldChg chg="setBg">
        <pc:chgData name="Duane Miller" userId="086b8d4e5ca37aec" providerId="LiveId" clId="{CF32F5D0-8C5C-4D84-907E-1780412C2913}" dt="2023-12-21T03:47:40.360" v="2"/>
        <pc:sldMkLst>
          <pc:docMk/>
          <pc:sldMk cId="2832398454" sldId="265"/>
        </pc:sldMkLst>
      </pc:sldChg>
      <pc:sldChg chg="modSp mod setBg">
        <pc:chgData name="Duane Miller" userId="086b8d4e5ca37aec" providerId="LiveId" clId="{CF32F5D0-8C5C-4D84-907E-1780412C2913}" dt="2023-12-21T03:47:46.919" v="26" actId="207"/>
        <pc:sldMkLst>
          <pc:docMk/>
          <pc:sldMk cId="2153912712" sldId="268"/>
        </pc:sldMkLst>
        <pc:spChg chg="mod">
          <ac:chgData name="Duane Miller" userId="086b8d4e5ca37aec" providerId="LiveId" clId="{CF32F5D0-8C5C-4D84-907E-1780412C2913}" dt="2023-12-21T03:47:46.919" v="26" actId="207"/>
          <ac:spMkLst>
            <pc:docMk/>
            <pc:sldMk cId="2153912712" sldId="268"/>
            <ac:spMk id="7" creationId="{4426F626-7A1A-43A8-B380-D11D76D34155}"/>
          </ac:spMkLst>
        </pc:spChg>
      </pc:sldChg>
      <pc:sldChg chg="modSp mod setBg modNotesTx">
        <pc:chgData name="Duane Miller" userId="086b8d4e5ca37aec" providerId="LiveId" clId="{CF32F5D0-8C5C-4D84-907E-1780412C2913}" dt="2023-12-21T03:48:31.114" v="197" actId="6549"/>
        <pc:sldMkLst>
          <pc:docMk/>
          <pc:sldMk cId="906262494" sldId="270"/>
        </pc:sldMkLst>
        <pc:spChg chg="mod">
          <ac:chgData name="Duane Miller" userId="086b8d4e5ca37aec" providerId="LiveId" clId="{CF32F5D0-8C5C-4D84-907E-1780412C2913}" dt="2023-12-21T03:48:13.103" v="139" actId="207"/>
          <ac:spMkLst>
            <pc:docMk/>
            <pc:sldMk cId="906262494" sldId="270"/>
            <ac:spMk id="6" creationId="{B2FD387F-92CC-4779-81C3-06BBC90B104F}"/>
          </ac:spMkLst>
        </pc:spChg>
      </pc:sldChg>
      <pc:sldChg chg="modSp mod setBg">
        <pc:chgData name="Duane Miller" userId="086b8d4e5ca37aec" providerId="LiveId" clId="{CF32F5D0-8C5C-4D84-907E-1780412C2913}" dt="2023-12-21T03:48:26.714" v="196" actId="207"/>
        <pc:sldMkLst>
          <pc:docMk/>
          <pc:sldMk cId="1512310284" sldId="271"/>
        </pc:sldMkLst>
        <pc:spChg chg="mod">
          <ac:chgData name="Duane Miller" userId="086b8d4e5ca37aec" providerId="LiveId" clId="{CF32F5D0-8C5C-4D84-907E-1780412C2913}" dt="2023-12-21T03:48:26.714" v="196" actId="207"/>
          <ac:spMkLst>
            <pc:docMk/>
            <pc:sldMk cId="1512310284" sldId="271"/>
            <ac:spMk id="7" creationId="{4426F626-7A1A-43A8-B380-D11D76D34155}"/>
          </ac:spMkLst>
        </pc:spChg>
      </pc:sldChg>
      <pc:sldChg chg="modSp mod setBg">
        <pc:chgData name="Duane Miller" userId="086b8d4e5ca37aec" providerId="LiveId" clId="{CF32F5D0-8C5C-4D84-907E-1780412C2913}" dt="2023-12-21T03:48:05.897" v="113" actId="207"/>
        <pc:sldMkLst>
          <pc:docMk/>
          <pc:sldMk cId="2799131102" sldId="272"/>
        </pc:sldMkLst>
        <pc:spChg chg="mod">
          <ac:chgData name="Duane Miller" userId="086b8d4e5ca37aec" providerId="LiveId" clId="{CF32F5D0-8C5C-4D84-907E-1780412C2913}" dt="2023-12-21T03:48:05.897" v="113" actId="207"/>
          <ac:spMkLst>
            <pc:docMk/>
            <pc:sldMk cId="2799131102" sldId="272"/>
            <ac:spMk id="7" creationId="{4426F626-7A1A-43A8-B380-D11D76D34155}"/>
          </ac:spMkLst>
        </pc:spChg>
      </pc:sldChg>
      <pc:sldChg chg="modSp mod setBg">
        <pc:chgData name="Duane Miller" userId="086b8d4e5ca37aec" providerId="LiveId" clId="{CF32F5D0-8C5C-4D84-907E-1780412C2913}" dt="2023-12-21T03:47:53.326" v="66" actId="207"/>
        <pc:sldMkLst>
          <pc:docMk/>
          <pc:sldMk cId="95609720" sldId="282"/>
        </pc:sldMkLst>
        <pc:spChg chg="mod">
          <ac:chgData name="Duane Miller" userId="086b8d4e5ca37aec" providerId="LiveId" clId="{CF32F5D0-8C5C-4D84-907E-1780412C2913}" dt="2023-12-21T03:47:53.326" v="66" actId="207"/>
          <ac:spMkLst>
            <pc:docMk/>
            <pc:sldMk cId="95609720" sldId="282"/>
            <ac:spMk id="6" creationId="{B2FD387F-92CC-4779-81C3-06BBC90B104F}"/>
          </ac:spMkLst>
        </pc:spChg>
      </pc:sldChg>
      <pc:sldChg chg="modSp mod setBg">
        <pc:chgData name="Duane Miller" userId="086b8d4e5ca37aec" providerId="LiveId" clId="{CF32F5D0-8C5C-4D84-907E-1780412C2913}" dt="2023-12-21T03:48:00.075" v="90" actId="207"/>
        <pc:sldMkLst>
          <pc:docMk/>
          <pc:sldMk cId="3316333232" sldId="283"/>
        </pc:sldMkLst>
        <pc:spChg chg="mod">
          <ac:chgData name="Duane Miller" userId="086b8d4e5ca37aec" providerId="LiveId" clId="{CF32F5D0-8C5C-4D84-907E-1780412C2913}" dt="2023-12-21T03:48:00.075" v="90" actId="207"/>
          <ac:spMkLst>
            <pc:docMk/>
            <pc:sldMk cId="3316333232" sldId="283"/>
            <ac:spMk id="6" creationId="{B2FD387F-92CC-4779-81C3-06BBC90B104F}"/>
          </ac:spMkLst>
        </pc:spChg>
      </pc:sldChg>
      <pc:sldChg chg="modSp mod setBg modNotesTx">
        <pc:chgData name="Duane Miller" userId="086b8d4e5ca37aec" providerId="LiveId" clId="{CF32F5D0-8C5C-4D84-907E-1780412C2913}" dt="2023-12-21T03:48:34.196" v="198" actId="6549"/>
        <pc:sldMkLst>
          <pc:docMk/>
          <pc:sldMk cId="3889726868" sldId="284"/>
        </pc:sldMkLst>
        <pc:spChg chg="mod">
          <ac:chgData name="Duane Miller" userId="086b8d4e5ca37aec" providerId="LiveId" clId="{CF32F5D0-8C5C-4D84-907E-1780412C2913}" dt="2023-12-21T03:48:20.493" v="166" actId="207"/>
          <ac:spMkLst>
            <pc:docMk/>
            <pc:sldMk cId="3889726868" sldId="284"/>
            <ac:spMk id="6" creationId="{B2FD387F-92CC-4779-81C3-06BBC90B104F}"/>
          </ac:spMkLst>
        </pc:spChg>
      </pc:sldChg>
      <pc:sldChg chg="setBg">
        <pc:chgData name="Duane Miller" userId="086b8d4e5ca37aec" providerId="LiveId" clId="{CF32F5D0-8C5C-4D84-907E-1780412C2913}" dt="2023-12-21T03:47:40.360" v="2"/>
        <pc:sldMkLst>
          <pc:docMk/>
          <pc:sldMk cId="3109505037" sldId="285"/>
        </pc:sldMkLst>
      </pc:sldChg>
      <pc:sldChg chg="modSp mod setBg">
        <pc:chgData name="Duane Miller" userId="086b8d4e5ca37aec" providerId="LiveId" clId="{CF32F5D0-8C5C-4D84-907E-1780412C2913}" dt="2023-12-21T03:48:42.755" v="238" actId="207"/>
        <pc:sldMkLst>
          <pc:docMk/>
          <pc:sldMk cId="2379803738" sldId="286"/>
        </pc:sldMkLst>
        <pc:spChg chg="mod">
          <ac:chgData name="Duane Miller" userId="086b8d4e5ca37aec" providerId="LiveId" clId="{CF32F5D0-8C5C-4D84-907E-1780412C2913}" dt="2023-12-21T03:48:42.755" v="238" actId="207"/>
          <ac:spMkLst>
            <pc:docMk/>
            <pc:sldMk cId="2379803738" sldId="286"/>
            <ac:spMk id="6" creationId="{B2FD387F-92CC-4779-81C3-06BBC90B104F}"/>
          </ac:spMkLst>
        </pc:spChg>
      </pc:sldChg>
      <pc:sldChg chg="modSp mod setBg">
        <pc:chgData name="Duane Miller" userId="086b8d4e5ca37aec" providerId="LiveId" clId="{CF32F5D0-8C5C-4D84-907E-1780412C2913}" dt="2023-12-21T03:48:58.016" v="307" actId="207"/>
        <pc:sldMkLst>
          <pc:docMk/>
          <pc:sldMk cId="1258165259" sldId="287"/>
        </pc:sldMkLst>
        <pc:spChg chg="mod">
          <ac:chgData name="Duane Miller" userId="086b8d4e5ca37aec" providerId="LiveId" clId="{CF32F5D0-8C5C-4D84-907E-1780412C2913}" dt="2023-12-21T03:48:58.016" v="307" actId="207"/>
          <ac:spMkLst>
            <pc:docMk/>
            <pc:sldMk cId="1258165259" sldId="287"/>
            <ac:spMk id="6" creationId="{B2FD387F-92CC-4779-81C3-06BBC90B104F}"/>
          </ac:spMkLst>
        </pc:spChg>
      </pc:sldChg>
      <pc:sldChg chg="modSp mod setBg">
        <pc:chgData name="Duane Miller" userId="086b8d4e5ca37aec" providerId="LiveId" clId="{CF32F5D0-8C5C-4D84-907E-1780412C2913}" dt="2023-12-21T03:48:48.173" v="264" actId="207"/>
        <pc:sldMkLst>
          <pc:docMk/>
          <pc:sldMk cId="1291967888" sldId="288"/>
        </pc:sldMkLst>
        <pc:spChg chg="mod">
          <ac:chgData name="Duane Miller" userId="086b8d4e5ca37aec" providerId="LiveId" clId="{CF32F5D0-8C5C-4D84-907E-1780412C2913}" dt="2023-12-21T03:48:48.173" v="264" actId="207"/>
          <ac:spMkLst>
            <pc:docMk/>
            <pc:sldMk cId="1291967888" sldId="288"/>
            <ac:spMk id="6" creationId="{B2FD387F-92CC-4779-81C3-06BBC90B104F}"/>
          </ac:spMkLst>
        </pc:spChg>
      </pc:sldChg>
      <pc:sldChg chg="modSp mod setBg">
        <pc:chgData name="Duane Miller" userId="086b8d4e5ca37aec" providerId="LiveId" clId="{CF32F5D0-8C5C-4D84-907E-1780412C2913}" dt="2023-12-21T03:49:16.646" v="393" actId="207"/>
        <pc:sldMkLst>
          <pc:docMk/>
          <pc:sldMk cId="2747496034" sldId="289"/>
        </pc:sldMkLst>
        <pc:spChg chg="mod">
          <ac:chgData name="Duane Miller" userId="086b8d4e5ca37aec" providerId="LiveId" clId="{CF32F5D0-8C5C-4D84-907E-1780412C2913}" dt="2023-12-21T03:49:16.646" v="393" actId="207"/>
          <ac:spMkLst>
            <pc:docMk/>
            <pc:sldMk cId="2747496034" sldId="289"/>
            <ac:spMk id="6" creationId="{B2FD387F-92CC-4779-81C3-06BBC90B104F}"/>
          </ac:spMkLst>
        </pc:spChg>
      </pc:sldChg>
      <pc:sldChg chg="modSp mod setBg">
        <pc:chgData name="Duane Miller" userId="086b8d4e5ca37aec" providerId="LiveId" clId="{CF32F5D0-8C5C-4D84-907E-1780412C2913}" dt="2023-12-21T03:49:04.952" v="335" actId="207"/>
        <pc:sldMkLst>
          <pc:docMk/>
          <pc:sldMk cId="2669058070" sldId="290"/>
        </pc:sldMkLst>
        <pc:spChg chg="mod">
          <ac:chgData name="Duane Miller" userId="086b8d4e5ca37aec" providerId="LiveId" clId="{CF32F5D0-8C5C-4D84-907E-1780412C2913}" dt="2023-12-21T03:49:04.952" v="335" actId="207"/>
          <ac:spMkLst>
            <pc:docMk/>
            <pc:sldMk cId="2669058070" sldId="290"/>
            <ac:spMk id="6" creationId="{B2FD387F-92CC-4779-81C3-06BBC90B104F}"/>
          </ac:spMkLst>
        </pc:spChg>
      </pc:sldChg>
      <pc:sldChg chg="modSp mod setBg">
        <pc:chgData name="Duane Miller" userId="086b8d4e5ca37aec" providerId="LiveId" clId="{CF32F5D0-8C5C-4D84-907E-1780412C2913}" dt="2023-12-21T03:49:11.341" v="362" actId="207"/>
        <pc:sldMkLst>
          <pc:docMk/>
          <pc:sldMk cId="2369914815" sldId="291"/>
        </pc:sldMkLst>
        <pc:spChg chg="mod">
          <ac:chgData name="Duane Miller" userId="086b8d4e5ca37aec" providerId="LiveId" clId="{CF32F5D0-8C5C-4D84-907E-1780412C2913}" dt="2023-12-21T03:49:11.341" v="362" actId="207"/>
          <ac:spMkLst>
            <pc:docMk/>
            <pc:sldMk cId="2369914815" sldId="291"/>
            <ac:spMk id="6" creationId="{B2FD387F-92CC-4779-81C3-06BBC90B104F}"/>
          </ac:spMkLst>
        </pc:spChg>
      </pc:sldChg>
      <pc:sldChg chg="modSp mod setBg">
        <pc:chgData name="Duane Miller" userId="086b8d4e5ca37aec" providerId="LiveId" clId="{CF32F5D0-8C5C-4D84-907E-1780412C2913}" dt="2023-12-21T03:49:23.158" v="422" actId="207"/>
        <pc:sldMkLst>
          <pc:docMk/>
          <pc:sldMk cId="285706268" sldId="292"/>
        </pc:sldMkLst>
        <pc:spChg chg="mod">
          <ac:chgData name="Duane Miller" userId="086b8d4e5ca37aec" providerId="LiveId" clId="{CF32F5D0-8C5C-4D84-907E-1780412C2913}" dt="2023-12-21T03:49:23.158" v="422" actId="207"/>
          <ac:spMkLst>
            <pc:docMk/>
            <pc:sldMk cId="285706268" sldId="292"/>
            <ac:spMk id="6" creationId="{B2FD387F-92CC-4779-81C3-06BBC90B104F}"/>
          </ac:spMkLst>
        </pc:spChg>
      </pc:sldChg>
      <pc:sldChg chg="modSp mod setBg">
        <pc:chgData name="Duane Miller" userId="086b8d4e5ca37aec" providerId="LiveId" clId="{CF32F5D0-8C5C-4D84-907E-1780412C2913}" dt="2023-12-21T03:49:30.525" v="452" actId="207"/>
        <pc:sldMkLst>
          <pc:docMk/>
          <pc:sldMk cId="379971829" sldId="293"/>
        </pc:sldMkLst>
        <pc:spChg chg="mod">
          <ac:chgData name="Duane Miller" userId="086b8d4e5ca37aec" providerId="LiveId" clId="{CF32F5D0-8C5C-4D84-907E-1780412C2913}" dt="2023-12-21T03:49:30.525" v="452" actId="207"/>
          <ac:spMkLst>
            <pc:docMk/>
            <pc:sldMk cId="379971829" sldId="293"/>
            <ac:spMk id="6" creationId="{B2FD387F-92CC-4779-81C3-06BBC90B104F}"/>
          </ac:spMkLst>
        </pc:spChg>
      </pc:sldChg>
      <pc:sldChg chg="modSp mod setBg">
        <pc:chgData name="Duane Miller" userId="086b8d4e5ca37aec" providerId="LiveId" clId="{CF32F5D0-8C5C-4D84-907E-1780412C2913}" dt="2023-12-21T03:49:38.549" v="483" actId="207"/>
        <pc:sldMkLst>
          <pc:docMk/>
          <pc:sldMk cId="3840704792" sldId="294"/>
        </pc:sldMkLst>
        <pc:spChg chg="mod">
          <ac:chgData name="Duane Miller" userId="086b8d4e5ca37aec" providerId="LiveId" clId="{CF32F5D0-8C5C-4D84-907E-1780412C2913}" dt="2023-12-21T03:49:38.549" v="483" actId="207"/>
          <ac:spMkLst>
            <pc:docMk/>
            <pc:sldMk cId="3840704792" sldId="294"/>
            <ac:spMk id="6" creationId="{B2FD387F-92CC-4779-81C3-06BBC90B104F}"/>
          </ac:spMkLst>
        </pc:spChg>
      </pc:sldChg>
      <pc:sldChg chg="modSp mod setBg">
        <pc:chgData name="Duane Miller" userId="086b8d4e5ca37aec" providerId="LiveId" clId="{CF32F5D0-8C5C-4D84-907E-1780412C2913}" dt="2023-12-21T03:49:44.737" v="508" actId="207"/>
        <pc:sldMkLst>
          <pc:docMk/>
          <pc:sldMk cId="3447715167" sldId="295"/>
        </pc:sldMkLst>
        <pc:spChg chg="mod">
          <ac:chgData name="Duane Miller" userId="086b8d4e5ca37aec" providerId="LiveId" clId="{CF32F5D0-8C5C-4D84-907E-1780412C2913}" dt="2023-12-21T03:49:44.737" v="508" actId="207"/>
          <ac:spMkLst>
            <pc:docMk/>
            <pc:sldMk cId="3447715167" sldId="295"/>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35:27.836"/>
    </inkml:context>
    <inkml:brush xml:id="br0">
      <inkml:brushProperty name="width" value="0.1" units="cm"/>
      <inkml:brushProperty name="height" value="0.1" units="cm"/>
      <inkml:brushProperty name="color" value="#E71224"/>
    </inkml:brush>
  </inkml:definitions>
  <inkml:trace contextRef="#ctx0" brushRef="#br0">12 10 455 0 0,'-2'-2'0'0'0,"0"-2"0"0"0,-2 1 0 0 0,0 3 1568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36:28.589"/>
    </inkml:context>
    <inkml:brush xml:id="br0">
      <inkml:brushProperty name="width" value="0.1" units="cm"/>
      <inkml:brushProperty name="height" value="0.1" units="cm"/>
      <inkml:brushProperty name="color" value="#E71224"/>
    </inkml:brush>
  </inkml:definitions>
  <inkml:trace contextRef="#ctx0" brushRef="#br0">0 97 25775 0 0,'84'-10'2894'0'0,"48"10"-3068"0"0,-68 0 425 0 0,-21 1-209 0 0,55 0-31 0 0,43-4-11 0 0,-61-2 19 0 0,-62 2-11 0 0,1 2-1 0 0,0 0 1 0 0,0 1-1 0 0,0 0 1 0 0,25 5-1 0 0,28 9-7 0 0,100 4 0 0 0,-128-16 0 0 0,52 2 11 0 0,1-1 31 0 0,54 1-31 0 0,-106-6-11 0 0,0-2 0 0 0,59-14 0 0 0,-31 5 0 0 0,-29 7 0 0 0,55-4 11 0 0,8-1 31 0 0,-3 1-31 0 0,-22 2-11 0 0,-35 2 0 0 0,88-21 0 0 0,-93 22 0 0 0,0 1 0 0 0,44 2 0 0 0,-45 2 0 0 0,50 3 0 0 0,19 3 0 0 0,-15 0 0 0 0,47 3 0 0 0,-31 0 0 0 0,60 2 0 0 0,-128-10 0 0 0,51 0 0 0 0,17 0 0 0 0,-22 0 11 0 0,-54-1 31 0 0,57 0-31 0 0,67-1 42 0 0,-20 1-42 0 0,-94-1-11 0 0,50 0 0 0 0,10 0 0 0 0,-7-1 0 0 0,3-5 0 0 0,67 2 0 0 0,-53 7 53 0 0,-68 0-42 0 0,54 3-11 0 0,8-2 0 0 0,-2-6 0 0 0,3-7 0 0 0,-12 2 0 0 0,-62 6 28 0 0,0 3 0 0 0,59 7 0 0 0,-34-1 5 0 0,-17-3-22 0 0,44 3 0 0 0,5 1 31 0 0,-17-2-31 0 0,-36-5-11 0 0,78-2 0 0 0,169 6 0 0 0,-245-5 0 0 0,51-1 0 0 0,18 1 0 0 0,-10 1 0 0 0,43 3 0 0 0,71 1 0 0 0,-154-3 0 0 0,-16-1 0 0 0,55 2 0 0 0,0 1 65 0 0,-83-3-6 0 0,51 2-36 0 0,-34-1 19 0 0,-11-1-34 0 0,-2 0-6 0 0,35-2-1 0 0,85-20-1 0 0,-96 12 0 0 0,60-4 0 0 0,72 8 0 0 0,-99 1 0 0 0,9-4 0 0 0,-4 3 0 0 0,-78 4 0 0 0,0 1 0 0 0,0 0 0 0 0,1 0 0 0 0,-1 1 0 0 0,0-1 0 0 0,7 3 0 0 0,5 0 0 0 0,84 14 0 0 0,-10-1 0 0 0,-24-10 14 0 0,-23-2 11 0 0,73 14 0 0 0,-86-11-25 0 0,35 5 11 0 0,-37-5 31 0 0,25 9-47 0 0,-41-12-939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4:41.160"/>
    </inkml:context>
    <inkml:brush xml:id="br0">
      <inkml:brushProperty name="width" value="0.1" units="cm"/>
      <inkml:brushProperty name="height" value="0.1" units="cm"/>
      <inkml:brushProperty name="color" value="#F4F91B"/>
    </inkml:brush>
  </inkml:definitions>
  <inkml:trace contextRef="#ctx0" brushRef="#br0">1 1 5095 0 0,'0'0'544'0'0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4:41.582"/>
    </inkml:context>
    <inkml:brush xml:id="br0">
      <inkml:brushProperty name="width" value="0.1" units="cm"/>
      <inkml:brushProperty name="height" value="0.1" units="cm"/>
      <inkml:brushProperty name="color" value="#F4F91B"/>
    </inkml:brush>
  </inkml:definitions>
  <inkml:trace contextRef="#ctx0" brushRef="#br0">196 3 17335 0 0,'-15'-2'1848'0'0,"-8"4"-1784"0"0,-8 7-64 0 0,1-4 0 0 0,-7 5 0 0 0,6-3 0 0 0,3 0 0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4:41.981"/>
    </inkml:context>
    <inkml:brush xml:id="br0">
      <inkml:brushProperty name="width" value="0.1" units="cm"/>
      <inkml:brushProperty name="height" value="0.1" units="cm"/>
      <inkml:brushProperty name="color" value="#F4F91B"/>
    </inkml:brush>
  </inkml:definitions>
  <inkml:trace contextRef="#ctx0" brushRef="#br0">2091 252 22375 0 0,'-6'2'1720'0'0,"-20"3"-1109"0"0,19-4-190 0 0,3-1-329 0 0,-15 1-16 0 0,14 0-4 0 0,-1-1 0 0 0,-90 3 416 0 0,62-4-246 0 0,-38-8 1 0 0,-41-3 288 0 0,76 10-406 0 0,-2 2-23 0 0,11 0-30 0 0,-6 0 5 0 0,2 1-10 0 0,1 0-43 0 0,0-1 18 0 0,-12-5-13 0 0,-47-1 245 0 0,-8 3 29 0 0,-52 0 41 0 0,-71 9-99 0 0,174-4-181 0 0,4 1 3 0 0,3-2 10 0 0,-5-1 3 0 0,-48 0 32 0 0,-88 0-1 0 0,130-3-46 0 0,-78-13-1 0 0,121 14-380 0 0,0-1 0 0 0,0 1 0 0 0,0-1-1 0 0,0-1 1 0 0,0 1 0 0 0,1-1 0 0 0,0-1 0 0 0,-1 1 0 0 0,2-1 0 0 0,-1-1 0 0 0,0 1-1 0 0,1-1 1 0 0,-8-10 0 0 0,1 4-638 0 0,-51-60-5150 0 0,12 5-316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4:43.197"/>
    </inkml:context>
    <inkml:brush xml:id="br0">
      <inkml:brushProperty name="width" value="0.1" units="cm"/>
      <inkml:brushProperty name="height" value="0.1" units="cm"/>
      <inkml:brushProperty name="color" value="#F4F91B"/>
    </inkml:brush>
  </inkml:definitions>
  <inkml:trace contextRef="#ctx0" brushRef="#br0">1 0 10135 0 0,'0'0'1080'0'0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4:43.679"/>
    </inkml:context>
    <inkml:brush xml:id="br0">
      <inkml:brushProperty name="width" value="0.1" units="cm"/>
      <inkml:brushProperty name="height" value="0.1" units="cm"/>
      <inkml:brushProperty name="color" value="#F4F91B"/>
    </inkml:brush>
  </inkml:definitions>
  <inkml:trace contextRef="#ctx0" brushRef="#br0">1836 145 21223 0 0,'0'0'1027'0'0,"-5"2"-449"0"0,-30 5-128 0 0,-1-1-1 0 0,-52 1 0 0 0,54-5-130 0 0,-18 0 233 0 0,19-2-216 0 0,7-2-149 0 0,-54-3 386 0 0,64 5-496 0 0,12 0 23 0 0,-1-1 11 0 0,-5 0-67 0 0,-10-2 272 0 0,-36-9 0 0 0,33 6-231 0 0,-30-9 111 0 0,-48-12 208 0 0,63 19-168 0 0,0 3 0 0 0,0 1 0 0 0,-48 1 0 0 0,-117 14 254 0 0,61-2-173 0 0,102-7-271 0 0,-46 2-29 0 0,-129-10 0 0 0,193 4-96 0 0,2 0-548 0 0,1 0 1 0 0,-1-1-1 0 0,1-1 1 0 0,-33-12-1 0 0,32 8-2730 0 0,1-1 0 0 0,-24-15-1 0 0,4-4-2542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4:44.632"/>
    </inkml:context>
    <inkml:brush xml:id="br0">
      <inkml:brushProperty name="width" value="0.1" units="cm"/>
      <inkml:brushProperty name="height" value="0.1" units="cm"/>
      <inkml:brushProperty name="color" value="#F4F91B"/>
    </inkml:brush>
  </inkml:definitions>
  <inkml:trace contextRef="#ctx0" brushRef="#br0">620 63 21367 0 0,'0'0'1644'0'0,"-3"0"-1060"0"0,-8 0-451 0 0,8 0-14 0 0,1 0 10 0 0,-313 4 1609 0 0,295-4-1629 0 0,-1-2 0 0 0,1 0 0 0 0,0-2 0 0 0,0 0 0 0 0,1-1-1 0 0,-33-12 1 0 0,35 10 103 0 0,-31-7-1 0 0,21 8-138 0 0,5 0-62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4:45.098"/>
    </inkml:context>
    <inkml:brush xml:id="br0">
      <inkml:brushProperty name="width" value="0.1" units="cm"/>
      <inkml:brushProperty name="height" value="0.1" units="cm"/>
      <inkml:brushProperty name="color" value="#F4F91B"/>
    </inkml:brush>
  </inkml:definitions>
  <inkml:trace contextRef="#ctx0" brushRef="#br0">2126 130 24535 0 0,'0'0'2557'0'0,"-2"0"-2425"0"0,-104-1 83 0 0,-112 2-10 0 0,162 4-182 0 0,6-1 41 0 0,-61-3 0 0 0,-92-13 212 0 0,-99-1 207 0 0,-103-1 113 0 0,150 2-512 0 0,71-2-585 0 0,92-4-2565 0 0,68 11-1251 0 0,-39-16 0 0 0,8-4-1829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5:03.646"/>
    </inkml:context>
    <inkml:brush xml:id="br0">
      <inkml:brushProperty name="width" value="0.1" units="cm"/>
      <inkml:brushProperty name="height" value="0.1" units="cm"/>
      <inkml:brushProperty name="color" value="#F4F91B"/>
    </inkml:brush>
  </inkml:definitions>
  <inkml:trace contextRef="#ctx0" brushRef="#br0">1001 1674 25055 0 0,'43'19'2612'0'0,"-38"-18"-2578"0"0,0 0-1 0 0,0-1 1 0 0,0 0-1 0 0,0 0 1 0 0,7 0-1 0 0,11-1-22 0 0,106-2 105 0 0,19 1 237 0 0,-96 8-184 0 0,-37-4-117 0 0,1 0-1 0 0,0-1 1 0 0,-1-1 0 0 0,27-2-1 0 0,188-43 317 0 0,-178 36-192 0 0,40-6-112 0 0,-64 13-31 0 0,15-2 22 0 0,1 2 0 0 0,0 2 0 0 0,46 6 0 0 0,-61-3-30 0 0,0-2-1 0 0,0-2 0 0 0,49-5 1 0 0,27-2 16 0 0,-71 7 3 0 0,55-10 0 0 0,149-12 164 0 0,-188 24-169 0 0,68 8 0 0 0,-45-2 11 0 0,-13-3-46 0 0,115 14 56 0 0,0-1-60 0 0,-64-8 0 0 0,-2 6 0 0 0,-62-6 32 0 0,0-3 0 0 0,0-1 0 0 0,74-3 0 0 0,7-9-8 0 0,209-8 80 0 0,-298 15-61 0 0,0 3-1 0 0,63 11 1 0 0,-83-12-33 0 0,-1 0 0 0 0,0-1 0 0 0,20-2 0 0 0,28 2 14 0 0,-46 0-19 0 0,0-1 1 0 0,1-1-1 0 0,-1-1 0 0 0,0-1 1 0 0,0 0-1 0 0,0-2 0 0 0,0 0 1 0 0,-1-1-1 0 0,23-11 0 0 0,-22 9-3 0 0,-1 0 1 0 0,0-2-1 0 0,0 0 0 0 0,26-20 0 0 0,-14 5 45 0 0,44-45-1 0 0,-64 57-30 0 0,0 0 0 0 0,-1 0-1 0 0,-1-1 1 0 0,0-1-1 0 0,0 1 1 0 0,8-22 0 0 0,-5 1 19 0 0,-2 1 0 0 0,-1-1 0 0 0,-2 0 0 0 0,-1-1 0 0 0,-2 0 0 0 0,0-51 0 0 0,-1-1 17 0 0,0-27 24 0 0,-17-227 116 0 0,12 290-163 0 0,1 19 20 0 0,-7-52 1 0 0,6 70-33 0 0,-1 1 0 0 0,0-1-1 0 0,-1 1 1 0 0,0 0 0 0 0,-2 0 0 0 0,-13-26-1 0 0,13 32-10 0 0,0 1 0 0 0,0 0 0 0 0,-1 0 0 0 0,0 0 0 0 0,-1 1 0 0 0,1 0-1 0 0,-1 1 1 0 0,-14-8 0 0 0,-73-30 25 0 0,80 37-40 0 0,-8-3 20 0 0,-1 2-1 0 0,0 0 1 0 0,0 2 0 0 0,0 0-1 0 0,-47-1 1 0 0,-27-2 12 0 0,-44-1 18 0 0,79 10-24 0 0,-64-2 30 0 0,-12 1-47 0 0,-136-15 0 0 0,109 14 22 0 0,-94-5 20 0 0,91-10-42 0 0,-175 7 0 0 0,60 7 0 0 0,95-1 0 0 0,-26 10 0 0 0,-57-1 0 0 0,190-8 0 0 0,1 3 0 0 0,-1 4 0 0 0,-134 24 0 0 0,149-17 0 0 0,-128 4 0 0 0,38-5 0 0 0,30 9 0 0 0,-37 3 0 0 0,59-23 0 0 0,13 1 0 0 0,8 0 0 0 0,-123-12 0 0 0,160 5 0 0 0,-1 3 0 0 0,1 2 0 0 0,-50 5 0 0 0,47 2 0 0 0,28-3 0 0 0,-27 1 0 0 0,-20-6 0 0 0,67 2 0 0 0,0 0 0 0 0,-1 0 0 0 0,1 1 0 0 0,0-1 0 0 0,-1 0 0 0 0,1 1 0 0 0,0 0 0 0 0,-1-1 0 0 0,-3 3 0 0 0,6-2 0 0 0,-1-1 0 0 0,0 1 0 0 0,1-1 0 0 0,-1 1 0 0 0,0-1 0 0 0,1 1 0 0 0,-1-1 0 0 0,1 1 0 0 0,-1 0 0 0 0,1-1 0 0 0,-1 1 0 0 0,1 0 0 0 0,-1 0 0 0 0,1 0 0 0 0,0-1 0 0 0,-1 1 0 0 0,1 0 0 0 0,0 0 0 0 0,0 0 0 0 0,0-1 0 0 0,0 1 0 0 0,-1 0 0 0 0,1 0 0 0 0,0 0 0 0 0,1 0 0 0 0,-1 0 0 0 0,0-1 0 0 0,0 1 0 0 0,0 0 0 0 0,1 1 0 0 0,0 4 0 0 0,-1 0 0 0 0,1 1 0 0 0,-1-1 0 0 0,0 0 0 0 0,0 0 0 0 0,-2 8 0 0 0,1-7 0 0 0,0 0 0 0 0,1 0 0 0 0,0 1 0 0 0,1 8 0 0 0,5 18-5 0 0,11 36-1 0 0,-1-26-38 0 0,24 48-1 0 0,-1-5 9 0 0,-29-62 25 0 0,-1 0 1 0 0,-1 1-1 0 0,-1 0 0 0 0,-2 0 1 0 0,4 40-1 0 0,-5-37 7 0 0,0 0 1 0 0,17 54-1 0 0,-7-13-19 0 0,-13-59 20 0 0,0 1 0 0 0,1 0 0 0 0,1-1 0 0 0,0 0 0 0 0,0 1 0 0 0,1-1 0 0 0,1 0 0 0 0,0-1 0 0 0,10 17 0 0 0,-10-20-5 0 0,-1 1 0 0 0,0-1 0 0 0,0 1 0 0 0,0 0 0 0 0,-1 0 0 0 0,-1 0 0 0 0,3 9 0 0 0,-1-2 8 0 0,10 24 0 0 0,-11-31 0 0 0,1 0 0 0 0,-1 1 0 0 0,-1-1 0 0 0,1 0 0 0 0,-1 1 0 0 0,-1 0 0 0 0,0-1 0 0 0,0 1 0 0 0,-1 12 0 0 0,0 38 0 0 0,2-20 0 0 0,-1-34 0 0 0,-1 0 0 0 0,1 0 0 0 0,-1 0 0 0 0,0 0 0 0 0,0 0 0 0 0,0 0 0 0 0,-1 0 0 0 0,0 0 0 0 0,0 0 0 0 0,0 0 0 0 0,-3 7 0 0 0,0-5-11 0 0,1 0 0 0 0,-1 1 0 0 0,1 0-1 0 0,1-1 1 0 0,0 1 0 0 0,0 0 0 0 0,0 0 0 0 0,1 1 0 0 0,1-1-1 0 0,-1 0 1 0 0,1 0 0 0 0,0 0 0 0 0,1 1 0 0 0,0-1 0 0 0,0 0-1 0 0,1 0 1 0 0,0 0 0 0 0,6 14 0 0 0,-6-17 8 0 0,1 0-1 0 0,-1 0 1 0 0,1 0 0 0 0,0 0 0 0 0,1 0-1 0 0,-1-1 1 0 0,1 1 0 0 0,0-1-1 0 0,0 0 1 0 0,0 0 0 0 0,0-1-1 0 0,1 1 1 0 0,0-1 0 0 0,-1 0-1 0 0,1 0 1 0 0,0-1 0 0 0,1 1 0 0 0,-1-1-1 0 0,0 0 1 0 0,1-1 0 0 0,-1 1-1 0 0,11 0 1 0 0,54 6 0 0 0,101-1-1 0 0,69-17-107 0 0,-155 5 66 0 0,-44 4-282 0 0,0 0 0 0 0,70 10 0 0 0,-49 1-4497 0 0,-32-4-1700 0 0,51 14-328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5:10.243"/>
    </inkml:context>
    <inkml:brush xml:id="br0">
      <inkml:brushProperty name="width" value="0.1" units="cm"/>
      <inkml:brushProperty name="height" value="0.1" units="cm"/>
      <inkml:brushProperty name="color" value="#F4F91B"/>
    </inkml:brush>
  </inkml:definitions>
  <inkml:trace contextRef="#ctx0" brushRef="#br0">0 4 5815 0 0,'2'-2'512'0'0,"2"0"-408"0"0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5:12.185"/>
    </inkml:context>
    <inkml:brush xml:id="br0">
      <inkml:brushProperty name="width" value="0.1" units="cm"/>
      <inkml:brushProperty name="height" value="0.1" units="cm"/>
      <inkml:brushProperty name="color" value="#F4F91B"/>
    </inkml:brush>
  </inkml:definitions>
  <inkml:trace contextRef="#ctx0" brushRef="#br0">5969 96 6191 0 0,'6'0'462'0'0,"0"0"-1"0"0,0 0 0 0 0,0-1 0 0 0,0 0 0 0 0,0 0 1 0 0,0 0-1 0 0,0-1 0 0 0,0 0 0 0 0,-1 0 1 0 0,1 0-1 0 0,7-5 0 0 0,-20 10-168 0 0,0-1-1 0 0,0-1 1 0 0,0 1 0 0 0,0-1-1 0 0,-13 0 1 0 0,-20 0 2844 0 0,34-1-2905 0 0,0-1 0 0 0,0-1 0 0 0,0 1 0 0 0,0-1 0 0 0,1 0 1 0 0,-10-4-1 0 0,-17-6 1201 0 0,7 6-1036 0 0,-46-5 0 0 0,51 8-256 0 0,-27-7 0 0 0,14 3 789 0 0,-123-16 441 0 0,129 21-1237 0 0,1 2 1 0 0,-1 1-1 0 0,-51 8 0 0 0,-36 3-91 0 0,95-11-11 0 0,-1-1 81 0 0,1-1 1 0 0,-1 0-1 0 0,-31-8 1 0 0,28 5 20 0 0,1 1 0 0 0,-27-1 0 0 0,-147 10 89 0 0,172-5-217 0 0,2 0 15 0 0,-93 7 567 0 0,34 2-431 0 0,-64 9-283 0 0,114-16 211 0 0,-1-1 0 0 0,0-1 1 0 0,0-2-1 0 0,-43-6 0 0 0,-8 0 25 0 0,53 6-79 0 0,-38 5 0 0 0,39-1 2 0 0,-46-2 0 0 0,60-2-15 0 0,1 1 1 0 0,-1 1-1 0 0,1 0 0 0 0,-1 1 1 0 0,1 0-1 0 0,-16 5 0 0 0,-10 2-18 0 0,23-5 0 0 0,-25 7 0 0 0,28-8 12 0 0,0 0 0 0 0,0-1 0 0 0,0 0 0 0 0,0-2 0 0 0,-15 0 0 0 0,25 0-9 0 0,-19-1 77 0 0,-40-7 0 0 0,30 3-120 0 0,-23 2-1171 0 0,13 2 2522 0 0,-83-16-1294 0 0,115 17-92 0 0,-1 0 0 0 0,1 0 1 0 0,0 1-1 0 0,0 0 0 0 0,-19 5 0 0 0,9-1-860 0 0,-7 2 840 0 0,22-5 339 0 0,0 0 0 0 0,0 0 0 0 0,0-1 0 0 0,0 0-1 0 0,-9 0 1 0 0,-66 7-228 0 0,73-8-16 0 0,-14-1 0 0 0,-1 2 0 0 0,1 0 0 0 0,0 1 0 0 0,-32 8 0 0 0,13 7 0 0 0,35-13 0 0 0,-1-1 0 0 0,-1 1 0 0 0,1-2 0 0 0,0 1 0 0 0,-1-1 0 0 0,1 0 0 0 0,-1-1 0 0 0,-9 2 0 0 0,-7-2 0 0 0,0 1 0 0 0,-24 6 0 0 0,-30 3 0 0 0,4-4 22 0 0,36-3-1 0 0,-71-2 0 0 0,87-2-21 0 0,0 1 0 0 0,-30 4 0 0 0,-27 2 0 0 0,35-3 26 0 0,33-2-16 0 0,1-1-1 0 0,-1 0 1 0 0,-14-1-1 0 0,-33 0 35 0 0,22 1-24 0 0,4-1-9 0 0,-119 4 106 0 0,119-4-53 0 0,-55-4 0 0 0,57 1-19 0 0,0 1 1 0 0,-34 3-1 0 0,36 1-13 0 0,-53-2 0 0 0,-130-20 32 0 0,184 19-46 0 0,-30 1 0 0 0,-14-1 10 0 0,8-4-17 0 0,31 1 2 0 0,0 1 0 0 0,-1 2 1 0 0,-50 5-1 0 0,-23 4-13 0 0,47-5 0 0 0,13-1 59 0 0,-80-7-1 0 0,115 4-34 0 0,-1 1 0 0 0,0 0-1 0 0,1 1 1 0 0,-1 0 0 0 0,1 1 0 0 0,-17 4-1 0 0,-65 29-115 0 0,20-5-842 0 0,-102 19-9019 0 0,97-36 3953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36:29.458"/>
    </inkml:context>
    <inkml:brush xml:id="br0">
      <inkml:brushProperty name="width" value="0.1" units="cm"/>
      <inkml:brushProperty name="height" value="0.1" units="cm"/>
      <inkml:brushProperty name="color" value="#E71224"/>
    </inkml:brush>
  </inkml:definitions>
  <inkml:trace contextRef="#ctx0" brushRef="#br0">6 1 919 0 0,'-2'2'80'0'0,"-2"-2"-80"0"0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5:14.182"/>
    </inkml:context>
    <inkml:brush xml:id="br0">
      <inkml:brushProperty name="width" value="0.1" units="cm"/>
      <inkml:brushProperty name="height" value="0.1" units="cm"/>
      <inkml:brushProperty name="color" value="#F4F91B"/>
    </inkml:brush>
  </inkml:definitions>
  <inkml:trace contextRef="#ctx0" brushRef="#br0">2699 229 919 0 0,'0'0'20'0'0,"-1"-1"-1"0"0,1 1 1 0 0,0 0-1 0 0,0 0 0 0 0,-1 0 1 0 0,1 0-1 0 0,0 0 0 0 0,0-1 1 0 0,0 1-1 0 0,-1 0 0 0 0,1 0 1 0 0,0 0-1 0 0,0-1 1 0 0,0 1-1 0 0,0 0 0 0 0,0 0 1 0 0,-1 0-1 0 0,1-1 0 0 0,0 1 1 0 0,0 0-1 0 0,0 0 0 0 0,0-1 1 0 0,0 1-1 0 0,0 0 0 0 0,0 0 1 0 0,0-1-1 0 0,0 1 1 0 0,0 0-1 0 0,0-1 0 0 0,0 1 1 0 0,0 0-1 0 0,0 0 0 0 0,0-1 1 0 0,0 1-1 0 0,0 0 0 0 0,0 0 1 0 0,1-1-1 0 0,-1 1 1 0 0,0 0-1 0 0,0 0 0 0 0,0 0 1 0 0,0-1-1 0 0,0 1 0 0 0,1 0 1 0 0,-1 0-1 0 0,0 0 0 0 0,0-1 1 0 0,0 1-1 0 0,1 0 0 0 0,-1 0 1 0 0,0 0-1 0 0,0 0 1 0 0,0 0-1 0 0,1 0 0 0 0,-1-1 1 0 0,0 1-1 0 0,1 0 0 0 0,21-4 6964 0 0,-4 1-5385 0 0,-19 4-1578 0 0,1-1 0 0 0,0 0 1 0 0,0 0-1 0 0,0 0 0 0 0,0 0 0 0 0,0 0 0 0 0,0 0 0 0 0,0 1 0 0 0,0-1 0 0 0,0 0 0 0 0,0 0 0 0 0,0 0 0 0 0,0 0 0 0 0,0 1 0 0 0,0-1 0 0 0,0 0 0 0 0,0 0 1 0 0,0 0-1 0 0,0 0 0 0 0,0 1 0 0 0,0-1 0 0 0,0 0 0 0 0,0 0 0 0 0,0 0 0 0 0,0 0 0 0 0,0 0 0 0 0,0 1 0 0 0,0-1 0 0 0,0 0 0 0 0,0 0 0 0 0,0 0 1 0 0,0 0-1 0 0,0 0 0 0 0,0 1 0 0 0,1-1 0 0 0,-1 0 0 0 0,0 0 0 0 0,0 0 0 0 0,0 0 0 0 0,0 0 0 0 0,0 0 0 0 0,1 0 0 0 0,-1 0 0 0 0,0 0 0 0 0,0 1 0 0 0,0-1 1 0 0,0 0-1 0 0,0 0 0 0 0,1 0 0 0 0,-1 0 0 0 0,0 0 0 0 0,0 0 0 0 0,0 0 0 0 0,0 0 0 0 0,1 0 0 0 0,-1 0 0 0 0,0 0 0 0 0,0 0 0 0 0,-26 16-1329 0 0,20-14 1935 0 0,1 0 1 0 0,-1 0-1 0 0,0-1 0 0 0,0 0 1 0 0,0 0-1 0 0,1 0 0 0 0,-1-1 0 0 0,0 0 1 0 0,0 0-1 0 0,-8-1 0 0 0,-2 0-371 0 0,0 1 0 0 0,-27 3-1 0 0,30-1-210 0 0,0-1 0 0 0,0-1 0 0 0,0 0 0 0 0,1 0 0 0 0,-17-4 0 0 0,20 3 217 0 0,1-1 0 0 0,0-1 0 0 0,0 1-1 0 0,-10-6 1 0 0,-52-24 727 0 0,27 7 175 0 0,11 3-923 0 0,26 17-162 0 0,0 1 1 0 0,0-1-1 0 0,-1 1 0 0 0,1 1 1 0 0,-1-1-1 0 0,0 1 1 0 0,0 0-1 0 0,0 1 0 0 0,0 0 1 0 0,-1 0-1 0 0,1 0 0 0 0,0 1 1 0 0,-10-1-1 0 0,-82-3-12 0 0,69 3-31 0 0,0 0 0 0 0,-1 2 0 0 0,1 1-1 0 0,-34 5 1 0 0,43-2-2 0 0,-108 18 52 0 0,106-20 0 0 0,0 0-1 0 0,0-2 1 0 0,-38-4-1 0 0,32 0 70 0 0,3 0-43 0 0,0 1 1 0 0,-51 1-1 0 0,68 3-98 0 0,-24 2 97 0 0,0-1-1 0 0,0-2 0 0 0,0-1 1 0 0,-63-11-1 0 0,23-6 270 0 0,-136-25 90 0 0,191 41-460 0 0,-14-2 18 0 0,-46-11 1 0 0,43 6 54 0 0,0 2 0 0 0,-43-4-1 0 0,37 10-47 0 0,0 2 0 0 0,1 2 0 0 0,-1 2 0 0 0,1 1-1 0 0,-43 13 1 0 0,0 7-75 0 0,57-17-217 0 0,0-1 0 0 0,0-1 0 0 0,-1-1-1 0 0,-29 3 1 0 0,32-8-1522 0 0,-37-3 0 0 0,17-3-6096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5:15.710"/>
    </inkml:context>
    <inkml:brush xml:id="br0">
      <inkml:brushProperty name="width" value="0.1" units="cm"/>
      <inkml:brushProperty name="height" value="0.1" units="cm"/>
      <inkml:brushProperty name="color" value="#F4F91B"/>
    </inkml:brush>
  </inkml:definitions>
  <inkml:trace contextRef="#ctx0" brushRef="#br0">3 1 5039 0 0,'-2'0'536'0'0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5:16.086"/>
    </inkml:context>
    <inkml:brush xml:id="br0">
      <inkml:brushProperty name="width" value="0.1" units="cm"/>
      <inkml:brushProperty name="height" value="0.1" units="cm"/>
      <inkml:brushProperty name="color" value="#F4F91B"/>
    </inkml:brush>
  </inkml:definitions>
  <inkml:trace contextRef="#ctx0" brushRef="#br0">2 0 9815 0 0,'0'0'1048'0'0,"-2"2"-768"0"0,2 0 16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5:16.477"/>
    </inkml:context>
    <inkml:brush xml:id="br0">
      <inkml:brushProperty name="width" value="0.1" units="cm"/>
      <inkml:brushProperty name="height" value="0.1" units="cm"/>
      <inkml:brushProperty name="color" value="#F4F91B"/>
    </inkml:brush>
  </inkml:definitions>
  <inkml:trace contextRef="#ctx0" brushRef="#br0">1978 82 17647 0 0,'-2'1'197'0'0,"1"0"-1"0"0,-1 0 1 0 0,0 0 0 0 0,0 0-1 0 0,0 0 1 0 0,0-1-1 0 0,1 1 1 0 0,-1 0 0 0 0,-4 0-1 0 0,-11 4-484 0 0,14-4 177 0 0,0 0 0 0 0,0-1 0 0 0,0 1 0 0 0,0-1 0 0 0,0 0 0 0 0,-6 0 0 0 0,2-1 106 0 0,-54 0 652 0 0,31-1-207 0 0,0 2 0 0 0,-32 3 0 0 0,27 0-227 0 0,1-1 0 0 0,-40-4 0 0 0,42-1 34 0 0,1-1 0 0 0,-1-1-1 0 0,-56-17 1 0 0,69 18-92 0 0,1 0-1 0 0,-1 1 0 0 0,0 1 0 0 0,0 1 0 0 0,-34 1 0 0 0,17 1-72 0 0,-6 1 53 0 0,-42 7-1 0 0,9 0 2 0 0,20-4 61 0 0,0-3-1 0 0,-1-2 0 0 0,1-3 1 0 0,-99-17-1 0 0,100 10-93 0 0,21 4-37 0 0,-45-14-1 0 0,61 15-49 0 0,0 1 0 0 0,0 0 0 0 0,0 1 0 0 0,-27-1 0 0 0,8 4-186 0 0,-44 5-1 0 0,42-2-2726 0 0,-1-2-1 0 0,-46-6 0 0 0,71 4 1835 0 0,-53-4-4261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5:18.997"/>
    </inkml:context>
    <inkml:brush xml:id="br0">
      <inkml:brushProperty name="width" value="0.1" units="cm"/>
      <inkml:brushProperty name="height" value="0.1" units="cm"/>
      <inkml:brushProperty name="color" value="#F4F91B"/>
    </inkml:brush>
  </inkml:definitions>
  <inkml:trace contextRef="#ctx0" brushRef="#br0">3629 140 3223 0 0,'3'-14'206'0'0,"1"-4"-124"0"0,-4 11-82 0 0,0 3 0 0 0,0 0 0 0 0,0 0 0 0 0,0 0 0 0 0,0 0 0 0 0,0 0 0 0 0,1 0 0 0 0,0 0 0 0 0,0 0 0 0 0,0 0 0 0 0,0 0 0 0 0,1 0 0 0 0,0 0 0 0 0,2-4 0 0 0,-4 8 71 0 0,1 0 0 0 0,-1-1 0 0 0,0 1 0 0 0,1 0 0 0 0,-1-1 0 0 0,0 1 0 0 0,0-1 0 0 0,1 1 0 0 0,-1 0 0 0 0,0-1 0 0 0,0 1 0 0 0,0-1 0 0 0,0 1 0 0 0,1-1 0 0 0,-1 1 0 0 0,0-1-1 0 0,0 1 1 0 0,0-1 0 0 0,0 1 0 0 0,0-1 0 0 0,0 1 0 0 0,0-1 0 0 0,0 1 0 0 0,0-1 0 0 0,-1 1 0 0 0,1 0 0 0 0,0-1 0 0 0,0 0 0 0 0,-12-7 4091 0 0,11 8-3936 0 0,0-1 0 0 0,0 1 1 0 0,-1-1-1 0 0,1 1 0 0 0,0-1 0 0 0,0 0 1 0 0,0 1-1 0 0,0-1 0 0 0,0 0 1 0 0,1 0-1 0 0,-1 0 0 0 0,0 0 0 0 0,0 0 1 0 0,0 0-1 0 0,0-2 0 0 0,0 3-192 0 0,1-1 0 0 0,-1 1-1 0 0,1 0 1 0 0,0-1-1 0 0,-1 1 1 0 0,1-1 0 0 0,-1 1-1 0 0,1 0 1 0 0,-1-1-1 0 0,1 1 1 0 0,-1 0 0 0 0,0 0-1 0 0,1 0 1 0 0,-1-1-1 0 0,1 1 1 0 0,-1 0 0 0 0,1 0-1 0 0,-1 0 1 0 0,0 0-1 0 0,1 0 1 0 0,-1 0 0 0 0,0 0-1 0 0,1 0 1 0 0,-1 0-1 0 0,1 0 1 0 0,-1 0 0 0 0,1 0-1 0 0,-1 1 1 0 0,-1-1-1 0 0,-24 8 1593 0 0,16-4-1229 0 0,-28 8 56 0 0,28-8-270 0 0,1-1 0 0 0,-1 0 0 0 0,-16 3 0 0 0,-19 5 509 0 0,37-8-552 0 0,0-1-1 0 0,0 0 0 0 0,0 0 1 0 0,0 0-1 0 0,-11-1 0 0 0,-58 5 648 0 0,40-2-462 0 0,-133 14 682 0 0,-30 3 2 0 0,130-16-741 0 0,21 0-105 0 0,0-2 0 0 0,-70-5 0 0 0,-55-11 275 0 0,134 12-377 0 0,0 3-1 0 0,-54 8 0 0 0,-154 25 57 0 0,-28-19 328 0 0,171-13-279 0 0,-59 12 38 0 0,96-7-50 0 0,-106-1 0 0 0,145-9-19 0 0,0-1-1 0 0,0-2 0 0 0,0-1 1 0 0,-48-16-1 0 0,-43-16 367 0 0,85 25-420 0 0,-1 2 0 0 0,0 2 0 0 0,0 1-1 0 0,-1 2 1 0 0,-58-2 0 0 0,50 8-114 0 0,0 1 1 0 0,1 3 0 0 0,-1 2-1 0 0,-56 14 1 0 0,46-6-294 0 0,-89 20-1590 0 0,46-14-5824 0 0,45-11 674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6:17.781"/>
    </inkml:context>
    <inkml:brush xml:id="br0">
      <inkml:brushProperty name="width" value="0.35" units="cm"/>
      <inkml:brushProperty name="height" value="2.1" units="cm"/>
      <inkml:brushProperty name="color" value="#33CCFF"/>
      <inkml:brushProperty name="inkEffects" value="pencil"/>
    </inkml:brush>
  </inkml:definitions>
  <inkml:trace contextRef="#ctx0" brushRef="#br0">1 0 4895 120229 81877,'0'0'520'0'0,"0"0"-5935"0"0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6:17.963"/>
    </inkml:context>
    <inkml:brush xml:id="br0">
      <inkml:brushProperty name="width" value="0.35" units="cm"/>
      <inkml:brushProperty name="height" value="2.1" units="cm"/>
      <inkml:brushProperty name="color" value="#33CCFF"/>
      <inkml:brushProperty name="inkEffects" value="pencil"/>
    </inkml:brush>
  </inkml:definitions>
  <inkml:trace contextRef="#ctx0" brushRef="#br0">11 0 22751 198460 82709,'-5'2'2424'0'0,"-1"-1"-27599"0"0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6:23.410"/>
    </inkml:context>
    <inkml:brush xml:id="br0">
      <inkml:brushProperty name="width" value="0.35" units="cm"/>
      <inkml:brushProperty name="height" value="2.1" units="cm"/>
      <inkml:brushProperty name="color" value="#33CCFF"/>
      <inkml:brushProperty name="inkEffects" value="pencil"/>
    </inkml:brush>
  </inkml:definitions>
  <inkml:trace contextRef="#ctx0" brushRef="#br0">8928 1852 24735 194055 83724,'-4'0'2728'0'0,"-6"0"-2608"0"0,-4 0 8 0 0,0 0 0 0 0,2 0 0 0 0,-1 1-64 574 4,-2 1 0 90-2,-4-1-64-113-9,-6 1 96 25 10,-5 0-96 0-1,-4 0 72-576-2,-4 1-72 576 2,-3-2 64 174-8,0 1-64-173 6,1 0 64 85-4,1 0-64-172 6,3 0 64-490-2,2 0 0 0 0,3 2-64 0 0,2 0 96 0 0,2 1-32 0 0,-4 1-64 0 0,1 1 0 0 0,-5 1 1272 0 0,-2 0 264 0 0,0 0-1232 0 0,2-1-240 0 0,2-1-64 0 0,4-1 0 0 0,2-1 0 0 0,1-1 0 0 0,2 0 0-460 8,-21 1-384-116-8,-18 2-584 576 0,-8 0 472 0 0,2-1 496 0 0,14-2 0-491-3,9-1 104 491 3,12-1 384-577 0,5-1 80 577 0,7 0 8-489-4,1 0 128 27 9,-3-1-704-690-10,-4 1 0 601 12,2-1 0-113-9,-1 1 0 90-2,4 1 0 22 8,-1 0-312-664-5,-11 4-984-373-4,-7 1 1296 1589 5,0 1 0 0 0,3-1 0 0 0,4-1 0 0 0,3-1 0 0 0,2 0 0 0 0,3-1 0 0 0,1-1 0-553 1,0 0 80 89-3,1-1-80 464 2,0 1 64-538 10,1 0-64 74-12,0 0 0 464 2,1 1 72 0 0,3-1-72 0 0,0 2 0-554-1,2-1 72 554 1,-2 2-72 0 0,2-1 0 0 0,-2-1 64 0 0,2 0-64 0 0,-2-2 0-463-4,-8-2-1832 463 4,-4-2 3224-553-2,-2-2-1112 553 2,1-1-280-452 6,2 1 0 452-6,2 0 0 0 0,2 0 104-552-3,1 2-32 552 3,2 1-8 0 0,0 0 0-453 5,0 1-64-99-10,-1 1 0 552 5,-1 0 0-453 5,0 1 64 453-5,-1 1-64 0 0,0-1 0 0 0,-1 1 0-552-6,0-1 0 552 6,1 0 0 0 0,1 0 0-544 4,0 0 64 544-4,2-1-64-550-7,5 0 0 5 10,-2 0 0 545-3,3 0 0 0 0,-3-1 0 0 0,3 0 0 0 0,-3 0 0-545 3,2 1 0 545-3,-2 0 0 0 0,2-1 0 0 0,-3 2 0 0 0,-1-1 0 0 0,2 0 0 0 0,-2 1 0 0 0,3 0 0 0 0,-3-1 0 0 0,0 1 64 0 0,2-1-64 0 0,-1 0 0 0 0,3 0 0 0 0,-4-1 0 0 0,-1 0 0 0 0,-3 1 0 0 0,-1 0 0 0 0,0 0 0-455 1,-2 1 0 455-1,0 1 0-546 1,-1 0 0 546-1,-6 3 0-546 1,-2 0 64 546-1,0 2-64 0 0,2 0 0-364 0,6-1 0 364 0,1 1 0 0 0,4-1 64 0 0,-1 0-64 0 0,-4 0 0 0 0,-4 0 0 0 0,4-3 0 0 0,0-1 0 0 0,4-1 0 0 0,0-3 0 0 0,4 0 0 0 0,-2-1 0 0 0,5-1 0 0 0,-4 0 0-546 0,-1-1 0 546 0,-1-1 0 0 0,-1 1 0 0 0,-1 1 0 0 0,-1-1 0 0 0,-1 1 0-455-1,1 0 64-91 0,-1 1-64 546 1,1 1 0 0 0,-1 0 0-455-2,0 1 0 455 2,1-1 0 0 0,5 1 0 0 0,-1-1 0 0 0,3 1 0 0 0,-2-1 0 0 0,4 1 0-545-2,-4-1 0 0-1,3 0 0 545 3,-4 0-2408 0 0,-4 0 3200 0 0,-4-1 648 0 0,0 1-1152 0 0,-1-1-288 0 0,7 2 0 0 0,-2-1 0 0 0,5 1 0 0 0,-3 0 0 0 0,-1 1 0 0 0,-1 0 0 0 0,-1 2 64 0 0,0-1-64 0 0,-1 2 0 0 0,1-1 0 0 0,-1 0 0 0 0,1-1 0 0 0,-1 1 0 0 0,0-1 0 0 0,7 0 0 0 0,-3 0 0 0 0,4 0 0 0 0,-2 0 0 0 0,3 0 64 0 0,-2-1-64-459 7,3 1 0 459-7,-4-1 0 0 0,3 1 0 0 0,-4 0 0 0 0,3 0 0 0 0,-4 1 0 0 0,3-1 64 0 0,-4 1-64 0 0,2 0 0 0 0,-2 0 0 0 0,-3 0 0 0 0,0 0 0 0 0,0 0 0 0 0,-2 0 0 0 0,0 0 0 0 0,0 0 0 0 0,0 0 0 0 0,0 1 0 0 0,0-1 0 0 0,1 0 0 0 0,0 0 0 0 0,6 0 0 0 0,-2 0 0 0 0,3 0 0 0 0,-3 0 0 0 0,3 1 0 0 0,-4 0 0 0 0,3-1 0 0 0,-3 1 0 0 0,4 0 0 0 0,-2 0 0 0 0,3-1 0 0 0,-2 1 0 0 0,3-1 0 0 0,-3-1 64 0 0,3 0-64 0 0,-5 1 0 0 0,-2 0 0 0 0,-1 0 0 0 0,-2 0 0 0 0,-2 0 0 0 0,0-1 0 0 0,-1 1 0 0 0,0-1 0 0 0,0 0 0 0 0,0 1 0 0 0,6-1 0 0 0,-1 1 0 0 0,5-1 0 0 0,-3 1 0 0 0,4-1 0 0 0,-4 0 0 0 0,4-1 0-544-4,-4 1 0-8 10,3-1 0 552-6,-4 0 0-453-5,4 0 0-99 10,-3 0 0 552-5,-2-1 0-543-6,5 1 0 543 6,-3-1 0-462 4,-1 1 0 462-4,-1 0 0-542-7,-1 0 0 542 7,-1 0 0-553 2,-1 0 0 553-2,1 0 0 0 0,0 1 0 0 0,-1 0 0 0 0,0 1 0 0 0,1 0 0 0 0,5 0 0 0 0,-3 0 0 0 0,4 1 0 0 0,-2 1 0 0 0,4 0 0-553 2,-3 0 0 89 0,5 0 0-179-3,-3 0 0-375 2,-6 0 0 554 0,2-1 0 464-1,-2 0 0 0 0,5-1 0 0 0,-2 0 0 0 0,4-1 0 0 0,-3-2 0 0 0,4 0 0 0 0,-2-1 0-554-2,-3-1 0 1 0,0-1 64 553 2,-3-1-64-464-1,0-1 0 464 1,0 1 0 0 0,-1-1 0 0 0,-1 0 0 0 0,0 0 0 0 0,-1-1 0 0 0,2 1 0 0 0,-1-1 0 0 0,7 2 0 0 0,-2-2 0 0 0,4 2 0 0 0,-4-2 0 0 0,-2-1 0 0 0,-1-1 0 0 0,0 0 0 0 0,0 0 0 0 0,0-1 0 0 0,2 0 0 0 0,0-1 0 0 0,0-1 0 0 0,2-1 0 0 0,-1-1 0 0 0,1 0 64 0 0,-1-2-64 0 0,0 0 0 0 0,0-1 0 0 0,0 0 0 0 0,-1 1 0 0 0,2 0 0 0 0,0 1 0 0 0,0 0 0 0 0,1 0 0 0 0,5 4 0 0 0,0-1 0 0 0,3 2 0 0 0,-1-1 0 0 0,3 1 0 0 0,-1-1 0 0 0,3 1 0 0 0,0-1 0 0 0,2 1 0 0 0,1-1 0 0 0,2 1 0 0 0,3 2 0 0 0,-1-3 0 0 0,1 0 0 0 0,2 3 0 0 0,-2-4 0 0 0,1 1 0 0 0,1 2 0 0 0,0-3 0 0 0,1 0 0 0 0,1 2 0 642 5,1-4 0 19-11,0 0 0-18 9,2-3 0 90 1,0 0 0 15-10,2-3 0-195 5,1 2 0-13 9,1-5 0 104-8,0 1 0 90-1,2-7 0 0 0,-1 3 0-92-3,3-8 0-7 10,-1 4 0-84-11,1-6 0-551 5,0 5 0 0 0,1-3 0 454 3,-1 4 0 369-8,0 1 0-187 8,0 4 64 182-1,0 1-64-181 0,-1 4 0 0-12,-1 6 0-91 20,1-4 0 0-11,1 3 0-91 0,-2 2 0 181-2,4-4 0-91 1,-1 0 0 5 9,-2 4 0-550-7,4-5 0 454-3,0 2 0-454 3,-2 3 0 635-5,5-6 0-174 11,0 2 0 83-11,-2 3 0 8 9,5-4 0-552-4,-1 3 0 0 0,-3 3 0 553 3,5-5 0 79-11,1 1 0-79 10,3-3 0 0 0,-1 1 0 1-1,4-3 0-1 0,-2 3 0 1-1,3-2 0-554 0,-4 1 64 464 1,2 0-64-464-1,-3 1 0 0 0,-6 5 0 0 0,6-2 0 0 0,-1 1 0 0 0,4-1 0 0 0,-1 2 0 0 0,3-1 0 0 0,-2 2 0 0 0,3 0 0 0 0,-2 2 0 0 0,3-2 0 0 0,-3 3 0 0 0,3-2 0 0 0,-3 1 0 0 0,4 0 0 0 0,-3 0 0 0 0,4 0 0 0 0,-3 1 0 0 0,4-1 0 0 0,-2 2 0 0 0,3 0 0 0 0,-3 1 0 0 0,3 1 0 0 0,-4 0 0 0 0,-6 3 0 0 0,7-1 0 0 0,-1 1 0 0 0,-6 1 0 0 0,9 0 0 0 0,-2 0 0 0 0,5 1 0 554-1,-4-1 0-554 1,2 0 0 0 0,-4 1 0 0 0,4-1 0 554-2,-3 0 0-554 2,4 0 0 642-4,-2 0 0-69 11,4-1 0-20-11,10-2 0 573 5,-3 1 0-1126-1,6-1 0 464-3,-6 1 0-464 3,6-1 0 487 7,-6 0 0-487-7,6 0 0 551-7,-6 1 0-551 7,5-1 0 0 0,-6 2 0 0 0,2-2 0 0 0,-6 2 0 488 6,0-1 0-488-6,-5 1 0 0 0,4 0 0 0 0,-4-1 0 0 0,6 0 0 0 0,-3 0 0 0 0,8-2 0 0 0,-3 1 0 0 0,9-2 0 0 0,6 0 0 577 2,4 0 0-28-10,-8 1 0-549 8,4 2 0 0 0,-8 0 0 0 0,3 2 0 0 0,-6 1 0 0 0,3 1 0 0 0,-6 0 0 576 1,6 1 0 0-1,-6-1 0 1 0,5 0 0-577 0,-5 0 0 490 2,7-2 0-490-2,-6 0 0 491 2,8-2 0 86-4,-4 1 0-577 2,8 0 0 491 1,-6 0 0-491-1,6 1 0 0 0,-6 0 0 491 1,3 2 0-491-1,-7 0 0 576-4,3 2 64-85 3,-5 0-64-491 1,2 0 0 0 0,-5 0 0 0 0,4 1 0 0 0,-6-1 0 0 0,9 0 0 0 0,-5-1 0 0 0,9 0 0 0 0,8-2 0 527 8,2 0 0-527-8,-8 1 0 575-5,5-1 0-84 3,-7 1 0 121 4,2 1 0-122-5,-6 0 0-490 3,3 1 0 0 0,-7 0 0 0 0,5 0 0 0 0,-7 0 0 0 0,6-1 0 0 0,-5-1 0 0 0,9-1 0 0 0,6-2 0 0 0,3-1 0 0 0,2 0 0 0 0,0 0 0 0 0,-10 1 0 0 0,3 1 0 0 0,-8 0 0 0 0,4 2 0 0 0,-8 1 0 0 0,4 0 0 531 6,-5 1 0-41-10,6 1 0-490 4,-4 0 0 0 0,6-1 0 0 0,-5 0 0 0 0,7 0 0 0 0,-5-1 0 0 0,8-1 0 0 0,-5 0 0 0 0,8 1 0 0 0,-7 0 0 0 0,5 0 0 0 0,-7 2 0 0 0,2 0 0 0 0,-7 0 0 0 0,4 1 0 0 0,-8-1 0 0 0,5 0 0 0 0,-6-1 0 0 0,4-1 0 0 0,-4 0 0 0 0,7-1 0 0 0,-5-1 0 0 0,8 0 0 0 0,-5 0 0 0 0,9 1 0 0 0,-6 1 0 0 0,5 0 0 0 0,-7 0 0 0 0,1 2 0 0 0,-6 0 0 0 0,4 2 0 0 0,-6-1 0 0 0,4 2 0 0 0,-5-1 0 531 4,4 0 0-531-4,-4 0 0 0 0,4-1 0 0 0,-5 0 0 0 0,8-1 0 0 0,-5-1 0 0 0,9 1 0 0 0,-5 0 0 0 0,8 0 0 0 0,-5 1 0 0 0,4 0 0 0 0,-6 0 0 0 0,1 2 0 0 0,-6-2 0 0 0,2 2 0 0 0,-6-1 0 0 0,4 0 0 0 0,-6 0 0 0 0,6 0 0 0 0,-4-1 0 0 0,5 0 0 0 0,-3-1 0 0 0,6-1 0 0 0,-3 0 0 0 0,7-1 0 0 0,-3 0 0 0 0,5 0 0 0 0,-4 0 0 0 0,5 0 0 0 0,-7-1 0 0 0,2 2 0 0 0,-6 0 0 0 0,3 1 0 0 0,-5 0 0 0 0,3 1 0 0 0,-5 1 0 0 0,4 1 0 0 0,-4-1 0 0 0,5 1 0 0 0,-4 0 0 0 0,6 0 0 0 0,-5-1 0 0 0,7 1 0 0 0,-4-1 0 0 0,6-1 0 0 0,-4 0 0 0 0,5 0 0 0 0,-5-1 0 0 0,3 0 0 0 0,-7 0 0 0 0,2 1 0 0 0,-6-1 0 0 0,2 1 0 0 0,-5 0 0 0 0,3 1 0 0 0,-5 0 0 0 0,3 1 0 0 0,-3 1 0 0 0,2 0 0 0 0,-3 0 0 0 0,4 2 0 0 0,-3-1 0 0 0,3 1 0 0 0,-2-1 0 0 0,3 2 0 0 0,-3-2 0 0 0,4 2 0 0 0,-3-1 0 0 0,4 1 0 0 0,-3 0 0-531-4,2 1 0 41 8,-3-1 0 490-4,1 2 0-531-6,-4-1 0 531 6,-8-2 0 0 0,4 4 0 0 0,-3 1 0-573 7,-4-3 0 573-7,3 4 0 0 0,-3 1 0 0 0,-2-4 0 0 0,2 5 0-529-6,-2-2 0 529 6,-2-2 0 0 0,2 4 0 0 0,-1-2 0 0 0,2 5 0 0 0,-1-2 0 0 0,0 4 0 0 0,-1-2 0 0 0,0 3 0 0 0,-1-3 0 0 0,0 2 0 0 0,-1-1 0 0 0,0 1 0 0 0,-2-2 0 0 0,-1 3 0 0 0,-2-2 0 0 0,-1 3 0 0 0,-1-3-72 0 0,-2 5 72 0 0,-2-4 0 0 0,0 5 0 0 0,-4 7 0 0 0,-1-2-64 0 0,-2 4 64 0 0,-1-4 0-491 2,-1 3 0 0 0,1-5 0-1-1,-1 0 0 492-1,0-4-64 0 0,-3-1 64 0 0,1-5 0 0 0,-4 2-72 0 0,2-4 72 0 0,-5 1 0 0 0,0-3-88 0 0,-4 3 88 0 0,2-3-64 0 0,-6 3 64 0 0,-4 1 0 0 0,-3 0 0 0 0,-1 0 0 0 0,-2-1 0 0 0,-3 1 0 0 0,-1 1 0 0 0,-2-1 0 0 0,-1 1 0 0 0,-1-1 0 0 0,0 1 0 0 0,2-1 0 0 0,0 0 0 0 0,1-3 0 0 0,1 0 0 0 0,0-2 0 0 0,1-1 0 0 0,1-3-64 0 0,-1 0 64 0 0,0-3 0 0 0,-3 0 0 0 0,-4-1 0 0 0,-3-1 0 0 0,-4 1-64 0 0,-2 0 64 0 0,-1 1 0 0 0,1 0 0 0 0,0 0 0 0 0,2 1 0 0 0,1 0 0 0 0,1 0 0 0 0,1 0 64 0 0,0-1-64 0 0,0 1 0 0 0,-2 1 0 0 0,-1-1 0 0 0,-2 1 0 0 0,-3 1 0 0 0,-3 1 0 0 0,-2 0 0 0 0,1 0 0 0 0,0-1 0 0 0,1 0 0 0 0,1-2 0 0 0,1-1 0 0 0,1-1 0 0 0,0-1-72 0 0,-3-1 72 0 0,-3-1 0-610-5,-2 0 0 119 5,-2 0 0 491 0,0 0 0 0 0,1 0 0-576 3,0-1 0-1 0,0-1 0-31-11,1 0 0 32 10,0-1 0 0-2,2 0 0-1 0,2-1 0-16 514,1 0 0 60-518,-2 0 0 30 9,-3 0 0 503-5,-1 1 0 0 0,-2-1 0 0 0,1-1 0 0 0,1 1 0 0 0,2-1 0 0 0,4-1 0-1036-1,2 0 0 0-3,1-1 0-94 2,-1 1 0 23 7,-1 0 0 96-4,-3 0 0 97-4,-2 0 0 214 5,-1 1 0-99 1,-1 1 0 196-4,2 0 0 0 0,3-1 0 98-3,3 1 0 505 4,3-2 0 0 0,3 0 0-602-3,2-2 0 12 10,0 0 0-406-7,-1-2 0 99-3,-1 0 0 1-1,-3-1 0 105 8,-2 1 0-1-1,-2 1 0 98-2,0 0 0-99 0,1 1 0 298-1,2 0 64-199-1,2 0-64 99 0,2 0 0 1-1,-6-2 0-599 6,-3 0 0 600-8,2-1 0 0 0,1 0 0-7 9,1 0 0 8-11,1 1 0-9 10,0 2 0 601-4,0 0 0 0 0,2 2 0 0 0,1 2 0 0 0,2 0 0 0 0,1 1 0 0 0,2 0 0 0 0,2 0 0 0 0,1-1 0 0 0,-1 0 0 0 0,0-2 64-504 4,0 1-64-86-11,-2-1 0-12 9,-1 0 0 602-2,-2 0 0 0 0,0 2 0 0 0,-2 0 0 0 0,-1 2 0 0 0,2 0 64 0 0,0 1-64 0 0,3 0 0 0 0,2-2 0 0 0,1 1 0 0 0,1-2 0 0 0,0-1 0-603 1,0-1 0 98 1,-2-2 0-293-5,-2-1 0-212 4,-3 0 0 193 3,-2 0 0-98-3,-3 0 0 120-9,-1 1 0 74 11,-2 1 0-1-1,1 1 0-1-1,2 0 0 219-5,3-1 0-28 9,1 1 0 532-5,3-1 0 0 0,1-1 0 0 0,1 0 0 0 0,0 0 0 0 0,-1 0 0 0 0,-2-1 0 0 0,-2 2 0 0 0,-2 1 0 0 0,-1 3 0 0 0,-1 1 0 0 0,1 2 0 0 0,1 2 0 0 0,1 0 64 0 0,3 1-64 0 0,1-1 0 0 0,1 0 0 0 0,1-1 0 0 0,1-1 0 0 0,-2-1 0-628 1,-1 0 0 125-6,-3-2 0-124 6,-2 0 0 93 2,-1-1 0-94-4,-1 0 0 0-1,3-1 0 94 4,2 0 0 534-2,4-2 0 0 0,2 0 0 0 0,3-3 0 0 0,1-1 0 0 0,2-3 0 0 0,0-2 0 0 0,0-2 0 0 0,1-2 0 0 0,0-1 0 0 0,0-1 0 0 0,-1 0 0 0 0,0-1 0 0 0,0 0 0 0 0,0 0 0 0 0,2 0 0 0 0,7 4 64 0 0,0-2-64 0 0,6 3 0 0 0,0-2 0 0 0,4 2 0 534-2,1-2 0 1 0,4 3 0 92 3,1-3 0-93-4,4 2 0-32 9,-1-2 0 31-9,3 3 0 94 1,1-3 0 599 7,1 1 0-94-6,1-3 0-2-2,1 1 0-22 8,1-2 0 20-12,1 3 0-135 15,1-4 0 17-11,0 2 0 0-2,1-2 0-113 7,0 2 0 0-1,2-5 0 0-2,1 2 0-99-2,3-4 0-8 9,0 2 0-92-12,1-5 0-105 9,1 2 0 1 0,2-4 0-99-2,0 3 0-495-1,1-5 0 0 0,0 3 0 0 0,3-3 0 0 0,0 4 64 0 0,5-4-64 0 0,-1 5 0 0 0,5-3 0 496 1,-2 4 0-496-1,7-1 0 594 1,-1 4 0-98-1,6-2 0 0 0,11-3 0-496 0,-2 2 0 0 0,6 0 0 0 0,-6 5 0 495-1,3-2 0-495 1,-6 3-80 0 0,3 0 80 0 0,-7 3 0 0 0,5-3-72 496-1,-4 3 72-496 1,4-4 0 594-2,-5 2 0 0-1,5-3 0 5 10,-5 2 0 93-11,6-4 0 7 8,-5 3 0-8-10,6-4 0-188 11,4-2 0-10-10,2-1 0-493 5,2 0 0 0 0,1 1 0 0 0,1 1 0 0 0,-1 1 0 0 0,0 1 0 0 0,-1 2 64 0 0,0 2-64 0 0,-1 1 0 0 0,0 0 0 602 3,0 0 0-98 0,1 0 0-504-3,1 0 0 0 0,2 0 0 589-8,1 0 0-84 11,1 0 0-505-3,2 1 0 700-1,1 1 0 0-1,1 3 0 19 9,-10 3 0-19-10,2 2 0-1-2,-6 2 0-172 14,3 2 0 75-13,4 1 0-602 4,0 0 0 0 0,0 1 0 0 0,1 1 0 0 0,1-1 0 0 0,4 0 0 0 0,2 0 0 0 0,3-2 0 0 0,0 1 0 0 0,0 0 0 506-1,-1 0 0-506 1,0 1-64 0 0,0-1 64 0 0,-2 2 0 529 7,-3-1 0 72-12,-1 1 0 26 8,-2-1 0-27-9,1 1 0 122 5,1-1 0-95 3,4 1 0 0-2,4-1 0 1 1,2 1 0 93-5,2 0 0-59 12,-3 0 0-35-10,0 1 0 1-1,-3 1 0-94 3,1 1 0 1 0,0-1 0 0-1,1 0 0 130 5,1 1 0-665-4,2-1 0 0 0,3-1 0 0 0,1 0 0 444 2,1 0 0-444-2,0 0 0 535-2,-2 1 0-535 2,0 0 0 0 0,-1 0 0 0 0,-2 1 0 0 0,-1-1 0 0 0,-1 0 0 0 0,3-1 0 0 0,2 0 0 0 0,4-2 0 0 0,1 1 0 0 0,1-1 0 0 0,-1 1 0 0 0,-2 2 0 0 0,-2 0 0 0 0,-2 0 0 0 0,0 1 0 0 0,-2-1 0 0 0,1 0 0 0 0,1 0 0 0 0,2-1 0 0 0,1 0 0 0 0,0 1 0 0 0,-2 0 0 534-3,0 1 0-534 3,-3 1 0 0 0,-3 0 0 445 1,-2 1 0-445-1,-1-1 0 0 0,-1 1 0 0 0,2 0 0 0 0,1 0 0 0 0,0-1 0 0 0,1 1 0 577 5,0 0 0-577-5,-1 1 0 534-4,-3 1 0-534 4,-1 1 0 444 0,-3 1 0-444 0,0-1 0 0 0,-1 0 0 0 0,0 0 0 0 0,-1-1 0 0 0,1-1 0 0 0,3-1 0 0 0,1-2 0 0 0,1 1 0 0 0,1 0 0 0 0,-1 1 0 0 0,-2 0 0 0 0,-11 1 0 579 4,3 1 0-579-4,-7-1 0 0 0,4 3 0 533-6,-6 0 0-533 6,6 1 0 0 0,-5-1 0 0 0,5 1 0 0 0,-5 0 0 0 0,6-1 0 0 0,4 0 0 0 0,1 0 0 0 0,2 1 0 579 3,-9-2 0-135-5,4 1 0 136 3,-6-1 0 0 0,4 3 0-580-1,-6-1 0 0 0,3 3 0 0 0,-6-1 0 0 0,4 2 0 0 0,-5 0 0 0 0,5 1 0 0 0,-5-2 0 0 0,4 1 0 0 0,-3-1 0 0 0,4 0 0 0 0,-3-2 0 0 0,6 0 0 0 0,-5-1 0 0 0,8 1 0 0 0,-5-1 0 0 0,5 1 0 0 0,-6-1 0 0 0,3 2 0 0 0,-6-1 0 0 0,1 3 0 0 0,-5-1 0 0 0,1 3 0 0 0,-5-1 0 0 0,2 2 0 0 0,-4-2 0 0 0,4 2 0 0 0,-3-3 0 0 0,4 2 0 0 0,-3-3 0 0 0,5 2 0 0 0,-4-3 0 0 0,7 2 0 0 0,-4-3 0 0 0,5 2 0 0 0,-3-2 0 0 0,3 1 0 0 0,-5-1 0 0 0,2 0 0 0 0,-5 0 0 0 0,0 1 0 0 0,-4-2 0 0 0,-1 3 0 0 0,-3-1 0 0 0,-7-2 0 0 0,2 3 0 0 0,-2 0 0 0 0,-3-2 0 0 0,1 4 0 0 0,-1 1 0 0 0,-4-3 0 0 0,2 5 0 0 0,-2 1 0 0 0,1 4 0 0 0,-3-1 0 0 0,0 3 0 0 0,-2-3 0 0 0,0 5 0 0 0,-1-4 0 0 0,-1 5 0 0 0,-2-2 0 0 0,-1 4 0 0 0,-1-2 0 0 0,-2 5 0 0 0,-1-3 0 0 0,-1 6 0 0 0,-3 3 0 0 0,-1 1-64 0 0,-3 0 64 0 0,-1-1 0 0 0,-2-2 0 0 0,-2-3-64-580-1,2-6 64 87-5,-4 0 0 493 6,-3-1 0 0 0,-2-2 0 0 0,-2-1 0 0 0,-4 1 0 0 0,-3-1 0 0 0,-4 2 0 0 0,-5 2 0 0 0,-2 1 0 0 0,-2 3 0 0 0,1 2 0 0 0,-1 2 0 0 0,2 1 0 0 0,1 0 0 0 0,0 1 0 0 0,1-1 0 0 0,1-1 0 0 0,1-2 0 0 0,-1 0 0 0 0,-1-1 0 0 0,-3-1 0 0 0,-3-1 0 0 0,-5-1 0 0 0,-5 0 0 0 0,-1-3 0 0 0,1-2 0 0 0,1-2 0 0 0,1-4 152 0 0,-13 1 248 0 0,-19-2-376 0 0,-23 0-560 0 0,-3-3 256 0 0,4-2 448 0 0,8-3 88 0 0,9-1 24 0 0,-6-2-152 0 0,-12 0-616 0 0,-2-1 232 0 0,5 0 256 0 0,7-1 0 715 5,7 0 0-50-10,6 1 0-33 14,7-1 0-52-10,5 0 0 0 0,3-1 0-580 1,2 0 0 0 0,0-2 0 0 0,-2 0 0 801-4,-2 0 0-84 4,-3 0 0-82 5,-2 0 0 83-7,2 0 0-140-3,4-1 0-578 5,2 0 0 0 0,1-1 0 0 0,1 0 0 0 0,-1-1 0 0 0,-2-1 0 0 0,-4 1 0 0 0,-1 0 0 0 0,-1 0 0 0 0,0 2 0 0 0,3-1 64 0 0,1 1-64 0 0,4 0 0 0 0,1-1 0 0 0,2 1 0 0 0,-2-2 0 776 5,-1 2 0 80-7,-3-1 0-157 10,-1 2 0 94-20,0 1 0 47 20,0 0 0-62-9,0 1 0-141-2,2-1 0-74 7,3 1 0 0-2,0-1 0-563-2,0 0 0 495-5,0 0 64-495 5,1-1-64 0 0,-1 1 0 0 0,1-1 0 0 0,2 1 0 0 0,1-1 0 0 0,2 0 0 0 0,2-1 0 0 0,1 0 0 0 0,1-1 0 0 0,1-2 0 0 0,-1 0 0 0 0,0 0 0 0 0,1-1 0 0 0,-1 0 0 0 0,0 0 0 0 0,-1 1 0 0 0,1 0 0 0 0,2 1 0 0 0,2-1 0 0 0,2 0 0 0 0,3-1 0 0 0,2-1 0-495 5,-1-1 0-209-8,1-1 0 67 6,0-1 0 75-7,0 1 0 1-1,-1-1 0 561 5,0 2 0 0 0,-2-1 0 0 0,-1 1 0 0 0,-1 1 0-497 3,2 0 0-1-1,1 0 0 498-2,3 1 0 0 0,1 0 0 0 0,1 0 0-777-2,3 1 0 61 8,1-1 0 78-8,0 0 0 1 0,2-1 0 59 7,-1 0 0 23-15,0-1 0-24 14,-3 1 0 0-1,-1-1 0-1 0,-1 2 0 580-3,-2 0 0-497-3,0 0 0-83 4,0 1 0-1 0,2 0 0 86-5,2 1 0-85 4,2-1 0-222 0,1-1 0 135 3,2 0 0 88-5,1-1 0-1 0,-1-2 0 48 7,1 1 0-47-9,0-2 0-399 8,1 1 0 88-6,-1-1 0 2-1,0 0 0-312 1,-1 1 0 38 7,-2 0 0 0-3,-1 2 0-1-2,-1 1 0 0-2,0 0 0-187 3,0 1 0-123-10,1 0 0-161 10,9 1 0-387 4,-2-1 0-99-5,6 1 0 115 1,-8-2 0-1388-6,-2-3 0 519 10,-4-2 0 1684-3,5 1 0 199-2,0-3 0 0-2,7 1 0 100-2,-1-1 0-5 10,5 1 0 204-11,-2-2 0-7 9,-1-1 0 107-9,0 1 0 89 10,4 1 0 503-5,-1 1 0 0 0,3 1 0 0 0,-3-1 0 0 0,4 1 0 0 0,-2-2 0 0 0,3 2 0 0 0,0-3 0 0 0,3 1 0 0 0,-2-2 0 0 0,4 2 0 0 0,-1-2 0 0 0,2 1 0 0 0,1-1 0 0 0,1 2 0 0 0,1-2 0 0 0,2 3 0 0 0,0-3 0 0 0,1 1 0 0 0,-1-2 0 0 0,1 2 0 0 0,-1-1 0 0 0,1 2 0 0 0,2 2 0 0 0,-1-2 64 0 0,0 0-64 0 0,-1-3 0 0 0,1 1 0 0 0,2 3 0 0 0,1-5 0 0 0,0 0 0 0 0,2 3 0 0 0,2-5 0 0 0,1 1 0 0 0,2-4 64 0 0,1 2-64 0 0,2-5 0 0 0,1 3 0 0 0,3-5 0 0 0,-1 3 0 0 0,4-4 0 0 0,-1 3 0 0 0,3-4 0 0 0,-2 2-72 0 0,3-2 72 0 0,-2 2 0 0 0,2-2-72 0 0,-1 3 72 0 0,0 0 0 0 0,-1 3 0 0 0,3-2 0 0 0,-1 4 0 0 0,3-1 0 0 0,-1 3 0 0 0,5-2 0 601-4,-2 4 0-107 8,4-2 0 106-9,-2 3 0-7 9,5-1 0-92-11,-2 2 0 290 11,4-1 0-98-1,-3 2 0 1-2,3 0 0 0 0,-3 2 0-199-1,-7 3 0 100-1,7-1 0-99 1,-2 0 0-496 0,5 0 0 495-2,-3 1-64 396-1,6-2 64-94 9,-4 0 0-6-12,5-1 0-92 11,-3 1 0-107-11,4-3 0-592 6,-2 1 0 0 0,5-4 0 0 0,-3 0 0 0 0,8-5 0 0 0,5-3 0 0 0,4-1 0 0 0,1-2-64 0 0,1 1 64 0 0,-1 0 0 0 0,-8 6 0 0 0,2-1 0 0 0,-5 5 0 0 0,6-2 0 0 0,-6 4 0 0 0,6-1 0 0 0,-6 2 0 0 0,7-1 0 0 0,3-1 0 0 0,-7 3 0 0 0,6-2 0 0 0,6 1 0 0 0,4 0 0 0 0,1 1 0 0 0,-1 2 0 0 0,0 2 0 0 0,-11 3 0 0 0,3 1 0 0 0,-8 1 0 0 0,6 1 0 0 0,3 1 0 0 0,-8 0 0 0 0,5 0 0 0 0,4-2 0 0 0,3 0 0 0 0,-9 0 0 0 0,8-1 0 601 4,6-1 0-109-10,4-1 0-492 6,3-1 0 0 0,-1 1 0 602 3,-1 0 0 1-1,-3 0 0 98-2,0-1 0-1-1,-1 1 0 98-2,-1-2 0-79 10,1-1 0 175-14,3-2-64-77 10,2 0 64-96 1,4 0 0 97-3,0 0 0-95 1,-1 1 0-27-11,-2 1 0 26 10,-2 1 0-95 1,-1 0 0-94 2,0 0 0-533-4,0 1 0 0 0,1-1 0 0 0,2 1 0 0 0,2-1 0 0 0,2 0 0 0 0,3 0 0 0 0,-1 0 0 0 0,0 2 0 0 0,-3-1 0 0 0,-2 2 0 0 0,-3 0 0 0 0,-1 0 0 0 0,-2-1 0 0 0,1 1 0 0 0,2-1 0 0 0,1 1 0 0 0,0 1 0 0 0,-2 1 0 0 0,-3 1 0 0 0,-3 1 0 0 0,-11 2 0 0 0,-1 0 0 0 0,-8 1 0 0 0,4 0 0 0 0,-5 0 0 0 0,8-1 0 0 0,5-4 0 0 0,3-7 0 0 0,2-10 0 0 0,-8-3-31719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5:27.170"/>
    </inkml:context>
    <inkml:brush xml:id="br0">
      <inkml:brushProperty name="width" value="0.35" units="cm"/>
      <inkml:brushProperty name="height" value="2.1" units="cm"/>
      <inkml:brushProperty name="color" value="#33CCFF"/>
      <inkml:brushProperty name="inkEffects" value="pencil"/>
    </inkml:brush>
  </inkml:definitions>
  <inkml:trace contextRef="#ctx0" brushRef="#br0">529 88 24535 233203 86280,'-2'-2'2704'0'0,"0"-2"-2704"0"0,-4-1 80 0 0,-1-1 0 0 0,1 2-80 770 0,-2-1 96 0-1,-1 1-96 214-4,-4 0 96-88 8,0-1-32 2-1,-5 0-64 212-4,1 0 96-213 2,-5 0-32 210-5,2 1 8-76 8,-3-1 0 0-2,2 1 0-342-1,-5 0 0-1 0,4 1 0-206 4,-5-1 72-482-4,-4 1-72 0 0,2 1-72 0 0,-1 0 80 0 0,4 1-80 0 0,1 1 80 0 0,4-1-80 0 0,1 1 80 0 0,-4 0 0 0 0,3 1-80 0 0,0 0 0 0 0,2 0-28711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5:27.342"/>
    </inkml:context>
    <inkml:brush xml:id="br0">
      <inkml:brushProperty name="width" value="0.35" units="cm"/>
      <inkml:brushProperty name="height" value="2.1" units="cm"/>
      <inkml:brushProperty name="color" value="#33CCFF"/>
      <inkml:brushProperty name="inkEffects" value="pencil"/>
    </inkml:brush>
  </inkml:definitions>
  <inkml:trace contextRef="#ctx0" brushRef="#br0">691 5 25799 237422 86678,'-15'0'2800'0'0,"-6"0"-2800"0"0,2-1 0 0 0,4 1 0 0 0,4 0 168 0 0,-4 0-16 0 0,0 0-8 622-1,-7-1 0-1 0,-7 0-144 385 1,-5 1 0-237 2,-3-1 0 388 1,-1 1 0 80-10,0 0 0-157 16,1 0 0-234-19,8 1 0 80 13,-1 1 0-383 0,6 0 0-543-3,-1 1 0 0 0,4 1 0 0 0,-1 1 0 0 0,5 0 0 0 0,4 0 0 0 0,-3 2 64 0 0,2 0-64 0 0,3 0 0 0 0,-3 3 64 0 0,1 1-64 0 0,3-1 0 0 0,3-4 0 0 0,-2 8 0 0 0,0 0 0 0 0,-1 6 0 0 0,1-1 0 0 0,0 3 0 0 0,1-1 0 0 0,0 4 0 0 0,-1 4 0 0 0,2-1-29335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36:34.035"/>
    </inkml:context>
    <inkml:brush xml:id="br0">
      <inkml:brushProperty name="width" value="0.1" units="cm"/>
      <inkml:brushProperty name="height" value="0.1" units="cm"/>
      <inkml:brushProperty name="color" value="#E71224"/>
    </inkml:brush>
  </inkml:definitions>
  <inkml:trace contextRef="#ctx0" brushRef="#br0">0 230 23583 0 0,'7'0'892'0'0,"10"0"-249"0"0,0 0 0 0 0,-1 1 0 0 0,26 5 0 0 0,-23-1-547 0 0,-1-2 0 0 0,1 0 0 0 0,0-2 0 0 0,0 0 0 0 0,0-1 0 0 0,0-1 0 0 0,19-3 0 0 0,101-6-96 0 0,0 0 0 0 0,-119 7 0 0 0,-14 3 0 0 0,0-1 0 0 0,0 0 0 0 0,0 0 0 0 0,-1 0 0 0 0,12-5 0 0 0,0-1 93 0 0,1 0 0 0 0,-1 2 1 0 0,1 0-1 0 0,1 1 0 0 0,-1 1 0 0 0,0 1 0 0 0,1 0 1 0 0,0 1-1 0 0,33 3 0 0 0,86 3 183 0 0,93-5-276 0 0,-195-2 0 0 0,-12 0 0 0 0,53-1 0 0 0,-25 2 208 0 0,97-14 0 0 0,-126 12-196 0 0,1 2 1 0 0,0 1-1 0 0,-1 1 1 0 0,41 7-1 0 0,22 1-10 0 0,28-9-2 0 0,-79-3 0 0 0,52-6 0 0 0,1-4 0 0 0,-43 7 0 0 0,-18 2 0 0 0,50-5 0 0 0,-31 9 0 0 0,0 1 0 0 0,55 9 0 0 0,24 1 0 0 0,-22-5 0 0 0,-67-5 0 0 0,-13-1 0 0 0,53 6 0 0 0,-46-3 0 0 0,44 0 0 0 0,-55-2 17 0 0,0-1 0 0 0,0-2 0 0 0,35-6 0 0 0,-29 4-21 0 0,16-2 44 0 0,1 2 0 0 0,0 1 0 0 0,0 3 0 0 0,67 7 0 0 0,-16 2-40 0 0,-57-3 0 0 0,48 5 0 0 0,15-1 0 0 0,18-3 0 0 0,-75-3 0 0 0,-23-1 0 0 0,0-2 0 0 0,-1 0 0 0 0,36-3 0 0 0,104-14 0 0 0,-62 8 0 0 0,-56 5 0 0 0,52-2 0 0 0,29 2 0 0 0,120-9 150 0 0,-136 5-108 0 0,27 2-42 0 0,-90 5 0 0 0,58 2 0 0 0,10 1 0 0 0,-80-2 0 0 0,74 6 0 0 0,163 13 0 0 0,-241-19 0 0 0,14 0 0 0 0,54 3 0 0 0,13-4 0 0 0,-2-4 0 0 0,-59 2 0 0 0,47-1 0 0 0,64 14 0 0 0,-52-2 0 0 0,-62-7 0 0 0,48 1 0 0 0,10-2 0 0 0,4-2 0 0 0,15-4 0 0 0,180 8 0 0 0,-253-3 0 0 0,44-1 0 0 0,4 0 0 0 0,1-2 0 0 0,23-4 0 0 0,29 10 0 0 0,-42 1 0 0 0,8 2 0 0 0,-91-4 0 0 0,18 1 0 0 0,54 7 0 0 0,1 0 0 0 0,40-3 0 0 0,83-4 0 0 0,-191-3 0 0 0,19 0 0 0 0,55-2 0 0 0,1-2 0 0 0,-9-5 0 0 0,7-5 0 0 0,-10 1 0 0 0,-73 11 0 0 0,-1 2 0 0 0,24 0 0 0 0,-13 1 0 0 0,208 9 0 0 0,-193-10 0 0 0,59 1 0 0 0,-56-3 0 0 0,28 3 0 0 0,-7 3 0 0 0,329 12 0 0 0,-351-16 0 0 0,57 1 0 0 0,9-2 0 0 0,-14-1 0 0 0,-57 1 0 0 0,59 1 0 0 0,78 5 0 0 0,-131-3 0 0 0,53-1 0 0 0,14-5 0 0 0,-3-2 0 0 0,29-1 0 0 0,-19-3 0 0 0,24-1 0 0 0,-97 9 0 0 0,51-4 0 0 0,7-1 0 0 0,-6 1 0 0 0,20-3 0 0 0,198 1 0 0 0,-212 9 0 0 0,-68 1 0 0 0,48 1 0 0 0,-5-2 0 0 0,-37-2 0 0 0,87-1 0 0 0,-9 10 0 0 0,-31-1 0 0 0,-23-1 0 0 0,-28-4 0 0 0,60 1 0 0 0,8 3 0 0 0,-10 0 0 0 0,8-3 0 0 0,34-10 0 0 0,0 1 0 0 0,-39 3 0 0 0,-63 2 0 0 0,49-2 0 0 0,6-2 0 0 0,40-2 0 0 0,24 0 0 0 0,-72 8 0 0 0,-35 0 0 0 0,-37-1 0 0 0,45 0 0 0 0,94 11 0 0 0,-119-9 0 0 0,53 2 0 0 0,-42-4 0 0 0,54-6 0 0 0,-56 2 0 0 0,60 3 0 0 0,-1 1 0 0 0,28-3 0 0 0,55-1 0 0 0,-113 0 0 0 0,-30 0 0 0 0,54-5 11 0 0,-40 4 15 0 0,55-13 1 0 0,-64 11-27 0 0,0 2 0 0 0,0 1 0 0 0,0 3 0 0 0,1 2 0 0 0,48 6 0 0 0,-60-3 0 0 0,44 5 0 0 0,20 3 0 0 0,20-2 0 0 0,-67-6 0 0 0,156 3 0 0 0,-130-5 0 0 0,-36 1 0 0 0,53 3 0 0 0,8 2 0 0 0,-2-1 0 0 0,42-3 0 0 0,83-17 0 0 0,-150 7 0 0 0,-36 3 0 0 0,55-4 0 0 0,42 0 0 0 0,-31 6 65 0 0,-50 3-66 0 0,-22-2 30 0 0,67-1-12 0 0,145 19 1 0 0,-212-13-18 0 0,71 8 0 0 0,130 9 0 0 0,-187-19 0 0 0,77-4 0 0 0,-4-1 0 0 0,-40 4 0 0 0,-41-1 0 0 0,52 3 0 0 0,12-3 0 0 0,39 6 0 0 0,-47-6 0 0 0,145-15 0 0 0,-197 10 0 0 0,48-8 0 0 0,1-5 0 0 0,37-13 0 0 0,-46 17-1 0 0,-46 8 33 0 0,67-18 1 0 0,-58 10-33 0 0,-1 2 0 0 0,2 3 0 0 0,91-7 0 0 0,-104 13 0 0 0,77-5 0 0 0,-99 6 0 0 0,47-3 0 0 0,-54 4 0 0 0,1 1 0 0 0,0-1 0 0 0,-1 1 0 0 0,1 0 0 0 0,-1 1 0 0 0,1-1 0 0 0,-1 1 0 0 0,6 3 0 0 0,-8-4 52 0 0,0 1 0 0 0,0-1 0 0 0,0 0 0 0 0,0 0 0 0 0,0 0 0 0 0,0 0 0 0 0,0 0 0 0 0,4 0 0 0 0,-6-1-128 0 0,0-1 1 0 0,0 1-1 0 0,-1 0 0 0 0,1 0 1 0 0,0 0-1 0 0,0 0 1 0 0,0 0-1 0 0,-1-1 1 0 0,1 1-1 0 0,0 0 0 0 0,0-1 1 0 0,-1 1-1 0 0,1-1 1 0 0,0 1-1 0 0,-1-1 1 0 0,1 1-1 0 0,-1-1 1 0 0,2 0-1 0 0,4-12-4491 0 0,-2-5-1734 0 0,0-8-327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5:28.107"/>
    </inkml:context>
    <inkml:brush xml:id="br0">
      <inkml:brushProperty name="width" value="0.35" units="cm"/>
      <inkml:brushProperty name="height" value="2.1" units="cm"/>
      <inkml:brushProperty name="color" value="#33CCFF"/>
      <inkml:brushProperty name="inkEffects" value="pencil"/>
    </inkml:brush>
  </inkml:definitions>
  <inkml:trace contextRef="#ctx0" brushRef="#br0">16 1450 27271 219220 86839,'12'46'2992'-651'3,"9"23"-2992"-1020"-8,9 1 0 1019 7,8-10 0-2 0,8-13 80 0-1,7-14-80 0-1,6-11 64 150-5,3-8-64-149 5,1-6 80 0-1,-2-4-80 250 3,5-4 80-250-3,-3-2-80 249 3,0-1 0 404-2,-11 0 72 0 0,-3-1 0 0 0,-11 1 0 0 0,1 0 0 0 0,-8 0-72 0 0,6-1 0 0 0,3-1 0 0 0,3 0 64-497-7,4-2-64-63 13,2 0 0-92-8,1-2 0 89 8,0-1 0 563-6,0-1 0 0 0,-1 0 0 0 0,0-3 0 0 0,55-31-2024 0 0,51-47 4384-1056-3,0-14-2360 1056 3,-25 3 0 0 0,-36 13 0-405 0,-34 15 0 405 0,-28 13 80 0 0,-19 18-80 0 0,-14 4 64 0 0,-6 10-64 0 0,-3 0 0 0 0,0 5 72 0 0,1-1-72 0 0,2 3 0 0 0,0-2 0 0 0,1 2 0 0 0,1-3 64 0 0,0 3-64 0 0,-2-4 0 0 0,0 2 0 0 0,-3-5 0 0 0,-2-6 0 0 0,-2-2 0 0 0,-3-2 0 0 0,0-1 0 0 0,-3 0 0 0 0,-1-1 0 0 0,-1 1 0 0 0,-1 0 64 0 0,-1 2-64 0 0,-4-2 0 0 0,-1 1 64 0 0,4 8-64 0 0,0 2 0 0 0,4 7 0 0 0,-1 0 0 0 0,2 4 0 0 0,-1-1 0 565-5,2 3 0-565 5,-3 0 0 0 0,-7-3 0 2359 8,-9-1 0-1301-8,3 4 0-97-9,-4 1 0 2302 9,-1 2 0-40 3,-2 3 0-393-4,0 3 0-138 0,-1 1 0-256 7,-2 2 0 4-6,-1 1 0-258-4,0 1 0-117 3,1 2 0-254-1,3 1 0-104 6,2 1 0-247-1,8 1 0-154-6,-1 2 0 154 3,6 0 0 0-3,-3 3 0-246 4,5 1 0 0-2,-3 1 0-241 3,4 1 0 2 0,-13 7-2048 807-5,-8 5 3440-808 2,-3 2-1112-231 5,-1 1-280 402-4,1 0 0 0 0,1 0 0 0-2,2-2 112-399 3,2 1-32 175 2,1-1-8-174-3,1 1 0 0 0,3 3-72 177 1,1 2 0-355-5,3 2 0 176 2,3 2 0-211 7,7-5 0-534-5,2 5 0 0 0,1 4 0 0 0,4-4 0 0 0,1 4 0 0 0,3-4 0 0 0,-1 3 0 0 0,3-5 0 0 0,-2 1 0 0 0,3-4 0 0 0,-3 3 0 0 0,-4 6 0 0 0,1-2 0 0 0,3-8-31623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5:29.039"/>
    </inkml:context>
    <inkml:brush xml:id="br0">
      <inkml:brushProperty name="width" value="0.35" units="cm"/>
      <inkml:brushProperty name="height" value="2.1" units="cm"/>
      <inkml:brushProperty name="color" value="#33CCFF"/>
      <inkml:brushProperty name="inkEffects" value="pencil"/>
    </inkml:brush>
  </inkml:definitions>
  <inkml:trace contextRef="#ctx0" brushRef="#br0">1 1332 28447 227190 87779,'7'26'3128'-1280'-6,"3"7"-3128"1280"6,-1 0 0 0 0,4 1 0 0 0,0-4 0 0 0,5-4 0 0 0,-1-6 0 0 0,7-1 0 0 0,-2-4 0 0 0,8 0 0 0 0,-2-2 0 0 0,7 0 0 0 0,-2-2 0 0 0,7 1 0 0 0,-3-1 64 0 0,6 1-64 0 0,3 1 0 0 0,-5-2 0 0 0,3 1 64 0 0,9 0-64 0 0,9-1 0 0 0,-6-2 0 0 0,0-3 0 0 0,-9-2 0 0 0,-2-4 0 0 0,-1-3 0 0 0,0-2 0 0 0,0-2 0 0 0,1-1 0 0 0,0-1 0 0 0,1 0 0 0 0,-1-1 0 0 0,-8 3 0 0 0,2-2 0 0 0,-5 1 0 0 0,3-1 0 0 0,-6 1 64 0 0,3-2-64 0 0,-4 0 0 0 0,4-3 0 0 0,2-4 0 0 0,-5 1 0 0 0,2-2 64 0 0,-4 1-64 0 0,2-3 72 0 0,1-3-72 0 0,0-2 0 0 0,-1-2 0 0 0,-2-3 0 0 0,-1-2 0 0 0,-1-4 0 0 0,-2-4 0 0 0,-2-3 0 0 0,-1-3 0 0 0,-3-1 0 0 0,-1-1 0 0 0,-3 3 0 0 0,-2 1 0 0 0,-1 4 64 0 0,-3 1-64 0 0,-2 2 0 0 0,-2 6 72 0 0,-2-1-72 0 0,-2 3 0 0 0,-3-3 0 0 0,-3-2 64 0 0,-4-1-64 0 0,-1-3 0 0 0,-4-1 0 0 0,-4-3 0 0 0,-2-2 0 0 0,-2-1 0 0 0,-1 2 0 0 0,-2 0 0 0 0,0 3 0 0 0,-4-2 0 0 0,-2 2 0 0 0,1 3 0 0 0,1 5 0 0 0,1 4 0 0 0,1 4 0 0 0,-3 1 0 0 0,-3 2 0 0 0,-1 1 0 0 0,1 2 0 0 0,1 1-72 0 0,-1 3 72 0 0,-1 0 0 0 0,-2 2 0 0 0,-3 1 0 0 0,-3 0 0 915 6,-4 2 0-376-14,-1 2 0 16 14,-1 1 0 172-7,1 3 0-363 0,0 2 0 922 4,3 2-64 727-5,2 3 64-5-2,3 1 0-153 5,3 1 0-354 1,2 2 0 1-1,0 1 0 0-2,0 1 0-351 3,-1 2 0 2-1,-1 1-64 0-1,-3 1 64-1-1,-1 0 0 235 3,-2 2 0-237-5,-2 0 0 237 2,-1 2-64-331 6,0 1 64 87-11,-1 3 0-329 6,3 2 0 246 2,2 3 0-247-3,5 2 0 0-1,4 4 0-65 10,4 3 0-185-13,5 2 0-3 0,4 2 0-560 5,4-5 0 0 0,2 6 0 0 0,1 2 0 0 0,1 2-64 0 0,2-8 64 0 0,0 2 0 0 0,2-6 0 0 0,0 2 0 0 0,1-6 0 0 0,1 3 0 0 0,0-4 0 0 0,1 5 0 0 0,1-4 0 0 0,1 5 0 0 0,1-4 0 0 0,2 6 0 0 0,0-4 0 0 0,2 7 0 0 0,0-3 0 0 0,3 7 0 0 0,0-3 0 0 0,2 6 0 0 0,0-4 0 0 0,3 3-64 0 0,-1-6 64 0 0,3 0 0 0 0,-1-8 0 0 0,3-1 0 0 0,-2-7 0 0 0,5 0 0 0 0,-1-4 0 0 0,7 0 0 0 0,-2-3 0 0 0,9 1 0 0 0,-2-2 0 0 0,11 2-64 0 0,5-1 64 0 0,-5-2 0 0 0,4 1 0 0 0,-4-3 0 0 0,4 0 0 0 0,1-1 0 0 0,6-1 0 0 0,-7-1 0 0 0,2-3 0-560 5,-9-2 0 60-10,2-3 0-62 10,-6-2 0-3-1,3-4 0 565-4,-4-1 0-497-5,5-2 0-69 9,5-1 0 72-10,2-1 0-74 10,3 0 0-246-4,0 1 0 326-6,-1-1 0-82 9,0 0 0-2-1,-2-1 0-1 1,-1-1 0 92-10,-2-1 0 481 7,-1-2 0-573 2,-3-1 0-1 0,-6 2 0-576 1,1-3 0-3-1,2-4 0 110-10,1-4 0-107 8,0-5 0 227 4,0-5 0 120-9,0-5 64-121 8,-2-4-64 220 5,1-4 0-94-15,0-4 72-131 9,-2-1-72 0-1,0-2 0 356-4,-2 1 0-143 9,-2 2 0 144-9,-3 3 0 2-1,-5 3 0 1 1,-3 3 64 569 3,-5 2-64 0 0,-6 1 0 0 0,-6-3 0 0 0,-7-1 0 0 0,-6-4 0 0 0,-8-1 72 0 0,-6-1 0 0 0,-6 1 0 0 0,-6 4 0 0 0,-2 4-72 0 0,-3 5 0 0 0,-2 6 0 0 0,-3 4 64 0 0,-4 5-64 0 0,-3 3 0 0 0,-4 3 0 0 0,-52-14-12584 0 0,-28-11 5488 0 0,10 1-5423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5:34.144"/>
    </inkml:context>
    <inkml:brush xml:id="br0">
      <inkml:brushProperty name="width" value="0.35" units="cm"/>
      <inkml:brushProperty name="height" value="2.1" units="cm"/>
      <inkml:brushProperty name="color" value="#33CCFF"/>
      <inkml:brushProperty name="inkEffects" value="pencil"/>
    </inkml:brush>
  </inkml:definitions>
  <inkml:trace contextRef="#ctx0" brushRef="#br0">181 53 23495 227050 82465,'-4'-1'2088'0'0,"-6"-2"-1672"0"0,-3-2-328 0 0,0 1-88 0 0,1-1 88 0 0,0 1 0 0 0,0 0 0 0 0,-6-1 0 0 0,-7-1-8 0 0,-7-3 0 0 0,2 2-26679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5:34.662"/>
    </inkml:context>
    <inkml:brush xml:id="br0">
      <inkml:brushProperty name="width" value="0.35" units="cm"/>
      <inkml:brushProperty name="height" value="2.1" units="cm"/>
      <inkml:brushProperty name="color" value="#33CCFF"/>
      <inkml:brushProperty name="inkEffects" value="pencil"/>
    </inkml:brush>
  </inkml:definitions>
  <inkml:trace contextRef="#ctx0" brushRef="#br0">1506 0 25199 235880 83318,'-20'3'2240'0'0,"-7"0"-1792"0"0,0 1-360 0 0,4-1-88 0 0,5-1 80 0 0,0 0 80 0 0,-6 0-80 0 0,-7-1-80 0 0,-10 0 0 0 0,-10 0 0 0 0,-5 1 64 0 0,-2 0-64 0 0,1 1 0 0 0,5 0 72 0 0,6 0-72 0 0,7 1 96 0 0,5 1-8 0 0,6 2-8 0 0,2 3 0 0 0,-3 4-80 0 0,-31 23-1576 0 0,-79 64 4128 0 0,-21 20-2552 0 0,13-5 0 0 0,32-22 0 0 0,33-20 0 0 0,29-23 0 0 0,24-19 0 0 0,17-5 0 0 0,9-7 0 0 0,5-7 0 0 0,3 8 0 0 0,1 1 0 0 0,-1-4 0 0 0,0 8 0 0 0,0 0 0 0 0,1 6 0 0 0,0-2 0 0 0,1 5 0 0 0,-1-4 0 0 0,2 4 0 0 0,0-4 0 0 0,-2-8 0 0 0,3 5 0 0 0,0-2 0 0 0,-2-6 0 0 0,3 4 0 0 0,1-2 0 0 0,-2-5 0 0 0,6 6 0 0 0,1-2 0 0 0,-3-3 0 0 0,10 4 0 0 0,1-1 0 0 0,11 2 0 0 0,-1-2 0 0 0,10 1 0 0 0,-3-3 200 0 0,8 1 16 0 0,-5-2 0 0 0,5 0 0 0 0,5 1-216 0 0,-7-2 0 0 0,1-1-1296 0 0,6 1 2704 0 0,-5-3-1120 0 0,1 1-288 0 0,-8-2 0 0 0,1 1 0 0 0,-6-2 88 0 0,7 1-88-619-1,-5-2 80-120 2,9 1-80 1-2,6-1 64-1 0,3-1-64 1-2,-1-2 0 67 6,8-4 0-549-2,6-7 0 120-4,-2-6 0 615 7,-6-5 0 485-4,-7-6 0-485 3,-6-5 0 485-3,-5-3 0 0 0,-4-3 0 0 0,-2 0 0-549-3,-2 1 0 549 3,1 1 0 0 0,-1 3 80-486 2,1 3-80 486-2,-7 5 80 0 0,2 0-80 0 0,-5 4 80 0 0,2-2-80 0 0,-5 2 80 0 0,2-3-80 0 0,-5 2 0 0 0,1-2 64-549-4,-4 2-64 63 5,1-4 0 486-1,-3 2 0 0 0,1-5 0 0 0,0-5 0-486 1,-1-2 0 486-1,-1-9 0-608 1,-2 2-31615 608-1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5:36.140"/>
    </inkml:context>
    <inkml:brush xml:id="br0">
      <inkml:brushProperty name="width" value="0.35" units="cm"/>
      <inkml:brushProperty name="height" value="2.1" units="cm"/>
      <inkml:brushProperty name="color" value="#33CCFF"/>
      <inkml:brushProperty name="inkEffects" value="pencil"/>
    </inkml:brush>
  </inkml:definitions>
  <inkml:trace contextRef="#ctx0" brushRef="#br0">2262 695 28655 231916 84531,'-6'-22'2800'0'0,"-2"-11"-2432"0"0,0 1-368 0 0,-2 0 0 0 0,-4 0 0 0 0,-6 0 0 0 0,-8-4 0 0 0,-9-4 0 0 0,-9-5 64 671-2,-7-2-64 231 5,-5-1 0 147-5,-1 4 0-147 1,0 4 72-1-1,3 5-72-1-2,3 5 0-56 8,4 6 64-90-7,2 5-64-143 2,2 5 0-1 1,0 4 0-52 7,-2 4 0 53-9,0 3 0-143 3,-3 1 0 142-4,-2 2 0-142 4,-1 0 0 93 3,-2 1 0-561-4,-1 2 0 0 0,1 2 0 515-9,2 2 0-515 9,2 2 0 0 0,5 4 0 0 0,4 2 0 0 0,3 2 0 0 0,3 3 0 0 0,-5 7 0 0 0,-3 6 0 0 0,-2 3 0 0 0,-1 2 0 0 0,-1 0 0 0 0,-2 1 0 0 0,-1-2 0 0 0,1-3 0 0 0,0-1 0 0 0,2-3 0 0 0,1-1 64 0 0,3 1-64 0 0,3 0 0 0 0,4 1 64 0 0,4 2-64 0 0,5 2 0 0 0,3 2 0 0 0,3 3 0 0 0,2 2 0 0 0,3 3 0 0 0,4-6 0 0 0,2 6 0 0 0,2-4 0 0 0,0 6 0 0 0,2-4 0 0 0,1 3 0 0 0,0-6 0 0 0,3 1 0 0 0,1-7 0 0 0,3 1 0 0 0,1-6 0 0 0,3 2 0 0 0,1-5 0 0 0,-1-7 64 0 0,5 7-64 0 0,2-1 0 0 0,-2-5 0 0 0,7 7 0 0 0,0-1 0 0 0,-3-6 0 0 0,9 7 0 0 0,-1-2 0 0 0,8 4 0 0 0,-1-3 0 0 0,8 2 0 0 0,-2-5 0 0 0,9 1 0 0 0,6-2 0 0 0,-6-5 0 0 0,6-1 0 0 0,-7-4 0 0 0,5-3 0 0 0,-5-2 0 0 0,4-3 0 0 0,-6-3 0 0 0,3-2 0 0 0,-6-1 0 0 0,4-2 0 0 0,-6-1 0 0 0,4-1 0 0 0,1-1 0 0 0,2 0 64 0 0,1 0-64 0 0,1-1 0 0 0,0 1 0 0 0,1-1 0 0 0,0 0 0 0 0,0 0 0 0 0,-2-2 0 0 0,-1-2 0-515 9,0-2 0-46-13,-2-3 0 93 3,-1-2 0 468 1,-3-3 0-468-1,-2-2 0-142 4,-2-3 0-235-2,-1-1 0-89-7,-2 0 64-54 8,-1-1-64 0-2,0 0 0 145-4,1 0 0 30 12,1-1 0 57-9,2 2 64 0-1,0 0-64 233 3,2 0 0-85-6,0 2 0 84 5,0-1 0 524 0,-2 0 0 0 0,-2 0 0 0 0,-4-1 72 0 0,-2-2-72 0 0,-4-3 0 0 0,-4-3 72 0 0,-3-1-72 0 0,-3-2 0 0 0,-3-1 0 0 0,-4 0 0 0 0,-3 1 0 0 0,-2 0 0 0 0,-2 2 0 0 0,-3-1 0 0 0,-2 2 0 0 0,-2 1 0 0 0,-3 0 0 0 0,-4 0 0 0 0,-4-1 0 0 0,-3 0 0 0 0,-5-2 0 0 0,-2-2 0 0 0,-3-1 0 0 0,-2-2 0 0 0,0 1 0 0 0,-1-1 0 0 0,1 2 0 0 0,1 2 0 0 0,2 2 64 0 0,1 4-64 0 0,0 4 0 0 0,1 2 0 0 0,-1 5 0 0 0,-7 3 0 0 0,-4 3 0 0 0,-3 4 0 0 0,-3 4 0 0 0,-1 2 0 0 0,-3 1 0 0 0,-1 3 0 0 0,-2 1 0 0 0,0 1 0 0 0,1 2 0 0 0,3 2 0 0 0,3 2 0 0 0,5 2 0 0 0,3 3 0 0 0,-5 4 0 0 0,0 5 0 0 0,-1 2 0 0 0,2 3 0 0 0,-1 3 0 985 7,-1 1-64-83-6,0 2 64 0-2,-1 2 0-1-1,-2 1 0-146 1,1 2 0 145-4,3 0 0 33 13,2-1 0-89-7,3 0 0 1-1,4-3 0-234-2,5 0 0 91 4,3-1 0-92-6,7-6 0-142 5,1 4 0-468-1,3-4 0 0 0,1 6 0 0 0,3-2 0 0 0,1 3 0 0 0,3-3 0 0 0,2 5 0 0 0,3-4 0 0 0,1 7 0 0 0,2-4 0 0 0,2 7 0 0 0,0-4 0 0 0,3 7 0 0 0,1-4 0 0 0,1 5 0 0 0,1-4 0 0 0,1 1 0 0 0,0-5 0 0 0,3 0 0 0 0,0-6 0 0 0,-3-8 0 0 0,7 5 0 0 0,0-4 0 0 0,-2-4 0 0 0,9 4 0 0 0,2-1 0 0 0,8 2 0 0 0,-1-3 0 0 0,8 2 0 0 0,-2-3 0 0 0,8 2 0 0 0,-2-3 0 0 0,5 0 0 0 0,-4-3 0 0 0,3 0 0 0 0,-5-3 0 0 0,3-1 0 0 0,-7-2 0 0 0,4-1 0 0 0,-7-2 0 0 0,5-1 0 0 0,-5-2 0 0 0,4-3 0 0 0,2-3 0 0 0,3-1-64 0 0,2-2 64 0 0,3-2 0 0 0,3 0 0 0 0,4-1 0 0 0,1-1 0 0 0,1-2 0 0 0,6-3 0 0 0,7-9 0-468-1,-1-3 0 468 1,-7-1 0 0 0,-8-1 0-610 4,-7 1 0 50-10,-7 1 0 560 6,-5 0 0-519 7,-2 2 0 519-7,-3 0 0-559-7,0 2 0 39 13,0-1 0 520-6,1-1 0 0 0,1-1 0 0 0,0-2 0-467-3,-1-2 0 467 3,-1-4 0-467-3,-2-2 0 467 3,-3-2 0 0 0,-4-1 0 0 0,-3-2 0 0 0,-5 1 0-610-1,-3 0 0 88 6,-5 3 0 522-5,-2 1 0 0 0,-4 4 0 0 0,-4 1 0 0 0,-1 2 0 0 0,-2 2 0 0 0,-2 0 0 0 0,-1 2 0 0 0,-2-1 0 0 0,-3 2 0 0 0,-1-1 0 0 0,-1 0 0 0 0,-3-1 0 0 0,-2-3 0 0 0,-1-2 0 0 0,-3-4 0 0 0,0-3 0 0 0,-2-3 0 0 0,1-2 0 0 0,-1-1 0 0 0,1 1 0 0 0,0 2 0 0 0,1 3 0 0 0,0 4 0 0 0,0 4 0 0 0,0 4 0 0 0,-9 4-2608 0 0,-11 3 3384 0 0,-8 3 680 0 0,-6 4-1168 0 0,-3 3-224 0 0,-2 3-64 0 0,1 2 0 0 0,1 2 0 0 0,2 1 0 0 0,5 2 0 0 0,5 2 0 0 0,4 2 0 0 0,6 2 0 0 0,3 2 0 0 0,1 3 0 0 0,2 3 0 0 0,-2 2 0 0 0,-1 3 0 0 0,-3 2 0 0 0,-2 3 0 988-1,-3 2 0-143 3,-3 2 0 142-6,-1 3 0-143 3,-1 2 0-1-1,0 2 0 93 3,4 1 0-141 3,4 0 0-93-5,5-2 0-1-1,9-6 0-138 4,2 2 0 0 0,7-4 0-563-2,-1 4 0 0 0,5-2 0 0 0,-1 6 0 0 0,3-3 0 0 0,0 8 0 0 0,2-4 0 0 0,0 9 0 0 0,2-4 0 0 0,0 10 0 0 0,1-5 0 0 0,1 10 0 563 1,2 3 0-563-1,0 1 0 0 0,3 4 0 0 0,0-8 0 0 0,3-3 0 0 0,1 1 0 0 0,1-10 0 0 0,1-12 0 0 0,5 3 0 0 0,1-3 0 0 0,5 2 0 0 0,1-5 0 0 0,5 2 0 0 0,-1-4 0 0 0,6 1 0 0 0,-2-5 0 0 0,7 0 0 0 0,-1-5 0 0 0,11-2 0 0 0,8-5 0 0 0,7-6 0 0 0,5-6 0 0 0,4-6 0 0 0,2-6 0 0 0,0-6 0 0 0,-2-6 0 0 0,-1-4 0 0 0,-3-6 0 0 0,-3-4 0 0 0,-3-2 0 0 0,-4 0 0 0 0,-2 1-64 0 0,-2 0 0 0 0,-2 3 0 0 0,-2 2 0 0 0,-2 4 64 0 0,-4 1 0 0 0,-4 2 0 0 0,-5-3 0 0 0,-12-15 0 0 0,-8-1-32207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7:19.647"/>
    </inkml:context>
    <inkml:brush xml:id="br0">
      <inkml:brushProperty name="width" value="0.35" units="cm"/>
      <inkml:brushProperty name="height" value="2.1" units="cm"/>
      <inkml:brushProperty name="color" value="#33CCFF"/>
      <inkml:brushProperty name="inkEffects" value="pencil"/>
    </inkml:brush>
  </inkml:definitions>
  <inkml:trace contextRef="#ctx0" brushRef="#br0">4 7 4607 245008 80417,'-2'-3'488'0'0,"0"0"-5583"0"0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7:19.780"/>
    </inkml:context>
    <inkml:brush xml:id="br0">
      <inkml:brushProperty name="width" value="0.35" units="cm"/>
      <inkml:brushProperty name="height" value="2.1" units="cm"/>
      <inkml:brushProperty name="color" value="#33CCFF"/>
      <inkml:brushProperty name="inkEffects" value="pencil"/>
    </inkml:brush>
  </inkml:definitions>
  <inkml:trace contextRef="#ctx0" brushRef="#br0">234 1 17935 254011 85507,'-21'2'1984'0'0,"-12"2"-1984"0"0,0 0 0 0 0,2-1 0 0 0,-7-2 0 0 0,-3 0 0 0 0,4 0-19919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7:20.422"/>
    </inkml:context>
    <inkml:brush xml:id="br0">
      <inkml:brushProperty name="width" value="0.35" units="cm"/>
      <inkml:brushProperty name="height" value="2.1" units="cm"/>
      <inkml:brushProperty name="color" value="#33CCFF"/>
      <inkml:brushProperty name="inkEffects" value="pencil"/>
    </inkml:brush>
  </inkml:definitions>
  <inkml:trace contextRef="#ctx0" brushRef="#br0">1475 156 21023 249150 84620,'-6'-1'2304'0'0,"-18"-2"-2304"0"0,-32-8 72 0 0,-20-6-8 0 0,-9-3 0 0 0,0-1 0 0 0,4 0-64 0 0,9 2 64 0 0,1 2 0 0 0,6 4-64 0 0,8 4 80 0 0,6 5-80 0 0,5 5 80 0 0,4 5-80 0 0,2 4 0 0 0,1 2 0 0 0,0 3 0 0 0,0 1 88 0 0,-1 2-24 0 0,0 0-64 0 0,2 2 96 0 0,1 0-24 0 0,8-2-8 0 0,-1 2 0 0 0,5-2 0 0 0,-1 5 16 0 0,3-2 0 0 0,-2 3 0 0 0,4-2 0 0 0,-2 3 48 0 0,-3 8-64 0 0,3-3 0 0 0,0 6 32 0 0,4-3 8 0 0,2 7 0 0 0,3-3 0 0 0,4 9 24 0 0,2-3 0 0 0,5 8 0 0 0,2-5 0 0 0,6 6-16 0 0,1-5 0 0 0,5 2 0 0 0,0-7 0 0 0,5 1-112 0 0,-1-6 72 0 0,4 0-72 0 0,-2-6 64 0 0,5 0-64 0 0,-2-5 64 0 0,6 1-64 0 0,-2-3 64 0 0,9 3-64 0 0,7 3 0 0 0,5 1 72 0 0,5 0-72 0 0,3-2 0 0 0,1-3 0 0 0,0-2 0 0 0,-1-3 64 0 0,-2-3-64 0 0,-3-2 0 0 0,-1-3 0 0 0,-2-3 0 0 0,-1-1 0 0 0,-2-2 0 0 0,1-2 0 0 0,1-1-64 0 0,2-3 64 0 0,5-3 0 0 0,6-2 0 0 0,5-4 0 0 0,3-3 0 0 0,3-5 0 0 0,1-3 0 0 0,-1-3 0 0 0,-1-2 0 0 0,-1-1 0 0 0,0 0 0 0 0,0 0 0 0 0,3 1 0 0 0,4 0 0 0 0,3 1 0 0 0,2-1 0 0 0,1 1 0 0 0,-3-1 0 0 0,-5 1 0 0 0,4-4 64 0 0,0-3-64 0 0,-3-2 0 0 0,-4 0 0 0 0,-1-2 0 0 0,-1-3 0 0 0,-1-3 0 0 0,-2-4 64 0 0,-5-2-64 0 0,-5-2 0 0 0,-6 0 0 0 0,-7 2 0 0 0,-5 3 0 0 0,-5 3 0 0 0,-8 8-26799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7:21.098"/>
    </inkml:context>
    <inkml:brush xml:id="br0">
      <inkml:brushProperty name="width" value="0.35" units="cm"/>
      <inkml:brushProperty name="height" value="2.1" units="cm"/>
      <inkml:brushProperty name="color" value="#33CCFF"/>
      <inkml:brushProperty name="inkEffects" value="pencil"/>
    </inkml:brush>
  </inkml:definitions>
  <inkml:trace contextRef="#ctx0" brushRef="#br0">3330 635 24335 258704 82486,'-9'-16'2680'0'0,"-2"-6"-2680"0"0,-1 0 0 0 0,1 3 72 0 0,-3 2-72 0 0,-4 0 64 0 0,-9-3-64 0 0,-13-3 64 0 0,-14-6-64 0 0,-13-3 88 0 0,-8-3-24 0 0,-5-1 0 0 0,-2 0 0 0 0,1 2-64 0 0,2 2 96 0 0,2 4-96 0 0,2 4 96 0 0,0 3-96 536 3,-17 0 80 625-6,-5 3 0-1161 3,1 1-80 0 0,5 2 0 0 0,7 4 0 0 0,3 2 64 0 0,3 3-64 0 0,0 5 0 0 0,-1 4 0 0 0,-2 4 0 462 0,-1 3 0 74 0,-2 3 0 1 1,2 2 0-537-1,1 4 0 0 0,3 4 0 0 0,3 3 0 0 0,1 5 0 0 0,1 4 0 0 0,-2 4 0 0 0,-2 3 0 0 0,-1 1 0 0 0,0 1 0 0 0,3-1 0 0 0,5-2 0 0 0,4 0 64 0 0,6-1-64 0 0,3 3 0 0 0,4 2 0 0 0,4 4 0 0 0,6 4 0 0 0,4 4 0 0 0,6 3 0 0 0,3 1 0 0 0,8-10 0 0 0,3 5 0 0 0,5-7 0 0 0,3 2 0 0 0,4-6 0 0 0,7 1 0 0 0,2-7 0 0 0,8 1 0 0 0,2-6 0 0 0,9 3 64 0 0,0-5-64 0 0,8 5 64 0 0,0-4-64 0 0,7 7 64 0 0,16 9-64 0 0,7 5 64 0 0,3-2-64 0 0,3-5 0 0 0,3-5 0 0 0,4-8 64 0 0,3-6-64 0 0,14-7 0 0 0,18-7 0 0 0,4-5 0 0 0,-5-6 0 0 0,-5-3 0 0 0,-4-3 0 0 0,-3-3 0 0 0,-2-3 64 0 0,0-4-64 0 0,11-10 0 0 0,3-9 0 0 0,-5-5 0 0 0,-5-5 0 0 0,-3-2 0 0 0,-1-3 0 0 0,-2-1 0-612-2,-2-2 0 1 0,-3 0 0-13 8,-6 2 0 87-8,-7 3 0 1-1,-6 4 0-15 9,-6 3 0 16-10,-6 2 0 535 4,-5-1 0 0 0,-3-1 0 0 0,-2-4 0 0 0,-1-5 0-461-3,-2-6 0 461 3,-3-4 0 0 0,-3-2 0 0 0,-5 0 0 0 0,-4 3 0 0 0,-6 2 0 0 0,-5 5 0 0 0,-6 5 0 0 0,-7 6 0 0 0,-5 5 0 0 0,-6 4 0 0 0,-5 2 72 0 0,-4 2-72 0 0,-6 0 0 0 0,-4-1 0 0 0,-4-1 0 0 0,-5-2 0 0 0,-1-2 0 0 0,-3-2-80 0 0,-3-3 80 0 0,-1-1-80 0 0,-12-8 80 0 0,-5-1 0 0 0,-2 3-64 0 0,-2 5 64 0 0,0 7 0 0 0,-3 5 0 0 0,-2 6 0 0 0,-1 5 0 0 0,-1 3 0 0 0,2 3 64 0 0,2 2-64 0 0,3 3 0 0 0,2 3 0 0 0,1 4 0 0 0,0 4 0 0 0,-1 4 96 0 0,-3 4-24 0 0,-3 4 0 0 0,-1 3 0 0 0,1 3-72 0 0,0 2 0 0 0,5 3 0 0 0,3 2 0 0 0,4 3 0 535 5,3 2 0 16-11,2 1 0-90 8,3 3 0 75 1,2 1 0 76 1,3 0 0-63-12,2-1 0-549 8,3-3 0 0 0,3-2 0 0 0,8-7 0 461-1,0 3 0-461 1,7-4 0 0 0,-1 7 0 0 0,5-2 0 0 0,2 10 0 0 0,4-2 0 0 0,3 11 0 0 0,4-3 0 0 0,6 9 0 0 0,3-5 0 0 0,7 5 0 0 0,1-7 0 0 0,7 1 0 0 0,0-9 0 0 0,6-1 0 0 0,-1-8 0 0 0,6-1 0 0 0,0-7 0 0 0,6 1-64 0 0,6-2 64 0 0,10 2 0 0 0,7-2 0 0 0,2-2 0 0 0,2-3 0 0 0,2-3 0 0 0,3-3 0 0 0,4-3 0 0 0,4-4 0 0 0,2-3 0 0 0,1-4 0 0 0,-2-3 0 0 0,-1-4 0 0 0,-1-1 0 0 0,-1-3-80 0 0,1 0 80 0 0,2-1 0 0 0,4 0-72 0 0,0-1 72 0 0,1-1 0 0 0,-3 0 0 0 0,11-4 0 0 0,1-2 0 0 0,-2-1 0 0 0,-5 1 0 0 0,-1 0 0 0 0,-3 0 0 0 0,0 0 0 0 0,-3-3 0 0 0,-3-2 0 0 0,-5-3 0 0 0,-6-3 0 0 0,1-8 0 0 0,-6-5 0 0 0,-9 0 0 0 0,-9 0 0 0 0,-10 1 0 0 0,-9 2 0 0 0,-8 2 0 0 0,-8-5-11088 0 0,-9 0 4832 0 0,-4 7-4767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6:28.616"/>
    </inkml:context>
    <inkml:brush xml:id="br0">
      <inkml:brushProperty name="width" value="0.35" units="cm"/>
      <inkml:brushProperty name="height" value="2.1" units="cm"/>
      <inkml:brushProperty name="color" value="#33CCFF"/>
      <inkml:brushProperty name="inkEffects" value="pencil"/>
    </inkml:brush>
  </inkml:definitions>
  <inkml:trace contextRef="#ctx0" brushRef="#br0">5296 318 23039 204936 87629,'-4'2'2528'540'1,"-2"0"-2528"218"-5,0 0 0-219 4,-3 0 64 0 0,-7 0-64-539 0,-7 1 88 0 0,-4-2-88 0 0,-3 1 104 0 0,-1-1-32 0 0,1 0-8 0 0,1-1 0 0 0,1 1 80 0 0,5-1 16 0 0,0 0 0 0 0,3 1 0 0 0,-2 0 32 0 0,2-1 0-539 0,-2 1 8 0 0,2-1 0-1-1,-3 1-48 1 1,3-1-16-1-1,-2 0 136-758 3,-5-1-144 537 1,2-1-8 222-5,-1 0 0 2 0,3 1 0 537 2,-2-1-40 0 0,4 1-8 0 0,-2-1 0 0 0,3 2 0 0 0,-2 0-8 0 0,-2 0-64 0 0,-2 0 96 0 0,-1 1-32 0 0,-1 0-64 0 0,-3 0 0 0 0,-2 0 72 0 0,-2 1-72 0 0,-2-1 64 0 0,-2 1-64 0 0,0-1 80 0 0,1-1-80 0 0,1 1 128 0 0,1 0-32 0 0,2-1 0 0 0,2 0 0 0 0,0 1-96 0 0,2-1 0 0 0,-1 0 0 0 0,2-1 0 0 0,0 1 0 0 0,0-1 0 0 0,1 0 0 0 0,0 1 0 0 0,1-1 0 0 0,-1 1 0 0 0,-2 0 0 0 0,-1 0 0 0 0,-2 0 0 0 0,-2 1 0 0 0,-2-1 0 0 0,0-1 0 0 0,-1 0 0 0 0,0 0 0 0 0,0-2 0 0 0,3 1 0 0 0,0-1 232 0 0,3 0 24 0 0,1-1 8 0 0,1 0 0 0 0,6 1-264 0 0,-3-1 0 0 0,-2 0 0 0 0,0 1 0 0 0,-1-1 96 0 0,2 1-96 0 0,-1 1 96 0 0,1-1-96 0 0,0 0 64 0 0,0 1-64 0 0,-1 0 0 0 0,-1 0 0 0 0,-1 0 0 0 0,-1 0 0 0 0,-1-1 64 0 0,-1 0-64 0 0,0 0 0 0 0,-1-1 64 0 0,1 0-64 0 0,1 0 0 0 0,7 1 72 0 0,-2-1-72 0 0,-1 1 0 0 0,0-1 72 0 0,5 1-72 0 0,-2 0 0 0 0,3 0 0 0 0,-2 1 0 0 0,-3 0 0 0 0,5 0 0 0 0,-2 1 72 0 0,3 0-72 0 0,-3 0 0 0 0,-1 0 0 0 0,-4 0 64 0 0,2 1-64 0 0,-1-2 0 0 0,-2 1 0 0 0,1-1 0 0 0,1 1 0 0 0,-1-1 0 0 0,1 1 0 0 0,-1-1 0 0 0,-1 0 0 0 0,0 1 0 0 0,-1 0 0 0 0,0 1 0 0 0,2 0 0 0 0,0 0 0 0 0,0 1 0 537 2,2 0 64-537-2,0 1-64 0 0,0 0 0 539 2,1 0 0-539-2,0 0 0 539 1,1 0 0 1 1,1 1 0 1-1,0-1 0 219-5,1 0 64-220 5,1 0-64 1-1,0-1 0-1 0,2 1 0 1 0,-1 0 0-1 0,1 0 0-540 0,-1 0 0 0 0,-2 2 0 541-1,-1 0 0-541 1,-2 1 0 540 0,-1 0 0-540 0,-3 1 0 0 0,-2 0 64 0 0,-1 1-64 0 0,-1 1 0 0 0,1-1 0 539-1,1 0 0-539 1,2-1 0 0 0,3 0 0 0 0,0-1 0 0 0,3 0 0 0 0,0-1 0 0 0,4 0 0 0 0,0 0 0 0 0,3-1 0 0 0,-3 0 0 0 0,4-1 0 0 0,-4-2 0 0 0,3 1 0 0 0,-1-3 0 0 0,1 1 0 0 0,-1-1 0 0 0,2-1 0 0 0,-2 2 0 0 0,2 0 0 0 0,-2 0 0 0 0,2 0 0 0 0,-3 1 0 0 0,1 1 0 0 0,-2 0 0 0 0,-2 2 0 0 0,-2 0 0 0 0,1 0 0 0 0,-1 2 0 0 0,1 1 0 0 0,-1-1 0 0 0,0 1 0 0 0,0-1 0 0 0,0 1 0 0 0,0-1 0 0 0,1 0 0 0 0,5-1 0 0 0,-2 1 0 0 0,3-1 0 0 0,-3 0 0 0 0,4 1 0 0 0,-3 0 0 0 0,4-1 0 0 0,-2 3 0 0 0,2-1 0 0 0,-1 3 0 0 0,-3 5 0 0 0,2 0 0 0 0,4-3 0 0 0,0 4 0 0 0,3-2 0 0 0,3-2 0 0 0,1 3 0 0 0,0-2 64 0 0,3-1-64 0 0,0 3 0 0 0,1 0 0 0 0,1-3 0 0 0,0 5 0 0 0,0-1 0 540-2,0-2 0-540 2,1 4 0 0 0,0 0 0 0 0,0-3 0 0 0,1 5 0 0 0,0 0 64 0 0,0-3-64 0 0,0 5 0 0 0,1 0 0 0 0,-1-4 64 0 0,2 6-64 0 0,0-1 0 0 0,2 4 0 0 0,-1-3 0 0 0,1 3 0 0 0,-1-4 0 0 0,1 3 0 0 0,-1-2 0 0 0,1 3 0 0 0,-1-3 0 0 0,0 4 0 0 0,0-2 0 0 0,0 4 0 0 0,-1-4 0 0 0,1 2 0 0 0,0-4 0 0 0,0 5 0 0 0,-1-2 0 0 0,1 1 0 0 0,-2-4 0 0 0,2 2 0 0 0,-1-4 0 0 0,1 2 0 0 0,0-3 0 0 0,2 3 0 0 0,0-2 0 0 0,1 3 0 0 0,1-2 0 0 0,2 2 0 0 0,-2-3 64 0 0,-1-5-64 0 0,3 5 64 0 0,0-1-64 0 0,-1-4 0 0 0,2 5 0 0 0,1-1 0 0 0,-3-4 0 0 0,5 4 0 0 0,-1-1 0 0 0,-3-4 0 0 0,5 5 0 0 0,-1-2 0 0 0,-3-3 0 0 0,6 4 0 0 0,-1-2 0 0 0,-2-3 0 0 0,7 1 0 0 0,1-1 0 0 0,-5-3 0 0 0,9 0 0 0 0,0-1 0 0 0,-4-3 0 0 0,7 1 0 0 0,-1-2 0 0 0,5-1 0 0 0,-4-1 0 0 0,-5-1 0 0 0,4-1 0 0 0,-1 0 0-540 2,3 0 0 540-2,-3-1 0 0 0,3 1 0 0 0,-4-1 0 0 0,4 1 0-539 1,-3 0 0 539-1,4 1 0-540 0,-3 0 0-1 1,6 1 0 1-1,-3-1 0-1 0,7 0 0-105-9,-2 0 0 211 18,8-2 0-426-15,-1 0 0 323 5,8-1 0-222 4,-3-1 0 222-4,5-2 0 0-1,-5 0 0 538 2,4-2 0 0 0,-7 0 0 0 0,5-1 0 0 0,-7 1 0 0 0,4-1 0 0 0,-5 0 0 0 0,5-1 0-448 8,-4 1 0 448-8,6 0 0 0 0,-5 1 0 0 0,9-1 0 0 0,6-1 0 0 0,-8 2 0-538-2,7-2 0 538 2,-7 1 0-538-2,5-1 0 538 2,-6 1 0 0 0,3 0 0 0 0,-7 0 0 0 0,5 0 0 0 0,-6 2 0-536-3,7-1 0 536 3,-6 1 0-454 7,7-1 0 454-7,-5 1 0 0 0,8-1 0-536-3,5 0 0 1 0,-8 1 0 1 0,6 0 0 75 9,-8 1 0 459-6,3-1 0 0 0,-7 1 0 0 0,1 1 0 0 0,-8 0 0 0 0,3 1 0 0 0,9-1 0 0 0,-5 1 0 0 0,6-1 0 0 0,-4 1 0 0 0,6-3 0 0 0,6-1 0 0 0,2-2 0 0 0,1-1 0 0 0,-2-1 0 0 0,-11 2 0 0 0,1-1 0 0 0,-8 1 0 0 0,1 0 0 0 0,-6 1 0 0 0,2 0 0 0 0,-5 2 0 0 0,3 0 0 0 0,-4 2 0 0 0,6 0 0 0 0,-5 1 0 0 0,8 0 0 0 0,-4 0 0 0 0,8 0 0 0 0,-3-1 0 0 0,8-1 0 0 0,-5 0 0 0 0,5-2 0 0 0,-7 1 0 0 0,3-3 0 0 0,-7 1 0 0 0,1 0 0 0 0,-7 0 0 0 0,1-1 0 0 0,-5 1 0 0 0,5-1 0 0 0,-4 1 0 0 0,6-1 0 0 0,-3 1 0 0 0,7-2 0 0 0,-4 0 0 0 0,8-1 0 0 0,-4 1 0 0 0,6-3 0 0 0,-4 2 0 0 0,3-2 0 0 0,-6 1 0 0 0,0-1 0 0 0,-5 1 0 0 0,-1-1 0 0 0,-5 2 0 0 0,-1 0 0 0 0,-4 2 0 0 0,-7 1 0 0 0,5-1 0 0 0,-2-1 0 0 0,3-2 0 0 0,-3 1 0 0 0,-5 1 0 0 0,4-2 0 0 0,0 0 0 459-6,-5 1 0-459 6,6-2 0 0 0,-1 0 0 0 0,-3 3 0 534 3,2-3 0-534-3,-1 1 0 535 3,-4 2 0-535-3,3-4 0 0 0,0-1 0 0 0,1-3 0 0 0,-1 0 0 0 0,0-2 0 0 0,-2 1 0 0 0,1-6 0 0 0,-2 1 0 0 0,2-7 0 0 0,-2 2 0 0 0,0-6 0 0 0,-3 3 0 455-6,-1-4 0-455 6,-2 4 0 0 0,-3-1 0 0 0,-1 3 0 535 2,-3-1 0-535-2,-1 5 0 536 3,-2-1 0-536-3,-1 3 0 0 0,-3 1 0 538 2,-1 3 0-538-2,-2 0 0 538 2,-1 2 0-538-2,-3-1 0 448-8,0 3 0-448 8,-2-1 0 0 0,1 3 0 0 0,-2-2 0 0 0,0 2 0 0 0,-1-1 0 0 0,2 1 0 538 2,-2 0-64 0-1,-5-4 64 1 1,1 2 0 1-2,-4-1-64 219-3,3 1 64-220 3,-3 1 0 1 1,2 1 0-540-1,-1 0 0 539 0,2 1 0 0 0,-2-1 0-539 0,2 2 0 540-1,-4 0 0-213 5,2 0 0 213-4,-6 0 0-1-1,-4 0 0 1-1,-2 0 0-2 1,-4 1 0 125 8,-1 1 0-663-7,-3 1 0 539-2,-1 1 0-539 2,-1 1 0 538-2,0 0 0-1 0,0 1 0 132 8,1 0 0 203-6,2 0 0-138-9,1 1 0-61 14,1 0 0 2-1,1 0 0 51-13,1-1 0-50 12,1 1 0 2 1,1 1 0 190-7,-1-1 0-187 5,-1 1 0-156-7,-3 1 0 155 7,-1-1 0 2 0,-4 0 0 1 0,-3 1 0-683-2,-4-1 0 341 0,0 0 0 343 1,0-1 0-168-8,1 1 0-5 15,-1-1 0 2-15,1-1 0-513 7,2 0 0 0 0,1 0 0 682 0,2-1 0-682 0,1 1 0 0 0,0 1 0 0 0,-2 2 0 516 6,-3 0 0-8-13,-5 2 0-508 7,-3 0 0 518 6,-3 1 0-518-6,-1 0 0 504-8,0 0 0-504 8,1-1 64 0 0,2-1-64 520 6,3 0 0-520-6,3-1 0 0 0,1 0 0 682-2,-1 0 0-342 1,-1 1 0-340 1,-5 2 0 525 6,-3 1 0-525-6,-4 2 0 681-3,0-1 0-681 3,-1 0 0 0 0,2 0 0 0 0,3-1 0 0 0,4 0 0 0 0,4-1 0 0 0,3 1 64 0 0,1-1-64 340-1,1 2 0-340 1,-1 0 0 678-3,-2 1 0-149 7,-2 1 0 148-7,-1 0 0-146 7,-1 0 0-193-6,1-1 0 336-3,2-1 0-674 5,3-2 0 0 0,2-1 0 0 0,2-2 0 0 0,3-1 0 0 0,3-1 0 0 0,1-1 0 0 0,2 0 0 0 0,0 0 0 533 4,-2-1 0-533-4,-2 1 0 534 3,-4 1 0 137-8,-3 0 0 66 13,-1 1 0-271-19,-1 0 0-466 11,1 2 0 0 0,1-1 0 0 0,2 1 0 0 0,3 1 0 0 0,3 0 0 0 0,2 1 0 0 0,2 0 0 0 0,1 2 0 0 0,1 1 0 0 0,1 1 0 0 0,0 1 0 0 0,-1 2 0 0 0,0 2 0 0 0,-2 0 0 0 0,-1 0 0 0 0,0 0 0 0 0,1-2 0 0 0,1 1 0 0 0,0-1 0 0 0,0 0 0 0 0,2 0 0 0 0,0 0 0 0 0,2 0 0 0 0,6-2 0 0 0,1 1 0 0 0,3-1 0 0 0,0 2 0 0 0,3-2 0 0 0,-1 3 0 0 0,2-2 0 0 0,-2 4 0 0 0,4-1 0 0 0,0 4 64 0 0,2-2-64 0 0,1 4 0 0 0,2-2 0 0 0,1 5 0 0 0,2-3 0 0 0,0 6 0 0 0,1-3 0 0 0,0 6 0 0 0,2-2 0 0 0,-2 6 0 0 0,2-2 0 0 0,0 6-64 0 0,1-3 64 0 0,0 6 0 0 0,2-5 0 0 0,1 4 0 0 0,0-4 0 0 0,3 1 0 0 0,0-5 0 0 0,2 2 0 0 0,1-5 0 0 0,-1-6 0 0 0,4 4 0 0 0,-1-2 0-466 11,0-5 0-70-14,5 5 0 536 3,0-2 0 0 0,-1-4-64-536-3,4 4 64 536 3,1 0 0 0 0,3 1 0-534-3,-1-1 0 58 14,6 5 0 476-11,-2-3 0-534-4,3 3 0 1 1,-2-4 0 2-1,-6-5 0 531 4,5 3 0-676 3,0-2 0 676-3,4 1 0 0 0,-2-3 0-339 2,6 2 0-190-6,-2-2 0 529 4,5 0 0-678 3,-3-2 0 338-2,7 2 0-341 2,-3-2 0 156-9,6 2 0-156 8,-4-1 0 160-8,3 1 0 18 15,-4-2 0-15-16,2 3 0 518 7,-5-2 0 0 0,2 1 0-507 8,-4 0 0-9-15,3 1 0-167 8,-3-1 0 342-1,3 1 0 341 0,-3-1 0-682 0,3-1 0 340-1,-4-2 0 342 1,7 1 0-682 0,-3-2 0 1-1,8-2 0 161 7,-3 0 0-162-8,9-2 0 1 0,-4-1 0 341 1,9-1 0 340 1,-5-2 0-525 5,4-1 0 525-5,-5 0 0-681-2,3 0 0 342 0,-8-1 0-529 5,4 0 0 191-6,-6 1 0 146 7,5 0 0-144-9,-5 0 0-55 15,6 1 0 56-15,-4 0 0 338 2,7-1 0-334-2,7 0 0 135 8,3-2 0-1-1,3-2 0-1 0,2-2 0-128-8,0-1 0 128 8,-1-2 0-1-1,-2-1 0 0 0,-12 1 0 538-1,2-1 0 0 0,-8 0 0-540 2,5 1 0 1-1,-6 0 0-1-1,7 1 0-113-8,-5 1 0 115 8,8-1 0 538 0,5 0 0 0 0,4 0 0-431 9,3 1 0-109-9,0-1 0 540 0,-2 0 0-541 0,-1 1 0 541 0,-3-1 0 0 0,-2 0 0 0 0,-10 1 0-540-1,14-2 0 540 1,6-2 0 0 0,3 1 0-540-1,1 0 0 540 1,0 0 0-540 0,0-1 0 540 0,1 1 0 0 0,-2-1 0 0 0,-4 0 0 0 0,-12 2 0 0 0,1-2 0 0 0,-9 1 0 0 0,4-1 0 0 0,-5 1 0 0 0,6-1 0 0 0,5 1 0 0 0,-8 1 0 0 0,7-1 0 0 0,5 0 0 0 0,3 0 0 0 0,1 0 0 0 0,-1 0 0 0 0,-11 2 0 0 0,2 0 0 0 0,-9 1 0 0 0,4 0 0 0 0,-7 1 0 0 0,4 0 0 0 0,-5 0 0 0 0,7-2 0 0 0,-5 1 0 0 0,6-3 0 0 0,5-2 0 0 0,1-2 0 0 0,2-2 0 0 0,2-1 0 0 0,1-1 0 0 0,-2-1 0 0 0,-11 3 0 0 0,2-2 0 0 0,-8 2 0 0 0,-1-2 0 0 0,-5 1 0 0 0,-1-1 0 0 0,-5 2 0 0 0,1-2 0 0 0,-5 1 0 0 0,3-3 0 0 0,-3 2 0 0 0,2-5 64 0 0,-4 2-64 0 0,3-5 0 0 0,-3 3 0 0 0,1-3 0 0 0,-4 2 0 0 0,2-4 0 0 0,-4 3 0 0 0,2-4 0 0 0,-3 3 0 0 0,0-3 0 0 0,-3 4 0 0 0,0-3 0 0 0,-2 3 0 0 0,-1-2 0 0 0,-2 4 0 0 0,-2-3 0 0 0,-2 3 0 0 0,-2-1 0 0 0,-2 2 0 0 0,-1-1 64 0 0,-2 2-64 0 0,-1-2 0 0 0,0 3 0 0 0,0-1 0 0 0,1 2 0 540 0,-1-3 0 0 1,0 2 0 0 0,0-4 0-540-1,1 2 0 0 0,-1-6 0 0 0,0 3 0 0 0,-2-5 0 541 0,1 2 0-541 0,-3-2 0 540 0,2 2 0 215-4,-5-2 0-215 3,-3-1 0-213 5,-3 1 0 963-10,-4 0 0-631 13,-4 2 0 87-13,-2 3 0-82 12,0 3 0-126-8,-2 2-64-1 0,-1 3 64-537 2,-1 2 0 0 0,-3 1 0 536-2,-5 2 0 133 7,-3 1 0-133-8,-5 2-64-536 3,-5 1 64 534-3,-3 1 0 139 8,-1 2 0-140-9,1 0 0 142 9,0 0 0 194-8,-6 0 0 677 4,1-1 0-1020-6,2 1 0-31 14,3-1 0 30-15,3 1 0-525 6,0 1 0 681 2,0 1 0-681-2,-2 1 0 521-6,-4 2 0-18 15,-2 2 0 180-8,-1 1 0-166-8,1 0 0-7 15,2 2 0 4-15,3-1 0 168 7,4 0 0-167 7,1-1 0-6-15,3 0 0-509 8,2-1 0 682-1,0 0 0 178 7,-11 0 0 1028-4,-7 1 0-867-6,-2 1 0 863 2,-1 1 0 192 3,1 0 0-335-1,3-1 0-1-1,3 1 0-333 1,4-1 0-118 8,3-1 0-94-16,1 0 0-116 9,1-1 0 0-2,0 1 0 0 0,-1 0 0-320 5,-5 0 0 96-11,-3 1 0-95 9,-3 1 0 1 0,-3 2 0 2 0,-1-1 0-227-5,0 1 0 226 4,-5 1 0-305 6,2-1 0-457-7,5-1 0 535-3,6 0 0 229 2,4-1 0-232-2,3 0 0-532 3,1-1 0 462 6,-2 0 0 70-10,-1 0 0 230 2,-3-1 0-234-2,0 1 0 172 11,0-1 0-173-12,1 0 0-527 5,1 0 0 0 0,2 0 0 0 0,3 0 0 0 0,3 0 0 0 0,2 1 0 0 0,2 0 0 0 0,0 1 0 0 0,0 2 0 0 0,-4 0 0 0 0,-3 1 0 469 5,-3 1 0-469-5,-2 0 0 0 0,-1-1 0 0 0,2 0 0 0 0,1-1 0 0 0,3-2 0 0 0,4-1 0 0 0,2-1 0 0 0,3-1 0 0 0,1 0 0 0 0,2 0 0 0 0,1 1 0 0 0,1 1 0 0 0,-1 1 0 0 0,0 2 0 0 0,-2 2 0 0 0,-2 1 0 0 0,0 2 0 0 0,-1 0 0 0 0,2 1 0 0 0,-2 1 0 0 0,7-1 0 0 0,0 0 0 0 0,7-3 0 0 0,-1 1 0 0 0,4-1 0 0 0,-2 0 0 0 0,5-1 0 0 0,-2 1 0 0 0,2-1 0 0 0,-1 2 0 0 0,3-1 0 0 0,-1 2 0-469-5,3-1 0 469 5,-2 4 0-527 5,3-2 0 60-10,-1 4 0-61 10,2-1 0 528-5,-1 4 0-530 4,3-2 0 530-4,-1 4 0-696-8,4-2-80 164 12,1 4 80-1-1,2-2 0 73-9,4 4-80-74 10,1-2 80-1-1,3 3-64-149-13,1-2 64 684 10,2 3 0-535 2,2-3-80-1 1,1 4 80-2-1,4 6 0-763-2,-1-2 0 856-8,2 2 0-92 9,0-5 0-2 0,2 1 0 539-1,-2-6 0-538 1,-2-7 0 538-1,5 4 0-540 1,0-2 0 540-1,5 2-64 0 0,-1-2 64 0 0,6 3 0-321 5,-1-4 0 321-5,5 3 0 0 0,-3-3 0 0 0,4 1 0-541 0,-3-3 0 541 0,5 2 0 0 0,-3-3 0-540 0,8 1 0-1 0,-1-2 0 1 0,9 1 0-1-1,6-1 0 1 1,4 0 0-210-6,-8-4 0 212 5,4 2 0-122 8,-6-3 0 328-4,1 2 0 332-3,-7-2 0-539-2,4 1 0 1 0,-5-1 0 1 0,4 1 0-668 5,10 3 0 669-6,5 0 0-334 3,1 1 0 337-4,1-2 0-141 9,1 0 0-2-1,3 0 0-194-7,1-2 0 2 0,2 0 0-152 7,-1-1 64 155-8,-3-1-64 184 6,-2-1 0-1 0,-3 0 0-178-8,-2 1 0 178 7,1 0 0-1 0,0 0 0 1-1,1-1 0 341 0,2-1 0-342-1,2 0 0 683 1,3-3 0-516 7,3-1 0 516-7,2-1 0-342 0,-1-2 0 342 0,-2 0 0 0 0,-2 0 0-683-1,-3 0 0 180-8,-1 2 0-18 15,-2 0 0-2 0,1 2 0 25-15,1 0 64-27 14,2 0-64 525-5,3 0 0-341-1,3-2 0 341 1,13 1 0-679-3,4-1 0 679 3,-2 0 0 0 0,-6-1 0-529 5,-4 1 0-149-9,-5 0 0 147 9,-1-1 0-145-9,1-1 0 143 7,3 0 0-141-7,3-2 0 140 7,3-1 0-137-8,1-2 0 135 7,-3-1 0 0 1,-4 0 0-2-1,-3 0 0-128-8,-3 1 0 666 6,-1 0 0 0 0,1 1 0 0 0,2 0 0 0 0,3 0 0-537 2,3-1 0 205-5,0-1 0 332 3,-1 0 0-746 6,-2 0 0 206-5,-3 0 0 210-4,-3-1 0 330 3,-4 2 0 0 0,-2-1 0 0 0,-1 1 0 0 0,1-1 0-539 1,2-2 0-1-1,4-1 0 540 0,2-3 0-541 1,4-2 0 541-1,-1-2 0 0 0,-2-1 0 0 0,-4 0 0 0 0,-3-2 0 0 0,-3 1 0 0 0,-3-1 0 0 0,-2 0 0 0 0,-3 0 0 0 0,-1-1 0 0 0,-1 0 0 0 0,-1 0 0-540 0,1-1 0 540 0,0-1 0 0 0,1 0 0 0 0,-1-1 0 0 0,-1 1 0 0 0,-1-1 0 0 0,-3-1 0 0 0,-8 5 0 0 0,0-5 0 0 0,-4 3 0 0 0,-1-4 64 0 0,-5 2-64 0 0,1-3 0 0 0,-5 4 0 0 0,0-4 0 0 0,0-7 0 0 0,-4 4 0 0 0,-1-5 0 0 0,-2-2 64 0 0,-2-1-64 0 0,-2-1 0 0 0,-2 1 0 0 0,-2 0 0 0 0,-2 0 0 0 0,-1 1 0 0 0,-2 1 0 0 0,-1 6 0 0 0,-3-2-80 0 0,1 3 80 0 0,-4-3 0 0 0,0 4 0 0 0,-3-4-64 0 0,0 4 64 0 0,-4-1 0 0 0,0 3 0 0 0,-4-1 0 0 0,-4 1 0 0 0,-5 1 0 0 0,-3 2 0 0 0,-6 1 0 0 0,-5 3 0 0 0,-5 0 0 0 0,-3 1 0 0 0,-5-1 0 0 0,-3-2 0 540 0,-2-1 64 213-5,-2-2-64-214 4,0-1 64 119 8,-4-2-64-118-8,-4-1 0 331 3,-8 1-88-127-9,-10-1 88 329 3,-9 2-184-205 4,-7-1 16-198 5,-4 1 0 200-5,-15-4-784 675 3,-24-10-880-147-10,-20-9-9352-41 13,5-2 5008-676-3,30 6-4703-681-3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37:22.269"/>
    </inkml:context>
    <inkml:brush xml:id="br0">
      <inkml:brushProperty name="width" value="0.1" units="cm"/>
      <inkml:brushProperty name="height" value="0.1" units="cm"/>
      <inkml:brushProperty name="color" value="#E71224"/>
    </inkml:brush>
  </inkml:definitions>
  <inkml:trace contextRef="#ctx0" brushRef="#br0">0 137 25919 0 0,'0'0'2600'0'0,"12"-1"-2384"0"0,60-7-139 0 0,14 3 11 0 0,-13 1-21 0 0,-16 2-3 0 0,-34 1-11 0 0,39 1-42 0 0,3-2-11 0 0,-8-5 0 0 0,-8-3 11 0 0,-29 4 31 0 0,34-8-383 0 0,1 7-714 0 0,-18 4 1149 0 0,-20 2 137 0 0,48-6 1098 0 0,3-3-1304 0 0,-6 6-14 0 0,-36 3 31 0 0,31 1-18 0 0,40 0 107 0 0,-40-2-67 0 0,4-5 0 0 0,1-6-11 0 0,-5 1-42 0 0,2 8-11 0 0,1 3 0 0 0,3 0 0 0 0,-7-1 11 0 0,-31 1 31 0 0,28 1-20 0 0,-27 1 20 0 0,38 2-20 0 0,19 0 20 0 0,-13-1-20 0 0,-46-2 20 0 0,29-1-31 0 0,13-2-11 0 0,0-1 0 0 0,-4 3 0 0 0,-6 4 11 0 0,-33 1 31 0 0,-8 0-33 0 0,-4-1 5 0 0,1 0 0 0 0,-1-1 0 0 0,14 1-1 0 0,35 4-2 0 0,14-1-11 0 0,-1-1 0 0 0,-2 1 0 0 0,-6 0 0 0 0,-6-2 0 0 0,5-1 11 0 0,-2-4 31 0 0,1 3-31 0 0,4 0-11 0 0,-6-1 12 0 0,-35 0 49 0 0,26 0 15 0 0,69 5 51 0 0,-49-5-115 0 0,-1-2-12 0 0,-7 2 0 0 0,4-3 0 0 0,-10 4 11 0 0,-35 0 31 0 0,23 3-20 0 0,-24-2 20 0 0,37 4-31 0 0,14 2-11 0 0,-4-1 0 0 0,1-1 0 0 0,6-3 0 0 0,-7-2 0 0 0,8 2 0 0 0,-10 1 0 0 0,0 6 0 0 0,-4 3 0 0 0,-3 0 0 0 0,1-2 0 0 0,0-6 0 0 0,5-3 0 0 0,12-1 0 0 0,-1 2 0 0 0,-13 0 0 0 0,-2 1 0 0 0,9 2 0 0 0,-4 2 0 0 0,1-1 0 0 0,0 2 0 0 0,-2-2 0 0 0,1-4 0 0 0,0-3 0 0 0,5 0 0 0 0,-4 0 0 0 0,-6 0 0 0 0,4-2 0 0 0,0 0 0 0 0,-7-1 0 0 0,1-1 0 0 0,4 3 0 0 0,5 4 0 0 0,0-2 0 0 0,4-3 0 0 0,4 3 0 0 0,10-1 0 0 0,-10-2 0 0 0,-11-1 0 0 0,-1 0 0 0 0,3 0 0 0 0,-8 3 0 0 0,2 5 0 0 0,4 2 0 0 0,6 2 0 0 0,-6-1 0 0 0,8 0 0 0 0,6-1 0 0 0,-14-1 0 0 0,-3-2 0 0 0,-4-1 0 0 0,-3 0 0 0 0,3-1 0 0 0,3 2 0 0 0,4 2 0 0 0,2 2 0 0 0,-4 2 0 0 0,15-1 0 0 0,7-5 0 0 0,0-2 0 0 0,-18-3 0 0 0,-7 0 0 0 0,7-1 0 0 0,-11 1 0 0 0,-3 3 0 0 0,0 3 0 0 0,1 1 0 0 0,1 1 0 0 0,4-3 0 0 0,2-3 0 0 0,-57-2-91 0 0,0 0 0 0 0,0 0-1 0 0,0 0 1 0 0,0-1 0 0 0,0 0 0 0 0,0 0 0 0 0,0 0-1 0 0,0-1 1 0 0,6-3 0 0 0,-10 4-142 0 0,1 0 0 0 0,0 0 0 0 0,0-1-1 0 0,-1 1 1 0 0,1-1 0 0 0,0 1 0 0 0,-1-1 0 0 0,0 0 0 0 0,1 1-1 0 0,-1-1 1 0 0,0 0 0 0 0,0 0 0 0 0,0 0 0 0 0,0 0 0 0 0,0 0-1 0 0,0 0 1 0 0,0-4 0 0 0,0 3-346 0 0,-1-1 0 0 0,0 0 0 0 0,0 1 0 0 0,0-1-1 0 0,0 1 1 0 0,-1-1 0 0 0,1 0 0 0 0,-1 1 0 0 0,0-1 0 0 0,0 1 0 0 0,-2-5 0 0 0,-19-37-6147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10:31.104"/>
    </inkml:context>
    <inkml:brush xml:id="br0">
      <inkml:brushProperty name="width" value="0.1" units="cm"/>
      <inkml:brushProperty name="height" value="0.1" units="cm"/>
      <inkml:brushProperty name="color" value="#66CC00"/>
    </inkml:brush>
  </inkml:definitions>
  <inkml:trace contextRef="#ctx0" brushRef="#br0">19 4 5983 0 0,'-9'-2'536'0'0,"0"0"-432"0"0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10:32.817"/>
    </inkml:context>
    <inkml:brush xml:id="br0">
      <inkml:brushProperty name="width" value="0.1" units="cm"/>
      <inkml:brushProperty name="height" value="0.1" units="cm"/>
      <inkml:brushProperty name="color" value="#66CC00"/>
    </inkml:brush>
  </inkml:definitions>
  <inkml:trace contextRef="#ctx0" brushRef="#br0">1822 369 21767 0 0,'-3'-3'292'0'0,"0"-1"0"0"0,0 0 1 0 0,1 1-1 0 0,-1-1 0 0 0,1 0 0 0 0,0-1 0 0 0,0 1 0 0 0,-2-7 1 0 0,-8-40-548 0 0,5 22 493 0 0,5 20-172 0 0,0-1 0 0 0,-1 1-1 0 0,-1 0 1 0 0,1 1-1 0 0,-10-16 1 0 0,12 22-27 0 0,-1-1 1 0 0,1 1 0 0 0,-1 0 0 0 0,0 0-1 0 0,0 0 1 0 0,0 0 0 0 0,0 0-1 0 0,-1 0 1 0 0,1 1 0 0 0,0-1 0 0 0,-1 1-1 0 0,1 0 1 0 0,-1-1 0 0 0,1 1 0 0 0,-1 0-1 0 0,1 0 1 0 0,-1 1 0 0 0,0-1-1 0 0,0 1 1 0 0,1-1 0 0 0,-1 1 0 0 0,0 0-1 0 0,-5 0 1 0 0,-145 18 800 0 0,134-14-774 0 0,-31 8 0 0 0,34-7-16 0 0,0-1 1 0 0,-1 0-1 0 0,-21 1 0 0 0,-110 0 156 0 0,-54 3 100 0 0,159-5-243 0 0,1 2-1 0 0,-1 2 0 0 0,1 2 0 0 0,0 1 0 0 0,1 3 0 0 0,-64 27 0 0 0,30-1 48 0 0,-112 50 228 0 0,130-64-309 0 0,-76 46-1 0 0,86-45-21 0 0,27-15-7 0 0,0 0 0 0 0,-27 19 0 0 0,40-25 9 0 0,0 1 0 0 0,1-1 1 0 0,-1 1-1 0 0,1 1 0 0 0,0-1 0 0 0,1 1 0 0 0,0 0 1 0 0,-5 9-1 0 0,7-12-2 0 0,1 0 0 0 0,0 1 0 0 0,0-1 0 0 0,0 1 1 0 0,1 0-1 0 0,-2 8 0 0 0,1-3-4 0 0,0 1-3 0 0,-2 10 0 0 0,2-12 15 0 0,1 0-1 0 0,0 0 1 0 0,0 15 0 0 0,1-16 1 0 0,1 1 26 0 0,7 31-31 0 0,7 14-11 0 0,2 0 0 0 0,10 10 0 0 0,2-1 0 0 0,-1-3 0 0 0,9 0 0 0 0,10 0 0 0 0,5-5 12 0 0,-2-8 380 0 0,-38-36-236 0 0,-1-2 900 0 0,1 0-657 0 0,2 1-407 0 0,-7-4-111 0 0,1 0-1 0 0,-1-1 1 0 0,1 0 0 0 0,10 4 0 0 0,71 32-916 0 0,-18-4 1019 0 0,-3 6 27 0 0,-12 0 42 0 0,-36-25 0 0 0,28 27-42 0 0,17 7-11 0 0,-44-37 0 0 0,27 16 0 0 0,18 0 17 0 0,-53-25 65 0 0,5-2-6 0 0,54 11-11 0 0,-36-11-12 0 0,34 0-30 0 0,-34-3 25 0 0,49-1-36 0 0,-70 0-8 0 0,54-4 30 0 0,-58 3-19 0 0,57-6-4 0 0,4-4 0 0 0,-3-3 31 0 0,-2-1-31 0 0,7 4-11 0 0,17 2 0 0 0,2 2 11 0 0,6 1 31 0 0,-9-2-20 0 0,-13 1 20 0 0,0 2-31 0 0,5 3-11 0 0,5 1 0 0 0,10 0 60 0 0,-21 1-48 0 0,25-3-12 0 0,-6-5 11 0 0,-12-7 31 0 0,-21-6-20 0 0,-13 0 31 0 0,-10 1 11 0 0,-22 12-11 0 0,24-13-42 0 0,4-5-11 0 0,-10 2 0 0 0,21-14 160 0 0,-45 31-107 0 0,17-12-42 0 0,7-4-11 0 0,2 0 0 0 0,-4 1 0 0 0,0 0 0 0 0,0-4 0 0 0,-30 24 0 0 0,0 0 0 0 0,-1-1 0 0 0,0 1 0 0 0,1-1 0 0 0,-1 0 0 0 0,0 0 0 0 0,0 0 0 0 0,-1 0 0 0 0,1 0 0 0 0,-1 0 0 0 0,1 0 0 0 0,0-4 0 0 0,0-1 0 0 0,-1 0 0 0 0,0 0 0 0 0,-1-16 0 0 0,0 20 0 0 0,0-1 0 0 0,0 0 0 0 0,0 1 0 0 0,1-1 0 0 0,1-8 0 0 0,19-39 0 0 0,-13 35 5 0 0,7-15 93 0 0,-1 1 0 0 0,15-57 0 0 0,-26 77-78 0 0,-1-1-1 0 0,0 1 1 0 0,-1-1-1 0 0,0 0 1 0 0,-1 1-1 0 0,0-1 0 0 0,-1 0 1 0 0,-1 1-1 0 0,1-1 1 0 0,-2 1-1 0 0,0-1 1 0 0,-5-12-1 0 0,3 11-6 0 0,-1 0 1 0 0,-1 0-1 0 0,0 1 0 0 0,-1-1 0 0 0,0 2 1 0 0,-14-17-1 0 0,3 9 24 0 0,-1 0 0 0 0,-33-23 0 0 0,27 22-22 0 0,2 0 0 0 0,0-1 0 0 0,1-1 0 0 0,2-1 0 0 0,0-2 0 0 0,1 0 0 0 0,-21-36 0 0 0,-35-54 72 0 0,63 98-73 0 0,0 1 0 0 0,-2 1-1 0 0,0 0 1 0 0,-26-19 0 0 0,12 12-14 0 0,-2 1 0 0 0,0 1 0 0 0,-1 2 0 0 0,-1 1 0 0 0,-47-16 0 0 0,-113-16 40 0 0,53 16-16 0 0,-19-3 8 0 0,126 32-21 0 0,0 0-1 0 0,-64 3 1 0 0,11 8 28 0 0,-1 3 0 0 0,-117 29 0 0 0,155-24-37 0 0,1 2 1 0 0,0 2-1 0 0,2 2 0 0 0,-64 39 0 0 0,100-55-809 0 0,0 0 0 0 0,0 0 0 0 0,0-1-1 0 0,-1 0 1 0 0,1-1 0 0 0,-1 0 0 0 0,-15 1 0 0 0,3 1-1467 0 0,-67 12-7555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10:40.758"/>
    </inkml:context>
    <inkml:brush xml:id="br0">
      <inkml:brushProperty name="width" value="0.1" units="cm"/>
      <inkml:brushProperty name="height" value="0.1" units="cm"/>
      <inkml:brushProperty name="color" value="#66CC00"/>
    </inkml:brush>
  </inkml:definitions>
  <inkml:trace contextRef="#ctx0" brushRef="#br0">13 1641 16727 0 0,'0'1'19'0'0,"0"-1"-1"0"0,-1 0 0 0 0,1 0 1 0 0,-1 0-1 0 0,1 0 1 0 0,0 0-1 0 0,-1 0 0 0 0,1 0 1 0 0,-1 0-1 0 0,1 0 1 0 0,-1 0-1 0 0,1 0 0 0 0,0 0 1 0 0,-1-1-1 0 0,1 1 1 0 0,-1 0-1 0 0,1 0 0 0 0,0 0 1 0 0,-1 0-1 0 0,1-1 1 0 0,0 1-1 0 0,-1 0 0 0 0,1 0 1 0 0,0-1-1 0 0,-1 1 1 0 0,1 0-1 0 0,0-1 0 0 0,0 1 1 0 0,-1 0-1 0 0,1-1 1 0 0,0 1-1 0 0,0 0 0 0 0,-1-1 1 0 0,1 1-1 0 0,0-1 1 0 0,0 1-1 0 0,0 0 0 0 0,0-1 1 0 0,0 1-1 0 0,0-1 1 0 0,0 1-1 0 0,0 0 0 0 0,0-1 1 0 0,0 1-1 0 0,0-1 1 0 0,0 1-1 0 0,0-1 0 0 0,0 1 1 0 0,0 0-1 0 0,0-1 1 0 0,0 1-1 0 0,0-1 0 0 0,1 1 1 0 0,-1-1-1 0 0,0 1 14 0 0,1-1 0 0 0,-1 0 0 0 0,1 0 0 0 0,-1 1-1 0 0,1-1 1 0 0,-1 0 0 0 0,1 1 0 0 0,-1-1 0 0 0,1 0 0 0 0,0 1 0 0 0,-1-1-1 0 0,1 1 1 0 0,0-1 0 0 0,-1 1 0 0 0,1-1 0 0 0,0 1 0 0 0,0 0-1 0 0,0-1 1 0 0,-1 1 0 0 0,1 0 0 0 0,0 0 0 0 0,0-1 0 0 0,0 1 0 0 0,0 0-1 0 0,3-1 1669 0 0,10 11 3952 0 0,28 26-5439 0 0,-32-27 678 0 0,5-6-779 0 0,42 10 0 0 0,-43-10 432 0 0,1-1-440 0 0,47 8-1 0 0,-46-7 170 0 0,-2 5-184 0 0,0 0-58 0 0,-3 0-7 0 0,1-1 0 0 0,0 0 0 0 0,1-1 0 0 0,0-1 0 0 0,24 8 0 0 0,-13-8 19 0 0,0-1 0 0 0,1-1 1 0 0,-1-2-1 0 0,30 0 0 0 0,3-1 24 0 0,-25-1 11 0 0,38 0 10 0 0,-37 1 4 0 0,29 1-12 0 0,-33 0-13 0 0,23 2-3 0 0,-24-2 0 0 0,49-1-11 0 0,13-7-42 0 0,-9-6-13 0 0,14-4 68 0 0,-15 3-66 0 0,1 0 11 0 0,-50 10 31 0 0,29-4-18 0 0,-45 6 43 0 0,-1 2 0 0 0,72-2 133 0 0,-28 0-131 0 0,-31-1-16 0 0,-27 3-53 0 0,18-3 6 0 0,24-7-1 0 0,-22 3-5 0 0,0-1 0 0 0,0-1 0 0 0,27-17 0 0 0,0-1 136 0 0,77-33 0 0 0,-91 47-61 0 0,21-8-6 0 0,5-1-16 0 0,-5-2-42 0 0,-7-2-11 0 0,-11 0 0 0 0,-10-4 0 0 0,-8 5 27 0 0,-2-1 0 0 0,0-1 1 0 0,-1 0-1 0 0,17-49 0 0 0,-21 47 59 0 0,13-60 0 0 0,-22 74-57 0 0,0-1-1 0 0,-1 0 1 0 0,0 1 0 0 0,-1-1-1 0 0,-4-28 1 0 0,-1 18-16 0 0,-1 1 0 0 0,-1-1 1 0 0,-16-35-1 0 0,-39-70 57 0 0,45 97-65 0 0,5 11-5 0 0,0 0 0 0 0,-1 0 0 0 0,-2 2 0 0 0,0 0 0 0 0,-1 0 0 0 0,-1 2 0 0 0,-26-24 0 0 0,-224-169 48 0 0,133 109-32 0 0,116 90-12 0 0,-1 0 0 0 0,0 1 0 0 0,-1 1 0 0 0,0 1 0 0 0,0 1 0 0 0,-1 1 0 0 0,-36-9 0 0 0,10 7 7 0 0,-1 2-1 0 0,-72-3 1 0 0,-57-2-11 0 0,-77-4 0 0 0,221 18 5 0 0,-1 0-1 0 0,1 3 1 0 0,-66 14-1 0 0,-93 39 30 0 0,184-55-33 0 0,-30 11 4 0 0,0 2-1 0 0,-50 26 1 0 0,73-33-6 0 0,0 1 1 0 0,1 1 0 0 0,0 0 0 0 0,1 1-1 0 0,0 0 1 0 0,1 1 0 0 0,0 1-1 0 0,-13 18 1 0 0,-5 13 0 0 0,-38 72 0 0 0,58-97 0 0 0,1 2 0 0 0,0 0 0 0 0,2 0 0 0 0,0 0 0 0 0,2 1 0 0 0,0 0 0 0 0,2 0 0 0 0,0 0 0 0 0,1 0 0 0 0,2 0 0 0 0,0 1 0 0 0,6 43 0 0 0,4-23 0 0 0,10 26 0 0 0,7 10 0 0 0,7 4 0 0 0,3-1 0 0 0,7 8 0 0 0,-2-10-13 0 0,-23-47-41 0 0,31 51 29 0 0,15 11-23 0 0,-9-22 24 0 0,-33-48-24 0 0,36 25 24 0 0,-44-39 12 0 0,1-1 0 0 0,-1 0 0 0 0,24 9 0 0 0,-29-15 8 0 0,-1 0 1 0 0,1-1-1 0 0,-1 0 1 0 0,1-1-1 0 0,0 0 0 0 0,19 0 1 0 0,-23-1-2 0 0,0-1 1 0 0,0 0-1 0 0,0-1 1 0 0,0 1-1 0 0,0-1 0 0 0,0 0 1 0 0,0-1-1 0 0,-1 1 1 0 0,1-1-1 0 0,0 0 1 0 0,-1-1-1 0 0,0 1 1 0 0,1-1-1 0 0,-1 0 0 0 0,0-1 1 0 0,7-5-1 0 0,30-33-2392 0 0,12-30-7367 0 0,-21 20 3008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12:39.953"/>
    </inkml:context>
    <inkml:brush xml:id="br0">
      <inkml:brushProperty name="width" value="0.1" units="cm"/>
      <inkml:brushProperty name="height" value="0.1" units="cm"/>
      <inkml:brushProperty name="color" value="#66CC00"/>
    </inkml:brush>
  </inkml:definitions>
  <inkml:trace contextRef="#ctx0" brushRef="#br0">14 0 1375 0 0,'0'0'128'0'0,"-13"0"-128"0"0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12:40.373"/>
    </inkml:context>
    <inkml:brush xml:id="br0">
      <inkml:brushProperty name="width" value="0.1" units="cm"/>
      <inkml:brushProperty name="height" value="0.1" units="cm"/>
      <inkml:brushProperty name="color" value="#66CC00"/>
    </inkml:brush>
  </inkml:definitions>
  <inkml:trace contextRef="#ctx0" brushRef="#br0">0 86 23959 0 0,'0'0'2992'0'0,"12"2"-2875"0"0,33 5-10 0 0,-33-5 101 0 0,0-1-100 0 0,36 4 17 0 0,-36-4 146 0 0,0-1-140 0 0,45-1 170 0 0,-44-2-210 0 0,39-5-18 0 0,-16 2 8 0 0,-13 1-72 0 0,8-4 62 0 0,13-4-4 0 0,-25 7-14 0 0,14-6-31 0 0,-25 9 31 0 0,3-1 11 0 0,31-12 0 0 0,-31 12 0 0 0,-3 1-11 0 0,35-7-42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12:40.803"/>
    </inkml:context>
    <inkml:brush xml:id="br0">
      <inkml:brushProperty name="width" value="0.1" units="cm"/>
      <inkml:brushProperty name="height" value="0.1" units="cm"/>
      <inkml:brushProperty name="color" value="#66CC00"/>
    </inkml:brush>
  </inkml:definitions>
  <inkml:trace contextRef="#ctx0" brushRef="#br0">1 6 26863 0 0,'55'-4'612'0'0,"-44"3"1475"0"0,2 6-1859 0 0,36 18-192 0 0,-26-11 6 0 0,21 15-18 0 0,-33-20 111 0 0,2-3-55 0 0,39 14-7 0 0,-40-14 13 0 0,1-3-13 0 0,38 4 11 0 0,-28-4 3 0 0,21-2-9 0 0,-22 0-22 0 0,32 0-34 0 0,5-1 20 0 0,-1 0-31 0 0,1 8-11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12:41.920"/>
    </inkml:context>
    <inkml:brush xml:id="br0">
      <inkml:brushProperty name="width" value="0.1" units="cm"/>
      <inkml:brushProperty name="height" value="0.1" units="cm"/>
      <inkml:brushProperty name="color" value="#66CC00"/>
    </inkml:brush>
  </inkml:definitions>
  <inkml:trace contextRef="#ctx0" brushRef="#br0">1708 1863 29487 0 0,'0'0'3236'0'0,"9"-1"-3263"0"0,28-6-307 0 0,-28 6-126 0 0,1 0-440 0 0,41-6 760 0 0,16-7 178 0 0,-13 5-27 0 0,15 2-11 0 0,-53 5 0 0 0,30-7 0 0 0,-39 7 0 0 0,-1 0 0 0 0,1-1 0 0 0,0 0 0 0 0,-1 0 0 0 0,8-5 0 0 0,-6 2 4 0 0,-1 0-1 0 0,13-13 1 0 0,9-15 38 0 0,-2-3-31 0 0,-4 7 0 0 0,-13 18 31 0 0,18-18-31 0 0,-1-4-11 0 0,-9-1 0 0 0,-4-3 11 0 0,-1-2 90 0 0,-3 7 210 0 0,-8 27 77 0 0,0-1 17 0 0,5-20-52 0 0,-5 20-227 0 0,-1 0-97 0 0,8-29-25 0 0,3-4-4 0 0,3 1 0 0 0,3-2 0 0 0,2-1 0 0 0,0 2 0 0 0,-2 5 0 0 0,-4 1 0 0 0,-2-3 0 0 0,-4 0 0 0 0,-3 0 0 0 0,-4-3 0 0 0,-2-30 0 0 0,-2 34 0 0 0,-2 2 0 0 0,-4 1 0 0 0,0 3 0 0 0,-2-1 0 0 0,0 0 0 0 0,-9-26-1725 0 0,13 38 3279 0 0,-2-1-1407 0 0,-2-1-126 0 0,-4-2-18 0 0,-1 1-3 0 0,-13-12 0 0 0,23 29 0 0 0,-32-33-13 0 0,-2 3 0 0 0,-46-33 0 0 0,-9 6-976 0 0,9 7 929 0 0,47 30 60 0 0,-47-23-1 0 0,-10-5 13 0 0,79 43-6 0 0,0 1 1 0 0,-1 1-1 0 0,0 1 1 0 0,0 0-1 0 0,-1 1 1 0 0,0 1-1 0 0,0 1 1 0 0,-23-2-1 0 0,-21 1-11 0 0,-75 4 0 0 0,68 2 10 0 0,-1-2-5 0 0,-1 4 0 0 0,-131 21 0 0 0,148-10 0 0 0,1 2 0 0 0,-64 28 0 0 0,65-26 0 0 0,0-3 0 0 0,-1-2 0 0 0,-56 6 0 0 0,70-12 0 0 0,-28 1 0 0 0,49-7 0 0 0,1 1 0 0 0,0 0 0 0 0,-1 2 0 0 0,1 0 0 0 0,-24 9 0 0 0,24-4 0 0 0,-9 7 0 0 0,-3 6 0 0 0,-14 16 0 0 0,28-20 0 0 0,-7 11 0 0 0,-1 3 0 0 0,0 2 0 0 0,4 1 0 0 0,5 6 0 0 0,12-28 0 0 0,0 0 0 0 0,-1 14 0 0 0,3 35 0 0 0,7 7 0 0 0,4 9 0 0 0,0-10 0 0 0,5 1 0 0 0,1 3 0 0 0,1-6 0 0 0,3-4 0 0 0,3-1 0 0 0,10 10 0 0 0,-2-8 0 0 0,9 9 0 0 0,0-8 0 0 0,3 9-53 0 0,-14-20 42 0 0,7 12 11 0 0,1 0 0 0 0,4-5 0 0 0,-27-43 0 0 0,20 20 0 0 0,-16-20 0 0 0,30 22 0 0 0,-28-25 0 0 0,35 17 0 0 0,22 3 0 0 0,-6-9 0 0 0,-52-18 1 0 0,-13-5 8 0 0,0 0 0 0 0,1 0-1 0 0,-1 0 1 0 0,1-1 0 0 0,9 1-1 0 0,32 4 3 0 0,9-1-11 0 0,-2-6 0 0 0,-39 0 0 0 0,27-7 0 0 0,-39 7 0 0 0,1 0 0 0 0,-1-1 0 0 0,1 1 0 0 0,-1-1 0 0 0,0 0 0 0 0,0 0 0 0 0,0-1 0 0 0,6-3 0 0 0,-7 3-195 0 0,0 0 0 0 0,0 0 1 0 0,-1 0-1 0 0,0-1 0 0 0,1 1 0 0 0,-1-1 0 0 0,0 1 0 0 0,0-1 1 0 0,-1 0-1 0 0,1 1 0 0 0,1-7 0 0 0,0-5-3555 0 0,3-27 1 0 0,-3 20 1125 0 0,7-44-4331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12:43.006"/>
    </inkml:context>
    <inkml:brush xml:id="br0">
      <inkml:brushProperty name="width" value="0.1" units="cm"/>
      <inkml:brushProperty name="height" value="0.1" units="cm"/>
      <inkml:brushProperty name="color" value="#66CC00"/>
    </inkml:brush>
  </inkml:definitions>
  <inkml:trace contextRef="#ctx0" brushRef="#br0">107 49 1375 0 0,'-21'-10'128'0'0,"-1"-1"-128"0"0,-2 2 0 0 0,3 0 0 0 0,3-1 4600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12:43.423"/>
    </inkml:context>
    <inkml:brush xml:id="br0">
      <inkml:brushProperty name="width" value="0.1" units="cm"/>
      <inkml:brushProperty name="height" value="0.1" units="cm"/>
      <inkml:brushProperty name="color" value="#66CC00"/>
    </inkml:brush>
  </inkml:definitions>
  <inkml:trace contextRef="#ctx0" brushRef="#br0">0 0 21743 0 0,'0'0'2256'0'0,"41"54"-1856"0"0,35-22 528 0 0,4-16 32 0 0,-6-14-64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12:44.185"/>
    </inkml:context>
    <inkml:brush xml:id="br0">
      <inkml:brushProperty name="width" value="0.1" units="cm"/>
      <inkml:brushProperty name="height" value="0.1" units="cm"/>
      <inkml:brushProperty name="color" value="#66CC00"/>
    </inkml:brush>
  </inkml:definitions>
  <inkml:trace contextRef="#ctx0" brushRef="#br0">169 1661 25831 0 0,'0'0'2844'0'0,"15"0"-2780"0"0,74 2 1 0 0,-74-2-56 0 0,47 4 46 0 0,13 3 59 0 0,-29-3-18 0 0,-35-3-7 0 0,4 1 3 0 0,43 7 17 0 0,-44-7 10 0 0,0 0 1 0 0,39 5-4 0 0,-40-5-16 0 0,0-2-4 0 0,3 1-64 0 0,44 0 112 0 0,-8-3-128 0 0,22-1-16 0 0,-12 0 0 0 0,7-2 137 0 0,-28 3 6 0 0,-31 2 1 0 0,5 0-24 0 0,72-4-43 0 0,-29-1-55 0 0,12-3 20 0 0,-2-1-18 0 0,-6-3 40 0 0,-7 0 3 0 0,-5 1-3 0 0,1-3-11 0 0,5-5-42 0 0,-12-1 0 0 0,-4-2 31 0 0,-2-5-31 0 0,1-8 42 0 0,-12 10-42 0 0,3-6 0 0 0,30-32 122 0 0,-35 39-66 0 0,2-2-43 0 0,-1 0 18 0 0,-19 18-41 0 0,0 1 0 0 0,0-1 0 0 0,-1 0 0 0 0,0-1-1 0 0,-1 0 1 0 0,0 0 0 0 0,0 0 0 0 0,-1 0 0 0 0,0 0 0 0 0,-1-1-1 0 0,0 0 1 0 0,2-11 0 0 0,-3 12 5 0 0,-1 0 1 0 0,0 0-1 0 0,0 0 1 0 0,-1 0-1 0 0,0-1 0 0 0,-2-11 1 0 0,-14-53 82 0 0,10 51-55 0 0,-4-36 1 0 0,8-115 90 0 0,2 26-137 0 0,-2 122 26 0 0,0 0 1 0 0,-2 1-1 0 0,-12-43 0 0 0,13 59-4 0 0,0-1 0 0 0,-1 1 0 0 0,-1 0 0 0 0,1 0 0 0 0,-1 0-1 0 0,-1 0 1 0 0,1 1 0 0 0,-2 0 0 0 0,1 0 0 0 0,-1 1 0 0 0,0 0 0 0 0,-9-7-1 0 0,-9-5-2 0 0,-278-213 125 0 0,287 220-132 0 0,-2 0 0 0 0,1 1 0 0 0,-1 1 0 0 0,-1 0 0 0 0,1 2 0 0 0,-2 0 0 0 0,1 1 0 0 0,-1 1 0 0 0,0 1 0 0 0,0 1 0 0 0,-1 0 0 0 0,-24 0 0 0 0,-266 0 0 0 0,269 9 0 0 0,1 1 0 0 0,0 1 0 0 0,1 3 0 0 0,0 1 0 0 0,0 2 0 0 0,1 2 0 0 0,1 2 0 0 0,0 1 0 0 0,-37 25 0 0 0,54-31 0 0 0,-151 97 0 0 0,149-92 0 0 0,-11 8 0 0 0,0 0 0 0 0,1 4 0 0 0,5 3 0 0 0,-30 32 0 0 0,31-31 0 0 0,0 10 0 0 0,2 7 0 0 0,3 5 0 0 0,2 6 0 0 0,5 1 0 0 0,3 1 0 0 0,5-1 0 0 0,2 10 0 0 0,5-54 0 0 0,3 32 0 0 0,-1-36 0 0 0,1-1 0 0 0,8 23 0 0 0,-6-23 3 0 0,0-1-1 0 0,1-1 1 0 0,8 13 0 0 0,31 37 39 0 0,-2-5-20 0 0,-24-33 20 0 0,33 35-31 0 0,9 5-11 0 0,-47-51 0 0 0,-1 0 0 0 0,21 12 0 0 0,-23-17 0 0 0,0-1 0 0 0,0-1 0 0 0,20 8 0 0 0,38 4 0 0 0,-9-4 0 0 0,-1-2 11 0 0,2 5 31 0 0,5 6-31 0 0,-16 0-24 0 0,-31-13-41 0 0,25 11 41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37:23.883"/>
    </inkml:context>
    <inkml:brush xml:id="br0">
      <inkml:brushProperty name="width" value="0.1" units="cm"/>
      <inkml:brushProperty name="height" value="0.1" units="cm"/>
      <inkml:brushProperty name="color" value="#E71224"/>
    </inkml:brush>
  </inkml:definitions>
  <inkml:trace contextRef="#ctx0" brushRef="#br0">0 221 23063 0 0,'0'0'2315'0'0,"11"-1"-2095"0"0,34-1-58 0 0,-34 1 189 0 0,0-2-167 0 0,34-9 35 0 0,-34 9 890 0 0,-4 3-1046 0 0,1-1 1 0 0,-1 1-1 0 0,0-1 0 0 0,9-2 1 0 0,-2 0-8 0 0,-3 1 498 0 0,2 5-489 0 0,39 5-1 0 0,-39-6 5 0 0,48 1 38 0 0,-37-4-43 0 0,25-5-37 0 0,-19 1 15 0 0,53-15-31 0 0,9-3-11 0 0,-8 0 0 0 0,-11 2 0 0 0,2 0 0 0 0,-3 7 0 0 0,-2 3 0 0 0,-3-3 48 0 0,3-3 515 0 0,-59 14-230 0 0,1 0-40 0 0,50-9-183 0 0,4 3-85 0 0,-39 7 23 0 0,52 4 24 0 0,-17 0-60 0 0,-6 1-1 0 0,-34-1 31 0 0,36 2-31 0 0,9 4-11 0 0,-44-7 9 0 0,-13-1 2 0 0,1 1 0 0 0,0 1 0 0 0,16 4 0 0 0,24 5 11 0 0,-39-8 31 0 0,1-1 0 0 0,39 10-31 0 0,-22-9 20 0 0,50-3-31 0 0,0-6-11 0 0,-10 2 0 0 0,-4-1 0 0 0,2 0 0 0 0,10 2 0 0 0,-2 4 0 0 0,-7 3 0 0 0,9-2 0 0 0,-2-5 0 0 0,5-2 0 0 0,1 4 0 0 0,-6 5 0 0 0,-6 3 0 0 0,12 7 53 0 0,-26-3-42 0 0,-1 4 0 0 0,-33-11 31 0 0,22 1-948 0 0,-43-5 741 0 0,0 1 1 0 0,0-1-1 0 0,-1 0 1 0 0,1 0-1 0 0,0 0 1 0 0,-1 0 0 0 0,1 0-1 0 0,0 0 1 0 0,-1 0-1 0 0,1 0 1 0 0,0 0-1 0 0,0 0 1 0 0,-1 0-1 0 0,1 0 1 0 0,0-1-1 0 0,-1 1 1 0 0,1 0-1 0 0,-1-1 1 0 0,1 1 0 0 0,0 0-1 0 0,-1-1 1 0 0,1 1-1 0 0,-1 0 1 0 0,1-1-1 0 0,-1 1 1 0 0,1-1-1 0 0,-1 1 1 0 0,1-2-1 0 0,30-26-6289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15:20.954"/>
    </inkml:context>
    <inkml:brush xml:id="br0">
      <inkml:brushProperty name="width" value="0.1" units="cm"/>
      <inkml:brushProperty name="height" value="0.1" units="cm"/>
      <inkml:brushProperty name="color" value="#E71224"/>
    </inkml:brush>
  </inkml:definitions>
  <inkml:trace contextRef="#ctx0" brushRef="#br0">90 6 23119 0 0,'0'0'1024'0'0,"-17"-1"464"0"0,-2 1-1056 0 0,-8 0-136 0 0,1-4-136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15:21.393"/>
    </inkml:context>
    <inkml:brush xml:id="br0">
      <inkml:brushProperty name="width" value="0.1" units="cm"/>
      <inkml:brushProperty name="height" value="0.1" units="cm"/>
      <inkml:brushProperty name="color" value="#E71224"/>
    </inkml:brush>
  </inkml:definitions>
  <inkml:trace contextRef="#ctx0" brushRef="#br0">637 150 25567 0 0,'0'0'1953'0'0,"-2"0"-1337"0"0,-53-13-413 0 0,-76-27 0 0 0,121 37-162 0 0,-222-64 620 0 0,198 58-585 0 0,21 4-58 0 0,0 2 1 0 0,-1-1-1 0 0,-17-1 1 0 0,24 5 21 0 0,0-1 0 0 0,0 1 0 0 0,-1 1 0 0 0,1-1 0 0 0,0 1 0 0 0,0 0 0 0 0,-12 4 0 0 0,6-2 2 0 0,-7 2-31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15:22.851"/>
    </inkml:context>
    <inkml:brush xml:id="br0">
      <inkml:brushProperty name="width" value="0.1" units="cm"/>
      <inkml:brushProperty name="height" value="0.1" units="cm"/>
      <inkml:brushProperty name="color" value="#E71224"/>
    </inkml:brush>
  </inkml:definitions>
  <inkml:trace contextRef="#ctx0" brushRef="#br0">1297 32 27415 0 0,'-73'-1'628'0'0,"58"0"1497"0"0,11 0-2091 0 0,0 0-1 0 0,1 0 1 0 0,-1 1-1 0 0,0 0 1 0 0,0-1-1 0 0,0 1 1 0 0,0 0-1 0 0,-5 2 1 0 0,-4-2-5 0 0,-17 1 12 0 0,0-2 1 0 0,-53-9-1 0 0,38 3 25 0 0,-58-2 0 0 0,86 8-62 0 0,8 0 2 0 0,-10 2 43 0 0,-35 8 32 0 0,34-7-70 0 0,-1 1 31 0 0,-2-1-31 0 0,-2 0-11 0 0,2 0 0 0 0,0 2 0 0 0,-2-1-404 0 0,-51-5-63 0 0,44 0 949 0 0,-32 2-1 0 0,61 0-471 0 0,-1 0 0 0 0,0 1 0 0 0,1-1 0 0 0,-1 1 0 0 0,1 0 0 0 0,-1-1 0 0 0,1 1 0 0 0,-1 1 0 0 0,1-1 0 0 0,-1 1 0 0 0,1-1 0 0 0,0 1 0 0 0,-5 3 0 0 0,-7 5 42 0 0,-3 0-37 0 0,8-5 24 0 0,-16 3-17 0 0,-20 10 42 0 0,23-12-64 0 0,-12 1 41 0 0,12 0 19 0 0,-19 8-44 0 0,36-13-7 0 0,-23 11 57 0 0,11-3-66 0 0,1 1 11 0 0,9-3 31 0 0,-8 11-20 0 0,9-5 20 0 0,-6 22-20 0 0,9-18 20 0 0,-4 16-20 0 0,4-15 20 0 0,-4 32-31 0 0,4 0 0 0 0,3-40 43 0 0,2 0 5 0 0,5 60 6 0 0,-1-12-43 0 0,6 16 20 0 0,5-5-31 0 0,7-2-11 0 0,-16-51 0 0 0,19 32 0 0 0,9-2 11 0 0,-19-30 31 0 0,27 22-31 0 0,8 1-11 0 0,0-8 0 0 0,5-1 11 0 0,-3 5 31 0 0,-3-1-31 0 0,1-6-11 0 0,-2-6 0 0 0,1 3 0 0 0,0-3 0 0 0,-4-2 0 0 0,2-5 0 0 0,5-3 0 0 0,4-4 0 0 0,2 0 0 0 0,2 0 0 0 0,-1 1 0 0 0,-1 0 0 0 0,-9 0 0 0 0,-1 0 0 0 0,-1-2 0 0 0,1 0 0 0 0,3 2 0 0 0,-2 4 0 0 0,2-1 0 0 0,2-5 0 0 0,-9-7 0 0 0,1 1 0 0 0,9-3 0 0 0,9-1 0 0 0,3 3 0 0 0,1 1 0 0 0,-8-2 0 0 0,-7 0 0 0 0,-1 0 0 0 0,-2-3 0 0 0,2-2 0 0 0,-5-2 0 0 0,1-1 0 0 0,-2-1 0 0 0,-2 0 0 0 0,2 1 0 0 0,-6 2 0 0 0,1 1 0 0 0,1 1 0 0 0,8 1 0 0 0,4-2 0 0 0,0-1 0 0 0,-7-1 0 0 0,-3-1 0 0 0,2-1 0 0 0,-4-1 0 0 0,1-5 0 0 0,-6-1 0 0 0,-12-3 0 0 0,-3 0 0 0 0,-3-4 0 0 0,-1-1 0 0 0,7-9 13 0 0,-21 28 9 0 0,3-9-4 0 0,1-5-7 0 0,0-3-11 0 0,0-1 0 0 0,-1-1 0 0 0,4-19 0 0 0,-11 35 0 0 0,7-53 32 0 0,0-90 0 0 0,-8 123-21 0 0,-1 1-1 0 0,-1 0 1 0 0,-1 0 0 0 0,-2 0-1 0 0,-14-43 1 0 0,15 55-11 0 0,1 6 0 0 0,0 0 0 0 0,0 0 0 0 0,0 0 0 0 0,-2 0 0 0 0,-6-9 0 0 0,-6-9 0 0 0,-2 0 0 0 0,-1 2 0 0 0,-42-41 0 0 0,47 53 0 0 0,0 1-1 0 0,0 1 1 0 0,-1 0 0 0 0,-1 2-1 0 0,0 0 1 0 0,-25-9-1 0 0,-8 1 35 0 0,-56-11-1 0 0,-45-4-36 0 0,-61-15 59 0 0,182 38-50 0 0,-30-7-4 0 0,-1 1-1 0 0,-72-6 1 0 0,-161 3 79 0 0,-34 33-1354 0 0,220-3-1054 0 0,-190 18-7072 0 0,141-25 2325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9:26.866"/>
    </inkml:context>
    <inkml:brush xml:id="br0">
      <inkml:brushProperty name="width" value="0.1" units="cm"/>
      <inkml:brushProperty name="height" value="0.1" units="cm"/>
      <inkml:brushProperty name="color" value="#E71224"/>
    </inkml:brush>
  </inkml:definitions>
  <inkml:trace contextRef="#ctx0" brushRef="#br0">1718 51 27959 0 0,'-70'1'3009'0'0,"-114"-5"-2781"0"0,-251-17-1522 0 0,256 8 2116 0 0,-1 0 413 0 0,168 13-1234 0 0,-44 0 45 0 0,1 2 0 0 0,-57 9 0 0 0,-106 36-6 0 0,206-43 50 0 0,-1 3-79 0 0,1-2-11 0 0,1 1 0 0 0,-1 0 0 0 0,1 1 0 0 0,2 1 11 0 0,6-6 31 0 0,-10 0-30 0 0,13-2-12 0 0,-22 0-1 0 0,15-1-8 0 0,0 1 1 0 0,0 1-1 0 0,0-1 0 0 0,0 1 0 0 0,1 0 1 0 0,-1 0-1 0 0,0 1 0 0 0,1 0 1 0 0,-1 0-1 0 0,1 1 0 0 0,0 0 0 0 0,-11 6 1 0 0,15-8-312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9:27.380"/>
    </inkml:context>
    <inkml:brush xml:id="br0">
      <inkml:brushProperty name="width" value="0.1" units="cm"/>
      <inkml:brushProperty name="height" value="0.1" units="cm"/>
      <inkml:brushProperty name="color" value="#E71224"/>
    </inkml:brush>
  </inkml:definitions>
  <inkml:trace contextRef="#ctx0" brushRef="#br0">0 0 5983 0 0,'0'0'640'0'0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9:27.800"/>
    </inkml:context>
    <inkml:brush xml:id="br0">
      <inkml:brushProperty name="width" value="0.1" units="cm"/>
      <inkml:brushProperty name="height" value="0.1" units="cm"/>
      <inkml:brushProperty name="color" value="#E71224"/>
    </inkml:brush>
  </inkml:definitions>
  <inkml:trace contextRef="#ctx0" brushRef="#br0">2143 115 24679 0 0,'-3'-1'1900'0'0,"-26"-7"-1435"0"0,-1 2-1 0 0,-36-3 1 0 0,-66 0 662 0 0,89 6-1020 0 0,-201 2-451 0 0,116 3-45 0 0,37-7 1514 0 0,-113-19 0 0 0,-63-5-783 0 0,184 27-240 0 0,-223-13 245 0 0,235 11-251 0 0,-90 5-1 0 0,-71 19 78 0 0,207-18-173 0 0,-2-2 0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9:30.005"/>
    </inkml:context>
    <inkml:brush xml:id="br0">
      <inkml:brushProperty name="width" value="0.1" units="cm"/>
      <inkml:brushProperty name="height" value="0.1" units="cm"/>
      <inkml:brushProperty name="color" value="#E71224"/>
    </inkml:brush>
  </inkml:definitions>
  <inkml:trace contextRef="#ctx0" brushRef="#br0">0 8 23239 0 0,'0'-3'2064'0'0,"0"-1"-1648"0"0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9:30.382"/>
    </inkml:context>
    <inkml:brush xml:id="br0">
      <inkml:brushProperty name="width" value="0.1" units="cm"/>
      <inkml:brushProperty name="height" value="0.1" units="cm"/>
      <inkml:brushProperty name="color" value="#E71224"/>
    </inkml:brush>
  </inkml:definitions>
  <inkml:trace contextRef="#ctx0" brushRef="#br0">605 0 27703 0 0,'-3'1'629'0'0,"-1"1"-388"0"0,-21 6 1902 0 0,-4-3-2128 0 0,-57 3-1 0 0,62-6-16 0 0,-49 3 57 0 0,-92 8 306 0 0,124-8-232 0 0,-79 22 1 0 0,103-23-117 0 0,-1 2-13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9:30.772"/>
    </inkml:context>
    <inkml:brush xml:id="br0">
      <inkml:brushProperty name="width" value="0.1" units="cm"/>
      <inkml:brushProperty name="height" value="0.1" units="cm"/>
      <inkml:brushProperty name="color" value="#E71224"/>
    </inkml:brush>
  </inkml:definitions>
  <inkml:trace contextRef="#ctx0" brushRef="#br0">136 23 28247 0 0,'-62'32'3024'0'0,"59"-32"-3013"0"0,0 1 1 0 0,-1 0-1 0 0,1 0 0 0 0,0 0 1 0 0,0 0-1 0 0,-1 1 0 0 0,1-1 1 0 0,-4 4-1 0 0,-7 2 3 0 0,-4 3 63 0 0,10-3-23 0 0,8-6-52 0 0,0-1 0 0 0,0 0 0 0 0,0 0-1 0 0,0 0 1 0 0,0 1 0 0 0,0-1 0 0 0,0 0 0 0 0,0 0 0 0 0,0 0-1 0 0,0 1 1 0 0,0-1 0 0 0,0 0 0 0 0,0 0 0 0 0,0 0 0 0 0,0 0-1 0 0,0 1 1 0 0,0-1 0 0 0,0 0 0 0 0,0 0 0 0 0,0 0-1 0 0,0 1 1 0 0,0-1 0 0 0,1 0 0 0 0,-1 0 0 0 0,0 0 0 0 0,0 0-1 0 0,0 1 1 0 0,0-1 0 0 0,0 0 0 0 0,0 0 0 0 0,1 0-1 0 0,-1 0 1 0 0,0 0 0 0 0,0 0 0 0 0,0 1 0 0 0,0-1 0 0 0,1 0-1 0 0,-1 0 1 0 0,0 0 0 0 0,14 4 51 0 0,31 9-54 0 0,-20-7-47 0 0,39 3 36 0 0,5-4 12 0 0,0-2 0 0 0,-5-4 0 0 0,6-1 0 0 0,10-1 0 0 0,2 3 0 0 0,-6-1 0 0 0,-13 0 0 0 0,-3-1 0 0 0,4 1 0 0 0,-3-2 0 0 0,-4-1 0 0 0,-2-3 0 0 0,-7 2 0 0 0,-11 1 0 0 0,10 0 0 0 0,-9 0 0 0 0,12 1 0 0 0,0-1 0 0 0,-1-2 0 0 0,0-2 0 0 0,-7 0 11 0 0,-26 5 31 0 0,18-2-20 0 0,-26 3 306 0 0,-3 0-536 0 0,13-7-78 0 0,-30-37-19111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9:31.425"/>
    </inkml:context>
    <inkml:brush xml:id="br0">
      <inkml:brushProperty name="width" value="0.1" units="cm"/>
      <inkml:brushProperty name="height" value="0.1" units="cm"/>
      <inkml:brushProperty name="color" value="#E71224"/>
    </inkml:brush>
  </inkml:definitions>
  <inkml:trace contextRef="#ctx0" brushRef="#br0">559 5 24791 0 0,'-16'-2'1528'0'0,"-27"0"0"0"0,-48 6-1482 0 0,59-1 325 0 0,-135 13 498 0 0,139-11-717 0 0,0 1 1 0 0,1 1-1 0 0,-52 21 1 0 0,54-17-137 0 0,3-1-16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37:48.257"/>
    </inkml:context>
    <inkml:brush xml:id="br0">
      <inkml:brushProperty name="width" value="0.1" units="cm"/>
      <inkml:brushProperty name="height" value="0.1" units="cm"/>
      <inkml:brushProperty name="color" value="#E71224"/>
    </inkml:brush>
  </inkml:definitions>
  <inkml:trace contextRef="#ctx0" brushRef="#br0">0 0 919 0 0,'2'2'80'0'0,"-2"0"-80"0"0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9:31.839"/>
    </inkml:context>
    <inkml:brush xml:id="br0">
      <inkml:brushProperty name="width" value="0.1" units="cm"/>
      <inkml:brushProperty name="height" value="0.1" units="cm"/>
      <inkml:brushProperty name="color" value="#E71224"/>
    </inkml:brush>
  </inkml:definitions>
  <inkml:trace contextRef="#ctx0" brushRef="#br0">1877 212 26839 0 0,'-10'4'2960'0'0,"-175"22"-2787"0"0,98-15 80 0 0,-133 33 1 0 0,-1 8 1061 0 0,176-45-1327 0 0,-1-2 0 0 0,1-3 1 0 0,-74-4-1 0 0,37-6 34 0 0,-89-21 0 0 0,130 20-253 0 0,0-3 1 0 0,1-1-1 0 0,-51-24 1 0 0,-106-72 1005 0 0,131 69-1562 0 0,0 0-4201 0 0,12 7-2499 0 0,4 2 848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15:29.930"/>
    </inkml:context>
    <inkml:brush xml:id="br0">
      <inkml:brushProperty name="width" value="0.1" units="cm"/>
      <inkml:brushProperty name="height" value="0.1" units="cm"/>
      <inkml:brushProperty name="color" value="#E71224"/>
    </inkml:brush>
  </inkml:definitions>
  <inkml:trace contextRef="#ctx0" brushRef="#br0">0 1 8287 0 0,'0'0'888'0'0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15:32.436"/>
    </inkml:context>
    <inkml:brush xml:id="br0">
      <inkml:brushProperty name="width" value="0.1" units="cm"/>
      <inkml:brushProperty name="height" value="0.1" units="cm"/>
      <inkml:brushProperty name="color" value="#E71224"/>
    </inkml:brush>
  </inkml:definitions>
  <inkml:trace contextRef="#ctx0" brushRef="#br0">1833 232 27527 0 0,'0'0'628'0'0,"-3"-1"84"0"0,-8-3 40 0 0,8 3-83 0 0,0 0-433 0 0,-17-11-121 0 0,-26-10 0 0 0,32 15-80 0 0,3 1 13 0 0,-1 0 1 0 0,0 1-1 0 0,-21-6 1 0 0,14 5-38 0 0,11 3 31 0 0,-23-7-30 0 0,25 9-8 0 0,-8 0 44 0 0,-13 0 23 0 0,-22 5-1316 0 0,23 0 503 0 0,-14-1 2090 0 0,7-1-428 0 0,9-2-893 0 0,-62 0 37 0 0,46 0-11 0 0,7 0-42 0 0,-81 6 106 0 0,75-4-53 0 0,13 0-53 0 0,-7 1-11 0 0,3 0 0 0 0,3-3 0 0 0,0-2 0 0 0,-4-3 0 0 0,-3 1 0 0 0,8 1 11 0 0,15 2 31 0 0,-19 0-31 0 0,-5 1-11 0 0,1 1 0 0 0,3 0 0 0 0,0 0 0 0 0,-15-1 25 0 0,45 0-13 0 0,-51 10 15 0 0,14-4-27 0 0,-3 2 0 0 0,0 1 0 0 0,-8-2 0 0 0,-3-2 0 0 0,20-2 0 0 0,0-1 0 0 0,4 1 0 0 0,1 0 0 0 0,-5 3 0 0 0,0-1 0 0 0,2-1 0 0 0,0 0 0 0 0,3 3 0 0 0,4 3 11 0 0,14-2 31 0 0,-7 13-20 0 0,9-9 20 0 0,-5 24-31 0 0,1 6 0 0 0,9-26 31 0 0,2 16-20 0 0,1-15 20 0 0,2 23-31 0 0,1 11-11 0 0,5 5 11 0 0,-1 0 31 0 0,1 0-31 0 0,1-2-11 0 0,1-4 0 0 0,9 20 53 0 0,-6-24-42 0 0,3 6-11 0 0,-1 0 0 0 0,-2-3 0 0 0,-2 3 0 0 0,0 3 0 0 0,-2-1 0 0 0,0-4 0 0 0,2-2 0 0 0,4 1 0 0 0,-12-41 0 0 0,0-1 0 0 0,0 1 0 0 0,1-1 0 0 0,7 9 0 0 0,-2-5 0 0 0,1 0 0 0 0,13 11 0 0 0,-15-15 0 0 0,0-1 0 0 0,0 1 0 0 0,13 5 0 0 0,33 11 0 0 0,-5-8 0 0 0,0-6 0 0 0,2-6 0 0 0,-2 2 0 0 0,0-3 0 0 0,0-2 0 0 0,0 1 0 0 0,-2 6 0 0 0,3 5 0 0 0,3 5 0 0 0,3-1 0 0 0,5-5 0 0 0,-3-5 0 0 0,-7-3 0 0 0,0 0 0 0 0,0 0 0 0 0,-1 2 0 0 0,6 5 0 0 0,0 2 0 0 0,-2 1 0 0 0,-9-2 0 0 0,-3-1 0 0 0,9 4 0 0 0,0-3 0 0 0,2-4 0 0 0,3-5 0 0 0,0-2 0 0 0,0 2 0 0 0,-1-1 0 0 0,-1 2 0 0 0,6-1 0 0 0,-7 0 0 0 0,-5 0 0 0 0,2 0 0 0 0,0 2 0 0 0,-2 1 0 0 0,-2 2 0 0 0,1-1 0 0 0,2-1 0 0 0,2-4 0 0 0,3-8 0 0 0,-1-2 0 0 0,1 0 0 0 0,-4-1 0 0 0,1-3 0 0 0,-5-4 0 0 0,-8-6 0 0 0,-4-3 0 0 0,-7-4 0 0 0,-2-3 0 0 0,4-5 0 0 0,-5 0 0 0 0,-7 0-420 0 0,-7 5-1127 0 0,-9 26 1903 0 0,0-2 796 0 0,9-43-616 0 0,-1 15-525 0 0,2-4-11 0 0,-3 0 0 0 0,-2-2 0 0 0,-4-2 0 0 0,-2 30 1 0 0,-1-24 51 0 0,-1-3-41 0 0,1-8-11 0 0,0 10 0 0 0,-1 2 0 0 0,2-1 0 0 0,-1-3 0 0 0,0-3 0 0 0,0-1 0 0 0,0 0 0 0 0,0 1 0 0 0,-1 1 0 0 0,-2 2 0 0 0,-3 4 0 0 0,-5 1 0 0 0,0 2 0 0 0,-3-1 0 0 0,0-5 53 0 0,2 12-42 0 0,-4-5-11 0 0,-2-2 0 0 0,-3 1 0 0 0,-1 2 0 0 0,-3 6 0 0 0,-5 5 0 0 0,20 16 0 0 0,-1 1 0 0 0,-1 0 0 0 0,1 1 0 0 0,-1 0 0 0 0,1 1 0 0 0,-1 0 0 0 0,0 1 0 0 0,-25-1 0 0 0,-7 2 0 0 0,-49 5 0 0 0,67-2 0 0 0,-83 9 0 0 0,71-5 0 0 0,0-2 0 0 0,-1-2 0 0 0,-62-3 0 0 0,94 0-76 0 0,0-1 1 0 0,0 1-1 0 0,-1-1 0 0 0,1 0 0 0 0,0-1 1 0 0,1 0-1 0 0,-1 0 0 0 0,-11-7 1 0 0,17 10 23 0 0,1-1 0 0 0,-1 1 1 0 0,1 0-1 0 0,0-1 0 0 0,-1 1 0 0 0,1 0 1 0 0,0-1-1 0 0,-1 1 0 0 0,1-1 0 0 0,0 1 1 0 0,0-1-1 0 0,-1 1 0 0 0,1-1 1 0 0,0 1-1 0 0,0 0 0 0 0,0-1 0 0 0,0 1 1 0 0,0-1-1 0 0,0 1 0 0 0,0-1 1 0 0,0 1-1 0 0,0-1 0 0 0,0 0 0 0 0,-2-9-1593 0 0,1 0-1 0 0,0 1 0 0 0,1-1 1 0 0,0 0-1 0 0,0 0 0 0 0,4-18 1 0 0,8-25-5241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15:43.521"/>
    </inkml:context>
    <inkml:brush xml:id="br0">
      <inkml:brushProperty name="width" value="0.1" units="cm"/>
      <inkml:brushProperty name="height" value="0.1" units="cm"/>
      <inkml:brushProperty name="color" value="#E71224"/>
    </inkml:brush>
  </inkml:definitions>
  <inkml:trace contextRef="#ctx0" brushRef="#br0">11 6 455 0 0,'-2'-2'0'0'0,"1"0"0"0"0,-7 0 2440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15:45.068"/>
    </inkml:context>
    <inkml:brush xml:id="br0">
      <inkml:brushProperty name="width" value="0.1" units="cm"/>
      <inkml:brushProperty name="height" value="0.1" units="cm"/>
      <inkml:brushProperty name="color" value="#E71224"/>
    </inkml:brush>
  </inkml:definitions>
  <inkml:trace contextRef="#ctx0" brushRef="#br0">1925 1472 24015 0 0,'32'-16'1525'0'0,"-10"6"-1162"0"0,-1-1 1 0 0,34-23 0 0 0,-42 25-157 0 0,-8 6-68 0 0,-1 0 1 0 0,0 0 0 0 0,0 0 0 0 0,7-7-1 0 0,-10 9-49 0 0,0-1 0 0 0,1 1-1 0 0,-1 0 1 0 0,0 0 0 0 0,1 0 0 0 0,-1 1-1 0 0,1-1 1 0 0,-1 0 0 0 0,3-1-1 0 0,-3 2-24 0 0,0 0-1 0 0,1-1 1 0 0,-1 1 0 0 0,0-1-1 0 0,0 1 1 0 0,0-1-1 0 0,0 0 1 0 0,0 1-1 0 0,0-1 1 0 0,-1 0-1 0 0,1 0 1 0 0,0 0 0 0 0,0 1-1 0 0,1-3 1 0 0,-1 0 19 0 0,0 0 0 0 0,0-1 0 0 0,0 1 0 0 0,0 0 0 0 0,0-1 0 0 0,-1 1 0 0 0,1-5 0 0 0,1-12 185 0 0,0 7-187 0 0,-1-1 0 0 0,-1 0 0 0 0,0 0 0 0 0,-1 0 0 0 0,-1 0-1 0 0,0 0 1 0 0,-1 0 0 0 0,-8-24 0 0 0,6 17 51 0 0,0 0 0 0 0,-4-36 0 0 0,4 0-124 0 0,2 29 6 0 0,1-1 0 0 0,2-28-1 0 0,11-14 41 0 0,-7 50-48 0 0,-1 0-1 0 0,2-29 1 0 0,-4 27 55 0 0,7-40 1 0 0,-4 41-25 0 0,1-36-1 0 0,-5 50-38 0 0,0-1 1 0 0,-1 1-1 0 0,0 0 0 0 0,-1 0 0 0 0,1 0 0 0 0,-1 1 0 0 0,-1-1 0 0 0,-3-9 0 0 0,-3-3 1 0 0,6 12 0 0 0,1 1 0 0 0,-1 0 0 0 0,-1 0 0 0 0,0 1 0 0 0,0-1 0 0 0,0 1 0 0 0,-10-11 0 0 0,4 8 0 0 0,0 1 0 0 0,0 0 0 0 0,-1 1 0 0 0,-20-10 0 0 0,-67-23 0 0 0,71 31 0 0 0,1-1 0 0 0,1-1 0 0 0,-37-22 0 0 0,48 24 0 0 0,-1 1 0 0 0,0 0 0 0 0,-1 1 0 0 0,1 1 0 0 0,-25-6 0 0 0,-85-13 0 0 0,44 11 0 0 0,29 5 0 0 0,-65-1 0 0 0,9 1 0 0 0,64 1 0 0 0,-42-13 0 0 0,30 7 0 0 0,-59-5 0 0 0,29 6 0 0 0,16-3 0 0 0,51 10 0 0 0,0 1 0 0 0,0 1 0 0 0,-1 1 0 0 0,1 0 0 0 0,-1 2 0 0 0,-23 1 0 0 0,23 1 0 0 0,0 1 0 0 0,0 1 0 0 0,1 1 0 0 0,-1 1 0 0 0,1 1 0 0 0,1 0 0 0 0,-1 1 0 0 0,-21 12 0 0 0,18-6 0 0 0,1 1 0 0 0,-27 21 0 0 0,41-29 0 0 0,0 1 0 0 0,1 0 0 0 0,0 0 0 0 0,0 0 0 0 0,1 1 0 0 0,0 0 0 0 0,0 0 0 0 0,0 0 0 0 0,-4 14 0 0 0,-58 152 0 0 0,42-95 114 0 0,-2 7 501 0 0,15-57-803 0 0,2 1 0 0 0,1 0-1 0 0,-10 62 1 0 0,9-23 182 0 0,1-18-9 0 0,3 1 1 0 0,2 0-1 0 0,3 78 1 0 0,4-107 14 0 0,6 12 0 0 0,11 13 0 0 0,11 4 0 0 0,1-7 28 0 0,5-1 287 0 0,-27-33-230 0 0,-2-2 436 0 0,3 0-426 0 0,43 36-83 0 0,9-2-51 0 0,-61-41 21 0 0,1 0 0 0 0,0-1-1 0 0,-1 1 1 0 0,1-1 0 0 0,0 0 0 0 0,0 0-1 0 0,0 0 1 0 0,-1 0 0 0 0,1 0-1 0 0,4 0 1 0 0,76 17-255 0 0,-62-13-14 0 0,-1-4 47 0 0,62 1 181 0 0,-43-3 17 0 0,52-5 31 0 0,5-1 11 0 0,-8-2 0 0 0,-58 8 2 0 0,35-4-148 0 0,-47 3 52 0 0,26-7 0 0 0,-32 5-199 0 0,1 0 1 0 0,-1 0-1 0 0,0-1 0 0 0,0 0 0 0 0,-1-1 0 0 0,19-13 1 0 0,31-25-7007 0 0,-32 21 2225 0 0,11-6-1020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15:54.134"/>
    </inkml:context>
    <inkml:brush xml:id="br0">
      <inkml:brushProperty name="width" value="0.1" units="cm"/>
      <inkml:brushProperty name="height" value="0.1" units="cm"/>
      <inkml:brushProperty name="color" value="#E71224"/>
    </inkml:brush>
  </inkml:definitions>
  <inkml:trace contextRef="#ctx0" brushRef="#br0">95 56 26607 0 0,'0'0'3048'0'0,"-4"-3"-2920"0"0,-18-16 107 0 0,5 5-214 0 0,-6 1-21 0 0,-6 6 0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15:55.717"/>
    </inkml:context>
    <inkml:brush xml:id="br0">
      <inkml:brushProperty name="width" value="0.1" units="cm"/>
      <inkml:brushProperty name="height" value="0.1" units="cm"/>
      <inkml:brushProperty name="color" value="#E71224"/>
    </inkml:brush>
  </inkml:definitions>
  <inkml:trace contextRef="#ctx0" brushRef="#br0">1563 100 26895 0 0,'-83'-15'612'0'0,"66"12"1475"0"0,14 3-1859 0 0,-155-9-23 0 0,6 0-89 0 0,127 5 47 0 0,-1 2 0 0 0,1 1 0 0 0,-49 4 0 0 0,51 0-71 0 0,-2-3-12 0 0,-5-1-64 0 0,20 1-3 0 0,7-1 12 0 0,-39-9 1 0 0,18 5-15 0 0,-18-4 87 0 0,13 5-21 0 0,7 2-27 0 0,-12-1-2 0 0,-7-1 24 0 0,-231-13 108 0 0,244 16-129 0 0,5-1-9 0 0,3 0-31 0 0,0 2-11 0 0,-2 0 0 0 0,7-1 11 0 0,9 1 31 0 0,-11 1-31 0 0,-5 1-11 0 0,-2 1 0 0 0,4 4 11 0 0,11-2 31 0 0,-13 16-31 0 0,-1 13-11 0 0,5 5 0 0 0,5 3 0 0 0,5 10 64 0 0,0-11-11 0 0,-3 10-42 0 0,-7 1-11 0 0,-1-10 0 0 0,1 0 0 0 0,4 6 0 0 0,10 0 0 0 0,5 3 0 0 0,1 10 0 0 0,1 0 0 0 0,-3-3 0 0 0,1-7 0 0 0,0-1 0 0 0,2 1 0 0 0,5-1 0 0 0,6 1 0 0 0,6-3 0 0 0,0-1 0 0 0,0 0 0 0 0,-16-40 0 0 0,1 0 0 0 0,-1 0 0 0 0,1 0 0 0 0,7 7 0 0 0,25 17 0 0 0,3-1 0 0 0,5-1 0 0 0,8 0 0 0 0,5-2 0 0 0,5-3 0 0 0,-3-7 0 0 0,5-3 0 0 0,-1-1 0 0 0,-17-5 11 0 0,-28-5 31 0 0,28 1-31 0 0,12 2-11 0 0,-6 1 0 0 0,-6-1 0 0 0,-8-3 11 0 0,-24-1 31 0 0,26 1-31 0 0,11-2-11 0 0,3-5 0 0 0,5-3 0 0 0,10-3 0 0 0,-7 2 0 0 0,-2 0 0 0 0,-1 1 0 0 0,-9 1 0 0 0,0 0 11 0 0,8 0 31 0 0,-10 2-31 0 0,5-2-11 0 0,0-5 0 0 0,-43 8 0 0 0,0 0 0 0 0,14-7 0 0 0,-18 6 0 0 0,0 1 0 0 0,0-1 0 0 0,11-9 0 0 0,12-18 0 0 0,2-4 0 0 0,-2 1 0 0 0,2-1 0 0 0,1-3 0 0 0,-1-1 0 0 0,1 1 0 0 0,-5 12 11 0 0,-17 14 31 0 0,12-20-31 0 0,-21 29-11 0 0,0-1 0 0 0,-1 1 0 0 0,0-1 0 0 0,1 1 0 0 0,-1-1 0 0 0,0 0 0 0 0,0 0 0 0 0,0-5 0 0 0,-1 1 0 0 0,0 1 0 0 0,-1 0 0 0 0,-2-14 0 0 0,-7-19 0 0 0,-1 0 0 0 0,2 6 0 0 0,2 1 0 0 0,1-1 0 0 0,0-1 0 0 0,0-1 0 0 0,0 3 0 0 0,-4 0 0 0 0,-5 0 0 0 0,-6-1 0 0 0,-5-2 0 0 0,-4 0 11 0 0,-4-3 31 0 0,3 2-31 0 0,5 2-11 0 0,1 1 0 0 0,-3-3 0 0 0,0 6 0 0 0,1 7 0 0 0,19 17-453 0 0,-21-13-5021 0 0,2 4-1253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6:19.174"/>
    </inkml:context>
    <inkml:brush xml:id="br0">
      <inkml:brushProperty name="width" value="0.1" units="cm"/>
      <inkml:brushProperty name="height" value="0.1" units="cm"/>
      <inkml:brushProperty name="color" value="#F4F91B"/>
    </inkml:brush>
  </inkml:definitions>
  <inkml:trace contextRef="#ctx0" brushRef="#br0">7230 1751 21311 0 0,'0'0'2321'0'0,"13"4"-2505"0"0,36 12 919 0 0,-36-12 1380 0 0,-2-1-1147 0 0,33 10-558 0 0,-33-10-94 0 0,1-1-968 0 0,1-1 520 0 0,29 7-316 0 0,-32-9 551 0 0,28-4 1 0 0,-28 3 229 0 0,1 2-1794 0 0,32-3 1400 0 0,-32 3 642 0 0,0 3-509 0 0,2 1-38 0 0,-6-2 103 0 0,0 0-1 0 0,1 0 1 0 0,12 1-1 0 0,-13 5-60 0 0,22 23-4 0 0,-22-23 536 0 0,1 0-528 0 0,24 24 0 0 0,-24-24 199 0 0,3-3-214 0 0,34 15-1 0 0,-34-15 228 0 0,0-8-228 0 0,31-10-40 0 0,-32 10 35 0 0,-6-1-5 0 0,12-14-32 0 0,-14 15 8 0 0,-1 1 0 0 0,1-1 0 0 0,-1 1 0 0 0,0-1 0 0 0,0 1 0 0 0,0-1 0 0 0,0 0 0 0 0,-1 1 0 0 0,1-1 0 0 0,-1 0 0 0 0,0-4 0 0 0,2-3 51 0 0,0 2-60 0 0,3-11 113 0 0,1 1 0 0 0,0 0 0 0 0,1 0 1 0 0,11-18-1 0 0,-14 28-133 0 0,3-7 14 0 0,0 1 1 0 0,-1-1 0 0 0,-1 0-1 0 0,7-31 1 0 0,-6 23 58 0 0,1-1 20 0 0,2 0-6 0 0,-1 4-10 0 0,-3 10-22 0 0,9-16-45 0 0,-3 2-11 0 0,-7 16 18 0 0,0-1 0 0 0,-1 1 1 0 0,4-18-1 0 0,8-25 45 0 0,-3 19-63 0 0,2-3 0 0 0,0 2 15 0 0,-9 21-2 0 0,-1 1 64 0 0,0-1 1 0 0,-1 0-1 0 0,2-16 1 0 0,-4 23-64 0 0,4-22-14 0 0,-2 16 14 0 0,-1-1 0 0 0,-1 1 1 0 0,0 0-1 0 0,0-16 0 0 0,-2 16-21 0 0,1-9 23 0 0,-1 0 0 0 0,-1 0 0 0 0,-8-36-1 0 0,0 4-3 0 0,-4-15 116 0 0,13 57-106 0 0,-5-31 9 0 0,1 21-31 0 0,1 4 11 0 0,-1 1 0 0 0,0 0-1 0 0,-1 1 1 0 0,-13-26 0 0 0,4 12-1 0 0,-33-55 12 0 0,8 15 9 0 0,-28-47 44 0 0,63 107-72 0 0,0-1 0 0 0,-1 1-1 0 0,0-1 1 0 0,0 2 0 0 0,-1-1 0 0 0,0 1 0 0 0,-1 0-1 0 0,0 0 1 0 0,0 1 0 0 0,0 0 0 0 0,0 1 0 0 0,-1-1 0 0 0,0 2-1 0 0,0-1 1 0 0,-1 1 0 0 0,1 1 0 0 0,-1 0 0 0 0,-17-4-1 0 0,10 4 106 0 0,0 1 0 0 0,0 0-1 0 0,0 1 1 0 0,0 1-1 0 0,0 0 1 0 0,-24 5 0 0 0,-320 44-551 0 0,241-35 391 0 0,-53-4 52 0 0,37-3 0 0 0,78-2 0 0 0,-141 6 0 0 0,87-10 15 0 0,-13-1 16 0 0,99-2-25 0 0,1 0 0 0 0,-47-12 0 0 0,7-7 15 0 0,43 13-7 0 0,0 1 1 0 0,-40-7-1 0 0,-133-1 30 0 0,80 8-24 0 0,108 6-20 0 0,-33-1 16 0 0,1-2 0 0 0,-1-2 0 0 0,-64-18 0 0 0,-158-67 48 0 0,212 77-48 0 0,-1 2 0 0 0,0 3 0 0 0,-76-4 0 0 0,-100 3 48 0 0,-189 38 0 0 0,215-19-22 0 0,67-6-20 0 0,-319 11 42 0 0,133-23-53 0 0,204 2 47 0 0,71 4-60 0 0,-67 1-1 0 0,50 3 24 0 0,1-2 1 0 0,-64-11-1 0 0,74 3-21 0 0,-72-20 0 0 0,61 12 0 0 0,32 9 0 0 0,-5 0 0 0 0,-4 1 0 0 0,0-1 0 0 0,20 6 0 0 0,10 1 0 0 0,-22-1 0 0 0,-51-2 0 0 0,-157 14 0 0 0,146-3 0 0 0,35 1 0 0 0,17-4 0 0 0,17-1 0 0 0,-2 0 0 0 0,5-1 0 0 0,3 0 0 0 0,-2-2 0 0 0,0 0 0 0 0,-67-3 0 0 0,1 6 0 0 0,-37 0 0 0 0,-100 6 0 0 0,148-4 0 0 0,52-2 0 0 0,-2 1 0 0 0,0-2 0 0 0,4 2 0 0 0,0 0 0 0 0,-1 0 0 0 0,0-1 0 0 0,3-1 0 0 0,0 3 0 0 0,-6 0 0 0 0,20-6 0 0 0,-38 16 0 0 0,-98 32 0 0 0,102-35 0 0 0,0-2 0 0 0,-69 9 0 0 0,-21 4 0 0 0,84-8 0 0 0,30-9 0 0 0,1 1 0 0 0,-1 2 0 0 0,0 1 0 0 0,3 3 0 0 0,-2 12 0 0 0,4 18 0 0 0,4 7 0 0 0,0 2 0 0 0,-2-3 0 0 0,0-2 0 0 0,2 3 0 0 0,1 6 0 0 0,-1-2 0 0 0,-1 1 0 0 0,-2-2 0 0 0,2-1 0 0 0,3-4 0 0 0,4 3 0 0 0,0 2 0 0 0,1-3 0 0 0,-2 1 0 0 0,0-1 0 0 0,-3-1 0 0 0,0-3 0 0 0,0-2 0 0 0,0 2 0 0 0,-1 2 0 0 0,5 1 0 0 0,1-41 0 0 0,0 0 0 0 0,1-1 0 0 0,0 1 0 0 0,3 8 0 0 0,-1-7 0 0 0,-1-1 0 0 0,2 1 0 0 0,7 11 0 0 0,-7-14 0 0 0,0 1 0 0 0,0-2 0 0 0,0 1 0 0 0,0-1 0 0 0,10 8 0 0 0,-9-9 0 0 0,0 0 0 0 0,0-1 0 0 0,0 1 0 0 0,1-1 0 0 0,-1-1 0 0 0,1 1 0 0 0,7 1 0 0 0,-1-2 0 0 0,-1 0 0 0 0,1-1 0 0 0,19 0 0 0 0,37-5 0 0 0,-4-3-20 0 0,-44 4-12 0 0,21 0-835 0 0,-36-1 255 0 0,17-16-836 0 0,-23 20 1144 0 0,1-1 0 0 0,-1 0-1 0 0,1 1 1 0 0,-1-1-1 0 0,0 0 1 0 0,1 0-1 0 0,-1 0 1 0 0,0 1 0 0 0,0-1-1 0 0,0 0 1 0 0,0 0-1 0 0,0 0 1 0 0,0 0-1 0 0,0 0 1 0 0,0 1-1 0 0,0-1 1 0 0,0 0 0 0 0,0 0-1 0 0,0 0 1 0 0,-1 0-1 0 0,1 1 1 0 0,0-1-1 0 0,-1 0 1 0 0,1 0 0 0 0,0 1-1 0 0,-1-1 1 0 0,1 0-1 0 0,-2-1-304 0 0,-1-3-1448 0 0,-8-16-4574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6:37.022"/>
    </inkml:context>
    <inkml:brush xml:id="br0">
      <inkml:brushProperty name="width" value="0.1" units="cm"/>
      <inkml:brushProperty name="height" value="0.1" units="cm"/>
      <inkml:brushProperty name="color" value="#F4F91B"/>
    </inkml:brush>
  </inkml:definitions>
  <inkml:trace contextRef="#ctx0" brushRef="#br0">6 2 1375 0 0,'-2'0'128'0'0,"-2"-2"-128"0"0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6:37.431"/>
    </inkml:context>
    <inkml:brush xml:id="br0">
      <inkml:brushProperty name="width" value="0.1" units="cm"/>
      <inkml:brushProperty name="height" value="0.1" units="cm"/>
      <inkml:brushProperty name="color" value="#F4F91B"/>
    </inkml:brush>
  </inkml:definitions>
  <inkml:trace contextRef="#ctx0" brushRef="#br0">2187 1 21391 0 0,'-3'1'1651'0'0,"-23"18"-918"0"0,23-17-610 0 0,-1-1-31 0 0,0 1-1 0 0,0-1 1 0 0,-1 1 0 0 0,1 0 0 0 0,0 0 0 0 0,-5 5 0 0 0,-11 4 86 0 0,-6-1 55 0 0,-1-1 0 0 0,0-1 0 0 0,-51 8 0 0 0,-87 1 479 0 0,31-5-268 0 0,82-5-300 0 0,-83 9 447 0 0,105-14-380 0 0,0-2 0 0 0,-47-4 0 0 0,-137-27 234 0 0,-102-12-10 0 0,-12 34-105 0 0,112 8-268 0 0,181 0-91 0 0,-69-3-1808 0 0,34-2-7946 0 0,33 2 3352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37:49.737"/>
    </inkml:context>
    <inkml:brush xml:id="br0">
      <inkml:brushProperty name="width" value="0.1" units="cm"/>
      <inkml:brushProperty name="height" value="0.1" units="cm"/>
      <inkml:brushProperty name="color" value="#E71224"/>
    </inkml:brush>
  </inkml:definitions>
  <inkml:trace contextRef="#ctx0" brushRef="#br0">1 0 23263 0 0,'0'0'3193'0'0,"13"8"-3134"0"0,38 25-47 0 0,-31-23-19 0 0,-13-10 74 0 0,-2-1 256 0 0,3-1 175 0 0,-8 2-488 0 0,0 0 0 0 0,1-1 0 0 0,-1 1 0 0 0,0 0 0 0 0,1 0 0 0 0,-1 0 0 0 0,1 0 0 0 0,-1 0 0 0 0,0 0 0 0 0,1-1 0 0 0,-1 1 0 0 0,1 0 0 0 0,-1 0 0 0 0,0 0 0 0 0,1 0 0 0 0,-1 0 0 0 0,1 0 0 0 0,-1 1-1 0 0,1-1 1 0 0,-1 0 0 0 0,0 0 0 0 0,1 0 0 0 0,-1 0 0 0 0,0 0 0 0 0,1 1 0 0 0,-1-1 0 0 0,1 0 0 0 0,15 8 246 0 0,0 0 1 0 0,19 5-1 0 0,-28-11-221 0 0,1 0 1 0 0,-1-1-1 0 0,0 0 1 0 0,1 0-1 0 0,-1-1 1 0 0,0 0-1 0 0,1 0 1 0 0,7-2-1 0 0,12-1 45 0 0,-1 1 0 0 0,1 0 0 0 0,41 5 0 0 0,-37-2-80 0 0,57-4 0 0 0,-12 0 0 0 0,-65 2 0 0 0,0 1 0 0 0,0 0 0 0 0,0 1 0 0 0,0 0 0 0 0,0 1 0 0 0,-1 0 0 0 0,1 1 0 0 0,0 0 0 0 0,14 6 0 0 0,-17-3-1 0 0,10 1-4 0 0,32-2 36 0 0,37 5 257 0 0,-62-10-222 0 0,-1 0-1 0 0,1-2 1 0 0,32-6-1 0 0,17-1 8 0 0,-36 6-73 0 0,166-16 0 0 0,-173 13 0 0 0,45-7 0 0 0,5 3 0 0 0,-49 8 0 0 0,69-8 0 0 0,-56 3 0 0 0,1 2 0 0 0,0 1 0 0 0,80 5 0 0 0,43 18 0 0 0,-138-16 0 0 0,47 2 0 0 0,13-4 0 0 0,46 10 0 0 0,104 7 0 0 0,-183-16 0 0 0,-21 0 0 0 0,105 12 0 0 0,-116-10 0 0 0,48 11 0 0 0,15 2 0 0 0,-61-12 0 0 0,-4-1 0 0 0,23 8 0 0 0,-33-7 0 0 0,-9-4 0 0 0,0 1 0 0 0,0 0 0 0 0,1-1 0 0 0,-1 0 0 0 0,9 0 0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6:38.645"/>
    </inkml:context>
    <inkml:brush xml:id="br0">
      <inkml:brushProperty name="width" value="0.1" units="cm"/>
      <inkml:brushProperty name="height" value="0.1" units="cm"/>
      <inkml:brushProperty name="color" value="#F4F91B"/>
    </inkml:brush>
  </inkml:definitions>
  <inkml:trace contextRef="#ctx0" brushRef="#br0">837 1 21223 0 0,'-12'1'718'0'0,"1"0"0"0"0,-1 1 1 0 0,0 1-1 0 0,-12 4 0 0 0,-17 3-253 0 0,-26 0-228 0 0,-1-3 0 0 0,-103-2-1 0 0,-136-22 358 0 0,303 17-594 0 0,-33-4 0 0 0,-22-1 0 0 0,47 5 0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6:39.525"/>
    </inkml:context>
    <inkml:brush xml:id="br0">
      <inkml:brushProperty name="width" value="0.1" units="cm"/>
      <inkml:brushProperty name="height" value="0.1" units="cm"/>
      <inkml:brushProperty name="color" value="#F4F91B"/>
    </inkml:brush>
  </inkml:definitions>
  <inkml:trace contextRef="#ctx0" brushRef="#br0">1549 130 6911 0 0,'-3'0'61'0'0,"-1"-1"0"0"0,0 0-1 0 0,1 1 1 0 0,-1 0 0 0 0,1 0-1 0 0,-1 0 1 0 0,1 0 0 0 0,-1 0-1 0 0,1 1 1 0 0,-1 0 0 0 0,-6 2-1 0 0,-14 1-52 0 0,0-2-8 0 0,-1-2 0 0 0,-38-5 0 0 0,18 1 0 0 0,-21-1 1287 0 0,-86-14-4030 0 0,67 8 6028 0 0,0 2 9755 0 0,-60-6-10158 0 0,16 1-1575 0 0,-155 2 0 0 0,83 10-720 0 0,181-1-700 0 0,2 0 0 0 0,-1-1 0 0 0,-21-8 0 0 0,14 4-3357 0 0,0 1-3418 0 0,3 2 466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6:40.145"/>
    </inkml:context>
    <inkml:brush xml:id="br0">
      <inkml:brushProperty name="width" value="0.1" units="cm"/>
      <inkml:brushProperty name="height" value="0.1" units="cm"/>
      <inkml:brushProperty name="color" value="#F4F91B"/>
    </inkml:brush>
  </inkml:definitions>
  <inkml:trace contextRef="#ctx0" brushRef="#br0">1700 136 21823 0 0,'-26'4'1509'0'0,"-31"2"0"0"0,-71-6-1126 0 0,60-1 96 0 0,2 1-190 0 0,-301 4 1789 0 0,296-4-1542 0 0,-94-13 1 0 0,-68-21-77 0 0,136 18-315 0 0,-77-22 572 0 0,60 12-2801 0 0,39 12-5002 0 0,17 6-2066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6:41.636"/>
    </inkml:context>
    <inkml:brush xml:id="br0">
      <inkml:brushProperty name="width" value="0.1" units="cm"/>
      <inkml:brushProperty name="height" value="0.1" units="cm"/>
      <inkml:brushProperty name="color" value="#F4F91B"/>
    </inkml:brush>
  </inkml:definitions>
  <inkml:trace contextRef="#ctx0" brushRef="#br0">1011 3 21367 0 0,'0'0'488'0'0,"-2"-1"67"0"0,-1 0-356 0 0,-24 1 903 0 0,-231 30 1167 0 0,4 23-498 0 0,238-50-1772 0 0,1 0 1 0 0,-1-2-1 0 0,1 0 0 0 0,-1 0 1 0 0,-30-4-1 0 0,-74-21 42 0 0,104 20-25 0 0,-42-9-388 0 0,-43-12-10079 0 0,54 11 4325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6:41.978"/>
    </inkml:context>
    <inkml:brush xml:id="br0">
      <inkml:brushProperty name="width" value="0.1" units="cm"/>
      <inkml:brushProperty name="height" value="0.1" units="cm"/>
      <inkml:brushProperty name="color" value="#F4F91B"/>
    </inkml:brush>
  </inkml:definitions>
  <inkml:trace contextRef="#ctx0" brushRef="#br0">1 0 8751 0 0,'0'0'936'0'0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6:42.414"/>
    </inkml:context>
    <inkml:brush xml:id="br0">
      <inkml:brushProperty name="width" value="0.1" units="cm"/>
      <inkml:brushProperty name="height" value="0.1" units="cm"/>
      <inkml:brushProperty name="color" value="#F4F91B"/>
    </inkml:brush>
  </inkml:definitions>
  <inkml:trace contextRef="#ctx0" brushRef="#br0">1117 0 22319 0 0,'-109'8'2600'0'0,"47"-5"-2103"0"0,-473 20 2111 0 0,418-20-2568 0 0,-139 22-1 0 0,237-23-39 0 0,0-1 0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5:21.119"/>
    </inkml:context>
    <inkml:brush xml:id="br0">
      <inkml:brushProperty name="width" value="0.1" units="cm"/>
      <inkml:brushProperty name="height" value="0.1" units="cm"/>
      <inkml:brushProperty name="color" value="#F4F91B"/>
    </inkml:brush>
  </inkml:definitions>
  <inkml:trace contextRef="#ctx0" brushRef="#br0">1540 190 15663 0 0,'-22'1'1133'0'0,"6"0"-546"0"0,-79 2 351 0 0,11-1-89 0 0,57-1-570 0 0,1-1 1 0 0,-1-2 0 0 0,0-1-1 0 0,-49-11 1 0 0,44 7 276 0 0,1 1 1 0 0,-55-1 0 0 0,-214-19 844 0 0,203 8-537 0 0,-11-2-56 0 0,75 17-352 0 0,-19-2-689 0 0,-1-2 0 0 0,-83-23 0 0 0,87 12 1326 0 0,36 12-1053 0 0,0 1 0 0 0,0 0-1 0 0,-1 1 1 0 0,0 1 0 0 0,0 0-1 0 0,-21-2 1 0 0,31 5-19 0 0,-1 1 0 0 0,1 0 0 0 0,0-1 0 0 0,0 2 0 0 0,-4 0 0 0 0,-10 4-2133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5:22.252"/>
    </inkml:context>
    <inkml:brush xml:id="br0">
      <inkml:brushProperty name="width" value="0.1" units="cm"/>
      <inkml:brushProperty name="height" value="0.1" units="cm"/>
      <inkml:brushProperty name="color" value="#F4F91B"/>
    </inkml:brush>
  </inkml:definitions>
  <inkml:trace contextRef="#ctx0" brushRef="#br0">2402 17 1375 0 0,'4'15'9014'0'0,"7"-22"-7834"0"0,0 1 0 0 0,0 1 1 0 0,21-8-1 0 0,-33 13-1163 0 0,1 0 0 0 0,0 0 0 0 0,0 0 0 0 0,0 0 0 0 0,-1 0 0 0 0,1 0-1 0 0,0 0 1 0 0,0 0 0 0 0,0 1 0 0 0,0-1 0 0 0,-1 0 0 0 0,1 0 0 0 0,0 0 0 0 0,0 0 0 0 0,0 0 0 0 0,0 0 0 0 0,0 1 0 0 0,-1-1 0 0 0,1 0 0 0 0,0 0 0 0 0,0 0 0 0 0,0 1-1 0 0,0-1 1 0 0,0 0 0 0 0,0 0 0 0 0,0 0 0 0 0,0 0 0 0 0,0 1 0 0 0,0-1 0 0 0,0 0 0 0 0,0 0 0 0 0,0 0 0 0 0,0 1 0 0 0,0-1 0 0 0,0 0 0 0 0,0 0 0 0 0,0 1 0 0 0,0-1-1 0 0,0 0 1 0 0,0 0 0 0 0,0 0 0 0 0,0 0 0 0 0,0 1 0 0 0,0-1 0 0 0,0 0 0 0 0,0 0 0 0 0,1 0 0 0 0,-1 0 0 0 0,0 1 0 0 0,0-1 0 0 0,0 0 0 0 0,0 0 0 0 0,0 0 0 0 0,1 0-1 0 0,-1 0 1 0 0,0 1 0 0 0,0-1 0 0 0,0 0 0 0 0,1 0 0 0 0,-1 0 0 0 0,0 0 0 0 0,0 0 0 0 0,1 0 0 0 0,-7 1 140 0 0,0 0 0 0 0,1 0 0 0 0,-1-1 0 0 0,1 1 0 0 0,-1-1 0 0 0,0-1 0 0 0,-8-1 0 0 0,-23 0 360 0 0,6 6 12 0 0,-54 13 1 0 0,55-10-374 0 0,-11 0 276 0 0,1-2 1 0 0,-48-1-1 0 0,-44 6 576 0 0,52 2-890 0 0,-242 42 780 0 0,295-49-781 0 0,-31 8 54 0 0,0-2 0 0 0,-103 4-1 0 0,-109-2 609 0 0,226-10-717 0 0,-63-2 0 0 0,0-1 38 0 0,2-5 129 0 0,59 2-149 0 0,25 1 33 0 0,-34-9 0 0 0,38 7-47 0 0,-1 1 0 0 0,-35-3 0 0 0,-29 0 7 0 0,60 3-74 0 0,0 2-1 0 0,-1 0 1 0 0,-33 3-1 0 0,12 2 2 0 0,-45-2 0 0 0,87-2 0 0 0,-42 0 0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5:23.935"/>
    </inkml:context>
    <inkml:brush xml:id="br0">
      <inkml:brushProperty name="width" value="0.1" units="cm"/>
      <inkml:brushProperty name="height" value="0.1" units="cm"/>
      <inkml:brushProperty name="color" value="#F4F91B"/>
    </inkml:brush>
  </inkml:definitions>
  <inkml:trace contextRef="#ctx0" brushRef="#br0">8 0 10047 0 0,'-4'4'896'0'0,"1"0"-720"0"0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5:24.331"/>
    </inkml:context>
    <inkml:brush xml:id="br0">
      <inkml:brushProperty name="width" value="0.1" units="cm"/>
      <inkml:brushProperty name="height" value="0.1" units="cm"/>
      <inkml:brushProperty name="color" value="#F4F91B"/>
    </inkml:brush>
  </inkml:definitions>
  <inkml:trace contextRef="#ctx0" brushRef="#br0">3251 19 14335 0 0,'-30'8'1084'0'0,"-1"-2"-1"0"0,0 0 1 0 0,-47 1-1 0 0,0 1-557 0 0,-178 21-1032 0 0,53-18 1652 0 0,154-10-950 0 0,-167 13 632 0 0,150-8-616 0 0,-92-1 287 0 0,23-12-17 0 0,17 0-40 0 0,-130-8 279 0 0,98 4-385 0 0,-104-22 55 0 0,27 3-233 0 0,-166 23 311 0 0,52 4-5623 0 0,252-1 190 0 0,-11 1-248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37:53.086"/>
    </inkml:context>
    <inkml:brush xml:id="br0">
      <inkml:brushProperty name="width" value="0.1" units="cm"/>
      <inkml:brushProperty name="height" value="0.1" units="cm"/>
      <inkml:brushProperty name="color" value="#E71224"/>
    </inkml:brush>
  </inkml:definitions>
  <inkml:trace contextRef="#ctx0" brushRef="#br0">1 1 23551 0 0,'0'0'3344'0'0,"13"6"-3229"0"0,63 31 282 0 0,-71-34-306 0 0,-1 0 1 0 0,1 0-1 0 0,-1 0 0 0 0,6 5 1 0 0,16 12 62 0 0,-21-17-145 0 0,0-1 0 0 0,1 0 0 0 0,-1 0 1 0 0,1 0-1 0 0,0-1 0 0 0,-1 0 0 0 0,10 1 1 0 0,43-1 81 0 0,-33-2-75 0 0,45 0 451 0 0,19 6-378 0 0,-40-2-7 0 0,87-5 0 0 0,-54-2-82 0 0,41 7 64 0 0,-75-7-64 0 0,16-2 0 0 0,-24 4 0 0 0,63 8 0 0 0,-57-3 0 0 0,60-6 0 0 0,-64 0 0 0 0,56-4 0 0 0,2 5 0 0 0,-9 7 0 0 0,-3 9 0 0 0,49 1 0 0 0,99-7 0 0 0,-192-6 0 0 0,59-2 0 0 0,-2-5 0 0 0,-18-7 0 0 0,3 0 0 0 0,-76 11 0 0 0,122-14 0 0 0,5 17 0 0 0,-101 0 0 0 0,50-1 0 0 0,12-3 0 0 0,2-3 0 0 0,-13-2 0 0 0,56-1 0 0 0,73-8 0 0 0,-174 13 0 0 0,57-1 0 0 0,-6 2 0 0 0,0 6 0 0 0,5 7 0 0 0,-56-4 0 0 0,-18-3 0 0 0,28 1 0 0 0,199 6 0 0 0,-215-8 0 0 0,53 2 0 0 0,10-4 0 0 0,-12-4 0 0 0,7 1 0 0 0,-57 0 0 0 0,-14 1 0 0 0,31 2 0 0 0,4 4 0 0 0,82 1 0 0 0,-100-8 0 0 0,52-1 0 0 0,1-1 0 0 0,6 0 0 0 0,-2 9 0 0 0,50 12 0 0 0,-98-14 0 0 0,0-2 0 0 0,52-7 0 0 0,-86 5 0 0 0,26-2 0 0 0,55-4 0 0 0,8 0 0 0 0,-3 0 0 0 0,-2 2 0 0 0,22 4 0 0 0,110 3 0 0 0,-192-2 0 0 0,50 2 0 0 0,4 0 0 0 0,-1-1 0 0 0,4-6 0 0 0,27-10 0 0 0,-69 11 0 0 0,76 3 0 0 0,-88 2 0 0 0,61-2 0 0 0,-13-2 11 0 0,-58 1 31 0 0,29-2-20 0 0,-31 4 31 0 0,49 3 0 0 0,67 18-42 0 0,-17-2 13 0 0,-16-3 5 0 0,-33-5-18 0 0,16-3-11 0 0,-7-5 0 0 0,-1-3 0 0 0,-13 1 73 0 0,-60 0 793 0 0,4 1-357 0 0,6 0-364 0 0,84 10-567 0 0,-61-6-520 0 0,-6-3 793 0 0,63 4 133 0 0,1-3 16 0 0,-25-5 16 0 0,-65 1 160 0 0,-2-2-85 0 0,8 1-21 0 0,-4-1-2 0 0,34-6-1 0 0,-35 9-2369 0 0,-16 0 1932 0 0,0-1 0 0 0,0 1 0 0 0,0-1 1 0 0,0 0-1 0 0,1 1 0 0 0,-1-1 0 0 0,0 0 1 0 0,0 0-1 0 0,0 0 0 0 0,0 0 0 0 0,0 0 1 0 0,1 0-1 0 0,-1-1 0 0 0,0 1 0 0 0,0 0 0 0 0,0 0 1 0 0,0-1-1 0 0,0 1 0 0 0,0-1 0 0 0,0 1 1 0 0,1-1-1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5:25.894"/>
    </inkml:context>
    <inkml:brush xml:id="br0">
      <inkml:brushProperty name="width" value="0.1" units="cm"/>
      <inkml:brushProperty name="height" value="0.1" units="cm"/>
      <inkml:brushProperty name="color" value="#F4F91B"/>
    </inkml:brush>
  </inkml:definitions>
  <inkml:trace contextRef="#ctx0" brushRef="#br0">9 35 3423 0 0,'2'0'289'0'0,"0"-1"-1"0"0,-1 0 0 0 0,1 0 0 0 0,0 0 0 0 0,-1 0 0 0 0,1 0 0 0 0,-1 0 0 0 0,1 0 0 0 0,-1-1 1 0 0,0 1-1 0 0,1 0 0 0 0,-1-1 0 0 0,0 1 0 0 0,0-1 0 0 0,0 1 0 0 0,0-1 0 0 0,0 0 0 0 0,-1 1 1 0 0,1-1-1 0 0,0 0 0 0 0,-1 0 0 0 0,1-3 0 0 0,-16 23 2644 0 0,2-3-2565 0 0,4-6-357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5:26.307"/>
    </inkml:context>
    <inkml:brush xml:id="br0">
      <inkml:brushProperty name="width" value="0.1" units="cm"/>
      <inkml:brushProperty name="height" value="0.1" units="cm"/>
      <inkml:brushProperty name="color" value="#F4F91B"/>
    </inkml:brush>
  </inkml:definitions>
  <inkml:trace contextRef="#ctx0" brushRef="#br0">2896 1 13679 0 0,'0'0'1054'0'0,"-12"4"-396"0"0,-10 5-332 0 0,0-1-1 0 0,-1-2 1 0 0,-1 0 0 0 0,1-1-1 0 0,-35 2 1 0 0,3 1 104 0 0,-147 19 696 0 0,140-17-888 0 0,38-6-87 0 0,0 0 0 0 0,0-2 0 0 0,-26 0 0 0 0,10-2 70 0 0,19 0 64 0 0,-33-4 1 0 0,21-1-13 0 0,-14-3 161 0 0,1 2 1 0 0,-61 1-1 0 0,-20 1 57 0 0,25 0-355 0 0,1-3-69 0 0,15 1-17 0 0,6 4 13 0 0,-236 0 394 0 0,-130 38-28 0 0,-16-6-603 0 0,401-33-1266 0 0,-30-10-6497 0 0,41 1 2795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5:29.284"/>
    </inkml:context>
    <inkml:brush xml:id="br0">
      <inkml:brushProperty name="width" value="0.1" units="cm"/>
      <inkml:brushProperty name="height" value="0.1" units="cm"/>
      <inkml:brushProperty name="color" value="#F4F91B"/>
    </inkml:brush>
  </inkml:definitions>
  <inkml:trace contextRef="#ctx0" brushRef="#br0">1616 99 2303 0 0,'16'-5'158'0'0,"1"-1"-125"0"0,29-6 0 0 0,-5 6-24 0 0,-31 5 25 0 0,-1 0 0 0 0,1 0 0 0 0,-1-1 0 0 0,0-1 0 0 0,0 0 0 0 0,14-8 3223 0 0,-29 8-1129 0 0,-7 0-55 0 0,13 3-1997 0 0,-9-1 242 0 0,0 1 0 0 0,0-1 0 0 0,-1 2 1 0 0,1 0-1 0 0,0 0 0 0 0,-10 2 0 0 0,0 1-165 0 0,-7 1 1486 0 0,-41 14 0 0 0,46-12-1358 0 0,0-1 0 0 0,1-1-1 0 0,-36 4 1 0 0,33-9 194 0 0,0-1 0 0 0,0 0 0 0 0,-32-8 0 0 0,30 5 9 0 0,-9 1-46 0 0,-1 1-1 0 0,1 2 1 0 0,-54 6-1 0 0,-52 0 245 0 0,109-9-195 0 0,0-1 1 0 0,1-2-1 0 0,-56-19 0 0 0,48 13 85 0 0,-66-11 0 0 0,-83 4-282 0 0,154 18-234 0 0,-1 2 0 0 0,1 1 1 0 0,-54 11-1 0 0,13 3-1356 0 0,15-2-3379 0 0,-89 9 0 0 0,112-20-671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5:30.907"/>
    </inkml:context>
    <inkml:brush xml:id="br0">
      <inkml:brushProperty name="width" value="0.1" units="cm"/>
      <inkml:brushProperty name="height" value="0.1" units="cm"/>
      <inkml:brushProperty name="color" value="#F4F91B"/>
    </inkml:brush>
  </inkml:definitions>
  <inkml:trace contextRef="#ctx0" brushRef="#br0">1904 22 1839 0 0,'12'-4'202'0'0,"-8"2"-74"0"0,-1 1 0 0 0,1-1 0 0 0,0 1 0 0 0,0 0 0 0 0,0 1 0 0 0,5-2 0 0 0,8 7 3528 0 0,2 0-3920 0 0,-19-7 208 0 0,-5-2 627 0 0,-7-1 1178 0 0,7 3-1324 0 0,0 1 1 0 0,0 0 0 0 0,0 1 0 0 0,0-1-1 0 0,0 1 1 0 0,0 0 0 0 0,0 0-1 0 0,-7 2 1 0 0,-42 9-360 0 0,12-1 70 0 0,13-5 993 0 0,-8 1-154 0 0,1-1 0 0 0,-72 0-1 0 0,12-13 42 0 0,-34-1 64 0 0,17 7-246 0 0,-60 2 92 0 0,-77 5 226 0 0,197-6-562 0 0,-90-14 0 0 0,84 7-248 0 0,-61 0 0 0 0,-82 19 336 0 0,65-2-2900 0 0,46-7-5660 0 0,50-3 2788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5:33.135"/>
    </inkml:context>
    <inkml:brush xml:id="br0">
      <inkml:brushProperty name="width" value="0.1" units="cm"/>
      <inkml:brushProperty name="height" value="0.1" units="cm"/>
      <inkml:brushProperty name="color" value="#F4F91B"/>
    </inkml:brush>
  </inkml:definitions>
  <inkml:trace contextRef="#ctx0" brushRef="#br0">1911 24 5615 0 0,'-5'0'430'0'0,"1"-1"-1"0"0,-1 0 1 0 0,0 1-1 0 0,1-2 1 0 0,-1 1-1 0 0,1 0 0 0 0,0-1 1 0 0,-1 0-1 0 0,1 0 1 0 0,0 0-1 0 0,0 0 1 0 0,-4-4-1 0 0,7 6-360 0 0,1-1-1 0 0,-1 1 1 0 0,1 0-1 0 0,0 0 1 0 0,-1 0 0 0 0,1 0-1 0 0,-1 0 1 0 0,1 0 0 0 0,0 0-1 0 0,-1 0 1 0 0,1 0 0 0 0,-1 0-1 0 0,1 0 1 0 0,0 0-1 0 0,-1 0 1 0 0,1 0 0 0 0,-1 0-1 0 0,1 0 1 0 0,0 0 0 0 0,-1 0-1 0 0,1 1 1 0 0,-1-1-1 0 0,1 0 1 0 0,0 0 0 0 0,-1 0-1 0 0,1 1 1 0 0,0-1 0 0 0,-1 0-1 0 0,1 0 1 0 0,0 1-1 0 0,-14 14-106 0 0,-1 1 6 0 0,2-9 334 0 0,1-1 0 0 0,-1 0-1 0 0,0-1 1 0 0,-1 0 0 0 0,0-1 0 0 0,1 0-1 0 0,-22 2 1 0 0,-103 3 3065 0 0,71-8-2900 0 0,18 4-9 0 0,-62 14-1 0 0,-28 3-254 0 0,5-10 333 0 0,-355 18 1306 0 0,331-44-1036 0 0,57 3-157 0 0,70 7-315 0 0,-52-13-1 0 0,53 10-334 0 0,-55-7-1 0 0,45 9-1290 0 0,13-2-6771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5:33.833"/>
    </inkml:context>
    <inkml:brush xml:id="br0">
      <inkml:brushProperty name="width" value="0.1" units="cm"/>
      <inkml:brushProperty name="height" value="0.1" units="cm"/>
      <inkml:brushProperty name="color" value="#F4F91B"/>
    </inkml:brush>
  </inkml:definitions>
  <inkml:trace contextRef="#ctx0" brushRef="#br0">2258 99 9583 0 0,'-1'0'105'0'0,"-1"1"-1"0"0,1-1 0 0 0,0 0 1 0 0,0 1-1 0 0,0-1 0 0 0,-1 0 1 0 0,1 0-1 0 0,0 0 0 0 0,0 0 1 0 0,0 0-1 0 0,-1 0 0 0 0,1 0 1 0 0,0-1-1 0 0,-2 1 0 0 0,-5-1 851 0 0,-27-1-323 0 0,-36-1 1256 0 0,21 5-836 0 0,-124 12-448 0 0,-185 21 1387 0 0,233-35-1433 0 0,5-1 627 0 0,14 8-664 0 0,-33 0-56 0 0,62-5-227 0 0,42 0-67 0 0,-1-1-1 0 0,1-2 1 0 0,-37-7-1 0 0,-78-33 564 0 0,29 7-357 0 0,25 12-298 0 0,-118-10 0 0 0,191 30-66 0 0,-116-13-2413 0 0,102 8 1166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5:34.703"/>
    </inkml:context>
    <inkml:brush xml:id="br0">
      <inkml:brushProperty name="width" value="0.1" units="cm"/>
      <inkml:brushProperty name="height" value="0.1" units="cm"/>
      <inkml:brushProperty name="color" value="#F4F91B"/>
    </inkml:brush>
  </inkml:definitions>
  <inkml:trace contextRef="#ctx0" brushRef="#br0">3042 1 10279 0 0,'0'0'38'0'0,"0"0"0"0"0,0 1 0 0 0,0-1 0 0 0,0 1 0 0 0,0-1-1 0 0,0 0 1 0 0,0 1 0 0 0,-1-1 0 0 0,1 0 0 0 0,0 1 0 0 0,0-1-1 0 0,0 0 1 0 0,-1 1 0 0 0,1-1 0 0 0,0 0 0 0 0,0 0 0 0 0,-1 1-1 0 0,1-1 1 0 0,0 0 0 0 0,-1 0 0 0 0,1 1 0 0 0,0-1 0 0 0,-1 0-1 0 0,1 0 1 0 0,0 0 0 0 0,-1 0 0 0 0,1 0 0 0 0,0 1 0 0 0,-1-1-1 0 0,1 0 1 0 0,-1 0 0 0 0,1 0 0 0 0,0 0 0 0 0,-1 0 0 0 0,1 0-1 0 0,-22 6 90 0 0,20-5-2 0 0,-18 3 318 0 0,0 0 0 0 0,0-1 0 0 0,-36 1 0 0 0,-60-9 1735 0 0,10 0-1862 0 0,50 5-25 0 0,-129 3 250 0 0,-18 6 224 0 0,-63 5 390 0 0,262-14-1145 0 0,-214 20 675 0 0,156-17-68 0 0,-94-8-1 0 0,53 1-169 0 0,-160 12 1 0 0,158-1-64 0 0,-150-10 1 0 0,-162-20-321 0 0,114 13-8906 0 0,228 6 3892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5:36.923"/>
    </inkml:context>
    <inkml:brush xml:id="br0">
      <inkml:brushProperty name="width" value="0.1" units="cm"/>
      <inkml:brushProperty name="height" value="0.1" units="cm"/>
      <inkml:brushProperty name="color" value="#F4F91B"/>
    </inkml:brush>
  </inkml:definitions>
  <inkml:trace contextRef="#ctx0" brushRef="#br0">0 8 919 0 0,'2'-4'80'0'0,"0"1"-80"0"0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5:37.346"/>
    </inkml:context>
    <inkml:brush xml:id="br0">
      <inkml:brushProperty name="width" value="0.1" units="cm"/>
      <inkml:brushProperty name="height" value="0.1" units="cm"/>
      <inkml:brushProperty name="color" value="#F4F91B"/>
    </inkml:brush>
  </inkml:definitions>
  <inkml:trace contextRef="#ctx0" brushRef="#br0">2176 1 9359 0 0,'-4'1'319'0'0,"0"0"0"0"0,0 0 1 0 0,0 0-1 0 0,0 0 0 0 0,0 1 0 0 0,0 0 0 0 0,0 0 0 0 0,0 0 0 0 0,-3 3 0 0 0,-13 6-326 0 0,-29 9 899 0 0,-1-2-1 0 0,-1-3 0 0 0,-70 13 1 0 0,54-14-450 0 0,28-6-130 0 0,-53 6 0 0 0,-177-10 1904 0 0,15 0-704 0 0,147-5-1003 0 0,7 0-18 0 0,-133-5 525 0 0,55-1-381 0 0,159 7-613 0 0,-47 0 50 0 0,-95 11-1 0 0,23 12-1101 0 0,48 1-7806 0 0,61-13 3838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5:38.441"/>
    </inkml:context>
    <inkml:brush xml:id="br0">
      <inkml:brushProperty name="width" value="0.1" units="cm"/>
      <inkml:brushProperty name="height" value="0.1" units="cm"/>
      <inkml:brushProperty name="color" value="#F4F91B"/>
    </inkml:brush>
  </inkml:definitions>
  <inkml:trace contextRef="#ctx0" brushRef="#br0">1475 91 6071 0 0,'21'-7'495'0'0,"-12"4"-329"0"0,-24 0 653 0 0,-14 0 1725 0 0,-55 2-1 0 0,32 5-1458 0 0,-61 14 1 0 0,83-13-833 0 0,-1-2 0 0 0,-56-1 0 0 0,-62-12 872 0 0,-22-1 101 0 0,-57 6 318 0 0,167 0-720 0 0,-105-21 0 0 0,97 6-300 0 0,42 12-287 0 0,-48-10 0 0 0,67 17-275 0 0,-1 0 0 0 0,0 1 1 0 0,0 0-1 0 0,1 0 1 0 0,-1 1-1 0 0,0 0 0 0 0,0 0 1 0 0,1 1-1 0 0,-16 5 0 0 0,8 2-2233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37:54.542"/>
    </inkml:context>
    <inkml:brush xml:id="br0">
      <inkml:brushProperty name="width" value="0.1" units="cm"/>
      <inkml:brushProperty name="height" value="0.1" units="cm"/>
      <inkml:brushProperty name="color" value="#E71224"/>
    </inkml:brush>
  </inkml:definitions>
  <inkml:trace contextRef="#ctx0" brushRef="#br0">12 25 919 0 0,'-2'-4'80'0'0,"-2"-1"-80"0"0,1-1 0 0 0,1-3 1904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5:39.108"/>
    </inkml:context>
    <inkml:brush xml:id="br0">
      <inkml:brushProperty name="width" value="0.1" units="cm"/>
      <inkml:brushProperty name="height" value="0.1" units="cm"/>
      <inkml:brushProperty name="color" value="#F4F91B"/>
    </inkml:brush>
  </inkml:definitions>
  <inkml:trace contextRef="#ctx0" brushRef="#br0">2234 15 1839 0 0,'8'-15'8480'0'0,"-19"16"-6324"0"0,-13 4-1848 0 0,-68 27-92 0 0,-165 49 456 0 0,163-57 160 0 0,-1-3 0 0 0,-99 8 0 0 0,43-16-272 0 0,-134 9 528 0 0,-108-24 483 0 0,144-3-950 0 0,-73-12-1121 0 0,271 14-5190 0 0,28 4-256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5:56.152"/>
    </inkml:context>
    <inkml:brush xml:id="br0">
      <inkml:brushProperty name="width" value="0.1" units="cm"/>
      <inkml:brushProperty name="height" value="0.1" units="cm"/>
      <inkml:brushProperty name="color" value="#F4F91B"/>
    </inkml:brush>
  </inkml:definitions>
  <inkml:trace contextRef="#ctx0" brushRef="#br0">10 0 9583 0 0,'-6'0'856'0'0,"3"0"-688"0"0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5:56.557"/>
    </inkml:context>
    <inkml:brush xml:id="br0">
      <inkml:brushProperty name="width" value="0.1" units="cm"/>
      <inkml:brushProperty name="height" value="0.1" units="cm"/>
      <inkml:brushProperty name="color" value="#F4F91B"/>
    </inkml:brush>
  </inkml:definitions>
  <inkml:trace contextRef="#ctx0" brushRef="#br0">4 0 9871 0 0,'-2'2'880'0'0,"0"0"-704"0"0</inkml:trace>
  <inkml:trace contextRef="#ctx0" brushRef="#br0" timeOffset="1">737 43 16815 0 0,'12'2'1496'0'0,"7"-2"-1200"0"0,-2 0-232 0 0,187 2-3376 0 0,-160-1-672 0 0,-73-1-136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5:57.098"/>
    </inkml:context>
    <inkml:brush xml:id="br0">
      <inkml:brushProperty name="width" value="0.1" units="cm"/>
      <inkml:brushProperty name="height" value="0.1" units="cm"/>
      <inkml:brushProperty name="color" value="#F4F91B"/>
    </inkml:brush>
  </inkml:definitions>
  <inkml:trace contextRef="#ctx0" brushRef="#br0">1523 107 17791 0 0,'12'-3'2025'0'0,"-36"3"-2071"0"0,3 1 99 0 0,-359-47 33 0 0,328 37-26 0 0,-110-13-54 0 0,29 22-802 0 0,51 3 1570 0 0,-4-3-747 0 0,-199-4-24 0 0,33-17-3 0 0,194 16 0 0 0,77 7 0 0 0,-1 1 0 0 0,0 0 0 0 0,23 9 0 0 0,-2-2 0 0 0,44 11 15 0 0,95 19 34 0 0,76-18-26 0 0,1-20 12 0 0,-130-3-29 0 0,4 2 8 0 0,172-5 36 0 0,-169-5-50 0 0,185 10 0 0 0,-205 4 0 0 0,141-11 0 0 0,-191 2 0 0 0,-46 2 0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5:57.815"/>
    </inkml:context>
    <inkml:brush xml:id="br0">
      <inkml:brushProperty name="width" value="0.1" units="cm"/>
      <inkml:brushProperty name="height" value="0.1" units="cm"/>
      <inkml:brushProperty name="color" value="#F4F91B"/>
    </inkml:brush>
  </inkml:definitions>
  <inkml:trace contextRef="#ctx0" brushRef="#br0">1560 210 18775 0 0,'-10'0'2064'0'0,"-5"1"-2050"0"0,-1 0 0 0 0,1-2 0 0 0,-24-2 0 0 0,1-1 2 0 0,-485-60 112 0 0,448 55-130 0 0,-135-1 1 0 0,56 6 58 0 0,91 0-48 0 0,-167-3-8 0 0,212 8-1 0 0,0 1 0 0 0,0 1 0 0 0,0 1 0 0 0,-33 10 0 0 0,47-12 0 0 0,-1 1 0 0 0,1-1 0 0 0,0 0 0 0 0,1 1 0 0 0,-1 0 0 0 0,-4 3 0 0 0,-8 8 0 0 0,15-14 0 0 0,1 1 0 0 0,0-1 0 0 0,0 1 0 0 0,0 0 0 0 0,0-1 0 0 0,0 1 0 0 0,0-1 0 0 0,1 1 0 0 0,-1-1 0 0 0,0 1 0 0 0,0-1 0 0 0,0 1 0 0 0,0 0 0 0 0,1-1 0 0 0,-1 1 0 0 0,0-1 0 0 0,0 1 0 0 0,1-1 0 0 0,-1 0 0 0 0,0 1 0 0 0,1-1 0 0 0,-1 1 0 0 0,1-1 0 0 0,-1 1 0 0 0,13 12 0 0 0,-8-10 0 0 0,1 0 0 0 0,0 0 0 0 0,0-1 0 0 0,0 0 0 0 0,1 0 0 0 0,-1-1 0 0 0,0 0 0 0 0,1 0 0 0 0,11 0 0 0 0,12 3 0 0 0,82 11 0 0 0,140 0 0 0 0,-184-12 0 0 0,245-8 0 0 0,-47-1 0 0 0,122-21 0 0 0,-235 11 0 0 0,99 10 0 0 0,-79 5 0 0 0,94-15 3 0 0,54-2 58 0 0,108-26 2 0 0,-428 44-62 0 0,1 0 2 0 0,0-1-1 0 0,0 1 1 0 0,0-1-1 0 0,1 1 1 0 0,-1-1 0 0 0,0 0-1 0 0,0 1 1 0 0,0-1-1 0 0,0 0 1 0 0,0-1-1 0 0,0 1 1 0 0,0 0-1 0 0,-1 0 1 0 0,1-1 0 0 0,0 1-1 0 0,-1-1 1 0 0,1 0-1 0 0,-1 1 1 0 0,1-1-1 0 0,-1 0 1 0 0,0 0 0 0 0,0 0-1 0 0,0 0 1 0 0,1-2-1 0 0,-2 3-2 0 0,0 0 0 0 0,0 0 0 0 0,0 0 0 0 0,0 0 0 0 0,0 0 0 0 0,0-1 0 0 0,0 1 0 0 0,0 0 0 0 0,0 0 0 0 0,-1 0 0 0 0,1 0 0 0 0,0 0 0 0 0,-1 1 0 0 0,1-1 0 0 0,-1 0 0 0 0,1 0 0 0 0,-1 0 0 0 0,0 0 0 0 0,1 0 0 0 0,-1 1 0 0 0,0-1 0 0 0,0 0 0 0 0,1 0 0 0 0,-1 1 0 0 0,-1-2 0 0 0,-24-16 0 0 0,22 16 0 0 0,-4-3 21 0 0,0 1-1 0 0,-1 0 1 0 0,0 1 0 0 0,0 0-1 0 0,0 0 1 0 0,0 1 0 0 0,-1 0-1 0 0,1 1 1 0 0,-17-1 0 0 0,-8 2 115 0 0,-47 6 0 0 0,53-4-119 0 0,-244 11 16 0 0,8-1-2 0 0,-300 18-31 0 0,439-21 0 0 0,-153 32 0 0 0,91-10 0 0 0,70-14 0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5:05.532"/>
    </inkml:context>
    <inkml:brush xml:id="br0">
      <inkml:brushProperty name="width" value="0.1" units="cm"/>
      <inkml:brushProperty name="height" value="0.1" units="cm"/>
      <inkml:brushProperty name="color" value="#F4F91B"/>
    </inkml:brush>
  </inkml:definitions>
  <inkml:trace contextRef="#ctx0" brushRef="#br0">0 0 6447 0 0,'0'0'688'0'0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5:06.553"/>
    </inkml:context>
    <inkml:brush xml:id="br0">
      <inkml:brushProperty name="width" value="0.1" units="cm"/>
      <inkml:brushProperty name="height" value="0.1" units="cm"/>
      <inkml:brushProperty name="color" value="#F4F91B"/>
    </inkml:brush>
  </inkml:definitions>
  <inkml:trace contextRef="#ctx0" brushRef="#br0">2922 5 23239 0 0,'-2'-1'528'0'0,"1"0"-312"0"0,1 1-147 0 0,-1 0-1 0 0,1-1 0 0 0,-1 1 1 0 0,1 0-1 0 0,-1 0 1 0 0,1 0-1 0 0,-1-1 0 0 0,1 1 1 0 0,-1 0-1 0 0,1 0 1 0 0,-1 0-1 0 0,1 0 0 0 0,-1 0 1 0 0,1 0-1 0 0,-1 0 1 0 0,1 0-1 0 0,-1 0 0 0 0,1 0 1 0 0,-1 0-1 0 0,1 0 1 0 0,-1 0-1 0 0,1 0 1 0 0,-1 0-1 0 0,1 1 0 0 0,-2-1 1 0 0,-13 7-33 0 0,-4 0 69 0 0,-6 5 7 0 0,12-5 34 0 0,-2 0-1 0 0,1 0 1 0 0,-29 7 0 0 0,20-9-413 0 0,18-4-117 0 0,0-1-28 0 0,-35-1 72 0 0,34 2 356 0 0,1-1 131 0 0,0 1 291 0 0,-1-1-240 0 0,3 0-11 0 0,0 0 0 0 0,0 0 0 0 0,1 1 0 0 0,-1-1 0 0 0,0 1 0 0 0,1-1 0 0 0,-6 3 0 0 0,1 0-80 0 0,-23 5 222 0 0,-17 0-246 0 0,44-8-83 0 0,-14 5 58 0 0,-17 3-46 0 0,1-7-12 0 0,-1-1 0 0 0,-10-2 53 0 0,-6 1 172 0 0,-75 9 0 0 0,81-3-124 0 0,25-3-10 0 0,-20 0 89 0 0,17-1-156 0 0,3-1 27 0 0,12-2-47 0 0,-38 1 119 0 0,11 2-112 0 0,-5 2-334 0 0,-21 4-859 0 0,-102 6 3182 0 0,120-13-1975 0 0,-7 0-14 0 0,4 1 31 0 0,11 1-20 0 0,-10 1 20 0 0,1 0-31 0 0,3 2-11 0 0,6-1 0 0 0,-4 5 13 0 0,9-1 51 0 0,17-5-8 0 0,-21 3-45 0 0,-8-1-11 0 0,-1-1 0 0 0,1-3 0 0 0,6 0 0 0 0,1-1 0 0 0,0 1 15 0 0,-9 0 111 0 0,2 2-35 0 0,-4 2-22 0 0,5-1-47 0 0,-8 1 20 0 0,-9-1 29 0 0,19-1-59 0 0,-6-1-12 0 0,4-2 0 0 0,12-1 11 0 0,-25-4 109 0 0,19 0-40 0 0,2 0-3 0 0,1 1-61 0 0,-50-2-1401 0 0,62 6 2495 0 0,-25-3-690 0 0,0 2-373 0 0,-13 2-182 0 0,-12 5-1924 0 0,-10 2-4471 0 0,-8 3-3002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5:08.067"/>
    </inkml:context>
    <inkml:brush xml:id="br0">
      <inkml:brushProperty name="width" value="0.1" units="cm"/>
      <inkml:brushProperty name="height" value="0.1" units="cm"/>
      <inkml:brushProperty name="color" value="#F4F91B"/>
    </inkml:brush>
  </inkml:definitions>
  <inkml:trace contextRef="#ctx0" brushRef="#br0">1833 1 21999 0 0,'0'0'1692'0'0,"-9"1"-1092"0"0,-23 6-464 0 0,14-5 20 0 0,0 0 0 0 0,-26 0 0 0 0,15-1-76 0 0,-284 13 1085 0 0,308-14-1083 0 0,-1 1-9 0 0,-29 2 72 0 0,10-1-66 0 0,0 1 1 0 0,-1-3 16 0 0,-11-1 144 0 0,9 2-168 0 0,21 0 3 0 0,0-1 10 0 0,-37-1 175 0 0,-2 0-128 0 0,13 1-15 0 0,-1-3-53 0 0,-1 0 0 0 0,-3 1 0 0 0,-7 1 11 0 0,7 1-6 0 0,24-1-40 0 0,-21 2 98 0 0,-8 3 16 0 0,34-4-119 0 0,-26 4 97 0 0,-8 4 38 0 0,21-3-79 0 0,16-4 3 0 0,-2 2 11 0 0,-40 12 113 0 0,17-6-120 0 0,-5 1-70 0 0,-4-3-17 0 0,0-3 0 0 0,-6-3 0 0 0,26-1-436 0 0,-26-5 0 0 0,-22-6-4869 0 0,-98-29 1 0 0,66 6-1079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5:09.021"/>
    </inkml:context>
    <inkml:brush xml:id="br0">
      <inkml:brushProperty name="width" value="0.1" units="cm"/>
      <inkml:brushProperty name="height" value="0.1" units="cm"/>
      <inkml:brushProperty name="color" value="#F4F91B"/>
    </inkml:brush>
  </inkml:definitions>
  <inkml:trace contextRef="#ctx0" brushRef="#br0">906 105 21599 0 0,'0'0'1664'0'0,"-6"0"-1076"0"0,-19 1-455 0 0,19-1-11 0 0,-19 1 167 0 0,-41 7 1 0 0,30-4-120 0 0,-35 3 302 0 0,13-6 250 0 0,49-1-700 0 0,3 0 122 0 0,2-1-7 0 0,-44-16 262 0 0,43 14-303 0 0,-2 2 0 0 0,-16-2 109 0 0,-1 0 0 0 0,-37 1 0 0 0,15 4 84 0 0,-9-2 10 0 0,0 2-62 0 0,45-2-200 0 0,-31-1 131 0 0,2-3-138 0 0,-3-6 12 0 0,29 7-37 0 0,10 3-19 0 0,0-1 1 0 0,-1 0-1 0 0,1 0 0 0 0,0 0 0 0 0,-1-1 1 0 0,1 1-1 0 0,-3-3 0 0 0,-24-14-1843 0 0,-3-6-4236 0 0,1-5-2761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5:09.721"/>
    </inkml:context>
    <inkml:brush xml:id="br0">
      <inkml:brushProperty name="width" value="0.1" units="cm"/>
      <inkml:brushProperty name="height" value="0.1" units="cm"/>
      <inkml:brushProperty name="color" value="#F4F91B"/>
    </inkml:brush>
  </inkml:definitions>
  <inkml:trace contextRef="#ctx0" brushRef="#br0">0 0 7367 0 0,'0'0'784'0'0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37:55.819"/>
    </inkml:context>
    <inkml:brush xml:id="br0">
      <inkml:brushProperty name="width" value="0.1" units="cm"/>
      <inkml:brushProperty name="height" value="0.1" units="cm"/>
      <inkml:brushProperty name="color" value="#E71224"/>
    </inkml:brush>
  </inkml:definitions>
  <inkml:trace contextRef="#ctx0" brushRef="#br0">1 0 20471 0 0,'30'8'662'0'0,"0"-1"-1"0"0,1-2 0 0 0,36 1 1 0 0,0 2-261 0 0,285 54 675 0 0,-293-51-792 0 0,0-2 1 0 0,116 1-1 0 0,86-8 119 0 0,-90 4-326 0 0,-126-7-27 0 0,-1-1 0 0 0,68-13 0 0 0,-55 7-19 0 0,46-8-11 0 0,-32 4 103 0 0,121-5 0 0 0,7 23 166 0 0,-13-16-195 0 0,-108 4 96 0 0,98 5 1 0 0,97 14-74 0 0,-231-9-117 0 0,48 11 0 0 0,-40-6 0 0 0,-3-4 0 0 0,71 0 0 0 0,-35-3 0 0 0,-17 1 0 0 0,181 16 0 0 0,-177-14 0 0 0,130-6 0 0 0,-30-2 0 0 0,-77 6 0 0 0,0 4 0 0 0,-1 3 0 0 0,91 24 0 0 0,-148-27 0 0 0,1-1 0 0 0,60 3 0 0 0,73-10 0 0 0,-148 1 0 0 0,29-1 0 0 0,100-4 0 0 0,238 10 0 0 0,-227 1 0 0 0,-115-4 0 0 0,88 7 0 0 0,-23-9 0 0 0,111-15 0 0 0,7 4 0 0 0,-175 12 0 0 0,-31-1 0 0 0,100 7 0 0 0,-20 14 0 0 0,-81-15 0 0 0,0 0 0 0 0,0-2 0 0 0,1-1 0 0 0,-1 0 0 0 0,40-2 0 0 0,-37-4-69 0 0,-1-1-1 0 0,1-1 1 0 0,-1-1-1 0 0,0-1 1 0 0,26-12 0 0 0,30-20-2951 0 0,-5-6-4568 0 0,-21 8 1732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5:10.226"/>
    </inkml:context>
    <inkml:brush xml:id="br0">
      <inkml:brushProperty name="width" value="0.1" units="cm"/>
      <inkml:brushProperty name="height" value="0.1" units="cm"/>
      <inkml:brushProperty name="color" value="#F4F91B"/>
    </inkml:brush>
  </inkml:definitions>
  <inkml:trace contextRef="#ctx0" brushRef="#br0">1961 177 22031 0 0,'-7'2'105'0'0,"0"0"284"0"0,1-1 0 0 0,-1 0 0 0 0,0 0 1 0 0,0-1-1 0 0,-9 0 0 0 0,-126 8 719 0 0,131-8-1031 0 0,-17 0-7 0 0,0-2-16 0 0,22 1-35 0 0,-1 0 0 0 0,1 0 0 0 0,0 0-1 0 0,-8-4 1 0 0,-49-14 231 0 0,53 16-221 0 0,-18-4 97 0 0,-44-1 248 0 0,-92 0 1 0 0,-71-6 268 0 0,213 11-563 0 0,-12 0 16 0 0,-4-1-16 0 0,-34-1-16 0 0,-187 8 2350 0 0,-42-1-1773 0 0,231-8-2483 0 0,40 2 2466 0 0,0-2 1 0 0,1-2-1 0 0,-41-15 0 0 0,24 4-4505 0 0,2-5-5030 0 0,6 3 2073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5:11.574"/>
    </inkml:context>
    <inkml:brush xml:id="br0">
      <inkml:brushProperty name="width" value="0.1" units="cm"/>
      <inkml:brushProperty name="height" value="0.1" units="cm"/>
      <inkml:brushProperty name="color" value="#F4F91B"/>
    </inkml:brush>
  </inkml:definitions>
  <inkml:trace contextRef="#ctx0" brushRef="#br0">2084 214 21247 0 0,'-26'6'572'0'0,"-1"0"-1"0"0,1-2 1 0 0,-1-1-1 0 0,-35-1 1 0 0,28-1-294 0 0,-191 7 627 0 0,210-9-801 0 0,1 0-1 0 0,-22-6 1 0 0,-20-2 227 0 0,-254-44 754 0 0,122 2-686 0 0,59 13 99 0 0,26 16-23 0 0,-113-10 0 0 0,155 25-642 0 0,-34-5 199 0 0,-130 2 0 0 0,192 12-53 0 0,0 2-1 0 0,-60 14 1 0 0,44-5 21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5:13.477"/>
    </inkml:context>
    <inkml:brush xml:id="br0">
      <inkml:brushProperty name="width" value="0.1" units="cm"/>
      <inkml:brushProperty name="height" value="0.1" units="cm"/>
      <inkml:brushProperty name="color" value="#F4F91B"/>
    </inkml:brush>
  </inkml:definitions>
  <inkml:trace contextRef="#ctx0" brushRef="#br0">2340 53 21887 0 0,'-7'0'1684'0'0,"-313"13"-232"0"0,275-13-1152 0 0,-47-5 0 0 0,70 1-161 0 0,7-1-30 0 0,-29-8 107 0 0,32 10-137 0 0,0 1-38 0 0,-5 0 55 0 0,-47-3 32 0 0,44 5-109 0 0,-96-5 200 0 0,-246-14 512 0 0,303 17-976 0 0,-70 6 0 0 0,34 0 1343 0 0,-425 36-475 0 0,437-32-2290 0 0,-133-5-1 0 0,127-6-7493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5:27.136"/>
    </inkml:context>
    <inkml:brush xml:id="br0">
      <inkml:brushProperty name="width" value="0.1" units="cm"/>
      <inkml:brushProperty name="height" value="0.1" units="cm"/>
      <inkml:brushProperty name="color" value="#F4F91B"/>
    </inkml:brush>
  </inkml:definitions>
  <inkml:trace contextRef="#ctx0" brushRef="#br0">1 15 1839 0 0,'0'-1'160'0'0,"1"-3"-160"0"0,1 0 0 0 0,2-1 1728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5:27.516"/>
    </inkml:context>
    <inkml:brush xml:id="br0">
      <inkml:brushProperty name="width" value="0.1" units="cm"/>
      <inkml:brushProperty name="height" value="0.1" units="cm"/>
      <inkml:brushProperty name="color" value="#F4F91B"/>
    </inkml:brush>
  </inkml:definitions>
  <inkml:trace contextRef="#ctx0" brushRef="#br0">0 60 9527 0 0,'4'-2'848'0'0,"5"-4"-680"0"0</inkml:trace>
  <inkml:trace contextRef="#ctx0" brushRef="#br0" timeOffset="1">110 0 16271 0 0,'0'0'2272'0'0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5:27.884"/>
    </inkml:context>
    <inkml:brush xml:id="br0">
      <inkml:brushProperty name="width" value="0.1" units="cm"/>
      <inkml:brushProperty name="height" value="0.1" units="cm"/>
      <inkml:brushProperty name="color" value="#F4F91B"/>
    </inkml:brush>
  </inkml:definitions>
  <inkml:trace contextRef="#ctx0" brushRef="#br0">266 8 21367 0 0,'0'0'774'0'0,"12"-6"731"0"0,-12 6-1470 0 0,1 0-1 0 0,-1-1 1 0 0,0 1 0 0 0,0 0 0 0 0,0 0-1 0 0,1 0 1 0 0,-1 0 0 0 0,0 0 0 0 0,0 0 0 0 0,1 0-1 0 0,-1 0 1 0 0,0 0 0 0 0,0 0 0 0 0,0 0 0 0 0,1 0-1 0 0,-1 0 1 0 0,0 0 0 0 0,0 0 0 0 0,1 0-1 0 0,-1 0 1 0 0,0 0 0 0 0,0 0 0 0 0,1 0 0 0 0,-1 0-1 0 0,0 0 1 0 0,0 0 0 0 0,0 0 0 0 0,1 0-1 0 0,-1 0 1 0 0,0 1 0 0 0,0-1 0 0 0,0 0 0 0 0,1 0-1 0 0,-1 0 1 0 0,0 0 0 0 0,0 1 0 0 0,0-1 0 0 0,0 0-1 0 0,0 0 1 0 0,1 0 0 0 0,-1 1 0 0 0,0-1-1 0 0,0 0 1 0 0,0 0 0 0 0,0 0 0 0 0,0 1 0 0 0,0-1-1 0 0,0 0 1 0 0,0 0 0 0 0,0 1 0 0 0,0-1-1 0 0,0 0 1 0 0,0 0 0 0 0,0 1 0 0 0,0-1 0 0 0,0 0-1 0 0,0 0 1 0 0,0 3-14 0 0,-1 1 0 0 0,1-1 0 0 0,-1-1 0 0 0,0 1 0 0 0,1 0 0 0 0,-1 0 0 0 0,-1 0 0 0 0,1 0 0 0 0,0 0 0 0 0,-1-1 0 0 0,1 1 0 0 0,-1-1 0 0 0,0 1 0 0 0,0-1 0 0 0,0 0 0 0 0,0 1 0 0 0,0-1 0 0 0,-4 2 0 0 0,-2 2 2 0 0,-1-1 0 0 0,1 0 1 0 0,-1-1-1 0 0,0 0 0 0 0,0 0 1 0 0,-1-1-1 0 0,1 0 0 0 0,-1 0 1 0 0,-14 1-1 0 0,-15 3 242 0 0,-65 16 526 0 0,94-20-711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5:29.742"/>
    </inkml:context>
    <inkml:brush xml:id="br0">
      <inkml:brushProperty name="width" value="0.1" units="cm"/>
      <inkml:brushProperty name="height" value="0.1" units="cm"/>
      <inkml:brushProperty name="color" value="#F4F91B"/>
    </inkml:brush>
  </inkml:definitions>
  <inkml:trace contextRef="#ctx0" brushRef="#br0">10101 187 25023 0 0,'0'0'2756'0'0,"-3"1"-2688"0"0,-90 22 227 0 0,44-9-181 0 0,0-3-1 0 0,-67 7 1 0 0,-154-5 466 0 0,15-5-233 0 0,71-8-273 0 0,24 2-79 0 0,99-5 334 0 0,-99-17 1 0 0,118 14-264 0 0,0 1 1 0 0,-1 2 0 0 0,-45 2-1 0 0,-24-2 73 0 0,-118-30 8 0 0,141 19-94 0 0,48 9-53 0 0,-68 1 0 0 0,97 4 0 0 0,-6 2 0 0 0,-25-2 51 0 0,25 0-20 0 0,0 2 0 0 0,-22 3 0 0 0,17-2-20 0 0,-1 1 31 0 0,-46 12 33 0 0,66-15-75 0 0,-29 5 0 0 0,-43 2 0 0 0,-31-9 64 0 0,21 3-64 0 0,-23 0 0 0 0,85-2 0 0 0,-9 1 0 0 0,-2 0 0 0 0,16-1 0 0 0,-53 2 0 0 0,24-2 0 0 0,27 1 0 0 0,-3 0 0 0 0,-111-7 32 0 0,84 3-11 0 0,-18-4 15 0 0,-98-23 0 0 0,124 22-33 0 0,-131-22 42 0 0,78 15-26 0 0,22 7-19 0 0,-131 2 0 0 0,184 6 0 0 0,-181-11 0 0 0,121 5 0 0 0,38 2 21 0 0,1-1 1 0 0,-76-20-1 0 0,76 15-21 0 0,0 1 0 0 0,-51-3 0 0 0,-88 2 0 0 0,-4 0 0 0 0,-42-6 0 0 0,137 11 0 0 0,-21 8 0 0 0,6 0 0 0 0,11 0 0 0 0,72 0 0 0 0,14-2 0 0 0,1 0 0 0 0,0 0 0 0 0,0-1 0 0 0,-15 0 0 0 0,-206-6 0 0 0,202 8 0 0 0,-76 3 0 0 0,-280 25 0 0 0,295-22 0 0 0,-148 3 0 0 0,105-9 0 0 0,-97-2 0 0 0,37 3 0 0 0,164-2 0 0 0,-289 20 0 0 0,110-5 0 0 0,-59-7 0 0 0,88-5 0 0 0,140-3 0 0 0,-220 0 0 0 0,-45-36 64 0 0,175 20-64 0 0,116 14 0 0 0,-236 1 113 0 0,181 3-98 0 0,-1-1-97 0 0,-1-3 0 0 0,1-2 0 0 0,-90-16 0 0 0,117 13-660 0 0,-19 4-5981 0 0,20 1 1362 0 0,-23-3-1277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5:31.982"/>
    </inkml:context>
    <inkml:brush xml:id="br0">
      <inkml:brushProperty name="width" value="0.1" units="cm"/>
      <inkml:brushProperty name="height" value="0.1" units="cm"/>
      <inkml:brushProperty name="color" value="#F4F91B"/>
    </inkml:brush>
  </inkml:definitions>
  <inkml:trace contextRef="#ctx0" brushRef="#br0">56 21 22287 0 0,'0'0'1984'0'0,"-18"-5"-1592"0"0,7 1-312 0 0,-1 0 32 0 0,-2-3 8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5:32.405"/>
    </inkml:context>
    <inkml:brush xml:id="br0">
      <inkml:brushProperty name="width" value="0.1" units="cm"/>
      <inkml:brushProperty name="height" value="0.1" units="cm"/>
      <inkml:brushProperty name="color" value="#F4F91B"/>
    </inkml:brush>
  </inkml:definitions>
  <inkml:trace contextRef="#ctx0" brushRef="#br0">1683 93 21535 0 0,'-72'-24'2936'0'0,"70"24"-2308"0"0,-2-1 32 0 0,-5 1-478 0 0,-248-11 1443 0 0,111 13-1351 0 0,-89 4 213 0 0,168 2-103 0 0,-110 29 0 0 0,22-4 21 0 0,-19-12-327 0 0,146-20-66 0 0,0-1 0 0 0,0-2 1 0 0,0-1-1 0 0,-34-7 0 0 0,28-2-892 0 0,11 0-1809 0 0,1-2 1 0 0,0 0-1 0 0,-34-28 1 0 0,3-14-3806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5:33.393"/>
    </inkml:context>
    <inkml:brush xml:id="br0">
      <inkml:brushProperty name="width" value="0.1" units="cm"/>
      <inkml:brushProperty name="height" value="0.1" units="cm"/>
      <inkml:brushProperty name="color" value="#F4F91B"/>
    </inkml:brush>
  </inkml:definitions>
  <inkml:trace contextRef="#ctx0" brushRef="#br0">698 0 26063 0 0,'-4'1'2004'0'0,"-40"4"-1136"0"0,-18 0-868 0 0,-180 8 0 0 0,159-14 0 0 0,-96 2 0 0 0,122-1 0 0 0,31-1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35:28.973"/>
    </inkml:context>
    <inkml:brush xml:id="br0">
      <inkml:brushProperty name="width" value="0.1" units="cm"/>
      <inkml:brushProperty name="height" value="0.1" units="cm"/>
      <inkml:brushProperty name="color" value="#E71224"/>
    </inkml:brush>
  </inkml:definitions>
  <inkml:trace contextRef="#ctx0" brushRef="#br0">81 1 10047 0 0,'0'2'135'0'0,"-2"0"0"0"0,1 0 0 0 0,0 0-1 0 0,0 0 1 0 0,-1 0 0 0 0,1 0 0 0 0,-1 0-1 0 0,1 0 1 0 0,-1 0 0 0 0,0-1 0 0 0,0 1-1 0 0,0-1 1 0 0,0 1 0 0 0,0-1 0 0 0,0 0-1 0 0,0 0 1 0 0,0 0 0 0 0,0 0 0 0 0,-1 0-1 0 0,1 0 1 0 0,-4 0 0 0 0,2 0-93 0 0,1 1 0 0 0,-1-1-1 0 0,1 1 1 0 0,-1-1 0 0 0,1 1 0 0 0,0 0 0 0 0,-1 0 0 0 0,-3 4 0 0 0,6-5 109 0 0,1 0 0 0 0,-1 0 0 0 0,1-1 0 0 0,0 1 0 0 0,-1 0 0 0 0,1 0 0 0 0,0 0 0 0 0,0 0 0 0 0,-1-1 0 0 0,1 1 0 0 0,0 0 0 0 0,0 0 0 0 0,0 0 0 0 0,0 0 0 0 0,0 0 0 0 0,1 0 0 0 0,-1-1 0 0 0,0 1 0 0 0,0 0 0 0 0,0 0 0 0 0,1 0 0 0 0,-1-1 0 0 0,0 1 0 0 0,1 0 0 0 0,-1 0 0 0 0,1 0 1 0 0,-1-1-1 0 0,1 1 0 0 0,-1 0 0 0 0,1-1 0 0 0,-1 1 0 0 0,2 0 0 0 0,23 24-999 0 0,-21-23 702 0 0,0 3 285 0 0,2-1 1 0 0,-1 1-1 0 0,0-1 0 0 0,1-1 0 0 0,0 1 0 0 0,0-1 0 0 0,0 0 0 0 0,0 0 0 0 0,0-1 1 0 0,0 1-1 0 0,1-1 0 0 0,-1-1 0 0 0,8 2 0 0 0,120 8 967 0 0,-6 0-348 0 0,-95-8-618 0 0,-13-1-2 0 0,26 5 0 0 0,-24-2 19 0 0,24 0 0 0 0,16 4 65 0 0,-34-4-89 0 0,32 2 0 0 0,-25-4-91 0 0,7 1 13 0 0,-22-3-32 0 0,0 1 0 0 0,39 10 0 0 0,73 22 41 0 0,-21-17-64 0 0,-65-12 0 0 0,47 13 0 0 0,-66-13 2 0 0,35 4 0 0 0,-24-5 47 0 0,0-1-47 0 0,1-2 0 0 0,0-2 0 0 0,-1-1 0 0 0,1-2-1 0 0,60-14 1 0 0,-73 14 28 0 0,30-1-1 0 0,-23 2-24 0 0,-9 3-5 0 0,-1 0 0 0 0,1 1 0 0 0,0 2 0 0 0,42 9 0 0 0,-55-10 0 0 0,96 10 0 0 0,-85-9 0 0 0,0-2 0 0 0,0 0 0 0 0,41-5 0 0 0,5 1 0 0 0,101-2 0 0 0,57 6 0 0 0,-131-5 0 0 0,-32 1 0 0 0,-32 0 7 0 0,60-13 0 0 0,-64 11 32 0 0,127-33-27 0 0,-96 21 9 0 0,1 3 0 0 0,83-8 0 0 0,-107 19-8 0 0,471-53 38 0 0,-415 40-19 0 0,147-4 0 0 0,-130 12-32 0 0,-6-1 0 0 0,-22 2 0 0 0,12 0 0 0 0,-85 7 3 0 0,107-4 47 0 0,-103 3-31 0 0,-6 1-11 0 0,0-1 0 0 0,0 1 0 0 0,0-1 0 0 0,0 0 0 0 0,-1-1 0 0 0,6-1 0 0 0,-5 4 6 0 0,-5-1-13 0 0,1 0 0 0 0,-1 0 0 0 0,0 0-1 0 0,0 0 1 0 0,0 0 0 0 0,0 0 0 0 0,0 0 0 0 0,1 0-1 0 0,-1 0 1 0 0,0 0 0 0 0,0 0 0 0 0,0 0 0 0 0,0 0-1 0 0,0 0 1 0 0,1 0 0 0 0,-1 0 0 0 0,0 0 0 0 0,0 0-1 0 0,0 0 1 0 0,0 0 0 0 0,0 0 0 0 0,1 0 0 0 0,-1 0-1 0 0,0 0 1 0 0,0 0 0 0 0,0 0 0 0 0,0 0 0 0 0,0 0-1 0 0,1 0 1 0 0,-1-1 0 0 0,0 1 0 0 0,0 0 0 0 0,0 0-1 0 0,0 0 1 0 0,0 0 0 0 0,0 0 0 0 0,0 0 0 0 0,0 0-1 0 0,1-1 1 0 0,-1 1 0 0 0,0 0 0 0 0,0 0 0 0 0,0 0-1 0 0,0 0 1 0 0,0 0 0 0 0,0-1 0 0 0,0 1 0 0 0,0 0-1 0 0,0-2 11 0 0,-1 2-11 0 0,1 0 0 0 0,0 0 0 0 0,0-1 0 0 0,0 1 0 0 0,0 0 0 0 0,0 0 0 0 0,0 0 0 0 0,0 0 0 0 0,0 0 0 0 0,0-1 0 0 0,0 1 0 0 0,0 0 0 0 0,0 0 0 0 0,0 0 0 0 0,0 0 0 0 0,0 0 0 0 0,0 0 0 0 0,0-1 0 0 0,0 1 0 0 0,1 0 0 0 0,-1 0 0 0 0,0 0 0 0 0,0 0 0 0 0,0 0 0 0 0,0 0 0 0 0,0 0 0 0 0,0 0 0 0 0,0 0 0 0 0,0-1 0 0 0,1 1 0 0 0,-1 0 0 0 0,0 0 0 0 0,0 0 0 0 0,0 0 0 0 0,0 0 0 0 0,0 0 0 0 0,1 0 0 0 0,-1 0 0 0 0,0 0 0 0 0,0 0 0 0 0,0 0 0 0 0,0 0 0 0 0,0 0 0 0 0,0 0 0 0 0,1 0 0 0 0,-1 0 0 0 0,0 0 0 0 0,7 5 0 0 0,-4 2 0 0 0,-3-7 0 0 0,-1 0 0 0 0,1 1 0 0 0,0-1 0 0 0,0 0 0 0 0,-1 0 0 0 0,1 1 0 0 0,0-1 0 0 0,-1 0 0 0 0,1 0 0 0 0,0 1 0 0 0,-1-1 0 0 0,1 0 0 0 0,0 0 0 0 0,-1 0 0 0 0,1 0 0 0 0,-1 0 0 0 0,1 0 0 0 0,0 0 0 0 0,-1 0 0 0 0,1 1 0 0 0,-1-1 0 0 0,1 0 0 0 0,0-1 0 0 0,-1 1 0 0 0,0 0 0 0 0,-10 2-81 0 0,0 0-1 0 0,1 0 0 0 0,-1 1 1 0 0,-12 4-1 0 0,19-5 70 0 0,-12 5-8 0 0,1 3 20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37:58.195"/>
    </inkml:context>
    <inkml:brush xml:id="br0">
      <inkml:brushProperty name="width" value="0.1" units="cm"/>
      <inkml:brushProperty name="height" value="0.1" units="cm"/>
      <inkml:brushProperty name="color" value="#E71224"/>
    </inkml:brush>
  </inkml:definitions>
  <inkml:trace contextRef="#ctx0" brushRef="#br0">4 8 5151 0 0,'-2'-2'456'0'0,"1"-3"-360"0"0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5:34.808"/>
    </inkml:context>
    <inkml:brush xml:id="br0">
      <inkml:brushProperty name="width" value="0.1" units="cm"/>
      <inkml:brushProperty name="height" value="0.1" units="cm"/>
      <inkml:brushProperty name="color" value="#F4F91B"/>
    </inkml:brush>
  </inkml:definitions>
  <inkml:trace contextRef="#ctx0" brushRef="#br0">12 1 2303 0 0,'-6'0'200'0'0,"0"0"-200"0"0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5:35.513"/>
    </inkml:context>
    <inkml:brush xml:id="br0">
      <inkml:brushProperty name="width" value="0.1" units="cm"/>
      <inkml:brushProperty name="height" value="0.1" units="cm"/>
      <inkml:brushProperty name="color" value="#F4F91B"/>
    </inkml:brush>
  </inkml:definitions>
  <inkml:trace contextRef="#ctx0" brushRef="#br0">2716 270 23727 0 0,'0'0'2473'0'0,"-3"-2"-2387"0"0,-4-2-151 0 0,-1 1 0 0 0,1 0 0 0 0,-1 0 0 0 0,0 0 0 0 0,0 1 0 0 0,0 0 0 0 0,0 1 0 0 0,0 0 0 0 0,0 0 0 0 0,0 1 0 0 0,-8 0 1 0 0,-19 2 670 0 0,-43 9 1 0 0,50-7-581 0 0,3 0 82 0 0,-141 18 398 0 0,131-20-354 0 0,-1-1 0 0 0,-61-6 0 0 0,52-2 63 0 0,-1 3-1 0 0,1 1 0 0 0,-1 2 0 0 0,-52 7 0 0 0,-93 7 197 0 0,100-9-198 0 0,26-4 32 0 0,0-3 1 0 0,-115-20-1 0 0,4 0 51 0 0,-202-16 508 0 0,70-22 32 0 0,242 46-1069 0 0,-76-9-1 0 0,107 21 297 0 0,-39 2-1 0 0,16 2-67 0 0,56-1-417 0 0,7-7-1506 0 0,-2 3 1313 0 0,15-25-3771 0 0,-10 0-1764 0 0,-5-4-474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5:36.976"/>
    </inkml:context>
    <inkml:brush xml:id="br0">
      <inkml:brushProperty name="width" value="0.1" units="cm"/>
      <inkml:brushProperty name="height" value="0.1" units="cm"/>
      <inkml:brushProperty name="color" value="#F4F91B"/>
    </inkml:brush>
  </inkml:definitions>
  <inkml:trace contextRef="#ctx0" brushRef="#br0">1 0 2303 0 0,'0'0'200'0'0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5:37.825"/>
    </inkml:context>
    <inkml:brush xml:id="br0">
      <inkml:brushProperty name="width" value="0.1" units="cm"/>
      <inkml:brushProperty name="height" value="0.1" units="cm"/>
      <inkml:brushProperty name="color" value="#F4F91B"/>
    </inkml:brush>
  </inkml:definitions>
  <inkml:trace contextRef="#ctx0" brushRef="#br0">3072 45 21967 0 0,'0'0'2728'0'0,"-1"-3"-2568"0"0,-1 1-73 0 0,2 2-29 0 0,-1-1 0 0 0,0 0 0 0 0,0 0 0 0 0,1 0 0 0 0,-1 0 0 0 0,0 0-1 0 0,1 0 1 0 0,-1 0 0 0 0,1 0 0 0 0,0 0 0 0 0,-1 0 0 0 0,0-2 0 0 0,-2 5 54 0 0,-12 4-1 0 0,11-5 305 0 0,1 2-319 0 0,-11 8-1 0 0,11-8 192 0 0,2-3-283 0 0,1 0 0 0 0,0 0 1 0 0,-1 0-1 0 0,1 0 0 0 0,-1 0 0 0 0,1 0 0 0 0,0 0 1 0 0,-1 0-1 0 0,1 0 0 0 0,0 1 0 0 0,-1-1 1 0 0,1 0-1 0 0,0 0 0 0 0,-1 0 0 0 0,1 0 0 0 0,0 1 1 0 0,-1-1-1 0 0,1 0 0 0 0,0 0 0 0 0,0 0 0 0 0,-1 1 1 0 0,1-1-1 0 0,0 0 0 0 0,-1 1 0 0 0,1 0 9 0 0,-1-1-1 0 0,1 0 1 0 0,0 1 0 0 0,-1-1 0 0 0,1 1-1 0 0,-1-1 1 0 0,1 0 0 0 0,-1 1-1 0 0,1-1 1 0 0,-1 0 0 0 0,1 1-1 0 0,-1-1 1 0 0,1 0 0 0 0,-1 0-1 0 0,1 0 1 0 0,-1 0 0 0 0,0 1-1 0 0,1-1 1 0 0,-1 0 0 0 0,1 0-1 0 0,-1 0 1 0 0,0 0 0 0 0,1 0-1 0 0,-2-1 1 0 0,-40 5 522 0 0,-53 11 0 0 0,-39 22 27 0 0,96-24-473 0 0,34-12-73 0 0,-4 2 32 0 0,1-1 0 0 0,-1 1-1 0 0,0-1 1 0 0,0-1-1 0 0,-15 2 1 0 0,17-3-19 0 0,-17 2 23 0 0,-3 3-42 0 0,-2-1-11 0 0,-1-2 0 0 0,2 0 0 0 0,-16 3-9 0 0,40-4 38 0 0,-13-2 146 0 0,-35 1 437 0 0,25 1-534 0 0,-3 0-56 0 0,-37 3 31 0 0,-146 9 26 0 0,-115 0 367 0 0,177-21-356 0 0,-120-3 95 0 0,193 9-160 0 0,1-3 0 0 0,-139-29 0 0 0,178 28 26 0 0,-1 1 1 0 0,0 2 0 0 0,1 1 0 0 0,-46 5 0 0 0,-148 25 95 0 0,72-6-20 0 0,141-20-116 0 0,0 0 0 0 0,0-2 1 0 0,-26-2-1 0 0,36 1-67 0 0,0-1 1 0 0,0 1-1 0 0,0-1 0 0 0,0-1 0 0 0,1 0 1 0 0,-1 0-1 0 0,1 0 0 0 0,-1-1 1 0 0,-12-9-1 0 0,-20-20-1868 0 0,33 25 57 0 0,-1 0-1 0 0,1-1 1 0 0,0 0 0 0 0,1 0 0 0 0,-6-12-1 0 0,-10-23-4684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5:40.592"/>
    </inkml:context>
    <inkml:brush xml:id="br0">
      <inkml:brushProperty name="width" value="0.1" units="cm"/>
      <inkml:brushProperty name="height" value="0.1" units="cm"/>
      <inkml:brushProperty name="color" value="#F4F91B"/>
    </inkml:brush>
  </inkml:definitions>
  <inkml:trace contextRef="#ctx0" brushRef="#br0">2333 302 21535 0 0,'-7'-4'278'0'0,"1"1"0"0"0,-1-1 0 0 0,1 0-1 0 0,0-1 1 0 0,0 0 0 0 0,0 0 0 0 0,0 0 0 0 0,1 0-1 0 0,0-1 1 0 0,-7-10 0 0 0,-6-15 143 0 0,13 22-245 0 0,0 1 0 0 0,0 0 0 0 0,-6-7 0 0 0,8 12-112 0 0,1 0-1 0 0,-1 1 1 0 0,0-1-1 0 0,0 1 1 0 0,0 0 0 0 0,0 0-1 0 0,-1 0 1 0 0,1 0-1 0 0,0 0 1 0 0,-1 1-1 0 0,-4-2 1 0 0,-8-1 216 0 0,0 1 1 0 0,-27-2-1 0 0,24 3-767 0 0,-27-6 0 0 0,33 5 867 0 0,-1 1 0 0 0,1 0 0 0 0,0 1 0 0 0,0 0 0 0 0,-17 2 0 0 0,-63 12-286 0 0,50-6 189 0 0,9-2-179 0 0,-1-3 1 0 0,1-1-1 0 0,-41-4 0 0 0,-102-18 345 0 0,174 21-442 0 0,-167-34 136 0 0,97 18-139 0 0,6 4 308 0 0,0 3 0 0 0,-1 3 0 0 0,-96 3 0 0 0,76 3-173 0 0,-1-3-1 0 0,-108-20 1 0 0,182 21-203 0 0,-2-1-170 0 0,-1 1 0 0 0,0 0 0 0 0,0 2 1 0 0,-32 2-1 0 0,-175 19-11169 0 0,124-12 4535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5:41.432"/>
    </inkml:context>
    <inkml:brush xml:id="br0">
      <inkml:brushProperty name="width" value="0.1" units="cm"/>
      <inkml:brushProperty name="height" value="0.1" units="cm"/>
      <inkml:brushProperty name="color" value="#F4F91B"/>
    </inkml:brush>
  </inkml:definitions>
  <inkml:trace contextRef="#ctx0" brushRef="#br0">1972 0 22807 0 0,'-121'18'3505'0'0,"62"-11"-3079"0"0,-1-3 1 0 0,-104-5-1 0 0,-204-7 114 0 0,144 8 1080 0 0,-64 7-1314 0 0,217-1-221 0 0,0 4-1 0 0,-71 20 1 0 0,-8 18-2082 0 0,56-16-1597 0 0,17-9-2728 0 0,-5 2-309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5:43.016"/>
    </inkml:context>
    <inkml:brush xml:id="br0">
      <inkml:brushProperty name="width" value="0.1" units="cm"/>
      <inkml:brushProperty name="height" value="0.1" units="cm"/>
      <inkml:brushProperty name="color" value="#F4F91B"/>
    </inkml:brush>
  </inkml:definitions>
  <inkml:trace contextRef="#ctx0" brushRef="#br0">1308 5 20903 0 0,'0'0'2432'0'0,"-2"-1"-2303"0"0,-65-2 854 0 0,64 3-871 0 0,-1 1-3 0 0,-8 1-38 0 0,0 1 144 0 0,0 0-1 0 0,-14 6 1 0 0,-61 24 801 0 0,76-30-891 0 0,-1 1-1 0 0,0-2 1 0 0,0 0-1 0 0,-19 2 1 0 0,6-2 49 0 0,-85 14 625 0 0,-170 19 669 0 0,235-34-1365 0 0,1-1-1 0 0,-78-11 1 0 0,36 2 0 0 0,59 7-1042 0 0,-97-11 3040 0 0,62 1-4545 0 0,3-6-8001 0 0,38 9 3897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5:43.797"/>
    </inkml:context>
    <inkml:brush xml:id="br0">
      <inkml:brushProperty name="width" value="0.1" units="cm"/>
      <inkml:brushProperty name="height" value="0.1" units="cm"/>
      <inkml:brushProperty name="color" value="#F4F91B"/>
    </inkml:brush>
  </inkml:definitions>
  <inkml:trace contextRef="#ctx0" brushRef="#br0">2323 0 21655 0 0,'-4'1'992'0'0,"-31"0"541"0"0,-24 4-1161 0 0,-378 44 931 0 0,334-29-859 0 0,-206 30 464 0 0,172-36-672 0 0,-327 41 884 0 0,-27-9-553 0 0,279-42-8679 0 0,141-4-907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5:45.126"/>
    </inkml:context>
    <inkml:brush xml:id="br0">
      <inkml:brushProperty name="width" value="0.1" units="cm"/>
      <inkml:brushProperty name="height" value="0.1" units="cm"/>
      <inkml:brushProperty name="color" value="#F4F91B"/>
    </inkml:brush>
  </inkml:definitions>
  <inkml:trace contextRef="#ctx0" brushRef="#br0">1 10 15087 0 0,'5'0'1344'0'0,"1"-2"-1080"0"0,-1 0-264 0 0,1 0 0 0 0,-2 1 384 0 0,-3-1 16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5:45.675"/>
    </inkml:context>
    <inkml:brush xml:id="br0">
      <inkml:brushProperty name="width" value="0.1" units="cm"/>
      <inkml:brushProperty name="height" value="0.1" units="cm"/>
      <inkml:brushProperty name="color" value="#F4F91B"/>
    </inkml:brush>
  </inkml:definitions>
  <inkml:trace contextRef="#ctx0" brushRef="#br0">1067 32 21279 0 0,'-33'-11'2521'0'0,"3"3"-2022"0"0,17 4-167 0 0,0 1 0 0 0,-15-3 0 0 0,19 7-129 0 0,-1-1 1 0 0,0 2-1 0 0,1-1 0 0 0,-1 1 0 0 0,1 0 1 0 0,-1 1-1 0 0,1 0 0 0 0,-12 6 0 0 0,-18 5 373 0 0,-25 10-109 0 0,43-18-232 0 0,-1-1 1 0 0,0-1-1 0 0,1-2 0 0 0,-1 0 0 0 0,0-1 0 0 0,-31-2 1 0 0,-136-5 325 0 0,-88-8 228 0 0,267 12-787 0 0,0 0-1 0 0,1-1 0 0 0,-1 0 1 0 0,1 0-1 0 0,0-1 0 0 0,0-1 1 0 0,-11-6-1 0 0,15 8-1 0 0,-5-2 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37:59.145"/>
    </inkml:context>
    <inkml:brush xml:id="br0">
      <inkml:brushProperty name="width" value="0.1" units="cm"/>
      <inkml:brushProperty name="height" value="0.1" units="cm"/>
      <inkml:brushProperty name="color" value="#E71224"/>
    </inkml:brush>
  </inkml:definitions>
  <inkml:trace contextRef="#ctx0" brushRef="#br0">1 203 10479 0 0,'3'-6'214'0'0,"0"-1"-1"0"0,1 1 0 0 0,0 0 1 0 0,0 1-1 0 0,10-11 0 0 0,-13 15-94 0 0,1-1 1 0 0,0 1-1 0 0,0 0 0 0 0,0-1 0 0 0,-1 1 0 0 0,1 0 0 0 0,0 1 1 0 0,0-1-1 0 0,0 0 0 0 0,1 0 0 0 0,-1 1 0 0 0,0-1 0 0 0,0 1 1 0 0,0 0-1 0 0,0 0 0 0 0,3 0 0 0 0,38 5 3749 0 0,-14-1-1564 0 0,-11-3-2606 0 0,1-1 0 0 0,23-3 0 0 0,-38 3 504 0 0,1 0 0 0 0,0 0-1 0 0,0 1 1 0 0,9 1 0 0 0,-10-1-46 0 0,1 0 0 0 0,0 0 0 0 0,-1-1 0 0 0,1 0 0 0 0,7 0 1 0 0,12-5 195 0 0,-1 0 0 0 0,25-10 1 0 0,2-1 293 0 0,-25 12 2255 0 0,13 2-3083 0 0,12-2-2059 0 0,-45 3 2552 0 0,0 0 0 0 0,0 0 0 0 0,0-1 1 0 0,7-3-1 0 0,49-21 2176 0 0,2 3-3670 0 0,-59 22 1112 0 0,32-11 11 0 0,0 1-1 0 0,48-7 1 0 0,-53 15 137 0 0,0 2 1 0 0,34 3-1 0 0,-1 0-3 0 0,-46-1-70 0 0,26 4-1 0 0,-10 0 65 0 0,72 12 140 0 0,-82-15-177 0 0,-9-1 25 0 0,1 1 0 0 0,0 0 1 0 0,23 7-1 0 0,10 4 8 0 0,-28-6-19 0 0,44 7-1 0 0,-15-3-5 0 0,2-1 19 0 0,104 7-1 0 0,-105-13-44 0 0,232 28-13 0 0,-208-15 0 0 0,-51-11 0 0 0,0 0 0 0 0,27 2 0 0 0,228 11 11 0 0,-201-14 302 0 0,-37 2 63 0 0,-31-4-250 0 0,0-1-1 0 0,20 1 1 0 0,-17-5-107 0 0,-10-2 23 0 0,-4 3-56 0 0,0 0 0 0 0,0 0 0 0 0,0 0 0 0 0,0 0 0 0 0,0 1 0 0 0,0-1 0 0 0,0 0 0 0 0,0 0 0 0 0,0 1 1 0 0,0-1-1 0 0,0 0 0 0 0,0 1 0 0 0,-2-1 0 0 0,-38-18-3986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5:46.523"/>
    </inkml:context>
    <inkml:brush xml:id="br0">
      <inkml:brushProperty name="width" value="0.1" units="cm"/>
      <inkml:brushProperty name="height" value="0.1" units="cm"/>
      <inkml:brushProperty name="color" value="#F4F91B"/>
    </inkml:brush>
  </inkml:definitions>
  <inkml:trace contextRef="#ctx0" brushRef="#br0">3139 132 22463 0 0,'-56'-21'2616'0'0,"23"10"-2408"0"0,0 2 0 0 0,-40-5 0 0 0,-71 2 45 0 0,20 3 1206 0 0,-88-9-963 0 0,115 10-181 0 0,59 3-82 0 0,0 3 0 0 0,-37 1-1 0 0,29 2-83 0 0,1-2 0 0 0,-56-9 0 0 0,53 4-43 0 0,-82 0 0 0 0,52 8-66 0 0,-53 4 48 0 0,66-2-72 0 0,24-2 8 0 0,-54 10 0 0 0,40-2 29 0 0,-43 10 91 0 0,73-14-96 0 0,1-2 0 0 0,-49 4 0 0 0,-53-7 191 0 0,10-1-123 0 0,-112 3-52 0 0,103-13 96 0 0,-33 0 64 0 0,99 8-1080 0 0,-126-2 1709 0 0,123 4-4717 0 0,0 2-4753 0 0,23 0 1965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5:48.312"/>
    </inkml:context>
    <inkml:brush xml:id="br0">
      <inkml:brushProperty name="width" value="0.1" units="cm"/>
      <inkml:brushProperty name="height" value="0.1" units="cm"/>
      <inkml:brushProperty name="color" value="#F4F91B"/>
    </inkml:brush>
  </inkml:definitions>
  <inkml:trace contextRef="#ctx0" brushRef="#br0">2901 0 21767 0 0,'-13'2'804'0'0,"-1"-1"-1"0"0,-25 0 1 0 0,-1-1-695 0 0,-27 4 163 0 0,25-3-46 0 0,0 2 0 0 0,-1 2 0 0 0,-48 12 0 0 0,-18 7 349 0 0,13-4 170 0 0,30-5-524 0 0,-1-3 1 0 0,-107 5-1 0 0,-95-1-221 0 0,199-12 0 0 0,-474 5 0 0 0,451-17 0 0 0,34 2 0 0 0,-64 3 0 0 0,-423 31 0 0 0,458-18 0 0 0,46-4 0 0 0,-75 0 0 0 0,93-8 0 0 0,1-3 0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5:49.972"/>
    </inkml:context>
    <inkml:brush xml:id="br0">
      <inkml:brushProperty name="width" value="0.1" units="cm"/>
      <inkml:brushProperty name="height" value="0.1" units="cm"/>
      <inkml:brushProperty name="color" value="#F4F91B"/>
    </inkml:brush>
  </inkml:definitions>
  <inkml:trace contextRef="#ctx0" brushRef="#br0">2058 33 21135 0 0,'-9'0'272'0'0,"0"1"1"0"0,1-1-1 0 0,-1 0 0 0 0,0-1 0 0 0,1 0 0 0 0,-1-1 0 0 0,1 0 1 0 0,-1 0-1 0 0,-7-3 0 0 0,-31-7 707 0 0,24 8-757 0 0,-1 2-1 0 0,1 0 0 0 0,0 1 1 0 0,-1 2-1 0 0,-26 3 0 0 0,-116 10 794 0 0,-21 3-343 0 0,180-15-623 0 0,-223 27 654 0 0,184-26-633 0 0,1-2 1 0 0,-1-1 0 0 0,-49-9 0 0 0,-36-3 598 0 0,-186 5 0 0 0,218 8-530 0 0,97-1-138 0 0,-131 3 94 0 0,103-1-70 0 0,0 1 1 0 0,-42 11-1 0 0,31 1-4782 0 0,5-1-2480 0 0,0-4 543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5:53.725"/>
    </inkml:context>
    <inkml:brush xml:id="br0">
      <inkml:brushProperty name="width" value="0.1" units="cm"/>
      <inkml:brushProperty name="height" value="0.1" units="cm"/>
      <inkml:brushProperty name="color" value="#F4F91B"/>
    </inkml:brush>
  </inkml:definitions>
  <inkml:trace contextRef="#ctx0" brushRef="#br0">3979 191 20815 0 0,'-14'-19'3331'0'0,"8"13"-3187"0"0,0 0-1 0 0,-1 0 1 0 0,1 1-1 0 0,-1 0 1 0 0,-14-7-1 0 0,13 8 31 0 0,-31-13 579 0 0,18 9-221 0 0,-39-18 1 0 0,45 20-363 0 0,1 1-1 0 0,-1 0 1 0 0,0 1-1 0 0,-16-1 0 0 0,-5-3 72 0 0,-128-19 284 0 0,-176 10 2534 0 0,223 28-2766 0 0,-3-3-2055 0 0,-172 1 2106 0 0,178-7 1213 0 0,42 1-1377 0 0,-72 13 1 0 0,88-9-1505 0 0,-243 8 1228 0 0,142-11 115 0 0,117-1 12 0 0,0 3 0 0 0,-47 12 0 0 0,-38 6 28 0 0,-85-13-59 0 0,103-9 0 0 0,-51 0 0 0 0,135-2 0 0 0,-32-4 0 0 0,20 0 0 0 0,-136-12 0 0 0,-3-2 74 0 0,34 3-20 0 0,-53 5 162 0 0,-3 16-699 0 0,194-6 358 0 0,1 0-1 0 0,-1 0 0 0 0,1 0 1 0 0,-1 0-1 0 0,1 1 0 0 0,-1-1 1 0 0,1 1-1 0 0,0-1 0 0 0,-1 1 1 0 0,-2 1-1 0 0,-6 6-3630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5:55.417"/>
    </inkml:context>
    <inkml:brush xml:id="br0">
      <inkml:brushProperty name="width" value="0.1" units="cm"/>
      <inkml:brushProperty name="height" value="0.1" units="cm"/>
      <inkml:brushProperty name="color" value="#F4F91B"/>
    </inkml:brush>
  </inkml:definitions>
  <inkml:trace contextRef="#ctx0" brushRef="#br0">3549 305 9295 0 0,'-2'-4'395'0'0,"1"4"-372"0"0,1-1 0 0 0,0 1 0 0 0,0 0 0 0 0,-1-1 0 0 0,1 1-1 0 0,0 0 1 0 0,0 0 0 0 0,-1-1 0 0 0,1 1 0 0 0,0 0 0 0 0,0-1 0 0 0,0 1-1 0 0,0-1 1 0 0,-1 1 0 0 0,1 0 0 0 0,0-1 0 0 0,0 1 0 0 0,0 0 0 0 0,0-1 0 0 0,0 1-1 0 0,0-1 1 0 0,0 1 0 0 0,0 0 0 0 0,0-1 0 0 0,0 0 0 0 0,2-1 236 0 0,-2 1-252 0 0,0 1 0 0 0,0-1 0 0 0,1 1-1 0 0,-1-1 1 0 0,0 1 0 0 0,0-1 0 0 0,1 1 0 0 0,-1 0-1 0 0,0-1 1 0 0,1 1 0 0 0,-1 0 0 0 0,0-1 0 0 0,1 1 0 0 0,-1 0-1 0 0,1-1 1 0 0,-1 1 0 0 0,0 0 0 0 0,1 0 0 0 0,-1-1 0 0 0,2 1-1 0 0,-1-1-22 0 0,1 0 0 0 0,0 1-1 0 0,0-1 1 0 0,-1 0 0 0 0,1 0-1 0 0,-1 0 1 0 0,1 0 0 0 0,-1-1-1 0 0,1 1 1 0 0,-1 0 0 0 0,0-1-1 0 0,1 1 1 0 0,-1-1 0 0 0,0 1-1 0 0,0-1 1 0 0,0 0 0 0 0,0 1-1 0 0,0-1 1 0 0,-1 0 0 0 0,1 0-1 0 0,0-2 1 0 0,0 1 204 0 0,-1 0-1 0 0,1 0 0 0 0,-1 1 1 0 0,0-1-1 0 0,0 0 1 0 0,0 0-1 0 0,-1-4 1 0 0,-4-10 4737 0 0,4 17-4809 0 0,0 0 1 0 0,0 0-1 0 0,1 0 1 0 0,-1 0-1 0 0,0 0 1 0 0,0 0-1 0 0,0 0 1 0 0,1 0 0 0 0,-1 0-1 0 0,0 1 1 0 0,0-1-1 0 0,0 0 1 0 0,1 0-1 0 0,-1 1 1 0 0,0-1-1 0 0,1 1 1 0 0,-1-1 0 0 0,-1 1-1 0 0,-5 2-132 0 0,4-2 15 0 0,0 0 0 0 0,0 0 1 0 0,0 0-1 0 0,0 0 0 0 0,0 0 0 0 0,1 1 0 0 0,-4 1 0 0 0,4-2 11 0 0,0 0-1 0 0,0 0 0 0 0,0 1 0 0 0,0-1 1 0 0,0-1-1 0 0,0 1 0 0 0,-1 0 0 0 0,1-1 1 0 0,0 1-1 0 0,-1-1 0 0 0,1 1 0 0 0,0-1 1 0 0,-5 0-1 0 0,-74-14 3843 0 0,46 10-3404 0 0,0 1 0 0 0,0 2 1 0 0,-36 4-1 0 0,50-2-276 0 0,4 1-15 0 0,-1-1 1 0 0,1-1-1 0 0,-1 0 0 0 0,0-1 0 0 0,1-1 0 0 0,-21-5 0 0 0,8-1 111 0 0,-31-3 0 0 0,25 5-148 0 0,19 3-32 0 0,-32 1-1 0 0,7 1 37 0 0,-353-49 1028 0 0,325 39-970 0 0,39 7-61 0 0,0-1 0 0 0,1-2 0 0 0,-36-12 0 0 0,47 12 37 0 0,-1 1 0 0 0,0 1 0 0 0,-31-4-1 0 0,-63 1-19 0 0,68 6-20 0 0,-62-12 1 0 0,65 8 25 0 0,-21-6 40 0 0,49 8-175 0 0,0 1-1 0 0,0 1 1 0 0,0 0 0 0 0,-1 1 0 0 0,-26 2 0 0 0,-90 6 583 0 0,122-5-580 0 0,0 0 0 0 0,-20 6-1 0 0,-14 4 18 0 0,-255 18 251 0 0,222-25-235 0 0,18 0 63 0 0,-83-4-1 0 0,-77 0 276 0 0,-56 17-63 0 0,180-11-239 0 0,-31 0 19 0 0,112-7-1010 0 0,0-1 0 0 0,0 0 0 0 0,0-1 0 0 0,-22-6-1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6:15.367"/>
    </inkml:context>
    <inkml:brush xml:id="br0">
      <inkml:brushProperty name="width" value="0.1" units="cm"/>
      <inkml:brushProperty name="height" value="0.1" units="cm"/>
      <inkml:brushProperty name="color" value="#F4F91B"/>
    </inkml:brush>
  </inkml:definitions>
  <inkml:trace contextRef="#ctx0" brushRef="#br0">2 4 3679 0 0,'0'0'328'0'0,"-2"-4"-264"0"0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6:15.765"/>
    </inkml:context>
    <inkml:brush xml:id="br0">
      <inkml:brushProperty name="width" value="0.1" units="cm"/>
      <inkml:brushProperty name="height" value="0.1" units="cm"/>
      <inkml:brushProperty name="color" value="#F4F91B"/>
    </inkml:brush>
  </inkml:definitions>
  <inkml:trace contextRef="#ctx0" brushRef="#br0">5 1 4143 0 0,'-2'1'368'0'0,"0"-1"-296"0"0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6:22.323"/>
    </inkml:context>
    <inkml:brush xml:id="br0">
      <inkml:brushProperty name="width" value="0.1" units="cm"/>
      <inkml:brushProperty name="height" value="0.1" units="cm"/>
      <inkml:brushProperty name="color" value="#F4F91B"/>
    </inkml:brush>
  </inkml:definitions>
  <inkml:trace contextRef="#ctx0" brushRef="#br0">0 0 919 0 0,'0'0'80'0'0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6:22.651"/>
    </inkml:context>
    <inkml:brush xml:id="br0">
      <inkml:brushProperty name="width" value="0.1" units="cm"/>
      <inkml:brushProperty name="height" value="0.1" units="cm"/>
      <inkml:brushProperty name="color" value="#F4F91B"/>
    </inkml:brush>
  </inkml:definitions>
  <inkml:trace contextRef="#ctx0" brushRef="#br0">1 1 21479 0 0,'0'0'2296'0'0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6:23.417"/>
    </inkml:context>
    <inkml:brush xml:id="br0">
      <inkml:brushProperty name="width" value="0.1" units="cm"/>
      <inkml:brushProperty name="height" value="0.1" units="cm"/>
      <inkml:brushProperty name="color" value="#F4F91B"/>
    </inkml:brush>
  </inkml:definitions>
  <inkml:trace contextRef="#ctx0" brushRef="#br0">2323 70 22143 0 0,'0'0'2308'0'0,"-4"2"-2189"0"0,-9 5-90 0 0,9-5 338 0 0,1 0-278 0 0,-3 0-64 0 0,-3 3 58 0 0,-1-1 1 0 0,0 0-1 0 0,0-1 1 0 0,-1 0-1 0 0,-18 3 0 0 0,10-4 8 0 0,-4-1-8 0 0,-31-2 167 0 0,-18 5 57 0 0,27-4-157 0 0,-219 7 679 0 0,210-8-684 0 0,49 1-114 0 0,-18-2 14 0 0,19 1-27 0 0,-20 0 48 0 0,10 1-5 0 0,0 0 18 0 0,1-2-12 0 0,1 1-38 0 0,-26-9 374 0 0,22 6-361 0 0,0 1-31 0 0,-5-1 0 0 0,4 4 31 0 0,0-2-31 0 0,-40-4 53 0 0,17 0 0 0 0,-43-8 105 0 0,-86-2 1 0 0,60 6 8 0 0,50 6-114 0 0,40 3-53 0 0,1 1 0 0 0,2-1 31 0 0,-1 0-31 0 0,1 0-11 0 0,1 0 0 0 0,-1-2 0 0 0,-6-2 14 0 0,20 3 19 0 0,-41-5 44 0 0,38 6-68 0 0,-21 0 58 0 0,21 2-67 0 0,-23-4 64 0 0,12 2-64 0 0,-1-2 11 0 0,-4 1 31 0 0,2 1-31 0 0,-95-1 86 0 0,55 2-66 0 0,43 0-24 0 0,-70 0 424 0 0,-106 13 0 0 0,186-12-377 0 0,-15 3-41 0 0,-2-2-13 0 0,7-1-3896 0 0,-31-2 0 0 0,35 0-268 0 0,-6 1-2528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38:17.353"/>
    </inkml:context>
    <inkml:brush xml:id="br0">
      <inkml:brushProperty name="width" value="0.1" units="cm"/>
      <inkml:brushProperty name="height" value="0.1" units="cm"/>
      <inkml:brushProperty name="color" value="#E71224"/>
    </inkml:brush>
  </inkml:definitions>
  <inkml:trace contextRef="#ctx0" brushRef="#br0">24 1 919 0 0,'-11'2'80'0'0,"-2"0"-80"0"0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6:24.317"/>
    </inkml:context>
    <inkml:brush xml:id="br0">
      <inkml:brushProperty name="width" value="0.1" units="cm"/>
      <inkml:brushProperty name="height" value="0.1" units="cm"/>
      <inkml:brushProperty name="color" value="#F4F91B"/>
    </inkml:brush>
  </inkml:definitions>
  <inkml:trace contextRef="#ctx0" brushRef="#br0">17 4 2303 0 0,'-8'-2'200'0'0,"-1"0"-200"0"0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6:24.720"/>
    </inkml:context>
    <inkml:brush xml:id="br0">
      <inkml:brushProperty name="width" value="0.1" units="cm"/>
      <inkml:brushProperty name="height" value="0.1" units="cm"/>
      <inkml:brushProperty name="color" value="#F4F91B"/>
    </inkml:brush>
  </inkml:definitions>
  <inkml:trace contextRef="#ctx0" brushRef="#br0">1426 123 23871 0 0,'-2'-1'1837'0'0,"-38"-9"-1499"0"0,-49-7 0 0 0,-4-1 493 0 0,59 10-537 0 0,-1 2-1 0 0,-50-2 0 0 0,-71 7 502 0 0,10 0 58 0 0,-67 6-40 0 0,10 1 9 0 0,157-9-868 0 0,0-2 0 0 0,-73-19 0 0 0,74 13-4073 0 0,1-2-4199 0 0,14 6 1538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6:25.199"/>
    </inkml:context>
    <inkml:brush xml:id="br0">
      <inkml:brushProperty name="width" value="0.1" units="cm"/>
      <inkml:brushProperty name="height" value="0.1" units="cm"/>
      <inkml:brushProperty name="color" value="#F4F91B"/>
    </inkml:brush>
  </inkml:definitions>
  <inkml:trace contextRef="#ctx0" brushRef="#br0">0 0 6911 0 0,'0'0'736'0'0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6:25.644"/>
    </inkml:context>
    <inkml:brush xml:id="br0">
      <inkml:brushProperty name="width" value="0.1" units="cm"/>
      <inkml:brushProperty name="height" value="0.1" units="cm"/>
      <inkml:brushProperty name="color" value="#F4F91B"/>
    </inkml:brush>
  </inkml:definitions>
  <inkml:trace contextRef="#ctx0" brushRef="#br0">1366 56 21655 0 0,'-3'0'496'0'0,"-333"-27"2880"0"0,125 32-1776 0 0,134 6-1233 0 0,-11 0 43 0 0,-196 0-131 0 0,105-5-175 0 0,161-6-104 0 0,3 1 0 0 0,1 0 0 0 0,-1-1 0 0 0,1-1 0 0 0,-1-1 0 0 0,1 0 0 0 0,-16-4 0 0 0,13-1-848 0 0,1-8-2609 0 0,3-7-3388 0 0,7 3 659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6:26.010"/>
    </inkml:context>
    <inkml:brush xml:id="br0">
      <inkml:brushProperty name="width" value="0.1" units="cm"/>
      <inkml:brushProperty name="height" value="0.1" units="cm"/>
      <inkml:brushProperty name="color" value="#F4F91B"/>
    </inkml:brush>
  </inkml:definitions>
  <inkml:trace contextRef="#ctx0" brushRef="#br0">16 0 5063 0 0,'-8'2'448'0'0,"1"-2"-352"0"0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6:26.423"/>
    </inkml:context>
    <inkml:brush xml:id="br0">
      <inkml:brushProperty name="width" value="0.1" units="cm"/>
      <inkml:brushProperty name="height" value="0.1" units="cm"/>
      <inkml:brushProperty name="color" value="#F4F91B"/>
    </inkml:brush>
  </inkml:definitions>
  <inkml:trace contextRef="#ctx0" brushRef="#br0">1525 100 21599 0 0,'0'0'1649'0'0,"-3"1"-1130"0"0,-47 13-77 0 0,40-12-372 0 0,7-1-22 0 0,-17 3 159 0 0,3-3 83 0 0,-157 1 1504 0 0,104-3-1462 0 0,3-1-121 0 0,-27 0 244 0 0,35 1 51 0 0,0-2 0 0 0,-95-18-1 0 0,129 17-207 0 0,-157-24 110 0 0,103 19-100 0 0,-172-25-136 0 0,234 31-556 0 0,-80-11 142 0 0,64 12-3363 0 0,1 3-4057 0 0,3 3 1011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6:27.463"/>
    </inkml:context>
    <inkml:brush xml:id="br0">
      <inkml:brushProperty name="width" value="0.1" units="cm"/>
      <inkml:brushProperty name="height" value="0.1" units="cm"/>
      <inkml:brushProperty name="color" value="#F4F91B"/>
    </inkml:brush>
  </inkml:definitions>
  <inkml:trace contextRef="#ctx0" brushRef="#br0">1898 115 21887 0 0,'0'0'1068'0'0,"-4"0"-464"0"0,-18-5 104 0 0,-125-4 34 0 0,-19-5 216 0 0,110 8-582 0 0,5 3-980 0 0,-15 5 797 0 0,42 1 766 0 0,2 0-514 0 0,-30 2-186 0 0,-99-5 353 0 0,12-1-281 0 0,-173 4 410 0 0,247-1-450 0 0,1-2 1 0 0,-113-17-1 0 0,-4-17-1050 0 0,62 6-3900 0 0,79 19-1666 0 0,1 2-326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6:29.126"/>
    </inkml:context>
    <inkml:brush xml:id="br0">
      <inkml:brushProperty name="width" value="0.1" units="cm"/>
      <inkml:brushProperty name="height" value="0.1" units="cm"/>
      <inkml:brushProperty name="color" value="#F4F91B"/>
    </inkml:brush>
  </inkml:definitions>
  <inkml:trace contextRef="#ctx0" brushRef="#br0">0 0 919 0 0,'0'0'80'0'0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6:29.876"/>
    </inkml:context>
    <inkml:brush xml:id="br0">
      <inkml:brushProperty name="width" value="0.1" units="cm"/>
      <inkml:brushProperty name="height" value="0.1" units="cm"/>
      <inkml:brushProperty name="color" value="#F4F91B"/>
    </inkml:brush>
  </inkml:definitions>
  <inkml:trace contextRef="#ctx0" brushRef="#br0">2990 97 21535 0 0,'-15'-11'2604'0'0,"6"7"-2351"0"0,1 1-1 0 0,-1 0 1 0 0,0 0-1 0 0,0 1 1 0 0,0 1-1 0 0,0-1 1 0 0,-13 1-1 0 0,-68 3 1043 0 0,64 0-1046 0 0,-10 1 1134 0 0,26-1-1122 0 0,0-1 0 0 0,0-1 0 0 0,-16 0 0 0 0,20-1-665 0 0,-10 0 358 0 0,0 0-1 0 0,-24 4 1 0 0,6-2 250 0 0,2-4 32 0 0,-61-15 1 0 0,6 0 23 0 0,11 11 5 0 0,-104 3-1 0 0,140 4-238 0 0,-9-2-10 0 0,9 0 88 0 0,0-2 0 0 0,-54-12 0 0 0,76 14-95 0 0,-1 1 1 0 0,1 0-1 0 0,0 1 1 0 0,-29 5-1 0 0,-9-1 19 0 0,-140-2 125 0 0,-51 2 3 0 0,113 3-20 0 0,-4 4-88 0 0,-145 19 96 0 0,215-16-151 0 0,-95 5-1 0 0,121-19-711 0 0,0-3 0 0 0,-67-12-1 0 0,54 6-179 0 0,-94-19-4221 0 0,111 19-3680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6:31.051"/>
    </inkml:context>
    <inkml:brush xml:id="br0">
      <inkml:brushProperty name="width" value="0.1" units="cm"/>
      <inkml:brushProperty name="height" value="0.1" units="cm"/>
      <inkml:brushProperty name="color" value="#F4F91B"/>
    </inkml:brush>
  </inkml:definitions>
  <inkml:trace contextRef="#ctx0" brushRef="#br0">3732 312 23759 0 0,'0'0'1829'0'0,"-2"0"-1185"0"0,-8-2-482 0 0,7 2 23 0 0,2 0-169 0 0,-67-2-38 0 0,59 2 105 0 0,0-1 0 0 0,0-1 0 0 0,0 0 0 0 0,0 0 0 0 0,-10-4 0 0 0,-18-12 228 0 0,28 13-261 0 0,0 0 0 0 0,-1 1 0 0 0,-12-4 0 0 0,-39-7 290 0 0,0 4 0 0 0,0 2 0 0 0,-66-1 0 0 0,32 3-131 0 0,65 4-209 0 0,-1 1 0 0 0,-44 5 0 0 0,46 0 19 0 0,-302 21 1079 0 0,184-23-1017 0 0,-44 1 261 0 0,19 2-230 0 0,-186-19 0 0 0,280 7 709 0 0,-123-29 1 0 0,170 31-1180 0 0,1 2 1 0 0,-51-1 0 0 0,45 3 222 0 0,-100-4 179 0 0,-123-8 93 0 0,93 10-6 0 0,14 0 21 0 0,69-5-705 0 0,0-3 1 0 0,0-4-1 0 0,-116-39 0 0 0,122 32-10613 0 0,44 8 4511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38:18.654"/>
    </inkml:context>
    <inkml:brush xml:id="br0">
      <inkml:brushProperty name="width" value="0.1" units="cm"/>
      <inkml:brushProperty name="height" value="0.1" units="cm"/>
      <inkml:brushProperty name="color" value="#E71224"/>
    </inkml:brush>
  </inkml:definitions>
  <inkml:trace contextRef="#ctx0" brushRef="#br0">0 0 27295 0 0,'0'0'2747'0'0,"12"3"-2506"0"0,32 10-152 0 0,-23-5-21 0 0,17 15 2 0 0,-19-11-16 0 0,25 21-32 0 0,-2-1 31 0 0,-24-20 11 0 0,29 15-11 0 0,-36-22-50 0 0,1 0 0 0 0,-1-1-1 0 0,23 4 1 0 0,-13-5 2 0 0,35 1 1 0 0,20-5 36 0 0,3-4-20 0 0,-6-7 31 0 0,0-3 0 0 0,3-1 31 0 0,-25 7-8 0 0,-3 3-9 0 0,-5 3-14 0 0,18-3-42 0 0,9 1-11 0 0,0 4 0 0 0,-7 4 11 0 0,-33-1 31 0 0,48 3-31 0 0,10 2-11 0 0,-3-2 0 0 0,-8-3 0 0 0,-3 3 0 0 0,-3 1 0 0 0,-2-5 0 0 0,3-6 0 0 0,0 2 0 0 0,7 6 0 0 0,9-5 0 0 0,-4-2 0 0 0,-2-1 0 0 0,-5 3 0 0 0,-11 3 0 0 0,0 1 0 0 0,10 3 0 0 0,0-1 0 0 0,1-1 0 0 0,4 2 0 0 0,10 1 0 0 0,-3-1 0 0 0,4 0 0 0 0,-9-1 0 0 0,-13 0 0 0 0,5 1 0 0 0,4-4 0 0 0,4-2 0 0 0,-10-5 0 0 0,6-4 0 0 0,13-3 0 0 0,2 4 0 0 0,-13 2 0 0 0,-11 6 0 0 0,0 5 0 0 0,1 2 0 0 0,-2-1 0 0 0,-5-11-5753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6:33.921"/>
    </inkml:context>
    <inkml:brush xml:id="br0">
      <inkml:brushProperty name="width" value="0.1" units="cm"/>
      <inkml:brushProperty name="height" value="0.1" units="cm"/>
      <inkml:brushProperty name="color" value="#F4F91B"/>
    </inkml:brush>
  </inkml:definitions>
  <inkml:trace contextRef="#ctx0" brushRef="#br0">1 12 3911 0 0,'3'0'80'0'0,"7"-2"16"0"0,-3-2 8 0 0,-1 2 24 0 0,-3 0-128 0 0,-1 0 0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6:34.552"/>
    </inkml:context>
    <inkml:brush xml:id="br0">
      <inkml:brushProperty name="width" value="0.1" units="cm"/>
      <inkml:brushProperty name="height" value="0.1" units="cm"/>
      <inkml:brushProperty name="color" value="#F4F91B"/>
    </inkml:brush>
  </inkml:definitions>
  <inkml:trace contextRef="#ctx0" brushRef="#br0">2562 0 21535 0 0,'-6'2'479'0'0,"0"-1"-1"0"0,0 0 0 0 0,1-1 1 0 0,-8 1-1 0 0,-8 0-458 0 0,-41 3 674 0 0,33-3-231 0 0,-31 5 0 0 0,-159 38 1048 0 0,55-19-638 0 0,-263 15-337 0 0,233-36-536 0 0,59-4 0 0 0,-32-1 0 0 0,81-6 0 0 0,-190-11 0 0 0,48 18 0 0 0,-10-11-1812 0 0,85 1-7584 0 0,86 3 3156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6:35.594"/>
    </inkml:context>
    <inkml:brush xml:id="br0">
      <inkml:brushProperty name="width" value="0.1" units="cm"/>
      <inkml:brushProperty name="height" value="0.1" units="cm"/>
      <inkml:brushProperty name="color" value="#F4F91B"/>
    </inkml:brush>
  </inkml:definitions>
  <inkml:trace contextRef="#ctx0" brushRef="#br0">893 145 21047 0 0,'-117'-29'2649'0'0,"76"17"-1956"0"0,-1 2 0 0 0,-79-9 0 0 0,50 19 435 0 0,43 1-504 0 0,-34-4 0 0 0,50 2-495 0 0,-155-25 438 0 0,49 1-5998 0 0,55 15-548 0 0,13-1-307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6:35.983"/>
    </inkml:context>
    <inkml:brush xml:id="br0">
      <inkml:brushProperty name="width" value="0.1" units="cm"/>
      <inkml:brushProperty name="height" value="0.1" units="cm"/>
      <inkml:brushProperty name="color" value="#F4F91B"/>
    </inkml:brush>
  </inkml:definitions>
  <inkml:trace contextRef="#ctx0" brushRef="#br0">457 22 5063 0 0,'-1'-2'137'0'0,"-2"0"-8"0"0,-11-1 133 0 0,-76-6-256 0 0,0 4-1 0 0,-102 7 0 0 0,148-3-5 0 0,22 2 0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6:36.385"/>
    </inkml:context>
    <inkml:brush xml:id="br0">
      <inkml:brushProperty name="width" value="0.1" units="cm"/>
      <inkml:brushProperty name="height" value="0.1" units="cm"/>
      <inkml:brushProperty name="color" value="#F4F91B"/>
    </inkml:brush>
  </inkml:definitions>
  <inkml:trace contextRef="#ctx0" brushRef="#br0">928 14 23527 0 0,'-92'-10'1076'0'0,"86"9"-845"0"0,1 0 1 0 0,-1 0-1 0 0,1 1 1 0 0,-1 0-1 0 0,0 0 0 0 0,-9 2 1 0 0,-3 0 13 0 0,-163 9 205 0 0,-205 9 447 0 0,330-20-2547 0 0,37-1-245 0 0,-1-1 0 0 0,1-1-1 0 0,0-1 1 0 0,-26-8 0 0 0,22 1-4131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7:05.511"/>
    </inkml:context>
    <inkml:brush xml:id="br0">
      <inkml:brushProperty name="width" value="0.1" units="cm"/>
      <inkml:brushProperty name="height" value="0.1" units="cm"/>
      <inkml:brushProperty name="color" value="#F4F91B"/>
    </inkml:brush>
  </inkml:definitions>
  <inkml:trace contextRef="#ctx0" brushRef="#br0">6 1 919 0 0,'-2'2'80'0'0,"-2"0"-80"0"0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7:06.022"/>
    </inkml:context>
    <inkml:brush xml:id="br0">
      <inkml:brushProperty name="width" value="0.1" units="cm"/>
      <inkml:brushProperty name="height" value="0.1" units="cm"/>
      <inkml:brushProperty name="color" value="#F4F91B"/>
    </inkml:brush>
  </inkml:definitions>
  <inkml:trace contextRef="#ctx0" brushRef="#br0">6 1 17391 0 0,'0'0'1544'0'0,"-6"11"-1232"0"0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7:07.036"/>
    </inkml:context>
    <inkml:brush xml:id="br0">
      <inkml:brushProperty name="width" value="0.1" units="cm"/>
      <inkml:brushProperty name="height" value="0.1" units="cm"/>
      <inkml:brushProperty name="color" value="#F4F91B"/>
    </inkml:brush>
  </inkml:definitions>
  <inkml:trace contextRef="#ctx0" brushRef="#br0">560 1 20327 0 0,'0'0'463'0'0,"0"2"61"0"0,-25 52 1298 0 0,16-39-1235 0 0,9-15-545 0 0,0 1 0 0 0,-1-1 0 0 0,1 0 0 0 0,0 0 0 0 0,0 1 0 0 0,-1-1 0 0 0,1 0 0 0 0,-1 0 0 0 0,1 1 0 0 0,0-1 0 0 0,-1 0 0 0 0,1 0 0 0 0,-1 0 0 0 0,1 0 0 0 0,0 0 0 0 0,-1 0 0 0 0,1 1 0 0 0,-1-1 0 0 0,1 0 0 0 0,-1-1 0 0 0,-1 1 93 0 0,0-1 0 0 0,1 0 1 0 0,-1 0-1 0 0,0 0 0 0 0,1 0 1 0 0,-1 0-1 0 0,1 0 0 0 0,0 0 1 0 0,-1 0-1 0 0,-1-3 0 0 0,2 3-101 0 0,-11-6 639 0 0,11 7-645 0 0,1 0 0 0 0,-1-1 0 0 0,0 1 0 0 0,1 0 0 0 0,-1 0 0 0 0,1-1 0 0 0,-1 1 0 0 0,1 0 0 0 0,-1-1 0 0 0,1 1 0 0 0,-1-1-1 0 0,1 1 1 0 0,-1 0 0 0 0,1-1 0 0 0,-1 1 0 0 0,1-1 0 0 0,-1 0 0 0 0,1 1 0 0 0,-1-2 0 0 0,-1 1 173 0 0,1 0-211 0 0,11-4 1492 0 0,23-8-1387 0 0,-25 9 81 0 0,3 8-99 0 0,34 11-10 0 0,-34-11-3 0 0,0 4-11 0 0,40 35-42 0 0,-39-31-11 0 0,-1 0 0 0 0,13 19 0 0 0,14 26 0 0 0,-8-6 17 0 0,-23-41 182 0 0,-2 1-87 0 0,17 32-8 0 0,-11-21-43 0 0,14 32-50 0 0,-4 5-11 0 0,-8-7 0 0 0,-3 0 12 0 0,-6-34 4 0 0,2 27 92 0 0,0 13 9 0 0,0-9-106 0 0,-3-30-3 0 0,0 29 37 0 0,-1-3-34 0 0,3 17 42 0 0,-1-21-42 0 0,1 10-11 0 0,0 3 11 0 0,-1-1 31 0 0,-1-1-31 0 0,0-3-11 0 0,0-9 0 0 0,2 20 0 0 0,1 8 11 0 0,-2-29 14 0 0,17 118 14 0 0,-12-95 3 0 0,1 1-31 0 0,-1-1-11 0 0,-1-4 0 0 0,1-2 0 0 0,7 65 0 0 0,-2 155 0 0 0,-9-135 0 0 0,-3-9 0 0 0,-2-97 0 0 0,-9 145 0 0 0,-56 198 0 0 0,35-194 0 0 0,28-170 0 0 0,-38 238 0 0 0,-5 62 0 0 0,31-217 0 0 0,-7 11 0 0 0,10-52 14 0 0,2 0-1 0 0,3 1 1 0 0,0 65 0 0 0,3-31-5 0 0,-21 207 127 0 0,10-129 9 0 0,2-4-90 0 0,4-102-55 0 0,-12 99 0 0 0,-55 477 117 0 0,68-565-91 0 0,2-22-1 0 0,1 68-1 0 0,3-49-4 0 0,-11 89-1 0 0,-1 9 6 0 0,1-2 33 0 0,9-125-41 0 0,-1-14 21 0 0,0-1 0 0 0,-2 0 0 0 0,-1 0 0 0 0,-1-1 0 0 0,-1 0 0 0 0,-20 40 0 0 0,11-33 12 0 0,-1 1 1 0 0,-2-2-1 0 0,-1-1 0 0 0,-31 34 0 0 0,49-61-50 0 0,1 0 0 0 0,-1 0 0 0 0,0-1 0 0 0,0 1 0 0 0,-1-1 0 0 0,1 0 0 0 0,-1 0 0 0 0,1-1 0 0 0,-1 1 0 0 0,0-1 0 0 0,0 0 0 0 0,0 0 0 0 0,0-1 0 0 0,-8 2 0 0 0,6-2 0 0 0,0-1 0 0 0,0 0 0 0 0,0-1 0 0 0,1 1 0 0 0,-1-1 0 0 0,0-1 0 0 0,0 1 0 0 0,1-1 0 0 0,-1 0 0 0 0,1-1 0 0 0,-8-3 0 0 0,-18-10 0 0 0,-47-35 0 0 0,15 10 0 0 0,12 10 0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7:09.374"/>
    </inkml:context>
    <inkml:brush xml:id="br0">
      <inkml:brushProperty name="width" value="0.1" units="cm"/>
      <inkml:brushProperty name="height" value="0.1" units="cm"/>
      <inkml:brushProperty name="color" value="#F4F91B"/>
    </inkml:brush>
  </inkml:definitions>
  <inkml:trace contextRef="#ctx0" brushRef="#br0">789 1 21743 0 0,'0'0'55'0'0,"1"0"0"0"0,-1 0 0 0 0,0 0 0 0 0,0 1 0 0 0,1-1 0 0 0,-1 0 0 0 0,0 0-1 0 0,0 0 1 0 0,1 1 0 0 0,-1-1 0 0 0,0 0 0 0 0,0 0 0 0 0,0 0 0 0 0,1 1 0 0 0,-1-1 0 0 0,0 0 0 0 0,0 0 0 0 0,0 1 0 0 0,0-1-1 0 0,0 0 1 0 0,0 1 0 0 0,1-1 0 0 0,-1 0 0 0 0,0 1 0 0 0,0-1 0 0 0,0 0 0 0 0,0 0 0 0 0,0 1 0 0 0,0-1 0 0 0,0 0-1 0 0,0 1 1 0 0,0-1 0 0 0,0 0 0 0 0,-1 1 0 0 0,1-1 0 0 0,0 0 0 0 0,0 0 0 0 0,0 1 0 0 0,0-1 0 0 0,0 0 0 0 0,-1 1-1 0 0,-12 2 1678 0 0,4-1-1398 0 0,-29-2 878 0 0,20 1-906 0 0,15-2-242 0 0,0 1 0 0 0,0 0-1 0 0,0 0 1 0 0,0 1 0 0 0,0-1 0 0 0,0 1-1 0 0,-5 1 1 0 0,-55 19 672 0 0,50-16-635 0 0,0 2 1 0 0,0 0-1 0 0,-14 10 0 0 0,22-13-68 0 0,1-1 1 0 0,0 1-1 0 0,0 0 1 0 0,0 0-1 0 0,0 0 0 0 0,1 1 1 0 0,0-1-1 0 0,0 1 0 0 0,0 0 1 0 0,0 0-1 0 0,-3 8 0 0 0,0 6-19 0 0,1 0-1 0 0,1 0 1 0 0,-4 32-1 0 0,4 60 54 0 0,0-18-41 0 0,1-41-26 0 0,-5 52 0 0 0,-51 179 56 0 0,41-203-48 0 0,-40 128 56 0 0,1-50 0 0 0,0 1 36 0 0,-48 222 0 0 0,31 12-100 0 0,63-324 0 0 0,3 0 0 0 0,2 71 0 0 0,-1 1 0 0 0,0 359 0 0 0,9-296 0 0 0,-1-116 0 0 0,-2 82 0 0 0,-1-91 0 0 0,4 0 0 0 0,16 104 0 0 0,-9-80 0 0 0,2 14 0 0 0,12 40 0 0 0,-10-59 0 0 0,0 169 0 0 0,-10-130 0 0 0,-4-64 0 0 0,-2 0 0 0 0,-16 79 0 0 0,11-93 0 0 0,0 32 0 0 0,4 94 0 0 0,4-169 0 0 0,-3 63 0 0 0,-19 116 0 0 0,18-170 0 0 0,2 1 0 0 0,0 1 0 0 0,2-1 0 0 0,1 0 0 0 0,1 0 0 0 0,1 0 0 0 0,1 0 0 0 0,11 35 0 0 0,12 38 0 0 0,20 60 0 0 0,-39-140 1 0 0,0-1 0 0 0,0 0 0 0 0,2 0 0 0 0,0-1 0 0 0,1 0 0 0 0,1 0 1 0 0,1-2-1 0 0,0 1 0 0 0,27 23 0 0 0,-28-28 25 0 0,0-1 5 0 0,0 0-1 0 0,15 8 0 0 0,-10-6 23 0 0,45 30-42 0 0,-50-34-11 0 0,7 5 0 0 0,-1 0 0 0 0,-1 1 0 0 0,20 20 0 0 0,-30-26 41 0 0,-2-2-175 0 0,1 0 0 0 0,0-1 0 0 0,0 1 0 0 0,0-1 1 0 0,0 0-1 0 0,12 6 0 0 0,-2-21-4533 0 0,45-37-1678 0 0,-55 41 5011 0 0,1 0-1 0 0,-1 0 0 0 0,-1-1 1 0 0,7-9-1 0 0,-12 16 1332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38:21.872"/>
    </inkml:context>
    <inkml:brush xml:id="br0">
      <inkml:brushProperty name="width" value="0.1" units="cm"/>
      <inkml:brushProperty name="height" value="0.1" units="cm"/>
      <inkml:brushProperty name="color" value="#E71224"/>
    </inkml:brush>
  </inkml:definitions>
  <inkml:trace contextRef="#ctx0" brushRef="#br0">1 42 23327 0 0,'24'-9'908'0'0,"1"1"-1"0"0,0 1 1 0 0,33-5-1 0 0,-42 9-810 0 0,0 2-1 0 0,1 0 0 0 0,-1 1 0 0 0,0 0 1 0 0,0 2-1 0 0,21 3 0 0 0,-34-4 183 0 0,12 4-214 0 0,44 13-1 0 0,-44-13 3 0 0,-1-1 10 0 0,44 12 2 0 0,-43-12-7 0 0,-1-2-18 0 0,43 8-32 0 0,-43-7 107 0 0,-1 3-53 0 0,48 24-60 0 0,11 7-16 0 0,-48-28 0 0 0,25 6 0 0 0,-40-12 0 0 0,1-1 0 0 0,0 0 0 0 0,-1-1 0 0 0,1 0 0 0 0,0-1 0 0 0,19-1 0 0 0,-1 0 0 0 0,74-5 0 0 0,-68 6 0 0 0,50 2 0 0 0,5 6 0 0 0,-10 9 0 0 0,-1 3 0 0 0,-51-16 0 0 0,33 1 0 0 0,29-2 0 0 0,-62-2 0 0 0,65 6 0 0 0,-24 2 0 0 0,-34-6 0 0 0,53 5 0 0 0,4 2 0 0 0,-11-3 0 0 0,-2-2 0 0 0,10-1 0 0 0,7-7 0 0 0,38-14 0 0 0,-132 17 0 0 0,41-4 0 0 0,-6 3 0 0 0,53 2 0 0 0,6 3 0 0 0,-4-1 0 0 0,-6-4 0 0 0,-3 2 0 0 0,4 0 0 0 0,11 1 0 0 0,-11 0 0 0 0,-38-1 0 0 0,41-1 0 0 0,0-2 0 0 0,-6-2 0 0 0,4 1 0 0 0,3 1 0 0 0,5 2 0 0 0,-4-2 0 0 0,-42 2 0 0 0,45 2 0 0 0,8-1 0 0 0,-14-4 0 0 0,-7-3 0 0 0,8-2 0 0 0,-4 4 0 0 0,3 1 0 0 0,47-2 0 0 0,-100 4 0 0 0,61-1 0 0 0,4 3 0 0 0,-11 0 0 0 0,-7 6 0 0 0,5 1 0 0 0,-4-4 0 0 0,8-4 0 0 0,17-1 0 0 0,-6 3 0 0 0,-9-1 0 0 0,-5-5 0 0 0,-4-4 0 0 0,6 1 0 0 0,4 2 0 0 0,8 1 0 0 0,2-5 0 0 0,-2-2 0 0 0,-4 4 0 0 0,-1 2 0 0 0,-11 1 0 0 0,13 5 2300 0 0,-40-1-2269 0 0,-29 0 11 0 0,45 2-31 0 0,-26 1-11 0 0,76 4 0 0 0,-43-6 0 0 0,4-2 0 0 0,-7 0 0 0 0,-1-2 0 0 0,-15 3 11 0 0,-38 0 31 0 0,26 3 30 0 0,-39-2 240 0 0,3-1 84 0 0,2 2-258 0 0,39 1 610 0 0,-39-2-719 0 0,72 1-25 0 0,21 1-4 0 0,-5 0 0 0 0,-19-1 0 0 0,-4-4 0 0 0,4-2 0 0 0,5-3 0 0 0,4 0 0 0 0,11-1 0 0 0,-68 5-34 0 0,36-1-237 0 0,-8 1-317 0 0,-46 1 465 0 0,-2 1-196 0 0,-2 1 210 0 0,66-4 97 0 0,9-1 12 0 0,-1 1 47 0 0,-15 4 198 0 0,-60 0 774 0 0,1 2-906 0 0,50 4-133 0 0,24 3-568 0 0,-75-7 235 0 0,5-1-59 0 0,75 5 401 0 0,3 1 11 0 0,-9-3 0 0 0,-9-3 0 0 0,0-2 0 0 0,6-4 0 0 0,2 2 0 0 0,6 1 0 0 0,1 2 0 0 0,-1 4 11 0 0,-22 1 42 0 0,-44-2 0 0 0,39 3-42 0 0,-3-4-1406 0 0,-52-3-1604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30:39.146"/>
    </inkml:context>
    <inkml:brush xml:id="br0">
      <inkml:brushProperty name="width" value="0.35" units="cm"/>
      <inkml:brushProperty name="height" value="2.1" units="cm"/>
      <inkml:brushProperty name="color" value="#33CCFF"/>
      <inkml:brushProperty name="inkEffects" value="pencil"/>
    </inkml:brush>
  </inkml:definitions>
  <inkml:trace contextRef="#ctx0" brushRef="#br0">1 0 919 173012 85325,'0'0'80'0'0,"0"0"-1079"0"0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30:49.237"/>
    </inkml:context>
    <inkml:brush xml:id="br0">
      <inkml:brushProperty name="width" value="0.35" units="cm"/>
      <inkml:brushProperty name="height" value="2.1" units="cm"/>
      <inkml:brushProperty name="color" value="#33CCFF"/>
      <inkml:brushProperty name="inkEffects" value="pencil"/>
    </inkml:brush>
  </inkml:definitions>
  <inkml:trace contextRef="#ctx0" brushRef="#br0">17970 278 21223 192536 86732,'0'0'2328'0'0,"0"0"-2328"0"0,0 0 0 0 0,0 0 192 0 0,0 0 240 0 0,-1-4-216 0 0,-1-2 8-514 7,1 1 0-209-9,-4 0 0 173-2,0 2 0 33 9,-3 0-32 517-5,0 2-8 0 0,-4 2 0 0 0,-2 1 0 0 0,-3 1-24-549-4,-1 0-8 549 4,-1 1 0 0 0,-2 0 0 0 0,0-1-48 0 0,-1 1-8 0 0,0-1 0 0 0,0 1 0 0 0,0-1-24 0 0,0 1-8 0 0,1-1 0 0 0,0-1 0 0 0,1 0-64 0 0,-1 0 80 0 0,1-1-80 0 0,1 1 80 0 0,0-1-80 0 0,0 1 96 0 0,-3 0-1696 0 0,-10 2 3984 0 0,0 1-2384 0 0,1-1 0 0 0,5-1 0 0 0,3-1 96 0 0,4-1-96 0 0,3-1 96 0 0,3-2-96 0 0,0 0 64 0 0,2-1-64 0 0,-1 0 0 0 0,1 0 0 0 0,-2 0 0 0 0,-2-1 0 0 0,-1 0 64 0 0,-3 1-64 0 0,-1 0 72 0 0,-1 1-8 0 0,-1-1-64 0 0,0 1 96 0 0,-2 0-32 0 0,-1 1 0 0 0,0 0-64 0 0,-2 1 96 0 0,0 0-96 0 0,-1 0 0 0 0,1-1 64 0 0,0 1-64 0 0,1-1 0 0 0,2 2 0 0 0,-1 0 0 0 0,1 2 0 0 0,1 1 0 0 0,0-1 0 0 0,2 0 0 0 0,0 0 0 0 0,1-1 0 0 0,1 1 0 0 0,0 0 0 0 0,0-1 0 0 0,0 1 72 0 0,1-1-72 0 0,0 0 64 0 0,0 0-64 0 0,0 1 72 0 0,-1 0-72 0 0,0-1 80 0 0,-1 2-80 0 0,-2-1 72 0 0,-2 0-72 0 0,-2 0 64 0 0,-3-1-64 0 0,-2 1 72 0 0,-2-1-72 0 0,-1 1 80 0 0,0-1-80 0 0,-1 1 80 0 0,1-1-80 0 0,1 0 80 0 0,1 0-80 0 0,2 0 64 0 0,2 0-64 0 0,3 0 0 0 0,1 0 72 0 0,2 0-72 0 0,0-1 0 0 0,1-1 0 0 0,0 0 0 0 0,0-1 0 0 0,1 0 0 0 0,3 1 0 0 0,-1-1 0 549 4,-1 1 0-549-4,2-1 64 0 0,-1 0-64 0 0,-2-1 64 517-5,-1 0-64-517 5,-1 0 0 0 0,0 0 0 0 0,-2 0 0 378 6,-2 1 0-378-6,-2-1 80 0 0,-3 1-80 0 0,-2 0 80 0 0,-2 0-80 0 0,-1 0 64 0 0,1 1-64 0 0,0 1 64 0 0,2 0-64 0 0,1 1 0 0 0,3 0 0 0 0,1 0 0 0 0,2 0 0 0 0,2-1 0 0 0,0 0 0 0 0,2 0 0 0 0,1-1 0 0 0,0 0 0 0 0,1-1 0 0 0,-1 0 0 0 0,3 0 64 0 0,-1 0-64 0 0,3 0 64 0 0,-3 0-64 0 0,1 1 64 0 0,-2 0-64 0 0,-1 0 0 0 0,-3 0 64 0 0,0 1-64 0 0,-3-1 0 0 0,-1 1 0 0 0,-1 0 0 0 0,-1-1 0 0 0,0 0 0 0 0,-2-1 0 0 0,-1-1 0 0 0,0 0 0 0 0,0 0 0 0 0,0 0 0 0 0,2 0 0 0 0,1 1 0 0 0,1 1 0 0 0,1 0 0 0 0,1 0 0 0 0,0 1 0 0 0,2 0 0 0 0,1 1 0 0 0,1 0 0 0 0,0 1 0 0 0,0 1 0 0 0,1-1 64 0 0,-1 1-64 0 0,0-1 0 0 0,0 1 0 0 0,0 0 0 0 0,0-1 0 0 0,-1 0 0 0 0,-2 0 0 0 0,-3 0 0 0 0,-2 0 0 0 0,0-1 0 0 0,-2 0 0 0 0,-1 0 0 0 0,-1-2 0 0 0,-1 0 0 0 0,0-1 0 0 0,1-1 0 0 0,2 0 0 0 0,2 0 0 0 0,1 0 0 0 0,3 1 0 0 0,1 0 0 0 0,1-1 0 0 0,1 1 0 0 0,2 1 0 0 0,-1 0 0 0 0,2 0 0 0 0,-1 0 0 0 0,4 1 72 0 0,-2 1-72 0 0,-2-1 0 0 0,-1 0 0 0 0,-1 0 0 0 0,-2-1 64 0 0,-1 1-64 0 0,-3-1 0 0 0,-2 1 0 0 0,-3 0 0 0 0,-2 1 0 0 0,-1-1 0 0 0,-2 0 0 0 0,2 0 0 0 0,1-1 0 0 0,2 1 0 0 0,2-1 0 0 0,3 0 0 0 0,2-1 0 0 0,3 0 0 0 0,6 1 0 0 0,-1-2 64 0 0,0 0-64 0 0,0 1 0 0 0,-1-1 0 0 0,0-1 0 0 0,-2 1 0 0 0,1 1 0 0 0,-1 0 0 0 0,-1 0 0 0 0,0 2 0 0 0,-1-1 72 0 0,-1 2-72 0 0,-1 0 0 0 0,-1 0 64 0 0,-2 0-64 0 0,-2 0 0 0 0,-3 1 0 0 0,-3-1 64 0 0,0 1-64 0 0,0-1 0 0 0,-4 1 0 0 0,-1-2 0 0 0,2 1 0 0 0,2 0 0 0 0,4-1 0 0 0,3 1 0 0 0,2-1 0 0 0,2 1 0 0 0,2-1 64 0 0,0 0-64 0 0,0 0 0 0 0,1 0 0 0 0,1 0 0 0 0,-2 0 0 0 0,0 0 0 0 0,-2 0 0 0 0,-1 0 0 0 0,-2 0 0 0 0,-1-1 64 0 0,-2 1-64 0 0,-2-1 0 0 0,-2 0 0 0 0,-2 0 0 0 0,-1-1 0 0 0,0 1 64 0 0,3-1-64 0 0,1 0 0 0 0,2 0 0 0 0,3 0 64 0 0,2 0-64 0 0,2 0 0 0 0,0 1 0 0 0,0 0 0 0 0,1 0 0 0 0,0 1 64 0 0,-1 1-64 0 0,2 0 0 0 0,-1 1 0 0 0,0-1 64 0 0,-2 1-64 0 0,-1 0 0 0 0,-2-1 0 0 0,-2 0 64 0 0,-3-1-64 0 0,-1 0 0 0 0,-3-1 0 0 0,0 0 0 0 0,1-1 0 0 0,1 0 0 0 0,2-2 0 0 0,2 1 0 0 0,2-1 0 0 0,2 0 248 0 0,2-1 16 0 0,1 1 8 0 0,-3-1-152 0 0,-7 0-608 0 0,-1 1 232 0 0,0 1 256 0 0,2 0 0 0 0,2 2 0 0 0,-1-1 0 687-8,-1 1 0-687 8,-1 0 0 379 6,-1 0 0-379-6,0 0 0 0 0,-1 0 64 0 0,-1-1-64 0 0,1 1 0 0 0,0-2 0 0 0,3 1 0 0 0,2-1 0 0 0,2-1 0 0 0,2 1 0 0 0,2-1 0 0 0,0 1 0 0 0,1 1 0 0 0,1 0 0 0 0,0 1 0 0 0,-1 0 0 0 0,0 0 0 0 0,-1 1 0 0 0,-1 0 0 0 0,-3 1 0 0 0,0-1 0 0 0,-11 1 0 0 0,-4 0 0 0 0,-2-1 64 0 0,2 0-64 0 0,2-1 0 0 0,3 0 0 0 0,3 0 0 0 0,3-2 0 0 0,2 1 0 0 0,2 0 0 0 0,3-1 0 0 0,2 1 0 0 0,5 0 0 0 0,1 0 0 0 0,-2 0 0 0 0,0 0 0 0 0,-2 0 0 0 0,0 0 0 0 0,0 0 0 0 0,-2 1 0 0 0,-1-2 0 0 0,-1 1 0 0 0,-2 0 0 0 0,-2-1 0 0 0,-2 0 0 0 0,-2-1 0 0 0,-2 0 0 0 0,0-1 0 0 0,1 0 0 0 0,1-1 0 0 0,1 0 0 0 0,1 0 0-379-6,2 0 0 379 6,2 1 0 0 0,6 2 0 0 0,-1-1 0 0 0,4 1 0-515 6,-3 0 0 515-6,0 0 0 0 0,0 0 0-550-4,4 0 64 550 4,-2 1-64-517 5,-1 0 0-32-9,-2 0 0 30 8,-1 2 0 519-4,-2-1 0 0 0,-2 1 0 0 0,-1 0 0 0 0,-3 0 0-547-5,-3 0 0 27 10,-2-1 0-25-11,-1 1 0 545 6,1-1 0 0 0,0 1 0 0 0,3-1 0-347 2,3 0 0 347-2,2 0 0 0 0,2-1 0 0 0,1 0 0 0 0,6 0 0-523 4,-1-1 64 523-4,-1-1-64-542-7,0 1 0 19 10,-1-1 0 523-3,0 1 0 0 0,1 0 0 0 0,-1 1 64-523 3,0 1-64 523-3,-1 0 0 0 0,-2 0 0 0 0,-2 1 0 0 0,-1 0 0-525 3,-1 0 0 525-3,-2-1 0 0 0,-2-1 0 0 0,-1 0 0 0 0,0-1 0 0 0,2-1 0 0 0,2 1 0-538-8,1-1 0 538 8,1 0 0 0 0,2 0 0 0 0,2 1 0-524 2,4-1 0 524-2,0 2 0 0 0,-2-1 0 0 0,-1 1 0 0 0,0 1 0 0 0,0 0 64 0 0,0 1-64 0 0,0 0 0 0 0,-1 0 0-350 1,-2 0 0 350-1,-9 1 0 0 0,-4 1 0 0 0,-4-1 0 0 0,1 0 0 0 0,0-1 0 0 0,1 0 0 0 0,3 0 0 0 0,2-1 0 0 0,3 1 0 0 0,1-2 0 0 0,2 1 0 0 0,3-1 0 0 0,2 0 0 0 0,2 0 0 0 0,5 0 64 0 0,-2 1-64 0 0,3 0 0 0 0,-3 1 0 0 0,-1-1 0 0 0,-2 0 0 0 0,-2-1 0 0 0,-2 1 0 0 0,-1-1 0 0 0,-1 0 0 0 0,-3 0 0 0 0,-2 1 0 0 0,-2 0 0 0 0,0 1 0 0 0,0-1 0 0 0,1 1 0 0 0,3-1 0 0 0,3 0 0 0 0,2 1 0 0 0,1 0 0-525 2,1 1 0 525-2,2 0 0 0 0,-3 0 0 0 0,0 2 0 0 0,0-1 0 0 0,1 0 0 0 0,1 0 0-526 1,1 0 0 526-1,0 0 0 0 0,-1 1 0 0 0,-2-1 0 0 0,-1 1 0 0 0,-3-1 0 0 0,-2 0 0 0 0,-2-1 0 0 0,-2 0 0-526 1,0 0 0 526-1,1-1 0 0 0,1-1 0 0 0,2 1 0 0 0,2-1 0 0 0,1 0 0 0 0,1 0 0 0 0,7 0 0-527 0,0 1 0 527 0,4-1 0 0 0,-3 1 0 0 0,-2 1 0 0 0,5 0 0 0 0,-3 0 0 0 0,-1 0 0 0 0,0 1 64 0 0,-1 1-64 0 0,-2 0 0 0 0,-1 0 0 0 0,-1 0 0 0 0,1 0 0 0 0,-2-1 0 0 0,0 1 0-526 1,-2-2 0 526-1,-2 1 0 0 0,0-1 0 0 0,0-1 0 0 0,1 1 0 0 0,0-1 0 0 0,1 0 0 0 0,1 0 0 0 0,7 0 0 0 0,-1 0 0 0 0,5-1 0 0 0,-1 1 0 0 0,3 0 0 0 0,-3-1 0 0 0,3 0 0 0 0,-2 1 0 0 0,3-1 0 0 0,-4-1 0 0 0,3 1 0 0 0,-3-1 0 0 0,2 0 0 0 0,-3-1 0 0 0,-3 0 0 0 0,-1-1 0 0 0,-2 1 0 0 0,-1 0 0 0 0,-1 0 0 0 0,-2 0 0 0 0,0 1 0 0 0,-1-1 0 0 0,-1 0 0 0 0,2 0 0 0 0,1 1 0 0 0,2-1 0 0 0,7 0 0 0 0,-1 0 0 0 0,4 1 0 0 0,-2-1 0 0 0,3 0 0 0 0,-1-1 0-527 0,2 0 0 527 0,-2-1 0 0 0,3 1 0 0 0,-2 0 0 0 0,3 1 0 0 0,-3-1 0 0 0,3 2 0 0 0,-3-1 0 0 0,2 2 0 0 0,-2-1 0 0 0,2 1 0 0 0,-2 1 0 0 0,2 0 0 0 0,-4 0 0 0 0,-3 0 0 0 0,-1 0 0 0 0,-2 0 0 0 0,0 0 0 0 0,-1 0 0 0 0,0-1 0 0 0,-1 1 0 0 0,2-1 0 0 0,0 0 0 0 0,1 0 0 0 0,2 0 0 0 0,4 0 0 0 0,0-1 0 0 0,3 0 0 0 0,-2 1 0 0 0,3-1 0 0 0,-2-1 0 0 0,2 1 0 0 0,-3-1 0 0 0,2 0 0 0 0,-1 0 0 0 0,3 0 0 0 0,-2 1 0 0 0,2 0 0 0 0,-1 0 0 0 0,3 0 0 0 0,-3 0 0 0 0,3 1 0 0 0,-3-1 0 0 0,2 0 0 0 0,-2 1 0 0 0,2-1 0 0 0,-1 0 0 0 0,1-1 0 0 0,-1 1 0 0 0,1-1 0 0 0,-3-1 0 0 0,1-1 0 0 0,-3 1 0 0 0,-4-2 0 0 0,4 2 0 0 0,-3-1 0 0 0,-1 1 0 0 0,-2 0 0 0 0,-1 0 0 0 0,-2 0 0 0 0,1 1 0 0 0,0 0 0 0 0,2 0 0 0 0,0 0 0 0 0,6 0 0 0 0,-1 0 0 0 0,2 0 0 0 0,0-2 0 0 0,2 1 0 0 0,-2 0 0 0 0,3-1 0 0 0,-2 0 0 0 0,1 1 0 0 0,-1-1 0 0 0,2 0 0 0 0,-1 0 0 0 0,1 0 0 0 0,-3 0 0 0 0,3 0 0 0 0,-3 0 0 0 0,3 1 0 0 0,-3 0 0 0 0,3 0 0 0 0,-3 1 0 0 0,2 1 0 0 0,-3-1 0 0 0,3 1 0 0 0,-4-1 0 0 0,-2 0 0 0 0,-1 0 0 0 0,0 0 0 0 0,-2 0 0 0 0,0 1 0 0 0,-1-1 0 527 0,-2 1 0-527 0,0-1 0 526-1,0 0 0-526 1,0 2 0 0 0,2 0 0 0 0,0 1 0 527 0,2-1 0-1-1,0 1 0 0 0,2-1 0 174-2,0 1 0-175 2,4 0 0-525 1,0-1 0 0 0,1 1 0 0 0,-1 0 0 524-3,2 0 0 14 11,-1 0 0-538-8,3-1 0 524-3,-3 1 0-1 0,3 1 0 193 9,-2 0 0-193-10,2 1 0-523 4,-3 1 0 0 0,2 0 0 0 0,-3 0 0 892 4,-2 3 0-892-4,1-1 0 0 0,-1 2 0 520-5,3 0 0 200 9,-3 0 0-201-9,3 0 0 29 9,-2 2 0 175-1,-2 2 0-723-3,0 0 0 516-6,-1 1 0 34 10,5-2 0 174-3,-3 2 0-212-8,-1 2 0-512 7,0 0 0 552 2,-4 3 0-169 3,-1 2 0 171-3,-2 3 0-554-2,4-3 0 0 0,0 2 0 508-7,4-3 0-508 7,2 0 0 0 0,3-3 0 0 0,1 0 0 0 0,4-3 64 0 0,-2 0-64 0 0,3-1 0 0 0,-2 1 0 0 0,2 0 0 0 0,-1 2 0 0 0,0 0 0 0 0,1 2 0 0 0,1-1 64 554 1,-1 4-64 0 0,1 6 0 0 0,0-2 0-166 3,3 3 0-388-4,2-4 0 555 0,2 2 0 1 0,1-4 0-1 0,1 2 0-555 0,0-4 0 0 0,1 4 0 0 0,0-3 0 556 0,-1 4 0-556 0,-1-2 0 0 0,2 3 0 0 0,0-3 0 0 0,1 3 0 0 0,0-4 0 0 0,2 3 0 0 0,1-3 0 0 0,1 3 0 0 0,0-3 0 0 0,2 3 0 555-1,-1-4 0 0 0,-1-5 0-555 1,1 4 0 391 2,0-2 0-391-2,-1-4 0 0 0,1 3 0 0 0,-2-1 0 0 0,0-4 0 0 0,1 4 0 0 0,0-1 0 0 0,-1-3 0 0 0,2 4 0 0 0,-1 0 0 0 0,-1-2 0 0 0,3 3 0 0 0,-2 0 0 0 0,0-3 0 0 0,3 2 0 0 0,0 0 0 0 0,-1-4 0 0 0,4 3 0 0 0,0-1 0 0 0,-2-3 0 0 0,5 2 0 0 0,-1-1 0 0 0,-3-2 0 0 0,6 0 0 0 0,1-1 0 0 0,-4-1 0 0 0,7-1 0 0 0,-1 0 0 0 0,-3-2 0 0 0,5 1 0 0 0,-1-1 0 0 0,-3-1 0 0 0,3 2 0 0 0,0-2 0 0 0,-5 0 0 0 0,5 1 0 0 0,-2-1 0 0 0,-3 0 0 0 0,4 0 0 0 0,-2-1 0 0 0,-3 0 0 0 0,4 0 0 0 0,-1-1 0 0 0,-3 0 0 0 0,4-1 0 0 0,0 0 0 0 0,-3-1 0 0 0,4 0 0 0 0,0 0 0 0 0,-4 0 0 0 0,7-1 0 0 0,-2 0 0 0 0,-4 0 0 0 0,8 1 0 0 0,-1-1 0 0 0,-4 1 0 0 0,7 0 0 0 0,0 0 0 0 0,5 0 0 0 0,-3 1 0 0 0,7 0 0 0 0,-3 0 0 0 0,6 1 0 0 0,-3 0 0 0 0,4 0 0 0 0,-5 0 0 0 0,2 0 0 0 0,-6 0 0 0 0,0 2 0 0 0,-4-1 0 0 0,1 0 0 0 0,-4 1 0 0 0,3 0 0 0 0,-4 1 0 0 0,4 0 0 0 0,-3 0 0 0 0,5 0 0 0 0,-1-1 0 0 0,7 0 0 0 0,-3-1 0 0 0,8 0 0 0 0,-3-1 0 0 0,9 0 0 0 0,6-1 0 0 0,-6 1 0 0 0,5-2 0 0 0,-7 1 0 0 0,3-1 0 0 0,-7-1 0 0 0,2 1 0 0 0,-7 0 0 0 0,2 1 0 0 0,-6 0 0 0 0,3 0 0 0 0,-4 1 0 0 0,3-1 0 0 0,-4 1 0 0 0,7-1 0 0 0,-3 1 0 0 0,7 0 0 0 0,-2 0 0 0 0,9 0 0 0 0,-4-1 0 0 0,8 2 0 0 0,-5-1 0 0 0,5 1 0 0 0,-6 0 0 0 0,2 1 0 0 0,-8 0 0 0 0,0 1 0-555 1,-7 1 0-1 0,2 0 0 556-1,-5 1 0-615-8,2 0 0 61 8,-4 0 0 222 6,6 2 0 332-6,-4-1 0-556 0,7 2 0 1 0,-2-2 0-1-1,8 3 0 2 0,-3-2 0-1 0,9 1 0 555 1,-5-1 0 0 0,8 0 0-554-2,-6-2 0 170-2,6 0 0 384 4,-7-1 0 0 0,2 1 0 0 0,-6-2 0 0 0,-1 1 0-509 7,-6-2 0 509-7,1 2 0 0 0,-5-1 0 0 0,4 2 0 0 0,-3-1 0 0 0,8 1 0 0 0,-4-1 0 0 0,8 2 0 0 0,-3-1 0-553-2,9 0 0 553 2,6 1 0-553-3,3 0 0 553 3,-8-2 0 0 0,4 1 0 0 0,-6-1 0 0 0,2 0 0 0 0,-7 0 0 0 0,1 1 0 0 0,-7-1 0 0 0,0 1 0 0 0,-6-1 0 0 0,4 2 0 0 0,-4-2 0 0 0,7 1 0 0 0,-3 0 0 0 0,9 0 0 0 0,8 0 0 0 0,3 0 0 0 0,4-1 0 0 0,-9-1 0 0 0,3-1 0 0 0,-8 0 0 0 0,5-1 0 0 0,-8-1 0 0 0,2 1 0 0 0,-6 0 0 0 0,1-1 0 0 0,-5 0 0 0 0,2 2 0 0 0,-5-1 0 0 0,5 1 0 0 0,-5 0 0 0 0,8 0 0 0 0,-2 1 0 0 0,9-2 0 0 0,6 1 0 0 0,4 0 0 0 0,2-1 0 0 0,-8-1 0 0 0,2 0 0 0 0,-6-1 0 0 0,0 1 0 0 0,-6-1 0 0 0,1 1 0 0 0,-5 0 0 0 0,2 1 0 0 0,-5 0 0 0 0,3 0 0 0 0,-4 1 0 0 0,7 0 0 0 0,13-1 0 0 0,-3 1 0 0 0,9-1 0 0 0,-6-1 0 0 0,6 0 0 0 0,-7-1 0 0 0,1-1 0 0 0,-8 0 0 0 0,1 0 0 0 0,-7 0 0 0 0,2 1 0 0 0,-5-1 0 0 0,1 2 0 0 0,-5 0 0 0 0,3 0 0 0 0,-4 0 0 0 0,4-1 0 0 0,-2 1 0 0 0,7-1 0 0 0,-2 0 0 0 0,8 0 0 0 0,-3-1 0 0 0,8 0 0 0 0,-5-1 0 0 0,8-2 0 0 0,-6 1 0 0 0,5-1 0 0 0,-7 1 0 0 0,1-1 0 0 0,-7 2 0 0 0,1 0 0 0 0,-6 0 0 0 0,0 2 0 0 0,-4-1 0 0 0,3 2 0 0 0,-4-1 0 0 0,5 1 0 0 0,-3-1 0 0 0,8 0 0 0 0,-3-1 0 0 0,8 0 0 0 0,-3-1 0 0 0,8-1 0 0 0,-5-1 0 0 0,5 0 0 0 0,-6 0 0 0 0,2 0 0 0 0,-6 1 0 0 0,-2-1 0 0 0,-5 1 0 0 0,-9 1 0 0 0,4 0 0 0 0,-1 0 0 0 0,4 2 0 0 0,-4-1 0 0 0,-6 2 0 0 0,9-1 0 0 0,-2 1 0 0 0,7 0 0 0 0,-3 0 0 0 0,7 0 0 0 0,-3-1 0 0 0,7 0 0 0 0,-3 0 0 0 0,7-1 0 0 0,-4 1 0 0 0,5-2 0 0 0,-5 1 0 0 0,2-1 0 0 0,-5 1 0 0 0,1-1 0 0 0,-7 0 0 0 0,2 1 0 0 0,-5 0 0 0 0,1 0 0 0 0,-4 1 0 0 0,4 0 0 0 0,-5 0 0 0 0,6 1 0 0 0,-3 0 0 0 0,7 0 0 0 0,-3 0 0 0 0,5 1 0 0 0,-3-1 0 0 0,9 0 0 0 0,-4 0 0 0 0,10-1 0 0 0,-5 0 0 0 0,7-1 0 0 0,-7-1 0 0 0,3 1 0 0 0,-8-1 0 0 0,0 0 0 0 0,-6 1 0 0 0,1 0 0 0 0,-6-1 0 0 0,3 2 0 553 3,-4 0 0-553-3,3 1 0 0 0,-4 0 0 553 2,5 0 0-553-2,-3 0 0 0 0,7 0 0 0 0,-4 0 0 0 0,9 0 0 0 0,-3-1 0 0 0,9 1 0 0 0,-3-2 0 0 0,8 1 0 0 0,-6-1 0 509-7,4-1 0 44 9,-7 0 0-553-2,2 0 0 385 4,-8 0 0-385-4,2 1 0 0 0,-7-1 0 0 0,2 1 0 0 0,-5 1 0 0 0,2-1 0 0 0,-3 1 0 0 0,3 0 0 0 0,-2 0 0 0 0,5 1 0 0 0,-3-1 0 0 0,8 0 0 0 0,-2 0 0 0 0,9 0 0 0 0,15-1 0 0 0,-3-1 0 0 0,3 0 0 0 0,-10-1 0 0 0,-1 0 0 0 0,-10 0 0 0 0,0-1 0 0 0,-7 1 0 0 0,1-1 0 0 0,-6 0 0 0 0,-6 1 0 0 0,6-2 0 555 1,-2 0 0-555-1,6-1 0 0 0,-3 1 0 0 0,6 1 0 0 0,-3 0 0 0 0,8 0 0 0 0,-3 1 0 0 0,8 0 0 0 0,-2 0 0 0 0,7-1 0 0 0,-5 1 0 0 0,4-1 0 0 0,-5 1 0 0 0,0-2 0 0 0,-8 1 0 0 0,1-1 0 0 0,-5 0 0 0 0,-9 2 0 0 0,6 0 0 0 0,-2 0 0 0 0,4 0 0 0 0,-3 1 0 0 0,5-1 0 0 0,-3 1 0 0 0,5 0 0 0 0,-3 0 0 0 0,6-1 0 0 0,-2 1 0 0 0,8-1 0 0 0,-2 0 0 0 0,7 0 0 0 0,-5 0 0 0 0,4 1 0 0 0,-6 0 0 0 0,1 0 0 0 0,-6 0 0 0 0,1 1 0 0 0,-7-1 0 0 0,1 0 0 0 0,-4 0 0 0 0,7-1 0 0 0,-2 0 0 0 0,5 0 0 0 0,-5-1 0 0 0,6 1 0 0 0,-5 0 0 0 0,7-1 0 0 0,-4 2 0 0 0,8-2 0 0 0,-5 1 0 0 0,9 0 0 0 0,-4 0 0 0 0,4-1 0 0 0,-5 1 0 0 0,1 0 0 0 0,-7 0 0 0 0,0 0 0 0 0,-6 0 0 0 0,1 0 0 0 0,5 0 0 0 0,-4 1 0 0 0,3 0 0 0 0,-6 0 0 0 0,6 1 0 0 0,-5 1 0 0 0,7-1 0 0 0,-4 1 0 0 0,8 1 0 0 0,12-1 0 0 0,-3 1 0 0 0,5 0 0 0 0,-8 0 0 0 0,1-1 0 0 0,-10 0 0 0 0,0 0 0 0 0,-7 0 0 0 0,0-1 0 0 0,-5 0 0 0 0,-7 1 0 0 0,6-1 0 0 0,-1 1 0 0 0,-5 0 0 0 0,8 0 0 0 0,-1 0 0 0 0,7 2 0 0 0,-3-1 0 0 0,8 1 0 0 0,-3 0 0 0 0,6-1 0 0 0,-3 1 0 0 0,8 0 0 0 0,-4 0 0 0 0,5-1 0 0 0,-5 0 0 0 0,2-1 0 0 0,-7 1 0 0 0,1-2 0 0 0,-7 0 0 0 0,-9 0 0 0 0,6 0 0 0 0,-3 0 0 0 0,-5 0 0 554 1,7-1 0-554-1,-1 1 0 0 0,5-1 0 0 0,-2 1 0 556 1,4 0 0-1-1,-4 1 0-555 0,5 0 0 0 0,-3 0 0 0 0,7 1 0 0 0,-4-1 0 0 0,8 1 0 0 0,-4 0 0 0 0,5 0 0 0 0,-5 0 0 0 0,3-1 0 0 0,-5 0 0 0 0,-1 0 0 0 0,-6-1 0 0 0,-8 1 0 0 0,5 0 0 0 0,-4 0 0 0 0,-4 0 0 500-9,5 1 0-500 9,-1-1 0 0 0,7 2 0 0 0,-2 0 0 0 0,-5 0 0 0 0,6 1 0 0 0,-2 0 0 0 0,-6 0 0 0 0,8 0 0 0 0,-2 1 0 0 0,5 0 0 0 0,-2-1 0 0 0,3 1 0 0 0,-3-1 0 0 0,5 1 0 0 0,-3-2 0 0 0,3 2 0 0 0,-3-1 0 0 0,4 0 0 0 0,-5 1 0 0 0,-7-2 0 0 0,3 1 0 0 0,-1 0 0 0 0,-7-1 0 388 3,6 1 0-388-3,-2 0 0 0 0,-5 0 0 0 0,5 0 0 0 0,-1 0 0 0 0,-4-1 0 0 0,6 0 0 0 0,-2 0 0 0 0,8 0 0 0 0,-2-1 0 0 0,-5 0 0 0 0,6 2 0 0 0,-2-1 0 0 0,-5 0 0 0 0,7 0 0 0 0,0-1 0 0 0,5 1 0 0 0,-3-1 0 0 0,5 1 0 0 0,-5-1 0 0 0,3 1 0 0 0,-4-1 0 0 0,2 1 0 0 0,-4-1 0 0 0,-7 0 0 0 0,5 0 0 0 0,-1-1 0 0 0,-6 0 0 0 0,5 0 0 554 0,-3-1 0-554 0,-4 1 0 555-1,4-2 0-1 0,-2 0 0-554 1,-3 1 0 0 0,4-2 0 0 0,-1 0 0 0 0,-4 0 0 390 2,4-1 0-390-2,0-1 0 0 0,-5 1 0 0 0,7-1 0 0 0,0-1 0 0 0,-4 2 0 0 0,5-1 0 0 0,-1-1 0 0 0,-5 2 0 0 0,9-2 0 0 0,-1 0 0 0 0,5-1 0 0 0,-2 0 0 0 0,4 0 0 0 0,-4 1 0 0 0,4-1 0 0 0,-4 1 0 0 0,3-1 0 0 0,-5 1 0 0 0,-5 1 0 553-1,4-3 0-553 1,-2 1 0 0 0,-4 1 0 620 7,3-3 0-620-7,-1 0 0 0 0,-5 2 0 392 2,4-3 0-392-2,-3 0 0 0 0,-3 2 0 0 0,4-2 0 0 0,-2 1 0 0 0,-3 1 0 0 0,4-1 0 0 0,-1 0 0 0 0,-4 3 0 0 0,-3 1 0 0 0,6-3 0 0 0,1 0 0 0 0,-3 2 0 0 0,-3 1 0 0 0,5-3 0 0 0,1 0 0 0 0,-3 1 0 0 0,3-3 0 0 0,-1 0 0 0 0,-3 2 0 0 0,-4 2 0 0 0,4-4 0 0 0,-1 0 0 0 0,-1 2 0 0 0,0-5 0 0 0,-1 1 0 554-3,-2 2 0-554 3,1-4 0 0 0,0 1 0 0 0,-2 1 0 0 0,2-3 0 0 0,0 0 0 0 0,-2 3 0 0 0,2-5 0 0 0,2-6 0 0 0,-1 1 0 0 0,0-3 0 0 0,-1 3 0 0 0,-1-3 0 0 0,0 2 0 0 0,-2-3 0 0 0,-2 3 0 0 0,0-3 0 0 0,-1 2 0 0 0,-1-3 0 0 0,0 4 0 0 0,-3-3 0 0 0,0 4 0 0 0,-1-2 0 0 0,0 4 0 0 0,-2-2 0 0 0,1 4 0 0 0,-2-2 0 0 0,0 3 0 0 0,-1-1 0 0 0,1 2 0 0 0,-1-2 0 0 0,0 1 0 0 0,1-1 0 0 0,0 1 0 0 0,0-1 0 553-2,0 1 0-553 2,0-3 0 0 0,0 3 0 392 1,-3-4 0-392-1,1 3 0 0 0,-3-2 0 552-4,1 3 0-552 4,-2-2 0 0 0,1 3 0 0 0,-2-2 0 0 0,0 1 0 626 6,-2 0 0-626-6,1 1 0 0 0,-5 0 0 0 0,1 1 0 0 0,-4-1 0 0 0,1 2 0 0 0,-6-2 0 0 0,-4 0 0 393 0,-3-1 0-393 0,-4 2 0 0 0,-2 0 0 0 0,-5 1 0 0 0,-2 1 0 551-4,-2 0 0-551 4,-2 1 0 0 0,2 1 0 549-4,0 1 0-549 4,3 0 0 0 0,4 2 0 628 4,1 0 0-628-4,1 1 0 0 0,2 1 0 393 0,0 1 0 237 3,-1 1 0-84-8,-2 1 0-68 13,-3 1 0-478-8,-6 0 0 545-7,-7 0 0 87 10,-6 1 0 1-2,-3 0 0 150-4,-1 1 0-299 9,2 1 0 150-6,3 0 0 147-5,4 2 0-148 5,3 0 0 0-1,3 0 0 0 0,0 0 0-1 0,0 0 0-140 5,-4 1 0 140-7,-3 0 0-139 7,-5 0 0-493-4,-4 0 0 631-3,-3 0 0-631 3,-1 0 0 494 3,3 0 0-494-3,4 0 0 495 3,3 1 0 383-6,3-1 0-1 0,3 0 0 115 6,-1 1 0 2-1,-3-1 0 126-8,-4 0 0-1 13,-3-1 0-124-8,-4 0 0 117-9,-1-2 0 10 14,2 0 0-246-1,1 0 0-133-7,5-1 0 134 6,2 0 0-246 1,5 0 0 2 0,0 0 0 105-9,-1 0 0-105 7,-3 0 0 0 0,-6-1 0 100-8,-3-1 0-100 8,-2 0 0-1-1,2-1 0 0-1,4 1 0-94 9,2-1 0 95-9,5 0 0-633 1,4 0 0 0 0,3-2 0 0 0,2 0 0 392 1,-2 0 0-392-1,-2 1 0 633-1,-5-1 0-633 1,-4 1 0 632-3,-2-1 0-1 1,-2-1 0-86 8,2 0 0-545-6,3-1 0 0 0,4 0 0 0 0,3 1 0 0 0,3 0 0 0 0,2 0 0 0 0,0 2 0 0 0,-2 0 0 631-4,-5 0 0-631 4,-5 1 0 0 0,-3-1 0 0 0,-4 0 0 0 0,1 1 0 0 0,2 0 0 0 0,4 0 0 0 0,3 1 0 0 0,5 0 0 0 0,5 0 0 0 0,2 1 0 0 0,1 1 0 0 0,-1-1 0 392 1,-4 1 0 157 4,-5 0 0-549-5,-5 0 0 629-5,-3 0 0-2 1,-1 1 0-77 8,1 0 0-550-4,4 0 0 0 0,4-1 0 0 0,3 1 0 0 0,4-1 0 0 0,1 1 0 0 0,0 0 0 0 0,0 0 0 0 0,-5 1 0 0 0,-4 0 0 0 0,-5-1 0 0 0,-3 1 0 0 0,0-2 0 0 0,2 1 0 0 0,4 0 0 0 0,3 1 0 0 0,3-1 0 0 0,4 2 0 0 0,1 0 0 0 0,2 0 0 0 0,0 0 0 0 0,-2 0 0 0 0,-5 0 0 0 0,-3-2 0 0 0,-3 0 0 0 0,-1-1 0 0 0,-1-1 0 0 0,-5 0 0 0 0,0-1 0 0 0,6 0 0 0 0,6 0 0 0 0,5 0 0 0 0,4-1 0 0 0,2 1 0 0 0,1 0 0 0 0,-3 0 0 0 0,-4-1 0 0 0,-3 0 0 0 0,-3 0 0 0 0,-2 0 0 0 0,0-1 0 0 0,1 1 0 0 0,3 1 0 0 0,4-1 0 0 0,3 2 0 0 0,4 0 0 0 0,2-1 0 0 0,9 2 0-627 5,-2-1 0 77-10,-3 0 0-79 10,-2 1 0 629-5,-4-1 0 0 0,-4 0 0 0 0,-4 0 0 0 0,-4-1 0 0 0,-1 0 0 0 0,0 0 0 0 0,1 0 0 0 0,3 0 0 0 0,3 0 0 0 0,4-1 0 0 0,3 1 0-549-5,4-1 0 157 4,1 1 0 392 1,0-1 0-784-1,0 1 0 153 4,-2 0 0 631-3,-3 0 0 0 0,-4 0 0 0 0,-3 1 0 0 0,-4 0 0 0 0,-3 1 0 0 0,0-1 0 0 0,1 1 0 0 0,4 0 0 0 0,4-1 0-632 2,3 1 0 240-3,4 0 0 392 1,1 0 0-633 1,1 0 0 633-1,0-1 0 0 0,1 1 0 0 0,0 0 0 0 0,-2-1 0 0 0,-2 0 0 0 0,-3 0 0 0 0,-3 1 0 0 0,-4-1 0 0 0,-1 0 0 0 0,0 0 0 0 0,2 0 0 0 0,-1 0 0 0 0,2 0 0 0 0,2-1 0 0 0,2 0 0 0 0,3 0 0 0 0,3-1 0 0 0,1 1 0-392-1,2-1 0 392 1,-1 1 0-633 1,-1 0 0 633-1,-1 1 0 0 0,-4 0 0 0 0,-3 0 0 0 0,-5 1 0 0 0,0 0 0 0 0,1 0 0 0 0,0 1 0 0 0,2 0 0 0 0,1 0 0 0 0,2 0 0 0 0,2 0 0 0 0,3 0 0 0 0,2 0 0 0 0,1-1 0 0 0,3 0 0 0 0,0-1 0 0 0,-1 1 0-633 0,-2 0 0-1 1,-3-1 0 244-4,-4 1 0 390 3,-2 0 0 0 0,-2 0 0 0 0,-1 0 0 0 0,-1-1 0 0 0,2 0 0 0 0,1 0 0 0 0,3 0 0 0 0,2 0 0 0 0,1 0 0 0 0,2 0 0 0 0,7 1 0 0 0,-2-1 0 0 0,6 1 0-778-6,-5 0 0 45 13,-2 0 0 100-8,-3 0 0 246-2,-2 1 0 387 3,-4 0 0 0 0,-3-1 0 0 0,-3 2 0 0 0,-2-1 0 0 0,0 0 0 0 0,0 0 0 0 0,2 0 0 0 0,3 0 0 0 0,3-1 0 0 0,3 1 0-492 4,2-1 0 492-4,2 0 0-632-3,1 1 0 139 7,2-1 0 493-4,-1 1 0 0 0,1-1 0 0 0,-3 0 0 0 0,-2 0 0 0 0,-4 0 0 0 0,-3 1 0 0 0,-5 0 0 0 0,0-1 0 0 0,-1 0 0 0 0,2 0 0 0 0,1 0 0 0 0,3-1 0 0 0,3 1 0 0 0,4-1 0-631-3,2 0 0 137 6,2 0 0-136-6,2 1 0 1-2,5-1 0 19 15,-2 1 0 229-15,-3 0 0 381 5,-2 1 0 0 0,-3 0 0 0 0,-1-1 0 0 0,-4 0 0 0 0,-3 0 0 0 0,-1 0 0 0 0,0-1 0 0 0,0 0 0 0 0,1 0 0 0 0,2-1 0 0 0,3 0 0 0 0,8-1 0 0 0,-1 0 0 0 0,5 1 0-626-5,-3-1 0 626 5,5 0 0 0 0,-4 0 0 0 0,4 1 0 0 0,-3-1 0 0 0,3 0 0 0 0,-4 1 0 0 0,-3 0 0 0 0,-2 1 0 0 0,0 0 0 0 0,-1 1 0 0 0,-2 0 0 0 0,-1 0 0 0 0,-1 0 0 0 0,1 0 0 0 0,1 0 0 0 0,2-1 0-495 1,7 0 0-121 7,-1-1 0 616-8,-2 0 0 0 0,1-1 0 0 0,4 0 0 0 0,0 0 0-498 1,4 0 0-125-7,-2 0 0 126 6,4 0 0 1 0,-2 0 0 496 0,2 1 0 0 0,-4-1 0 0 0,3 0 0 0 0,-3 1 0 0 0,2 0 0 0 0,-3 1 0 0 0,-3 0 0 0 0,-1 0 0 0 0,-1 1 0 0 0,-1 0 0 0 0,0-1 0 0 0,-1 1 0 0 0,-1-1 0 0 0,1 0 0 0 0,0 1 0 0 0,2-1 0 0 0,6 1 0 0 0,0-1 0 0 0,3 1 0-497 0,-2-1 0-126 6,2 0 0 125-7,-1 0 0 1 0,4 1 0 1 0,-3-1 0-1-1,3 0 0 497 2,-2 0 0 0 0,3 0 0 0 0,-3 0 0 0 0,1 1 0 0 0,-2 0 0 0 0,3 0 0 0 0,-4 1 0 0 0,4 0 0 0 0,-5 1 0 0 0,-3 1 0 0 0,-2-1 0 0 0,-2 2 0 0 0,-2-1 0 0 0,-1 1 0 0 0,-1-1 0 0 0,1 1 0 0 0,0 0 0 0 0,1 0 0 0 0,0 0 0 0 0,1 1 0 0 0,2-1 0 0 0,4 0 0 0 0,1 0 0 0 0,3-1 0 0 0,-3 1 0 0 0,4-1 0 0 0,-2 2 0 0 0,2 0 0 0 0,-2 1 0 0 0,-2 0 0 0 0,0 1 0 0 0,4-1 0-628 5,-2 2 0 628-5,2-1 0 0 0,-2 1 0-496-2,-3 0 0 496 2,-2 1 0-495-2,-1-2 0 495 2,-2 1 0 0 0,-1-1 0 0 0,-2-1 0 0 0,0 1 0 0 0,-2-1 0 0 0,0 1 0 0 0,0-2 0 0 0,0 1 0 0 0,2 1 0 0 0,1-1 0 0 0,3 0 0-630 4,1 0 0 135-7,7-1 0-136 6,0 0 0 137-7,4-1 0-138 7,-2 2 0-1-1,3-1 0 141-7,-2 1 0-141 6,3-1 0 144-5,-4 1 0 489 4,3-1 0-534 8,-3 0 0 46-13,3-1 0-145 5,-3-1 0 242 2,4 0 0 391-2,-4 0 0-633 0,3 0 0 242 2,-4 0 0 391-2,-2 1 0 0 0,-2 0 0 0 0,-1-1 0 0 0,0 1 0-484-7,-1 0 0 484 7,1 1 0 0 0,0-1 0-542 7,1 1 0 542-7,0 0 0-633-2,2 0 0 241 3,0 0 0 392-1,4-1 0 0 0,-1 1 0-632-2,4 0 0 632 2,-3 2 0 0 0,4-1 0 0 0,-3 1 0 0 0,3 0 0 0 0,-2 2 0-392 1,2-1 0 392-1,0 1 0 0 0,2-1 0 0 0,0 2 0 0 0,3 0 0 0 0,-1 2 0 0 0,2 0 0 0 0,1 2 0 0 0,1 0 0 0 0,2-4 0-631-4,-1 4 0 631 4,2-1 0-548 5,0-3 0 548-5,0 5 0 0 0,1 0 0 0 0,-1 6 0 0 0,0 7 0 0 0,1-2 0 0 0,1 2 0 0 0,2-5 0 0 0,1 2 0 0 0,0-4 0 0 0,3 1 0 0 0,-1-3 0 0 0,1-5-64 0 0,2 4 64 0 0,0-1 0 0 0,0-3 0 0 0,4 4 0 0 0,0 0 0 0 0,-1-4 0 0 0,4 5 0 0 0,-1-1 0 0 0,3 2 0 0 0,-1-1 0-473-8,-3-4 0 473 8,5 2 0-549 4,-1 0 0 549-4,5 0 0 0 0,-1-1 0 0 0,4 0 0 0 0,0-2 0 0 0,3 1 0 0 0,-1-3 0 0 0,4 1 0 0 0,-3-2 0 0 0,8-1 0-550 5,-3-1 0 550-5,4 0 0-627-5,-2-1 0 75 8,2-1 0 160-3,-5 0 0 392 0,4 0 0 0 0,-4-1 0 0 0,2 1 0 0 0,6 1 0 0 0,-4-1 0 0 0,3 1 0 0 0,-6 0 0 0 0,3 0 0 0 0,-5 0 0 0 0,4 1 0 0 0,-3-1 0 0 0,4 0 0 0 0,-2 0 0 0 0,6 0 0 0 0,-3-1 0 0 0,8 0 0 0 0,-4-2 0 0 0,9 0 0 0 0,-4-2 0 0 0,6 0 0 0 0,-4-1 0 0 0,2 0 0 0 0,-5 0 0 0 0,0 0 0 0 0,5 2 0 0 0,-7-1 0 0 0,4 3 0 0 0,-7-1 0 0 0,5 2 0 0 0,-5-1 0 0 0,7 2 0 0 0,-5-1 0 0 0,9 1 0 0 0,-4-2 0 0 0,7 0 0-553 3,-4 0 0 553-3,6 0 0 0 0,-5-1 0 0 0,3 0 0 0 0,4 1 0 0 0,-6 0 0 0 0,0 1 0 0 0,-8-1 0 0 0,0 2 0 0 0,-6-1 0 0 0,3 1 0 0 0,-5-1 0 0 0,7 1 0 0 0,-3-1 0 0 0,9 1 0 0 0,-4-2 0 0 0,9 1 0 0 0,-4-1 0 0 0,8 1 0 0 0,-7-1 0 0 0,4 1 0 0 0,-7 0 0 0 0,1 1 0 0 0,-6-1 0 0 0,0 2 0 0 0,-6-2 0 0 0,4 1 0 0 0,-5-1 0 0 0,8 1 0 0 0,-3-2 0 0 0,9 2 0 0 0,6-1 0 0 0,3 0 0 0 0,3 0 0 0 0,-1-1 0 0 0,-10-1 0 0 0,3 0 0 0 0,-7-2 0 0 0,2 1 0 0 0,-7 0 0 0 0,2 0 0 0 0,-5 0 0 0 0,2 1 0 0 0,-4-1 0 0 0,5 2 0 0 0,-4 0 0 0 0,7 1 0 0 0,-3 1 0 0 0,10 1 0 0 0,-4-1 0 0 0,9 2 0 0 0,-4 0 0 0 0,7 0 0 0 0,-7-1 0-463-11,1 2 0 463 11,-8-3 0 0 0,2 2 0 0 0,-8-1 0 0 0,3 0 0 0 0,-6 0 0 0 0,4 1 0 0 0,-3-1 0 0 0,7 1 0 0 0,15 2 0-552 3,8 1 0 552-3,4-1 0 0 0,-1-1 0-554 2,-2-1 0 554-2,-12-3 0 0 0,0 1 0 0 0,-9-2 0 0 0,-1 0 0 0 0,-6 0 0 0 0,0 1 0 0 0,-6 0 0 0 0,4 0 0 0 0,-3 0 0 0 0,7 2 0 0 0,-2-2 0 0 0,11 1 0 0 0,6 0 0 0 0,5-1 0-391-2,2-2 0 391 2,1 0 0-554 2,-2-1 0 0 0,-10-1 0 554-2,0 0 0 0 0,-9-1 0 0 0,2 1 0 0 0,-6 0 0 0 0,3 0 0 0 0,-6 0 0 0 0,5 1 0 0 0,-5-1 0 0 0,7 1 0-555 1,-4 0 0 0 0,11 0 0 555-1,8 0 0 0 0,4 0 0 0 0,3 0 0 0 0,-11-1 0 0 0,2 0 0 0 0,-8-1 0 0 0,1 1 0 0 0,-7 0 0 0 0,1 0 0 0 0,-6 0 0 0 0,4 0 0 0 0,-5 0 0 0 0,7 0 0 0 0,-3-1 0 0 0,8 0 0 0 0,-4 0 0 0 0,12 0 0 0 0,6-2 0 0 0,3 1 0 0 0,-10 0 0 0 0,1-1 0 0 0,-8-1 0 0 0,1 0 0 0 0,-8 1 0 0 0,3 0 0 0 0,-7 1 0 0 0,4 1 0 0 0,-5 0 0 0 0,4 1 0 0 0,-5 0 0 0 0,8-1 0 0 0,-5 0 0 0 0,11 0 0 0 0,7-2 0 0 0,4 0 0 0 0,-7 0 0 0 0,3-1 0 0 0,-8 0 0 0 0,2-1 0 0 0,-7 0 0 0 0,1 1 0 0 0,-6-1 0 0 0,2 1 0 0 0,-6 0 0 0 0,1 0 0 0 0,-4 0 0 0 0,3 2 0 0 0,-3-1 0 0 0,9 1 0 0 0,-3-1 0 0 0,10 1 0 0 0,-4 0 0 0 0,9 0 0 0 0,-5-1 0 0 0,7 0 0 0 0,-7 0 0 0 0,4 0 0 0 0,-8 0 0 0 0,0 0 0 0 0,-6 0 0 0 0,0-1 0 0 0,-5 1 0 0 0,2 0 0 0 0,-5 1 0 0 0,5 0 0 0 0,-3-1 0 0 0,6 2 0 0 0,-3-1 0 0 0,7 0 0 0 0,-4 1 0 0 0,6-2 0 0 0,-4 0 0 0 0,7-1 0 0 0,-4 0 0 0 0,8-1 0 0 0,-5 0 0 0 0,2-1 0 0 0,-5 1 0 555-1,0-1 0-555 1,-6 0 0 0 0,1 0 0 0 0,-6 1 0 555-1,3-1 0-1-1,-4 2 0-554 2,3-1 0 0 0,-4 1 0 0 0,6 0 0 0 0,-3-1 0 0 0,10 0 0 0 0,-3 0 0 0 0,10 0 0 0 0,-4-1 0 0 0,7-1 0 0 0,-6 1 0 0 0,4 0 0 0 0,-7 1 0 0 0,1 0 0 0 0,-7 0 0 391 2,3 0 0-391-2,-6 1 0 0 0,3 1 0 0 0,-4 0 0 0 0,5 1 0 0 0,-4 1 0 0 0,5-1 0 0 0,-5 0 0 0 0,8 0 0 0 0,-5 0 0 0 0,12-1 0 0 0,8-1 0 0 0,-7 0 0 0 0,6-1 0 0 0,-6 0 0 0 0,3-1 0 554-2,-7 0 0 0 0,-1 1 0-554 2,-7 0 0 0 0,1 1 0 0 0,-6-1 0 0 0,1 2 0 0 0,-6 0 0 0 0,4 1 0 0 0,-4 0 0 0 0,7 0 0 0 0,-3 1 0 0 0,8 0 0 0 0,-3-1 0 0 0,10 0 0 0 0,7 0 0 0 0,3-1 0 0 0,3 0 0 0 0,-9-1 0 0 0,1-1 0 0 0,-6 0 0 0 0,0 0 0 0 0,-6 0 0 0 0,1-1 0 0 0,-7 1 0 0 0,3-1 0 0 0,-5 0 0 0 0,5 1 0 0 0,-3 0 0 0 0,5-1 0 0 0,-4 1 0 0 0,8 0 0 0 0,-4 0 0 0 0,8 0 0 0 0,-4 0 0 0 0,8-1 0 0 0,-4 0 0 0 0,5 0 0 0 0,-6-1 0 0 0,1 1 0 0 0,-5 0 0 0 0,0-1 0 0 0,-6 2 0 0 0,2-2 0 0 0,-5 1 0 0 0,3 0 0 0 0,-3 0 0 0 0,3 0 0 0 0,-3 2 0 0 0,6-1 0 0 0,-3 1 0 0 0,8-1 0 0 0,-3 1 0 0 0,7 0 0 0 0,-3-1 0 0 0,4 1 0 0 0,-4 0 0 0 0,1 1 0 0 0,-6 0 0 0 0,-1 1 0 0 0,-8-1 0 0 0,2 1 0 0 0,-5 0 0 0 0,2 0 0 0 0,-3 0 0 0 0,4 0 0 0 0,-4 0 0 0 0,6 1 0 0 0,-4-1 0 0 0,7 0 0 0 0,-3 1 0 0 0,8-2 0 0 0,-2 1 0 0 0,8-1 0 0 0,-4 1 0 0 0,7-2 0 0 0,-5 1 0 0 0,3-1 0 0 0,-6 0 0 0 0,1 0 0 0 0,-7 0 0 0 0,2 1 0 0 0,-6 0 0 0 0,2 0 0 0 0,-5 0 0 0 0,4 1 0 0 0,-5-1 0 0 0,6 1 0 0 0,-4 0 0 0 0,7 1 0 0 0,-4-2 0 0 0,9 0 0 0 0,-2 0 0 0 0,9-2 0 0 0,-4 1 0 0 0,9-1 0 0 0,-6 0 0 0 0,4-2 0 0 0,-7 1 0 0 0,0 0 0 0 0,-8-1 0 0 0,0 1 0 0 0,-7-1 0 0 0,2 1 0 0 0,-5 1 0 0 0,-7 0 0 0 0,7 1 0 0 0,-2 1 0 0 0,7 0 0 0 0,11 0 0 0 0,-1 1 0 0 0,6-1 0 0 0,-5 1 0 0 0,6-2 0 0 0,-6 1 0 0 0,8 0 0 0 0,-6 0 0 0 0,4-1 0 0 0,-6 0 0 0 0,1-1 0 0 0,-7 0 0 0 0,1-1 0 0 0,-7 0 0 0 0,2 0 0 0 0,-5 0 0 0 0,2 1 0 0 0,-4 0 0 0 0,5-1 0 0 0,-3 1 0 0 0,6 0 0 0 0,-2 0 0 0 0,6-1 0 0 0,-3 1 0 0 0,8-1 0 0 0,-1 0 0 0 0,7-1 0 0 0,-3 0 0 0 0,5 0 0 0 0,-6 1 0 0 0,1 0 0 0 0,-7 0 0 0 0,1 1 0 0 0,-8 0 0 0 0,2 0 0 622 7,-6 1 0-69-10,2-1 0 625 5,6 0 0-627-6,-4 1 0-551 4,5-2 0 0 0,-5 1 0 393 0,4 0 0-393 0,-4 0 0 0 0,7-2 0 0 0,-4 1 0 0 0,9-1 0 628 5,-3 0 0-628-5,6-1 0 549-5,-4 0 0-1 0,4 0 0-73 13,-6 0 0 71-13,0-1 0-546 5,3-1 0 478 8,-6 0 0-478-8,-10 1 0 0 0,3 0 0 0 0,-4 1 0 0 0,-6 1 0 545-7,4-1 0-545 7,-1 1 0 0 0,-5 1 0 0 0,7-1 0 0 0,0-1 0 0 0,5 1 0 0 0,-3 0 0 0 0,5-1 0 0 0,-3 1 0 0 0,4-1 0 0 0,-3 1 0 0 0,5-2 0 0 0,-4 2 0 0 0,6-2 0 0 0,-3 0 0 0 0,2-1 0 0 0,-5 1 0 0 0,2-2 0 0 0,-5 1 0 392-1,0-2 0-392 1,-5 1 0 0 0,-6 2 0 0 0,3-5 0 0 0,-2 1 0 632 2,-4 2 0-632-2,4-3 0 483 7,-2 0 0-483-7,-3 3 0 0 0,3-4 0 0 0,0 1 0 0 0,-3 2 0 0 0,5-3 0 0 0,-1 1 0 0 0,-3 2 0 0 0,4-2 0 0 0,0 0 0 0 0,-4 2 0 0 0,4-3 0 0 0,0-1 0 0 0,-4 3 0 0 0,4-4 0 0 0,-1 1 0 0 0,-3 3 0 0 0,3-4 0 0 0,-2 1 0 0 0,5-6 0 0 0,-1 2 0 0 0,1-3 0 0 0,-3 3 0 0 0,2-3 0 0 0,-3 3 0 0 0,0-2 0 0 0,-1 3 0 0 0,-4 3 0 0 0,1-3 0 0 0,-2 0 0 0 0,-1 4 0 0 0,-3-5 0 0 0,-2 0 0 0 0,-2 4 0 0 0,-3-3 0 0 0,-2 1 0 541-7,-5-1 0-541 7,-1 2 0 0 0,-5-1 0 484 6,-1 0 0-484-6,-5 0 0 0 0,1 1 0 0 0,-5-1 0 0 0,2 2 0 0 0,-4-1 0 0 0,-2-2 0 0 0,4 3 0 0 0,-2-2 0 0 0,2 2 0 0 0,0-1 0 0 0,4 3 0 0 0,-3-1 0 0 0,3 2 0 0 0,-3-2 0 539-8,3 1 0-53 14,-3-1 0-486-6,2 1 0 0 0,-4-2 0 0 0,2 3 0 0 0,-3-3 0 536-8,-4 1 0-536 8,-1-1 0 487 5,3 3 0-487-5,-4-1 0 0 0,-3 0 0 490 5,-3-1 0-490-5,-1 0 0 0 0,-2 0 0 531-9,1 1 0-531 9,-1-1 0 0 0,8 3 0 0 0,-2-2 0 490 4,-2-1 0 143-5,0-1 0-633 1,0-1 0 0 0,-1 0 0 492 4,0-1 0-492-4,0 1 0 0 0,0 0 0 386-5,-2 0 0 107 9,1 1 0-493-4,-2 1 0 0 0,-3 0 0 631-3,-4 0 0-137 6,-5 0 0 137-6,-4 1 0 111 6,-3-2 0 3 0,-2-1 0-117-8,2 0 0 245 0,1 0 0-128 7,3 0 0 371 6,3-1 0-121-8,2 1 0 0-1,1 0 0-1-1,-1 0 0-2-1,-3 1 0 132 5,-5 0 0-381-6,-5 0 0 134 6,-4-1 0 1-1,-3 1 0 0 0,0 0 0-245 0,2 0 0 103-7,3 2 0-104 7,4-1 0 1-1,4 2 0-98 9,1-1 0 100-10,-2 2 0 93-8,-3 0 0-96 8,-5 0 0 150 5,-6 1 0-390-2,-4 0 0 240-5,0 0 0-87 10,4 0 0-545-7,5 2 0 0 0,4 0 0 0 0,3 0 0 0 0,0 0 0 478-8,-1 0 0 306 9,-5-1 0-236 4,-6 1 0 81-9,-5-1 0 156 4,-3 0 0-234 4,-1 0 0 76-9,4 0 0-76 9,3 0 0 73-10,-5-2 0-624 6,-2 2 0 553 2,0-1 0 0 1,-1 1 0 1-1,-1 1 0 66-9,2 1 0-67 8,3 1 0 2 0,2 1 0 164 4,5-1 0-329-8,3-2 0 331 6,3 0 0-165-3,3 0 0-1 0,0-1 0 169 2,-2 1 0-169-3,-6 1 0 0-1,-17 1 0 553-1,-6-1 0-1108 3,2 2 0 0 0,5-1 0 0 0,8 1 0 0 0,7-1 0 0 0,6 2 0 0 0,3 0 0 0 0,-3 1 0 553-3,-4 2 0 340 5,-5 0 0-170-3,-2 1 0-1 0,1-1 0-34 9,1 0 0-137-13,5 1 0-3 1,3-2 0-548 4,5 1 0 0 0,2-1 0 0 0,-1 0 0 0 0,-1 1 0 0 0,-3 0 0 0 0,-4 1 0 0 0,-1 0 0 0 0,-2 0 0 519 5,3 0 0-519-5,3-1 0 0 0,4-2 0 0 0,4 0 0 0 0,3 0 0 0 0,2-1 0 0 0,-1 0 0 0 0,-2 1 0 0 0,-4 0 0 0 0,-5 0 0 0 0,0 0 0 0 0,-1 0 0 0 0,0 0 0 0 0,2-1 0 0 0,4-1 0 0 0,3 0 0 0 0,4-1 0 0 0,3 1 0 0 0,1-1 0 0 0,0 1 0 0 0,-2 1 0 0 0,-3 0 0 0 0,-4 2 0 0 0,-4 0 0 0 0,-1 0 0 0 0,0 1 0 0 0,1-1 0 0 0,3 0 0 0 0,3-1 0 0 0,4 0 0 0 0,3 0 0 0 0,2 0 0 0 0,0-1 0 0 0,-1 2 0 0 0,-5 0 0 0 0,-4 1 0 0 0,-5 0 0 0 0,-2 2 0 0 0,-2-1 0 0 0,1 1 0 0 0,4-1 0 0 0,3 0 0 0 0,4 0 0 0 0,3-2 0 0 0,1 1 0 0 0,2-1 0 0 0,-1 1 0 0 0,-2 0 0 0 0,-5 1 0 0 0,-3 1 0 0 0,-3-1 0 0 0,-1 1 0 547-5,2 0 0-547 5,2-2 0 0 0,4 1 0 0 0,3-2 0 0 0,3 0 0 0 0,2 0 0 0 0,2-1 0 0 0,0 0 0 0 0,-2 0 0 0 0,-4 0 0 0 0,-4 2 0 0 0,-4 0 0 0 0,-2 2 0 0 0,0 0 0 0 0,-1 0 0 0 0,2 0 0 0 0,3 0 0 0 0,2-1 0 0 0,4-1 0 0 0,-6-1 0 0 0,0 0 0 0 0,0 0 0 0 0,0 0 0 0 0,-3 0 0 0 0,-1 1 0 0 0,-3 0 0 0 0,-1 0 0 0 0,1 0 0 0 0,0-1 0 0 0,4 0 0 0 0,4-1 0 0 0,5 1 0 0 0,4-1 0 0 0,2-1 0 0 0,1 1 0 0 0,-2 1 0 0 0,-4 1 0 0 0,-3 0 0 0 0,-4 1 0 0 0,-3 0 0 0 0,-1 1 0 0 0,0-1 0 0 0,3 0 0 0 0,4-1 0 0 0,3-2 0 0 0,5 0 0 0 0,-3-1 0 0 0,0 0 0 0 0,1-1 0 0 0,1 0 0 0 0,0 1 0 0 0,0 1 0 0 0,-4 1 0 0 0,-2 0 0 0 0,-2 1 0 0 0,-2-1 0 0 0,1 1 0 0 0,3 0 0 0 0,4-1 0 0 0,4-1 0 0 0,4 0 0 0 0,3 0 0 0 0,2-1 0 0 0,0-1 0 0 0,8 1 0 0 0,-4 1 0 0 0,-3-1 0 0 0,-2 1 0 0 0,-3 0 0 0 0,-5 0 0 0 0,-4 1 0 0 0,-4 0 0 0 0,-1 0 0 0 0,0 0 0 0 0,2-1 0 0 0,2 1 0 0 0,3-2 0 0 0,3 1 0 0 0,9 0 0 0 0,-1-1 0 0 0,7 0 0 0 0,-5 1 0 0 0,5 0 0 0 0,-6 0 0 0 0,-3 0 0 0 0,-2 1 0 0 0,-4 0 0 0 0,-2 1 0 0 0,-4 0 0 0 0,-1-1 0 0 0,-2 1 0 0 0,1-1 0 0 0,1 0 0 0 0,2-2 0 0 0,4 0 0 0 0,3 0 0 0 0,3-1 0 0 0,2 0 0 0 0,7 1 0 0 0,-2 0 0 0 0,-3 0 0-547 5,-3 0 0 547-5,-3 1 0 0 0,-3 1 0 0 0,-4 1 0 0 0,-4 2 0 0 0,-2-1 0 0 0,-1 2 0 0 0,2-1 0 0 0,1 1 0 0 0,1-1 0 0 0,3 0 0 0 0,2-1 0-519-5,-5-1 0-29 9,0 1 0-175-1,2 1 0-172-3,-9 2 0-171-4,-5 2 0 514 7,-3 1 0 552-3,-1 0 0 0 0,1 1 0 0 0,2 0 0 0 0,3 0 0 0 0,2 0 0-724 0,4-1 0 0 0,5 0 0 170 1,3 0 0-1 1,0 0 0-504-10,2 0 0 505 9,2-1 0-1-1,1-1 0 555 0,1-1 0 0 0,-11-1-208 0 0,-16-4-248 0 0,-14-7-11976 0 0,-2-6 5456 0 0,14 0-5327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31:06.359"/>
    </inkml:context>
    <inkml:brush xml:id="br0">
      <inkml:brushProperty name="width" value="0.35" units="cm"/>
      <inkml:brushProperty name="height" value="2.1" units="cm"/>
      <inkml:brushProperty name="color" value="#33CCFF"/>
      <inkml:brushProperty name="inkEffects" value="pencil"/>
    </inkml:brush>
  </inkml:definitions>
  <inkml:trace contextRef="#ctx0" brushRef="#br0">13654 207 21967 213025 86590,'0'0'2416'2424'-1,"0"0"-2416"-1819"-1,0 0 0 0 1,0 0 0-1-1,0 0 208 103 7,-4 0 248 500-11,-6 0-224-628 17,-2 0 16 24-15,-2 0 0-603 4,0-1 0 474 2,-2-1 0 127-7,-1 0-56-601 5,0 0-16 0 0,0-1 0 475 2,-1 1 0 0-1,1-1 16-475-1,-1 0 8 0 0,1 1 0 0 0,-1 0 0 0 0,-1 0-32 0 0,-1 0-8 0 0,0 1 0 0 0,1 1 0 0 0,0-1-32 0 0,0 1-16 0 0,2 0 0 0 0,0 0 0 0 0,0 0-32 0 0,2 0-8 0 0,2 0 0 0 0,-1 1 0 0 0,2-1-72 0 0,-1 1 96 0 0,0 0-96 0 0,-1 0 96 0 0,-2 0-96 0 0,1 0 0 0 0,0 0 0 0 0,2 0 0 0 0,1 0 0 0 0,1-1 0 0 0,-1 1 0 0 0,1-1 0 0 0,-1 0 0 0 0,0 0 0 0 0,-1 0 0 0 0,2-1 208 0 0,-2 0 24 0 0,1 1 8 0 0,-3-2 0 0 0,2 1-144 0 0,-2-1-32 0 0,2 0-64 0 0,-3-1 96 0 0,-1 0-32 0 0,-5 0 24 0 0,-3 0-88 0 0,-1-1 104 0 0,0 2-32 0 0,-2-1-8 0 0,0 0 0 0 0,0 0-64 0 0,-4 0 64 0 0,-2 0 0 0 0,2 0-64 0 0,1 0 0 0 0,1 1 0 0 0,2-1 64 0 0,3 1-64 0 0,1 0 0 0 0,1-1 0 0 0,0 2 0 0 0,1-1 64 0 0,0 1-64 0 0,2-1 0 0 0,0 2 64 0 0,0-1-64 0 0,1 0 80 0 0,-1 0-80 0 0,1 0 80 0 0,-1 0-80 0 0,0 0 80 0 0,-1 0-80 0 0,0 0 80 0 0,0 0-80 0 0,-1 0 0 0 0,-2 0 72 0 0,-2 0-72 0 0,-2-1 0 0 0,-1 1 64 0 0,-3-1-64 0 0,-1 1 0 598-5,-2 0 0-598 5,-1 0 0 474 0,0 0 0-474 0,1 0 0 475 1,2 0 0-475-1,1 0 0 475 1,2-1 0-475-1,1 2 64 0 0,2-1-64 0 0,1 0 0 0 0,2 1 0 0 0,1-1 0 0 0,2 1 0 0 0,-1-1 64 0 0,0 1-64 0 0,-1 0 0 0 0,-1 0 0 0 0,-1 0 72 0 0,1 1-72 0 0,0 0 0 0 0,-1 0 64 0 0,1 0-64 0 0,0-1 0 0 0,0 1 0 713 0,-2-1 64-238 0,-2 0-64-475 0,-2 0 0 475-1,-3 0 0 122 7,-2 0 64-122-7,0-1-64-475 1,-1 0 0 0 0,1 0 0 588-8,1 1 0-588 8,-5 0 0 0 0,0 0 0 0 0,1 1 64 0 0,4 0-64 0 0,3 0 0 0 0,3 1 0 0 0,2-1 64 0 0,2 2-64 0 0,1-1 0 0 0,0 1 0 0 0,-1 0 64 0 0,-1-1-64 0 0,0 0 0 0 0,0 0 0 0 0,-2 0 0 0 0,-1 0 0 0 0,-1 0 64 0 0,-1-1-64 0 0,-3 0 0 0 0,-1-1 0 0 0,0 1 0 0 0,-1-1 0 0 0,0 0 0 0 0,1 0 0 0 0,1-1 0 0 0,-3 1 64 0 0,0 0-64 0 0,1-1 0 0 0,2 1 0 0 0,2 0 0 0 0,2 0 0 0 0,3 1 0 0 0,2-1 0 0 0,1 1 64 0 0,0 0-64 0 0,0 0 0 0 0,-1 0 0 0 0,0 0 0 0 0,-1 1 0 0 0,-1-1 0 0 0,-1 0 0 0 0,-2 0 0 0 0,0-1 0 0 0,-3 1 0 0 0,0-1 0 0 0,-3 0 0 0 0,1 0 0 0 0,-1-1 0 0 0,1 1 0 600 5,1-1 0-126-7,2 1 0-474 2,2 0 0 0 0,1 0 0 0 0,2 0 0 0 0,1 1 0 0 0,0-1 0 0 0,1 1 0 0 0,1 0 64 0 0,1 0-64 0 0,5 0 0 0 0,-1 1 0 0 0,-1 0 0 473-2,1 0 0-473 2,-2 0 0 0 0,1 0 0 0 0,-1 0 0 0 0,3 0 0 0 0,-2 0 0 0 0,0 0 0 0 0,-1 1 0 0 0,0-1 0 0 0,1 0 0 0 0,-1 0 0 0 0,0-1 0 0 0,0 1 0 0 0,1 0 0 0 0,1-1 0 602 4,0 0 64-602-4,0-1-64 0 0,0 1 0 0 0,0 0 72 0 0,3 0-72 0 0,-2 0 0 0 0,1 0 0 0 0,-1 0 0 0 0,3 0 0 0 0,-1 1 0 0 0,2-1 0 0 0,0-1 0 0 0,1 1 0 0 0,-1-1 0 0 0,2-1 0 0 0,-1 1 0 0 0,2 0 0 0 0,0-1 0 0 0,2 1 0 0 0,-2-1 0 0 0,2 0 0 0 0,-2 0 0 0 0,2 0 0 0 0,1 0 0 0 0,-2 1 0 0 0,1 0 0 0 0,2-1 0 0 0,-2 1 0 0 0,-1 0 0 0 0,3-1 0 0 0,-3 1 0 0 0,1-1 0 0 0,2 1 0 0 0,-2-1 0 0 0,1 0 0 0 0,1 1 0 0 0,2-1 0 0 0,1 1 0 0 0,-2 0 0 0 0,-1-1 0 0 0,1 1 0 0 0,1-1 0 0 0,-2 1 0 0 0,0 0 0 0 0,0 0 0 0 0,3 0 0 0 0,-4 0 0 0 0,1-1 0 0 0,1 1 0 0 0,1 0 0 0 0,-3 0 0 0 0,0 0 0 0 0,1 0 0 0 0,-1 0 0 0 0,0 0 0 0 0,1 0 0 0 0,-1 0 0 0 0,-1 0 0 0 0,-1 1 0 0 0,0-1 0 0 0,3 0 0 0 0,-3 0 0 0 0,0-1 0 0 0,0 1 0 0 0,0-1 0 0 0,2 0 0 0 0,-2 1 0 0 0,1-1 0 0 0,1 0 0 0 0,-2 1 0 0 0,0-1 0 0 0,-2 0 0 0 0,0 0 0 0 0,-2 0 0 0 0,1 0 0 0 0,-2 0 0 0 0,2 1 0 0 0,-2-1 0 0 0,-1-1 0 0 0,-2 1 0 0 0,0 0 0 0 0,0 1 0 0 0,0-1 0 0 0,0 1 0 0 0,-1-1 0 0 0,0 0 0 0 0,-2 0 0 0 0,-1 1 0 0 0,4-1 0 0 0,-1 1 0 0 0,-1-1 0 0 0,0 2 0 0 0,0-1 0 0 0,-1 0 0 0 0,1 1 0 0 0,3-1 0 0 0,-1 1 0 0 0,-2-1 0 0 0,3 1 0 0 0,-2-1 0 0 0,2 0 0 0 0,-1 0 0 0 0,3 0 0 0 0,-3 0 0 0 0,2 0 0 0 0,-2 1 0 0 0,2-1 0 0 0,-4 0 0 473-2,-1 0 0-473 2,-2 1 0 603 3,1-1 0-603-3,0 1 0 0 0,-1-1 0 472-3,0 1 0 132 6,-1-1 0-133-6,0 1 0-471 3,-1-1 0 0 0,-2 1 0 0 0,-2 0 0 471-4,-2 0 0-471 4,-1 0 0 0 0,-3 0 0 0 0,0 1 0 0 0,-1-1 0 0 0,2 0 0 0 0,-3 1 0 0 0,-1 1 0 0 0,2-1 0 0 0,2 1 0 0 0,3 0 0 0 0,2 0 0 0 0,7-1 0 0 0,-2 1 0 0 0,0-1 0 0 0,0 1 0 0 0,-2-1 0 0 0,0 1 0 0 0,0-1 0 0 0,0 0 0 0 0,0 0 0 0 0,-1-1 0 0 0,-1 1 0 0 0,-3-1 0 0 0,-1 1 0 0 0,-4 0 0 0 0,-2 0 0 0 0,-3 0 0 0 0,0-1 0 0 0,1 1 0 0 0,2-1 0 0 0,1 1 0 0 0,1-1 0 0 0,1 1 0 0 0,1 0 0 0 0,1 0 0 0 0,2 1 0 0 0,2 0 0 0 0,-1-1 0 0 0,2 1 0 0 0,0-1 0 0 0,0 0 0 0 0,1 0 0 0 0,-1-1 0 0 0,-1 0 0 0 0,0 1 0 0 0,-2-1 0 0 0,-3 0 0 0 0,-2 0 0 0 0,-8 0 0 0 0,-5 0 0 0 0,-1 1 0 0 0,3-1 0 0 0,2 0 0 0 0,5 1 0 0 0,4-1 0 0 0,3 0 0 0 0,3 0 0 0 0,2-1 0 0 0,1 1 0 0 0,1 0 0 0 0,6 0 0 0 0,-2-1 0 0 0,-2 1 0 0 0,-1-2 0 0 0,-1 1 0 0 0,-2-1 0 0 0,0 0 0 0 0,-2 0 0 0 0,0 0 0 0 0,-1 0 0 0 0,-3-1 0 0 0,-1 1 0 0 0,-1-1 0 0 0,0 0 0 0 0,-1-1 0 0 0,0 1 0 0 0,-2 0 0 0 0,0-1 0 0 0,1 1 0-471 4,0-1 0-132-7,1 0 0 603 3,2 1 0-472 3,3 0 0 472-3,1 0 0 0 0,3 0 0 0 0,1 1 0 0 0,0-1 0-472 3,1 1 0 472-3,-1-1 0 0 0,0 0 0 0 0,0 0 0 0 0,-2 0 0 0 0,-1 1 0 0 0,-3-2 0 0 0,-2 1 0 0 0,-2 0 0 0 0,-3 0 0 0 0,-1-1 0 0 0,-2 1 0 0 0,1 0 0 0 0,0-1 0 0 0,3 1 0 0 0,2 0 0 0 0,3 1 0 0 0,2-1 0 0 0,2 1 0 0 0,1-1 0 0 0,1 0 0 0 0,-1 1 0 0 0,1-1 0 0 0,-2 0 0 0 0,-1 0 0 0 0,0 1 0 0 0,0-2 0 0 0,-2 1 0 0 0,0-1 0 0 0,-2 0 0 0 0,-2 0 0 0 0,-2 1 0 0 0,-2-1 0 0 0,-1 0 0 0 0,0 1 0 0 0,2 0 0 0 0,2 0 0 0 0,1 1 0 0 0,1 0 0 0 0,1 0 0 0 0,0-1 0 0 0,1 1 0 0 0,1 0 0 0 0,2 0 0 0 0,0 0 0 0 0,2 1 0 0 0,0 0 0 0 0,0 1 0 0 0,1-1 0 0 0,0 1 0 0 0,-1-1 0 0 0,-1 1 0 0 0,-3-2 0 0 0,0 1 0 0 0,-3-1 0 0 0,-2-1 0 0 0,-2 1 0 0 0,-1 0 0 0 0,1 0 0 0 0,0 0 0 0 0,2 0 0 0 0,2 1 0 0 0,2 1 0 0 0,3 0 0 0 0,2 1 0 0 0,1 0 0 0 0,1 1 0 0 0,1-1 0 0 0,2 0 0 0 0,-1 1 0 0 0,1 0 0 0 0,0-1 0 0 0,-1 1 0 0 0,0 0 0 0 0,0-1 0 0 0,0 0 0 0 0,0 0 0 0 0,-2-1 0 0 0,-2-1 0 0 0,-1 0 0 0 0,-1 1 0 0 0,0-1 0 0 0,-1 1 0 0 0,-1 0 0 0 0,0 1 0 0 0,0-1 0 0 0,0 1 0 0 0,0 1 0 0 0,2 0 0 0 0,1 0 0 0 0,1 1 0 0 0,1-1 0 0 0,2 0 0 0 0,5 0 0 0 0,0 0 0 0 0,3-1 0 0 0,0 0 0 0 0,2 0 0 0 0,-2 1 0 0 0,-1-1 0 0 0,-1 0 0 0 0,-1 0 0 0 0,3 0 0 0 0,-3-1 0 0 0,0 0 0 0 0,-2 0 0 0 0,0 0 0 0 0,-1 0 0 0 0,-1 0 0 0 0,-2 1 0 0 0,0-1 0 0 0,-1 1 0 0 0,-2 0 0 0 0,-2 1 0 0 0,-2 1 0 0 0,-1 0 0 0 0,1 1 0-603-3,0 1 0 603 3,1 0 0 0 0,3-1 0 0 0,1 1 0 0 0,2-1 0 0 0,1 1 0 0 0,0 1 0 0 0,3-1 0-473 2,0 0 0-1 1,1 1 0 474-3,1-1 0-601-5,0 1 0 601 5,0-1 0 0 0,4 0 0 0 0,-3-1 0 0 0,-1 1 0 0 0,-1 0 0 0 0,3-1 0 0 0,0 1 0 0 0,-2 1 0 0 0,-1 1 0 0 0,0 0 0 0 0,-1 0 0 0 0,-2 1 0 0 0,-2-1 0 0 0,0 1 0 0 0,-2-1 0 0 0,1-1 0 0 0,0-1 0 0 0,2 0 0 0 0,1 0 0 0 0,-1 0 0-474 2,1-1 0-1 0,0 0 0 475-2,1-1 0-599-6,1 1 0 125 7,0 0 0 474-1,1 0 0 0 0,1 0 0-475 1,2 0 0 475-1,3 0 0 0 0,-1 0 0 0 0,3 0 0-475 0,0 1 0 475 0,2 0 0 0 0,-1 0 0 0 0,1 0 0-475 1,0 1 0 0-1,1 0 0 475 0,-1 0 0 0 0,1 0 0-712-1,-1 0 0 712 1,2 0 0 0 0,-1 0 0-475 0,0 0 0 475 0,0 0 0 0 0,0 0 0 0 0,0 1 0 0 0,1-1 0 0 0,-1 3 0-1073 5,-2 3 0 1073-5,1-1 0 0 0,2-1 0 0 0,0 2 0-475-1,1-1 0 475 1,2-1 0 0 0,-1 2 0-475-2,2 1 0 475 2,1-4 0-711-3,-1 5 0 347 9,1-1 0 364-6,1-3 0 0 0,0 5 0 0 0,0-1 0 0 0,1-3 0 0 0,0 5 0 0 0,0-2 0 0 0,1-3 0 0 0,0-3 0 0 0,1 5 0 0 0,-1 1 0 0 0,1-2 0 0 0,-1 4 0 0 0,0 0 0 0 0,1-4 0 0 0,-1 5 0 0 0,0-1 0 0 0,0-3 0 0 0,-1 4 0 0 0,0-1 0 0 0,0-4 0 0 0,0 5 0 0 0,0-2 0-474-3,1-3 0 474 3,0 4 0 0 0,1-1 0 0 0,0-3 0 0 0,2 4 0 0 0,-1-1 0 0 0,1-2 0 0 0,1 3 0-602 4,1 0 0 602-4,0-4 0 0 0,2 5 0 0 0,1-1 0-474-3,-2-4 0 2 0,-1-3 0 472 3,4 5 0 0 0,-1 1 0-604 3,-1-3 0 604-3,-1-3 0 0 0,3 5 0 0 0,0 1 0 0 0,-1-3 0-471-3,-2-3 0 471 3,4 4 0 0 0,1 1 0 0 0,-1-3 0 0 0,5 5 0 0 0,0-1 0 0 0,-2-3 0 0 0,-4-3 0 0 0,6 3 0 0 0,1 0 0-471-4,-3-3 0-33 14,-3-3 0 504-10,8 3 0 0 0,1 0 0 0 0,-3-3 0-470-5,-3-1 0-135 7,10 1 0 137-7,2 0 0 468 5,-4-1 0 0 0,10 0 0 0 0,-1 0 0-605 1,7 0 0 233 1,-3-2 0 372-2,7 1 0 0 0,-5-2 0 0 0,5 0 0-605 0,-4-1 0-1 0,5-1 0 1-1,-4 0 0 0 0,3-2 0 605 1,-4 0 0-518 7,1-1 0 518-7,-5 0 0 0 0,3-1 0 0 0,-6 0 0-461-7,3-1 0-143 5,7 0 0 604 2,-2-1 0-520 6,4 0 0 63-13,-3 1 0 457 7,6-1 0 0 0,-5 1 0-522 5,9-1 0-1 1,-5 2 0 523-6,8-1 0 0 0,-4 2 0 0 0,5-1 0 0 0,-7 0 0 0 0,3 0 0-454-9,-7 0 0 454 9,3 0 0 0 0,-6-1 0 0 0,0 1 0 0 0,-5-1 0-524 5,2 1 0 524-5,-4 1 0 0 0,4-1 0 0 0,-3 0 0 0 0,7 1 0 0 0,-3 0 0 0 0,10 2 0 0 0,-3-1 0 0 0,8 2 0-601-4,-5-1 0 601 4,6 1 0 0 0,-5 0 0 0 0,2 1 0 0 0,-6-1 0 0 0,1-1 0 0 0,-6 1 0 0 0,2-1 0 0 0,-5 0 0 0 0,3-1 0 0 0,-4 0 0 0 0,5 0 0 0 0,-3-1 0-375-1,9 1 0 375 1,-3 0 0 0 0,11 1 0 0 0,-4-1 0 0 0,10 0 0 0 0,-7 1 0 0 0,6-1 0 0 0,-9 0 0 0 0,2-1 0 0 0,-9 1 0 0 0,2-2 0 0 0,-7 1 0 0 0,2 0 0 0 0,-6-1 0 0 0,6 1 0 0 0,-3 0 0 0 0,8-1 0 0 0,-4 2 0 0 0,12-1 0 0 0,-4 0 0 0 0,10 0 0 0 0,12 0 0 0 0,-6 0 0 0 0,0 0 0 0 0,-11 0 0 0 0,-1-1 0 0 0,-11 1 0 0 0,1-1 0 0 0,-8 0 0-527 4,5 0 0 527-4,-4 0 0 0 0,6-1 0-527 4,-3 1 0 527-4,9 1 0 0 0,-4 0 0 0 0,10 0 0 0 0,-5 0 0-446-10,8 1 0 446 10,-7 0 0 0 0,4 0 0 0 0,-9 0 0 0 0,1 0 0 0 0,-8 1 0 0 0,-9 0 0 0 0,4-1 0 0 0,-3 0 0 0 0,5 0 0 0 0,-4 1 0 0 0,5 0 0 0 0,-2 0 0 0 0,6 0 0 0 0,-4 0 0 0 0,10 0 0 0 0,-5 1 0 0 0,10-1 0 0 0,-5 0 0 0 0,6 0 0 0 0,-4 0 0 0 0,1 0 0 0 0,-6 0 0 0 0,-1 0 0 0 0,-6 0 0 0 0,1 0 0 0 0,-6 0 0 0 0,-7 0 0 0 0,7 0 0 0 0,-2 1 0 0 0,6-1 0 0 0,-3 1 0 0 0,7 0 0 0 0,-4 1 0 0 0,8-1 0 0 0,-4 1 0 0 0,8 0 0 0 0,-3 0 0 0 0,6 0 0 0 0,-5 0 0 0 0,4 1 0 0 0,-6-1 0 0 0,1 0 0 0 0,-7 0 0 0 0,-10-1 0 0 0,5 1 0 0 0,8 2 0 0 0,-3-1 0 0 0,7 2 0 0 0,-3-1 0 0 0,3 1 0 0 0,-6-2 0 0 0,5 1 0 0 0,-6-1 0 0 0,8 0 0 0 0,-4 0 0 0 0,8 0 0 0 0,-4-1 0 0 0,7 1 0 0 0,-6 0 0 0 0,1 1 0 0 0,-6-1 0 0 0,0 0 0 0 0,-6-1 0 0 0,1 1 0 0 0,-5-1 0 0 0,-7 0 0 0 0,8 0 0 0 0,-2 0 0 0 0,8 0 0 0 0,-3 0 0 0 0,6 0 0 0 0,-5-1 0 0 0,9 1 0 0 0,-3 0 0 0 0,9-1 0 0 0,-4 0 0 0 0,8 0 0 0 0,-6 0 0 0 0,3 0 0 0 0,-7-1 0 0 0,1 1 0 0 0,-7-1 0 0 0,2 1 0 0 0,-7-1 0 0 0,3 0 0 0 0,-5 0 0 0 0,5 0 0 0 0,-4 0 0 0 0,5 0 0 0 0,-3 0 0 0 0,7 2 0 0 0,-3-1 0 0 0,9 2 0 0 0,-2-1 0 0 0,6 1 0 0 0,-4-1 0 0 0,3 1 0 0 0,-7-1 0 0 0,1 0 0 0 0,-7 0 0 0 0,1-1 0 0 0,-5 0 0 0 0,-9-1 0 0 0,8 1 0 0 0,-2-1 0 0 0,5 0 0 0 0,-4 0 0 0 0,7 1 0 0 0,-4-1 0 0 0,8 1 0 0 0,-4 1 0 0 0,9 0 0 0 0,-4 0 0 0 0,6 1 0 0 0,-5 0 0 0 0,4 0 0 0 0,-6 1 0 0 0,2-1 0 0 0,-7 0 0 0 0,2 0 0 0 0,5 0 0 0 0,-5 0 0 0 0,-10 0 0 0 0,8-1 0 0 0,-3 1 0 0 0,5-1 0 0 0,-5-1 0 0 0,6 1 0 0 0,-4-1 0 0 0,7 0 0 0 0,-4 0 0 0 0,8 1 0 0 0,-5-1 0 0 0,7 0 0 0 0,-4 1 0 0 0,2 1 0 0 0,-6-1 0 0 0,1 1 0 0 0,-7 0 0 0 0,-8-1 0 0 0,4 0 0 0 0,-1-1 0 0 0,-8 1 0 0 0,10-1 0 0 0,-2 1 0 0 0,8 0 0 0 0,-4 0 0 0 0,8 0 0 0 0,-3-1 0 0 0,7 0 0 0 0,-4 0 0 0 0,6 1 0 0 0,-4-1 0 0 0,5 0 0 0 0,-5 1 0 0 0,2-1 0 446 10,-6 0 0-446-10,1-1 0 0 0,-7 1 0 0 0,1-1 0 0 0,-5 1 0 0 0,-8-1 0 0 0,8 0 0 527-4,-3 0 0-527 4,6 0 0 0 0,-2-1 0 0 0,4 0 0 0 0,-3 1 0 0 0,6 0 0 0 0,-2 0 0 0 0,8 1 0 0 0,-4-1 0 0 0,8 1 0 0 0,-5 0 0 0 0,5 0 0 0 0,-5-1 0 527-4,1 0 0-527 4,-6-1 0 600 5,1 0 0-600-5,-5 0 0 0 0,0-1 0 0 0,-4 1 0 0 0,-7-1 0 376 0,6 0 0-376 0,-1 0 0 0 0,7 0 0 524-5,-4 0 0-524 5,6 1 0 0 0,-2 0 0 0 0,6 1 0 0 0,-2-1 0 0 0,9 1 0 0 0,-5-1 0 0 0,7 1 0 0 0,-5 0 0 0 0,3 0 0 0 0,-6 0 0 0 0,2-1 0 0 0,-6-1 0 0 0,2 1 0 0 0,-6-1 0 602 4,-8 1 0-602-4,6-2 0 0 0,-2 1 0 0 0,6-2 0 375-1,-4 1 0-375 1,4 0 0 0 0,-3 1 0 0 0,5 0 0 0 0,-4 1 0 0 0,6 0 0 0 0,-4 1 0 0 0,6 0 0 0 0,-3 1 0 0 0,5 0 0 0 0,-6 0 0 0 0,3 1 0 0 0,-5 0 0 604 3,0-1 0-83-9,-5 1 0-521 6,-8-1 0 0 0,5-1 0 0 0,-2 1 0 604 3,-6-1 0-604-3,7 0 0 374-2,-1-1 0 231 4,-6 1 0-605-2,6-1 0 0 0,-1 0 0 0 0,-6 0 0 0 0,8-1 0 0 0,0-1 0 0 0,-6 2 0 0 0,9-2 0 0 0,-1-1 0 0 0,6 0 0 0 0,-4 0 0 0 0,5-1 0 0 0,7-1 0 0 0,-4 1 0 0 0,1 0 0 0 0,-5 1 0 0 0,-9 1 0 0 0,4-1 0 0 0,-4 0 0 374-2,-6 0 0-374 2,5-1 0 0 0,-2 0 0 0 0,-6 1 0 0 0,5-2 0 0 0,-2 0 0 0 0,-4 0 0 0 0,4-2 0 0 0,0 0 0 0 0,-4 2 0 0 0,4-5 0 0 0,0 0 0 0 0,2-3 0 0 0,-2 1 0 0 0,2-2 0 0 0,-3 2 0 0 0,2-2 0 0 0,-2 2 0 0 0,0-2 0 0 0,-1 1 0 0 0,0-1 0 0 0,-2 1 0 0 0,3-3 0 0 0,-2 1 0 0 0,2-2 0 0 0,-4 1 0 0 0,2-1 0 0 0,-2 1 0 0 0,1-3 0 0 0,-2 3 0 0 0,1-3 0 0 0,-2 2 0 0 0,3-3 0 0 0,-2 1 0 0 0,1-3 0 0 0,-1 1 0 0 0,1-3 0 0 0,-2 3 0 0 0,0-2 0 0 0,-3 3 0 0 0,0-1 0 0 0,-2 2 0 0 0,-2-1 0 0 0,-2 2 0 0 0,-2-1 0 0 0,-4-1 0 0 0,-2-1 0 0 0,-2 1 0 0 0,-2 0 0 0 0,-2 0 0 0 0,-2 0 0 0 0,-1-1 0 0 0,-2 0 0 0 0,-1 0 0 0 0,-3 0 0 0 0,0-1 0 0 0,-2 1 0 0 0,0-1 0 0 0,-1 1 0 0 0,0-1 0 0 0,0 0 0 605 1,1 1 0-605-1,0-1 0 605 1,0 1 0-605-1,-1 0 0 373-2,1 0 0-373 2,-2 0 0 0 0,1 1 0 0 0,-1 1 0 605 0,0 2 0 0 0,1 1 0-138 5,-1 1 0 139-6,0 2 0-606 1,-2 0 0 605-2,0 2 0-135 7,-2 1 0 136-7,-1-1 0-135 6,-1 2 0 30-15,-2-1 0-29 14,-2 0 0 131-6,-3 0 0-603 3,-4 0 0 472 3,-2 0 0 129-7,-2 0 0-127 6,-4 1 0-1 0,-1 0 0-473-2,-1 1 0 0 0,0 1 0 0 0,1 1 0 0 0,1 1 0 0 0,2 2 0 600-5,0 0 0-600 5,1 1 0 0 0,-1 1 0 0 0,0 0 0 0 0,-3 1 0 474 2,-4 0 0 114 6,-3 0 0-588-8,-6 1 0 0 0,-3 0 0 0 0,-1 0 0 475 1,0 0 0 122-7,4 0 0-597 6,2 1 0 475 1,4-1 0-475-1,2 0 0 475 0,1 1 0-475 0,-2-2 0 475 0,-3 1 0-475 0,-4-1 0 596 6,-6-1 0-596-6,-6 0 0 0 0,-2 0 0 592-8,0 0 0-118 8,4 1 0-474 0,4 1 0 475-2,4 0 0-475 2,0 0 0 0 0,1 1 0 598 6,-4-1 0-123-8,-4 0 0-475 2,-4 0 0 0 0,-2-1 0 0 0,0 0 0 0 0,1 0 0 0 0,2 1 0 0 0,2 1 0 0 0,1 0 0 0 0,2 0 0 474-2,-1 0 0-474 2,-4 0 0 0 0,-5-2 0 601 5,-3 1 0-128-8,-2-1 0 130 7,2 0 0-603-4,2 1 0 0 0,4 0 0 0 0,1 0 0 0 0,2 1 0 0 0,-2-1 0 0 0,-4-1 0 0 0,-3 0 0 473-3,-1 0 0-473 3,0 0 0 0 0,2-1 0 0 0,-10 2 0 0 0,-2 0 0 0 0,1 0 0 0 0,-1-1 0 0 0,2 0 0 0 0,0-1 0 0 0,1 0 0 0 0,2 0 0 0 0,4 0 0 0 0,5 1 0 0 0,3 0 0 0 0,3 0 0 0 0,-3-1 0 0 0,-3 0 0 0 0,-4-1 0 604 3,-1 0 0-604-3,2 0 0 0 0,4 0 0 0 0,3 0 0 0 0,-12 0 0 0 0,-7-1 0 0 0,-4 0 0 0 0,-2 0 0 0 0,4 0 0 0 0,4 0 0 0 0,6 1 0 0 0,6 0 0 0 0,3 0 0 0 0,4 1 0 0 0,0-1 0 0 0,-2 0 0 0 0,-3-1 0 0 0,-4 0 0 0 0,-1 0 0 0 0,0-1 0 0 0,3 1 0 0 0,3-1 0 0 0,5 1 0 0 0,5 0 0 0 0,3 0 0 0 0,0 0 0 0 0,-3-1 0 0 0,-5 1 0 0 0,-5-1 0 0 0,-2 2 0 0 0,2 1 0 0 0,4 1 0 0 0,4 1 0 0 0,4 1 0 0 0,3 1 0 0 0,0-1 0 0 0,-1 1 0 0 0,-2-1 0 0 0,-5 0 0 0 0,-3 0 0 0 0,-1 0 0 0 0,1 0 0 0 0,3-1 0 0 0,4 1 0 0 0,5 0 0 0 0,2 1 0 0 0,2-1 0 0 0,0 1 0 0 0,-3-1 0 0 0,-5 1 0 0 0,-4-1 0 0 0,-2 1 0 0 0,0 0 0 0 0,0 1 0 0 0,5 0 0 0 0,3 1 0 0 0,5 0 0 0 0,4 2 0 0 0,3-1 0 0 0,-10 2 0 0 0,-7 0 0 0 0,-2 1 0 0 0,-1-2 0 0 0,4 1 0 0 0,2-1 0 0 0,5 0 0 0 0,3 1 0 0 0,3 1 0 0 0,4 0 0 0 0,2 1 0 0 0,1 1 0 0 0,0-1 0 0 0,-1 0 0 0 0,-3 0 0 0 0,-2 0 0 0 0,-3-1 0 0 0,-2-1 0 0 0,-1 1 0 0 0,1-1 0 0 0,1 0 0 0 0,3 0 0 0 0,5 0 0 0 0,3 0 0 0 0,4 1 0 0 0,3-1 0 0 0,2-1 0 0 0,0 1 0 0 0,0-1 0 0 0,-2-1 0 0 0,-3 0 0 0 0,-2 0 0 0 0,-3-1 0 0 0,-4 1 0 0 0,-1 0 0 0 0,1 0 0 0 0,0 0 0 0 0,2 1 0 0 0,4-1 0-604-3,4 1 0 604 3,5-1 0 0 0,3 0 0 0 0,2 0 0 0 0,1 0 0 0 0,-1-1 0 0 0,0 1 0 0 0,0-1 0 0 0,-1 0 0 0 0,0 0 0 0 0,-2 0 0 0 0,-2-1 0 0 0,-2 0 0 0 0,-3 0 0 0 0,-1 0 0 0 0,1-1 0 0 0,-6 0 0 0 0,-1 0 0 0 0,1 1 0-603-3,5 1 0 130 5,3 0 0 473-2,4 1 0 0 0,4 0 0 0 0,2 1 0 0 0,3 1 0 0 0,1 0 0 0 0,0 1 0-473 3,1 0 0 473-3,0 0 0 0 0,1 1 0-601-5,0 0 0 127 7,1 1 0 474-2,1 0 0 0 0,0 1 0 0 0,0 1 0 0 0,-2 1 0 0 0,0 2 0 0 0,-2 0 0 0 0,0 1 0 0 0,0 0 0-475 2,0 0 0 475-2,1-1 0-598-6,2-1 0 598 6,2 1-64-475 2,2 0 64 475-2,2-1 0 0 0,5-2 0 0 0,0 1 0 0 0,3-1 0 0 0,0 2 0-474 0,2-1 0 474 0,2-3 0-475 1,0 4 0 475-1,0 1 0-713 1,2-3 0 238-1,1 5-64 475 0,0-2 64 0 0,0-2 0 0 0,2 5 0-475 0,0-1 0 475 0,0-3 0 0 0,2 6 0 0 0,0-1 0 0 0,-1-3-64 0 0,2 5 64-475-1,0 1 0 475 1,-1-5 0 0 0,1 7 0 0 0,0-2 0 0 0,1 4 0-475-1,-1-2 0 475 1,2 3 0 0 0,0-4 0-597 6,-1-4 0 597-6,4 5-64-588-8,2-1 64-12 13,-1-4 0 126-7,5 5 0 474 2,0-2 0 0 0,-3-4 0 0 0,6 2 0-473-2,-1-1 0-1 0,-3-4 0 474 2,5 3 0 0 0,-1-2 0 0 0,-3-3 0-601 4,5 3 0 601-4,-1-1-64-472-3,-3-3 64 472 3,5 3 0-367 5,-1-1 0 367-5,-4-3 0 0 0,4 3 0 0 0,-1 0 0 0 0,-4-4 0-604 3,6 4 0 132-6,-2-2 0 472 3,-4-2 0-604 2,7 1 0 604-2,-2 0 0 0 0,-3-3 0 0 0,8 2 0-471-4,-1-1 0-134 5,-5-2 0 0 1,10 2 0-1-1,-1-1 0-94-9,7 1 0 95 8,-3-2 0 92 8,8 1 0 49-14,-2-2 0 464 6,7 1 0-605-1,-3-2 0 605 1,7 1 0 0 0,-5-1 0 0 0,5 0 0 0 0,-7-1 0 0 0,3 0 0-516 7,-6-1 0 516-7,0-2 0 0 0,-5 0 0 0 0,3-2 0 0 0,-5 0 0 0 0,7-1 0 0 0,-4 0 0 0 0,10 0 0 0 0,-4-1 0 0 0,12 1 0 0 0,-4-1 0 0 0,11 1 0 0 0,7 0 0 0 0,-9 1 0 0 0,4-1 0 0 0,-7 0 0 0 0,4-1 0 0 0,-8-1 0 0 0,4-1 0 0 0,-8 0 0 0 0,7-1 0 0 0,8-1 0 0 0,4 0 0 0 0,3 0 0 0 0,2 0 0 0 0,-1 1 0-462-6,-12 1 0 462 6,3 0 0 0 0,-9 2 0 0 0,4-1 0 0 0,-8 1 0 0 0,5 0 0 0 0,-8 1 0 0 0,7 0 0 0 0,-6 0 0 0 0,11 1 0 0 0,8 1 0-518 6,4 0 0 518-6,2 1 0 0 0,-12 0 0 0 0,4 0 0 0 0,-9 0 0 0 0,4-1 0 0 0,-9 0 0 0 0,5-2 0 0 0,-8 1 0 0 0,6-1 0 0 0,-5 0 0 0 0,9 1 0 0 0,9 0 0 0 0,4 1 0 0 0,0 1 0 0 0,-10-1 0 0 0,1 2 0 0 0,-8-1 0 0 0,1 1 0 0 0,-7 0 0 0 0,2-1 0 0 0,-7 0 0 0 0,7 0 0 0 0,-6 0 0 0 0,11-1 0 0 0,-5 1 0 0 0,13 0 0 0 0,7 0 0 0 0,4 0 0 0 0,-10 0 0 0 0,2 0 0 0 0,-9 0 0 0 0,2-1 0 0 0,-8 0 0 0 0,3-1 0 0 0,-7 0 0 0 0,4-1 0 0 0,-6 0 0 0 0,10 0 0 0 0,-6 1 0 0 0,12 0 0 0 0,-4 1 0 0 0,9 1 0 0 0,-7 0 0 0 0,6 0 0 0 0,-8 0 0 0 0,2 0 0 0 0,-8 0 0 0 0,0-1 0 0 0,-8 1 0 0 0,3-1 0 0 0,-5 0 0 0 0,8 0 0 0 0,-3 0 0 0 0,11 1 0 0 0,-4 0 0 0 0,12 1 0 0 0,-6 0 0 0 0,6 0 0 0 0,-9-1 0 0 0,2 1 0 0 0,-8-1 0 0 0,2-1 0 0 0,-8 0 0 0 0,3-1 0 0 0,-6 1 0 0 0,5-1 0 0 0,-5 0 0 0 0,8 1 0 0 0,-5 0 0 0 0,10 0 0 0 0,-4 0 0 0 0,8 1 0 0 0,-5 0 0 0 0,5 0 0 0 0,-7 1 0 0 0,3 0 0 0 0,-8-1 0 0 0,0 0 0 0 0,-6-1 0 0 0,1 0 0 0 0,-6 0 0 0 0,-8 0 0 0 0,8 0 0 0 0,-1 0 0 0 0,8 0 0 0 0,-3 1 0 0 0,10 0 0 0 0,-5 1 0 0 0,8 0 0 0 0,-5 0 0 0 0,4 1 0 0 0,-6 0 0 0 0,4 0 0 0 0,-7 0 0 0 0,3 0 0 0 0,-6 0 0 0 0,2-1 0 0 0,-5 0 0 0 0,1-1 0 0 0,-4 0 0 0 0,-8 0 0 0 0,7 0 0 0 0,-1-1 0 0 0,-5 0 0 0 0,9-1 0 0 0,-1 1 0 0 0,6 0 0 0 0,-3 1 0 0 0,7-1 0 0 0,-5 1 0 0 0,7 0 0 0 0,-5 0 0 0 0,4 0 0 0 0,-5 0 0 0 0,2 1 0 0 0,-7-1 0 0 0,-9 0 0 0 0,7 0 0 0 0,-2 0 0 0 0,-6 0 0 0 0,6 0 0 0 0,-1-1 0 0 0,-6 1 0 0 0,7-1 0 0 0,-2 0 0 0 0,11-1 0 0 0,-1 0 0 0 0,5 1 0 0 0,-4-1 0 0 0,6 1 0 0 0,-5 0 0 0 0,5 0 0 0 0,-5 0 0 0 0,5 2 0 0 0,-5-1 0 0 0,3 1 64 0 0,-7 0-64 0 0,-8 0 0 0 0,7-1 0 0 0,-3 0 0 0 0,5 0 0 0 0,-4-1 0 0 0,-8 0 0 0 0,9-1 0 0 0,-3 0 0 0 0,8-2 0 0 0,-5 1 0 0 0,9-1 0 0 0,-5-1 0 0 0,10 0 0 0 0,-5 1 0 0 0,9-1 0 0 0,-5 1 0 0 0,6 0 0 0 0,7 0 0 0 0,-6 2 0 0 0,0-1 0 0 0,-8 1 0 0 0,-1 0 0 0 0,-9 0 0 0 0,2 0 0 0 0,-6 0 0 0 0,5-1 0 0 0,-4 1 0 0 0,7-1 0 0 0,-3 0 0 0 0,9 1 0 0 0,-3 0 0 0 0,10-1 0 0 0,-3 1 0 0 0,7 0 0 0 0,-6 0 0 0 0,4 0 0 0 0,-8 0 0 0 0,1 1 0 0 0,-9-1 0 0 0,2 0 0 0 0,-6 0 0 0 0,3 0 0 0 0,-5 0 0 0 0,7 0 0 0 0,-4 1 0 0 0,8 0 0 0 0,-4 0 0 0 0,10 1 0 0 0,-3 0 0 0 0,9 0 0 0 0,-4 1 0 0 0,5 0 0 0 0,-8 0 0 0 0,2 0 0 0 0,-7 0 0 0 0,0-1 0 0 0,-5 0 0 0 0,2 0 0 0 0,-6-1 0 0 0,5 0 0 0 0,-6-1 0 0 0,7 0 0 0 0,-5-1 0 0 0,8 0 0 0 0,-4 0 0 0 0,9 1 0 0 0,-3-1 0 0 0,9 1 0 0 0,-5-1 0 0 0,4 0 64 0 0,-7 1-64 0 0,1-2 0 0 0,-8 1 0 0 0,2-1 0 0 0,-6 0 0 0 0,0-1 0 0 0,-4 0 0 0 0,-9 1 0 0 0,8-1 0 0 0,-3 1 0 0 0,-4 0 0 0 0,8 0 0 0 0,-1 0 0 0 0,-5 0 0 0 0,9 0 0 0 0,0 1 0 0 0,6 0 0 0 0,-4 0 0 0 0,6 1 0 0 0,-5 0 0 0 0,2 0 0 0 0,-6-1 0 0 0,-7 1 0 0 0,4-1 0 0 0,-1 0 0 0 0,-7 0 0 0 0,5-1 0 0 0,-3 0 0 0 0,-5 0 0 0 0,5-2 0 0 0,-3 0 0 0 0,-4 0 0 0 0,6-3 0 0 0,-2 0 0 0 0,-4 0 0 0 0,5-2 0 0 0,-1 0 0 0 0,-4 1 0 0 0,5-1 0 0 0,-2-1 0 0 0,-3 3 0 0 0,4-3 0 0 0,-2 0 0 0 0,3-3 64 0 0,3-4-64 0 0,-3 1 0 0 0,2-2 0 0 0,-3 1 0 0 0,1-2 0 0 0,-3 2 64 0 0,1-3-64 0 0,-2 3 0 0 0,1-3 64 0 0,-3 2-64 0 0,0-2 0 0 0,-2 3 0 0 0,0-2 0 0 0,-3 3 0 0 0,0-2 0 0 0,-1 4 0 0 0,0-2 0 0 0,-2 3 0 0 0,0-2 0 0 0,-2 2 0 0 0,0-1 0 0 0,-1 1 0 0 0,-1-2 0 0 0,-1 2 0 0 0,-1-2 0 0 0,-2-1 0 0 0,-2-1 0 0 0,-1 0 0 0 0,-3 0 0 0 0,-1-1 0 0 0,-4-2 0 0 0,-2-1 0 0 0,-4-1 0 0 0,-3-1 0 0 0,-4 0 0 0 0,-4-1 0 0 0,-3-1 0 0 0,-4 0 0 0 0,-2 0 0 0 0,-1-1 0 0 0,-2 0 0 0 0,2 0 0 0 0,-1-1 0 0 0,2 0 0 0 0,-1 0 0 0 0,-1-1 0 0 0,-3 0 0 518-6,-3 0 0 87 7,-4-1 0-605-1,-6 1 0 605 1,-6 0 0 0 0,-7 0 0 1-1,-7-1-5824-140 6,-17-6-8392 650-15,6 4 1489-1116 9</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31:07.729"/>
    </inkml:context>
    <inkml:brush xml:id="br0">
      <inkml:brushProperty name="width" value="0.35" units="cm"/>
      <inkml:brushProperty name="height" value="2.1" units="cm"/>
      <inkml:brushProperty name="color" value="#33CCFF"/>
      <inkml:brushProperty name="inkEffects" value="pencil"/>
    </inkml:brush>
  </inkml:definitions>
  <inkml:trace contextRef="#ctx0" brushRef="#br0">221 7 4607 138603 82553,'-11'0'488'0'0,"-17"1"-488"0"0,-10-2 2368 0 0,0 1-1040 0 0,5-1 8 0 0,5 0-1016 0 0,3-1-208 0 0,5-1-10671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31:11.252"/>
    </inkml:context>
    <inkml:brush xml:id="br0">
      <inkml:brushProperty name="width" value="0.35" units="cm"/>
      <inkml:brushProperty name="height" value="2.1" units="cm"/>
      <inkml:brushProperty name="color" value="#33CCFF"/>
      <inkml:brushProperty name="inkEffects" value="pencil"/>
    </inkml:brush>
  </inkml:definitions>
  <inkml:trace contextRef="#ctx0" brushRef="#br0">4893 1013 20471 197215 80188,'1'0'2248'0'0,"-1"1"-2248"0"0,1 0 0 0 0,-1-1 280 0 0,0 1 32 0 0,0-1 8 0 0,0 0 0 0 0,12 8-32 0 0,4 1-8 0 0,-2 0 0 0 0,-2-1 0 0 0,-3-3-48 0 0,-4-2-8 0 0,-2-1 0 0 0,11 6 0 0 0,2 1-96 0 0,0-1-32 0 0,-4-1 0 0 0,9 2 0 0 0,1 0 0 0 0,-3-2 0 0 0,-5-2 0 0 0,10 3 0 0 0,2 0 32 0 0,-4-2 0 0 0,5 1 0 0 0,-1-1 0 0 0,-5-2 0 0 0,5 0 8 0 0,-2-1 0 0 0,-4-1 0 0 0,-7 0-8 0 0,8-1 0 0 0,0-1 0 0 0,-3 0 0 0 0,-5 0-24 0 0,8-2-8 0 0,2 0 0 0 0,-5 1 0 0 0,-4-1-32 0 0,9 1 0 0 0,0-1-64 0 0,-4 1 96 0 0,-4 0-32 0 0,8 0 0 0 0,1-1-64 0 0,-3 0 96 0 0,-6 1-8 0 0,11 0-8 0 0,1 0 0 0 0,-4 0 0 0 0,11 0-80 0 0,-1 1 96 0 0,7-1-96 0 0,-3 0 96 0 0,5 0-96 0 0,-6 0 0 0 0,5 0 72 0 0,-6-1-72 0 0,-9 1 0 0 0,5-2 64 0 0,-4 1-64 0 0,-5 0 0 0 0,-8 0 64 0 0,8 0-64 0 0,-1-1 64 0 0,-3 1-64 0 0,-5 0 72 0 0,8-2-72 0 0,1-1 96 0 0,-4 0-96 0 0,6-1 0 0 0,-2 0 0 0 0,-4 1 0 0 0,6-1 0 0 0,-2 0 128 0 0,-3 0-32 0 0,5 1-8 0 0,0-1 0 0 0,-6 2-88 0 0,8-1 0 0 0,0-1 72 0 0,-6 2-72 0 0,9-2 0 0 0,-1-1 72 0 0,-5 2-72 0 0,7-1 0 0 0,-2-1 80 0 0,-5 2-80 0 0,5-1 64 0 0,-3 1-64 0 0,-5 0 64 0 0,4-1-64 0 0,-2 0 64 0 0,4-3 0 0 0,-3 0-64 0 0,-5 1 64 0 0,2-3-64 0 0,-3 1 64 0 0,-4 2-64 0 0,-4 2 0 0 0,4-5 64 0 0,1 0-64 0 0,-3 2 0 0 0,-2 2 0 0 0,3-4 0 0 0,1 0 0 0 0,-3 1 0 0 0,2-2 64 0 0,-3 0-64 0 0,-2 2 0 0 0,1-5 0 0 0,0 1 72 0 0,-3 2-72 0 0,1-4 64 0 0,0 0-64 0 0,-2-2 80 0 0,-1 1-80 0 0,-1-3 64 0 0,-1 2-64 0 0,-2-1 0 0 0,-2 2 0 0 0,-1-1 64 0 0,-2-1-64 0 0,-2 0 0 0 0,-1 1 0 0 0,-2 1 0 0 0,-1 2 64 0 0,0 0-64 0 0,-2 1 0 0 0,-1 1 0 0 0,-1 2 0 0 0,0 1 64 0 0,-2 1-64 0 0,0 1 0 0 0,-1 1 0 0 0,-1-1 0 0 0,0 1 0 0 0,-2 0 0 0 0,-1 0 0 0 0,-2-1 0 478-4,-1 1 0-478 4,-2 0 0 0 0,-1-1 0 0 0,-1 1 0 0 0,-2 0 0 0 0,-1 0 0 0 0,-1 0 0 496 5,2-1 0-496-5,1 1 0 0 0,1 0 64 552 0,1-1-64-552 0,2 1 0 0 0,0-1 0 477-6,1 1 64-477 6,1 0-64 0 0,0-1 0 551-1,0 1 72-551 1,1 0-72 497 1,-2-1 0-497-1,0 1 0 0 0,-1 0 64 497 1,0 1-64-497-1,-2-1 0 0 0,-1 1 0 0 0,-5 1 0 0 0,-3 0 0 0 0,-2 1 0 0 0,-2 1 0 0 0,-3 0 0 0 0,-2 1 0 0 0,-1 0 0 573 5,0 1 0-573-5,0-1 0 0 0,2 1 0 497-1,3 0 0-497 1,2 0 64 0 0,1 0-64 0 0,2 0 0 0 0,0 0 0 0 0,0 0 0 498-1,-2 0 0-498 1,-2 0 0 0 0,-2 1 0 0 0,-6 0 0 497-3,-6 0 64-497 3,-4 0-64 0 0,-3 1 0 0 0,0 0 0 520 7,2 1 0-520-7,3 1 0 0 0,4-1 0 497-4,4 1 64 78 4,3-1-64-1-1,3 0 0-574 1,0 0 0 522 3,-1 0 0 52-5,-13 0 0 0-2,-8 0 0-52 4,-4 0 0 27 8,1 0 0-26-9,2-1 0 50-6,3 0 0-573 7,5 0 0 0 0,5 0 0 0 0,4-1 0 0 0,4 1 0 0 0,2-1 0 471 1,-1 0 0-471-1,-2 0 0 0 0,-4 1 0 551 5,-6 0 0-29-10,-4 0 0-522 5,-1 1 0 0 0,-1 1 0 551 3,1 0 0-551-3,1 0 0 0 0,3 1 0 0 0,2-1 0 0 0,4 1 0 0 0,3-1 0 0 0,3 0 0 0 0,1-1 0 0 0,-1 1 0 0 0,-2-1 0 0 0,-3 1 0 552 1,-4-1 0-552-1,-2 1 64 471-2,0 0-64-471 2,1 0 0 0 0,2 1 0 0 0,2-1 0 0 0,3-1 0 0 0,4 0 0 0 0,2-1 0 0 0,3 0 0 0 0,1-1 0 0 0,2-1 0 0 0,0 1 0 0 0,-1 1 0 0 0,-3-1 0 0 0,-1 1 0 0 0,-2 0 0 0 0,-2 1 0 0 0,-1-1 0 0 0,-1 0 0 0 0,2-1 0 0 0,1 0 0 0 0,2-1 0 0 0,4 0 0 0 0,4 0 0 0 0,4 0 0 0 0,4-1 0 0 0,2-1 0 0 0,3 1 0 0 0,1-1 0 0 0,1 0 0 0 0,1 0 0 0 0,0 0 0 0 0,1 1 0 0 0,0-1 0 0 0,-1 0 0 0 0,1 1 0 0 0,0-1 0 0 0,-1 1 0 0 0,0-1 0 0 0,0 1 0 0 0,-1 0 0 0 0,0-1 0 0 0,-2 0 0 0 0,-1-1 0 0 0,-1 1 64 0 0,0-1-64 0 0,-1 1 0 0 0,0 0 0 0 0,-1 0 0 0 0,2 2 0 0 0,2 0 0 0 0,1-1 0 0 0,2 0 0 0 0,1 1 0 0 0,1-2 0 0 0,0 1 0 0 0,-1-1 0 0 0,1-1 0 0 0,0 1 0 0 0,0 0 0 0 0,0-1 0 0 0,0 1 0 0 0,3 0 0 0 0,1 0 0 0 0,1 0 0 0 0,-1 1 0 0 0,2 0 0 0 0,-2 0 0 0 0,-1 1 0 0 0,2 0 0 0 0,-2 1 0 0 0,0-1 0 0 0,-1 0 0 0 0,-1-2 0 0 0,0 1 0 0 0,1 0 0 0 0,2 0 0 0 0,-1-1 0 0 0,-1 0 0 0 0,0-1 0 0 0,2 1 0 0 0,-1 0 0 0 0,-2 1 0 0 0,0-1 0 0 0,0 0 0 0 0,-1 0 0 0 0,-1 1 0 0 0,0 0 0 0 0,-2 1 0 0 0,-2-1 0 0 0,-1 1 0 0 0,-2-1 0 0 0,0 0 0 0 0,-1 0 0 0 0,1 0 0 0 0,0 0 0 0 0,2 1 0 0 0,0-1 0 0 0,1 1 0 0 0,1 1 0 0 0,1-1 0 0 0,1 1 0 0 0,1 0 0 0 0,1 0 0 0 0,2 0 0 0 0,0 0 0 0 0,0 1 0 0 0,1-1 0 0 0,3 0 0 0 0,3 1 0 0 0,0 0 0 0 0,1 0 0 0 0,-1 0 0 0 0,0 1 0 0 0,0 1 0 0 0,0 0 0 0 0,0 1 0 0 0,0 0 0 0 0,2-1 0 0 0,-1 2 0 0 0,0 0 0 0 0,2-1 0 0 0,1-1 0 0 0,-1 2 0 0 0,0 0 0 0 0,1-1 0 0 0,1 0 0 0 0,-1 1 0 0 0,0 1 0 0 0,0-1 0 0 0,-1 2 0 0 0,0 1 0 0 0,1-2 0 0 0,1-2 0 0 0,-2 4 0 0 0,1 0 0 0 0,0-1 0 0 0,0 2 0 0 0,0 0 0 0 0,0-1 0 0 0,0 3 0 0 0,1 0 0 0 0,0-1 0 0 0,0 3 64 0 0,0 0-64 0 0,1-3 0 0 0,0 3 0 0 0,0 0 0 0 0,0-3 0 0 0,0 4 0 0 0,1-2 0 0 0,1-2 0 0 0,-1-3 0 0 0,1 4 0 0 0,-1 1 0 0 0,1-2 0 0 0,-1 4 0 0 0,0-1 0 0 0,0-3 0 0 0,0 4 0 0 0,1-1 0 0 0,0-2 0 0 0,0 4 0 0 0,0-1 0 0 0,1-3 0 0 0,-1-3 0 0 0,3 7 0 0 0,0 0 0 0 0,0-3 0 0 0,-1-2 0 0 0,2 4 0 0 0,1 0 0 0 0,-1-2 0 0 0,-1-3 0 0 0,4 5 0 0 0,1 0 0 0 0,-1-2 0 0 0,-1-4 0 0 0,4 7 0 0 0,2 0 0 0 0,-2-3 0 0 0,-2-3 0 0 0,4 6 0 0 0,1-1 0 0 0,-2-2 0 0 0,7 4 0 0 0,0 0 0 0 0,7 4 0 0 0,0-3 0 0 0,-5-4 0 0 0,7 2 0 0 0,-1-1 0 0 0,10 1 0 0 0,-1-2 0 0 0,6 0 0 0 0,-6-2 0 0 0,-7-3 0 0 0,7 2 0 0 0,-2-1 0 0 0,5 1 0 0 0,-5-1 0 0 0,4 1 0 0 0,-4-1 0 0 0,2 0 0 0 0,-4-2 0 0 0,3 0 0 0 0,-5-1 0 0 0,3 0 0 0 0,-3-1 0 0 0,4-1 0 0 0,-4 0 0 0 0,5 0 0 0 0,-3 0 0 0 0,7-1 0 0 0,-4 0 0 0 0,8 0 0 0 0,-4 0 0 0 0,9 0 0-471 2,-3-1 0 471-2,6 1 0-552-1,-4 0 0 552 1,3 0 0 0 0,-7 0 0-471 0,2 0 0 471 0,-7 0 0-552-3,3 0 0 552 3,-7-1 0 0 0,4 1 0-521 4,7-1 0 521-4,-4 0 0 0 0,7-2 0-472-1,-5 0 0 472 1,8 0 0 0 0,-5-1 0 0 0,11 0 0-522 2,-5 0 0 522-2,9-1 0 0 0,-6 1 0-522 2,3 0 0 522-2,-7 0 0 0 0,1 1 0-601-3,-9 1 0 78 3,2-1 0-51 3,-7 1 0 52-4,3-1 0 522 1,-4 0 0 0 0,7 1 0 0 0,-5-1 0-522-3,11 1 0 1 0,-4 0 0 24 8,11 0 0-24-10,8 0 0 521 5,-8 0 0 0 0,4 0 0 0 0,-7 0 0 0 0,1 1 0 0 0,-7-1 0 0 0,1 1 0 0 0,-7-1 0 0 0,3 2 0 0 0,-5-1 0-497 4,5 1 0 497-4,-5-1 0 0 0,8 0 0 0 0,-4 0 0-497 2,12 0 0 497-2,-3-2 0 0 0,9 0 0 0 0,-6 0 0 0 0,6-1 0 0 0,-9 1 0 0 0,3-2 0 0 0,-8 1 0-520-7,0 0 0 520 7,-8-1 0 0 0,2 0 0 0 0,-6 1 0 0 0,5-1 0 0 0,-4 1 0 0 0,8 0 0 0 0,-1 1 0 0 0,9 0 0-497 1,-3 0 0 497-1,8 1 0 0 0,-6-1 0 0 0,4 1 0 0 0,-7 0 0 0 0,-1 0 0 0 0,-7 0 0 0 0,0 1 0 0 0,-6-1 0 0 0,1 1 0 0 0,-5-1 0 0 0,4 0 0 0 0,-4 0 0 0 0,6 0 0 0 0,-4 0 0 0 0,8-1 0 0 0,-3 0 0 0 0,10 0 0 0 0,-4 1 0 0 0,8-1 0 0 0,-4-1 0 0 0,5 0 0 0 0,-6 0 0 0 0,1 0 0 0 0,-7 0 0 0 0,0-1 0 0 0,-8 1 0 0 0,-8 1 0 0 0,5 0 0 0 0,-2 0 0 0 0,-6 1 0 0 0,8-1 0 0 0,-1 0 0 0 0,6 0 0 0 0,-3 0 0 0 0,8 0 0-497 1,-4-1 0 497-1,9 0 0 0 0,-5 1 0 0 0,9-2 0 0 0,-4 0 0 0 0,5-1 0 0 0,-5 1 0 0 0,1-2 0 0 0,-6 0 0 0 0,-10 1 0 0 0,4-1 0 0 0,-4 0 0 0 0,-6 1 0 0 0,5-2 0 0 0,-3 1 0 0 0,-5 1 0 0 0,7 0 0 0 0,-1 0 0 0 0,-5 0 0 0 0,9 0 0 0 0,-1 0 0 0 0,-5 0 0 0 0,9-1 0 0 0,-2 1 0 0 0,7 0 0 0 0,-3 0 0 0 0,7 0 0 0 0,-4 0 0 0 0,5 1 0 0 0,-5-1 0 0 0,1 0 0 0 0,-4 1 0 0 0,-10 0 0 0 0,3-1 0 0 0,-4 0 0 0 0,-5 0 0 0 0,2-3 0 0 0,-3 1 0 0 0,-4 0 0 0 0,-4 1 0 0 0,6-3 0 0 0,1 0 0 0 0,-2 1 0 0 0,-5 1 0 0 0,6-4 0 0 0,-1 0 0 0 0,-2 1 0 0 0,-4 2 0 0 0,3-5 0 0 0,-1 0 0 0 0,0-6 0 0 0,-2 0 0 0 0,-1-1 0 0 0,-2 1 0 0 0,-1-1 0 0 0,-2 2 0 0 0,-1-2 0 0 0,-1 2 0 0 0,-1-4 0 0 0,0 1 0 0 0,-2-2 0 0 0,-1-1 0 0 0,0-2 0 0 0,-1 0 0 0 0,0-1 0 0 0,0 0 0 0 0,-1-1 0 0 0,-2 1 0 0 0,-2 1 0 0 0,-1 0 0 0 0,-2 1 0 0 0,-3 2 0 0 0,0 2 0 0 0,-3 1 0 0 0,-2 0 0 0 0,-2 2 0 0 0,-1-1 0 0 0,-2 1 0 0 0,-2 1 0 0 0,-1-1 0 0 0,-2 1 0 0 0,-3 0 0 0 0,-1 0 0 0 0,-4 0 0 0 0,-1-1 0 0 0,-1 0 0 0 0,-1 1 0 0 0,0 0 0 0 0,2 0 0 0 0,1 1 0 0 0,1-1 0 0 0,1 1 0 0 0,2 1 0 0 0,2 0 0 0 0,1 1 0 0 0,0 0 0 0 0,-1 1 0 0 0,-1 0 0 0 0,-2 0 0 0 0,-4 1 0 0 0,-2 0 0 0 0,-5 0 0 551-4,-5 2 0 22 8,-15-1 0 444 0,-7 2 0-1017-4,-1 0 0 497-4,3 1 0-497 4,6 1 0 521 5,5 1 0 106-9,5 0 0-52 2,5 1 0-54 4,2 0 0-521-2,1 0 0 522 2,-3 0 0 0-2,-4 1 0 1-1,-4-1 0 50-4,-1 1 0-23 11,-3 0 0-550-6,-2 1 0 522-3,0 0 0 29 8,-1 2 0-29-10,2 0 0-522 5,2 1 0 552 3,3-1 0-552-3,1 0 0 0 0,-1 0 0 0 0,-3-1 0 521-6,-5 1 0 31 7,-5-1 0-50 4,-2 1 0-502-5,-1 0 0 0 0,3 0 0 0 0,2 1 0 0 0,3 0 0 552 0,4-1 0-552 0,3 0 0 504 4,0 0 0-504-4,-1-1 0 471-5,-5 0 0-471 5,-6 0 0 585 5,-6 1 0-585-5,0-1 0 552-4,1 1 0-552 4,4 1 0 0 0,4 1 0 0 0,4 0 0 0 0,2 1 0 504 1,1 1 0 0-1,-1-1 0-504 0,-4-1 0 551-7,-3 0 0-12 13,-4 0 0-539-6,0 0 0 504-2,2 1 0 37 7,4 1 0-38-9,3 0 0-503 4,4 1 0 0 0,3 0 0 0 0,1 0 0 0 0,0-1 0 586-4,-2 0 0-90 12,-3 0 0-496-8,-2-1 0 503-6,0-1 0-503 6,-1 1 0 540 0,2-1 0-540 0,2 1 0 0 0,2 0 0 0 0,4-1 0 0 0,4 1 0 0 0,2 0 0 0 0,2-1 0 497 6,1 1 0-497-6,0 0 0 0 0,-1-1 0 0 0,-1 1 0 0 0,-4-2 0 0 0,-3 0 0 0 0,-2 0 0 0 0,-1-1 0 0 0,2 1 0 0 0,2 1 0 0 0,4-1 0 0 0,5 0 0 0 0,5-1 0 0 0,4 0 0 0 0,3-1 0 0 0,3-1 0 0 0,-6 1 0 0 0,-1 0 0 0 0,-1 1 0 0 0,-2 0 0 0 0,0 2 0 0 0,-2 1 0 0 0,0 1 0 541-1,0 1 0-541 1,-1 2 0 0 0,1 1 0 0 0,2 1 0 0 0,3 1 0 0 0,3 0-64 0 0,3 1 64 0 0,2 1 0 0 0,3-1 0 0 0,2 1 0 0 0,2 0 0 0 0,1-1 0 0 0,0 0 0 0 0,1 0-64 0 0,1-1 64 0 0,-1 1 0 0 0,1-1 0 0 0,-1 1 0 0 0,-1-1 0 0 0,1 1 0 0 0,0 0 0 0 0,1 1 0 0 0,2-1 0 0 0,1 0 0 0 0,0 0 0 0 0,2 1 0 0 0,3-3 0 0 0,0 2 0 0 0,1-1 0 0 0,1 2-64 0 0,2 0 64 0 0,-1 0 0 0 0,2-1 0 0 0,1-3 0 0 0,2-4 0 0 0,1 7 0 0 0,2 1 0 0 0,0-1 0 0 0,-1-4 0 0 0,6 7 0 0 0,1 1 0 0 0,-1-2 0 0 0,-1-4 0 0 0,5 6 0 0 0,1 2 0 0 0,-1-4 0 0 0,-3-3 0 0 0,7 6 0 0 0,0 1 0 0 0,-1-3-64 0 0,6 4 64 0 0,-1-1 0 0 0,-2-3 0 0 0,6 2 0 0 0,-1-1 0 0 0,-4-4 0 0 0,6 5 0 0 0,-2-1 0 0 0,-3-4 0 0 0,8 6 0 0 0,0-2 0 0 0,7 3 0 0 0,-3-3 0 0 0,8 2 0-497-5,-4-3 0 497 5,10 0 0 0 0,-4-3 0-541 0,9 1 0 541 0,-4-3 0 0 0,5 1 0-502 8,-6-1 0 502-8,3 0 0 0 0,-7-2 0 0 0,3 1 0 0 0,-6-2 0 0 0,2 0 0 0 0,-5-1 0 0 0,4-1 0-496-8,-3 0 0 496 8,7-1 0-541-2,-2-1 0 541 2,12-1 0-503 5,9-1 0 503-5,7-1 0 0 0,3-1 0-504 4,1-1 0 504-4,-13 1 0-494-10,4-1 0-10 12,-9 0 0 504-2,5 0 0 0 0,-8 0 0 0 0,8 0 0-504 2,6 0 0 504-2,6 0 0 0 0,6 1 0 0 0,5 1 0-504 1,1-1 0 0 0,-3 2 0-82-4,-4-1 0 83 1,-15 1 0-49 6,2 0 0 48-7,3-1 0 504 3,3 1 0 0 0,4 0 0-471 5,6 0 0 471-5,4 1 0 0 0,3 0 0-552 0,-2 1 0 0 0,-4 0 0 0-1,-5 1 0 50-5,7 0 0 502 6,5 2 0 0 0,1-1 0-521 5,2 0 0 521-5,0 0 0 0 0,0 1 0 0 0,-3-1 0 0 0,-4 0 0 0 0,-5 0 0 0 0,-4 0 0 0 0,-1 0 0-472 1,0-1 0 472-1,4 0 0 0 0,6 0 0 0 0,2-1 0 0 0,1 0 0 0 0,-3-1 0 0 0,-5 0 0 0 0,-4 0 0 0 0,-5-1 0 0 0,-1 0 0 0 0,1 1 0 0 0,3-1 0 0 0,4 0 0 0 0,2 1 0 0 0,0 1 0 0 0,-3 0 0 0 0,-14-1 0 0 0,0 2 0 0 0,-10-1 0 0 0,4 1 0 0 0,-8-1 0 0 0,7-1 0 0 0,6 1 0 0 0,4-2 0 0 0,3 1 0 0 0,1-1 0 0 0,-1 0 0 0 0,-12 0 0 0 0,2-1-96 0 0,-8-1 16 0 0,1-1-512 0 0,5-2-648-522 4,3-4-672 522-4,1-2 504 0 0,-10 0-24 0 0,-1-2-8864 0 0,-10 1-4783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31:50.142"/>
    </inkml:context>
    <inkml:brush xml:id="br0">
      <inkml:brushProperty name="width" value="0.1" units="cm"/>
      <inkml:brushProperty name="height" value="0.1" units="cm"/>
      <inkml:brushProperty name="color" value="#E71224"/>
    </inkml:brush>
  </inkml:definitions>
  <inkml:trace contextRef="#ctx0" brushRef="#br0">30 1 27527 0 0,'0'0'3024'0'0,"-29"5"-3024"0"0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31:50.678"/>
    </inkml:context>
    <inkml:brush xml:id="br0">
      <inkml:brushProperty name="width" value="0.1" units="cm"/>
      <inkml:brushProperty name="height" value="0.1" units="cm"/>
      <inkml:brushProperty name="color" value="#E71224"/>
    </inkml:brush>
  </inkml:definitions>
  <inkml:trace contextRef="#ctx0" brushRef="#br0">698 13 27647 0 0,'-66'-9'629'0'0,"53"7"1519"0"0,7 2-1918 0 0,-53-2-205 0 0,-133 10 39 0 0,168-8-64 0 0,-20 0 0 0 0,43 0 0 0 0,-59-3 0 0 0,37 2 0 0 0,1 1 0 0 0,-3 2 0 0 0,0 3 0 0 0,2-3 0 0 0,2 1 11 0 0,11-2 31 0 0,-17 4-31 0 0,-5 4-11 0 0,8-1 0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31:51.452"/>
    </inkml:context>
    <inkml:brush xml:id="br0">
      <inkml:brushProperty name="width" value="0.1" units="cm"/>
      <inkml:brushProperty name="height" value="0.1" units="cm"/>
      <inkml:brushProperty name="color" value="#E71224"/>
    </inkml:brush>
  </inkml:definitions>
  <inkml:trace contextRef="#ctx0" brushRef="#br0">302 0 27903 0 0,'-94'62'637'0'0,"75"-50"1527"0"0,15-7-1928 0 0,-17 18-209 0 0,-8 9-27 0 0,2 1 0 0 0,18-24 1 0 0,7-6 5 0 0,0-1 1 0 0,0 0-1 0 0,0 1 1 0 0,0-1 0 0 0,0 1-1 0 0,0 0 1 0 0,-2 5-1 0 0,-11 19 16 0 0,9-12 20 0 0,-9 26-31 0 0,5-5 0 0 0,6-21 31 0 0,-7 24-31 0 0,1 10-11 0 0,4-7 11 0 0,5-23 31 0 0,-2 24-20 0 0,5-22 20 0 0,7 33-31 0 0,6 7-11 0 0,0-6 0 0 0,-3-1 11 0 0,0 2 31 0 0,-1-2-20 0 0,5 2 20 0 0,5 0-31 0 0,4 4-11 0 0,0 1 11 0 0,2-1 31 0 0,6-4-20 0 0,3-7 20 0 0,9-6-31 0 0,-8-13-424 0 0,7 0-777 0 0,-36-25 2316 0 0,0-2-697 0 0,33 10-381 0 0,15-4-48 0 0,3-6 0 0 0,-1-2 0 0 0,2 2 0 0 0,2-1 0 0 0,7-1 0 0 0,5-5 0 0 0,-4-3 0 0 0,-4-1 0 0 0,-2 2-416 0 0,0 3-795 0 0,-10-3 2758 0 0,-10 1-1499 0 0,10-4-48 0 0,14-1 0 0 0,-8 0 0 0 0,2 3 0 0 0,5 1 0 0 0,2 2 0 0 0,-1-1 0 0 0,-5-1 0 0 0,-7-2 0 0 0,-39 6-51 0 0,30-7-1893 0 0,20-8 3368 0 0,-18 4-997 0 0,7-2-379 0 0,10-1-48 0 0,5 1 0 0 0,-6 4 0 0 0,0 2 0 0 0,-2 1 0 0 0,-2 0 0 0 0,-6 2 0 0 0,0-2 0 0 0,7-3-1989 0 0,-2-2 3407 0 0,-18 2-991 0 0,4-5-379 0 0,7-3-48 0 0,-1 1 0 0 0,5 3 0 0 0,5 4 0 0 0,4 2 0 0 0,-1 1 0 0 0,-6 0 0 0 0,-8-1 0 0 0,-2-4 0 0 0,2-5 0 0 0,-4-3 0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31:51.963"/>
    </inkml:context>
    <inkml:brush xml:id="br0">
      <inkml:brushProperty name="width" value="0.1" units="cm"/>
      <inkml:brushProperty name="height" value="0.1" units="cm"/>
      <inkml:brushProperty name="color" value="#E71224"/>
    </inkml:brush>
  </inkml:definitions>
  <inkml:trace contextRef="#ctx0" brushRef="#br0">2183 920 28223 0 0,'36'-37'1291'0'0,"-29"30"434"0"0,-3 1-1632 0 0,17-20-82 0 0,-1-8-11 0 0,-1-3 0 0 0,-4-1 0 0 0,-4-2 0 0 0,-5-3 0 0 0,-5 9 0 0 0,-1-1 0 0 0,-2 1 0 0 0,-1 0 0 0 0,-10-41 0 0 0,6 47 0 0 0,-4-8 0 0 0,-2 1 0 0 0,-2 7 0 0 0,-2 5 0 0 0,-1 4 0 0 0,-26-20-2039 0 0,35 31 1964 0 0,4 3 451 0 0,-1 1 1 0 0,0-1 0 0 0,0 1 0 0 0,-8-3-1 0 0,-20-11-329 0 0,-3 0-47 0 0,-1 2 0 0 0,-7 1 53 0 0,-25-1-31 0 0,-2 2-1 0 0,-108-5 0 0 0,140 16-10 0 0,-5 1-11 0 0,-1 2 0 0 0,-1 2 0 0 0,-4 1 0 0 0,-459-4 128 0 0,480-1-128 0 0,-13-1 0 0 0,-2 0 0 0 0,-2 1 0 0 0,-2-1 0 0 0,-9 0 53 0 0,-135-13 22 0 0,-99-13-75 0 0,261 25 0 0 0,-12 0 0 0 0,-2-3 0 0 0,2 1 0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31:56.585"/>
    </inkml:context>
    <inkml:brush xml:id="br0">
      <inkml:brushProperty name="width" value="0.1" units="cm"/>
      <inkml:brushProperty name="height" value="0.1" units="cm"/>
      <inkml:brushProperty name="color" value="#E71224"/>
    </inkml:brush>
  </inkml:definitions>
  <inkml:trace contextRef="#ctx0" brushRef="#br0">8 2 2759 0 0,'-2'0'248'0'0,"-3"-2"-248"0"0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8:15.744"/>
    </inkml:context>
    <inkml:brush xml:id="br0">
      <inkml:brushProperty name="width" value="0.1" units="cm"/>
      <inkml:brushProperty name="height" value="0.1" units="cm"/>
      <inkml:brushProperty name="color" value="#E71224"/>
    </inkml:brush>
  </inkml:definitions>
  <inkml:trace contextRef="#ctx0" brushRef="#br0">416 0 25799 0 0,'0'0'2296'0'0,"-50"4"-1744"0"0,13-2-552 0 0,-10 3 0 0 0,-6 1 0 0 0,1 1 0 0 0,0-1 0 0 0,3-1 0 0 0,9-1 0 0 0,4 0 0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31:58.583"/>
    </inkml:context>
    <inkml:brush xml:id="br0">
      <inkml:brushProperty name="width" value="0.1" units="cm"/>
      <inkml:brushProperty name="height" value="0.1" units="cm"/>
      <inkml:brushProperty name="color" value="#E71224"/>
    </inkml:brush>
  </inkml:definitions>
  <inkml:trace contextRef="#ctx0" brushRef="#br0">4097 1312 27071 0 0,'2'-3'620'0'0,"6"-22"-113"0"0,-2-1 0 0 0,0 0-1 0 0,-1 1 1 0 0,0-28 0 0 0,11-54-336 0 0,34-81 8 0 0,-29 116 58 0 0,-19 62-226 0 0,0-1 0 0 0,-1 1-1 0 0,0-1 1 0 0,0 1-1 0 0,-1-1 1 0 0,-1 1 0 0 0,0-1-1 0 0,0 1 1 0 0,-6-20 0 0 0,-3-5 40 0 0,-23-49 1 0 0,29 73-51 0 0,-3-3 14 0 0,0 1 0 0 0,-1 1-1 0 0,-1-1 1 0 0,0 1 0 0 0,0 0 0 0 0,-1 1-1 0 0,0 0 1 0 0,-1 1 0 0 0,-1 0 0 0 0,1 1-1 0 0,-2 0 1 0 0,-13-7 0 0 0,-70-34 1245 0 0,58 31-968 0 0,-4-2-493 0 0,-1 1-1 0 0,0 2 1 0 0,-1 3 0 0 0,-1 1-1 0 0,-47-8 1 0 0,44 14 266 0 0,0 3 0 0 0,0 1 0 0 0,-93 5 0 0 0,52 4-13 0 0,-91-6 1 0 0,-89-19 45 0 0,245 18-97 0 0,-49-1 34 0 0,-101 8 0 0 0,-47 0 23 0 0,150-9-52 0 0,-239-5 52 0 0,278 11-58 0 0,-34 1 0 0 0,-69-6 0 0 0,18-9 13 0 0,-48-4 27 0 0,-96-10-29 0 0,118-4-11 0 0,38 6 0 0 0,49 13 0 0 0,15 3 0 0 0,-71-6 0 0 0,-16 3 0 0 0,106 9 0 0 0,-8-1 0 0 0,13 0 0 0 0,-1 1 0 0 0,1 1 0 0 0,0 1 0 0 0,0 0 0 0 0,-1 1 0 0 0,-20 5 0 0 0,24-3 0 0 0,1 0 0 0 0,-1 1 0 0 0,1 1 0 0 0,0 0 0 0 0,0 1 0 0 0,0 1 0 0 0,-22 15 0 0 0,22-12 0 0 0,-3 5 0 0 0,-1 5 0 0 0,2-3 0 0 0,-3 2 0 0 0,-1 2 0 0 0,3 0 0 0 0,5-1 0 0 0,1 2 0 0 0,1 3 0 0 0,2 3 0 0 0,1 3 0 0 0,1 2 0 0 0,0 7 0 0 0,-9 41 0 0 0,6-36 0 0 0,2 1 0 0 0,-1 88 0 0 0,8-88 0 0 0,2 1 0 0 0,3-4 0 0 0,0-3 0 0 0,6 7 0 0 0,1-3 0 0 0,7 3 0 0 0,8 2 0 0 0,6-1 0 0 0,3 1 0 0 0,4 1 0 0 0,4 3 0 0 0,-28-36 0 0 0,19 17 0 0 0,32 16 0 0 0,9-2 0 0 0,8-1 0 0 0,-7-14 0 0 0,5-7 0 0 0,-10-9 0 0 0,-7-4 0 0 0,-47-10-7 0 0,39 12-39 0 0,9 4 35 0 0,18 4 11 0 0,4-1 0 0 0,2-10 0 0 0,9-2 0 0 0,-20-2 0 0 0,-3-1 0 0 0,-3-2 0 0 0,-3 0 0 0 0,4-1 0 0 0,20-1 0 0 0,13-1 0 0 0,-25 0-11 0 0,-51-1-31 0 0,53 2 31 0 0,24 3 11 0 0,-5 0 0 0 0,-11-2 0 0 0,-9-3 0 0 0,-3 1 0 0 0,22 5 0 0 0,-10 1 0 0 0,4 3 0 0 0,6 1 0 0 0,-6 1 0 0 0,-10-1 0 0 0,-11-3 0 0 0,4-3 0 0 0,17-3 0 0 0,3-1 0 0 0,-1 0 0 0 0,-8 0 0 0 0,-12-1 0 0 0,-21-2-23 0 0,-47 1-91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8:40.873"/>
    </inkml:context>
    <inkml:brush xml:id="br0">
      <inkml:brushProperty name="width" value="0.1" units="cm"/>
      <inkml:brushProperty name="height" value="0.1" units="cm"/>
      <inkml:brushProperty name="color" value="#E71224"/>
    </inkml:brush>
  </inkml:definitions>
  <inkml:trace contextRef="#ctx0" brushRef="#br0">1 0 25455 0 0,'0'0'2792'0'0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8:42.610"/>
    </inkml:context>
    <inkml:brush xml:id="br0">
      <inkml:brushProperty name="width" value="0.1" units="cm"/>
      <inkml:brushProperty name="height" value="0.1" units="cm"/>
      <inkml:brushProperty name="color" value="#E71224"/>
    </inkml:brush>
  </inkml:definitions>
  <inkml:trace contextRef="#ctx0" brushRef="#br0">1 74 26351 0 0,'0'0'2639'0'0,"15"5"-2415"0"0,51 12-199 0 0,-55-15-17 0 0,1 0 1 0 0,-1-1-1 0 0,1 0 1 0 0,-1 0-1 0 0,19-2 0 0 0,0-1 17 0 0,29 2 105 0 0,-57 0-63 0 0,12 0-14 0 0,69-4 22 0 0,-30 2-11 0 0,-24-1-11 0 0,44-3-42 0 0,10 4-348 0 0,-1 4-981 0 0,-65-2 1797 0 0,1-1 246 0 0,54-4-65 0 0,-37 3-430 0 0,64-8-194 0 0,-82 9 6 0 0,55-6-31 0 0,19-4-11 0 0,-15 2 11 0 0,-48 5 31 0 0,23-3-20 0 0,-26 4 20 0 0,24 0-18 0 0,-36 2 40 0 0,1 2-8 0 0,60 5-45 0 0,4 5 0 0 0,-63-9 42 0 0,2-1 0 0 0,54 1-42 0 0,-25-3-11 0 0,43-3 0 0 0,-2-2 0 0 0,-3 5 0 0 0,4 1 0 0 0,2 1 11 0 0,-4 5 31 0 0,-13 3-20 0 0,-41-5 20 0 0,52 4-31 0 0,20-6-11 0 0,-1-5 0 0 0,-6-2 0 0 0,-9-2 0 0 0,1 2 0 0 0,-5 5 0 0 0,-6 2 11 0 0,-42-1 31 0 0,59 1-31 0 0,14-3-11 0 0,-14-2 0 0 0,-10 3 0 0 0,1 9 0 0 0,-19 6 11 0 0,-41-8 31 0 0,40 7-31 0 0,26-1-11 0 0,13-7 0 0 0,-1-7 0 0 0,-9-3 0 0 0,-6 3 0 0 0,1 1 0 0 0,3 1 0 0 0,-1 1 0 0 0,-3 1 0 0 0,-1 4 11 0 0,-49-4 31 0 0,59 4-31 0 0,8-1-11 0 0,-6 0 0 0 0,-25-2 11 0 0,-46-2 31 0 0,42 3-31 0 0,12 2-11 0 0,2 2 0 0 0,6-4 0 0 0,3-6 0 0 0,10-1 0 0 0,-3 1 0 0 0,-12 3 0 0 0,-2 7 0 0 0,0 1 0 0 0,2-2 0 0 0,12-3 0 0 0,10-5 0 0 0,-3-1 0 0 0,-5-1 0 0 0,-9 3 0 0 0,0 3 0 0 0,-6-4 0 0 0,4-2 0 0 0,11-6 0 0 0,6-3 0 0 0,-21 2 0 0 0,-5 2 0 0 0,11 0 0 0 0,-8 2 0 0 0,-5 0 0 0 0,9 0 0 0 0,15-4 0 0 0,6 0 0 0 0,-18 2 0 0 0,-10 2 0 0 0,-7 3 0 0 0,3 3 0 0 0,-4 1 0 0 0,4 1 0 0 0,23 2 0 0 0,10-3 0 0 0,-3-3 0 0 0,-4-1 0 0 0,-11 0 0 0 0,-15 0 0 0 0,4 2 0 0 0,3-4 0 0 0,-5-3 0 0 0,6-3 0 0 0,14-1 0 0 0,2 0 0 0 0,-24 3 0 0 0,2 0 0 0 0,0-4 0 0 0,-8 0 0 0 0,4 0 0 0 0,5 1 0 0 0,4 4 0 0 0,-58 7 0 0 0,29 4 0 0 0,11 6-923 0 0,-54-7-3873 0 0,51-22-8501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8:49.274"/>
    </inkml:context>
    <inkml:brush xml:id="br0">
      <inkml:brushProperty name="width" value="0.1" units="cm"/>
      <inkml:brushProperty name="height" value="0.1" units="cm"/>
      <inkml:brushProperty name="color" value="#E71224"/>
    </inkml:brush>
  </inkml:definitions>
  <inkml:trace contextRef="#ctx0" brushRef="#br0">1399 286 22111 0 0,'-9'-7'359'0'0,"-1"1"1"0"0,1 0-1 0 0,-1 0 0 0 0,0 1 0 0 0,0 0 1 0 0,0 1-1 0 0,-17-5 0 0 0,1 0-137 0 0,12 4-170 0 0,-29-5 0 0 0,-6-2 41 0 0,2-3 68 0 0,-51-18 187 0 0,84 27-303 0 0,1-1 0 0 0,-1 0 1 0 0,1 0-1 0 0,-21-17 0 0 0,17 12 68 0 0,-1 0 0 0 0,-1 1 0 0 0,-24-11 0 0 0,19 11-38 0 0,11 5-63 0 0,-1 1 0 0 0,0 0 0 0 0,0 1 0 0 0,-1 1 0 0 0,1 0 0 0 0,-18-1 1 0 0,-88 0 59 0 0,112 4-72 0 0,-49 3 37 0 0,0 2 0 0 0,-82 19-1 0 0,63-10-18 0 0,62-10-10 0 0,1-1 1 0 0,-1 2-1 0 0,1 0 0 0 0,0 0 1 0 0,0 1-1 0 0,1 1 0 0 0,0 0 0 0 0,-14 10 1 0 0,15-7 49 0 0,0 1 1 0 0,1 0 0 0 0,0 0-1 0 0,0 1 1 0 0,-13 23 0 0 0,19-28-17 0 0,-8 15-20 0 0,5-11 20 0 0,-10 15-31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8:49.893"/>
    </inkml:context>
    <inkml:brush xml:id="br0">
      <inkml:brushProperty name="width" value="0.1" units="cm"/>
      <inkml:brushProperty name="height" value="0.1" units="cm"/>
      <inkml:brushProperty name="color" value="#E71224"/>
    </inkml:brush>
  </inkml:definitions>
  <inkml:trace contextRef="#ctx0" brushRef="#br0">290 0 25135 0 0,'-19'40'1941'0'0,"15"-32"-1110"0"0,1-1-774 0 0,-84 145-46 0 0,14-27 0 0 0,34-45 42 0 0,29-54-42 0 0,-6 29 31 0 0,-1 16 22 0 0,13-60-55 0 0,2-6 1 0 0,0 0-1 0 0,1 0 0 0 0,-1 1 1 0 0,1-1-1 0 0,0 0 1 0 0,0 11-1 0 0,-4 43 44 0 0,3 0-31 0 0,3-35 20 0 0,6 27-20 0 0,-6-49-18 0 0,-1 1 1 0 0,1-1 0 0 0,-1 1 0 0 0,1-1-1 0 0,0 1 1 0 0,0-1 0 0 0,0 1 0 0 0,1 2-1 0 0,22 44 18 0 0,-11-24 20 0 0,15 24-20 0 0,-13-22 20 0 0,17 28-20 0 0,-4-2 32 0 0,-23-43-41 0 0,0-1 0 0 0,1 0 0 0 0,13 17 0 0 0,13 18 9 0 0,-24-32 31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8:50.236"/>
    </inkml:context>
    <inkml:brush xml:id="br0">
      <inkml:brushProperty name="width" value="0.1" units="cm"/>
      <inkml:brushProperty name="height" value="0.1" units="cm"/>
      <inkml:brushProperty name="color" value="#E71224"/>
    </inkml:brush>
  </inkml:definitions>
  <inkml:trace contextRef="#ctx0" brushRef="#br0">1 1586 25943 0 0,'0'0'2352'0'0,"8"8"-1935"0"0,25 25-358 0 0,-24-25 1 0 0,0 1 0 0 0,40 35-48 0 0,10 1-12 0 0,-10-15 11 0 0,-27-21 31 0 0,33 6-31 0 0,-38-11-4 0 0,-8-2 4 0 0,-1 0 1 0 0,1 0 0 0 0,14 0-1 0 0,17 1 12 0 0,-20-2 25 0 0,27-2-25 0 0,2 0 19 0 0,2-1-20 0 0,-3-2 20 0 0,2-3-31 0 0,1-1-388 0 0,2-2-690 0 0,1-3 2507 0 0,-14 2-1396 0 0,-25 7-35 0 0,21-8 35 0 0,100-50-33 0 0,-112 49-11 0 0,-1 0 0 0 0,-1-2 0 0 0,-1-1 0 0 0,0 0 0 0 0,22-24 0 0 0,-14 10 0 0 0,-2-1 0 0 0,38-57 0 0 0,-39 49 0 0 0,78-126 0 0 0,-97 151 0 0 0,-1-1 0 0 0</inkml:trace>
  <inkml:trace contextRef="#ctx0" brushRef="#br0" timeOffset="1">1522 1032 26495 0 0,'50'-180'604'0'0,"-37"131"659"0"0,-12 37 15 0 0,-2-1-1519 0 0,1 10 221 0 0,0-37 77 0 0,-1 0 1 0 0,-9-51-1 0 0,8 79-212 0 0,-1 0 1 0 0,0 1-1 0 0,-1-1 1 0 0,0 0-1 0 0,-1 1 1 0 0,0 0-1 0 0,-1 0 1 0 0,0 1-1 0 0,0-1 1 0 0,-2 1-1 0 0,-15-18 0 0 0,-27-17 652 0 0,-2 2 0 0 0,-1 2-1 0 0,-101-58 1 0 0,148 95-547 0 0,-10-5-278 0 0,1-1 0 0 0,-15-13 1 0 0,-101-97-10397 0 0,74 62 4261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9:13.452"/>
    </inkml:context>
    <inkml:brush xml:id="br0">
      <inkml:brushProperty name="width" value="0.1" units="cm"/>
      <inkml:brushProperty name="height" value="0.1" units="cm"/>
      <inkml:brushProperty name="color" value="#E71224"/>
    </inkml:brush>
  </inkml:definitions>
  <inkml:trace contextRef="#ctx0" brushRef="#br0">275 122 23383 0 0,'0'0'1803'0'0,"-2"-2"-1166"0"0,-25-16-312 0 0,17 11-199 0 0,0 0-1 0 0,1-1 0 0 0,-12-12 0 0 0,12 10 64 0 0,-1 1-1 0 0,-20-14 1 0 0,23 20-117 0 0,0 0 0 0 0,0 0 0 0 0,0 1 0 0 0,0 0 0 0 0,-1 1 0 0 0,1-1 0 0 0,-1 1 0 0 0,0 1 0 0 0,1-1 0 0 0,-11 2 0 0 0,15-1-48 0 0,-3 1 72 0 0,-15 2-16 0 0,-4 1-64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9:15.496"/>
    </inkml:context>
    <inkml:brush xml:id="br0">
      <inkml:brushProperty name="width" value="0.1" units="cm"/>
      <inkml:brushProperty name="height" value="0.1" units="cm"/>
      <inkml:brushProperty name="color" value="#E71224"/>
    </inkml:brush>
  </inkml:definitions>
  <inkml:trace contextRef="#ctx0" brushRef="#br0">12014 1 25943 0 0,'-54'10'1191'0'0,"43"-7"-30"0"0,8-3-728 0 0,-33 0-280 0 0,1 3 0 0 0,-64 12 0 0 0,21-2 16 0 0,8-4-82 0 0,-113 17 98 0 0,134-19-174 0 0,-29 5-11 0 0,21-10-277 0 0,-351-10-773 0 0,-83-12 3321 0 0,485 20-2271 0 0,4 0 0 0 0,0 0 0 0 0,0 0 0 0 0,0 0 0 0 0,0-1 0 0 0,-1 1 0 0 0,1-1 0 0 0,0 1 0 0 0,0-1 0 0 0,0 0 0 0 0,-3-1 0 0 0,-6-3 8 0 0,-1 2 1 0 0,0 0-1 0 0,0 0 0 0 0,0 1 1 0 0,0 0-1 0 0,-23 1 0 0 0,14 0-2 0 0,-74 1 26 0 0,-126 14 0 0 0,188-12-24 0 0,0-2 1 0 0,0-1-1 0 0,-57-10 0 0 0,51 5 82 0 0,1 2 1 0 0,-50 1-1 0 0,-88 6-34 0 0,-142 12 80 0 0,278-7-136 0 0,6-3 0 0 0,-71 3 0 0 0,27 1 53 0 0,67-10-40 0 0,-32 4-15 0 0,-30 4 14 0 0,6-2 14 0 0,-88 20 0 0 0,125-18-26 0 0,0 0 0 0 0,2-3 0 0 0,2-2 11 0 0,-2 0 31 0 0,2 0-31 0 0,3-1-11 0 0,-10 0 26 0 0,27-2 0 0 0,-49 0-14 0 0,33 1-12 0 0,0 0 0 0 0,0 0 0 0 0,-1 0 0 0 0,-3 2 0 0 0,-41 1 0 0 0,-233 14 64 0 0,218-12-64 0 0,17-2 0 0 0,-11 2 0 0 0,42-3 0 0 0,-2 0 0 0 0,0-2 0 0 0,1 3 0 0 0,-2 0 0 0 0,-365 23 0 0 0,367-23 20 0 0,10-1 2 0 0,-34 0 0 0 0,24-2-22 0 0,-2 2 0 0 0,0 0 0 0 0,-1 1 0 0 0,1-2 0 0 0,-2 2 0 0 0,-42 2 0 0 0,-245 14 0 0 0,266-18 0 0 0,6-4 0 0 0,17 1 0 0 0,-3 1 0 0 0,0 0 0 0 0,1 1 0 0 0,1 1 0 0 0,-2 3 0 0 0,-354 30 0 0 0,320-32 0 0 0,19-2 0 0 0,15 0 0 0 0,-2-2 0 0 0,2 1 0 0 0,0 0 0 0 0,0 0 0 0 0,-30 3-8 0 0,-89 13 0 0 0,22-1 216 0 0,81-10-32 0 0,15-4-160 0 0,-29 0-16 0 0,37-2 0 0 0,-2 1 0 0 0,-2 0 0 0 0,-1 2 0 0 0,3 2 0 0 0,0-1 0 0 0,1 0 0 0 0,-2 0 0 0 0,-2-1 0 0 0,-2 0 0 0 0,-1 0 0 0 0,-3 1 0 0 0,-2-2 0 0 0,-24 0 0 0 0,33-1 0 0 0,1 0 0 0 0,1-1 0 0 0,0 1 0 0 0,1-2 0 0 0,1 0 0 0 0,1-1 0 0 0,-3 1 0 0 0,3-1 0 0 0,1 0 0 0 0,-4 0 0 0 0,-3 1 0 0 0,-17 0 0 0 0,-1 3 0 0 0,-58 8 0 0 0,-70 0 0 0 0,148-8 53 0 0,-4-1-42 0 0,-6 0-11 0 0,-27-3 0 0 0,32 1 0 0 0,-31 1 0 0 0,-85 9 0 0 0,83-1 0 0 0,1-4 0 0 0,-88-8 0 0 0,150 5 0 0 0,-32-7 0 0 0,2 0 0 0 0,-118-28 0 0 0,135 29 0 0 0,-12-1 0 0 0,-4 0 0 0 0,-10 3 0 0 0,-1 2 0 0 0,-67 4 0 0 0,92 0 0 0 0,-8 0 0 0 0,-206-8 32 0 0,135 2-11 0 0,91 5-10 0 0,-49 0-11 0 0,21 2 0 0 0,-94 3 16 0 0,-351 17 96 0 0,344-8-112 0 0,-20 2 0 0 0,133-15 0 0 0,0-1 0 0 0,0-2 0 0 0,-45-8 0 0 0,37 2 0 0 0,-39-13 0 0 0,33 4 0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9:15.977"/>
    </inkml:context>
    <inkml:brush xml:id="br0">
      <inkml:brushProperty name="width" value="0.1" units="cm"/>
      <inkml:brushProperty name="height" value="0.1" units="cm"/>
      <inkml:brushProperty name="color" value="#E71224"/>
    </inkml:brush>
  </inkml:definitions>
  <inkml:trace contextRef="#ctx0" brushRef="#br0">1 17 2303 0 0,'0'0'200'0'0,"0"-16"-200"0"0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9:17.297"/>
    </inkml:context>
    <inkml:brush xml:id="br0">
      <inkml:brushProperty name="width" value="0.1" units="cm"/>
      <inkml:brushProperty name="height" value="0.1" units="cm"/>
      <inkml:brushProperty name="color" value="#E71224"/>
    </inkml:brush>
  </inkml:definitions>
  <inkml:trace contextRef="#ctx0" brushRef="#br0">8831 271 26263 0 0,'-7'0'1201'0'0,"-99"-4"407"0"0,-16-3-2619 0 0,-41-4 1089 0 0,71 1 280 0 0,-132-18-272 0 0,73 6-86 0 0,112 15 0 0 0,-42-9 0 0 0,-44-5 0 0 0,98 17 14 0 0,3 1 373 0 0,1 1 1 0 0,-33 1-1 0 0,47 2-259 0 0,-27 0 245 0 0,-5-3-281 0 0,7 1-77 0 0,-6 0-394 0 0,14-1 451 0 0,1-1-1 0 0,0-1 1 0 0,-37-12-1 0 0,6 2 174 0 0,0 5-132 0 0,-102-5 0 0 0,-22-3 61 0 0,5-21-46 0 0,135 32-70 0 0,1 1-1 0 0,-1 2 1 0 0,-1 1-1 0 0,-52 6 1 0 0,-26 5-34 0 0,33-4 5 0 0,43-1-26 0 0,-184 12 152 0 0,171-15-110 0 0,36-3-37 0 0,-47 3 74 0 0,-9 2-36 0 0,41 1-35 0 0,-52 14 39 0 0,32-6-49 0 0,0-2 0 0 0,-100 5 0 0 0,134-15 1 0 0,-53-2 49 0 0,36 0-40 0 0,-1 1-11 0 0,-104-1 11 0 0,133 1-1 0 0,1 1 0 0 0,-1 0 0 0 0,-17 2 1 0 0,3 0 1 0 0,-165 8-12 0 0,36 0 0 0 0,-120-6 0 0 0,51-22 0 0 0,80 3 0 0 0,-116-15 38 0 0,60 6-12 0 0,130 21-26 0 0,0 3 0 0 0,-78 10 0 0 0,16 0 0 0 0,-5-3 0 0 0,-136 26 0 0 0,-60 20 0 0 0,40 4 0 0 0,281-55 0 0 0,-52 13 0 0 0,28-7 11 0 0,-363 70 42 0 0,5-49 48 0 0,144-15-50 0 0,-120-6-51 0 0,124-7 0 0 0,92 3 0 0 0,-5 0 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8:16.102"/>
    </inkml:context>
    <inkml:brush xml:id="br0">
      <inkml:brushProperty name="width" value="0.1" units="cm"/>
      <inkml:brushProperty name="height" value="0.1" units="cm"/>
      <inkml:brushProperty name="color" value="#E71224"/>
    </inkml:brush>
  </inkml:definitions>
  <inkml:trace contextRef="#ctx0" brushRef="#br0">587 26 25799 0 0,'-114'-6'2920'0'0,"72"6"-2776"0"0,-32 0-72 0 0,18 0-72 0 0,-3 0 0 0 0,5-1 0 0 0,7-3 64 0 0,8 4-64 0 0,-20-6 0 0 0,16-3 0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9:18.196"/>
    </inkml:context>
    <inkml:brush xml:id="br0">
      <inkml:brushProperty name="width" value="0.1" units="cm"/>
      <inkml:brushProperty name="height" value="0.1" units="cm"/>
      <inkml:brushProperty name="color" value="#E71224"/>
    </inkml:brush>
  </inkml:definitions>
  <inkml:trace contextRef="#ctx0" brushRef="#br0">7 4 3223 0 0,'-3'-2'288'0'0,"-1"1"-288"0"0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9:20.097"/>
    </inkml:context>
    <inkml:brush xml:id="br0">
      <inkml:brushProperty name="width" value="0.1" units="cm"/>
      <inkml:brushProperty name="height" value="0.1" units="cm"/>
      <inkml:brushProperty name="color" value="#E71224"/>
    </inkml:brush>
  </inkml:definitions>
  <inkml:trace contextRef="#ctx0" brushRef="#br0">12145 19 23527 0 0,'-7'-1'664'0'0,"0"1"-1"0"0,0-1 1 0 0,-10-3 0 0 0,-18-2-535 0 0,32 6-33 0 0,-1 0-69 0 0,-168-7-513 0 0,-91 18 2634 0 0,61 0-3268 0 0,108-3 2241 0 0,-108 23-1 0 0,69-8-778 0 0,-11 0-113 0 0,-113 15 214 0 0,-52-9 519 0 0,0-21-548 0 0,234-14-327 0 0,-119-24 1 0 0,-15-2-87 0 0,52 9-1 0 0,86 12 0 0 0,31 7 0 0 0,10 1 0 0 0,-87-7 0 0 0,89 9 0 0 0,-2 0 0 0 0,-2 0 0 0 0,-489 32 0 0 0,312-22 0 0 0,-18 2 0 0 0,-102 22 0 0 0,196-25 0 0 0,-138-10 0 0 0,192 0 0 0 0,-178-10 0 0 0,60 2 0 0 0,-233 19 0 0 0,252-1 0 0 0,-52-12 0 0 0,18 1 0 0 0,111 5 16 0 0,-258 5 96 0 0,210 1-112 0 0,94-3 0 0 0,-372 32 0 0 0,252-21 64 0 0,25-3-64 0 0,-58 4 0 0 0,204-17 0 0 0,-64 5 21 0 0,1-4 1 0 0,-95-9-1 0 0,48 1-21 0 0,16 2 0 0 0,54 2 0 0 0,-49 3 0 0 0,-18 0 0 0 0,-173 3 0 0 0,193 6 0 0 0,-6 1 0 0 0,-266 7 53 0 0,219-18-40 0 0,47-1-15 0 0,-4-1 2 0 0,-40 2 0 0 0,3 7 22 0 0,-73 2 20 0 0,-49-1-42 0 0,6-3 54 0 0,168-5-44 0 0,24-2 9 0 0,-85-15 0 0 0,2 0 18 0 0,50 11-11 0 0,-126 7 1 0 0,184 3-1041 0 0,-3 0 1765 0 0,0-1 1 0 0,-67-6 0 0 0,94 3-1277 0 0,0-2-1 0 0,0 0 1 0 0,0 0-1 0 0,-22-10 1 0 0,27 9-733 0 0,0 0 1 0 0,1-1 0 0 0,-1 0 0 0 0,1 0 0 0 0,0 0-1 0 0,0-1 1 0 0,1 0 0 0 0,-8-9 0 0 0,-5-10-5834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9:21.346"/>
    </inkml:context>
    <inkml:brush xml:id="br0">
      <inkml:brushProperty name="width" value="0.1" units="cm"/>
      <inkml:brushProperty name="height" value="0.1" units="cm"/>
      <inkml:brushProperty name="color" value="#E71224"/>
    </inkml:brush>
  </inkml:definitions>
  <inkml:trace contextRef="#ctx0" brushRef="#br0">138 0 22287 0 0,'-17'0'1984'0'0,"-3"0"-1592"0"0,-3 2-312 0 0,5-2-80 0 0,5 0 128 0 0,5 0 16 0 0,5 0 0 0 0,-5-2 0 0 0,-3 4-16 0 0,-6-4-8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9:22.271"/>
    </inkml:context>
    <inkml:brush xml:id="br0">
      <inkml:brushProperty name="width" value="0.1" units="cm"/>
      <inkml:brushProperty name="height" value="0.1" units="cm"/>
      <inkml:brushProperty name="color" value="#E71224"/>
    </inkml:brush>
  </inkml:definitions>
  <inkml:trace contextRef="#ctx0" brushRef="#br0">6214 154 24071 0 0,'-89'-5'2669'0'0,"-518"39"-574"0"0,321 4-1771 0 0,98-16-42 0 0,-233-3 0 0 0,321-22 48 0 0,-55 2-172 0 0,49 4 985 0 0,-151-15-1 0 0,234 8-1071 0 0,-1 0-1 0 0,1-2 0 0 0,-34-12 0 0 0,34 9-285 0 0,0 2 0 0 0,0 1 0 0 0,-32-4-1 0 0,-176 1-909 0 0,39 3 2128 0 0,53-11-1254 0 0,11 2-157 0 0,60 9 408 0 0,-207-8 0 0 0,-63-5 139 0 0,216 9-122 0 0,-301 8-18 0 0,321 1 54 0 0,77 0-53 0 0,-11 0 0 0 0,-46-1 0 0 0,50 2 11 0 0,0 1 31 0 0,-32 1-31 0 0,-121 4 80 0 0,85 0-54 0 0,8-1 38 0 0,5-2-45 0 0,-221 13 204 0 0,251-11-237 0 0,0-2-1 0 0,-108-10 1 0 0,121 2-2 0 0,0-3 0 0 0,1-1 0 0 0,0-2 0 0 0,-54-22 0 0 0,4-4 5 0 0,43 18 0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9:22.654"/>
    </inkml:context>
    <inkml:brush xml:id="br0">
      <inkml:brushProperty name="width" value="0.1" units="cm"/>
      <inkml:brushProperty name="height" value="0.1" units="cm"/>
      <inkml:brushProperty name="color" value="#E71224"/>
    </inkml:brush>
  </inkml:definitions>
  <inkml:trace contextRef="#ctx0" brushRef="#br0">4 32 5983 0 0,'-2'-15'536'0'0,"1"-1"-432"0"0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9:23.081"/>
    </inkml:context>
    <inkml:brush xml:id="br0">
      <inkml:brushProperty name="width" value="0.1" units="cm"/>
      <inkml:brushProperty name="height" value="0.1" units="cm"/>
      <inkml:brushProperty name="color" value="#E71224"/>
    </inkml:brush>
  </inkml:definitions>
  <inkml:trace contextRef="#ctx0" brushRef="#br0">3554 1 23039 0 0,'-32'2'1437'0'0,"-62"11"1"0"0,39-3-1254 0 0,-71 9 108 0 0,0 5 1 0 0,-158 53-1 0 0,181-39-48 0 0,-73 24 72 0 0,110-44-225 0 0,-189 44 266 0 0,101-26-80 0 0,103-22-140 0 0,-75 11 1 0 0,40-17 11 0 0,-1-3 0 0 0,0-5-1 0 0,-1-3 1 0 0,-103-17 0 0 0,81 8 295 0 0,-113 3 0 0 0,105 6-420 0 0,-284 14 579 0 0,201 8-2981 0 0,4 4-7657 0 0,81-8 3405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9:23.994"/>
    </inkml:context>
    <inkml:brush xml:id="br0">
      <inkml:brushProperty name="width" value="0.1" units="cm"/>
      <inkml:brushProperty name="height" value="0.1" units="cm"/>
      <inkml:brushProperty name="color" value="#E71224"/>
    </inkml:brush>
  </inkml:definitions>
  <inkml:trace contextRef="#ctx0" brushRef="#br0">134 2 21999 0 0,'-22'-1'1952'0'0,"-4"1"-1560"0"0,-4 0-312 0 0,4 0-80 0 0,8 1 104 0 0,6-1 8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9:24.432"/>
    </inkml:context>
    <inkml:brush xml:id="br0">
      <inkml:brushProperty name="width" value="0.1" units="cm"/>
      <inkml:brushProperty name="height" value="0.1" units="cm"/>
      <inkml:brushProperty name="color" value="#E71224"/>
    </inkml:brush>
  </inkml:definitions>
  <inkml:trace contextRef="#ctx0" brushRef="#br0">2325 10 23671 0 0,'-47'-6'1088'0'0,"-1"3"-1"0"0,-53 2 1 0 0,-428 46-63 0 0,372-24-741 0 0,-103 10-5 0 0,-154-9 102 0 0,193-7 295 0 0,32-2-123 0 0,139-10-528 0 0,20 0 3 0 0,0-2-1 0 0,-1-1 1 0 0,1-1-1 0 0,-53-9 1 0 0,48-3-2938 0 0,-14-15-6033 0 0,29 12 2292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9:24.837"/>
    </inkml:context>
    <inkml:brush xml:id="br0">
      <inkml:brushProperty name="width" value="0.1" units="cm"/>
      <inkml:brushProperty name="height" value="0.1" units="cm"/>
      <inkml:brushProperty name="color" value="#E71224"/>
    </inkml:brush>
  </inkml:definitions>
  <inkml:trace contextRef="#ctx0" brushRef="#br0">22 1 5527 0 0,'0'0'488'0'0,"-22"5"-392"0"0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9:25.214"/>
    </inkml:context>
    <inkml:brush xml:id="br0">
      <inkml:brushProperty name="width" value="0.1" units="cm"/>
      <inkml:brushProperty name="height" value="0.1" units="cm"/>
      <inkml:brushProperty name="color" value="#E71224"/>
    </inkml:brush>
  </inkml:definitions>
  <inkml:trace contextRef="#ctx0" brushRef="#br0">43 1 24647 0 0,'-22'3'2192'0'0,"2"-3"-1752"0"0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8:16.758"/>
    </inkml:context>
    <inkml:brush xml:id="br0">
      <inkml:brushProperty name="width" value="0.1" units="cm"/>
      <inkml:brushProperty name="height" value="0.1" units="cm"/>
      <inkml:brushProperty name="color" value="#E71224"/>
    </inkml:brush>
  </inkml:definitions>
  <inkml:trace contextRef="#ctx0" brushRef="#br0">6626 173 26263 0 0,'0'0'2739'0'0,"-9"-1"-2598"0"0,-308-24-125 0 0,269 21-16 0 0,-9-1 0 0 0,10 2 0 0 0,7 3 0 0 0,-97-6-195 0 0,-356-19-519 0 0,3 3 890 0 0,105 6 472 0 0,95 4 96 0 0,82 5-80 0 0,-29 2-403 0 0,176 5-261 0 0,5 3-352 0 0,-3 4-485 0 0,-5-2 2394 0 0,-224 15-1842 0 0,245-16 266 0 0,-15 1 19 0 0,7 2 0 0 0,8 1 0 0 0,-5 3 53 0 0,15-4-42 0 0,-11 2-11 0 0,-1-1 0 0 0,-2-1 0 0 0,-6-3 19 0 0,-15-2 153 0 0,-175 13 26 0 0,201-11-187 0 0,-15 4-11 0 0,3 2 0 0 0,8 1 0 0 0,-1 2 12 0 0,-16 1-1793 0 0,-168 20 3758 0 0,24-11-1913 0 0,163-17-64 0 0,-15 2 0 0 0,7-1 0 0 0,6-2 0 0 0,3 0 0 0 0,-3-3 0 0 0,0 0 0 0 0,-8-2 11 0 0,-7-2 31 0 0,-38 0-13 0 0,-127-6 17 0 0,179 4-46 0 0,29 3 1 0 0,7 1 17 0 0,0-1-1 0 0,-20-5 0 0 0,-14-4-6 0 0,-9-3 0 0 0,3-3 31 0 0,-6-2 29 0 0,10 2-47 0 0,-14-2 24 0 0,-193-32 24 0 0,200 41-68 0 0,11 1-4 0 0,-16-6-11 0 0,41 10-3 0 0,11 2-4 0 0,0 0-1 0 0,0 0 1 0 0,0-1-1 0 0,0 0 1 0 0,-7-5-1 0 0,-21-9-53 0 0,17 6 12 0 0,-24-23 48 0 0,6 1 12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9:25.649"/>
    </inkml:context>
    <inkml:brush xml:id="br0">
      <inkml:brushProperty name="width" value="0.1" units="cm"/>
      <inkml:brushProperty name="height" value="0.1" units="cm"/>
      <inkml:brushProperty name="color" value="#E71224"/>
    </inkml:brush>
  </inkml:definitions>
  <inkml:trace contextRef="#ctx0" brushRef="#br0">1763 51 25079 0 0,'-117'0'2347'0'0,"-393"-4"-1462"0"0,430 4-1290 0 0,-420 13-1270 0 0,442-13 1922 0 0,-277-6 858 0 0,323 6-1105 0 0,0-1 0 0 0,0 0 0 0 0,0-1 0 0 0,0-1 0 0 0,0 0 0 0 0,0 0 0 0 0,1-1 0 0 0,-1-1 0 0 0,-10-5 0 0 0,-11-11 0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9:26.053"/>
    </inkml:context>
    <inkml:brush xml:id="br0">
      <inkml:brushProperty name="width" value="0.1" units="cm"/>
      <inkml:brushProperty name="height" value="0.1" units="cm"/>
      <inkml:brushProperty name="color" value="#E71224"/>
    </inkml:brush>
  </inkml:definitions>
  <inkml:trace contextRef="#ctx0" brushRef="#br0">290 0 25631 0 0,'-24'0'568'0'0,"2"0"112"0"0,5 2 24 0 0,8-2 8 0 0,2 0-568 0 0,-8 0-144 0 0,-13 0 0 0 0,-24 0 0 0 0,-4 0 0 0 0,-3 2 0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9:27.556"/>
    </inkml:context>
    <inkml:brush xml:id="br0">
      <inkml:brushProperty name="width" value="0.1" units="cm"/>
      <inkml:brushProperty name="height" value="0.1" units="cm"/>
      <inkml:brushProperty name="color" value="#E71224"/>
    </inkml:brush>
  </inkml:definitions>
  <inkml:trace contextRef="#ctx0" brushRef="#br0">0 4 4607 0 0,'2'-2'408'0'0,"-2"0"-328"0"0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9:28.383"/>
    </inkml:context>
    <inkml:brush xml:id="br0">
      <inkml:brushProperty name="width" value="0.1" units="cm"/>
      <inkml:brushProperty name="height" value="0.1" units="cm"/>
      <inkml:brushProperty name="color" value="#E71224"/>
    </inkml:brush>
  </inkml:definitions>
  <inkml:trace contextRef="#ctx0" brushRef="#br0">5361 323 22807 0 0,'-5'-1'354'0'0,"1"1"1"0"0,-1-1-1 0 0,0 1 0 0 0,0-1 0 0 0,1 2 0 0 0,-8 0 0 0 0,0-1-280 0 0,-58 4 1234 0 0,-112 19-1 0 0,98-10-835 0 0,30-5-472 0 0,-20 4 0 0 0,0-4 0 0 0,-113 0 0 0 0,-26-30 1737 0 0,81 7-874 0 0,57 11-657 0 0,-81 6 1 0 0,34 1-56 0 0,-289 4 241 0 0,315-7-288 0 0,-131-17 1 0 0,9 0 7 0 0,96 17-58 0 0,-21-1-33 0 0,-52-25-21 0 0,77 8 0 0 0,-550-31 128 0 0,555 45-128 0 0,-126-1 0 0 0,1 3 41 0 0,78-1-18 0 0,-141-7 41 0 0,75-13-979 0 0,190 16 422 0 0,1-1 0 0 0,0-2 1 0 0,1-2-1 0 0,-46-20 0 0 0,42 13-5057 0 0,-56-39-1 0 0,36 11-1009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9:28.788"/>
    </inkml:context>
    <inkml:brush xml:id="br0">
      <inkml:brushProperty name="width" value="0.1" units="cm"/>
      <inkml:brushProperty name="height" value="0.1" units="cm"/>
      <inkml:brushProperty name="color" value="#E71224"/>
    </inkml:brush>
  </inkml:definitions>
  <inkml:trace contextRef="#ctx0" brushRef="#br0">21 8 12895 0 0,'-10'-4'1152'0'0,"-1"0"-928"0"0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9:29.530"/>
    </inkml:context>
    <inkml:brush xml:id="br0">
      <inkml:brushProperty name="width" value="0.1" units="cm"/>
      <inkml:brushProperty name="height" value="0.1" units="cm"/>
      <inkml:brushProperty name="color" value="#E71224"/>
    </inkml:brush>
  </inkml:definitions>
  <inkml:trace contextRef="#ctx0" brushRef="#br0">5106 92 24127 0 0,'-87'-16'1535'0'0,"-139"-7"1"0"0,24 18-571 0 0,157 7-595 0 0,1 2-1 0 0,-68 14 0 0 0,-187 38 1324 0 0,225-47-1118 0 0,-1-4 1 0 0,-79-3-1 0 0,-207-6-2347 0 0,237 4 1885 0 0,-265 24 239 0 0,314-18-304 0 0,-1-4 0 0 0,1-3 0 0 0,-85-11 0 0 0,130 8-16 0 0,-129-11 792 0 0,-171 8-1445 0 0,-57 12 674 0 0,82-19 60 0 0,64 1-34 0 0,-84 3 49 0 0,42-22-64 0 0,279 31-64 0 0,-163-33 26 0 0,50 9-788 0 0,66 18-1529 0 0,27 6-2885 0 0,-30 2-1 0 0,3 2-1635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9:50.921"/>
    </inkml:context>
    <inkml:brush xml:id="br0">
      <inkml:brushProperty name="width" value="0.1" units="cm"/>
      <inkml:brushProperty name="height" value="0.1" units="cm"/>
      <inkml:brushProperty name="color" value="#E71224"/>
    </inkml:brush>
  </inkml:definitions>
  <inkml:trace contextRef="#ctx0" brushRef="#br0">10 10 12439 0 0,'-4'-6'1104'0'0,"-1"2"-880"0"0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9:51.312"/>
    </inkml:context>
    <inkml:brush xml:id="br0">
      <inkml:brushProperty name="width" value="0.1" units="cm"/>
      <inkml:brushProperty name="height" value="0.1" units="cm"/>
      <inkml:brushProperty name="color" value="#E71224"/>
    </inkml:brush>
  </inkml:definitions>
  <inkml:trace contextRef="#ctx0" brushRef="#br0">99 75 22111 0 0,'-3'-8'2343'0'0,"3"7"-2331"0"0,0 1 1 0 0,-1 0 0 0 0,1-1 0 0 0,0 1-1 0 0,0-1 1 0 0,-1 1 0 0 0,1-1 0 0 0,0 1-1 0 0,0-1 1 0 0,0 1 0 0 0,-1-1 0 0 0,1 1-1 0 0,0-1 1 0 0,0 1 0 0 0,0-1-1 0 0,0 1 1 0 0,0-1 0 0 0,0 1 0 0 0,0-1-1 0 0,0 1 1 0 0,0-1 0 0 0,1 1 0 0 0,-1-1-1 0 0,0 1 1 0 0,0 0 0 0 0,0-1 0 0 0,0 1-1 0 0,1-2 1 0 0,-1 2 29 0 0,0-1-1 0 0,0 0 1 0 0,0 1 0 0 0,0-1-1 0 0,0 0 1 0 0,0 1 0 0 0,-1-1-1 0 0,1 0 1 0 0,0 1-1 0 0,0-1 1 0 0,-1 1 0 0 0,1-1-1 0 0,0 0 1 0 0,-1 1 0 0 0,1-1-1 0 0,-1 1 1 0 0,1-1 0 0 0,0 1-1 0 0,-1-1 1 0 0,1 1-1 0 0,-2-1 1 0 0,-11-11 401 0 0,-11 3 155 0 0,18 7-499 0 0,5 2 13 0 0,-5-3 35 0 0,0 0 1 0 0,1 1-1 0 0,-1 0 0 0 0,-11-2 0 0 0,17 4-151 0 0,-3-1 216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9:51.708"/>
    </inkml:context>
    <inkml:brush xml:id="br0">
      <inkml:brushProperty name="width" value="0.1" units="cm"/>
      <inkml:brushProperty name="height" value="0.1" units="cm"/>
      <inkml:brushProperty name="color" value="#E71224"/>
    </inkml:brush>
  </inkml:definitions>
  <inkml:trace contextRef="#ctx0" brushRef="#br0">2737 58 27239 0 0,'-180'6'620'0'0,"144"-5"1491"0"0,-104 12-1742 0 0,38-3-261 0 0,39-5-92 0 0,-125 4 1 0 0,-46-6 280 0 0,-192-4 389 0 0,295-11-483 0 0,41 2-67 0 0,34 5-100 0 0,-47-3 13 0 0,-263 0 196 0 0,108 1-21 0 0,208 7-241 0 0,0-2 0 0 0,0-3 0 0 0,0-1 0 0 0,-73-21 0 0 0,83 13 17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9:52.599"/>
    </inkml:context>
    <inkml:brush xml:id="br0">
      <inkml:brushProperty name="width" value="0.1" units="cm"/>
      <inkml:brushProperty name="height" value="0.1" units="cm"/>
      <inkml:brushProperty name="color" value="#E71224"/>
    </inkml:brush>
  </inkml:definitions>
  <inkml:trace contextRef="#ctx0" brushRef="#br0">3729 171 24303 0 0,'-2'0'553'0'0,"-121"10"1983"0"0,44-2-2105 0 0,19-3 81 0 0,39-2-280 0 0,-28 2 16 0 0,19-3-248 0 0,-40 1-176 0 0,-44 4-415 0 0,-188 16 3073 0 0,-16-8-2235 0 0,-2-26 318 0 0,181 6-431 0 0,-200-19-51 0 0,89 1 47 0 0,-1 20 41 0 0,236 3-163 0 0,-605 0 203 0 0,572-1-230 0 0,0-1 0 0 0,-1-3-1 0 0,1-2 1 0 0,1-1 0 0 0,0-3 0 0 0,0-2 0 0 0,1-2-1 0 0,1-2 1 0 0,-82-43 0 0 0,53 13 19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8:18.666"/>
    </inkml:context>
    <inkml:brush xml:id="br0">
      <inkml:brushProperty name="width" value="0.1" units="cm"/>
      <inkml:brushProperty name="height" value="0.1" units="cm"/>
      <inkml:brushProperty name="color" value="#E71224"/>
    </inkml:brush>
  </inkml:definitions>
  <inkml:trace contextRef="#ctx0" brushRef="#br0">0 3 25567 0 0,'15'-2'568'0'0,"-11"2"112"0"0,-1 0 24 0 0,1 0 8 0 0,0 0-568 0 0,-2 0-144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9:53.236"/>
    </inkml:context>
    <inkml:brush xml:id="br0">
      <inkml:brushProperty name="width" value="0.1" units="cm"/>
      <inkml:brushProperty name="height" value="0.1" units="cm"/>
      <inkml:brushProperty name="color" value="#E71224"/>
    </inkml:brush>
  </inkml:definitions>
  <inkml:trace contextRef="#ctx0" brushRef="#br0">6 2 16063 0 0,'0'0'1432'0'0,"-6"-2"-1144"0"0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9:53.725"/>
    </inkml:context>
    <inkml:brush xml:id="br0">
      <inkml:brushProperty name="width" value="0.1" units="cm"/>
      <inkml:brushProperty name="height" value="0.1" units="cm"/>
      <inkml:brushProperty name="color" value="#E71224"/>
    </inkml:brush>
  </inkml:definitions>
  <inkml:trace contextRef="#ctx0" brushRef="#br0">1408 2 23527 0 0,'0'0'1136'0'0,"-37"-1"304"0"0,8 4-1440 0 0,-8 3 0 0 0,1 1 104 0 0,-6-1-8 0 0,-3-1 0 0 0,2 5 0 0 0,3-5 32 0 0,1 1 0 0 0</inkml:trace>
  <inkml:trace contextRef="#ctx0" brushRef="#br0" timeOffset="1">865 78 25687 0 0,'0'0'2984'0'0,"-52"10"-2824"0"0,6-5 8 0 0,-16 3 0 0 0,-12 1-32 0 0,2 0-8 0 0,5-1 0 0 0,12-1 0 0 0,6-1 0 0 0,10-4-8 0 0</inkml:trace>
  <inkml:trace contextRef="#ctx0" brushRef="#br0" timeOffset="2">179 117 23039 0 0,'-138'-42'2528'0'0,"98"27"-2528"0"0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9:54.174"/>
    </inkml:context>
    <inkml:brush xml:id="br0">
      <inkml:brushProperty name="width" value="0.1" units="cm"/>
      <inkml:brushProperty name="height" value="0.1" units="cm"/>
      <inkml:brushProperty name="color" value="#E71224"/>
    </inkml:brush>
  </inkml:definitions>
  <inkml:trace contextRef="#ctx0" brushRef="#br0">1636 99 21887 0 0,'-13'-2'1944'0'0,"-2"-1"-1560"0"0,-1-1-304 0 0,-1 0-80 0 0,6 2 176 0 0,3 1 16 0 0</inkml:trace>
  <inkml:trace contextRef="#ctx0" brushRef="#br0" timeOffset="1">1374 60 23927 0 0,'-101'-7'2665'0'0,"97"7"-2377"0"0,-3-1-121 0 0,-383-15 1241 0 0,-63-4-656 0 0,254 13-6049 0 0,47 4-1199 0 0,84-2 209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9:54.589"/>
    </inkml:context>
    <inkml:brush xml:id="br0">
      <inkml:brushProperty name="width" value="0.1" units="cm"/>
      <inkml:brushProperty name="height" value="0.1" units="cm"/>
      <inkml:brushProperty name="color" value="#E71224"/>
    </inkml:brush>
  </inkml:definitions>
  <inkml:trace contextRef="#ctx0" brushRef="#br0">1 4 10735 0 0,'0'-2'960'0'0,"2"0"-768"0"0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9:55.008"/>
    </inkml:context>
    <inkml:brush xml:id="br0">
      <inkml:brushProperty name="width" value="0.1" units="cm"/>
      <inkml:brushProperty name="height" value="0.1" units="cm"/>
      <inkml:brushProperty name="color" value="#E71224"/>
    </inkml:brush>
  </inkml:definitions>
  <inkml:trace contextRef="#ctx0" brushRef="#br0">2079 6 23119 0 0,'-4'-1'1783'0'0,"-38"-4"-998"0"0,38 5-609 0 0,-2 1-80 0 0,-422 42 1048 0 0,413-41-1032 0 0,-31 3-19 0 0,-9 0-305 0 0,-151 10 1491 0 0,-271 33-379 0 0,392-44 263 0 0,0-5 1 0 0,-94-12-1 0 0,61 4-2261 0 0,52 5 779 0 0,1-3 1 0 0,-94-21-1 0 0,120 17 319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9:55.630"/>
    </inkml:context>
    <inkml:brush xml:id="br0">
      <inkml:brushProperty name="width" value="0.1" units="cm"/>
      <inkml:brushProperty name="height" value="0.1" units="cm"/>
      <inkml:brushProperty name="color" value="#E71224"/>
    </inkml:brush>
  </inkml:definitions>
  <inkml:trace contextRef="#ctx0" brushRef="#br0">108 16 21767 0 0,'0'0'1936'0'0,"-13"0"-1552"0"0,3-4-304 0 0,1 0 3304 0 0,-11 3-2904 0 0,-4-1-168 0 0,-8-2-136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9:56.001"/>
    </inkml:context>
    <inkml:brush xml:id="br0">
      <inkml:brushProperty name="width" value="0.1" units="cm"/>
      <inkml:brushProperty name="height" value="0.1" units="cm"/>
      <inkml:brushProperty name="color" value="#E71224"/>
    </inkml:brush>
  </inkml:definitions>
  <inkml:trace contextRef="#ctx0" brushRef="#br0">3708 61 26751 0 0,'-38'3'203'0'0,"-41"4"2505"0"0,45-4-2683 0 0,-362 65 382 0 0,361-61-350 0 0,-1-2 0 0 0,-53 1 0 0 0,-69-9 1402 0 0,125 2-717 0 0,-347-5-2086 0 0,278-2 1711 0 0,-163-32 1 0 0,22 2-774 0 0,76 22 565 0 0,-73-8 155 0 0,-77 0-126 0 0,-2 25-114 0 0,109 2-61 0 0,-69 4-2162 0 0,94 4-8324 0 0,82-3 3415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9:57.902"/>
    </inkml:context>
    <inkml:brush xml:id="br0">
      <inkml:brushProperty name="width" value="0.1" units="cm"/>
      <inkml:brushProperty name="height" value="0.1" units="cm"/>
      <inkml:brushProperty name="color" value="#E71224"/>
    </inkml:brush>
  </inkml:definitions>
  <inkml:trace contextRef="#ctx0" brushRef="#br0">598 0 24391 0 0,'0'0'2168'0'0,"-31"4"-1648"0"0,-14-4-520 0 0,21 2 0 0 0,-2-2 0 0 0,-6 2 0 0 0,-10-1 0 0 0,-18 3 0 0 0,-5 0 0 0 0,8 0 376 0 0,7-1 56 0 0,5 1 16 0 0,5-2 0 0 0,-1 0-336 0 0,2 0-112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9:58.313"/>
    </inkml:context>
    <inkml:brush xml:id="br0">
      <inkml:brushProperty name="width" value="0.1" units="cm"/>
      <inkml:brushProperty name="height" value="0.1" units="cm"/>
      <inkml:brushProperty name="color" value="#E71224"/>
    </inkml:brush>
  </inkml:definitions>
  <inkml:trace contextRef="#ctx0" brushRef="#br0">3601 422 26031 0 0,'0'0'2715'0'0,"-5"0"-2574"0"0,-535-13-125 0 0,380 1-85 0 0,-413-36-118 0 0,14 1 603 0 0,146 12 295 0 0,123 7 62 0 0,88 7-84 0 0,129 13-622 0 0,2-4 0 0 0,-1-2-1 0 0,-82-28 1 0 0,-66-19-67 0 0,39 14 0 0 0,93 14 0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9:59.682"/>
    </inkml:context>
    <inkml:brush xml:id="br0">
      <inkml:brushProperty name="width" value="0.1" units="cm"/>
      <inkml:brushProperty name="height" value="0.1" units="cm"/>
      <inkml:brushProperty name="color" value="#E71224"/>
    </inkml:brush>
  </inkml:definitions>
  <inkml:trace contextRef="#ctx0" brushRef="#br0">19 8 11975 0 0,'-9'-3'1064'0'0,"0"-1"-848"0"0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8:19.994"/>
    </inkml:context>
    <inkml:brush xml:id="br0">
      <inkml:brushProperty name="width" value="0.1" units="cm"/>
      <inkml:brushProperty name="height" value="0.1" units="cm"/>
      <inkml:brushProperty name="color" value="#E71224"/>
    </inkml:brush>
  </inkml:definitions>
  <inkml:trace contextRef="#ctx0" brushRef="#br0">0 194 27295 0 0,'185'-23'1340'0'0,"-177"22"67"0"0,3 1-1179 0 0,47 2-203 0 0,22 5-25 0 0,-7-2 0 0 0,-5-1 0 0 0,-6-4 0 0 0,-14-1 11 0 0,-7 1 42 0 0,-32 0-39 0 0,-1-1 1 0 0,1 1-1 0 0,-1-2 0 0 0,10-1 0 0 0,38-7 52 0 0,12-2-7 0 0,-1 2-47 0 0,-5 3-12 0 0,-10 4 12 0 0,-30 2 36 0 0,21 1-24 0 0,-20 0 24 0 0,39 3-36 0 0,18 2-12 0 0,2 1 0 0 0,-59-5 3 0 0,-8 0 25 0 0,-1-1 0 0 0,25-2 0 0 0,9-2 50 0 0,-25 2-22 0 0,30-4-45 0 0,15 1-11 0 0,12 0 53 0 0,-65 4-44 0 0,40 1 53 0 0,1 2-50 0 0,15 2-12 0 0,5 3 11 0 0,3 1 31 0 0,-4-2-31 0 0,-15-2 0 0 0,-38-3 31 0 0,32 0-31 0 0,19-3-11 0 0,-7-1 0 0 0,-6-1 0 0 0,-10 2 11 0 0,-27 3 31 0 0,47 2-31 0 0,4 1 0 0 0,-46-3 31 0 0,36 0-31 0 0,9 0-11 0 0,-5-3 0 0 0,-46 3 9 0 0,-14-1 0 0 0,1 0 0 0 0,-1 0 0 0 0,0-1 0 0 0,12-2-1 0 0,29-5 14 0 0,13-3 20 0 0,2 0-31 0 0,1 0-11 0 0,0 2 0 0 0,0 2 0 0 0,2 3 0 0 0,5 2 0 0 0,-1 1 0 0 0,-4 0 0 0 0,-7-1 0 0 0,1-2 0 0 0,4 1 0 0 0,2 4 0 0 0,-8-3 11 0 0,-3-2 31 0 0,1-1-31 0 0,-5-2-11 0 0,0 1 0 0 0,11 6 0 0 0,3 3 0 0 0,-2-4 0 0 0,-3 0 0 0 0,-3-2 0 0 0,5 0 0 0 0,0 1 0 0 0,-2 4 0 0 0,4 2 0 0 0,-35 2 0 0 0,-23-4 0 0 0,1-1 0 0 0,-1 0 0 0 0,0 0 0 0 0,1 0 0 0 0,8-1 0 0 0,-15 0-117 0 0,0 0 0 0 0,0 0 0 0 0,-1 0 0 0 0,1-1 0 0 0,0 1 0 0 0,0 0 0 0 0,-1 0 0 0 0,1-1 0 0 0,0 1 0 0 0,-1-1 1 0 0,1 1-1 0 0,0-1 0 0 0,-1 1 0 0 0,1-1 0 0 0,0 1 0 0 0,-1-1 0 0 0,1 1 0 0 0,-1-1 0 0 0,1 0 0 0 0,-1 1 0 0 0,1-1 0 0 0,-1 0 0 0 0,0 0 0 0 0,1 1 0 0 0,-1-1 0 0 0,0 0 0 0 0,0 0 0 0 0,1 1 0 0 0,-1-1 0 0 0,0 0 0 0 0,0-1 0 0 0,2-27-7065 0 0,-2 24 5765 0 0,0-13-5497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0:00.096"/>
    </inkml:context>
    <inkml:brush xml:id="br0">
      <inkml:brushProperty name="width" value="0.1" units="cm"/>
      <inkml:brushProperty name="height" value="0.1" units="cm"/>
      <inkml:brushProperty name="color" value="#E71224"/>
    </inkml:brush>
  </inkml:definitions>
  <inkml:trace contextRef="#ctx0" brushRef="#br0">883 132 27991 0 0,'-440'-64'2868'0'0,"336"45"-2600"0"0,-8 1-3253 0 0,-53-5-6196 0 0,103 16 2347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0:00.538"/>
    </inkml:context>
    <inkml:brush xml:id="br0">
      <inkml:brushProperty name="width" value="0.1" units="cm"/>
      <inkml:brushProperty name="height" value="0.1" units="cm"/>
      <inkml:brushProperty name="color" value="#E71224"/>
    </inkml:brush>
  </inkml:definitions>
  <inkml:trace contextRef="#ctx0" brushRef="#br0">8 1 10135 0 0,'0'0'896'0'0,"-8"0"-712"0"0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0:00.992"/>
    </inkml:context>
    <inkml:brush xml:id="br0">
      <inkml:brushProperty name="width" value="0.1" units="cm"/>
      <inkml:brushProperty name="height" value="0.1" units="cm"/>
      <inkml:brushProperty name="color" value="#E71224"/>
    </inkml:brush>
  </inkml:definitions>
  <inkml:trace contextRef="#ctx0" brushRef="#br0">2110 52 22255 0 0,'-15'-7'768'0'0,"1"0"1"0"0,-1 1-1 0 0,-1 0 0 0 0,1 2 0 0 0,-25-5 0 0 0,-8 2-605 0 0,0 3 0 0 0,-1 2 0 0 0,-49 4-1 0 0,-146 23 534 0 0,47-4-452 0 0,-73 9 767 0 0,-88 5-842 0 0,229-21-4893 0 0,-350 21 4687 0 0,405-37 58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0:11.924"/>
    </inkml:context>
    <inkml:brush xml:id="br0">
      <inkml:brushProperty name="width" value="0.1" units="cm"/>
      <inkml:brushProperty name="height" value="0.1" units="cm"/>
      <inkml:brushProperty name="color" value="#E71224"/>
    </inkml:brush>
  </inkml:definitions>
  <inkml:trace contextRef="#ctx0" brushRef="#br0">1206 1 21767 0 0,'0'0'496'0'0,"-3"2"67"0"0,-8 5 30 0 0,8-5-62 0 0,0-2-343 0 0,-20 2-111 0 0,1 2 0 0 0,-1 0-1 0 0,1 1 1 0 0,0 1 0 0 0,-37 16 0 0 0,8 0 105 0 0,-45 15 533 0 0,72-31-407 0 0,2-4-60 0 0,-12 4 43 0 0,-1 4-44 0 0,-4-1-54 0 0,-1-1-99 0 0,-149 26 266 0 0,148-29-220 0 0,-2-2-1 0 0,-68-3 0 0 0,73-1-46 0 0,-49-4 139 0 0,53 0-141 0 0,1-2 0 0 0,2-1-22 0 0,-2 2-2 0 0,-1 1 10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0:13.235"/>
    </inkml:context>
    <inkml:brush xml:id="br0">
      <inkml:brushProperty name="width" value="0.1" units="cm"/>
      <inkml:brushProperty name="height" value="0.1" units="cm"/>
      <inkml:brushProperty name="color" value="#E71224"/>
    </inkml:brush>
  </inkml:definitions>
  <inkml:trace contextRef="#ctx0" brushRef="#br0">4988 149 25831 0 0,'0'0'2692'0'0,"-4"-1"-2539"0"0,-65-24 20 0 0,27 9-35 0 0,-76-19-1 0 0,-27 9 69 0 0,114 20-164 0 0,-1 0-31 0 0,-3 2-11 0 0,1-1 0 0 0,0 1 0 0 0,-5-2 53 0 0,-12 2-42 0 0,-111-1-1029 0 0,113 5 2443 0 0,17 0-1400 0 0,-3 2-25 0 0,-78 6 0 0 0,96-7 12 0 0,-59 7 60 0 0,39-1-24 0 0,-5-1 24 0 0,18-3-49 0 0,12-2 19 0 0,-20 3-31 0 0,-5-4-11 0 0,3-1 0 0 0,7-3 0 0 0,-2 0 0 0 0,-1-1 0 0 0,0 0 0 0 0,-2 1 0 0 0,-5 3 60 0 0,10-1-37 0 0,-5 1 19 0 0,2 1-31 0 0,2 0-11 0 0,0 0 11 0 0,15 0-7 0 0,-23-1 31 0 0,3-3-21 0 0,6 4-14 0 0,-6 1 53 0 0,7-1-42 0 0,-10 0-11 0 0,7 0 11 0 0,3-1 31 0 0,2 0-31 0 0,-5 1-11 0 0,5 0 11 0 0,14 0 31 0 0,-22-7 0 0 0,18 6-13 0 0,-15 0-25 0 0,0 1-4 0 0,-19 0 479 0 0,43 0 26 0 0,-2 0-666 0 0,-37 2-2674 0 0,35-2 3124 0 0,-68 4 1562 0 0,52-2-1851 0 0,-4 1 0 0 0,0 2 0 0 0,-11 4 0 0 0,3-4 0 0 0,-3 0 0 0 0,3-1 0 0 0,0-1 0 0 0,3 0 0 0 0,1 0 0 0 0,-3 0 53 0 0,12-2-42 0 0,-4 0-11 0 0,-5 1 0 0 0,0-2 0 0 0,-2-3 0 0 0,-47-2 64 0 0,57 2-64 0 0,-5-3 0 0 0,0 5 0 0 0,-13 2 91 0 0,-41 6 106 0 0,45-2-197 0 0,4 1 0 0 0,0-1 0 0 0,0-1 0 0 0,-2 0 0 0 0,2 1 0 0 0,-1 1 0 0 0,1-1 0 0 0,2 0 0 0 0,2 1 11 0 0,0-2 31 0 0,-8 0-31 0 0,2-1-11 0 0,6-2 0 0 0,-6-1 0 0 0,-74 2 176 0 0,104-3-164 0 0,-24 2 45 0 0,-2 3-46 0 0,-8 1-11 0 0,0 1 0 0 0,-4 2 0 0 0,-4 0 0 0 0,-1-2 0 0 0,0 3 0 0 0,1-2 0 0 0,2 0 0 0 0,-4 0 53 0 0,24-4-42 0 0,-4 1-11 0 0,-3 1 0 0 0,-4-1 53 0 0,-73 6 974 0 0,22-9-1851 0 0,60-1 824 0 0,1 0 0 0 0,0-2 0 0 0,-1 0 0 0 0,-3 0 0 0 0,2-1 11 0 0,-15-1 37 0 0,-9-2 74 0 0,33 1-111 0 0,19 4-17 0 0,-1 0-1 0 0,1 0 1 0 0,0 0 0 0 0,0 0-1 0 0,0-1 1 0 0,0 1-1 0 0,0-1 1 0 0,-2-2 0 0 0,-2-6-633 0 0,0 1 0 0 0,1-1 0 0 0,0 0 1 0 0,-6-20-1 0 0,3 10-2954 0 0,-8-19-2845 0 0,-7-3-312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0:13.761"/>
    </inkml:context>
    <inkml:brush xml:id="br0">
      <inkml:brushProperty name="width" value="0.1" units="cm"/>
      <inkml:brushProperty name="height" value="0.1" units="cm"/>
      <inkml:brushProperty name="color" value="#E71224"/>
    </inkml:brush>
  </inkml:definitions>
  <inkml:trace contextRef="#ctx0" brushRef="#br0">268 6 8751 0 0,'0'0'776'0'0,"-24"-5"-616"0"0,-134 21 9296 0 0,117-10-4728 0 0,-3-6-4728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0:14.150"/>
    </inkml:context>
    <inkml:brush xml:id="br0">
      <inkml:brushProperty name="width" value="0.1" units="cm"/>
      <inkml:brushProperty name="height" value="0.1" units="cm"/>
      <inkml:brushProperty name="color" value="#E71224"/>
    </inkml:brush>
  </inkml:definitions>
  <inkml:trace contextRef="#ctx0" brushRef="#br0">1346 492 23839 0 0,'0'0'2637'0'0,"-6"0"-2521"0"0,-121 4 293 0 0,59-1-372 0 0,0-2 0 0 0,-101-13 0 0 0,150 9 55 0 0,1-1 0 0 0,-1-1 0 0 0,-19-9 0 0 0,-59-31 779 0 0,49 25-802 0 0,-56-17-1 0 0,27 11 231 0 0,-18-4 24 0 0,57 19-129 0 0,0-2 0 0 0,1-1 1 0 0,-68-36-1 0 0,95 43-711 0 0,-1-1 0 0 0,1 0 0 0 0,1 0 0 0 0,0-1 0 0 0,-14-17 0 0 0,-32-54-5743 0 0,30 41 3516 0 0,3 9-3678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0:14.558"/>
    </inkml:context>
    <inkml:brush xml:id="br0">
      <inkml:brushProperty name="width" value="0.1" units="cm"/>
      <inkml:brushProperty name="height" value="0.1" units="cm"/>
      <inkml:brushProperty name="color" value="#E71224"/>
    </inkml:brush>
  </inkml:definitions>
  <inkml:trace contextRef="#ctx0" brushRef="#br0">857 240 20615 0 0,'0'0'996'0'0,"-3"1"-429"0"0,-4 0-402 0 0,0 0 1 0 0,-1 0 0 0 0,1-1-1 0 0,0 0 1 0 0,-1 0-1 0 0,1-1 1 0 0,-9-1 0 0 0,-7-2 447 0 0,-26-8-1 0 0,-215-76 3760 0 0,260 87-4352 0 0,-69-22 208 0 0,-89-41-1 0 0,142 54-482 0 0,0 2 0 0 0,0 0 0 0 0,-24-5 0 0 0,8 7-3244 0 0,-2 3-3894 0 0,4 2 1025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0:15.146"/>
    </inkml:context>
    <inkml:brush xml:id="br0">
      <inkml:brushProperty name="width" value="0.1" units="cm"/>
      <inkml:brushProperty name="height" value="0.1" units="cm"/>
      <inkml:brushProperty name="color" value="#E71224"/>
    </inkml:brush>
  </inkml:definitions>
  <inkml:trace contextRef="#ctx0" brushRef="#br0">2512 188 21655 0 0,'-51'-15'2408'0'0,"-270"-72"-782"0"0,144 38-1017 0 0,129 37-471 0 0,-2 3 1 0 0,0 2-1 0 0,-85-2 1 0 0,-151 19 379 0 0,223-6-361 0 0,-38 5 190 0 0,0 4-1 0 0,-134 35 1 0 0,-137 32 304 0 0,219-49-1841 0 0,2 2-3596 0 0,51-12-1154 0 0,-17-2-299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0:16.642"/>
    </inkml:context>
    <inkml:brush xml:id="br0">
      <inkml:brushProperty name="width" value="0.1" units="cm"/>
      <inkml:brushProperty name="height" value="0.1" units="cm"/>
      <inkml:brushProperty name="color" value="#E71224"/>
    </inkml:brush>
  </inkml:definitions>
  <inkml:trace contextRef="#ctx0" brushRef="#br0">2280 106 23495 0 0,'0'0'1809'0'0,"-6"0"-1169"0"0,-40-4-481 0 0,42 4-79 0 0,-1 0 13 0 0,-22-2-10 0 0,-9 1 0 0 0,-6 4 10 0 0,3-3-13 0 0,-1-2-64 0 0,1-1-16 0 0,-28-3 0 0 0,1-1 0 0 0,29 4 0 0 0,2-2 0 0 0,3-1 0 0 0,-34-10 669 0 0,46 9-282 0 0,-7 0 56 0 0,4 1-430 0 0,-9-2-13 0 0,-4 1-336 0 0,-117-7 936 0 0,124 13-585 0 0,-16-2 57 0 0,-143 7 277 0 0,98 1-77 0 0,52-4-260 0 0,-2 1-12 0 0,3-2 0 0 0,2 2 0 0 0,1 1 0 0 0,0-2 0 0 0,-3 1 0 0 0,-6 2 0 0 0,-5 1 0 0 0,-326 52 0 0 0,341-54 0 0 0,-12 1 0 0 0,0-2 0 0 0,2-6 0 0 0,-8-8-2821 0 0,-27-16-5816 0 0,43 13 2255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35:35.119"/>
    </inkml:context>
    <inkml:brush xml:id="br0">
      <inkml:brushProperty name="width" value="0.1" units="cm"/>
      <inkml:brushProperty name="height" value="0.1" units="cm"/>
      <inkml:brushProperty name="color" value="#E71224"/>
    </inkml:brush>
  </inkml:definitions>
  <inkml:trace contextRef="#ctx0" brushRef="#br0">0 92 3567 0 0,'19'-29'352'0'0,"-4"20"1210"0"0,-6 0-914 0 0,-7 7-550 0 0,0-1 0 0 0,0 1-1 0 0,0 0 1 0 0,1 0-1 0 0,-1 0 1 0 0,0 0-1 0 0,1 1 1 0 0,-1-1 0 0 0,1 1-1 0 0,0-1 1 0 0,-1 1-1 0 0,1 0 1 0 0,5-1-1 0 0,-8 2-24 0 0,1 0-1 0 0,-1 0 1 0 0,0 0 0 0 0,0 0-1 0 0,1-1 1 0 0,-1 1-1 0 0,0 0 1 0 0,0 0-1 0 0,1 0 1 0 0,-1 0-1 0 0,0 0 1 0 0,0 0 0 0 0,1 0-1 0 0,-1 0 1 0 0,0 0-1 0 0,0-1 1 0 0,0 1-1 0 0,1 0 1 0 0,-1 0-1 0 0,0 0 1 0 0,0 0 0 0 0,0-1-1 0 0,1 1 1 0 0,-1 0-1 0 0,0 0 1 0 0,0-1-1 0 0,0 1 1 0 0,0 0-1 0 0,0 0 1 0 0,0 0 0 0 0,2-3 887 0 0,5 8-354 0 0,2 6 7 0 0,-6-8-477 0 0,0 1 1 0 0,0-1-1 0 0,1 0 0 0 0,-1 0 1 0 0,1 0-1 0 0,0 0 1 0 0,5 3-1 0 0,-8-6-108 0 0,0 1 0 0 0,0-1 0 0 0,0 1 0 0 0,0-1 0 0 0,-1 1 0 0 0,1 0 0 0 0,0-1 0 0 0,0 1 0 0 0,-1 0 0 0 0,1 0 0 0 0,0 0 0 0 0,-1 0-1 0 0,2 1 1 0 0,-2-1-5 0 0,0 0-1 0 0,1 0 0 0 0,-1 0 0 0 0,1-1 1 0 0,-1 1-1 0 0,1 0 0 0 0,0 0 0 0 0,-1-1 1 0 0,1 1-1 0 0,0 0 0 0 0,0-1 0 0 0,-1 1 1 0 0,1-1-1 0 0,0 1 0 0 0,0-1 0 0 0,0 1 1 0 0,0-1-1 0 0,0 0 0 0 0,1 1 0 0 0,2 0 150 0 0,1 1 0 0 0,-1-1 0 0 0,1 1 0 0 0,7 4 0 0 0,-8-3-78 0 0,-1-1 0 0 0,1-1 0 0 0,0 1 0 0 0,0 0 0 0 0,0-1 0 0 0,1 0 0 0 0,4 1 0 0 0,3 0 45 0 0,-11-1-120 0 0,1-1-1 0 0,0 0 1 0 0,0 1 0 0 0,-1-1-1 0 0,1 0 1 0 0,0 0 0 0 0,0 0-1 0 0,-1 0 1 0 0,1-1 0 0 0,3 0-1 0 0,11 3 57 0 0,-15-2-70 0 0,1 1 0 0 0,-1-1 0 0 0,0 0-1 0 0,0 0 1 0 0,1 1 0 0 0,-1-1 0 0 0,0 0-1 0 0,1 0 1 0 0,-1 0 0 0 0,0 0 0 0 0,3-1-1 0 0,5-2 22 0 0,-5 2-9 0 0,0-1 0 0 0,1 1 1 0 0,-1 0-1 0 0,1 0 0 0 0,6 0 1 0 0,-9 1-19 0 0,0 0 1 0 0,0-1-1 0 0,0 1 1 0 0,0-1-1 0 0,0 1 1 0 0,0-1-1 0 0,-1 0 1 0 0,1 1-1 0 0,0-1 1 0 0,0 0-1 0 0,-1-1 1 0 0,1 1 0 0 0,2-2-1 0 0,-2 1 24 0 0,0 1 1 0 0,0-1-1 0 0,0 1 1 0 0,0-1-1 0 0,0 1 0 0 0,0 0 1 0 0,1 0-1 0 0,3-1 1 0 0,22-5 508 0 0,-20 4-431 0 0,0 1 0 0 0,1 0 1 0 0,8-1-1 0 0,0 1-55 0 0,23 0 81 0 0,-3-1-83 0 0,-16 1-24 0 0,95-5 124 0 0,48 16 331 0 0,-118-6-475 0 0,58-1 163 0 0,-61-3-91 0 0,1 3 33 0 0,73 12 0 0 0,29 16-69 0 0,-23-4-8 0 0,5-7-28 0 0,-95-11 0 0 0,-27-6 0 0 0,0-1 0 0 0,0 1 0 0 0,0-1 0 0 0,0 0 0 0 0,0-1 0 0 0,7 1 0 0 0,26 3 0 0 0,-2 0 0 0 0,35 3 0 0 0,-50-5-1 0 0,22 6 0 0 0,20 1 14 0 0,-47-7 7 0 0,29 7 0 0 0,-1 0-7 0 0,-20-5-13 0 0,26 10 0 0 0,-28-7 0 0 0,39 5 0 0 0,276 14 0 0 0,-280-28 0 0 0,77-11 0 0 0,135-6 64 0 0,-99 6-64 0 0,-14-13 0 0 0,37-3 0 0 0,-40 27 27 0 0,-92 3-8 0 0,66-7-1 0 0,-59-2-18 0 0,170-27 0 0 0,-197 27 0 0 0,0 2 0 0 0,48-1 0 0 0,85 7 0 0 0,57-2 0 0 0,-215 1 0 0 0,-1-2 0 0 0,1 0 0 0 0,27-9 0 0 0,14-4 0 0 0,25-10 118 0 0,-76 23-196 0 0,0 0 0 0 0,0 0 1 0 0,0-1-1 0 0,-1 0 0 0 0,1 0 1 0 0,-1-1-1 0 0,0 0 1 0 0,8-8-1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8:27.027"/>
    </inkml:context>
    <inkml:brush xml:id="br0">
      <inkml:brushProperty name="width" value="0.1" units="cm"/>
      <inkml:brushProperty name="height" value="0.1" units="cm"/>
      <inkml:brushProperty name="color" value="#E71224"/>
    </inkml:brush>
  </inkml:definitions>
  <inkml:trace contextRef="#ctx0" brushRef="#br0">6 17 3367 0 0,'-1'-2'296'0'0,"-1"0"-232"0"0,2 1-64 0 0,0-3 0 0 0,0 0 448 0 0,-2 1 88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0:18.140"/>
    </inkml:context>
    <inkml:brush xml:id="br0">
      <inkml:brushProperty name="width" value="0.1" units="cm"/>
      <inkml:brushProperty name="height" value="0.1" units="cm"/>
      <inkml:brushProperty name="color" value="#E71224"/>
    </inkml:brush>
  </inkml:definitions>
  <inkml:trace contextRef="#ctx0" brushRef="#br0">2063 167 21767 0 0,'0'0'496'0'0,"-3"0"67"0"0,-15 0 749 0 0,10-1-1265 0 0,-1 0 0 0 0,1-1 0 0 0,0 0 0 0 0,0 0 0 0 0,-14-7 0 0 0,-4 0 92 0 0,-173-34 477 0 0,-103 11 212 0 0,123 16-260 0 0,114 9-359 0 0,0 4 1 0 0,-123 8-1 0 0,89 5 173 0 0,-181 15 452 0 0,219-23-834 0 0,-15 1 0 0 0,-129-10 0 0 0,187 3-52 0 0,0 0-1 0 0,-1-2 1 0 0,2 0-1 0 0,-25-11 1 0 0,-29-11-78 0 0,23 15 130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0:19.023"/>
    </inkml:context>
    <inkml:brush xml:id="br0">
      <inkml:brushProperty name="width" value="0.1" units="cm"/>
      <inkml:brushProperty name="height" value="0.1" units="cm"/>
      <inkml:brushProperty name="color" value="#E71224"/>
    </inkml:brush>
  </inkml:definitions>
  <inkml:trace contextRef="#ctx0" brushRef="#br0">3195 346 20591 0 0,'-4'0'1581'0'0,"-53"-3"-815"0"0,-57-10 0 0 0,0-1-487 0 0,43 10-28 0 0,23 2 84 0 0,-73-14 0 0 0,90 11-225 0 0,1 1 0 0 0,-1 1 0 0 0,1 2 1 0 0,-40 3-1 0 0,-121 22 213 0 0,132-15-281 0 0,-59 7 174 0 0,-1-6 0 0 0,-1-4 0 0 0,-207-18 0 0 0,274 6-85 0 0,0-4-1 0 0,1-1 0 0 0,0-3 0 0 0,-99-41 0 0 0,121 44-53 0 0,0 0 0 0 0,0 3 0 0 0,-1 0 0 0 0,-60-6 0 0 0,-129 4 503 0 0,140 9-489 0 0,66 0-55 0 0,-163-6 521 0 0,149 4-482 0 0,-12-3-6 0 0,14 1-66 0 0,0 0-1 0 0,0-2 1 0 0,0-1-1 0 0,1-1 1 0 0,-44-22-1 0 0,-69-34-2 0 0,105 51 0 0 0,-5-1 0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0:20.084"/>
    </inkml:context>
    <inkml:brush xml:id="br0">
      <inkml:brushProperty name="width" value="0.1" units="cm"/>
      <inkml:brushProperty name="height" value="0.1" units="cm"/>
      <inkml:brushProperty name="color" value="#E71224"/>
    </inkml:brush>
  </inkml:definitions>
  <inkml:trace contextRef="#ctx0" brushRef="#br0">2409 252 21247 0 0,'-4'0'488'0'0,"-20"0"1161"0"0,-169-9-793 0 0,141 6-552 0 0,-115-13 638 0 0,115 6-809 0 0,17 6-109 0 0,-17-3 116 0 0,-174-3 654 0 0,149 9-370 0 0,0-3-1 0 0,-110-19 0 0 0,157 16-370 0 0,-50-8-961 0 0,-354-46-4161 0 0,282 40 5178 0 0,-324-36 1186 0 0,385 53-1295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0:20.578"/>
    </inkml:context>
    <inkml:brush xml:id="br0">
      <inkml:brushProperty name="width" value="0.1" units="cm"/>
      <inkml:brushProperty name="height" value="0.1" units="cm"/>
      <inkml:brushProperty name="color" value="#E71224"/>
    </inkml:brush>
  </inkml:definitions>
  <inkml:trace contextRef="#ctx0" brushRef="#br0">1 0 2759 0 0,'0'0'248'0'0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0:21.009"/>
    </inkml:context>
    <inkml:brush xml:id="br0">
      <inkml:brushProperty name="width" value="0.1" units="cm"/>
      <inkml:brushProperty name="height" value="0.1" units="cm"/>
      <inkml:brushProperty name="color" value="#E71224"/>
    </inkml:brush>
  </inkml:definitions>
  <inkml:trace contextRef="#ctx0" brushRef="#br0">922 91 21535 0 0,'0'0'496'0'0,"-5"1"67"0"0,-26 7 726 0 0,-21 3-1098 0 0,40-9-110 0 0,-74 13 747 0 0,78-14-721 0 0,-27 4 226 0 0,4-3 67 0 0,21-1-307 0 0,-30 1 350 0 0,-11-2 69 0 0,1-2-43 0 0,1-2-66 0 0,2 0-54 0 0,0-2-74 0 0,14 0-162 0 0,-7-4-90 0 0,0-3-23 0 0,26 6 0 0 0,6 2 0 0 0,0 0 0 0 0,0 1 0 0 0,-14-4 0 0 0,-99-33 0 0 0,86 30 0 0 0,-4-2 0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0:21.420"/>
    </inkml:context>
    <inkml:brush xml:id="br0">
      <inkml:brushProperty name="width" value="0.1" units="cm"/>
      <inkml:brushProperty name="height" value="0.1" units="cm"/>
      <inkml:brushProperty name="color" value="#E71224"/>
    </inkml:brush>
  </inkml:definitions>
  <inkml:trace contextRef="#ctx0" brushRef="#br0">1464 85 21479 0 0,'-6'1'1657'0'0,"-44"2"-918"0"0,24-3-522 0 0,21 0 51 0 0,1 0 11 0 0,-252-20 1521 0 0,43-8-1656 0 0,125 24 584 0 0,-286-24 128 0 0,84 19-6220 0 0,208 10-522 0 0,12 5-232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0:21.919"/>
    </inkml:context>
    <inkml:brush xml:id="br0">
      <inkml:brushProperty name="width" value="0.1" units="cm"/>
      <inkml:brushProperty name="height" value="0.1" units="cm"/>
      <inkml:brushProperty name="color" value="#E71224"/>
    </inkml:brush>
  </inkml:definitions>
  <inkml:trace contextRef="#ctx0" brushRef="#br0">1729 71 21999 0 0,'-66'8'2345'0'0,"52"-6"-2182"0"0,0 0 0 0 0,0-1 0 0 0,-21-2 0 0 0,11 0 32 0 0,-52 1 248 0 0,0-3-1 0 0,-145-27 1 0 0,185 24-271 0 0,0 2 0 0 0,-39 0 0 0 0,-6 0 160 0 0,-199-16 216 0 0,148 12-560 0 0,64 5-136 0 0,-86 8-1 0 0,-71 20-274 0 0,123-13 423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0:32.600"/>
    </inkml:context>
    <inkml:brush xml:id="br0">
      <inkml:brushProperty name="width" value="0.1" units="cm"/>
      <inkml:brushProperty name="height" value="0.1" units="cm"/>
      <inkml:brushProperty name="color" value="#66CC00"/>
    </inkml:brush>
  </inkml:definitions>
  <inkml:trace contextRef="#ctx0" brushRef="#br0">1627 1274 23327 0 0,'0'0'2337'0'0,"0"-5"-2143"0"0,-1-13-150 0 0,-8-55 478 0 0,2 22-91 0 0,3 16-160 0 0,1-2-30 0 0,2 30-202 0 0,-1-22 138 0 0,2-8 15 0 0,2-5 0 0 0,-2 0 0 0 0,0 35-160 0 0,-1-24 136 0 0,-3 3 155 0 0,-1 0-1 0 0,-14-45 1 0 0,18 69-219 0 0,0-1 0 0 0,-5-21 208 0 0,2 0-225 0 0,0-3-70 0 0,1 3-17 0 0,-8 3 0 0 0,-4 4 0 0 0,-3 2 0 0 0,3 6 0 0 0,0 1 0 0 0,3-1 0 0 0,-1-2 0 0 0,0-1 0 0 0,9 10 118 0 0,0 0 0 0 0,0 0-1 0 0,0 1 1 0 0,-1-1 0 0 0,1 1 0 0 0,-1 0 0 0 0,0 0-1 0 0,0 0 1 0 0,-7-2 0 0 0,-1-1 181 0 0,-32-15-104 0 0,20 9-155 0 0,-35-20 0 0 0,38 19-29 0 0,-1 1 31 0 0,0 0-31 0 0,2 2-11 0 0,-2 2 0 0 0,-3-1 11 0 0,1 1 31 0 0,1-1-31 0 0,-1-2-11 0 0,-14-10 0 0 0,32 16 0 0 0,-14-7 53 0 0,-31-19-31 0 0,-34-12 31 0 0,81 40-53 0 0,0 0 0 0 0,1 1 0 0 0,-1 0 0 0 0,0 0 0 0 0,0 0 0 0 0,-6 0 0 0 0,1 0 0 0 0,-72-25 0 0 0,-126-33 0 0 0,171 51 0 0 0,-2 0 0 0 0,-5-1 53 0 0,17 5-42 0 0,-4-1-11 0 0,-24-5-17 0 0,27 3-23 0 0,-4-3 33 0 0,4 3 7 0 0,0 4 11 0 0,3 5 31 0 0,23 0-40 0 0,-1-1-1 0 0,1 1 0 0 0,0 0 1 0 0,0 0-1 0 0,-1 0 0 0 0,1 0 1 0 0,-4 3-1 0 0,4-2-9 0 0,0 0 0 0 0,0 0 1 0 0,-1 0-1 0 0,2 0 0 0 0,-1 0 0 0 0,0 0 0 0 0,-2 4 0 0 0,-6 17-309 0 0,8-18-80 0 0,-2-2-866 0 0,-11 10-3597 0 0,-29-7-8328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0:40.010"/>
    </inkml:context>
    <inkml:brush xml:id="br0">
      <inkml:brushProperty name="width" value="0.1" units="cm"/>
      <inkml:brushProperty name="height" value="0.1" units="cm"/>
      <inkml:brushProperty name="color" value="#F4F91B"/>
    </inkml:brush>
  </inkml:definitions>
  <inkml:trace contextRef="#ctx0" brushRef="#br0">0 0 455 0 0,'0'0'0'0'0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0:46.861"/>
    </inkml:context>
    <inkml:brush xml:id="br0">
      <inkml:brushProperty name="width" value="0.1" units="cm"/>
      <inkml:brushProperty name="height" value="0.1" units="cm"/>
      <inkml:brushProperty name="color" value="#F4F91B"/>
    </inkml:brush>
  </inkml:definitions>
  <inkml:trace contextRef="#ctx0" brushRef="#br0">15057 791 26927 0 0,'0'0'612'0'0,"-1"-3"84"0"0,-4-10 40 0 0,4 10-81 0 0,0 1-427 0 0,-1-1-226 0 0,1 1 1 0 0,-1-1 0 0 0,1 1-1 0 0,0-1 1 0 0,0 0 0 0 0,0 1-1 0 0,0-1 1 0 0,0 0 0 0 0,0 0-1 0 0,1-5 1 0 0,-1 0-7 0 0,-1 0 4 0 0,-4-22 0 0 0,1 0 0 0 0,-2-43 0 0 0,6 60 0 0 0,0-2 0 0 0,0-1 0 0 0,-2 1 0 0 0,0 0 0 0 0,0 1 0 0 0,-2-1 0 0 0,-7-18 0 0 0,1 10 159 0 0,0 0-1 0 0,-26-34 1 0 0,20 30-86 0 0,9 16-34 0 0,-1 0-1 0 0,1 1 0 0 0,-2 0 0 0 0,1 0 0 0 0,-2 1 0 0 0,1 0 1 0 0,-1 1-1 0 0,0 0 0 0 0,-1 1 0 0 0,1 0 0 0 0,-19-7 1 0 0,-14-2 18 0 0,1 1 0 0 0,-48-10 0 0 0,49 15 21 0 0,-55-11-5 0 0,52 12-30 0 0,-47-15 0 0 0,74 19-27 0 0,0 1 1 0 0,0 0-1 0 0,-1 1 1 0 0,-30-1-1 0 0,-76 8 110 0 0,63-1-102 0 0,42-2-23 0 0,-337 23 62 0 0,166-18-63 0 0,45-3 0 0 0,-270 6 0 0 0,229-14 0 0 0,-169 16 65 0 0,337-10-66 0 0,-42 0 1 0 0,-120-13 0 0 0,77 3 0 0 0,68 6 0 0 0,-168-3 0 0 0,68 16-5 0 0,69-3 214 0 0,0-3 0 0 0,-129-9 1 0 0,129-2-478 0 0,-134 5 1 0 0,-16 28 267 0 0,101-9 0 0 0,42-11 0 0 0,-75-4 0 0 0,11-1 0 0 0,-155 24 0 0 0,201-15 0 0 0,-89-1 11 0 0,-17-3 40 0 0,118-4-49 0 0,48-2-2 0 0,-82 3 0 0 0,-155-16 0 0 0,176-1 0 0 0,29 4 0 0 0,-70-2 0 0 0,-121 9 128 0 0,183-2-98 0 0,-129-28 0 0 0,153 23-26 0 0,-84-12 60 0 0,-225-8 0 0 0,150 13-36 0 0,-34-1 8 0 0,104 20-10 0 0,-202-9 76 0 0,203-5-97 0 0,-225 9 1 0 0,35 6 51 0 0,15-1-61 0 0,-174 6 68 0 0,177-7-64 0 0,113 1 0 0 0,92 1 0 0 0,-44-2 0 0 0,-221-1 0 0 0,157 2 0 0 0,-332 11 0 0 0,333-2 0 0 0,-339 32 0 0 0,441-31 0 0 0,-140-2 0 0 0,-84 15 0 0 0,122-5 0 0 0,-71-19 0 0 0,50-3 0 0 0,176 2 0 0 0,-77-12 0 0 0,2 0 0 0 0,56 8 0 0 0,25 0 0 0 0,0 2 0 0 0,-84 9 0 0 0,96-3 0 0 0,1 3 0 0 0,-1 0 0 0 0,-56 21 0 0 0,72-20 0 0 0,-15 8 0 0 0,22-7 0 0 0,1 1 0 0 0,-14 12 0 0 0,1 2 0 0 0,-1 2 0 0 0,4 1 0 0 0,4 5 0 0 0,2 4 0 0 0,6 4 0 0 0,0-1 0 0 0,0 4 0 0 0,2 3 0 0 0,3-6-12 0 0,4-22-36 0 0,1 18 24 0 0,1-19-24 0 0,6 27 36 0 0,7 12 12 0 0,7 14-2080 0 0,-17-57 1966 0 0,-2-4 425 0 0,1 0 0 0 0,1 0-1 0 0,-1 0 1 0 0,6 9 0 0 0,18 52 222 0 0,-4-17-522 0 0,5 9-11 0 0,-1-3 0 0 0,1-4 0 0 0,2-3 0 0 0,3-3 0 0 0,-23-38 0 0 0,0-1 0 0 0,20 17 0 0 0,-16-18 0 0 0,0 0 0 0 0,20 11 0 0 0,32 10 0 0 0,0-3 0 0 0,-4 3 0 0 0,-3 3 0 0 0,-2 0 0 0 0,2-2 0 0 0,1-5 0 0 0,2-7 0 0 0,2-5 0 0 0,5-3 0 0 0,10 1 0 0 0,-8-1 0 0 0,-1-2 0 0 0,1-2 0 0 0,0 5 0 0 0,4 5 0 0 0,-3 3 0 0 0,-2 6 0 0 0,-2 4 0 0 0,-5-3 0 0 0,11 2 0 0 0,-1-5 0 0 0,-1-2 0 0 0,-2 3 0 0 0,-52-17 0 0 0,-1 0 0 0 0,16 11 0 0 0,-21-11 0 0 0,0 0 0 0 0,18 19 0 0 0,-19-17 0 0 0,-2 1 0 0 0,11 14 0 0 0,7 19 0 0 0,-3 1 0 0 0,-2 2 0 0 0,-10-2 0 0 0,-6 6 0 0 0,-7-6 0 0 0,-3-2 0 0 0,-3 1 0 0 0,-16 68 0 0 0,14-61 0 0 0,-1 5 0 0 0,-1-1 0 0 0,2-4 0 0 0,2-16 0 0 0,1 7 0 0 0,1 1 0 0 0,3-3 0 0 0,2-1 0 0 0,1-5 0 0 0,0 1 0 0 0,0 0 0 0 0,-1 3 0 0 0,1-27-2 0 0,2 24-49 0 0,2-4 40 0 0,3 8 11 0 0,8 6 0 0 0,-11-37 0 0 0,0 0 0 0 0,0 0 0 0 0,8 10 0 0 0,18 16-11 0 0,-16-21-31 0 0,27 17 31 0 0,17 3 0 0 0,-3-7-31 0 0,4-6 31 0 0,9-3 11 0 0,18-6 0 0 0,-10-6-11 0 0,-47-5-31 0 0,41-2 31 0 0,31 0-42 0 0,-39 3 42 0 0,6 3 11 0 0,0 7 0 0 0,3 4 0 0 0,2-1 0 0 0,8 1 0 0 0,3-2 0 0 0,-12-5-11 0 0,0-3-31 0 0,9 2 31 0 0,-5 0 11 0 0,-4 5 0 0 0,-5 3 0 0 0,11 1 0 0 0,7-4 0 0 0,1-6 0 0 0,-7-4 0 0 0,0-2 0 0 0,3-1 0 0 0,-6 1 0 0 0,-4 1 0 0 0,7 5 0 0 0,-4-1 0 0 0,14-1 0 0 0,-6-2 0 0 0,7-2 0 0 0,7 0 0 0 0,-3-2 0 0 0,-9-1 0 0 0,-3 1 0 0 0,2 0 0 0 0,-5 1 0 0 0,-3 0 0 0 0,4 1 0 0 0,6-1 0 0 0,7 1 0 0 0,0 2 0 0 0,6 4 53 0 0,-31-1-42 0 0,11 1-11 0 0,2 0 0 0 0,3-3 0 0 0,5-2 0 0 0,3-3 0 0 0,6 1 0 0 0,-4 1 0 0 0,-12 5 0 0 0,-9 2 0 0 0,8 5 0 0 0,-11-1 0 0 0,3-2 0 0 0,5-2 0 0 0,8-4 0 0 0,9-4 0 0 0,-3-3 0 0 0,-6 0 0 0 0,-14 0 0 0 0,-7 5 0 0 0,0 1 0 0 0,2-1 0 0 0,6-1 11 0 0,3-1 31 0 0,3 2-31 0 0,6-1-11 0 0,-3-2 0 0 0,-8 2 0 0 0,-6 2 0 0 0,0 1 0 0 0,13-1 0 0 0,7 3 0 0 0,6 1 0 0 0,2-1 0 0 0,-16-1 0 0 0,-5 1 0 0 0,0 1 0 0 0,0-2 0 0 0,7 1 0 0 0,-14-3 0 0 0,3 0 0 0 0,15-2 0 0 0,-10 0 0 0 0,0 0 0 0 0,6-1 0 0 0,0 2 0 0 0,1 3 0 0 0,-4 1 0 0 0,8 3 0 0 0,-12-2 0 0 0,-4-3 0 0 0,7-2 0 0 0,4 0 0 0 0,7 1 0 0 0,-3-1 0 0 0,-6 2 0 0 0,-6 1 0 0 0,-4 2 0 0 0,5 2 0 0 0,15 0 0 0 0,-10-5 0 0 0,1-3 0 0 0,9-2 0 0 0,7 1 0 0 0,-5 1 0 0 0,-11 4 0 0 0,-11 5 0 0 0,-4 3 0 0 0,0-2 0 0 0,6-2 0 0 0,5-4 0 0 0,9-5 0 0 0,7-2 0 0 0,4 0 0 0 0,-5 0 0 0 0,-18 1 0 0 0,0 2 0 0 0,1 0 0 0 0,-5 3 0 0 0,3-3 0 0 0,5 0 0 0 0,8-2 0 0 0,9 1 0 0 0,-4-1 0 0 0,-8 0 0 0 0,-9 0 0 0 0,-2-1 0 0 0,1-3 0 0 0,0 2 0 0 0,1 0 0 0 0,5-1 0 0 0,9-1 0 0 0,3 1 0 0 0,-4 1 0 0 0,-8 4 0 0 0,13-2 0 0 0,0-2 0 0 0,-10-1 0 0 0,0-1 0 0 0,6 2 0 0 0,3-1 0 0 0,-2 1 0 0 0,-8 2 0 0 0,-11-1-11 0 0,0 3-31 0 0,16 4 31 0 0,10 0 11 0 0,3-2 0 0 0,-13-2 0 0 0,4-1 0 0 0,2-1 0 0 0,-6 0 0 0 0,-10 0 0 0 0,-3 0 0 0 0,0 0 0 0 0,5-1 0 0 0,8-3 0 0 0,7 0 0 0 0,4 0 0 0 0,1 2 0 0 0,-9 2 0 0 0,-5-1 0 0 0,2-1 0 0 0,-1-1 0 0 0,6 0 0 0 0,5 1 0 0 0,6-3 0 0 0,-1 0 0 0 0,-10 3 0 0 0,-13 2 0 0 0,0 2 0 0 0,0 0 0 0 0,1 1 0 0 0,9-2 0 0 0,13-1 0 0 0,5-3 0 0 0,-12 3 0 0 0,-16 4 0 0 0,-3 1 0 0 0,15 5 0 0 0,8 3 0 0 0,2-3 0 0 0,-16-5 0 0 0,7-3 0 0 0,0-2 0 0 0,-9-1 0 0 0,-8 1 0 0 0,8 2 0 0 0,-1 2 0 0 0,13 3 0 0 0,8-2 0 0 0,-9-3 0 0 0,-3-3 0 0 0,-1-3 0 0 0,2 1 0 0 0,-4-1 0 0 0,-5 8 0 0 0,0 4 0 0 0,12 3 0 0 0,11-2 0 0 0,-17-1 0 0 0,-9-3 0 0 0,-1-1 0 0 0,-3 1 0 0 0,11 2 0 0 0,2 2 0 0 0,0-3 0 0 0,5-1 0 0 0,7 0 0 0 0,-16 0 0 0 0,-6-1 0 0 0,-6 0 0 0 0,-3 2 0 0 0,10-1 0 0 0,3 1 0 0 0,-5-4 0 0 0,3-2 0 0 0,11-2 0 0 0,8 0 0 0 0,-18 4 0 0 0,7 4 0 0 0,-11 7 0 0 0,4 4 0 0 0,-5-2 0 0 0,8-4 0 0 0,6-4 0 0 0,-5-3 0 0 0,3-1 0 0 0,15 2 53 0 0,-36 0-42 0 0,5 2-11 0 0,6 1 0 0 0,3-3 0 0 0,5-5 0 0 0,-5-5 0 0 0,7-2 0 0 0,12-6 0 0 0,-3-2 0 0 0,-14-2 0 0 0,-13-4 0 0 0,-2-4 0 0 0,4-5 0 0 0,4-2 0 0 0,0 3 0 0 0,-16 2 0 0 0,-1-1 0 0 0,1-8 0 0 0,-3-4 0 0 0,-2-8 0 0 0,-2-6 0 0 0,-7 0 0 0 0,-9 3 0 0 0,-9 5 0 0 0,-7 5 0 0 0,-4 4 0 0 0,-1-5 53 0 0,-7 11-42 0 0,-2-7-11 0 0,-3 0 0 0 0,-4 26 10 0 0,3-21 33 0 0,3 1-32 0 0,0-7-11 0 0,-1 0 0 0 0,5-26 0 0 0,-4-1 0 0 0,-2-104 0 0 0,-6 153 5 0 0,-1 0-1 0 0,-1 1 1 0 0,-1-1-1 0 0,-1 1 1 0 0,0-1-1 0 0,-10-18 1 0 0,-4-4 11 0 0,-36-53 0 0 0,48 83-14 0 0,0 1 1 0 0,0 0-1 0 0,-1 1 0 0 0,-1 0 0 0 0,1 0 1 0 0,-1 1-1 0 0,-1 0 0 0 0,1 0 1 0 0,-14-5-1 0 0,-14-7 15 0 0,-58-20 1 0 0,33 15-12 0 0,-81-40-6 0 0,-125-48 0 0 0,202 95 0 0 0,-1 3 0 0 0,-117-12 0 0 0,13 4 0 0 0,-9-13 0 0 0,-215-28 0 0 0,-173 15 0 0 0,330 38 0 0 0,-38-4 0 0 0,270 14 0 0 0,-281-18 64 0 0,219 19-64 0 0,-331-13 0 0 0,226-1 0 0 0,-244 11 0 0 0,232 6 0 0 0,-119 9 0 0 0,-168 27 0 0 0,365-37 0 0 0,-46 4 0 0 0,-42 10 0 0 0,-416 53 0 0 0,388-33 0 0 0,-2-20 0 0 0,146-12 0 0 0,-130 23 0 0 0,125-14 0 0 0,28-4 0 0 0,10-1 0 0 0,-1-2 0 0 0,-81 0 0 0 0,-81-22 0 0 0,161 10 0 0 0,16 3 0 0 0,0-1 0 0 0,1-2 0 0 0,-34-10 0 0 0,-160-68 0 0 0,203 74 9 0 0,0 0 0 0 0,0-2 0 0 0,1-1 1 0 0,1-1-1 0 0,0 0 0 0 0,-30-28 0 0 0,21 11 21 0 0,-49-64-1 0 0,51 58-24 0 0,-39-38-5 0 0,41 47 0 0 0,-39-53 0 0 0,48 53 8 0 0,1-1 0 0 0,1-1 0 0 0,-21-59 0 0 0,-15-100 24 0 0,48 170-549 0 0,0-1 0 0 0,2 1 0 0 0,0-1 0 0 0,1 0 0 0 0,3-26 0 0 0,22-94-5914 0 0,-7 52 2680 0 0,-8 22-3165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8:27.396"/>
    </inkml:context>
    <inkml:brush xml:id="br0">
      <inkml:brushProperty name="width" value="0.1" units="cm"/>
      <inkml:brushProperty name="height" value="0.1" units="cm"/>
      <inkml:brushProperty name="color" value="#E71224"/>
    </inkml:brush>
  </inkml:definitions>
  <inkml:trace contextRef="#ctx0" brushRef="#br0">25 21 9815 0 0,'-2'2'872'0'0,"-7"-13"-696"0"0,1 3-176 0 0,4 6 0 0 0,3 2 480 0 0,1-2 64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1:04.608"/>
    </inkml:context>
    <inkml:brush xml:id="br0">
      <inkml:brushProperty name="width" value="0.1" units="cm"/>
      <inkml:brushProperty name="height" value="0.1" units="cm"/>
      <inkml:brushProperty name="color" value="#E71224"/>
    </inkml:brush>
  </inkml:definitions>
  <inkml:trace contextRef="#ctx0" brushRef="#br0">3200 218 15775 0 0,'5'2'2756'0'0,"-2"-1"-3018"0"0,-9 1 336 0 0,4-1-8 0 0,0 0 0 0 0,0 0 0 0 0,0 0 0 0 0,0 1 0 0 0,1-1 0 0 0,-1 0 0 0 0,0 1 0 0 0,-2 2 0 0 0,3-3 176 0 0,0 0 0 0 0,0 0 0 0 0,0 0 0 0 0,0 0 0 0 0,-1 0 0 0 0,1 0 0 0 0,0 0 0 0 0,-1 0 0 0 0,1 0 0 0 0,-1 0 0 0 0,1-1 0 0 0,-1 1 0 0 0,1-1 0 0 0,-1 1 0 0 0,1-1 0 0 0,-1 1-1 0 0,-1-1 1 0 0,-3 1-156 0 0,0-1-1 0 0,1 2 1 0 0,-1-1-1 0 0,1 1 1 0 0,-1-1-1 0 0,1 1 1 0 0,0 1-1 0 0,-6 2 0 0 0,-23 9 317 0 0,-55 17 833 0 0,65-22-853 0 0,0 0 0 0 0,0-2 0 0 0,-1-1-1 0 0,-34 5 1 0 0,34-8-276 0 0,7-1 43 0 0,0-1 0 0 0,-19-1-1 0 0,-23 0 672 0 0,27-2-545 0 0,-4 0-15 0 0,-273-52 1209 0 0,244 45-1252 0 0,-111-30 1 0 0,96 18 10 0 0,-110-14 0 0 0,-65 14-126 0 0,112 12 4 0 0,-113 5 11 0 0,-328 38 139 0 0,569-33-268 0 0,0-1-1 0 0,0-1 1 0 0,0 0 0 0 0,0-1-1 0 0,0-1 1 0 0,0 0 0 0 0,1-1 0 0 0,-1-1-1 0 0,1 0 1 0 0,0-2 0 0 0,0 1-1 0 0,-18-13 1 0 0,2 0 12 0 0,-1 0 0 0 0,-54-21 0 0 0,6 9 0 0 0,2-3 0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1:05.373"/>
    </inkml:context>
    <inkml:brush xml:id="br0">
      <inkml:brushProperty name="width" value="0.1" units="cm"/>
      <inkml:brushProperty name="height" value="0.1" units="cm"/>
      <inkml:brushProperty name="color" value="#E71224"/>
    </inkml:brush>
  </inkml:definitions>
  <inkml:trace contextRef="#ctx0" brushRef="#br0">0 0 3223 0 0,'0'0'288'0'0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1:06.029"/>
    </inkml:context>
    <inkml:brush xml:id="br0">
      <inkml:brushProperty name="width" value="0.1" units="cm"/>
      <inkml:brushProperty name="height" value="0.1" units="cm"/>
      <inkml:brushProperty name="color" value="#E71224"/>
    </inkml:brush>
  </inkml:definitions>
  <inkml:trace contextRef="#ctx0" brushRef="#br0">2992 286 22111 0 0,'0'0'2308'0'0,"-3"0"-2164"0"0,-8 0-3 0 0,8 0 362 0 0,0-1-294 0 0,-32-5 654 0 0,30 6-671 0 0,-16 0 183 0 0,16 0-231 0 0,1 0-16 0 0,-38 0 200 0 0,38 0-247 0 0,0 0-1 0 0,-37-2 189 0 0,21 0-70 0 0,-1 2 0 0 0,1 0 0 0 0,-1 1 0 0 0,-21 5 0 0 0,-69 8 340 0 0,-151 2 1 0 0,179-13-403 0 0,83-3-137 0 0,-50 0 0 0 0,6-3 0 0 0,-244-19 437 0 0,185 18-354 0 0,-54-4 122 0 0,123 5-167 0 0,0-2 1 0 0,-51-14-1 0 0,-1-9-27 0 0,21 3 46 0 0,39 14-55 0 0,0 1 0 0 0,-36-7 1 0 0,-5 7 67 0 0,0 3 0 0 0,-109 3 0 0 0,59 2 80 0 0,58 2-70 0 0,19 1-67 0 0,-1-2-2 0 0,2 0 31 0 0,-4 0 29 0 0,13 0-59 0 0,-9-3-33 0 0,19 2-91 0 0,-4-1-264 0 0,2 0 0 0 0,-37-11 0 0 0,-174-55-10983 0 0,138 30 4515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1:06.671"/>
    </inkml:context>
    <inkml:brush xml:id="br0">
      <inkml:brushProperty name="width" value="0.1" units="cm"/>
      <inkml:brushProperty name="height" value="0.1" units="cm"/>
      <inkml:brushProperty name="color" value="#E71224"/>
    </inkml:brush>
  </inkml:definitions>
  <inkml:trace contextRef="#ctx0" brushRef="#br0">0 1 1375 0 0,'0'0'128'0'0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1:07.336"/>
    </inkml:context>
    <inkml:brush xml:id="br0">
      <inkml:brushProperty name="width" value="0.1" units="cm"/>
      <inkml:brushProperty name="height" value="0.1" units="cm"/>
      <inkml:brushProperty name="color" value="#E71224"/>
    </inkml:brush>
  </inkml:definitions>
  <inkml:trace contextRef="#ctx0" brushRef="#br0">4318 328 20847 0 0,'0'0'2792'0'0,"0"-4"-2520"0"0,-2-19 221 0 0,-3 21-282 0 0,-94-27 1132 0 0,-23 6-814 0 0,105 21-489 0 0,-129-24-870 0 0,-91-14 2133 0 0,207 38-591 0 0,2 3-538 0 0,-17-3 11 0 0,-4 0-9 0 0,-465 42 896 0 0,330-12-848 0 0,-36 5 107 0 0,110-22-268 0 0,-269 33 247 0 0,321-36-246 0 0,0-3 0 0 0,0-2 0 0 0,-105-9 0 0 0,121 2-61 0 0,-80-8 86 0 0,-195-43 0 0 0,272 43 13 0 0,-57-12 61 0 0,-165-18 0 0 0,6 3-4 0 0,224 30-159 0 0,-22-7-25 0 0,-212-51-2006 0 0,88 29-8979 0 0,95 16 4436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1:08.158"/>
    </inkml:context>
    <inkml:brush xml:id="br0">
      <inkml:brushProperty name="width" value="0.1" units="cm"/>
      <inkml:brushProperty name="height" value="0.1" units="cm"/>
      <inkml:brushProperty name="color" value="#E71224"/>
    </inkml:brush>
  </inkml:definitions>
  <inkml:trace contextRef="#ctx0" brushRef="#br0">1920 223 21911 0 0,'-5'0'1003'0'0,"-26"-4"331"0"0,8 3-1258 0 0,-413-33 1783 0 0,366 24-1152 0 0,-90-25 0 0 0,30 4 99 0 0,-128-8 70 0 0,-141-25-1012 0 0,390 62-149 0 0,-1 1-1 0 0,-18-1 1 0 0,-183 8-8245 0 0,173-5 6528 0 0,-74 2-4394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1:09.192"/>
    </inkml:context>
    <inkml:brush xml:id="br0">
      <inkml:brushProperty name="width" value="0.1" units="cm"/>
      <inkml:brushProperty name="height" value="0.1" units="cm"/>
      <inkml:brushProperty name="color" value="#E71224"/>
    </inkml:brush>
  </inkml:definitions>
  <inkml:trace contextRef="#ctx0" brushRef="#br0">3692 255 22175 0 0,'-4'1'1705'0'0,"-14"3"-1102"0"0,14-3-456 0 0,-1 0 10 0 0,-15 2 31 0 0,15-2 4 0 0,-1 0 4 0 0,-41 7 350 0 0,-77 4 1 0 0,-54-11 211 0 0,106-6 223 0 0,1-3 0 0 0,-139-34 1 0 0,158 30-448 0 0,6 4-912 0 0,2 0-545 0 0,-102-11 454 0 0,-297 5 1174 0 0,423 13-575 0 0,5 0-73 0 0,-8-2 112 0 0,-14-2-62 0 0,-16-3-33 0 0,-276-23-51 0 0,235 24 69 0 0,78 5-59 0 0,-109-12 278 0 0,82 6-240 0 0,-78-7 21 0 0,1 5 0 0 0,-129 7 0 0 0,-34 8 1488 0 0,115 8-2355 0 0,56-4 311 0 0,70-6-1142 0 0,0-2-1 0 0,-60-6 1 0 0,86 3 795 0 0,0-1 1 0 0,1 0 0 0 0,-1-1-1 0 0,1-1 1 0 0,0 0 0 0 0,0-1 0 0 0,1-1-1 0 0,0 0 1 0 0,-22-15 0 0 0,6-3-5828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1:09.861"/>
    </inkml:context>
    <inkml:brush xml:id="br0">
      <inkml:brushProperty name="width" value="0.1" units="cm"/>
      <inkml:brushProperty name="height" value="0.1" units="cm"/>
      <inkml:brushProperty name="color" value="#E71224"/>
    </inkml:brush>
  </inkml:definitions>
  <inkml:trace contextRef="#ctx0" brushRef="#br0">1 1 2303 0 0,'0'0'200'0'0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1:10.260"/>
    </inkml:context>
    <inkml:brush xml:id="br0">
      <inkml:brushProperty name="width" value="0.1" units="cm"/>
      <inkml:brushProperty name="height" value="0.1" units="cm"/>
      <inkml:brushProperty name="color" value="#E71224"/>
    </inkml:brush>
  </inkml:definitions>
  <inkml:trace contextRef="#ctx0" brushRef="#br0">0 1 17647 0 0,'0'0'1888'0'0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1:10.706"/>
    </inkml:context>
    <inkml:brush xml:id="br0">
      <inkml:brushProperty name="width" value="0.1" units="cm"/>
      <inkml:brushProperty name="height" value="0.1" units="cm"/>
      <inkml:brushProperty name="color" value="#E71224"/>
    </inkml:brush>
  </inkml:definitions>
  <inkml:trace contextRef="#ctx0" brushRef="#br0">3927 1 20791 0 0,'0'0'2573'0'0,"-6"0"-2258"0"0,-132 8 1697 0 0,85-3-1527 0 0,-164 3 1568 0 0,69-5-1491 0 0,114-1-562 0 0,4-1 16 0 0,-2 2 64 0 0,-6 1 16 0 0,-9 4 64 0 0,11-2-92 0 0,-342 49 632 0 0,348-53-620 0 0,-13 0 0 0 0,-3-1-13 0 0,-1 2-54 0 0,2 1-13 0 0,0-1 0 0 0,-1 1 11 0 0,0 1 42 0 0,0-1 11 0 0,21-2-40 0 0,-324 13 219 0 0,304-14-195 0 0,-35-3 10 0 0,44-1-47 0 0,-4 0 1 0 0,-7 0 120 0 0,9 0 0 0 0,9 1-108 0 0,-2 2 24 0 0,-5-1-36 0 0,-222 3 70 0 0,79 1-15 0 0,67-1 64 0 0,71-1-131 0 0,-14 0 84 0 0,-85 13 67 0 0,2 0-127 0 0,51-7 25 0 0,-58 2-44 0 0,114-8-5 0 0,0-2-1 0 0,-49-7 1 0 0,65 5-16 0 0,1-1 0 0 0,0 0 1 0 0,-1-1-1 0 0,1-1 0 0 0,-16-9 0 0 0,-64-44-1568 0 0,33 20-1308 0 0,-5 0-6969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8:27.751"/>
    </inkml:context>
    <inkml:brush xml:id="br0">
      <inkml:brushProperty name="width" value="0.1" units="cm"/>
      <inkml:brushProperty name="height" value="0.1" units="cm"/>
      <inkml:brushProperty name="color" value="#E71224"/>
    </inkml:brush>
  </inkml:definitions>
  <inkml:trace contextRef="#ctx0" brushRef="#br0">37 22 16959 0 0,'-2'4'233'0'0,"0"0"-1"0"0,0 0 0 0 0,0-1 1 0 0,-1 1-1 0 0,0-1 0 0 0,1 1 0 0 0,-7 4 1 0 0,9-8-230 0 0,-2 8-445 0 0,2-7 554 0 0,1 0 1 0 0,-1-1-1 0 0,0 1 1 0 0,-1 0 0 0 0,1 0-1 0 0,0 0 1 0 0,0 0-1 0 0,0 0 1 0 0,0-1 0 0 0,-1 1-1 0 0,1 0 1 0 0,0 0-1 0 0,-1 0 1 0 0,1-1 0 0 0,0 1-1 0 0,-1 0 1 0 0,1 0-1 0 0,-6 0 2435 0 0,7 2-1744 0 0,2-2-627 0 0,0 0 0 0 0,0 0-1 0 0,0 0 1 0 0,0 0 0 0 0,0-1 0 0 0,0 1-1 0 0,0-1 1 0 0,0 0 0 0 0,4 0-1 0 0,124-11-352 0 0,-99 7 273 0 0,0 2 0 0 0,-1 1 0 0 0,1 1 0 0 0,42 7 0 0 0,-46-4-79 0 0,16 3 49 0 0,1-2 0 0 0,0-2-1 0 0,46-4 1 0 0,-59 1-89 0 0,-22 1-48 0 0,0-1 0 0 0,0 0 0 0 0,15-3 0 0 0,-21 3 109 0 0,0 1 0 0 0,-1-1 0 0 0,1 1 0 0 0,0 0 0 0 0,0 0 0 0 0,0 1 0 0 0,-1-1 0 0 0,1 1 0 0 0,0 0-1 0 0,-1 0 1 0 0,1 0 0 0 0,0 0 0 0 0,5 4 0 0 0,-22-10 154 0 0,0 1-1 0 0,0 1 1 0 0,-15-3-1 0 0,-4 0-165 0 0,-3-2 27 0 0,-37-4-1 0 0,56 10-35 0 0,0 2 1 0 0,1 0-1 0 0,-1 1 1 0 0,-30 5-1 0 0,67-6-17 0 0,18-4 0 0 0,90-17 748 0 0,-38 7-3010 0 0,-31 3-7014 0 0,-37 7 3314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1:11.506"/>
    </inkml:context>
    <inkml:brush xml:id="br0">
      <inkml:brushProperty name="width" value="0.1" units="cm"/>
      <inkml:brushProperty name="height" value="0.1" units="cm"/>
      <inkml:brushProperty name="color" value="#E71224"/>
    </inkml:brush>
  </inkml:definitions>
  <inkml:trace contextRef="#ctx0" brushRef="#br0">0 0 1375 0 0,'0'0'128'0'0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1:12.315"/>
    </inkml:context>
    <inkml:brush xml:id="br0">
      <inkml:brushProperty name="width" value="0.1" units="cm"/>
      <inkml:brushProperty name="height" value="0.1" units="cm"/>
      <inkml:brushProperty name="color" value="#E71224"/>
    </inkml:brush>
  </inkml:definitions>
  <inkml:trace contextRef="#ctx0" brushRef="#br0">4856 0 21247 0 0,'0'0'2137'0'0,"-2"2"-1958"0"0,-7 8 115 0 0,-2-1 0 0 0,1 0-1 0 0,-1-1 1 0 0,-1 0 0 0 0,1-1 0 0 0,-1-1 0 0 0,-1 1-1 0 0,-13 4 1 0 0,22-10-198 0 0,4-1-87 0 0,-1 0-1 0 0,0 0 1 0 0,0 0 0 0 0,1 0-1 0 0,-1 0 1 0 0,0 0-1 0 0,0 1 1 0 0,1-1 0 0 0,-1 0-1 0 0,0 0 1 0 0,0 1 0 0 0,1-1-1 0 0,-1 0 1 0 0,0 1-1 0 0,1-1 1 0 0,-2 1 0 0 0,-14 7 116 0 0,0-3-109 0 0,-6 0-16 0 0,-2-3 0 0 0,-2 0 0 0 0,-16-1 0 0 0,36-1 0 0 0,-31 5 0 0 0,-44 3 0 0 0,-1-4 0 0 0,0-3 0 0 0,-126-16 0 0 0,151 9 0 0 0,-1 2 0 0 0,-99 6 0 0 0,-85 3 0 0 0,154-6 0 0 0,-177-5 0 0 0,-70 1 0 0 0,110 11 0 0 0,-209 1 0 0 0,-95 9 2953 0 0,76-17-1742 0 0,295-3-1143 0 0,57 2-68 0 0,-305 4 0 0 0,325 4-13 0 0,-114 5 56 0 0,140-10-26 0 0,-84-10 0 0 0,89 3-17 0 0,-2 1 0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1:13.596"/>
    </inkml:context>
    <inkml:brush xml:id="br0">
      <inkml:brushProperty name="width" value="0.1" units="cm"/>
      <inkml:brushProperty name="height" value="0.1" units="cm"/>
      <inkml:brushProperty name="color" value="#E71224"/>
    </inkml:brush>
  </inkml:definitions>
  <inkml:trace contextRef="#ctx0" brushRef="#br0">1 0 2303 0 0,'0'0'200'0'0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1:14.341"/>
    </inkml:context>
    <inkml:brush xml:id="br0">
      <inkml:brushProperty name="width" value="0.1" units="cm"/>
      <inkml:brushProperty name="height" value="0.1" units="cm"/>
      <inkml:brushProperty name="color" value="#E71224"/>
    </inkml:brush>
  </inkml:definitions>
  <inkml:trace contextRef="#ctx0" brushRef="#br0">3483 40 21511 0 0,'-110'30'2604'0'0,"38"-12"-2267"0"0,14-4 748 0 0,-103 13 0 0 0,46-20-524 0 0,-175-3-112 0 0,100-18 430 0 0,-81 3-490 0 0,18 3-98 0 0,-144-50-291 0 0,32 17 0 0 0,-30 40 0 0 0,359 2 0 0 0,-493 16 2451 0 0,435-12-2334 0 0,63-5-117 0 0,6-2 0 0 0,1-4 0 0 0,-4-4 0 0 0,-11-1 0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1:15.353"/>
    </inkml:context>
    <inkml:brush xml:id="br0">
      <inkml:brushProperty name="width" value="0.1" units="cm"/>
      <inkml:brushProperty name="height" value="0.1" units="cm"/>
      <inkml:brushProperty name="color" value="#E71224"/>
    </inkml:brush>
  </inkml:definitions>
  <inkml:trace contextRef="#ctx0" brushRef="#br0">2833 151 22287 0 0,'0'0'2236'0'0,"-5"0"-2045"0"0,-15 2-134 0 0,-43 5 595 0 0,9-2-313 0 0,-273 31 1914 0 0,271-33-1838 0 0,16 0-246 0 0,8-2-102 0 0,-7 0-54 0 0,-9 1 140 0 0,10 2 174 0 0,-4-1-67 0 0,-3-1-112 0 0,-330 0 441 0 0,-139 7 667 0 0,210-19-1072 0 0,241 3-171 0 0,2-2-1 0 0,-116-33 1 0 0,-96-36-75 0 0,194 56 57 0 0,-13-6 5 0 0,6-6 0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1:16.692"/>
    </inkml:context>
    <inkml:brush xml:id="br0">
      <inkml:brushProperty name="width" value="0.1" units="cm"/>
      <inkml:brushProperty name="height" value="0.1" units="cm"/>
      <inkml:brushProperty name="color" value="#E71224"/>
    </inkml:brush>
  </inkml:definitions>
  <inkml:trace contextRef="#ctx0" brushRef="#br0">17 8 9215 0 0,'-9'-4'816'0'0,"1"0"-656"0"0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1:17.621"/>
    </inkml:context>
    <inkml:brush xml:id="br0">
      <inkml:brushProperty name="width" value="0.1" units="cm"/>
      <inkml:brushProperty name="height" value="0.1" units="cm"/>
      <inkml:brushProperty name="color" value="#E71224"/>
    </inkml:brush>
  </inkml:definitions>
  <inkml:trace contextRef="#ctx0" brushRef="#br0">3903 88 22231 0 0,'0'0'2476'0'0,"-2"-2"-2251"0"0,-7-3 51 0 0,7 4 555 0 0,-1 0-575 0 0,-18-8 282 0 0,13 5-392 0 0,0 0 0 0 0,-1 1 0 0 0,1 0 0 0 0,-1 1 0 0 0,0 0 0 0 0,-9-2 0 0 0,15 4-141 0 0,-30-4 293 0 0,-50 2-1 0 0,-374-10 1286 0 0,427 10-1566 0 0,-4-2-17 0 0,-29-7 0 0 0,49 9-1 0 0,-9-2 5 0 0,0 2 0 0 0,-37-1 0 0 0,37 3 38 0 0,-11-1-30 0 0,32 1-13 0 0,-44 7 1 0 0,25-5 0 0 0,1-1 0 0 0,-73 3 25 0 0,-37 4 78 0 0,44 8-59 0 0,5 1 100 0 0,59-13-132 0 0,-2 0-12 0 0,-54 5 64 0 0,51-5-64 0 0,0 0 0 0 0,-16 5 0 0 0,24-6 0 0 0,9-2 0 0 0,-276 0 0 0 0,168-1 1291 0 0,8 2-459 0 0,82-2-790 0 0,-115 2-364 0 0,-6-1-1357 0 0,-93 0 1874 0 0,101 5 990 0 0,56 0-1990 0 0,-130 14 1790 0 0,51-4-453 0 0,97-9-243 0 0,30-2-1183 0 0,-75 0-1 0 0,-29-11-6840 0 0,-8 0-2438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1:18.825"/>
    </inkml:context>
    <inkml:brush xml:id="br0">
      <inkml:brushProperty name="width" value="0.1" units="cm"/>
      <inkml:brushProperty name="height" value="0.1" units="cm"/>
      <inkml:brushProperty name="color" value="#E71224"/>
    </inkml:brush>
  </inkml:definitions>
  <inkml:trace contextRef="#ctx0" brushRef="#br0">0 1 4143 0 0,'0'0'440'0'0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1:19.261"/>
    </inkml:context>
    <inkml:brush xml:id="br0">
      <inkml:brushProperty name="width" value="0.1" units="cm"/>
      <inkml:brushProperty name="height" value="0.1" units="cm"/>
      <inkml:brushProperty name="color" value="#E71224"/>
    </inkml:brush>
  </inkml:definitions>
  <inkml:trace contextRef="#ctx0" brushRef="#br0">1835 141 22143 0 0,'0'0'1083'0'0,"-2"-1"-477"0"0,-10-2-290 0 0,1-1-1 0 0,-1 1 0 0 0,0 1 0 0 0,-17-1 0 0 0,-32-7 444 0 0,-267-60 801 0 0,161 47-805 0 0,-7 7 838 0 0,69 11-1382 0 0,0 5 0 0 0,-1 4 0 0 0,-153 26 0 0 0,197-18-221 0 0,5-1-754 0 0,-73 5 1 0 0,2-10-10269 0 0,54-4 4409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1:20.863"/>
    </inkml:context>
    <inkml:brush xml:id="br0">
      <inkml:brushProperty name="width" value="0.1" units="cm"/>
      <inkml:brushProperty name="height" value="0.1" units="cm"/>
      <inkml:brushProperty name="color" value="#E71224"/>
    </inkml:brush>
  </inkml:definitions>
  <inkml:trace contextRef="#ctx0" brushRef="#br0">2746 99 21767 0 0,'0'0'496'0'0,"-3"-1"67"0"0,-8-3 30 0 0,8 3-62 0 0,1 0-343 0 0,-7-3-128 0 0,0 0 0 0 0,0 0 1 0 0,-1 1-1 0 0,1 0 1 0 0,-1 1-1 0 0,1 0 0 0 0,-16-1 1 0 0,2 0 49 0 0,-35-3 430 0 0,0 3-1 0 0,-87 6 1 0 0,22 1 317 0 0,-14-1-33 0 0,-45-1-185 0 0,138-3-543 0 0,-234-13 409 0 0,58-12-153 0 0,61 13 200 0 0,-293 13 0 0 0,417 2-536 0 0,-148 10 256 0 0,104-6-245 0 0,0-3 1 0 0,-109-10-1 0 0,114-1-4064 0 0,2-3-4212 0 0,25 2 1469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8:33.857"/>
    </inkml:context>
    <inkml:brush xml:id="br0">
      <inkml:brushProperty name="width" value="0.1" units="cm"/>
      <inkml:brushProperty name="height" value="0.1" units="cm"/>
      <inkml:brushProperty name="color" value="#E71224"/>
    </inkml:brush>
  </inkml:definitions>
  <inkml:trace contextRef="#ctx0" brushRef="#br0">1 1 3911 0 0,'0'0'416'0'0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37:29.171"/>
    </inkml:context>
    <inkml:brush xml:id="br0">
      <inkml:brushProperty name="width" value="0.1" units="cm"/>
      <inkml:brushProperty name="height" value="0.1" units="cm"/>
      <inkml:brushProperty name="color" value="#E71224"/>
    </inkml:brush>
  </inkml:definitions>
  <inkml:trace contextRef="#ctx0" brushRef="#br0">17 6 5527 0 0,'-7'-2'488'0'0,"-2"-2"-392"0"0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37:30.285"/>
    </inkml:context>
    <inkml:brush xml:id="br0">
      <inkml:brushProperty name="width" value="0.1" units="cm"/>
      <inkml:brushProperty name="height" value="0.1" units="cm"/>
      <inkml:brushProperty name="color" value="#E71224"/>
    </inkml:brush>
  </inkml:definitions>
  <inkml:trace contextRef="#ctx0" brushRef="#br0">0 95 21623 0 0,'5'5'1190'0'0,"-3"-3"-1070"0"0,-1 0 0 0 0,0 0 0 0 0,1-1 1 0 0,-1 1-1 0 0,1-1 0 0 0,-1 1 0 0 0,1-1 0 0 0,0 0 0 0 0,-1 0 1 0 0,1 0-1 0 0,0 0 0 0 0,0 0 0 0 0,0 0 0 0 0,0 0 1 0 0,0 0-1 0 0,0-1 0 0 0,0 1 0 0 0,0-1 0 0 0,0 1 0 0 0,0-1 1 0 0,1 0-1 0 0,-1 0 0 0 0,0 0 0 0 0,0 0 0 0 0,0-1 1 0 0,4 0-1 0 0,93-14 997 0 0,-80 16-890 0 0,-18-1-200 0 0,1 0 0 0 0,0 1 0 0 0,0-1 0 0 0,0 0 1 0 0,0 0-1 0 0,0 0 0 0 0,0-1 0 0 0,0 1 1 0 0,2-1-1 0 0,12-3 158 0 0,-12 3-144 0 0,1-1 0 0 0,-1 1-1 0 0,1-1 1 0 0,-1 0-1 0 0,5-2 1 0 0,-4 1-2 0 0,1 0-1 0 0,-1 0 1 0 0,1 1 0 0 0,0 0-1 0 0,0 0 1 0 0,0 1 0 0 0,0-1-1 0 0,10 0 1 0 0,6 1 33 0 0,25 2 1 0 0,12 0 42 0 0,-15-4-89 0 0,-17 2 16 0 0,0-1-1 0 0,0-1 1 0 0,41-10-1 0 0,26-10 23 0 0,-75 20-64 0 0,0 1 0 0 0,31 0 0 0 0,-31 2 0 0 0,0-1 0 0 0,30-5 0 0 0,-28 1 8 0 0,-1 2 0 0 0,1 1 0 0 0,0 1 0 0 0,-1 0 0 0 0,1 1 0 0 0,0 2 0 0 0,33 6 0 0 0,152 29-8 0 0,-50-21 0 0 0,-129-14 0 0 0,1-2 0 0 0,29-2 0 0 0,10-1 0 0 0,-38 8 0 0 0,-25-4 0 0 0,-1 0 0 0 0,0 0 0 0 0,0-1 0 0 0,0 1 0 0 0,0-1 0 0 0,1 0 0 0 0,-1 0 0 0 0,0 0 0 0 0,0 0 0 0 0,0 0 0 0 0,6-2 0 0 0,-6 2 1 0 0,0-1-1 0 0,0 1 1 0 0,0-1-1 0 0,-1 1 1 0 0,1 0 0 0 0,0 0-1 0 0,0 0 1 0 0,0 1-1 0 0,0-1 1 0 0,0 1 0 0 0,0 0-1 0 0,-1-1 1 0 0,1 1-1 0 0,0 0 1 0 0,-1 1 0 0 0,1-1-1 0 0,3 2 1 0 0,-3-2 11 0 0,-3-1-11 0 0,1 0 0 0 0,-1 0 0 0 0,1 0 0 0 0,-1 0 0 0 0,0 0 0 0 0,1 0 0 0 0,-1 1 0 0 0,1-1-1 0 0,-1 0 1 0 0,1 0 0 0 0,-1 0 0 0 0,1 0 0 0 0,-1 1 0 0 0,1-1 0 0 0,-1 0 0 0 0,0 0 0 0 0,1 1 0 0 0,-1-1 0 0 0,0 0 0 0 0,1 1 0 0 0,-1-1 0 0 0,0 0 0 0 0,1 1-1 0 0,-1-1 1 0 0,0 0 0 0 0,0 1 0 0 0,1-1 0 0 0,-1 1 0 0 0,0-1 0 0 0,0 1 0 0 0,0-1 0 0 0,1 1 0 0 0,-1-1 0 0 0,0 1 0 0 0,0-1 0 0 0,0 0 0 0 0,0 1-1 0 0,0-1 1 0 0,0 1 0 0 0,0-1 0 0 0,0 1 0 0 0,0-1 0 0 0,-1 1 0 0 0,-1 0-196 0 0,0 0-1 0 0,-1 0 1 0 0,1 0-1 0 0,-1-1 1 0 0,1 1 0 0 0,-1-1-1 0 0,-3 0 1 0 0,2 1-815 0 0,-30 1-9046 0 0,12 0 4109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37:39.658"/>
    </inkml:context>
    <inkml:brush xml:id="br0">
      <inkml:brushProperty name="width" value="0.1" units="cm"/>
      <inkml:brushProperty name="height" value="0.1" units="cm"/>
      <inkml:brushProperty name="color" value="#E71224"/>
    </inkml:brush>
  </inkml:definitions>
  <inkml:trace contextRef="#ctx0" brushRef="#br0">4 2 1375 0 0,'-2'0'128'0'0,"1"-2"-128"0"0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37:41.583"/>
    </inkml:context>
    <inkml:brush xml:id="br0">
      <inkml:brushProperty name="width" value="0.1" units="cm"/>
      <inkml:brushProperty name="height" value="0.1" units="cm"/>
      <inkml:brushProperty name="color" value="#E71224"/>
    </inkml:brush>
  </inkml:definitions>
  <inkml:trace contextRef="#ctx0" brushRef="#br0">1 54 22111 0 0,'30'-2'1496'0'0,"57"-9"-1"0"0,15-2-1459 0 0,-14 5 79 0 0,31 1 39 0 0,11-2 198 0 0,-102 7-320 0 0,83 1 96 0 0,-102 0-125 0 0,0 1-1 0 0,0 1 1 0 0,9 1-1 0 0,-11-1 20 0 0,1 0-1 0 0,-1-1 1 0 0,0 0-1 0 0,15-1 0 0 0,-12 0-1 0 0,0 0 0 0 0,0 1-1 0 0,0 0 1 0 0,12 2-1 0 0,-3 0 19 0 0,26 1 79 0 0,109 6 137 0 0,-111-8-163 0 0,53 10 0 0 0,-32-2 59 0 0,-46-8-53 0 0,-1-1 0 0 0,33-4 0 0 0,10 0 40 0 0,-2 6-38 0 0,-32 0-15 0 0,40-3 0 0 0,-40 1-50 0 0,0 0 1 0 0,-1 2-1 0 0,37 7 1 0 0,-32-5-3 0 0,65 13-22 0 0,51 5 44 0 0,-133-21-46 0 0,1 0 0 0 0,0-1 0 0 0,-1-1 0 0 0,1 0 0 0 0,0-1 0 0 0,-1 0 0 0 0,20-7 0 0 0,-14 4 7 0 0,1 1 0 0 0,0 0 0 0 0,0 1 0 0 0,40 1 0 0 0,-15 2-15 0 0,0 3 0 0 0,44 9 0 0 0,96 13 128 0 0,-142-19-60 0 0,110 7 45 0 0,-126-14-94 0 0,44-9 0 0 0,-52 7-13 0 0,0 0 0 0 0,1 1 0 0 0,-1 1 1 0 0,1 1-1 0 0,19 1 0 0 0,92 23 20 0 0,40 4 12 0 0,-4-17 26 0 0,-146-10-46 0 0,0-2 0 0 0,0-1-1 0 0,24-4 1 0 0,19-2 28 0 0,-16 3-33 0 0,-21 2 8 0 0,0 1-1 0 0,29 2 1 0 0,265 10 43 0 0,-281-12-64 0 0,-3 0 0 0 0,41 2 0 0 0,-49 0 0 0 0,-1-1 0 0 0,1-1 0 0 0,48-11 0 0 0,-16 3 0 0 0,-43 8-8 0 0,20-4 44 0 0,53-1 0 0 0,-36 6-36 0 0,-23-1 0 0 0,39 4 0 0 0,29 1 0 0 0,-20-1 0 0 0,176-7 4 0 0,-217 3 3 0 0,-8 0 26 0 0,60 6 0 0 0,-78-3-25 0 0,1 1-1 0 0,-1 1 0 0 0,0 0 0 0 0,0 1 1 0 0,-1 1-1 0 0,25 11 0 0 0,6 3-7 0 0,-101-54-488 0 0,33 22 488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37:42.725"/>
    </inkml:context>
    <inkml:brush xml:id="br0">
      <inkml:brushProperty name="width" value="0.1" units="cm"/>
      <inkml:brushProperty name="height" value="0.1" units="cm"/>
      <inkml:brushProperty name="color" value="#E71224"/>
    </inkml:brush>
  </inkml:definitions>
  <inkml:trace contextRef="#ctx0" brushRef="#br0">1 49 10335 0 0,'4'-4'920'0'0,"12"-9"-736"0"0,-14 4-184 0 0,0-1 0 0 0,2 3 88 0 0,-2 1-24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37:45.019"/>
    </inkml:context>
    <inkml:brush xml:id="br0">
      <inkml:brushProperty name="width" value="0.1" units="cm"/>
      <inkml:brushProperty name="height" value="0.1" units="cm"/>
      <inkml:brushProperty name="color" value="#E71224"/>
    </inkml:brush>
  </inkml:definitions>
  <inkml:trace contextRef="#ctx0" brushRef="#br0">1 72 20903 0 0,'8'-2'284'0'0,"1"1"-1"0"0,-1-1 1 0 0,0 2 0 0 0,1-1-1 0 0,-1 1 1 0 0,1 1-1 0 0,-1-1 1 0 0,1 1 0 0 0,-1 1-1 0 0,16 4 1 0 0,0-1 148 0 0,-12-4-306 0 0,1 0-1 0 0,0-2 1 0 0,0 1 0 0 0,0-1-1 0 0,-1-1 1 0 0,1-1-1 0 0,21-6 1 0 0,-9 3 85 0 0,46-14 239 0 0,-43 11-352 0 0,0 1 0 0 0,42-5 0 0 0,-59 12-57 0 0,1 1 0 0 0,0 1 0 0 0,16 2 0 0 0,-19-1-8 0 0,0-1 0 0 0,0 0 1 0 0,0-1-1 0 0,0 0 1 0 0,1 0-1 0 0,12-3 0 0 0,-3-2 1 0 0,-1 1 0 0 0,1 2 0 0 0,0-1 0 0 0,0 2-1 0 0,34 2 1 0 0,95 3 169 0 0,-104-4-161 0 0,-24 0-20 0 0,0 0-1 0 0,0 2 0 0 0,36 7 1 0 0,-4-1 31 0 0,-24-3-53 0 0,62 6 53 0 0,-51-9-18 0 0,-29-2-23 0 0,-1 0-1 0 0,0 1 1 0 0,0 0-1 0 0,1 0 1 0 0,-1 1 0 0 0,0 0-1 0 0,0 1 1 0 0,14 5-1 0 0,-10-2 1 0 0,1-1 0 0 0,-1-1 0 0 0,18 4 0 0 0,4 1 4 0 0,-18-5 32 0 0,0-1 0 0 0,1 0-1 0 0,19-1 1 0 0,-13 0-23 0 0,48 6 99 0 0,-41-4-57 0 0,1 0 0 0 0,35-2 0 0 0,-44-3-37 0 0,-6 1 10 0 0,0-2 0 0 0,26-4 0 0 0,-34 5-31 0 0,0-1 0 0 0,0 1 0 0 0,17 1 1 0 0,21-2 6 0 0,62-1 10 0 0,-81 3-13 0 0,1 0-1 0 0,52-8 1 0 0,-46 2-2 0 0,1 1-1 0 0,0 3 1 0 0,0 0 0 0 0,-1 3-1 0 0,1 1 1 0 0,64 11 0 0 0,-50-7 46 0 0,-25-4-54 0 0,34 7 1 0 0,5 1 51 0 0,-5-1-57 0 0,-30-6 4 0 0,0-1 0 0 0,0-2 0 0 0,41-4-1 0 0,18-1 56 0 0,265 2 82 0 0,-271 5-94 0 0,-30 1-37 0 0,-8 0 8 0 0,1-3 0 0 0,0-2 0 0 0,74-12 0 0 0,-68 7 13 0 0,1 2 1 0 0,0 1-1 0 0,79 7 0 0 0,-80 0-11 0 0,-22 0-7 0 0,0-2 1 0 0,1-1-1 0 0,-1-1 1 0 0,40-6-1 0 0,-53 3-11 0 0,-1 2 0 0 0,1 0 0 0 0,0 0 0 0 0,0 2 0 0 0,0 0 0 0 0,0 1 0 0 0,-1 0 0 0 0,25 6 0 0 0,-26-5 0 0 0,1 0 0 0 0,-1 0 0 0 0,1-2 0 0 0,0 0 0 0 0,17-2 0 0 0,214-17 64 0 0,-63 16-64 0 0,-154 3 0 0 0,6 1 0 0 0,-17 0 0 0 0,26-2 0 0 0,-30 0 0 0 0,12-1 0 0 0,36-9 0 0 0,-26 1 15 0 0,-12 3 10 0 0,30-4-1 0 0,-26 9-24 0 0,-1 2 0 0 0,0 1 0 0 0,0 1 0 0 0,48 9 0 0 0,27 3 0 0 0,33 5 49 0 0,-73-8-34 0 0,-38-9-15 0 0,29 0 0 0 0,-36-2 0 0 0,0 1 0 0 0,0 0 0 0 0,0 1 0 0 0,23 6 0 0 0,4 3 0 0 0,15 4 0 0 0,-42-10 0 0 0,1 0 0 0 0,0-2 0 0 0,0 0 0 0 0,0-1 0 0 0,22-1 0 0 0,-14 0 0 0 0,41 7 0 0 0,-44-5 0 0 0,40 1 0 0 0,3 0 0 0 0,-60-4 0 0 0,0 0 0 0 0,1 0 0 0 0,-1-1 0 0 0,0 0 0 0 0,0 0 0 0 0,0 0 0 0 0,0-1 0 0 0,10-4 0 0 0,-10 3 0 0 0,-1 1 0 0 0,1 0 0 0 0,0 1 0 0 0,-1-1 0 0 0,1 1 0 0 0,0 0 0 0 0,0 1 0 0 0,0-1 0 0 0,11 2 0 0 0,3 1 0 0 0,1-1 0 0 0,-1-1 0 0 0,1-1 0 0 0,20-3 0 0 0,-2-2 0 0 0,-20 3 0 0 0,31-1 0 0 0,-27 3 0 0 0,-18 0 0 0 0,0 0 0 0 0,1 1 0 0 0,-1 0 0 0 0,1 0 0 0 0,6 2 0 0 0,10-3 64 0 0,-26-3-723 0 0,1-1 0 0 0,-1 0-1 0 0,1 0 1 0 0,0 0 0 0 0,0 0-1 0 0,-2-7 1 0 0,0 2-3258 0 0,-10-16-5063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38:15.471"/>
    </inkml:context>
    <inkml:brush xml:id="br0">
      <inkml:brushProperty name="width" value="0.1" units="cm"/>
      <inkml:brushProperty name="height" value="0.1" units="cm"/>
      <inkml:brushProperty name="color" value="#E71224"/>
    </inkml:brush>
  </inkml:definitions>
  <inkml:trace contextRef="#ctx0" brushRef="#br0">6 387 3223 0 0,'-4'10'572'0'0,"3"0"342"0"0,1-9-864 0 0,0 1 1 0 0,0-1 0 0 0,-1 1-1 0 0,1-1 1 0 0,0 1 0 0 0,0-1-1 0 0,1 1 1 0 0,-1-1 0 0 0,0 1-1 0 0,1 2 1 0 0,38-53 4578 0 0,-38 48-4561 0 0,0 0-1 0 0,0 0 0 0 0,1 0 0 0 0,-1 0 0 0 0,0 0 1 0 0,0 0-1 0 0,1 0 0 0 0,-1 0 0 0 0,0 0 0 0 0,1 0 1 0 0,-1 1-1 0 0,1-1 0 0 0,-1 1 0 0 0,1-1 0 0 0,-1 1 1 0 0,1-1-1 0 0,-1 1 0 0 0,1 0 0 0 0,0 0 0 0 0,-1 0 1 0 0,1 0-1 0 0,-1 0 0 0 0,1 0 0 0 0,-1 0 0 0 0,1 1 1 0 0,0-1-1 0 0,-1 0 0 0 0,1 1 0 0 0,1 0 0 0 0,-3-1-22 0 0,1 0 0 0 0,-1 0-1 0 0,1 0 1 0 0,0 0 0 0 0,-1 0 0 0 0,1 0-1 0 0,-1 0 1 0 0,1 0 0 0 0,-1 0-1 0 0,1 0 1 0 0,0 0 0 0 0,-1-1-1 0 0,1 1 1 0 0,-1 0 0 0 0,1 0 0 0 0,-1-1-1 0 0,1 1 1 0 0,-1 0 0 0 0,1-1-1 0 0,-1 1 1 0 0,1 0 0 0 0,-1-1-1 0 0,1 1 1 0 0,0-1 0 0 0,10-16 1473 0 0,-3 6-914 0 0,-5 10-552 0 0,-1 0 0 0 0,0 0 0 0 0,1 0 0 0 0,-1 0 0 0 0,1 0 0 0 0,-1 1-1 0 0,1-1 1 0 0,-1 1 0 0 0,1 0 0 0 0,0 0 0 0 0,2 0 0 0 0,12-2 341 0 0,-14 2-328 0 0,-1 0 0 0 0,1 0 0 0 0,-1 0-1 0 0,0 1 1 0 0,1-1 0 0 0,-1 1 0 0 0,0-1-1 0 0,1 1 1 0 0,3 2 0 0 0,9 1 191 0 0,-11-3-183 0 0,0-1-1 0 0,1 1 0 0 0,-1-1 0 0 0,0 0 1 0 0,0-1-1 0 0,1 1 0 0 0,-1-1 1 0 0,0 0-1 0 0,0 0 0 0 0,0 0 1 0 0,0-1-1 0 0,0 1 0 0 0,0-1 1 0 0,-1 0-1 0 0,1 0 0 0 0,5-4 1 0 0,61-33 1 0 0,-54 30-61 0 0,-1 1 0 0 0,1 0 0 0 0,0 1-1 0 0,22-6 1 0 0,-13 5-13 0 0,11-4 0 0 0,-11 6 0 0 0,11-2 0 0 0,-24 7 0 0 0,0 0 0 0 0,0 2 0 0 0,0-1 0 0 0,0 1 0 0 0,23 6 0 0 0,-17-4 0 0 0,-1 0 0 0 0,1 0 0 0 0,-1-2 0 0 0,1 0 0 0 0,0-1 0 0 0,-1-1 0 0 0,29-5 0 0 0,-35 5 0 0 0,1 1 0 0 0,0 0 0 0 0,-1 0 0 0 0,21 4 0 0 0,-19-2 0 0 0,1-1 0 0 0,-1 0 0 0 0,1-1 0 0 0,-1-1 0 0 0,0 0 0 0 0,22-5 0 0 0,-7 3 0 0 0,34 0 0 0 0,-2-1 0 0 0,-38 4 0 0 0,0 0 0 0 0,0 2 0 0 0,-1 0 0 0 0,29 7 0 0 0,35 4 0 0 0,-9-1 0 0 0,0-1 0 0 0,-35-10-3 0 0,69-7 0 0 0,3-1 73 0 0,-49 7-70 0 0,0-2 0 0 0,86-15 0 0 0,36-6 0 0 0,-155 20 0 0 0,35-1 0 0 0,23-3 0 0 0,0-11 33 0 0,-5 0-2 0 0,-51 14-31 0 0,0 1 0 0 0,48 2 0 0 0,7 5 0 0 0,174 4 0 0 0,-148-13 0 0 0,-67 1 0 0 0,69 4 0 0 0,-79 3 0 0 0,72 7 0 0 0,42 6 0 0 0,-97-11 0 0 0,110-5 0 0 0,-154-1 0 0 0,120-10 0 0 0,-80 6 0 0 0,0 1 0 0 0,69 4 0 0 0,-30 4 0 0 0,20 1 0 0 0,-89-4 0 0 0,-1-1 0 0 0,1-1 0 0 0,0-1 0 0 0,21-4 0 0 0,6-1 0 0 0,177-29 0 0 0,-193 31 0 0 0,0 2 0 0 0,34 1 0 0 0,-17 1 0 0 0,62 1 0 0 0,26-1 0 0 0,-51-1 0 0 0,-55 3 0 0 0,0-2 0 0 0,35-6 0 0 0,-25 2 0 0 0,1 2 0 0 0,0 2 0 0 0,-1 1 0 0 0,1 2 0 0 0,41 9 0 0 0,40 0 0 0 0,-69-7 0 0 0,47 4 0 0 0,156 12 0 0 0,112 28 0 0 0,-330-41 0 0 0,32 3 0 0 0,-1-3 0 0 0,1-3 0 0 0,76-6 0 0 0,-74-2 0 0 0,168-4 0 0 0,-106 8 0 0 0,-52-2 32 0 0,83-14 0 0 0,-86 7-32 0 0,83 1 0 0 0,-65 11 0 0 0,-42-1 0 0 0,94-8 0 0 0,36-18 0 0 0,1-20 0 0 0,-147 33 7 0 0,-15 3 4 0 0,0 1 1 0 0,0 2-1 0 0,0 0 1 0 0,42-2-1 0 0,22 7-11 0 0,-32-1 0 0 0,0-4 0 0 0,66-13 0 0 0,-95 13 0 0 0,-3 0 0 0 0,33-3 0 0 0,16 1 0 0 0,-29 7 0 0 0,107 4 0 0 0,-58 2 0 0 0,47 6 0 0 0,-120-10 0 0 0,30-1 0 0 0,-4 0 0 0 0,-19-1 0 0 0,49-6 0 0 0,-50 3 0 0 0,53 0 0 0 0,52 7 0 0 0,55-7 0 0 0,-147 6 0 0 0,-8-1 0 0 0,7 1 0 0 0,-28-1 0 0 0,0-1 0 0 0,16-1 0 0 0,30-1 0 0 0,0 2 0 0 0,95 14 0 0 0,63 33 0 0 0,-187-41 0 0 0,55 9 0 0 0,-60-11 0 0 0,13 0 0 0 0,-17-6 11 0 0,0 0-1 0 0,0-2 0 0 0,21-5 1 0 0,22-4 11 0 0,-50 10-22 0 0,-1 1 0 0 0,1 0 0 0 0,0 0 0 0 0,0 1 0 0 0,-1 1 0 0 0,1 0 0 0 0,14 3 0 0 0,-23-4-96 0 0,0-1 0 0 0,-1 1-1 0 0,1-1 1 0 0,0 1 0 0 0,-1-1-1 0 0,1 0 1 0 0,-1 1 0 0 0,1-1 0 0 0,-1 0-1 0 0,1 0 1 0 0,-1 0 0 0 0,1 0-1 0 0,-1-1 1 0 0,0 1 0 0 0,0 0 0 0 0,1-1-1 0 0,2 1 1655 0 0,-4 1-1529 0 0,0 12 234 0 0,-4 14-420 0 0,-16 68-7225 0 0,13-52 3252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38:17.498"/>
    </inkml:context>
    <inkml:brush xml:id="br0">
      <inkml:brushProperty name="width" value="0.1" units="cm"/>
      <inkml:brushProperty name="height" value="0.1" units="cm"/>
      <inkml:brushProperty name="color" value="#E71224"/>
    </inkml:brush>
  </inkml:definitions>
  <inkml:trace contextRef="#ctx0" brushRef="#br0">65 52 455 0 0,'-2'-1'210'0'0,"-1"0"-1"0"0,1 0 0 0 0,-1 0 0 0 0,0 1 0 0 0,0-1 0 0 0,-4 1 0 0 0,5 0 38 0 0,0-1-1 0 0,0 1 1 0 0,0 0-1 0 0,0 0 1 0 0,0-1-1 0 0,0 1 1 0 0,0-1-1 0 0,0 0 1 0 0,0 0-1 0 0,0 1 1 0 0,1-1-1 0 0,-1 0 1 0 0,0-1-1 0 0,1 1 1 0 0,-3-2-1 0 0,-5-11 1902 0 0,9 7-492 0 0,0 6-1615 0 0,0 1 1 0 0,0 0-1 0 0,0 0 0 0 0,0 0 1 0 0,0 0-1 0 0,0 0 1 0 0,0 0-1 0 0,0 0 1 0 0,1 0-1 0 0,-1 0 1 0 0,0 0-1 0 0,0 0 1 0 0,0 0-1 0 0,0 0 1 0 0,0 0-1 0 0,0 0 1 0 0,0 0-1 0 0,2 1 581 0 0,-2-1-580 0 0,7 3 299 0 0,-1 0 1 0 0,1-1 0 0 0,0 0 0 0 0,0-1-1 0 0,0 0 1 0 0,0 0 0 0 0,0 0-1 0 0,8-1 1 0 0,62-4 1437 0 0,-48 1-1087 0 0,264-17 508 0 0,-270 20-1200 0 0,0 1 0 0 0,24 4 0 0 0,11 0 0 0 0,173 2 23 0 0,107 7 18 0 0,-319-13-41 0 0,64 4 0 0 0,-42-6 73 0 0,41-8 1 0 0,-47 4-7 0 0,1 1 0 0 0,36 2 0 0 0,265 4 9 0 0,-271-5-16 0 0,144 0 8 0 0,-14 27 2 0 0,-120-13-73 0 0,112 4 0 0 0,-66-8 100 0 0,-55-1-58 0 0,45-3 36 0 0,2 9 17 0 0,33 1-56 0 0,-84-13 58 0 0,177 3 111 0 0,-186-2-98 0 0,70-9 0 0 0,-35 0-39 0 0,-32 6-46 0 0,1 3-1 0 0,68 8 0 0 0,46-1 43 0 0,-23-14 116 0 0,207 8 150 0 0,-226-9-234 0 0,-34 1-46 0 0,168-19 78 0 0,-214 17-77 0 0,-18 1 4 0 0,0 3-1 0 0,-1 0 1 0 0,51 2 0 0 0,-53 1-44 0 0,-23 1-11 0 0,0 0 0 0 0,0 0 0 0 0,0 0-1 0 0,-1 0 1 0 0,1 1 0 0 0,0 0 0 0 0,0 0 0 0 0,5 3 0 0 0,-10-4 0 0 0,0 0-1 0 0,0 1 0 0 0,0-1 1 0 0,0 1-1 0 0,0-1 1 0 0,0 1-1 0 0,-1 0 1 0 0,1-1-1 0 0,0 1 0 0 0,0 0 1 0 0,-1-1-1 0 0,1 1 1 0 0,-1 0-1 0 0,1 0 1 0 0,0 0-1 0 0,-1 0 0 0 0,0 0 1 0 0,1-1-1 0 0,-1 1 1 0 0,1 0-1 0 0,-1 0 1 0 0,0 0-1 0 0,0 0 0 0 0,0 0 1 0 0,1 0-1 0 0,-1 0 1 0 0,0 0-1 0 0,0 0 1 0 0,0 0-1 0 0,0 0 0 0 0,-1 0 1 0 0,1 0-1 0 0,0 0 1 0 0,-1 2-1 0 0,1-1-83 0 0,-1 0-1 0 0,0 0 0 0 0,0 0 1 0 0,0 0-1 0 0,0-1 1 0 0,0 1-1 0 0,0 0 1 0 0,-1 0-1 0 0,1-1 0 0 0,-1 1 1 0 0,1-1-1 0 0,-1 1 1 0 0,1-1-1 0 0,-1 0 0 0 0,-2 2 1 0 0,-18 5-4605 0 0,-5-2-1569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38:20.704"/>
    </inkml:context>
    <inkml:brush xml:id="br0">
      <inkml:brushProperty name="width" value="0.1" units="cm"/>
      <inkml:brushProperty name="height" value="0.1" units="cm"/>
      <inkml:brushProperty name="color" value="#E71224"/>
    </inkml:brush>
  </inkml:definitions>
  <inkml:trace contextRef="#ctx0" brushRef="#br0">27 7 2303 0 0,'0'0'31'0'0,"0"-1"-1"0"0,0 1 1 0 0,0 0-1 0 0,0 0 0 0 0,0-1 1 0 0,0 1-1 0 0,0 0 0 0 0,0 0 1 0 0,-1-1-1 0 0,1 1 1 0 0,0 0-1 0 0,0 0 0 0 0,0-1 1 0 0,0 1-1 0 0,0 0 0 0 0,-1 0 1 0 0,1 0-1 0 0,0-1 1 0 0,0 1-1 0 0,0 0 0 0 0,-1 0 1 0 0,1 0-1 0 0,0 0 0 0 0,0 0 1 0 0,-1-1-1 0 0,1 1 1 0 0,0 0-1 0 0,0 0 0 0 0,-1 0 1 0 0,1 0-1 0 0,0 0 1 0 0,0 0-1 0 0,-1 0 0 0 0,1 0 1 0 0,0 0-1 0 0,-13 6 5533 0 0,12-4-5210 0 0,-1 2-172 0 0,1 0 0 0 0,0 0 0 0 0,0 0 0 0 0,0 0 0 0 0,1 1 1 0 0,-1-1-1 0 0,1 0 0 0 0,0 1 0 0 0,0-1 0 0 0,2 6 0 0 0,9 44 345 0 0,-11-51-448 0 0,1 0-1 0 0,0 0 0 0 0,0 0 0 0 0,0 0 0 0 0,1-1 1 0 0,-1 1-1 0 0,1 0 0 0 0,2 3 0 0 0,-3-5-13 0 0,0 0-1 0 0,0 0 1 0 0,1 0 0 0 0,-1 0-1 0 0,0 0 1 0 0,1 0 0 0 0,-1-1-1 0 0,0 1 1 0 0,1 0 0 0 0,-1-1-1 0 0,1 1 1 0 0,-1-1-1 0 0,1 1 1 0 0,-1-1 0 0 0,1 0-1 0 0,0 0 1 0 0,-1 0 0 0 0,3 0-1 0 0,9 1-21 0 0,0 1-1 0 0,0 0 1 0 0,-1 0-1 0 0,14 5 0 0 0,-13-3-15 0 0,0-1 0 0 0,-1 0 0 0 0,1-1 0 0 0,15 0-1 0 0,-10-2-22 0 0,13-1 22 0 0,0 2 0 0 0,0 1 0 0 0,0 1 0 0 0,32 8 0 0 0,-48-7-25 0 0,30 1 0 0 0,-6 0 0 0 0,103 15 0 0 0,-117-17 24 0 0,-1-2-1 0 0,1 0 1 0 0,0-1-1 0 0,38-7 1 0 0,11-1 81 0 0,0 3-1 0 0,112 5 1 0 0,17 8-57 0 0,-5-1-32 0 0,164 11-16 0 0,-345-17 0 0 0,49 1 35 0 0,-1-3 0 0 0,1-2-1 0 0,68-14 1 0 0,75-12 8 0 0,-97 15-33 0 0,-42 7-10 0 0,127 2 0 0 0,-115 6 0 0 0,144-15 0 0 0,-172 6 0 0 0,107-9 0 0 0,-81 12 0 0 0,-41 1 0 0 0,61 2 0 0 0,178 12 0 0 0,408-20 0 0 0,-559-1 0 0 0,-83 5 0 0 0,0 2 0 0 0,64 3 0 0 0,328 11 0 0 0,-271-20 0 0 0,113 14 0 0 0,-124-1 0 0 0,-58-5 0 0 0,-19-1 0 0 0,217 12 0 0 0,133 4 0 0 0,-325-16 0 0 0,-53 1 0 0 0,1 2 0 0 0,66 7 0 0 0,142 28 0 0 0,28-20 48 0 0,-67-7-16 0 0,22 5-32 0 0,-189-11 0 0 0,-31-1 0 0 0,171 1 0 0 0,-147-5 0 0 0,-21 1 0 0 0,31 1 0 0 0,-12 3 0 0 0,35 2 0 0 0,215 11 0 0 0,-227-15 0 0 0,229 4 0 0 0,-198 3 0 0 0,143 8 0 0 0,-141-9 0 0 0,105-1 0 0 0,309-18 0 0 0,-284 6 0 0 0,-207 6 0 0 0,273-27 0 0 0,-256 24 0 0 0,7 0 0 0 0,72 5 0 0 0,-80 1 0 0 0,1-2 0 0 0,72-9 0 0 0,-41-5 0 0 0,55-8 0 0 0,-110 20 16 0 0,-1-1 0 0 0,0 0 0 0 0,23-10 0 0 0,-6-2 14 0 0,-30 15-28 0 0,1-1 0 0 0,-1 0 0 0 0,0 0 1 0 0,0 1-1 0 0,1-1 0 0 0,-1 0 0 0 0,0 0 1 0 0,0 0-1 0 0,0 0 0 0 0,0-1 1 0 0,0 1-1 0 0,-1 0 0 0 0,1 0 0 0 0,0 0 1 0 0,0-1-1 0 0,-1 1 0 0 0,1-1 0 0 0,-1 1 1 0 0,1-3-1 0 0,-3 4 15 0 0,-2 4 1 0 0,-3 7 0 0 0,-1 4-860 0 0,0-1-1 0 0,-1 0 0 0 0,-1 0 1 0 0,-18 20-1 0 0,4-9-3872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38:36.502"/>
    </inkml:context>
    <inkml:brush xml:id="br0">
      <inkml:brushProperty name="width" value="0.1" units="cm"/>
      <inkml:brushProperty name="height" value="0.1" units="cm"/>
      <inkml:brushProperty name="color" value="#E71224"/>
    </inkml:brush>
  </inkml:definitions>
  <inkml:trace contextRef="#ctx0" brushRef="#br0">1 35 6447 0 0,'43'-11'576'0'0,"9"0"-464"0"0,-6 2-112 0 0,-3 5 0 0 0,-23 8 0 0 0,-22-2 0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8:34.307"/>
    </inkml:context>
    <inkml:brush xml:id="br0">
      <inkml:brushProperty name="width" value="0.1" units="cm"/>
      <inkml:brushProperty name="height" value="0.1" units="cm"/>
      <inkml:brushProperty name="color" value="#E71224"/>
    </inkml:brush>
  </inkml:definitions>
  <inkml:trace contextRef="#ctx0" brushRef="#br0">21 16 24591 0 0,'0'0'2808'0'0,"-20"-15"-2712"0"0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38:37.244"/>
    </inkml:context>
    <inkml:brush xml:id="br0">
      <inkml:brushProperty name="width" value="0.1" units="cm"/>
      <inkml:brushProperty name="height" value="0.1" units="cm"/>
      <inkml:brushProperty name="color" value="#E71224"/>
    </inkml:brush>
  </inkml:definitions>
  <inkml:trace contextRef="#ctx0" brushRef="#br0">1 10 4175 0 0,'1'-2'368'0'0,"1"-1"-296"0"0,2 1-72 0 0,-2 0 0 0 0,0 2 0 0 0,0 2 0 0 0,-1-2-128 0 0,1 3-48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38:40.358"/>
    </inkml:context>
    <inkml:brush xml:id="br0">
      <inkml:brushProperty name="width" value="0.1" units="cm"/>
      <inkml:brushProperty name="height" value="0.1" units="cm"/>
      <inkml:brushProperty name="color" value="#E71224"/>
    </inkml:brush>
  </inkml:definitions>
  <inkml:trace contextRef="#ctx0" brushRef="#br0">1 334 17447 0 0,'30'7'1878'0'0,"-15"-4"-2307"0"0,1-1 1 0 0,23 0-1 0 0,1 1 569 0 0,-31-2-66 0 0,0 0 0 0 0,1 0 0 0 0,-1-1 0 0 0,0-1 0 0 0,14-1 0 0 0,104-22 457 0 0,-103 18-521 0 0,75-14 55 0 0,-84 18-56 0 0,1 0-1 0 0,-1 1 0 0 0,1 1 1 0 0,23 3-1 0 0,-9 0 7 0 0,-1-2 0 0 0,56-5 0 0 0,-1 0 4 0 0,9 1-19 0 0,128-20 0 0 0,-173 16 0 0 0,141-17 0 0 0,-114 19 0 0 0,120 7 0 0 0,-20 5 64 0 0,-39-7-64 0 0,-33-1 0 0 0,-19 4 0 0 0,346 4 0 0 0,-233-25 0 0 0,-23 3 0 0 0,79-8 0 0 0,-148 12 0 0 0,144-17 0 0 0,-110 18 0 0 0,66-6 0 0 0,-1 6 0 0 0,-49 16 0 0 0,-96-1 0 0 0,-1-3 0 0 0,106-11 0 0 0,75-17 0 0 0,-41 5 0 0 0,-66 8 0 0 0,89-12 0 0 0,-133 14 0 0 0,-62 7 0 0 0,48-3 0 0 0,-8 1 0 0 0,-48 4 0 0 0,38-1 0 0 0,33 0 0 0 0,-3 1 0 0 0,103 14 0 0 0,-147-8 0 0 0,72-4 0 0 0,-43-2 0 0 0,1 2 0 0 0,101 2 0 0 0,-43 12 0 0 0,79 3 0 0 0,-201-16 0 0 0,381 19 0 0 0,-305-4 0 0 0,-4 0 0 0 0,10 0 0 0 0,8 1 0 0 0,-2-11 0 0 0,97-6 0 0 0,-69-2 0 0 0,-73 2 0 0 0,238 5 0 0 0,-246-5 0 0 0,0-1 0 0 0,77-14 0 0 0,-52 5 0 0 0,-33 5 0 0 0,-15 2 0 0 0,33-2 0 0 0,2 4 0 0 0,35 1 0 0 0,-52 4 0 0 0,69 19 0 0 0,-44-8 0 0 0,-42-13 0 0 0,-18-2 0 0 0,1 0 0 0 0,0 0 0 0 0,-1 1 0 0 0,0-1 0 0 0,1 1 0 0 0,-1 0 0 0 0,1 0 0 0 0,-1 0 0 0 0,0 0 0 0 0,4 3 0 0 0,-7-4 0 0 0,1 0 0 0 0,-1 1 0 0 0,0-1 0 0 0,0 0 0 0 0,1 1 0 0 0,-1-1 0 0 0,0 0 0 0 0,0 1 0 0 0,0-1 0 0 0,1 1 0 0 0,-1-1 0 0 0,0 0 0 0 0,0 1 0 0 0,0-1 0 0 0,0 1 0 0 0,0-1 0 0 0,0 0 0 0 0,0 1 0 0 0,0-1 0 0 0,0 1 0 0 0,0-1 0 0 0,0 1 0 0 0,0-1 0 0 0,0 0 0 0 0,-1 1 0 0 0,1-1 0 0 0,0 1 0 0 0,0-1 0 0 0,0 0 0 0 0,0 1 0 0 0,-1-1 0 0 0,1 0 0 0 0,0 1 0 0 0,0-1 0 0 0,-1 0 0 0 0,1 1 0 0 0,-13 10 0 0 0,5-7-161 0 0,0-1 0 0 0,-1 0-1 0 0,1 0 1 0 0,-1-1 0 0 0,0 0-1 0 0,0 0 1 0 0,-12 0 0 0 0,-1-2-1905 0 0,-40-4 1 0 0,16 0-3946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38:41.206"/>
    </inkml:context>
    <inkml:brush xml:id="br0">
      <inkml:brushProperty name="width" value="0.1" units="cm"/>
      <inkml:brushProperty name="height" value="0.1" units="cm"/>
      <inkml:brushProperty name="color" value="#E71224"/>
    </inkml:brush>
  </inkml:definitions>
  <inkml:trace contextRef="#ctx0" brushRef="#br0">258 39 455 0 0,'-2'-1'15'0'0,"0"0"-1"0"0,0 1 1 0 0,0-1-1 0 0,0-1 1 0 0,0 1-1 0 0,0 0 1 0 0,0 0-1 0 0,0-1 1 0 0,1 1-1 0 0,-1-1 1 0 0,-2-2-1 0 0,-13-10 1934 0 0,15 13-1847 0 0,-1 0-1 0 0,1 0 1 0 0,0 0 0 0 0,0 0 0 0 0,-1 1 0 0 0,1-1 0 0 0,0 1 0 0 0,-1-1-1 0 0,1 1 1 0 0,0 0 0 0 0,-1 0 0 0 0,1 0 0 0 0,-1 0 0 0 0,1 1-1 0 0,0-1 1 0 0,-4 1 0 0 0,2 1 48 0 0,1 0 0 0 0,-1-1 0 0 0,0 1 0 0 0,1 1 0 0 0,-1-1 0 0 0,1 0 0 0 0,0 1-1 0 0,-6 5 1 0 0,-8 14-121 0 0,-3 4 8 0 0,17-23-36 0 0,-6 4-2 0 0,1 1-1 0 0,-1-1 0 0 0,-1 0 1 0 0,-14 7-1 0 0,1 3-202 0 0,11-9 55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38:42.588"/>
    </inkml:context>
    <inkml:brush xml:id="br0">
      <inkml:brushProperty name="width" value="0.1" units="cm"/>
      <inkml:brushProperty name="height" value="0.1" units="cm"/>
      <inkml:brushProperty name="color" value="#E71224"/>
    </inkml:brush>
  </inkml:definitions>
  <inkml:trace contextRef="#ctx0" brushRef="#br0">0 21 9647 0 0,'8'0'274'0'0,"0"-1"1"0"0,-1 0-1 0 0,10-3 0 0 0,12-2 429 0 0,-5 3-480 0 0,-16 1-147 0 0,0 1 1 0 0,0 0 0 0 0,0 0-1 0 0,0 1 1 0 0,0 0-1 0 0,0 0 1 0 0,0 1 0 0 0,15 3-1 0 0,-19-3 61 0 0,0 1 0 0 0,0-1 0 0 0,0 1 0 0 0,0 0 0 0 0,0 0 0 0 0,-1 1 0 0 0,1-1 0 0 0,-1 1 0 0 0,1-1 0 0 0,-1 1 0 0 0,3 4 0 0 0,-3-4 23 0 0,1 0 0 0 0,0 0-1 0 0,0-1 1 0 0,0 1-1 0 0,0-1 1 0 0,0 0 0 0 0,0 0-1 0 0,9 3 1 0 0,41 7 1880 0 0,-2-1-1001 0 0,-41-8-1028 0 0,0-1 1 0 0,0 0-1 0 0,16 1 0 0 0,8 0 8 0 0,91 11 13 0 0,183-4 0 0 0,-254-13-3 0 0,88-15 0 0 0,-93 10-23 0 0,-14 4-6 0 0,65 3 0 0 0,-53 2 0 0 0,75 0-151 0 0,74 0-476 0 0,-137-4 328 0 0,77-13 0 0 0,258-22 1620 0 0,-343 35-1258 0 0,349-4-63 0 0,-238 9 0 0 0,79 5 0 0 0,-93 4 0 0 0,163 3 0 0 0,-19-2 0 0 0,48-1 0 0 0,-241-12 0 0 0,90 9 0 0 0,-103-2 0 0 0,109-7 0 0 0,-166-2 0 0 0,164-9 0 0 0,-138 11 0 0 0,82 9 0 0 0,-117-5 0 0 0,91 11 0 0 0,185 0 0 0 0,183 1 0 0 0,-448-13 0 0 0,-23-1 0 0 0,57 4 0 0 0,0-3 0 0 0,108-10 0 0 0,58-29 64 0 0,-206 33-64 0 0,14-2 0 0 0,-19 0 0 0 0,-21 6 0 0 0,0 0 0 0 0,1 0 0 0 0,-1 1 0 0 0,0-1 0 0 0,0 0 0 0 0,0 1 0 0 0,0-1 0 0 0,0 0 0 0 0,0 1 0 0 0,0-1 0 0 0,0 0 0 0 0,1 1 0 0 0,-1-1 0 0 0,0 0 0 0 0,0 1 0 0 0,-1-1 0 0 0,1 0 0 0 0,0 1 0 0 0,0-1 0 0 0,0 0 0 0 0,0 1 0 0 0,0-1 0 0 0,0 0 0 0 0,0 1 0 0 0,0-1 0 0 0,-1 0 0 0 0,1 1 0 0 0,0-1 0 0 0,0 0 0 0 0,0 0 0 0 0,-1 1 0 0 0,1-1 0 0 0,0 0 0 0 0,-11 14 0 0 0,-17 5 0 0 0,-33 17 0 0 0,41-26 0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38:52.285"/>
    </inkml:context>
    <inkml:brush xml:id="br0">
      <inkml:brushProperty name="width" value="0.1" units="cm"/>
      <inkml:brushProperty name="height" value="0.1" units="cm"/>
      <inkml:brushProperty name="color" value="#E71224"/>
    </inkml:brush>
  </inkml:definitions>
  <inkml:trace contextRef="#ctx0" brushRef="#br0">1 4 455 0 0,'24'-1'0'0'0,"2"-1"0"0"0,2 4 0 0 0,-2-1 0 0 0,1 5 0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38:52.861"/>
    </inkml:context>
    <inkml:brush xml:id="br0">
      <inkml:brushProperty name="width" value="0.1" units="cm"/>
      <inkml:brushProperty name="height" value="0.1" units="cm"/>
      <inkml:brushProperty name="color" value="#E71224"/>
    </inkml:brush>
  </inkml:definitions>
  <inkml:trace contextRef="#ctx0" brushRef="#br0">92 29 287 0 0,'0'0'0'0'0,"0"0"0"0"0,0 0 0 0 0,1 0 0 0 0,-1 0 0 0 0,0 0 0 0 0,1 0 0 0 0,-1 0 0 0 0,0 0 0 0 0,0 1 0 0 0,1-1 0 0 0,-1 0 0 0 0,0 0 0 0 0,0 0 0 0 0,1 0 0 0 0,-1 0 0 0 0,0-1 0 0 0,0 1 0 0 0,1 0 0 0 0,-1 0 0 0 0,0 0 0 0 0,1 0 0 0 0,-1 0 0 0 0,0 0 0 0 0,0 0 0 0 0,1 0 0 0 0,-1-1 0 0 0,0 1 0 0 0,0 0 0 0 0,0 0 0 0 0,1 0 0 0 0,-1 0 0 0 0,0-1 0 0 0,0 1 0 0 0,0 0 0 0 0,1-1 0 0 0,3 1 0 0 0,-3 1 0 0 0,-1-1 0 0 0,1 0 0 0 0,-1 0 0 0 0,1 0 0 0 0,-1 0 0 0 0,1 0 0 0 0,0 0 0 0 0,-1 0 0 0 0,1 0 0 0 0,-1 0 0 0 0,1 0 0 0 0,-1 0 0 0 0,1 0 0 0 0,-1 0 0 0 0,1-1 0 0 0,0 1 0 0 0,-1 0 0 0 0,1 0 0 0 0,-1-1 0 0 0,1 1 0 0 0,-1 0 0 0 0,1 0 0 0 0,-1-1 0 0 0,0 1 0 0 0,1-1 0 0 0,-41-3 64 0 0,34 4-64 0 0,0 0 0 0 0,0-1 0 0 0,0 0 0 0 0,0 0 0 0 0,0 0 0 0 0,0-1 0 0 0,1 0 0 0 0,-8-3 0 0 0,-1 0 0 0 0,10 5 0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38:55.013"/>
    </inkml:context>
    <inkml:brush xml:id="br0">
      <inkml:brushProperty name="width" value="0.1" units="cm"/>
      <inkml:brushProperty name="height" value="0.1" units="cm"/>
      <inkml:brushProperty name="color" value="#E71224"/>
    </inkml:brush>
  </inkml:definitions>
  <inkml:trace contextRef="#ctx0" brushRef="#br0">0 1 143 0 0,'7'11'0'0'0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38:55.450"/>
    </inkml:context>
    <inkml:brush xml:id="br0">
      <inkml:brushProperty name="width" value="0.1" units="cm"/>
      <inkml:brushProperty name="height" value="0.1" units="cm"/>
      <inkml:brushProperty name="color" value="#E71224"/>
    </inkml:brush>
  </inkml:definitions>
  <inkml:trace contextRef="#ctx0" brushRef="#br0">1 12 1583 0 0,'5'-6'64'0'0,"-3"3"24"0"0,0 1-88 0 0,0 2 0 0 0,0 2 0 0 0,0-2 0 0 0,0 0 0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38:57.632"/>
    </inkml:context>
    <inkml:brush xml:id="br0">
      <inkml:brushProperty name="width" value="0.1" units="cm"/>
      <inkml:brushProperty name="height" value="0.1" units="cm"/>
      <inkml:brushProperty name="color" value="#E71224"/>
    </inkml:brush>
  </inkml:definitions>
  <inkml:trace contextRef="#ctx0" brushRef="#br0">1 14 2303 0 0,'14'-8'200'0'0,"-1"4"-200"0"0,-1 3 0 0 0,-5 1 0 0 0,-1 3 112 0 0,1-3-16 0 0,8 2-8 0 0,14-6 0 0 0,7 3-88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40:18.102"/>
    </inkml:context>
    <inkml:brush xml:id="br0">
      <inkml:brushProperty name="width" value="0.1" units="cm"/>
      <inkml:brushProperty name="height" value="0.1" units="cm"/>
      <inkml:brushProperty name="color" value="#F4F91B"/>
    </inkml:brush>
  </inkml:definitions>
  <inkml:trace contextRef="#ctx0" brushRef="#br0">62 36 4631 0 0,'-6'11'296'0'0,"4"-11"-124"0"0,8-6-96 0 0,-6 6-46 0 0,1 0-1 0 0,-1 0 1 0 0,0-1-1 0 0,0 1 1 0 0,1 0-1 0 0,-1 0 1 0 0,0-1-1 0 0,0 1 1 0 0,0 0-1 0 0,1 0 1 0 0,-1-1-1 0 0,0 1 1 0 0,0 0-1 0 0,0 0 1 0 0,0-1-1 0 0,1 1 1 0 0,-1 0-1 0 0,0-1 1 0 0,0 1-1 0 0,0 0 1 0 0,0-1-1 0 0,0 1 1 0 0,0 0-1 0 0,0-1 1 0 0,0 1-1 0 0,0 0 1 0 0,0-1-1 0 0,0 1 1 0 0,0 0-1 0 0,0-1 1 0 0,0 1-1 0 0,0 0 1 0 0,-1 0-1 0 0,1-1 1 0 0,0 1-1 0 0,0 0 1 0 0,0-1-1 0 0,0 1 1 0 0,-1 0-1 0 0,1 0 1 0 0,0-1-1 0 0,0 1 1 0 0,0 0-1 0 0,-1 0 1 0 0,1 0-1 0 0,0-1 1 0 0,-1 1-1 0 0,1 0 1 0 0,0 0-1 0 0,0 0 1 0 0,-1-1-1 0 0,-22-6 2804 0 0,7 2-1358 0 0,5 1-965 0 0,10 4-475 0 0,1 0-1 0 0,0 0 0 0 0,-1 0 1 0 0,1 0-1 0 0,0 0 1 0 0,0 0-1 0 0,-1 1 0 0 0,1-1 1 0 0,0 0-1 0 0,-1 0 1 0 0,1 0-1 0 0,0 0 0 0 0,0 0 1 0 0,-1 0-1 0 0,1 0 1 0 0,0 1-1 0 0,0-1 0 0 0,-1 0 1 0 0,1 0-1 0 0,0 0 1 0 0,0 1-1 0 0,0-1 0 0 0,-1 0 1 0 0,1 0-1 0 0,0 1 1 0 0,0-1-1 0 0,0 0 0 0 0,0 0 1 0 0,-1 1-1 0 0,1-1 1 0 0,0 0-1 0 0,0 0 0 0 0,0 1 1 0 0,0-1-1 0 0,0 0 1 0 0,0 1-1 0 0,0-1 0 0 0,0 0 1 0 0,0 1 325 0 0,2 1-250 0 0,-2 0 145 0 0,0-1-1 0 0,1 0 0 0 0,-1 1 0 0 0,1-1 0 0 0,-1 0 1 0 0,1 0-1 0 0,0 0 0 0 0,-1 1 0 0 0,1-1 0 0 0,0 0 1 0 0,0 0-1 0 0,0 0 0 0 0,0 0 0 0 0,0 0 0 0 0,0 0 1 0 0,0-1-1 0 0,1 2 0 0 0,1-1-159 0 0,-1 0 0 0 0,1-1-1 0 0,-1 1 1 0 0,1-1 0 0 0,0 0 0 0 0,-1 0 0 0 0,5 0-1 0 0,-7 0-88 0 0,2 1 111 0 0,-1-1-1 0 0,1 1 1 0 0,-1-1-1 0 0,0 1 1 0 0,1 0-1 0 0,-1-1 1 0 0,0 1-1 0 0,1 0 0 0 0,-1 0 1 0 0,0 0-1 0 0,0 0 1 0 0,0 0-1 0 0,0 1 1 0 0,0-1-1 0 0,0 0 1 0 0,0 0-1 0 0,0 1 1 0 0,0-1-1 0 0,-1 1 1 0 0,2 1-1 0 0,-1-1 45 0 0,1 1 1 0 0,-1-1-1 0 0,1 1 0 0 0,0-1 0 0 0,0 0 1 0 0,0 0-1 0 0,2 2 0 0 0,-1-2-116 0 0,0 0 0 0 0,0 0-1 0 0,0-1 1 0 0,0 1 0 0 0,0-1-1 0 0,0 0 1 0 0,0 0 0 0 0,0 0-1 0 0,0 0 1 0 0,1 0 0 0 0,-1-1-1 0 0,0 0 1 0 0,6 1 0 0 0,-4-2 28 0 0,0 0 0 0 0,0 0 1 0 0,0-1-1 0 0,0 1 0 0 0,-1-1 1 0 0,1 0-1 0 0,0 0 0 0 0,5-4 0 0 0,31-23 518 0 0,-33 23-430 0 0,1-1-1 0 0,0 1 1 0 0,19-9 0 0 0,-19 11-7 0 0,-6 2-84 0 0,1 0 0 0 0,-1 1 0 0 0,1 0 1 0 0,-1-1-1 0 0,1 1 0 0 0,-1 1 1 0 0,8-2-1 0 0,35-5 494 0 0,57 14-90 0 0,-68-3-395 0 0,49 10 121 0 0,-7 0-24 0 0,33-7-133 0 0,-48-3-11 0 0,-37-2-6 0 0,47 10 1 0 0,-60-10-27 0 0,0-1 0 0 0,0 0 0 0 0,15-1 0 0 0,-18 0 0 0 0,5 1 9 0 0,0-2 0 0 0,0 0 0 0 0,0 0 0 0 0,-1-1 0 0 0,16-5-1 0 0,-14 4-4 0 0,-1-1 0 0 0,23-1 0 0 0,-15 2-5 0 0,-2 0 1 0 0,1 0 0 0 0,-1 2 0 0 0,1 0 0 0 0,-1 1 0 0 0,1 2 0 0 0,30 5 0 0 0,140 23 0 0 0,-121-21 0 0 0,-42-4 0 0 0,1-2 0 0 0,0 0 0 0 0,0-2 0 0 0,51-5 0 0 0,-16-2 0 0 0,-46 4 0 0 0,0 0 0 0 0,0 2 0 0 0,21 2 0 0 0,4-1 0 0 0,-11-1 0 0 0,144 6 0 0 0,-69 10 0 0 0,-96-15 0 0 0,-1 1 0 0 0,0 0 0 0 0,11 4 0 0 0,-11-2 0 0 0,1-2 0 0 0,-1 1 0 0 0,12 0 0 0 0,41-1 0 0 0,76-9 0 0 0,-94 4 0 0 0,107-5 0 0 0,-53 7 0 0 0,74-7 0 0 0,-82 1 0 0 0,-63 7 34 0 0,37 3 1 0 0,-42-1-7 0 0,-1-1 0 0 0,1-1 0 0 0,25-4 0 0 0,-33 3-23 0 0,0 0-1 0 0,22 2 1 0 0,14 0-8 0 0,214-7 120 0 0,-141 3 54 0 0,-47-3-126 0 0,-33 2-26 0 0,41-11-19 0 0,224 5 64 0 0,-232 15-64 0 0,48 2 0 0 0,-92-5 16 0 0,40 7 0 0 0,-40-5 0 0 0,40 2 0 0 0,35-10-16 0 0,-63 3 17 0 0,-23 0 6 0 0,45 3 1 0 0,-33 1-24 0 0,-16-1 0 0 0,-1 0 0 0 0,19 4 0 0 0,0 1 0 0 0,0-2 0 0 0,0-2 0 0 0,64-1 0 0 0,-76-2 0 0 0,55-4 0 0 0,-44 2 0 0 0,46 2 0 0 0,-11-1 0 0 0,-1 1 0 0 0,9 1 0 0 0,62-2 0 0 0,-53 0 0 0 0,92-5 0 0 0,-116-3 0 0 0,-49 6 0 0 0,1 1 0 0 0,-1 0 0 0 0,1 1 0 0 0,21 0 0 0 0,-15 2 2 0 0,0-1 0 0 0,0-1 0 0 0,-1-1-1 0 0,23-6 1 0 0,-12 3 42 0 0,9 2-41 0 0,1 1 0 0 0,-1 1 1 0 0,75 10-1 0 0,-26-1-5 0 0,7-8 2 0 0,-2 4 0 0 0,-20 1 0 0 0,-67-5 5 0 0,-1 0 0 0 0,1-1-1 0 0,0 0 1 0 0,-1 0 0 0 0,1-1 0 0 0,6-2-1 0 0,7-1 16 0 0,69-12-9 0 0,45-5 8 0 0,-110 20-11 0 0,-1 1 1 0 0,1 0 0 0 0,41 7-1 0 0,-50-4 0 0 0,6 1-6 0 0,29 8-1 0 0,-37-8-1 0 0,0 0 0 0 0,20 1 0 0 0,-19-3 0 0 0,-1 1 0 0 0,15 4 0 0 0,21 14 40 0 0,-14-4-16 0 0,-25-12-24 0 0,-4-2 0 0 0,-1 0 0 0 0,1 0 0 0 0,0-1 0 0 0,6 2 0 0 0,-3-1 0 0 0,11 1 0 0 0,-19-3 0 0 0,0 0 0 0 0,-1 0 0 0 0,1 0 0 0 0,0 0 0 0 0,-1 0 0 0 0,1 0 0 0 0,0 0 0 0 0,0 0 0 0 0,-1 0 0 0 0,1 0 0 0 0,0 0 0 0 0,-1-1 0 0 0,1 1 0 0 0,0 0 0 0 0,-1-1 0 0 0,1 1 0 0 0,-1 0 0 0 0,1-1 0 0 0,0 1 0 0 0,-1-1 0 0 0,1 0 0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8:34.691"/>
    </inkml:context>
    <inkml:brush xml:id="br0">
      <inkml:brushProperty name="width" value="0.1" units="cm"/>
      <inkml:brushProperty name="height" value="0.1" units="cm"/>
      <inkml:brushProperty name="color" value="#E71224"/>
    </inkml:brush>
  </inkml:definitions>
  <inkml:trace contextRef="#ctx0" brushRef="#br0">929 15 26319 0 0,'-55'-11'1280'0'0,"25"7"328"0"0,-7 17-1608 0 0,5 4 0 0 0,-12 2 0 0 0</inkml:trace>
  <inkml:trace contextRef="#ctx0" brushRef="#br0" timeOffset="1">405 56 27703 0 0,'-277'-19'2112'0'0,"244"18"-1184"0"0,-15-1-928 0 0,1-2 0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40:20.013"/>
    </inkml:context>
    <inkml:brush xml:id="br0">
      <inkml:brushProperty name="width" value="0.1" units="cm"/>
      <inkml:brushProperty name="height" value="0.1" units="cm"/>
      <inkml:brushProperty name="color" value="#F4F91B"/>
    </inkml:brush>
  </inkml:definitions>
  <inkml:trace contextRef="#ctx0" brushRef="#br0">18 172 5983 0 0,'-1'0'180'0'0,"1"0"-161"0"0,-1 1 0 0 0,0-1 0 0 0,1 0 0 0 0,-1 0 1 0 0,1 1-1 0 0,-1-1 0 0 0,0 0 0 0 0,1 0 0 0 0,-1 0 1 0 0,0 0-1 0 0,1 0 0 0 0,-1 0 0 0 0,0 0 0 0 0,1 0 1 0 0,-1 0-1 0 0,0 0 0 0 0,0 0 0 0 0,1 0 0 0 0,-1 0 1 0 0,1-1-1 0 0,-1 1 0 0 0,0 0 0 0 0,0-1 0 0 0,0 0-19 0 0,1 0 0 0 0,0 1 0 0 0,0-1 0 0 0,0 0 0 0 0,0 1 0 0 0,0-1 0 0 0,0 0 0 0 0,1 0 0 0 0,-1 1 0 0 0,0-1 0 0 0,0 0 0 0 0,0 1 0 0 0,1-1 0 0 0,-1 0 0 0 0,0 1 0 0 0,1-1 0 0 0,-1 0 0 0 0,1 1 0 0 0,-1-1 0 0 0,0 1 0 0 0,2-2 0 0 0,10-12 0 0 0,-1 6 100 0 0,0 0 0 0 0,1 0 0 0 0,25-11 10564 0 0,-29 15-7428 0 0,17-3-757 0 0,-12 4-2239 0 0,-1-1 1 0 0,0 0-1 0 0,0-1 1 0 0,19-10-1 0 0,0 0 103 0 0,-7 3-45 0 0,-15 7-62 0 0,-1 1 0 0 0,18-6 1 0 0,-5 6-49 0 0,-1 1 0 0 0,1 1 0 0 0,0 0 1 0 0,0 2-1 0 0,33 3 0 0 0,126 4 207 0 0,-152-5-352 0 0,1 1 1 0 0,44 10-1 0 0,-46-7-4 0 0,2-1-1 0 0,44 1 0 0 0,188 4 154 0 0,-18-3-192 0 0,-184-4 5 0 0,80 2 30 0 0,-107-6-27 0 0,0-1 0 0 0,42-8 0 0 0,15-3 39 0 0,168-4 1 0 0,-83 10-15 0 0,-128 4 90 0 0,0 2-1 0 0,50 5 1 0 0,-74-2-84 0 0,4 2 18 0 0,0-2 1 0 0,0 0 0 0 0,48-5-1 0 0,60-9 77 0 0,-111 12-151 0 0,0 0 0 0 0,0 2 0 0 0,40 8 0 0 0,-57-9-352 0 0,0 1 0 0 0,0 0 1 0 0,0 0-1 0 0,0 1 0 0 0,-1-1 0 0 0,9 6 1 0 0,-12-6-833 0 0,1 0 0 0 0,15 19-6003 0 0,-11-7 1240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1:02:23.181"/>
    </inkml:context>
    <inkml:brush xml:id="br0">
      <inkml:brushProperty name="width" value="0.1" units="cm"/>
      <inkml:brushProperty name="height" value="0.1" units="cm"/>
      <inkml:brushProperty name="color" value="#F4F91B"/>
    </inkml:brush>
  </inkml:definitions>
  <inkml:trace contextRef="#ctx0" brushRef="#br0">1509 1 26551 0 0,'6'31'963'0'0,"0"0"0"0"0,1 57 1 0 0,-4-52-851 0 0,40 390 53 0 0,-34-321 180 0 0,2 16-216 0 0,-7-63-92 0 0,-2 0 0 0 0,-3-1-1 0 0,-9 69 1 0 0,0 17-25 0 0,7-92 71 0 0,1 1 117 0 0,3 60 1 0 0,2 61-138 0 0,0-1 0 0 0,11-45-42 0 0,4 70 20 0 0,-14-96-7 0 0,1 82 58 0 0,-1 11-75 0 0,-3 127 39 0 0,-12 36 71 0 0,13-161-75 0 0,-4-150-51 0 0,-1 93 29 0 0,-27 170 0 0 0,5-113 11 0 0,13-82-9 0 0,-42 281 84 0 0,16 2-40 0 0,29-300-90 0 0,-8 64 52 0 0,-4 46 39 0 0,-4 55-67 0 0,15-153-3 0 0,-18 260 48 0 0,31-193-28 0 0,-1 28 8 0 0,-41 93 17 0 0,32-252-44 0 0,-32 162-7 0 0,11-106 26 0 0,-55 129 1 0 0,51-145-22 0 0,12-38-7 0 0,-36 63 0 0 0,-35 40 0 0 0,24-41 0 0 0,-20 43 64 0 0,42-64-64 0 0,23-41 0 0 0,-92 185 75 0 0,35-54 31 0 0,66-151-111 0 0,-28 56 45 0 0,-66 98 0 0 0,103-175-107 0 0,1-1 1 0 0,-2 0-1 0 0,1 0 1 0 0,0 0-1 0 0,-1 0 1 0 0,0-1-1 0 0,0 0 0 0 0,0 0 1 0 0,-1 0-1 0 0,0-1 1 0 0,1 1-1 0 0,-1-1 1 0 0,0-1-1 0 0,0 1 0 0 0,-1-1 1 0 0,1 0-1 0 0,0 0 1 0 0,-1-1-1 0 0,1 0 1 0 0,-1 0-1 0 0,1-1 0 0 0,-1 0 1 0 0,0 0-1 0 0,1 0 1 0 0,-1-1-1 0 0,1 0 1 0 0,-11-2-1 0 0,1-2-682 0 0,0-1-1 0 0,0 0 1 0 0,0-1-1 0 0,-21-14 1 0 0,28 16-297 0 0,0-2 0 0 0,0 0 1 0 0,1 0-1 0 0,0 0 0 0 0,0-1 1 0 0,1 0-1 0 0,0-1 0 0 0,-6-9 1 0 0,4 3-2104 0 0,-11-30 0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1:02:24.591"/>
    </inkml:context>
    <inkml:brush xml:id="br0">
      <inkml:brushProperty name="width" value="0.1" units="cm"/>
      <inkml:brushProperty name="height" value="0.1" units="cm"/>
      <inkml:brushProperty name="color" value="#F4F91B"/>
    </inkml:brush>
  </inkml:definitions>
  <inkml:trace contextRef="#ctx0" brushRef="#br0">842 590 23151 0 0,'1'-9'640'0'0,"0"1"-1"0"0,0-1 1 0 0,1 0-1 0 0,0 1 1 0 0,5-13-1 0 0,-4 13-482 0 0,0-1-1 0 0,-1 0 1 0 0,0 1-1 0 0,0-1 1 0 0,0-14-1 0 0,-2 11-67 0 0,1 4 13 0 0,-1 0 0 0 0,0 0 0 0 0,-1 0 0 0 0,0 0 0 0 0,0 0 1 0 0,-1 0-1 0 0,0 0 0 0 0,-3-9 0 0 0,-3-5-102 0 0,7 19 0 0 0,1 0 0 0 0,-1-1 0 0 0,-1 1 0 0 0,1 0 0 0 0,0 0 0 0 0,-1 0 0 0 0,0 0 0 0 0,0 0 0 0 0,0 0 0 0 0,0 0 0 0 0,0 1 0 0 0,-4-4 0 0 0,-23-17 0 0 0,-45-27 0 0 0,70 47 0 0 0,-35-19 627 0 0,-1 2-1 0 0,-63-22 1 0 0,-258-64 597 0 0,314 90-1194 0 0,33 11 4 0 0,-27-7 0 0 0,36 11-31 0 0,1 0 1 0 0,-1 0-1 0 0,1 1 1 0 0,-1 0-1 0 0,0 0 1 0 0,1 0-1 0 0,-1 1 1 0 0,0-1-1 0 0,1 1 1 0 0,-6 2-1 0 0,-3 4-1889 0 0,8 2-1645 0 0,5-9 3237 0 0,0 1 0 0 0,0 0-1 0 0,0 0 1 0 0,0-1 0 0 0,0 1 0 0 0,0 0-1 0 0,0 0 1 0 0,0 0 0 0 0,0-1 0 0 0,0 1-1 0 0,0 0 1 0 0,0 0 0 0 0,1 0 0 0 0,-1-1-1 0 0,0 1 1 0 0,1 0 0 0 0,-1-1 0 0 0,0 1-1 0 0,1 0 1 0 0,2 3-1177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1:02:27.054"/>
    </inkml:context>
    <inkml:brush xml:id="br0">
      <inkml:brushProperty name="width" value="0.1" units="cm"/>
      <inkml:brushProperty name="height" value="0.1" units="cm"/>
      <inkml:brushProperty name="color" value="#F4F91B"/>
    </inkml:brush>
  </inkml:definitions>
  <inkml:trace contextRef="#ctx0" brushRef="#br0">459 0 24047 0 0,'-217'62'3696'0'0,"206"-59"-3624"0"0,1 1 1 0 0,0 0-1 0 0,0 0 1 0 0,0 1-1 0 0,0 1 0 0 0,1 0 1 0 0,-1 0-1 0 0,2 1 1 0 0,-1 0-1 0 0,1 0 0 0 0,0 1 1 0 0,0 0-1 0 0,1 1 1 0 0,0-1-1 0 0,1 1 0 0 0,0 1 1 0 0,0-1-1 0 0,1 1 1 0 0,-6 16-1 0 0,5-12-72 0 0,1 0 0 0 0,1 0 0 0 0,-6 28 0 0 0,-8 44 0 0 0,6-20 148 0 0,5-37 18 0 0,-2 34 0 0 0,7-21-93 0 0,2 1 1 0 0,7 58-1 0 0,22 83 166 0 0,-21-143-186 0 0,54 303-53 0 0,-46-223-6 0 0,7 42 300 0 0,31 97 37 0 0,-12 76-161 0 0,-28 2-15 0 0,-29-6-40 0 0,2-135-49 0 0,-22 224 39 0 0,13-193-71 0 0,10-47-7 0 0,-4 42 10 0 0,3 110 17 0 0,11-231-44 0 0,2-83-10 0 0,-19 547 0 0 0,11-269 0 0 0,6-134 0 0 0,-5 70 0 0 0,17 362 128 0 0,7-135-128 0 0,-14-354 0 0 0,-3 117 0 0 0,2 64 0 0 0,0-155 0 0 0,-23 196 0 0 0,10-248 0 0 0,-1 17 0 0 0,0 134 23 0 0,-8 106 18 0 0,18-289-41 0 0,1-1 0 0 0,2 1 0 0 0,3-1 0 0 0,13 69 0 0 0,11 124 0 0 0,-22-158 0 0 0,32 152 0 0 0,-32-215 0 0 0,1 0 0 0 0,0 0 0 0 0,2-1 0 0 0,0 0 0 0 0,1 0 0 0 0,0-1 0 0 0,14 16 0 0 0,-6-11 0 0 0,1 0 0 0 0,1-1 0 0 0,0-1 0 0 0,31 22 0 0 0,57 30 32 0 0,-1-1 0 0 0,-93-60-55 0 0,0 2 0 0 0,-1-1 0 0 0,13 18 0 0 0,11 12-53 0 0,-13-22-3450 0 0,3-6-5433 0 0,-10-10 2036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42:22.982"/>
    </inkml:context>
    <inkml:brush xml:id="br0">
      <inkml:brushProperty name="width" value="0.1" units="cm"/>
      <inkml:brushProperty name="height" value="0.1" units="cm"/>
      <inkml:brushProperty name="color" value="#F4F91B"/>
    </inkml:brush>
  </inkml:definitions>
  <inkml:trace contextRef="#ctx0" brushRef="#br0">6 4 455 0 0,'-4'-2'0'0'0,"3"0"0"0"0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42:26.117"/>
    </inkml:context>
    <inkml:brush xml:id="br0">
      <inkml:brushProperty name="width" value="0.1" units="cm"/>
      <inkml:brushProperty name="height" value="0.1" units="cm"/>
      <inkml:brushProperty name="color" value="#F4F91B"/>
    </inkml:brush>
  </inkml:definitions>
  <inkml:trace contextRef="#ctx0" brushRef="#br0">1199 1339 20703 0 0,'3'-1'1250'0'0,"-2"1"-1201"0"0,0-1 1 0 0,0 1 0 0 0,0-1-1 0 0,-1 1 1 0 0,1-1 0 0 0,1 1-1 0 0,-1 0 1 0 0,0-1-1 0 0,0 1 1 0 0,0 0 0 0 0,0 0-1 0 0,0 0 1 0 0,0 0 0 0 0,0 0-1 0 0,0 0 1 0 0,0 0 0 0 0,0 0-1 0 0,0 1 1 0 0,0-1-1 0 0,1 1 1 0 0,2-1-22 0 0,0-1 1 0 0,0 1-1 0 0,0 0 0 0 0,0-1 0 0 0,0 0 1 0 0,4-1-1 0 0,-4 1-6 0 0,0 0 29 0 0,0 1 0 0 0,1 0 0 0 0,-1 0 0 0 0,1 0 0 0 0,4 1 0 0 0,19-1 115 0 0,-19-1-136 0 0,0 1 1 0 0,-1 0-1 0 0,16 1 0 0 0,4 1-12 0 0,-18-1 18 0 0,0 0-1 0 0,-1 1 1 0 0,1 1 0 0 0,14 5 0 0 0,-6-2-34 0 0,142 38 254 0 0,-147-42-218 0 0,0 0-1 0 0,0-1 0 0 0,17 0 1 0 0,-16-1-3 0 0,1 1 1 0 0,17 3-1 0 0,31 3-35 0 0,-60-7 0 0 0,1 0 0 0 0,-1 0 0 0 0,1 0 0 0 0,-1-1 0 0 0,1 1 0 0 0,-1-1 0 0 0,7-2 0 0 0,6-1 11 0 0,66-20 42 0 0,-67 22-53 0 0,31-4 0 0 0,-46 6 0 0 0,8 0 7 0 0,0 1-1 0 0,0-2 0 0 0,0 1 1 0 0,-1-1-1 0 0,1 0 1 0 0,0-1-1 0 0,-1 1 0 0 0,1-2 1 0 0,11-4-1 0 0,65-35 293 0 0,22-4-54 0 0,-94 39-162 0 0,0 0 1 0 0,10-8-1 0 0,0-1 80 0 0,-18 13-123 0 0,2 0-15 0 0,-1 0-1 0 0,0-1 0 0 0,0 0 0 0 0,0 0 1 0 0,0-1-1 0 0,-1 1 0 0 0,1-1 1 0 0,5-8-1 0 0,53-102 374 0 0,-57 104-372 0 0,3-11-26 0 0,-1 0 0 0 0,8-31 0 0 0,-11 35 0 0 0,-2 9 2 0 0,1 1 0 0 0,-1 0 0 0 0,6-9 0 0 0,-5 10 6 0 0,-1 1 0 0 0,1-1 0 0 0,-2 1 0 0 0,1-1 0 0 0,-1 0 0 0 0,2-10 0 0 0,-2 3-8 0 0,0 0 0 0 0,-1 0 0 0 0,-1 0 0 0 0,0 0 0 0 0,-1 0 0 0 0,-3-14 0 0 0,3 24 0 0 0,-1 1 0 0 0,1-1 0 0 0,-1 1 0 0 0,0 0 0 0 0,0-1 0 0 0,0 1 0 0 0,0 0 0 0 0,0 0 0 0 0,-1 1 0 0 0,-2-4 0 0 0,2 3 0 0 0,0 0 0 0 0,0 0 0 0 0,1 0 0 0 0,-1 0 0 0 0,1-1 0 0 0,0 1 0 0 0,0-1 0 0 0,-2-5 0 0 0,-4-18 0 0 0,3 4 0 0 0,-2 0 0 0 0,-1 0 0 0 0,0 1 0 0 0,-2 0 0 0 0,-18-31 0 0 0,5 14 0 0 0,17 27 0 0 0,-1 1 0 0 0,0 0 0 0 0,0 0 0 0 0,-14-14 0 0 0,-22-22 4 0 0,-14-14-72 0 0,36 44 68 0 0,-34-21 0 0 0,24 17-53 0 0,10 5 40 0 0,-1 2 1 0 0,-1 1-1 0 0,0 0 1 0 0,0 2 0 0 0,-33-12-1 0 0,18 11 4 0 0,21 5-5 0 0,-1 2 1 0 0,1 0 0 0 0,-1 1-1 0 0,-22-2 1 0 0,-301-11-183 0 0,100 9 196 0 0,171 11-1 0 0,41-1-840 0 0,-43-2-1 0 0,56 0 1390 0 0,0 1 0 0 0,-30 4 0 0 0,26-2-592 0 0,-25 0 0 0 0,-12-5 44 0 0,-114-16 0 0 0,128 13-25 0 0,0 1 0 0 0,-45 4-1 0 0,58 0 38 0 0,21 0-23 0 0,0 1 0 0 0,0 0 0 0 0,-1 0 0 0 0,1 1 0 0 0,0 0-1 0 0,-10 5 1 0 0,-48 24-94 0 0,47-21 96 0 0,11-5 2 0 0,1 0 0 0 0,-1 1 0 0 0,2 0 0 0 0,-1 0 0 0 0,0 1 0 0 0,1 0 0 0 0,1 0 0 0 0,-8 9 0 0 0,-6 13-44 0 0,-17 30 0 0 0,5-6 24 0 0,23-40 27 0 0,-84 137-11 0 0,30-28-42 0 0,57-110 53 0 0,0-1 0 0 0,1 1 0 0 0,1 0 0 0 0,0 0 0 0 0,1 0 0 0 0,0 0 0 0 0,-2 24 0 0 0,5-20 0 0 0,-1-11 0 0 0,1-1 0 0 0,0 0 0 0 0,0 1 0 0 0,0-1 0 0 0,1 0 0 0 0,1 7 0 0 0,17 70-42 0 0,4 12 20 0 0,-7-49 22 0 0,25 50 0 0 0,-23-54 0 0 0,-2-7 0 0 0,2 0 0 0 0,1-1 0 0 0,23 29 0 0 0,-24-35 13 0 0,-13-17 16 0 0,1-1 1 0 0,1 1 0 0 0,0-1 0 0 0,0 0 0 0 0,0-1 0 0 0,14 11-1 0 0,-6-7-147 0 0,0 0 102 0 0,1-1 1 0 0,32 17-1 0 0,-19-14 16 0 0,39 11 0 0 0,36-1 0 0 0,-65-16 0 0 0,57 19 0 0 0,-62-16 0 0 0,0-2 0 0 0,44 5 0 0 0,4 2 0 0 0,-55-10 0 0 0,-1-2 0 0 0,1 0 0 0 0,0-1 0 0 0,35-4 0 0 0,-51 1 0 0 0,1-2 0 0 0,-1 0 0 0 0,1 0 0 0 0,-1-1 0 0 0,13-7 0 0 0,-22 11 0 0 0,39-18 0 0 0,-51 26 0 0 0,0 0 0 0 0,0 0 0 0 0,1 1 0 0 0,-9 10 0 0 0,8-8 0 0 0,-3 5-1422 0 0,0 0 1 0 0,2 1-1 0 0,0 0 0 0 0,1 1 1 0 0,-15 36-1 0 0,16-36 50 0 0,-21 53-4158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42:31.432"/>
    </inkml:context>
    <inkml:brush xml:id="br0">
      <inkml:brushProperty name="width" value="0.1" units="cm"/>
      <inkml:brushProperty name="height" value="0.1" units="cm"/>
      <inkml:brushProperty name="color" value="#F4F91B"/>
    </inkml:brush>
  </inkml:definitions>
  <inkml:trace contextRef="#ctx0" brushRef="#br0">1783 114 14567 0 0,'-2'-1'351'0'0,"-1"0"-1"0"0,0 1 1 0 0,0-1 0 0 0,0 1-1 0 0,0 0 1 0 0,-5 0 0 0 0,-15-1 108 0 0,-40-10 1550 0 0,27 3-1260 0 0,24 7-557 0 0,10 1-161 0 0,0 0 0 0 0,1-1-1 0 0,-1 1 1 0 0,0 0 0 0 0,1 0-1 0 0,-1-1 1 0 0,1 1 0 0 0,-1-1-1 0 0,-1 0 1 0 0,-5-3 113 0 0,0 1 0 0 0,-1 1 1 0 0,1-1-1 0 0,0 1 0 0 0,-1 1 0 0 0,1-1 0 0 0,-17 1 1 0 0,18 1-94 0 0,-1 0 10 0 0,1 0 0 0 0,-1 1 0 0 0,0 0-1 0 0,0 1 1 0 0,-10 3 0 0 0,9-3-8 0 0,0 0 0 0 0,0 0-1 0 0,-16 1 1 0 0,6-2 36 0 0,16 0-51 0 0,0-1-1 0 0,0 1 1 0 0,0-1-1 0 0,0 0 1 0 0,1 0-1 0 0,-1-1 1 0 0,0 1-1 0 0,0-1 1 0 0,-4 0-1 0 0,-102-36 851 0 0,60 17-888 0 0,40 16 0 0 0,-1 0 0 0 0,0 0 0 0 0,0 1 0 0 0,0 0 0 0 0,-11-2 0 0 0,7 3 0 0 0,6 1 0 0 0,1 0 0 0 0,-1 0 0 0 0,0 1 0 0 0,1 0 0 0 0,-16 1 0 0 0,-58 7 0 0 0,53-1 0 0 0,-30 11 0 0 0,36-11 0 0 0,14-5 0 0 0,1 0 0 0 0,-1-1 0 0 0,1-1 0 0 0,-9 1 0 0 0,-2-1 0 0 0,2 1 0 0 0,0 1 0 0 0,1 0 0 0 0,0 1 0 0 0,-1 1 0 0 0,1 0 0 0 0,0 1 0 0 0,1 0 0 0 0,0 2 0 0 0,-27 14 0 0 0,34-17 0 0 0,-1 0 0 0 0,0 0 0 0 0,0-1 0 0 0,0 0 0 0 0,-11 2 0 0 0,-14 6 0 0 0,2-1 0 0 0,21-7 0 0 0,1-1 0 0 0,0 2 0 0 0,-9 4 0 0 0,-64 39 0 0 0,48-28 0 0 0,15-9 0 0 0,1 1 0 0 0,-30 24 0 0 0,-24 37 0 0 0,51-52 0 0 0,-19 16 0 0 0,30-29 0 0 0,0 1 0 0 0,1 0 0 0 0,0 1 0 0 0,0 0 0 0 0,1 0 0 0 0,0 1 0 0 0,1 0 0 0 0,0 0 0 0 0,-7 15 0 0 0,9-17 0 0 0,-7 23 0 0 0,8-10 0 0 0,1 1 0 0 0,0 0 0 0 0,2 0 0 0 0,1 0 0 0 0,0 0 0 0 0,4 21 0 0 0,-3-35 0 0 0,1-1 0 0 0,-1 1 0 0 0,1-1 0 0 0,1 0 0 0 0,-1 0 0 0 0,1 0 0 0 0,7 11 0 0 0,33 44 0 0 0,-19-29 0 0 0,-13-18 0 0 0,0 0 0 0 0,2-1 0 0 0,-1-1 0 0 0,2 0 0 0 0,0 0 0 0 0,0-2 0 0 0,21 13 0 0 0,21 16 0 0 0,-35-25 0 0 0,0-1 0 0 0,1 0 0 0 0,35 16 0 0 0,-37-24 0 0 0,-1 0 0 0 0,35 5 0 0 0,-24-6 0 0 0,299 47 0 0 0,-288-49 0 0 0,56-4 0 0 0,-27-1 0 0 0,77-6 0 0 0,-94 5 0 0 0,139-14 0 0 0,-85 8 0 0 0,-83 5 0 0 0,0-1 0 0 0,0-1 0 0 0,36-15 0 0 0,56-23 0 0 0,-107 41 0 0 0,0 0 0 0 0,0-1 0 0 0,0-1 0 0 0,0 1 0 0 0,9-8 0 0 0,-1 0 11 0 0,-9 6-1 0 0,0 0 1 0 0,-1 0 0 0 0,0 0-1 0 0,7-8 1 0 0,1-5-11 0 0,0 0 0 0 0,18-32 0 0 0,-31 46 0 0 0,0 1 0 0 0,0-1 0 0 0,-1 0 0 0 0,1 1 0 0 0,-1-1 0 0 0,0 0 0 0 0,-1 0 0 0 0,1 0 0 0 0,-1-6 0 0 0,-4-47 0 0 0,1 36 0 0 0,-8-65 0 0 0,5-28 64 0 0,6 95-64 0 0,-5-36 0 0 0,4 48 0 0 0,-1 0 0 0 0,0 0 0 0 0,0 1 0 0 0,-1-1 0 0 0,0 1 0 0 0,0 0 0 0 0,-7-11 0 0 0,7 12 0 0 0,0 0 0 0 0,1-1 0 0 0,-1 1 0 0 0,1 0 0 0 0,0-1 0 0 0,-1-12 0 0 0,1 10 0 0 0,0 1 0 0 0,0 0 0 0 0,0-1 0 0 0,-5-7 0 0 0,3 8 0 0 0,0 0 0 0 0,-1 0 0 0 0,0 1 0 0 0,0 0 0 0 0,-13-13 0 0 0,15 17 0 0 0,0 1 0 0 0,0-1 0 0 0,0 1 0 0 0,0-1 0 0 0,-1 1 0 0 0,1 0 0 0 0,-1 1 0 0 0,1-1 0 0 0,-1 1 0 0 0,0-1 0 0 0,0 1 0 0 0,0 0 0 0 0,0 0 0 0 0,0 1 0 0 0,-6-1 0 0 0,-8 2-1 0 0,0 1 0 0 0,0 0-1 0 0,0 1 1 0 0,0 1 0 0 0,-18 7-1 0 0,-14 3-706 0 0,-129 31-8018 0 0,93-27 3472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43:20.417"/>
    </inkml:context>
    <inkml:brush xml:id="br0">
      <inkml:brushProperty name="width" value="0.1" units="cm"/>
      <inkml:brushProperty name="height" value="0.1" units="cm"/>
      <inkml:brushProperty name="color" value="#F4F91B"/>
    </inkml:brush>
  </inkml:definitions>
  <inkml:trace contextRef="#ctx0" brushRef="#br0">14 135 3167 0 0,'0'0'36'0'0,"0"0"0"0"0,0 0-1 0 0,0 0 1 0 0,0-1 0 0 0,0 1 0 0 0,0 0-1 0 0,0 0 1 0 0,0 0 0 0 0,0 0-1 0 0,0-1 1 0 0,0 1 0 0 0,0 0-1 0 0,0 0 1 0 0,0 0 0 0 0,0 0-1 0 0,0-1 1 0 0,0 1 0 0 0,0 0-1 0 0,-1 0 1 0 0,1 0 0 0 0,0 0-1 0 0,0 0 1 0 0,0-1 0 0 0,0 1-1 0 0,0 0 1 0 0,0 0 0 0 0,0 0 0 0 0,0 0-1 0 0,-1 0 1 0 0,1 0 0 0 0,0 0-1 0 0,0-1 1 0 0,0 1 0 0 0,0 0-1 0 0,0 0 1 0 0,-12-5 4933 0 0,14 10-4319 0 0,0-5-361 0 0,0 1-1 0 0,0 0 0 0 0,0 0 1 0 0,0 0-1 0 0,0 1 0 0 0,0-1 0 0 0,0 0 1 0 0,-1 1-1 0 0,1-1 0 0 0,-1 1 1 0 0,1 0-1 0 0,1 1 0 0 0,6 23 1668 0 0,-7-16-1620 0 0,-1 0 0 0 0,1 0 0 0 0,-2 14 0 0 0,4-27 537 0 0,5-3-395 0 0,-7 2-348 0 0,1 0 0 0 0,-1 1 0 0 0,1-1 0 0 0,-1 1 0 0 0,1 0 0 0 0,0 0 0 0 0,5-4 0 0 0,13-18 175 0 0,-17 20-200 0 0,0-1 0 0 0,0 1 0 0 0,1 0 0 0 0,0 0 0 0 0,0 0 0 0 0,8-5-1 0 0,10-10 274 0 0,-12 11-177 0 0,0-1 0 0 0,0 2-1 0 0,19-12 1 0 0,-6 12-80 0 0,-22 8-99 0 0,1-1 0 0 0,0 0 1 0 0,0 0-1 0 0,0 0 1 0 0,-1 0-1 0 0,1 0 0 0 0,-1 0 1 0 0,1-1-1 0 0,-1 1 0 0 0,1-1 1 0 0,1-2-1 0 0,-2 3-18 0 0,-1 0 0 0 0,1-1-1 0 0,-1 1 1 0 0,1 0 0 0 0,-1 0 0 0 0,1 0-1 0 0,-1 0 1 0 0,1 0 0 0 0,0 1 0 0 0,-1-1-1 0 0,1 0 1 0 0,0 1 0 0 0,0-1 0 0 0,0 1-1 0 0,0 0 1 0 0,-1-1 0 0 0,4 1 0 0 0,0 1 9 0 0,0-1 1 0 0,0 1 0 0 0,-1 0-1 0 0,1 1 1 0 0,4 1 0 0 0,-4-1-7 0 0,0-1 0 0 0,0 1 0 0 0,0-1 0 0 0,-1 0 0 0 0,8 0 0 0 0,0-1-7 0 0,-8 0 0 0 0,0-1 0 0 0,0 2 0 0 0,0-1 0 0 0,0 0 0 0 0,5 2 0 0 0,-4-1 5 0 0,-1 0 0 0 0,1-1-1 0 0,0 0 1 0 0,-1 0 0 0 0,1 0 0 0 0,0 0-1 0 0,-1-1 1 0 0,1 1 0 0 0,0-1 0 0 0,-1-1-1 0 0,1 1 1 0 0,7-4 0 0 0,-4 2-3 0 0,18-1-2 0 0,-24 4 0 0 0,0-1 0 0 0,0 0 0 0 0,0 0 0 0 0,0 1 0 0 0,0-1 0 0 0,1 1 0 0 0,-1 0 0 0 0,0-1 0 0 0,0 1 0 0 0,0 0 0 0 0,0 0 0 0 0,1 0 0 0 0,-1 1 0 0 0,0-1 0 0 0,0 1 0 0 0,3 0 0 0 0,-1 0 0 0 0,0 1 0 0 0,0-1 0 0 0,0 0 0 0 0,0-1 0 0 0,6 2 0 0 0,-3-2 0 0 0,27 6 0 0 0,-28-6 9 0 0,1 1 0 0 0,-1-1 1 0 0,1 0-1 0 0,6-1 0 0 0,9-1 9 0 0,1 2-18 0 0,-13-1 0 0 0,1 1 0 0 0,-1 0 0 0 0,0 1 0 0 0,1 0 0 0 0,-1 1 0 0 0,11 3 0 0 0,-8-2 0 0 0,0 0 0 0 0,22 2 0 0 0,-19-3 0 0 0,28 7 0 0 0,-11-1 0 0 0,-23-6 0 0 0,0 1 0 0 0,-1-1 0 0 0,1 1 0 0 0,-1 1 0 0 0,0 0 0 0 0,11 7 0 0 0,-17-10 0 0 0,0 0 0 0 0,0 0 0 0 0,0 0 0 0 0,-1 0 0 0 0,1 0 0 0 0,1-1 0 0 0,-1 1 0 0 0,0-1 0 0 0,0 0 0 0 0,5 0 0 0 0,16 2 0 0 0,-14 0 0 0 0,0-1 0 0 0,18 0 0 0 0,5 0 0 0 0,-24 0 0 0 0,-1-1 0 0 0,1 0 0 0 0,0-1 0 0 0,10-2 0 0 0,9-1 0 0 0,32-3 14 0 0,-36 3 6 0 0,37-1-1 0 0,-18 2-5 0 0,-30 1-15 0 0,0 1 0 0 0,23 2 0 0 0,-3 0 1 0 0,14 2 0 0 0,-2 2 0 0 0,-24-5-3 0 0,-1 2 0 0 0,1 0 0 0 0,-1 1-1 0 0,39 12 1 0 0,-42-12 3 0 0,0 0 0 0 0,0-1 0 0 0,0 0 0 0 0,35-2 0 0 0,-24-1 0 0 0,12-2 0 0 0,-32 1 0 0 0,0 2 0 0 0,0-1 0 0 0,0 1 0 0 0,0 0 0 0 0,16 2 0 0 0,29 0 0 0 0,-37 0 0 0 0,-1-1 0 0 0,0-1 0 0 0,17-1 0 0 0,-24 0 0 0 0,17 0 0 0 0,0-1 0 0 0,0-2 0 0 0,26-6 0 0 0,-42 7 0 0 0,0 1 0 0 0,0 0 0 0 0,0 0 0 0 0,0 1 0 0 0,0 1 0 0 0,0-1 0 0 0,11 2 0 0 0,129 6 0 0 0,-106-5 0 0 0,-29-2 0 0 0,0 0 0 0 0,-1 1 0 0 0,1 1 0 0 0,13 3 0 0 0,-3 2 0 0 0,0-2 0 0 0,0-1 0 0 0,0 0 0 0 0,1-2 0 0 0,0-1 0 0 0,45-4 0 0 0,-50 2 0 0 0,0 1 0 0 0,0 1 0 0 0,-1 0 0 0 0,1 1 0 0 0,0 1 0 0 0,24 8 0 0 0,-24-8 0 0 0,30 3 0 0 0,6 0 0 0 0,48 14 0 0 0,-84-18 0 0 0,24-2 0 0 0,-23 0 0 0 0,66 7 0 0 0,-1 0 0 0 0,-73-6 0 0 0,-1 0 0 0 0,23 5 0 0 0,-26-4 0 0 0,-1 0 0 0 0,1 0 0 0 0,0-1 0 0 0,-1 0 0 0 0,1-1 0 0 0,0 0 0 0 0,14-2 0 0 0,6-2 0 0 0,0 2 0 0 0,0 1 0 0 0,0 1 0 0 0,0 1 0 0 0,34 7 0 0 0,62 1 0 0 0,53 6 0 0 0,-50-2 0 0 0,13-11 0 0 0,-58-6 0 0 0,68 10 0 0 0,-101-12 0 0 0,-11 0 0 0 0,47 3 0 0 0,-55 3 0 0 0,0-2 0 0 0,58-11 0 0 0,-39 4 0 0 0,-24 5 0 0 0,41-12 0 0 0,63-21 64 0 0,-122 35-64 0 0,0 0 0 0 0,0 1 0 0 0,1 0 0 0 0,-1 0 0 0 0,16 2 0 0 0,-17-1 0 0 0,1 1 0 0 0,-1-2 0 0 0,1 1 0 0 0,-1-1 0 0 0,1 0 0 0 0,-1 0 0 0 0,9-4 0 0 0,2-1 0 0 0,-1 0 0 0 0,1 1 0 0 0,0 1 0 0 0,0 1 0 0 0,1 0 0 0 0,-1 1 0 0 0,1 1 0 0 0,20 2 0 0 0,-28 0 0 0 0,0-1 0 0 0,1 0 0 0 0,21-3 0 0 0,67-5 0 0 0,11-1 0 0 0,45-20 0 0 0,-71 8 0 0 0,32 6 0 0 0,29 15 0 0 0,-64 2 0 0 0,-73-2 0 0 0,2 0 0 0 0,-1 0 0 0 0,0 0 0 0 0,0 1 0 0 0,20 5 0 0 0,-14-3 0 0 0,1-1 0 0 0,-1 0 0 0 0,1-1 0 0 0,-1-1 0 0 0,27-3 0 0 0,-31 2 0 0 0,42-8 0 0 0,-35 5 0 0 0,-16 3 0 0 0,0 0 0 0 0,0 0 0 0 0,-1 1 0 0 0,1-1 0 0 0,0 1 0 0 0,0 0 0 0 0,0 0 0 0 0,3 0 0 0 0,68 6 0 0 0,-49-3 0 0 0,-1-2 0 0 0,25-1 0 0 0,-21 0 0 0 0,25-2 0 0 0,-35 0 0 0 0,0 2 0 0 0,-1 0 0 0 0,1 1 0 0 0,-1 0 0 0 0,19 5 0 0 0,-15-2 0 0 0,41 2 0 0 0,-55-6 0 0 0,5 0 0 0 0,-1 0 0 0 0,22-4 0 0 0,13-1 0 0 0,-37 5 0 0 0,0-1 0 0 0,-1 0 0 0 0,17-5 0 0 0,19-3 0 0 0,-22 8 0 0 0,31-8 0 0 0,45-6 0 0 0,-89 14 13 0 0,1 0-1 0 0,-1 1 1 0 0,0 1 0 0 0,0 0-1 0 0,13 2 1 0 0,8 1-9 0 0,29 7-20 0 0,-41-8 16 0 0,-12-2 0 0 0,-1 0 0 0 0,1-1 0 0 0,11 0 0 0 0,-5 0 0 0 0,-1 0 0 0 0,0 1 0 0 0,1 0 0 0 0,20 6 0 0 0,1-1 0 0 0,27-4 0 0 0,-26 3 0 0 0,38 0 0 0 0,-20-2 0 0 0,-35-2 0 0 0,-9-1 0 0 0,0 1 0 0 0,0-1 0 0 0,10 4 0 0 0,-13-4 0 0 0,1 1 0 0 0,-1-1 0 0 0,1 1 0 0 0,0-2 0 0 0,-1 1 0 0 0,10-2 0 0 0,13-1 0 0 0,-14 2 0 0 0,-11 1 0 0 0,-1-1 0 0 0,0 1 0 0 0,1 0 0 0 0,-1 0 0 0 0,0 0 0 0 0,0 0 0 0 0,1 1 0 0 0,-1-1 0 0 0,0 1 0 0 0,0-1 0 0 0,4 2 0 0 0,-3-1 0 0 0,0 0 0 0 0,-1-1 0 0 0,1 1 0 0 0,0-1 0 0 0,0 1 0 0 0,0-1 0 0 0,1 0 0 0 0,4-1 0 0 0,17 2 0 0 0,2-1 937 0 0,-24 0-915 0 0,0-1-1 0 0,0 1 0 0 0,0 0 0 0 0,1 0 0 0 0,-1 1 0 0 0,0-1 1 0 0,5 2-1 0 0,-7-2-99 0 0,0 0 0 0 0,0 0 0 0 0,0 0 0 0 0,0 0 0 0 0,0 0 0 0 0,0 0 0 0 0,0 0 0 0 0,0 0 0 0 0,0 0 0 0 0,0-1 0 0 0,-1 1 0 0 0,1 0 0 0 0,2-1 0 0 0,12-1 127 0 0,26 4 1879 0 0,-15-2-2292 0 0,-12 1-178 0 0,0-1-1 0 0,28-3 0 0 0,-31 0 543 0 0,1 2 0 0 0,17-1 0 0 0,-14-4 0 0 0,-14 5 0 0 0,1 0 0 0 0,-1 1 0 0 0,0-1 0 0 0,0 0 0 0 0,1 1 0 0 0,-1-1 0 0 0,1 1 0 0 0,-1 0 0 0 0,1-1 0 0 0,-1 1 0 0 0,0 0 0 0 0,1 0 0 0 0,-1 0 0 0 0,3 0 0 0 0,-4 0 0 0 0,1 0 0 0 0,-1 0 0 0 0,0 0 0 0 0,1 0 0 0 0,-1 0 0 0 0,1 0 0 0 0,-1 0 0 0 0,0 0 0 0 0,1 0 0 0 0,-1 0 0 0 0,0 0 0 0 0,1 0 0 0 0,-1 0 0 0 0,1 0 0 0 0,-1 0 0 0 0,0-1 0 0 0,1 1 0 0 0,-1 0 0 0 0,0 0 0 0 0,1 0 0 0 0,-1-1 0 0 0,0 1 0 0 0,0 0 0 0 0,1 0 0 0 0,-1-1 0 0 0,0 1 0 0 0,0 0 0 0 0,1-1 0 0 0,-1 1 0 0 0,0 0 0 0 0,0-1 0 0 0,0 1 0 0 0,1-1 0 0 0,-6 26 0 0 0,-16 55-8905 0 0,11-35 3954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43:31.638"/>
    </inkml:context>
    <inkml:brush xml:id="br0">
      <inkml:brushProperty name="width" value="0.1" units="cm"/>
      <inkml:brushProperty name="height" value="0.1" units="cm"/>
      <inkml:brushProperty name="color" value="#F4F91B"/>
    </inkml:brush>
  </inkml:definitions>
  <inkml:trace contextRef="#ctx0" brushRef="#br0">1 6 143 0 0,'7'-4'0'0'0,"3"2"0"0"0,-1 4 0 0 0,-2-2 0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43:35.077"/>
    </inkml:context>
    <inkml:brush xml:id="br0">
      <inkml:brushProperty name="width" value="0.1" units="cm"/>
      <inkml:brushProperty name="height" value="0.1" units="cm"/>
      <inkml:brushProperty name="color" value="#F4F91B"/>
    </inkml:brush>
  </inkml:definitions>
  <inkml:trace contextRef="#ctx0" brushRef="#br0">53 151 2959 0 0,'-10'-8'244'0'0,"2"3"-145"0"0,7 5 15 0 0,0 0 0 0 0,0-1 1 0 0,0 1-1 0 0,1 0 0 0 0,-1-1 0 0 0,0 1 0 0 0,0 0 1 0 0,0 0-1 0 0,0 0 0 0 0,0 0 0 0 0,0 0 0 0 0,0 0 0 0 0,0 0 1 0 0,0 1-1 0 0,-1-1 0 0 0,-10 0 836 0 0,11 0-921 0 0,1 0 0 0 0,0 0 0 0 0,0 0-1 0 0,-1 0 1 0 0,1 0 0 0 0,0 0-1 0 0,0 0 1 0 0,0 0 0 0 0,-1 0 0 0 0,1 0-1 0 0,0 0 1 0 0,0 0 0 0 0,-1 0-1 0 0,1 0 1 0 0,0 0 0 0 0,0 0 0 0 0,0 0-1 0 0,-1 0 1 0 0,1 0 0 0 0,0 0-1 0 0,0 1 1 0 0,0-1 0 0 0,0 0-1 0 0,-1 0 1 0 0,1 0 0 0 0,0 0 0 0 0,0 1-1 0 0,0-1 1 0 0,0 0 0 0 0,0 0-1 0 0,0 0 1 0 0,-1 1 0 0 0,1-1 0 0 0,0 0-1 0 0,0 0 1 0 0,0 0 0 0 0,0 1-1 0 0,0-1 1 0 0,0 0 0 0 0,0 0 0 0 0,0 1-1 0 0,1 2 1056 0 0,5-7-54 0 0,-3 2-829 0 0,1 0-1 0 0,-1 0 0 0 0,0 0 0 0 0,1 0 0 0 0,-1 1 1 0 0,1-1-1 0 0,0 1 0 0 0,-1 0 0 0 0,1 0 1 0 0,6-1-1 0 0,23-7 739 0 0,-29 6-842 0 0,1 1 0 0 0,0 0 0 0 0,-1 1 0 0 0,1-1 0 0 0,0 1 0 0 0,0 0 1 0 0,0 0-1 0 0,0 0 0 0 0,0 0 0 0 0,0 1 0 0 0,0 0 0 0 0,0 0 0 0 0,6 2 1 0 0,-4-2 37 0 0,1 0 1 0 0,-1-1-1 0 0,0 1 1 0 0,1-1-1 0 0,-1-1 1 0 0,0 1-1 0 0,0-1 1 0 0,0-1 0 0 0,0 1-1 0 0,0-1 1 0 0,10-6-1 0 0,22-14 591 0 0,-32 18-510 0 0,1 0 0 0 0,-1 1 0 0 0,1 0 0 0 0,0 0 0 0 0,0 1 0 0 0,1 0 0 0 0,9-2 0 0 0,-8 3-102 0 0,-7 1-82 0 0,0 1 0 0 0,1-1 0 0 0,-1 0 0 0 0,0 0 0 0 0,0 0 0 0 0,0 0 0 0 0,0 0 0 0 0,3-3 0 0 0,-4 3 16 0 0,1 0-1 0 0,-1 0 1 0 0,1 0 0 0 0,-1 1-1 0 0,1-1 1 0 0,0 1-1 0 0,-1-1 1 0 0,1 1 0 0 0,4 0-1 0 0,9-1-288 0 0,-13 1 308 0 0,1 1 1 0 0,-1 0-1 0 0,1 0 0 0 0,-1 0 1 0 0,1 0-1 0 0,-1 0 0 0 0,0 1 1 0 0,1-1-1 0 0,2 3 0 0 0,2 1-47 0 0,0 0 1 0 0,0-1-1 0 0,0 0 0 0 0,0-1 0 0 0,17 6 1 0 0,7 1 5 0 0,8 3 41 0 0,-29-10-32 0 0,0 0-1 0 0,-1 0 0 0 0,16 9 0 0 0,-19-9-14 0 0,0-1-1 0 0,0 1 1 0 0,0-1-1 0 0,1 0 1 0 0,-1-1-1 0 0,1 0 1 0 0,-1 0-1 0 0,14 0 1 0 0,0 0-8 0 0,45 6 42 0 0,-52-7-53 0 0,-1 1 1 0 0,0 0 0 0 0,0 1 0 0 0,0 1-1 0 0,21 6 1 0 0,-24-6 5 0 0,-1-1-1 0 0,0-1 0 0 0,0 0 1 0 0,1 0-1 0 0,-1-1 1 0 0,0 0-1 0 0,1-1 0 0 0,-1 0 1 0 0,12-2-1 0 0,-17 2-6 0 0,1 1 0 0 0,-1-1 0 0 0,0 1 0 0 0,0 1 0 0 0,1-1 0 0 0,-1 0 0 0 0,0 1 0 0 0,1 0 0 0 0,-1 0 0 0 0,0 0 0 0 0,0 1 0 0 0,0-1 0 0 0,7 5 0 0 0,-9-5 0 0 0,1-1 0 0 0,-1 1 0 0 0,0 0 0 0 0,0-1 0 0 0,0 0 0 0 0,0 1 0 0 0,5-1 0 0 0,-6 0 0 0 0,1 0 0 0 0,0 0 0 0 0,0 0 0 0 0,0 0 0 0 0,0 0 0 0 0,-1 1 0 0 0,1-1 0 0 0,0 1 0 0 0,0 0 0 0 0,-1-1 0 0 0,1 1 0 0 0,2 1 0 0 0,1 1 0 0 0,1-1 0 0 0,0 0 0 0 0,-1 0 0 0 0,1 0 0 0 0,0-1 0 0 0,0 0 0 0 0,0 0 0 0 0,0-1 0 0 0,10 1 0 0 0,-8-2 0 0 0,-1 0 0 0 0,0 0 0 0 0,13-3 0 0 0,7-2 0 0 0,-9 8 0 0 0,-16-2 0 0 0,-1 1 0 0 0,1-1 0 0 0,0 1 0 0 0,0-1 0 0 0,0 0 0 0 0,0 0 0 0 0,0 0 0 0 0,0 0 0 0 0,0 0 0 0 0,2-1 0 0 0,18 0 0 0 0,1 1 0 0 0,-14-1 0 0 0,0 1 0 0 0,1 0 0 0 0,-1 0 0 0 0,0 1 0 0 0,1 0 0 0 0,15 5 0 0 0,0-1 0 0 0,-21-5 0 0 0,-1-1 0 0 0,1 0 0 0 0,-1 0 0 0 0,0 0 0 0 0,0-1 0 0 0,0 1 0 0 0,1-1 0 0 0,-1 1 0 0 0,-1-1 0 0 0,6-4 0 0 0,21-12 54 0 0,-28 18-64 0 0,-1-1 0 0 0,1 1 0 0 0,-1 0 0 0 0,1 0 1 0 0,-1 0-1 0 0,1 0 0 0 0,0 0 0 0 0,-1 0 1 0 0,1 0-1 0 0,-1 0 0 0 0,1 0 0 0 0,-1 0 0 0 0,1 0 1 0 0,-1 1-1 0 0,1-1 0 0 0,-1 0 0 0 0,1 0 1 0 0,-1 1-1 0 0,1-1 0 0 0,-1 0 0 0 0,1 0 0 0 0,-1 1 1 0 0,1-1-1 0 0,-1 0 0 0 0,0 1 0 0 0,1-1 1 0 0,-1 1-1 0 0,1 0 0 0 0,11 12-1965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8:35.104"/>
    </inkml:context>
    <inkml:brush xml:id="br0">
      <inkml:brushProperty name="width" value="0.1" units="cm"/>
      <inkml:brushProperty name="height" value="0.1" units="cm"/>
      <inkml:brushProperty name="color" value="#E71224"/>
    </inkml:brush>
  </inkml:definitions>
  <inkml:trace contextRef="#ctx0" brushRef="#br0">703 88 27791 0 0,'-74'-3'1273'0'0,"59"2"423"0"0,8 0-1604 0 0,-30-3-81 0 0,-75-10-11 0 0,63 8 0 0 0,-1 0 0 0 0,4 0 0 0 0,3 1 0 0 0,2 1 0 0 0,4-2 0 0 0,-3-2 0 0 0,2-2 0 0 0,2 3 0 0 0,0 3 0 0 0,-6 2 0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43:36.948"/>
    </inkml:context>
    <inkml:brush xml:id="br0">
      <inkml:brushProperty name="width" value="0.1" units="cm"/>
      <inkml:brushProperty name="height" value="0.1" units="cm"/>
      <inkml:brushProperty name="color" value="#F4F91B"/>
    </inkml:brush>
  </inkml:definitions>
  <inkml:trace contextRef="#ctx0" brushRef="#br0">0 22 2271 0 0,'1'-2'206'0'0,"0"1"-1"0"0,0-1 1 0 0,1 0-1 0 0,-1 1 0 0 0,0-1 1 0 0,1 1-1 0 0,-1 0 1 0 0,1-1-1 0 0,-1 1 0 0 0,1 0 1 0 0,-1 0-1 0 0,1 0 1 0 0,0 0-1 0 0,0 0 0 0 0,2 0 1 0 0,-3 1-104 0 0,0 0 0 0 0,0 0-1 0 0,0 0 1 0 0,-1 0 0 0 0,1 0 0 0 0,0 0 0 0 0,0 1 0 0 0,0-1 0 0 0,0 0 0 0 0,-1 1 0 0 0,1-1-1 0 0,0 1 1 0 0,0-1 0 0 0,-1 0 0 0 0,1 1 0 0 0,0 0 0 0 0,-1-1 0 0 0,1 1 0 0 0,0-1 0 0 0,-1 1-1 0 0,1 0 1 0 0,-1 0 0 0 0,1-1 0 0 0,-1 1 0 0 0,1 0 0 0 0,-1 0 0 0 0,0 0 0 0 0,1-1 0 0 0,-1 1-1 0 0,0 0 1 0 0,0 0 0 0 0,0 0 0 0 0,1 1 0 0 0,1 8 140 0 0,8 21 441 0 0,-9-30-615 0 0,-1 1-1 0 0,1 0 0 0 0,0-1 1 0 0,0 0-1 0 0,0 1 1 0 0,0-1-1 0 0,0 1 1 0 0,0-1-1 0 0,0 0 0 0 0,0 0 1 0 0,0 0-1 0 0,1 1 1 0 0,-1-1-1 0 0,0 0 1 0 0,3 1-1 0 0,9-1 681 0 0,-12-1-703 0 0,0-1 1 0 0,0 1 0 0 0,0 0 0 0 0,0 0 0 0 0,1 0 0 0 0,-1 1-1 0 0,0-1 1 0 0,-1 0 0 0 0,1 0 0 0 0,0 0 0 0 0,0 1 0 0 0,0-1-1 0 0,1 1 1 0 0,1-1 41 0 0,0 0 0 0 0,0 0 0 0 0,-1 0 0 0 0,1-1 0 0 0,0 1 0 0 0,-1-1 0 0 0,1 0 0 0 0,0 1 0 0 0,-1-1 0 0 0,1-1 0 0 0,2 0 0 0 0,1-1 85 0 0,-1 2-44 0 0,1 0-1 0 0,-1 0 0 0 0,1 0 1 0 0,-1 1-1 0 0,11 0 0 0 0,11-1 189 0 0,-19 1-230 0 0,0-1 0 0 0,1 1 0 0 0,-1 0 0 0 0,0 1 0 0 0,0-1 0 0 0,0 2 0 0 0,15 3 0 0 0,-19-4-54 0 0,0 0-1 0 0,0-1 0 0 0,1 1 1 0 0,-1-1-1 0 0,0 0 1 0 0,0 0-1 0 0,0-1 0 0 0,0 1 1 0 0,6-2-1 0 0,-4 1 28 0 0,-1 0 0 0 0,1 0 0 0 0,0 1 0 0 0,6 0 1 0 0,-4 0 26 0 0,-1-1 0 0 0,1 0 0 0 0,-1 0 0 0 0,0 0 1 0 0,9-3-1 0 0,20-3 147 0 0,-13 4-84 0 0,-16 2-28 0 0,1 0 1 0 0,-1 0-1 0 0,0 1 1 0 0,9 0-1 0 0,124 3-675 0 0,-85-4 800 0 0,-41 1-239 0 0,-8 0 0 0 0,0-1 0 0 0,0 1 0 0 0,0 0 0 0 0,0 1 1 0 0,0 0-1 0 0,0 0 0 0 0,10 3 0 0 0,-11-2 8 0 0,0 0 0 0 0,0-1 0 0 0,0 0 0 0 0,0 0 0 0 0,0 0-1 0 0,1-1 1 0 0,-1 1 0 0 0,8-2 0 0 0,26 4 70 0 0,-31-2-62 0 0,0 0 1 0 0,0-1-1 0 0,-1 0 0 0 0,1 0 0 0 0,0-1 1 0 0,10-2-1 0 0,23-1 6 0 0,14-5 88 0 0,-49 9-110 0 0,0 0-1 0 0,0 0 0 0 0,0-1 1 0 0,0 0-1 0 0,0 0 1 0 0,0 0-1 0 0,0-1 0 0 0,-1 0 1 0 0,7-2-1 0 0,12-2-6 0 0,-20 4 24 0 0,0 1 0 0 0,0-1 1 0 0,0 1-1 0 0,0 0 0 0 0,1 0 0 0 0,-1 1 0 0 0,0-1 0 0 0,0 1 0 0 0,1 0 1 0 0,-1 0-1 0 0,7 1 0 0 0,6 0 34 0 0,10 4-35 0 0,-19-5-24 0 0,1 1-1 0 0,-1 0 1 0 0,0 0 0 0 0,0 1-1 0 0,0 0 1 0 0,15 6 0 0 0,-11-1-1278 0 0,-11-6 1380 0 0,1 0-1 0 0,-1 0 0 0 0,1 0 0 0 0,0 0 1 0 0,0 0-1 0 0,-1-1 0 0 0,1 1 0 0 0,0 0 1 0 0,0-1-1 0 0,0 0 0 0 0,0 1 0 0 0,0-1 1 0 0,2 0-1 0 0,-1 1-97 0 0,0-1-1 0 0,0 1 1 0 0,0 0 0 0 0,0-1-1 0 0,0 1 1 0 0,0 1 0 0 0,0-1 0 0 0,5 3-1 0 0,-5-2-9 0 0,0-1 0 0 0,0 1 0 0 0,0-1 0 0 0,0 0 0 0 0,0 0 0 0 0,1 0 0 0 0,-1 0-1 0 0,0 0 1 0 0,4 0 0 0 0,2-1-1116 0 0,-8 0 1209 0 0,0 0-1 0 0,0 1 1 0 0,0-1 0 0 0,1 0-1 0 0,-1 0 1 0 0,0-1-1 0 0,0 1 1 0 0,0 0 0 0 0,0 0-1 0 0,0 0 1 0 0,2-1 0 0 0,-2 0-82 0 0,-1 1 0 0 0,1-1 0 0 0,-1 0 0 0 0,0 1 0 0 0,1-1 0 0 0,-1 0 0 0 0,0 1 0 0 0,1-1 0 0 0,-1 0 0 0 0,0 1 0 0 0,0-1 0 0 0,0 0 0 0 0,0 1 0 0 0,0-1 0 0 0,1 0 0 0 0,-1 0 0 0 0,0 1 0 0 0,-1-1 0 0 0,1 0 0 0 0,0 1 0 0 0,0-1 0 0 0,0 0 1 0 0,0 1-1 0 0,-1-2 0 0 0,1 0-646 0 0,-4-16 638 0 0,-1 10-1222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43:41.864"/>
    </inkml:context>
    <inkml:brush xml:id="br0">
      <inkml:brushProperty name="width" value="0.1" units="cm"/>
      <inkml:brushProperty name="height" value="0.1" units="cm"/>
      <inkml:brushProperty name="color" value="#F4F91B"/>
    </inkml:brush>
  </inkml:definitions>
  <inkml:trace contextRef="#ctx0" brushRef="#br0">1 83 919 0 0,'0'-4'-107'0'0,"1"-19"841"0"0,-1 23-665 0 0,1-1 0 0 0,-1 0 1 0 0,0 0-1 0 0,0 1 0 0 0,0-1 1 0 0,1 0-1 0 0,-1 1 0 0 0,0-1 1 0 0,1 0-1 0 0,-1 1 1 0 0,0-1-1 0 0,1 0 0 0 0,-1 1 1 0 0,1-1-1 0 0,-1 1 0 0 0,1-1 1 0 0,-1 1-1 0 0,1-1 0 0 0,0 1 1 0 0,-1-1-1 0 0,1 1 0 0 0,0 0 1 0 0,-1-1-1 0 0,2 1 0 0 0,-2-1-29 0 0,1 1-1 0 0,-1 0 0 0 0,1 0 0 0 0,-1 0 0 0 0,1-1 0 0 0,0 1 0 0 0,-1 0 0 0 0,1 0 0 0 0,-1 0 0 0 0,1 0 0 0 0,-1 0 0 0 0,1 0 0 0 0,-1 0 0 0 0,1 0 0 0 0,-1 1 0 0 0,1-1 0 0 0,-1 0 0 0 0,2 0 0 0 0,1 13 435 0 0,-2 8 490 0 0,1 4 816 0 0,18-46 820 0 0,-10 7-2045 0 0,-7 10-453 0 0,1-1 0 0 0,-1 1 0 0 0,1-1-1 0 0,0 1 1 0 0,0 0 0 0 0,0 1 0 0 0,0-1-1 0 0,1 1 1 0 0,0-1 0 0 0,-1 2 0 0 0,11-6-1 0 0,-2 2 36 0 0,-11 5-106 0 0,1-1 0 0 0,-1 1 1 0 0,0 0-1 0 0,0 1 1 0 0,1-1-1 0 0,-1 0 0 0 0,0 1 1 0 0,1-1-1 0 0,-1 1 1 0 0,0 0-1 0 0,1-1 0 0 0,-1 1 1 0 0,5 1-1 0 0,58 3 1305 0 0,-62-4-1265 0 0,0 0-1 0 0,0 1 0 0 0,0 0 1 0 0,0 0-1 0 0,0 0 0 0 0,0 0 1 0 0,0 0-1 0 0,4 2 0 0 0,-5-2-34 0 0,0 1-1 0 0,0-1 0 0 0,1 0 0 0 0,-1-1 1 0 0,0 1-1 0 0,1 0 0 0 0,-1-1 0 0 0,0 1 1 0 0,1-1-1 0 0,-1 0 0 0 0,1 1 0 0 0,-1-1 1 0 0,5-1-1 0 0,-3 1 25 0 0,0-1-1 0 0,1 1 1 0 0,-1 0 0 0 0,0 0-1 0 0,0 1 1 0 0,5 0-1 0 0,20 1 245 0 0,-27-2-274 0 0,1 0 1 0 0,-1 0-1 0 0,1 1 0 0 0,0-1 0 0 0,-1 1 0 0 0,1 0 1 0 0,-1-1-1 0 0,0 1 0 0 0,1 0 0 0 0,-1 0 0 0 0,4 3 1 0 0,14 5 110 0 0,-17-8-115 0 0,1-1 0 0 0,0 1 0 0 0,0-1 0 0 0,0 1 0 0 0,6-2-1 0 0,-1 1 44 0 0,-7 0-56 0 0,0 1 0 0 0,1-1-1 0 0,-1 1 1 0 0,0-1-1 0 0,0 1 1 0 0,0 0 0 0 0,0 0-1 0 0,4 2 1 0 0,-4-2 9 0 0,0 0 1 0 0,1 0-1 0 0,-1 0 0 0 0,0 0 1 0 0,1 0-1 0 0,-1 0 0 0 0,0-1 1 0 0,6 1-1 0 0,0 0 20 0 0,-1 0 1 0 0,1 1-1 0 0,0-1 0 0 0,10 5 1 0 0,8 2 586 0 0,-5-6 718 0 0,-18-2-1288 0 0,-1 0 0 0 0,1 0 0 0 0,0 1 0 0 0,0-1 0 0 0,0 1 0 0 0,0 0 0 0 0,0-1 0 0 0,0 1 1 0 0,3 2-1 0 0,-4-2-47 0 0,1 0 1 0 0,0 0 0 0 0,0-1 0 0 0,-1 1 0 0 0,1-1-1 0 0,0 0 1 0 0,0 0 0 0 0,0 0 0 0 0,0 0-1 0 0,-1 0 1 0 0,1 0 0 0 0,4-2 0 0 0,14 0 109 0 0,-14 2-120 0 0,0 0 0 0 0,0 0 0 0 0,0-1 0 0 0,0 0 1 0 0,0-1-1 0 0,-1 1 0 0 0,1-1 0 0 0,8-4 1 0 0,-11 5-171 0 0,0 0 1 0 0,0 0 0 0 0,0 0 0 0 0,0 1 0 0 0,0-1 0 0 0,0 1 0 0 0,0 0 0 0 0,1 0 0 0 0,3 1 0 0 0,23 0 156 0 0,-27-2 11 0 0,0 1 0 0 0,0 0 0 0 0,0 0 0 0 0,0 0 0 0 0,0 1 0 0 0,0-1 0 0 0,0 1 0 0 0,0 0 0 0 0,0 0 0 0 0,5 3 0 0 0,6-2 0 0 0,-14-2 0 0 0,1 0 0 0 0,0 0 0 0 0,-1 0 0 0 0,1 0 0 0 0,0 0 0 0 0,-1 1 0 0 0,1-1 0 0 0,-1 1 0 0 0,3 0 0 0 0,50 21 0 0 0,-37-17 0 0 0,3 1 0 0 0,-17-4 0 0 0,1 0 0 0 0,-1-1 0 0 0,1 1 0 0 0,0-1 0 0 0,0 1 0 0 0,-1-1 0 0 0,1 0 0 0 0,0 0 0 0 0,0-1 0 0 0,0 1 0 0 0,0-1 0 0 0,6 0 0 0 0,-9 0 0 0 0,-1 0 0 0 0,1 0 0 0 0,0 0 0 0 0,-1 0 0 0 0,1 0 0 0 0,0 0 0 0 0,0 0 0 0 0,-1 1 0 0 0,1-1 0 0 0,0 0 0 0 0,-1 0 0 0 0,1 1 0 0 0,-1-1 0 0 0,1 0 0 0 0,0 1 0 0 0,-1-1 0 0 0,1 0 0 0 0,-1 1 0 0 0,1 0 0 0 0,0-1 0 0 0,-1 1 0 0 0,1-1 0 0 0,-1 1 0 0 0,1-1 0 0 0,0 1 0 0 0,-1-1 0 0 0,1 0 0 0 0,-1 1 0 0 0,1-1 0 0 0,0 0 0 0 0,-1 0 0 0 0,1 0 0 0 0,-1 1 0 0 0,1-1 0 0 0,0 0 0 0 0,-1 0 0 0 0,1 0 0 0 0,0 0 0 0 0,-1 0 0 0 0,1 0 0 0 0,0 0 0 0 0,-1 0 0 0 0,1 0 0 0 0,0 0 0 0 0,0-1 0 0 0,1 1 0 0 0,-1 0 0 0 0,1-1 0 0 0,-1 1 0 0 0,1 0 0 0 0,-1 0 0 0 0,1 0 0 0 0,-1 1 0 0 0,1-1 0 0 0,-1 0 0 0 0,1 0 0 0 0,-1 1 0 0 0,1-1 0 0 0,-1 1 0 0 0,1 0 0 0 0,-1-1 0 0 0,0 1 0 0 0,1 0 0 0 0,0 1 0 0 0,0-1 0 0 0,-1 0 0 0 0,1 0 0 0 0,0-1 0 0 0,-1 1 0 0 0,1 0 0 0 0,0 0 0 0 0,-1-1 0 0 0,1 1 0 0 0,0-1 0 0 0,0 0 0 0 0,-1 0 0 0 0,1 1 0 0 0,3-1 0 0 0,-4 0 3 0 0,0 0-1 0 0,0 0 0 0 0,0 0 0 0 0,1 0 1 0 0,-1 0-1 0 0,0 0 0 0 0,0 1 1 0 0,0-1-1 0 0,0 1 0 0 0,0-1 1 0 0,0 1-1 0 0,2 0 0 0 0,-3 0 0 0 0,1-1 0 0 0,0 0 0 0 0,-1 1-1 0 0,1-1 1 0 0,0 1 0 0 0,-1-1 0 0 0,1 0 0 0 0,0 0-1 0 0,0 1 1 0 0,0-1 0 0 0,-1 0 0 0 0,1 0 0 0 0,0 0-1 0 0,0 0 1 0 0,0 0 0 0 0,-1 0 0 0 0,1 0-1 0 0,1 0 1 0 0,2 0-2 0 0,-4 1 0 0 0,0-1 0 0 0,0 0 0 0 0,0 0 0 0 0,1 0 0 0 0,-1 0 0 0 0,0 0 0 0 0,0 0 0 0 0,0 0 0 0 0,0 1 0 0 0,1-1 0 0 0,-1 0 0 0 0,0 0 0 0 0,0 0 0 0 0,0 0 0 0 0,1 0 0 0 0,-1 0 0 0 0,0 0 0 0 0,0 0 0 0 0,1 0 0 0 0,-1 0 0 0 0,0 0 0 0 0,0 0 0 0 0,0 0 0 0 0,1 0 0 0 0,-1-1 0 0 0,0 1 0 0 0,0 0 0 0 0,0 0 0 0 0,0 0 0 0 0,1 0 0 0 0,-1 0 0 0 0,0 0 0 0 0,0 0 0 0 0,0-1 0 0 0,0 1 0 0 0,1 0 0 0 0,-1 0 0 0 0,0 0 0 0 0,21-10 0 0 0,-15 5 7 0 0,-4 3-2 0 0,0 0 0 0 0,-1 1 0 0 0,1-1 1 0 0,0 0-1 0 0,-1 0 0 0 0,1 0 0 0 0,-1 0 1 0 0,0-1-1 0 0,0 1 0 0 0,1-3 0 0 0,1-2-5 0 0,0 0 0 0 0,-1-1 0 0 0,0 1 0 0 0,-1-1 0 0 0,2-15 0 0 0,-11 29-1190 0 0,5-2-156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43:43.059"/>
    </inkml:context>
    <inkml:brush xml:id="br0">
      <inkml:brushProperty name="width" value="0.1" units="cm"/>
      <inkml:brushProperty name="height" value="0.1" units="cm"/>
      <inkml:brushProperty name="color" value="#F4F91B"/>
    </inkml:brush>
  </inkml:definitions>
  <inkml:trace contextRef="#ctx0" brushRef="#br0">1 0 3367 0 0,'0'2'360'0'0,"0"0"424"0"0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43:44.085"/>
    </inkml:context>
    <inkml:brush xml:id="br0">
      <inkml:brushProperty name="width" value="0.1" units="cm"/>
      <inkml:brushProperty name="height" value="0.1" units="cm"/>
      <inkml:brushProperty name="color" value="#F4F91B"/>
    </inkml:brush>
  </inkml:definitions>
  <inkml:trace contextRef="#ctx0" brushRef="#br0">0 40 8927 0 0,'3'-4'128'0'0,"0"1"0"0"0,0 0-1 0 0,0 0 1 0 0,0 0-1 0 0,1 0 1 0 0,-1 1-1 0 0,1-1 1 0 0,-1 1 0 0 0,1 0-1 0 0,0 0 1 0 0,0 0-1 0 0,0 1 1 0 0,0-1-1 0 0,0 1 1 0 0,0 0 0 0 0,1 0-1 0 0,-1 1 1 0 0,6-1-1 0 0,8 1 282 0 0,0 1-1 0 0,-1 0 1 0 0,1 2-1 0 0,27 6 1 0 0,-33-6-264 0 0,1-1-1 0 0,0 0 1 0 0,19-1 0 0 0,-6-5-21 0 0,-23 3-94 0 0,1 1 0 0 0,-1-1 0 0 0,0 1 0 0 0,1-1 0 0 0,-1 1 0 0 0,1 0 0 0 0,-1 0 0 0 0,5 1 0 0 0,2 0 57 0 0,-1 0 0 0 0,1 0 1 0 0,0-1-1 0 0,15-2 0 0 0,22 1 147 0 0,-38 2-235 0 0,-2 0 14 0 0,1 0-1 0 0,-1-1 0 0 0,0 0 0 0 0,0 0 0 0 0,1-1 1 0 0,11-2-1 0 0,-1 0 20 0 0,2 0-11 0 0,-14 1 17 0 0,1 0-1 0 0,0 1 0 0 0,0 0 0 0 0,-1 0 1 0 0,1 1-1 0 0,0 0 0 0 0,0 0 0 0 0,11 2 1 0 0,10-1 42 0 0,6 6-39 0 0,-11-2-18 0 0,1 0-5 0 0,-19-4-11 0 0,0 1-1 0 0,0-1 1 0 0,1 0 0 0 0,-1-1-1 0 0,1 1 1 0 0,6-1-1 0 0,-7 1-6 0 0,1 1 0 0 0,-1 0 0 0 0,1 0 0 0 0,-1 1 0 0 0,0-1 0 0 0,0 1 0 0 0,0 0 0 0 0,6 5 0 0 0,-9-7 0 0 0,33 29 0 0 0,-30-24 0 0 0,0-1 0 0 0,0 0 0 0 0,1-1 0 0 0,0 1 0 0 0,0-1 0 0 0,0 0 0 0 0,0 0 0 0 0,1-1 0 0 0,6 3 0 0 0,1-4 9 0 0,0 0 1 0 0,0 0-1 0 0,25-2 0 0 0,-22 0 0 0 0,0 0 0 0 0,16 3 0 0 0,-23-2-1 0 0,0-1 0 0 0,0 0-1 0 0,0 0 1 0 0,0-1 0 0 0,13-3 0 0 0,14-1 9 0 0,-27 4-5 0 0,1-1-1 0 0,0 0 1 0 0,-1-1 0 0 0,14-5-1 0 0,12-3 75 0 0,0-1 119 0 0,-27 9-188 0 0,0 0 0 0 0,0 0-1 0 0,0 1 1 0 0,1 0 0 0 0,-1 0 0 0 0,11 1 0 0 0,7-1 5 0 0,-21 2-18 0 0,0-1 0 0 0,0 1 0 0 0,0 0 0 0 0,0 0 0 0 0,0 1 0 0 0,0 0-1 0 0,7 1 1 0 0,-5 0 1 0 0,1-1 0 0 0,0 0 0 0 0,0-1 0 0 0,-1 0 0 0 0,1 0 0 0 0,0-1 0 0 0,0 0 0 0 0,-1-1 0 0 0,12-3 0 0 0,21-2 9 0 0,7 5 61 0 0,-43 2-56 0 0,0 0 1 0 0,0 0-1 0 0,0 1 0 0 0,-1-1 1 0 0,10 3-1 0 0,17 2-18 0 0,1-4-1 0 0,17 0 0 0 0,12 3 64 0 0,-18-3-64 0 0,-23 0 0 0 0,0-1 0 0 0,-1-1 0 0 0,39-6 0 0 0,-44 4 80 0 0,1 0 0 0 0,-1 2-1 0 0,18-1 1 0 0,-20 1-38 0 0,-10 1-36 0 0,-1-1 0 0 0,1 1 0 0 0,-1 0 0 0 0,1 0 0 0 0,-1 0 0 0 0,1 0 0 0 0,-1 0 0 0 0,1 0 0 0 0,-1 1-1 0 0,1-1 1 0 0,-1 1 0 0 0,1-1 0 0 0,-1 1 0 0 0,1-1 0 0 0,2 2 0 0 0,-4-1-33 0 0,1-1 0 0 0,0 0 0 0 0,0 0 0 0 0,0 1 0 0 0,-1-1 0 0 0,1 0 0 0 0,0 0 0 0 0,0 0 0 0 0,0 0 0 0 0,0 0-1 0 0,0 0 1 0 0,-1 0 0 0 0,1 0 0 0 0,0 0 0 0 0,0 0 0 0 0,1-1 0 0 0,-2 1-17 0 0,1-1-1 0 0,-1 1 1 0 0,0 0-1 0 0,1 0 1 0 0,-1 0 0 0 0,0 0-1 0 0,1 0 1 0 0,-1 0-1 0 0,0 0 1 0 0,1-1-1 0 0,-1 1 1 0 0,0 0 0 0 0,1 0-1 0 0,-1 0 1 0 0,1 0-1 0 0,-1 1 1 0 0,0-1-1 0 0,1 0 1 0 0,-1 0 0 0 0,0 0-1 0 0,1 0 1 0 0,-1 0-1 0 0,0 0 1 0 0,1 0-1 0 0,-1 1 1 0 0,0-1 0 0 0,1 0-1 0 0,-1 0 1 0 0,0 0-1 0 0,0 1 1 0 0,1-1-1 0 0,-1 0 1 0 0,0 0 0 0 0,0 1-1 0 0,0-1 1 0 0,1 0-1 0 0,-1 1 1 0 0,0-1-1 0 0,0 0 1 0 0,0 1 0 0 0,0-1-1 0 0,1 0 1 0 0,-1 1-1 0 0,0-1 1 0 0,0 0-1 0 0,0 1 1 0 0,0-1 0 0 0,0 0-1 0 0,0 1 1 0 0,0-1-1 0 0,0 1 1 0 0,0-1-1 0 0,0 0 1 0 0,0 1 0 0 0,0-1-1 0 0,-1 0 1 0 0,1 1-1 0 0,0-1 1 0 0,0 10-3544 0 0,0-1-191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43:47.991"/>
    </inkml:context>
    <inkml:brush xml:id="br0">
      <inkml:brushProperty name="width" value="0.1" units="cm"/>
      <inkml:brushProperty name="height" value="0.1" units="cm"/>
      <inkml:brushProperty name="color" value="#F4F91B"/>
    </inkml:brush>
  </inkml:definitions>
  <inkml:trace contextRef="#ctx0" brushRef="#br0">1 30 4231 0 0,'1'-1'87'0'0,"0"0"0"0"0,0 0 0 0 0,0 0 0 0 0,1 0 0 0 0,-1 1 0 0 0,0-1 0 0 0,1 0 0 0 0,-1 0 0 0 0,0 1 0 0 0,1-1 0 0 0,-1 1 0 0 0,1 0 0 0 0,-1-1 0 0 0,1 1 0 0 0,1 0 0 0 0,30-7 1176 0 0,54-3-647 0 0,-69 9-242 0 0,12-1 549 0 0,37 3 0 0 0,-56 0-774 0 0,0 1-1 0 0,0 0 1 0 0,-1 1-1 0 0,1 0 1 0 0,0 1-1 0 0,-1 0 1 0 0,0 0-1 0 0,0 1 1 0 0,10 7-1 0 0,-16-9-108 0 0,0-1-1 0 0,1 0 1 0 0,-1 0-1 0 0,1 0 1 0 0,0 0-1 0 0,0-1 1 0 0,9 2-1 0 0,38 1 466 0 0,-38-3-298 0 0,0 0 13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43:49.735"/>
    </inkml:context>
    <inkml:brush xml:id="br0">
      <inkml:brushProperty name="width" value="0.1" units="cm"/>
      <inkml:brushProperty name="height" value="0.1" units="cm"/>
      <inkml:brushProperty name="color" value="#F4F91B"/>
    </inkml:brush>
  </inkml:definitions>
  <inkml:trace contextRef="#ctx0" brushRef="#br0">1 145 12207 0 0,'19'2'1400'0'0,"209"-10"-732"0"0,1 1-248 0 0,-86 11-302 0 0,-108-4-108 0 0,69 1-10 0 0,-29-1 152 0 0,-29-1-80 0 0,38-1 56 0 0,105-15 0 0 0,-154 11-130 0 0,28-3 15 0 0,29-2 135 0 0,-59 6-55 0 0,48-1-1 0 0,1 1-49 0 0,-31 1-22 0 0,-6 0-6 0 0,-24 2 5 0 0,-1 0 0 0 0,30 2 0 0 0,-24 1 6 0 0,-1-2 0 0 0,0 0 0 0 0,46-10 1 0 0,-32 5-15 0 0,0-3 35 0 0,-28 6-37 0 0,-1 0-1 0 0,22-1 0 0 0,12 0 29 0 0,-29 2-18 0 0,1 1 0 0 0,0 1-1 0 0,28 2 1 0 0,55 12-20 0 0,-81-11 0 0 0,28 0 0 0 0,-28-2 0 0 0,31 5 0 0 0,27 11 0 0 0,19-6 0 0 0,-82-9 11 0 0,1 0-1 0 0,0-1 1 0 0,22-2-1 0 0,15 1 12 0 0,16 0-22 0 0,-44-1 0 0 0,40 4 0 0 0,15 2 0 0 0,-70-5 0 0 0,-1 0 0 0 0,0 0 0 0 0,1 0 0 0 0,-1-1 0 0 0,0-1 0 0 0,1 1 0 0 0,7-4 0 0 0,-5 3 0 0 0,-1 0 0 0 0,0 0 0 0 0,18-1 0 0 0,16 1 0 0 0,26 2 0 0 0,-58 0 9 0 0,-1 0-1 0 0,19-3 0 0 0,-4 1 50 0 0,50-1 187 0 0,25-1 47 0 0,-77 2-229 0 0,39 4 0 0 0,-13 0-65 0 0,-36-3 40 0 0,0 0-1 0 0,-1-1 1 0 0,1 0 0 0 0,18-6-1 0 0,-23 7 7 0 0,0-1 0 0 0,0 2 0 0 0,13-1 0 0 0,4 0 530 0 0,-4 0-534 0 0,25 1 0 0 0,17 0-210 0 0,23-18 453 0 0,-12 16-59 0 0,-57 3-170 0 0,9 0-44 0 0,59-14 43 0 0,-74 11-53 0 0,0 1 0 0 0,18 0-1 0 0,-1 0 13 0 0,-18 0 13 0 0,0 2 1 0 0,-1-1-1 0 0,16 4 1 0 0,20 1-11 0 0,-30-5-13 0 0,150 5 60 0 0,28 16 2 0 0,-13-12-10 0 0,-157-9-37 0 0,42-4 0 0 0,6-1 23 0 0,-16 3-22 0 0,-32 0-3 0 0,0 2 1 0 0,40 4-1 0 0,-31-1-9 0 0,-17-1-213 0 0,27 5 0 0 0,91 25 607 0 0,-72-20-392 0 0,-36-8 20 0 0,28 8 0 0 0,-33-6-28 0 0,1-1 0 0 0,-1 0 0 0 0,1-2 0 0 0,40 2 0 0 0,-33-6 24 0 0,43-8-1 0 0,-7 0-6 0 0,10 6-17 0 0,-71 3 16 0 0,0 0 0 0 0,0 1 0 0 0,0-1 0 0 0,0 1 0 0 0,0-1 0 0 0,0 1 0 0 0,0 0 0 0 0,3 1 0 0 0,-5-2-88 0 0,0 1 1 0 0,0-1-1 0 0,0 1 1 0 0,-1 0-1 0 0,1-1 1 0 0,0 1-1 0 0,0 0 1 0 0,0-1-1 0 0,-1 1 0 0 0,1 0 1 0 0,0 0-1 0 0,-1 0 1 0 0,1 0-1 0 0,0-1 1 0 0,-1 1-1 0 0,0 0 1 0 0,1 0-1 0 0,-1 0 1 0 0,1 0-1 0 0,-1 0 1 0 0,0 0-1 0 0,0 0 1 0 0,0 1-1 0 0,1-1 1 0 0,-1 1-1 0 0,0 2-1580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43:58.644"/>
    </inkml:context>
    <inkml:brush xml:id="br0">
      <inkml:brushProperty name="width" value="0.1" units="cm"/>
      <inkml:brushProperty name="height" value="0.1" units="cm"/>
      <inkml:brushProperty name="color" value="#F4F91B"/>
    </inkml:brush>
  </inkml:definitions>
  <inkml:trace contextRef="#ctx0" brushRef="#br0">77 183 919 0 0,'0'-4'312'0'0,"-1"0"0"0"0,0 0 0 0 0,0 0 0 0 0,0 0 0 0 0,0 0 0 0 0,-1 0 0 0 0,1 0 0 0 0,-1 1 0 0 0,-2-5 0 0 0,3 6-165 0 0,0 0 0 0 0,0 0-1 0 0,-1 1 1 0 0,1-1 0 0 0,0 0-1 0 0,0 1 1 0 0,-1-1 0 0 0,1 1-1 0 0,-1 0 1 0 0,1-1 0 0 0,-1 1-1 0 0,0 0 1 0 0,0 0 0 0 0,1 0-1 0 0,-1 0 1 0 0,0 0 0 0 0,0 0-1 0 0,0 1 1 0 0,0-1 0 0 0,-3 0-1 0 0,4 1-69 0 0,0 0 0 0 0,1 0 0 0 0,-1 1-1 0 0,0-1 1 0 0,1 0 0 0 0,-1 0 0 0 0,0 1-1 0 0,1-1 1 0 0,-1 1 0 0 0,1-1 0 0 0,-1 0-1 0 0,1 1 1 0 0,-1-1 0 0 0,1 1 0 0 0,-1 0-1 0 0,-7 4 1311 0 0,-1-4 787 0 0,13-1-1103 0 0,-2 1-974 0 0,-1-1 0 0 0,1-1 1 0 0,0 1-1 0 0,-1 0 0 0 0,1 0 0 0 0,-1 0 0 0 0,1-1 0 0 0,0 1 0 0 0,-1-1 0 0 0,1 0 0 0 0,1 0 1 0 0,3-2 314 0 0,0 1 1 0 0,0 0-1 0 0,0 0 1 0 0,8 0-1 0 0,-3 1-168 0 0,1 0 0 0 0,-1 1 0 0 0,13 2 0 0 0,-15-1-151 0 0,0-1 0 0 0,0 1 1 0 0,0-1-1 0 0,0-1 0 0 0,0 0 0 0 0,16-3 0 0 0,23-12 357 0 0,-15 5-230 0 0,0 1-1 0 0,48-7 0 0 0,-20 10-219 0 0,65 1 0 0 0,-106 6 0 0 0,37 7 0 0 0,-32-3 13 0 0,-1-1 0 0 0,0-1 0 0 0,0-1-1 0 0,37-3 1 0 0,34-2-13 0 0,-93 4 0 0 0,6 0 7 0 0,0 0-1 0 0,0-1 0 0 0,1 0 1 0 0,-1 0-1 0 0,0-1 1 0 0,0 0-1 0 0,-1 0 0 0 0,1-1 1 0 0,12-5-1 0 0,-17 6-6 0 0,1 1 0 0 0,-1 0 0 0 0,1 0 0 0 0,-1 0 0 0 0,1 0 0 0 0,-1 0 0 0 0,1 1 0 0 0,0-1 0 0 0,-1 1 0 0 0,1 0 0 0 0,0 0 0 0 0,-1 1 0 0 0,8 1 0 0 0,-6-2 0 0 0,0 1 0 0 0,0-1 0 0 0,0 1 0 0 0,1-1 0 0 0,-1-1 0 0 0,7 0 0 0 0,-9 0 0 0 0,0 1 0 0 0,-1 0 0 0 0,1 0 0 0 0,-1 1 0 0 0,1-1 0 0 0,-1 1 0 0 0,1-1 0 0 0,-1 1 0 0 0,0 0 0 0 0,1-1 0 0 0,-1 1 0 0 0,0 1 0 0 0,1-1 0 0 0,-1 0 0 0 0,0 0 0 0 0,0 1 0 0 0,0-1 0 0 0,3 4 0 0 0,22 11 0 0 0,7-1 0 0 0,49 28 0 0 0,-60-29 0 0 0,-12-10 0 0 0,-1 0 0 0 0,1-1 0 0 0,-1 0 0 0 0,1 0 0 0 0,0-1 0 0 0,0-1 0 0 0,0 0 0 0 0,16 0 0 0 0,2 0 0 0 0,238 13 0 0 0,-194-13 0 0 0,15 1 0 0 0,33 6 64 0 0,88 12 54 0 0,127-15 84 0 0,-289-10-171 0 0,52-10 0 0 0,13-2 25 0 0,110 0-46 0 0,-156 6-9 0 0,-45 7 20 0 0,1 0 0 0 0,35-1 0 0 0,-34 5-21 0 0,193-6 0 0 0,-100-6 54 0 0,-54 5-44 0 0,99-7-10 0 0,-55 8 74 0 0,192-5 284 0 0,-248 10-358 0 0,61-11 0 0 0,-82 6-2 0 0,-21 4 5 0 0,0 1 0 0 0,0-1 1 0 0,12 0-1 0 0,48-2 25 0 0,-48 1-22 0 0,-1 2 1 0 0,0 0-1 0 0,26 3 0 0 0,-11 1-6 0 0,0-2 0 0 0,35-3 0 0 0,-57 2 0 0 0,-1 1 0 0 0,17 2 0 0 0,-16-1 0 0 0,1-1 0 0 0,15 0 0 0 0,87 0 0 0 0,50 1 0 0 0,-112 0 0 0 0,81 14 0 0 0,-100-12 23 0 0,41-1-1 0 0,-13-2-3 0 0,-26-1 15 0 0,0-2 0 0 0,0-1-1 0 0,58-14 1 0 0,-66 11-21 0 0,59-17 111 0 0,-48 11-44 0 0,-17 1-29 0 0,-38 37-8215 0 0,10-13 3645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44:07.991"/>
    </inkml:context>
    <inkml:brush xml:id="br0">
      <inkml:brushProperty name="width" value="0.1" units="cm"/>
      <inkml:brushProperty name="height" value="0.1" units="cm"/>
      <inkml:brushProperty name="color" value="#F4F91B"/>
    </inkml:brush>
  </inkml:definitions>
  <inkml:trace contextRef="#ctx0" brushRef="#br0">2 141 1375 0 0,'-1'9'2801'0'0,"1"-8"-2788"0"0,0-1 0 0 0,0 1 1 0 0,0 0-1 0 0,0 0 0 0 0,0 0 0 0 0,0-1 1 0 0,1 1-1 0 0,-1 0 0 0 0,0 0 0 0 0,0-1 0 0 0,1 1 1 0 0,-1 0-1 0 0,0-1 0 0 0,1 1 0 0 0,-1 0 0 0 0,1-1 1 0 0,-1 1-1 0 0,1-1 0 0 0,-1 1 0 0 0,1 0 0 0 0,0-1 1 0 0,-1 0-1 0 0,1 1 0 0 0,-1-1 0 0 0,2 1 0 0 0,4 2 745 0 0,-5-2-653 0 0,-1-1 0 0 0,1 0 1 0 0,-1 1-1 0 0,1-1 0 0 0,-1 0 0 0 0,1 0 1 0 0,-1 0-1 0 0,1 1 0 0 0,0-1 0 0 0,-1 0 1 0 0,1 0-1 0 0,-1 0 0 0 0,1 0 0 0 0,0 0 1 0 0,-1 0-1 0 0,1 0 0 0 0,-1 0 1 0 0,1 0-1 0 0,-1 0 0 0 0,2-1 0 0 0,13-1 434 0 0,0 1 0 0 0,0 0 0 0 0,0 1 0 0 0,0 1 0 0 0,-1 0 0 0 0,1 1 0 0 0,21 6 0 0 0,-16-4-88 0 0,-1-1 0 0 0,36 1-1 0 0,21-8 761 0 0,-46 2-867 0 0,-1 1 1 0 0,36 3-1 0 0,-27 2-93 0 0,0-3-1 0 0,0-1 0 0 0,0-1 1 0 0,50-9-1 0 0,54-5 602 0 0,-104 15-738 0 0,-26 1-95 0 0,0-1 1 0 0,19-3-1 0 0,-8 0 75 0 0,45 1 0 0 0,-43 3-23 0 0,37-6 1 0 0,9-5-32 0 0,-8 2 31 0 0,70-19-1 0 0,49-15 48 0 0,-151 36-105 0 0,108-15 48 0 0,-95 16-61 0 0,-19 1 0 0 0,-1 2 0 0 0,30 0 0 0 0,27 1 0 0 0,78-5 0 0 0,-90 0 0 0 0,2 0-8 0 0,-49 2 20 0 0,-1 2 0 0 0,1 1 0 0 0,-1 0 0 0 0,1 2 0 0 0,35 5 0 0 0,3 13-12 0 0,-44-13 0 0 0,0-1 0 0 0,23 4 0 0 0,47 6 0 0 0,59 7 0 0 0,-125-21 14 0 0,1-1 1 0 0,-1-1-1 0 0,39-7 0 0 0,-32 4-10 0 0,41-2-1 0 0,-28 6 3 0 0,-12-1 9 0 0,0 1-1 0 0,1 1 1 0 0,48 10-1 0 0,11 4-14 0 0,-56-10 0 0 0,9-1 21 0 0,-1-1 0 0 0,61-5 0 0 0,-85 1-20 0 0,87 3-1 0 0,-44-4 18 0 0,30-2 77 0 0,95 8 0 0 0,-148-2-57 0 0,-1-1-1 0 0,71-9 1 0 0,69-23-20 0 0,-162 28-21 0 0,2 1 23 0 0,1 1 0 0 0,19 0-1 0 0,16-2-14 0 0,-3-3 6 0 0,1 3 0 0 0,-1 1-1 0 0,1 3 1 0 0,0 2 0 0 0,51 9-1 0 0,-1 0-10 0 0,-37-5 0 0 0,78 4 0 0 0,-128-10-2 0 0,215 2 68 0 0,-176-4-66 0 0,100 13 0 0 0,-111-7 6 0 0,26 4 23 0 0,67-1 0 0 0,-1-8-29 0 0,-90 0 0 0 0,56 7 0 0 0,-21-1 0 0 0,172-11 0 0 0,-52-1 0 0 0,-34 2 0 0 0,-129 4 0 0 0,56 6 0 0 0,-33-1 0 0 0,-18-4 0 0 0,44-5 0 0 0,3 0 0 0 0,-70 4 11 0 0,-1-1 0 0 0,1-1-1 0 0,-1-1 1 0 0,1 0 0 0 0,25-8-1 0 0,-17 3 27 0 0,-23 7-36 0 0,1 1-1 0 0,-1-1 1 0 0,0 1 0 0 0,1 0-1 0 0,0 0 1 0 0,-1-1 0 0 0,1 1-1 0 0,-1 0 1 0 0,1 0 0 0 0,-1 0-1 0 0,1 1 1 0 0,2 0 0 0 0,-3-1-35 0 0,-1 1 0 0 0,1-1 0 0 0,-1 1 1 0 0,1 0-1 0 0,-1-1 0 0 0,0 1 1 0 0,1 0-1 0 0,-1 0 0 0 0,0-1 0 0 0,1 1 1 0 0,-1 0-1 0 0,0 0 0 0 0,0-1 1 0 0,0 1-1 0 0,0 0 0 0 0,0 0 1 0 0,0 0-1 0 0,0-1 0 0 0,0 1 0 0 0,0 0 1 0 0,0 0-1 0 0,0-1 0 0 0,0 1 1 0 0,0 0-1 0 0,-1 0 0 0 0,1 0 0 0 0,0-1 1 0 0,-1 1-1 0 0,1 0 0 0 0,-1-1 1 0 0,0 2-1 0 0,-15 21-2280 0 0,16-23 2247 0 0,-13 15-1503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44:21.152"/>
    </inkml:context>
    <inkml:brush xml:id="br0">
      <inkml:brushProperty name="width" value="0.1" units="cm"/>
      <inkml:brushProperty name="height" value="0.1" units="cm"/>
      <inkml:brushProperty name="color" value="#F4F91B"/>
    </inkml:brush>
  </inkml:definitions>
  <inkml:trace contextRef="#ctx0" brushRef="#br0">3 9 1375 0 0,'-1'13'3869'0'0,"0"-11"-3722"0"0,1 1 0 0 0,0-1 0 0 0,0 1 0 0 0,0-1 0 0 0,0 1 0 0 0,0-1-1 0 0,1 4 1 0 0,-1-5-121 0 0,1 0 0 0 0,-1 0-1 0 0,1 0 1 0 0,-1 0-1 0 0,1 0 1 0 0,0 0 0 0 0,-1 0-1 0 0,1 0 1 0 0,0 0 0 0 0,0 0-1 0 0,0 0 1 0 0,0-1 0 0 0,0 1-1 0 0,0 0 1 0 0,0-1 0 0 0,0 1-1 0 0,0-1 1 0 0,0 1-1 0 0,0-1 1 0 0,0 1 0 0 0,1-1-1 0 0,24 7 803 0 0,-1-2 0 0 0,1-1 0 0 0,0-1 0 0 0,41-1 0 0 0,-23-1-448 0 0,-7-1 106 0 0,1-2-1 0 0,-1-2 0 0 0,53-12 0 0 0,-64 11-242 0 0,-9 2-99 0 0,1 1 0 0 0,-1 1 0 0 0,1 0 0 0 0,0 1 0 0 0,-1 1 0 0 0,1 1 0 0 0,17 3 0 0 0,19 8 264 0 0,-42-10-289 0 0,0 0 0 0 0,0-1 1 0 0,1 0-1 0 0,-1-1 0 0 0,1-1 0 0 0,0 0 0 0 0,-1-1 0 0 0,18-3 0 0 0,4-1 161 0 0,-11 0-99 0 0,1 2-1 0 0,25 0 1 0 0,107-5 29 0 0,-25-3-82 0 0,-97 7-110 0 0,-19 1 4 0 0,0 1 0 0 0,1 0 0 0 0,-1 2-1 0 0,0-1 1 0 0,0 2 0 0 0,1 0 0 0 0,22 5-1 0 0,-25-3-5 0 0,1-1 0 0 0,0 0 1 0 0,0-1-1 0 0,27-1 0 0 0,-20-1 8 0 0,27 4-1 0 0,111 9 74 0 0,-120-10-76 0 0,92 0 43 0 0,-99-2-54 0 0,27 1-10 0 0,-8-3 0 0 0,-13 0 0 0 0,63 5 64 0 0,-58-2-15 0 0,0-2 0 0 0,0-2 0 0 0,0-2 0 0 0,63-14 1 0 0,-57 2-4 0 0,-42 14-43 0 0,0-1 0 0 0,0 2 0 0 0,0-1-1 0 0,1 1 1 0 0,-1 1 0 0 0,1-1 0 0 0,0 1 0 0 0,-1 0-1 0 0,13 1 1 0 0,-12 1-176 0 0,0 1 0 0 0,0 0 0 0 0,0 1 0 0 0,8 3 0 0 0,-8-3-1209 0 0,0 0-1 0 0,0-1 0 0 0,0 0 0 0 0,11 2 1 0 0,1-2-3216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44:22.664"/>
    </inkml:context>
    <inkml:brush xml:id="br0">
      <inkml:brushProperty name="width" value="0.1" units="cm"/>
      <inkml:brushProperty name="height" value="0.1" units="cm"/>
      <inkml:brushProperty name="color" value="#F4F91B"/>
    </inkml:brush>
  </inkml:definitions>
  <inkml:trace contextRef="#ctx0" brushRef="#br0">1 113 2303 0 0,'21'-5'3466'0'0,"-16"4"-3052"0"0,0 0 0 0 0,0 0 0 0 0,1 0 0 0 0,-1 1 0 0 0,0 0 0 0 0,0 0 0 0 0,1 0 0 0 0,9 3 0 0 0,-8-2-235 0 0,-1 0 0 0 0,1-1 0 0 0,0 0 1 0 0,-1 0-1 0 0,11-1 0 0 0,9-5 450 0 0,-1-1-1 0 0,0-2 1 0 0,25-11-1 0 0,-49 20-609 0 0,12-5 348 0 0,0 1-1 0 0,17-3 1 0 0,0 0-51 0 0,-22 6-215 0 0,0 0 0 0 0,1 0-1 0 0,-1 1 1 0 0,1 0 0 0 0,-1 0 0 0 0,0 1-1 0 0,1 0 1 0 0,-1 0 0 0 0,0 1-1 0 0,0 0 1 0 0,0 1 0 0 0,10 4 0 0 0,38 9 371 0 0,53 3-104 0 0,-76-14-269 0 0,-20-2-52 0 0,1-1 1 0 0,17 0 0 0 0,-5-2 8 0 0,27 1 15 0 0,64-9 0 0 0,-109 7-75 0 0,36-5 215 0 0,82-22 0 0 0,-98 22 60 0 0,0 0-1 0 0,0 1 0 0 0,52-1 0 0 0,-52 5-879 0 0,19 1 728 0 0,0 1 0 0 0,87 16-1 0 0,-38-4-66 0 0,-50-7-65 0 0,-18-2 33 0 0,0-1-1 0 0,0-1 0 0 0,54-4 0 0 0,-59 0 13 0 0,25 1 1 0 0,-26 2-63 0 0,33-5 1 0 0,15-3-891 0 0,-29 4 1670 0 0,70 4 1 0 0,-18 12-615 0 0,-76-9-80 0 0,-14-4-56 0 0,-1 1-1 0 0,1 0 1 0 0,0-1 0 0 0,0 0-1 0 0,0 0 1 0 0,0 0 0 0 0,4 0-1 0 0,26-3 17 0 0,-24 2-8 0 0,-1 1 0 0 0,1-2 0 0 0,0 1 0 0 0,0-1 0 0 0,11-4 0 0 0,34-12 56 0 0,-26 9-64 0 0,-24 7 0 0 0,0 0 0 0 0,1 1 0 0 0,-1 0 0 0 0,0 0 0 0 0,1 0 0 0 0,-1 0 0 0 0,1 1 0 0 0,-1 0 0 0 0,6 0 0 0 0,13-1 0 0 0,-20 1 0 0 0,1 0 0 0 0,-1 0 0 0 0,0 1 0 0 0,0-1 0 0 0,0 1 0 0 0,1 0 0 0 0,-1 0 0 0 0,0 0 0 0 0,4 2 0 0 0,-4-2 0 0 0,1 1 0 0 0,-1-1 0 0 0,1 0 0 0 0,0 0 0 0 0,0 0 0 0 0,5 0 0 0 0,121 5-590 0 0,-56-8 1196 0 0,-65 2-606 0 0,0-1 0 0 0,0 0 0 0 0,-1-1 0 0 0,18-4 0 0 0,6-1 0 0 0,-22 5 0 0 0,0 0 0 0 0,0-1 0 0 0,0-1 0 0 0,0 1 0 0 0,0-1 0 0 0,-1-1 0 0 0,14-8 0 0 0,-21 13-308 0 0,-5 6-416 0 0,-7 6-778 0 0,-2-3-1225 0 0,8-3 1188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8:35.490"/>
    </inkml:context>
    <inkml:brush xml:id="br0">
      <inkml:brushProperty name="width" value="0.1" units="cm"/>
      <inkml:brushProperty name="height" value="0.1" units="cm"/>
      <inkml:brushProperty name="color" value="#E71224"/>
    </inkml:brush>
  </inkml:definitions>
  <inkml:trace contextRef="#ctx0" brushRef="#br0">2126 33 27903 0 0,'0'0'2801'0'0,"-7"-1"-2565"0"0,-29-4-209 0 0,6 2-17 0 0,-277-19 113 0 0,298 21-114 0 0,-30 2 46 0 0,4 2-33 0 0,-4 1 20 0 0,3 0-31 0 0,-10 2-11 0 0,-2 0 0 0 0,5-3-407 0 0,-11-1-1078 0 0,-14-1 3346 0 0,23-1-1814 0 0,-6-2-47 0 0,-1 0 0 0 0,-116-3 64 0 0,135 6-64 0 0,-11 2 0 0 0,3 0 0 0 0,12 0 11 0 0,16 0 31 0 0,-23 4-31 0 0,-6 1-11 0 0,-2 0 0 0 0,27-3-471 0 0,-20 3-963 0 0,-7 0 2895 0 0,8-3-1033 0 0,4-1-369 0 0,17-3-17 0 0,-24-2-31 0 0,-6-2-11 0 0,9 1 11 0 0,-1 1 31 0 0,0 1-20 0 0,1 2 20 0 0,0-3-31 0 0,3 2-11 0 0,1 4 0 0 0,1 0 0 0 0,-5-1 0 0 0,2-3 0 0 0,2 0 11 0 0,19-2 31 0 0,-21-1-31 0 0,-5 3-11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44:31.235"/>
    </inkml:context>
    <inkml:brush xml:id="br0">
      <inkml:brushProperty name="width" value="0.1" units="cm"/>
      <inkml:brushProperty name="height" value="0.1" units="cm"/>
      <inkml:brushProperty name="color" value="#F4F91B"/>
    </inkml:brush>
  </inkml:definitions>
  <inkml:trace contextRef="#ctx0" brushRef="#br0">116 75 1375 0 0,'-27'-18'4067'0'0,"21"14"-4214"0"0,4 3 298 0 0,1 0-1 0 0,-1 0 1 0 0,1 0-1 0 0,-1 0 0 0 0,0 1 1 0 0,1-1-1 0 0,-1 0 1 0 0,0 1-1 0 0,0 0 0 0 0,0-1 1 0 0,1 1-1 0 0,-1 0 1 0 0,0 0-1 0 0,0 0 0 0 0,0 0 1 0 0,1 0-1 0 0,-1 1 0 0 0,0-1 1 0 0,0 0-1 0 0,0 1 1 0 0,1-1-1 0 0,-1 1 0 0 0,0 0 1 0 0,1 0-1 0 0,-4 1 1 0 0,3 0 93 0 0,-1 0 0 0 0,0 0 0 0 0,0 0 0 0 0,1 0 1 0 0,-1 1-1 0 0,1-1 0 0 0,0 1 0 0 0,0-1 0 0 0,0 1 1 0 0,0 0-1 0 0,0 0 0 0 0,1 0 0 0 0,-1 0 0 0 0,0 3 1 0 0,1-6-256 0 0,1 1 1 0 0,0 0 0 0 0,0-1 0 0 0,0 1 0 0 0,-1 0 0 0 0,1-1-1 0 0,0 1 1 0 0,0 0 0 0 0,0-1 0 0 0,0 1 0 0 0,0 0 0 0 0,0-1-1 0 0,0 1 1 0 0,0 0 0 0 0,1 0 0 0 0,-1 0 0 0 0,7 3 694 0 0,5-7 1538 0 0,-8 3-2141 0 0,1 1 0 0 0,-1 0-1 0 0,0 0 1 0 0,1 0 0 0 0,4 2 0 0 0,4 1-70 0 0,-7-4-1 0 0,0 1-1 0 0,0-1 1 0 0,0-1 0 0 0,7 0 0 0 0,-7 0-6 0 0,89-4-4 0 0,22-3 0 0 0,-31-2 0 0 0,93-14 0 0 0,-57 7 0 0 0,100-2 0 0 0,-201 17 0 0 0,212 8 0 0 0,-61 1 0 0 0,-152-7 0 0 0,206 9 0 0 0,-11 4 0 0 0,-28-2 0 0 0,-68-2 0 0 0,127-7 0 0 0,-26-2 0 0 0,-34-5 0 0 0,-124 2 0 0 0,219-8 0 0 0,-5-2 64 0 0,90 16-64 0 0,-165-3 0 0 0,-87-2 0 0 0,25-4 64 0 0,2-1-64 0 0,-106 7 0 0 0,195-4 0 0 0,-43-8 63 0 0,199-7 56 0 0,-263 15-68 0 0,45 0 36 0 0,98 8-87 0 0,-254-4 0 0 0,56 0 0 0 0,189 4 0 0 0,-156 9 48 0 0,-52-6-32 0 0,-31-4-16 0 0,19 2 0 0 0,44 0 0 0 0,245 1 128 0 0,-191-15-64 0 0,-134 8-86 0 0,-1 1-1 0 0,1 0 0 0 0,-1 0 1 0 0,1 0-1 0 0,-1 1 0 0 0,1-1 1 0 0,0 0-1 0 0,-1 0 1 0 0,1 0-1 0 0,-1 0 0 0 0,1 0 1 0 0,-1 1-1 0 0,1-1 0 0 0,-1 0 1 0 0,1 0-1 0 0,-1 1 0 0 0,1-1 1 0 0,-1 0-1 0 0,0 1 1 0 0,1-1-1 0 0,-1 0 0 0 0,1 1 1 0 0,-1-1-1 0 0,0 1 0 0 0,0-1 1 0 0,1 1-1 0 0,-1-1 0 0 0,0 1 1 0 0,1-1-1 0 0,-1 1 1 0 0,0-1-1 0 0,0 1 0 0 0,0-1 1 0 0,0 1-1 0 0,0-1 0 0 0,0 1 1 0 0,0-1-1 0 0,0 1 0 0 0,0 0 1 0 0,0-1-1 0 0,0 1 1 0 0,0-1-1 0 0,0 1 0 0 0,0 0 1 0 0,-1 3-1104 0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44:39.319"/>
    </inkml:context>
    <inkml:brush xml:id="br0">
      <inkml:brushProperty name="width" value="0.1" units="cm"/>
      <inkml:brushProperty name="height" value="0.1" units="cm"/>
      <inkml:brushProperty name="color" value="#F4F91B"/>
    </inkml:brush>
  </inkml:definitions>
  <inkml:trace contextRef="#ctx0" brushRef="#br0">1 32 1375 0 0,'3'2'301'0'0,"-1"0"0"0"0,1 0 0 0 0,0-1 0 0 0,1 1 0 0 0,-1-1 0 0 0,5 2-1 0 0,5 2-232 0 0,-10-3 35 0 0,-1-1 0 0 0,1 0-1 0 0,0 0 1 0 0,0-1 0 0 0,0 1 0 0 0,0-1 0 0 0,1 1 0 0 0,-1-1 0 0 0,0 0-1 0 0,5 0 1 0 0,19 1 743 0 0,-24 0-735 0 0,1 0 0 0 0,-1 0 0 0 0,0 1 0 0 0,0-1 0 0 0,0 1 0 0 0,1 0 0 0 0,-2 0 0 0 0,1 0 0 0 0,5 5 0 0 0,17 11 446 0 0,-16-15-159 0 0,0 0 1 0 0,0 0-1 0 0,1-1 1 0 0,-1 0-1 0 0,18 1 1 0 0,5 1-64 0 0,-18-2-128 0 0,-1-1 0 0 0,1-1 0 0 0,25-2 0 0 0,6-1 68 0 0,-17 2-204 0 0,31-6 1 0 0,3 0 2 0 0,-43 5-55 0 0,28-7 0 0 0,3 0 7 0 0,63-1-26 0 0,-48-1 0 0 0,-22 2 0 0 0,-33 7 0 0 0,1-1 0 0 0,0 1 0 0 0,0 1 0 0 0,0 0 0 0 0,0 0 0 0 0,0 1 0 0 0,19 3 0 0 0,-18-2 0 0 0,0 0 0 0 0,0-1 0 0 0,0-1 0 0 0,0 1 0 0 0,18-5 0 0 0,17 0 0 0 0,75-11 0 0 0,-36 4 0 0 0,-41 9 31 0 0,49 3 0 0 0,-35 1-29 0 0,-39-1-2 0 0,-7 1 0 0 0,0-2 0 0 0,15-1 0 0 0,-14 1 0 0 0,0 1 0 0 0,0 0 0 0 0,-1 1 0 0 0,17 2 0 0 0,15 2 0 0 0,25 2 0 0 0,19 0 0 0 0,-24-5 0 0 0,-25-1 0 0 0,49-4 0 0 0,-66 2 0 0 0,28 1 0 0 0,-28 1 0 0 0,30-3 0 0 0,38-2 0 0 0,-27 3 0 0 0,-8-3 0 0 0,0 2 0 0 0,92 9 0 0 0,-122-4 0 0 0,1-2 0 0 0,27-2 0 0 0,23 0 0 0 0,64 2 0 0 0,142-1 0 0 0,-159-5 0 0 0,44 2 0 0 0,-47 7 0 0 0,136 3 0 0 0,73 8 0 0 0,-296-12 75 0 0,14 2 334 0 0,52 11-1 0 0,-80-13-574 0 0,32 3-1 0 0,-31-5-104 0 0,27 6-1 0 0,-6-1 272 0 0,65 3 0 0 0,-89-8 0 0 0,139-1 54 0 0,-108-5-27 0 0,-35 3-19 0 0,1 1 0 0 0,-1 0 0 0 0,0 0 0 0 0,1 1 0 0 0,17 3-1 0 0,-13 4-59 0 0,-19-7 51 0 0,1 0 0 0 0,-1 0-1 0 0,0 0 1 0 0,0 0 0 0 0,1 0-1 0 0,-1 0 1 0 0,0 0 0 0 0,0 0 0 0 0,1 1-1 0 0,-1-1 1 0 0,0 0 0 0 0,0 0-1 0 0,1 0 1 0 0,-1 0 0 0 0,0 1-1 0 0,0-1 1 0 0,0 0 0 0 0,0 0-1 0 0,1 0 1 0 0,-1 1 0 0 0,0-1-1 0 0,0 0 1 0 0,0 0 0 0 0,0 1 0 0 0,0-1-1 0 0,0 0 1 0 0,0 0 0 0 0,1 1-1 0 0,-1-1 1 0 0,0 0 0 0 0,0 0-1 0 0,0 1 1 0 0,0-1 0 0 0,0 0-1 0 0,0 0 1 0 0,0 1 0 0 0,0-1-1 0 0,0 0 1 0 0,-1 0 0 0 0,1 1 0 0 0,0-1-1 0 0,0 0 1 0 0,0 0 0 0 0,0 1-1 0 0,0-1 1 0 0,0 0 0 0 0,0 0-1 0 0,-1 1 1 0 0,1-1 0 0 0,0 0-1 0 0,0 0 1 0 0,0 0 0 0 0,-1 0-1 0 0,1 1 1 0 0,0-1 0 0 0,0 0 0 0 0,0 0-1 0 0,-1 0 1 0 0,1 0 0 0 0,0 0-1 0 0,0 1 1 0 0,-1-1 0 0 0,1 0-1 0 0,-7 3-62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44:41.296"/>
    </inkml:context>
    <inkml:brush xml:id="br0">
      <inkml:brushProperty name="width" value="0.1" units="cm"/>
      <inkml:brushProperty name="height" value="0.1" units="cm"/>
      <inkml:brushProperty name="color" value="#F4F91B"/>
    </inkml:brush>
  </inkml:definitions>
  <inkml:trace contextRef="#ctx0" brushRef="#br0">586 79 943 0 0,'-5'0'195'0'0,"-1"1"0"0"0,0 0 0 0 0,1 1 0 0 0,-1-1 0 0 0,1 1-1 0 0,-7 3 1 0 0,-9 3 555 0 0,9-5-128 0 0,1 0 1 0 0,-1 0-1 0 0,1-1 1 0 0,-1-1-1 0 0,-12 0 0 0 0,12 0-446 0 0,1 0 0 0 0,-14 4 0 0 0,13-3 135 0 0,1 0-1 0 0,-16 0 1 0 0,-11 2 33 0 0,30-2-271 0 0,-1-1 0 0 0,1 0 0 0 0,-13-1 0 0 0,-59 2 653 0 0,56-3 6 0 0,-46 5 1 0 0,3 0-412 0 0,57-5-289 0 0,5 0-10 0 0,7 1-12 0 0,11-1-7 0 0,0 0 0 0 0,0 0 1 0 0,0-1-1 0 0,-1-1 0 0 0,14-5 0 0 0,61-26 29 0 0,-17 6-19 0 0,-33 15-13 0 0,-7 1 0 0 0,51-11 0 0 0,-59 18 0 0 0,0 2 0 0 0,0 0 0 0 0,0 1 0 0 0,0 2 0 0 0,27 2 0 0 0,82 17 0 0 0,-47-5 0 0 0,-40-10 0 0 0,50 0 0 0 0,-84-4 0 0 0,14-1 0 0 0,29 5 0 0 0,25 0 0 0 0,-37-2 0 0 0,185 4 0 0 0,41 2 0 0 0,-90-9 0 0 0,-91 5 1322 0 0,-45-1-1038 0 0,1-1-514 0 0,14 1-434 0 0,78 13 0 0 0,-28-2 664 0 0,-80-10 0 0 0,0-1 0 0 0,1-1 0 0 0,-1-2 0 0 0,47-5 0 0 0,-71 5-2 0 0,0 0-1 0 0,0-1 1 0 0,0 1-1 0 0,0 0 1 0 0,0 0-1 0 0,0 0 1 0 0,0 0 0 0 0,0 0-1 0 0,0 0 1 0 0,0 1-1 0 0,0-1 1 0 0,0 1-1 0 0,0-1 1 0 0,0 1-1 0 0,0 0 1 0 0,-1 0-1 0 0,1 0 1 0 0,0 0-1 0 0,0 0 1 0 0,-1 0-1 0 0,1 0 1 0 0,-1 1-1 0 0,1-1 1 0 0,-1 0-1 0 0,1 1 1 0 0,-1-1-1 0 0,0 1 1 0 0,0 0 0 0 0,0-1-1 0 0,0 1 1 0 0,0 0-1 0 0,0 0 1 0 0,0 0-1 0 0,0 3 1 0 0,-1-2-80 0 0,-1-3 2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44:48.053"/>
    </inkml:context>
    <inkml:brush xml:id="br0">
      <inkml:brushProperty name="width" value="0.1" units="cm"/>
      <inkml:brushProperty name="height" value="0.1" units="cm"/>
      <inkml:brushProperty name="color" value="#F4F91B"/>
    </inkml:brush>
  </inkml:definitions>
  <inkml:trace contextRef="#ctx0" brushRef="#br0">0 120 3167 0 0,'9'3'386'0'0,"0"0"-1"0"0,1 0 1 0 0,-1-1-1 0 0,0 0 0 0 0,19 0 1 0 0,-19-1-299 0 0,20 1 639 0 0,1-1-1 0 0,0-2 0 0 0,0-1 1 0 0,-1-1-1 0 0,42-10 0 0 0,-41 8-695 0 0,1 1-1 0 0,31 0 1 0 0,-50 4-23 0 0,223-11 57 0 0,-77 8-64 0 0,62-3 0 0 0,-56 0 0 0 0,23-2 0 0 0,29-1 0 0 0,72-7 0 0 0,-181 21 0 0 0,6-5 0 0 0,-71 2 0 0 0,56-5 0 0 0,37-2 0 0 0,-21 2 0 0 0,142-4 0 0 0,-107 5 0 0 0,-65 0 0 0 0,98-4 0 0 0,472-20 0 0 0,-590 26 0 0 0,88 2 0 0 0,33 13 0 0 0,-137-13 0 0 0,251 4 0 0 0,66-7 0 0 0,-106 2 48 0 0,-134-2-32 0 0,-66 1-16 0 0,113 4 0 0 0,-20 5 64 0 0,-39 2-64 0 0,46-7 0 0 0,84-2 11 0 0,-174-2 14 0 0,107 13 0 0 0,-102-5-22 0 0,-15-3 55 0 0,138 9-52 0 0,-128-12-6 0 0,20 1 0 0 0,10-4-21 0 0,28-2 1093 0 0,-97 2-1275 0 0,55 6 0 0 0,-1 0-226 0 0,-37-4 429 0 0,-8 0 0 0 0,56-7 0 0 0,-81 5-1 0 0,-1 1 0 0 0,22 1-1 0 0,-22 0-23 0 0,1-1-1 0 0,18-1 0 0 0,-25 0-125 0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44:58.575"/>
    </inkml:context>
    <inkml:brush xml:id="br0">
      <inkml:brushProperty name="width" value="0.1" units="cm"/>
      <inkml:brushProperty name="height" value="0.1" units="cm"/>
      <inkml:brushProperty name="color" value="#F4F91B"/>
    </inkml:brush>
  </inkml:definitions>
  <inkml:trace contextRef="#ctx0" brushRef="#br0">14 102 3023 0 0,'-14'4'3256'0'0,"33"3"-988"0"0,-15-7-2134 0 0,-1 0 0 0 0,0 0 0 0 0,1 0 0 0 0,-1-1 0 0 0,1 1-1 0 0,-1-1 1 0 0,1 1 0 0 0,-1-1 0 0 0,6-3 0 0 0,-2 2-122 0 0,48-8 41 0 0,-17 8-53 0 0,1 1 0 0 0,47 6 0 0 0,-82-5 0 0 0,81 3 0 0 0,194-19 0 0 0,-104 10 0 0 0,-168 6 0 0 0,42-1 0 0 0,32 0 0 0 0,-29 3 0 0 0,-28-1 0 0 0,35 4 0 0 0,-28-2 0 0 0,1-1 0 0 0,0-2 0 0 0,0-1 0 0 0,33-6 0 0 0,17 0 0 0 0,6 2 0 0 0,137-4 0 0 0,-147 8 0 0 0,-19-1 0 0 0,69 8 0 0 0,-96-4 0 0 0,41-1 0 0 0,-32-2 0 0 0,242-4 0 0 0,87-7 0 0 0,-89 0 0 0 0,-47-5 72 0 0,-92 17-87 0 0,-77 0 14 0 0,29 3 1 0 0,-48 0 0 0 0,65-5 0 0 0,-46-5 0 0 0,18-2 0 0 0,0 4 0 0 0,105 5 0 0 0,-49 4 0 0 0,-33-2 0 0 0,24-3 0 0 0,-55 0 0 0 0,130 14 0 0 0,-95-8 0 0 0,-7-1 0 0 0,167 9 64 0 0,-140-7-64 0 0,39-2 0 0 0,-26-5 49 0 0,-78 2-34 0 0,-19-1-5 0 0,-11 1 17 0 0,68-7 0 0 0,-87 5-27 0 0,-1 0 0 0 0,27 3 0 0 0,-21-1 0 0 0,45 3 11 0 0,-19 0 16 0 0,87-5-1 0 0,-111 0-26 0 0,38 4 0 0 0,-8-1 0 0 0,-3-2 0 0 0,103-2 0 0 0,10-9 703 0 0,-85 11 248 0 0,62-3-2410 0 0,-122 3 1360 0 0,351-1 99 0 0,-262-1 0 0 0,79 2 0 0 0,138 3 0 0 0,-187-11 0 0 0,101 0 0 0 0,15 14 0 0 0,-72 2 0 0 0,-180-8 0 0 0,0 0 0 0 0,0 0 0 0 0,1 0 0 0 0,-1 0 0 0 0,0 0 0 0 0,0 0 0 0 0,0 1 0 0 0,0-1 0 0 0,0 0 0 0 0,0 1 0 0 0,0-1 0 0 0,0 1 0 0 0,0-1 0 0 0,0 1 0 0 0,0 0 0 0 0,0-1 0 0 0,0 1 0 0 0,0 0 0 0 0,0 0 0 0 0,0-1 0 0 0,-1 1 0 0 0,1 0 0 0 0,0 0 0 0 0,-1 0 0 0 0,1 0 0 0 0,-1 0 0 0 0,1 0 0 0 0,-1 0 0 0 0,1 0 0 0 0,-1 0 0 0 0,0 1 0 0 0,1-1 0 0 0,-1 0 0 0 0,0 0 0 0 0,0 0 0 0 0,0 0 0 0 0,0 0 0 0 0,0 2 0 0 0,0 3-10 0 0,0-4-44 0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45:36.739"/>
    </inkml:context>
    <inkml:brush xml:id="br0">
      <inkml:brushProperty name="width" value="0.1" units="cm"/>
      <inkml:brushProperty name="height" value="0.1" units="cm"/>
      <inkml:brushProperty name="color" value="#F4F91B"/>
    </inkml:brush>
  </inkml:definitions>
  <inkml:trace contextRef="#ctx0" brushRef="#br0">1 16 24191 0 0,'9'3'387'0'0,"-1"0"-1"0"0,1-1 1 0 0,0 0-1 0 0,0 0 1 0 0,0-1-1 0 0,15 1 1 0 0,12 1-298 0 0,169 19 223 0 0,-198-22-307 0 0,20 3 84 0 0,-1 0 0 0 0,28 8 0 0 0,-46-9-74 0 0,1-1 0 0 0,0-1 0 0 0,0 1 0 0 0,0-2 0 0 0,0 1 0 0 0,13-3 0 0 0,22-1 21 0 0,-9 10 18 0 0,-30-5-44 0 0,0 0 1 0 0,0 0-1 0 0,0 0 0 0 0,0-1 0 0 0,0 1 1 0 0,0-1-1 0 0,7-1 0 0 0,13-3 113 0 0,44 0-1 0 0,-45 5-55 0 0,-16 0-33 0 0,0-1 0 0 0,-1 0 0 0 0,13-1 0 0 0,0-3-2 0 0,31 0 0 0 0,120 9 85 0 0,-146-4-108 0 0,28-4-1 0 0,3 0 114 0 0,-29 1-79 0 0,-1 0 0 0 0,38-10 0 0 0,-4 2-33 0 0,-50 8-5 0 0,11-1 7 0 0,0 0 0 0 0,0 2 0 0 0,32 1 0 0 0,38 4 63 0 0,-7-1-49 0 0,117-8 1 0 0,-181 5-27 0 0,1 0 0 0 0,0 2 0 0 0,27 5 0 0 0,18 2 0 0 0,-36-7 0 0 0,1-1 0 0 0,57-8 0 0 0,-51 4 0 0 0,57 3 0 0 0,-8 0 0 0 0,147-6 0 0 0,-99 0 0 0 0,-98 8 0 0 0,-23-1 0 0 0,0-1 0 0 0,0 0 0 0 0,16-2 0 0 0,23-1 64 0 0,-48 3-64 0 0,119-11 0 0 0,37 3 0 0 0,-117 5 0 0 0,3 1 0 0 0,79 7 0 0 0,-108-5 0 0 0,1 0 0 0 0,25-4 0 0 0,16 0 0 0 0,-26 5 0 0 0,0 1 0 0 0,0 2 0 0 0,42 11 0 0 0,-7-3 0 0 0,134 6 0 0 0,-73-9 0 0 0,47 13 0 0 0,-113-22 0 0 0,-43 0 0 0 0,1 0 0 0 0,27 4 0 0 0,52 8 0 0 0,-33-5 0 0 0,12 0 42 0 0,55 10 52 0 0,128 31-30 0 0,-250-45-64 0 0,0-1 0 0 0,0-1 0 0 0,1 0 0 0 0,-1 0 0 0 0,0-1 0 0 0,15-2 0 0 0,-6 0 0 0 0,37 1 0 0 0,1-1 0 0 0,55 0 0 0 0,-28 1 0 0 0,13-3 25 0 0,154-9 78 0 0,-156 1-34 0 0,-48 5-34 0 0,65-2 0 0 0,136-4 82 0 0,-206 8-117 0 0,-21 1 0 0 0,27 1 0 0 0,52-1 64 0 0,-28 1-64 0 0,-38 3 4 0 0,44-1 37 0 0,0 4 1 0 0,91 14-1 0 0,-37 2-41 0 0,-45-12 0 0 0,-65-6 0 0 0,1 1 0 0 0,41 8 0 0 0,4 3 72 0 0,0-2 1 0 0,114 1-1 0 0,-146-11-65 0 0,184 9 57 0 0,-143-11-64 0 0,6 2 0 0 0,63 6 0 0 0,-59-10 33 0 0,-4 0-2 0 0,69 3-20 0 0,-113 3 30 0 0,15 0-3 0 0,90-5 0 0 0,-73-3 15 0 0,-48 7-13 0 0,-22-1-37 0 0,0 0 1 0 0,0-1-1 0 0,0 1 1 0 0,0-1 0 0 0,0 0-1 0 0,0 0 1 0 0,0 0-1 0 0,-1 0 1 0 0,6-2-1 0 0,5-1-3 0 0,0 1 0 0 0,0 0 0 0 0,19 0 0 0 0,21-3 0 0 0,-40 3 0 0 0,0 1 0 0 0,0 1 0 0 0,17 2 0 0 0,22-2 0 0 0,1-2 0 0 0,49-6 0 0 0,-88 5 0 0 0,1 2 0 0 0,-1 0 0 0 0,0 1 0 0 0,0 0 0 0 0,0 1 0 0 0,14 3 0 0 0,-13 0 8 0 0,-1-2 0 0 0,1 0 0 0 0,0 0 0 0 0,0-2 0 0 0,0 1 0 0 0,0-2 0 0 0,24-4 0 0 0,-22 2-8 0 0,1 0 0 0 0,19 0 0 0 0,-8 8 0 0 0,71 7 0 0 0,-60-13 0 0 0,1-1 0 0 0,-1-2 0 0 0,61-14 0 0 0,-94 18 0 0 0,1-1 0 0 0,-1 1 0 0 0,1 0 0 0 0,0 1 0 0 0,8 1 0 0 0,-5 0 0 0 0,45-2 0 0 0,29-5 0 0 0,-83 5 0 0 0,0 0 0 0 0,1 0 0 0 0,-1 0 0 0 0,0 0 0 0 0,1 0 0 0 0,-1 0 0 0 0,0-1 0 0 0,0 1 0 0 0,1-1 0 0 0,-1 1 0 0 0,0-1 0 0 0,0 0 0 0 0,0 0 0 0 0,0 0 0 0 0,0 0 0 0 0,0 0 0 0 0,0-1 0 0 0,0 1 0 0 0,0 0 0 0 0,-1-1 0 0 0,1 0 0 0 0,0 1 0 0 0,2-5 0 0 0,-3 4 3 0 0,-1 1-1 0 0,1 1 0 0 0,-1-1 1 0 0,1 1-1 0 0,-1-1 0 0 0,0 0 1 0 0,0 1-1 0 0,1-1 0 0 0,-1 0 1 0 0,0 1-1 0 0,0-1 1 0 0,0 0-1 0 0,0 1 0 0 0,0-1 1 0 0,0 0-1 0 0,0 1 0 0 0,0-1 1 0 0,0 0-1 0 0,0 0 0 0 0,0 1 1 0 0,0-1-1 0 0,-1 0 1 0 0,1 1-1 0 0,0-1 0 0 0,0 1 1 0 0,-1-2-1 0 0,-13-30-5499 0 0,11 24 2609 0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46:20.693"/>
    </inkml:context>
    <inkml:brush xml:id="br0">
      <inkml:brushProperty name="width" value="0.1" units="cm"/>
      <inkml:brushProperty name="height" value="0.1" units="cm"/>
      <inkml:brushProperty name="color" value="#F4F91B"/>
    </inkml:brush>
  </inkml:definitions>
  <inkml:trace contextRef="#ctx0" brushRef="#br0">1 6 919 0 0,'0'-4'80'0'0,"0"3"-80"0"0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46:32.932"/>
    </inkml:context>
    <inkml:brush xml:id="br0">
      <inkml:brushProperty name="width" value="0.1" units="cm"/>
      <inkml:brushProperty name="height" value="0.1" units="cm"/>
      <inkml:brushProperty name="color" value="#F4F91B"/>
    </inkml:brush>
  </inkml:definitions>
  <inkml:trace contextRef="#ctx0" brushRef="#br0">3 63 2471 0 0,'-2'-3'2285'0'0,"2"4"-2252"0"0,0-1 32 0 0,0 0-1 0 0,0 0 1 0 0,1 0 0 0 0,-1 1 0 0 0,0-1 0 0 0,0 0-1 0 0,0 1 1 0 0,1-1 0 0 0,-1 0 0 0 0,0 0 0 0 0,0 1 0 0 0,0-1-1 0 0,0 0 1 0 0,1 1 0 0 0,-1-1 0 0 0,0 0 0 0 0,0 1-1 0 0,0-1 1 0 0,0 0 0 0 0,0 1 0 0 0,0-1 0 0 0,0 0-1 0 0,0 1 1 0 0,0-1 0 0 0,0 1 0 0 0,0-1 0 0 0,-1 1-1 0 0,1 16 1103 0 0,-1-13-911 0 0,1-1-1 0 0,0 0 0 0 0,0 1 1 0 0,0-1-1 0 0,1 0 0 0 0,-1 1 1 0 0,1-1-1 0 0,0 0 1 0 0,-1 0-1 0 0,2 0 0 0 0,-1 1 1 0 0,2 2-1 0 0,-2-4-148 0 0,0 0 0 0 0,0-1 0 0 0,0 1 1 0 0,0 0-1 0 0,0-1 0 0 0,1 1 0 0 0,-1-1 0 0 0,1 1 0 0 0,-1-1 0 0 0,1 0 0 0 0,-1 1 1 0 0,1-1-1 0 0,0 0 0 0 0,-1 0 0 0 0,1 0 0 0 0,0-1 0 0 0,0 1 0 0 0,0 0 0 0 0,0-1 1 0 0,0 1-1 0 0,0-1 0 0 0,0 1 0 0 0,0-1 0 0 0,0 0 0 0 0,3 0 0 0 0,5-1 120 0 0,-1 0 0 0 0,1-1 0 0 0,0 0 0 0 0,12-4-1 0 0,-14 3-126 0 0,1 1 1 0 0,0 0-1 0 0,16-2 0 0 0,-21 4-95 0 0,0 1 1 0 0,0 0-1 0 0,0 0 0 0 0,0 0 1 0 0,0 0-1 0 0,0 0 0 0 0,0 1 1 0 0,-1 0-1 0 0,1 0 0 0 0,5 4 0 0 0,-6-4-5 0 0,-1 0 0 0 0,1-1 0 0 0,0 1-1 0 0,-1 0 1 0 0,1-1 0 0 0,0 0 0 0 0,0 0-1 0 0,0 0 1 0 0,0 0 0 0 0,0 0-1 0 0,0 0 1 0 0,0-1 0 0 0,1 0 0 0 0,-1 1-1 0 0,0-1 1 0 0,0 0 0 0 0,0-1 0 0 0,4 0-1 0 0,13-5 10 0 0,-12 3 0 0 0,0 1 1 0 0,1 0-1 0 0,-1 0 0 0 0,1 1 0 0 0,12-1 0 0 0,-8 2-1 0 0,0 0 0 0 0,-1-1 0 0 0,1 0 0 0 0,0-1 0 0 0,-1 0 0 0 0,1-1 0 0 0,17-7 0 0 0,-21 7-8 0 0,1 1 0 0 0,-1 0 0 0 0,1 0 0 0 0,0 1 0 0 0,-1 0 0 0 0,1 1 0 0 0,0 0 0 0 0,17 2 0 0 0,14 0 0 0 0,-23-4 0 0 0,0 0 0 0 0,0-1 0 0 0,0-1 0 0 0,0-1 0 0 0,18-8 0 0 0,-27 10 0 0 0,15-5 0 0 0,5-2 0 0 0,42-9 0 0 0,-25 5 0 0 0,-2 0 0 0 0,-27 7 0 0 0,-16 6 0 0 0,1 0 0 0 0,-1 0 0 0 0,1 0 0 0 0,-1 0 0 0 0,0 1 0 0 0,1-1 0 0 0,-1 1 0 0 0,1-1 0 0 0,-1 1 0 0 0,1 0 0 0 0,0-1 0 0 0,-1 1 0 0 0,3 0 0 0 0,22-4 0 0 0,-23 5 0 0 0,0-1 0 0 0,1 0 0 0 0,-1 0 0 0 0,0-1 0 0 0,0 1 0 0 0,1-1 0 0 0,-1 0 0 0 0,5-1 0 0 0,-5 1 0 0 0,0 0 0 0 0,0 0 0 0 0,0 0 0 0 0,0 1 0 0 0,0-1 0 0 0,0 1 0 0 0,0 0 0 0 0,5 0 0 0 0,14 2 0 0 0,-17-2 0 0 0,-1 0 0 0 0,1 0 0 0 0,0 1 0 0 0,-1-1 0 0 0,1 1 0 0 0,7 3 0 0 0,-6-2 0 0 0,90 40 0 0 0,-85-38 0 0 0,0 0 0 0 0,0-1 0 0 0,1 0 0 0 0,-1 0 0 0 0,1-1 0 0 0,14 0 0 0 0,-14-1 0 0 0,1-1 0 0 0,6 2 0 0 0,36 8 0 0 0,-33-7 0 0 0,-21-3 0 0 0,1 1 0 0 0,-1-1 0 0 0,0 0 0 0 0,1 0 0 0 0,-1-1 0 0 0,1 1 0 0 0,-1 0 0 0 0,0 0 0 0 0,1-1 0 0 0,-1 1 0 0 0,0-1 0 0 0,1 1 0 0 0,-1-1 0 0 0,0 1 0 0 0,2-2 0 0 0,-2 1 0 0 0,-2 2 0 0 0,0 0 0 0 0,-1 0 0 0 0,1 0 0 0 0,-1 0 0 0 0,1 0 0 0 0,-1 0 0 0 0,1-1 0 0 0,-1 1 0 0 0,1 0 0 0 0,-1-1 0 0 0,-2 1 0 0 0,-25 0 32 0 0,-35 4 0 0 0,-34 3 22 0 0,95-8-53 0 0,0 1 0 0 0,0 1 0 0 0,0-1 0 0 0,0 0 0 0 0,0 1 0 0 0,0 0 0 0 0,0 0 0 0 0,0 0 1 0 0,1 0-1 0 0,-1 0 0 0 0,-2 4 0 0 0,-25 29-4 0 0,25-29 3 0 0,-6 9-47 0 0,2-3-346 0 0,-20 21 0 0 0,7-13-510 0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46:39.259"/>
    </inkml:context>
    <inkml:brush xml:id="br0">
      <inkml:brushProperty name="width" value="0.1" units="cm"/>
      <inkml:brushProperty name="height" value="0.1" units="cm"/>
      <inkml:brushProperty name="color" value="#F4F91B"/>
    </inkml:brush>
  </inkml:definitions>
  <inkml:trace contextRef="#ctx0" brushRef="#br0">0 362 3167 0 0,'2'-1'242'0'0,"-1"0"0"0"0,0 0 0 0 0,1 0-1 0 0,0 1 1 0 0,-1-1 0 0 0,1 0 0 0 0,0 1-1 0 0,-1-1 1 0 0,1 1 0 0 0,0-1-1 0 0,0 1 1 0 0,-1 0 0 0 0,4-1 0 0 0,10-1 732 0 0,-3 0-593 0 0,0 0 0 0 0,0 1 0 0 0,-1 1 0 0 0,1 0 1 0 0,0 0-1 0 0,0 1 0 0 0,21 5 0 0 0,2-1 267 0 0,-12-4-193 0 0,-19-1-425 0 0,-1-1 0 0 0,0 1 0 0 0,0 1 0 0 0,1-1 0 0 0,-1 0 0 0 0,0 1 0 0 0,0-1 1 0 0,4 2-1 0 0,-1 1-20 0 0,0-2-1 0 0,1 1 1 0 0,-1-1 0 0 0,0 0 0 0 0,1 0 0 0 0,-1-1 0 0 0,9 0 0 0 0,47-7-5 0 0,-38 4 49 0 0,2-1-53 0 0,-16 2 1 0 0,1 0 0 0 0,-1 1 0 0 0,0 1 0 0 0,20 1 0 0 0,50 8 25 0 0,158-3-1 0 0,-135-16-26 0 0,33 0 0 0 0,-54 7 0 0 0,43 1 0 0 0,-98 3 22 0 0,56-7-1 0 0,-14 1 0 0 0,166-8-21 0 0,-212 10 0 0 0,-1 0 0 0 0,24-7 0 0 0,-24 5 0 0 0,1 1 0 0 0,28-2 0 0 0,145 5 64 0 0,-133 0-64 0 0,62 2 0 0 0,-86 1 0 0 0,62-6 0 0 0,-67 2 0 0 0,165-5 0 0 0,155-1 0 0 0,-340 8 0 0 0,143-14 0 0 0,-27 0 0 0 0,-114 13 0 0 0,-14 1 0 0 0,100-2 0 0 0,-86 2 0 0 0,29-3 0 0 0,5-1 0 0 0,79-7 0 0 0,2 0 0 0 0,-87 9 0 0 0,46-8 0 0 0,8-1 0 0 0,-91 11 0 0 0,17-2 0 0 0,26 2 0 0 0,8 2 0 0 0,-45-1 0 0 0,1 0 0 0 0,-1-1 0 0 0,0 0 0 0 0,18-4 0 0 0,-14 2 0 0 0,30 0 0 0 0,11 4 0 0 0,-26-2 0 0 0,55 8 0 0 0,-59-5 9 0 0,1-1 0 0 0,0-2 0 0 0,0-1 0 0 0,30-4-1 0 0,43-1 12 0 0,13 11-20 0 0,-58-1 0 0 0,160 12 0 0 0,-133-4 0 0 0,-23-3 0 0 0,167 15 0 0 0,-89-5 0 0 0,-126-18 0 0 0,-1-1 0 0 0,1 0 0 0 0,0-1 0 0 0,0 0 0 0 0,-1-1 0 0 0,25-6 0 0 0,59-11 192 0 0,-86 16-179 0 0,0 1 0 0 0,0 0 0 0 0,0 0 0 0 0,17 0-1 0 0,37-4 52 0 0,-22 12-64 0 0,3-1 0 0 0,-11-3 0 0 0,1 1 0 0 0,39 8 0 0 0,19-1 0 0 0,23-6 0 0 0,179 22 0 0 0,-222-26 0 0 0,28 2 0 0 0,-17 1 28 0 0,-52-2-10 0 0,34 4 0 0 0,54 7-18 0 0,-82-9 0 0 0,122-3 0 0 0,-70-2 0 0 0,123-5 51 0 0,-123 3-38 0 0,22-10-18 0 0,-19 2 64 0 0,-51 9-51 0 0,137-7-6 0 0,96-7-2 0 0,14 4 64 0 0,-226 12-48 0 0,99-17 0 0 0,60-27 16 0 0,-42 8 32 0 0,44 5-64 0 0,-184 28 9 0 0,-15 2 13 0 0,35-7 1 0 0,4-7-14 0 0,-5 1-9 0 0,2 2 1 0 0,94-8-1 0 0,-22 10 0 0 0,-25 0 0 0 0,-82 11 0 0 0,30 3 0 0 0,18-1 0 0 0,126-3 0 0 0,-103 10 0 0 0,22-7 0 0 0,36 5 0 0 0,-60-2 0 0 0,41 1 0 0 0,58-10 0 0 0,-148 1 0 0 0,47 1 0 0 0,-3 3 0 0 0,26 2 0 0 0,6-2 0 0 0,23 3 0 0 0,-87 1 0 0 0,-20-2 0 0 0,50 10 0 0 0,-12 1 0 0 0,43 11 0 0 0,-82-15 0 0 0,0-1 0 0 0,1-3 0 0 0,53 4 0 0 0,-47-10 0 0 0,54-7 0 0 0,20-1 0 0 0,-90 9 0 0 0,15 0 0 0 0,-18-2 0 0 0,1 1 0 0 0,29 3 0 0 0,-10 1 0 0 0,52-2 0 0 0,107-10 0 0 0,-169 4 0 0 0,-1-1 0 0 0,0-1 0 0 0,0-2 0 0 0,40-16 0 0 0,-50 17 16 0 0,0 0 0 0 0,1 1 0 0 0,28-3 0 0 0,-40 8-16 0 0,0 0 0 0 0,0 1 0 0 0,-1 0 0 0 0,1 0 0 0 0,16 4 0 0 0,-27-3-1 0 0,0 0-1 0 0,-1 0 1 0 0,1 0-1 0 0,-1 0 0 0 0,1 0 1 0 0,-1 0-1 0 0,1 0 1 0 0,-1 0-1 0 0,1 1 1 0 0,-1-1-1 0 0,0 0 1 0 0,0 1-1 0 0,0-1 0 0 0,0 1 1 0 0,0 0-1 0 0,0-1 1 0 0,0 1-1 0 0,0 0 1 0 0,-1 0-1 0 0,1-1 0 0 0,-1 1 1 0 0,1 3-1 0 0,1 4-7 0 0,0 0 0 0 0,-1 0 0 0 0,0 11 0 0 0,0-5-430 0 0,-5 30 0 0 0,-1-11-3955 0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46:44.500"/>
    </inkml:context>
    <inkml:brush xml:id="br0">
      <inkml:brushProperty name="width" value="0.1" units="cm"/>
      <inkml:brushProperty name="height" value="0.1" units="cm"/>
      <inkml:brushProperty name="color" value="#F4F91B"/>
    </inkml:brush>
  </inkml:definitions>
  <inkml:trace contextRef="#ctx0" brushRef="#br0">4 0 1375 0 0,'0'0'66'0'0,"0"0"-46"0"0,0 0-1 0 0,-1 0 1 0 0,1 0 0 0 0,0 0 0 0 0,0 0-1 0 0,0 0 1 0 0,0 0 0 0 0,0 0-1 0 0,0 0 1 0 0,0 0 0 0 0,-1 0 0 0 0,1 0-1 0 0,0 0 1 0 0,0 0 0 0 0,0 0 0 0 0,0 0-1 0 0,0 0 1 0 0,0 0 0 0 0,0 1 0 0 0,0-1-1 0 0,-1 0 1 0 0,1 0 0 0 0,0 0 0 0 0,0 0-1 0 0,0 0 1 0 0,0 0 0 0 0,0 0 0 0 0,0 0-1 0 0,0 0 1 0 0,0 0 0 0 0,0 1 0 0 0,0-1-1 0 0,0 0 1 0 0,0 0 0 0 0,0 0 0 0 0,0 0-1 0 0,0 0 1 0 0,0 0 0 0 0,0 0-1 0 0,0 0 1 0 0,0 1 0 0 0,3 6 3143 0 0,6 4-509 0 0,-5-10-2395 0 0,0 0-1 0 0,0 1 0 0 0,-1-1 0 0 0,1 0 0 0 0,0-1 0 0 0,0 1 0 0 0,8-1 1 0 0,14 3 937 0 0,-24-3-1190 0 0,0 0 1 0 0,-1 0-1 0 0,1 0 1 0 0,0 0-1 0 0,0 0 1 0 0,-1 0-1 0 0,1-1 1 0 0,0 1-1 0 0,-1-1 1 0 0,3-1-1 0 0,11-1 13 0 0,1 0 6 0 0,-14 2-20 0 0,0 1-1 0 0,0-1 0 0 0,0 1 1 0 0,1-1-1 0 0,-1 1 0 0 0,0 0 1 0 0,0 0-1 0 0,3 0 0 0 0,-2 1-4 0 0,0-1 0 0 0,0-1 0 0 0,-1 1 0 0 0,1 0 0 0 0,0 0 0 0 0,-1-1 0 0 0,1 0 0 0 0,3-1 0 0 0,-3 1 0 0 0,0 0 0 0 0,0 1 0 0 0,0-1 0 0 0,0 0 0 0 0,0 1 0 0 0,6 0 0 0 0,13 1 0 0 0,26-2 0 0 0,18 0 0 0 0,33 3 30 0 0,10 0 4 0 0,-38 6-34 0 0,144-8 0 0 0,-183 1 0 0 0,-1 1 0 0 0,1 1 0 0 0,34 9 0 0 0,27 3 0 0 0,-65-10 0 0 0,59 1 0 0 0,-28-12 0 0 0,-57 7-74 0 0,-1-1 0 0 0,1 1-1 0 0,0 0 1 0 0,-1-1 0 0 0,1 1 0 0 0,-1 0-1 0 0,1 0 1 0 0,-1 0 0 0 0,0 0-1 0 0,1 0 1 0 0,-1 0 0 0 0,2 3 0 0 0,13 8-2157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8:36.179"/>
    </inkml:context>
    <inkml:brush xml:id="br0">
      <inkml:brushProperty name="width" value="0.1" units="cm"/>
      <inkml:brushProperty name="height" value="0.1" units="cm"/>
      <inkml:brushProperty name="color" value="#E71224"/>
    </inkml:brush>
  </inkml:definitions>
  <inkml:trace contextRef="#ctx0" brushRef="#br0">3634 149 28567 0 0,'0'0'2869'0'0,"-6"-1"-2629"0"0,-26-2-213 0 0,-14-1-27 0 0,-3 0 0 0 0,-1-1 0 0 0,2 0 11 0 0,3 0 31 0 0,0 1-31 0 0,-1 3-11 0 0,3 1 0 0 0,5 0 0 0 0,8 2 11 0 0,17-2 31 0 0,-22 1-31 0 0,-3 5-11 0 0,1 2 0 0 0,0-1 0 0 0,-4 2 0 0 0,2-3 0 0 0,1-2 0 0 0,-11 0 53 0 0,17-1-42 0 0,-7-1-11 0 0,-3 2 0 0 0,-4 0 53 0 0,19-1-42 0 0,-9 1-11 0 0,2 1 0 0 0,1 1 0 0 0,-2-1 0 0 0,3 0 0 0 0,2-2 0 0 0,-1-1 0 0 0,-7 1 0 0 0,1-1 0 0 0,0 0 0 0 0,-3 0 0 0 0,0 2 0 0 0,3-1-415 0 0,-8-2-765 0 0,7 0 2762 0 0,8 0-1492 0 0,-13 0-79 0 0,7-1-11 0 0,-5 2 0 0 0,7 2 0 0 0,0-1 0 0 0,0-1 0 0 0,-1-1 0 0 0,0 0 0 0 0,2-3 0 0 0,1 1 0 0 0,2 2 11 0 0,-1-3 31 0 0,-5 1-31 0 0,-1 1-11 0 0,-1 0 0 0 0,-2 2 0 0 0,-3 1 0 0 0,3 3 0 0 0,2 1 0 0 0,-3-2 11 0 0,-1-4 31 0 0,5-2-31 0 0,-5-2-11 0 0,6 1 0 0 0,-1 0 0 0 0,-2-3 0 0 0,-4-1 0 0 0,-1 3 0 0 0,-2 1 0 0 0,-6-1 53 0 0,19 0-42 0 0,-4 1-11 0 0,3 2 0 0 0,-7 0 53 0 0,11 2-42 0 0,-7 0-11 0 0,-8 3 0 0 0,6-2 11 0 0,-1 0 31 0 0,0-1-31 0 0,3-2 0 0 0,3-2 31 0 0,-1-1-42 0 0,25 3-15 0 0,6 0 1 0 0,1-1-1 0 0,0 1 1 0 0,-1-1 0 0 0,1 1-1 0 0,0-1 1 0 0,0 0 0 0 0,0 0-1 0 0,0 0 1 0 0,-5-3 0 0 0,-3-1-83 0 0,-10-3-256 0 0,1-1 0 0 0,-21-14 0 0 0,-167-102-11295 0 0,118 63 4629 0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46:48.286"/>
    </inkml:context>
    <inkml:brush xml:id="br0">
      <inkml:brushProperty name="width" value="0.1" units="cm"/>
      <inkml:brushProperty name="height" value="0.1" units="cm"/>
      <inkml:brushProperty name="color" value="#F4F91B"/>
    </inkml:brush>
  </inkml:definitions>
  <inkml:trace contextRef="#ctx0" brushRef="#br0">5 81 1839 0 0,'0'0'118'0'0,"0"1"0"0"0,-1-1-1 0 0,1 0 1 0 0,-1 1-1 0 0,1-1 1 0 0,0 0-1 0 0,-1 1 1 0 0,1-1-1 0 0,0 1 1 0 0,0-1-1 0 0,-1 0 1 0 0,1 1-1 0 0,0-1 1 0 0,0 1-1 0 0,0-1 1 0 0,-1 1-1 0 0,1-1 1 0 0,0 1-1 0 0,0-1 1 0 0,0 1-1 0 0,0-1 1 0 0,0 1-1 0 0,0-1 1 0 0,0 1-1 0 0,0-1 1 0 0,0 1-1 0 0,0-1 1 0 0,1 1 0 0 0,-1-1-1 0 0,0 1 1 0 0,0 0-1 0 0,1 0 26 0 0,0 0-1 0 0,0 0 1 0 0,0-1-1 0 0,0 1 1 0 0,0 0 0 0 0,0 0-1 0 0,0-1 1 0 0,0 1-1 0 0,0-1 1 0 0,0 1 0 0 0,0 0-1 0 0,2 0 1 0 0,2 0 46 0 0,-1 0 1 0 0,0 0 0 0 0,1 0 0 0 0,-1 0-1 0 0,1-1 1 0 0,0 0 0 0 0,4 0-1 0 0,16-2 79 0 0,45 1 0 0 0,-33 2-224 0 0,117 1 15 0 0,78 0-54 0 0,-178-3 35 0 0,42-2-5 0 0,7 0 36 0 0,-9 0-25 0 0,45 0-46 0 0,-43 3 0 0 0,238-6 64 0 0,-244 6-54 0 0,22-2 44 0 0,-5-3-54 0 0,135 12 0 0 0,-49-3 0 0 0,-139-4 0 0 0,110-5 5 0 0,48 1 108 0 0,-99 8-103 0 0,157 0-10 0 0,-92-15 24 0 0,73-1 16 0 0,143 1-29 0 0,-268 8 42 0 0,-44 4-53 0 0,14-1 0 0 0,10-2 0 0 0,-20 2 0 0 0,271-19 1630 0 0,-181 15-3188 0 0,-126 2 1558 0 0,145-2 0 0 0,-143 6 0 0 0,91 14 0 0 0,-71-5 0 0 0,1-2 0 0 0,79-2 0 0 0,-52-7 0 0 0,157 2 0 0 0,-125-3 39 0 0,131-18-1 0 0,-96 4 13 0 0,74 2 3 0 0,-207 12-43 0 0,-18 1-11 0 0,-1 0-1 0 0,0-2 1 0 0,1 0 0 0 0,16-4 0 0 0,-8 0 0 0 0,40-4 0 0 0,-63 9 1 0 0,-1 1 1 0 0,1 0 0 0 0,-1 0 0 0 0,1 0 0 0 0,0 0 1 0 0,-1 0-1 0 0,1-1 0 0 0,-1 1 0 0 0,1 0 0 0 0,0 0 0 0 0,-1 1 0 0 0,1-1 0 0 0,-1 0 0 0 0,1 0 0 0 0,0 0 0 0 0,-1 0 0 0 0,1 0 0 0 0,-1 1 0 0 0,1-1 0 0 0,-1 0 0 0 0,1 0 0 0 0,0 1 0 0 0,-1-1 0 0 0,1 1 0 0 0,-1-1 0 0 0,1 1 0 0 0,-2 0-2 0 0,1-1 1 0 0,-1 1 0 0 0,0-1-1 0 0,1 1 1 0 0,-1 0 0 0 0,0-1-1 0 0,0 1 1 0 0,0-1-1 0 0,1 0 1 0 0,-1 1 0 0 0,0-1-1 0 0,0 0 1 0 0,0 1 0 0 0,0-1-1 0 0,0 0 1 0 0,-1 0 0 0 0,1 0-2 0 0,-7 2 1 0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46:53.179"/>
    </inkml:context>
    <inkml:brush xml:id="br0">
      <inkml:brushProperty name="width" value="0.1" units="cm"/>
      <inkml:brushProperty name="height" value="0.1" units="cm"/>
      <inkml:brushProperty name="color" value="#F4F91B"/>
    </inkml:brush>
  </inkml:definitions>
  <inkml:trace contextRef="#ctx0" brushRef="#br0">2 0 919 0 0,'-2'20'6975'0'0,"9"-18"-6814"0"0,46 0-139 0 0,0 2-1 0 0,70 15 0 0 0,-69-9-21 0 0,0-3 0 0 0,1-1 0 0 0,84-4 0 0 0,-90-3 0 0 0,-33 2 0 0 0,-1-1 0 0 0,1-1 0 0 0,0-1 0 0 0,26-5 0 0 0,-23 2 0 0 0,0 1 0 0 0,1 1 0 0 0,27-1 0 0 0,62 4 0 0 0,-48 1 0 0 0,72 2 0 0 0,61-1 0 0 0,-95-3 0 0 0,-28-4 0 0 0,80-15 0 0 0,-104 14 0 0 0,-1 2 0 0 0,82 4 0 0 0,-58 1 0 0 0,-50 0-1 0 0,11-1 56 0 0,-25 1-44 0 0,-5-1-11 0 0,0 0 1 0 0,0 0-1 0 0,0 0 1 0 0,0 0 0 0 0,0 0-1 0 0,0 0 1 0 0,0 0-1 0 0,0 0 1 0 0,0 0-1 0 0,0 0 1 0 0,0-1-1 0 0,0 1 1 0 0,0 0-1 0 0,0-1 1 0 0,0 1-1 0 0,0 0 1 0 0,-1-1 0 0 0,2 0-1 0 0,-2-2 61 0 0,-5 2-17 0 0,-8 5-32 0 0,12-2-12 0 0,0-1 0 0 0,0 1 0 0 0,0-1 0 0 0,0 1 0 0 0,0-1 0 0 0,1 1 0 0 0,-1 0 0 0 0,1-1 0 0 0,-1 1 0 0 0,1 0 0 0 0,-1 3 0 0 0,1 2 0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47:05.997"/>
    </inkml:context>
    <inkml:brush xml:id="br0">
      <inkml:brushProperty name="width" value="0.1" units="cm"/>
      <inkml:brushProperty name="height" value="0.1" units="cm"/>
      <inkml:brushProperty name="color" value="#F4F91B"/>
    </inkml:brush>
  </inkml:definitions>
  <inkml:trace contextRef="#ctx0" brushRef="#br0">0 354 919 0 0,'46'-4'2478'0'0,"-41"4"-2176"0"0,0 0 1 0 0,-1 0-1 0 0,1-1 1 0 0,0 0-1 0 0,-1 0 1 0 0,1 0-1 0 0,-1-1 1 0 0,1 0-1 0 0,-1 1 1 0 0,0-1-1 0 0,0-1 1 0 0,0 1-1 0 0,6-5 1 0 0,0-2 158 0 0,0 0-1 0 0,-1 0 1 0 0,11-15 0 0 0,-5 6-265 0 0,-14 17-196 0 0,0 0 0 0 0,1 0 0 0 0,-1 0 0 0 0,0 0 0 0 0,0 0 0 0 0,1 1 0 0 0,-1-1 0 0 0,1 0 0 0 0,-1 1 0 0 0,0-1 0 0 0,4 0 0 0 0,11-6 0 0 0,-1-4 10 0 0,0 1-1 0 0,1 1 1 0 0,0 0-1 0 0,0 2 1 0 0,18-7-1 0 0,-5 2-2 0 0,-10 5-7 0 0,0 1 0 0 0,1 1 0 0 0,-1 1 0 0 0,1 1 0 0 0,25-2 0 0 0,4 0 0 0 0,-23 3 0 0 0,0 1 0 0 0,0 2 0 0 0,27 3 0 0 0,-39-2 0 0 0,-13-2 0 0 0,22 2 0 0 0,0 0 0 0 0,0-2 0 0 0,37-3 0 0 0,-46 1 0 0 0,1 1 0 0 0,-1 1 0 0 0,1 1 0 0 0,23 3 0 0 0,47-1 0 0 0,-27-3 0 0 0,-53 0 0 0 0,-1 0 0 0 0,1-1 0 0 0,-1 1 0 0 0,9-3 0 0 0,15-2 0 0 0,-13 5 0 0 0,0 0 0 0 0,26-5 0 0 0,100-16 0 0 0,-124 19 0 0 0,34 0 0 0 0,-34 2 0 0 0,33-5 0 0 0,-19-1 0 0 0,2-1 0 0 0,1 2 0 0 0,45-1 0 0 0,-67 5 0 0 0,1 0 0 0 0,15-4 0 0 0,17-2 0 0 0,10 2 0 0 0,24 0 0 0 0,-35 8 0 0 0,-30-2 0 0 0,0 0 0 0 0,18-1 0 0 0,89-2 0 0 0,17-2 0 0 0,-96-3 0 0 0,12 0 0 0 0,-22 4 0 0 0,37-9 0 0 0,-47 8 0 0 0,-10 2 0 0 0,11-3 0 0 0,1 1 0 0 0,0 1 0 0 0,0 1 0 0 0,0 1 0 0 0,37 3 0 0 0,35 5 0 0 0,-61-6 0 0 0,35 6 0 0 0,-24-1 0 0 0,50 0 0 0 0,-84-5 0 0 0,0 0 0 0 0,23 7 0 0 0,-24-5 0 0 0,1 0 0 0 0,20 1 0 0 0,-15-2 0 0 0,0 0 0 0 0,26 8 0 0 0,-26-6 0 0 0,0 0 0 0 0,26 2 0 0 0,46 2 0 0 0,35 0 0 0 0,-62-4 0 0 0,-42-2 0 0 0,1-1 0 0 0,25-1 0 0 0,-25-1 0 0 0,1 1 0 0 0,-1 2 0 0 0,38 6 0 0 0,23 1 0 0 0,-28-12 0 0 0,-41 2 0 0 0,-1 0 0 0 0,0 0 0 0 0,20 2 0 0 0,-12 1 0 0 0,0-2 0 0 0,38-3 0 0 0,5-1 0 0 0,-38 4-1 0 0,-10-1 5 0 0,1 1 0 0 0,28 5 0 0 0,-29-3 9 0 0,-1-1 1 0 0,26-1-1 0 0,8 1 0 0 0,180 15-13 0 0,-203-15 0 0 0,0-1 0 0 0,31-5 0 0 0,-14 2 0 0 0,55-9 0 0 0,-68 7 0 0 0,1 1 0 0 0,58 0 0 0 0,-74 4 0 0 0,-1 0 0 0 0,18-4 0 0 0,22 0 0 0 0,13 8 0 0 0,29-1 0 0 0,-73-3 0 0 0,26-1 0 0 0,-1-1 0 0 0,68-13 0 0 0,-89 10 0 0 0,45-1 0 0 0,6-1 0 0 0,-67 6 0 0 0,1-1 0 0 0,0 0 0 0 0,0 1 0 0 0,1 0 0 0 0,-1 1 0 0 0,15 1 0 0 0,11 2 0 0 0,68-2 0 0 0,-23-2 0 0 0,8-4 0 0 0,-62 2 0 0 0,50 2 0 0 0,74 4 0 0 0,-38-2 0 0 0,-26 8 0 0 0,-20-2 0 0 0,-27-3 0 0 0,69 2 0 0 0,-82-6 0 0 0,44 7 0 0 0,-10 0 0 0 0,10-2 0 0 0,110 21 0 0 0,-176-24 0 0 0,19 4 0 0 0,0-1 0 0 0,0-1 0 0 0,28 0 0 0 0,-36-3 0 0 0,28 5 0 0 0,4 0 0 0 0,114 13 0 0 0,-128-13 0 0 0,-21-3 0 0 0,28 3 0 0 0,-22-5 0 0 0,-8 0 0 0 0,-1-1 0 0 0,0 0 0 0 0,15-2 0 0 0,-13 1 0 0 0,1 1 0 0 0,-1 0 0 0 0,15 2 0 0 0,13 0 0 0 0,109 8 0 0 0,-91-5 0 0 0,60-2 0 0 0,-53-6 0 0 0,69-1 0 0 0,78 6 0 0 0,-190-2 0 0 0,33-4 0 0 0,-33 2 0 0 0,35 1 0 0 0,-33 1 0 0 0,0-1 0 0 0,0-1 0 0 0,39-8 0 0 0,-41 6 0 0 0,0 0 0 0 0,0 1 0 0 0,1 2 0 0 0,46 2 0 0 0,-66-1-23 0 0,0 1-1 0 0,0 0 1 0 0,0 0-1 0 0,0 1 1 0 0,-1-1-1 0 0,1 1 1 0 0,0 0-1 0 0,-1 0 1 0 0,1 0-1 0 0,-1 0 1 0 0,1 1-1 0 0,-1-1 1 0 0,0 1-1 0 0,0 0 1 0 0,3 5-1 0 0,2 2-276 0 0,0 1-1 0 0,-1 1 1 0 0,7 17-1 0 0,6 9-849 0 0,-5-16-1898 0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47:12.291"/>
    </inkml:context>
    <inkml:brush xml:id="br0">
      <inkml:brushProperty name="width" value="0.1" units="cm"/>
      <inkml:brushProperty name="height" value="0.1" units="cm"/>
      <inkml:brushProperty name="color" value="#F4F91B"/>
    </inkml:brush>
  </inkml:definitions>
  <inkml:trace contextRef="#ctx0" brushRef="#br0">1 261 455 0 0,'6'2'665'0'0,"0"1"0"0"0,0-1 0 0 0,0-1 0 0 0,0 1 0 0 0,1-1 0 0 0,-1 0-1 0 0,0 0 1 0 0,9 0 0 0 0,7-2-185 0 0,23-3-1 0 0,-28 2-534 0 0,42-11 124 0 0,-5 2-10 0 0,-25 5-59 0 0,-19 4 0 0 0,0 1 0 0 0,17-2 0 0 0,34-3 0 0 0,-29 2 0 0 0,83 1 0 0 0,-28 2 0 0 0,31 4 0 0 0,-76 0 0 0 0,41-3 0 0 0,3 0 0 0 0,122-2 0 0 0,-72 4 0 0 0,-31 0 0 0 0,-78 0 0 0 0,-1-1 0 0 0,1-1 0 0 0,-1-1 0 0 0,51-9 0 0 0,96-45 60 0 0,-141 43-56 0 0,-13 7-4 0 0,1 1 0 0 0,0 0 0 0 0,33-2 0 0 0,-2 1 0 0 0,119-9 0 0 0,-113 11 0 0 0,-42 3 0 0 0,0-1 0 0 0,0 0 0 0 0,0-1 0 0 0,26-7 0 0 0,-18 2 0 0 0,-1-1 0 0 0,0 2 0 0 0,0 0 0 0 0,38-4 0 0 0,45 3 0 0 0,143-7 42 0 0,-83 2-20 0 0,-143 9-22 0 0,-17 2 0 0 0,0 1 0 0 0,-1-1 0 0 0,1 1 0 0 0,0 0 0 0 0,-1 0 0 0 0,1 0 0 0 0,9 3 0 0 0,-2-1 0 0 0,1 0 0 0 0,0 0 0 0 0,0-1 0 0 0,-1-1 0 0 0,1 0 0 0 0,15-2 0 0 0,-10 1 0 0 0,36 1 0 0 0,-34 2 0 0 0,31-4 0 0 0,4 1 0 0 0,-11 0 0 0 0,9 1 0 0 0,80 5 0 0 0,-62 0 0 0 0,-1-4 0 0 0,84-8 0 0 0,-99 2 0 0 0,0 2 0 0 0,59 4 0 0 0,-10 1 0 0 0,2-1 0 0 0,-57 3 0 0 0,74 4 0 0 0,-107-8 0 0 0,0-1 0 0 0,0-1 0 0 0,0 0 0 0 0,-1-1 0 0 0,25-7 0 0 0,-21 1 0 0 0,-17 7 0 0 0,-1 1 0 0 0,1 0 0 0 0,0 0 0 0 0,0 0 0 0 0,0 0 0 0 0,0 1 0 0 0,0-1 0 0 0,0 0 0 0 0,1 1 0 0 0,-1-1 0 0 0,0 1 0 0 0,0 0 0 0 0,0 0 0 0 0,0 0 0 0 0,3 0 0 0 0,12 0 0 0 0,-15-1 0 0 0,0 1 0 0 0,0 0 0 0 0,-1 0 0 0 0,1 0 0 0 0,0 0 0 0 0,0 0 0 0 0,0 0 0 0 0,-1 0 0 0 0,1 0 0 0 0,0 1 0 0 0,2 0 0 0 0,-1 1 0 0 0,1-1 0 0 0,-1 1 0 0 0,1 0 0 0 0,-1 0 0 0 0,0 0 0 0 0,0 1 0 0 0,0-1 0 0 0,0 1 0 0 0,-1-1 0 0 0,1 1 0 0 0,4 6 0 0 0,-3-1 0 0 0,1 1 0 0 0,-1 0 0 0 0,4 11 0 0 0,4 10 0 0 0,-8-24-216 0 0,-1 0 0 0 0,1 0 0 0 0,1-1 0 0 0,7 9 0 0 0,-8-10-802 0 0,3 5-1348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47:14.088"/>
    </inkml:context>
    <inkml:brush xml:id="br0">
      <inkml:brushProperty name="width" value="0.1" units="cm"/>
      <inkml:brushProperty name="height" value="0.1" units="cm"/>
      <inkml:brushProperty name="color" value="#F4F91B"/>
    </inkml:brush>
  </inkml:definitions>
  <inkml:trace contextRef="#ctx0" brushRef="#br0">0 347 1375 0 0,'1'1'107'0'0,"0"1"229"0"0,0-1 0 0 0,0 1 0 0 0,0 0 0 0 0,1-1-1 0 0,-1 1 1 0 0,1-1 0 0 0,-1 1 0 0 0,3 1 0 0 0,25 13 80 0 0,-24-13-243 0 0,8 3 1 0 0,0 0 0 0 0,0-1 0 0 0,1 0 1 0 0,-1-1-1 0 0,1 0 0 0 0,0-1 0 0 0,0-1 0 0 0,0 0 0 0 0,1-1 0 0 0,-1-1 0 0 0,23-2 0 0 0,146-21 127 0 0,98-9-162 0 0,-177 31-129 0 0,-62 2 21 0 0,74-8 0 0 0,-102 6-31 0 0,0 0 0 0 0,0 1 0 0 0,19 2 0 0 0,12 1 0 0 0,74-9 48 0 0,-78 3-32 0 0,-16 4-16 0 0,0 0 0 0 0,0 2 0 0 0,0 1 0 0 0,-1 1 0 0 0,30 9 0 0 0,-50-12 0 0 0,16 3 0 0 0,1-1 0 0 0,0-1 0 0 0,0 0 0 0 0,0-1 0 0 0,31-2 0 0 0,-30-1 0 0 0,41 7 0 0 0,-40-4 0 0 0,39 1 0 0 0,9-7 0 0 0,96-19 0 0 0,140-12 43 0 0,-110 18-22 0 0,32-27-21 0 0,-176 32 0 0 0,48-2-1 0 0,-50 8 13 0 0,19 2 23 0 0,-1 0-17 0 0,7-2-18 0 0,13-3 0 0 0,-45 2 0 0 0,7 0 0 0 0,-1-3 0 0 0,57-18 0 0 0,-89 23 0 0 0,0 1 0 0 0,35-4 0 0 0,-2 1 0 0 0,91-10 0 0 0,10-3 0 0 0,162-49 11 0 0,-268 61 7 0 0,0 2 0 0 0,55 0-1 0 0,-16-7-17 0 0,-20 2 0 0 0,-49 9 0 0 0,-12 1 0 0 0,0 1 0 0 0,0 0 0 0 0,0 0 0 0 0,0 0 0 0 0,0 0 0 0 0,0 0 0 0 0,6 2 0 0 0,-9-1 0 0 0,1-1 0 0 0,0 1 0 0 0,0 0 0 0 0,0 1 0 0 0,-1-1 0 0 0,1 0 0 0 0,0 0 0 0 0,-1 1 0 0 0,1-1 0 0 0,-1 1 0 0 0,0-1 0 0 0,1 1 0 0 0,-1 0 0 0 0,0 0 0 0 0,0-1 0 0 0,0 1 0 0 0,0 0 0 0 0,1 3 0 0 0,3 10 30 0 0,-1 0-1 0 0,6 29 0 0 0,-2-4-649 0 0,-4-22-2040 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47:57.063"/>
    </inkml:context>
    <inkml:brush xml:id="br0">
      <inkml:brushProperty name="width" value="0.1" units="cm"/>
      <inkml:brushProperty name="height" value="0.1" units="cm"/>
      <inkml:brushProperty name="color" value="#F4F91B"/>
    </inkml:brush>
  </inkml:definitions>
  <inkml:trace contextRef="#ctx0" brushRef="#br0">1 93 919 0 0,'1'2'227'0'0,"1"-1"-1"0"0,0 0 0 0 0,-1 0 0 0 0,1-1 0 0 0,0 1 0 0 0,-1 0 0 0 0,1 0 0 0 0,0-1 0 0 0,0 1 0 0 0,0-1 1 0 0,0 0-1 0 0,-1 1 0 0 0,1-1 0 0 0,0 0 0 0 0,0 0 0 0 0,3 0 0 0 0,-2 0 12 0 0,0 0-1 0 0,0 0 0 0 0,0 0 1 0 0,0 1-1 0 0,1-1 0 0 0,4 3 1 0 0,0 0 8 0 0,0-1 0 0 0,0 1-1 0 0,1-1 1 0 0,-1-1 0 0 0,0 0 0 0 0,15 1 0 0 0,51-7 249 0 0,-22 1-478 0 0,-33 1 2 0 0,0 0-1 0 0,-1-2 1 0 0,1 0 0 0 0,-1 0 0 0 0,24-12-1 0 0,10-2 41 0 0,-15 5-48 0 0,-20 7 7 0 0,1 1-1 0 0,18-4 1 0 0,-32 9-17 0 0,1 1 0 0 0,0 0-1 0 0,-1 0 1 0 0,1 0 0 0 0,0 1 0 0 0,-1 0 0 0 0,9 2 0 0 0,-9-2 5 0 0,0 0 1 0 0,1 0-1 0 0,-1-1 0 0 0,0 1 0 0 0,1-1 1 0 0,-1 0-1 0 0,1 0 0 0 0,7-1 1 0 0,5-2 15 0 0,0 1 1 0 0,0 1-1 0 0,0 0 0 0 0,0 1 1 0 0,19 3-1 0 0,38-1 46 0 0,71-8-42 0 0,111-7 12 0 0,-210 10-38 0 0,0 2 0 0 0,0 2 0 0 0,-1 2 0 0 0,57 10 0 0 0,-33-2 0 0 0,107 4 0 0 0,-51-10 0 0 0,-91-5 0 0 0,-26-1 0 0 0,0 1 0 0 0,0 0 0 0 0,11 2 0 0 0,53 3 0 0 0,-16-1 0 0 0,16 2 0 0 0,40 6 0 0 0,-100-10 0 0 0,126 19 0 0 0,-115-19 0 0 0,0-1 0 0 0,0-1 0 0 0,-1-2 0 0 0,26-3 0 0 0,54-8 0 0 0,-65 9 0 0 0,-1-1 0 0 0,58-15 0 0 0,32-16 0 0 0,-121 35 1 0 0,0-1 0 0 0,0 1-1 0 0,1 0 1 0 0,-1 0 0 0 0,0 0-1 0 0,0 1 1 0 0,0 0-1 0 0,1 0 1 0 0,-1 0 0 0 0,0 1-1 0 0,7 1 1 0 0,-10-1-4 0 0,0-1-1 0 0,0 1 1 0 0,0 0 0 0 0,0 0 0 0 0,0 0-1 0 0,0 0 1 0 0,0 1 0 0 0,0-1 0 0 0,0 1-1 0 0,-1-1 1 0 0,1 1 0 0 0,0-1 0 0 0,-1 1-1 0 0,1 0 1 0 0,-1 0 0 0 0,0-1 0 0 0,1 1-1 0 0,-1 0 1 0 0,0 0 0 0 0,0 1 0 0 0,-1-1-1 0 0,1 0 1 0 0,0 0 0 0 0,-1 0 0 0 0,1 1-1 0 0,-1-1 1 0 0,0 0 0 0 0,1 4 0 0 0,-1 27-143 0 0,-2-14 74 0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47:59.608"/>
    </inkml:context>
    <inkml:brush xml:id="br0">
      <inkml:brushProperty name="width" value="0.1" units="cm"/>
      <inkml:brushProperty name="height" value="0.1" units="cm"/>
      <inkml:brushProperty name="color" value="#F4F91B"/>
    </inkml:brush>
  </inkml:definitions>
  <inkml:trace contextRef="#ctx0" brushRef="#br0">23 156 3767 0 0,'-1'-1'98'0'0,"1"0"-1"0"0,-1 0 0 0 0,1 0 0 0 0,-1 0 1 0 0,1 1-1 0 0,-1-1 0 0 0,1 0 0 0 0,-1 0 1 0 0,0 0-1 0 0,1 1 0 0 0,-1-1 0 0 0,0 0 1 0 0,0 1-1 0 0,0-1 0 0 0,1 1 0 0 0,-1-1 1 0 0,0 1-1 0 0,0-1 0 0 0,0 1 0 0 0,-2-1 1 0 0,3 2-81 0 0,-1-1 0 0 0,1 0 0 0 0,0 1 0 0 0,-1-1 0 0 0,1 1 0 0 0,-1-1 0 0 0,1 1 0 0 0,0-1-1 0 0,-1 1 1 0 0,1-1 0 0 0,0 1 0 0 0,0 0 0 0 0,-1-1 0 0 0,1 1 0 0 0,0-1 0 0 0,0 1 0 0 0,0-1 0 0 0,0 1 0 0 0,0 0 0 0 0,0-1 0 0 0,0 1 0 0 0,0 1 0 0 0,0 6-55 0 0,0-1 0 0 0,0 1 0 0 0,3 10-1 0 0,-2-14 39 0 0,0 0 0 0 0,1-1 0 0 0,0 1 0 0 0,0 0 0 0 0,0-1 0 0 0,0 1 0 0 0,0-1 0 0 0,5 6 0 0 0,4 5 0 0 0,-7-12 0 0 0,1-1 0 0 0,-1 1 0 0 0,1-1 0 0 0,0 0 0 0 0,0 0 0 0 0,0-1 0 0 0,-1 1 0 0 0,7-1 0 0 0,-6-1 6 0 0,-1 0-1 0 0,1 0 0 0 0,0 0 0 0 0,-1-1 1 0 0,1 0-1 0 0,-1 1 0 0 0,0-2 1 0 0,5-2-1 0 0,13-5 11 0 0,1 0-16 0 0,0 2 0 0 0,1 1 0 0 0,0 1 0 0 0,0 0 0 0 0,0 2 0 0 0,45-2 0 0 0,-32 6 0 0 0,0-1 0 0 0,0-3 0 0 0,41-8 0 0 0,-61 8 0 0 0,0-1 0 0 0,0-1 0 0 0,23-10 0 0 0,15-6 0 0 0,16 0 0 0 0,-69 21 0 0 0,0 1 0 0 0,0-1 0 0 0,-1 1 0 0 0,1 0 0 0 0,0 0 0 0 0,0-1 0 0 0,-1 1 0 0 0,1 1 0 0 0,0-1 0 0 0,0 0 0 0 0,0 0 0 0 0,-1 1 0 0 0,1-1 0 0 0,0 1 0 0 0,-1-1 0 0 0,1 1 0 0 0,3 1 0 0 0,-3-1 0 0 0,0 0 0 0 0,0 0 0 0 0,0 0 0 0 0,0 0 0 0 0,0-1 0 0 0,0 1 0 0 0,0-1 0 0 0,1 0 0 0 0,-1 0 0 0 0,0 1 0 0 0,0-1 0 0 0,3-1 0 0 0,34 0 0 0 0,-33 1 0 0 0,0 0 0 0 0,0 0 0 0 0,0 0 0 0 0,0-1 0 0 0,1 0 0 0 0,10-3 0 0 0,-5 1 0 0 0,1 0 0 0 0,-1 1 0 0 0,1 0 0 0 0,0 1 0 0 0,0 0 0 0 0,-1 1 0 0 0,1 1 0 0 0,0 0 0 0 0,13 3 0 0 0,46 2 0 0 0,18 2 0 0 0,-12 1 0 0 0,-52-7 0 0 0,-22-1 0 0 0,1 0 0 0 0,-1-1 0 0 0,1 0 0 0 0,0 1 0 0 0,6-2 0 0 0,41 2 0 0 0,18-4-13 0 0,-3-7-54 0 0,-28 6 67 0 0,-30 3 0 0 0,-1 1 0 0 0,1-1 0 0 0,-1-1 0 0 0,9-2 0 0 0,22-8 0 0 0,1 1 0 0 0,-1 3 0 0 0,1 0 0 0 0,72-2 0 0 0,-92 9 0 0 0,40-9 0 0 0,-44 7 0 0 0,-7 3 0 0 0,0-1 0 0 0,1 1 0 0 0,-1 1 0 0 0,0 0 0 0 0,0 0 0 0 0,10 3 0 0 0,20 2 0 0 0,-21-5 0 0 0,0 0 0 0 0,0-1 0 0 0,0-1 0 0 0,0-1 0 0 0,34-8 0 0 0,38-7 0 0 0,-77 15 0 0 0,-3-1 0 0 0,-1 1 0 0 0,1 1 0 0 0,0 0 0 0 0,0 0 0 0 0,0 1 0 0 0,-1 0 0 0 0,16 2 0 0 0,-14 0 0 0 0,1-1 0 0 0,-1 0 0 0 0,16-2 0 0 0,13 1 0 0 0,-16 1 0 0 0,0 0 0 0 0,0 2 0 0 0,36 7 0 0 0,-42-7 0 0 0,1 0 0 0 0,0-1 0 0 0,-1-1 0 0 0,35-2 0 0 0,-7 0 0 0 0,37-1 0 0 0,-72 2 0 0 0,-1 1 0 0 0,0-1 0 0 0,11 3 0 0 0,3 1 0 0 0,2-1 0 0 0,-17-1 0 0 0,-1-1 0 0 0,1 0 0 0 0,0-1 0 0 0,8 0 0 0 0,-3 0 0 0 0,1 0 0 0 0,-1 1 0 0 0,0 1 0 0 0,0 0 0 0 0,22 6 0 0 0,-18-3 0 0 0,0-2 0 0 0,24 3 0 0 0,-14-7 0 0 0,-23 1 0 0 0,1 0 0 0 0,-1 0 0 0 0,0 0 0 0 0,1 0 0 0 0,-1 1 0 0 0,0 0 0 0 0,10 2 0 0 0,-7 0 0 0 0,1 0 0 0 0,-1-1 0 0 0,1 0 0 0 0,-1-1 0 0 0,1 0 0 0 0,0 0 0 0 0,-1-1 0 0 0,1 0 0 0 0,0-1 0 0 0,-1 0 0 0 0,11-2 0 0 0,-12 2 0 0 0,-1 0 0 0 0,0 0 0 0 0,0 1 0 0 0,0 0 0 0 0,1 0 0 0 0,-1 1 0 0 0,7 0 0 0 0,-7 0 0 0 0,-1 0 0 0 0,1 0 0 0 0,0-1 0 0 0,0 0 0 0 0,0 0 0 0 0,0-1 0 0 0,-1 0 0 0 0,7-1 0 0 0,-6 1 0 0 0,-1-1 0 0 0,1 1 0 0 0,-1 1 0 0 0,1-1 0 0 0,-1 1 0 0 0,10 1 0 0 0,2-1 0 0 0,24-2 0 0 0,-37 2 0 0 0,-1 0 0 0 0,0 0 0 0 0,0-1 0 0 0,0 1 0 0 0,1-1 0 0 0,-1 0 0 0 0,3-1 0 0 0,-4 1 0 0 0,1 0 0 0 0,-1 0 0 0 0,0 1 0 0 0,1-1 0 0 0,-1 1 0 0 0,1-1 0 0 0,-1 1 0 0 0,1 0 0 0 0,-1 0 0 0 0,1 0 0 0 0,-1 0 0 0 0,5 1 0 0 0,-4 1 0 0 0,0-1 0 0 0,0 1 0 0 0,-1 0 0 0 0,1 0 0 0 0,-1 0 0 0 0,5 5 0 0 0,6 5 0 0 0,3-1-16 0 0,0 0 0 0 0,1-1 0 0 0,20 9 0 0 0,-10-7 16 0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48:07.600"/>
    </inkml:context>
    <inkml:brush xml:id="br0">
      <inkml:brushProperty name="width" value="0.1" units="cm"/>
      <inkml:brushProperty name="height" value="0.1" units="cm"/>
      <inkml:brushProperty name="color" value="#F4F91B"/>
    </inkml:brush>
  </inkml:definitions>
  <inkml:trace contextRef="#ctx0" brushRef="#br0">1 107 1927 0 0,'0'7'-107'0'0,"-1"-3"508"0"0,1 1-1 0 0,0-1 1 0 0,1 0 0 0 0,-1 0-1 0 0,1 0 1 0 0,1 7 0 0 0,-1-10-278 0 0,-1 0 1 0 0,1 0 0 0 0,-1 0 0 0 0,1 0 0 0 0,-1 0-1 0 0,1 0 1 0 0,0 0 0 0 0,0-1 0 0 0,-1 1 0 0 0,1 0-1 0 0,0-1 1 0 0,0 1 0 0 0,0 0 0 0 0,-1-1 0 0 0,1 1-1 0 0,1 0 1 0 0,15 2 330 0 0,21-5-135 0 0,19-5-232 0 0,-42 6-60 0 0,27 0 1 0 0,-31 2-21 0 0,1-1 0 0 0,0 0-1 0 0,24-5 1 0 0,-2-6 59 0 0,-27 8-66 0 0,1 1 0 0 0,-1 0-1 0 0,1 0 1 0 0,0 0 0 0 0,0 1 0 0 0,-1 0 0 0 0,1 1 0 0 0,9 0-1 0 0,158 9 33 0 0,-1 0 0 0 0,-135-4-32 0 0,-18-2 0 0 0,25 1 0 0 0,-11-4 0 0 0,-5 1 0 0 0,53-6 0 0 0,-16-10 26 0 0,-45 9-7 0 0,42-5 0 0 0,21 2-19 0 0,-47 4 0 0 0,1 1 0 0 0,0 2 0 0 0,47 3 0 0 0,-79 0 0 0 0,0 0 0 0 0,0-1 0 0 0,-1 0 0 0 0,1-1 0 0 0,0 0 0 0 0,0 0 0 0 0,0 0 0 0 0,8-3 0 0 0,17-4 0 0 0,-25 6 0 0 0,1 0 0 0 0,-1 0 0 0 0,1 0 0 0 0,7-4 0 0 0,-7 2 0 0 0,1 1 0 0 0,0 0 0 0 0,1 0 0 0 0,9-1 0 0 0,24-7 0 0 0,-11 2 0 0 0,0 1 0 0 0,36-5 0 0 0,-5 1 0 0 0,-46 10 0 0 0,0 0 0 0 0,0 1 0 0 0,0 1 0 0 0,1 1 0 0 0,25 4 0 0 0,-10-2 0 0 0,45 1 0 0 0,-47-2 0 0 0,49-1 0 0 0,-5 0 0 0 0,-62 1 0 0 0,0 0 0 0 0,0 0 0 0 0,18 8 0 0 0,4 0 0 0 0,-12-3 0 0 0,39 17 0 0 0,-43-15 0 0 0,1-1 0 0 0,0-1 0 0 0,23 4 0 0 0,292 32 0 0 0,-313-41 8 0 0,-1 0 0 0 0,1 2 0 0 0,20 6 0 0 0,-35-8-5 0 0,0 0-1 0 0,0 0 1 0 0,0 1-1 0 0,-1 0 1 0 0,1 1-1 0 0,-1-1 1 0 0,0 1-1 0 0,0 1 1 0 0,0-1-1 0 0,0 1 0 0 0,-1 0 1 0 0,8 9-1 0 0,-1 8-2 0 0,-8-9 0 0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48:08.554"/>
    </inkml:context>
    <inkml:brush xml:id="br0">
      <inkml:brushProperty name="width" value="0.1" units="cm"/>
      <inkml:brushProperty name="height" value="0.1" units="cm"/>
      <inkml:brushProperty name="color" value="#F4F91B"/>
    </inkml:brush>
  </inkml:definitions>
  <inkml:trace contextRef="#ctx0" brushRef="#br0">0 15 1375 0 0,'2'-1'21'0'0,"-1"1"-13"0"0,0 0 1 0 0,-1 0-1 0 0,1-1 0 0 0,0 1 0 0 0,-1-1 0 0 0,1 1 1 0 0,0 0-1 0 0,-1-1 0 0 0,1 1 0 0 0,-1-1 1 0 0,1 1-1 0 0,-1-1 0 0 0,1 1 0 0 0,-1-1 0 0 0,1 0 1 0 0,-1 1-1 0 0,1-1 0 0 0,-1 0 0 0 0,0 1 0 0 0,1-2 1 0 0,0 0 9 0 0,0 2 79 0 0,0-1-1 0 0,-1 1 1 0 0,1 0-1 0 0,0 0 1 0 0,-1 0-1 0 0,1 0 1 0 0,0 0-1 0 0,0 0 0 0 0,-1 0 1 0 0,1 0-1 0 0,0 0 1 0 0,-1 1-1 0 0,1-1 1 0 0,0 0-1 0 0,-1 0 0 0 0,1 1 1 0 0,0-1-1 0 0,-1 0 1 0 0,1 1-1 0 0,0-1 1 0 0,14 9 672 0 0,-5-3-131 0 0,0 0 0 0 0,1 0 0 0 0,21 8 0 0 0,18 8-255 0 0,-38-15-377 0 0,15 9-1 0 0,0-1 0 0 0,30 11 0 0 0,-43-21 34 0 0,6 3-32 0 0,30 7 0 0 0,-12-4-7 0 0,-22-7 0 0 0,31 7 0 0 0,-28-9 2 0 0,98 7 50 0 0,-58-3-43 0 0,-44-4 9 0 0,0 0 0 0 0,29-1 1 0 0,13-6-7 0 0,53-2-14 0 0,-100 6 8 0 0,-1 0-1 0 0,1 0 1 0 0,-1-1 0 0 0,18-6-1 0 0,-19 5 0 0 0,0 1-1 0 0,0 0 1 0 0,0 0-1 0 0,0 1 1 0 0,0 0-1 0 0,0 0 1 0 0,15 1-1 0 0,115 25-4 0 0,-64-10 0 0 0,119 14 0 0 0,-30-2 0 0 0,-156-26 0 0 0,11 3 0 0 0,0-2 0 0 0,0 0 0 0 0,33-1 0 0 0,-33-2 0 0 0,-12 1 0 0 0,0 0 0 0 0,1-1 0 0 0,-1 1 0 0 0,0-1 0 0 0,0-1 0 0 0,0 1 0 0 0,11-5 0 0 0,-12 3 20 0 0,0 0-1 0 0,0 0 1 0 0,0 0 0 0 0,0-1-1 0 0,0 0 1 0 0,-1 0-1 0 0,1 0 1 0 0,5-8-1 0 0,-5 7 29 0 0,-1 0 0 0 0,2 0 0 0 0,-1 0 0 0 0,0 0 0 0 0,7-4 0 0 0,-11 10-45 0 0,-1-1-1 0 0,1 0 0 0 0,-1 0 0 0 0,0 0 1 0 0,0 0-1 0 0,1 0 0 0 0,-1 0 1 0 0,0 1-1 0 0,1-1 0 0 0,-1 0 0 0 0,0 0 1 0 0,1 0-1 0 0,-1 1 0 0 0,0-1 1 0 0,0 0-1 0 0,0 0 0 0 0,1 1 0 0 0,-1-1 1 0 0,0 0-1 0 0,0 1 0 0 0,0-1 0 0 0,1 0 1 0 0,-1 0-1 0 0,0 1 0 0 0,0-1 1 0 0,0 0-1 0 0,0 1 0 0 0,0-1 0 0 0,0 0 1 0 0,0 1-1 0 0,0 0 0 0 0,4 14-1348 0 0,-2-4-2085 0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48:13.716"/>
    </inkml:context>
    <inkml:brush xml:id="br0">
      <inkml:brushProperty name="width" value="0.1" units="cm"/>
      <inkml:brushProperty name="height" value="0.1" units="cm"/>
      <inkml:brushProperty name="color" value="#F4F91B"/>
    </inkml:brush>
  </inkml:definitions>
  <inkml:trace contextRef="#ctx0" brushRef="#br0">4 0 919 0 0,'1'2'22'0'0,"-1"-1"-20"0"0,0-1 0 0 0,0 0 0 0 0,0 1 0 0 0,1-1 0 0 0,-1 1 0 0 0,0-1 0 0 0,0 0-1 0 0,0 1 1 0 0,0-1 0 0 0,0 1 0 0 0,0-1 0 0 0,0 1 0 0 0,0-1 0 0 0,0 0 0 0 0,0 1-1 0 0,0-1 1 0 0,0 1 0 0 0,0-1 0 0 0,0 1 0 0 0,-1-1 0 0 0,1 0 0 0 0,0 1 0 0 0,0-1-1 0 0,0 1 1 0 0,-1-1 0 0 0,1 0 0 0 0,0 1 0 0 0,0-1 0 0 0,-1 0 0 0 0,0 1-1 0 0,1 0 112 0 0,0 0-1 0 0,-1 0 1 0 0,1-1-1 0 0,0 1 1 0 0,0 0-1 0 0,0 0 0 0 0,-1 0 1 0 0,1 0-1 0 0,0 0 1 0 0,0 0-1 0 0,0-1 1 0 0,0 1-1 0 0,1 0 0 0 0,-1 0 1 0 0,0 0-1 0 0,0 0 1 0 0,0 0-1 0 0,1 0 0 0 0,7 21 2088 0 0,-4-20-2150 0 0,1-1 0 0 0,1 0 0 0 0,-1 0 1 0 0,9 1-1 0 0,-11-2-45 0 0,163 8 126 0 0,-48-5-54 0 0,-39-3-33 0 0,-30-1-24 0 0,92-9-20 0 0,-54 2 0 0 0,-69 7 0 0 0,1 1 0 0 0,0 1 0 0 0,29 6 0 0 0,142 33 0 0 0,-157-36 0 0 0,0-1 0 0 0,36-2 0 0 0,13 0 0 0 0,-52 0 0 0 0,40-5 0 0 0,-26 1 0 0 0,48-4 0 0 0,129-1 0 0 0,-94 16 0 0 0,108-1 0 0 0,-138-11 0 0 0,8 4 0 0 0,-40 2 0 0 0,259 9 11 0 0,-262-10 44 0 0,-23 0-50 0 0,57-5-1 0 0,-57 1 21 0 0,70 5-1 0 0,-73-1-20 0 0,48 4-4 0 0,30 1 0 0 0,-16-3 30 0 0,28 0 12 0 0,29-15-17 0 0,53 1 14 0 0,-145 12-44 0 0,205 2 128 0 0,3-14-53 0 0,-165 7-64 0 0,209 20 0 0 0,-196-7-6 0 0,-27-3 0 0 0,23 0 0 0 0,44 6 0 0 0,210 36 0 0 0,-336-47 13 0 0,-1-1 0 0 0,0-1 0 0 0,0-2 0 0 0,33-7-1 0 0,0-3 52 0 0,-60 12-64 0 0,1 1 0 0 0,-1 0 0 0 0,1 0 0 0 0,-1 0 0 0 0,1 1 0 0 0,-1 0 0 0 0,11 2 0 0 0,-13-2 0 0 0,0 1 0 0 0,-1-1 0 0 0,1 0 0 0 0,-1 1 0 0 0,1-1 0 0 0,-1 1 0 0 0,0 0 0 0 0,0 0 0 0 0,0 0 0 0 0,0 0 0 0 0,0 0 0 0 0,0 0 0 0 0,0 1 0 0 0,0-1 0 0 0,-1 1 0 0 0,3 4 0 0 0,3 9 0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8:37.026"/>
    </inkml:context>
    <inkml:brush xml:id="br0">
      <inkml:brushProperty name="width" value="0.1" units="cm"/>
      <inkml:brushProperty name="height" value="0.1" units="cm"/>
      <inkml:brushProperty name="color" value="#E71224"/>
    </inkml:brush>
  </inkml:definitions>
  <inkml:trace contextRef="#ctx0" brushRef="#br0">0 1 4607 0 0,'0'0'488'0'0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53:23.738"/>
    </inkml:context>
    <inkml:brush xml:id="br0">
      <inkml:brushProperty name="width" value="0.1" units="cm"/>
      <inkml:brushProperty name="height" value="0.1" units="cm"/>
      <inkml:brushProperty name="color" value="#F4F91B"/>
    </inkml:brush>
  </inkml:definitions>
  <inkml:trace contextRef="#ctx0" brushRef="#br0">0 11 3711 0 0,'5'-11'1762'0'0,"-4"17"-772"0"0,-2 0-886 0 0,2 0-1 0 0,-1 0 0 0 0,1 0 0 0 0,0 0 0 0 0,0 0 0 0 0,0 0 1 0 0,4 9-1 0 0,-4-15-49 0 0,-1 0-1 0 0,0 1 1 0 0,1-1 0 0 0,-1 0 0 0 0,0 0 0 0 0,1 0 0 0 0,-1 0 0 0 0,1 0 0 0 0,-1 0 0 0 0,0 0-1 0 0,1 0 1 0 0,-1 0 0 0 0,0 0 0 0 0,1-1 0 0 0,-1 1 0 0 0,1 0 0 0 0,-1 0 0 0 0,0 0 0 0 0,1 0-1 0 0,-1-1 1 0 0,0 1 0 0 0,1 0 0 0 0,-1 0 0 0 0,0 0 0 0 0,0-1 0 0 0,1 1 0 0 0,-1 0-1 0 0,0-1 1 0 0,0 1 0 0 0,1 0 0 0 0,-1-1 0 0 0,0 1 0 0 0,0 0 0 0 0,0-1 0 0 0,1 1 0 0 0,-1-1-1 0 0,10-13 1916 0 0,-9 12-1935 0 0,0 0-1 0 0,0 0 1 0 0,0 1-1 0 0,0-1 1 0 0,0 1-1 0 0,0-1 1 0 0,0 1-1 0 0,0-1 1 0 0,1 1-1 0 0,-1 0 1 0 0,0-1-1 0 0,1 1 1 0 0,-1 0-1 0 0,1 0 1 0 0,0 0-1 0 0,-1 0 1 0 0,1 1-1 0 0,0-1 1 0 0,-1 0-1 0 0,1 1 1 0 0,0-1-1 0 0,3 0 1 0 0,2 0 90 0 0,-1 0 0 0 0,0 1-1 0 0,1-1 1 0 0,-1 2 0 0 0,0-1 0 0 0,1 0-1 0 0,-1 1 1 0 0,0 1 0 0 0,1-1 0 0 0,-1 1-1 0 0,0 0 1 0 0,10 5 0 0 0,-10-5-82 0 0,5 1 76 0 0,0 0 1 0 0,0-1-1 0 0,20 2 1 0 0,-20-4-17 0 0,-1 2-1 0 0,0-1 1 0 0,0 1 0 0 0,13 5-1 0 0,-3-1 139 0 0,-1-1 0 0 0,1-1-1 0 0,0 0 1 0 0,36 1-1 0 0,-29-3-57 0 0,-12 0-74 0 0,0 1-1 0 0,0 0 0 0 0,0 1 1 0 0,0 1-1 0 0,21 9 0 0 0,20 11 184 0 0,24 10 114 0 0,-36-16-216 0 0,-35-15-132 0 0,1 1-1 0 0,-1-1 1 0 0,1-1-1 0 0,0 0 1 0 0,20 4-1 0 0,3-2 67 0 0,-25-3-107 0 0,0-1 1 0 0,0 1-1 0 0,0-2 1 0 0,14 1 0 0 0,162-9 121 0 0,-128 3-121 0 0,53-6 30 0 0,-64 1-15 0 0,63-21 0 0 0,-80 20-32 0 0,43-23 0 0 0,-43 20 0 0 0,-6 4 0 0 0,0 1 0 0 0,1 1 0 0 0,0 1 0 0 0,0 1 0 0 0,1 1 0 0 0,30-2 0 0 0,15 6 0 0 0,-37 1 0 0 0,67 2 0 0 0,-23 2 0 0 0,-8-2 0 0 0,29 0 0 0 0,24-6 0 0 0,-82 4 0 0 0,-7 1 0 0 0,49-6 0 0 0,-67 4 0 0 0,1 1 0 0 0,24 1 0 0 0,-1 1 0 0 0,43 1 0 0 0,-39-1 0 0 0,46-3 0 0 0,-48 2 0 0 0,-31 0 0 0 0,0 0 0 0 0,0-1 0 0 0,12-1 0 0 0,75-11 0 0 0,-75 9 0 0 0,-15 2 0 0 0,1 0 0 0 0,-1 1 0 0 0,11 0 0 0 0,23 2 0 0 0,-15-1 0 0 0,46 7 0 0 0,-40-3 0 0 0,50 1 0 0 0,-56-4 0 0 0,39-1 0 0 0,-47-2 0 0 0,1 1 0 0 0,-1 0 0 0 0,0 2 0 0 0,0 0 0 0 0,0 0 0 0 0,0 2 0 0 0,22 7 0 0 0,16 11 0 0 0,-46-19 0 0 0,-1 0 0 0 0,0 0 0 0 0,1-1 0 0 0,-1 0 0 0 0,1-1 0 0 0,0 0 0 0 0,0 0 0 0 0,0-1 0 0 0,-1 0 0 0 0,12-1 0 0 0,-6 0 0 0 0,-11 2 0 0 0,0-1 0 0 0,-1 0 0 0 0,1 0 0 0 0,-1-1 0 0 0,1 1 0 0 0,-1 0 0 0 0,1-1 0 0 0,-1 0 0 0 0,4-1 0 0 0,-6 2 2 0 0,0 1-1 0 0,0-1 1 0 0,0 0-1 0 0,-1 0 1 0 0,1 0-1 0 0,0 0 1 0 0,0 0 0 0 0,0 0-1 0 0,0 0 1 0 0,0 0-1 0 0,0 0 1 0 0,0 0-1 0 0,0 0 1 0 0,0 0-1 0 0,0 1 1 0 0,0-1-1 0 0,0 0 1 0 0,0 0-1 0 0,0 0 1 0 0,0 0 0 0 0,0 0-1 0 0,0 0 1 0 0,0 0-1 0 0,0 0 1 0 0,0 0-1 0 0,0 0 1 0 0,0 0-1 0 0,0 0 1 0 0,0 1-1 0 0,0-1 1 0 0,0 0-1 0 0,1 0 1 0 0,-1 0 0 0 0,0 0-1 0 0,0 0 1 0 0,0 0-1 0 0,0 0 1 0 0,0 0-1 0 0,0 0 1 0 0,0 0-1 0 0,0 0 1 0 0,0 0-1 0 0,0 0 1 0 0,0 0-1 0 0,0 0 1 0 0,0 0 0 0 0,0 0-1 0 0,1 0 1 0 0,-1 0-1 0 0,0 0 1 0 0,0 0-1 0 0,0 0 1 0 0,0 0-1 0 0,0 0 1 0 0,0 0-1 0 0,0 0 1 0 0,0 0-1 0 0,0 0 1 0 0,0 0 0 0 0,0 0-1 0 0,1 0 1 0 0,-5 7-870 0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53:30.750"/>
    </inkml:context>
    <inkml:brush xml:id="br0">
      <inkml:brushProperty name="width" value="0.1" units="cm"/>
      <inkml:brushProperty name="height" value="0.1" units="cm"/>
      <inkml:brushProperty name="color" value="#F4F91B"/>
    </inkml:brush>
  </inkml:definitions>
  <inkml:trace contextRef="#ctx0" brushRef="#br0">1 246 919 0 0,'18'-5'2515'0'0,"-14"4"-2343"0"0,-1 1-1 0 0,0 0 1 0 0,0 0-1 0 0,0 0 1 0 0,0 1-1 0 0,0-1 1 0 0,5 2-1 0 0,-5-1-44 0 0,0 0 0 0 0,0-1 1 0 0,1 1-1 0 0,-1-1 0 0 0,0 0 0 0 0,1 0 0 0 0,4-1 0 0 0,17-2 485 0 0,0 1 0 0 0,-1 1-1 0 0,1 1 1 0 0,35 4 0 0 0,-31-1-223 0 0,-7-3 75 0 0,1-1-1 0 0,0-1 0 0 0,31-6 1 0 0,-49 6-390 0 0,0 1 0 0 0,0-1 0 0 0,-1 0 0 0 0,1 0 0 0 0,0-1 0 0 0,6-4 0 0 0,-6 4 21 0 0,0 0 0 0 0,1 0 1 0 0,-1 1-1 0 0,8-3 0 0 0,123-39 1043 0 0,-122 40-1096 0 0,1 0 1 0 0,1 1-1 0 0,-1 1 1 0 0,0 0-1 0 0,1 1 1 0 0,-1 1-1 0 0,0 0 1 0 0,1 1 0 0 0,-1 0-1 0 0,18 5 1 0 0,-25-3-21 0 0,0 0 0 0 0,0 1 0 0 0,-1-1 0 0 0,10 8 0 0 0,19 8 6 0 0,12 6-27 0 0,-38-19 8 0 0,-1-1 0 0 0,1 1 0 0 0,0-2 0 0 0,0 0 0 0 0,1 0 0 0 0,11 3 0 0 0,61 12-9 0 0,36 5 0 0 0,-61-19 32 0 0,107-6 0 0 0,-117-2-13 0 0,-22 0 4 0 0,35 2-1 0 0,95-2-22 0 0,-82-1 0 0 0,143-19 48 0 0,-109 8-32 0 0,-78 11-1 0 0,33-11-1 0 0,-13 3 11 0 0,-28 7-19 0 0,139-25-2 0 0,-152 29-4 0 0,385-66 64 0 0,-316 48-42 0 0,-1 4-1 0 0,148-9 0 0 0,-103 14-21 0 0,-72 1 0 0 0,-38 6 0 0 0,0 1 0 0 0,20-2 0 0 0,-11 2 0 0 0,30-7-1 0 0,10 0 13 0 0,-10 4 15 0 0,99 5-1 0 0,30 16-26 0 0,-71-7 0 0 0,132 2 0 0 0,-198-12 0 0 0,77 9 0 0 0,63 9 0 0 0,-31-9 0 0 0,-125-4 16 0 0,0-1 0 0 0,0-2 0 0 0,36-2 0 0 0,19-2-16 0 0,-35 3 0 0 0,130 7 40 0 0,-62 1-5 0 0,-52-4 21 0 0,-35-1-57 0 0,42-2-1 0 0,263-13 141 0 0,-85 14-28 0 0,-204 0-105 0 0,223-10 58 0 0,-155 6-64 0 0,-35 2 37 0 0,-14 0-10 0 0,-10 1-29 0 0,15-2 15 0 0,-31-1 6 0 0,67 7 0 0 0,13-1-4 0 0,-20-1 23 0 0,-20 0-12 0 0,-44-3-26 0 0,120 2 0 0 0,-3 9 64 0 0,-50 2-64 0 0,5-8-1 0 0,70 1 56 0 0,-94-7-26 0 0,79-5 16 0 0,-126 4-28 0 0,0 2 1 0 0,57 6-1 0 0,-29-1-5 0 0,216-9 59 0 0,-167-2-14 0 0,12-3 7 0 0,-55 5-51 0 0,-16 1 13 0 0,60 3-1 0 0,-66 1-25 0 0,87-10 0 0 0,-65 3 11 0 0,-36 3 18 0 0,1-2 1 0 0,-1-1-1 0 0,46-16 0 0 0,-50 15-13 0 0,0 0-1 0 0,30-3 1 0 0,3 0 1 0 0,-31 7-8 0 0,1 0 1 0 0,0 2-1 0 0,0 1 0 0 0,39 6 0 0 0,34-1 9 0 0,-72-4-18 0 0,-16 0 0 0 0,30-3 0 0 0,123-15 0 0 0,-151 15 0 0 0,-8 0 0 0 0,0 0 0 0 0,0 1 0 0 0,0 0 0 0 0,1 1 0 0 0,-1 1 0 0 0,20 2 0 0 0,-14 0 0 0 0,-1-2 0 0 0,21 1 0 0 0,6 0 0 0 0,34 8 25 0 0,25 2 14 0 0,85-13-39 0 0,-135-1 0 0 0,-24 2 13 0 0,0 2 0 0 0,30 5 0 0 0,26 3 12 0 0,45-1-25 0 0,-49-1 20 0 0,142 8 88 0 0,-47-19-44 0 0,-108-4-67 0 0,-42 4 31 0 0,33-1 1 0 0,-32 4-19 0 0,131 6 54 0 0,-110-5-39 0 0,-32-1 0 0 0,27 3 0 0 0,57 5 16 0 0,-33-4-29 0 0,-10-1 10 0 0,0-3-1 0 0,98-13 0 0 0,-138 13-10 0 0,1 0-1 0 0,0 1 1 0 0,-1 1-1 0 0,0 1 1 0 0,27 7-1 0 0,-33-8-9 0 0,18 5-1 0 0,98 21 0 0 0,-89-18 0 0 0,-29-7 0 0 0,0-1 0 0 0,0 0 0 0 0,0 0 0 0 0,13 1 0 0 0,44-1 43 0 0,-1-3 0 0 0,66-9-1 0 0,-12 4 11 0 0,-54 5-42 0 0,-8-1 9 0 0,55-4 78 0 0,-6 0-34 0 0,-77 3-46 0 0,49 1 1 0 0,-48 3 5 0 0,41-6 0 0 0,79-9 29 0 0,51-14 11 0 0,-158 24-51 0 0,1 2-1 0 0,0 2 1 0 0,42 5-1 0 0,66 0 18 0 0,-110-6-30 0 0,-18 1 0 0 0,28-4 0 0 0,109-10 0 0 0,-131 13 0 0 0,0 1 0 0 0,45 6 0 0 0,-1 0 0 0 0,-13-2 0 0 0,-32-1 0 0 0,37-1 0 0 0,-6-4 6 0 0,188-11 52 0 0,-184 12-58 0 0,121 12 0 0 0,-165-10 0 0 0,0 1 0 0 0,107 6 0 0 0,-14 3 64 0 0,23-6-64 0 0,-1-3 0 0 0,-20 0 0 0 0,-70-2 19 0 0,-33-1-11 0 0,1 1-1 0 0,-1 0 1 0 0,1 1-1 0 0,-1 0 1 0 0,13 3-1 0 0,-8 0-7 0 0,0-1 0 0 0,29 1 0 0 0,-29-3 0 0 0,1 1 0 0 0,-1 0 0 0 0,19 5 0 0 0,5 5 0 0 0,1-2 0 0 0,68 9 0 0 0,-3-1 0 0 0,-80-14 0 0 0,34 9 0 0 0,17 3 0 0 0,-65-13 78 0 0,-30 5-6356 0 0,15-7 5696 0 0,-21 6-3244 0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53:32.460"/>
    </inkml:context>
    <inkml:brush xml:id="br0">
      <inkml:brushProperty name="width" value="0.1" units="cm"/>
      <inkml:brushProperty name="height" value="0.1" units="cm"/>
      <inkml:brushProperty name="color" value="#F4F91B"/>
    </inkml:brush>
  </inkml:definitions>
  <inkml:trace contextRef="#ctx0" brushRef="#br0">330 10 919 0 0,'0'0'73'0'0,"0"0"-1"0"0,0-1 0 0 0,0 1 0 0 0,0 0 0 0 0,0-1 1 0 0,0 1-1 0 0,0 0 0 0 0,0-1 0 0 0,0 1 0 0 0,0 0 1 0 0,0-1-1 0 0,0 1 0 0 0,0 0 0 0 0,0-1 0 0 0,-1 1 0 0 0,1 0 1 0 0,0-1-1 0 0,0 1 0 0 0,0 0 0 0 0,0 0 0 0 0,-1-1 1 0 0,1 1-1 0 0,0 0 0 0 0,0 0 0 0 0,0-1 0 0 0,-1 1 0 0 0,1 0 1 0 0,0 0-1 0 0,-1 0 0 0 0,1-1 0 0 0,0 1 0 0 0,0 0 1 0 0,-1 0-1 0 0,1 0 0 0 0,0 0 0 0 0,-1 0 0 0 0,1 0 1 0 0,0 0-1 0 0,-1-1 0 0 0,1 1 0 0 0,0 0 0 0 0,-1 0 0 0 0,1 0 1 0 0,-19 7 1163 0 0,17-6-1153 0 0,1 0 0 0 0,-1 0 0 0 0,0 0 0 0 0,0 0-1 0 0,0-1 1 0 0,-1 1 0 0 0,1-1 0 0 0,0 1 0 0 0,-3-1 0 0 0,1 1 30 0 0,1-1 1 0 0,0 0 0 0 0,0 1 0 0 0,0 0-1 0 0,0 0 1 0 0,-4 1 0 0 0,-2 1 202 0 0,-8 3 4 0 0,1 1 0 0 0,0 0 1 0 0,0 1-1 0 0,1 1 0 0 0,0 0 1 0 0,1 1-1 0 0,-19 16 0 0 0,30-23-303 0 0,-54 46 177 0 0,52-44-101 0 0,0 0-1 0 0,1 1 1 0 0,-1-1-1 0 0,1 1 1 0 0,0 0 0 0 0,1 1-1 0 0,-1-1 1 0 0,-2 8-1 0 0,6-12-33 0 0,-1-1-1 0 0,1 0 0 0 0,0 0 1 0 0,-1 0-1 0 0,1 1 0 0 0,0-1 1 0 0,0 0-1 0 0,0 0 0 0 0,0 1 1 0 0,0-1-1 0 0,0 0 0 0 0,0 0 1 0 0,1 1-1 0 0,-1-1 1 0 0,0 0-1 0 0,1 0 0 0 0,-1 0 1 0 0,0 1-1 0 0,1-1 0 0 0,0 0 1 0 0,-1 0-1 0 0,1 0 0 0 0,0 0 1 0 0,-1 0-1 0 0,1 0 0 0 0,0 0 1 0 0,0 0-1 0 0,0 0 0 0 0,2 1 1 0 0,-1-1-2 0 0,0 0 0 0 0,0 0 1 0 0,1 0-1 0 0,-1 0 0 0 0,0 0 1 0 0,1 0-1 0 0,-1-1 1 0 0,1 1-1 0 0,-1-1 0 0 0,1 0 1 0 0,-1 1-1 0 0,1-1 0 0 0,-1 0 1 0 0,4-1-1 0 0,57 3 71 0 0,19-14-37 0 0,87-24-1 0 0,103-15 14 0 0,-188 39-80 0 0,-65 9-24 0 0,37-7 0 0 0,90-2 0 0 0,-120 13 0 0 0,-13 0 0 0 0,-1-1 0 0 0,14-2 0 0 0,71-3 0 0 0,-87 5 0 0 0,-1 1 0 0 0,1 1 0 0 0,0 0 0 0 0,-1 0 0 0 0,12 5 0 0 0,-10-3 0 0 0,0 0 0 0 0,1-2 0 0 0,13 3 0 0 0,80 5 0 0 0,-87-9 11 0 0,-1 0 0 0 0,1-2-1 0 0,0 0 1 0 0,-1 0 0 0 0,20-6-1 0 0,-33 7-19 0 0,1 0 0 0 0,-1-1 0 0 0,1 1-1 0 0,-1 1 1 0 0,1-1 0 0 0,-1 1 0 0 0,0 0-1 0 0,1 0 1 0 0,-1 0 0 0 0,5 2 0 0 0,-4-1-1064 0 0,0 1 0 0 0,0-1 0 0 0,0 1 0 0 0,5 4 0 0 0,1 1-2005 0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54:42.741"/>
    </inkml:context>
    <inkml:brush xml:id="br0">
      <inkml:brushProperty name="width" value="0.1" units="cm"/>
      <inkml:brushProperty name="height" value="0.1" units="cm"/>
      <inkml:brushProperty name="color" value="#F4F91B"/>
    </inkml:brush>
  </inkml:definitions>
  <inkml:trace contextRef="#ctx0" brushRef="#br0">117 1 1983 0 0,'-1'0'97'0'0,"-1"1"0"0"0,1 0 0 0 0,-1-1-1 0 0,0 1 1 0 0,1-1 0 0 0,-1 1-1 0 0,1-1 1 0 0,-1 0 0 0 0,0 0 0 0 0,1 0-1 0 0,-4 0 1 0 0,-25 5 2228 0 0,-5 12-4611 0 0,26-14 2286 0 0,8-3 0 0 0,0 0 0 0 0,0 1 0 0 0,0-1 0 0 0,0 0 0 0 0,0 0 0 0 0,0 0 0 0 0,0 1 0 0 0,0-1 0 0 0,0 1 0 0 0,1-1 0 0 0,-1 1 0 0 0,0-1 0 0 0,0 1 0 0 0,0-1 0 0 0,1 1 0 0 0,-1 0 0 0 0,0-1 0 0 0,1 1 0 0 0,-1 0 0 0 0,1-1 0 0 0,-1 1 0 0 0,1 0 0 0 0,-1 0 0 0 0,1 0 0 0 0,-1 0 0 0 0,1-1 0 0 0,-1 3 0 0 0,2-1 0 0 0,-1-2 29 0 0,0 0 1 0 0,0 1-1 0 0,1-1 0 0 0,-1 0 0 0 0,0 0 0 0 0,0 0 0 0 0,1 1 0 0 0,-1-1 0 0 0,0 0 0 0 0,0 0 0 0 0,1 0 0 0 0,-1 0 0 0 0,0 0 0 0 0,1 0 0 0 0,-1 1 0 0 0,0-1 0 0 0,1 0 0 0 0,-1 0 0 0 0,0 0 0 0 0,1 0 0 0 0,-1 0 0 0 0,0 0 0 0 0,1 0 1 0 0,-1 0-1 0 0,0-1 0 0 0,1 1 0 0 0,-1 0 0 0 0,0 0 0 0 0,1 0 0 0 0,-1 0 0 0 0,0 0 0 0 0,0 0 0 0 0,1-1 0 0 0,-1 1 0 0 0,12-7 1404 0 0,-11 6-1283 0 0,13-3 2488 0 0,-14 4-2576 0 0,0 0-1 0 0,1 0 1 0 0,-1 0 0 0 0,0 0 0 0 0,0 0 0 0 0,1 0-1 0 0,-1 0 1 0 0,0 0 0 0 0,1 0 0 0 0,-1 0-1 0 0,0 0 1 0 0,0 0 0 0 0,1 0 0 0 0,-1 1 0 0 0,0-1-1 0 0,0 0 1 0 0,0 0 0 0 0,1 0 0 0 0,-1 0 0 0 0,0 1-1 0 0,0-1 1 0 0,0 0 0 0 0,1 0 0 0 0,-1 0-1 0 0,0 1 1 0 0,0-1 0 0 0,0 0 0 0 0,0 0 0 0 0,0 1-1 0 0,1-1 1 0 0,-1 0 0 0 0,0 0 0 0 0,0 1 0 0 0,0-1-1 0 0,0 0 1 0 0,0 0 0 0 0,0 1 0 0 0,0-1-1 0 0,0 0 1 0 0,0 1 0 0 0,0-1 70 0 0,11 0 771 0 0,26-11-586 0 0,-35 12-314 0 0,-1-1-1 0 0,1 0 1 0 0,0 1 0 0 0,0-1-1 0 0,-1 1 1 0 0,1 0 0 0 0,-1-1-1 0 0,1 1 1 0 0,-1 0 0 0 0,1 0-1 0 0,-1 0 1 0 0,1 0 0 0 0,-1 0-1 0 0,0 1 1 0 0,0-1 0 0 0,1 0-1 0 0,-1 0 1 0 0,0 1 0 0 0,1 1-1 0 0,0-1 3 0 0,-1-1 1 0 0,1 0-1 0 0,0 0 0 0 0,-1 0 0 0 0,1 0 0 0 0,0 0 1 0 0,0-1-1 0 0,0 1 0 0 0,0 0 0 0 0,0-1 0 0 0,2 1 0 0 0,-2-1-3 0 0,10 3-2 0 0,-3 0 0 0 0,0 0 0 0 0,0-2 0 0 0,1 1 0 0 0,-1-1 0 0 0,0 0 0 0 0,1-1 0 0 0,13-1 0 0 0,4-1 15 0 0,1 2 0 0 0,31 2 0 0 0,5 0 4 0 0,17 6-19 0 0,7-11 0 0 0,-62 6 0 0 0,-21-2 0 0 0,0 0 0 0 0,0 0 0 0 0,1-1 0 0 0,8 0 0 0 0,39 0 0 0 0,-40 1 0 0 0,0-1 0 0 0,0-1 0 0 0,19-2 0 0 0,3-2 0 0 0,1 1 0 0 0,39 1 0 0 0,9 0 0 0 0,61 1 0 0 0,48-2 0 0 0,-141 4 0 0 0,-23 0 0 0 0,0-1 0 0 0,35-7 0 0 0,-51 7 0 0 0,0 0 0 0 0,14 0 0 0 0,7 1 0 0 0,215-10 0 0 0,-188 11 0 0 0,147-7 0 0 0,-141 0 0 0 0,65-2 0 0 0,-61 5 0 0 0,-45 3 0 0 0,42 5 0 0 0,-20-1 0 0 0,69 13 0 0 0,-88-11 0 0 0,0-2 0 0 0,0 0 0 0 0,50-1 0 0 0,75-11 0 0 0,-24 6 0 0 0,-80 3 0 0 0,169 4 0 0 0,-30 2 0 0 0,-82-6 49 0 0,-56-2-34 0 0,4 1-15 0 0,90 2 0 0 0,-43-4 0 0 0,-26 3 0 0 0,20 1 0 0 0,-39 1 0 0 0,108-10 0 0 0,-129 4 0 0 0,128-11 0 0 0,-72 17 0 0 0,-68-4 0 0 0,39 5 0 0 0,-1-1 0 0 0,124 4 0 0 0,58 3 0 0 0,-151-16 64 0 0,285 8-64 0 0,-294-4 0 0 0,62 2 0 0 0,-85 5 0 0 0,93-4 0 0 0,-30 1 42 0 0,-40 1-20 0 0,-25-2-22 0 0,127-5 0 0 0,-74 2 0 0 0,-3 0 0 0 0,167-2 0 0 0,-150 6 0 0 0,-67-2 11 0 0,106-2 42 0 0,-128-1-53 0 0,13-1 0 0 0,66 4 0 0 0,-50 2 0 0 0,-7 0 0 0 0,25 0 0 0 0,-5-5 0 0 0,119 11 0 0 0,-47-7 0 0 0,-75-3 0 0 0,140 8 64 0 0,-189-7-64 0 0,26 2 0 0 0,21-1 0 0 0,-29 2 0 0 0,75-8 0 0 0,-97 4 2 0 0,188-12 60 0 0,-183 12-62 0 0,-22 1 0 0 0,1 0 0 0 0,-1 0 0 0 0,1 1 0 0 0,9 1 0 0 0,10-2 58 0 0,-24 0-57 0 0,1 1-1 0 0,0 0 1 0 0,0-1-1 0 0,-1 1 1 0 0,1 0-1 0 0,0 0 1 0 0,-1 1 0 0 0,1-1-1 0 0,0 1 1 0 0,3 0-1 0 0,1 1 0 0 0,0 0 0 0 0,0-1 0 0 0,0 0 0 0 0,0 0 0 0 0,0-1 0 0 0,8 0 0 0 0,14 0 0 0 0,132 25 0 0 0,-130-21 2 0 0,-1-2 1 0 0,1-1-1 0 0,-1-1 0 0 0,32-5 0 0 0,-25 6 32 0 0,-30 0-29 0 0,0-1 0 0 0,1 0-1 0 0,9 0 1 0 0,140-9-5 0 0,-66 7 0 0 0,139-6 64 0 0,-185 6-64 0 0,9 0 0 0 0,-1-2 0 0 0,70-14 0 0 0,-23-2 0 0 0,-43 15 38 0 0,-12 2-12 0 0,-26 2-26 0 0,-1 0 0 0 0,21 3 0 0 0,-19-1 0 0 0,31-2 0 0 0,26-5 0 0 0,120 7 0 0 0,-83 10 0 0 0,-11-6 0 0 0,66 23 0 0 0,-120-22 0 0 0,52-1 0 0 0,-53-3 0 0 0,216-11 0 0 0,-186 4 0 0 0,22-1 0 0 0,53 4 0 0 0,-110 2 0 0 0,29 1 0 0 0,64-2 0 0 0,34-3 0 0 0,-157 4 0 0 0,0 1 0 0 0,0 0 0 0 0,20 4 0 0 0,13 1 0 0 0,219 20 0 0 0,-46-2 0 0 0,-100-21 0 0 0,-23-2 0 0 0,-11 1 0 0 0,32 3 0 0 0,-52-3 0 0 0,122-7 0 0 0,-107 1 0 0 0,24-7 0 0 0,-6 1 0 0 0,-84 9 0 0 0,162-1 0 0 0,27-3 0 0 0,-149 2 0 0 0,49-1 21 0 0,66-4 22 0 0,-106 6-43 0 0,75 7 0 0 0,-130-5 0 0 0,99 11 0 0 0,-74-7 0 0 0,1-1 0 0 0,60-4 0 0 0,-4-4 0 0 0,108-1 0 0 0,-165 6 0 0 0,71-2 0 0 0,73 0 0 0 0,-117 2 0 0 0,-51 0 0 0 0,230-5 0 0 0,10-12 0 0 0,-14 11 0 0 0,-177 6 0 0 0,9 0 0 0 0,125 2 0 0 0,-132 3 0 0 0,30 1 0 0 0,33-1 6 0 0,45-1 52 0 0,138-14-58 0 0,-287 9 0 0 0,30 5 0 0 0,-32-3 0 0 0,35 0 0 0 0,-35-1 0 0 0,0 0 0 0 0,1 1 0 0 0,16 4 0 0 0,-12-2 0 0 0,26 1 0 0 0,-18-4 0 0 0,136-4 0 0 0,-70 4 0 0 0,-50 0 0 0 0,211-9 0 0 0,-215 11 0 0 0,55 10 0 0 0,-78-9 0 0 0,55 6 0 0 0,0-3 0 0 0,0-3 0 0 0,81-7 0 0 0,13-18 0 0 0,-167 22 0 0 0,57-14 23 0 0,-45 9-15 0 0,0 2 0 0 0,1 0 1 0 0,0 0-1 0 0,20 0 0 0 0,-26 2-8 0 0,0 0 0 0 0,1 0 0 0 0,9-4 0 0 0,11-1 0 0 0,-16 5 0 0 0,-1 1 0 0 0,0 0 0 0 0,0 1 0 0 0,19 3 0 0 0,77 20 0 0 0,-77-16 0 0 0,-14-6 0 0 0,1 0 0 0 0,-1-1 0 0 0,1 0 0 0 0,0-2 0 0 0,-1 0 0 0 0,28-6 0 0 0,-5 2 0 0 0,52 0 0 0 0,-86 5 0 0 0,0 1 0 0 0,0 0 0 0 0,-1 0 0 0 0,1 1 0 0 0,8 2 0 0 0,-9-1 0 0 0,1-2 0 0 0,-1 1 0 0 0,1-1 0 0 0,0 0 0 0 0,8 1 0 0 0,-5-1 0 0 0,-1 0 0 0 0,0 0 0 0 0,0 1 0 0 0,11 3 0 0 0,-12-3 0 0 0,1 1 0 0 0,0-2 0 0 0,0 1 0 0 0,11 0 0 0 0,63 7 0 0 0,-34-9 0 0 0,17 1 0 0 0,0-3 0 0 0,93-14 0 0 0,29-13 0 0 0,-88 28 0 0 0,-51 2 0 0 0,52 4 0 0 0,-64-2 0 0 0,0-1 0 0 0,45-4 0 0 0,-21-1 0 0 0,-37 3 0 0 0,29-5 0 0 0,24 0 0 0 0,-8 0 0 0 0,30-2 0 0 0,-77 6 0 0 0,0 0 0 0 0,-1 1 0 0 0,34 6 0 0 0,23-1 0 0 0,21-3 0 0 0,-70-2 0 0 0,198 4 0 0 0,-144-5 0 0 0,11 2 0 0 0,-80-1 0 0 0,0 0 0 0 0,15-3 0 0 0,-18 2 0 0 0,-1 0 0 0 0,0 1 0 0 0,1 0 0 0 0,-1 0 0 0 0,18 3 0 0 0,-27-3 0 0 0,1 0-1 0 0,-1 0 0 0 0,1 1 1 0 0,-1-1-1 0 0,1 0 1 0 0,0 0-1 0 0,-1 0 0 0 0,1 0 1 0 0,-1 1-1 0 0,0-1 0 0 0,1 0 1 0 0,-1 0-1 0 0,1 1 1 0 0,-1-1-1 0 0,1 0 0 0 0,-1 1 1 0 0,0-1-1 0 0,1 1 0 0 0,-1-1 1 0 0,1 0-1 0 0,-1 1 1 0 0,0-1-1 0 0,0 1 0 0 0,1-1 1 0 0,-1 1-1 0 0,0-1 1 0 0,0 1-1 0 0,0-1 0 0 0,1 1 1 0 0,-1-1-1 0 0,0 2 0 0 0,0-1-2 0 0,-1 0-1 0 0,1 0 1 0 0,0 1-1 0 0,-1-1 1 0 0,1 0-1 0 0,-1 0 1 0 0,0 0-1 0 0,1 0 1 0 0,-1 1-1 0 0,0-1 1 0 0,1 0-1 0 0,-3 1 1 0 0,-1 2-11 0 0,1 0 1 0 0,-2 0-1 0 0,1-1 1 0 0,0 0-1 0 0,-8 4 1 0 0,-34 11-3666 0 0,15-6-400 0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54:45.498"/>
    </inkml:context>
    <inkml:brush xml:id="br0">
      <inkml:brushProperty name="width" value="0.1" units="cm"/>
      <inkml:brushProperty name="height" value="0.1" units="cm"/>
      <inkml:brushProperty name="color" value="#F4F91B"/>
    </inkml:brush>
  </inkml:definitions>
  <inkml:trace contextRef="#ctx0" brushRef="#br0">80 0 1495 0 0,'-1'1'47'0'0,"1"-1"-1"0"0,0 1 0 0 0,-1-1 0 0 0,1 0 0 0 0,-1 0 0 0 0,1 1 0 0 0,0-1 0 0 0,-1 0 0 0 0,1 0 0 0 0,-1 0 1 0 0,1 1-1 0 0,-1-1 0 0 0,1 0 0 0 0,-1 0 0 0 0,1 0 0 0 0,-1 0 0 0 0,1 0 0 0 0,-1 0 0 0 0,1 0 0 0 0,-1 0 0 0 0,0 0-6 0 0,1 0-1 0 0,0 0 0 0 0,-1 0 1 0 0,1 0-1 0 0,0 0 0 0 0,-1 0 0 0 0,1 0 1 0 0,0 0-1 0 0,-1 0 0 0 0,1 0 0 0 0,0 0 1 0 0,-1 0-1 0 0,1 0 0 0 0,0 1 1 0 0,-1-1-1 0 0,1 0 0 0 0,0 0 0 0 0,0 0 1 0 0,-1 0-1 0 0,1 1 0 0 0,0-1 0 0 0,0 0 1 0 0,-1 0-1 0 0,1 0 0 0 0,0 1 1 0 0,0-1-1 0 0,0 0 0 0 0,-1 1 0 0 0,1-1 1 0 0,0 0-1 0 0,0 0 0 0 0,0 1 0 0 0,-35 68 3617 0 0,24-55-2774 0 0,10-13-778 0 0,0-1 0 0 0,0 1 0 0 0,0 0 0 0 0,0 0-1 0 0,0 0 1 0 0,0 1 0 0 0,0-1 0 0 0,0 0 0 0 0,1 0 0 0 0,-1 0 0 0 0,1 1-1 0 0,-2 1 1 0 0,0 3 557 0 0,2-6-617 0 0,0 1-1 0 0,0-1 0 0 0,0 0 0 0 0,0 1 0 0 0,0-1 1 0 0,0 0-1 0 0,0 1 0 0 0,0-1 0 0 0,0 1 0 0 0,0-1 1 0 0,0 0-1 0 0,0 1 0 0 0,0-1 0 0 0,0 0 0 0 0,0 1 1 0 0,0-1-1 0 0,0 0 0 0 0,0 1 0 0 0,1-1 0 0 0,-1 0 1 0 0,0 1-1 0 0,0-1 0 0 0,0 0 0 0 0,1 0 0 0 0,-1 1 1 0 0,0-1-1 0 0,1 1-76 0 0,0 0 35 0 0,0 0 0 0 0,0 0 1 0 0,0 0-1 0 0,0 0 0 0 0,0-1 0 0 0,0 1 0 0 0,0 0 0 0 0,0-1 1 0 0,0 1-1 0 0,1-1 0 0 0,-1 1 0 0 0,0-1 0 0 0,0 0 0 0 0,0 1 1 0 0,1-1-1 0 0,-1 0 0 0 0,0 0 0 0 0,3 0 0 0 0,13 4 10 0 0,-11-1-12 0 0,-1-1 0 0 0,1 1-1 0 0,1-1 1 0 0,-1-1-1 0 0,0 0 1 0 0,10 2 0 0 0,-8-2 3 0 0,0 0 0 0 0,0 1 1 0 0,14 5-1 0 0,-10-4 2 0 0,0 0 1 0 0,0 0-1 0 0,0-1 0 0 0,0 0 0 0 0,0-1 1 0 0,0-1-1 0 0,13 0 0 0 0,40 3 6 0 0,-44-1 6 0 0,32-1-1 0 0,-32-1 0 0 0,29 3-1 0 0,-38-2-15 0 0,-1-1 0 0 0,1 0 0 0 0,21-3 0 0 0,-21 1 0 0 0,0 1 0 0 0,0 0 0 0 0,19 2 0 0 0,-14 0 0 0 0,0-1 0 0 0,-1-1 0 0 0,1 0 0 0 0,0-1 0 0 0,-1-1 0 0 0,28-9 0 0 0,-27 9 0 0 0,-1 1 0 0 0,26-1 0 0 0,-22 2 0 0 0,100-15 0 0 0,-37 3 0 0 0,-27 5 32 0 0,60-16 0 0 0,49-10-32 0 0,-128 26 0 0 0,40-2 0 0 0,6-1 0 0 0,-75 10 0 0 0,-1 1 0 0 0,1 0 0 0 0,0 0 0 0 0,-1 0 0 0 0,13 3 0 0 0,-11-1 0 0 0,0-1 0 0 0,0 0 0 0 0,15-1 0 0 0,-6 0 0 0 0,25 1 0 0 0,13 0 0 0 0,-28-1 36 0 0,47 4-1 0 0,-29 0-42 0 0,-14-2 7 0 0,9 1 0 0 0,43-2 0 0 0,-31-1 0 0 0,-32 0 0 0 0,29-2 0 0 0,-6-3 0 0 0,0 2 0 0 0,1 2 0 0 0,-1 1 0 0 0,0 3 0 0 0,79 15 0 0 0,-83-10 0 0 0,1-2 0 0 0,73 2 0 0 0,6-13 0 0 0,-25-1 0 0 0,-62 4 0 0 0,-11 0 0 0 0,26 1 0 0 0,30 5 0 0 0,163 14 0 0 0,-211-16 0 0 0,-1-1 0 0 0,46-6 0 0 0,-49 3 0 0 0,59-12 118 0 0,-79 11-69 0 0,-1 1 1 0 0,1 0 0 0 0,-1-1 0 0 0,0 0 0 0 0,9-7-1 0 0,-13 10-44 0 0,-1-1 0 0 0,1 1-1 0 0,0-1 1 0 0,0 1-1 0 0,-1-1 1 0 0,1 1 0 0 0,0-1-1 0 0,-1 0 1 0 0,1 1 0 0 0,0-1-1 0 0,-1 0 1 0 0,1 0-1 0 0,-1 1 1 0 0,0-1 0 0 0,1 0-1 0 0,-1 0 1 0 0,1 0 0 0 0,-1 0-1 0 0,0 1 1 0 0,0-1-1 0 0,0 0 1 0 0,1 0 0 0 0,-1 0-1 0 0,0 0 1 0 0,0 0 0 0 0,0 0-1 0 0,0 0 1 0 0,0 0-1 0 0,-1 1 1 0 0,1-1 0 0 0,0-1-1 0 0,-1 1 0 0 0,0 1 0 0 0,1-1-1 0 0,-1 1 1 0 0,0-1 0 0 0,0 1-1 0 0,1-1 1 0 0,-1 1-1 0 0,0 0 1 0 0,0-1 0 0 0,0 1-1 0 0,1 0 1 0 0,-1 0 0 0 0,0-1-1 0 0,0 1 1 0 0,0 0 0 0 0,0 0-1 0 0,0 0 1 0 0,1 0 0 0 0,-1 0-1 0 0,0 0 1 0 0,0 1 0 0 0,0-1-1 0 0,0 0 1 0 0,1 0-1 0 0,-1 1 1 0 0,0-1 0 0 0,0 0-1 0 0,0 1 1 0 0,1-1 0 0 0,-1 0-1 0 0,0 1 1 0 0,0 0 0 0 0,0 0-1 0 0,-14 9-6 0 0,0 0 0 0 0,1 1 0 0 0,0 1 0 0 0,1 0 0 0 0,1 1 0 0 0,-15 18 0 0 0,0 5-104 0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55:22.292"/>
    </inkml:context>
    <inkml:brush xml:id="br0">
      <inkml:brushProperty name="width" value="0.1" units="cm"/>
      <inkml:brushProperty name="height" value="0.1" units="cm"/>
      <inkml:brushProperty name="color" value="#F4F91B"/>
    </inkml:brush>
  </inkml:definitions>
  <inkml:trace contextRef="#ctx0" brushRef="#br0">480 98 1839 0 0,'-2'1'21'0'0,"1"0"-1"0"0,0 0 1 0 0,-1 0-1 0 0,1 1 0 0 0,0-1 1 0 0,0 0-1 0 0,0 1 1 0 0,0-1-1 0 0,0 0 0 0 0,0 1 1 0 0,1-1-1 0 0,-1 1 0 0 0,0 0 1 0 0,1-1-1 0 0,-1 3 1 0 0,1-3 115 0 0,-1 0 0 0 0,1 0 0 0 0,0 1 0 0 0,-1-1 0 0 0,1 0 0 0 0,-1 0 0 0 0,1 1 0 0 0,-1-1 0 0 0,0 0 0 0 0,1 0 0 0 0,-1 0 0 0 0,0 0 1 0 0,0 0-1 0 0,0 0 0 0 0,0 0 0 0 0,0 0 0 0 0,0 0 0 0 0,0-1 0 0 0,0 1 0 0 0,0 0 0 0 0,0-1 0 0 0,-1 1 0 0 0,1 0 0 0 0,-2 0 0 0 0,-43 8 2732 0 0,44-8-2800 0 0,0-1 0 0 0,0 0 0 0 0,0 0 0 0 0,0 0 0 0 0,1 0 0 0 0,-1 0 0 0 0,0-1 0 0 0,0 1 0 0 0,0 0 0 0 0,1-1 0 0 0,-1 0 0 0 0,0 1 0 0 0,1-1-1 0 0,-1 0 1 0 0,0 0 0 0 0,-1-1 0 0 0,-1 0-4 0 0,1 0-1 0 0,0-1 1 0 0,1 1-1 0 0,-1-1 1 0 0,0 1-1 0 0,1-1 1 0 0,-3-3-1 0 0,-12-12 44 0 0,-7-16-25 0 0,24 34-82 0 0,0-1 0 0 0,0 1 0 0 0,0-1 0 0 0,0 1 0 0 0,0 0 0 0 0,1-1 0 0 0,-1 1 0 0 0,0 0 0 0 0,0-1 0 0 0,0 1 0 0 0,0 0 0 0 0,1-1 0 0 0,-1 1 0 0 0,0 0 0 0 0,0-1 0 0 0,0 1 0 0 0,1 0 0 0 0,-1 0 0 0 0,0-1 0 0 0,1 1 0 0 0,-1 0 0 0 0,0 0 0 0 0,0-1 0 0 0,1 1 0 0 0,-1 0 0 0 0,0 0 0 0 0,1 0 0 0 0,-1 0 0 0 0,1 0 0 0 0,-1-1 0 0 0,0 1 0 0 0,1 0 0 0 0,13-4 0 0 0,9 5 0 0 0,-20-1 0 0 0,0 1 0 0 0,1-1 0 0 0,-1 0 0 0 0,0 0 0 0 0,0 0 0 0 0,0-1 0 0 0,6 0 0 0 0,27-8 1 0 0,72-9-1 0 0,-65 12 10 0 0,-32 6 3 0 0,0-1 1 0 0,0 2-1 0 0,21 2 1 0 0,3 1-15 0 0,9-4 1 0 0,31 4 0 0 0,-44-6 0 0 0,-26 1 0 0 0,-1 1 0 0 0,0 0 0 0 0,0-1 0 0 0,1 1 0 0 0,-1 1 0 0 0,5 0 0 0 0,-8-1 0 0 0,-1 0 0 0 0,1 0 0 0 0,-1 1 0 0 0,1-1 0 0 0,0 0 0 0 0,-1 0 0 0 0,1 0 0 0 0,-1 0 0 0 0,1 0 0 0 0,-1 0 0 0 0,1 0 0 0 0,-1 0 0 0 0,1 0 0 0 0,0 0 0 0 0,-1-1 0 0 0,1 1 0 0 0,-1 0 0 0 0,1 0 0 0 0,-1 0 0 0 0,1-1 0 0 0,1-4 0 0 0,-36 1 54 0 0,-43-9-44 0 0,-1 0 54 0 0,28 13-64 0 0,-97 10 0 0 0,-49 23 0 0 0,136-22 0 0 0,26-4 0 0 0,17-3 0 0 0,-1 0 0 0 0,0-2 0 0 0,-1 0 0 0 0,-21-1 0 0 0,18-5 464 0 0,19 3-366 0 0,0 0 0 0 0,1 0-1 0 0,-1 0 1 0 0,0 1 0 0 0,0-1-1 0 0,0 1 1 0 0,0 0-1 0 0,0 0 1 0 0,0 0 0 0 0,0 0-1 0 0,0 0 1 0 0,0 1-1 0 0,-4 1 1 0 0,6-2-122 0 0,1 1-1 0 0,0-1 1 0 0,-1 1 0 0 0,1-1-1 0 0,0 1 1 0 0,-1-1-1 0 0,1 1 1 0 0,0-1 0 0 0,-1 1-1 0 0,1 0 1 0 0,0-1 0 0 0,0 1-1 0 0,0 0 1 0 0,0-1 0 0 0,0 1-1 0 0,0 0 1 0 0,0-1 0 0 0,0 1-1 0 0,0-1 1 0 0,0 1-1 0 0,0 0 1 0 0,0 0 0 0 0,4 21-942 0 0,-2-14 733 0 0,13 122-2708 0 0,-10-97-342 0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55:23.675"/>
    </inkml:context>
    <inkml:brush xml:id="br0">
      <inkml:brushProperty name="width" value="0.1" units="cm"/>
      <inkml:brushProperty name="height" value="0.1" units="cm"/>
      <inkml:brushProperty name="color" value="#F4F91B"/>
    </inkml:brush>
  </inkml:definitions>
  <inkml:trace contextRef="#ctx0" brushRef="#br0">701 184 2959 0 0,'-13'-1'268'0'0,"11"1"-242"0"0,-1-1-1 0 0,1 1 1 0 0,0 0 0 0 0,-1 0 0 0 0,1 0 0 0 0,0 0 0 0 0,-1 0 0 0 0,1 0 0 0 0,0 1 0 0 0,-3 0-1 0 0,2 0 38 0 0,-1-1 0 0 0,1 0-1 0 0,0 1 1 0 0,-1-1-1 0 0,1 0 1 0 0,0-1-1 0 0,0 1 1 0 0,-5-2 0 0 0,-3 1 87 0 0,-10-1 134 0 0,-372-22 4674 0 0,267 26-3938 0 0,119-3-929 0 0,-1 0 0 0 0,1-1-1 0 0,-1 0 1 0 0,1 0 0 0 0,-1-1 0 0 0,-7-3-1 0 0,7 3-69 0 0,8 3-20 0 0,0 0 0 0 0,0 0 0 0 0,-1 0 0 0 0,1 0 0 0 0,0 0 0 0 0,-1-1 0 0 0,1 1 0 0 0,0 0 0 0 0,0 0 0 0 0,-1 0 0 0 0,1 0 0 0 0,0 0 0 0 0,0 0 0 0 0,-1-1 0 0 0,1 1 0 0 0,0 0 0 0 0,0 0 0 0 0,0 0 0 0 0,-1-1 0 0 0,1 1 0 0 0,0 0 0 0 0,0 0-1 0 0,0 0 1 0 0,0-1 0 0 0,0 1 0 0 0,-1 0 0 0 0,1 0 0 0 0,0-1 0 0 0,0 1 0 0 0,0 0 0 0 0,0-1 0 0 0,0 1 0 0 0,0 0 0 0 0,0 0 0 0 0,0-1 0 0 0,0 1 0 0 0,9-7 80 0 0,19-3 65 0 0,-27 10-142 0 0,26-6 8 0 0,1 0-1 0 0,0 2 1 0 0,33 0 0 0 0,87 5 43 0 0,-51 1-40 0 0,172-4 49 0 0,-230-2-64 0 0,-33 3 0 0 0,1 0 0 0 0,0 0 0 0 0,0 1 0 0 0,-1-1 0 0 0,1 1 0 0 0,0 1 0 0 0,0 0 0 0 0,7 1 0 0 0,-53 2 11 0 0,-83-3 57 0 0,3 0-19 0 0,110 0-49 0 0,-296 11 0 0 0,288-12 0 0 0,5 1 0 0 0,-1-1 0 0 0,1 0 0 0 0,-1-1 0 0 0,1-1 0 0 0,-1 0 0 0 0,1 0 0 0 0,-16-7 0 0 0,11 5 64 0 0,24 6-64 0 0,1 0 0 0 0,-1 0 0 0 0,1-1 0 0 0,0 0 0 0 0,8 0 0 0 0,15 2 0 0 0,22 2 31 0 0,78-1 1 0 0,-111-4-31 0 0,62-1-1 0 0,92-11 0 0 0,-162 10 0 0 0,-1-1 0 0 0,1 1 0 0 0,0-2 0 0 0,-1 0 0 0 0,21-9 0 0 0,-30 12 2 0 0,-1 0 0 0 0,0 0 0 0 0,0 0 0 0 0,0 0 0 0 0,1 0 0 0 0,-1-1 0 0 0,0 1 0 0 0,-1 0 0 0 0,1 0 0 0 0,0-1 0 0 0,0 1 0 0 0,0-1 0 0 0,-1 1-1 0 0,1-1 1 0 0,-1 1 0 0 0,1-1 0 0 0,-1 1 0 0 0,0-1 0 0 0,1 1 0 0 0,-1-1 0 0 0,0 1 0 0 0,0-1 0 0 0,0 1 0 0 0,0-1 0 0 0,-1 0 0 0 0,1 1 0 0 0,0-1 0 0 0,-1 1 0 0 0,1-1 0 0 0,-1 1-1 0 0,1-1 1 0 0,-2-1 0 0 0,0 0-2 0 0,-1 1 0 0 0,1 0 0 0 0,-1 0 0 0 0,0 0 0 0 0,0 0 0 0 0,0 1 0 0 0,0-1 0 0 0,0 1 0 0 0,0 0 0 0 0,0 0 0 0 0,0 0 0 0 0,-1 0 0 0 0,1 0 0 0 0,0 1 0 0 0,-6-1 0 0 0,-2 1 0 0 0,0 1 0 0 0,0 0 0 0 0,-16 4 0 0 0,4 0 0 0 0,-132 24-200 0 0,109-21-32 0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55:42.366"/>
    </inkml:context>
    <inkml:brush xml:id="br0">
      <inkml:brushProperty name="width" value="0.1" units="cm"/>
      <inkml:brushProperty name="height" value="0.1" units="cm"/>
      <inkml:brushProperty name="color" value="#F4F91B"/>
    </inkml:brush>
  </inkml:definitions>
  <inkml:trace contextRef="#ctx0" brushRef="#br0">1 56 1375 0 0,'1'-11'128'0'0,"1"0"-128"0"0,0 0 0 0 0,0 5 0 0 0,2 4 0 0 0,-2 1 0 0 0,3-1 64 0 0,1 2-64 0 0,3-6 0 0 0,2 2 0 0 0,4 4 0 0 0,3-1 0 0 0,1 2 0 0 0,0 3 0 0 0,3 2 0 0 0,-2-1 0 0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55:51.774"/>
    </inkml:context>
    <inkml:brush xml:id="br0">
      <inkml:brushProperty name="width" value="0.1" units="cm"/>
      <inkml:brushProperty name="height" value="0.1" units="cm"/>
      <inkml:brushProperty name="color" value="#F4F91B"/>
    </inkml:brush>
  </inkml:definitions>
  <inkml:trace contextRef="#ctx0" brushRef="#br0">1 269 3223 0 0,'52'4'1328'0'0,"-16"-5"-247"0"0,1 1 0 0 0,59 8 0 0 0,-17-2-380 0 0,-47-2-455 0 0,1-2 0 0 0,-1-1-1 0 0,57-6 1 0 0,-32 1-173 0 0,200 4-8 0 0,-113 2-66 0 0,-40-10 1 0 0,-26 0 20 0 0,-46 4-5 0 0,1 1 0 0 0,33 2-1 0 0,202-1-14 0 0,-199-1 0 0 0,-1-3 0 0 0,86-18 0 0 0,-123 18 0 0 0,0 2 0 0 0,32 0 0 0 0,42-5 0 0 0,-57 4 0 0 0,62 0 0 0 0,15-1 0 0 0,-44-3 0 0 0,41-6 0 0 0,169 3 0 0 0,77 16 64 0 0,-343-4-64 0 0,192 5 0 0 0,-161-3 0 0 0,299 14 0 0 0,-326-16 0 0 0,84 0 0 0 0,72-8 0 0 0,-50 7 0 0 0,-45 2 0 0 0,266-6 0 0 0,-178-4 51 0 0,55-1 26 0 0,-52 4-50 0 0,-47 0 10 0 0,26-3-19 0 0,-9 0 39 0 0,13 3 12 0 0,316-1 115 0 0,-335 21-184 0 0,-12-2 0 0 0,195-8 80 0 0,-235-4-32 0 0,176 10 16 0 0,-100-2-13 0 0,3 0 16 0 0,136-8 18 0 0,-56 13 10 0 0,-141-6-73 0 0,69-4 37 0 0,-143-3-54 0 0,287-5 198 0 0,-32-13-25 0 0,-201 10-108 0 0,125 4 46 0 0,-74 3-91 0 0,-52-2-15 0 0,189-3 44 0 0,-238 5-54 0 0,124 4 0 0 0,-121 0 20 0 0,-21 0 2 0 0,30-2 0 0 0,115-2-22 0 0,-2 0 0 0 0,-38 3 0 0 0,-95 0 0 0 0,144 3 64 0 0,293-3-64 0 0,163-7 64 0 0,-154-5-64 0 0,-448 9 30 0 0,286-14 4 0 0,-219 5-34 0 0,-38 4 0 0 0,87 1 0 0 0,-105 5 0 0 0,-24-1 0 0 0,28 4 0 0 0,124 4 0 0 0,-163-7 0 0 0,14-1 18 0 0,31-5 0 0 0,13-2 10 0 0,75 1-28 0 0,-62 4 0 0 0,34 1 0 0 0,-54 7 0 0 0,-33-2 0 0 0,-1-1 0 0 0,1-1 0 0 0,28-3 0 0 0,180-14 58 0 0,-175 14-52 0 0,-18 2-6 0 0,0 2 0 0 0,74 14 0 0 0,-105-15 0 0 0,94 7 0 0 0,-64-6 0 0 0,135 11 0 0 0,-1 9 0 0 0,-44-21 0 0 0,-20-1 0 0 0,-2 7 0 0 0,57 2 0 0 0,72-20 64 0 0,23 1-28 0 0,-37 3-8 0 0,231-26 36 0 0,-256 10-35 0 0,-20 2 6 0 0,-115 12-35 0 0,-36 5 0 0 0,42-1 0 0 0,-29 3 22 0 0,-1-1-1 0 0,48-12 0 0 0,-66 13-21 0 0,-1 0 0 0 0,22 1 0 0 0,-4 1 0 0 0,-7-1 0 0 0,63-4 0 0 0,164 14 0 0 0,-228-8 0 0 0,0 0 0 0 0,-1-2 0 0 0,37-5 0 0 0,20-1 0 0 0,59 10 0 0 0,72 21 0 0 0,-90-13 0 0 0,13-2 0 0 0,-106-6 0 0 0,50-3 0 0 0,-53-1 0 0 0,-1 1 0 0 0,41 6 0 0 0,76 20 0 0 0,-90-14 0 0 0,-10-2 0 0 0,0-2 0 0 0,53 3 0 0 0,102 5 0 0 0,-114-8 0 0 0,29 9 0 0 0,-2-1 0 0 0,-52-9 0 0 0,63 3 0 0 0,-27-7 0 0 0,182 11 0 0 0,-217-7 0 0 0,44 4 0 0 0,-19-7 64 0 0,-80-4-64 0 0,24 1 0 0 0,-1-2 0 0 0,39-7 0 0 0,-67 8 0 0 0,-2-1 0 0 0,1 1 0 0 0,0-1 0 0 0,-1 1 0 0 0,1 0 0 0 0,-1 0 0 0 0,1-1 0 0 0,0 1 0 0 0,-1 0 0 0 0,1 1 0 0 0,-1-1 0 0 0,1 0 0 0 0,0 0 0 0 0,-1 1 0 0 0,1-1 0 0 0,-1 1 0 0 0,2 0 0 0 0,-18 6 11 0 0,-34-2 42 0 0,34-3-53 0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55:53.367"/>
    </inkml:context>
    <inkml:brush xml:id="br0">
      <inkml:brushProperty name="width" value="0.1" units="cm"/>
      <inkml:brushProperty name="height" value="0.1" units="cm"/>
      <inkml:brushProperty name="color" value="#F4F91B"/>
    </inkml:brush>
  </inkml:definitions>
  <inkml:trace contextRef="#ctx0" brushRef="#br0">127 53 3511 0 0,'-9'0'441'0'0,"1"-1"-1"0"0,0-1 0 0 0,-12-3 0 0 0,-17-2 191 0 0,33 6-482 0 0,0 1-1 0 0,0-1 1 0 0,0 1-1 0 0,0 0 0 0 0,0 1 1 0 0,-7 0-1 0 0,3 0 289 0 0,8-1-422 0 0,0 0 0 0 0,0 0-1 0 0,0 0 1 0 0,0 0 0 0 0,0 0 0 0 0,0 0 0 0 0,1 0 0 0 0,-1 0-1 0 0,0 0 1 0 0,0 0 0 0 0,0 1 0 0 0,0-1 0 0 0,0 0 0 0 0,0 0-1 0 0,0 0 1 0 0,0 0 0 0 0,0 0 0 0 0,0 0 0 0 0,0 0 0 0 0,0 0-1 0 0,-1 0 1 0 0,1 0 0 0 0,0 1 0 0 0,0-1 0 0 0,0 0 0 0 0,0 0-1 0 0,0 0 1 0 0,0 0 0 0 0,0 0 0 0 0,0 0 0 0 0,0 0 0 0 0,0 0-1 0 0,0 0 1 0 0,0 0 0 0 0,0 0 0 0 0,0 0 0 0 0,0 0 0 0 0,0 0-1 0 0,0 1 1 0 0,-1-1 0 0 0,1 0 0 0 0,0 0 0 0 0,0 0 0 0 0,0 0-1 0 0,0 0 1 0 0,0 0 0 0 0,0 0 0 0 0,0 0 0 0 0,0 0 0 0 0,0 0-1 0 0,1 0 107 0 0,1 0-1 0 0,0 0 0 0 0,-1 1 0 0 0,1-1 0 0 0,0 0 0 0 0,-1 0 0 0 0,1-1 0 0 0,0 1 1 0 0,0 0-1 0 0,1-1 0 0 0,15-1 120 0 0,-8 2 4 0 0,1-1-1 0 0,0 1 1 0 0,0-2 0 0 0,16-3 0 0 0,8-1 1117 0 0,25-4-2607 0 0,-31 5 1108 0 0,0 1-1 0 0,57-1 0 0 0,186 18 139 0 0,-116-18-44 0 0,-36-1 538 0 0,141 23-943 0 0,-119-4 512 0 0,-72-7-63 0 0,52 3 0 0 0,-24-15-63 0 0,-60 3 968 0 0,62 3 1 0 0,-8 10-2462 0 0,-90-10 1575 0 0,-1 1-1 0 0,1-1 1 0 0,0 0-1 0 0,0 0 1 0 0,-1 0-1 0 0,1-1 1 0 0,0 1-1 0 0,-1 0 1 0 0,1-1-1 0 0,0 1 1 0 0,0-1-1 0 0,-1 1 1 0 0,1-1-1 0 0,-1 0 1 0 0,3-1-1 0 0,0-1 21 0 0,-4 3-34 0 0,0 0 1 0 0,0 1-1 0 0,0-1 0 0 0,0 0 1 0 0,0 0-1 0 0,0 0 1 0 0,0 0-1 0 0,0-1 0 0 0,0 1 1 0 0,0 0-1 0 0,0 0 0 0 0,0 0 1 0 0,0 0-1 0 0,0 0 1 0 0,-1 0-1 0 0,1 0 0 0 0,0 0 1 0 0,0 0-1 0 0,0 0 0 0 0,0 0 1 0 0,0 0-1 0 0,0 0 1 0 0,0 0-1 0 0,0 0 0 0 0,0 0 1 0 0,0 0-1 0 0,0 0 0 0 0,0 0 1 0 0,0 0-1 0 0,0 0 0 0 0,0 0 1 0 0,0 0-1 0 0,0-1 1 0 0,0 1-1 0 0,0 0 0 0 0,0 0 1 0 0,0 0-1 0 0,0 0 0 0 0,0 0 1 0 0,0 0-1 0 0,0 0 1 0 0,0 0-1 0 0,0 0 0 0 0,0 0 1 0 0,0 0-1 0 0,0 0 0 0 0,0 0 1 0 0,0-1-1 0 0,0 1 0 0 0,0 0 1 0 0,0 0-1 0 0,0 0 1 0 0,0 0-1 0 0,0 0 0 0 0,0 0 1 0 0,0 0-1 0 0,0 0 0 0 0,0 0 1 0 0,0 0-1 0 0,0 0 1 0 0,0 0-1 0 0,0 0-2 0 0,-1 0 0 0 0,1 0 0 0 0,-1 0 0 0 0,1 0 0 0 0,-1 0 0 0 0,1 0 0 0 0,-1 0 0 0 0,1 0 0 0 0,0 1 0 0 0,-1-1 0 0 0,1 0 0 0 0,-1 0 0 0 0,1 1 0 0 0,-1-1 0 0 0,1 0 0 0 0,0 0 0 0 0,-1 1 0 0 0,1-1 0 0 0,0 1 0 0 0,-1-1 0 0 0,-23 25 61 0 0,17-19-117 0 0,1 0 0 0 0,0 1 1 0 0,-6 8-1 0 0,-3 8-179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35:37.239"/>
    </inkml:context>
    <inkml:brush xml:id="br0">
      <inkml:brushProperty name="width" value="0.1" units="cm"/>
      <inkml:brushProperty name="height" value="0.1" units="cm"/>
      <inkml:brushProperty name="color" value="#E71224"/>
    </inkml:brush>
  </inkml:definitions>
  <inkml:trace contextRef="#ctx0" brushRef="#br0">0 399 3623 0 0,'0'0'168'0'0,"8"-18"760"0"0,-6 16-830 0 0,-1 1-1 0 0,0 0 0 0 0,1-1 1 0 0,0 1-1 0 0,-1 0 0 0 0,1-1 0 0 0,0 1 1 0 0,0 0-1 0 0,-1 0 0 0 0,1 1 1 0 0,0-1-1 0 0,0 0 0 0 0,0 0 0 0 0,0 1 1 0 0,0-1-1 0 0,0 1 0 0 0,0 0 1 0 0,0 0-1 0 0,0 0 0 0 0,0 0 0 0 0,0 0 1 0 0,1 0-1 0 0,-1 0 0 0 0,0 1 1 0 0,0-1-1 0 0,0 1 0 0 0,3 0 0 0 0,1 2 388 0 0,1-1-1 0 0,0 0 1 0 0,0-1-1 0 0,0 1 0 0 0,14 0 1 0 0,-15-2-204 0 0,4 0 64 0 0,0 0 0 0 0,0-1 0 0 0,0 0-1 0 0,0-1 1 0 0,0 0 0 0 0,15-6-1 0 0,-12 4-241 0 0,0 1 0 0 0,1 0 0 0 0,13-1-1 0 0,-17 2-17 0 0,0 1 0 0 0,0-2 0 0 0,0 1 0 0 0,13-6 0 0 0,-14 5-43 0 0,-1 0 1 0 0,1 0 0 0 0,0 1-1 0 0,0 0 1 0 0,17-1-1 0 0,-9 3 2 0 0,-4 1-3 0 0,-1-2 0 0 0,0 1-1 0 0,0-1 1 0 0,0-1 0 0 0,16-4-1 0 0,-14 3 24 0 0,0 0 0 0 0,1 0 0 0 0,-1 2 0 0 0,1-1 0 0 0,28 3 0 0 0,-33-1-22 0 0,1-1-1 0 0,-1 0 1 0 0,13-3 0 0 0,-14 2 16 0 0,1 1 1 0 0,0 0 0 0 0,14 0 0 0 0,103-1 547 0 0,-94 4-614 0 0,103 11 402 0 0,-83-6-159 0 0,76 0 0 0 0,55-12 89 0 0,-145 1-174 0 0,-29 2-101 0 0,1 0-1 0 0,20 1 0 0 0,-22 2 12 0 0,22 1 159 0 0,1 0 1 0 0,-1-2 0 0 0,0-2 0 0 0,60-10 0 0 0,-77 10-177 0 0,-1 0 1 0 0,0 1-1 0 0,1 0 1 0 0,15 2-1 0 0,14 0-948 0 0,32 2 765 0 0,-13 1 210 0 0,37 4 19 0 0,-20 0-38 0 0,-33-6-42 0 0,106 1 46 0 0,-97-9-55 0 0,-34 4 0 0 0,33-1 0 0 0,56 0 54 0 0,-10 0 10 0 0,-31 3-27 0 0,96-12 0 0 0,-7-19 13 0 0,-88 15-36 0 0,158-23 104 0 0,-146 26-55 0 0,-46 8 12 0 0,57-15 0 0 0,-32 7-21 0 0,-42 10-36 0 0,27-8-1 0 0,157-51 54 0 0,-161 52-53 0 0,1 2 0 0 0,82-5-1 0 0,73-2 38 0 0,-135 9-46 0 0,18-4-9 0 0,29-2 0 0 0,263 23 0 0 0,-168-4 0 0 0,9 0 0 0 0,97 10 0 0 0,-121-8 0 0 0,-156-7 0 0 0,364 31 0 0 0,-359-28 4 0 0,0-2 0 0 0,0-2-1 0 0,70-7 1 0 0,-101 5 34 0 0,1-1 1 0 0,-1 1 0 0 0,14-6-1 0 0,-19 6-16 0 0,0 0 1 0 0,-1-1-1 0 0,1 1 0 0 0,0-1 0 0 0,-1 1 0 0 0,1-1 1 0 0,-1 0-1 0 0,1 0 0 0 0,-1 0 0 0 0,0 0 1 0 0,0-1-1 0 0,0 1 0 0 0,2-4 0 0 0,-4 6-57 0 0,1-1 0 0 0,-1 1 0 0 0,0-1 0 0 0,1 1-1 0 0,-1-1 1 0 0,0 1 0 0 0,0-1 0 0 0,0 1 0 0 0,1-1 0 0 0,-1 1 0 0 0,0-1-1 0 0,0 1 1 0 0,0-1 0 0 0,0 1 0 0 0,0-1 0 0 0,0 0 0 0 0,0 1 0 0 0,0-1-1 0 0,0 1 1 0 0,0-1 0 0 0,-1 1 0 0 0,1-1 0 0 0,0 1 0 0 0,0-1-1 0 0,0 1 1 0 0,-1-1 0 0 0,1 1 0 0 0,0-1 0 0 0,0 1 0 0 0,-1-1 0 0 0,1 1-1 0 0,0 0 1 0 0,-1-1 0 0 0,1 1 0 0 0,-1-1 0 0 0,1 1 0 0 0,0 0 0 0 0,-1-1-1 0 0,1 1 1 0 0,-1 0 0 0 0,1 0 0 0 0,-1-1 0 0 0,1 1 0 0 0,-1 0-1 0 0,1 0 1 0 0,-2 0 0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8:37.680"/>
    </inkml:context>
    <inkml:brush xml:id="br0">
      <inkml:brushProperty name="width" value="0.1" units="cm"/>
      <inkml:brushProperty name="height" value="0.1" units="cm"/>
      <inkml:brushProperty name="color" value="#E71224"/>
    </inkml:brush>
  </inkml:definitions>
  <inkml:trace contextRef="#ctx0" brushRef="#br0">2367 151 24967 0 0,'0'0'2604'0'0,"-5"0"-2471"0"0,-12 4-105 0 0,13-3 119 0 0,-3-1-67 0 0,-27 2 54 0 0,-1 2 0 0 0,-35 9 0 0 0,-29 3 144 0 0,72-13-207 0 0,-13 5-6 0 0,3-1-1 0 0,11 0 0 0 0,14-5-11 0 0,-12 0-30 0 0,2 2 32 0 0,-3-1 81 0 0,-9-2-123 0 0,-4 3-13 0 0,-6-1-279 0 0,-11-6-785 0 0,2-1 2394 0 0,11 0-454 0 0,6-1-851 0 0,-8 0-25 0 0,-3 1 0 0 0,28 2 0 0 0,-116-9 0 0 0,105 10 0 0 0,-12-4 0 0 0,4 0 0 0 0,4 1 29 0 0,-30-6 486 0 0,52 8-350 0 0,-18-4-70 0 0,-338-39 486 0 0,-35 23-482 0 0,372 20-449 0 0,0-2 1 0 0,-55-13-1 0 0,64 10-2205 0 0,0 0 0 0 0,-25-13-1 0 0,-29-20-7261 0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56:44.480"/>
    </inkml:context>
    <inkml:brush xml:id="br0">
      <inkml:brushProperty name="width" value="0.1" units="cm"/>
      <inkml:brushProperty name="height" value="0.1" units="cm"/>
      <inkml:brushProperty name="color" value="#F4F91B"/>
    </inkml:brush>
  </inkml:definitions>
  <inkml:trace contextRef="#ctx0" brushRef="#br0">0 1 287 0 0,'0'2'0'0'0,"2"-2"0"0"0,0 1 0 0 0,0-1 0 0 0,-1 0 0 0 0,1 0 0 0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56:44.914"/>
    </inkml:context>
    <inkml:brush xml:id="br0">
      <inkml:brushProperty name="width" value="0.1" units="cm"/>
      <inkml:brushProperty name="height" value="0.1" units="cm"/>
      <inkml:brushProperty name="color" value="#F4F91B"/>
    </inkml:brush>
  </inkml:definitions>
  <inkml:trace contextRef="#ctx0" brushRef="#br0">0 0 287 0 0,'10'2'0'0'0,"19"0"0"0"0,-17 0 0 0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56:45.438"/>
    </inkml:context>
    <inkml:brush xml:id="br0">
      <inkml:brushProperty name="width" value="0.1" units="cm"/>
      <inkml:brushProperty name="height" value="0.1" units="cm"/>
      <inkml:brushProperty name="color" value="#F4F91B"/>
    </inkml:brush>
  </inkml:definitions>
  <inkml:trace contextRef="#ctx0" brushRef="#br0">1 1 2415 0 0,'3'0'126'0'0,"0"0"0"0"0,0 0 0 0 0,0 1 0 0 0,0-1-1 0 0,0 1 1 0 0,1 0 0 0 0,-1 0 0 0 0,0 0-1 0 0,-1 0 1 0 0,1 1 0 0 0,0-1 0 0 0,3 3-1 0 0,7 3 282 0 0,30 10 798 0 0,-33-14-909 0 0,1 1 0 0 0,-1 0 0 0 0,14 9 0 0 0,-19-11-270 0 0,-1 0-1 0 0,1 1 0 0 0,0-2 1 0 0,0 1-1 0 0,-1 0 1 0 0,1-1-1 0 0,0 0 1 0 0,0 0-1 0 0,1 0 1 0 0,-1-1-1 0 0,8 0 1 0 0,-1-1 42 0 0,1 0 0 0 0,-1-1-1 0 0,20-6 1 0 0,-19 4-68 0 0</inkml:trace>
  <inkml:trace contextRef="#ctx0" brushRef="#br0" timeOffset="1">375 51 7711 0 0,'110'-11'168'0'0,"-105"11"472"0"0,-3 0-640 0 0,0 0 0 0 0</inkml:trace>
  <inkml:trace contextRef="#ctx0" brushRef="#br0" timeOffset="2">557 38 9359 0 0,'9'0'832'0'0,"30"-2"-672"0"0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56:45.819"/>
    </inkml:context>
    <inkml:brush xml:id="br0">
      <inkml:brushProperty name="width" value="0.1" units="cm"/>
      <inkml:brushProperty name="height" value="0.1" units="cm"/>
      <inkml:brushProperty name="color" value="#F4F91B"/>
    </inkml:brush>
  </inkml:definitions>
  <inkml:trace contextRef="#ctx0" brushRef="#br0">1500 41 10335 0 0,'-3'1'83'0'0,"1"-1"-1"0"0,-1 1 1 0 0,1 0 0 0 0,-1-1-1 0 0,1 0 1 0 0,-1 0-1 0 0,1 0 1 0 0,-1 0-1 0 0,1 0 1 0 0,-1 0 0 0 0,-4-2-1 0 0,-11 1 95 0 0,-123 5-139 0 0,28-3-12 0 0,-112-1-26 0 0,134-3 0 0 0,-121 12 0 0 0,161-5 18 0 0,0-3 0 0 0,-101-10 0 0 0,100 4 67 0 0,0-2 0 0 0,-57-16 1 0 0,97 20-87 0 0,1 0-1 0 0,-1 1 1 0 0,0 0 0 0 0,0 1 0 0 0,0 0 0 0 0,0 1 0 0 0,0 0 0 0 0,0 1-1 0 0,1 0 1 0 0,-1 1 0 0 0,0 0 0 0 0,1 1 0 0 0,-22 8 0 0 0,22-6-197 0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56:51.737"/>
    </inkml:context>
    <inkml:brush xml:id="br0">
      <inkml:brushProperty name="width" value="0.1" units="cm"/>
      <inkml:brushProperty name="height" value="0.1" units="cm"/>
      <inkml:brushProperty name="color" value="#F4F91B"/>
    </inkml:brush>
  </inkml:definitions>
  <inkml:trace contextRef="#ctx0" brushRef="#br0">0 1 3423 0 0,'2'0'336'0'0,"-2"2"-336"0"0,0-4 0 0 0,2 2 0 0 0,0 4 1464 0 0,0-3-664 0 0,2-1-1744 0 0,-1 2-352 0 0,3 0-72 0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56:54.273"/>
    </inkml:context>
    <inkml:brush xml:id="br0">
      <inkml:brushProperty name="width" value="0.1" units="cm"/>
      <inkml:brushProperty name="height" value="0.1" units="cm"/>
      <inkml:brushProperty name="color" value="#F4F91B"/>
    </inkml:brush>
  </inkml:definitions>
  <inkml:trace contextRef="#ctx0" brushRef="#br0">1 50 8695 0 0,'0'0'902'0'0,"9"1"-553"0"0,0 0 0 0 0,0 0 1 0 0,15 5-1 0 0,18 2 119 0 0,28-1 289 0 0,-37-2-327 0 0,38 0 0 0 0,-4-7-128 0 0,47 2 150 0 0,-80 1-217 0 0,40-4 0 0 0,-3 0 29 0 0,-18 3-107 0 0,80 1 22 0 0,304-7 435 0 0,-313-6-516 0 0,105-6 378 0 0,-60 16-320 0 0,64-3-86 0 0,-138 1-38 0 0,149 12 0 0 0,-173 1-20 0 0,43 2-14 0 0,221-12 2 0 0,-15 7 0 0 0,-99 2 0 0 0,-63-14 24 0 0,65 1 16 0 0,-132 12-40 0 0,87 3 0 0 0,220-17 0 0 0,-211 13 28 0 0,34 0 8 0 0,248-15 28 0 0,-12-14 64 0 0,-345 15-64 0 0,182 11 0 0 0,30-6-64 0 0,-215 0 32 0 0,187 20 0 0 0,-164-8-34 0 0,138-9 0 0 0,-102-3 464 0 0,113-8-1127 0 0,-192 6 1016 0 0,-75 4-349 0 0,354-11 60 0 0,85-1 2 0 0,-282 10-27 0 0,-31 2-10 0 0,128-3 1673 0 0,-124-1-2253 0 0,113-3-402 0 0,-8 23 955 0 0,-117-4 0 0 0,26-9 0 0 0,8 0 0 0 0,203-6 96 0 0,-1 0 0 0 0,-118 20 1791 0 0,-171-13-1997 0 0,310 3-1539 0 0,-108-11 1995 0 0,-76 4-132 0 0,-92-5-214 0 0,85 1 54 0 0,-132 6-44 0 0,91 5-10 0 0,223 2 0 0 0,-284-8 0 0 0,-48-1 1 0 0,42 1-402 0 0,162 15 825 0 0,-186-15-424 0 0,107-14 0 0 0,-104 7 0 0 0,91 0 18 0 0,-25 2 39 0 0,-16 2-4 0 0,-47-1-43 0 0,-8 0 17 0 0,86 6 0 0 0,-85 2-27 0 0,44 5 0 0 0,-26 2 0 0 0,-33-6 0 0 0,83 21 0 0 0,-99-17 7 0 0,1-2-1 0 0,0-1 0 0 0,50 1 1 0 0,105-9 28 0 0,-131 0-32 0 0,-40 1 0 0 0,165 3 122 0 0,-51 4-125 0 0,-59-6 21 0 0,102-12-1 0 0,-135 8 3 0 0,193-6 41 0 0,-211 11-59 0 0,141 8 44 0 0,-73-1-44 0 0,146-6 0 0 0,98-9 123 0 0,-229 10-59 0 0,57-2 62 0 0,13-9-67 0 0,-167 7-64 0 0,-3 1 0 0 0,-1 0 0 0 0,1 0 0 0 0,-1-1 0 0 0,1 0 0 0 0,8-3 0 0 0,-37 0-3541 0 0,-12 4-494 0 0,-7 0-213 0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56:55.774"/>
    </inkml:context>
    <inkml:brush xml:id="br0">
      <inkml:brushProperty name="width" value="0.1" units="cm"/>
      <inkml:brushProperty name="height" value="0.1" units="cm"/>
      <inkml:brushProperty name="color" value="#F4F91B"/>
    </inkml:brush>
  </inkml:definitions>
  <inkml:trace contextRef="#ctx0" brushRef="#br0">809 5 2303 0 0,'-17'-2'198'0'0,"16"1"-126"0"0,0 1-1 0 0,-1 0 1 0 0,1-1 0 0 0,-1 1 0 0 0,1 0-1 0 0,0 0 1 0 0,-1 0 0 0 0,1 0-1 0 0,-1 0 1 0 0,1 0 0 0 0,0 0 0 0 0,-1 1-1 0 0,1-1 1 0 0,-1 0 0 0 0,1 1 0 0 0,0-1-1 0 0,-1 1 1 0 0,1 0 0 0 0,-2 1-1 0 0,-5 4-56 0 0,2-3 144 0 0,1 1 0 0 0,0 0 1 0 0,0 0-1 0 0,0 1 0 0 0,1 0 1 0 0,-1 0-1 0 0,1 0 0 0 0,-3 6 0 0 0,3-6-74 0 0,-1 1 0 0 0,1 0 0 0 0,-1-1 0 0 0,0 0-1 0 0,0 0 1 0 0,0 0 0 0 0,-1-1 0 0 0,0 0-1 0 0,0 0 1 0 0,0 0 0 0 0,0-1 0 0 0,0 0-1 0 0,-1 0 1 0 0,-10 3 0 0 0,-10 1 210 0 0,1-1-1 0 0,-43 4 1 0 0,19-3-145 0 0,-79 12 1119 0 0,-56 10-804 0 0,167-26-391 0 0,8-1 14 0 0,0 0 0 0 0,0 0 0 0 0,1 0-1 0 0,-1 1 1 0 0,1 1 0 0 0,-1 0 0 0 0,-9 6-1 0 0,-5 10 844 0 0,48-10 794 0 0,9 0-1249 0 0,-10-7-387 0 0,39-2 0 0 0,-47-1-79 0 0,63-6 44 0 0,-52 3-44 0 0,25 0 16 0 0,52 4 0 0 0,3 0 50 0 0,124-14-12 0 0,-180 9-32 0 0,1 2 0 0 0,0 3 0 0 0,81 10 0 0 0,-29 7-32 0 0,149 46 0 0 0,-234-60 0 0 0,0 0 0 0 0,0-2 0 0 0,-1 0 0 0 0,20-1 0 0 0,-5 1 0 0 0,8-3 1 0 0,-32 0 7 0 0,0 0 0 0 0,-1 1 0 0 0,1 0-1 0 0,0 1 1 0 0,-1-1 0 0 0,1 1 0 0 0,-1 1 0 0 0,12 3 0 0 0,18 23 120 0 0,-34-27-128 0 0,-12-2 41 0 0,8 0-30 0 0,-1 1 0 0 0,0 0 0 0 0,0-1 0 0 0,1 1 0 0 0,-1 0 0 0 0,0 0 0 0 0,0 0 0 0 0,0 0 0 0 0,1 1 0 0 0,-1-1 0 0 0,0 0 0 0 0,1 1 0 0 0,-1-1 0 0 0,0 1 0 0 0,1 0 0 0 0,-1-1 0 0 0,0 1 0 0 0,1 0 0 0 0,-1 0 0 0 0,-1 2 0 0 0,-6 5-40 0 0,0 0 0 0 0,-13 18 0 0 0,-2 5-3838 0 0,9-9-611 0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57:09.688"/>
    </inkml:context>
    <inkml:brush xml:id="br0">
      <inkml:brushProperty name="width" value="0.1" units="cm"/>
      <inkml:brushProperty name="height" value="0.1" units="cm"/>
      <inkml:brushProperty name="color" value="#F4F91B"/>
    </inkml:brush>
  </inkml:definitions>
  <inkml:trace contextRef="#ctx0" brushRef="#br0">12 0 287 0 0,'-5'4'0'0'0,"5"-4"0"0"0,0 1 0 0 0,-1-1 0 0 0,1 0 0 0 0,-1 0 0 0 0,1 1 0 0 0,0-1 0 0 0,-1 0 0 0 0,1 0 0 0 0,0 1 0 0 0,-1-1 0 0 0,1 0 0 0 0,0 1 0 0 0,-1-1 0 0 0,1 1 0 0 0,0-1 0 0 0,0 0 0 0 0,0 1 0 0 0,-1-1 0 0 0,1 1 0 0 0,0 0 0 0 0,1 0 4 0 0,0 0 0 0 0,-1 0 0 0 0,1-1 0 0 0,0 1 0 0 0,0 0 0 0 0,0 0 0 0 0,0 0 0 0 0,1-1 0 0 0,-1 1 0 0 0,0-1 0 0 0,0 1 0 0 0,0-1 0 0 0,0 1 0 0 0,1-1 0 0 0,0 1 0 0 0,10 0-4 0 0,-7-1 0 0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57:15.422"/>
    </inkml:context>
    <inkml:brush xml:id="br0">
      <inkml:brushProperty name="width" value="0.1" units="cm"/>
      <inkml:brushProperty name="height" value="0.1" units="cm"/>
      <inkml:brushProperty name="color" value="#F4F91B"/>
    </inkml:brush>
  </inkml:definitions>
  <inkml:trace contextRef="#ctx0" brushRef="#br0">319 1031 1375 0 0,'33'-20'3396'0'0,"-21"14"-1593"0"0,-11 6-1667 0 0,0-1 0 0 0,0 1 0 0 0,-1 0 0 0 0,1-1 0 0 0,0 1 0 0 0,0 0 0 0 0,-1-1 0 0 0,1 1 0 0 0,0-1 0 0 0,-1 1 0 0 0,1-1 0 0 0,0 0 0 0 0,-1 1 0 0 0,1-1 0 0 0,-1 1 0 0 0,1-1 0 0 0,-1 0 0 0 0,1 0 0 0 0,-1 1 0 0 0,0-1 0 0 0,1-1 0 0 0,-1 2-121 0 0,0 0-1 0 0,0-1 1 0 0,0 1 0 0 0,0 0-1 0 0,0 0 1 0 0,0 0 0 0 0,0-1-1 0 0,0 1 1 0 0,0 0 0 0 0,0 0-1 0 0,0 0 1 0 0,0-1 0 0 0,0 1-1 0 0,1 0 1 0 0,-1 0 0 0 0,0 0-1 0 0,0-1 1 0 0,0 1 0 0 0,0 0-1 0 0,0 0 1 0 0,0 0 0 0 0,1 0-1 0 0,-1-1 1 0 0,0 1 0 0 0,0 0-1 0 0,0 0 1 0 0,0 0 0 0 0,1 0-1 0 0,-1 0 1 0 0,0 0 0 0 0,0 0-1 0 0,0-1 1 0 0,1 1 0 0 0,-1 0-1 0 0,0 0 1 0 0,0 0 0 0 0,0 0-1 0 0,1 0 1 0 0,-1 0 0 0 0,0 0-1 0 0,0 0 1 0 0,0 0 0 0 0,1 0-1 0 0,-1 0 1 0 0,0 0 0 0 0,0 0-1 0 0,0 0 1 0 0,1 1 0 0 0,-1-1-1 0 0,0 0 1 0 0,0 0 0 0 0,0 0-1 0 0,1 0 1 0 0,-1 0 0 0 0,0 0-1 0 0,0 0 1 0 0,0 1 0 0 0,0-1-1 0 0,1 0 1 0 0,-1 0 0 0 0,0 0-1 0 0,0 1 0 0 0,0-1-1 0 0,1 0 1 0 0,-1 0 0 0 0,0 1-1 0 0,0-1 1 0 0,1 0-1 0 0,-1 0 1 0 0,0 0-1 0 0,0 1 1 0 0,1-1-1 0 0,-1 0 1 0 0,0 0-1 0 0,1 0 1 0 0,-1 0 0 0 0,0 0-1 0 0,1 0 1 0 0,-1 1-1 0 0,0-1 1 0 0,1 0-1 0 0,-1 0 1 0 0,0 0-1 0 0,1 0 1 0 0,-1 0 0 0 0,0 0-1 0 0,1 0 1 0 0,-1-1-1 0 0,0 1 1 0 0,0 0-1 0 0,1 0 1 0 0,0 0-1 0 0,0 0 8 0 0,0 0 0 0 0,0 0 0 0 0,0 0 0 0 0,-1 0 1 0 0,1 0-1 0 0,0 1 0 0 0,0-1 0 0 0,0 0 0 0 0,0 1 0 0 0,0-1 0 0 0,0 0 0 0 0,0 1 0 0 0,-1-1 0 0 0,1 1 0 0 0,0 0 0 0 0,0-1 0 0 0,-1 1 0 0 0,1-1 0 0 0,0 1 0 0 0,-1 0 0 0 0,1 0 0 0 0,0-1 0 0 0,0 2 0 0 0,13 19 306 0 0,-12-18-231 0 0,0 1-1 0 0,0-1 0 0 0,0 0 0 0 0,0 1 1 0 0,1-1-1 0 0,-1 0 0 0 0,1-1 0 0 0,0 1 1 0 0,0 0-1 0 0,3 2 0 0 0,-2-4-59 0 0,0 0-1 0 0,0 0 1 0 0,-1 0 0 0 0,1 0-1 0 0,0 0 1 0 0,0-1-1 0 0,0 0 1 0 0,0 0-1 0 0,0 0 1 0 0,0 0 0 0 0,7-2-1 0 0,-11 2-35 0 0,53-1 52 0 0,-28 2-40 0 0,-21-1-6 0 0,0 0 0 0 0,0 1-1 0 0,0 0 1 0 0,0 0 0 0 0,5 2 0 0 0,-5-2-3 0 0,-1 1 0 0 0,1-1 0 0 0,0 0 0 0 0,0-1 0 0 0,5 2 0 0 0,59 5-3 0 0,-43-7 0 0 0,33-4 0 0 0,-39 0 0 0 0,-11 2 0 0 0,1 1 0 0 0,-1 0 0 0 0,17 0 0 0 0,-6 1 12 0 0,1-1 1 0 0,23-3-1 0 0,25-2 15 0 0,-47 5-27 0 0,39-7 0 0 0,-42 5 0 0 0,0 0 0 0 0,1 2 0 0 0,19 0 0 0 0,-15 1 7 0 0,0-1 1 0 0,0-2-1 0 0,30-5 0 0 0,-34 4-1 0 0,1 0 0 0 0,0 2 0 0 0,-1 0 0 0 0,1 2-1 0 0,22 1 1 0 0,56 4-6 0 0,-29-5 0 0 0,-46-1 0 0 0,48 4 0 0 0,42 3 0 0 0,-85-4 0 0 0,28-3 0 0 0,12 1 0 0 0,-39 2 0 0 0,0-2 0 0 0,0 0 0 0 0,0-2 0 0 0,-1-1 0 0 0,35-8 0 0 0,-43 7 0 0 0,1 1 0 0 0,0 0 0 0 0,1 2 0 0 0,27 2 0 0 0,36-3 0 0 0,93-7 0 0 0,-171 9 0 0 0,15 0 0 0 0,-1-1 0 0 0,25-4 0 0 0,61-2 64 0 0,-89 5-64 0 0,0 1 0 0 0,0 1 0 0 0,0 0 0 0 0,20 4 0 0 0,-10-2 0 0 0,76 0 0 0 0,-44-3 0 0 0,-41 0 0 0 0,27 1 0 0 0,-11 2 4 0 0,0-2-1 0 0,67-9 1 0 0,-72 7 23 0 0,29 1 1 0 0,-1 1-30 0 0,76-7 130 0 0,-105 3-128 0 0,-23 2 0 0 0,0 1 0 0 0,1 1 0 0 0,-1-1 0 0 0,0 1 0 0 0,1 0 0 0 0,-1 0 0 0 0,9 2 0 0 0,85 10 34 0 0,-7-1-4 0 0,35 6-30 0 0,-72-12 0 0 0,-14 0 0 0 0,-6-2 0 0 0,49 12 0 0 0,-70-13 0 0 0,0 0 0 0 0,0-1 0 0 0,20 0 0 0 0,4 0 0 0 0,35-4 0 0 0,-17 0 64 0 0,-37 4-64 0 0,-16-1 0 0 0,1 0 0 0 0,-1 0 0 0 0,0 0 0 0 0,0 1 0 0 0,0-1 0 0 0,0 1 0 0 0,0 0 0 0 0,0 1 0 0 0,8 2 0 0 0,6 4 0 0 0,-1-2 0 0 0,1 0 0 0 0,21 3 0 0 0,-16-3 0 0 0,53 8 54 0 0,-59-11-49 0 0,25 0 1 0 0,8 1-7 0 0,78 16 65 0 0,-47-10-35 0 0,-21-4 6 0 0,-49-6 261 0 0,0 1 0 0 0,0-1 0 0 0,15-3 0 0 0,12 1 278 0 0,114 2-1156 0 0,168-22 1 0 0,-19-13 898 0 0,-50 4-125 0 0,-155 24-189 0 0,-62 5 48 0 0,25-6-41 0 0,-46 7-6 0 0,1 0-1 0 0,-1-1 0 0 0,24-8 1 0 0,1 1 46 0 0,-19 5-50 0 0,-4 2 0 0 0,0-1 0 0 0,0-1 0 0 0,-1 0 0 0 0,15-7 0 0 0,-15 2 25 0 0,4-3 14 0 0,4 1-29 0 0,-18 8 1 0 0,0 1 0 0 0,0-1 0 0 0,0 1-1 0 0,8-2 1 0 0,10-8 47 0 0,-20 10-50 0 0,0 0-1 0 0,1 1 1 0 0,-1-1-1 0 0,1 1 0 0 0,0 0 1 0 0,-1-1-1 0 0,5 0 1 0 0,-1 0 4 0 0,-1 0 1 0 0,1 0-1 0 0,-1-1 0 0 0,7-4 1 0 0,3-1-1 0 0,-1 1-9 0 0,0 1 7 0 0,0-1 0 0 0,-1 0 1 0 0,0-1-1 0 0,-1-1 0 0 0,21-17 0 0 0,-31 24-10 0 0,1-1 0 0 0,0 1 0 0 0,0 0 0 0 0,0 0 0 0 0,0 0 0 0 0,0 0 0 0 0,1 1 0 0 0,-1 0 0 0 0,7-3 0 0 0,-9 4 2 0 0,-1 0-1 0 0,1-1 1 0 0,0 1-1 0 0,-1-1 1 0 0,1 1-1 0 0,0-1 0 0 0,-1 1 1 0 0,1-1-1 0 0,-1 0 1 0 0,1 1-1 0 0,0-1 1 0 0,-1 1-1 0 0,0-1 1 0 0,1 0-1 0 0,-1 0 1 0 0,1 1-1 0 0,-1-1 0 0 0,0 0 1 0 0,0 0-1 0 0,1 1 1 0 0,-1-3-1 0 0,6-19 31 0 0,-4 1-4 0 0,-2 18-22 0 0,1 1 0 0 0,-1-1 0 0 0,1 0 1 0 0,-1 0-1 0 0,0 0 0 0 0,0 0 1 0 0,0 0-1 0 0,-1 0 0 0 0,1 0 0 0 0,-1 0 1 0 0,1 0-1 0 0,-1 1 0 0 0,0-1 1 0 0,0 0-1 0 0,-2-3 0 0 0,-8-8 11 0 0,0 1 0 0 0,-1 0 0 0 0,0 1-1 0 0,-1 0 1 0 0,0 1 0 0 0,-19-12 0 0 0,26 19-12 0 0,1 1 0 0 0,-1-1 1 0 0,1 0-1 0 0,0 0 0 0 0,0-1 1 0 0,0 1-1 0 0,1-1 0 0 0,-1 0 1 0 0,1-1-1 0 0,1 1 0 0 0,-1 0 1 0 0,1-1-1 0 0,-4-9 0 0 0,1 5-5 0 0,1 0 0 0 0,-13-16 0 0 0,12 19 0 0 0,1 0 0 0 0,0-1 0 0 0,1 0 0 0 0,-1 0 0 0 0,-4-14 0 0 0,-37-113 21 0 0,19 79 2832 0 0,25 53-2802 0 0,0-1 0 0 0,0 0 1 0 0,0 1-1 0 0,-1-1 1 0 0,0 1-1 0 0,0 0 1 0 0,0 0-1 0 0,0 0 1 0 0,0 0-1 0 0,0 0 1 0 0,-1 1-1 0 0,1 0 1 0 0,-1-1-1 0 0,0 1 1 0 0,0 0-1 0 0,0 1 0 0 0,0-1 1 0 0,0 1-1 0 0,0 0 1 0 0,0 0-1 0 0,0 0 1 0 0,-1 0-1 0 0,1 1 1 0 0,-7 0-1 0 0,-20 3-483 0 0,-38 9-1 0 0,45-9-1308 0 0,-12 4 309 0 0,26-3 1427 0 0,-1-1 1 0 0,0-1 0 0 0,0 0 0 0 0,0-1 0 0 0,0 0 0 0 0,-1 0-1 0 0,-16-2 1 0 0,-44 1 4 0 0,26-3 0 0 0,33 2 0 0 0,0 1 0 0 0,0-2 0 0 0,-13-2 0 0 0,-25-7 1066 0 0,-1 3 0 0 0,-74-2 0 0 0,33 4-272 0 0,81 5-794 0 0,-8-1 3 0 0,1 0 1 0 0,-26-7 0 0 0,40 8 5 0 0,1 0 0 0 0,-1 1 0 0 0,0-1 1 0 0,0 1-1 0 0,0 0 0 0 0,-6 1 0 0 0,-19 0-845 0 0,-42-7-2027 0 0,-81-10 2511 0 0,87 6 352 0 0,-27-5 0 0 0,80 13 0 0 0,1 1 0 0 0,-20-1 0 0 0,-18-2 0 0 0,6-3 0 0 0,-1 2 0 0 0,0 2 0 0 0,0 2 0 0 0,0 1 0 0 0,-53 9 0 0 0,75-7 0 0 0,-36-1 0 0 0,36-1 0 0 0,-35 4 0 0 0,24-1 0 0 0,-1-2 0 0 0,-37-2 0 0 0,-26 0 0 0 0,67 1 0 0 0,19 0 0 0 0,0 0 0 0 0,0 1 0 0 0,-16 3 0 0 0,-5 2 0 0 0,22-5 0 0 0,1 1 0 0 0,-16 4 0 0 0,-93 22 0 0 0,108-25 0 0 0,-1-1 0 0 0,1 0 0 0 0,-1-1 0 0 0,1 0 0 0 0,-1 0 0 0 0,-13-2 0 0 0,9 0 0 0 0,-1 1 0 0 0,-19 3 0 0 0,19-1 0 0 0,-1-2 0 0 0,-27-1 0 0 0,33 0 0 0 0,-16-1 0 0 0,-30-6 0 0 0,16 5 0 0 0,2 2 0 0 0,17-2 0 0 0,0 1 0 0 0,-1 2 0 0 0,-37 3 0 0 0,-1 13 0 0 0,30-10 0 0 0,-45 13 0 0 0,57-13 0 0 0,0 0 0 0 0,0-2 0 0 0,-1 0 0 0 0,0-1 0 0 0,1-1 0 0 0,-30-2 0 0 0,-5-3 0 0 0,28 2 0 0 0,-40-7 0 0 0,45 3 0 0 0,0 2 0 0 0,-1 0 0 0 0,0 2 0 0 0,0 1 0 0 0,-27 2 0 0 0,25 0 0 0 0,1-2 0 0 0,-45-4 0 0 0,-9-1 0 0 0,7 0 0 0 0,48 2 0 0 0,-39 1 0 0 0,43 2 0 0 0,0-1 0 0 0,0-1 0 0 0,-31-7 0 0 0,-18-3 0 0 0,-50-9 0 0 0,114 20 0 0 0,-55-6 0 0 0,51 5 0 0 0,-1 1 0 0 0,1 1 0 0 0,0 0 0 0 0,0 0 0 0 0,-13 1 0 0 0,-21 1 0 0 0,13-4 0 0 0,0-2 0 0 0,1-1 0 0 0,-42-12 0 0 0,60 14 0 0 0,-1 1 0 0 0,-18-1 0 0 0,-16-4 0 0 0,40 6 0 0 0,0 1 0 0 0,0-1 0 0 0,0 1 0 0 0,-7 0 0 0 0,-13 0 0 0 0,-8-2 0 0 0,21 1 0 0 0,-1 0 0 0 0,-20-4 0 0 0,13 0 0 0 0,0 1 0 0 0,0 2 0 0 0,-39-2 0 0 0,47 3 0 0 0,-1 0 0 0 0,1-1 0 0 0,-21-5 0 0 0,-5-2 0 0 0,15 8 0 0 0,-4-2 0 0 0,9 0 0 0 0,-1 0 0 0 0,0 2 0 0 0,0 0 0 0 0,-34 3 0 0 0,6-1 0 0 0,28 0 0 0 0,-28 5 0 0 0,29-3 0 0 0,-30 1 0 0 0,-14 2 0 0 0,47-4 0 0 0,0-1 0 0 0,-1 0 0 0 0,-21-1 0 0 0,22-1 0 0 0,-1 1 0 0 0,-22 2 0 0 0,24 0 0 0 0,1-1 0 0 0,0-1 0 0 0,0 0 0 0 0,-15-2 0 0 0,24 1 1 0 0,0 1 0 0 0,-1 0-1 0 0,1 0 1 0 0,0 0 0 0 0,-1 1 0 0 0,-6 1-1 0 0,7-1-11 0 0,-1 0-1 0 0,0 0 0 0 0,1-1 1 0 0,-10 0-1 0 0,-23 4 1 0 0,35-3 11 0 0,0-1 0 0 0,0 1 0 0 0,0-1 0 0 0,0 1 0 0 0,0 0 0 0 0,0 0 0 0 0,0-1 0 0 0,-3 4 0 0 0,-11 3 0 0 0,4-3 0 0 0,0 1 0 0 0,-18 9 0 0 0,20-9 0 0 0,1 0 0 0 0,-1-1 0 0 0,0 0 0 0 0,-17 4 0 0 0,4-5-21 0 0,18-3 16 0 0,0 1-1 0 0,-1 0 1 0 0,1 0 0 0 0,0 0-1 0 0,0 0 1 0 0,0 1 0 0 0,-7 3-1 0 0,8-3 6 0 0,0-1 0 0 0,-1 1 0 0 0,1-1 0 0 0,0-1 0 0 0,-1 1 0 0 0,1-1 0 0 0,0 1 0 0 0,-8-2 0 0 0,12 1 0 0 0,-1 1 0 0 0,1-1 0 0 0,-1 0 0 0 0,0 0 0 0 0,1 0 0 0 0,-1 0 0 0 0,1 0 0 0 0,-1 0 0 0 0,1 1 0 0 0,-1-1 0 0 0,1 0 0 0 0,-1 0 0 0 0,1 1 0 0 0,-1-1 0 0 0,1 1 0 0 0,-1-1 0 0 0,1 0 0 0 0,-1 1 0 0 0,0 0 0 0 0,1-1 0 0 0,0 1 0 0 0,-1-1 0 0 0,1 0 0 0 0,-1 1 0 0 0,1-1 0 0 0,-1 0 0 0 0,1 0 0 0 0,-1 1 0 0 0,1-1 0 0 0,-1 0 0 0 0,1 0 0 0 0,-1 1 0 0 0,1-1 0 0 0,-1 0 0 0 0,1 0 0 0 0,-1 0 0 0 0,1 0 0 0 0,-1 0 0 0 0,1 0 0 0 0,-1 0 0 0 0,0 0 0 0 0,1 0 0 0 0,-1 0 0 0 0,1 0 0 0 0,-2-1 0 0 0,-9 3 0 0 0,10-2 0 0 0,1 0 0 0 0,-1 0 0 0 0,1 1 0 0 0,-1-1 0 0 0,1 0 0 0 0,-1 0 0 0 0,1 0 0 0 0,-1 0 0 0 0,1 0 0 0 0,-1 1 0 0 0,1-1 0 0 0,-1 0 0 0 0,0 0 0 0 0,1-1 0 0 0,-1 1 0 0 0,1 0 0 0 0,-1 0 0 0 0,1 0 0 0 0,-1 0 0 0 0,1 0 0 0 0,-2-1 0 0 0,-9-5 0 0 0,-1 1 0 0 0,0 0 0 0 0,-18-4 0 0 0,24 8 0 0 0,0 0 0 0 0,0 1 0 0 0,0 0 0 0 0,0 0 0 0 0,0 1 0 0 0,-8 1 0 0 0,8 0 0 0 0,0 0 0 0 0,0 1 0 0 0,-10 5 0 0 0,11-6 0 0 0,0 1 0 0 0,0 0 0 0 0,-1-1 0 0 0,-9 3 0 0 0,13-5 0 0 0,-1 1 0 0 0,1 0 0 0 0,0 0 0 0 0,0 0 0 0 0,0 0 0 0 0,0 0 0 0 0,0 1 0 0 0,0-1 0 0 0,0 1 0 0 0,0-1 0 0 0,0 1 0 0 0,1-1 0 0 0,-3 4 0 0 0,2-2 0 0 0,-1-1 0 0 0,1 0 0 0 0,0 1 0 0 0,-1-1 0 0 0,0 0 0 0 0,-4 3 0 0 0,4-3 0 0 0,-1 0 1 0 0,1 1-1 0 0,0-1 0 0 0,0 1 0 0 0,-4 5 0 0 0,-7 7-11 0 0,4-7-2 0 0,-30 29-28 0 0,33-28 41 0 0,1 0 0 0 0,-9 17 0 0 0,10-18 0 0 0,0 1 0 0 0,0-1 0 0 0,-1 0 0 0 0,-8 9 0 0 0,10-14-2 0 0,1 1-1 0 0,0 0 0 0 0,0-1 1 0 0,0 1-1 0 0,0 1 0 0 0,1-1 1 0 0,-1 0-1 0 0,1 0 0 0 0,0 1 1 0 0,0 0-1 0 0,1-1 0 0 0,0 1 1 0 0,-1 0-1 0 0,2 0 0 0 0,-1-1 1 0 0,0 1-1 0 0,1 0 0 0 0,0 0 1 0 0,0 0-1 0 0,0 0 0 0 0,1 0 1 0 0,0 0-1 0 0,1 5 0 0 0,3 27 3 0 0,-4-29 0 0 0,-1 0 0 0 0,1 0 0 0 0,1-1 0 0 0,4 16 0 0 0,-3-18-8 0 0,0 1-1 0 0,0-1 1 0 0,0 1-1 0 0,8 8 1 0 0,5 8-14 0 0,-10-13 22 0 0,0 0 0 0 0,1 0 0 0 0,15 15 0 0 0,-8-10-4 0 0,-3-4-6 0 0,0 1 0 0 0,-1 0 0 0 0,0 1 0 0 0,-1 0 0 0 0,11 18 0 0 0,-18-25 10 0 0,0 0 0 0 0,-1-1 0 0 0,0 1 0 0 0,0 0 0 0 0,0 0 0 0 0,0 0 0 0 0,-1 0 0 0 0,0 0 0 0 0,0-1 0 0 0,-1 6 0 0 0,2 26 0 0 0,-1-32 0 0 0,1 1 0 0 0,-2 0 0 0 0,1 0 0 0 0,0 0 0 0 0,-1-1 0 0 0,0 1 0 0 0,-3 8 0 0 0,2-8 0 0 0,1 0 0 0 0,0-1 0 0 0,0 1 0 0 0,0 0 0 0 0,1-1 0 0 0,-1 1 0 0 0,1 0 0 0 0,1 7 0 0 0,1 4-11 0 0,0 0 0 0 0,-2 0 0 0 0,1 0 0 0 0,-2 0 1 0 0,0 1-1 0 0,-1-1 0 0 0,-1 0 0 0 0,0 0 0 0 0,-1-1 0 0 0,-1 1 0 0 0,-1-1 0 0 0,0 0 0 0 0,-10 18 0 0 0,4-15-76 0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57:31.436"/>
    </inkml:context>
    <inkml:brush xml:id="br0">
      <inkml:brushProperty name="width" value="0.1" units="cm"/>
      <inkml:brushProperty name="height" value="0.1" units="cm"/>
      <inkml:brushProperty name="color" value="#F4F91B"/>
    </inkml:brush>
  </inkml:definitions>
  <inkml:trace contextRef="#ctx0" brushRef="#br0">1 94 3367 0 0,'0'1'102'0'0,"-1"0"0"0"0,1 0-1 0 0,1-1 1 0 0,-1 1-1 0 0,0 0 1 0 0,0 0-1 0 0,0 0 1 0 0,0-1 0 0 0,1 1-1 0 0,-1 0 1 0 0,0 0-1 0 0,1 0 1 0 0,-1-1-1 0 0,0 1 1 0 0,1 0-1 0 0,-1-1 1 0 0,1 1 0 0 0,-1 0-1 0 0,1-1 1 0 0,-1 1-1 0 0,2 0 1 0 0,2 3 802 0 0,12 1-608 0 0,-11-3-292 0 0,-1-1-1 0 0,1 1 1 0 0,0-1-1 0 0,-1 0 1 0 0,1 0-1 0 0,0-1 1 0 0,0 1 0 0 0,0-1-1 0 0,-1 0 1 0 0,1-1-1 0 0,0 1 1 0 0,0-1-1 0 0,-1 0 1 0 0,6-2-1 0 0,-3 1 12 0 0,-1-1 0 0 0,0 1 0 0 0,0-2 0 0 0,6-4 0 0 0,-2 2-26 0 0,-6 4 11 0 0,0 1 0 0 0,0 0 0 0 0,0-1 0 0 0,0 1 0 0 0,0 1 0 0 0,9-2 0 0 0,3 0 0 0 0,-13 2 0 0 0,0 0 0 0 0,-1 0 0 0 0,1 0 0 0 0,0 1 0 0 0,-1-1 0 0 0,1 1 0 0 0,0 0 0 0 0,-1 0 0 0 0,4 1 0 0 0,13 3 0 0 0,8-2 0 0 0,0-1 0 0 0,49-3 0 0 0,-62 0 0 0 0,0 1 0 0 0,1 1 0 0 0,15 2 0 0 0,-15-1 0 0 0,0 0 0 0 0,24-2 0 0 0,-35 0-5 0 0,11-1 45 0 0,1 0 0 0 0,-1-1 0 0 0,0-1 0 0 0,-1 0 0 0 0,26-9 0 0 0,-13 2 20 0 0,34-7 0 0 0,-11 3-63 0 0,-23 7 29 0 0,1 1-1 0 0,48-3 0 0 0,-72 8-29 0 0,42-7 4 0 0,-32 5 0 0 0,-1 1 0 0 0,25-2 0 0 0,5 5 0 0 0,38-1 0 0 0,-64-2 0 0 0,1 0 0 0 0,0 1 0 0 0,29 2 0 0 0,-13 0 0 0 0,-26-1 0 0 0,1 0 0 0 0,-1 0 0 0 0,14 3 0 0 0,-11-1 0 0 0,0-1 0 0 0,1-1 0 0 0,-1 0 0 0 0,1 0 0 0 0,20-4 0 0 0,-27 3 0 0 0,23-1 0 0 0,0 0 0 0 0,0 2 0 0 0,44 4 0 0 0,-59-1 0 0 0,-1 0 0 0 0,1 1 0 0 0,22 9 0 0 0,-23-8 0 0 0,0-1 0 0 0,1 0 0 0 0,23 5 0 0 0,-27-7 0 0 0,-1 0 0 0 0,1 0 0 0 0,13 7 0 0 0,1 0 0 0 0,13 4 0 0 0,-22-7 0 0 0,1-1 0 0 0,0 0 0 0 0,0-1 0 0 0,0-1 0 0 0,30 3 0 0 0,-19-4 0 0 0,-19-1 0 0 0,0-1 0 0 0,-1 1 0 0 0,1-1 0 0 0,0-1 0 0 0,-1 1 0 0 0,1-1 0 0 0,9-2 0 0 0,-14 1 12 0 0,0 0 0 0 0,1 1 0 0 0,-1-1 0 0 0,-1 0 0 0 0,1 0 0 0 0,0 0 0 0 0,0 0 0 0 0,-1 0 0 0 0,1 0 0 0 0,-1-1 0 0 0,0 1-1 0 0,0 0 1 0 0,0-1 0 0 0,0 1 0 0 0,0-1 0 0 0,0-2 0 0 0,-1 8-5 0 0,-1 1 0 0 0,0 0 0 0 0,0-1 0 0 0,0 1 1 0 0,0-1-1 0 0,-1 1 0 0 0,-3 5 0 0 0,-7 20-11 0 0,10-20 4 0 0,-1 0 0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8:38.894"/>
    </inkml:context>
    <inkml:brush xml:id="br0">
      <inkml:brushProperty name="width" value="0.1" units="cm"/>
      <inkml:brushProperty name="height" value="0.1" units="cm"/>
      <inkml:brushProperty name="color" value="#E71224"/>
    </inkml:brush>
  </inkml:definitions>
  <inkml:trace contextRef="#ctx0" brushRef="#br0">623 67 23351 0 0,'0'0'2440'0'0,"-6"-3"-2317"0"0,-20-11-99 0 0,20 11 157 0 0,-2 1-117 0 0,-36-7 64 0 0,-8 1 3 0 0,40 5-106 0 0,-38-4 107 0 0,-10 1 32 0 0,0 1 48 0 0,9 0 16 0 0,6 3 48 0 0,7 3 7 0 0,30-2-240 0 0,-23 4 239 0 0,-1 2-185 0 0,24-3-26 0 0,1-1-18 0 0,-1 1-43 0 0,-26 5 71 0 0,-3-3-65 0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57:34.695"/>
    </inkml:context>
    <inkml:brush xml:id="br0">
      <inkml:brushProperty name="width" value="0.1" units="cm"/>
      <inkml:brushProperty name="height" value="0.1" units="cm"/>
      <inkml:brushProperty name="color" value="#F4F91B"/>
    </inkml:brush>
  </inkml:definitions>
  <inkml:trace contextRef="#ctx0" brushRef="#br0">0 377 2815 0 0,'2'2'171'0'0,"-1"0"-1"0"0,0 0 0 0 0,0 0 1 0 0,1 0-1 0 0,-1-1 0 0 0,1 1 0 0 0,0 0 1 0 0,-1-1-1 0 0,1 1 0 0 0,0-1 1 0 0,0 0-1 0 0,0 1 0 0 0,0-1 0 0 0,0 0 1 0 0,0 0-1 0 0,0 0 0 0 0,1-1 1 0 0,-1 1-1 0 0,0 0 0 0 0,0-1 0 0 0,3 1 1 0 0,4-1-119 0 0,0 1 0 0 0,-1-1 0 0 0,1-1 1 0 0,9-1-1 0 0,-6 1 8 0 0,10-2 1344 0 0,25-6 0 0 0,-10-1-1357 0 0,-2-1 0 0 0,48-22-1 0 0,-60 23-30 0 0,0 1 0 0 0,0 2 0 0 0,29-6 0 0 0,-20 7-16 0 0,-14 4 0 0 0,-1-2 0 0 0,18-5 0 0 0,-11 3 0 0 0,-1 1 0 0 0,46-4 0 0 0,-35 5 0 0 0,110-8 0 0 0,18-1 0 0 0,-24 6 0 0 0,-38-5 0 0 0,-22 4 0 0 0,24 0 0 0 0,-82 9 0 0 0,0 0 0 0 0,23 5 0 0 0,21-1 0 0 0,-47-4 0 0 0,-1 0 0 0 0,1 1 0 0 0,17 5 0 0 0,-25-5 0 0 0,0-1 0 0 0,0 0 0 0 0,-1 0 0 0 0,15-1 0 0 0,-12 0 0 0 0,0 0 0 0 0,16 2 0 0 0,-17-1 0 0 0,1 0 0 0 0,0-1 0 0 0,12-1 0 0 0,12 1 0 0 0,-1 0 0 0 0,-19-1 0 0 0,30 4 0 0 0,-28-1 0 0 0,5 3 0 0 0,0-2 0 0 0,0-1 0 0 0,31-1 0 0 0,-18-2 0 0 0,44 3 0 0 0,17 1 0 0 0,25-3 0 0 0,-49 9 0 0 0,-8-6 42 0 0,-40-1-34 0 0,0-1-1 0 0,36-4 0 0 0,192-34 175 0 0,-152 29-107 0 0,-91 7-76 0 0,25 2 0 0 0,-26-1 16 0 0,0 0-1 0 0,0 0 1 0 0,0 0 0 0 0,16-4-1 0 0,-14 3-14 0 0,-1 0 0 0 0,1 0 0 0 0,-1 1 0 0 0,1 0 0 0 0,-1 1 0 0 0,13 2 0 0 0,25 1 0 0 0,-43-4 2 0 0,34 0 24 0 0,62 7 0 0 0,-66-1-25 0 0,1-2 1 0 0,-1-1 0 0 0,1-2 0 0 0,-1-2 0 0 0,36-4-1 0 0,19 1 53 0 0,-55 2-24 0 0,39 3 0 0 0,-19 0-16 0 0,-7 4-14 0 0,-35-3 0 0 0,1-1 0 0 0,15 0 0 0 0,-9-2 1 0 0,193-15 62 0 0,-151 10-39 0 0,92 4-1 0 0,-41 1-6 0 0,3-2-17 0 0,170-8 0 0 0,-178 6 0 0 0,12 0 0 0 0,-78 3 14 0 0,0 2 1 0 0,43 5-1 0 0,22 0 7 0 0,32-1-21 0 0,37-1 0 0 0,170 11 0 0 0,-202-10 0 0 0,-116-4 0 0 0,-1 0 0 0 0,38-7 0 0 0,-10 1 0 0 0,220-18 0 0 0,-230 20 0 0 0,92-4 0 0 0,-62 4 0 0 0,-49 2 0 0 0,1 1 0 0 0,0 1 0 0 0,27 3 0 0 0,-25 0 0 0 0,0-2 0 0 0,0-1 0 0 0,0-1 0 0 0,30-6 0 0 0,28-1 0 0 0,63-5 0 0 0,-121 12 0 0 0,0 0 0 0 0,43 4 0 0 0,63 9 0 0 0,-86-6 0 0 0,50-3-1 0 0,-31-1 13 0 0,-15-2 9 0 0,70-9 0 0 0,-20 0-10 0 0,-49 7-11 0 0,59 5 0 0 0,5 2 0 0 0,-31-4 0 0 0,-58-2 0 0 0,40 5 0 0 0,-13 0 0 0 0,68-2 0 0 0,-68-3 0 0 0,72 9 0 0 0,66 23 0 0 0,-168-27 0 0 0,27 4 0 0 0,0-2 0 0 0,91-2 0 0 0,73-3 0 0 0,-85 2 0 0 0,-66 0 0 0 0,19 0 0 0 0,51-17 0 0 0,-114 11 16 0 0,0-1-1 0 0,21-8 0 0 0,4 0 3 0 0,91-18-18 0 0,-105 22 2 0 0,101-20 34 0 0,-109 24-30 0 0,-1 2 1 0 0,1 0 0 0 0,40 4-1 0 0,70 5-6 0 0,-76-5 0 0 0,-18-2 0 0 0,-26 0 11 0 0,0 0-1 0 0,0-1 0 0 0,0-1 1 0 0,0 0-1 0 0,-1-1 0 0 0,1 0 1 0 0,23-10-1 0 0,-15 3 15 0 0,0-1-1 0 0,-2 0 1 0 0,34-24 0 0 0,-43 29 11 0 0,-9 6-32 0 0,-1-1 1 0 0,1 1-1 0 0,-1-1 1 0 0,0 1-1 0 0,1-1 1 0 0,-1 1-1 0 0,0-1 1 0 0,0 0-1 0 0,1 0 0 0 0,-1 0 1 0 0,0 0-1 0 0,0 0 1 0 0,0 0-1 0 0,0 0 1 0 0,0 0-1 0 0,0 0 1 0 0,0 0-1 0 0,0 0 1 0 0,-1-1-1 0 0,1 1 0 0 0,0 0 1 0 0,0-3-1 0 0,-18 19-4 0 0,0-3 0 0 0,0 0 0 0 0,0-1 0 0 0,-31 14 0 0 0,33-17 0 0 0,-39 20 0 0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57:37.950"/>
    </inkml:context>
    <inkml:brush xml:id="br0">
      <inkml:brushProperty name="width" value="0.1" units="cm"/>
      <inkml:brushProperty name="height" value="0.1" units="cm"/>
      <inkml:brushProperty name="color" value="#F4F91B"/>
    </inkml:brush>
  </inkml:definitions>
  <inkml:trace contextRef="#ctx0" brushRef="#br0">4 174 4175 0 0,'-3'-6'2131'0'0,"11"12"-734"0"0,-5-3-1397 0 0,-1-1 0 0 0,1 0 0 0 0,0 0 0 0 0,-1 0 0 0 0,1-1 0 0 0,0 1 0 0 0,0-1 0 0 0,1 1 0 0 0,-1-1 0 0 0,0 0 0 0 0,0 0 0 0 0,5 0 0 0 0,41 7 0 0 0,-45-8 0 0 0,38 2 0 0 0,1-2 0 0 0,45-5 0 0 0,-63 2 0 0 0,31-8 0 0 0,-33 5 0 0 0,44-3 0 0 0,29-4 0 0 0,-27 2 0 0 0,-52 9 0 0 0,29-10 0 0 0,-34 8 0 0 0,1 1 0 0 0,1 0 0 0 0,-1 1 0 0 0,19-1 0 0 0,3 2 0 0 0,41-8 0 0 0,-40 4 0 0 0,41 0 0 0 0,-29 2 0 0 0,-1-1 0 0 0,74-18 0 0 0,-72 13 0 0 0,-31 6 16 0 0,1 1-1 0 0,-1 1 1 0 0,21 2 0 0 0,23-1-15 0 0,-5-6-1 0 0,3 4 0 0 0,-34 0 0 0 0,46 3 0 0 0,46 6 0 0 0,-60-5 0 0 0,-45-2 0 0 0,0-1 0 0 0,18-3 0 0 0,20-1 0 0 0,-33 4 0 0 0,34-6 0 0 0,-40 5 0 0 0,0 0 0 0 0,0 0 0 0 0,0 1 0 0 0,1 1 0 0 0,-1 0 0 0 0,15 2 0 0 0,-20-1 0 0 0,0 0 0 0 0,-1-1 0 0 0,1 0 0 0 0,0-1 0 0 0,9-1 0 0 0,-10 1 0 0 0,0 1 0 0 0,1-1 0 0 0,-1 1 0 0 0,0 0 0 0 0,1 0 0 0 0,6 2 0 0 0,14 3 0 0 0,1-2 0 0 0,29 1 0 0 0,-27-3 0 0 0,49 8 0 0 0,-48-4 0 0 0,1-1 0 0 0,43-2 0 0 0,-39-1 0 0 0,53 6 0 0 0,77 10 0 0 0,-6-1 0 0 0,137 16 0 0 0,-220-25 0 0 0,25 0 0 0 0,32 3 0 0 0,97 14 0 0 0,-181-17 0 0 0,91 1 0 0 0,-56-9 0 0 0,50-2 11 0 0,-71 0 10 0 0,-21 1-5 0 0,65-11 0 0 0,-84 10-16 0 0,-1 1 0 0 0,1 0 0 0 0,28 3 0 0 0,132 12 64 0 0,-136-8-64 0 0,0-2 0 0 0,84-6 0 0 0,61-26 0 0 0,-110 14 0 0 0,119-5 0 0 0,-184 20 1 0 0,268-17 62 0 0,-245 12-63 0 0,72 0 0 0 0,-30 3 0 0 0,33 8 0 0 0,-59-5 0 0 0,-40-1 0 0 0,0 0 0 0 0,23 3 0 0 0,-7 3 0 0 0,0-2 0 0 0,62 1 0 0 0,-26-3 0 0 0,-11 2 0 0 0,188-4 0 0 0,-73 9 0 0 0,-106-7-2 0 0,24 0 58 0 0,20-15-45 0 0,-75 7-11 0 0,57-1-1 0 0,-56 7 1 0 0,1 1 0 0 0,1-2 0 0 0,55-9 0 0 0,36-11 54 0 0,-115 19-49 0 0,30 1 1 0 0,-8 1-7 0 0,-10 0 2 0 0,-8 0 25 0 0,29-5 1 0 0,-40 4-25 0 0,0 1 0 0 0,0 0 0 0 0,0 0 1 0 0,10 2-1 0 0,19 0-3 0 0,54 0 1 0 0,6 0 0 0 0,-83-2 0 0 0,0 1 0 0 0,0 0 0 0 0,19 5 0 0 0,1-1 0 0 0,15 2 0 0 0,-15-2 0 0 0,0-1 0 0 0,42-1 0 0 0,24-1 0 0 0,54 0 0 0 0,-122 1 0 0 0,-21-2 0 0 0,1 0 0 0 0,-1 0 0 0 0,14-2 0 0 0,44-3 0 0 0,116 8 0 0 0,-96 2 0 0 0,48 3 0 0 0,4-4 0 0 0,46-1 0 0 0,-29-5 0 0 0,30-2 0 0 0,-103 1 0 0 0,-52 2 18 0 0,-1-1 0 0 0,64-11 0 0 0,-2-5 46 0 0,28-8 10 0 0,-105 19-42 0 0,27-12-1 0 0,-39 16-30 0 0,11-1 28 0 0,-14 3-25 0 0,-1 0 0 0 0,0 0 1 0 0,0 0-1 0 0,1 0 0 0 0,-1 0 0 0 0,0-1 1 0 0,0 1-1 0 0,1 0 0 0 0,-1-1 1 0 0,0 1-1 0 0,0-1 0 0 0,2 0 0 0 0,-2 0 0 0 0,0 0-1 0 0,0 1 0 0 0,0-1 0 0 0,1 1 0 0 0,-1-1 0 0 0,0 1 1 0 0,0 0-1 0 0,0-1 0 0 0,1 1 0 0 0,-1 0 0 0 0,0 0 1 0 0,1 0-1 0 0,-1 0 0 0 0,0 0 0 0 0,0 0 0 0 0,1 0 0 0 0,-1 0 1 0 0,0 1-1 0 0,0-1 0 0 0,3 1 0 0 0,21 13 54 0 0,-23-13-57 0 0,-2-1 5 0 0,0 0-1 0 0,0-1 0 0 0,-1 1 1 0 0,1 0-1 0 0,0-1 0 0 0,0 1 1 0 0,0 0-1 0 0,0-1 0 0 0,0 1 1 0 0,0 0-1 0 0,0-1 0 0 0,0 1 1 0 0,0 0-1 0 0,0-1 1 0 0,0 1-1 0 0,0 0 0 0 0,0-1 1 0 0,0 1-1 0 0,1 0 0 0 0,-1-1 1 0 0,0 1-1 0 0,0 0 0 0 0,0 0 1 0 0,0-1-1 0 0,1 1 0 0 0,-1 0 1 0 0,0-1-1 0 0,0 1 0 0 0,0 0 1 0 0,1 0-1 0 0,-1-1 0 0 0,0 1 1 0 0,0 0-1 0 0,1 0 0 0 0,-1 0 1 0 0,0 0-1 0 0,1-1 0 0 0,-1 1 1 0 0,0 0-1 0 0,1 0 0 0 0,-1 0 1 0 0,0 0-1 0 0,1 0 0 0 0,-1 0 1 0 0,0 0-1 0 0,1 0 0 0 0,-1 0 1 0 0,0 0-1 0 0,1 0 1 0 0,-1 0-1 0 0,0 0 0 0 0,1 0 1 0 0,-1 0-1 0 0,0 0 0 0 0,1 0 1 0 0,-1 0-1 0 0,0 1 0 0 0,1-1 1 0 0,-1 0-1 0 0,0 0 0 0 0,0 0 1 0 0,1 0-1 0 0,-1 1 0 0 0,0-1 1 0 0,0 0-1 0 0,1 0 0 0 0,-1 1 1 0 0,0-1-1 0 0,1 1 0 0 0,-1-2 5 0 0,0 0-1 0 0,0 1 1 0 0,0-1-1 0 0,0 1 1 0 0,-1-1-1 0 0,1 1 0 0 0,0-1 1 0 0,0 0-1 0 0,0 1 1 0 0,0-1-1 0 0,-1 1 1 0 0,1-1-1 0 0,0 1 1 0 0,0-1-1 0 0,-1 1 0 0 0,1-1 1 0 0,-1 1-1 0 0,1-1 1 0 0,0 1-1 0 0,-1-1 1 0 0,1 1-1 0 0,-1 0 1 0 0,1-1-1 0 0,-1 1 0 0 0,1 0 1 0 0,-1-1-1 0 0,1 1 1 0 0,-1 0-1 0 0,1 0 1 0 0,-1-1-1 0 0,1 1 1 0 0,-1 0-1 0 0,0 0 0 0 0,1 0 1 0 0,-2 0-1 0 0,-17-13 110 0 0,18 12-117 0 0,-1 0 0 0 0,1 1 0 0 0,0-1 0 0 0,-1 0 0 0 0,1 0 0 0 0,-1 0 0 0 0,1 0 0 0 0,0 0 0 0 0,0 0 0 0 0,-2-3 0 0 0,2 3 4 0 0,0 0 0 0 0,0 0 0 0 0,0 0-1 0 0,0 0 1 0 0,0 0 0 0 0,-1 0 0 0 0,1 0 0 0 0,0 0 0 0 0,-1 0 0 0 0,1 1 0 0 0,-1-1-1 0 0,-1-1 1 0 0,-5 0-5 0 0,8 2 0 0 0,0-1 0 0 0,0 1 0 0 0,0 0 0 0 0,0 0 0 0 0,-1 0 0 0 0,1 0 0 0 0,0 0 0 0 0,0-1 0 0 0,0 1 0 0 0,0 0 0 0 0,-1 0 0 0 0,1 0 0 0 0,0 0 0 0 0,0 0 0 0 0,0 0 0 0 0,-1 0 0 0 0,1 0 0 0 0,0 0 0 0 0,0 0 0 0 0,-1 0 0 0 0,1 0 0 0 0,0 0 0 0 0,0 0 0 0 0,0 0 0 0 0,-1 0 0 0 0,1 0 0 0 0,0 0 0 0 0,0 0 0 0 0,0 0 0 0 0,-1 0 0 0 0,1 0 0 0 0,0 1 0 0 0,0-1 0 0 0,0 0 0 0 0,-1 0 0 0 0,1 0 0 0 0,0 0 0 0 0,0 0 0 0 0,0 1 0 0 0,0-1 0 0 0,0 0 0 0 0,-1 0 0 0 0,1 0 0 0 0,0 0 0 0 0,0 1 0 0 0,0-1 0 0 0,0 0 0 0 0,0 0 0 0 0,0 0 0 0 0,0 1 0 0 0,0-1 0 0 0,0 0 0 0 0,0 0 0 0 0,0 0 0 0 0,0 1 0 0 0,0-1 0 0 0,0 0 0 0 0,0 0 0 0 0,0 1 0 0 0,0-1 0 0 0,0 0 0 0 0,0 0 0 0 0,0 0 0 0 0,0 1 0 0 0,0-1 0 0 0,0 0 0 0 0,0 0 0 0 0,0 0 0 0 0,1 1 0 0 0,-1 0 0 0 0,2 7 0 0 0,-1-7 0 0 0,-1-6 0 0 0,0 2 0 0 0,-1 4 0 0 0,0 3 0 0 0,3 7 0 0 0,10 29 0 0 0,-8-3-39 0 0,14 90-635 0 0,-13-104-2453 0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57:40.016"/>
    </inkml:context>
    <inkml:brush xml:id="br0">
      <inkml:brushProperty name="width" value="0.1" units="cm"/>
      <inkml:brushProperty name="height" value="0.1" units="cm"/>
      <inkml:brushProperty name="color" value="#F4F91B"/>
    </inkml:brush>
  </inkml:definitions>
  <inkml:trace contextRef="#ctx0" brushRef="#br0">0 171 2303 0 0,'2'-1'347'0'0,"-1"1"-1"0"0,1 0 1 0 0,0 0-1 0 0,0 0 0 0 0,-1 0 1 0 0,1 0-1 0 0,0 1 0 0 0,-1-1 1 0 0,1 0-1 0 0,2 2 0 0 0,5 0 330 0 0,24 5 595 0 0,-28-5-1077 0 0,0-1-1 0 0,1 1 1 0 0,-1-1 0 0 0,0 0-1 0 0,1-1 1 0 0,10 1-1 0 0,0-2 13 0 0,29 2 0 0 0,-9 0-186 0 0,70 6-20 0 0,-97-6 0 0 0,49 2 32 0 0,84-5-1 0 0,59-16 9 0 0,0-1-4 0 0,-120 14 17 0 0,122-23 1 0 0,-120 14-41 0 0,16-4-16 0 0,-38 6 3 0 0,68-5 0 0 0,-111 15 0 0 0,-2 0 0 0 0,1 0 0 0 0,1 0 0 0 0,0 1 0 0 0,19 2 0 0 0,57 1 0 0 0,-7 0 0 0 0,190-2 0 0 0,-245-2 0 0 0,68 2 0 0 0,6 6 0 0 0,-58-6 0 0 0,76-2 0 0 0,-47 0 0 0 0,-47 2 0 0 0,50-6 0 0 0,25-10 176 0 0,170-6 0 0 0,-130 18-176 0 0,92 4 0 0 0,-94 1 0 0 0,13 2 0 0 0,-7 0 0 0 0,50 5 0 0 0,-105-6 0 0 0,119 18 0 0 0,-158-14 0 0 0,60 0 0 0 0,-49-3 0 0 0,205 4 0 0 0,-107-3 0 0 0,36 7 0 0 0,121 0 0 0 0,-83-25 0 0 0,-133 10 0 0 0,7 0 0 0 0,52-7 0 0 0,122-13 0 0 0,-145 20 0 0 0,-5 0 0 0 0,10-11 64 0 0,-46 9-64 0 0,57-1 0 0 0,-132 3 6 0 0,-17 3 0 0 0,-1 0 0 0 0,0 0-1 0 0,0 0 1 0 0,1 1 0 0 0,12 0 0 0 0,-18 1-5 0 0,0-1 0 0 0,0 1 0 0 0,-1-1 0 0 0,1 1-1 0 0,0 0 1 0 0,0 0 0 0 0,0 0 0 0 0,0 0 0 0 0,-1 0 0 0 0,1 0 0 0 0,0 0 0 0 0,-1 1 0 0 0,1-1 0 0 0,-1 0-1 0 0,0 1 1 0 0,1 0 0 0 0,-1-1 0 0 0,0 1 0 0 0,0 0 0 0 0,0-1 0 0 0,0 1 0 0 0,0 0 0 0 0,0 0 0 0 0,-1 0-1 0 0,2 3 1 0 0,-1 2-209 0 0,1 0 0 0 0,-1 0 0 0 0,0 0 0 0 0,-1 1 0 0 0,0-1 0 0 0,0 0 0 0 0,-1 1 0 0 0,0-1 0 0 0,0 0 0 0 0,0 0 0 0 0,-1 0 0 0 0,0 0 0 0 0,-5 12 0 0 0,-4 0-3088 0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57:44.755"/>
    </inkml:context>
    <inkml:brush xml:id="br0">
      <inkml:brushProperty name="width" value="0.1" units="cm"/>
      <inkml:brushProperty name="height" value="0.1" units="cm"/>
      <inkml:brushProperty name="color" value="#F4F91B"/>
    </inkml:brush>
  </inkml:definitions>
  <inkml:trace contextRef="#ctx0" brushRef="#br0">0 73 1375 0 0,'0'0'12'0'0,"1"1"-1"0"0,-1-1 0 0 0,0 0 0 0 0,1 0 1 0 0,-1 0-1 0 0,0 0 0 0 0,1 0 0 0 0,-1 0 0 0 0,1 0 1 0 0,-1 0-1 0 0,0 0 0 0 0,1 0 0 0 0,-1 0 0 0 0,0 0 1 0 0,1 0-1 0 0,-1-1 0 0 0,0 1 0 0 0,1 0 0 0 0,-1 0 1 0 0,0 0-1 0 0,1 0 0 0 0,-1-1 0 0 0,0 1 0 0 0,0 0 1 0 0,1 0-1 0 0,-1 0 0 0 0,0-1 0 0 0,0 1 0 0 0,1 0 1 0 0,-1-1-1 0 0,0 1 0 0 0,0 0 0 0 0,0 0 1 0 0,1-1-1 0 0,-1 1 0 0 0,0 0 0 0 0,0-1 0 0 0,7-6 1365 0 0,-7 7-1318 0 0,0 0 0 0 0,0 0 0 0 0,0 0 0 0 0,1 0-1 0 0,-1 0 1 0 0,0 0 0 0 0,0 0 0 0 0,0 0-1 0 0,1 0 1 0 0,-1 0 0 0 0,0 0 0 0 0,0 0-1 0 0,0 0 1 0 0,1 0 0 0 0,-1 0 0 0 0,0 0 0 0 0,0 0-1 0 0,0 0 1 0 0,0 0 0 0 0,1 0 0 0 0,-1 0-1 0 0,0 0 1 0 0,0 0 0 0 0,0 1 0 0 0,1-1-1 0 0,-1 0 1 0 0,0 0 0 0 0,0 0 0 0 0,0 0 0 0 0,0 0-1 0 0,0 0 1 0 0,1 1 0 0 0,-1-1 0 0 0,0 0-1 0 0,0 0 1 0 0,0 0 0 0 0,0 1 0 0 0,3 2 124 0 0,0-1 0 0 0,0 1 0 0 0,0-1 1 0 0,0 1-1 0 0,0-1 0 0 0,4 2 0 0 0,5 4 56 0 0,-1 0-47 0 0,0 0-1 0 0,1-1 1 0 0,-1 0-1 0 0,1-1 1 0 0,1 0-1 0 0,-1-1 1 0 0,1 0-1 0 0,0-1 1 0 0,21 3-1 0 0,-13-4-109 0 0,0-1 1 0 0,0 0-1 0 0,1-2 1 0 0,-1-1-1 0 0,28-4 0 0 0,81-8 25 0 0,-15 3-20 0 0,-41 5-86 0 0,0 3 0 0 0,145 14 0 0 0,-10 0 0 0 0,-62-4 0 0 0,-87-4 1 0 0,162 16 9 0 0,-143-7 46 0 0,85 9-59 0 0,1-5 3 0 0,58 12 63 0 0,-36-4 2 0 0,-151-21-48 0 0,39 4 81 0 0,137-2 1 0 0,-140-10 16 0 0,107-8 567 0 0,29-7-861 0 0,-8 10 179 0 0,-102 8 0 0 0,259-4 64 0 0,-268 6-24 0 0,127-4 38 0 0,105-5 906 0 0,-93 4-1691 0 0,42-11 1027 0 0,-236 13-301 0 0,66-1 6 0 0,0 4-1 0 0,127 19 1 0 0,-99-9-25 0 0,74-5 75 0 0,-167-6-86 0 0,59-5 341 0 0,115-19-1 0 0,-188 21-300 0 0,238-16 160 0 0,-137 14-138 0 0,87-9 13 0 0,-45 7-45 0 0,127-13 26 0 0,111-37 222 0 0,-24 3-150 0 0,-290 40-117 0 0,-46 6 0 0 0,58-3 0 0 0,-70 10 0 0 0,260 2 0 0 0,-51 1 0 0 0,-130-3 0 0 0,-1-6 0 0 0,18 1 0 0 0,4 4 20 0 0,-32-1 24 0 0,334 12-44 0 0,-406-8 0 0 0,22 3 0 0 0,0 2 0 0 0,55 14 0 0 0,14 3 0 0 0,-26-9 0 0 0,320 55 0 0 0,-369-62 0 0 0,0-2 0 0 0,0-1 0 0 0,0-3 0 0 0,74-6 0 0 0,-111 4 6 0 0,1 0 0 0 0,0 1 0 0 0,0 0 0 0 0,0 0-1 0 0,-1 1 1 0 0,1-1 0 0 0,0 1 0 0 0,0 0 0 0 0,-1 1-1 0 0,7 2 1 0 0,-38 7-192 0 0,7-9-108 0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57:57.870"/>
    </inkml:context>
    <inkml:brush xml:id="br0">
      <inkml:brushProperty name="width" value="0.1" units="cm"/>
      <inkml:brushProperty name="height" value="0.1" units="cm"/>
      <inkml:brushProperty name="color" value="#F4F91B"/>
    </inkml:brush>
  </inkml:definitions>
  <inkml:trace contextRef="#ctx0" brushRef="#br0">5 54 431 0 0,'0'0'9'0'0,"-1"0"-1"0"0,1-1 0 0 0,0 1 0 0 0,-1-1 0 0 0,1 1 1 0 0,0 0-1 0 0,-1-1 0 0 0,1 1 0 0 0,0-1 1 0 0,-1 1-1 0 0,1-1 0 0 0,0 1 0 0 0,0-1 0 0 0,0 1 1 0 0,-1-1-1 0 0,1 1 0 0 0,0-1 0 0 0,0 1 0 0 0,0-1 1 0 0,0 1-1 0 0,0-1 0 0 0,0 1 0 0 0,0-1 0 0 0,0 1 1 0 0,0-1-1 0 0,0 0 0 0 0,0 1 0 0 0,1-1 0 0 0,-1 1 1 0 0,0-1-1 0 0,0 1 0 0 0,0-1 0 0 0,1 1 0 0 0,-1 0 1 0 0,0-1-1 0 0,1 1 0 0 0,-1-1 0 0 0,0 1 0 0 0,1-1 1 0 0,4-8-58 0 0,-4 8 52 0 0,0 0 0 0 0,-1 0-1 0 0,1 0 1 0 0,0 0-1 0 0,0 0 1 0 0,1 0-1 0 0,-1 0 1 0 0,0 0-1 0 0,0 0 1 0 0,0 0-1 0 0,0 0 1 0 0,1 1-1 0 0,-1-1 1 0 0,3 0-1 0 0,14-11 24 0 0,-14 13 225 0 0,1-1 0 0 0,-1 1 0 0 0,1-1 0 0 0,-1 1 0 0 0,5 2 0 0 0,-7-2-173 0 0,-1 0 1 0 0,1 0 0 0 0,-1 0-1 0 0,1 0 1 0 0,-1 0 0 0 0,1 0-1 0 0,-1 0 1 0 0,0 1 0 0 0,1 1-1 0 0,-2-3 24 0 0,0 0-86 0 0,0 1-1 0 0,0-1 1 0 0,0 0 0 0 0,0 0-1 0 0,0 1 1 0 0,1-1 0 0 0,-1 0 0 0 0,0 1-1 0 0,0-1 1 0 0,0 0 0 0 0,0 0 0 0 0,0 1-1 0 0,0-1 1 0 0,0 0 0 0 0,0 0 0 0 0,1 1-1 0 0,-1-1 1 0 0,0 0 0 0 0,0 0-1 0 0,0 0 1 0 0,1 1 0 0 0,-1-1 0 0 0,0 0-1 0 0,0 0 1 0 0,1 0 0 0 0,-1 1 0 0 0,0-1-1 0 0,0 0 1 0 0,1 0 0 0 0,-1 0 0 0 0,0 0-1 0 0,0 0 1 0 0,1 0 0 0 0,-1 0-1 0 0,4 2-15 0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58:00.728"/>
    </inkml:context>
    <inkml:brush xml:id="br0">
      <inkml:brushProperty name="width" value="0.1" units="cm"/>
      <inkml:brushProperty name="height" value="0.1" units="cm"/>
      <inkml:brushProperty name="color" value="#F4F91B"/>
    </inkml:brush>
  </inkml:definitions>
  <inkml:trace contextRef="#ctx0" brushRef="#br0">1 24 2759 0 0,'0'0'80'0'0,"0"0"0"0"0,0-1 0 0 0,1 1-1 0 0,-1 0 1 0 0,0-1 0 0 0,0 1 0 0 0,1 0-1 0 0,-1 0 1 0 0,0-1 0 0 0,1 1-1 0 0,-1 0 1 0 0,0 0 0 0 0,1 0 0 0 0,-1-1-1 0 0,1 1 1 0 0,-1 0 0 0 0,0 0-1 0 0,1 0 1 0 0,-1 0 0 0 0,1 0 0 0 0,-1 0-1 0 0,0 0 1 0 0,1 0 0 0 0,-1 0 0 0 0,1 0-1 0 0,-1 0 1 0 0,1 0 0 0 0,20 0 726 0 0,-8 0-726 0 0,52-9 7655 0 0,-45 5-6904 0 0,1 1-1 0 0,-1 1 1 0 0,1 0-1 0 0,31 3 1 0 0,75 7 152 0 0,135-7 0 0 0,50 0-996 0 0,-117 6 24 0 0,-35-9 44 0 0,-54-1-57 0 0,167-2 66 0 0,37 8-64 0 0,-82-4 0 0 0,0 0 0 0 0,-136 4 53 0 0,277 2-42 0 0,85 2 53 0 0,-255-9-15 0 0,-107-1-34 0 0,431-1 49 0 0,-209-2-5 0 0,-62-1 0 0 0,-66 13 11 0 0,37-1-2 0 0,-95-6-4 0 0,191 22 0 0 0,-291-17-64 0 0,-3 0 0 0 0,31 0 0 0 0,-75-3-393 0 0,-13 0-4952 0 0,2-1-997 0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58:02.619"/>
    </inkml:context>
    <inkml:brush xml:id="br0">
      <inkml:brushProperty name="width" value="0.1" units="cm"/>
      <inkml:brushProperty name="height" value="0.1" units="cm"/>
      <inkml:brushProperty name="color" value="#F4F91B"/>
    </inkml:brush>
  </inkml:definitions>
  <inkml:trace contextRef="#ctx0" brushRef="#br0">11 12 2303 0 0,'0'0'81'0'0,"-1"1"0"0"0,0 0 0 0 0,0-1 0 0 0,0 1-1 0 0,1-1 1 0 0,-1 1 0 0 0,0 0 0 0 0,1 0-1 0 0,-1 0 1 0 0,1-1 0 0 0,-1 1 0 0 0,1 0-1 0 0,-1 0 1 0 0,1 0 0 0 0,-1 0 0 0 0,1 0-1 0 0,0 0 1 0 0,0 0 0 0 0,-1 0 0 0 0,1 0 0 0 0,0 0-1 0 0,0 0 1 0 0,0 0 0 0 0,0 0 0 0 0,0 0-1 0 0,0 0 1 0 0,1 0 0 0 0,-1 0 0 0 0,0 0-1 0 0,1 1 1 0 0,1 0 536 0 0,0 1-1 0 0,0-1 0 0 0,0 0 1 0 0,1 0-1 0 0,-1 0 1 0 0,1 0-1 0 0,-1-1 1 0 0,5 3-1 0 0,7 5-705 0 0,-9-7 285 0 0,-1 0 0 0 0,1-1 1 0 0,-1 1-1 0 0,1-1 0 0 0,0 0 0 0 0,6 1 1 0 0,6 2 314 0 0,-1-2-49 0 0,-1 1 0 0 0,1-2 0 0 0,30 0 0 0 0,3 0-122 0 0,54 1-242 0 0,0-3-1 0 0,103-16 0 0 0,-56-5-33 0 0,-97 15-47 0 0,48-5 30 0 0,287 0 89 0 0,-136-4-95 0 0,-196 12-28 0 0,39 2 0 0 0,-35 2-16 0 0,154 10 3 0 0,-59 0 0 0 0,-82-7 0 0 0,78 0 0 0 0,116 6 0 0 0,-90 0 0 0 0,108-7 0 0 0,-86 7 0 0 0,207-3 0 0 0,-29 0 45 0 0,-167 3-26 0 0,-42-10 17 0 0,152 9 56 0 0,-237 0-88 0 0,0-4-1 0 0,118-8 1 0 0,-109-6 76 0 0,148-4 91 0 0,-154 16-162 0 0,269-1 3 0 0,-271-7 41 0 0,-21 1 6 0 0,90 5 0 0 0,8 10-18 0 0,236-16 0 0 0,-45-2 87 0 0,-162 5-61 0 0,-42-1-70 0 0,58-4 3 0 0,-2-1 0 0 0,366 2 192 0 0,-170 11-152 0 0,-112 1-16 0 0,56 15-24 0 0,-179-8 2 0 0,100 12 60 0 0,-50 8-62 0 0,-171-26 55 0 0,0-3 0 0 0,1-2 0 0 0,-1-2 0 0 0,85-12 0 0 0,-108 10-16 0 0,31 0-1 0 0,-52 3-38 0 0,0 0-30 0 0,1 0-1 0 0,0 0 0 0 0,0 0 1 0 0,-1 0-1 0 0,1 0 0 0 0,0 0 1 0 0,0 0-1 0 0,-1 0 0 0 0,1 0 1 0 0,0 0-1 0 0,0 1 0 0 0,-1-1 1 0 0,1 0-1 0 0,0 0 0 0 0,-1 1 1 0 0,1-1-1 0 0,-1 1 0 0 0,1-1 1 0 0,0 1-1 0 0,-1-1 0 0 0,1 1 1 0 0,0 0-1 0 0,1 4-776 0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1:03:44.343"/>
    </inkml:context>
    <inkml:brush xml:id="br0">
      <inkml:brushProperty name="width" value="0.1" units="cm"/>
      <inkml:brushProperty name="height" value="0.1" units="cm"/>
      <inkml:brushProperty name="color" value="#F4F91B"/>
    </inkml:brush>
  </inkml:definitions>
  <inkml:trace contextRef="#ctx0" brushRef="#br0">1880 295 16815 0 0,'-1'1'156'0'0,"0"0"-1"0"0,-1 0 1 0 0,1 0-1 0 0,0 0 0 0 0,0 0 1 0 0,-1 0-1 0 0,1 0 1 0 0,0-1-1 0 0,-1 1 1 0 0,1 0-1 0 0,-1-1 1 0 0,1 1-1 0 0,-1-1 0 0 0,1 0 1 0 0,-1 0-1 0 0,0 1 1 0 0,1-1-1 0 0,-1 0 1 0 0,1 0-1 0 0,-1 0 1 0 0,1 0-1 0 0,-3-1 0 0 0,-36-6 285 0 0,-19-20 497 0 0,49 23-785 0 0,0-1 0 0 0,1 0-1 0 0,-14-10 1 0 0,15 9-43 0 0,-1 0 0 0 0,0 1 0 0 0,0 0 0 0 0,-13-5 0 0 0,13 6-42 0 0,1 0-1 0 0,0-1 1 0 0,0 0 0 0 0,1 0-1 0 0,-13-12 1 0 0,-2-1 165 0 0,-3-1-81 0 0,14 10-61 0 0,0 0 0 0 0,-1 0 0 0 0,0 2-1 0 0,-26-13 1 0 0,-42-18 331 0 0,71 35-426 0 0,1 0 0 0 0,-1 0 0 0 0,0 1 0 0 0,0 0 0 0 0,-1 1 0 0 0,1 0 0 0 0,-15 0 0 0 0,10 0 729 0 0,1 0 0 0 0,-21-4 0 0 0,19 2-1329 0 0,-1 2-1 0 0,-27-1 0 0 0,-6 1 606 0 0,25-1 0 0 0,-46 5 0 0 0,57-2 0 0 0,0-1 0 0 0,-22-2 0 0 0,-5-1 0 0 0,-43-1 23 0 0,55 1-9 0 0,-1 1-1 0 0,-36 4 1 0 0,29 1 43 0 0,19-3-42 0 0,1 2-1 0 0,-1 0 0 0 0,1 1 0 0 0,-29 9 0 0 0,5 1 45 0 0,24-8-58 0 0,0 1 0 0 0,0 0 0 0 0,1 1 0 0 0,-17 10 0 0 0,2 18 63 0 0,4-14-19 0 0,-46 34 166 0 0,27-21-211 0 0,43-32 4 0 0,0 0-1 0 0,0 0 1 0 0,0 0-1 0 0,1 1 1 0 0,-1-1 0 0 0,1 0-1 0 0,-1 1 1 0 0,1-1-1 0 0,0 1 1 0 0,0 0-1 0 0,-2 4 1 0 0,-6 15 17 0 0,4-15-21 0 0,0-1 0 0 0,1 2 0 0 0,1-1 0 0 0,-1 0 0 0 0,1 1 0 0 0,0-1 0 0 0,-2 12 0 0 0,3-13 0 0 0,0 1 0 0 0,0-1 0 0 0,0 1 0 0 0,0-1 0 0 0,-1 0 0 0 0,0 0 0 0 0,-1 0 0 0 0,0 0 0 0 0,1 0 0 0 0,-2-1 0 0 0,1 0 0 0 0,-7 6 0 0 0,-50 25 117 0 0,59-33-109 0 0,0 0 0 0 0,0 0 0 0 0,-1 0 0 0 0,2 0 0 0 0,-1 1 0 0 0,0-1 0 0 0,1 1 0 0 0,-2 4 0 0 0,-7 14-5 0 0,4-11-3 0 0,0 0 0 0 0,0 1 0 0 0,-5 18 0 0 0,6-17 0 0 0,3-10 0 0 0,1-1 0 0 0,0 1 0 0 0,0 0 0 0 0,0 0 0 0 0,0 0 0 0 0,1 0 0 0 0,-1 0 0 0 0,1 0 0 0 0,0 0 0 0 0,0 0 0 0 0,0 0 0 0 0,0 4 0 0 0,5 13 16 0 0,-2 0 0 0 0,0 0 0 0 0,-1 34 0 0 0,-1-48-15 0 0,1 1 0 0 0,0-1 0 0 0,0 0-1 0 0,0 0 1 0 0,1 0 0 0 0,-1 0 0 0 0,1 0 0 0 0,1 0-1 0 0,-1-1 1 0 0,1 0 0 0 0,0 0 0 0 0,7 7 0 0 0,-5-6 11 0 0,1 0-1 0 0,0 0 1 0 0,0-1 0 0 0,0 0-1 0 0,1 0 1 0 0,0-1 0 0 0,0 0 0 0 0,0 0-1 0 0,16 4 1 0 0,-16-5-6 0 0,-1 0 0 0 0,0 0 0 0 0,1 1-1 0 0,-2-1 1 0 0,1 1 0 0 0,0 1 0 0 0,-1 0 0 0 0,0-1-1 0 0,0 2 1 0 0,10 10 0 0 0,11 32 58 0 0,15 24-64 0 0,-39-67 0 0 0,1-1 0 0 0,0 0 0 0 0,0 0 0 0 0,8 6 0 0 0,4 4 0 0 0,-13-11 5 0 0,1 0 1 0 0,1 0-1 0 0,-1 0 0 0 0,0 0 1 0 0,1-1-1 0 0,-1 0 0 0 0,1 0 1 0 0,5 1-1 0 0,12 7 11 0 0,-15-7-11 0 0,1 0 0 0 0,-1 0 1 0 0,1-1-1 0 0,0 0 0 0 0,0 0 0 0 0,0-1 0 0 0,0 0 0 0 0,8 0 1 0 0,10-2 29 0 0,30-3 0 0 0,-19 0-24 0 0,53-11 15 0 0,-66 9-13 0 0,0 2-1 0 0,45-2 1 0 0,44-2 51 0 0,-33 0-64 0 0,63 2 0 0 0,-92-1 0 0 0,-17 2 0 0 0,42 0 0 0 0,9-1 72 0 0,-51 3-80 0 0,9-4 30 0 0,-34 5-3 0 0,1 0 0 0 0,0 0 0 0 0,0 1 0 0 0,18 1 0 0 0,55 8 56 0 0,18 3-75 0 0,-18-4 0 0 0,-70-4 6 0 0,0-2 0 0 0,1 1 0 0 0,-1-2-1 0 0,1 0 1 0 0,-1 0 0 0 0,0-2 0 0 0,1 1 0 0 0,-1-2-1 0 0,0 0 1 0 0,20-7 0 0 0,-21 5 11 0 0,-1 0 1 0 0,0-1-1 0 0,0-1 0 0 0,0 0 1 0 0,-1 0-1 0 0,0-1 0 0 0,-1 0 1 0 0,0-1-1 0 0,0 0 0 0 0,-1-1 1 0 0,11-14-1 0 0,-14 15 5 0 0,-1 0 0 0 0,0 0-1 0 0,-1 0 1 0 0,0 0 0 0 0,0-1 0 0 0,-1 1 0 0 0,0-1-1 0 0,-1 1 1 0 0,0-1 0 0 0,0 0 0 0 0,-1 0-1 0 0,0 0 1 0 0,-1 1 0 0 0,0-1 0 0 0,-1 0 0 0 0,0 1-1 0 0,-4-12 1 0 0,4 13-8 0 0,0-1 0 0 0,1 0 0 0 0,0 0 0 0 0,0 1 0 0 0,1-1 0 0 0,0 0 0 0 0,0 0 0 0 0,1 0 0 0 0,0 1 0 0 0,1-1 0 0 0,0 0-1 0 0,5-12 1 0 0,-4 12-12 0 0,-1 0 0 0 0,0-1 0 0 0,0 1 0 0 0,-1-1 0 0 0,0 1 0 0 0,0-1 0 0 0,-1 1 0 0 0,-1-1 0 0 0,1 1 0 0 0,-5-17 0 0 0,4 21 6 0 0,-1-1 0 0 0,0 0 0 0 0,0 1 0 0 0,-1 0 0 0 0,0-1 0 0 0,-4-5 0 0 0,4 6-6 0 0,-1-2 0 0 0,1 1 0 0 0,-5-13 0 0 0,1-1 11 0 0,-1-1 0 0 0,-1 1 1 0 0,-19-34-1 0 0,19 41-11 0 0,-1 0 0 0 0,0 0 0 0 0,-1 1 1 0 0,-19-18-1 0 0,24 26 2 0 0,0 0 0 0 0,1 0 1 0 0,-1 1-1 0 0,-1 0 0 0 0,1 0 1 0 0,0 0-1 0 0,-1 1 0 0 0,1 0 1 0 0,-1 0-1 0 0,0 1 0 0 0,0-1 1 0 0,0 1-1 0 0,0 1 0 0 0,0 0 1 0 0,0 0-1 0 0,-9 1 0 0 0,-10 3-133 0 0,0 0 1 0 0,1 2-1 0 0,-27 10 0 0 0,-8 2-636 0 0,-35 5-1529 0 0,-50 9-6298 0 0,61-13 2986 0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1:04:33.264"/>
    </inkml:context>
    <inkml:brush xml:id="br0">
      <inkml:brushProperty name="width" value="0.1" units="cm"/>
      <inkml:brushProperty name="height" value="0.1" units="cm"/>
      <inkml:brushProperty name="color" value="#66CC00"/>
    </inkml:brush>
  </inkml:definitions>
  <inkml:trace contextRef="#ctx0" brushRef="#br0">1273 238 27415 0 0,'-3'1'628'0'0,"-7"-1"-5"0"0,-1 1 0 0 0,1-2 0 0 0,-1 1 0 0 0,1-1-1 0 0,-13-3 1 0 0,-53-16-1556 0 0,69 17 1025 0 0,-1-1 1 0 0,1 1-1 0 0,-1-2 0 0 0,1 1 0 0 0,1-1 1 0 0,-1-1-1 0 0,-10-9 0 0 0,-3-3-918 0 0,9 9 1575 0 0,-8-6-319 0 0,-18-13-1414 0 0,-66-22 2797 0 0,93 47-1813 0 0,-2 1 0 0 0,2 0 0 0 0,0 0 0 0 0,-1 0 0 0 0,-2 1 0 0 0,-1-1 0 0 0,2-1 0 0 0,0 0 0 0 0,-1 1 0 0 0,-1-2 0 0 0,-28-1-40 0 0,-44-9-1032 0 0,72 12 1072 0 0,-1 1 0 0 0,1 1 0 0 0,-1 0 0 0 0,1 1 0 0 0,-1 0 0 0 0,-15 4 0 0 0,10-1 0 0 0,0 1 0 0 0,1-1 0 0 0,-24 11 0 0 0,36-13 0 0 0,-1 0 0 0 0,1-1 0 0 0,0 1 0 0 0,-11-1 0 0 0,5 1 0 0 0,-6 0 0 0 0,0 2 0 0 0,1 0 0 0 0,-1 2 0 0 0,-22 8 0 0 0,12 0 0 0 0,-54 33 0 0 0,74-42 0 0 0,-2 1 0 0 0,-1 2 0 0 0,0-1 0 0 0,-1 0 0 0 0,0 0 0 0 0,0-1 0 0 0,0-1 0 0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1:04:34.006"/>
    </inkml:context>
    <inkml:brush xml:id="br0">
      <inkml:brushProperty name="width" value="0.1" units="cm"/>
      <inkml:brushProperty name="height" value="0.1" units="cm"/>
      <inkml:brushProperty name="color" value="#66CC00"/>
    </inkml:brush>
  </inkml:definitions>
  <inkml:trace contextRef="#ctx0" brushRef="#br0">174 0 28447 0 0,'0'0'2863'0'0,"-3"2"-2625"0"0,-44 38-211 0 0,27-21-27 0 0,3 0 0 0 0,2-1 0 0 0,2 0 0 0 0,1-1 0 0 0,-4 5 0 0 0,2-1 0 0 0,3 7 0 0 0,6 4 11 0 0,5-15 31 0 0,11 33-31 0 0,-7-40-11 0 0,0 0 0 0 0,0-1 0 0 0,1 1 0 0 0,8 12 0 0 0,25 26 44 0 0,14 6 440 0 0,-43-45-27 0 0,-1-1-559 0 0,25 22-128 0 0,-24-22-24 0 0,0 0 35 0 0,37 31 175 0 0,-33-28 44 0 0,0-2 0 0 0,18 12 0 0 0,-17-15 5 0 0,25 10 1 0 0,-39-16-6 0 0,22 6 42 0 0,35 6-31 0 0,12 5-11 0 0,3 11 0 0 0,1-4 0 0 0,-3-8 0 0 0,-1 4 0 0 0,-2-5 0 0 0,-4-5 0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8:39.291"/>
    </inkml:context>
    <inkml:brush xml:id="br0">
      <inkml:brushProperty name="width" value="0.1" units="cm"/>
      <inkml:brushProperty name="height" value="0.1" units="cm"/>
      <inkml:brushProperty name="color" value="#E71224"/>
    </inkml:brush>
  </inkml:definitions>
  <inkml:trace contextRef="#ctx0" brushRef="#br0">2005 38 26207 0 0,'-91'14'597'0'0,"73"-12"1437"0"0,11-1-1817 0 0,-34 1-182 0 0,-177 5 130 0 0,173-5-85 0 0,-10 1 15 0 0,8-2-7 0 0,15 1-4 0 0,18-1 4 0 0,-18-3-14 0 0,16 2 1 0 0,-29-2-370 0 0,15 0-306 0 0,-50-1 1710 0 0,29 2-689 0 0,-7-3-357 0 0,-2 3 17 0 0,-195 19 223 0 0,208-12-231 0 0,6 4-4 0 0,29-8-58 0 0,-38 9 66 0 0,38-7-64 0 0,3 0 9 0 0,0-2 0 0 0,0 1-1 0 0,-13 0 1 0 0,-25 5 423 0 0,0-2 0 0 0,-89-2 0 0 0,125-5-533 0 0,-11 0-269 0 0,-1-1 0 0 0,1-1 0 0 0,-1-1 0 0 0,1-1 0 0 0,-30-11 0 0 0,19 2-3352 0 0,-33-20 0 0 0,-29-24-6141 0 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1:04:35.050"/>
    </inkml:context>
    <inkml:brush xml:id="br0">
      <inkml:brushProperty name="width" value="0.1" units="cm"/>
      <inkml:brushProperty name="height" value="0.1" units="cm"/>
      <inkml:brushProperty name="color" value="#66CC00"/>
    </inkml:brush>
  </inkml:definitions>
  <inkml:trace contextRef="#ctx0" brushRef="#br0">1 896 28679 0 0,'0'0'2876'0'0,"12"3"-2635"0"0,45 14-214 0 0,9 0-27 0 0,-49-13 0 0 0,30 2 0 0 0,16-7 0 0 0,-1-4 0 0 0,1 3 0 0 0,4 0 0 0 0,-3 3 0 0 0,-6-3 0 0 0,-2-4 0 0 0,-1 2 0 0 0,2 6 0 0 0,1-5 0 0 0,-5-3 0 0 0,-5-8 0 0 0,-8 0 0 0 0,5 1 0 0 0,13 4 0 0 0,-7-4 0 0 0,-13-2 0 0 0,-16-1 0 0 0,8-7 0 0 0,-29 21 0 0 0,12-15 0 0 0,0 0 0 0 0,1 0 0 0 0,-10 12 0 0 0,0 0 0 0 0,0-1 0 0 0,-1 1 0 0 0,1-1 0 0 0,4-12 0 0 0,-7 14 0 0 0,-1 1 0 0 0,1-1 0 0 0,0 1 0 0 0,-1-1 0 0 0,0 1 0 0 0,0-7 0 0 0,-1-1 0 0 0,1-7 0 0 0,0-1 0 0 0,-2 1 0 0 0,-7-35 0 0 0,6 41 0 0 0,-1 1 0 0 0,-1 0 0 0 0,1 0 0 0 0,-1 0 0 0 0,-1 0 0 0 0,0 1 0 0 0,-9-11 0 0 0,-4-7 0 0 0,-19-37 0 0 0,21 34 0 0 0,12 25 0 0 0,1 0 0 0 0,-1 0 0 0 0,-10-9 0 0 0,-1-2 0 0 0,5 3 0 0 0,5 7 0 0 0,-1-1 0 0 0,1 1 0 0 0,-15-12 0 0 0,17 15 0 0 0,1 1 0 0 0,-1-1 0 0 0,1 0 0 0 0,0 1 0 0 0,1-1 0 0 0,-1-1 0 0 0,1 1 0 0 0,-1 0 0 0 0,-2-8 0 0 0,-7-12 0 0 0,5 12 0 0 0,-1 1 0 0 0,-1 0 0 0 0,-19-18 0 0 0,27 29 0 0 0,-16-19 0 0 0,11 13 0 0 0,0-1 0 0 0,0 1 0 0 0,-1 0 0 0 0,0 0 0 0 0,0 1 0 0 0,-11-7 0 0 0,8 8 5 0 0,0 0 0 0 0,0 1 1 0 0,0 0-1 0 0,0 1 0 0 0,0 0 0 0 0,0 0 0 0 0,-1 1 1 0 0,1 0-1 0 0,-11 2 0 0 0,-16 1 30 0 0,-44 9 0 0 0,49-6-29 0 0,-2 0 7 0 0,14-1-1 0 0,-1-1 0 0 0,-37 1 0 0 0,37-8-1782 0 0,4-7-5342 0 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1:04:48.495"/>
    </inkml:context>
    <inkml:brush xml:id="br0">
      <inkml:brushProperty name="width" value="0.1" units="cm"/>
      <inkml:brushProperty name="height" value="0.1" units="cm"/>
      <inkml:brushProperty name="color" value="#66CC00"/>
    </inkml:brush>
  </inkml:definitions>
  <inkml:trace contextRef="#ctx0" brushRef="#br0">49 1 14975 0 0,'-2'7'1328'0'0,"2"-1"-1064"0"0,-4-1-264 0 0,2 1 0 0 0,0 0 376 0 0,1-5 16 0 0,1 1 8 0 0,-2 2 0 0 0,-2 0-80 0 0,0 1-24 0 0,-1 5 0 0 0,-3-1 0 0 0,1 0-24 0 0,-1-1-8 0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1:04:50.068"/>
    </inkml:context>
    <inkml:brush xml:id="br0">
      <inkml:brushProperty name="width" value="0.1" units="cm"/>
      <inkml:brushProperty name="height" value="0.1" units="cm"/>
      <inkml:brushProperty name="color" value="#66CC00"/>
    </inkml:brush>
  </inkml:definitions>
  <inkml:trace contextRef="#ctx0" brushRef="#br0">2390 10 20815 0 0,'-18'13'168'0'0,"11"-8"43"0"0,0 0 0 0 0,0-1 0 0 0,-9 5 0 0 0,3-2 211 0 0,0-1 1 0 0,0-1-1 0 0,0 0 0 0 0,-1-1 1 0 0,0 0-1 0 0,0-1 0 0 0,-23 2 1 0 0,32-5-324 0 0,1-1 0 0 0,-1 0 0 0 0,0 0 0 0 0,0 0 1 0 0,1 0-1 0 0,-1-1 0 0 0,1 1 0 0 0,0-1 0 0 0,-1 0 0 0 0,1-1 1 0 0,0 1-1 0 0,0-1 0 0 0,0 0 0 0 0,0 0 0 0 0,1 0 0 0 0,-1 0 0 0 0,-2-5 1 0 0,-13-9 97 0 0,15 15-193 0 0,1 0-1 0 0,0 0 1 0 0,-1 0-1 0 0,0 0 0 0 0,1 1 1 0 0,-1-1-1 0 0,0 1 1 0 0,0 0-1 0 0,-7-1 0 0 0,-42-2 31 0 0,25 3-27 0 0,-134-5-7 0 0,125 7 0 0 0,0 1 0 0 0,1 1 0 0 0,-38 9 0 0 0,-18 3 0 0 0,32-7 0 0 0,-96 9 0 0 0,119-14 0 0 0,16-1 0 0 0,-27 6 0 0 0,-26-1 0 0 0,-75 23 0 0 0,111-22 0 0 0,-1-1 0 0 0,-1-2 0 0 0,1-2 0 0 0,-53-2 0 0 0,-72-20 0 0 0,148 17 0 0 0,-26-7 0 0 0,30 6 0 0 0,1 0 0 0 0,0 1 0 0 0,-1 1 0 0 0,1 0 0 0 0,-16 0 0 0 0,-6 3 0 0 0,15-1 0 0 0,0 0 0 0 0,0 1 0 0 0,-33 9 0 0 0,31-4-17 0 0,-23 12 0 0 0,-16 6-13 0 0,49-21 26 0 0,-1 0 0 0 0,1 2-1 0 0,0-1 1 0 0,1 1 0 0 0,-1 0-1 0 0,1 1 1 0 0,1 0 0 0 0,-1 1 0 0 0,1 0-1 0 0,0 0 1 0 0,1 0 0 0 0,0 1 0 0 0,0 0-1 0 0,-8 16 1 0 0,8-12-2 0 0,1 0 0 0 0,0 1 1 0 0,0-1-1 0 0,1 1 0 0 0,1 0 0 0 0,1 1 0 0 0,0-1 1 0 0,1 0-1 0 0,0 1 0 0 0,1 28 0 0 0,2-27 3 0 0,0 1-1 0 0,1-1 1 0 0,1 0 0 0 0,1 0-1 0 0,0 0 1 0 0,1 0 0 0 0,0-1-1 0 0,2 0 1 0 0,0 0-1 0 0,0 0 1 0 0,1-1 0 0 0,1 0-1 0 0,1-1 1 0 0,0 1 0 0 0,0-2-1 0 0,1 0 1 0 0,1 0-1 0 0,18 14 1 0 0,-14-14 3 0 0,0-1 0 0 0,1 0 0 0 0,0-1 0 0 0,0-1 0 0 0,26 9 0 0 0,6-1 0 0 0,-19-6 0 0 0,56 14 0 0 0,228 42-428 0 0,-273-59 468 0 0,0-1-1 0 0,0-3 1 0 0,44 0 0 0 0,67 7 205 0 0,263 33-181 0 0,-357-43-64 0 0,98-13 0 0 0,-8-12 64 0 0,-28 6-64 0 0,-99 15 3 0 0,-1 0 0 0 0,0-1 0 0 0,30-11 0 0 0,55-28 48 0 0,-98 41-50 0 0,11-7 7 0 0,1-1 0 0 0,-2-1 0 0 0,0 0-1 0 0,0-1 1 0 0,29-28 0 0 0,-16 10 1 0 0,47-63-1 0 0,-67 80-8 0 0,0-1 0 0 0,-2 0 0 0 0,1-1 0 0 0,-2 0 0 0 0,0 0 0 0 0,-1 0 0 0 0,6-21 0 0 0,6-23 0 0 0,-13 48 0 0 0,-1-1 0 0 0,0-1 0 0 0,0 1 0 0 0,-2 0 0 0 0,0-1 0 0 0,0 1 0 0 0,-1-1 0 0 0,0 0 0 0 0,-2-15 0 0 0,-2 14 4 0 0,0 0 0 0 0,-1 0 0 0 0,0 0 0 0 0,-1 1 0 0 0,-1 0 0 0 0,0 0 0 0 0,0 0-1 0 0,-2 1 1 0 0,1 0 0 0 0,-2 0 0 0 0,-17-20 0 0 0,14 20-2 0 0,-1 0 0 0 0,0 1-1 0 0,0 0 1 0 0,-1 1 0 0 0,-1 1-1 0 0,1 0 1 0 0,-1 1 0 0 0,-1 1-1 0 0,-26-10 1 0 0,24 12-9 0 0,0 2 1 0 0,0 0-1 0 0,0 0 1 0 0,-1 2-1 0 0,1 0 0 0 0,-25 3 1 0 0,-111 19-573 0 0,148-20 532 0 0,-67 13-1711 0 0,-37 13-7170 0 0,51-10 3166 0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1:05:44.095"/>
    </inkml:context>
    <inkml:brush xml:id="br0">
      <inkml:brushProperty name="width" value="0.1" units="cm"/>
      <inkml:brushProperty name="height" value="0.1" units="cm"/>
      <inkml:brushProperty name="color" value="#E71224"/>
    </inkml:brush>
  </inkml:definitions>
  <inkml:trace contextRef="#ctx0" brushRef="#br0">2 1 4375 0 0,'0'0'384'0'0,"-2"2"-304"0"0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1:05:44.494"/>
    </inkml:context>
    <inkml:brush xml:id="br0">
      <inkml:brushProperty name="width" value="0.1" units="cm"/>
      <inkml:brushProperty name="height" value="0.1" units="cm"/>
      <inkml:brushProperty name="color" value="#E71224"/>
    </inkml:brush>
  </inkml:definitions>
  <inkml:trace contextRef="#ctx0" brushRef="#br0">6 21 8927 0 0,'0'-4'792'0'0,"-1"0"-632"0"0,-1 2-160 0 0,2-1 984 0 0,0 1-640 0 0,-2 2-96 0 0,2-6-24 0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1:05:45.646"/>
    </inkml:context>
    <inkml:brush xml:id="br0">
      <inkml:brushProperty name="width" value="0.1" units="cm"/>
      <inkml:brushProperty name="height" value="0.1" units="cm"/>
      <inkml:brushProperty name="color" value="#E71224"/>
    </inkml:brush>
  </inkml:definitions>
  <inkml:trace contextRef="#ctx0" brushRef="#br0">833 95 14567 0 0,'0'-2'126'0'0,"-1"1"-1"0"0,1-1 1 0 0,-1 1-1 0 0,0-1 1 0 0,1 1-1 0 0,-1-1 0 0 0,0 1 1 0 0,0-1-1 0 0,0 1 1 0 0,0 0-1 0 0,0-1 1 0 0,0 1-1 0 0,-1 0 1 0 0,1 0-1 0 0,0 0 1 0 0,0 0-1 0 0,-1 0 0 0 0,1 0 1 0 0,-1 0-1 0 0,1 1 1 0 0,-4-2-1 0 0,4 2-72 0 0,0 0 0 0 0,0 0 0 0 0,0 0 1 0 0,0 0-1 0 0,0 0 0 0 0,-1 0 0 0 0,1 0 0 0 0,0 0 0 0 0,0 0 0 0 0,0-1 0 0 0,0 1 0 0 0,0 0 0 0 0,0-1 0 0 0,0 1 0 0 0,0-1 1 0 0,0 1-1 0 0,0-1 0 0 0,0 1 0 0 0,0-1 0 0 0,1 0 0 0 0,-1 0 0 0 0,0 1 0 0 0,0-1 0 0 0,1 0 0 0 0,-1 0 0 0 0,0 0 0 0 0,1 0 0 0 0,-1 0 1 0 0,1 0-1 0 0,-2-2 0 0 0,-4-8 340 0 0,4 9-338 0 0,0-1 0 0 0,-1 1 1 0 0,1-1-1 0 0,-1 1 0 0 0,1 0 1 0 0,-1 0-1 0 0,0 0 0 0 0,0 0 1 0 0,1 0-1 0 0,-2 1 0 0 0,1-1 0 0 0,0 1 1 0 0,0 0-1 0 0,0 0 0 0 0,0 0 1 0 0,-1 0-1 0 0,1 1 0 0 0,-1-1 1 0 0,1 1-1 0 0,-4 0 0 0 0,-34-8 593 0 0,26 9-504 0 0,0 1 0 0 0,-27 6 0 0 0,21-4-50 0 0,-24 11 103 0 0,34-11-134 0 0,0 0 0 0 0,-16 3 0 0 0,22-5-52 0 0,0-1-1 0 0,0 1 1 0 0,1 0-1 0 0,-1 0 1 0 0,-6 5-1 0 0,-12 5 2 0 0,-67 34 105 0 0,83-42-110 0 0,0 0-1 0 0,0 1 0 0 0,0 0 1 0 0,1 0-1 0 0,-10 10 0 0 0,8-8 3 0 0,0 1 0 0 0,-14 8-1 0 0,12-8-8 0 0,0 0 0 0 0,0 1 0 0 0,1 1 0 0 0,0-1 0 0 0,-9 13 0 0 0,8-9 0 0 0,7-10 0 0 0,-1 0 0 0 0,1 0 0 0 0,-1 0 0 0 0,-6 3 0 0 0,-11 9 0 0 0,-30 30 0 0 0,43-37 0 0 0,6-7 0 0 0,0 1 0 0 0,0 0 0 0 0,0 0 0 0 0,0 0 0 0 0,1 0 0 0 0,-1 0 0 0 0,1 0 0 0 0,-1 0 0 0 0,1 1 0 0 0,0-1 0 0 0,0 1 0 0 0,-2 3 0 0 0,-10 27 0 0 0,11-28 0 0 0,0 0 0 0 0,-1-1 0 0 0,2 1 0 0 0,-1 0 0 0 0,0 0 0 0 0,1 0 0 0 0,0 0 0 0 0,0 1 0 0 0,1-1 0 0 0,0 0 0 0 0,-1 0 0 0 0,2 10 0 0 0,1 3 0 0 0,0 1 0 0 0,-2 0 0 0 0,0-1 0 0 0,-2 1 0 0 0,-4 27 0 0 0,-1 10 0 0 0,5-22 0 0 0,5 56 0 0 0,15 54 0 0 0,-16-133 0 0 0,-1-9 0 0 0,-1-1 0 0 0,1 1 0 0 0,-1 0 0 0 0,0-1 0 0 0,0 1 0 0 0,0-1 0 0 0,0 1 0 0 0,0-1 0 0 0,0 1 0 0 0,0 0 0 0 0,0-1 0 0 0,0 1 0 0 0,-1-1 0 0 0,0 4 0 0 0,0-4 0 0 0,1 0 0 0 0,0 0 0 0 0,-1 1 0 0 0,1-1 0 0 0,0 0 0 0 0,-1 1 0 0 0,1-1 0 0 0,0 1 0 0 0,0-1 0 0 0,0 0 0 0 0,1 1 0 0 0,-1-1 0 0 0,0 0 0 0 0,0 1 0 0 0,1-1 0 0 0,0 2 0 0 0,11 22 0 0 0,-4-8 0 0 0,-4-9 0 0 0,0 0 0 0 0,0 0 0 0 0,7 8 0 0 0,6 12 0 0 0,-14-23 0 0 0,0-1 0 0 0,0 1 0 0 0,0-1 0 0 0,1 0 0 0 0,0 0 0 0 0,-1 0 0 0 0,1-1 0 0 0,0 1 0 0 0,5 2 0 0 0,0 0 0 0 0,1 0 0 0 0,0-1 0 0 0,13 6 0 0 0,-10-6 0 0 0,-4-1 0 0 0,0 0 0 0 0,0-1 0 0 0,0 0 0 0 0,0-1 0 0 0,11 2 0 0 0,17 1 19 0 0,-25-3-7 0 0,0 0-1 0 0,0-1 0 0 0,18 0 0 0 0,41-1-13 0 0,-53 1 16 0 0,1-1 0 0 0,-1 0 0 0 0,29-5 0 0 0,-19-1-8 0 0,0-1 0 0 0,43-18 0 0 0,-40 11 39 0 0,-25 10-43 0 0,1-1-1 0 0,-1 1 0 0 0,0-1 1 0 0,0 0-1 0 0,-1-1 0 0 0,1 1 0 0 0,8-13 1 0 0,-8 9 1 0 0,1 1 1 0 0,16-14 0 0 0,-17 16 8 0 0,-1 0 0 0 0,0 0-1 0 0,0-1 1 0 0,0 0 0 0 0,-1 0 0 0 0,0 0 0 0 0,0-1 0 0 0,-1 1 0 0 0,3-9 0 0 0,7-14-14 0 0,-2 6 246 0 0,-1-1 0 0 0,-1 0-1 0 0,-1 0 1 0 0,5-31 0 0 0,-9 31-787 0 0,0-40 1 0 0,-2 29 520 0 0,-2-3 22 0 0,-7-59 0 0 0,2 42 0 0 0,4 41 4 0 0,-2 1-1 0 0,0-1 1 0 0,-1 1-1 0 0,0 0 1 0 0,-1 0-1 0 0,-1 0 1 0 0,-12-21-1 0 0,-62-87 80 0 0,75 114-77 0 0,-5-5 3 0 0,0 0 0 0 0,0 0 0 0 0,-1 1 0 0 0,-1 0 0 0 0,0 1 0 0 0,-1 0 0 0 0,-14-9-1 0 0,17 14-69 0 0,0 1 0 0 0,0 0-1 0 0,-1 1 1 0 0,0 0-1 0 0,1 0 1 0 0,-1 1-1 0 0,-1 1 1 0 0,1 0-1 0 0,0 0 1 0 0,-1 1-1 0 0,-18 1 1 0 0,-100 11-8242 0 0,52 1 3275 0 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1:05:53.381"/>
    </inkml:context>
    <inkml:brush xml:id="br0">
      <inkml:brushProperty name="width" value="0.1" units="cm"/>
      <inkml:brushProperty name="height" value="0.1" units="cm"/>
      <inkml:brushProperty name="color" value="#E71224"/>
    </inkml:brush>
  </inkml:definitions>
  <inkml:trace contextRef="#ctx0" brushRef="#br0">1505 489 14455 0 0,'-55'-3'1969'0'0,"34"1"-1767"0"0,0 1 1 0 0,-27 3-1 0 0,20-1 14 0 0,1 0 0 0 0,-41-6 0 0 0,29 3-56 0 0,25 1-44 0 0,0-1-1 0 0,0 0 1 0 0,0 0-1 0 0,0-2 0 0 0,0 0 1 0 0,-22-9-1 0 0,31 11-72 0 0,0 1-1 0 0,0-1 0 0 0,0 1 1 0 0,0 0-1 0 0,-1 1 1 0 0,1-1-1 0 0,0 1 0 0 0,-1 0 1 0 0,1 1-1 0 0,-5 0 1 0 0,2 0 9 0 0,1-1 0 0 0,0 0 1 0 0,0 0-1 0 0,-14-2 0 0 0,13 0-33 0 0,0 1 0 0 0,0 1-1 0 0,-11 0 1 0 0,-16-1 45 0 0,15 0 19 0 0,-23-4 349 0 0,40 4-406 0 0,0 0-1 0 0,0 1 0 0 0,1-1 1 0 0,-1 0-1 0 0,1-1 0 0 0,-1 1 1 0 0,1 0-1 0 0,-1-1 1 0 0,1 1-1 0 0,0-1 0 0 0,0 0 1 0 0,-4-3-1 0 0,-30-27 189 0 0,21 20-35 0 0,3 2-1 0 0,-24-16 1 0 0,28 22-144 0 0,-1 0 1 0 0,0 1-1 0 0,-17-5 1 0 0,17 6-19 0 0,1 0 1 0 0,-1-1-1 0 0,1 0 0 0 0,-15-8 1 0 0,-7-5 43 0 0,-7-4 3 0 0,28 15-35 0 0,0 0-1 0 0,0 1 1 0 0,0 0-1 0 0,-1 1 0 0 0,0-1 1 0 0,1 2-1 0 0,-1 0 1 0 0,-14-2-1 0 0,10 4-12 0 0,0 0 0 0 0,-1 1 0 0 0,-22 5 0 0 0,34-6-16 0 0,-56 4 0 0 0,54-3 0 0 0,1-1 0 0 0,0 1 0 0 0,0 0 0 0 0,0 0 0 0 0,0 0 0 0 0,0 0 0 0 0,0 1 0 0 0,1 0 0 0 0,-1-1 0 0 0,0 1 0 0 0,1 1 0 0 0,-1-1 0 0 0,1 0 0 0 0,0 1 0 0 0,-6 5 0 0 0,-7 6 0 0 0,13-12 0 0 0,0 1 0 0 0,0-1 0 0 0,1 1 0 0 0,-1 0 0 0 0,-3 4 0 0 0,-35 53 0 0 0,35-51 0 0 0,-1 0 0 0 0,0 0 0 0 0,-11 10 0 0 0,12-14 1 0 0,1 1 0 0 0,0-1 0 0 0,0 1 0 0 0,0 0 0 0 0,1 0 0 0 0,-1 0 0 0 0,2 1 1 0 0,-1 0-1 0 0,-3 10 0 0 0,-3 16 84 0 0,-8 63 1 0 0,11-64 186 0 0,5-28-238 0 0,1 0 1 0 0,0 1 0 0 0,0-1-1 0 0,0 1 1 0 0,0-1 0 0 0,1 1-1 0 0,0-1 1 0 0,0 1 0 0 0,0-1-1 0 0,0 1 1 0 0,1-1 0 0 0,-1 1-1 0 0,1-1 1 0 0,0 0-1 0 0,2 5 1 0 0,18 38-10 0 0,-15-32-15 0 0,0-1 0 0 0,1 0-1 0 0,17 26 1 0 0,-18-29-10 0 0,0-1 0 0 0,-1 1 0 0 0,0 0 0 0 0,5 17 0 0 0,-3-10 0 0 0,22 86 0 0 0,-19-79 17 0 0,1-1 0 0 0,1 0 0 0 0,2-1 0 0 0,22 30 0 0 0,-18-26 26 0 0,-13-20-43 0 0,1 0-1 0 0,0 0 0 0 0,0 0 1 0 0,1-1-1 0 0,0 0 0 0 0,0 0 1 0 0,1-1-1 0 0,-1 0 0 0 0,15 7 1 0 0,5 1 37 0 0,45 13 0 0 0,-69-25-30 0 0,41 14 31 0 0,-18-5 5 0 0,1-1 0 0 0,0-1 0 0 0,0-2 0 0 0,30 4 0 0 0,-27-6-43 0 0,-1 2 0 0 0,0 0 0 0 0,32 13 0 0 0,-27-8 0 0 0,-26-8 1 0 0,105 26 88 0 0,-98-26-73 0 0,1-1 1 0 0,0 0-1 0 0,0-1 0 0 0,0-1 1 0 0,20-3-1 0 0,168-17 257 0 0,-180 17-251 0 0,0-1-1 0 0,0-1 0 0 0,40-13 1 0 0,-47 11-8 0 0,0-1 1 0 0,-1 0-1 0 0,0-1 1 0 0,-1-1-1 0 0,0 0 0 0 0,0-1 1 0 0,-1 0-1 0 0,-1-1 1 0 0,0-1-1 0 0,0 0 1 0 0,-2-1-1 0 0,1-1 0 0 0,-2 1 1 0 0,0-2-1 0 0,-1 1 1 0 0,8-19-1 0 0,5-19 18 0 0,-2-2-1 0 0,-3-1 1 0 0,-2 0-1 0 0,-3-1 1 0 0,8-85-1 0 0,-19 110-13 0 0,0 0 0 0 0,-3 0 0 0 0,-9-58-1 0 0,-31-92-13 0 0,39 169-4 0 0,-8-25 0 0 0,-26-64 0 0 0,28 82 0 0 0,-1 1 0 0 0,-1 0 0 0 0,-1 0 0 0 0,-24-30 0 0 0,27 40 0 0 0,-1-1 0 0 0,0 2 0 0 0,-1 0 0 0 0,1 0 0 0 0,-1 0 0 0 0,-1 2 0 0 0,0-1 0 0 0,1 1 0 0 0,-16-4 0 0 0,-2 0 0 0 0,-1 1 0 0 0,-54-8 0 0 0,41 12-39 0 0,-1 1-1 0 0,1 3 0 0 0,-1 1 1 0 0,1 3-1 0 0,-1 1 0 0 0,-49 12 1 0 0,71-11-356 0 0,1 1 0 0 0,-1 1 0 0 0,1 1 0 0 0,-39 22 0 0 0,23-8-3413 0 0,-58 46 0 0 0,6 3-1420 0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1:06:37.918"/>
    </inkml:context>
    <inkml:brush xml:id="br0">
      <inkml:brushProperty name="width" value="0.35" units="cm"/>
      <inkml:brushProperty name="height" value="2.1" units="cm"/>
      <inkml:brushProperty name="color" value="#33CCFF"/>
      <inkml:brushProperty name="inkEffects" value="pencil"/>
    </inkml:brush>
  </inkml:definitions>
  <inkml:trace contextRef="#ctx0" brushRef="#br0">1 1 1839 274281 60281,'0'0'160'0'0,"0"1"-160"0"0,0 0 0 0 0,0 0 768 0 0,0 1 128 0 0,0-1-4559 0 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1:06:37.957"/>
    </inkml:context>
    <inkml:brush xml:id="br0">
      <inkml:brushProperty name="width" value="0.35" units="cm"/>
      <inkml:brushProperty name="height" value="2.1" units="cm"/>
      <inkml:brushProperty name="color" value="#33CCFF"/>
      <inkml:brushProperty name="inkEffects" value="pencil"/>
    </inkml:brush>
  </inkml:definitions>
  <inkml:trace contextRef="#ctx0" brushRef="#br0">9 1 9415 266826 59472,'0'0'1000'0'0,"-2"1"-1000"0"0,0 0 240 0 0,-1 1 16 0 0,2-1-11167 0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1:06:48.378"/>
    </inkml:context>
    <inkml:brush xml:id="br0">
      <inkml:brushProperty name="width" value="0.35" units="cm"/>
      <inkml:brushProperty name="height" value="2.1" units="cm"/>
      <inkml:brushProperty name="color" value="#33CCFF"/>
      <inkml:brushProperty name="inkEffects" value="pencil"/>
    </inkml:brush>
  </inkml:definitions>
  <inkml:trace contextRef="#ctx0" brushRef="#br0">7232 88 18487 266554 56482,'0'1'1640'0'0,"-2"1"-1248"0"0,-1 1-744 0 0,1 1-552 0 0,-1 0 440 0 0,0 0 464 0 0,0 0 0 0 0,0 1 80 0 0,-2 2 152 0 0,-2 2 112 0 0,-1 1-384 0 0,-2 2-808 0 0,0 0 992 0 0,0 0 16 0 0,2-2 0 0 0,2-3-48 0 0,0-2-8 0 0,1-2 0 0 0,1-2 0 0 0,0 0 0 0 0,0-2 0 0 0,0 0 0 0 0,-1 0 0 0 0,1 0-8 0 0,0 0 0 0 0,0 1 0 0 0,0 0 0 0 0,-1 0-16 0 0,1 1-8 0 0,0-1 0 0 0,-1 1 0 0 0,1 0-72 0 0,0 1 0 0 0,-1-1 72 0 0,0 0-72 0 0,0 1 0 0 0,0 0 0 0 0,0-1 0 0 0,0 0 0 0 0,-1 1 88 0 0,1 1-24 0 0,0 0 0 0 0,-1-1 0 0 0,0-1 32 0 0,0-1 8 0 0,0 0 0 0 0,0 0 0 0 0,0 0-40 0 0,0 0-64 0 0,-1-1 88 0 0,0-1-88 0 0,0 0 64 0 0,-1-1-64 0 0,0 1 0 0 0,1 1 0 0 0,-1-1 0 0 0,1 1 0 0 0,-1 0 0 0 0,1 0 0 0 0,-1 0 0 0 0,1 0 0 0 0,-1-1 0 0 0,0 0 0 0 0,0 0 64 0 0,-1 0-64 0 0,1 0 0 0 0,-1 0 0 0 0,1 0 0 0 0,-1 0 0 0 0,0 0 0 0 0,0 0 0 0 0,-1-1 0 0 0,0 1 0 0 0,1-1 0 0 0,-1 0 0 0 0,0 1 0 0 0,1 0 0 0 0,-1 1 0 0 0,0-1 0 0 0,0 0 0 0 0,0 1 0 0 0,1-1 0 0 0,-1 1 0 0 0,0 0 440 0 0,0 0 56 0 0,-1 0 16 0 0,0 0 0 0 0,-1 0-416 0 0,1 0-96 0 0,-1-1 0 0 0,-2 0-376 0 0,-1 0-584 0 0,0 0 464 0 0,1 0 400 0 0,0 0 96 0 0,0 1 0 0 0,1 0 0 0 0,0 0 0 0 0,0 1 0 0 0,-1 0 0 0 0,1 0 0 0 0,-1 0 0 0 0,0 0 0 0 0,0 0 0 0 0,1 1 0 0 0,-1 0 0 0 0,0 1 0 0 0,0 0 0 0 0,0 0-72 0 0,-1 0 72 0 0,1-1 0 0 0,0 0 0 0 0,-1 0 0 0 0,2-1 0 0 0,0 0 0 0 0,1 0 0 0 0,0 0 0 0 0,0 0 0 0 0,-1 0 0 0 0,1 0 0 0 0,0 1 0 0 0,1-1 0 0 0,-1 1 0 0 0,2 0 0 0 0,0-1 0 0 0,0 0 0 0 0,0 1 0 0 0,1-1 0 0 0,-1 1 0 0 0,1-1 0 0 0,0 0 0 0 0,0-1 0 0 0,0 1 0 0 0,0-1 0 0 0,1 1 0 0 0,-1 0 0 0 0,1-1 0 0 0,-1-1 448 0 0,0 0 48 0 0,1 1 16 0 0,-2 0-312 0 0,-2 1-1176 0 0,-1 1 464 0 0,1 0 416 0 0,1-1 96 0 0,1 0 0 0 0,0-1 0 0 0,2 1 0 0 0,0 0 0 0 0,1-1 0 0 0,0 1 0 0 0,-1 0 0 0 0,1-1 0 0 0,-1 1 0 0 0,0-2 0 0 0,0 1 0 0 0,0-1 0 0 0,0-1 0 0 0,0 1 0 0 0,1 0 0 0 0,0 0 0 0 0,0 0 0 0 0,0 1 0 0 0,-1 0 0 0 0,1-1 0 0 0,1 1 0 0 0,-1 0 0 0 0,0 0 0 0 0,-1 0 0 0 0,0 0 0 0 0,1 0 0 0 0,-1 1 416 0 0,2-1 72 0 0,0 0 24 0 0,0 1 0 0 0,0-1-416 0 0,0 1-96 0 0,0-1 0 0 0,-3 0-384 0 0,0 0-104 0 0,-1-1-24 0 0,-1 1-96 0 0,0-1 608 0 0,-1 1 0 0 0,2-1 0 0 0,0 1 0 0 0,0 1 0 0 0,2 0 0 0 0,-1 1 0 0 0,-1-1 0 0 0,1 1 0 0 0,0 0 0 0 0,-1-1 0 0 0,1-1 0 0 0,-1 1 0 0 0,0-1 0 0 0,0 0 0 0 0,1 0 0 0 0,-1 1 0 0 0,-1-1 0 0 0,1 0 0 0 0,-1-1 0 0 0,1 1 0 0 0,-1-1 0 0 0,0 0 0 0 0,0 0 0 0 0,0 1 0 0 0,0-1 0 0 0,-1 1 0 0 0,0 0 0 0 0,0-1 0 0 0,0 1 0 0 0,1 1 0 0 0,-1-1 0 0 0,-3 0 0 0 0,0 0 0 0 0,-1 0 0 0 0,0-1 0 0 0,1 1 0 0 0,0-1 0 0 0,0 0 0 0 0,1-1 0 0 0,0 0 0 0 0,0 1 0 0 0,2 0 0 0 0,-1 0 0 0 0,1 0 0 0 0,1 0 0 0 0,-2 0 0 0 0,1 1 0 0 0,-1-1 0 0 0,-2 1 0 0 0,0 0 0 0 0,-1 0 0 0 0,-1 1 0 0 0,-3 0 0 0 0,1 0 0 0 0,2 1 0 0 0,1-1 0 0 0,1 1 0 0 0,0-1 0 0 0,2-1 0 0 0,-1 1 0 0 0,1-1 0 0 0,-1 1 0 0 0,0-1 0 0 0,-1 1 0 0 0,-1 0 0 0 0,0 1 0 0 0,-1-1 0 0 0,1 1 0 0 0,-1-1 0 0 0,0 0 0 0 0,0 0 0 0 0,0-1 0 0 0,1 1 0 0 0,1-1 0 0 0,2 1 0 0 0,-1 0 0 0 0,1-1 0 0 0,-2 0 0 0 0,0 0 0 0 0,0-2 0 0 0,-1 1 0 0 0,1 0 0 0 0,-2-1 0 0 0,1 1 0 0 0,0 0 0 0 0,1 0 0 0 0,0 1 0 0 0,-1 0 0 0 0,1 0 0 0 0,0 0 0 0 0,-1 1 0 0 0,2-1 0 0 0,0 1 0 0 0,0 0 0 0 0,-1 0 0 0 0,1 0 0 0 0,0-1 0 0 0,-1 1 0 0 0,1 0 0 0 0,0 0 0 0 0,0 1 0 0 0,0 0 0 0 0,0 1 0 0 0,2-1-72 0 0,0 1 72 0 0,0-1 0 0 0,0 0 0 0 0,0-1 0 0 0,0 1 0 0 0,0-1 0 0 0,-1 0 0 0 0,0 1 0 0 0,1-1 0 0 0,-1 0 0 0 0,0 1 0 0 0,-2 0 0 0 0,1 0 0 0 0,-1 0 0 0 0,0-1 0 0 0,-1 0 0 0 0,0 1 0 0 0,-1-1 0 0 0,0 1 0 0 0,0-1 0 0 0,-1 0 0 0 0,1 1 0 0 0,-1 0 0 0 0,1 0 0 0 0,1 0 0 0 0,-1 0 0 0 0,1-1 0 0 0,0 1 0 0 0,-1 0 0 0 0,0-1 0 0 0,0 1 0 0 0,0 0 0 0 0,0-1 0 0 0,0 0 0 0 0,0 0 0 0 0,2 0 0 0 0,-1 0 0 0 0,0-1 0 0 0,1 1 0 0 0,0 0 0 0 0,0 0 0 0 0,0-1 0 0 0,0 1 0 0 0,0 0 0 0 0,1 0 0 0 0,0 1 0 0 0,0-1 0 0 0,0 1 0 0 0,0 0 0 0 0,0 1 0 0 0,1 0 0 0 0,-1 0 0 0 0,0 0 0 0 0,0 1 0 0 0,-1-1 0 0 0,1 0 0 0 0,-1 0 0 0 0,-1 0 0 0 0,0 1 0 0 0,0-1 0 0 0,-1 2 0 0 0,0-1 0 0 0,-1 0 0 0 0,1 0 0 0 0,0 1 0 0 0,-1-2 0 0 0,-1 0 0 0 0,1 0 0 0 0,-1-1 0 0 0,1 1 0 0 0,-1-1 0 0 0,1 1 0 0 0,1 0 0 0 0,0 0 0 0 0,1 1 0 0 0,1 0 0 0 0,-1 0 0 0 0,0-1-64 0 0,0 1 64 0 0,0-1 0 0 0,-1 1 0 0 0,0-1 0 0 0,0 0 0 0 0,0 0 0 0 0,0 0 0 0 0,1-1 0 0 0,1 1 0 0 0,0 0 0 0 0,1 0 0 0 0,1 0 0 0 0,0-1 0 0 0,0 1 0 0 0,0-1 0 0 0,-1-1 0 0 0,1 0 0 0 0,0 1 0 0 0,-1-1 0 0 0,1 1 0 0 0,0 0 0 0 0,0-1 0 0 0,0 1 0 0 0,1 0 0 0 0,-1 0 0 0 0,0 0 0 0 0,-1 0 0 0 0,1 1 0 0 0,0 0 0 0 0,0 0 0 0 0,1 0 0 0 0,-1 0 0 0 0,0 1 0 0 0,0-1 0 0 0,1 0 0 0 0,-1-1 0 0 0,1-1 0 0 0,0-1 0 0 0,0 1 0 0 0,1-1 0 0 0,0-1 0 0 0,-1 1 0 0 0,1-1 0 0 0,0 1 0 0 0,1 0 0 0 0,-1 1 0 0 0,1 0 0 0 0,-1-1 0 0 0,1 1 0 0 0,0-1 0 0 0,2 1 0 0 0,-1 0 0 0 0,2 0 0 0 0,-1 0 0 0 0,0 0 0 0 0,0-1 0 0 0,0 0 0 0 0,0 0 0 0 0,0 0 0 0 0,0-1 0 0 0,-1 1 0 0 0,2 0 0 0 0,-1 1 0 0 0,-1 0 0 0 0,1-1 0 0 0,-1 1 0 0 0,0-1 0 0 0,0 1 0 0 0,1-1 0 0 0,-1 1 0 0 0,1 0 0 0 0,-1 0 0 0 0,0 0 0 0 0,1 1 0 0 0,-1-1 0 0 0,1 0 0 0 0,-1 0 0 0 0,0-1 0 0 0,0 0 0 0 0,-1 0 0 0 0,1 0 0 0 0,0-1 0 0 0,0 1 0 0 0,0 0 0 0 0,0 1 0 0 0,0-1 0 0 0,0 0 0 0 0,-1-1 0 0 0,0 1 0 0 0,-1-1 0 0 0,1 0 0 0 0,0 1 0 0 0,0-1 0 0 0,0 1 0 0 0,-1-1 0 0 0,0 0 0 0 0,0 0 0 0 0,1 0 0 0 0,0 0 0 0 0,-1-1 0 0 0,1 2 0 0 0,0-1 0 0 0,0 1 0 0 0,1 0 0 0 0,-2 0 0 0 0,1 0 0 0 0,-1 0 0 0 0,0 0 0 0 0,0 0 0 0 0,0 0 0 0 0,0-1 0 0 0,1 1 0 0 0,0-1 0 0 0,0 0 0 0 0,2-1 0 0 0,0 1 0 0 0,0 0 0 0 0,2 0 0 0 0,-1 1 0 0 0,0-1 0 0 0,0 0 0 0 0,0 0 0 0 0,-1 1 0 0 0,0-1 0 0 0,-1 0 0 0 0,1 0 0 0 0,-1 0 0 0 0,-1 0 0 0 0,1 0 0 0 0,-1 0 0 0 0,1 0 0 0 0,0 1 0 0 0,0-1 0 0 0,-1 0 0 0 0,1 0 0 0 0,-1 0 0 0 0,0-1 0 0 0,-1 1 0 0 0,1-1 0 0 0,-1 1 0 0 0,1 0 0 0 0,0-1 0 0 0,0 0 0 0 0,-1 1 0 0 0,2 0 0 0 0,-2 0 0 0 0,1 0 0 0 0,-2 0 0 0 0,0 0 0 0 0,-1 0 0-501 5,0 0 0 501-5,1 0 0 0 0,0 1 0 0 0,0 0 0 0 0,2-1 0 0 0,-1 1-64 0 0,1 0 64 0 0,1 0 0 0 0,-1 0 0 0 0,1 0 0 0 0,0 0 0 0 0,1 1 0 0 0,-1 0 0-532 2,0 0 0 532-2,1 0 0-502 1,0 0 0 502-1,0 0 0 0 0,0 0 0 0 0,1 0 0 0 0,-1-1 0 0 0,1 2 0 0 0,0-1 0 0 0,0 1 0 0 0,0-1 0 0 0,0 1 0 0 0,0 0 0 0 0,0-1 0 0 0,0 1 0 0 0,0 0 0 0 0,1-1 0 0 0,-1 1 0 0 0,-1-1-64 0 0,0 0 64 0 0,0 0 0 0 0,0 0 0 0 0,0 0 0 0 0,0 0 0 0 0,-1-1-64 0 0,1 0 64 0 0,1 1 0 0 0,0 0 0 0 0,1 0 0 0 0,0 0 0 0 0,0 0 0 0 0,0 0 0 0 0,0 0 0 0 0,0 0 0 0 0,-1 0 0 0 0,-1 0 0 0 0,-1 0 0 0 0,0-1 0 0 0,0 0 0 0 0,0 0 0 0 0,-1-1 0 0 0,0 0 0 0 0,0 1 0 0 0,-1-1 0 0 0,1 1 0 0 0,0 0 0 0 0,-1 0 0 0 0,1 0 0 0 0,0 1-64 0 0,0-1 64 0 0,1 1 0 0 0,1 0 0 0 0,0 0 0 0 0,0 0 0 0 0,-1 0 0 0 0,1-1-72 0 0,0 1 72 0 0,-1 0 0 0 0,0 0 0 0 0,1 0 0 0 0,-1 0 0 0 0,1 0 0 0 0,0 0 0 0 0,0 0 0 0 0,0 0 0 0 0,0 0-72 0 0,1-1 72 0 0,0 1 0 0 0,-1 0 0 0 0,0-1 0 0 0,0 1 0 0 0,0 0 0 0 0,0 0 0 0 0,0 0 0 0 0,0 0-64 0 0,-1 1 64 0 0,1-1 0 0 0,0 0 0 0 0,0-1 0 0 0,0 1-64 0 0,0 0 64 0 0,0 1 0 0 0,0-1 0 0 0,1 0 0 0 0,-1 1 0 0 0,1-1 0 0 0,-1 1 0 0 0,0-1 0 0 0,0 0 0 0 0,1 1 0 0 0,-1-1 0 0 0,1 0 0 0 0,-1 0 0 0 0,1 0 0 0 0,-1 0 0 0 0,1 0 0 0 0,0-1 0 0 0,-1 1 0 0 0,0-1 0 0 0,1 1 0 0 0,-1-1 0 0 0,0 1 0 0 0,1 0 0-517-1,1 0 0 517 1,0 0 0 0 0,0 0 0 0 0,1 1 0 0 0,-1-1 0 0 0,1-1 0 0 0,-1 1-64 0 0,1 0 64 0 0,0 0 0 0 0,-1 0 0 0 0,2-1 0 0 0,0 1 0 0 0,0 0 0 0 0,0 0 0 0 0,-1 0 0 0 0,1 1 0 0 0,-1-1 0 0 0,0 0 0 0 0,-1 1 0 0 0,1-2 0 0 0,-1 1 0 0 0,1 0 0 0 0,0 0 0 0 0,0 0-64 0 0,0 0 64 0 0,0 1 0 0 0,0-1 0 0 0,0 1 0 0 0,0-1-64 0 0,0 0 64 0 0,0 0 0 0 0,0 0 0 0 0,0 0 0 0 0,1 0 0 0 0,-1 0 0 0 0,1 0 0 0 0,0 0 0 0 0,-1 0 0 0 0,1 0 0 0 0,-1 0 0 0 0,1 0 0 0 0,-1 0 0 0 0,1 1 0 0 0,-1-1 0 0 0,1 0 0 0 0,0 1 0 0 0,-1-1-72 0 0,1 1 72 0 0,0-1 0 0 0,0 1-72 0 0,1-1 72 0 0,-1 1 0 0 0,0 0 0 0 0,0 0-64 0 0,0-1 64 0 0,-1 1 0 0 0,0 0 0 0 0,-1-1 0 0 0,1 2 0 0 0,-1-1-64 0 0,0 1 64 0 0,-1 0 0 0 0,1 1 0 0 0,-1-1 0 0 0,0 1 0 0 0,0-1 0 0 0,1 1 0 0 0,-1 0 0 0 0,1 1 0 0 0,-1-1 0 0 0,1 1 0 0 0,0-1 0 0 0,0 0 0 0 0,0 1 0 0 0,0-1 0 0 0,1 1 0 0 0,0-1 0 0 0,1 0-64 0 0,0 0 64-502-4,0 1 0 502 4,1-1 0 0 0,0 1-64 0 0,1 0 64-488-4,0 0 0 488 4,-1-1 0-505 2,1 1 0 505-2,0 0 0 0 0,0-1 0 0 0,0 1 0 0 0,0-1 0 0 0,0 0 0-506 1,0 0 0 506-1,0 0 0 0 0,0 0 0 0 0,0 1 0 0 0,0 0 0-506-2,0 0 0 506 2,1 0 0 0 0,-1 0 0 0 0,1 0 0 0 0,-1 0 0 0 0,1 0 0 0 0,0-1 0 0 0,0 0 0 0 0,0 2 0 0 0,0 0 0 0 0,0 0 0-495 7,1 1 0 495-7,1 1 0 0 0,-1 0 0 0 0,0 0 0 0 0,1 0 0 0 0,-1 0 0 0 0,0 0 0 0 0,0 1 0 0 0,0 0 0 0 0,0 1 0 0 0,0 0 0 0 0,0 0-64 0 0,-1 0 64 0 0,1 0 0 0 0,-1-1 0 0 0,0 0 0 0 0,0 0 0 0 0,0 2 0 0 0,1 0 0 0 0,0 1 0 0 0,0-1 0 0 0,0-1 0 0 0,1 1 0-492-4,0-1 0 492 4,-1 1 0 0 0,1 0 0 0 0,0 1 0 0 0,1 1 0 0 0,0 0 0 0 0,0-1-64 0 0,-1 0 64 0 0,0 0 0 0 0,1 0 0 0 0,-1 0 0 0 0,1 0 0 0 0,-1-2 0 0 0,1 0 0 0 0,-1-1 0 0 0,1 1 0 0 0,-1-1 0 0 0,1 0 0 0 0,0-1 0 0 0,1 0 0 0 0,-1 0 0 0 0,1 0 0 0 0,0 0 0 0 0,-1-1 0 0 0,0 1 0 0 0,1-1 0 0 0,-1 1 0 0 0,0-1 0 0 0,1 0 0 0 0,-1 0 0 0 0,1 0 0-497 3,0 0 0 497-3,-1-1 0 0 0,1 1 0 0 0,-1-1 0 0 0,1 1 0 0 0,-1-1 0 0 0,1 0 0 0 0,-1 0 0 0 0,1-1 0-512-1,-1-1 0 512 1,0 0 0 0 0,1 0 0 0 0,0 0 0-497-1,0 0 0 497 1,0 0 0-498-3,1 0 0 498 3,0 0 0 0 0,1 1 0 0 0,-1 0 0 0 0,0-1 0 0 0,-1 1 0 0 0,0-1 0 0 0,0 1 0 0 0,1-1 0 0 0,-1-1 0 0 0,0 1 0 0 0,1 0 0 0 0,-1-1 0 0 0,1 1 0 0 0,-1-1 0 0 0,0 0 0 0 0,0 0 0 0 0,0 0 0 0 0,0-1 0 0 0,0 1 0 0 0,0-1 0 0 0,0 1 0 0 0,0-1 0 0 0,-1 1 0 0 0,1 0 0 0 0,1-1 0 0 0,0 1 0 0 0,0 0 0 0 0,1 0 0 0 0,0 0 0 0 0,1 0 0 0 0,1 1 0 0 0,-1-1 0 0 0,1 1 0 0 0,0-1 0 0 0,1 0 0 0 0,-1-1 0 0 0,0 1 0 0 0,0 0 0 0 0,0 1 0 0 0,0-1 0 0 0,1 1 0 0 0,0-1 0 0 0,0 1 0 0 0,1 0 0 0 0,-1-1 0 0 0,1 0 0 0 0,0 0 0 0 0,0 0 0 0 0,0 0 0 0 0,0-1 0 0 0,1 0 0 0 0,0 0 0 0 0,1 0 0 0 0,1 0 0 0 0,0-1 0 0 0,0 0 0 0 0,0 0 0 0 0,1 0 0 0 0,0 0 0 0 0,-1 0 0 0 0,1 0 0 0 0,-1 0 0 0 0,0 0 0 0 0,0 0 0 0 0,1 0 0 0 0,-1 0 0 0 0,1 0 0 0 0,0 0 0 0 0,0 0 0 0 0,0 0 0 0 0,1 0 0 0 0,0 0 64 0 0,0 1-64 0 0,0-1 0 0 0,-1 1 0 0 0,1 0 0 0 0,-1 0 0 0 0,0 0 0 0 0,0 0 0 0 0,0 0 0 0 0,0 0 0 0 0,0 0 0 0 0,1 0 0 0 0,-1-1 0 0 0,1 1 0 0 0,0-1 0 0 0,1 0 0 0 0,-1-1 0 0 0,1 1 0 0 0,0 0 0 0 0,1 0 0 0 0,-1-1 0 0 0,0 1 0 0 0,0-2 0 0 0,0 1 0 0 0,1-1 0 0 0,0 0 0 0 0,1 0 0 0 0,-1 1 0 0 0,1-1 0 0 0,0 0 0 0 0,0 1 0 0 0,0-1 0 0 0,-1 0 0 0 0,-1 0 0 0 0,1 1 0 0 0,-2 0 0 0 0,0 0 0 0 0,0 0 0 0 0,-1 0 0 0 0,-1 1 0 0 0,1-1 0 0 0,0 0 0 0 0,0 1 0 0 0,1-1 0 0 0,-1 0 0 0 0,2 0 0 0 0,-1 0 0 0 0,1 0 0 0 0,-1 1 0 0 0,1-1 0 0 0,-1 1 0 0 0,1 0 0 0 0,1 1 0 0 0,-1 0 0 0 0,1 0 0 0 0,0 0 0 0 0,-1 0 0 0 0,0 1 0 0 0,0 0 0 0 0,-1-1 0 0 0,1 1 0 0 0,0 0 0 0 0,0 0 0 0 0,2-1 0 0 0,0 1 0 0 0,1-1 0 0 0,0 1 0 0 0,0-1 0 0 0,0 0 0 0 0,-1 0 0 0 0,-1-1 0 0 0,-1 0 0 0 0,1 0 0 0 0,-1 0 0 0 0,0 0 0 0 0,1 0 0 0 0,0 0 0 0 0,1 0 0 0 0,0 0 0 0 0,-1 0 0 0 0,0 0 0 0 0,-1 1 0 0 0,-1-1 0 0 0,-1 0 0 0 0,1 1 0 0 0,-1-1 0 0 0,0 0 0 0 0,0 0 0 0 0,1 1 0 0 0,0 0 0 0 0,1 1 0 0 0,-1 0 0 0 0,1 0 0 0 0,1 1 0 0 0,0-1 0 0 0,0 1 0 0 0,1 0 0 0 0,0 0 0 0 0,0-1 0 0 0,1 0 0 0 0,0 0 0 0 0,0 0 0 0 0,0 1 0 0 0,0 0 0 0 0,0-1 0 0 0,0 1 0 0 0,0 0 0 0 0,-1-1 0 0 0,1 0 0 0 0,0 0 0 0 0,0-1 0 0 0,1 1 0 0 0,-1-1 0 0 0,1 0 0 0 0,-1 1 0 0 0,0-1 0 0 0,-1 0 0 0 0,1 0 0 0 0,-1 0 0 0 0,1-1 0 0 0,0 1 0 0 0,0-2 0 0 0,0 1 0 0 0,-1-1 0 0 0,1 0 0 0 0,-2 0 0 0 0,0 0 0 0 0,0 0 0 0 0,-1 0 0 0 0,0 0 0 0 0,1 0 0 0 0,-1 1 0 0 0,0 0 0 0 0,-1-1 0 0 0,1 0 0 0 0,-1 1 0 0 0,0 0 0 0 0,0 0 0 0 0,0 1 0 0 0,0 0 0 0 0,0 1 0 0 0,1 1 0 0 0,-2-1 0 0 0,1 0 0 0 0,-2 0 0 0 0,2 1 0 0 0,-1 0 0 0 0,1 0 0 0 0,1 0 0 0 0,1 0 0 0 0,1 0 0 0 0,0 0 0 0 0,0 1 0 0 0,0-1 0 0 0,1-1 0 0 0,-2 1 0 0 0,0-1 0 0 0,0 1 0 0 0,1-1 0 0 0,1-1 0 0 0,0 1 0 0 0,0-1 0 0 0,-1 1 0 0 0,0-1 0 0 0,1 0 0 0 0,0 0 0 0 0,-1 0 0 0 0,0-1 0 0 0,0 1 0 0 0,0 0 0 0 0,0 0 0 0 0,-1 0 0 0 0,0-2 0 0 0,0 1 0 0 0,1-1 0 0 0,-2-1 0 0 0,-1 1 0 0 0,-1 0 0 0 0,0 1 64 0 0,0-2-64 0 0,0 1 0 0 0,0-1 0 0 0,-1 0 0 0 0,1 0 0 0 0,0 0 0 0 0,0 1 0 0 0,1 0 0 0 0,0 1 0 0 0,0 1 0 0 0,0 0 0 0 0,1 1 0 0 0,-2-1 0 0 0,1 1 0 0 0,-1-1 0 0 0,1 0 0 0 0,0 0 0 0 0,1-1 0 0 0,0 1 0 0 0,0 0 0 0 0,1 0 0 0 0,-1 0 0 0 0,1 0 0 0 0,0-1 0 0 0,-1 0 0 0 0,-1-1 0 0 0,1 1 0 0 0,1-1 0 0 0,0 0 0 0 0,0 0 0 0 0,1 0 0 0 0,0 0 0 0 0,0 0 0 0 0,1 0 0 0 0,-1-1 0 0 0,0 0 0 0 0,-1 0 0 0 0,1-1 0 0 0,0 1 0 0 0,-1 0 0 0 0,0 0 0 0 0,-1 0 0 0 0,0 0 0 0 0,1 1 0 0 0,0 0 0 0 0,0-1 64 0 0,1 0-64 0 0,0 0 0 0 0,-1 0 0 0 0,0 1 0 0 0,-1 0 0 0 0,-1 0 0 0 0,1 1 0 0 0,1-1 0 0 0,0 1 0 0 0,0-1 0 0 0,1 1 0 0 0,0-1 0 0 0,0 0 0 0 0,0 1 0 0 0,-1-1 0 0 0,0 1 0 0 0,-1-1 0 0 0,0 0 0 0 0,0 0 0 0 0,0 1 0 0 0,0-1 0 0 0,0 0 0 0 0,1 0 0 0 0,1 0 0 0 0,-1 0 0 0 0,0 0 0 0 0,0 0 0 0 0,-1-1 0 0 0,0 1 0 0 0,0-1 0 0 0,0 1 0 0 0,-1 0 0 0 0,0 0 0 0 0,-1-1 0 0 0,-1 1 0 0 0,1 0 0 0 0,0 0 0 0 0,0 0 0 0 0,1-1 0 0 0,0 1 0 0 0,-1 0 0 0 0,1 0 0 0 0,-1 1 0 0 0,0-1 0 0 0,1 1 0 0 0,0-1 0 0 0,0 1 0 0 0,0-1 0 0 0,0 1 0 0 0,1-1 0 0 0,-1 0 0 0 0,0-1 0 0 0,-1 1 0 0 0,1 0 0 0 0,-1-1 0 0 0,-1 1 0 0 0,1 0 0 0 0,0 0 0 0 0,0 0 0 0 0,0 1 0 0 0,-1 0 0 0 0,1-1 0 0 0,-1 1 0 0 0,1 0 0 0 0,-1 0 0 0 0,1 0 0 0 0,0 1 0 0 0,-1-1 0 0 0,1 0 0 0 0,-1 1 0 0 0,0-1 0 0 0,1-1 0 0 0,0 1 0 0 0,1-1 0 0 0,0 1 0 0 0,1-1 0 0 0,0 1 0 0 0,0-1 0 0 0,-1 1 0 0 0,-1-1 0 0 0,0 1 0 0 0,-1 0 0 0 0,1 0 0 0 0,-1-1 0 0 0,0 2 0 0 0,0-1 0 0 0,0 1 0 0 0,0-1 0 0 0,-1 1 0 0 0,1 0 0 0 0,-1-1 0 0 0,0 1 0 0 0,1-1 0 0 0,0 1 0 0 0,0-1 0 0 0,0 1 0 0 0,1-1 0 0 0,-1 1 0 0 0,1-1 0 0 0,-1 0 0 0 0,0-1 0 0 0,0 0 0 0 0,0 0 0 0 0,1 1 0 0 0,-1 0 0 0 0,1-1 0 0 0,-1 0 0 0 0,1 1 64 0 0,0 0-64 0 0,0-1 0 0 0,0 1 0 0 0,-1 0 0 0 0,0 0 0 0 0,-1 0 0 0 0,0 0 0 0 0,-1 0 0 0 0,0 0 0 0 0,0 0 0 0 0,0 1 0 0 0,0-1 0 0 0,0 1 0 0 0,0-1 0 0 0,-1 0 0 0 0,1 0 0 0 0,-1 0 0 0 0,1 0 0 0 0,0 0 0 0 0,-1 0 0 0 0,1 1 0 0 0,0-1 0 0 0,1 1 0 0 0,0 1 0 498 3,1-1 0-498-3,-1 0 0 0 0,1 0 0 0 0,-1 1 0 0 0,0 0 0 0 0,0-1 0 0 0,1 1 0 0 0,-1-1 0 0 0,0 1 0 0 0,1-1 0 0 0,0 1 0 0 0,-1-1 0 0 0,1 1 0 0 0,1-1 0 0 0,-1 1 0 0 0,1-1 0 0 0,-1 0 0 0 0,1 0 0 0 0,-1 0 0 0 0,0 0 0 0 0,0 1 0 0 0,1 0 0 0 0,-1 0 0 0 0,0 0 0 0 0,0-1 0 0 0,-1 1 0 0 0,0-1 0 0 0,0 1 0 0 0,0-2 0 0 0,0 1 0 0 0,1 0 0 0 0,-1 0 0 0 0,1 0 0 0 0,-1 0 0 0 0,1 1 0 0 0,0 0 0 0 0,0-1 0 0 0,1 0 0 0 0,-1 0 0 0 0,0-1 0 0 0,0 0 0 0 0,0 0 0 0 0,-1 0 0 0 0,0 0 0 0 0,0 0 0 0 0,0 0 64 0 0,1 0-64 0 0,-2-1 0 0 0,0 0 0 0 0,-1 0 0 0 0,-2 0 0 0 0,1 1 0 0 0,-1 0 0 0 0,0 0 0 0 0,0 1 0 0 0,1 0 64 0 0,-1 0-64 0 0,0 0 0 0 0,0-1 0 0 0,0 0 0 0 0,0 0 0 0 0,0-1 0 0 0,0 0 0 0 0,1 2 0 0 0,0-1 0 0 0,0 0 0 0 0,1 0 0 513 3,-1-1 0-513-3,0 1 0 0 0,1-1 0 0 0,0 0 0 0 0,0 1 0 0 0,-1-1 0 0 0,1 1 0 0 0,-1 0 0 0 0,0 1 64 0 0,0-1-64 0 0,0 0 0 0 0,0 0 0 0 0,1-1 0 0 0,-1 1 0 0 0,1-1 0 0 0,1 1 0 0 0,-1-1 0 0 0,0 1 0 0 0,1 0 0 0 0,0 0 0 0 0,0 0 0 0 0,0-1 0 0 0,0 0 0 0 0,-1 0 0 0 0,0 0 0 0 0,-1 0 0 0 0,1 1 0 0 0,-1 0 0 0 0,0 1 0 0 0,0-1 0 0 0,0 0 0 0 0,0 0 0 0 0,0 1 0 0 0,0-1 0 0 0,1 1 0 0 0,-2 0 0 0 0,1 0 0 0 0,1-1 0 0 0,-1 1 0 0 0,2 0 0 0 0,-1 0 0 0 0,0-1 0 0 0,1 1 0 0 0,-1-1 0 0 0,0 0 0 0 0,0 0 0 0 0,1-1 0 0 0,0 0 0 0 0,0 1 0 0 0,0-1 0 0 0,0 0 0 0 0,-1 0 0 0 0,1 1 0 0 0,-1 0 0 0 0,0-1 0 0 0,1 1 0 0 0,-1-1 0 0 0,0 1 448 0 0,0-1 48 0 0,-1 1 16 0 0,0 0 0 0 0,1-1-400 0 0,-1 1-112 0 0,0-1 0 0 0,2 0-336 0 0,2 1-664 0 0,0-1 488 0 0,0 0 416 0 0,-3-1 96 0 0,-1 2 0 0 0,0-1 0 0 0,-1-1 0 0 0,0 1 0 0 0,0 1 0 0 0,0-1 0 0 0,1 0 0 0 0,-1 0 0 0 0,1 1 0 0 0,0 0 0 0 0,0-1 0 0 0,0 1 0 0 0,0 0 0 0 0,-1 0 0 0 0,1 0 0 0 0,-1 0 0 0 0,1 0 0 0 0,-1-1 0 0 0,0-1 0 0 0,0 1 0 0 0,0-1 0 0 0,-1 0 0 0 0,0 0 0 0 0,0 0 0 0 0,-1 0 0 0 0,-1-1 0 0 0,0 1 64 0 0,1 0-64 0 0,0-1 0 0 0,0 0 0 545-8,0 1 0-545 8,0-1 0 0 0,0 2 64 0 0,0-2-64 0 0,-1 1 0 0 0,1 0 0 0 0,0 0 0 0 0,-1 1 0 0 0,1-1 0 0 0,0 1 0 508 8,-1-1 0-508-8,1 0 0 0 0,-1 1 0 0 0,0-1 0 0 0,0 0 0 0 0,1 0 0 0 0,-1-1 0 0 0,-1 0 0 0 0,0 0 0 0 0,1 0 0 0 0,-1-1 0 0 0,0 0 0 0 0,0 0 0 0 0,1 0 0 0 0,-1 0 64 0 0,1-1-64 525-3,0 1 0-525 3,0-1 0 0 0,1 1 0 0 0,-1 0 0 0 0,0 1 0 0 0,0-1 0 0 0,0 1 0 0 0,0 1 0 507 3,1-1 0-507-3,-1 1 0 0 0,1 1 0 0 0,-1-2 0 0 0,-1 2 0 0 0,1-1 0 0 0,-1 0 0 0 0,0 0 0 0 0,0-1 0 0 0,1 0 0 0 0,0-1 0 0 0,0-1 0 0 0,1-1 0 0 0,-1 1 0 0 0,0-2 0 0 0,1 1 0 0 0,-1-1 0 0 0,1 0 0 0 0,0 0 0 0 0,0-1 0 0 0,0 1 0 0 0,0-1 0 0 0,-1-1 0 0 0,0 1 0 0 0,-1 1 0 0 0,0-1 0 0 0,-1 0 0 0 0,0 0 0 0 0,0 0 0 0 0,-1 0 64 0 0,-1-1-64 0 0,1 0 0 0 0,-1-1 0 0 0,0 0 0 0 0,-1-1 0 0 0,1-1 0 0 0,0 0 0 0 0,-1-1 0 0 0,1-1 0 0 0,-1-1 0 0 0,1 0 0 0 0,-1-1 0 0 0,0 1 0 0 0,0 0 0 0 0,0 2 0 0 0,0 2 0 0 0,0 0 0 0 0,0 1 0 0 0,0 0 0 0 0,0 1 0 0 0,-1 0 0 0 0,1-1 0 0 0,0 0 0 0 0,-1 0 0 0 0,0-1 0 0 0,0 1 0 0 0,0-1 0 0 0,0 0 0 0 0,0 0 0 0 0,0-1 0 0 0,-1 1 0 0 0,1 0 0 0 0,-1 1 0 0 0,-1-1 0 0 0,1 2 0 0 0,-1 0 0 0 0,0 1 0 0 0,0 1 0 0 0,-1 1 0 0 0,1 1 0 0 0,-2 0 0 0 0,1-1 0 0 0,-1 0 0 0 0,-1-1 0 0 0,-1-1 0 0 0,0 1 0 0 0,0 0 0 0 0,1 1 0 0 0,0 0 0 0 0,0 1 0 0 0,-1 0 0 0 0,1 0 0 0 0,0 0 0 0 0,-1 1 0 0 0,0-1 0 0 0,-1-1 0 0 0,0 1 0 0 0,-1 0 0 0 0,0 0 0 0 0,1 0 0 0 0,-1 1 0 0 0,1 0 0 0 0,-1 1 0 0 0,0 0 0 0 0,-1 1 0 0 0,0 0 0 0 0,-2 1 0 0 0,1 0 0 0 0,-2 1 0 0 0,1 0 0 0 0,0 0 0 0 0,0 0 0 0 0,0-1 0 0 0,0 1-64 0 0,0 0 64 0 0,0 0 0 0 0,0-1 0 0 0,1 1 0 0 0,-1 1 0 0 0,0-2 0 0 0,0 1 0 0 0,0 0 0 0 0,0-1 0 0 0,-2 1 0 0 0,1 0 0 0 0,-2-1 0 0 0,0 1 0 0 0,-1 0 0 0 0,-1-1 0 0 0,0 1 0 0 0,-1 0 0 0 0,0 0 0 0 0,0-1 0 0 0,0 1 0 0 0,0 0 0 0 0,2 0 0 0 0,0 0 0 0 0,1 1 0 0 0,-1-2 0 0 0,0 1 0 0 0,0 0 0 0 0,-2-1 0 0 0,1 2 0 0 0,-1-1 0 0 0,1 0 0 0 0,0 0 0 0 0,1-1-72 0 0,0 1 72 0 0,0-1 0 507 1,0 1 0-507-1,0 0 0 0 0,0 1 0 0 0,0 0 0 0 0,-1 0 0 0 0,1 0 0 0 0,0 1 0 0 0,1-1 0 0 0,0 0 0 0 0,0-1 0 0 0,1 1 0 0 0,-1-2 0 0 0,0 1 0 0 0,0 0 0 0 0,-1-1 0 0 0,0 0 0 0 0,-1 0 0 0 0,-1-1 0 0 0,-1 1 0 0 0,-2-1 0 0 0,-2 0 0 0 0,0 0 0 0 0,1 0 0 0 0,1 0 0 0 0,1 0 0 0 0,1 1 0 0 0,0 0 0 0 0,0 0 0 0 0,1 1 0 0 0,1-1 0 0 0,0 1 0 0 0,1 0 0 0 0,-1 0 0 0 0,1 0 0 0 0,-2-1 0 0 0,1 1 0 0 0,-1 0 0 0 0,0 1 0 0 0,-1-1 0 0 0,1 0 0 0 0,0 0 0 0 0,0 0 0 0 0,-1 1 0 0 0,0 0 0 0 0,0 0 0 0 0,0 0 0 0 0,2-1 0 0 0,-1 1 0 0 0,1 0 0 0 0,-1-1 0 0 0,2 0 0 0 0,-1 1 0 0 0,0 0 0 0 0,0-1 0 0 0,-1 1 0 0 0,0-1 0 0 0,0 0 0 0 0,-1 1 0 0 0,1-1 0 0 0,0 1 0 0 0,0-1 0 0 0,-1 0 0 0 0,0 0 0 0 0,-1 0 0 0 0,-1-1 0 0 0,-2 1 0 0 0,-1 0 0 0 0,-1 0 0 0 0,0 0 0 0 0,1 1 0 0 0,0-1 0 0 0,0 0 0 0 0,2 1 0 0 0,1-1 0 0 0,0 1 0 0 0,0 0 0 0 0,1-1 0 0 0,1 1 0 0 0,0 0 0 0 0,1 0 0 0 0,0 0 0 0 0,-1 0 0 0 0,1 0 0 0 0,-1 0 0 0 0,1 1 0 0 0,-1-2 0 0 0,1 1 0 0 0,0-1 0 0 0,1-1 0 0 0,-1 1 0 0 0,-3-1 0 0 0,-2 0 0 0 0,0 0 0 0 0,0 0 0 0 0,1 0 0 0 0,1-1 0 0 0,2 1 0 0 0,0 0 0 0 0,1 1 0 0 0,0-1 0 0 0,-1 1 0 0 0,2 0 0 0 0,-1 0 0 0 0,1-1 0 0 0,0 1 0 0 0,0 0 0 0 0,1-1 0 0 0,0 1 0 0 0,1 0 0 0 0,-1-1 0 0 0,1 0 0 0 0,0 0 0 0 0,-1 1 0 0 0,0-1 0 0 0,2 0 0 0 0,1 1 0 0 0,2 0 0 0 0,-1 0 0 0 0,1 0 0 0 0,-1 0 0 0 0,0 0 0 0 0,0 0 0 0 0,-1 1 0 0 0,1 0 0 0 0,-1 0 0 0 0,0 1 0 0 0,0 0 0 0 0,-1 0 0 0 0,2-1 0 0 0,-1 1 0 0 0,1-1 0 0 0,1 1 0 0 0,0-1 0 0 0,0 0 0 0 0,0 0 0 0 0,0 0 0 0 0,-1-1 0 0 0,0 0 0 0 0,-1-1 0 0 0,0-1 0 0 0,0 2 0 0 0,-1 0 0 0 0,1 0 0 0 0,0 0 0 0 0,0 0 0 0 0,-1-1 0 0 0,-1 1 0 0 0,-1 0 0 0 0,-1 0 0 0 0,0 0 0 0 0,-1 0 0 0 0,1 1 0 0 0,0-1 0 0 0,-1 1 0 0 0,1 0 0 0 0,0-1 0 0 0,0 0 0 0 0,1 0 0 0 0,-1-1 0 0 0,1 1 0 0 0,1-2 0 0 0,-1 1 0 0 0,0-1 0 0 0,0 1 0 0 0,1-1 0 0 0,-1 1 0 0 0,-1 0 0 0 0,1 0 0 0 0,0 0 0 0 0,0 1 0 0 0,1 0 0 0 0,1 1 0 0 0,-1-1 0 0 0,2 1 0 0 0,-1 0 0 0 0,1 0 0 0 0,1-1 0 0 0,0 0 0 0 0,0-1 0 0 0,0 1 0 0 0,0 0 0 0 0,1 0 0 0 0,-1-1 0 0 0,0 1 0 0 0,0-1 0 0 0,-1 1 0 0 0,0 0 0 0 0,-1 0 0 0 0,-1 0 0 0 0,1 1 0 0 0,-1 0 0 0 0,1-1 0 0 0,-1 1 0 0 0,0-1 0 0 0,2 1 0 0 0,0 0 0 0 0,0-1 0 0 0,0 1 0 0 0,0 0 0 0 0,0 0 0 0 0,-1 0 0 0 0,0-1 0 0 0,0 1 0 0 0,0-1 0 0 0,0 1 0 0 0,-1-1 0 0 0,-1 0 0 0 0,1 0 0 0 0,1 0 0 0 0,0 0 0 0 0,0 0 0 0 0,1 1 0 0 0,-1-1 0 0 0,1 0 0 0 0,-1 0 0 0 0,0 0 0 0 0,-1 0 0 0 0,1 0 0 0 0,0 0 0 0 0,1-1 0 0 0,0 0 0 0 0,0 1 0 0 0,0-1 0 0 0,0 1 0 0 0,0 0 0 0 0,1-1 0 0 0,0 1 0 0 0,0 1 0 0 0,1-1 0 0 0,-1 0 0 0 0,1 1 0 0 0,1-1 0 0 0,-1 1 0 0 0,1 0 0 0 0,0 0 0 0 0,1 0 0 0 0,-1 0 0 0 0,1 0 0 0 0,-1 0 0 0 0,0 0 0 0 0,0 1 0 0 0,-1-2 0 0 0,0 1 0 0 0,0-1 0 0 0,1 1 0 0 0,-1 0 0 0 0,0 0 0 0 0,-1 0 0 0 0,1 0 0 0 0,0 0 0 0 0,-1 0 0 0 0,1 0 0 0 0,0-1 0 0 0,0 0 0 0 0,0 0 0 0 0,0 0 0 0 0,1 0 0 0 0,0 1 0 0 0,0-2 0 0 0,-1 1 0 0 0,0 0 0 0 0,0-1 0 0 0,-1 0 0 0 0,0 0 0 0 0,0 0 0 0 0,0 0 0 0 0,0 0 0 0 0,1 0 0 0 0,0 0 0 0 0,-1 0 0 0 0,1 0 0 0 0,0 1 0 0 0,0-1 0 0 0,0 0 0 0 0,-1 0 0 0 0,0-1 0 0 0,0 1 0 0 0,0-1 0 0 0,0 0 0 0 0,0 0 0 0 0,1 0 0 0 0,-1-1 0 0 0,-1 1 0 0 0,0 0 0 0 0,0 1 0 0 0,0 0 0 0 0,0 0 0 0 0,1 1 0 0 0,0 0 0 0 0,1 0 0 0 0,0 1 0 0 0,0-1 0 0 0,0 1-64 0 0,1 0 64 0 0,0 0 0 0 0,0 0 0 0 0,0 0 0 0 0,0-1 0 0 0,1 1 0 0 0,0 0 0 0 0,0 0 0 0 0,-1 0 0 0 0,0 0 0 0 0,-1-2 0 0 0,-1 1 0 0 0,0-1 0 0 0,-1-1 0 0 0,0 1 0 0 0,0 0 0 0 0,-1 1 0 0 0,0-1 0 0 0,0 1 0 0 0,-1 0 0 0 0,0 0 0 0 0,0 0 0 0 0,0 0 0 0 0,-1 0 0 0 0,0 0 0 0 0,1-1 0 0 0,1 0 0 0 0,0 0 0 0 0,0 0 0 0 0,1 0 0 0 0,-1 0 0 0 0,1 0 0 0 0,1 0 0 0 0,-1 0 0 0 0,0 0 0 0 0,0 0 0 0 0,-1 0 0 0 0,-1 0-64 0 0,0 1 64 0 0,0 0 0 0 0,1 0 0 0 0,0 1-64 0 0,0 0 64 0 0,0-1 0 0 0,1 1-72 0 0,1 0 72 0 0,-1 0 0 0 0,1 1 0 0 0,0-1 0 0 0,1 1 0 0 0,0-1 0 0 0,1-1 0 0 0,0 1 0 0 0,1 0 0 0 0,1-1 0 0 0,-1 0 0 0 0,1 0 0 0 0,1-1 0 0 0,0 2 0 0 0,-1-1 0 0 0,1 1 0 0 0,-1 0 0 0 0,1 0 0 0 0,-1-1 0 0 0,0 0 0 0 0,-1 0 0 0 0,1 0 0 0 0,-2 0 0 0 0,1-1 0 0 0,-1 1 0 0 0,1 1 0 0 0,-1-1 0 0 0,1 0 0 0 0,0 1 0 0 0,0-1 0 0 0,-1 0 0 0 0,1 0 0 0 0,0 0 0 0 0,0 0 0 0 0,0 0 0 0 0,-1-1 0 0 0,1 1 0 0 0,0 0 0 0 0,0-1 0 0 0,0 1 0 0 0,0 0 0 0 0,0 0 0 0 0,1 1 0 0 0,-1-1 0 0 0,1 1 0 0 0,-1-1 0 0 0,1 1 0 0 0,0-1 0 0 0,-1 1-72 0 0,0 0 72 0 0,-1 0 0 0 0,-1 0 0 0 0,-1 0 0 0 0,1 0 0 0 0,1 0 0 0 0,1 0 0 0 0,1 0-64 0 0,0 0 64 0 0,0 0 0 0 0,0-1 0 0 0,0 0 0 0 0,0 0 0 0 0,1 0 0 0 0,-1 0 0 0 0,1 0 0 0 0,0 1 0 0 0,-1 0 0 0 0,-1-1 0 0 0,0 1 0 0 0,0-1-64 0 0,0 1 64 0 0,-1-1 0 0 0,1 2 0 0 0,-1-1 0 0 0,0 0 0 0 0,0 0 0 0 0,0 0 0 0 0,0 0 0 0 0,-1 0 0 0 0,1-1 0 0 0,-2 0 0 0 0,1 1 0 0 0,-1-1 0 0 0,0 1 0 0 0,0-1 0 0 0,-1 1 0 0 0,0-1 0 0 0,1 0 0 0 0,-1 0 0 0 0,1 0 0 0 0,0 0 0 0 0,0 1 0 0 0,0-1 0 0 0,0 1 0 0 0,-1 0 0 0 0,1 0 0 0 0,0 1 0 0 0,1 0 0 0 0,-1 0 0 0 0,2 0-64 0 0,-1 0 64 0 0,1 1 0 0 0,0-1 0 0 0,1 0 0 0 0,0 0 0 0 0,1 0 0 0 0,0-1 0 0 0,1 0 0 0 0,0 1-64 0 0,1-2 64 0 0,0 1 0 0 0,1 1 0 0 0,-1-1 0 0 0,0 0 0 0 0,0 0 0 0 0,-1 1 0 0 0,0 0 0 0 0,0 0 0 0 0,0 0 0 0 0,0 0 0 0 0,0 1 0 0 0,-1-1-64 0 0,1 1 64 0 0,0 1 0 0 0,0-1 0 0 0,-1 1 0 0 0,1 0 0 0 0,0-1 0 0 0,0 1 0 0 0,0-1 0 0 0,1 1 0 0 0,1 0-80 0 0,0-1 80 0 0,0 1-64 0 0,2 0 64 0 0,0 1 0 0 0,0 1 0 0 0,1 0 0 0 0,0 0 0 0 0,0 1 0 0 0,0 0-80 0 0,0 0 80 0 0,1 1 0-507-1,0 0 0 507 1,1 0-64 0 0,-1 1 64 0 0,0 1 0 0 0,0-1 0-507-3,0 1 0 507 3,-1 1 0 0 0,1 0 0 0 0,-1-1 0 0 0,1 0 0 0 0,0-1 0 0 0,0 0 0 0 0,0 0 0 0 0,1-1 0 0 0,1 0 0 0 0,0 0 0 0 0,0-1 0 0 0,1 1 0 0 0,0-1-64 0 0,1 1 64 0 0,0 0 0 0 0,0 2 0 0 0,0-1 0-492-5,1 0 0 492 5,-1 0 0 0 0,1 0 0 0 0,1 1 0 0 0,0-1 0 0 0,0 2 0 0 0,1-1 0 0 0,1 0 0 0 0,-1 1 0 0 0,0-1 0 0 0,0-2 0 0 0,0 1 0 0 0,1-2 0-511 3,-1 1 0 511-3,1-1 0 0 0,0 0 0 0 0,1 0 0 0 0,0 0 0 0 0,1 0 0 0 0,0 0 0 0 0,0 0 0 0 0,1-1 0 0 0,0 0 0-512 0,0 0 0 512 0,0 0 0 0 0,0 0 0 0 0,-1 0 0 0 0,1-1 0 0 0,-1 0 0 0 0,1-1 0-497-1,0 1 0 497 1,-1 0 0 0 0,0 0 0 0 0,-1 0 0 0 0,0 0 0 0 0,1-1 0 0 0,-1 0 0 0 0,1 1 0 0 0,0 0 0 0 0,1 0 0 0 0,-1-1 0 0 0,-1 0-64-517 5,1-1 64 517-5,-1 0 0 0 0,1 0 0 0 0,-1-1 0 0 0,0 1 0 0 0,1-1 0 0 0,-1 1 0 0 0,1 0 0 0 0,0 0 0 0 0,0-1 0 0 0,0 1 0 0 0,0-1 0 0 0,-1 0 0 0 0,0 1 0 0 0,-1-1 0 0 0,1 1 0 0 0,-1 0 0 0 0,1 0 0 0 0,0-1 0 0 0,0 1 0 0 0,1-1 0 0 0,0 1 0 0 0,0-1 0 0 0,-1 1 0 0 0,1 0 0 0 0,0 0 0 0 0,0-1 0 0 0,0 0 0 0 0,1 0 0 0 0,-1 0 0 0 0,1 0 0 0 0,0-1 0 0 0,0 0 0 0 0,0 0 0 0 0,0 0 0 0 0,0 0 0 0 0,-1-1 0 0 0,1 1 0 0 0,0 1 0 0 0,1-1 0 0 0,0 1 0 0 0,0-1 0 0 0,1 1 0 0 0,0 0 0 0 0,1 0 0 0 0,0 0 0 0 0,0 0 0 0 0,1-1 0 0 0,0 1 0 0 0,1 0 0 0 0,-1 0 0 0 0,1 0 0 0 0,0 0 0 0 0,0 0 0 0 0,-1 0 0 0 0,1 0 0 0 0,0 0 0 0 0,0 0 0 0 0,0-1 0 0 0,2 1 0 0 0,0 0 0 0 0,1-1 0 0 0,-1 1 0 0 0,0-1 0 0 0,0 0 0 0 0,0 0 0 0 0,0 0 0 0 0,0-1 0 0 0,1 0 0 0 0,0 0 0 0 0,1-1 0 0 0,0 0 0 0 0,-1 0 0 0 0,0 1 0 0 0,-1-1 0 0 0,0 0 0 0 0,-1 0 0 0 0,1 0 0 0 0,-1 1 0 0 0,1-1 0 0 0,0 0 0 0 0,0 1 0 0 0,0 0 0 0 0,0 0 0 0 0,-1 0 0 0 0,-1 0 0 0 0,0-1 0 0 0,0 0 0 0 0,0 1 0 0 0,0 0 0 0 0,0 1 0 0 0,0-1 0 0 0,1 2 0 0 0,-1-1 0 0 0,1 1 0 0 0,0 0 0 0 0,1 0 0 0 0,-1 1 0 0 0,0-1 0 0 0,0 1 0 0 0,1-1 0 0 0,-1 1 0 0 0,1-1 0 0 0,0 0 0 0 0,1 1 0 0 0,0-1 0 0 0,1 0 0 0 0,-2-1 0 0 0,1 1 0 0 0,-2-1 0 0 0,1 1 0 0 0,0-1 0 0 0,0 0 0 0 0,0 0 0 0 0,1 0 0 0 0,0 0 0 0 0,1-1 0 0 0,0 0 0 0 0,0-1 0 0 0,0 1 0 0 0,-1 0 0 0 0,0-1 0 0 0,0 1 0 0 0,-1 0 0 0 0,-1-1 0 0 0,1 1 0 0 0,-2-1 0 0 0,1 1 0 0 0,-1 0 0 0 0,1 0 0 0 0,0 0 0 0 0,0 0 0 0 0,0 0 0 0 0,1 1 0 0 0,-1 0 0 0 0,1-1 0 0 0,0 1 0 0 0,0-1 0 0 0,0 0 0 0 0,1 0 0 0 0,0 0 0 0 0,-1 0 0 0 0,0 1 0 0 0,1 0 0 0 0,1-1 0 0 0,0 0 0 0 0,0 1 0 0 0,1 0 0 0 0,-1 0 0 0 0,0 0 0 0 0,-1 0 0 0 0,1-1 0 0 0,-1 1 0 0 0,-1 0 0 0 0,0 1 0 0 0,0-1 0 0 0,1 0 0 0 0,-1 1 0 0 0,1-1 0 0 0,-1 0 0 0 0,0 0 0 0 0,0 0 0 0 0,1 0 0 0 0,-1 0 0 0 0,1-1 0 0 0,-1 1 0 0 0,1 0 0 0 0,0-1 0 0 0,0 1 0 0 0,-1-1 0 0 0,-2 1 0 0 0,1 1 0 0 0,-1 0 0 0 0,0 0 0 0 0,0 1 0 0 0,-1-1 0 0 0,1 0 0 0 0,0-1 0 0 0,0 1 0 0 0,1 0 0 0 0,0 0 0 0 0,-1 0 0 0 0,2 0 0 0 0,-1 1 0 0 0,1-1 0 0 0,0 1 0 0 0,0-1 0 0 0,0 1 0 0 0,1-1 0 0 0,0-1 0 0 0,0 0 0 0 0,0 0 0 0 0,-1 0 0 0 0,1 1 0 0 0,0 0 0 0 0,0 1 0 0 0,1-1 0 0 0,2 1 0 0 0,3 1 0 0 0,-1-2 0 0 0,-1 1 0 0 0,0-1 0 0 0,-1-1 0 0 0,-1 0 0 0 0,-1-1 0 0 0,0 0 0 0 0,-1-1 0 0 0,0 0 0 0 0,1 0 0 0 0,0-1 0 0 0,0 0 0 0 0,1 0 0 0 0,0 1 0 0 0,-1-1 0 0 0,0-1 0 0 0,1 1 0 0 0,-1 0 0 0 0,0-1 0 0 0,0 0 0 0 0,-1-1 0 0 0,0 1 0 0 0,-1 0 0 0 0,0-1 0 0 0,-1 1 0 0 0,1 1 0 0 0,0 1 0 0 0,0 0 0 0 0,0 0 0 0 0,1 1 0 0 0,0 0 0 0 0,1 0 0 0 0,0 0 0 0 0,1-1 0 0 0,0 1 0 0 0,0 0 0 0 0,0-1 0 0 0,0 0 0 0 0,-1 0 0 0 0,0 0 0 0 0,0-1 0 0 0,-1 0 0 0 0,0 0 0 0 0,0 1 0 0 0,1 0 0 0 0,-1-1 0 0 0,1 1 0 0 0,0 0 0 0 0,0-1 0 0 0,-1 1 0 0 0,1 0 0 0 0,-1 0 0 0 0,0 0 0 0 0,-1 0 0 0 0,-1 0 0 0 0,-1 0 0 0 0,0 0 0 0 0,-1-1 0 0 0,2 1 0 0 0,-1-1 0 0 0,0 0 0 0 0,0 1 0 0 0,-1 0 0 0 0,1 1 0 0 0,-1 0 0 0 0,0 0 0 0 0,-1 1 0 0 0,1 0 0 0 0,-1 0 0 0 0,0-1 0 0 0,1 1 0 0 0,0-1 0 0 0,1 0 0 0 0,0 0 0 0 0,1 0 0 0 0,-1-1 0 0 0,0 1 0 0 0,0-1 0 0 0,-1 1 0 0 0,0 1 0 0 0,0-1 0 0 0,0 1 0 0 0,0-1 0 0 0,1 1 0 0 0,0 0 0 0 0,0-1 0 0 0,0 1 0 0 0,-1 0 0 0 0,0-1 0 0 0,1 1 0 0 0,-1-1 0 0 0,0 0 0 0 0,1 1 0 0 0,-1 0 0 0 0,0-1 0 0 0,0 1 0 0 0,1 0 0 0 0,1-1 0 0 0,0 0 0 0 0,-1 1 0 0 0,0 0 0 0 0,0 0 0 0 0,-1-1 0 0 0,0 1 0 0 0,0-1 0 0 0,-1 0 0 0 0,1 1 0 0 0,-1-1 0 0 0,2 0 0 0 0,-1 0 0 0 0,0 0 0 0 0,1-1 0 0 0,-1 1 0 0 0,1-1 0 0 0,-1 0 0 0 0,0 0 0 0 0,0 0 0 0 0,0 0 0 0 0,-1 1 0 0 0,-1-1 0 0 0,1 0 0 0 0,-1 1 0 0 0,1-1 0 0 0,1 1 0 0 0,-1 0 0 0 0,0 0 0 0 0,0 0 0 0 0,-1 0 0 0 0,1 0 0 0 0,-1 0 0 0 0,0 1 0 0 0,1-1 0 0 0,0 0 0 0 0,0 0 0 0 0,1 0 0 0 0,0-1 0 0 0,2 1 0 0 0,0-1 0 0 0,0 1 0 0 0,2-1 0 0 0,-1 0 0 0 0,1 1 0 0 0,-1 0 0 0 0,1-1 0 0 0,-1 0 0 0 0,1 0 0 0 0,-1 1 0 0 0,0-1 0 0 0,0 1 0 0 0,-1-1 0 0 0,0 0 0 0 0,1 1 0 0 0,-1-1 0 0 0,0 1 0 0 0,0-1 0 0 0,0 0 0 0 0,1 0 0 0 0,-2 1 0 0 0,1-1 0 0 0,-2 1 0 0 0,0-1 0 0 0,-1 1 0 0 0,0-1 0 0 0,0 0 0 0 0,0 0 0 0 0,0 0 0 0 0,0 1 0 0 0,-1-1 0 0 0,0 1 0 0 0,1 0 0 0 0,0-1 0 0 0,0 0 0 0 0,1 0 0 0 0,-1 1 0 0 0,-1 0 0 0 0,-1 0 0 0 0,-1 0 0 0 0,0 1 0 0 0,-1 0 0 0 0,1-1 0 0 0,0 1 0 0 0,-1-1 0 0 0,0 0 0 0 0,0 1 0 0 0,0 0 0 0 0,0-1 0 0 0,0 1 0 0 0,1 0 0 0 0,-1-1 0 0 0,0 1 0 0 0,1 0 0 0 0,0 0 0 0 0,-1-1 0 0 0,1 1 0 0 0,-1 0 0 0 0,0 0 0 517-5,1 0 0-517 5,-1 1 0 0 0,1 0 0 0 0,-1-1 0 0 0,2 1 0 0 0,-1-1 0 0 0,1 0 0 0 0,-1 0 0 0 0,1 1 0 0 0,0-1 0 0 0,0 1 0 0 0,0-1 0 0 0,0 1 0 0 0,0 0 0 0 0,1 0 0 0 0,0 0 0 0 0,-1 1 0 0 0,1-1 0 0 0,-1 0 0 0 0,1 0 0 0 0,-1 0 0 0 0,0 0 0 573 7,0 0 0-46-7,0 0 0-527 0,-1-1 0 0 0,1 0 0 0 0,-1 0 0 0 0,1 1 0 0 0,0 0 0 0 0,0 0 0 0 0,1 1 0 0 0,-1-1 0 0 0,0 0 0 0 0,0 0 0 0 0,0-1 0 0 0,0-1 0 0 0,1 1 0 0 0,-1-1 0 0 0,0 0 0 0 0,1 0 0 0 0,-1 1 0 0 0,1-1 0 0 0,-1 1 0 0 0,1-1 0 0 0,0 0 0 0 0,0 0 0 0 0,1 0 0 0 0,3 0 0 0 0,0 0 0 0 0,1 0 0 0 0,0 0 0 0 0,-1 0 0 0 0,-1-1 0 0 0,-1 0 0 0 0,0 0 0 0 0,-1 0 0 0 0,-1 0 0 0 0,0 1 0 0 0,0-1 0 0 0,-1 0 0 0 0,1 0 0 0 0,0 1 0 0 0,1-1 0 0 0,1 0 0 0 0,-1 0 0 0 0,0 0 0 0 0,-1 1 0 0 0,1-1 0 0 0,0 0 0 0 0,0 0 0 0 0,1 0 0 0 0,-1 0 0 0 0,0 0 0 0 0,1 0 0 0 0,0 0 0 0 0,0 0 0 0 0,-1 1 0 0 0,1-1 0 0 0,-1 1 0 0 0,1-2 0 0 0,-1 1 0 0 0,1 0 0 0 0,-2-1 0 0 0,3 1 0 0 0,0 0 0 0 0,-1 0 0 0 0,0-1 0 0 0,0 0 0 0 0,-1 0 0 0 0,-1 0 0 0 0,0 1 0 0 0,-1 0 0 0 0,1 0 0 0 0,0 0 0 0 0,0 0 0 0 0,-1 0 0 0 0,1 0 0 0 0,0 0 0 0 0,0-1 0 0 0,1 0 0 0 0,0 0 0 0 0,-1 0 0 0 0,0 0 0 0 0,0 0 0 0 0,-1 0 0 0 0,1 0 0 0 0,-1 0 0 0 0,-1 0 0 0 0,1 0 0 0 0,-1 1 0 0 0,-1-1 0 0 0,0 1 0 0 0,0 0 0 0 0,-1 0 0 0 0,0 0 0 0 0,-1-1 0 0 0,0 0 0 0 0,-1 0 0 0 0,1 0 0 0 0,-2 1 0 0 0,1 0 0 0 0,0 0 0 0 0,-1 0 0 0 0,1-1 0 0 0,0 1 0 0 0,0 0 0 0 0,0-1 0 0 0,1 1 0 0 0,0 0 0 0 0,0 1 0 0 0,0 0 0 0 0,-1-1 0 0 0,-1 1 0 0 0,-1 1 0 0 0,0-1 0 0 0,1 0 0 0 0,-1 0 0 0 0,1 0 0 0 0,0-1 0 0 0,0 1 0 0 0,1 0 0 0 0,0-1 0 0 0,0 1 0 0 0,1-1 0 0 0,-1 0 0 0 0,1 0 64 0 0,0 0-64 0 0,0-1 0 0 0,1 0 0 0 0,-1 0 0 0 0,0 1 0 0 0,1-1 0 0 0,-1 0 0 0 0,0 0 0 0 0,1-1 0 0 0,0 1 0 0 0,0-1 0 0 0,0 0 0 0 0,1 1 0 0 0,-1-1 0 0 0,0 0 0 0 0,0 0 0 0 0,0 0 0 0 0,-1 0 0 0 0,1 0 0 0 0,-1-1 0 0 0,1 1 0 0 0,0 1 0 0 0,0-1 0 0 0,-1 1 0 0 0,0 0 0 0 0,-1 0 0 0 0,0 0 0 0 0,-1 0 0 0 0,-1 1 0 0 0,-1-1 0 0 0,1 0 0 0 0,-2 0 0 0 0,1 0 0 0 0,-1 0 64 0 0,-1 0-64 0 0,1-1 0 511-2,0-1 0-511 2,-1 1 0 0 0,1-2 64 0 0,0 1-64 0 0,-1 0 0 0 0,1 0 0 0 0,0-1 0 0 0,1-1 0 510-5,0-1 0-510 5,-1-1 0 0 0,1-1 0 0 0,-1-1 0 0 0,1-3 0 0 0,-1-2 0 567 7,0 0 0-13-14,1-1 0-48 5,-1 1 0-506 2,0-1 0 0 0,-1 0 64 0 0,0-1-64 503 6,-1 0 0-503-6,0-2 0 0 0,0 1 0 0 0,-1-1 0 1052-2,-1 0 0-64-1,0-1 0-95 9,-1-3 64-91-8,-1-2-64-61 5,-1-4 0-46-6,0-1 0-60 6,-1 0 0-62-2,0 0 0-29-3,0 3 0-544 2,1 2 0 0 0,-2 3 0 0 0,0 2 0 514-4,1 3 0-514 4,-1 1 0 513 3,0 4 0-513-3,0 2 0 515 2,-1 2 0-515-2,0 2 0 0 0,-2 2 0 0 0,0 2 0 0 0,-2 0-80 514-1,-3 1 16-514 1,3 0-20111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8:41.375"/>
    </inkml:context>
    <inkml:brush xml:id="br0">
      <inkml:brushProperty name="width" value="0.1" units="cm"/>
      <inkml:brushProperty name="height" value="0.1" units="cm"/>
      <inkml:brushProperty name="color" value="#E71224"/>
    </inkml:brush>
  </inkml:definitions>
  <inkml:trace contextRef="#ctx0" brushRef="#br0">487 1 24015 0 0,'-26'1'2136'0'0,"-6"-1"-1712"0"0,3 0-336 0 0,6 0-88 0 0,7 0 104 0 0,5 0 120 0 0,-30 2-112 0 0,0 0 8 0 0,-7 0 0 0 0,0 0 0 0 0,5 0 0 0 0,8 0 0 0 0,5-2 0 0 0,6 1 120 0 0,-15-1-240 0 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1:06:59.494"/>
    </inkml:context>
    <inkml:brush xml:id="br0">
      <inkml:brushProperty name="width" value="0.35" units="cm"/>
      <inkml:brushProperty name="height" value="2.1" units="cm"/>
      <inkml:brushProperty name="color" value="#33CCFF"/>
      <inkml:brushProperty name="inkEffects" value="pencil"/>
    </inkml:brush>
  </inkml:definitions>
  <inkml:trace contextRef="#ctx0" brushRef="#br0">3460 51 3367 275366 58969,'1'-1'328'0'0,"3"-1"-328"0"0,-1 1 0 0 0,2-1 320 0 0,-2 1 24 0 0,0 1 8 0 0,0 1 0 0 0,0-1 0 0 0,-1 1 8 0 0,0-1 0 0 0,1 1 0 0 0,-1 0-288 0 0,-1-1-72 0 0,0 1 0 0 0,-1-1 0 0 0,-2 1 704 0 0,0 0 128 0 0,0 0 32 0 0,0 0 480 0 0,-2 0-928 0 0,1 0-24 0 0,-1-1 0 0 0,1 1-16 0 0,-1 1-8 0 0,1-2 0 0 0,-1 2 0 0 0,-1-1-88 0 0,1 0-24 0 0,-1 2 0 0 0,-1-1 0 0 0,1 1-120 0 0,-1 0-24 0 0,1 0-8 0 0,-1 0 0 0 0,1 1 40 0 0,-1 0 8 0 0,1-1 0 0 0,0 0 0 0 0,0-1 32 0 0,0 1 8 0 0,0-1 0 0 0,-1-1 0 0 0,1 0 64 0 0,1-1 24 0 0,-1 0 0 0 0,1-1 0 0 0,0 0-104 0 0,0-1-16 0 0,1 0-8 0 0,-1 0 0 0 0,0 0-152 0 0,0 1 0 0 0,0-1 64 0 0,-1 0-64 0 0,0 1 0 0 0,0 0 0 0 0,0 1 0 0 0,-1-1 0 0 0,-1 1 0 0 0,1-1 0 0 0,-1 1 0 0 0,1-1 0 0 0,0 0 0 0 0,-1-1 0 0 0,0 0 0 0 0,0 0 0 0 0,1 0 0 0 0,-1 0 0 0 0,1 0 0 0 0,-2 0 64 0 0,-1-1-64 0 0,-1 2 0 0 0,1-1 0 0 0,-1 1 0 0 0,0 0 0 0 0,1 0 0 0 0,-1-1 0 0 0,0 2 0 0 0,-1-1 0 0 0,1 0 0 0 0,-1 1 0 0 0,1-1 0 0 0,-1 1 0 0 0,0 0 0 0 0,0 1 0 0 0,0 0 0 0 0,0-1 0 0 0,1 1 0 0 0,-1-1 0 0 0,1 0 0 0 0,0 1 0 0 0,1 0 0 0 0,-1-1 0 0 0,-1 1 0 0 0,1 0 0 0 0,-1-1 0 0 0,0 1 0 0 0,-1 0 0 0 0,1 0 0 0 0,1 0 0 0 0,-1 0 0 0 0,1 0 416 0 0,0 0 72 0 0,-1-1 24 0 0,-1 1-296 0 0,-2 1-1160 0 0,1-1 448 0 0,0-1 808 0 0,1 1 160 0 0,1-2 32 0 0,-2 0-304 0 0,-1 0-1176 0 0,-1 0 464 0 0,1-1 416 0 0,1 1 96 0 0,0 0 0 0 0,2 1 0 0 0,0-1 0 0 0,-2 1 0 0 0,-2 1 0 0 0,1-1 0 0 0,0 1 0 0 0,1 0 0 0 0,0-1 0 0 0,-1 1 0 0 0,1 0 0 0 0,-1 0 0 0 0,0 1 0 0 0,0-1 0 0 0,0 0 0 0 0,0 1 0 0 0,1-2 0 0 0,-1 1 0 0 0,1-1 0 0 0,-1 0 0 0 0,0 0 0 0 0,0 0 0 0 0,0-1 0 0 0,0 1 0 0 0,0-1 0 0 0,0 1 0 0 0,1-1 0 0 0,0 1 0 0 0,0 0 0 0 0,0-1 0 0 0,0 1 0 0 0,0-1 0 0 0,0 1 0 0 0,0 0 0 0 0,0 1 0 0 0,0-1 0 0 0,0 0 0 0 0,0 1 0 0 0,-1-1 0 0 0,0 0 0 0 0,1 0 0 0 0,-1-1 0 0 0,2 1 0 0 0,0-1 0 0 0,0 0 0 0 0,1 1 0 0 0,-1 0 0 0 0,1 1 0 0 0,-1-1 0 0 0,0-1 0 0 0,0 1 0 0 0,-1-1 0 0 0,0 2 0 0 0,-1-1 0 0 0,1-1 0 0 0,-1 0 0 0 0,1 0 0 0 0,-1 0 0 0 0,0 0 0 0 0,0 0 0 0 0,1 1 0 0 0,-1 0 0 0 0,-2 0 0 0 0,-2 1 0 0 0,0 0 0 0 0,1-1 0 0 0,0 1 0 0 0,1-1 0 0 0,0 1 0 0 0,1-1 0 0 0,1 1 0 0 0,0 0 0 0 0,1-1 0 0 0,-1 0 0 0 0,0 1 0 0 0,-1-2 0 0 0,0 1 0 0 0,0 0 0 0 0,-1 0 0 0 0,1 0 0 0 0,1-1 0 0 0,0 2 0 0 0,1-1 0 0 0,0 0 0 0 0,1 0 0 0 0,1 1 0 0 0,0 0 0 0 0,0-1 0 0 0,0 0 0 0 0,0 1 0 0 0,0-1 0 0 0,1 0 0 0 0,-1-1 0 0 0,0 1 0 0 0,1-1 0 0 0,-1 1 0 0 0,0 0 0 0 0,-1 0 0 0 0,2 0 0 0 0,-3 0-416 0 0,-2-1-560 0 0,-1 0 480 0 0,0 0 808 0 0,0 1 160 0 0,1-1 32 0 0,1 1 8 0 0,1-1-424 0 0,-1 1-88 0 0,1-1 0 0 0,0 0 0 0 0,1 0 0 0 0,-1 0 0 0 0,1 0 0 0 0,-2 0 0 0 0,1 0 0 0 0,-1 0 0 0 0,-1 0 0 0 0,1 0 0 0 0,-2 0 0 0 0,-2 0 0 0 0,0 0 0 0 0,1 0 0 0 0,1 1 0 0 0,0-1 0 0 0,2 1 0 0 0,1-1 0 0 0,0 1 0 0 0,1-1 0 0 0,0 1 0 0 0,0 0 0 0 0,1-1 0 0 0,0 1 0 0 0,0-1 0 0 0,1 1 0 0 0,0 0 0 0 0,0-1 0 0 0,-1 1 0 0 0,1-1 0 0 0,0 0 0 0 0,0 1 0 0 0,1 0 0 0 0,-1 1 0 0 0,1-1 0 0 0,0 0 0 0 0,0 1 0 0 0,1-1 0 0 0,-1 0 0 0 0,1 0 0 0 0,0 0 0 0 0,0 1 0 0 0,0-1 0 0 0,1 0 0 0 0,-1 0 0 0 0,1 0 0 0 0,0 0 0 0 0,0-1 0 0 0,0 1 0 0 0,-1-1 0 0 0,-1 1 0 0 0,0 0 0 0 0,0 0 0 0 0,0 0 0 0 0,1 0 0 0 0,-1 0 0 0 0,-1 0 0 0 0,1 0 0 0 0,0 0 0 0 0,0-1 0 0 0,-1 1 0 0 0,1 0 0 0 0,-1 0 0 0 0,0 0 0 0 0,0 0 0 0 0,1 0 0 0 0,-1 0 0 0 0,0 0 0 0 0,1-1 0 0 0,-1 1 0 0 0,0-1 0 0 0,0 0 0 0 0,1 0 0 0 0,0 1 0 0 0,1-1 0 0 0,-1 1 0 0 0,0-1 0 0 0,0 1 0 0 0,-1 0 0 0 0,1 0 0 0 0,0 0 0 0 0,-1 1 0 0 0,1-1 0 0 0,-1 0 0 0 0,0 0 0 0 0,1-1 0 0 0,-1 1 0 0 0,1 1 0 0 0,-1-1 0 0 0,1 0 0 0 0,-1 1 0 0 0,0-1 0 0 0,1 1 0 0 0,0-1 0 0 0,0 0 0 0 0,2 1 0 0 0,-1-1 0 0 0,1 1 0 0 0,-1 1 0 0 0,1-1 0 0 0,-1 2 0 0 0,1-1 0 0 0,-1 0 0 0 0,0 0 0 0 0,1 1 0 0 0,-1 0 0 0 0,0 0 0 0 0,1 1 0 0 0,-1-1 0 0 0,1 1 0 0 0,0-1 0 0 0,1 1 0 0 0,0-1 0 0 0,1 0 0 0 0,0 0 0 0 0,0 1 0 0 0,0 0 0 0 0,0 0 0 0 0,-1 1 0 0 0,1-1 0 0 0,-1 1-72 0 0,0 0 72 0 0,1-1 0 0 0,0 1 0 0 0,-1 0 0 0 0,1 0 0 0 0,-1 0 0 0 0,1 0 0 0 0,0 1 0 0 0,0-1 0 0 0,0 0 0 0 0,0 1 0 0 0,1-1 0 0 0,0 0 0 0 0,1 0 0 0 0,0 0 0 0 0,-1 0 0 0 0,1-1 0 0 0,-1 1 0 0 0,1 1 0 0 0,0 0 0 0 0,0 2 392 0 0,-1 1 96 0 0,1 0 24 0 0,0 2-312 0 0,-1 4-1176 0 0,0 4 776 0 0,1 1 672 0 0,-1-1 32 0 0,2-1 8 0 0,0-2-416 0 0,-1 0-96 0 0,2-2 0 0 0,-1-1 0 0 0,1 0 0 0 0,0-1 0 0 0,0 0 0 0 0,1 1 0 0 0,0 0 0 0 0,0 0 0 0 0,1 0 0 0 0,-1-1 0 0 0,1 0 0 0 0,0 0 0 0 0,0 0 0 0 0,1 1-384 0 0,-1 3-616 0 0,2 2 392 0 0,-1-1 608 0 0,0 0 0 0 0,1-3 0 0 0,-1-1 0 0 0,0-1 0 0 0,1-2 0 0 0,0 0 0 0 0,0-1 0 0 0,0 0 0 0 0,1 0 0 519-3,-1-1 0-519 3,1 0 0 519-4,-1-1 0-519 4,1 1 0 0 0,-1-1 0 0 0,1 0 0 0 0,0-1 0 0 0,0 0 0 0 0,1-1 0 0 0,0 0 0 0 0,0 0 0 0 0,0 0 0 0 0,1 0 0 0 0,1 0 0 0 0,-1-1 0 0 0,1 0 0 0 0,0-1 0 0 0,1 0 0 522 3,0 0 0-522-3,0 0 0 0 0,0 0 0 0 0,1 0 0 625 5,0 0 0-69-9,0-1 0-556 4,0 1 0 0 0,0 1 0 0 0,1-1 0 0 0,-1 1 0 0 0,1 0 0 0 0,0 0 0 0 0,-1 1 0 0 0,1 0 0 0 0,0 0 0 0 0,0 0 0 0 0,1-1 0 507-2,-1 0 0 21 5,1 0 0-528-3,1-1 0 0 0,0-1 0 0 0,1 1 0 0 0,0-1 0 0 0,0 0 0 0 0,-1-1 0 0 0,1 0 0 0 0,-1-1 0 0 0,0 1 0 0 0,0 0 0 0 0,0 0 64 0 0,0 0-64 0 0,0-1 0 0 0,1 1 0 0 0,0 0 0 0 0,0 0 0-697-2,0 0 0 71 1,1-1 0 54 4,1 0 0 66-5,2 1 0 3 7,1 0 0 503-5,0 0 0 0 0,-1 0 0 0 0,0 0 0 0 0,0 0 0 0 0,-1 0 0 0 0,1 1 0 0 0,-1-1 0 0 0,1 0 0 0 0,0 1 0 0 0,0-1 0 0 0,0 0 0 0 0,1 0 0 0 0,0 0 0 0 0,0 0 0 0 0,1 0 0 0 0,-1 0 0 0 0,1 0 0 0 0,0 0 0 0 0,0-1 0 0 0,0 1 0 0 0,-1-1 0 0 0,1 0 0 0 0,-1 0 0 0 0,-1 0 0 0 0,1 0 0 0 0,0 1 0 0 0,0-1 0 0 0,-1-1 0 0 0,1 1 0 0 0,0 0 0 0 0,-1 0 0 0 0,0 0 0 0 0,0 0 0 0 0,-1 0 0 0 0,0 1 0 0 0,1-1 0 0 0,-2 0 0 0 0,0 0 0 0 0,-1 0 0 0 0,0-1 0 0 0,-1 1 0 0 0,1-1 0 0 0,0 1 440 0 0,0 0 56 0 0,-2 0 16 0 0,2 0-312 0 0,1 1-672 0 0,3 0-640 0 0,1 0 1112 0 0,-2 0 0 0 0,0 0 0 0 0,-2 0 0 0 0,0 0 0 0 0,-1 1 0 0 0,0-2 0 0 0,0 1 0 0 0,1-2 0 0 0,0 1 0 0 0,1-1 0 0 0,0 0 0 0 0,1 0 0 0 0,0-1 0 0 0,1 1 0 0 0,-1 0 0 0 0,1 0 0 0 0,-1 0 0 0 0,-1 1 0 0 0,0 0 0 0 0,-1 0 0 0 0,0 1 0 0 0,-1 0 0 0 0,0 0 0 0 0,0-1 0 0 0,0 1 0 0 0,0-1 0 0 0,-1 1 0 0 0,1-1 0 0 0,0-1 0 0 0,-1 1 0 0 0,1-1 0 0 0,-1 1 0 0 0,0-1 0 0 0,0 1 0 0 0,-1-1 0 0 0,1 1 0 0 0,-1-1 0 0 0,1 1 0 0 0,0 0 0 0 0,1 0 0 0 0,-1-1 0 0 0,1 1 0 0 0,-1 1 0 0 0,0-1 0 0 0,0 1 0 0 0,0-1 0 0 0,-1 0 0 0 0,0 1 0 0 0,0-1 0 0 0,-1 1 0 0 0,1-1 0 0 0,0 1 0 0 0,0 0 0 0 0,1 0 0 0 0,-1-1 0 0 0,0 0 0 0 0,0 0 0 0 0,0 0 0 0 0,0 1 0 0 0,0-1 0 0 0,0 0 0 0 0,0 0 0 0 0,0 0 0 0 0,1 0 0 0 0,-1 0 0 0 0,0 0 0 0 0,0 0 0 0 0,0-1 0 0 0,1 1 0 0 0,0-1 0 0 0,0 1 0 0 0,1 0 0 0 0,-1-1 0 0 0,0 1 0 0 0,0 0 0 0 0,-1 0 0 0 0,1 0 0 0 0,-1-1 0 0 0,0 1 0 0 0,0-1 0 0 0,0 1 0 0 0,0-1 0 0 0,1 0 0 0 0,0 0 0 0 0,0-1 0 0 0,0-1 0 0 0,0 0 0 0 0,-1 0 0 0 0,1 0 0 0 0,0 0 0 0 0,0 1 0 0 0,0 1 0 0 0,0-1 0 0 0,0 2 0 0 0,0-1 0 0 0,1 0 0 0 0,-1 0 0 0 0,0 0 0 0 0,0-1 0 0 0,0 1 0 0 0,0 0 0 0 0,-1 0 0 0 0,0-1 0 0 0,0 1 0 0 0,0-1 0 0 0,-1 0 0 0 0,1 1 0 0 0,-2-1 0 0 0,0 1 0 0 0,0 0 0 0 0,0 1 416 0 0,0 1 72 0 0,-1 0 24 0 0,1-1 0 0 0,-1 1-416 0 0,0 0-96 0 0,0 0 0 0 0,1 0-384 0 0,3-1-616 0 0,0 1 488 0 0,0 0 416 0 0,-2 0 96 0 0,0 0 0 0 0,-1-1 0 0 0,0 0 0 0 0,-1 0 0 0 0,1 0 0 0 0,0-1 0 0 0,0 1 0 0 0,0 0 0 0 0,-1 0 0 0 0,0 0 0 0 0,1 0 0 0 0,0 0 0 0 0,-1 0 0 0 0,1 0 0 0 0,0 0 0 0 0,0-1 0 0 0,0 0 0 0 0,-1 1 0 0 0,0-1 0 0 0,0-1 0 0 0,0 1 0 0 0,-1-1 0 0 0,0 1 0 0 0,0-2 0 0 0,-1 1 0 0 0,-1 0 0 0 0,1 0 0 0 0,-2-1 0 0 0,1 1 0 0 0,0 0 0 0 0,-1 0 0 0 0,2-1 0 0 0,-1 0 0 0 0,1 0 0 0 0,0 0 0 0 0,-1 1 0 0 0,1-1 0 0 0,0 0 0 0 0,0-1 0 0 0,0 1 0 0 0,0 0 0 0 0,0 1 0 0 0,1-1 0 0 0,0 1 0 0 0,1-1 0 0 0,0 0 0 0 0,0 1 0 0 0,0 0 0 0 0,0 0 0 0 0,-1 0 0 0 0,1 1 0 0 0,-1-1 0 0 0,-1 0 64 0 0,-1 0-64 0 0,-1 0 0 0 0,0 0 0 0 0,0 1 64 0 0,-1-1-64 0 0,0 0 0 0 0,0-1 0 0 0,0 0 0 0 0,0-1 0 0 0,-1 0 0 0 0,1-1 0 0 0,-1 0 0 0 0,-1 0 0 0 0,1 1 0 0 0,-1 0 0 0 0,1 0 0 0 0,-1-1 0 0 0,0 1 64 0 0,0-1-64 0 0,1 1 0 0 0,-1-1 0 0 0,0 0 0 0 0,0 0 0 0 0,0 0 0 0 0,0-1 0 0 0,0 1 0 0 0,0 0 0 0 0,-1 0 0 0 0,1 0 0 0 0,-1-1 0 0 0,0 1 0 0 0,-1 0 0 0 0,0-1 0 0 0,1-1 0 0 0,-1 0 0 0 0,-1-1 0 0 0,0 0 0 0 0,0 0 0 0 0,1-1 0 0 0,-1 0 0 0 0,0 0 0 0 0,-1-1 0 0 0,1 0 0 0 0,-1 0 0 0 0,-1-1 0 0 0,0 0 64 0 0,0-1-64 0 0,-1 0 0 0 0,0-2 0 0 0,0-1 0 0 0,-1 0 0 0 0,1 0 0 0 0,-2-2 0 0 0,0 0 64 0 0,-1-2-64 0 0,0-1 0 0 0,0-1 0 0 0,0-1 0 0 0,-1 0 0 0 0,1-1 64 0 0,0-1-64 0 0,0 0 0 0 0,1 1 0 0 0,0 2 64 0 0,1 1-64 0 0,-1 2 0 0 0,1 1 0 0 0,-1 1 0 0 0,-1-1 0 0 0,-1 2 0 0 0,0 0 0 0 0,-1 1 0 0 0,-2 2 0 0 0,-1 1 0 0 0,-1 2 0 0 0,-1 0 0 0 0,-2 3 0 0 0,-1 0 0 0 0,-2 0 0 0 0,-1 2-80 0 0,-1-1 80 0 0,0 2 0 0 0,0-1-88 0 0,0 2 88 0 0,2 1-64 0 0,1-1 64 0 0,1-1 0 0 0,3 1-18127 0 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1:07:02.744"/>
    </inkml:context>
    <inkml:brush xml:id="br0">
      <inkml:brushProperty name="width" value="0.35" units="cm"/>
      <inkml:brushProperty name="height" value="2.1" units="cm"/>
      <inkml:brushProperty name="color" value="#33CCFF"/>
      <inkml:brushProperty name="inkEffects" value="pencil"/>
    </inkml:brush>
  </inkml:definitions>
  <inkml:trace contextRef="#ctx0" brushRef="#br0">3784 6 1375 264170 56063,'0'0'128'0'0,"-1"0"-128"0"0,1-1 0 0 0,-1 0 0 0 0,1 1 952 0 0,-1-1 168 0 0,0 1 32 0 0,0 0 0 0 0,1 0-920 599 6,-2 0-232 120-7,1-1 0-31-6,-1 0 0-18 16,1 1 0-44-15,-1-1 0-16 7,0 1 0-74-4,0 1 0-536 3,0 0 920 0 0,1 1 136 0 0,-1 0 24 0 0,1 0 8 0 0,0 0-504 0 0,0 1-96 0 0,0-1-16 0 0,0 1-8 0 0,0 0-368 0 0,1 0-96 0 0,0 0 0 0 0,0 0 0 0 0,0 1 704 0 0,0-1 128 0 0,1-1 32 0 0,0 1 0 0 0,1-1-456 0 0,0-1-88 0 0,2 0-24 0 0,-1 0 0 0 0,2 0-192 0 0,-1 0-40 0 0,2 2 0 0 0,2 0-64 0 0,1 1 0 0 0,1 1 0 0 0,0-1 0 0 0,0 1 464 0 0,0-1 40 0 0,0-1 8 0 0,3 1-312 0 0,2 1-1176 0 0,2-1 368 0 0,0 0 608 0 0,-2 0 0 0 0,-1-1 0 0 0,0-1 0 0 0,-1 0 0 0 0,-1-1 0 0 0,0-1 0 0 0,0 1 0 0 0,0-1 0 0 0,0 2 0 0 0,0-1 0 0 0,1 1 0 0 0,0-1 0 0 0,1 1 0 0 0,1 1 0 0 0,-1 0 0 0 0,1 0 0 0 0,0 1 0 0 0,-1-1 0 0 0,0 0 0 0 0,1 0 0 0 0,-1-1 0 0 0,1 0 0 0 0,1 1 0 0 0,0-2 0 0 0,0 1 0 0 0,0-1 0 0 0,-1 0 0 0 0,-1 0 0 0 0,0-1 0 0 0,0 1 0 0 0,-1-1 0 0 0,1 1 0 0 0,-1 0 0 0 0,1 0 0 0 0,0-1 0 0 0,0 0 0 0 0,0-1 0 0 0,-1 1 0 0 0,1-1 0 0 0,-1 0 0 0 0,-1 0 0 0 0,0 0 0 0 0,-1 1 0 0 0,0-1 0 0 0,1 1 0 0 0,0-1 0 0 0,1 0 64 0 0,1 0-64 0 0,-1 0 0 0 0,0 0 0 0 0,0 1 0 0 0,0-1 0 505 5,0 0 0-505-5,0 0 0 0 0,-1-1 0 0 0,0 1 0 0 0,-1 0 0 0 0,0 0 0 0 0,1-1 0 0 0,0 1 0 0 0,0 0 0 0 0,0-1 0 0 0,1 0 0 0 0,1 1 0 0 0,0 0 0 0 0,0-1 0 0 0,1 1 0 0 0,0-1 0 0 0,0 1 0 0 0,1-1 0 0 0,0 1 0 0 0,0 1 0 0 0,0-1 0 0 0,0-1 0 0 0,0 1 64 0 0,0 0-64 0 0,1 0 0 0 0,-1 0 0 0 0,0 1 0 0 0,0-1 0 520 2,0 1 0-520-2,0-1 0 0 0,-1 0 0 0 0,0 1 0 0 0,0-1 0 0 0,-1 0 0 0 0,0 1 0 0 0,0-1 0 0 0,0 1 0 0 0,0 0 0 0 0,0-1 0 0 0,1 1 0 0 0,-1 1 0 0 0,1-1 0 0 0,-1 0 0 0 0,0 1 0 0 0,0-1 0 0 0,0 1 0 0 0,-1-1 0 0 0,0 0 0 0 0,0 0 0 0 0,0 1 0 0 0,-1-1 0 0 0,1 1 0 0 0,-1 0 0 0 0,0 1 0 0 0,0-1 0 0 0,1-1 0 0 0,-2 1 0 0 0,0 0 0 491 1,0 0 0-491-1,-1 0 0 0 0,-1 0 0 0 0,2 0 0 0 0,0 0 424 0 0,2 0 88 0 0,0-1 8 0 0,3 1 104 0 0,1 0-624 0 0,0 1 0 0 0,0 0-432 0 0,0 0-64 0 0,0 0-16 0 0,-2 0 0 0 0,-2 0 416 0 0,-1 1 96 0 0,0-1 0 0 0,-1 1 0 0 0,0-1 0 0 0,1 1 0 0 0,-1 0 0 0 0,1 0 0 0 0,-1 0 0 0 0,1 0 0 0 0,-1 0 0 0 0,1-1 0 0 0,-1 1 0 0 0,-1-1 0 0 0,1 0 0 0 0,-1 0 0 0 0,-1 0 0 0 0,0 1 0 0 0,-1 0 0 0 0,0 0 0 0 0,-1 1 0 0 0,0-1 0 0 0,-1 1 0 0 0,0 0 0 0 0,1 0 0 0 0,-2 0 0 0 0,1 1 0 0 0,0 0 0 0 0,0 0 0 0 0,1 1 0 505-2,1 2 0-505 2,-1-1 0 0 0,0 1 0 0 0,0-1 0 0 0,0-1 0 0 0,-1 1 0 0 0,0 0 0 0 0,-1 0 0 0 0,0 0 0 0 0,-1 1 0 0 0,0 1 0 0 0,0 1 0 0 0,-1 0 0 0 0,-1 1 0 0 0,0 0 0 0 0,0 0 0 0 0,-1 0-72 0 0,0 1 72 0 0,0 0 0 0 0,0 0 0 0 0,-1 1 0 0 0,1 0 0 0 0,0 1 0 0 0,1 1 0 0 0,-1 0 0 0 0,0 1 0 0 0,0 0 0 0 0,0 0 0 0 0,-1 0 0 0 0,1 0 0 0 0,-1 0 0 0 0,0-1 0 0 0,-1-1 0 0 0,0-1 0 0 0,0 0 0 0 0,0-1 0 0 0,-1 1 0 0 0,1-1 0 0 0,-1 0 0 0 0,0 0 0 0 0,0 1 0 0 0,1-1 0 0 0,-1-1 0 520-3,1 1 0-520 3,0-1 0 0 0,0 0 0 0 0,0-1 0 0 0,1 0 0 0 0,-1 0 0 0 0,1-1 0 0 0,0-1 0 0 0,0 0 0 0 0,0 0 0 0 0,-1 0 0 0 0,1-1 0 0 0,-1 0 0 0 0,-1 0 0 0 0,0 0 0 0 0,-2 0 0 0 0,0 0 0 0 0,-2 1 0 0 0,0-1 0 0 0,-1 1 0 0 0,0 0 0 0 0,-1 0 0 0 0,0 0 0 0 0,-1-1 0 0 0,0 1 0 0 0,0-2 0 0 0,-2 1 0 0 0,0 0 64 0 0,0-1-64 0 0,0 0 0 0 0,-1 0 448 0 0,1-1 48 0 0,-1-1 16 0 0,-3 1-296 0 0,-10 2-1752 0 0,-3 0 1536 0 0,-1-1 0 0 0,3-1 0 0 0,3-1 0 0 0,2-1 0 0 0,1-1 0 0 0,2 0 0 0 0,0-2 64 0 0,-1 1-64 0 0,0-1 0 0 0,0 0 0 0 0,-1 0 0 0 0,0 1 0 0 0,1 0 0 0 0,-1 0 0 0 0,0 0 472 0 0,1 0 40 0 0,-1 0 0 0 0,-4 1-296 0 0,-7 0-1192 0 0,-8 1 368 0 0,0 0 608 0 0,1 0 0 0 0,3 0 0 0 0,3 0 0 0 0,4 0 0 0 0,2 0 0 0 0,3 0 0 0 0,1-1 0 0 0,1 1 0 0 0,1-1 0 0 0,1 0 0 0 0,-1 0 0 0 0,0 0 0 0 0,0 1 0 0 0,-1-2 0 0 0,1 0 0 0 0,0 0 0 0 0,-1-2 0 0 0,1-1 0 0 0,-1 0 0 0 0,0 0 0 0 0,0 0 0 0 0,0 0 0 0 0,1-1 0 0 0,-1 0 0 0 0,1 0 0 0 0,-1 0 0 0 0,0 1 0 0 0,-1-1 0 0 0,0 1 0 0 0,-2 0 0 0 0,0 1 0 0 0,0 1 0 0 0,-2 0 0 0 0,-1 0 0 0 0,0 0 0 0 0,0-1 0 0 0,0-1 0 0 0,0-1 0 0 0,1-1 0 0 0,1-1 0 0 0,0 1 64 0 0,0-1-64 0 0,2 1 0 0 0,0-1 0 0 0,0 1 0 0 0,1-1 0 0 0,0 0 0 0 0,0 0 0 0 0,1 1 0 0 0,1 0 0 0 0,0-1 440 0 0,-1 1 56 0 0,0 0 16 0 0,0 0 0 0 0,-1 0-416 0 0,-1-1-96 0 0,0 2 0 0 0,-3-1-384 0 0,-6 1-616 0 0,-6 1 392 0 0,-2 1 608 0 0,3 1 0 0 0,3 0 0 0 0,3 1 0 0 0,2 0 0 0 0,2 0 0 0 0,1 1 0 0 0,2-1 0 0 0,0 0 0 0 0,0 0 0 0 0,1 0 0 0 0,0 1 0 0 0,0-1 0 0 0,1-1 0 0 0,0 1 0 0 0,0-1 0 0 0,0 1 0 0 0,2 0 0 0 0,0 1 0 0 0,1-1 0 0 0,0 1 0 0 0,0-1 0 0 0,0 0 0 0 0,1 0 0 0 0,0 0 0 0 0,0 0 0 0 0,0 1 0 0 0,0-1 0 0 0,-5 1 0 0 0,-2 0 0 0 0,-2-1 0 0 0,1 1 0 0 0,0-1 0 0 0,0 0 0 0 0,0 0 0 0 0,0 1 0 0 0,-1-1 0 0 0,0 0 0 0 0,0 0 0 0 0,0 1 0 0 0,0-1 0 0 0,1 1 0 0 0,-1-1 0 0 0,1 2 0 0 0,0-1 0 0 0,0 1 0 0 0,0 0 0 0 0,1-1 0 0 0,-1-1 0 0 0,-1 0 0 0 0,1 0 0 0 0,0 0 0 0 0,1 0 0 0 0,-1 0 0 0 0,0-1 0 0 0,1 0 0 0 0,0 1 0 0 0,0 0 0 0 0,0 0 0 0 0,0 0 0 0 0,0 1 0 0 0,-1 0 0 0 0,-1 0 0 0 0,-2 2 0 0 0,0 0 0 0 0,-1-1 0 0 0,-1 1 0 0 0,1-1 0 0 0,-1 2 0 0 0,2-1 0 0 0,0 0 0 0 0,1-1 0 0 0,0 0 0 0 0,0 0 0 0 0,2-1 0 0 0,0 1 0 0 0,0-1 0 0 0,1-1 0 0 0,-1 0 0 0 0,1-1 0 0 0,0 1 0 0 0,1 1 0 0 0,-1-1 0 0 0,2 0 0 0 0,0 1 0 0 0,1 1 0 0 0,0-1 0 0 0,1 0 0 0 0,0 0 0 0 0,-1-1 0 0 0,0 0 0 0 0,-1 0 0 0 0,0 1 0 0 0,-1-1 0 0 0,-1 1 0 0 0,0 0 0 0 0,-1-1 0 0 0,1 0 0 0 0,-1-1 0 0 0,1 0 0 0 0,-1 1 0 0 0,2 0 0 0 0,1 0 0 0 0,1 1 0 0 0,1 0 0 0 0,0 0 0 0 0,1-1 0 0 0,0 0 0 0 0,-1-1 0 0 0,1-1 0 0 0,-1 1 0 0 0,2-1 0 0 0,-1 1 0 0 0,0 0 0 0 0,1 0 0 0 0,0 0 0 0 0,1 1 0 0 0,1 0 0 0 0,0 0 0 0 0,1 1 0 0 0,-1 1 0 0 0,0 0 0 0 0,0-1 0 0 0,0 1 0 0 0,-1-1 0 0 0,2 1 0 0 0,-1-1 0 0 0,1 0 0 0 0,0 0 0 0 0,-1 1 0 0 0,1-1 0 0 0,-2 0 0 0 0,1 1 0 0 0,-1-1 0 0 0,1 0 0 0 0,-2 0 0 0 0,1 0 0 0 0,0-1 0 0 0,1 1 0 0 0,0 0 0 0 0,1 0 0 0 0,-1 1 0 0 0,1-1 0 0 0,0-1 0 0 0,0 1 0 0 0,-1-2 0 0 0,0 1 0 0 0,0-1 0 0 0,0 0 0 0 0,0 0 0 0 0,1 0 0 0 0,0 1 0 0 0,0-1 0 0 0,1 0 0 0 0,-1 0 0 0 0,1-1 0 0 0,-1 0 0 0 0,0-1 0 0 0,1 0 0 0 0,0 0 0 0 0,-1 0 0 0 0,1-1 0 0 0,0-1 0 0 0,1 1 0 0 0,1 0 0 0 0,1 0 0 0 0,1-1 0 0 0,1 0 0 0 0,0-1 0 0 0,0-1 0 0 0,1 0 0 0 0,0-1 0 0 0,1-1 0 0 0,0-1 0 0 0,1-2 64 0 0,1 0-64 0 0,1 0 0 0 0,-1 0 0 0 0,1-1 0 0 0,0 0 0 0 0,0 0 0 0 0,-1 1 0 0 0,1 0 64 0 0,0 1-64 0 0,0 0 0 0 0,-1 0 0 0 0,1 0 64 0 0,1-1-64 0 0,-1 1 0 0 0,1 0 0 0 0,1 0 0 0 0,0 0 0 0 0,0 0 0 0 0,1 0 0 0 0,1 1 0 0 0,-1 1 0 0 0,2 2 0 0 0,0-1 0 0 0,1 2 0 0 0,-1-1 0 0 0,1 1 0 0 0,0-1 0 0 0,0 0 0 0 0,1 0 0 0 0,0-1 0 0 0,1 0 0 0 0,0-1 0 0 0,1-1 0 0 0,0 0 0 0 0,0 0 0 0 0,2-1 0 0 0,-1-1 0 0 0,1-1 0 0 0,1 1 0 0 0,-1-2 0 0 0,1 0 0 0 0,-1-1 64 0 0,0-1-64 0 0,1 0 0 0 0,-1 0 0 0 0,1-1 0 0 0,-1 1 0 0 0,1-1 0 0 0,0-1 0 0 0,0-1 0 0 0,0-1 0 0 0,-1 0 0 0 0,0-1 0 0 0,1-1 0 0 0,0 0 0 0 0,-1 0 0 0 0,-1-1 0 0 0,0 1 0 0 0,0-1 0 0 0,1 0 0 0 0,0 0 0 0 0,2 1 0 0 0,0 2 0 0 0,1 1 0 0 0,0 2 0 0 0,1 1 0 0 0,0 1 0 0 0,1 0 0 0 0,0 1 0 0 0,1 0 0 0 0,1 0 0 0 0,1-1 0 0 0,0 1 0 0 0,0 0 64 0 0,0 1-64 0 0,0 2 0 0 0,1 1 0 0 0,1 0 0 0 0,1 2 0 0 0,-1 0 0 0 0,0 2 0 0 0,-1 1 0 0 0,0 1 0 0 0,-2 2 0 0 0,-2 0 0 0 0,-1 3 0 0 0,-2 2-72 0 0,-1 2 72 0 0,-2 1 0 0 0,-1 2-72 0 0,-2 0-7160 0 0,-1-2-3591 0 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1:07:47.814"/>
    </inkml:context>
    <inkml:brush xml:id="br0">
      <inkml:brushProperty name="width" value="0.35" units="cm"/>
      <inkml:brushProperty name="height" value="2.1" units="cm"/>
      <inkml:brushProperty name="color" value="#33CCFF"/>
      <inkml:brushProperty name="inkEffects" value="pencil"/>
    </inkml:brush>
  </inkml:definitions>
  <inkml:trace contextRef="#ctx0" brushRef="#br0">3802 3 5495 273002 52882,'1'2'600'0'0,"0"2"-600"0"0,1 0 0 0 0,0 0 0 0 0,0 0 624 0 0,0-1 112 0 0,-1-1 32 0 0,0 1 0 0 0,1 0-352 0 0,0 2-64 0 0,1 0-8 0 0,0 2-8 0 0,1 1-144 0 0,-1 2-24 0 0,0-1-8 0 0,-1 1 0 0 0,0-2 40 0 0,0 0 8 0 0,0-1 0 0 0,-1 0 0 0 0,0 0 48 0 0,0 0 16 0 0,1-1 0 0 0,-2 0 0 0 0,1-1-16 0 0,-1 0 0 0 0,0 0 0 0 0,0 0 0 0 0,0-1 32 0 0,0 0 0 0 0,0-1 0 0 0,0 1 200 0 0,-1 0-296 0 0,1-1-8 0 0,0 1 192 0 0,-1-1-176 0 0,1 1 0 0 0,0-2 0 0 0,0-1 72 0 0,0-1 16 0 0,0 0 0 0 0,1-1 0 0 0,-1-1-56 0 0,0 1-8 0 0,1-1 0 0 0,-1-1 0 0 0,0-1-64 0 0,-1 0-24 0 0,1 0 0 0 0,-1-1 0 0 0,1 2-136 0 0,-1 0 0 0 0,-1 0 0 0 0,1 0 0 0 0,0 0 0 0 0,0 1 0 0 0,0-1 0 0 0,-1 0 0 0 0,2 0 64 0 0,-1 0-64 0 0,-1 0 0 0 0,1 0 0 0 0,-1-1 0 0 0,1 1 0 0 0,-1-1 0 0 0,1 1 0 0 0,0 1 0 0 0,-1 0 0 0 0,1 1 0 0 0,0-1 0 0 0,0 1 64 0 0,0 0-64 0 0,0 0 0 0 0,0 0 0 0 0,0-1 0 0 0,1 1 0 0 0,-1 0 0 0 0,0-1 0 0 0,1 0 0 0 0,0 0 0 0 0,-1 0 0 0 0,1 0 0 0 0,0 0 0 0 0,-1 0 0 0 0,0 0 0 0 0,0 0 0 0 0,0 0 0 0 0,-1-1 0 0 0,0 1 0 0 0,0 0 0 0 0,-1-1 0 0 0,1 1 0 0 0,-1 0 0 0 0,1 0 0 0 0,0 0 0 0 0,0 2 0 0 0,0-1 0 0 0,-1 0 0 0 0,1 0 0 0 0,-1 0 0 0 0,-1 1 0 0 0,0-1 0 0 0,-1 0 0 0 0,0 0 64 0 0,0 0-64 0 0,0 1 0 0 0,1 0 0 0 0,-1 1 0 0 0,0-1 0 0 0,1 0 0 0 0,-1 0 0 0 0,1-1 0 0 0,0 0 0 0 0,0 0 0 0 0,0-1 0 0 0,0 1 0 0 0,0 0 0 0 0,1-1 0 0 0,0 1 0 0 0,0 0 0 0 0,0 1 0 0 0,-1 0 0 0 0,-1 1 0 0 0,0 0 0 0 0,0 0 0 0 0,-2 1 0 0 0,1-1 0 0 0,-1 0 0 0 0,-2 1 0 0 0,1-1 0 0 0,0 0 0 0 0,0 0 0 0 0,1 0 0 0 0,1 0 0 0 0,-1-1 0 0 0,0 0 0 0 0,1-1 0 0 0,-2 0 0 0 0,1-1 0 0 0,0 1 0 0 0,0-2 0 0 0,-1 1 0 0 0,1 0 0 0 0,0 0 0 0 0,0 1 0 0 0,1 0 0 0 0,-1 0 0 0 0,1 1 0 0 0,0 0 0 0 0,0 0 0 0 0,0 0 0 0 0,0 0 0 0 0,0 1 0 0 0,0-1 0 0 0,0 1 0 0 0,0 0 0 0 0,-1-1 0 0 0,0 0 0 0 0,-1 0 0 0 0,0-1 0 0 0,1 1 0 0 0,-1-1 0 0 0,-1 0 0 0 0,1 0 0 0 0,0 0 0 0 0,0 1 0 0 0,-1-1 0 0 0,1 0 0 0 0,0 0 0 0 0,0 0 0 0 0,0 0 0 0 0,0 0 0 0 0,0 1 0 0 0,0 0 0 0 0,-1 0 64 0 0,0 0-64 0 0,0 0 0 0 0,-1 0 0 0 0,0 0 0 0 0,0 0 0 0 0,-1 0 0 0 0,1 0 0 0 0,-1 0 0 0 0,1 0 0 0 0,-1 0 0 0 0,0 0 0 0 0,1 0 0 0 0,0-2 0 0 0,0 1 0 0 0,0-1 0 0 0,0 0 0 0 0,1 0 0 0 0,0 1 0 0 0,1 1 0 0 0,-1 0 0 0 0,1 0 0 0 0,-1 0 0 0 0,-1 1 0 0 0,-1-1 0 0 0,-1 1 0 0 0,2-1 0 0 0,0 1 0 0 0,2 0 0 0 0,-1 0 0 0 0,0-1 0 0 0,0 0 0 0 0,0 1 0 0 0,-1-2 0 0 0,0 1 0 0 0,0-2 0 0 0,1 1 0 0 0,-1 0 0 0 0,0 1 0 0 0,1 0 0 0 0,-1 0 0 0 0,0 1 0 0 0,-1 0 0 0 0,1 0 0 0 0,0 0 0 0 0,0 1 0 0 0,0-1 0 0 0,-1 1 0 0 0,1-1 0 0 0,-2 1 0 0 0,0-1 0 0 0,1 0 0 0 0,-1 0 0 0 0,0 0 0 0 0,0-1 0 0 0,0-1 0 0 0,0 1 0 0 0,0 0 0 0 0,-2 1 0 0 0,1-1 0 0 0,-1 1 0 0 0,0-1 0 0 0,-1 1 0 0 0,1-1 0 0 0,0 2 0 0 0,1 0 0 0 0,-1 0 0 0 0,1 1 0 0 0,0-2 0 0 0,1 1 0 0 0,-1 0 0 0 0,1-1 0 0 0,0 0 0 0 0,0-1 0 0 0,0 0 0 0 0,0-2 0 0 0,0 1 0 0 0,0 0 0 0 0,0 0 0 0 0,1 0 0 0 0,0 0 0 0 0,1-1 0 0 0,0 1 0 0 0,0-1 0 0 0,0 0 0 0 0,0 0 0 0 0,0 1 0 0 0,1 0 0 0 0,-1-1 0 0 0,2 1 0 0 0,0 0 0 0 0,-1 0 0 0 0,1 0 0 0 0,0 0 0 0 0,0 0 0 0 0,-1 0 0 0 0,1 0 0 0 0,0-1 0 0 0,1 0 0 0 0,-1 1 0 0 0,1-1 0 0 0,-1 1 0 0 0,1 0 0 0 0,-1 0 0 0 0,-1 0-384 0 0,-1 1-608 0 0,1 1 480 0 0,0 0 824 0 0,1-1 160 0 0,1 2 32 0 0,0-1 8 0 0,1 0-416 0 0,-1 0-96 0 0,1-1 0 0 0,-1 1 0 0 0,1-1 0 0 0,-1 0 0 0 0,1 0 0 0 0,-1 1 0 0 0,1-1 0 0 0,0 1 0 0 0,0-1 0 0 0,0 1 0 0 0,1-1 0 0 0,-1 0 0 0 0,0 0 0 0 0,-1 0 0 0 0,0 0 0 0 0,0 0 0 0 0,0-1 0 0 0,0 1 0 0 0,0-1 0 0 0,-1 1 0 0 0,1-1 0 0 0,0 1 0 0 0,-1-1 0 0 0,1 0 0 0 0,0 0 0 0 0,0 0 0 0 0,0 1 0 0 0,0-1 0 0 0,0 0 0 0 0,0 1 0 0 0,0 0 0 0 0,0 0 0 0 0,0 1 0 0 0,-1-1 0 0 0,0 0 0 0 0,-1 0 0 0 0,1-1 0 0 0,-1 0 0 0 0,1 0 0 0 0,0 0 0 0 0,0 0 0 0 0,0 0 0 0 0,-1-1 0 0 0,1 1 0 0 0,0 0 0 0 0,0 0 0 0 0,0 0 0 0 0,0 1 0 0 0,0 0 0 0 0,0 0 0 0 0,1-1 0 0 0,0 1 0 0 0,0-1 0 0 0,0 0 0 0 0,1 0 0 0 0,-1 0 0 0 0,0-1 0 0 0,0 1 0 0 0,0-1 0 0 0,0 0 0 0 0,-1 1 0 0 0,0-1 0 0 0,1 1 0 0 0,-1 0 0 0 0,0 1 0 0 0,1 0 0 0 0,1-1 0 0 0,-1 2 0 0 0,1-1 0 0 0,-1 0 0 0 0,2 0 0 0 0,-1 0 0 0 0,1 0 0 0 0,0 0 0 0 0,0 1 0 0 0,-1-1 0 0 0,1 0 0 0 0,-2 0 0 0 0,1 0 0 0 0,1 0 0 0 0,-1 0 0 0 0,0 0 0 0 0,0 1 0 0 0,1 0 0 0 0,-1 0 0 0 0,1 0 0 0 0,-1 0 0 0 0,0 0 0 0 0,0 0 0 0 0,-1 0 0 0 0,0 0 0 0 0,1 1 0 0 0,0-1 0 0 0,-1 1 0 0 0,1 0 0 0 0,0 0 0 0 0,-1 1 0 0 0,1 0 0 0 0,-1 1 0 0 0,0 0 0 0 0,0 0 0 0 0,0 1 0 0 0,0 1 0 0 0,0 0 0 0 0,0 1 0 0 0,1 1 0 0 0,0-1 0 0 0,1 0 0 0 0,0 1 0 0 0,0 0 0 0 0,0 0 0 0 0,0-1 0 0 0,-1 1 0 0 0,0 0 0 0 0,0-1 0 0 0,0 0 0 0 0,1 2 0 0 0,-1-1 0 0 0,1 1 0 0 0,0 1 0 0 0,1 0 0 0 0,0 1 0 0 0,1 0 0 0 0,0 1 0 0 0,0 0 0 0 0,1 0 0 0 0,0 0 0 0 0,0 0 0 0 0,0 1 0 0 0,0 0 0 0 0,0 0 0 0 0,0 1 0 0 0,0-2 0 0 0,0 1 0 0 0,1-1 0 0 0,-1-1 0 0 0,1 0 0 0 0,0-1 0 0 0,0 1 0 0 0,0-1 0 0 0,0 0 0 0 0,0 0 0 0 0,0 0 0 0 0,-1 0 0 0 0,0-1 0 0 0,1 1 0 0 0,-1-1 0 0 0,-1 1 0 0 0,1 0 0 0 0,0-2 0 0 0,-1 1 0 0 0,0-2 0 0 0,0 1 0 0 0,-1-2 0 0 0,0 0 0 0 0,-1-1 0 0 0,1-2 0 0 0,0 1 0 0 0,1-1 0 0 0,-1-1 0 0 0,1 0 0 0 0,-1 0 0 0 0,0 0 0 0 0,0-1 0 0 0,-1 1 0 0 0,0-1 0 0 0,-1 0 0 0 0,0 1 0 0 0,0 0 0 0 0,-1-1 0 0 0,0 1 0 0 0,0 0 0 0 0,-1-1 0 0 0,0 0 0 0 0,-1 0 0 0 0,-1 0 0 0 0,0 0 0 0 0,0-1 0 0 0,0 1 0 0 0,1-1 0 0 0,-1 1 0 0 0,0-1 0 0 0,1 1 0 0 0,-1-1 0 0 0,0 0 0 0 0,-1 0 0 0 0,1 0 0 0 0,-1 0 0 0 0,1 0 0 0 0,-1 0 0 0 0,0 0 0 0 0,0 0 0 0 0,0 0 0 0 0,0 0 0 0 0,0 1 0 0 0,0-1 0 0 0,1 0 0 0 0,0 0 0 0 0,0 0 0 0 0,0 0 0 0 0,0 0 0 0 0,1 0 0 0 0,0 0 0 0 0,-1 0 0 0 0,0 0 0 0 0,1 0 0 0 0,-1-1 0 0 0,0 1 0 0 0,0 0 0 0 0,-1 0 0 0 0,0 1 0 0 0,0-1 0 0 0,-1 1 0 0 0,1-1 0 0 0,1 1 0 0 0,-1 0 0 0 0,-1 0 0 0 0,1 0 0 0 0,-1 1 0 0 0,1 0 0 0 0,0 0 0 0 0,0 0 0 0 0,0 0 0 0 0,-1 1 0 0 0,0 0 0 0 0,0 1 0 0 0,-1-1 0 0 0,1 0 0 0 0,0 0 0 0 0,-1 0 0 0 0,1-1 0 0 0,-1 1 0 0 0,1 1 0 0 0,-1 0 0 0 0,1 0 0 0 0,0 1 0 0 0,0 1 0 0 0,-1 0 0 0 0,0 2 0 0 0,0 1 0 0 0,-1 0 0 0 0,-1-1 0 0 0,1 1 0 0 0,0-1 0 0 0,0 0 0 0 0,0 0 0 0 0,0 0 0 0 0,1 0 0 0 0,0 0 0 0 0,2 0 0 0 0,0-1 0 0 0,1 1 0 0 0,0 0 0 0 0,1 1 0 0 0,0 1 0 0 0,-1 0 0 0 0,1 1-64 0 0,0 0 64 0 0,0 1 0 0 0,-1-1 0 0 0,0 1 0 0 0,-1-2 0 0 0,0 2 0 0 0,0-1 0 0 0,0 0 0 0 0,-1-1 0 0 0,1 1 0 0 0,1-1 0 0 0,0-1 0 0 0,1 1 0 0 0,1-1 0 0 0,0 1 0 0 0,0-1 0 0 0,1 1 0 0 0,-1 0 0 0 0,1 1 0 0 0,0 2 0 0 0,0 0 0 0 0,0 0 0 0 0,0 0 0 0 0,1 0 0 0 0,-1 0 0 0 0,1 0 0 0 0,0-2 0 0 0,0 1 0 0 0,1 0 0 0 0,0-1 0 0 0,1 1 0 0 0,1-2 0 0 0,0 0 0 0 0,1 1 0 0 0,1-1 0 0 0,-1 0 0 0 0,1 0 0 0 0,0 0 0 0 0,0 0 0 0 0,0 0 0 0 0,1 0 0 0 0,-1-2 0 0 0,0 0 0 0 0,1-1 0 0 0,-1-1 0 0 0,1 0 0 0 0,0 0 0 0 0,1 1 0 0 0,-1 0 0 0 0,1 1 0 0 0,-1 0 0 0 0,1 0 0 0 0,0 0 0 0 0,0-2 0 0 0,0 1 0 0 0,0-1 0 0 0,0 0 0 0 0,1-1 0 0 0,0 2 0 0 0,0 0 0 0 0,0 1 0 0 0,1 0 0 0 0,0 0 0 0 0,1 0 0 0 0,0 1 0 0 0,0 0 0 0 0,1 0 0 0 0,0 0 0 0 0,0 0 0 0 0,0 0 0 0 0,0 0 0 0 0,1 0 0 0 0,-1 0 0 0 0,1 0 0 0 0,-1 1 0 0 0,0 2 0 0 0,1 1 0 0 0,0 1 0 0 0,-1 2 0 0 0,1-1 0 0 0,0-1 0 0 0,0 2 0 0 0,0-1 0 0 0,1 1 0 0 0,1-1 0 0 0,0-1 0 0 0,1 0 0 0 0,2-1 0 0 0,-1 0 0 0 0,2-1 0 0 0,0 0 0 0 0,0 0 64 0 0,1 0-64 0 0,-1-1 0 0 0,1-2 0 0 0,0 0 0 0 0,-1-1 0 0 0,1-2 64 0 0,-1 1-64 0 0,0-1 0 0 0,1 1 0 0 0,0-1 0 0 0,1-1 64 0 0,0 0-64 0 0,0 0 0 0 0,1-1 0 0 0,0-1 0 0 0,0 1 64 0 0,0 1-64 0 0,0-1 0 0 0,-1 0 0 0 0,1-1 0 0 0,-1 0 0 0 0,1 1 0 0 0,1-1 0 0 0,-1 0 64 0 0,1 0-64 0 0,1 1 0 0 0,0-1 64 0 0,0 1-64 0 0,0-2 0 0 0,-1 1 0 0 0,0-1 64 0 0,0 1-64 0 0,1-1 0 0 0,1 0 0 0 0,1 1 0 0 0,1-1 64 0 0,0 0-64 0 0,1 0 0 0 0,-1 0 0 0 0,2 0 0 0 0,-1 0 0 0 0,0 0 0 0 0,0 0 0 0 0,0 0 0 0 0,0-1 0 0 0,1 1 64 0 0,0 0-64 0 0,0-1 0 0 0,0-1 0 0 0,0 0 0 0 0,0 0 0 0 0,0 0 0 0 0,1 0 0 0 0,-1-1 0 0 0,1 1 64 0 0,-1 0-64 0 0,0-1 0 0 0,-1 1 0 0 0,0 0 0 0 0,-1 0 0 0 0,-1 1 0 0 0,0-1 0 0 0,0 1 0 0 0,0 0 64 0 0,0 0-64 0 0,-1-1 0 0 0,-1 1 0 4 520,-1-1 0-4-520,2 0 0 0 0,0 1 0 0 0,0 0 0 0 0,1 1 0 0 0,0-1 0 0 0,0 1 0 1 510,-1 0 0-1-510,1 0 0-4 591,0-1 0 8-51,-1 1 0-4-540,0-2 0 0 0,-1 1 64-1 510,-1-1-64 1-510,1 1 0 0 0,0-1 0 0 0,0 1 0 0 0,0-1 0 0 0,0 1 0 0 0,0-1 0 0 0,0 1 0 1 530,-1 1 0-1-530,1 0 0 0 0,0 0 0 0 0,0 1 0 0 0,0-1 0 0 0,1 0 0 0 0,0 1 0-2 511,0-2 0 2-511,1 1 0 0 0,-1 0 0 0 0,1-1 0 0 0,-1 0 0 0 0,0-1 0 0 0,0 1 0 0 0,-1-1 0 0 0,0 0 0 0 0,-1-1 0 0 0,0 1 0 0 0,-1-2 0 0 0,1 1 0 0 0,0-1 0-3 510,-1 1 64 3-510,-1-1-64 0 0,-1 1 0 0 0,0 0 0 0 0,1 0 0-5 501,-1 0 0 5-501,1 1 0 0 0,-1 0 0 0 0,1 0 0 0 0,0 1 0 0 0,-1 0 0 0 0,1 0 0 0 0,0 0 0 11 510,0 0 0-11-510,0-1 0 0 0,0 1 0 0 0,-1-1 0 0 0,0 1 0 0 0,0-1 0 0 0,-1 1 0 0 0,1 0 0 0 0,0 1 0 0 0,0 0 0 0 0,1 0 0 0 0,0 0 0 0 0,-1 1 0 0 0,-1 1 0 0 0,0 0 0 0 0,0 1 0 0 0,0 0 0 0 0,0 1 0 0 0,0-1 0 0 0,-1 0 0 0 0,0-1 0 0 0,-1 0 0 0 0,0-1 0 0 0,1 1 0 0 0,0-1 0 0 0,2 0 0 0 0,0 0 0 0 0,0 0 0 0 0,1-1 0 0 0,-1 1 0 0 0,0 0 0 0 0,1 1 0 0 0,-1-1 0 0 0,0 1 0 0 0,-1-1 0 0 0,0 1 0 0 0,-1 1 0 0 0,0-2 0 0 0,-1 1 0 0 0,0 0 0 0 0,0 0 0 0 0,-1 0 0 0 0,-1-1 0 0 0,-1 1 0 0 0,-1-1 0 0 0,0 1 0 0 0,-1 1 0 0 0,0 0 0 0 0,0 0 0 0 0,-1 2 0 0 0,0-1 0 0 0,0 1 0 0 0,-1 1 0 0 0,0 0 0 0 0,1 0 0 0 0,-1 1 0 0 0,0-1 0 0 0,1 1 0 0 0,0 0 0 0 0,0-1 0 0 0,0 0 0 0 0,1 1 0 0 0,0 0 0 0 0,1 2 0 0 0,-1 0 0 0 0,0 2 0 0 0,-1 0 0 0 0,0 1 0 0 0,0 1 0 0 0,1 0 0 0 0,-1 0 0 0 0,2 0 0 0 0,0-1 0 0 0,1 1 0 0 0,0-1 0 0 0,0 1 0 0 0,2 3 0 0 0,0 1 0 0 0,0-1 0 0 0,1 0 0 0 0,-2-1 0 0 0,1 1 0 0 0,0-2 64 0 0,1 0-64 0 0,-1 0 0 0 0,1-1 72 0 0,1-1-72 0 0,-1 0 0 0 0,2 0 72 0 0,-1 0-72 0 0,1-2 64 0 0,1 0-64 0 0,-1-1 64 0 0,2-2-64 0 0,0 0 72 0 0,1 0-72 0 0,0-2 96 0 0,2 0-96 0 0,0 1 88 0 0,0-1-88 0 0,0-1 80 0 0,1 0-80 0 0,0 0 0 0 0,0-2 64 0 0,-1 0-64 0 0,-2 0 0 0 0,-1-1 0 0 0,1-1 0 0 0,0 0 0 0 0,1 0 0 0 0,2 0 72 0 0,1-1-8 0 0,0 0 0 0 0,0 0 0 0 0,1-1-64 0 0,0 1 0 0 0,0-1 72 0 0,2 1-72 0 0,-1 0 0 0 0,0 1 72 0 0,0-1-72 0 0,0 1 0 0 0,0 0 64 0 0,0 0-64 0 0,1 1 0 0 0,0-1 0 0 0,-1 1 0 0 0,1 0 0 0 0,0 0 64 0 0,0-1-64 0 0,1 0 0 0 0,1 0 64 0 0,-1-1-64 0 0,0 0 0 0 0,-1-1 72 0 0,-1 0-72 0 0,0 0 0 0 0,1-1 72 0 0,0 0-72 0 0,0 1 0 0 0,1-1 0 0 0,0 0 64 0 0,0 0-64 0 0,0 0 0 0 0,-1-1 72 0 0,-1 1-72 0 0,0 0 0 0 0,-1-1 64 0 0,1 1-64 0 0,1-1 0 0 0,-1 1 0 0 0,0-1 0 0 0,-1 2 0 0 0,0-1 64 0 0,0 1-64 0 0,-1 0 0 0 0,0 0 0 0 0,0 0 64 0 0,0 1-64 0 0,0 0 0 0 0,1 0 0 0 0,4 0 0 0 0,1 0 72 0 0,0 0-72 0 0,-1-1 0 0 0,-1-1 64 0 0,-1 0-64 0 0,-1-1 0 0 0,-1 1 0 0 0,0 0 0 0 0,-1-1 64 0 0,0 0-64 0 0,-1 0 0 0 0,0 0 64 0 0,0-1-64 0 0,1 0 0 0 0,1 0 0 0 0,0 0 0 0 0,0 0 0 0 0,0 0 0 0 0,0 0 0 0 0,-1 0 0 0 0,0 0 0 0 0,0-1 0 0 0,-1 0 0 0 0,0 0 64 0 0,0 0-64 0 0,-1 0 0 0 0,0 0 0 0 0,0-1 0 0 0,0 1 0 0 0,0-1 0 0 0,-1 1 0 0 0,1-1 0 0 0,-2 0 0 0 0,-1 1 0 0 0,-1-1 0 0 0,-1 0 64 0 0,-1 1-64 0 0,-1-1 0 0 0,1 1 0 0 0,-1 0 0 0 0,0 0 0 0 0,0 0 0 0 0,0-1 0 0 0,0 1 0 0 0,-1 0 0 0 0,1 1 0 0 0,-1-1 0 0 0,0 1 64 0 0,0 0-64 0 0,1-1 0 0 0,-1 1 0 0 0,1 0 0 0 0,0 0 0 0 0,-1 0 0 0 0,1 0 0 0 0,0 0 0 0 0,-1 0 0 0 0,1 1 0 0 0,-1-1 0 0 0,0 0 0 0 0,1 0 0 0 0,0 0 0 0 0,0 0 0 0 0,1 0 0 0 0,0-1 0 0 0,0 0 0 0 0,-1 1 0 0 0,1 0 0 0 0,-1 0 0 0 0,1 0 0 0 0,-1 0 0 0 0,0-1 0 0 0,0 1 0 0 0,0 0 0 0 0,-1-2 0 0 0,1 1 0 0 0,-1 0 0 0 0,0-1 0 0 0,0 1 0 0 0,1 0 0 0 0,-1-1 0 0 0,1 0 0 0 0,0 0 0 0 0,0-1 0 0 0,0 0 0 0 0,-1 0 0 0 0,-1 1 0 0 0,0-1 0 0 0,1-1 0 0 0,-1 1 0 0 0,0 0 0 0 0,1-1 0 0 0,-1 0 0 0 0,-1 0 0 0 0,1-1 0 0 0,0 0 0 0 0,1-1 0 0 0,-1 0 64 0 0,0 1-64 0 0,-1-1 0 0 0,0 2 0 0 0,0 1 0 0 0,-1 0 0 0 0,1 0 0 0 0,-2 0 0 0 0,0-1 0 0 0,0 1 0 0 0,-1-1 0 0 0,0-1 0 0 0,-1 1 0 0 0,0-2 0 0 0,-1 1 0 0 0,0-2 0 0 0,0 1 0 0 0,0-1 0 0 0,0 0 0 0 0,1 0 0 0 0,0-1 0 0 0,0 0 0 0 0,1 0 0 0 0,0 1 0 0 0,1-1 0 0 0,0 1 0 0 0,1 0 0 0 0,-1 1 0 0 0,0 0 0 0 0,0 0 0 0 0,1 0 0 0 0,-1-1 0 0 0,0 1 0 0 0,0-1 0 0 0,-1 2 0 0 0,0 0 0 0 0,-1 1 0 0 0,-1 0 0 0 0,0 0 64 0 0,-1 0-64 0 0,0 0 0 0 0,1-1 0 0 0,-1-1 0 0 0,2-3 0 0 0,0-1 0 0 0,0-2 0 0 0,-1 1 0 0 0,1-1 0 0 0,-2 0 0 0 0,0 1 0 0 0,-1-1 0 0 0,0-1 0 0 0,-1-1 0 0 0,0-1 0 0 0,0-1 0 0 0,-1-1 0 0 0,-1-1 0 0 0,1-1 0 0 0,0-2 0 0 0,1 0 0 0 0,0-1 0 0 0,0 1 0 0 0,0-1 0 0 0,1 1 0 0 0,0 2 0 0 0,1 2 0 0 0,-1 0 0 0 0,1 0 0 0 0,1 0 0 0 0,-1 1 0 0 0,1 1 0 0 0,0 2 0 0 0,-1-1 0 0 0,1 2 0 0 0,0 0 0 0 0,0 1 0 0 0,0 1 0 0 0,0 1 0 0 0,0-1 0 0 0,-1 1 0 0 0,0 1 0 0 0,0-1 0 0 0,0 2 0 0 0,0-1 0 0 0,-1 1 0 0 0,0 0 0 0 0,0 1 0 0 0,-1 0 0 0 0,1-1 0 0 0,0 1 0 0 0,0-1 0 0 0,-1 0 0 0 0,1-1-72 0 0,0-1 72 0 0,0 1 0 0 0,0-1 0 0 0,-1-1 0 0 0,0 0 0 0 0,0 0 0 0 0,-1-1 0 0 0,0 0 0 0 0,0-1 0 0 0,-1-1-64 0 0,0 0 64 0 0,0-1 0 0 0,1 0 0 0 0,-2-3 0 0 0,2-2 0 0 0,0 1 0 0 0,1 1 0 0 0,1 1 0 0 0,1 2-64 0 0,-1 0 64 0 0,0 0 0 0 0,0 1 0 0 0,-1 0 0 0 0,-1-1 0 0 0,-1 0 0 0 0,0 0 0 0 0,-1 0 0 0 0,0 0 0 0 0,-1 0-64 0 0,-1 0 64 0 0,-1 1 0 0 0,0 1 0 0 0,0 2-80 0 0,0 1 80 0 0,0 1 0 0 0,-1 1-80 0 0,0 1 80 0 0,-1 1-64 0 0,0 0 64 0 0,-1 1-64 0 0,-1 1 64 0 0,1 0-64 0 0,0 1 64 0 0,-1 0 0 0 0,1 0-64 0 0,-1 1 64 0 0,0 0 0 0 0,-1 0 0 0 0,-1 0 0 0 0,-1 1 0 0 0,0-1-64 0 0,0 1 64 0 0,0 0 0 0 0,0 1 0 0 0,0 0-64 0 0,0 1 64 0 0,0 0 0 0 0,-2 0 0 0 0,0 2 0 0 0,-2 0 0 0 0,-1 1 0 0 0,0 0 0 0 0,-1 1-64 0 0,0 0 64 0 0,1 0 0 0 0,1 0 0 0 0,-1-1-64 0 0,2 0 64 0 0,-1 0 0 0 0,1 0 0 0 0,1-1 0 0 0,-1 1 0 0 0,1-2 0 0 0,1 0 0 0 0,-1 0 0 0 0,1-1 0 0 0,0 0 0 0 0,0 0 0 0 0,0 0 0 0 0,-1 1 0 0 0,1 0 0 0 0,0 1 0 0 0,0 0 0 0 0,-1 0 0 0 0,-1 0 0 0 0,0-1 0 0 0,0 0 0 0 0,0 0 0 0 0,1-1 0 0 0,0 1 0 0 0,1 0 0 0 0,0 0 0 0 0,0 0 0 0 0,0 0 0 0 0,0 0 0 0 0,-1 0 0 0 0,-1 1 0 0 0,0-1 0 0 0,0 1 0 0 0,0 1 0 0 0,-1-1 0 0 0,0 1 0 0 0,1 0 0 0 0,0 1 0 0 0,0-1 0 0 0,0 1 0 0 0,0 0 0 0 0,1 0 0 0 0,0 0 0 0 0,-1 1 0 0 0,0-1 0 0 0,-1 0 0 0 0,1 0 0 0 0,-1 0 0 0 0,1-1 0 0 0,0 0-64 0 0,0 0 64 0 0,0 0 0 0 0,1-1 0 0 0,-2-1 0 0 0,-1 1 0 0 0,1-1 0 0 0,1-1 0 0 0,0 0 0 0 0,2 1 0 0 0,0 0 0 0 0,1-1 0 0 0,1 1 0 0 0,0 0 0 0 0,0 0 0 0 0,1 1 0 0 0,0 0 0 0 0,-1-1 0 0 0,1 0 0 0 0,-1 0 0 0 0,-1-1 0 0 0,0 0 0 0 0,-1 1 0 0 0,0-1 0 0 0,1 0 0 0 0,1 0 0 0 0,0 0 0 0 0,0-1 0 0 0,0 1 0 0 0,0-1 0 0 0,-1 1 0 0 0,0 0 0 0 0,0 0 0 0 0,0 0 0 0 0,0 0 0 0 0,0 1 0 0 0,0 1 0 0 0,0-1 0 0 0,1 1 0 0 0,0 0 0 0 0,-1 0 0 0 0,0 0 0 0 0,0 1 0 0 0,0 0 0 0 0,0 0 0 0 0,0 0 0 0 0,0 0 0 0 0,0 0 0 0 0,1-1 0 0 0,0-1 0 0 0,0 1 0 0 0,2 0 0 0 0,0-1 0 0 0,0 0 0 0 0,1-1 0 0 0,1 1 0 0 0,-1 0 0 0 0,2 0 0 0 0,0 1 0 0 0,0-1 0 0 0,0 1 0 0 0,1 0 0 0 0,0 0 0 0 0,0 0 0 0 0,2-1 0 0 0,-1 0 0 0 0,1 0 0 0 0,0 0 0 0 0,1 0 0 0 0,-1 0 0 0 0,2 0 0 0 0,-1 0 0 0 0,1-1 0 0 0,1 0 0 0 0,-1 0 0 0 0,0-1 0 0 0,1-1 0 0 0,-1 1 0 0 0,0 0 0 0 0,0-1 0 0 0,0 0 0 0 0,0 0 0 0 0,1 0 0 0 0,-1-1 0 0 0,0 0 0 0 0,1 0 0 0 0,0-1 0 0 0,0 0 0 0 0,1 0 0 0 0,0 0 0 0 0,1-1 0 0 0,-1 0 0 0 0,1 0 0 0 0,1 0 0 0 0,0 0 0 0 0,0 1 0 0 0,0 1 0 0 0,1 0 0 0 0,0-1 0 0 0,1 1 0 0 0,-1 0 0 0 0,1-1 0 0 0,1 0 0 0 0,0-1 0 0 0,0 0 0 0 0,1 0 0 0 0,0 0 0 0 0,0-1 0 0 0,2-1 0 0 0,0-1 0 0 0,0-1 0 0 0,1-1 0 0 0,1 0 0 0 0,-1-2 0 0 0,0 0 0 0 0,-1-1 0 0 0,-1 0 0 0 0,0 0 0 0 0,0-1 0 0 0,-1 0 0 0 0,-1-1 0 0 0,-1-2 0 0 0,-1 0 0 0 0,-2-3 0 0 0,0-1 0 0 0,-1-1 0 0 0,-1 0 0 0 0,-1-1 0 0 0,-1 1 0 0 0,-1 0 0 0 0,0 1 0 0 0,-1 0 0 0 0,0 2 0 0 0,-1 2 0 0 0,0 1 0 0 0,0 3 0 0 0,0 1 0 0 0,0 3-64 0 0,0 3 0 0 0,-1 3 0 0 0,0 4 0 0 0,-3 6 0 0 0,-3 6-48 0 0,-3 9-8 0 0,-3 10 0 0 0,-6 18-8144 0 0,-3 8 3624 0 0,4-5-3559 0 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1:08:14.751"/>
    </inkml:context>
    <inkml:brush xml:id="br0">
      <inkml:brushProperty name="width" value="0.35" units="cm"/>
      <inkml:brushProperty name="height" value="2.1" units="cm"/>
      <inkml:brushProperty name="color" value="#33CCFF"/>
      <inkml:brushProperty name="inkEffects" value="pencil"/>
    </inkml:brush>
  </inkml:definitions>
  <inkml:trace contextRef="#ctx0" brushRef="#br0">4952 19 455 283530 68894,'0'0'0'0'0,"0"-1"0"0"0,1 0 0 0 0,-1 0 0 0 0,0-1 832 0 0,-1 1 128 0 0,1 0 32 0 0,-1 1 0 0 0,-1 1-648 0 0,1 2-128 0 0,-2 0-24 0 0,0 3-8 0 0,-1 3 280 0 0,-1 2-224 0 0,-1 3 0 0 0,0 2-240 0 0,0-1 0 0 0,1-1 0 0 0,0-1 1352 0 0,1 0-616 0 0,1-1 0 0 0,1 0-192 0 0,0-3-40 0 0,1-1-8 0 0,0-1 0 0 0,1-2 0 0 0,-1 1 0 0 0,1-1 0 0 0,0 0 0 0 0,-1 0-400 0 0,1 1-96-510 0,0 0 0 510 0,0-1 0 0 0,0 1 0-510-2,0-2 0 7 8,1 0 0 503-6,-1 1 0 0 0,0 0 0-509-5,1 0 0-19 10,-1 1 0-109-6,0-1 0-101 4,0 1 1312-240-11,0-2 232-149 12,0 0 56 0-9,1 0 128-1007 12,-1 1-2112 30-8,0 0 144 938 1,1 0 240-52 3,-1 0 96-52-10,0 0-8 103 13,-1-1 0 128-6,1-1-88 103-3,-1 1 0 79-3,1-1 0-85 13,-1 1 64 291-13,0 0 24 47 10,1 1 0 51 0,-1-1 0 553-4,0 0 0 0 0,0 0 64 0 0,-1 0 8 0 0,1-1 8 0 0,1 0 0 0 0,-1 0 40 0 0,1-1 8 0 0,-1-1 0 0 0,1 0 0 0 0,-1 0-48 0 0,1 0-8 0 0,-1-1 0 527-5,-1 0 0-527 5,0 0-24 0 0,0 0-8 0 0,0 0 0 0 0,0 0 0 0 0,-1-1-40 0 0,1 1-16 0 0,-1-1 0 0 0,1 0 0 0 0,-1-1-72-5-504,0 2 0 5 504,1-2 0 0 0,-1 2 0 0 0,0-2 0 0 0,0 1 0 0 0,1-2 64 0 0,-1 1-64 0 0,0-2 0 0 0,0 0 0 0 0,0-1 0 0 0,0 0 64 0 0,0-1-64 0 0,1 2 0 0 0,-1 0 0 17-492,1 0 0-17 492,-1 1 0-22-515,0 0 0 542-54,0 0 0-524 46,0 1 0 8-19,-1 1 0-12-92,1-1 0 536 56,-1 1 0 22 50,0-1 0 9-51,-1 1 0-55 37,1-1 0-489 31,0 1 0-15 511,0-1 0-6-501,0 0 0 6 501,2-1 0 0 0,-1 0 0 0 0,1 1 0 545-1,0-1 0-545 1,0-1 64 0 0,0 0-64 508-4,-1-1 0-508 4,-1 0 0 0 0,0 0 0 9-491,-1-1 0-9 491,-1 1 0 0 0,-1 0 0 0 0,1 1 0 0 0,-1 1 0 0 0,1 0 0 0 0,0 0 0 0 0,-1 1 0 0 0,1 0 0 0 0,-1 1 0 0 0,1 0 0 0 0,-2 0 0 0 0,0 0 0 0 0,0 1 0 0 0,-1 0 0 0 0,0 0 0-6-511,-1-1 0 6 511,1 1 0 0 0,-1-1 0 0 0,1 1 0 0 0,-1-1 0 0 0,1 1 0 0 0,-1-1 0-6-500,-1 1 0 6 500,1 0 0 0 0,-1 0 0 0 0,-1 1 0 0 0,1 0 0 0 0,0 0 0 0 0,0 0 0 0 0,1 0 0 0 0,0 0 0 0 0,0 0 0 0 0,0 0 0 0 0,0 0 0 0 0,1 0 0 0 0,0 0 0 12-501,1 0 0-12 501,-1-1 0 0 0,1 1 0 502-5,0-2 0-502 5,0 1 0 0 0,1-1 0 0 0,-1 1 0 0 0,1-1 0 0 0,0 1 0 0 0,-1-1 0 0 0,1 0 0 0 0,-1 0 0 0 0,1 1 0 0 0,-1 0 0-14-501,0 1 0 14 501,1-1 0 0 0,-2 1 0 0 0,1-1 0 0 0,-1 1 0 0 0,1-1 0 0 0,-1 0 0 0 0,1 1 0 0 0,0-2 0 0 0,0 1 0 0 0,1-1 0 0 0,0 1 0 0 0,0 0 0 0 0,0-1 0 0 0,0 0 0 0 0,0-1 0 0 0,1 1 0 0 0,-1 1 0 0 0,0 0 0 0 0,0-1 0 0 0,0 1 0 0 0,0-1 0 0 0,-1 1 0 0 0,0 0 0 0 0,0 0 0 0 0,1-1 0 0 0,-1 0 0 0 0,0 0 0 0 0,0 0 0 0 0,0 1 0 0 0,-1-1 0 0 0,0 0 0 0 0,-1 0 0 2-491,1 1 0-2 491,0 0 0 0 0,-1 0 0 0 0,1 1 0 0 0,-1 0 0 0 0,1 0 0 0 0,-1 1 0 0 0,0-1 0 0 0,1 0 0 0 0,-1 0 0 0 0,1 1 0 0 0,0-1 0 0 0,0 0 0 0 0,0 0 0 0 0,0-1 0 0 0,1 0 0 0 0,-1 0 0 0 0,1 0 0 0 0,-1 0 0 0 0,0-1 0 0 0,1-1 0 0 0,-1 2 0 0 0,1 0 0 0 0,-1 0 0 0 0,1-1 0 0 0,0 0 0 0 0,-1 1 0 0 0,1-1 64 0 0,-1 0-64 0 0,0 0 0 0 0,-1 2 0 0 0,1 0 0 0 0,-2 0 0 0 0,1 0 0 0 0,-1 0 0 0 0,0 1 0 0 0,0 0 0 0 0,1 0 0 0 0,-1 0 0 0 0,0-1 0 0 0,1 0 0 0 0,-1-1 0 0 0,0 0 0 0 0,1-1 0 0 0,-1 1 0 0 0,1-1 0 0 0,-1 0 0 0 0,1 0 0 0 0,-1 0 0 0 0,0 0 0 0 0,0 0 0 0 0,-1 0 0 0 0,0-1 0 0 0,-1 0 0 0 0,1 0 0 0 0,-1 0 0 0 0,0 0 0 0 0,1-1 0 0 0,-1 1 0 0 0,0-1 0 0 0,0 0 0 0 0,0 0 0 0 0,1 1 0 0 0,-1 0 0 0 0,1 0 0 0 0,-1 0 0 0 0,1 1 0 0 0,0 0 0 0 0,0 0 0 0 0,0-1 0 0 0,1 1 0 0 0,-1-1 0 0 0,2 0 0 0 0,-1-1 0 0 0,2 0 0 0 0,0 0 0 0 0,-1-1 0 0 0,0 0 0 0 0,-1-1 0 0 0,-1 1 0 0 0,-1 1 0 0 0,0-1 0 0 0,1 1 0 0 0,0-1 0 0 0,0 2 0 0 0,0-1 0 0 0,0 0 0 0 0,0 0 0 0 0,0 0 0 0 0,0 1 0 0 0,0-1 0 0 0,0-1 0 0 0,-1 1 0 0 0,0-1 0 0 0,0 0 0 0 0,-2-1 0 0 0,1 0 0 0 0,0-1 0 0 0,0 1 0 0 0,-1 0 0 0 0,1-1 0 0 0,-1 1 0 0 0,1 1 0 0 0,0 0 0 0 0,0 1 0 0 0,0 2 0 0 0,-1 0 0 0 0,1-1 0 0 0,0 1 0 0 0,1 0 0 0 0,-1 0 0 0 0,-1 0 0 0 0,0-1 0 0 0,0 1 0 0 0,0-1 0 0 0,1-1 0 0 0,0 0 0 0 0,1 0 0 0 0,0 0 0 0 0,1-1 0 0 0,1 1 0 0 0,-1 0 0 0 0,0-1 0 0 0,0 1 0 0 0,1 1 0 0 0,0 0 0 0 0,-1 0 0 0 0,1 1 0 0 0,0-1 0 0 0,0 1 0 0 0,-1 0 0 0 0,0 1 0 0 0,0 0 0 0 0,1 1 0 0 0,0-1 0 0 0,0 1 0 0 0,0 0 0 0 0,-1 1 0 0 0,-2-2 0 0 0,0 0 0 0 0,0 0 0 0 0,0 0 0 0 0,3 0 0 0 0,0 0 0 0 0,0-1 0 0 0,1 1 0 0 0,0 0 0 0 0,0 1 0 0 0,0-1 0 0 0,0 1 0 0 0,0 1 0 0 0,-1-1 0 0 0,0 0 0 0 0,0-1 0 0 0,0 1 0 0 0,-1 0 0 0 0,-1-1 0 0 0,0 1 0 0 0,0-1 0 0 0,-1 0 0 0 0,0 0 0 0 0,0 1 0 0 0,0-1 0 0 0,-1 1 0 0 0,0-1 0 0 0,0 1 0 0 0,0-1 0 0 0,0 1 0 0 0,0 1 0 0 0,1-1 0 0 0,-1 1 0 0 0,1-1 0 0 0,-1 0 0 0 0,-1 0 0 0 0,1-1 0 0 0,1 0 0 0 0,-1 0 0 0 0,1 0 0 0 0,1 0 0 0 0,0-1 0 0 0,1 1 0 0 0,0 0 0 0 0,0 0 0 0 0,0 0 0 0 0,0-1 0 0 0,0 1 0 0 0,-1 0 0 0 0,0-1 0 0 0,1 1 0 0 0,0 0 0 0 0,0 0 0 0 0,-1 1 0 0 0,1-1 0 0 0,-2 1 0 0 0,-2 0 0 0 0,1 0 400 0 0,0 0 88 0 0,0 0 24 0 0,0 2-312 0 0,-3-1-1176 0 0,-1 0 464 0 0,2 0 416 0 0,1-1 96 0 0,0 0 0 0 0,2-1 0 0 0,1 0 0 0 0,0 0 0 0 0,1-1 0 0 0,0-1 0 0 0,-1 0 0 0 0,1 0 0 0 0,-2-1 0 0 0,1 1 0 0 0,-1 0 0 0 0,0 0 0 0 0,0 1 0 0 0,1 1 0 0 0,-1 0 0 0 0,1 0 0 0 0,-1 1 0 0 0,1 1 0 0 0,1 0 0 0 0,-1 0 0 0 0,0-1 0 0 0,-1 0 0 0 0,1-1 0 0 0,-1 1 0 0 0,1-1 0 0 0,-1 0 0 0 0,0-1 0 0 0,0 0 0 0 0,1 0 0 0 0,-1 0 0 0 0,2 0 0 0 0,0 1 0 0 0,1-1 0 0 0,1 1 0 0 0,-1 0 0 0 0,1 1 0 0 0,0 0 0 0 0,0 0 0 0 0,-1-1 0 0 0,1 1 0 0 0,0-1 0 0 0,1 1 0 0 0,-1-1 0 0 0,1 1 0 0 0,0-1 0 0 0,1 1 0 0 0,-1-1 0 0 0,-1 1 0 0 0,1 0 0 0 0,-1 0 0 0 0,0 0 0 0 0,1 1 0 0 0,1-1 0 0 0,-1 1 0 0 0,0-1 0 0 0,0 1 0 0 0,0 1 0 0 0,-1-1 0 0 0,1 1 0 0 0,-1-1 0 0 0,0 1 0 0 0,1 0 0 0 0,0 0 0 0 0,0 1 0 0 0,0 0 0 0 0,0 0 0 0 0,0 0 0 0 0,-1 1 0 0 0,2 0 0 0 0,-1-1 0 0 0,0 1 0 0 0,0 0 0 0 0,1 0 0 0 0,-1 0-72 0 0,1 0 72 0 0,0-1 0 0 0,0 0 0 0 0,0 0 0 0 0,0-1 0 0 0,0 1 0 0 0,0 0 0 0 0,0 0 0 0 0,0-1 0 0 0,-1 0 0 0 0,1 0 0 0 0,-2 2 0 0 0,-1 0 0 0 0,1 0 0 0 0,1 0 0 0 0,-1 0 0 0 0,1-1 0 0 0,0 0 0 0 0,-1 0 0 0 0,1-1 0 0 0,1 1 0 0 0,-1 0 0 0 0,1 0 0 0 0,-1 0 0 0 0,1 0 0 0 0,-1 0 0 0 0,1 0 0 0 0,0 0 0 0 0,0 0 0 0 0,0 1 0 0 0,0 0 0 0 0,1 0 0 0 0,-1 0 0 0 0,1 1 0 0 0,0 0 0 0 0,-1 0 0 0 0,1 0 0 0 0,0 1 0 0 0,-1 0 0 0 0,2 0 0 0 0,0 0 0 0 0,0 1 0 0 0,1 0 0 0 0,-1 0 0 0 0,1 0 0 0 0,0 0 0 0 0,0-1 0 0 0,0 0 0 0 0,0 0 0 0 0,0-1 0 0 0,0 1 0 0 0,1-1 0 0 0,-1 0 0 0 0,0 0 0 0 0,0 0 0 0 0,-1 0 0 0 0,0 2 0 0 0,-1 0 0 0 0,1 1 0 0 0,-1-1 0 0 0,2 0 0 0 0,-1 0 0 0 0,2 0 0 0 0,0-1-64 0 0,0 1 64 0 0,1-1 0 0 0,-1 0 0 0 0,1 0 0 0 0,1-1 0 0 0,-1 1 0 0 0,0-2 0 0 0,1 0 0 0 0,-1-1 0 0 0,1 1 0 0 0,-1-1 0 0 0,0 1 0 0 0,-1 0 0 0 0,0 0 0 0 0,1 1 0 0 0,-1 0 0 0 0,1 0 0 0 0,0 0 0 0 0,0 0 0 0 0,0 0 0 0 0,-1 0 0 0 0,0-1 0 0 0,0 0 0 0 0,0-2 0 0 0,1 1 0 0 0,-1 0 0 0 0,1-1 0 0 0,0 1 0 0 0,0 1 0 0 0,0-1 0 0 0,0 0 0 0 0,0 2 0 0 0,1 0 0 0 0,-1 0 0 0 0,2 1 0 0 0,0 0 0 0 0,0 0 0 0 0,1 0 0 0 0,0 0 0 0 0,-1 0 0 0 0,0 1 0 0 0,0-1 0 0 0,-1-1 0 0 0,1-1 0 0 0,-1 1 0 0 0,0 0 0 0 0,0 1 0 0 0,1-1 0 0 0,-1 2 0 0 0,1-1 0 0 0,0 1 0 0 0,1 1 0 0 0,-1 0 0 0 0,0 2-64 0 0,0 1 64 0 0,0 0 0 0 0,1 0 0 0 0,-1-1 0 0 0,0 0 0 0 0,0-2 0 0 0,-1-2 0 0 0,1 0 0 0 0,-2 0 0 0 0,1-1 0 0 0,-1 0 0 0 0,0 0 0 0 0,0-1 0 0 0,0 0 0 0 0,0 0 0 0 0,0 0 0 0 0,0 0 0 0 0,-1 0 0 0 0,0 1 0 0 0,1 1 0 0 0,-1 0 0 0 0,0 0 0 0 0,0 0 0 0 0,0 1 0 0 0,-1 0 0 0 0,1 0 0 0 0,-1 1 0 0 0,0-1 0 0 0,1 2 0 0 0,-1-1 0 0 0,1 1 0 0 0,-1 0 0 0 0,1-1 0 0 0,-1 1 0 0 0,0-1 0 0 0,0 0 0 0 0,0-1 0 0 0,1 1 0 0 0,0 0 0 0 0,0 0 0 0 0,0 0 0 0 0,0 0 0 0 0,0 0 0 0 0,-1 0 0 0 0,1 1 0 0 0,-1-1 0 0 0,1 0 0 0 0,-1 0 0 0 0,0 0 0 0 0,1 0 0 0 0,0 0 0 0 0,0 1 0 0 0,0-1 0 0 0,1 0 0 0 0,1-1 0 0 0,0 0 0 0 0,0-1 0 0 0,1 0 0 0 0,0 1 0 0 0,0-1 0 0 0,1 0 0 0 0,-1 0 0 0 0,1 0 0 0 0,0 0 0 0 0,0 0 0 0 0,0 0 0 0 0,0 1 0 0 0,0 0 0 0 0,0 0 0 0 0,1 2 0 0 0,0-1 0 0 0,0 2 0 0 0,0 0 0 0 0,1 1 0 0 0,-1-1 0 0 0,1 1 0 0 0,1-1 0 0 0,-1 1 0 0 0,1-1 0 0 0,1 1 0 0 0,0 0 0 0 0,1 0 0 0 0,1 0 0 0 0,1 1 0 0 0,0 0 0 0 0,0-1 0 0 0,2 1 0 0 0,0-1 0 0 0,2 1 0 0 0,1-1 0 0 0,0-1 0 0 0,0-1 0 0 0,2-1 0 0 0,0 0 0 0 0,0 0 0 0 0,1-1 0 0 0,-1 1 0 0 0,0-1 0 0 0,0 1 0 0 0,0 1 0 0 0,0-1 0 0 0,1 0 0 0 0,-1 1 0 0 0,1 1 0 0 0,0-1 0 0 0,2 0 0 0 0,0 0 0 0 0,1 0 0 0 0,0 0 0 0 0,2-1 0 0 0,1 1 0 0 0,1-1 0 0 0,0 0 0 0 0,1-1 0 0 0,1 0 0 0 0,0-1 0 0 0,2-1-64 0 0,0 0 64 0 0,0 0 0 0 0,1-1 0 0 0,0 0 0 0 0,-1-1 0 0 0,1-1 0 0 0,0 1 0 0 0,1-1 0 0 0,-1 0 0 0 0,1 0 0 0 0,-1-1 0 0 0,0 2 0 0 0,0-1 0 0 0,-2 1 0 0 0,-1 0 0 0 0,1 1 0 0 0,-2-1 0 0 0,1 1 0 0 0,-1-1 0 0 0,1 1 0 0 0,0 0 0 0 0,1-1 0 0 0,3 0 0 0 0,1 1 0 0 0,2-1 0 0 0,2 0 0 0 0,1 1 0 0 0,1-1 0 0 0,-1 0 0 0 0,0-1 0 0 0,-1 1 0 0 0,0-1 0 0 0,0 0 0 0 0,-1-1 0 0 0,0 1 0 0 0,-1-1 0 0 0,0-1 0 0 0,-1 0 0 0 0,-1 1 0 0 0,0-1 0 0 0,0 0 0 0 0,-1 1 0 0 0,0-1 0 0 0,0 1 0 0 0,-1 0 0 0 0,1 0 0 0 0,0 1 0 0 0,-1 0 0 0 0,1-1 0 0 0,-1 1 0 0 0,-2 0 0 0 0,-1-1 0 0 0,-1 0 0 0 0,-1 0 0 0 0,1-1 0 0 0,1 0 0 0 0,1 0 0 0 0,1 0 0 0 0,-1 0 0 0 0,-1-1 0 0 0,0 1 0 0 0,0-1 0 0 0,0 1 0 0 0,0-1 0 0 0,0-1 0 0 0,0 1 0 0 0,-1 0 0 0 0,1-1 0 0 0,-1 0 0 0 0,0 0 0 0 0,1 0 0 0 0,0 1 0 0 0,0 0 0 0 0,0 0 0 0 0,0 0 0 0 0,1 0 0 0 0,-1 1 0 0 0,1 0 0 0 0,0 1 0 0 0,0-1 0 0 0,0 1 0 0 0,-1 1 0 0 0,0-1 0 0 0,1 1 0 0 0,1-1 0 0 0,1 1 0 0 0,0 0 0 0 0,0-1 0 0 0,-1 0 0 0 0,1 0 0 0 0,-1-2 0 0 0,-1 0 0 0 0,0 0 0 0 0,0-1 0 0 0,-1 0 0 0 0,-1 1 0 0 0,0-1 0 0 0,0 1 0 0 0,0-1 0 0 0,-1 0 0 0 0,1 0 0 0 0,0 0 0 0 0,1 1 0 0 0,0-1 0 0 0,0 1 0 0 0,0-1 0 0 0,0 1 0 0 0,-1 0 0 0 0,-1 0 0 0 0,-1 1 0 0 0,1-1 0 0 0,0 1 0 0 0,0 0 0 0 0,0-1 0 0 0,1 1 0 0 0,-1 0 0 0 0,1 1 0 0 0,-1-1 0 0 0,0 0 0 0 0,-1 0 0 0 0,-1 0 0 0 0,-2 0 0 0 0,-1 0 0 0 0,-2 0 0 0 0,0 1 0 0 0,0-1 0 0 0,0 1 0 0 0,-1 0 0 0 0,0 0 0 0 0,1 1 0 0 0,0-1 0 0 0,0 0 0 0 0,0 0 0 0 0,-1 0 0 0 0,0 0 0 0 0,1 0 0 0 0,-1 0 0 0 0,0 1 0 0 0,1 1 0 0 0,-1-1 0 0 0,0 1 0 0 0,-1-1 0 0 0,-1 0 0 0 0,0-1 0 0 0,-1 0 0 0 0,0 0 0 0 0,1 0 0 0 0,-2 1 0 0 0,2 2 0 0 0,-1 0 0 0 0,1 1 0 0 0,-1 0 0 0 0,0 1 0 0 0,1 1 0 0 0,-1-1 0 0 0,1 2 0 0 0,0-1 0 0 0,-1 1 0 0 0,1-1 0 0 0,-1 1 0 0 0,-1-1 0 0 0,0 1 0 0 0,0 1 0 0 0,0 0 0 0 0,0 1 0 0 0,0 0 0 0 0,0 0 0 0 0,0 1 0 0 0,1 0 0 0 0,-1 1 0 0 0,0 0 0 0 0,-1 1 0 0 0,1 0 0 0 0,-1 1 0 0 0,0 0 0 0 0,0 0 0 0 0,0-1 0 0 0,1 1-64 0 0,-1-1 64 0 0,0 0 0 0 0,1 0 0 0 0,0-1 0 0 0,1-1 0 0 0,1-1 0 0 0,0 1 0 0 0,0-1 0 0 0,1-1 0 0 0,1 1 0 0 0,1-1 0 0 0,-1 0 0 0 0,1 0 0 0 0,-2-1 0 0 0,1 0 0 0 0,0 0 0 0 0,0 0 0 0 0,-1 0 0 0 0,1 0 0 0 0,1 0 0 0 0,-1 1 0 0 0,1-1 0 0 0,0 0 0 0 0,1 0 0 0 0,-1-1 0 0 0,-1-1 0 0 0,0 0 0 0 0,-1-1 0 0 0,-1 0 0 0 0,0 1 0 0 0,0-1 0 0 0,0 0 0 0 0,0 0 0 0 0,0-1 0 0 0,-1 0 0 0 0,1 0 64 0 0,0 0-64 0 0,-1-1 0 0 0,0-1 0 0 0,1 0 0 0 0,0 1 0 0 0,-1-1 0 0 0,2 1 0 0 0,-1 0 0 0 0,1 0 0 0 0,1 1 0 0 0,-1 0 0 0 0,1 0 0 0 0,0-1 0 0 0,-1 1 0 0 0,1 0 0 0 0,1-1 0 0 0,-1 0 0 0 0,1 0 0 0 0,0 0 0 0 0,-1 0 0 0 0,0-2 0 0 0,0 0 0 0 0,0 1 0 0 0,-1-1 0 0 0,1 1 0 0 0,0-1 0 0 0,0 1 0 0 0,0 0 64 0 0,1 0-64 0 0,-1 0 0 0 0,2 0 0 0 0,0-1 0 0 0,0 1 0 0 0,1-1 0 0 0,0-1 64 0 0,0 0-64 0 0,1 0 64 0 0,1 0-64 0 0,0-1 64 0 0,-1 1-64 0 0,2 0 0 0 0,-1 1 72 0 0,1 0-72 0 0,0-1 0 0 0,0 1 0 0 0,0-1 0 0 0,0 1 0 0 0,1-1 0 0 0,0 1 64 0 0,0 0-64 0 0,0 0 0 0 0,1-1 0 0 0,-1 1 64 0 0,1-2-64 0 0,0 1 0 0 0,0 0 0 0 0,0-1 0 0 0,1 0 64 0 0,-1-1-64 0 0,1 1 0 0 0,0-1 64 0 0,-1 0-64 0 0,0-1 0 0 0,0 0 0 0 0,-1 0 0 0 0,0-1 64 0 0,-1 1-64 0 0,-1 0 0 0 0,-1-1 64 0 0,0 0-64 0 0,0-1 0 0 0,-1 1 0 0 0,1 0 0 0 0,-1 0 0 0 0,1 0 64 0 0,-1 1-64 0 0,0-1 0 0 0,0 2 0 0 0,1-1 0 0 0,-1 0 0 0 0,-1 0 0 0 0,-2 0 0 0 0,-1 1 0 0 0,-1-2 0 0 0,0 1 64 0 0,-1-1-64 0 0,2 0 0 0 0,-1-1 0 0 0,0 1 0 0 0,1 0 0 0 0,-1 0 0 0 0,1 0 0 0 0,-1 0 0 0 0,0 1 0 0 0,0 0 0 0 0,0 0 0 0 0,-1 0 0 0 0,0 0 0 0 0,1 0 0 0 0,-1 0 0 0 0,1 0 0 0 0,0 0 0 0 0,1 0 0 0 0,0 0 0 0 0,1 0 0 0 0,0-1 0 0 0,0 0 0 0 0,0 1 0 0 0,1-1 0 0 0,0 1 0 0 0,0-1 64 0 0,0 0-64 0 0,-1 0 0 0 0,-1-1 0 0 0,0-1 0 0 0,0 0 0 0 0,-1-1 0 0 0,0 0 0 0 0,-1 0 0 0 0,1-1 0 0 0,-1 0 0 0 0,1-1 0 0 0,-1 0 0 0 0,1-1 0 0 0,0 0 0 0 0,-1 0 0 0 0,1-1 64 0 0,0 0-64 0 0,0-1 0 0 0,0 1 0 0 0,0-1 0 0 0,0 0 0 0 0,-1-1 0 0 0,0 1 0 0 0,1-1 0 0 0,-1 0 0 0 0,-1 0 0 0 0,0 0 0 0 0,0-1 0 0 0,-1 0 0 0 0,-1 1 0 0 0,0-1 0 0 0,0 0 0 0 0,-1 0 0 0 0,-1 0 0 0 0,1 0 0 0 0,-1 0 64 0 0,0-1-64 0 0,0 0 0 0 0,0 0 0 0 0,-1 0 0 0 0,-1 0 0 0 0,0 0 0 0 0,1 0 0 0 0,-1-1 0 0 0,1-1 0 0 0,0 1 0 0 0,1 0 0 0 0,1 1 0 0 0,0 1 0 0 0,0 1 0 0 0,0-1 0 0 0,1 2 0 0 0,-1 0 0 0 0,0 2 0 0 0,0-1 0 0 0,-1 2 0 0 0,0 0 0 0 0,0 0 0 0 0,-1-1 0 0 0,-1 1 0 0 0,0 1 0 0 0,0 0 0 0 0,-1 0 0 0 0,1 1 0 0 0,0 0 0 0 0,-1 1 0 0 0,-1-1 0 0 0,0 0 0 0 0,0 0 0 0 0,0 0 0 0 0,0-1 0 0 0,-1 0 0 0 0,0-1 0 0 0,0-1 0 0 0,-1-1 0 0 0,0-1 0 0 0,1 0 0 0 0,-1-1 0 0 0,-1-1 0 0 0,1 0 0 0 0,-1 0 0 0 0,1 0 0 0 0,-1 0 0 0 0,-1-1 0 0 0,1 0 0 0 0,-1 0 0 0 0,0-1 0 0 0,0-1 0 0 0,-1-1 0 0 0,1-1 0 0 0,-1-1 0 0 0,-1 0 0 0 0,1-1 0 0 0,1 0 0 0 0,-1-1 0 0 0,0 1 0 0 0,1 0 0 0 0,-1 1 0 0 0,1 2 0 0 0,0 0 0 0 0,0 2 0 0 0,0 0 0 0 0,0 1 0 0 0,-1 0 0 0 0,1 0 0 0 0,-1-1 0 0 0,-1 2 0 0 0,1 0 0 0 0,0 2 0 0 0,-1 1 0 0 0,1 2 0 497 3,-1 0 0-497-3,1 2 0 0 0,0 0 0 0 0,-1 0 0 0 0,1 1 0 0 0,0 0 0 0 0,0 1 0 0 0,0 0 0 0 0,0 1 0 0 0,1-1 0 0 0,-1 0 0 0 0,1 0 0 0 0,0 0 0 0 0,0 0 0 0 0,0 0 0 0 0,1 1 0 0 0,-1 0 0 0 0,1-1 0 0 0,-1 1 0 0 0,1 1 0 0 0,1-1 0 0 0,-1 1 0 0 0,0-1 0 0 0,0 1 0 0 0,-1-1 0 0 0,0 1 0 0 0,1 0 0 0 0,-1 0 0 0 0,1 0 0 0 0,1 0 0 0 0,0 0 0 0 0,0 0 0 0 0,0 0 0 0 0,0 1 0 0 0,-1 0 0 0 0,0 0 0 0 0,1 0 0 0 0,-1 0 0 0 0,0 0 0 0 0,1-1 0 0 0,-1 0 0 0 0,1 1 0 0 0,-1-1 0 0 0,1 1 0 0 0,-1 0 0 0 0,0 1 0 0 0,0 0 0 0 0,0-1 0 0 0,1 0 0 0 0,-1 1 0 0 0,0-1 0 0 0,1 0 0 0 0,-1 0 0 0 0,1 1 0 0 0,-1-1 0 0 0,1 1 0 0 0,0 0 0 0 0,-1 0 0 0 0,1-1 0 0 0,0 1 0 0 0,-1 0 0 0 0,1-1 0 0 0,0 2 0 0 0,0 0 0 0 0,0 0 0 0 0,0-1 0 0 0,1 1 0 0 0,-1-2 0 0 0,0 1 0 0 0,1 0 0 0 0,0 0 0 0 0,-1 0 0 0 0,1 0 0 0 0,-1 0 0 0 0,1 0 0 0 0,0 1 0 0 0,0-1 0 0 0,0 0 0 0 0,0 0 0 0 0,-1 0 0 0 0,1-1 0 0 0,0 1 0 0 0,0 0 0 0 0,0 0 0 0 0,-1 0 0 0 0,1 0 0 0 0,0 1 360 0 0,0-1 120 0 0,0 0 32 0 0,-1 0-304 0 0,1 0-1672 0 0,0 1 1368 0 0,0 0 96 0 0,0-1 0 0 0,0 1 0 0 0,-2-1 0 0 0,0 0 0 0 0,0-1 0 0 0,0 1 0 0 0,1-1 0 0 0,-1 1 0 0 0,1-1 0 0 0,0 1 0 0 0,0 0 0 0 0,0 1 0 0 0,0-1 0 0 0,1 0 0 0 0,0 1 0 0 0,0-1 0 0 0,-1-1 0 0 0,1 0 0 0 0,0 0 0 0 0,-1 1 0 0 0,0-1 0 0 0,0 0 0 0 0,0 1 0 0 0,0 0 0 0 0,0-1 0 0 0,0 0 0 0 0,0 0 0 0 0,0 0 0 0 0,0-1 0 0 0,0 1 0 0 0,0-1 0 0 0,-1 1 0 0 0,1-1 0 0 0,-1 0 0 0 0,1 0 0 0 0,-1 1 0 0 0,0-2 0 0 0,0 1 0 0 0,0 0 0 0 0,1 0 0 0 0,0 0 0 0 0,0 0 0 0 0,1 0 0 0 0,0 1 0 0 0,-1-1 0 0 0,0 0 0 0 0,1 0 0 0 0,-1 1 0 0 0,0-1 0 0 0,0 1 0 0 0,0 0 0 0 0,0 0 0 0 0,-1 0 0 0 0,1 1 0 0 0,-1-1 0 0 0,1 1 0 0 0,0-1 0 0 0,-1 1 0 0 0,1-1 0 0 0,-1 1 0 0 0,1-1 0 0 0,-1 1 0 0 0,1-1 0 0 0,-1 1 0 0 0,1 0 0 0 0,0 0 0 0 0,-1 0 0 0 0,1 0 0 0 0,-1 0 0 0 0,1 0 0 0 0,0-1 0 0 0,0 1 0 0 0,0 0 0 0 0,0 0 0 0 0,0 0 0 0 0,-1 0 0 0 0,1 0 0 0 0,0-1 0 0 0,-1 1 0 0 0,1-1 0 0 0,0 1 0 0 0,0 0 0 0 0,-1 1 0 0 0,0-1 0 0 0,0 0 0 0 0,0 0 0 0 0,0 0 0 0 0,0 0 0 0 0,1 0 0 0 0,-1 0 0 0 0,0 0 0 0 0,0 0 0 0 0,1-1 0 0 0,-1 1 0 0 0,-1 0 0 0 0,1-1 0 0 0,0 0 0 0 0,0 0 0 0 0,0 0 0 0 0,1-1 0 0 0,-1 0 0 0 0,0 0 0 0 0,0 1 0 0 0,0-1 0 0 0,0 1 0 0 0,0 0 0 0 0,-1-1 0 0 0,1 1 0 0 0,0 0 0 0 0,-1 0 0 0 0,1 0 0 0 0,-1-1 0 0 0,0 1 0 0 0,0 0 0 0 0,0 0 0 0 0,1 0 0 0 0,-1 0 0 0 0,1 0 0 0 0,-1-1 0 0 0,1 0 0 0 0,-1 0 0 0 0,0-1 0 0 0,0 0 0 0 0,0 0 0 0 0,0 0 0 0 0,1 1 0 0 0,-2 0 0 0 0,1 0 0 0 0,0 1 0 0 0,0-1 0 0 0,0 1 0 0 0,0-1 0 0 0,1 1 0 0 0,0 0 0 0 0,-1 0 0 0 0,1 1 0 0 0,0-1 0 0 0,0 1 0 0 0,1-1 0 0 0,-2 2 0 0 0,1-1 0 0 0,0 1 0 0 0,-1 0 0 0 0,0 0 0 0 0,1 0 0 0 0,-1 0 0 0 0,1 1 0 0 0,-1 0 0 0 0,0-1 0 0 0,0 1 0 0 0,1 0-64 0 0,-1 0 64 0 0,0 0 0 0 0,0 0 0 0 0,0 0 0 0 0,-1 0 0 0 0,0-1 0 0 0,1 0 0 0 0,-1 0 0 0 0,1-1 0 6 511,0 0 0-6-511,-1 0 0 0 0,0-1 0 0 0,1 0 0 0 0,-1 0 0 0 0,0-1 0 0 0,0 0 0 7 500,0 1 0-7-500,0-1 0 0 0,0 1 0 0 0,0-1 0 0 0,1 0 0 0 0,0 1 0 0 0,0-1 0 0 0,-1 0 0 0 0,1 0 0 0 0,0 0 0 0 0,-1 1 0 0 0,1 0 0 0 0,-1 0 0 0 0,0 1 0 0 0,0-1 0 0 0,0 1 0 0 0,0-1 0 0 0,0 0 0 0 0,0 0 0 0 0,1 0 0 0 0,0 1 0 0 0,0 0 0 0 0,0 0 0 0 0,0 0 0 0 0,0 1 0 0 0,0-1 0 0 0,-1 1 0 0 0,1-1 0 0 0,-1 0 0 0 0,0 1 0 0 0,0-1 0 0 0,0 1 0 0 0,0-1 0 0 0,0 0 0 0 0,1 0 0 0 0,-1 1 0 0 0,1-1 0 0 0,0 1 0 0 0,-1-1 0 0 0,2 0 0 0 0,-1 0 0 0 0,0 0 0 0 0,1 0 0 0 0,-1 0 0 0 0,0 0 0 0 0,0 0 0 0 0,-1-1 0 0 0,1 1 0 0 0,-1-1 0 0 0,-1 0 0 0 0,0 1 0 0 0,0 0 0 0 0,0 0 0 0 0,-1-1 0 0 0,1 1 0 0 0,-1-1 0 0 0,-1 1 0 0 0,0 0 0 0 0,1-1 0 0 0,-1 1 0 0 0,0-1 0 0 0,0 0 0 0 0,0 1 0 0 0,1-1 0 0 0,0 0 0 0 0,-1 0 0 0 0,1 0 0 0 0,0 0 0 0 0,0 0 0 0 0,0 0 0 0 0,1 0 0 0 0,-1 0 0 0 0,1 0 0 0 0,0 0 0 0 0,1 0 0 0 0,-1 0 0 0 0,1 0 0 0 0,-1 1 0 0 0,1-1 0 0 0,0 1 0 0 0,0 1 0 0 0,0 0 0 0 0,1 0 0 0 0,-1 0 0 0 0,1 1 0 0 0,0-1 0 0 0,0 0 0 0 0,0-1 0 0 0,1 0 0 0 0,-1 0 0 0 0,1-1 0 0 0,0 1 0 0 0,0 0 0 0 0,0 0 0 0 0,0 0 0 0 0,0 0 0 0 0,-1 0 0 0 0,1 0 0 0 0,0 0 0 0 0,0 0 0 0 0,-1 0 0 0 0,1 0 0 0 0,-1 1 0 0 0,1-1 0 0 0,-1 0 0 0 0,0-1 0 0 0,1 1 0 0 0,0-1 0 0 0,-1 0 0 0 0,1 0 0 0 0,-1 0 0 0 0,0 0 0 0 0,0 0 0 0 0,-1 0 0 0 0,1-1 0 0 0,-1 1 0 0 0,0 0 0 0 0,0 0 0 0 0,0 0 0 0 0,0 1 0 0 0,0-1 0 0 0,0 0 0 0 0,0 1 0 0 0,0-1 0 0 0,0 0 0 0 0,-1 1 0 0 0,0 0 0 0 0,0 0 0 0 0,0 0 0 0 0,-1 0 0 0 0,1 0 0 0 0,1 0 0 0 0,-1 0 0 0 0,1 0 0 0 0,0-1 0 0 0,0 1 0 0 0,0 0 0 0 0,0 0 0 0 0,0 0 0 0 0,0 0 0 0 0,0 0 0 0 0,0-1 0 0 0,0 1 0 0 0,0-1 0 0 0,0 1 0 0 0,0-1 0 0 0,-1 1 0 0 0,1-1 0 0 0,-1 1 0 0 0,0 0 0 0 0,0 0 0 0 0,0-1 0 0 0,0 1 0 0 0,0-1 0 0 0,0 1 0 0 0,-1 0 0 0 0,0 0 0 0 0,1-1 0 0 0,-1 1 0 0 0,1-1 0 0 0,-1 0 0 0 0,1 0 0 0 0,0 0 0 0 0,0 0 0 0 0,0 1 0 0 0,0-1 0 0 0,-1-1 0 0 0,1 1 0 0 0,-1 0 0 0 0,1 0 0 0 0,-1 1 0 0 0,-1-1 0 0 0,0 0 0 0 0,-1 0 0 0 0,0 0 0 0 0,0 0 0 0 0,-1 0 0 0 0,0 0 0 0 0,0 0 0 0 0,0-1 0 0 0,0 1 0 0 0,1 0 0 0 0,0 0 0 0 0,-1 0 0 0 0,0 0 0 0 0,0 0 0 0 0,0 1 0 0 0,0-1 0 0 0,-1 0 0 0 0,1 1 0 0 0,0 0 0 0 0,0 0-72 0 0,1 0 72 0 0,0 0 0 0 0,0 0 0 0 0,0 1 0 0 0,0 0 0 0 0,0-1 0 0 0,-1 1 0 0 0,1 0 0 0 0,0 0 0 0 0,-1-1 0 0 0,1 0 0 0 0,0 0 0 0 0,0-1 0 0 0,0 1 0 0 0,0-1 0 0 0,0 1 0 0 0,0-1 0 0 0,0 1 0 0 0,-1 0 0 0 0,0 0 0 0 0,0 1 0 0 0,0 0 0 0 0,0 0 0 0 0,0 1 0 0 0,1 1 0 0 0,-1-1 0 0 0,1 0 0 0 0,-1 0 0 0 0,1 0 0 0 0,0 0 0 0 0,-1 0 0 0 0,1-1 0 0 0,-1 1 0 0 0,1-1 0 0 0,0 0 0 0 0,-1 0 0 0 0,1-1 0 0 0,-1 1 0 0 0,0-1 0 0 0,0 0 0 0 0,0 0 0 0 0,-1 0 0 0 0,0 0 0 0 0,-1 0 0 0 0,0-1 0 0 0,0 1 0 0 0,0 1 0 0 0,0-1 0 0 0,0 0 0 0 0,-1 0 0 0 0,1 1 0 0 0,0-1-64 0 0,0 1 64 0 0,0 0 0 0 0,0-1 0 0 0,1 1 0 0 0,-1 0 0 0 0,1-1 0 0 0,-1 1 0 0 0,0-1 0 0 0,0 0 0 0 0,0 0 0 0 0,0 0 0 0 0,-1 0 0 0 0,0 0 0 0 0,1-1 0 0 0,-1 0 0 0 0,0 1 0 0 0,0-1 0 0 0,0 0 0 0 0,1 0 0 0 0,0 0 0 0 0,0-1 0 0 0,0 2 0 0 0,1-1 0 0 0,0-1 0 0 0,1 1 0 0 0,1-1 0 0 0,-1 0 0 0 0,1-1 0 0 0,-1 1 0 0 0,-1-1 0 0 0,-2 0 0 0 0,0 0 0 0 0,1 0 0 0 0,0 1 0 0 0,1 0 0 0 0,0 0 0 0 0,0 0 0 0 0,1 0 0 0 0,0 0 0 0 0,0 1 0 0 0,0-1 0 0 0,1 1 0 0 0,0-1 0 0 0,0 1 0 0 0,1-2 0 0 0,0 0 0 0 0,0-1 0 0 0,0 0 0 0 0,1 1 0 0 0,0-1 0 0 0,0 0 0 0 0,1 0 0 0 0,0 0 0 0 0,-1 0 0 0 0,0-1 0 0 0,-1 1 0 0 0,1 0 0 0 0,-1 0 0 0 0,-1 0 0 0 0,0 0 0 0 0,1 0 0 0 0,0-1 0 0 0,-1 0 0 0 0,1 0 0 0 0,0-1 0 0 0,0 0 0 0 0,1 1 0 0 0,0-1 0 0 0,1 0 0 0 0,0-1 0 0 0,1 0 0 0 0,0 0 0 0 0,1 0 0 0 0,0-2 0 0 0,0 1 0 0 0,0-2 0 0 0,1 1 0 0 0,-1-1 0 0 0,1-1 0 0 0,0 1 0 0 0,-1-1 0 0 0,1-1 0 0 0,0 0 0 0 0,0 0 0 0 0,0-1 0 0 0,1-1 0 0 0,-1 0 0 0 0,2 0 0 0 0,-1 0 0 0 0,0-1 0 0 0,1 1 0 0 0,-1 1 0 0 0,1 1 0 0 0,-1 0 0 0 0,0 1 0 0 0,0 0 0 0 0,0 2 0 0 0,-1 0 0 0 0,0 1 0 0 0,0 0 0 0 0,-1-1 0 0 0,0 1 0 0 0,0 1 0 0 0,-1 0 0 0 0,0 0 0 0 0,0 0 0 0 0,0 1 0 0 0,0-1 0 0 0,0 0 0 0 0,1 0 0 0 0,-1 0 0 0 0,1 1 0 0 0,0 0 0 0 0,0 1 0 0 0,1-1 0 0 0,0 0 0 0 0,0 1 0 0 0,-1-1 0 0 0,1 1 0 0 0,0 0 0 0 0,0 0 0 0 0,0 2 0 0 0,0-1 0 0 0,-1 0 0 0 0,0 1 0 0 0,-1-1 0 0 0,1 0 0 0 0,-1 0 0 0 0,0-1 0 0 0,-1-1 0 0 0,1 0 0 0 0,0 0 0 0 0,0-2 0 0 0,-1 0 0 0 0,1 0 0 0 0,0 1 0 0 0,1-2 0 1019 0,-2 1 0-53 1,1-1 0-69 3,0 0 0-104-6,0 0 0-52-3,0 1 0-68 6,0 0 0-69-2,0 0 0-34-1,-1 0 0-50 8,-1 0 0-520-6,0-1 0 0 0,-1 1 0 0 0,0 0 0 0 0,-1 1 0 0 0,0 0-64 0 0,0 0 64 0 0,-1 0 0 0 0,0 1 0 0 0,0-1-64 0 0,0 1 64 0 0,0 0 0 0 0,0-1-72 0 0,1 1 72 0 0,0-2 0 0 0,0 0 0 0 0,0 0-72 0 0,0 0 72 0 0,-1 0 0 0 0,-2-1 0 0 0,0 0 0 0 0,-2 0 0 0 0,-2 0 0 0 0,-2 1 0 0 0,-2-2-64 0 0,-4 2 64 0 0,-1 0-64 0 0,-3 2 64 0 0,-2 2-96 0 0,-2 2 96 0 0,-3 3-80 0 0,-1 3 80 0 0,-3 5-64 0 0,-1 3 64 0 0,-1 5-80 0 0,1 4 80 0 0,1 4-96 0 0,-9 6-8640 0 0,-5 1 3824 0 0,7-6-3743 0 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1:08:17.130"/>
    </inkml:context>
    <inkml:brush xml:id="br0">
      <inkml:brushProperty name="width" value="0.35" units="cm"/>
      <inkml:brushProperty name="height" value="2.1" units="cm"/>
      <inkml:brushProperty name="color" value="#33CCFF"/>
      <inkml:brushProperty name="inkEffects" value="pencil"/>
    </inkml:brush>
  </inkml:definitions>
  <inkml:trace contextRef="#ctx0" brushRef="#br0">0 3 5671 261063 55122,'1'-1'600'0'0,"0"0"-6871"0"0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1:08:22.966"/>
    </inkml:context>
    <inkml:brush xml:id="br0">
      <inkml:brushProperty name="width" value="0.35" units="cm"/>
      <inkml:brushProperty name="height" value="2.1" units="cm"/>
      <inkml:brushProperty name="color" value="#33CCFF"/>
      <inkml:brushProperty name="inkEffects" value="pencil"/>
    </inkml:brush>
  </inkml:definitions>
  <inkml:trace contextRef="#ctx0" brushRef="#br0">11933 0 9759 261580 55250,'-1'1'1040'0'0,"1"-1"-1040"0"0,-1 0 0 0 0,0 1 352 0 0,0 0 40 0 0,0 0 8 0 0,-1 0 800 0 0,0 1-368 0 0,-1 1-64 0 0,-1 1-608 0 0,-1 1-160 0 0,-1 1 0 0 0,-1 0 0 0 0,-2 2 192 0 0,0 0 16 0 0,0 0 0 0 0,0 1 0 0 0,1-1 40 0 0,-1 0 8 0 0,1 0 0 0 0,0-1 0 0 0,0 0 24 0 0,0 1 8 0 0,0-1 0 0 0,0 0 0 0 0,1-1-40 0 0,-1 0-8 0 0,1 0 0 0 0,0 0 0 0 0,0-2-48 0 0,0 0 0 0 0,0 0-8 0 0,0-2 0 0 0,1 1-32 0 0,0-1-8 0 0,0 1 0 0 0,0-2 0 0 0,0 0 32 0 0,1 0 8 0 0,-1-1 0 0 0,0 0 0 0 0,0 0-120 0 0,-1 0 16 0 0,-1-1-80 0 0,0 1 0 0 0,0 0 64 0 0,-1-1-64 0 0,0 0 0 0 0,0 0 0 0 0,0 0 0 0 0,-1-1 0 0 0,0 0 0 0 0,0 1 0 0 0,0-1 0 0 0,1 0 64 0 0,0 1-64 0 0,-1-1 0 0 0,0 1 0 0 0,-1-1 0 0 0,-1 0 0 0 0,-1 0 0 0 0,0-1 0 0 0,0 1 0 0 0,1 0 0 0 0,0 1 0 0 0,1 0 0 0 0,-1-1 0 0 0,1 1 0 0 0,-1-1 0 0 0,1 0 0 0 0,0-1 0 0 0,-1 0 0 0 0,1 0 64 0 0,0 0-64 0 0,0 0 0 0 0,0-1 0 0 0,0-1 0 0 0,1 0 0 0 0,-1 0 0 0 0,-1 0 0 0 0,1 0 0 0 0,-1 2 0 0 0,1-1 0 0 0,0 2 0 0 0,-1 0 0 0 0,1 1 64 0 0,-1 0-64 0 0,0 1 0 0 0,1 0 0 0 0,1 0 0 0 0,0 0 0 0 0,-1-1 0 0 0,-1 1 0 0 0,-2 0 0 0 0,-2-1 0 0 0,-1-1 0 0 0,0 0 0 0 0,-1-1 0 0 0,1 1 0 0 0,1-1 0 0 0,-1 1 0 0 0,0 0 0 0 0,1 0 0 0 0,0 0 0 0 0,1 0 0 0 0,0 0 0 0 0,0 0 0 0 0,0 0 0 0 0,-2 1 0 0 0,0 0 0 0 0,1 0 0 0 0,0 0 0 0 0,-1 1 0 0 0,0-1 0 0 0,0 0 0 0 0,1 1 0 0 0,-1-1 0 0 0,1 1 0 0 0,-1 1 0 0 0,1-1 0 0 0,1 1 0 0 0,0-1 0 0 0,0 1 0 0 0,0 1 0 0 0,1-1 0 0 0,1 0 0 0 0,0 0 0 0 0,1 0 0 0 0,0-1 0 0 0,0 1 0 0 0,0-1 0 0 0,1 1 0 0 0,-1 0 0 0 0,0 0 0 0 0,1 0 0 0 0,1 0 0 0 0,-1 0 0 0 0,1 1 0 0 0,-1-1 0 0 0,0 1 0 0 0,0 0 0 0 0,-1 0 0 0 0,-1 0 0 0 0,0 0 0 0 0,0 0 0 0 0,1-1 0 0 0,-1 0 0 0 0,1 0 0 0 0,0 0 0 0 0,-1-1 0 0 0,0 1 0 0 0,-1 0 0 0 0,0 0 0 0 0,-1 0 0 0 0,0 0 0 0 0,-1 0 0 0 0,1 1 0 0 0,0-1 0 0 0,0 1 0 0 0,1-1 0 0 0,0 0 0 0 0,1 0 0 0 0,0 1 0 0 0,-1-2 0 0 0,-1 0 0 0 0,1 0 0 0 0,1 0 0 0 0,-1 0 0 0 0,2 0 0 0 0,0 0 0 0 0,0-1 0 0 0,0 1 0 0 0,0-1 0 0 0,0 1 0 0 0,0 0 0 0 0,0 1 0 0 0,-1 0 0 0 0,0-1 0 0 0,0 1 0 0 0,0 0 0 0 0,1-1 0 0 0,0 1 0 0 0,0-1 0 0 0,0 1 0 0 0,-2-1 0 0 0,1 2 0 0 0,-1 0 0 0 0,0 0 0 0 0,1 0 0 0 0,0 0 0 0 0,0 0 0 0 0,0 0 0 0 0,0 0 0 0 0,1-1 0 0 0,0 0 0 0 0,1 0 0 0 0,0 1 0 0 0,-1 0 0 0 0,-1 0 0 0 0,0 0 0 0 0,0 0 0 0 0,-1 1 0 0 0,-1-1 0 0 0,-1 1 0 0 0,1-2 0 0 0,-1 1 0 0 0,1-1 0 0 0,0 0 432 0 0,1 0 64 0 0,-1 0 16 0 0,-3 0-312 0 0,-4-2-1176 0 0,-1 1 464 0 0,0-1 416 0 0,2 1 96 0 0,2-1 0 0 0,1 1 0 0 0,2 0 0 0 0,1-1 0 0 0,0 1 0 0 0,2-1 0 0 0,0 0 0 0 0,-1-1 0 0 0,1 0 0 0 0,-1 1 0 0 0,0 0 0 0 0,0 0 0 0 0,0 0 0 0 0,0 0 0 0 0,0 0 0 0 0,0 0 0 0 0,0 0 0 0 0,1 0 0 0 0,-1-1 0 0 0,0 0 0 0 0,0 1 0 0 0,0 1 0 0 0,1-1 384 0 0,0 1 104 0 0,-1 0 24 0 0,-5 0-312 0 0,-8 2-1176 0 0,-3 0 464 0 0,1 0 416 0 0,2 1 96 0 0,3-2 0 0 0,2 1 0 0 0,2-1 0 0 0,2 0 0 0 0,1 0 0 0 0,1 0 0 0 0,-1 0 0 0 0,0 0 0 0 0,0 1 0 0 0,-1 0 0 0 0,-1 0 0 0 0,0 0 0 0 0,0 0 0 0 0,0-1 0 0 0,0 1 0 0 0,-3 0 0 0 0,-1 0 0 0 0,-1 0 0 0 0,1 0 0 0 0,2-1 0 0 0,0 0 0 0 0,1 0 0 0 0,1 0 0 0 0,1 1 0 0 0,0 0 0 0 0,1 0 0 0 0,0 1 0 0 0,0-1 0 0 0,1 1 0 0 0,-1-1 0 0 0,-1 0 0 0 0,1 0 0 0 0,0 1 0 0 0,1-1 0 0 0,-1 1 0 0 0,1 0 0 0 0,1-1 0 0 0,-1 0 0 0 0,0 0 0 0 0,-1-1 0 0 0,1-1 0 0 0,-1 1 0 0 0,1 0 0 0 0,0-1 0 0 0,-1 1 0 0 0,0-2 0 0 0,-1 1 0 0 0,1 0 0 0 0,-1-1 0 0 0,0 0 0 0 0,-1-1 0 0 0,0 0 0 0 0,-1 1 0 0 0,0-1 0 0 0,0 1 0 0 0,-1-1 0 0 0,1 1 0 0 0,0 0 0 0 0,-1 0 0 0 0,1-1 0 0 0,0 1 0 0 0,-1 0 0 0 0,1-1 0 0 0,-1 1 0 0 0,1-1 0 0 0,-1 0 0 0 0,0 0 0 0 0,2 0 0 0 0,-2 0 0 0 0,-1 0 0 0 0,2 0 0 0 0,0 0 0 0 0,2 2 0 0 0,0 0 0 0 0,0 1 0 0 0,-3 0 0 0 0,0 1 0 0 0,0 0 0 0 0,1 0 0 0 0,0 1 0 0 0,1-1 0 0 0,1 0 0 0 0,-2 0 0 0 0,0-1 0 0 0,0 0 0 0 0,0-1 0 0 0,1-1 0 0 0,-1 1 0 0 0,0 0 0 0 0,0-1 0 0 0,-1 1 0 0 0,-1-2 0 0 0,0 1 0 0 0,-1-1 0 0 0,0-1 0 0 0,0 0 0 0 0,0 0 0 0 0,0 0 0 0 0,0 0 0 0 0,-1 0 0 0 0,1 1 0 0 0,-1 0 0 0 0,0 0 0 0 0,1 0 0 0 0,1 0 0 0 0,1-1 0 0 0,0 1 0 0 0,2 1 0 0 0,-1-1 0 0 0,1 1 0 0 0,0 0 0 0 0,2 0 0 0 0,-1 0 0 0 0,1 0 0 0 0,-1 0 0 0 0,1 1 0 0 0,-1 1 0 0 0,-1 0 0 0 0,-1 0 0 0 0,0-1 0 0 0,-1 1 0 0 0,0-1 0 0 0,0 1 0 0 0,0-1 0 0 0,-1 0 0 0 0,0 0 0 0 0,-1 0 0 0 0,0-1 0 0 0,1 1 0 0 0,1 0 0 0 0,-3-1 0 0 0,-2 0 0 0 0,1 0 0 0 0,0 0 0 0 0,2 0 0 0 0,2-1 0 0 0,0 1 0 0 0,2-1 0 0 0,1 0 0 0 0,1 0 0 0 0,2-1 0 0 0,0 1 0 0 0,0 0 0 0 0,1 0 0 0 0,0-1 0 0 0,-1 0 0 0 0,0 1 0 0 0,0 0 0 0 0,2 0 0 0 0,-1 1 0 0 0,-1 1 0 0 0,1-1 0 0 0,0 2 0 0 0,1-1 0 0 0,0 1 0 0 0,0-1 0 0 0,0 1 0 0 0,-1 1 0 0 0,1-1 0 0 0,-1 1 0 0 0,-1 1 0 0 0,-1-1 0 0 0,0 0 0 0 0,0 1 0 0 0,0-1 0 0 0,0 0 0 0 0,0-1 0 0 0,0 0 0 0 0,0-1 0 0 0,0 0 0 0 0,-1 0 0 0 0,0-1 0 0 0,0 0 0 0 0,0 0 0 0 0,0 0 0 0 0,1 0 0 0 0,0 0 0 0 0,1 0 0 0 0,-1 0 0 0 0,0 0 0 0 0,0 1 0 0 0,-2-1 0 0 0,1 1 0 0 0,-1-1 0 0 0,1 1 0 0 0,1 0 0 0 0,1 0 0 0 0,0 0 0 0 0,1 0 0 0 0,-1 0 0 0 0,1 0 0 0 0,0 0 0 0 0,0-1 0 0 0,0 0 0 0 0,0 1 0 0 0,0-1 0 0 0,0 0 0 0 0,0 0 0 0 0,0 0 0 0 0,0 0 0 0 0,1 1 0 0 0,0 1 0 0 0,0-1 0 0 0,1 0 0 0 0,-1 1 0 0 0,1-1 0 0 0,0 1 0 0 0,-1 0 0 0 0,0 0 0 0 0,0 0 0 0 0,-2 0 0 0 0,0-1 0 0 0,1 1 0 0 0,-1 1 0 0 0,0-1 0 0 0,0 1 0 0 0,0-1 0 0 0,-1 0 0 0 0,-1 0 0 0 0,0 0 0 0 0,0-1 0 0 0,-1 0 0 0 0,0 0 0 0 0,1 0 0 0 0,0 0 0 0 0,1 0 0 0 0,1 0 0 0 0,0 0 0 0 0,0-1 0 0 0,-1 1 0 0 0,0-1 0 0 0,-1 0 0 0 0,0 0 0 0 0,-1 0 0 0 0,1 0 0 0 0,0 0 0 0 0,0-1 0 0 0,0 1 0 0 0,0 1 0 0 0,2-1 0 0 0,0 1 0 0 0,0 0 0 0 0,1 0 0 0 0,-1 0 0 0 0,1 0 0 0 0,-1 1 0 0 0,1-1 0 0 0,0 0 0 0 0,0 0 0 0 0,0 0 0 0 0,0 0 0 0 0,1 0 0 0 0,0 1 0 0 0,0 0 0 0 0,0 0 0 0 0,0 0 0 0 0,0 1 0 0 0,0-1 0 0 0,-1 0 0 0 0,1 1 0 0 0,0 0 0 0 0,-1-1 0 0 0,-1 1 0 0 0,-2 0 0 0 0,-1 0 0 0 0,0-1 0 0 0,1 0 0 0 0,1-1 0 0 0,1 1 0 0 0,1-1 0 0 0,0-1 0 0 0,0 0 0 0 0,0 1 0 0 0,0-2 0 0 0,-1 1 0 0 0,-1 0 0 0 0,1 0 0 0 0,-1 0 0 0 0,1 0 0 0 0,-1 0 0 0 0,-1 0 0 0 0,0 0 0 0 0,1 0 0 0 0,-1 1 0 0 0,1-1 0 0 0,0 1 0 0 0,-1-1 0 0 0,1-1 0 0 0,1 1 0 0 0,-1-1 0 0 0,1 2 0 0 0,0-1 0 0 0,1 0 0 0 0,1 0 0 0 0,-1 0 0 0 0,1 0 0 0 0,0 1 0 0 0,0-1 0 0 0,0 0 0 0 0,-1 0 0 0 0,1 0 0 0 0,0 1 0 0 0,0-1 0 0 0,1 1 0 0 0,0-1 0 0 0,0 0 0 0 0,1 0 0 0 0,-1 0 0 0 0,-1 1 0 0 0,1-2 0 0 0,-1 2 0 0 0,0-1 0 0 0,-1 0 0 0 0,1 1 0 0 0,0 1 0 0 0,0-1 0 0 0,0 1 0 0 0,1-1 0 0 0,-1 1 0 0 0,1 0 0 0 0,-3 0 0 0 0,-2 0 0 0 0,1-1 0 0 0,2 1 0 0 0,0-1 0 0 0,2 0 0 0 0,0 0 0 0 0,0-1 0 0 0,0-1 0 0 0,0 1 0 0 0,-1-1 0 0 0,1 0 0 0 0,1 1 0 0 0,0 0 0 0 0,1 0 0 0 0,0 1 0 0 0,0-1 0 0 0,-1 1 0 0 0,1-1 0 0 0,-1 0 0 0 0,-1 1 0 0 0,0 0 0 0 0,0 0 0 0 0,-1 1 0 0 0,0-1 0 0 0,-1 0 0 0 0,1-1 0 0 0,0 1 0 0 0,0-1 0 0 0,0 1 0 0 0,1-1 0 0 0,0 1 0 0 0,1-1 0 0 0,-1 1 0 0 0,1-1 0 0 0,0 1 0 0 0,0-1 0 0 0,-1 0 0 0 0,1 0 0 0 0,0 1 0 0 0,0 0 0 0 0,1 1 0 0 0,0-1 0-528-8,0 1 0 528 8,-1 0 0 0 0,0 0 0 0 0,0 0 0 0 0,0 1 0 0 0,0 0 0 0 0,1-1 0 0 0,0 1 0 0 0,0 1 0 0 0,0-1 0 0 0,0 0 0 0 0,-1 0 0 0 0,0 0 0 0 0,0-1 0 0 0,0 0 0 0 0,1-1 0 0 0,-1 1 0 0 0,1 0 0 0 0,0 0 0 0 0,-1-1 0 0 0,1 1 0 0 0,0-1 0 0 0,0 1 0 0 0,1-1 0 0 0,-1 1 0 0 0,1-1 0 0 0,1 0 0 0 0,0 0 0 0 0,0 1 0 0 0,0 0 0 0 0,0-1 0 0 0,-1 1 0 0 0,-2-1 0 0 0,1 0 0-503 2,-1-1 0 503-2,1 1 0 0 0,0 0 0 0 0,0-1 0 0 0,0 1 0 0 0,0-1 0 0 0,0 0 0 0 0,0-1 0 0 0,1 1 0 0 0,-1 0 0 0 0,0 0 0 0 0,1 0 0 0 0,0 0 0 0 0,-1 0 0 0 0,2 0 0 0 0,-1-1 0 0 0,1 1 0 0 0,0 0 0 0 0,0 0 0 0 0,0 1 0 0 0,0-1 0 0 0,0 1 0 0 0,-1-1 0 0 0,0-1 0 0 0,0 1 0 0 0,-1 0 0 0 0,0 0 0 0 0,0-1 0 0 0,1 1 0 0 0,-1-1 0 0 0,1 2 0 0 0,0-1 0 0 0,0 0 0 0 0,0 1 0 0 0,0-1 0 0 0,0 1 0 0 0,1-1 0 0 0,0 1 0 0 0,-1-1 0 0 0,1 0 0 0 0,0 0 0-504 0,-1 1 0 504 0,0-1 0 0 0,1 0 0 0 0,-1 1 0 0 0,0-1 0 0 0,1 1 0 0 0,0 0 0 0 0,0 0 0 0 0,1 1 0 0 0,-2-1 0 0 0,1 1 0 0 0,-3 0 0 0 0,0-1 0 0 0,0 1 0 0 0,1 0 0 0 0,1-1 0 0 0,-1 1 0 0 0,1-1 0 0 0,-1 1 0 0 0,1-1 0 0 0,-1 1 0 0 0,1-1 0 0 0,-1 1 0 0 0,0 0 0 0 0,-1 0 0 0 0,0 1 0 0 0,0-1 0 0 0,-1 0 0 0 0,-1 1 0 0 0,1-1 0 0 0,0 0 0 0 0,1 1 0 0 0,-1-1 0 0 0,1 0 0 0 0,0 0 0 0 0,0 1 0 0 0,-1-1 0 0 0,0 0 0 0 0,0-1 0 0 0,-1 1 0 0 0,-1 0 0 0 0,-1 0 0 0 0,1 0 0 0 0,-1 0 0 0 0,0 0 0 0 0,-1-1 0 0 0,1 1 0 0 0,0-1 0 0 0,-1 0 0 0 0,1 0 0 0 0,1 0 0 0 0,-2-1 0 0 0,1 1 0 0 0,0 0 0 0 0,0-1 0 0 0,0 0 0 0 0,1 1 0 0 0,0-1 0 0 0,1 0 0 0 0,0 1 0 0 0,0-1 0 0 0,1 1 0 0 0,0 0 0 0 0,1 1 0-504-2,0 0 0 504 2,0 0 0 0 0,0 1 0 0 0,-1 0 0 0 0,0 0 0 0 0,0 1 0 0 0,1 0 0 0 0,-2 0 0 0 0,1-1 0 0 0,1 1 0 0 0,0-2 0 0 0,0 1 0 0 0,0-1 0 0 0,0 0 0 0 0,0 0 0 0 0,0 0 0 0 0,-1 0 0 0 0,1 0 0 0 0,-1 0 0 0 0,1 0 0 0 0,-1 0 0 0 0,0 0 0 0 0,1 0 0 0 0,0 0 0 0 0,0 0 0 0 0,0-1 0 0 0,1 1 0 0 0,-1 0 0 0 0,1 0 0 0 0,-1 0 0 0 0,0 0 0 0 0,-1 0 0 0 0,1-1 0 0 0,-2 0 0 0 0,0 0 0 0 0,0 0 0 0 0,1 1 0 0 0,-1-1 0 0 0,1 0 0 0 0,0-1 0 0 0,-1 1 0-495 6,1 0 0 495-6,-1 0 0 0 0,1 0 0 0 0,-1-1 0 0 0,1 1 0 0 0,-1-1 0 0 0,0 0 0 0 0,0 0 0-491-5,-2 0 0 491 5,0 1 0 0 0,0 0 0 0 0,-1 0 0 0 0,1 1 0 0 0,0 0-72 0 0,1 0 72 0 0,0 0 0 0 0,0 1 0 0 0,0 0 0 0 0,0 1 0 0 0,0-1 0 0 0,0 1 0 0 0,1 1 0 0 0,1 0 0 0 0,-1 0-64 0 0,1-1 64 0 0,0 0 0 0 0,0 0 0 0 0,1 0 0 0 0,-1-1 0 0 0,0 0 0 0 0,1 0 0 0 0,-1 0 0 0 0,0 0 0 0 0,-1 1 0 0 0,0 0 0 0 0,-1 0 0 0 0,0 1 0 0 0,-1-1 0 0 0,0 2 0 0 0,0-1 0 0 0,-1 1 0 0 0,1 0 0 0 0,0 0 0 0 0,-1 0 0 0 0,1 0 0 0 0,0-1 0 0 0,0 0 0 0 0,0 0 0 0 0,0-1 0 0 0,0 1 0 0 0,-1 0 0 0 0,1 0 0 0 0,-1 0 0 0 0,2 0 0 0 0,0 1 0 0 0,1 0 0 0 0,0 0 0 0 0,0 1 0 0 0,1 1 0 0 0,0 1-64 0 0,1 2 64 0 0,0 2 0 0 0,-1 0 0 0 0,1-1 0 0 0,0 0 0 0 0,0 0 0 0 0,-1 0 0 0 0,2 0 0 0 0,-1 0 0 0 0,1 0-64 0 0,1-1 64 0 0,0 0 0 0 0,2 1 0 0 0,0 1 0 0 0,0-1 0 0 0,0 1 0 0 0,1 1 0 0 0,-1 0 0 0 0,1 0 0 0 0,0 0-64 0 0,1 1 64 0 0,0 0 0 0 0,1-1 0 0 0,-1 1 0 0 0,1 0 0 0 0,0-1 0 0 0,0 0 0 0 0,1 0 0 0 0,0-1 0 0 0,0 1 0 0 0,1 0 0 0 0,0-1-64 0 0,0-1 64 0 0,1-2 0 0 0,-1-1 0 0 0,1 0 0 0 0,0-1 0 0 0,0 0 0 0 0,1 0 0 0 0,0 1 0 0 0,1-1 0 0 0,1 1 0 0 0,-1 0 0 0 0,1-1 0 0 0,0-1 0-497 2,0-1 0 497-2,0 0 0 0 0,1 0 0 0 0,0 0 0 0 0,0-1 0-497 0,0 0 0-48 3,0 1 0 545-3,0-1 0-499-4,1 1 0 499 4,0-1 0 0 0,1 1 0 0 0,1 0 0-504 3,0-1 0 504-3,2 0 0 0 0,0 1 0 0 0,1-1 0 0 0,1 1 0 0 0,2-1 0 0 0,2 1 0 0 0,0 0 0 0 0,2 0 0 0 0,0 1 0 0 0,2-1 0 0 0,0 1 0 0 0,0-1-64 0 0,1 0 64 0 0,0 0 0 0 0,1 0 0 0 0,1-1 0 0 0,1-1 0 0 0,1 0 0 0 0,1 0 0 0 0,0 0 0-506 0,0-1 0 506 0,0 0 0 0 0,0-1 0 0 0,0-1-80 0 0,1 0 80 0 0,-1 0 0 0 0,1-1 0 0 0,0 0-64 0 0,-1 1 64 0 0,1-1 0 0 0,1 0 0 0 0,-1 0 0 0 0,1-1 0 0 0,0 1 0 0 0,1-1 0 0 0,0 0 0 0 0,2 0 0 0 0,1 1 0 0 0,1-2 0 0 0,2 1 0 0 0,1 0 0 0 0,0 0 0 0 0,2 0 0 0 0,0 0 0 0 0,-1 0 0 0 0,-1 0 0 0 0,-2 1 0 0 0,-1 0 0 0 0,-1 0 0 0 0,0-2 0 0 0,0 0 0 0 0,-2-1 0 0 0,1-1 0 0 0,-1 0 0 0 0,0 0 0 0 0,-1 1 0 0 0,1 0 0 0 0,-1 0 0 0 0,0 1 0 0 0,-1 0 0 0 0,-1 2 0 0 0,0 0 0 0 0,1 1 0 0 0,0 1 0 0 0,1 1 0 0 0,2 0 0 0 0,-1 0 0 0 0,2 1 0 0 0,-1 1 0 0 0,1-1 0 0 0,0 1 0 0 0,-1-1 0 0 0,0 1 0 0 0,-1-1 0 0 0,0 1 0 0 0,0 0 0 0 0,-1-1 0 0 0,0-1 0 0 0,-1 1 0 0 0,-1-1 0 0 0,0-1 0 0 0,0 0 0 0 0,1 0 0 0 0,0-1 0 0 0,0 0 0 0 0,2 0 0 0 0,0 0 0 0 0,0 0 0 0 0,1 1 0 0 0,1-1 0 0 0,2 1 0 0 0,2 0 0 0 0,-1 1 0 0 0,2-1 0 0 0,0 1 0 0 0,-1 0 0 0 0,1-1 0 0 0,-2 2 0 0 0,-1 0 0 0 0,-1-1 0 0 0,0 0 0 0 0,-2 0 0 0 0,1-1 0 0 0,-1 0 0 0 0,0-2 0 0 0,-1 1 0 0 0,-1-1 0 0 0,0 0 0 0 0,-1 0 0 0 0,0 0 0 0 0,0 0 0 0 0,1 0 0 0 0,0 1 0 0 0,1-1 0 0 0,1 1 0 0 0,1-1 0 0 0,1 2 0 0 0,0 0 0 0 0,0 0 0 0 0,0 1 0 0 0,2 0 0 0 0,0 0 0 0 0,1 0 0 0 0,0 0 0 0 0,-1 0 0 0 0,-1 0 0 0 0,-1 0 0 0 0,-1-1 0 0 0,0-1 0 0 0,0 0 0 0 0,-2-1 0 0 0,0 1 0 0 0,-2-1 0 0 0,0 0 0 0 0,0-1 0 0 0,0 0 0 0 0,1 0 0 0 0,1 0 0 0 0,0 1 0 0 0,2 1 0 0 0,1 1 0 0 0,2 0 0 0 0,0 0 0 0 0,1 0 0 0 0,0 1 0 0 0,0-1 0 0 0,0 1 0 0 0,0 1 0 0 0,0-1-64 0 0,-1 0 64 0 0,0-1 0 0 0,-1 0 0 0 0,-1-1 0 0 0,0 0 0 0 0,-2-1 0 0 0,-1-1 0 0 0,-2 0 0 0 0,1 0 0 0 0,-1 1 0 0 0,1-1 0 0 0,0 1 0 0 0,1-1 0 0 0,2 1 0 0 0,6 1 0 0 0,4-1 0 0 0,1 2 0 0 0,0-1 0 0 0,-1 2 0 0 0,-1-1 0 0 0,-1 1 0 0 0,-1-1 0 0 0,-2 0 0 0 0,-2 0 0 0 0,-1-1 0 0 0,-2 0 0 0 0,0-1 0 0 0,-1 0 0 0 0,-1 0 0 0 0,0-1 0 0 0,-1 1 0 0 0,-1-1 0 0 0,-1 1 0 0 0,1-1 0 0 0,1 0 0 0 0,0 1 0 0 0,1 0 0 0 0,1 0 0 0 0,0 0 0 0 0,0 1 0 0 0,2-1 0 0 0,0 1 0 0 0,1 1 0 0 0,-1 0 0 0 0,1 0 0 0 0,1 0 0 0 0,0 0 0 0 0,1 1 0 0 0,-1-1 0 0 0,-1 0 0 0 0,-1 0 0 0 0,0-1 0 0 0,0 0 0 0 0,-1-1 0 0 0,0 0 0 0 0,-1-1 0 0 0,-1 1 0 0 0,-2 0 0 0 0,0 0 0 0 0,-1 0 0 0 0,0 1 0 0 0,0 0 0 0 0,1 0 0 0 0,1 0 0 0 0,-1 1 0 0 0,2 1 0 0 0,-1-1 0 0 0,1 1 0 0 0,1 1 0 0 0,1 0 0 0 0,0 0 0 0 0,2 1 0 0 0,0-1 0 0 0,0 1 0 0 0,-2-1 0 0 0,-1 0 0 0 0,-1 1 0 0 0,-1-2 0 0 0,0 1 0 0 0,-1-1 0 0 0,0 0 0 0 0,0 0 0 0 0,-1 0 0 0 0,-1 1 0 0 0,-1 1 0 0 0,-1 0 0 0 0,0 1 0 0 0,-1-1 0 0 0,1 1 0 0 0,1-1 0 0 0,0 0 0 0 0,1 1 0 0 0,0 0 0 0 0,3 1 0 0 0,0 1 0 0 0,1 0 0 0 0,1 0 0 0 0,0-1 0 0 0,1 1 0 0 0,0 0 0 0 0,1 0 0 0 0,0 1 0 0 0,0-2 0 0 0,0-1 0 0 0,-1 0 0 0 0,-1 0 0 0 0,0 0 0 0 0,0-1 0 0 0,0 0 0 0 0,-1 0 0 0 0,-1-1 0 0 0,-1 1 0 0 0,0-1 0 0 0,-1 0 0 0 0,0 0 0 0 0,0 0 0 0 0,0 0 0 0 0,1 1 0 0 0,0 0 0 0 0,1 1 0 0 0,2 1 0 0 0,1 0 0 0 0,1 1 0 0 0,1 1 0 0 0,1-1 0 0 0,0-1 0 0 0,-1 0 0 0 0,0-1 0 0 0,0 0 0 0 0,0-1 0 0 0,-1-1 0 0 0,0 0 0 0 0,-2-1 0 0 0,1 0 0 0 0,-1-1 0 0 0,0 0 0 0 0,0-1 0 0 0,-1 0 0 0 0,1 0 0 0 0,-1 0 0 0 0,0 0 0 0 0,0 0 0 0 0,0 0 0 0 0,1 1 0 0 0,1 1 0 0 0,0 0 0 0 0,2 0 0 0 0,-1 1 0 0 0,2 1 0 0 0,1 2 0 0 0,-1-1 0 0 0,0-1 0 0 0,0-1 0 0 0,-1-2 0 0 0,0 0 0 0 0,-1 0 0 0 0,-1-1 0 0 0,0 0 0 0 0,-1 0 0 0 0,0-1 0 0 0,-1 0 0 0 0,-1 0 0 0 0,1 0 0 0 0,-1 0 0 0 0,0-1 0 0 0,0-1 0 0 0,0 1 0 0 0,-1 0 0 0 0,0 1 0 0 0,0 0 0 0 0,0 1 0 0 0,0 2 0 0 0,0 1 0 0 0,1 1 0 0 0,1 0 0 0 0,0-1 0 0 0,0 1 0 0 0,0-1 0 0 0,-1-1 0 0 0,0-1 0 0 0,0 1 0 0 0,0-2 0 0 0,0 1 0 0 0,-1-2 0 0 0,0 0 0 0 0,-1 0 0 0 0,1-1 0 0 0,-1 1 0 0 0,1 0 0 0 0,-1 0 0 0 0,0 1 0 0 0,-1 0 0 0 0,-1 1 0 0 0,0-1 0 0 0,-1 1 0 0 0,1-1 0 0 0,0 0 0 0 0,0 0 0 0 0,2 2 0 0 0,0-1 0 0 0,2 2 0 0 0,0-1 0 0 0,0 0 0 0 0,-1 0 0 0 0,1-1 0 0 0,0 0 0 0 0,2 0 0 0 0,1 0 0 0 0,2 1 0 0 0,0 0 0 0 0,0 0 0 0 0,-1-1 0 0 0,0-1 0 0 0,-1 0 0 0 0,-2-1 0 0 0,0 0 0 0 0,0-1 0 0 0,-1-1 0 0 0,0 1 0 0 0,-2 0 0 0 0,-1 0 0 0 0,-1 0 0 0 0,0 1 0 0 0,0 0 0 0 0,-1 2 0 0 0,1-1 0 0 0,-1 1 0 0 0,1 1 0 0 0,1-2 0 0 0,0 1 0 0 0,2 0 0 0 0,1 0 0 0 0,1 0 0 0 0,0 0 0 0 0,1 0 0 0 0,0 0 0 0 0,-1-1 0 0 0,0 1 0 0 0,-1-1 0 0 0,1 0 0 0 0,-2 0 0 0 0,5 0 0 0 0,0-1 0 0 0,-1 0 0 0 0,-1 0 0 0 0,-3 0 0 0 0,-2 0 0 0 0,-2 0 0 0 0,-2 0 0 0 0,-2-1 0 0 0,0 1 0 0 0,0-1 0 0 0,0 0 0 0 0,1 0 0 0 0,-1 1 0 0 0,1-1 0 0 0,-1 1 0 0 0,0 1 0 0 0,1 0 0 0 0,-1 1 0 0 0,1 0 0 520 1,0 0 0-520-1,1 1 0 0 0,0-1 0 0 0,1 1 0 0 0,-1 0 0 0 0,0 0 0 0 0,0 1 0 0 0,-1-2 0 504-3,0 1 0-504 3,0-1 0 0 0,-1 0 0 0 0,0-1 0 0 0,-1 1 0 0 0,1-1 0 0 0,0-1 0 0 0,1 1 0 0 0,-1 0 0 0 0,1 0 0 0 0,-1 0 0 0 0,0 1 0 0 0,0 0 0 0 0,-1-1 0 0 0,0 0 0 0 0,-2-1 0 0 0,-1 0 0 0 0,0-1 0 0 0,-1 1 0 0 0,0-2 0 0 0,1 0 0 0 0,-1-1 0 0 0,1-1 0 0 0,-2 0 0 0 0,0-1 0 0 0,0 0 0 0 0,-1-1 0 518-3,-1 2 0-518 3,1 0 0 0 0,-1 0 0 0 0,-1 0 0 0 0,1 0 0 0 0,-2 0 0 0 0,0 0 0 0 0,1 0 0 0 0,-1-1 0 512 3,-1 0 0-512-3,0 0 0 0 0,-1 0 0 0 0,0-1 0 0 0,-1 0 0 0 0,0 0 0 0 0,0-1 0 0 0,-1-1 0 0 0,1 0 0 0 0,-1 0 0 0 0,0 0 64 0 0,-1 1-64 0 0,1-1 0 0 0,-1-1 0 0 0,0-1 0 0 0,0 1 0 0 0,0-2 0 0 0,0 0 0 0 0,0-1 0 0 0,-1 1 0 0 0,1 0 0 0 0,-1 0 0 0 0,0 0 0 0 0,-1 1 0 0 0,1 0 0 0 0,-1 1 0 0 0,0 1 0 0 0,0 0 0 0 0,0 0 0 0 0,-1 0 0 0 0,1 1 0 0 0,-1-1 64 0 0,0 0-64 0 0,0 0 0 0 0,0 0 0 0 0,1 0 0 0 0,-1 0 0 0 0,1-1 0 0 0,0 2 0 0 0,0-1 0 0 0,0 0 0 0 0,0 1 0 0 0,0 0 0 0 0,0 0 0 0 0,0 0 0 0 0,0 1 0 0 0,-1 0 0 0 0,1 1 0 0 0,-1 0 0 0 0,1-1 0 0 0,-2 1 0 0 0,0-2 0 0 0,0 0 0 0 0,-1-1 0 0 0,-1-2 0 0 0,0-2 0 0 0,0 0 64 0 0,1-1-64 0 0,-1 1 0 0 0,1-1 0 0 0,0 0 0 0 0,0 1 0 0 0,-1 0 0 0 0,1-1 0 0 0,-1 2 0 0 0,0-1 0 0 0,-1 0 0 0 0,0 1 0 0 0,0 0 0 0 0,0 0 0 0 0,-1 0 0 0 0,0 0 0 0 0,0 0 0 0 0,0 0 0 0 0,-1 0 0 0 0,0 1 0 0 0,0 0 0 0 0,0-1 0 0 0,0 1 0 0 0,-1-1 0 0 0,0 1 0 0 0,0 0 0 0 0,1 0 0 0 0,0-1 0 0 0,-2 2 0 0 0,0-1 0 0 0,0 1 0 0 0,0 0 0 0 0,-1 0 0 0 0,0 1 0 0 0,0 0 0 0 0,0 1 0 0 0,0 0 0 0 0,-1 1 0 0 0,-1 0 0 0 0,-2 0 0 0 0,0 1 0 0 0,-2 0 0 0 0,0 1 0 0 0,-1-1 0 0 0,-1 2 0 0 0,0-1 0 0 0,-2 0 0 0 0,0 0 0 0 0,-1 1 0 0 0,-1 1 0 0 0,-2 0 0 0 0,-1 0 0 0 0,-1 0 0 0 0,0 0 0 0 0,-1 0 0 0 0,0 1 0 0 0,-1 0 0 0 0,-1 0 0 0 0,-1 0 0 0 0,-2 0 0 0 0,0 1 0 0 0,0 0 0 0 0,-1 1 0 0 0,1 1 0 0 0,-1 0 0 0 0,1 1 0 0 0,1 0 0 0 0,0 1 0 0 0,0 1 0 0 0,0-1 0 0 0,-2 1 0 0 0,-1-1 0 0 0,0 1 0 0 0,0-2 0 0 0,0 0 0 0 0,-2-2 0 0 0,-2-2 0 0 0,-2-2 0 0 0,0-1 0 0 0,-2 0 0 0 0,-2-2 0 0 0,0 1 0 0 0,-2-1 0 0 0,-7-1 0 0 0,-4 0 0 0 0,1 1 0 0 0,1 2 0 0 0,3 0 0 0 0,1 2 0 0 0,-1 0 0 0 0,0 1 0 0 0,0 0 0 0 0,-1 1 0 0 0,0-1 0 0 0,-2 1 0 0 0,-2 0 0 0 0,0 2 0 0 0,-1 2 0 0 0,2 2 0 0 0,-1 3 0 0 0,0 4 0 0 0,0 5 0 0 0,-1 5 0 0 0,-1 8 0 0 0,-2 8 0 0 0,-1 7-72 0 0,-2 6 72 0 0,0 2 0 0 0,-11 7-8176 0 0,-3 0 3600 0 0,12-12-3495 0 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1:10:35.199"/>
    </inkml:context>
    <inkml:brush xml:id="br0">
      <inkml:brushProperty name="width" value="0.1" units="cm"/>
      <inkml:brushProperty name="height" value="0.1" units="cm"/>
      <inkml:brushProperty name="color" value="#F4F91B"/>
    </inkml:brush>
  </inkml:definitions>
  <inkml:trace contextRef="#ctx0" brushRef="#br0">70 230 9759 0 0,'-17'-37'432'0'0,"0"-5"88"0"0,4 1-416 0 0,2 9-104 0 0,6 12 0 0 0,1 9 0 0 0,4 7 240 0 0,0-1 24 0 0,0-1 8 0 0,-2-5 0 0 0,4 0-144 0 0,3 3-24 0 0,3 7-8 0 0,3 8 0 0 0,2 13-408 0 0,0 6-80 0 0,2 10-24 0 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1:12:26.429"/>
    </inkml:context>
    <inkml:brush xml:id="br0">
      <inkml:brushProperty name="width" value="0.1" units="cm"/>
      <inkml:brushProperty name="height" value="0.1" units="cm"/>
      <inkml:brushProperty name="color" value="#F4F91B"/>
    </inkml:brush>
  </inkml:definitions>
  <inkml:trace contextRef="#ctx0" brushRef="#br0">1 1 919 0 0,'0'0'1156'0'0,"14"22"640"0"0,-13-22-1782 0 0,0 1 0 0 0,-1-1 0 0 0,1 1 0 0 0,0 0-1 0 0,-1-1 1 0 0,1 1 0 0 0,-1 0 0 0 0,1-1 0 0 0,-1 1-1 0 0,1 0 1 0 0,-1-1 0 0 0,0 1 0 0 0,1 0-1 0 0,-1 1 1 0 0,2 0 751 0 0,-6 0-705 0 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1:12:30.626"/>
    </inkml:context>
    <inkml:brush xml:id="br0">
      <inkml:brushProperty name="width" value="0.1" units="cm"/>
      <inkml:brushProperty name="height" value="0.1" units="cm"/>
      <inkml:brushProperty name="color" value="#F4F91B"/>
    </inkml:brush>
  </inkml:definitions>
  <inkml:trace contextRef="#ctx0" brushRef="#br0">0 145 2271 0 0,'0'0'25'0'0,"1"0"0"0"0,-1 1 0 0 0,0-1 0 0 0,0 0 0 0 0,0 0-1 0 0,0 1 1 0 0,1-1 0 0 0,-1 0 0 0 0,0 0 0 0 0,0 0 0 0 0,0 1-1 0 0,1-1 1 0 0,-1 0 0 0 0,0 0 0 0 0,0 0 0 0 0,0 0 0 0 0,1 1-1 0 0,-1-1 1 0 0,0 0 0 0 0,1 0 0 0 0,-1 0 0 0 0,0 0 0 0 0,0 0-1 0 0,1 0 1 0 0,-1 0 0 0 0,0 0 0 0 0,1 0 0 0 0,-1 0-1 0 0,0 0 1 0 0,0 0 0 0 0,1 0 0 0 0,-1 0 0 0 0,0 0 0 0 0,0 0-1 0 0,1 0 1 0 0,-1 0 0 0 0,0 0 0 0 0,1-1 0 0 0,-1 1 0 0 0,0 0-1 0 0,0 0 1 0 0,1 0 0 0 0,-1 0 0 0 0,0-1 0 0 0,0 1 0 0 0,0 0-1 0 0,1 0 1 0 0,-1 0 0 0 0,0-1 0 0 0,0 1 0 0 0,0 0 0 0 0,0 0-1 0 0,1-1 1 0 0,-1 1 0 0 0,0 0 0 0 0,12-20 2066 0 0,-9 15-1766 0 0,10-1 1284 0 0,-7 0-1069 0 0,-5 5-499 0 0,0 1 0 0 0,0-1 0 0 0,0 0 0 0 0,0 1 1 0 0,-1-1-1 0 0,1 0 0 0 0,0 0 0 0 0,-1 0 0 0 0,1 0 0 0 0,-1 0 0 0 0,1 0 0 0 0,-1 0 0 0 0,1 0 0 0 0,-1 0 0 0 0,0 0 0 0 0,1 0 0 0 0,-1 0 0 0 0,0-1 0 0 0,0 1-4 0 0,1 0 0 0 0,-1 0-1 0 0,0 1 1 0 0,0-1 0 0 0,1 0-1 0 0,-1 0 1 0 0,1 1 0 0 0,-1-1-1 0 0,1 0 1 0 0,-1 1 0 0 0,1-1 0 0 0,-1 0-1 0 0,1 1 1 0 0,-1-1 0 0 0,1 1-1 0 0,0-1 1 0 0,-1 1 0 0 0,1-1-1 0 0,0 1 1 0 0,-1 0 0 0 0,1-1-1 0 0,0 1 1 0 0,0 0 0 0 0,-1 0-1 0 0,1-1 1 0 0,0 1 0 0 0,0 0-1 0 0,0 0 1 0 0,0 0 0 0 0,0 0-1 0 0,14-6 538 0 0,-15 6-562 0 0,0 0 0 0 0,1 0 0 0 0,-1 0 1 0 0,1 0-1 0 0,-1 0 0 0 0,1 0 0 0 0,-1 0 0 0 0,0 0 0 0 0,1 0 1 0 0,-1 0-1 0 0,1 0 0 0 0,-1 0 0 0 0,0 0 0 0 0,1 0 0 0 0,-1 0 1 0 0,1 0-1 0 0,-1 1 0 0 0,0-1 0 0 0,1 0 0 0 0,-1 0 0 0 0,0 1 0 0 0,1-1 1 0 0,0 1 6 0 0,0-1 1 0 0,-1 0 0 0 0,1 1 0 0 0,0-1 0 0 0,-1 0 0 0 0,1 1 0 0 0,0-1-1 0 0,0 0 1 0 0,-1 0 0 0 0,1 0 0 0 0,0 1 0 0 0,0-1 0 0 0,-1 0-1 0 0,2 0 1 0 0,4 1 154 0 0,-6-1-170 0 0,0 0 0 0 0,0 0 0 0 0,0 1 0 0 0,1-1 0 0 0,-1 0-1 0 0,0 0 1 0 0,0 0 0 0 0,0 0 0 0 0,0 0 0 0 0,0 0-1 0 0,0 0 1 0 0,0 0 0 0 0,1 0 0 0 0,-1 0 0 0 0,0 0 0 0 0,0 0-1 0 0,0 0 1 0 0,0 0 0 0 0,0 0 0 0 0,1 0 0 0 0,-1 0-1 0 0,0 0 1 0 0,0 0 0 0 0,0 0 0 0 0,0 0 0 0 0,0 0-1 0 0,0 0 1 0 0,1 0 0 0 0,-1 0 0 0 0,0 0 0 0 0,0 0 0 0 0,0 0-1 0 0,0 0 1 0 0,0 0 0 0 0,0 0 0 0 0,1 0 0 0 0,-1 0-1 0 0,0-1 1 0 0,0 1 0 0 0,0 0 0 0 0,0 0 0 0 0,0 0 0 0 0,0 0-1 0 0,0 0 1 0 0,0 0 0 0 0,0 0 0 0 0,0-1 0 0 0,0 1-1 0 0,1 0 1 0 0,-1 0 0 0 0,0 0 0 0 0,0 0 0 0 0,0 0 0 0 0,0-1-1 0 0,2 2 57 0 0,0 0 0 0 0,0 1 0 0 0,0-1 0 0 0,-1 0-1 0 0,1 1 1 0 0,0-1 0 0 0,0 1 0 0 0,-1 0 0 0 0,3 2 0 0 0,9 9 149 0 0,32 13 26 0 0,7 6-182 0 0,-49-30-50 0 0,0 0 0 0 0,0-1 0 0 0,0 1 1 0 0,1-1-1 0 0,-1 0 0 0 0,0 0 0 0 0,1 0 0 0 0,-1 0 0 0 0,1 0 0 0 0,-1-1 0 0 0,1 1 0 0 0,0-1 0 0 0,5-1 0 0 0,7 0 30 0 0,27-6 0 0 0,-31 5-24 0 0,17-7 4 0 0,-25 7-14 0 0,0 0 1 0 0,0 0 0 0 0,1 1 0 0 0,-1 0-1 0 0,1 0 1 0 0,-1 0 0 0 0,8 0-1 0 0,0 0 9 0 0,1-1 0 0 0,-1 0-1 0 0,1 0 1 0 0,-1-2 0 0 0,13-4-1 0 0,20-5 11 0 0,-34 11-18 0 0,0 1 0 0 0,0-1 0 0 0,16 2 0 0 0,-1-4 0 0 0,-22 3 0 0 0,0 1 0 0 0,1-1 0 0 0,-1 1 0 0 0,0 0 0 0 0,7 0 0 0 0,-8 0 0 0 0,-1 0 0 0 0,1 0 0 0 0,-1-1 0 0 0,1 1 0 0 0,0-1 0 0 0,-1 1 0 0 0,1-1 0 0 0,-1 0 0 0 0,1 0 0 0 0,1-1 0 0 0,-1 0 0 0 0,0 1 0 0 0,0 0 0 0 0,0 0 0 0 0,0 0 0 0 0,0 1 0 0 0,0-1 0 0 0,5 0 0 0 0,19-4 24 0 0,-24 4-21 0 0,0 0 1 0 0,0 1-1 0 0,-1-1 0 0 0,1 1 1 0 0,0-1-1 0 0,0 1 0 0 0,0 0 1 0 0,-1 0-1 0 0,1 0 1 0 0,0 0-1 0 0,5 2 0 0 0,48 7-3 0 0,-36-3 0 0 0,-1-2 0 0 0,1 0 0 0 0,-1-1 0 0 0,1-1 0 0 0,0-1 0 0 0,0-1 0 0 0,0 0 0 0 0,0-2 0 0 0,26-4 0 0 0,-34 5 0 0 0,1 0 0 0 0,0 1 0 0 0,-1 1 0 0 0,24 4 0 0 0,9 0 0 0 0,-22 1 0 0 0,-20-5 0 0 0,0 0 0 0 0,0 0 0 0 0,0-1 0 0 0,0 1 0 0 0,0-1 0 0 0,0 1 0 0 0,0-1 0 0 0,3 0 0 0 0,-1 0 0 0 0,-1 0 0 0 0,1 0 0 0 0,-1 1 0 0 0,9 1 0 0 0,-9-1 0 0 0,0 0 0 0 0,-1 0 0 0 0,1-1 0 0 0,0 0 0 0 0,0 0 0 0 0,0 0 0 0 0,-1 0 0 0 0,7-1 0 0 0,-2 0 0 0 0,-1 0 0 0 0,1 0 0 0 0,-1 1 0 0 0,1 0 0 0 0,7 1 0 0 0,-5 0 0 0 0,-1 0 0 0 0,0-1 0 0 0,10-2 0 0 0,-12 1 0 0 0,-1 0 0 0 0,1 0 0 0 0,-1 1 0 0 0,1 0 0 0 0,-1 0 0 0 0,1 0 0 0 0,0 1 0 0 0,-1 0 0 0 0,8 2 0 0 0,25 4 0 0 0,-32-7 0 0 0,-1 1 0 0 0,1 0 0 0 0,0 0 0 0 0,-1 1 0 0 0,1 0 0 0 0,6 3 0 0 0,-4-1 0 0 0,0-1 0 0 0,0 0 0 0 0,1 0 0 0 0,-1-1 0 0 0,1 0 0 0 0,-1 0 0 0 0,1-1 0 0 0,0 0 0 0 0,0-1 0 0 0,-1 0 0 0 0,13-2 0 0 0,-18 1 0 0 0,0 1 0 0 0,-1 0 0 0 0,1 0 0 0 0,-1 0 0 0 0,1 0 0 0 0,6 2 0 0 0,17 0 0 0 0,11-4 0 0 0,-31 3 0 0 0,-1-1 0 0 0,1-1 0 0 0,0 1 0 0 0,0-1 0 0 0,-1 0 0 0 0,1-1 0 0 0,0 1 0 0 0,9-5 0 0 0,-10 3 0 0 0,1 1 0 0 0,-1 0 0 0 0,1 0 0 0 0,0 1 0 0 0,0 0 0 0 0,-1 0 0 0 0,1 0 0 0 0,12 1 0 0 0,11-1 0 0 0,-24 0 0 0 0,0 0 0 0 0,-1 0 0 0 0,1-1 0 0 0,6-2 0 0 0,-6 1 0 0 0,0 2 0 0 0,0-1 0 0 0,-1 0 0 0 0,10 0 0 0 0,8 0 0 0 0,31-7 0 0 0,-35 6 0 0 0,-1 1 0 0 0,34 1 0 0 0,-35 2 0 0 0,10 3 0 0 0,-23-3 0 0 0,0 0 0 0 0,-1 0 0 0 0,1 0 0 0 0,0-1 0 0 0,-1 1 0 0 0,8-1 0 0 0,-6-1 0 0 0,0 2 0 0 0,0-1 0 0 0,1 1 0 0 0,-1-1 0 0 0,0 2 0 0 0,10 2 0 0 0,-10-2 0 0 0,-1-1 0 0 0,1 0 0 0 0,0 1 0 0 0,0-2 0 0 0,0 1 0 0 0,0-1 0 0 0,0 1 0 0 0,8-2 0 0 0,-9 0 0 0 0,12-2 0 0 0,0 0 0 0 0,1 1 0 0 0,-1 1 0 0 0,1 0 0 0 0,-1 1 0 0 0,1 1 0 0 0,18 4 0 0 0,-20-3 0 0 0,1-1 0 0 0,0 0 0 0 0,-1-1 0 0 0,27-3 0 0 0,-19 2 0 0 0,-7-1 0 0 0,-1 0 0 0 0,0-1 0 0 0,0-1 0 0 0,19-8 0 0 0,0 1 0 0 0,-13 5 0 0 0,-12 2 0 0 0,1 1 0 0 0,-1 0 0 0 0,0 1 0 0 0,1 0 0 0 0,-1 1 0 0 0,1 0 0 0 0,-1 0 0 0 0,12 2 0 0 0,14-2 0 0 0,-25 3 0 0 0,1-1 0 0 0,-1-1 0 0 0,12 0 0 0 0,-6 0 0 0 0,24-5 0 0 0,-32 3 0 0 0,-1 1 0 0 0,1 0 0 0 0,-1 0 0 0 0,13 1 0 0 0,91 2 0 0 0,-105-2 0 0 0,-1 0 0 0 0,1-1 0 0 0,-1 0 0 0 0,0 0 0 0 0,9-2 0 0 0,18-4 0 0 0,107-6 0 0 0,-70 0 0 0 0,-1 7 0 0 0,-34 5 0 0 0,12 10 0 0 0,27-3 0 0 0,-59-5 0 0 0,20 2 0 0 0,-20-3 0 0 0,25 5 0 0 0,-33-3 0 0 0,1 0 0 0 0,-1 0 0 0 0,0 1 0 0 0,9 5 0 0 0,-10-5 0 0 0,1 0 0 0 0,0 0 0 0 0,-1-1 0 0 0,1 1 0 0 0,10 1 0 0 0,-1 0 0 0 0,-12-3 0 0 0,-1 0 0 0 0,1-1 0 0 0,0 1 0 0 0,-1-1 0 0 0,1 1 0 0 0,0-1 0 0 0,-1 0 0 0 0,1 0 0 0 0,0 0 0 0 0,0-1 0 0 0,4 0 0 0 0,-1 1 0 0 0,0 0 0 0 0,0 1 0 0 0,1-1 0 0 0,-1 1 0 0 0,0 1 0 0 0,0-1 0 0 0,0 1 0 0 0,8 4 0 0 0,1-1 0 0 0,0-1 0 0 0,1 0 0 0 0,-1-1 0 0 0,0-1 0 0 0,1 0 0 0 0,22-1 0 0 0,8-6 0 0 0,-27 2 0 0 0,-17 3 0 0 0,0-1 0 0 0,0 1 0 0 0,-1-1 0 0 0,1 1 0 0 0,0 0 0 0 0,0 0 0 0 0,0 0 0 0 0,0 0 0 0 0,3 0 0 0 0,0 1 0 0 0,1-1 0 0 0,-1 1 0 0 0,1-1 0 0 0,-1 0 0 0 0,1-1 0 0 0,0 1 0 0 0,9-3 0 0 0,-9 2 0 0 0,44-7 0 0 0,-46 8 0 0 0,0 0 0 0 0,0 0 0 0 0,0 0 0 0 0,0 0 0 0 0,0 0 0 0 0,8 2 0 0 0,13 1 0 0 0,39 5 0 0 0,-60-8 0 0 0,0 0 0 0 0,-1-1 0 0 0,1 1 0 0 0,0-1 0 0 0,-1 1 0 0 0,1-1 0 0 0,-1 0 0 0 0,0-1 0 0 0,1 1 0 0 0,-1-1 0 0 0,0 1 0 0 0,1-1 0 0 0,4-4 0 0 0,9 0 0 0 0,-15 6 0 0 0,-1-1 0 0 0,0 1 0 0 0,1 0 0 0 0,-1-1 0 0 0,1 1 0 0 0,-1-1 0 0 0,1 1 0 0 0,-1-1 0 0 0,0 0 0 0 0,0 0 0 0 0,1 0 0 0 0,1-1 0 0 0,4-2 11 0 0,-6 3-9 0 0,-1 1 0 0 0,1 0 0 0 0,-1-1 0 0 0,1 1 0 0 0,0 0 0 0 0,-1-1 0 0 0,1 1 0 0 0,-1-1 0 0 0,1 1 0 0 0,-1-1 0 0 0,1 1 0 0 0,-1-1 0 0 0,1 1 0 0 0,-1-1 0 0 0,1 1 1 0 0,-1-1-1 0 0,0 1 0 0 0,1-1 0 0 0,-1 0 0 0 0,0 0 0 0 0,1-2 3 0 0,0 0 0 0 0,0-1 1 0 0,0 1-1 0 0,-1 0 0 0 0,1-1 1 0 0,-1 1-1 0 0,0 0 0 0 0,0-1 1 0 0,0 1-1 0 0,0 0 0 0 0,-1-1 1 0 0,1 1-1 0 0,-2-4 0 0 0,1 6-3 0 0,1 1 0 0 0,0-1 1 0 0,0 1-1 0 0,0-1 0 0 0,-1 1 0 0 0,1 0 0 0 0,0-1 0 0 0,0 1 0 0 0,-1 0 0 0 0,1-1 0 0 0,0 1 0 0 0,-1 0 0 0 0,1 0 0 0 0,0-1 0 0 0,-1 1 0 0 0,1 0 1 0 0,-1 0-1 0 0,1-1 0 0 0,0 1 0 0 0,-1 0 0 0 0,1 0 0 0 0,-1 0 0 0 0,1 0 0 0 0,-1 0 0 0 0,1 0 0 0 0,0 0 0 0 0,-1 0 0 0 0,1 0 0 0 0,-1 0 0 0 0,1 0 1 0 0,-1 0-1 0 0,1 0 0 0 0,-1 0 0 0 0,1 0 0 0 0,0 0 0 0 0,-1 0 0 0 0,1 0 0 0 0,-1 1 0 0 0,1-1 0 0 0,0 0 0 0 0,-1 0 0 0 0,1 1 0 0 0,0-1 1 0 0,-1 0-1 0 0,1 0 0 0 0,0 1 0 0 0,-1-1 0 0 0,1 0 0 0 0,0 1 0 0 0,-1-1 0 0 0,1 0 0 0 0,0 1 0 0 0,0-1 0 0 0,-1 1 0 0 0,-15 26-444 0 0,14-25 252 0 0,-7 17-2848 0 0,0 6-1078 0 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1:12:33.374"/>
    </inkml:context>
    <inkml:brush xml:id="br0">
      <inkml:brushProperty name="width" value="0.1" units="cm"/>
      <inkml:brushProperty name="height" value="0.1" units="cm"/>
      <inkml:brushProperty name="color" value="#F4F91B"/>
    </inkml:brush>
  </inkml:definitions>
  <inkml:trace contextRef="#ctx0" brushRef="#br0">1 284 2471 0 0,'1'-3'244'0'0,"1"0"0"0"0,-1-1 0 0 0,1 1-1 0 0,0 0 1 0 0,0 0 0 0 0,0 0 0 0 0,0 1-1 0 0,1-1 1 0 0,-1 0 0 0 0,1 1-1 0 0,0 0 1 0 0,-1-1 0 0 0,1 1 0 0 0,4-2-1 0 0,-5 3-54 0 0,1-1 0 0 0,0 1 0 0 0,0-1 0 0 0,0 1-1 0 0,1 0 1 0 0,-1 0 0 0 0,0 0 0 0 0,0 1-1 0 0,1-1 1 0 0,-1 1 0 0 0,4 0 0 0 0,-6 0-152 0 0,1-1 0 0 0,-1 1 0 0 0,0 0 0 0 0,1-1 0 0 0,-1 1 0 0 0,1-1 0 0 0,-1 1 0 0 0,0-1 0 0 0,1 0 0 0 0,0 0 0 0 0,0 0-2 0 0,-1 0 1 0 0,0 0 0 0 0,1 1-1 0 0,-1-1 1 0 0,1 0-1 0 0,-1 1 1 0 0,1-1 0 0 0,0 1-1 0 0,-1 0 1 0 0,3-1-1 0 0,7 3 171 0 0,-10-2-175 0 0,0 0-1 0 0,0 0 1 0 0,1 1-1 0 0,-1-1 1 0 0,0 0-1 0 0,0 0 1 0 0,0 0-1 0 0,0 0 1 0 0,0 0-1 0 0,0-1 1 0 0,0 1-1 0 0,1 0 1 0 0,-1 0-1 0 0,0-1 1 0 0,0 1-1 0 0,0-1 1 0 0,0 1-1 0 0,0-1 1 0 0,1 0-1 0 0,11-7 172 0 0,1 1 0 0 0,0 0 1 0 0,1 1-1 0 0,20-6 0 0 0,-2 1-21 0 0,-27 9-181 0 0,1 1 0 0 0,-1-1 0 0 0,1 2 0 0 0,-1-1 0 0 0,9 1 0 0 0,7-2 0 0 0,26 4 0 0 0,-27-4 0 0 0,-16 2 0 0 0,1-1 0 0 0,-1 0 0 0 0,1 0 0 0 0,9-3 0 0 0,-8 3 0 0 0,-1 0 0 0 0,1 0 0 0 0,0 0 0 0 0,0 0 0 0 0,13 2 0 0 0,10-1 0 0 0,110-19 0 0 0,-18 2 0 0 0,-105 15 13 0 0,-1-1 0 0 0,1 0 0 0 0,0-1 0 0 0,23-9-1 0 0,-18 6-12 0 0,34-8 0 0 0,39 5 0 0 0,-83 8 0 0 0,0 1 0 0 0,1 0 0 0 0,12 1 0 0 0,-9 1 0 0 0,9-2 0 0 0,-12 1 0 0 0,0 0 0 0 0,24 3 0 0 0,-1 1 0 0 0,-25-3 0 0 0,1 0 0 0 0,-1 1 0 0 0,0 0 0 0 0,13 4 0 0 0,-14-3 0 0 0,1 0 0 0 0,0-1 0 0 0,0-1 0 0 0,-1 0 0 0 0,1 0 0 0 0,0-1 0 0 0,11-1 0 0 0,-5 0 0 0 0,-1 1 0 0 0,21 3 0 0 0,-27-2 0 0 0,1-1 0 0 0,-1 0 0 0 0,1 0 0 0 0,-1-1 0 0 0,1-1 0 0 0,-1 1 0 0 0,13-5 0 0 0,-10 3 0 0 0,0 1 0 0 0,0 1 0 0 0,1 1 0 0 0,-1-1 0 0 0,22 4 0 0 0,13 0 0 0 0,-32-3 0 0 0,14 0 0 0 0,49 5 0 0 0,-62-3 0 0 0,32-1 0 0 0,-13-1 0 0 0,58-2 0 0 0,20 2 0 0 0,10 16 0 0 0,-93-16 0 0 0,-25-1 0 0 0,0 1 0 0 0,0 0 0 0 0,0 1 0 0 0,10 1 0 0 0,76 12 0 0 0,-19-8 0 0 0,-54-1 844 0 0,34 11 0 0 0,-45-13-781 0 0,36 7-888 0 0,-33-8 513 0 0,-1 0 1 0 0,16 5 0 0 0,-10-2 311 0 0,0 0 0 0 0,0-1 0 0 0,1-1 0 0 0,-1-1 0 0 0,1 0 0 0 0,17-1 0 0 0,23 5 0 0 0,-33-2 0 0 0,-7-3 0 0 0,-1 0 0 0 0,27-1 0 0 0,39-4 0 0 0,-60 3 0 0 0,-19 2 0 0 0,1-1 0 0 0,0 0 0 0 0,-1 0 0 0 0,1-1 0 0 0,6 0 0 0 0,9-4 380 0 0,0 1-1 0 0,39-2 1 0 0,-25 1-1339 0 0,-25 4 937 0 0,0 0 0 0 0,-1 0 0 0 0,1 1 0 0 0,0-1 0 0 0,15 3 0 0 0,-9-1 22 0 0,0 0 0 0 0,0 0 0 0 0,21-4 0 0 0,-16 2 0 0 0,49 0 0 0 0,-34 1 0 0 0,42-6 0 0 0,-53 5 0 0 0,0 0 0 0 0,0 1 0 0 0,25 3 0 0 0,-19-1 0 0 0,31-1 0 0 0,20-3 0 0 0,65-6 0 0 0,-135 6 0 0 0,45-3 0 0 0,27 0 0 0 0,-59 3 0 0 0,18-2 0 0 0,-16 1 0 0 0,0 1 0 0 0,27 2 0 0 0,-33 0 0 0 0,-1-2 0 0 0,1 1 0 0 0,-1-2 0 0 0,0-1 0 0 0,33-10 0 0 0,2 0 0 0 0,-35 8 0 0 0,-15 5 0 0 0,1 0 0 0 0,-1 0 0 0 0,0 0 0 0 0,0 0 0 0 0,0 0 0 0 0,7 0 0 0 0,101-10 0 0 0,-42 5 0 0 0,-46 5 0 0 0,-1 1 0 0 0,23 3 0 0 0,-37-2 0 0 0,10 1 0 0 0,-14-1 0 0 0,1 0 0 0 0,-1-1 0 0 0,1 0 0 0 0,0 0 0 0 0,8-1 0 0 0,3 0 0 0 0,-1 0 0 0 0,1 1 0 0 0,0 1 0 0 0,-1 0 0 0 0,24 6 0 0 0,-20-4 0 0 0,0 0 0 0 0,0-2 0 0 0,22 0 0 0 0,-21-2 0 0 0,-7 1 0 0 0,1-1 0 0 0,-1-1 0 0 0,16-3 0 0 0,-26 4 0 0 0,4-1 0 0 0,-1 0 0 0 0,0 0 0 0 0,1 1 0 0 0,0 0 0 0 0,-1 0 0 0 0,1 0 0 0 0,0 1 0 0 0,-1 0 0 0 0,1 1 0 0 0,0-1 0 0 0,6 2 0 0 0,27 8 0 0 0,-35-10 0 0 0,0 1 0 0 0,0-1 0 0 0,0 1 0 0 0,0-1 0 0 0,0-1 0 0 0,0 1 0 0 0,0-1 0 0 0,1 0 0 0 0,-1 0 0 0 0,6-3 0 0 0,-7 3 0 0 0,0 0 0 0 0,0 0 0 0 0,1 1 0 0 0,-1 0 0 0 0,0-1 0 0 0,0 1 0 0 0,0 1 0 0 0,0-1 0 0 0,0 1 0 0 0,6 1 0 0 0,-9-2 0 0 0,1 0 0 0 0,0 0 0 0 0,-1 0 0 0 0,1 0 0 0 0,0 0 0 0 0,-1-1 0 0 0,1 1 0 0 0,0 0 0 0 0,-1-1 0 0 0,3 0 0 0 0,-2 0 0 0 0,-1 1 0 0 0,0-1 0 0 0,1 1 0 0 0,-1 0 0 0 0,0-1 0 0 0,1 1 0 0 0,-1 0 0 0 0,0 0 0 0 0,1 0 0 0 0,-1 0 0 0 0,2 0 0 0 0,-2 0 0 0 0,-1 0 0 0 0,0 0 0 0 0,1 0 0 0 0,-1 0 0 0 0,0 0 0 0 0,0 0 0 0 0,1 0 0 0 0,-1 0 0 0 0,0 0 0 0 0,1 0 0 0 0,-1 0 0 0 0,0 0 0 0 0,1 0 0 0 0,-1 0 0 0 0,0 0 0 0 0,0 0 0 0 0,1 0 0 0 0,-1-1 0 0 0,0 1 0 0 0,1 0 0 0 0,-1 0 0 0 0,0 0 0 0 0,0-1 0 0 0,0 1 0 0 0,1 0 0 0 0,-1 0 0 0 0,0-1 0 0 0,0 1 0 0 0,0 0 0 0 0,1 0 0 0 0,-1-1 0 0 0,0 1 0 0 0,0-1 0 0 0,4-12 0 0 0,-2 4 0 0 0,-2 9 0 0 0,0 0 0 0 0,0-1 0 0 0,0 1 0 0 0,0 0 0 0 0,0 0 0 0 0,0 0 0 0 0,0 0 0 0 0,0 0 0 0 0,0 0 0 0 0,0 0 0 0 0,0-1 0 0 0,0 1 0 0 0,0 0 0 0 0,0 0 0 0 0,1 0 0 0 0,-1 0 0 0 0,0 0 0 0 0,0 0 0 0 0,0 0 0 0 0,0 0 0 0 0,0 0 0 0 0,0 0 0 0 0,0-1 0 0 0,0 1 0 0 0,1 0 0 0 0,-1 0 0 0 0,0 0 0 0 0,0 0 0 0 0,0 0 0 0 0,0 0 0 0 0,0 0 0 0 0,0 0 0 0 0,1 0 0 0 0,-1 0 0 0 0,0 0 0 0 0,0 0 0 0 0,0 0 0 0 0,0 0 0 0 0,0 0 0 0 0,0 0 0 0 0,1 0 0 0 0,-1 1 0 0 0,0-1 3 0 0,1 0-1 0 0,0 0 0 0 0,-1 0 0 0 0,1 0 1 0 0,0 1-1 0 0,-1-1 0 0 0,1 0 1 0 0,0 0-1 0 0,-1 0 0 0 0,1 0 0 0 0,-1 0 1 0 0,1-1-1 0 0,0 1 0 0 0,-1 0 1 0 0,1 0-1 0 0,0 0 0 0 0,-1 0 0 0 0,1-1 1 0 0,-1 1-1 0 0,1 0 0 0 0,-1-1 0 0 0,1 1 1 0 0,-1 0-1 0 0,1-1 0 0 0,-1 1 1 0 0,1-1-1 0 0,-1 1 0 0 0,1-1 0 0 0,-1 1 1 0 0,1-1-1 0 0,-1 1 0 0 0,0-1 1 0 0,1 1-1 0 0,-1-1 0 0 0,0 0 0 0 0,0 1 1 0 0,1-1-1 0 0,-1 1 0 0 0,0-1 0 0 0,0-1 1 0 0,0 1 0 0 0,1 0 1 0 0,-1 0-1 0 0,1 0 0 0 0,-1 0 1 0 0,1 0-1 0 0,0 1 0 0 0,-1-1 1 0 0,1 0-1 0 0,0 0 0 0 0,-1 0 1 0 0,1 1-1 0 0,0-1 1 0 0,0 0-1 0 0,1 0 0 0 0,3-3-3 0 0,-2 3 0 0 0,4 6 0 0 0,25 24 0 0 0,-30-27-1 0 0,1 1-1 0 0,-1 0 0 0 0,0-1 1 0 0,0 1-1 0 0,0 0 0 0 0,-1 0 0 0 0,1 0 1 0 0,0 0-1 0 0,-1 0 0 0 0,0 1 1 0 0,0-1-1 0 0,0 0 0 0 0,0 1 1 0 0,-1-1-1 0 0,1 0 0 0 0,-1 5 1 0 0,0 2-7 0 0,-1 0 0 0 0,0 0 0 0 0,-1 0 0 0 0,-3 10 0 0 0,1 0 4 0 0,-4 7 2 0 0,6-21-33 0 0,0 0 1 0 0,0-1-1 0 0,1 1 1 0 0,0 0-1 0 0,0 0 1 0 0,0 0-1 0 0,1 10 1 0 0,1-5-304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8:41.783"/>
    </inkml:context>
    <inkml:brush xml:id="br0">
      <inkml:brushProperty name="width" value="0.1" units="cm"/>
      <inkml:brushProperty name="height" value="0.1" units="cm"/>
      <inkml:brushProperty name="color" value="#E71224"/>
    </inkml:brush>
  </inkml:definitions>
  <inkml:trace contextRef="#ctx0" brushRef="#br0">692 29 25919 0 0,'-92'-2'2784'0'0,"-19"-4"-2311"0"0,-172-15 599 0 0,260 21-913 0 0,17 1-127 0 0,2 0 64 0 0,-2 0 0 0 0,-1 0-62 0 0,-21 2 220 0 0,4-1-159 0 0,18-2 82 0 0,0 2-89 0 0,-20 4 1 0 0,6-1 7 0 0,0-3-46 0 0,15-2-21 0 0,-20 0-13 0 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1:12:35.272"/>
    </inkml:context>
    <inkml:brush xml:id="br0">
      <inkml:brushProperty name="width" value="0.1" units="cm"/>
      <inkml:brushProperty name="height" value="0.1" units="cm"/>
      <inkml:brushProperty name="color" value="#F4F91B"/>
    </inkml:brush>
  </inkml:definitions>
  <inkml:trace contextRef="#ctx0" brushRef="#br0">1 259 5407 0 0,'-1'-2'38'0'0,"1"0"0"0"0,0 1 0 0 0,0-1 0 0 0,1 0 0 0 0,-1 1 0 0 0,0-1 0 0 0,0 0-1 0 0,1 1 1 0 0,-1-1 0 0 0,1 0 0 0 0,-1 1 0 0 0,1-1 0 0 0,0 1 0 0 0,0-1 0 0 0,0 1-1 0 0,1-3 1 0 0,0 3 25 0 0,-1 1 0 0 0,0-1 0 0 0,1 0 0 0 0,-1 0 0 0 0,1 1 0 0 0,-1-1 0 0 0,1 1 0 0 0,-1-1 0 0 0,1 1 0 0 0,0 0 0 0 0,-1 0 0 0 0,1-1 0 0 0,0 1 0 0 0,-1 0 0 0 0,1 1 0 0 0,-1-1-1 0 0,1 0 1 0 0,1 1 0 0 0,89 2 552 0 0,-10 0-595 0 0,-56-2 329 0 0,1-1 0 0 0,31-4 0 0 0,20-1 1115 0 0,72 14-1005 0 0,-24 1-360 0 0,-104-10-97 0 0,118 1 50 0 0,42-4 33 0 0,-147 5-66 0 0,44 7-1 0 0,18 1-2 0 0,18 4-16 0 0,-59-5 0 0 0,51 6 0 0 0,-64-6-2 0 0,-36-7 4 0 0,0 0 0 0 0,0 0 0 0 0,1-1 1 0 0,-1 0-1 0 0,11 0 0 0 0,43-2 15 0 0,-28 1-8 0 0,1-2 0 0 0,-1 0 0 0 0,56-13 0 0 0,-69 9-8 0 0,298-68 62 0 0,-271 67-46 0 0,-3 1 38 0 0,76-22 1 0 0,6-4 8 0 0,-101 26-64 0 0,1 2 0 0 0,0 1 0 0 0,44 0 0 0 0,-35 2 0 0 0,-14 1 0 0 0,0 2 0 0 0,0 0 0 0 0,31 8 0 0 0,13 1 0 0 0,-32-6 0 0 0,-4-1 0 0 0,55 1 0 0 0,-37-5 0 0 0,72 10 0 0 0,-31 3 0 0 0,-44-5 0 0 0,0-2 0 0 0,1-2 0 0 0,66-3 0 0 0,-31-1 0 0 0,-6 0 0 0 0,150-14 54 0 0,-85-2-44 0 0,-71 6-10 0 0,40-7 0 0 0,-87 13 0 0 0,30-1 0 0 0,-10 1 0 0 0,93-6 0 0 0,3-4 0 0 0,-95 9 0 0 0,-25 3 0 0 0,0 0 0 0 0,29-8 0 0 0,137-40 0 0 0,-160 47 0 0 0,0 0 0 0 0,1 2 0 0 0,40 3 0 0 0,-11-1 0 0 0,181-15 0 0 0,-127 6 0 0 0,-67 5 0 0 0,5-2 0 0 0,1 3 0 0 0,0 2 0 0 0,85 10 0 0 0,-86-4 0 0 0,64 0 0 0 0,-85-6 0 0 0,67-2 0 0 0,-37-1 0 0 0,79-5 0 0 0,40-1 0 0 0,-128 9 0 0 0,47 0 0 0 0,137 0 0 0 0,-96-3 0 0 0,312 21 0 0 0,-273-9 0 0 0,1-12 0 0 0,-96-1 0 0 0,50 6 0 0 0,-113-1 0 0 0,1 0 0 0 0,28 5 0 0 0,16 2 0 0 0,-1-5 0 0 0,-26 0 0 0 0,0-2 0 0 0,1-1 0 0 0,-1-2 0 0 0,39-6 0 0 0,121-29 11 0 0,-190 37-6 0 0,-1-1 0 0 0,0 1 0 0 0,0 0 0 0 0,1-1-1 0 0,-1 1 1 0 0,0 0 0 0 0,1 0 0 0 0,-1 0 0 0 0,0 0 0 0 0,1 0 0 0 0,-1 0 0 0 0,0 0 0 0 0,1 1 0 0 0,-1-1-1 0 0,0 0 1 0 0,0 1 0 0 0,1-1 0 0 0,-1 1 0 0 0,0-1 0 0 0,0 1 0 0 0,0 0 0 0 0,0 0 0 0 0,0-1 0 0 0,0 1-1 0 0,2 1 1 0 0,-3 0-52 0 0,1-1-1 0 0,-1 1 1 0 0,1 0-1 0 0,-1 0 1 0 0,0-1-1 0 0,1 1 1 0 0,-1 0-1 0 0,0 0 0 0 0,0 0 1 0 0,0-1-1 0 0,-1 1 1 0 0,1 0-1 0 0,0 0 1 0 0,-1-1-1 0 0,1 1 1 0 0,-1 0-1 0 0,1-1 1 0 0,-2 3-1 0 0,-7 19-3811 0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1:14:49.965"/>
    </inkml:context>
    <inkml:brush xml:id="br0">
      <inkml:brushProperty name="width" value="0.1" units="cm"/>
      <inkml:brushProperty name="height" value="0.1" units="cm"/>
      <inkml:brushProperty name="color" value="#F4F91B"/>
    </inkml:brush>
  </inkml:definitions>
  <inkml:trace contextRef="#ctx0" brushRef="#br0">1 62 455 0 0,'2'33'5760'0'0,"7"-33"-5000"0"0,-4 1-760 0 0,-1 0 0 0 0,1-1 0 0 0,-1 0 0 0 0,1 0 0 0 0,0 0 0 0 0,-1 0 0 0 0,1 0 0 0 0,-1-1 0 0 0,1 0 0 0 0,-1 0 0 0 0,5-2 0 0 0,8-1 0 0 0,5 1 13 0 0,0 1 0 0 0,0 1 0 0 0,0 1 0 0 0,28 3-1 0 0,29 3-12 0 0,148-8 0 0 0,-157-2 0 0 0,63-7 0 0 0,-93 7 0 0 0,46 0 0 0 0,-17 1 0 0 0,56 5 0 0 0,-40 1 0 0 0,-41-2 0 0 0,77 12 0 0 0,-97-10 0 0 0,1-1 0 0 0,0-1 0 0 0,31-3 0 0 0,124-2 0 0 0,-155 3 0 0 0,33-4 0 0 0,-6 0 0 0 0,88 2 0 0 0,-91 3 0 0 0,53-1 0 0 0,145-22 0 0 0,-217 19 0 0 0,83-13 0 0 0,162-4 0 0 0,-72 34-97 0 0,-66-1 2258 0 0,-129-11-2131 0 0,96 1-1428 0 0,45 2 923 0 0,-37 1 342 0 0,-3-2 133 0 0,90-4 0 0 0,-150-4 0 0 0,10-1 0 0 0,0 2 0 0 0,92 6 0 0 0,-38 1 0 0 0,-24-1 0 0 0,-43 1 0 0 0,1 1 0 0 0,81 20 0 0 0,-100-18 0 0 0,1-1 0 0 0,1-2 0 0 0,45-1 0 0 0,-14 0 0 0 0,168 5-12 0 0,39 0-48 0 0,-17-9 60 0 0,2 6-2 0 0,193-4 15 0 0,-372-5 14 0 0,39-1-1 0 0,-38 5-26 0 0,68 2 0 0 0,86 6 0 0 0,58-9 0 0 0,-165 1 0 0 0,-19 1 0 0 0,-45 2 0 0 0,18-1 0 0 0,71-2 0 0 0,-95 0 0 0 0,18 0 0 0 0,34-7 32 0 0,140 9 0 0 0,-144 5-32 0 0,46 2 0 0 0,531-10 64 0 0,-643 2-64 0 0,-12-1 0 0 0,35 3 0 0 0,-42-1 0 0 0,1 0 0 0 0,23-3 0 0 0,6-1 0 0 0,364 9 0 0 0,-274-3 0 0 0,76-2 0 0 0,-79 2 0 0 0,-83 0 0 0 0,46 4 0 0 0,27 2 0 0 0,157-20 0 0 0,-274 10 0 0 0,54-4 36 0 0,76 1 0 0 0,35 6-36 0 0,-130-2 0 0 0,197-8 0 0 0,-149 7 0 0 0,12 2 0 0 0,-51-2 0 0 0,218 1 0 0 0,-197 1 1 0 0,103-3 62 0 0,-4-8-63 0 0,-8 2 0 0 0,169 0 0 0 0,-165 7 0 0 0,-137 1 0 0 0,215 7 0 0 0,-220-6 0 0 0,26-2 0 0 0,12 0 0 0 0,219 12 0 0 0,-116-11 64 0 0,107 1-16 0 0,-138-2-32 0 0,203 10-16 0 0,-193-5 0 0 0,-84-2 0 0 0,37-2 0 0 0,124-2 48 0 0,-114 4-32 0 0,-38-1-3 0 0,63-2 22 0 0,-59 3-23 0 0,20-2 48 0 0,33 1-60 0 0,118-2 0 0 0,-22 3 64 0 0,-22 5-64 0 0,-58-7 0 0 0,-9-5 0 0 0,59 2 0 0 0,31 5 0 0 0,-167 1 0 0 0,120 0 0 0 0,-115-7 15 0 0,71 0 34 0 0,-13 3-49 0 0,-39-1 0 0 0,16 1 0 0 0,91 1 0 0 0,-56 2 0 0 0,-54-2 0 0 0,17 0 0 0 0,-70 1 0 0 0,28-2 0 0 0,14-1 0 0 0,163 6 0 0 0,-65-4 0 0 0,-65-2 0 0 0,-52 2 0 0 0,109 3 0 0 0,-103-4 0 0 0,-39 0 0 0 0,1 1 0 0 0,0 0 0 0 0,21 4 0 0 0,-15-2 0 0 0,0 0 0 0 0,36-1 0 0 0,9 0 0 0 0,66 1 0 0 0,-71-3 0 0 0,67-3 0 0 0,-6 4 0 0 0,58 0 0 0 0,2 4 56 0 0,-126-1-48 0 0,-31-3-8 0 0,25-3 0 0 0,-26 1 0 0 0,27 2 0 0 0,-18 0 0 0 0,46-6 0 0 0,11 1 0 0 0,-48 3 0 0 0,-24 1 0 0 0,0 1 0 0 0,0 0 0 0 0,21 4 0 0 0,-19-2 0 0 0,1 0 0 0 0,24-1 0 0 0,15 0 0 0 0,31 0 0 0 0,0 0 0 0 0,-80-1 0 0 0,0 0 0 0 0,-1-1 0 0 0,13-2 0 0 0,18 0 0 0 0,56-1-114 0 0,-47 2-65 0 0,63 4-1 0 0,1-1 525 0 0,-59-2-193 0 0,-32 2-152 0 0,28 5 0 0 0,-33-3 0 0 0,-1-1 0 0 0,1-1 0 0 0,23-1 0 0 0,-23 0 0 0 0,26 2 0 0 0,-3 0 0 0 0,34 2 0 0 0,-51-1 0 0 0,1-2 0 0 0,29-2 0 0 0,-42 1 0 0 0,0 0 0 0 0,0 1 0 0 0,12 1 0 0 0,18 2 0 0 0,115 3 0 0 0,-63 3 0 0 0,107-3 0 0 0,-174-5 0 0 0,34-4 0 0 0,-11 1 0 0 0,-21 0 0 0 0,-2 1 0 0 0,41 4 0 0 0,-14 7 0 0 0,14 1 0 0 0,100-1 0 0 0,8-20 64 0 0,-147 4-64 0 0,-25 4 0 0 0,0 0 0 0 0,1 0 0 0 0,-1 0 0 0 0,0 1 0 0 0,1-1 0 0 0,-1 1 0 0 0,1 0 0 0 0,-1 0 0 0 0,0 0 0 0 0,7 2 0 0 0,-9-2-1 0 0,0 1 0 0 0,1 0 0 0 0,-1-1-1 0 0,0 1 1 0 0,1 0 0 0 0,-1 0 0 0 0,0 0-1 0 0,0 0 1 0 0,0 0 0 0 0,0 0 0 0 0,0 0-1 0 0,0 1 1 0 0,0-1 0 0 0,0 0-1 0 0,0 0 1 0 0,-1 1 0 0 0,1-1 0 0 0,0 0-1 0 0,-1 1 1 0 0,1-1 0 0 0,0 3 0 0 0,0 3-9 0 0,0 1 0 0 0,0-1 0 0 0,0 10 0 0 0,0-3 5 0 0,1 13 5 0 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1:15:22.540"/>
    </inkml:context>
    <inkml:brush xml:id="br0">
      <inkml:brushProperty name="width" value="0.1" units="cm"/>
      <inkml:brushProperty name="height" value="0.1" units="cm"/>
      <inkml:brushProperty name="color" value="#F4F91B"/>
    </inkml:brush>
  </inkml:definitions>
  <inkml:trace contextRef="#ctx0" brushRef="#br0">0 3 2527 0 0,'22'5'510'0'0,"40"2"-1"0"0,-56-7-664 0 0,79 4 1512 0 0,-74-4-1259 0 0,0-1 0 0 0,0 0 0 0 0,0-1 0 0 0,0 0 0 0 0,17-5-1 0 0,-22 5-49 0 0,0 1-1 0 0,-1 0 0 0 0,1 0 0 0 0,0 1 0 0 0,0-1 0 0 0,0 2 1 0 0,0-1-1 0 0,10 2 0 0 0,14 0 2260 0 0,-38-4-2119 0 0,3 1-188 0 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1:15:22.957"/>
    </inkml:context>
    <inkml:brush xml:id="br0">
      <inkml:brushProperty name="width" value="0.1" units="cm"/>
      <inkml:brushProperty name="height" value="0.1" units="cm"/>
      <inkml:brushProperty name="color" value="#F4F91B"/>
    </inkml:brush>
  </inkml:definitions>
  <inkml:trace contextRef="#ctx0" brushRef="#br0">711 0 6335 0 0,'-28'3'104'0'0,"-28"0"472"0"0,-30 6-576 0 0,-176-6 151 0 0,143-5-99 0 0,83 2-34 0 0,6-1-242 0 0,-51 6-1 0 0,68-4-2195 0 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1:15:49.355"/>
    </inkml:context>
    <inkml:brush xml:id="br0">
      <inkml:brushProperty name="width" value="0.1" units="cm"/>
      <inkml:brushProperty name="height" value="0.1" units="cm"/>
      <inkml:brushProperty name="color" value="#F4F91B"/>
    </inkml:brush>
  </inkml:definitions>
  <inkml:trace contextRef="#ctx0" brushRef="#br0">0 45 2959 0 0,'3'0'32'0'0,"1"0"-1"0"0,-1-1 0 0 0,0 1 0 0 0,0-1 0 0 0,0 0 1 0 0,0 0-1 0 0,0 0 0 0 0,-1 0 0 0 0,6-3 0 0 0,19 3 1300 0 0,-5-2-596 0 0,37-2-1 0 0,-52 5-606 0 0,0-1 1 0 0,-1 0-1 0 0,1-1 0 0 0,-1 1 0 0 0,11-5 0 0 0,-12 4-13 0 0,0 0 0 0 0,0 0 0 0 0,1 1 0 0 0,-1-1 0 0 0,1 1 0 0 0,0 1-1 0 0,8-1 1 0 0,11-1 373 0 0,-21 2-421 0 0,-1-1 1 0 0,1 1-1 0 0,-1 0 1 0 0,1 0-1 0 0,-1 0 1 0 0,5 1-1 0 0,1-1 61 0 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1:15:50.901"/>
    </inkml:context>
    <inkml:brush xml:id="br0">
      <inkml:brushProperty name="width" value="0.1" units="cm"/>
      <inkml:brushProperty name="height" value="0.1" units="cm"/>
      <inkml:brushProperty name="color" value="#F4F91B"/>
    </inkml:brush>
  </inkml:definitions>
  <inkml:trace contextRef="#ctx0" brushRef="#br0">0 273 8807 0 0,'0'0'680'0'0,"16"-3"-216"0"0,42 0-7 0 0,-29 1-97 0 0,32-4-1 0 0,-21 2-166 0 0,-28 3-157 0 0,0 0 1 0 0,16-4-1 0 0,12-4 89 0 0,44-4 0 0 0,-31 6-21 0 0,-8 0 310 0 0,71-20-1 0 0,-107 24-358 0 0,1 2 1 0 0,-1-1-1 0 0,14 0 1 0 0,-14 2-28 0 0,1-1 1 0 0,-1 0-1 0 0,12-4 1 0 0,-10 2-12 0 0,-1 1 1 0 0,1 1-1 0 0,14-1 0 0 0,-14 1 26 0 0,1 0 0 0 0,15-4-1 0 0,-5 0 50 0 0,0 2 0 0 0,27-2 0 0 0,7 0 232 0 0,-12 4-178 0 0,-5 1-78 0 0,42-3 9 0 0,-8-1-54 0 0,-58 4-20 0 0,-1 0 1 0 0,0-1-1 0 0,0 0 0 0 0,1-1 1 0 0,-1-1-1 0 0,0 0 1 0 0,0-1-1 0 0,19-8 0 0 0,-29 9 4 0 0,0 2-1 0 0,0-1 0 0 0,-1 0 1 0 0,2 1-1 0 0,-1 0 1 0 0,0 0-1 0 0,0 0 0 0 0,0 0 1 0 0,8 0-1 0 0,-7 1-6 0 0,0-1 0 0 0,-1 0 0 0 0,1 0 0 0 0,0 0 0 0 0,-1-1 0 0 0,1 0 0 0 0,5-2 0 0 0,13-6 0 0 0,-7 6 0 0 0,-11 2 0 0 0,1 0 0 0 0,-1 1 0 0 0,1 0 0 0 0,0 0 0 0 0,0 0 0 0 0,10 0 0 0 0,-11 1 0 0 0,-1 0 0 0 0,1-1 0 0 0,0 0 0 0 0,0 0 0 0 0,-1 0 0 0 0,1 0 0 0 0,6-3 0 0 0,-6 1 0 0 0,0 2 0 0 0,0-1 0 0 0,0 1 0 0 0,1-1 0 0 0,-1 1 0 0 0,7 0 0 0 0,47 0 0 0 0,-28-1 0 0 0,55 6 0 0 0,-33 1 0 0 0,26 4 0 0 0,-64-7 0 0 0,0-1 0 0 0,28-1 0 0 0,-25 0 0 0 0,28 2 0 0 0,-27 0 0 0 0,31-2 0 0 0,-35 0 0 0 0,0 0 0 0 0,0 1 0 0 0,25 4 0 0 0,14 1 0 0 0,-8-1 0 0 0,210 27 0 0 0,-207-33 0 0 0,-36-1 0 0 0,0 2 0 0 0,20 1 0 0 0,69 6 0 0 0,-39-4 0 0 0,-43-2 11 0 0,0-2-1 0 0,26-3 1 0 0,-8 0 11 0 0,107-10-12 0 0,-71 11-10 0 0,-20 2 0 0 0,-34 0 0 0 0,33 5 0 0 0,4 0 0 0 0,145-3 0 0 0,-144-5 0 0 0,-7 0 0 0 0,49-4 0 0 0,47 4 0 0 0,-111 3 0 0 0,-23 0 0 0 0,0 0 0 0 0,-1 2 0 0 0,1-1 0 0 0,13 4 0 0 0,9 0 0 0 0,0 0 0 0 0,0-3 0 0 0,50-3 0 0 0,-12 0 0 0 0,-56 2 0 0 0,-1-2 0 0 0,18-3 0 0 0,23-3 0 0 0,-37 7 0 0 0,26-7 0 0 0,-1 1 0 0 0,14 0 0 0 0,97 1 0 0 0,-90 8 0 0 0,0-2 0 0 0,90-11 0 0 0,-104 1 0 0 0,-21 4 0 0 0,1 1 0 0 0,41 0 0 0 0,-40 3 18 0 0,-21 1-7 0 0,1 1 1 0 0,-1 0 0 0 0,14 2-1 0 0,-2 1-11 0 0,16 4 0 0 0,-30-5 0 0 0,0 0 0 0 0,20 2 0 0 0,0-1 0 0 0,85 9 0 0 0,-3 0 0 0 0,-66-6 0 0 0,-1-1 0 0 0,76-3 0 0 0,-89-3 0 0 0,0 2 0 0 0,-1 0 0 0 0,48 9 0 0 0,-52-2 0 0 0,11 1 0 0 0,7-2 0 0 0,48 14 0 0 0,-54-11 0 0 0,76 10 0 0 0,-70-14 0 0 0,-27-4 0 0 0,29 2 0 0 0,5 0 0 0 0,-37-2 0 0 0,1-1 0 0 0,24-2 0 0 0,53-4 0 0 0,-74 5 0 0 0,0 1 0 0 0,0 1 0 0 0,20 5 0 0 0,-24-4 0 0 0,33 9 0 0 0,-32-8 0 0 0,30 5 0 0 0,81 0 0 0 0,-76-9 0 0 0,-40-1 0 0 0,1 1 0 0 0,-1 0 0 0 0,15 2 0 0 0,-12 0 0 0 0,0-1 0 0 0,14 0 0 0 0,-18-2 0 0 0,0 1 0 0 0,0 1 0 0 0,0 0 0 0 0,0 0 0 0 0,15 5 0 0 0,-21-5 0 0 0,0 0 0 0 0,0-1 0 0 0,0 1 0 0 0,0-1 0 0 0,1 0 0 0 0,4 0 0 0 0,-4-1 0 0 0,0 1 0 0 0,0 0 0 0 0,0 1 0 0 0,7 0 0 0 0,-10 0 0 0 0,0-1 0 0 0,-1 0 0 0 0,1 0 0 0 0,0 0 0 0 0,-1 0 0 0 0,1 0 0 0 0,-1 0 0 0 0,1 0 0 0 0,3-2 0 0 0,-4 2 0 0 0,1-1 0 0 0,0 1 0 0 0,-1 0 0 0 0,1 0 0 0 0,0-1 0 0 0,-1 1 0 0 0,1 0 0 0 0,0 0 0 0 0,0 1 0 0 0,2 0 0 0 0,-2-1 0 0 0,0 0 0 0 0,0 0 0 0 0,0 0 0 0 0,0-1 0 0 0,0 1 0 0 0,0 0 0 0 0,0-1 0 0 0,0 1 0 0 0,0-1 0 0 0,-1 0 0 0 0,1 1 0 0 0,0-1 0 0 0,0 0 0 0 0,-1 0 0 0 0,1 0 0 0 0,-1 0 0 0 0,1-1 0 0 0,-1 1 0 0 0,1 0 0 0 0,-1-1 0 0 0,0 1 0 0 0,1-1 0 0 0,1-2 0 0 0,2-2 0 0 0,-14 38 0 0 0,-14 27-598 0 0,13-37-60 0 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1:15:57.099"/>
    </inkml:context>
    <inkml:brush xml:id="br0">
      <inkml:brushProperty name="width" value="0.1" units="cm"/>
      <inkml:brushProperty name="height" value="0.1" units="cm"/>
      <inkml:brushProperty name="color" value="#F4F91B"/>
    </inkml:brush>
  </inkml:definitions>
  <inkml:trace contextRef="#ctx0" brushRef="#br0">6 38 2183 0 0,'0'0'12'0'0,"-1"1"-1"0"0,1-1 1 0 0,-1 0-1 0 0,1 0 1 0 0,0 1-1 0 0,0-1 1 0 0,-1 0-1 0 0,1 0 1 0 0,0 1-1 0 0,-1-1 0 0 0,1 0 1 0 0,0 1-1 0 0,0-1 1 0 0,0 0-1 0 0,-1 1 1 0 0,1-1-1 0 0,0 0 1 0 0,0 1-1 0 0,0-1 1 0 0,0 1-1 0 0,0-1 0 0 0,0 0 1 0 0,-1 1-1 0 0,1-1 1 0 0,0 1-1 0 0,0-1 1 0 0,0 0-1 0 0,1 1 1 0 0,-1-1-1 0 0,0 1 1 0 0,1 13 1467 0 0,0-11-1307 0 0,0 1 40 0 0,0-1-1 0 0,1 1 0 0 0,-1-1 1 0 0,1 0-1 0 0,-1 1 0 0 0,4 4 1 0 0,-4-7-147 0 0,0-1 0 0 0,0 1 0 0 0,0 0 0 0 0,0 0 0 0 0,0-1 0 0 0,0 1 0 0 0,0-1 0 0 0,0 1 0 0 0,0-1 0 0 0,0 1 0 0 0,0-1 0 0 0,0 0 0 0 0,0 1 0 0 0,1-1 0 0 0,-1 0 0 0 0,0 0 0 0 0,0 0 0 0 0,0 0 0 0 0,0 0 0 0 0,1 0 0 0 0,-1 0 0 0 0,0 0 0 0 0,0 0 0 0 0,2-1 0 0 0,23-1 837 0 0,-23 2-795 0 0,0 0 0 0 0,0 0 0 0 0,0 0 0 0 0,1 0 0 0 0,-1-1-1 0 0,0 1 1 0 0,0-1 0 0 0,5-2 0 0 0,-6 3-69 0 0,9-6 309 0 0,1 1 0 0 0,1 1 0 0 0,-1 0-1 0 0,24-4 1 0 0,14 3 32 0 0,1 3 0 0 0,59 5 0 0 0,60-2-72 0 0,-38-20-4 0 0,-32 4-163 0 0,-79 12-114 0 0,14-2-20 0 0,0 2 1 0 0,0 1 0 0 0,57 5 0 0 0,149 12 57 0 0,-116-7-64 0 0,71-14 0 0 0,-112 2 0 0 0,-57 3 0 0 0,3 0 0 0 0,54 3 0 0 0,141 18 0 0 0,-200-18 0 0 0,1 1 0 0 0,0-2 0 0 0,0-1 0 0 0,0-1 0 0 0,32-5 0 0 0,20-3-1 0 0,-16 3 13 0 0,5 0 3 0 0,0 3 0 0 0,89 6 0 0 0,-18 1-7 0 0,-117-4-8 0 0,53 1 0 0 0,-1-3 0 0 0,86-15 0 0 0,-107 9 0 0 0,0 3 0 0 0,54 0 0 0 0,104 12 0 0 0,-101-2 0 0 0,42 7 0 0 0,-50-6 0 0 0,-1 5 0 0 0,116 27 0 0 0,-81-18 0 0 0,-82-14 0 0 0,212 13 0 0 0,-246-18 0 0 0,0 0 0 0 0,27 7 0 0 0,-24-3 0 0 0,29 1 0 0 0,50 0 0 0 0,151 5 0 0 0,-214-12 0 0 0,63-10 0 0 0,-87 9 0 0 0,27 1 0 0 0,12-2 0 0 0,-42 1 0 0 0,0 1 0 0 0,0 0 0 0 0,0 1 0 0 0,0 0 0 0 0,0 1 0 0 0,0 0 0 0 0,16 4 0 0 0,4 0 0 0 0,-1-1 0 0 0,53 0 0 0 0,-46-3 0 0 0,43 6 0 0 0,-63-5 0 0 0,0 0 0 0 0,0-1 0 0 0,0-1 0 0 0,0 0 0 0 0,20-4 0 0 0,-30 3 0 0 0,0 1 0 0 0,0 0 0 0 0,0 0 0 0 0,1 1 0 0 0,10 2 0 0 0,23 2 0 0 0,-32-4 0 0 0,-1 0 0 0 0,1 0 0 0 0,-1 1 0 0 0,0 0 0 0 0,0 1 0 0 0,13 4 0 0 0,-12-3 0 0 0,0-1 0 0 0,0 0 0 0 0,1 0 0 0 0,12 1 0 0 0,144 22 0 0 0,-74-9 0 0 0,-33-7 0 0 0,-10-1 0 0 0,65 3 0 0 0,-67-6 0 0 0,-35-4 0 0 0,0 0 0 0 0,-1-1 0 0 0,21-1 0 0 0,-14-1 0 0 0,0 1 0 0 0,1 1 0 0 0,-1 1 0 0 0,30 6 0 0 0,-39-7 0 0 0,0 0 0 0 0,1-1 0 0 0,-1 0 0 0 0,10-1 0 0 0,20-1 0 0 0,-1 1 0 0 0,-29 0 0 0 0,-1 1 0 0 0,1 0 0 0 0,0 0 0 0 0,-1 1 0 0 0,1 0 0 0 0,9 3 0 0 0,11 5 0 0 0,0-2 0 0 0,0-1 0 0 0,40 4 0 0 0,30-1 0 0 0,91 4 0 0 0,-120-14 0 0 0,142 6 0 0 0,-185-2 0 0 0,156 7 0 0 0,-134-9 0 0 0,-29-1 0 0 0,29-1 0 0 0,38-6 0 0 0,-38 4 0 0 0,62-11 0 0 0,-31 2 0 0 0,-22 5 0 0 0,-30 4 0 0 0,0 1 0 0 0,42 3 0 0 0,22 0 0 0 0,-79-1 0 0 0,-1 0 0 0 0,23 4 0 0 0,15 0 0 0 0,88-13 0 0 0,-83 4 0 0 0,-44 4 0 0 0,36-3 0 0 0,50 1 0 0 0,-67 6 0 0 0,0 2 0 0 0,32 8 0 0 0,-33-7 0 0 0,-23-5 0 0 0,0 0 0 0 0,0-1 0 0 0,11 0 0 0 0,15 0 0 0 0,-13 3 0 0 0,0-1 0 0 0,0-1 0 0 0,0-1 0 0 0,27-4 0 0 0,10-4 6 0 0,75-22-1 0 0,-55 16 48 0 0,-41 6-53 0 0,-20 6 0 0 0,27-10 0 0 0,-28 5 0 0 0,4-1 0 0 0,-10 7 0 0 0,-7 1 0 0 0,0-1 0 0 0,1 1 0 0 0,-1 0 0 0 0,1 0 0 0 0,-1 0 0 0 0,1 0 0 0 0,-1 0 0 0 0,1 0 0 0 0,-1 0 0 0 0,1 0 0 0 0,-1 0 0 0 0,2 1 0 0 0,-2 0 0 0 0,0 0 0 0 0,0 0 0 0 0,-1 0 0 0 0,1-1 0 0 0,0 1 0 0 0,-1 0 0 0 0,1 0 0 0 0,0 0 0 0 0,-1 0 0 0 0,0 0 0 0 0,1 1 0 0 0,-1-1 0 0 0,1 0 0 0 0,-1 0 0 0 0,0 0 0 0 0,0 0 0 0 0,0 0 0 0 0,0 0 0 0 0,0 1 0 0 0,0 0 0 0 0,-2 42 0 0 0,-1-28 0 0 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1:16:13.303"/>
    </inkml:context>
    <inkml:brush xml:id="br0">
      <inkml:brushProperty name="width" value="0.1" units="cm"/>
      <inkml:brushProperty name="height" value="0.1" units="cm"/>
      <inkml:brushProperty name="color" value="#F4F91B"/>
    </inkml:brush>
  </inkml:definitions>
  <inkml:trace contextRef="#ctx0" brushRef="#br0">0 254 1351 0 0,'1'1'7'0'0,"-1"1"0"0"0,1-1-1 0 0,-1 0 1 0 0,1 0 0 0 0,-1 0-1 0 0,1 1 1 0 0,0-1-1 0 0,-1 0 1 0 0,1 0 0 0 0,0 0-1 0 0,0 0 1 0 0,0 0 0 0 0,0 0-1 0 0,0-1 1 0 0,0 1 0 0 0,0 0-1 0 0,0 0 1 0 0,2 0-1 0 0,2 3 4 0 0,11-2 1418 0 0,14-6-310 0 0,-25 4-848 0 0,-1-1-78 0 0,0-1 0 0 0,0 1 0 0 0,1-1 0 0 0,-1 1 0 0 0,4-4 0 0 0,-4 3-2 0 0,1 0 0 0 0,-1 0 1 0 0,0 0-1 0 0,1 0 0 0 0,5 0 1 0 0,36-11 807 0 0,-23 5-765 0 0,-21 7-210 0 0,1 0 1 0 0,-1 0-1 0 0,1 0 1 0 0,-1 0-1 0 0,1 1 0 0 0,0-1 1 0 0,0 1-1 0 0,-1-1 1 0 0,6 1-1 0 0,1 0 41 0 0,-1 0 0 0 0,1-1 1 0 0,12-2-1 0 0,-13 1-23 0 0,1 1-1 0 0,0 0 1 0 0,11 0 0 0 0,-3 2 73 0 0,0-1 0 0 0,0 0 0 0 0,19-4 0 0 0,-29 3-63 0 0,-1 1 0 0 0,1 0 0 0 0,0 0 1 0 0,-1 1-1 0 0,1 0 0 0 0,-1 0 0 0 0,13 4 0 0 0,-10-2 20 0 0,-1-1 0 0 0,1-1 0 0 0,17 2 0 0 0,58 3 193 0 0,-78-6-256 0 0,1 1 0 0 0,-1 0 1 0 0,12 3-1 0 0,-13-3 1 0 0,0 1 1 0 0,0-1-1 0 0,0-1 0 0 0,0 1 1 0 0,0-1-1 0 0,0 1 1 0 0,0-1-1 0 0,6-1 1 0 0,39-2 0 0 0,-43 2-10 0 0,-1 1 0 0 0,0 0 0 0 0,1 0 0 0 0,-1 0 0 0 0,7 2 0 0 0,14 0 0 0 0,-12-2 3 0 0,-5 1 3 0 0,0-1 0 0 0,0 0 0 0 0,-1 0 1 0 0,1-1-1 0 0,0-1 0 0 0,-1 0 0 0 0,1 0 0 0 0,-1-1 0 0 0,10-4 0 0 0,-4 1-6 0 0,0 0 0 0 0,20-5 0 0 0,2 0 0 0 0,64-16 37 0 0,-18 5-10 0 0,-52 15-27 0 0,57-8 0 0 0,-37 7 0 0 0,-20-1 0 0 0,-26 7 0 0 0,0 0 0 0 0,-1 0 0 0 0,1 1 0 0 0,0 0 0 0 0,0 0 0 0 0,8-1 0 0 0,1 2 0 0 0,1 0 0 0 0,0-1 0 0 0,20-5 0 0 0,-10 3 0 0 0,7-2 0 0 0,-18 1 0 0 0,1 1 0 0 0,29-3 0 0 0,5-1 0 0 0,-36 6 0 0 0,1-1 0 0 0,16 2 0 0 0,-24 0 0 0 0,27 5 0 0 0,-27-3 0 0 0,0-1 0 0 0,0 0 0 0 0,0 0 0 0 0,8-1 0 0 0,150-1 0 0 0,-126 1 0 0 0,-29 1 0 0 0,1-1 0 0 0,0 0 0 0 0,0 0 0 0 0,0-1 0 0 0,10-3 0 0 0,-9 2 0 0 0,0 0 0 0 0,-1 1 0 0 0,16-1 0 0 0,-16 2 0 0 0,1-1 0 0 0,0 0 0 0 0,11-3 0 0 0,47-11 0 0 0,25-8 0 0 0,-78 19 0 0 0,1 1 0 0 0,-1 1 0 0 0,1 0 0 0 0,0 1 0 0 0,0 1 0 0 0,17 2 0 0 0,14 0 0 0 0,-24-1 0 0 0,0 2 0 0 0,0 0 0 0 0,32 10 0 0 0,-4-1 0 0 0,94 21 0 0 0,-141-32 0 0 0,0 1 0 0 0,-1 0 0 0 0,1 0 0 0 0,6 5 0 0 0,-8-5 0 0 0,0 0 0 0 0,0 0 0 0 0,0-1 0 0 0,1 1 0 0 0,-1-1 0 0 0,0 0 0 0 0,0 0 0 0 0,1 0 0 0 0,-1 0 0 0 0,1-1 0 0 0,3 1 0 0 0,-1 0 0 0 0,1-1 0 0 0,0 1 0 0 0,-1 1 0 0 0,12 3 0 0 0,18 3 0 0 0,-21-6 0 0 0,1 1 0 0 0,17 7 0 0 0,-19-6 0 0 0,1-1 0 0 0,-1 1 0 0 0,16 0 0 0 0,-6 2 0 0 0,-21-5 0 0 0,0 0 0 0 0,0 0 0 0 0,0 0 0 0 0,0 0 0 0 0,0-1 0 0 0,5 1 0 0 0,3 0 0 0 0,0 0 0 0 0,-1 1 0 0 0,1 0 0 0 0,-1 0 0 0 0,12 5 0 0 0,13 3 0 0 0,87 16 0 0 0,-67-16 0 0 0,38 4 0 0 0,-65-10 0 0 0,-1 1 0 0 0,38 11 0 0 0,-10-1 0 0 0,-34-10 0 0 0,13 4 0 0 0,0-2 0 0 0,55 4 0 0 0,-3-1 0 0 0,-54-5 0 0 0,41 0 0 0 0,71 7 0 0 0,-64-3 0 0 0,-41-6 0 0 0,157 9 0 0 0,-17-1 0 0 0,-151-8 0 0 0,35 4 0 0 0,116 7 0 0 0,17 3 0 0 0,-142-14 0 0 0,-13 0 0 0 0,62-4 0 0 0,29-2 0 0 0,12-1 0 0 0,6-5 2 0 0,-111 8 7 0 0,97-12 44 0 0,-14-3-53 0 0,-106 13 0 0 0,29-5 0 0 0,0 2 0 0 0,0 2 0 0 0,70 3 0 0 0,-49 2 0 0 0,-38-1 0 0 0,28 4 0 0 0,-19-1 0 0 0,72-4 0 0 0,20-10 0 0 0,45-1 0 0 0,47 6 0 0 0,-100 1 0 0 0,96 1 0 0 0,-188 4 0 0 0,-1-2 0 0 0,1-1 0 0 0,43-10 0 0 0,-16 2 24 0 0,0 3 0 0 0,79-2 0 0 0,-35 12-24 0 0,-93-2 0 0 0,0 0 0 0 0,0 1 0 0 0,10 2 0 0 0,17 2 0 0 0,-31-5 0 0 0,0 0 0 0 0,0 0 0 0 0,1 0 0 0 0,-1 1 0 0 0,0-1 0 0 0,0 1 0 0 0,0 0 0 0 0,0 0 0 0 0,0 0 0 0 0,0 1 0 0 0,0-1 0 0 0,0 1 0 0 0,5 3 0 0 0,-3 0 0 0 0,1 0 0 0 0,-1 0 0 0 0,-1 1 0 0 0,8 11 0 0 0,22 23-48 0 0,-10-13-208 0 0,-13-14 112 0 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1:16:23.853"/>
    </inkml:context>
    <inkml:brush xml:id="br0">
      <inkml:brushProperty name="width" value="0.1" units="cm"/>
      <inkml:brushProperty name="height" value="0.1" units="cm"/>
      <inkml:brushProperty name="color" value="#F4F91B"/>
    </inkml:brush>
  </inkml:definitions>
  <inkml:trace contextRef="#ctx0" brushRef="#br0">0 178 455 0 0,'4'3'286'0'0,"-1"0"0"0"0,1-1 0 0 0,0 0-1 0 0,0 0 1 0 0,0 0 0 0 0,0 0 0 0 0,0-1-1 0 0,0 1 1 0 0,1-1 0 0 0,-1 0 0 0 0,0 0-1 0 0,1-1 1 0 0,-1 1 0 0 0,6-1 0 0 0,13 0-617 0 0,34-4 1 0 0,-39 2 664 0 0,194-11-198 0 0,-184 13-136 0 0,31 3 0 0 0,-34-1 0 0 0,0-2 0 0 0,26-1 0 0 0,48-3 0 0 0,4 0 0 0 0,291-12 0 0 0,-347 14 0 0 0,-25 1 0 0 0,1 1 0 0 0,25 3 0 0 0,-29-2 400 0 0,0 0 0 0 0,33-4 0 0 0,4 0 6 0 0,92-6-1964 0 0,159-12 1558 0 0,-181 5 496 0 0,60-4 115 0 0,-104 16-1057 0 0,76-5-215 0 0,-122 7 661 0 0,44 3 0 0 0,10 1 0 0 0,73-4 0 0 0,12 0 0 0 0,4-1 26 0 0,53-2 12 0 0,-201 3-12 0 0,0 1 0 0 0,0 2-1 0 0,0 1 1 0 0,53 10-1 0 0,70 17-25 0 0,-135-26 14 0 0,0-2-1 0 0,1 0 1 0 0,-1-2-1 0 0,0 0 0 0 0,31-6 1 0 0,4 1 129 0 0,-21 2 22 0 0,-1-1-1 0 0,50-14 1 0 0,-75 16-134 0 0,1 0 0 0 0,-1 0 0 0 0,0-1 0 0 0,0 0 0 0 0,-1-1 0 0 0,1 1 0 0 0,-1-1 0 0 0,0 0 0 0 0,0-1 0 0 0,9-10 0 0 0,-2 3 57 0 0,-13 17-80 0 0,1-1-1 0 0,0 1 1 0 0,-1 0 0 0 0,0-1-1 0 0,0 1 1 0 0,0 6-1 0 0,0 9-7 0 0,1-8 0 0 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1:16:42.252"/>
    </inkml:context>
    <inkml:brush xml:id="br0">
      <inkml:brushProperty name="width" value="0.1" units="cm"/>
      <inkml:brushProperty name="height" value="0.1" units="cm"/>
      <inkml:brushProperty name="color" value="#F4F91B"/>
    </inkml:brush>
  </inkml:definitions>
  <inkml:trace contextRef="#ctx0" brushRef="#br0">0 181 2183 0 0,'0'1'43'0'0,"0"0"-1"0"0,1 0 1 0 0,-1 0-1 0 0,0 0 1 0 0,0 0 0 0 0,1 0-1 0 0,-1 0 1 0 0,0 0-1 0 0,1 0 1 0 0,-1 0-1 0 0,1 0 1 0 0,-1 0-1 0 0,1-1 1 0 0,0 1-1 0 0,-1 0 1 0 0,1 0-1 0 0,0-1 1 0 0,0 1-1 0 0,-1 0 1 0 0,1-1-1 0 0,0 1 1 0 0,0 0-1 0 0,0-1 1 0 0,0 1-1 0 0,0-1 1 0 0,0 0-1 0 0,0 1 1 0 0,0-1-1 0 0,0 0 1 0 0,0 0-1 0 0,0 1 1 0 0,1-1-1 0 0,5 1 118 0 0,1-1 0 0 0,-1 1-1 0 0,12-2 1 0 0,-8 1 62 0 0,80-9 389 0 0,-11 1-317 0 0,57-2 148 0 0,-28 10-267 0 0,24-1 7 0 0,-5 0-110 0 0,-21 1-16 0 0,-23-5 111 0 0,142-4-6 0 0,2-2-35 0 0,-197 10-113 0 0,17-3-16 0 0,21-11 21 0 0,67-12 28 0 0,-72 16-46 0 0,53-7 0 0 0,56-3 40 0 0,-50 5-16 0 0,-104 13-15 0 0,27-8 0 0 0,-28 7 24 0 0,35-6 0 0 0,-21 5 25 0 0,-25 4-58 0 0,1-1 1 0 0,-1 1-1 0 0,1 1 0 0 0,-1-1 1 0 0,1 1-1 0 0,13 2 0 0 0,-10 0 0 0 0,0-1 0 0 0,0 0 0 0 0,0 0 0 0 0,0-1 0 0 0,21-2 0 0 0,-14 1 0 0 0,-1 0 0 0 0,36 5 0 0 0,6 0 0 0 0,-29-2 0 0 0,0 1 0 0 0,31 7 0 0 0,24 3 0 0 0,-42-8 0 0 0,21 2 0 0 0,71 6 0 0 0,-43-4 0 0 0,-71-6 0 0 0,38 10 0 0 0,5 1 0 0 0,-8-4 16 0 0,62 6 32 0 0,242 3-48 0 0,200 18 128 0 0,-436-21-97 0 0,9 1 2 0 0,4-6-16 0 0,263 12 92 0 0,260-22 165 0 0,-460 0-98 0 0,379-5 112 0 0,-432 5-87 0 0,-75 1-67 0 0,122-13 1 0 0,-178 7-85 0 0,-14 4-37 0 0,0-1 1 0 0,0 0 0 0 0,0 1-1 0 0,1-1 1 0 0,-1 1-1 0 0,0 0 1 0 0,0-1 0 0 0,1 1-1 0 0,-1 0 1 0 0,0 1-1 0 0,3-1 1 0 0,-1 4 39 0 0,-4-1-53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8:42.430"/>
    </inkml:context>
    <inkml:brush xml:id="br0">
      <inkml:brushProperty name="width" value="0.1" units="cm"/>
      <inkml:brushProperty name="height" value="0.1" units="cm"/>
      <inkml:brushProperty name="color" value="#E71224"/>
    </inkml:brush>
  </inkml:definitions>
  <inkml:trace contextRef="#ctx0" brushRef="#br0">1 0 4143 0 0,'0'0'440'0'0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1:16:56.541"/>
    </inkml:context>
    <inkml:brush xml:id="br0">
      <inkml:brushProperty name="width" value="0.1" units="cm"/>
      <inkml:brushProperty name="height" value="0.1" units="cm"/>
      <inkml:brushProperty name="color" value="#F4F91B"/>
    </inkml:brush>
  </inkml:definitions>
  <inkml:trace contextRef="#ctx0" brushRef="#br0">26 60 919 0 0,'-2'-3'80'0'0,"0"-1"-80"0"0,0-2 0 0 0,-1-3 2152 0 0,3 7-1376 0 0,-2-1-328 0 0,-2-3-64 0 0,2 0-8 0 0,-1-1-8 0 0,1 1-112 0 0,-2-1-16 0 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1:16:56.970"/>
    </inkml:context>
    <inkml:brush xml:id="br0">
      <inkml:brushProperty name="width" value="0.1" units="cm"/>
      <inkml:brushProperty name="height" value="0.1" units="cm"/>
      <inkml:brushProperty name="color" value="#F4F91B"/>
    </inkml:brush>
  </inkml:definitions>
  <inkml:trace contextRef="#ctx0" brushRef="#br0">1 56 11487 0 0,'0'-15'1024'0'0,"0"-11"-824"0"0</inkml:trace>
  <inkml:trace contextRef="#ctx0" brushRef="#br0" timeOffset="1">1 4 10567 0 0,'0'0'936'0'0,"2"0"-744"0"0</inkml:trace>
  <inkml:trace contextRef="#ctx0" brushRef="#br0" timeOffset="2">5 2 11143 0 0,'0'0'992'0'0,"5"-2"-800"0"0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1:16:58.824"/>
    </inkml:context>
    <inkml:brush xml:id="br0">
      <inkml:brushProperty name="width" value="0.1" units="cm"/>
      <inkml:brushProperty name="height" value="0.1" units="cm"/>
      <inkml:brushProperty name="color" value="#F4F91B"/>
    </inkml:brush>
  </inkml:definitions>
  <inkml:trace contextRef="#ctx0" brushRef="#br0">0 18 12151 0 0,'76'73'2000'0'0,"-35"-43"-1608"0"0,-36-26-320 0 0,1 1 0 0 0,-1-1 1 0 0,1 0-1 0 0,0 0 0 0 0,0-1 0 0 0,0 0 0 0 0,0 0 0 0 0,9 3 0 0 0,2 1 126 0 0,-12-5-143 0 0,-1-1 1 0 0,1 0 0 0 0,0 0-1 0 0,8 1 1 0 0,14 3 133 0 0,-22-5-144 0 0,0 1 0 0 0,-1 0 0 0 0,1-1 0 0 0,0 0 0 0 0,0 0 1 0 0,0 0-1 0 0,0-1 0 0 0,-1 1 0 0 0,8-3 0 0 0,22-1 196 0 0,-28 4-202 0 0,4 0 29 0 0,0 0 0 0 0,-1 0 0 0 0,1-1 0 0 0,0-1 0 0 0,-1 1-1 0 0,17-6 1 0 0,-24 7-64 0 0,0-1 0 0 0,1 1 0 0 0,-1 0 0 0 0,0 0 0 0 0,1 0 0 0 0,-1 0 0 0 0,0 0 0 0 0,1 0 0 0 0,2 1 0 0 0,15 1 20 0 0,-11-3 3 0 0,-1-1 0 0 0,1 1-1 0 0,0-1 1 0 0,-1-1 0 0 0,0 0-1 0 0,1 0 1 0 0,-1 0 0 0 0,0-1-1 0 0,8-6 1 0 0,-9 7 365 0 0,0-1 1 0 0,0 1-1 0 0,1 0 0 0 0,12-3 1 0 0,2 0-1287 0 0,4-3 856 0 0,-1 1 1 0 0,1 2-1 0 0,53-7 0 0 0,-67 13 58 0 0,1 0 0 0 0,21 3-1 0 0,13 1-3 0 0,195-17 232 0 0,-180 9 56 0 0,-36 3-246 0 0,0-2 0 0 0,35-7-1 0 0,74-14-1035 0 0,-122 22 1296 0 0,0 0 1 0 0,21 1 0 0 0,0 0-25 0 0,-27 1-287 0 0,-1 0 1 0 0,0 1-1 0 0,1 0 0 0 0,11 3 0 0 0,18 1 21 0 0,-28-5-28 0 0,0 1 0 0 0,0 0 0 0 0,10 3 0 0 0,-11-2 0 0 0,-1 0 0 0 0,1-1 0 0 0,0 0 0 0 0,12 0 0 0 0,16-1 61 0 0,53 6 1 0 0,-59-3-49 0 0,115 11 206 0 0,-112-12-174 0 0,-20 0-24 0 0,1-1-1 0 0,1-1 1 0 0,-1 0-1 0 0,0 0 1 0 0,0-2 0 0 0,13-2-1 0 0,-4 0 28 0 0,27-3 0 0 0,-26 5 0 0 0,26-7 0 0 0,-22 4 23 0 0,0 1 0 0 0,0 1 0 0 0,36 0 0 0 0,24 10 11 0 0,-2-1-40 0 0,34 1-42 0 0,-66-4 16 0 0,0-3 0 0 0,0-2 0 0 0,65-11 0 0 0,-27 0 48 0 0,-75 11-64 0 0,1 1 0 0 0,26 2 0 0 0,11-1 0 0 0,-45 0 0 0 0,1 0 0 0 0,-1 1 0 0 0,11 2 0 0 0,23 2 0 0 0,-24-4 0 0 0,26 4 0 0 0,-25-2 0 0 0,27 1 0 0 0,-34-3 0 0 0,1 0 0 0 0,19 5 0 0 0,15 1 0 0 0,-35-6 0 0 0,19 1 0 0 0,38-1 0 0 0,145-9 0 0 0,-187 6 0 0 0,-3 0 0 0 0,35 1 0 0 0,-59 1 0 0 0,142 12 0 0 0,-74-9 0 0 0,-7 0 0 0 0,8-2 0 0 0,-58 0 0 0 0,0-1 0 0 0,0 0 0 0 0,0-1 0 0 0,18-4 0 0 0,-8 2 0 0 0,28-4 0 0 0,60 1 0 0 0,-85 4 0 0 0,30-4-1 0 0,13-1 13 0 0,2 2 46 0 0,35-1-63 0 0,-53 5 5 0 0,49 1 0 0 0,-76 1 0 0 0,0-2 0 0 0,31-5 0 0 0,27 0 0 0 0,-37 5 0 0 0,-21 0 0 0 0,0 1 0 0 0,0 1 0 0 0,29 5 0 0 0,83 10 0 0 0,-104-11 0 0 0,-1-1 0 0 0,43-1 0 0 0,66-9 0 0 0,-116 4 0 0 0,48-5 0 0 0,-47 3 0 0 0,1 2 0 0 0,48 1 0 0 0,-13 0 0 0 0,-25 0 0 0 0,44 7 0 0 0,-26-1 0 0 0,-20-1 0 0 0,57 14 0 0 0,-47-9 0 0 0,-28-5 0 0 0,-2-2 0 0 0,25 9 0 0 0,-33-9 0 0 0,1 0 0 0 0,-1-1 0 0 0,13 1 0 0 0,-2 0 0 0 0,46 2 0 0 0,-43-1 0 0 0,26 1 0 0 0,-13-7 0 0 0,-27 2 0 0 0,0 0 0 0 0,0 1 0 0 0,0 0 0 0 0,0 0 0 0 0,0 0 0 0 0,8 2 0 0 0,0 0 0 0 0,0 0 0 0 0,-1-1 0 0 0,19-1 0 0 0,-19 0 0 0 0,0 0 0 0 0,0 1 0 0 0,24 4 0 0 0,-25-3 0 0 0,0-1 0 0 0,0 0 0 0 0,15-1 0 0 0,-15 0 0 0 0,0 0 0 0 0,-8-1 0 0 0,0 1 0 0 0,0 0 0 0 0,1 1 0 0 0,-1-1 0 0 0,0 1 0 0 0,0 0 0 0 0,5 2 0 0 0,-4-2 5 0 0,-1 1 1 0 0,1-1-1 0 0,-1-1 0 0 0,1 1 0 0 0,-1-1 0 0 0,9 0 0 0 0,-8 0 2 0 0,1 0 0 0 0,0 0 0 0 0,12 3 0 0 0,1 0-7 0 0,8 3 0 0 0,-21-4 0 0 0,1 0 0 0 0,-1-1 0 0 0,1 1 0 0 0,0-1 0 0 0,-1-1 0 0 0,14 0 0 0 0,14 1 0 0 0,-22 0 0 0 0,-9-1 0 0 0,-1 0 0 0 0,1 0 0 0 0,-1 1 0 0 0,1 0 0 0 0,6 1 0 0 0,-9-1 0 0 0,0-1 0 0 0,0 1 0 0 0,0-1 0 0 0,0 1 0 0 0,0 0 0 0 0,0 0 0 0 0,0 0 0 0 0,0-1 0 0 0,0 1 0 0 0,0 0 0 0 0,0 0 0 0 0,-1 0 0 0 0,1 0 0 0 0,0 0 0 0 0,-1 1 0 0 0,1-1 0 0 0,0 0 0 0 0,-1 0 0 0 0,0 0 0 0 0,1 3 0 0 0,1 5-335 0 0,-1 0 0 0 0,0 0 0 0 0,-1 0-1 0 0,0 0 1 0 0,0 0 0 0 0,-1 0 0 0 0,-2 11-1 0 0,1-6-878 0 0,-8 51-3122 0 0,0-3-216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8:42.839"/>
    </inkml:context>
    <inkml:brush xml:id="br0">
      <inkml:brushProperty name="width" value="0.1" units="cm"/>
      <inkml:brushProperty name="height" value="0.1" units="cm"/>
      <inkml:brushProperty name="color" value="#E71224"/>
    </inkml:brush>
  </inkml:definitions>
  <inkml:trace contextRef="#ctx0" brushRef="#br0">1124 49 23119 0 0,'0'0'1783'0'0,"-5"-2"-1150"0"0,-14-5-421 0 0,0 0 0 0 0,-27-4 0 0 0,-2 2 8 0 0,-1 3 1 0 0,0 1-1 0 0,-77 3 0 0 0,95 6 67 0 0,2 3 13 0 0,-14 3 133 0 0,10-1-202 0 0</inkml:trace>
  <inkml:trace contextRef="#ctx0" brushRef="#br0" timeOffset="1">488 53 27383 0 0,'0'0'2753'0'0,"-8"1"-2523"0"0,-324 80-205 0 0,298-72-25 0 0,1 1-13 0 0,-7 0-1627 0 0,-1-19-14691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8:43.360"/>
    </inkml:context>
    <inkml:brush xml:id="br0">
      <inkml:brushProperty name="width" value="0.1" units="cm"/>
      <inkml:brushProperty name="height" value="0.1" units="cm"/>
      <inkml:brushProperty name="color" value="#E71224"/>
    </inkml:brush>
  </inkml:definitions>
  <inkml:trace contextRef="#ctx0" brushRef="#br0">1622 10 23119 0 0,'-15'-3'1316'0'0,"4"1"-1005"0"0,0 0 1 0 0,0 1-1 0 0,-14 0 0 0 0,-252 7 1054 0 0,275-6-1355 0 0,-157 20 494 0 0,102-10-252 0 0,-73 2 0 0 0,10-10-74 0 0,-374 26 1444 0 0,475-25-1665 0 0,-56 7-2153 0 0,1 2-3785 0 0,-67 11-3311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8:44.714"/>
    </inkml:context>
    <inkml:brush xml:id="br0">
      <inkml:brushProperty name="width" value="0.1" units="cm"/>
      <inkml:brushProperty name="height" value="0.1" units="cm"/>
      <inkml:brushProperty name="color" value="#E71224"/>
    </inkml:brush>
  </inkml:definitions>
  <inkml:trace contextRef="#ctx0" brushRef="#br0">561 0 23759 0 0,'-4'0'1829'0'0,"-92"3"-988"0"0,-41 2-2038 0 0,98 0 1897 0 0,0 2 0 0 0,1 1-1 0 0,-75 27 1 0 0,79-21-428 0 0,7-2-159 0 0,-6 3-90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8:45.145"/>
    </inkml:context>
    <inkml:brush xml:id="br0">
      <inkml:brushProperty name="width" value="0.1" units="cm"/>
      <inkml:brushProperty name="height" value="0.1" units="cm"/>
      <inkml:brushProperty name="color" value="#E71224"/>
    </inkml:brush>
  </inkml:definitions>
  <inkml:trace contextRef="#ctx0" brushRef="#br0">2315 129 26119 0 0,'0'0'2615'0'0,"-6"2"-2391"0"0,-317 57 36 0 0,284-53-192 0 0,15-4-25 0 0,-49 10 110 0 0,33-5-76 0 0,2 0-10 0 0,0 0-54 0 0,-3 2-13 0 0,-6 0 0 0 0,-4 1 0 0 0,-4 0 0 0 0,-1-4 0 0 0,12-2-3 0 0,1-2 0 0 0,-79-8 0 0 0,-103-35 48 0 0,176 32 623 0 0,14 0-461 0 0,-14 0-525 0 0,-158-8 308 0 0,-7 17 1102 0 0,116 0-1316 0 0,-44 0 361 0 0,101-2-125 0 0</inkml:trace>
  <inkml:trace contextRef="#ctx0" brushRef="#br0" timeOffset="1">91 140 23327 0 0,'-35'-39'2072'0'0,"-21"-61"-1656"0"0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36:06.658"/>
    </inkml:context>
    <inkml:brush xml:id="br0">
      <inkml:brushProperty name="width" value="0.1" units="cm"/>
      <inkml:brushProperty name="height" value="0.1" units="cm"/>
      <inkml:brushProperty name="color" value="#E71224"/>
    </inkml:brush>
  </inkml:definitions>
  <inkml:trace contextRef="#ctx0" brushRef="#br0">5 2 919 0 0,'-2'0'80'0'0,"0"-2"-80"0"0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8:46.059"/>
    </inkml:context>
    <inkml:brush xml:id="br0">
      <inkml:brushProperty name="width" value="0.1" units="cm"/>
      <inkml:brushProperty name="height" value="0.1" units="cm"/>
      <inkml:brushProperty name="color" value="#E71224"/>
    </inkml:brush>
  </inkml:definitions>
  <inkml:trace contextRef="#ctx0" brushRef="#br0">1 4 4895 0 0,'2'2'232'0'0,"-1"-2"-96"0"0,-1-2 0 0 0,2-1-136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8:46.424"/>
    </inkml:context>
    <inkml:brush xml:id="br0">
      <inkml:brushProperty name="width" value="0.1" units="cm"/>
      <inkml:brushProperty name="height" value="0.1" units="cm"/>
      <inkml:brushProperty name="color" value="#E71224"/>
    </inkml:brush>
  </inkml:definitions>
  <inkml:trace contextRef="#ctx0" brushRef="#br0">2 3 1375 0 0,'0'0'128'0'0,"-2"-2"-128"0"0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8:46.866"/>
    </inkml:context>
    <inkml:brush xml:id="br0">
      <inkml:brushProperty name="width" value="0.1" units="cm"/>
      <inkml:brushProperty name="height" value="0.1" units="cm"/>
      <inkml:brushProperty name="color" value="#E71224"/>
    </inkml:brush>
  </inkml:definitions>
  <inkml:trace contextRef="#ctx0" brushRef="#br0">1827 76 23063 0 0,'-3'0'2048'0'0,"-5"0"-1632"0"0</inkml:trace>
  <inkml:trace contextRef="#ctx0" brushRef="#br0" timeOffset="1">1751 58 23695 0 0,'-9'-2'2112'0'0,"-4"-2"-1696"0"0</inkml:trace>
  <inkml:trace contextRef="#ctx0" brushRef="#br0" timeOffset="2">1612 22 24415 0 0,'-11'-3'2176'0'0,"0"-1"-1744"0"0</inkml:trace>
  <inkml:trace contextRef="#ctx0" brushRef="#br0" timeOffset="3">1484 2 24879 0 0,'-9'0'2208'0'0,"-15"-2"-1760"0"0</inkml:trace>
  <inkml:trace contextRef="#ctx0" brushRef="#br0" timeOffset="4">1260 32 26519 0 0,'-251'43'2112'0'0,"37"-9"-920"0"0,96-5-938 0 0,-38 7 456 0 0,115-28-504 0 0,-78 3 0 0 0,100-11-91 0 0,-55 0-1159 0 0,-117-19-10293 0 0,114 5 4507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8:47.261"/>
    </inkml:context>
    <inkml:brush xml:id="br0">
      <inkml:brushProperty name="width" value="0.1" units="cm"/>
      <inkml:brushProperty name="height" value="0.1" units="cm"/>
      <inkml:brushProperty name="color" value="#E71224"/>
    </inkml:brush>
  </inkml:definitions>
  <inkml:trace contextRef="#ctx0" brushRef="#br0">129 142 6911 0 0,'-4'-6'608'0'0,"0"3"-480"0"0</inkml:trace>
  <inkml:trace contextRef="#ctx0" brushRef="#br0" timeOffset="1">16 1 21999 0 0,'-6'0'1952'0'0,"-3"0"-1560"0"0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8:47.665"/>
    </inkml:context>
    <inkml:brush xml:id="br0">
      <inkml:brushProperty name="width" value="0.1" units="cm"/>
      <inkml:brushProperty name="height" value="0.1" units="cm"/>
      <inkml:brushProperty name="color" value="#E71224"/>
    </inkml:brush>
  </inkml:definitions>
  <inkml:trace contextRef="#ctx0" brushRef="#br0">1783 23 23383 0 0,'-15'-1'828'0'0,"2"0"0"0"0,-1-1 0 0 0,-19-6-1 0 0,-18-2-399 0 0,44 10-391 0 0,1 0 0 0 0,0 0 1 0 0,-1 1-1 0 0,1 0 0 0 0,-6 2 1 0 0,3 0 57 0 0,1 1 0 0 0,0 0 0 0 0,0 0 1 0 0,-13 10-1 0 0,20-13 10 0 0,-3 3-18 0 0,-16 14-70 0 0</inkml:trace>
  <inkml:trace contextRef="#ctx0" brushRef="#br0" timeOffset="1">1428 116 26575 0 0,'-69'29'1223'0'0,"55"-23"-34"0"0,10-5-761 0 0,-26 12-320 0 0,-1-2 0 0 0,-58 12 0 0 0,-70 3 144 0 0,131-22-252 0 0,-5 0 0 0 0,-38 0 0 0 0,27-3 172 0 0,4-3 208 0 0,-80 0-153 0 0,1-5-1 0 0,-1-5 1 0 0,-130-32 0 0 0,195 31-233 0 0,-69-27 1 0 0,96 28 5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8:48.982"/>
    </inkml:context>
    <inkml:brush xml:id="br0">
      <inkml:brushProperty name="width" value="0.1" units="cm"/>
      <inkml:brushProperty name="height" value="0.1" units="cm"/>
      <inkml:brushProperty name="color" value="#E71224"/>
    </inkml:brush>
  </inkml:definitions>
  <inkml:trace contextRef="#ctx0" brushRef="#br0">16 5 8287 0 0,'-8'-2'736'0'0,"1"0"-584"0"0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8:49.404"/>
    </inkml:context>
    <inkml:brush xml:id="br0">
      <inkml:brushProperty name="width" value="0.1" units="cm"/>
      <inkml:brushProperty name="height" value="0.1" units="cm"/>
      <inkml:brushProperty name="color" value="#E71224"/>
    </inkml:brush>
  </inkml:definitions>
  <inkml:trace contextRef="#ctx0" brushRef="#br0">547 83 24535 0 0,'-1'-2'1887'0'0,"-2"-1"-1796"0"0,1 1 1 0 0,-1 0-1 0 0,0 0 0 0 0,0 1 1 0 0,0-1-1 0 0,0 0 1 0 0,0 1-1 0 0,0 0 0 0 0,0 0 1 0 0,0 0-1 0 0,-5-1 1 0 0,-46-7 275 0 0,29 5-222 0 0,-36-8 147 0 0,1 0-89 0 0,-2 2 0 0 0,-85-3 0 0 0,114 16-8 0 0,5 1-142 0 0,-8 2-42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8:49.788"/>
    </inkml:context>
    <inkml:brush xml:id="br0">
      <inkml:brushProperty name="width" value="0.1" units="cm"/>
      <inkml:brushProperty name="height" value="0.1" units="cm"/>
      <inkml:brushProperty name="color" value="#E71224"/>
    </inkml:brush>
  </inkml:definitions>
  <inkml:trace contextRef="#ctx0" brushRef="#br0">766 1 27239 0 0,'0'0'2832'0'0,"-26"3"-2672"0"0,-3 1-160 0 0,-16 2 0 0 0,-16 1 0 0 0,-12 2 96 0 0,3 1-16 0 0,7-1 0 0 0,9-2 0 0 0,11 4-16 0 0,6-3-64 0 0,6-1 96 0 0,1-1-32 0 0,6 1-64 0 0,2 3 0 0 0</inkml:trace>
  <inkml:trace contextRef="#ctx0" brushRef="#br0" timeOffset="1">24 140 22895 0 0,'0'0'2504'0'0,"-24"2"-2504"0"0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9:08.148"/>
    </inkml:context>
    <inkml:brush xml:id="br0">
      <inkml:brushProperty name="width" value="0.1" units="cm"/>
      <inkml:brushProperty name="height" value="0.1" units="cm"/>
      <inkml:brushProperty name="color" value="#E71224"/>
    </inkml:brush>
  </inkml:definitions>
  <inkml:trace contextRef="#ctx0" brushRef="#br0">0 0 5983 0 0,'0'0'640'0'0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9:08.727"/>
    </inkml:context>
    <inkml:brush xml:id="br0">
      <inkml:brushProperty name="width" value="0.1" units="cm"/>
      <inkml:brushProperty name="height" value="0.1" units="cm"/>
      <inkml:brushProperty name="color" value="#E71224"/>
    </inkml:brush>
  </inkml:definitions>
  <inkml:trace contextRef="#ctx0" brushRef="#br0">2096 95 25567 0 0,'0'0'1969'0'0,"-4"-1"-1270"0"0,-15 0-543 0 0,15 1-59 0 0,-1 0 6 0 0,-210-5 814 0 0,177 4-842 0 0,-10 0-6 0 0,17 2-46 0 0,-1 2 36 0 0,7 1 11 0 0,22-4-60 0 0,1 0 1 0 0,-1 1-1 0 0,1-1 0 0 0,-1 1 0 0 0,1 0 0 0 0,0 0 0 0 0,-1 0 0 0 0,-2 1 0 0 0,-21 8 70 0 0,-7 0-64 0 0,-7 2-16 0 0,18-6-34 0 0,0-1-1 0 0,-1 0 1 0 0,0-2-1 0 0,-37 1 1 0 0,8-2 931 0 0,13 0-870 0 0,19-1-20 0 0,-3 0 16 0 0,-35-3 0 0 0,-130-19 112 0 0,159 15-111 0 0,-14-1 40 0 0,0-3 28 0 0,-4 1 57 0 0,6 3-431 0 0,-228-9 921 0 0,78 7-521 0 0,150 7-119 0 0,17 0-87 0 0,0-1 1 0 0,-30-5-1 0 0,44 6 46 0 0,-29-8-507 0 0,-12-6-1380 0 0,49 14 1744 0 0,-40-12-4416 0 0,6 0-1557 0 0,1-2-338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36:07.393"/>
    </inkml:context>
    <inkml:brush xml:id="br0">
      <inkml:brushProperty name="width" value="0.1" units="cm"/>
      <inkml:brushProperty name="height" value="0.1" units="cm"/>
      <inkml:brushProperty name="color" value="#E71224"/>
    </inkml:brush>
  </inkml:definitions>
  <inkml:trace contextRef="#ctx0" brushRef="#br0">1 225 13503 0 0,'3'1'164'0'0,"0"1"-1"0"0,0-1 1 0 0,0 1 0 0 0,0-1-1 0 0,1 0 1 0 0,-1 0-1 0 0,0-1 1 0 0,1 1 0 0 0,6 0-1 0 0,35-3 23 0 0,-11 1 120 0 0,76 12 1319 0 0,-92-8-728 0 0,2 1-1083 0 0,35 11 1 0 0,8 1 237 0 0,-36-10 41 0 0,-16-3-275 0 0,1-1 1 0 0,-1 0 0 0 0,1 0 0 0 0,0-1-1 0 0,-1-1 1 0 0,1 0 0 0 0,19-3 0 0 0,4-2 1394 0 0,37-1 0 0 0,-38 4-1109 0 0,46-9 0 0 0,91-15 171 0 0,-105 17-70 0 0,36 1 98 0 0,-13 2-40 0 0,-48 3-140 0 0,-32 4-110 0 0,0-2 1 0 0,-1 1-1 0 0,1-1 0 0 0,-1 0 0 0 0,1-1 1 0 0,-1 0-1 0 0,0 0 0 0 0,15-7 0 0 0,4-3 3 0 0,0 0 0 0 0,0 1 0 0 0,42-10 0 0 0,-54 19 4 0 0,-1 0 1 0 0,18-1-1 0 0,13 0-17 0 0,-15-2-3 0 0,-15 4 0 0 0,0-1 0 0 0,0-1 0 0 0,-1 0 0 0 0,1-1 0 0 0,26-11 0 0 0,-31 10 0 0 0,2 2 0 0 0,-1 0 0 0 0,0 0 0 0 0,1 1 0 0 0,-1 0 0 0 0,21 0 0 0 0,17-3 0 0 0,-43 5 3 0 0,-1-1 1 0 0,1 0-1 0 0,0-1 0 0 0,-1 1 0 0 0,1-1 0 0 0,-1 0 1 0 0,0-1-1 0 0,1 1 0 0 0,-1-1 0 0 0,0 0 0 0 0,0 0 1 0 0,-1 0-1 0 0,1-1 0 0 0,-1 0 0 0 0,0 0 0 0 0,0 0 1 0 0,0 0-1 0 0,0-1 0 0 0,4-6 0 0 0,0 5-3 0 0,-8 6 0 0 0,1 0 0 0 0,-1 0 0 0 0,1 0 0 0 0,0-1 0 0 0,-1 1 0 0 0,1 0 0 0 0,-1-1 0 0 0,1 1 0 0 0,-1 0 0 0 0,1-1 0 0 0,-1 1 0 0 0,1-1 0 0 0,-1 1 0 0 0,1-1 0 0 0,-1 1 0 0 0,0-1 0 0 0,1 1 0 0 0,-1-1 0 0 0,0 1 0 0 0,1-1 0 0 0,-1 0 0 0 0,-11 14 0 0 0,-4 2-583 0 0,0 0-1 0 0,-28 21 1 0 0,14-16-419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9:11.705"/>
    </inkml:context>
    <inkml:brush xml:id="br0">
      <inkml:brushProperty name="width" value="0.1" units="cm"/>
      <inkml:brushProperty name="height" value="0.1" units="cm"/>
      <inkml:brushProperty name="color" value="#E71224"/>
    </inkml:brush>
  </inkml:definitions>
  <inkml:trace contextRef="#ctx0" brushRef="#br0">0 1 24303 0 0,'0'0'2592'0'0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9:12.085"/>
    </inkml:context>
    <inkml:brush xml:id="br0">
      <inkml:brushProperty name="width" value="0.1" units="cm"/>
      <inkml:brushProperty name="height" value="0.1" units="cm"/>
      <inkml:brushProperty name="color" value="#E71224"/>
    </inkml:brush>
  </inkml:definitions>
  <inkml:trace contextRef="#ctx0" brushRef="#br0">496 34 28079 0 0,'0'0'1364'0'0,"-6"-1"-596"0"0,-32-3 153 0 0,-2 0-791 0 0,35 3-119 0 0,-178-19 267 0 0,149 18-341 0 0,-17 0-725 0 0,26 2 302 0 0,19 0 122 0 0,0 1 548 0 0,-19 1 242 0 0,19-1 50 0 0,0 0-54 0 0,-22 1-277 0 0,-8 0-129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9:12.694"/>
    </inkml:context>
    <inkml:brush xml:id="br0">
      <inkml:brushProperty name="width" value="0.1" units="cm"/>
      <inkml:brushProperty name="height" value="0.1" units="cm"/>
      <inkml:brushProperty name="color" value="#E71224"/>
    </inkml:brush>
  </inkml:definitions>
  <inkml:trace contextRef="#ctx0" brushRef="#br0">644 80 26783 0 0,'82'-6'1225'0'0,"-66"4"-25"0"0,3 3-962 0 0,30-4 0 0 0,0 0-235 0 0,-9 2 7 0 0,331-5-404 0 0,182 20-50 0 0,-475-10 1311 0 0,-30-3-770 0 0,-36 0 1691 0 0,-31-4-1640 0 0,-456-50-2475 0 0,-121 31 2134 0 0,560 20 193 0 0,-52 6 0 0 0,49 0 0 0 0,-17 5 0 0 0,-73 10 112 0 0,-136 3 0 0 0,110-15-112 0 0,121-5 0 0 0,-1 2 0 0 0,7 0 20 0 0,23-3 175 0 0,14 1-139 0 0,26 7-131 0 0,-26-7-16 0 0,2-1 23 0 0,41 5 55 0 0,13-2 13 0 0,10 2 0 0 0,9-1 0 0 0,6 1 0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9:13.130"/>
    </inkml:context>
    <inkml:brush xml:id="br0">
      <inkml:brushProperty name="width" value="0.1" units="cm"/>
      <inkml:brushProperty name="height" value="0.1" units="cm"/>
      <inkml:brushProperty name="color" value="#E71224"/>
    </inkml:brush>
  </inkml:definitions>
  <inkml:trace contextRef="#ctx0" brushRef="#br0">970 83 28391 0 0,'0'0'2845'0'0,"12"0"-2605"0"0,48 5-213 0 0,27-1-27 0 0,6 1 0 0 0,-11-2 0 0 0,-60-2 2 0 0,34-2 49 0 0,-13-1-29 0 0,-25-1 31 0 0,13-5 12 0 0,-23 5-65 0 0,-12-1-1682 0 0,-17-14 1544 0 0,-13 0 125 0 0,6 8 12 0 0,-1 1 0 0 0,1 2 0 0 0,-1 1 0 0 0,-1 1 0 0 0,1 1 0 0 0,-1 2 0 0 0,-38 1 0 0 0,-23 7 15 0 0,-92 18 1 0 0,143-18-3 0 0,-150 16 621 0 0,102-14-417 0 0,-146 32 1 0 0,203-31-189 0 0,-58 12 61 0 0,57-18-1346 0 0,24-3 442 0 0,0-1 0 0 0,0 0 0 0 0,0 0 1 0 0,0-1-1 0 0,0 0 0 0 0,-7-2 0 0 0,7 0 802 0 0,-1 0 0 0 0,1 0 0 0 0,0 0 0 0 0,1-1 0 0 0,-1 0 0 0 0,1 0 0 0 0,0-1-1 0 0,0 0 1 0 0,-9-10 0 0 0,-10-17 41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9:21.249"/>
    </inkml:context>
    <inkml:brush xml:id="br0">
      <inkml:brushProperty name="width" value="0.1" units="cm"/>
      <inkml:brushProperty name="height" value="0.1" units="cm"/>
      <inkml:brushProperty name="color" value="#E71224"/>
    </inkml:brush>
  </inkml:definitions>
  <inkml:trace contextRef="#ctx0" brushRef="#br0">581 1 27847 0 0,'0'0'629'0'0,"-4"2"91"0"0,2 1-499 0 0,1-2-149 0 0,0-1 0 0 0,0 1 0 0 0,0 0 0 0 0,1 0-1 0 0,-1 0 1 0 0,0-1 0 0 0,0 1 0 0 0,0 0 0 0 0,-1-1 0 0 0,1 1 0 0 0,0-1 0 0 0,0 1-1 0 0,0-1 1 0 0,0 0 0 0 0,0 1 0 0 0,-2-1 0 0 0,-115 9 275 0 0,78-8-286 0 0,-9 3 67 0 0,0 2 0 0 0,0 2 0 0 0,1 3 0 0 0,0 1 0 0 0,-47 20 0 0 0,55-21-53 0 0,20-5-22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9:21.630"/>
    </inkml:context>
    <inkml:brush xml:id="br0">
      <inkml:brushProperty name="width" value="0.1" units="cm"/>
      <inkml:brushProperty name="height" value="0.1" units="cm"/>
      <inkml:brushProperty name="color" value="#E71224"/>
    </inkml:brush>
  </inkml:definitions>
  <inkml:trace contextRef="#ctx0" brushRef="#br0">116 64 28367 0 0,'0'0'2952'0'0,"-11"-4"-2792"0"0,0-1-160 0 0,-6-3 0 0 0,-16-12-8376 0 0,-10-6-1704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9:21.994"/>
    </inkml:context>
    <inkml:brush xml:id="br0">
      <inkml:brushProperty name="width" value="0.1" units="cm"/>
      <inkml:brushProperty name="height" value="0.1" units="cm"/>
      <inkml:brushProperty name="color" value="#E71224"/>
    </inkml:brush>
  </inkml:definitions>
  <inkml:trace contextRef="#ctx0" brushRef="#br0">14 1 10135 0 0,'-6'2'896'0'0,"-1"0"-712"0"0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9:22.463"/>
    </inkml:context>
    <inkml:brush xml:id="br0">
      <inkml:brushProperty name="width" value="0.1" units="cm"/>
      <inkml:brushProperty name="height" value="0.1" units="cm"/>
      <inkml:brushProperty name="color" value="#E71224"/>
    </inkml:brush>
  </inkml:definitions>
  <inkml:trace contextRef="#ctx0" brushRef="#br0">1603 88 25023 0 0,'-17'-10'552'0'0,"10"9"120"0"0,-4-1 16 0 0,3 0 8 0 0,4 0-560 0 0,1 2-136 0 0,-3 4 0 0 0,-5-4 0 0 0,-6-2 80 0 0,-5 4-16 0 0,0-2 0 0 0,1 2 0 0 0,1-1 40 0 0,3 1 8 0 0,1-2 0 0 0,1 0 0 0 0,-2 0 48 0 0,2 2 16 0 0</inkml:trace>
  <inkml:trace contextRef="#ctx0" brushRef="#br0" timeOffset="1">1249 80 27583 0 0,'-45'-2'1144'0'0,"-50"-1"768"0"0,-333 3-1443 0 0,173 13-22 0 0,2 1-19 0 0,241-14-1207 0 0,1 0-1 0 0,-1-1 1 0 0,0 0-1 0 0,1-1 1 0 0,-18-5-1 0 0,24 5 240 0 0,0 0 0 0 0,0 0 0 0 0,1-1-1 0 0,-1 1 1 0 0,1-1 0 0 0,-1 0 0 0 0,1 0 0 0 0,0 0-1 0 0,0-1 1 0 0,0 0 0 0 0,1 0 0 0 0,-1 0 0 0 0,1 0-1 0 0,-5-8 1 0 0,-11-23-6384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49:23.725"/>
    </inkml:context>
    <inkml:brush xml:id="br0">
      <inkml:brushProperty name="width" value="0.1" units="cm"/>
      <inkml:brushProperty name="height" value="0.1" units="cm"/>
      <inkml:brushProperty name="color" value="#E71224"/>
    </inkml:brush>
  </inkml:definitions>
  <inkml:trace contextRef="#ctx0" brushRef="#br0">2087 1 23295 0 0,'-4'0'1796'0'0,"-55"0"-1008"0"0,-30 0-493 0 0,0 4-1 0 0,0 4 0 0 0,1 4 1 0 0,-104 28-1 0 0,160-32-102 0 0,-90 18-981 0 0,-112-2 2267 0 0,106-12-1248 0 0,61-1 53 0 0,-100 27-1 0 0,-25 5-1557 0 0,34-26 2762 0 0,149-17-1630 0 0,0 0 0 0 0,0-1 0 0 0,1 0 0 0 0,-1 0 0 0 0,-10-3-1 0 0,-38-13-3379 0 0,2-3-1 0 0,-60-29 1 0 0,28 5-2904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2:12.293"/>
    </inkml:context>
    <inkml:brush xml:id="br0">
      <inkml:brushProperty name="width" value="0.1" units="cm"/>
      <inkml:brushProperty name="height" value="0.1" units="cm"/>
      <inkml:brushProperty name="color" value="#66CC00"/>
    </inkml:brush>
  </inkml:definitions>
  <inkml:trace contextRef="#ctx0" brushRef="#br0">613 1901 27327 0 0,'0'0'3096'0'0,"14"8"-3001"0"0,40 24-6 0 0,-40-24 63 0 0,0-3-99 0 0,74 24 18 0 0,-64-22-62 0 0,47 15-6 0 0,-62-19 6 0 0,1 0 0 0 0,0-1 0 0 0,0-1 0 0 0,-1 1-1 0 0,1-2 1 0 0,0 1 0 0 0,0-1 0 0 0,12-2 0 0 0,82-17 35 0 0,-31 4 13 0 0,-53 14-45 0 0,-11 0 1 0 0,1 0-1 0 0,-1 0 1 0 0,1-1-1 0 0,11-4 1 0 0,-5 3 40 0 0,36-6-31 0 0,-2 2 4 0 0,-40 6-17 0 0,1-1 0 0 0,18-7 0 0 0,-12 4 1 0 0,35-10 33 0 0,102-27 32 0 0,34-14-75 0 0,-170 52 0 0 0,35-4 0 0 0,-15 3 0 0 0,-3-2 0 0 0,31-4 0 0 0,0-1 0 0 0,39-12 0 0 0,-74 13 0 0 0,43-15 0 0 0,-68 24 0 0 0,0 0 0 0 0,0-1 0 0 0,-1 0 0 0 0,1 0 0 0 0,-1 0 0 0 0,0 0 0 0 0,0-1 0 0 0,0 0 0 0 0,0 0 0 0 0,-1 0 0 0 0,6-7 0 0 0,-2-1 13 0 0,0 1 0 0 0,0-1-1 0 0,-2-1 1 0 0,10-21 0 0 0,14-58 90 0 0,-13 40-78 0 0,-7 13-25 0 0,0 1 0 0 0,-3-1 0 0 0,-1-1 0 0 0,0-42 0 0 0,-3 36 13 0 0,-1 17 12 0 0,-2-59 1 0 0,-7-38-26 0 0,5 70 5 0 0,-13-83 1 0 0,12 128 2 0 0,0-1 0 0 0,-1 1 1 0 0,0-1-1 0 0,-1 1 0 0 0,0 0 0 0 0,-10-14 1 0 0,-46-58-16 0 0,32 46 20 0 0,16 21 3 0 0,-1 0 1 0 0,0 1 0 0 0,-24-19-1 0 0,-55-33 35 0 0,54 43-51 0 0,-2 2 0 0 0,-1 2 0 0 0,-51-18 0 0 0,-10-5 0 0 0,-161-57 0 0 0,167 69 11 0 0,-2 5-1 0 0,-106-13 1 0 0,125 28-3 0 0,0 5 0 0 0,0 3 0 0 0,-91 7 0 0 0,11 13-8 0 0,117-12-3 0 0,-215 31-58 0 0,240-33 46 0 0,1 1 0 0 0,0 1 1 0 0,0 0-1 0 0,0 1 0 0 0,1 1 0 0 0,0 1 1 0 0,0 0-1 0 0,1 1 0 0 0,0 1 0 0 0,0 0 1 0 0,1 1-1 0 0,-22 22 0 0 0,29-25 14 0 0,1 1-1 0 0,0 0 0 0 0,1 1 1 0 0,0-1-1 0 0,0 1 1 0 0,-5 16-1 0 0,1 4-38 0 0,-6 32 0 0 0,-9 114-78 0 0,18-120 66 0 0,-5 206-24 0 0,23-2 13 0 0,-12-251 63 0 0,3 29 0 0 0,0 23-11 0 0,0 6-31 0 0,0-4 31 0 0,3-3 11 0 0,6 3 0 0 0,2 4 0 0 0,9 12 291 0 0,-8-32 77 0 0,-5-24 30 0 0,13 23-103 0 0,-17-35-470 0 0,4 4-206 0 0,28 46-40 0 0,-29-46 46 0 0,3-2 239 0 0,50 47 120 0 0,-38-41 16 0 0,37 24 0 0 0,19 0 0 0 0,-1-7 0 0 0,-3-3 0 0 0,6 4 0 0 0,-61-29 0 0 0,36 11 0 0 0,-41-15 0 0 0,1-1 0 0 0,26 1 0 0 0,-31-4 0 0 0,0 0 0 0 0,19-3 0 0 0,-26 2 0 0 0,-1 0 0 0 0,0 0 0 0 0,0 0 0 0 0,1-1 0 0 0,-1 1 0 0 0,0-1 0 0 0,0 0 0 0 0,0 0 0 0 0,-1-1 0 0 0,1 1 0 0 0,0-1 0 0 0,-1 0 0 0 0,0 1 0 0 0,0-2 0 0 0,1 1 0 0 0,-2 0 0 0 0,1-1 0 0 0,0 1 0 0 0,-1-1 0 0 0,0 0 0 0 0,4-6 0 0 0,3-10 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36:10.312"/>
    </inkml:context>
    <inkml:brush xml:id="br0">
      <inkml:brushProperty name="width" value="0.1" units="cm"/>
      <inkml:brushProperty name="height" value="0.1" units="cm"/>
      <inkml:brushProperty name="color" value="#E71224"/>
    </inkml:brush>
  </inkml:definitions>
  <inkml:trace contextRef="#ctx0" brushRef="#br0">49 1 1839 0 0,'-17'7'2668'0'0,"10"-3"-1737"0"0,-18 15 4176 0 0,25-18-4830 0 0,2 5 132 0 0,0-1 1 0 0,0 0-1 0 0,1 0 0 0 0,-1 1 1 0 0,1-2-1 0 0,4 6 0 0 0,-6-9-290 0 0,0 0-1 0 0,0-1 1 0 0,0 1-1 0 0,0 0 1 0 0,0-1-1 0 0,0 1 1 0 0,0-1 0 0 0,1 1-1 0 0,-1-1 1 0 0,0 0-1 0 0,0 0 1 0 0,0 1-1 0 0,3-1 1 0 0,-3 0-29 0 0,-1 0 0 0 0,1 0-1 0 0,-1 0 1 0 0,1 0 0 0 0,-1 0 0 0 0,1 0 0 0 0,-1 0 0 0 0,1 0 0 0 0,-1 0 0 0 0,1 0 0 0 0,0 0 0 0 0,-1 1 0 0 0,1-1 0 0 0,-1 0 0 0 0,1 0 0 0 0,-1 1 0 0 0,1-1-1 0 0,-1 0 1 0 0,0 0 0 0 0,1 1 0 0 0,-1-1 0 0 0,1 1 0 0 0,-1-1 0 0 0,0 0 0 0 0,1 1 0 0 0,-1-1 0 0 0,0 1 0 0 0,1-1 0 0 0,-1 1 0 0 0,0-1 0 0 0,0 1 0 0 0,0-1-1 0 0,1 1 1 0 0,-1-1 0 0 0,0 1 0 0 0,0-1 0 0 0,0 1 0 0 0,0-1 0 0 0,0 1 0 0 0,0 0 0 0 0,0 0-94 0 0,0 0 0 0 0,0 0 0 0 0,0 0 0 0 0,0 0 0 0 0,0 0 0 0 0,0 1 1 0 0,1-1-1 0 0,-1 0 0 0 0,0 0 0 0 0,1 0 0 0 0,-1 0 0 0 0,1 0 0 0 0,-1-1 0 0 0,1 1 0 0 0,-1 0 1 0 0,1 0-1 0 0,-1 0 0 0 0,1 0 0 0 0,0 0 0 0 0,0-1 0 0 0,-1 1 0 0 0,1 0 0 0 0,0-1 0 0 0,0 1 0 0 0,1 0 1 0 0,-1 1 20 0 0,1-1 0 0 0,-1 0 1 0 0,1 0-1 0 0,-1 0 1 0 0,1 1-1 0 0,0-1 1 0 0,-1-1-1 0 0,1 1 0 0 0,0 0 1 0 0,0 0-1 0 0,-1-1 1 0 0,1 1-1 0 0,0-1 1 0 0,0 1-1 0 0,0-1 1 0 0,0 0-1 0 0,0 0 0 0 0,0 0 1 0 0,0 0-1 0 0,0 0 1 0 0,-1 0-1 0 0,1-1 1 0 0,0 1-1 0 0,2-1 1 0 0,12-2 109 0 0,0 0 1 0 0,0 2 0 0 0,16 0 0 0 0,-13 0-106 0 0,29-3 1 0 0,-7-2-13 0 0,-24 4 1 0 0,-1 0 0 0 0,1 1 1 0 0,-1 0-1 0 0,1 1 0 0 0,26 4 0 0 0,22 0-14 0 0,74-9 3 0 0,-95-3 0 0 0,42 1 0 0 0,-2 0 0 0 0,-33 2 0 0 0,-33 4 0 0 0,29-3 0 0 0,0 2 0 0 0,51 5 0 0 0,3 0 0 0 0,-32-2 0 0 0,52-6 0 0 0,-81 2 0 0 0,42 2 0 0 0,95 2 0 0 0,-118 1 0 0 0,74 8 0 0 0,127 14 0 0 0,-128-25 0 0 0,47 4 0 0 0,-139 1 0 0 0,208 15 0 0 0,-202-18 0 0 0,-1-3 0 0 0,1-1 0 0 0,64-14 0 0 0,-54 7 13 0 0,0 2 0 0 0,1 3 0 0 0,0 2-1 0 0,90 7 1 0 0,-29 0-13 0 0,8 1 0 0 0,36-3 0 0 0,-26-2 0 0 0,20 12 0 0 0,-67-3 0 0 0,155-6 0 0 0,-239-3 0 0 0,159-18 0 0 0,-115 11 0 0 0,98-1 0 0 0,45 16 0 0 0,-108-2 0 0 0,124-7 0 0 0,195-11 0 0 0,-313 14 0 0 0,98-11 0 0 0,-42 4 0 0 0,-57 3 0 0 0,149 11 0 0 0,-175-4 0 0 0,294 11 118 0 0,-243-9-107 0 0,1 0-12 0 0,191-9 1 0 0,60-17 0 0 0,-333 16 0 0 0,157 2 0 0 0,-92 3 0 0 0,-25-1 0 0 0,104-5 0 0 0,162-11 64 0 0,-237 17-64 0 0,101-4 0 0 0,-20 2 0 0 0,-50-4 0 0 0,-71 1 0 0 0,131 4 0 0 0,-2 1 0 0 0,176-11 0 0 0,-70 7 0 0 0,-26 5 0 0 0,-78 2 0 0 0,-6 4 0 0 0,-132-8 0 0 0,-17 0 0 0 0,-1-1 0 0 0,1-2 0 0 0,50-9 0 0 0,-29-3 64 0 0,-53 10-247 0 0,-10 1 633 0 0,-3 1-1546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2:06.902"/>
    </inkml:context>
    <inkml:brush xml:id="br0">
      <inkml:brushProperty name="width" value="0.1" units="cm"/>
      <inkml:brushProperty name="height" value="0.1" units="cm"/>
      <inkml:brushProperty name="color" value="#66CC00"/>
    </inkml:brush>
  </inkml:definitions>
  <inkml:trace contextRef="#ctx0" brushRef="#br0">1261 110 25567 0 0,'0'0'1969'0'0,"-3"-1"-1270"0"0,-9-2-539 0 0,9 2 84 0 0,-3 0-116 0 0,-73-13 0 0 0,41 10-128 0 0,9 1 0 0 0,-60-4 0 0 0,69 4 0 0 0,3-3 0 0 0,2-1 0 0 0,-7-7-13 0 0,20 14 17 0 0,-36-17 58 0 0,31 14 63 0 0,2 0 179 0 0,-1 1 0 0 0,0-1 0 0 0,-12-2-1 0 0,3 2-164 0 0,-5 1-64 0 0,1-1-10 0 0,4 1-1 0 0,1 0 1 0 0,-17 2-13 0 0,27 0-41 0 0,-20 1-11 0 0,-2 0 0 0 0,-30 3-1353 0 0,41-1 889 0 0,-125 5 2640 0 0,96-7-2231 0 0,23 0 66 0 0,-47 2 53 0 0,23 0 0 0 0,22 0-22 0 0,-3 0-31 0 0,0 2 0 0 0,1 2 31 0 0,5 0-20 0 0,11-3 20 0 0,-13 8-31 0 0,-3 7-11 0 0,0 11 0 0 0,3 2 11 0 0,18-27 0 0 0,1 0 0 0 0,-1 0 0 0 0,1 1 0 0 0,-4 9 0 0 0,3-6-2 0 0,-2 7 33 0 0,-1 25-31 0 0,7 9-11 0 0,1 4 0 0 0,-5 2 0 0 0,-6-2 0 0 0,1-2 0 0 0,4 10 0 0 0,4 0 0 0 0,3-1 0 0 0,-1 0 0 0 0,4 1 0 0 0,6 0 0 0 0,2-3 0 0 0,6-5 0 0 0,8 1 0 0 0,-18-41 0 0 0,0-1 0 0 0,11 13 0 0 0,-11-17 0 0 0,0 0 0 0 0,0 0 0 0 0,12 8 0 0 0,-6-6 0 0 0,1-2 0 0 0,16 9 0 0 0,36 10 0 0 0,-53-22-3 0 0,32 7-54 0 0,-4-3 45 0 0,8 0 1 0 0,-32-6-31 0 0,26 2 31 0 0,11 3 11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2:07.348"/>
    </inkml:context>
    <inkml:brush xml:id="br0">
      <inkml:brushProperty name="width" value="0.1" units="cm"/>
      <inkml:brushProperty name="height" value="0.1" units="cm"/>
      <inkml:brushProperty name="color" value="#66CC00"/>
    </inkml:brush>
  </inkml:definitions>
  <inkml:trace contextRef="#ctx0" brushRef="#br0">0 1603 28303 0 0,'0'0'2845'0'0,"10"0"-2605"0"0,37 1-213 0 0,8-5-27 0 0,1-3 0 0 0,6-3 0 0 0,8 0 0 0 0,20-5 53 0 0,-23 4-42 0 0,-43 7-3 0 0,-9 2 7 0 0,-1-1 0 0 0,21-8 0 0 0,20-6-4 0 0,-40 12-146 0 0,0-1 0 0 0,19-11 0 0 0,-7 1-216 0 0,0-1 0 0 0,-2-1 1 0 0,34-32-1 0 0,-44 37 589 0 0,-1-1 0 0 0,-1-1 0 0 0,-1 0 0 0 0,0-1 0 0 0,0 0 0 0 0,-2-1 0 0 0,10-20 0 0 0,4-20-221 0 0,-3 6 39 0 0,48-84-1 0 0,-64 127-55 0 0,17-31 0 0 0,-3 4 0 0 0,-1 0 0 0 0,-3-1 0 0 0,-6-2 0 0 0,-4-9 53 0 0,-5 17-42 0 0,-4-12-11 0 0,0 5 58 0 0,-17-70 0 0 0,16 90-41 0 0,-1 0-1 0 0,-1 0 1 0 0,0 0-1 0 0,-1 1 1 0 0,-1 0-1 0 0,-11-16 1 0 0,-3 1-11 0 0,-1 1 1 0 0,-44-42-1 0 0,52 57-9 0 0,-1 1-1 0 0,0 1 1 0 0,-1 1-1 0 0,-1 0 1 0 0,0 1-1 0 0,-20-8 1 0 0,-40-9-681 0 0,61 22 229 0 0,-258-92-11126 0 0,154 50 4602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2:23.984"/>
    </inkml:context>
    <inkml:brush xml:id="br0">
      <inkml:brushProperty name="width" value="0.1" units="cm"/>
      <inkml:brushProperty name="height" value="0.1" units="cm"/>
      <inkml:brushProperty name="color" value="#66CC00"/>
    </inkml:brush>
  </inkml:definitions>
  <inkml:trace contextRef="#ctx0" brushRef="#br0">0 0 23551 0 0,'0'0'2512'0'0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2:24.370"/>
    </inkml:context>
    <inkml:brush xml:id="br0">
      <inkml:brushProperty name="width" value="0.1" units="cm"/>
      <inkml:brushProperty name="height" value="0.1" units="cm"/>
      <inkml:brushProperty name="color" value="#66CC00"/>
    </inkml:brush>
  </inkml:definitions>
  <inkml:trace contextRef="#ctx0" brushRef="#br0">462 101 25279 0 0,'0'0'2545'0'0,"-3"0"-2337"0"0,-3 1-206 0 0,0-1 0 0 0,0 0 0 0 0,0 0 0 0 0,0 0-1 0 0,0-1 1 0 0,0 1 0 0 0,1-2 0 0 0,-1 1 0 0 0,0-1-1 0 0,0 1 1 0 0,-6-4 0 0 0,-18-5 15 0 0,-131-18 388 0 0,150 25-401 0 0,-1 0 0 0 0,-19-8 0 0 0,20 6-4 0 0,0 1-1 0 0,-22-5 1 0 0,-38-6 0 0 0,60 14 0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2:26.648"/>
    </inkml:context>
    <inkml:brush xml:id="br0">
      <inkml:brushProperty name="width" value="0.1" units="cm"/>
      <inkml:brushProperty name="height" value="0.1" units="cm"/>
      <inkml:brushProperty name="color" value="#66CC00"/>
    </inkml:brush>
  </inkml:definitions>
  <inkml:trace contextRef="#ctx0" brushRef="#br0">2431 312 25975 0 0,'0'0'2607'0'0,"-2"0"-2390"0"0,-39-16-195 0 0,-52-14 124 0 0,93 30-146 0 0,-27-5 214 0 0,-9 1-13 0 0,22 1-147 0 0,2 0-32 0 0,-98-26 308 0 0,38 12-127 0 0,-20-7-128 0 0,21 9 67 0 0,44 10-65 0 0,1 0 0 0 0,-33-13 0 0 0,54 16-77 0 0,-2 1 0 0 0,-30-6 0 0 0,24 5 28 0 0,0-1-1 0 0,0 2 1 0 0,1 0-1 0 0,-1 0 1 0 0,0 1-1 0 0,0 1 1 0 0,0 0-1 0 0,-14 4 1 0 0,3-2-10 0 0,0-1 1 0 0,0-1-1 0 0,0-1 0 0 0,0-1 0 0 0,0-1 1 0 0,-30-7-1 0 0,-8 2-12 0 0,36 5 23 0 0,-31-7 0 0 0,42 6-29 0 0,-26 0 0 0 0,17 1 0 0 0,-31-3-7 0 0,-83-4 78 0 0,134 9-71 0 0,1-1 0 0 0,0 1 0 0 0,-1 1 0 0 0,1-1 0 0 0,-1 0 0 0 0,1 1 0 0 0,-5 1 0 0 0,-2 0 0 0 0,-2-1 34 0 0,-26 4 68 0 0,5-2-102 0 0,27-2 0 0 0,-1-1 0 0 0,0 1 0 0 0,0 0 0 0 0,0 0 0 0 0,-6 3 0 0 0,-5-1 0 0 0,0 2 0 0 0,0 2 0 0 0,-3 4 0 0 0,0 0 0 0 0,-1-2 0 0 0,-28 8 0 0 0,45-15 0 0 0,-111 25 0 0 0,52-14 0 0 0,45-9 0 0 0,-8 3 0 0 0,0 0 0 0 0,-46 20 0 0 0,57-19 0 0 0,0 1 0 0 0,-3 3 0 0 0,-4 5 0 0 0,2 2 0 0 0,0 7 0 0 0,-1-4 0 0 0,-1 1 0 0 0,1 2 0 0 0,3 1 0 0 0,-1 5 0 0 0,2 5 0 0 0,1 3 0 0 0,0 9 0 0 0,15-37 0 0 0,-1-1 0 0 0,2 1 0 0 0,-2 11 0 0 0,3-6 0 0 0,3 27 0 0 0,4 15 0 0 0,-2 0 0 0 0,-2 6 0 0 0,3 0 0 0 0,5 1 0 0 0,4-1 0 0 0,2-3 0 0 0,-13-49 0 0 0,0 0 0 0 0,1 0 0 0 0,7 11 0 0 0,-6-14 0 0 0,0 0 0 0 0,1 0 0 0 0,0-1 0 0 0,12 12 0 0 0,-5-8 0 0 0,27 18 0 0 0,18 7 0 0 0,6 1 0 0 0,-1 5 0 0 0,6-3 0 0 0,0-10 0 0 0,-7-7 0 0 0,-3-7 0 0 0,-1-5 0 0 0,2 1 0 0 0,3-3 0 0 0,-5-1 0 0 0,3-1 0 0 0,4 4 0 0 0,4 8 0 0 0,6 4 0 0 0,-5-3 0 0 0,0-3 0 0 0,-6 1 0 0 0,-2-2 0 0 0,2 0 0 0 0,-1-3 0 0 0,1-3 0 0 0,-1-2 0 0 0,6-1 0 0 0,-9 0 0 0 0,2 0 0 0 0,10 2 0 0 0,5-2 0 0 0,-13 1 0 0 0,4 3 0 0 0,3-1 0 0 0,-8-6 0 0 0,-5-4 0 0 0,5-6 0 0 0,4-4 0 0 0,3-2 0 0 0,-2 3 0 0 0,-12 4 0 0 0,3 1 0 0 0,4 0 0 0 0,0-1 0 0 0,-4-2-11 0 0,-4-1-31 0 0,4-2 31 0 0,-2 1 11 0 0,-11 2-420 0 0,-36 5-98 0 0,31-3-556 0 0,-5 5 2509 0 0,11-1-1017 0 0,20 1-371 0 0,3-3-47 0 0,-8 1 0 0 0,1-2 0 0 0,0-3 0 0 0,-9-3 0 0 0,-7-4 0 0 0,6-9 0 0 0,-9-3 0 0 0,-12 0 0 0 0,-3-2 0 0 0,0-7 0 0 0,49-80 0 0 0,-37 49 0 0 0,-24 40 0 0 0,10-14 0 0 0,-2 0 0 0 0,-5 4 0 0 0,-1 0 0 0 0,-1-4 0 0 0,-12 21 0 0 0,0 0 0 0 0,-1-1 0 0 0,-1 0 0 0 0,-1 0 0 0 0,-1 0 0 0 0,-1-1 0 0 0,-1 1 0 0 0,0-1 0 0 0,-5-37 0 0 0,0 26 0 0 0,-2 1 0 0 0,-2-1 0 0 0,0 2 0 0 0,-2-1 0 0 0,-23-47 0 0 0,25 62 1 0 0,-1 0-1 0 0,-1 1 1 0 0,0 1-1 0 0,-1 0 1 0 0,-1 0 0 0 0,0 1-1 0 0,-1 0 1 0 0,0 1-1 0 0,-1 1 1 0 0,0 0 0 0 0,0 1-1 0 0,-2 0 1 0 0,1 1-1 0 0,-1 1 1 0 0,0 1-1 0 0,-1 0 1 0 0,-30-8 0 0 0,-85-21 50 0 0,26 8-50 0 0,-143-57 0 0 0,223 75-171 0 0,2-2-1 0 0,-1 0 1 0 0,1-2 0 0 0,1-1-1 0 0,1-1 1 0 0,0 0-1 0 0,1-2 1 0 0,-21-22 0 0 0,-21-28-6936 0 0,-4-5-2479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2:32.338"/>
    </inkml:context>
    <inkml:brush xml:id="br0">
      <inkml:brushProperty name="width" value="0.1" units="cm"/>
      <inkml:brushProperty name="height" value="0.1" units="cm"/>
      <inkml:brushProperty name="color" value="#66CC00"/>
    </inkml:brush>
  </inkml:definitions>
  <inkml:trace contextRef="#ctx0" brushRef="#br0">10 1 9527 0 0,'0'0'1568'0'0,"-9"9"-1280"0"0,9-11 128 0 0,2 0-312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2:32.833"/>
    </inkml:context>
    <inkml:brush xml:id="br0">
      <inkml:brushProperty name="width" value="0.1" units="cm"/>
      <inkml:brushProperty name="height" value="0.1" units="cm"/>
      <inkml:brushProperty name="color" value="#66CC00"/>
    </inkml:brush>
  </inkml:definitions>
  <inkml:trace contextRef="#ctx0" brushRef="#br0">1 5 15895 0 0,'0'0'1408'0'0,"7"-4"-1120"0"0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2:33.953"/>
    </inkml:context>
    <inkml:brush xml:id="br0">
      <inkml:brushProperty name="width" value="0.1" units="cm"/>
      <inkml:brushProperty name="height" value="0.1" units="cm"/>
      <inkml:brushProperty name="color" value="#66CC00"/>
    </inkml:brush>
  </inkml:definitions>
  <inkml:trace contextRef="#ctx0" brushRef="#br0">2368 224 21535 0 0,'-50'1'2576'0'0,"39"0"-2491"0"0,-1-1-1 0 0,1 0 1 0 0,0-1-1 0 0,-1 0 1 0 0,1-1 0 0 0,-16-5-1 0 0,10 4 72 0 0,-32-5 0 0 0,-22 3 671 0 0,-125-28 1 0 0,164 24-588 0 0,-54-22 1 0 0,50 16-156 0 0,-21-10 101 0 0,37 16-83 0 0,1 1 0 0 0,-1 0 0 0 0,-1 1 1 0 0,-31-6-1 0 0,-163-4 286 0 0,210 17-389 0 0,-167-21 73 0 0,166 20-71 0 0,-13 0 72 0 0,1 0 1 0 0,-1 2 0 0 0,0 0 0 0 0,-34 6-1 0 0,-9 1 58 0 0,40-6-122 0 0,-28 1 60 0 0,-1 2 0 0 0,-71 18 0 0 0,65-9-57 0 0,33-9-3 0 0,2 0 0 0 0,-1 2 0 0 0,1 1 1 0 0,-27 12-1 0 0,-49 23 50 0 0,45-19 155 0 0,35-15-210 0 0,6-3-5 0 0,0 0 0 0 0,1 0 0 0 0,0 1 0 0 0,0 1 0 0 0,0 0 0 0 0,1 0 0 0 0,0 1 0 0 0,1 0 0 0 0,-1 1 0 0 0,2 0 0 0 0,0 0 0 0 0,-12 20 0 0 0,13-20 0 0 0,0 0 0 0 0,-1 0 0 0 0,0 0 0 0 0,-1-1 0 0 0,-15 13 0 0 0,11-11 0 0 0,1 1 0 0 0,-15 18 0 0 0,18-17 0 0 0,-3 18 0 0 0,0 14 0 0 0,-8 13 0 0 0,14-44 0 0 0,2-4 0 0 0,0 1 0 0 0,0 0 0 0 0,1 0 0 0 0,1 0 0 0 0,-2 19 0 0 0,-3 31 0 0 0,4 13 0 0 0,7 7 0 0 0,5 1 0 0 0,4-5 0 0 0,2-5 0 0 0,2 4 0 0 0,4-2 0 0 0,11 4 0 0 0,12 0 0 0 0,-29-54 0 0 0,22 26 0 0 0,-25-36 0 0 0,1-1 0 0 0,21 18 0 0 0,-14-16 0 0 0,30 18 0 0 0,-25-18 0 0 0,29 10 0 0 0,23 3 0 0 0,-8-9 0 0 0,3 0 0 0 0,7 4 0 0 0,0 2 0 0 0,-1-4 0 0 0,-4-7 0 0 0,-12-11 0 0 0,-4-2 0 0 0,1 1 0 0 0,3 1 0 0 0,1 1 0 0 0,3 0 0 0 0,11-1 0 0 0,1 1 0 0 0,-3-3 0 0 0,-8-3 0 0 0,-8-3 0 0 0,-2-4 0 0 0,-2 0 0 0 0,3-2 0 0 0,1 0 0 0 0,-2 0 0 0 0,3 1 0 0 0,5-1 0 0 0,8 2 0 0 0,0 0 0 0 0,-5-1 0 0 0,-11-2 0 0 0,-9-4 0 0 0,-6-1 0 0 0,-25 9 6 0 0,0-1 0 0 0,-1-1 1 0 0,-1-1-1 0 0,0 0 0 0 0,0-1 0 0 0,-1-1 0 0 0,-1 0 1 0 0,0-1-1 0 0,0 0 0 0 0,15-25 0 0 0,4-11 17 0 0,-3-1-1 0 0,23-56 1 0 0,-12 27-10 0 0,16-36 27 0 0,-45 88-38 0 0,-2 0-1 0 0,-1 0 1 0 0,-1-1-1 0 0,-1 0 1 0 0,-2-1 0 0 0,2-37-1 0 0,-6 19-20 0 0,-1 1 0 0 0,-2 0 0 0 0,-10-48 0 0 0,9 75 6 0 0,0 1 0 0 0,-2-1-1 0 0,0 2 1 0 0,-2-1 0 0 0,0 1 0 0 0,-1 0 0 0 0,0 0-1 0 0,-2 1 1 0 0,-23-30 0 0 0,1 11-1848 0 0,-22-17-7912 0 0,21 24 3343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5:32.042"/>
    </inkml:context>
    <inkml:brush xml:id="br0">
      <inkml:brushProperty name="width" value="0.35" units="cm"/>
      <inkml:brushProperty name="height" value="2.1" units="cm"/>
      <inkml:brushProperty name="color" value="#33CCFF"/>
      <inkml:brushProperty name="inkEffects" value="pencil"/>
    </inkml:brush>
  </inkml:definitions>
  <inkml:trace contextRef="#ctx0" brushRef="#br0">2342 1210 24735 184263 84234,'1'-13'2712'600'5,"3"-12"-2712"189"-12,1-1 0 206 6,-1-4 0 112 8,0-1 0 197-6,-2-2 0 0-3,-1-1 0 406-2,-2-1 0 238 11,-3 0 0 97-11,-2 1 0-192 0,-4 2 0-285 4,-2 4 0-279 6,-3 2 0-219-5,-2 2 0-91 2,-2 1 0-131-7,-1 0 0-91 3,0-1 0-1-1,1-2 0-222-1,0-1 0-534 3,1-3 0 0 0,1-1 408 0 0,1-2 48 0 0,0-2 16 0 0,1 1 0 0 0,-1 1-376 0 0,0 1-96 0 0,-12-5-1968 0 0,-55-13 4432 1022 5,-24-1-2464-1022-5,-3 9 0 533-5,9 10 0-533 5,14 11 64 578 4,17 8-64 224-2,13 7 96-223 0,12 6-96 88-5,7 2 0-87 4,5 3 0 137 3,4 0 0-137-5,1 1 0 1 0,0 0 0-1 0,-2 1 0-580 1,-1 0 0 0 0,-3 1 0 0 0,-3 0 160 0 0,-3 0-32 442-5,-2 0 0 54 8,-3 2 0 83-6,-2 0-128-579 3,-1 1 0 498 1,0 0 0 219-2,1 2 0 198 8,3 2 0 299-12,2 1 0 279 1,4 2 0-15 10,3 1 0 3-4,2 1 0-209-11,3 2 0-77 18,1 0 0-139-17,0 1 0-140 13,0 3 0 2-1,-1 2 0-214-8,-1 2 0 73 6,-2 1 0-215-6,-1 1 0 75 5,-2 3 0-140 1,-2-1 0-497-2,1 0 0 0 0,0-1 0 0 0,2-2 0 0 0,2 1 0 0 0,3-1 0 0 0,4 0 64 0 0,3 2 16 0 0,4 1 0 0 0,4 2 0 0 0,4 4-80 0 0,3 3 0 0 0,2 4 0 0 0,4 2 0 0 0,2 2 0 0 0,1 0 0 0 0,2-1 0 0 0,0-8 0 0 0,3 1 0 0 0,0-6 0 0 0,4 3 0 0 0,1-5 0 0 0,6 3 0 0 0,1-5 80 0 0,8 3-80 0 0,-1-5 80 0 0,9 2-80 0 0,-2-4 64 0 0,7 3-64 0 0,-3-4 64 0 0,7 3-64 0 0,-5-3 64 0 0,5 2-64 0 0,-6-4 64 0 0,2 2-64 0 0,-6-4 0 0 0,3 2 0 0 0,-4-5 64 0 0,2 0-64 0 0,-3-4 0 0 0,6 1 72 0 0,-3-4-72 0 0,8-1 0 0 0,-4-3 0 0 0,11 0 0 0 0,7-3 0 0 0,2 0 0 0 0,-7-3 72 0 0,2-2-72 0 0,-8 0 0 0 0,3-3 0 0 0,-7-2 0 0 0,1-3 0 0 0,-6-1 0 0 0,0-4 64 0 0,-6-1-64 0 0,3-6 0 0 0,1-4 0-637 0,2-3 64 0-2,1-1-64 140-1,2-2 0-131 14,2-1 0 58-22,1 1 64-60 21,1 0-64-6-15,-1 1 0 141-1,1 1 0-67 6,-3 1 88-1 1,-6 4-88 563-1,0-2 80-494 6,-5 3-80 494-6,2-3 72-563 0,-4 2-72 0-2,1-4 64 140 1,-3 1-64-139-2,2-4 64 66 8,-4 3-64-66-9,1-5 64 562 4,0-3-64-497 4,-1-3 0-64-8,-2-3 0 64 6,-2-2 0 497-2,-3-3 0 0 0,-1-2 0 0 0,-3-3 0 0 0,-2-1 0 0 0,-1-9 0-995 4,-2-1 0 995-4,-1 2 0 0 0,-2 6 0 0 0,-2 6 0 0 0,-2 4 0 0 0,-1 4 0 0 0,-1 2 0 0 0,-1 1 64 0 0,-2 1-64 0 0,0-1 0-560-6,-3-1 64 560 6,-1 0-64 0 0,-1-2 0 0 0,-2 1 0 0 0,-2-1 64 0 0,-1 1-64 0 0,-3 1 0 0 0,-1 1 0 0 0,-6-2 0 0 0,-3 1 0 0 0,-2 2-64 0 0,-2 3 64 0 0,-1 3 0 0 0,-2 3 0 0 0,-2 3 0 0 0,-3 2 0 0 0,-2 2 0 0 0,-4 2 0 0 0,-1 2 0 0 0,-1 1 0 0 0,2 2 0 0 0,0 2 0 0 0,3 1 0 0 0,2 2 0 0 0,4 2 0 0 0,3 1 0 0 0,2 3 0 0 0,0 0 0 0 0,1 2 0 0 0,0 2 0 0 0,0 0-64 0 0,-2 1 64 0 0,-1 1 0 0 0,-2 1 0 0 0,-3 0 0 637 0,-1 2 0 64 7,-1 0 0-63-8,-1 0 0 280 1,0 2 0 1-1,0 1 0-75 5,2 1 0-67-9,1 2 0 209 7,2 2 0 141-3,4 1 0 422-3,4 3 0 72 3,4 1 0-207 3,3 3 0 1-3,2 2 0-280 1,2 3-80 79 3,5-5 80-219-6,-1 7 0-57 7,3-2-72-82-7,0 7 72-139 2,2-1 0 0-1,1 5 0-137 2,0-3 0 0 0,1 4 0-580 0,1-4 0 0 0,1 4 0 529 8,1-4 0-529-8,1 3 0 580-2,1-5 0-87-4,0 4 0 39 12,2-5 0 47-9,-1 4 0-46 8,0-4 0-533-5,0 6 0 0 0,1-5 0 0 0,-1 6 0 0 0,1-4 0 0 0,2 7 0 0 0,0-5 0 0 0,3 3 0 0 0,0-5 0 0 0,3 2 0 0 0,-1-7 0 0 0,3 2 0 0 0,0-7 0 0 0,5 1 0 0 0,-2-6 0 0 0,-1-5 0 0 0,7 1 0 0 0,0-1 0 0 0,8 1-64 0 0,-2-4 64 0 0,9 1 0 0 0,-3-3 0 0 0,11-1 0 0 0,9-1 0 0 0,3-1 0 0 0,2-2 0 0 0,6 0 0 0 0,-8-3 0 0 0,1-1 0 0 0,-10-2 0 0 0,1-2 0 0 0,-9-1 0 0 0,2-3 0 0 0,-6 0 0 0 0,2-2 0 0 0,-5-1 0 0 0,4-2 0 0 0,-4 0 0 0 0,8-3 0 0 0,4-1 0 0 0,4 0 0 0 0,1-2 0 0 0,1 0 0 0 0,0 0 0 0 0,-1-2 0 0 0,-2-1 0 0 0,-1-3 0 0 0,-3-3 0 0 0,-3-2 0-533-5,-3-2 0-134 3,-4-3 0-492 6,-1-2 0 50-11,-2-1 0 119 17,-2-2 0 50-10,-1-1 0 139-4,-1-1 64-55 6,0-2-64 57-9,-1-1 0 163 11,0 1 0-140 1,-1 1 0 59-9,2 1 0 80 5,-1 2 64 61-8,0 1-64 17 13,-1 2 0 559-6,-2 2 0 0 0,-1 0 0 0 0,-3 0 0 0 0,-2-2 0 0 0,-2-3 0 0 0,-4-3 0 0 0,-2-3 0-498-2,-5-3 0 498 2,-3 0 0 0 0,-5 1 0 0 0,-3 0 0 0 0,-4 3 64 0 0,-3 2-64 0 0,-3 3 0 0 0,-2 3 0 0 0,-2 2 0 0 0,-1 3 0 0 0,-1 2 64 0 0,1 3-64 0 0,0 1 0 0 0,0 1 0 0 0,0 2 0 0 0,1 0 0 0 0,-1 2 0 0 0,0 1 0 0 0,-1 0 0 0 0,-2 2 0 0 0,-3 0 0 0 0,-1 2 0 0 0,-3 0 0 0 0,-3 1 0 0 0,-3 1 0 0 0,-6 1 0 0 0,-4 2 0 0 0,-4 1 0 0 0,-1 0 0 0 0,1 3 0 0 0,1 0 0 0 0,4 3 0 0 0,6 1 0 0 0,4 3 0 0 0,4 1-64 0 0,2 3 64 0 0,-2 4 0 0 0,-3 2 0 0 0,-5 4 0 0 0,-7 4 0 0 0,-6 2 0 0 0,-7 2 0 0 0,-5 3 0 0 0,-1 3 0 0 0,2 1-80 638 1,5 3 80 139-3,7 1 0 78 5,7 2-64 2-1,7-1 64-82-7,7 0 0 24 12,6 0 0-25-14,5-1 0-57 7,3 1 0 580 0,0 6 0-717 1,4-4 0 0-1,1 4 0-580 0,2-6 0 0 0,0 1 0 0 0,2-6 0 0 0,0 5 0 0 0,2-5 0 0 0,0 8 0 0 0,1-4 0 0 0,4 7 0 0 0,1-2 0 0 0,4 8 0 0 0,4 6 0 0 0,4 3 0 0 0,4 2 0 0 0,3-2 0 0 0,-1-9 0 0 0,4 1 0 0 0,2-1 0 0 0,-1-8 0 0 0,4 3 0 0 0,-3-7 0 0 0,4 2 0 0 0,-2-6 0 0 0,4 2 0 0 0,-3-5 0 0 0,5 4 0 0 0,-3-5 0 0 0,7 4 0 0 0,-3-4 0 0 0,10 2 0 0 0,-1-4 0 0 0,9 0 0 0 0,-2-5 0 0 0,7-1 0 0 0,4-1 0 0 0,1-3 0 0 0,-9-3 0 0 0,2-3 0 0 0,-8-4 0 0 0,1-1 0 0 0,-7-3 0 0 0,2-3 0 0 0,-6-1 0 0 0,2-5 0 0 0,1-4 0 0 0,1-3 0 0 0,0-3 0 0 0,2-3 0 0 0,1-2 0 0 0,3-3 0 0 0,2-2 0 0 0,1-1 0 0 0,0-3 0 0 0,-1 0 0 0 0,-2-2 0 0 0,-1-2 0 0 0,-1-1 0-496 5,0-3 0 496-5,0-4 0-580-1,-2-2 0 0 0,-1-2 0 138-4,-3-3 0-193 11,-1-3 0 138-3,-4-3 80-82-6,-2-3-80 81 4,-1-3 80 0 1,-3-2-80 498-2,0 1 64-717-3,-2 1-64 139-3,-1 5 0-59 8,-2 5 0 78 5,0 3 64 61-9,-2 2-64 498 2,-2 2 0 0 0,-1 0 0 0 0,-2-2 64 0 0,-2-1-64 0 0,-3-3 0 0 0,-3-3 72 0 0,-4-2-72 0 0,-3-2 0 0 0,-4 1 72 0 0,-4 2-72 0 0,-3 3 0 0 0,-5 4 64 0 0,-3 4-64 0 0,-4 5 0 0 0,-4 2 0 0 0,-4 4 0 0 0,-3 4 0 0 0,-3 2 64 0 0,-5 3-64 0 0,-6 2 0 0 0,-12 3 0 0 0,-13 3 0 0 0,-13 4 0 0 0,-9 4-80 0 0,-5 7 80 0 0,0 5-80 0 0,0 8 80 0 0,1 6 0 0 0,-2 4 0 0 0,-21 7-12680 0 0,-6 1 5520 0 0,20-5-5463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6:41.303"/>
    </inkml:context>
    <inkml:brush xml:id="br0">
      <inkml:brushProperty name="width" value="0.1" units="cm"/>
      <inkml:brushProperty name="height" value="0.1" units="cm"/>
      <inkml:brushProperty name="color" value="#66CC00"/>
    </inkml:brush>
  </inkml:definitions>
  <inkml:trace contextRef="#ctx0" brushRef="#br0">8 12 11975 0 0,'-4'-6'1064'0'0,"0"1"-848"0"0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36:26.621"/>
    </inkml:context>
    <inkml:brush xml:id="br0">
      <inkml:brushProperty name="width" value="0.1" units="cm"/>
      <inkml:brushProperty name="height" value="0.1" units="cm"/>
      <inkml:brushProperty name="color" value="#E71224"/>
    </inkml:brush>
  </inkml:definitions>
  <inkml:trace contextRef="#ctx0" brushRef="#br0">1 1 23527 0 0,'0'0'2576'0'0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6:41.683"/>
    </inkml:context>
    <inkml:brush xml:id="br0">
      <inkml:brushProperty name="width" value="0.1" units="cm"/>
      <inkml:brushProperty name="height" value="0.1" units="cm"/>
      <inkml:brushProperty name="color" value="#66CC00"/>
    </inkml:brush>
  </inkml:definitions>
  <inkml:trace contextRef="#ctx0" brushRef="#br0">0 0 24391 0 0,'0'0'2672'0'0,"86"6"-2672"0"0,-14-3 160 0 0,6 5 56 0 0,-4 7 0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6:42.245"/>
    </inkml:context>
    <inkml:brush xml:id="br0">
      <inkml:brushProperty name="width" value="0.1" units="cm"/>
      <inkml:brushProperty name="height" value="0.1" units="cm"/>
      <inkml:brushProperty name="color" value="#66CC00"/>
    </inkml:brush>
  </inkml:definitions>
  <inkml:trace contextRef="#ctx0" brushRef="#br0">1638 1967 25855 0 0,'102'16'2345'0'0,"-63"-13"-1882"0"0,40 3-463 0 0,8-1 0 0 0,4-5 0 0 0,-75-1 0 0 0,-1-1 0 0 0,28-6 0 0 0,-34 6 0 0 0,0-1 0 0 0,-1 0 0 0 0,0-1 0 0 0,14-8 0 0 0,10-13 43 0 0,-19 12 189 0 0,3-4-67 0 0,-4-1 147 0 0,6-7-105 0 0,6-5-166 0 0,3-5-41 0 0,-1 0 0 0 0,-21 28-55 0 0,-1-1-1 0 0,-1 1 1 0 0,1-1-1 0 0,3-10 1 0 0,148-434 368 0 0,-119 329 251 0 0,20-58-148 0 0,-53 173-412 0 0,0-1 0 0 0,-1 1 0 0 0,0 0 0 0 0,0-1 0 0 0,-1 0 0 0 0,0 1 0 0 0,-1-12 0 0 0,0 15-2 0 0,-1 1 0 0 0,1-1 0 0 0,-1 0 0 0 0,-1 1 0 0 0,1-1 0 0 0,0 1 0 0 0,-1 0 0 0 0,0-1 0 0 0,0 1 0 0 0,-1 0 0 0 0,1 0 0 0 0,-1 0 0 0 0,0 1 0 0 0,0-1 0 0 0,-4-4 0 0 0,-41-34 74 0 0,-1 2 0 0 0,-85-53 1 0 0,27 20-10 0 0,62 40-67 0 0,-1 2 0 0 0,-1 1 0 0 0,-68-30 0 0 0,-11 5 124 0 0,-206-128 0 0 0,318 175-124 0 0,-94-54 0 0 0,90 53 0 0 0,-1 1 0 0 0,0 0 0 0 0,0 2 0 0 0,-24-5 0 0 0,-284-39 0 0 0,288 46 3 0 0,-1 2 1 0 0,1 2-1 0 0,-1 1 1 0 0,1 2-1 0 0,-1 2 1 0 0,1 2-1 0 0,1 1 0 0 0,0 2 1 0 0,0 2-1 0 0,0 1 1 0 0,2 2-1 0 0,0 2 1 0 0,-37 22-1 0 0,48-22-5 0 0,1 0-1 0 0,0 2 1 0 0,1 0-1 0 0,2 2 1 0 0,0 0-1 0 0,1 1 1 0 0,-20 30-1 0 0,12-11 4 0 0,2 2 0 0 0,2 1 0 0 0,-27 69 0 0 0,2 28-1 0 0,43-116 0 0 0,1 0 0 0 0,2 0 0 0 0,-2 48 0 0 0,7-3 0 0 0,4-1 0 0 0,3 0 0 0 0,3 0 0 0 0,32 107 0 0 0,-23-117 0 0 0,17 21 0 0 0,11 1 0 0 0,3-11 0 0 0,-6-17-69 0 0,-37-43-285 0 0,8 2-96 0 0,48 36-13 0 0,-61-45 406 0 0,-1 0 1 0 0,1-1-1 0 0,-1 0 0 0 0,1 1 0 0 0,0-1 0 0 0,4 1 1 0 0,59 22-64 0 0,-1-7 120 0 0,-40-14 42 0 0,25 0-15 0 0,-27-4 48 0 0,-9 0-51 0 0,-3-1 9 0 0,0 1 0 0 0,23-6-1 0 0,33-5-21 0 0,20-8-11 0 0,315-62-201 0 0,-311 67-5337 0 0,-64 11-596 0 0,31 0-305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6:43.194"/>
    </inkml:context>
    <inkml:brush xml:id="br0">
      <inkml:brushProperty name="width" value="0.1" units="cm"/>
      <inkml:brushProperty name="height" value="0.1" units="cm"/>
      <inkml:brushProperty name="color" value="#66CC00"/>
    </inkml:brush>
  </inkml:definitions>
  <inkml:trace contextRef="#ctx0" brushRef="#br0">45 71 22431 0 0,'-6'-12'1992'0'0,"-3"-1"-1592"0"0,0-3-320 0 0,-1 1-80 0 0,3 6 0 0 0,3 3 80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6:43.672"/>
    </inkml:context>
    <inkml:brush xml:id="br0">
      <inkml:brushProperty name="width" value="0.1" units="cm"/>
      <inkml:brushProperty name="height" value="0.1" units="cm"/>
      <inkml:brushProperty name="color" value="#66CC00"/>
    </inkml:brush>
  </inkml:definitions>
  <inkml:trace contextRef="#ctx0" brushRef="#br0">2390 116 23119 0 0,'-13'-11'457'0'0,"0"1"1"0"0,-1 1-1 0 0,0 0 0 0 0,0 0 1 0 0,-25-10-1 0 0,12 10-458 0 0,0 0-1 0 0,0 1 0 0 0,-1 2 1 0 0,0 1-1 0 0,-30-2 1 0 0,-144 3 70 0 0,136 4 43 0 0,33 0 76 0 0</inkml:trace>
  <inkml:trace contextRef="#ctx0" brushRef="#br0" timeOffset="0.52">1590 7 24127 0 0,'0'0'1176'0'0,"-3"0"-504"0"0,-5 2 0 0 0,-8-2-544 0 0,-18 3-128 0 0,-18 3 0 0 0,-18 1 0 0 0,-6 3 0 0 0,0-1 0 0 0</inkml:trace>
  <inkml:trace contextRef="#ctx0" brushRef="#br0" timeOffset="1.52">811 118 24127 0 0,'0'0'2144'0'0,"-1"0"-1712"0"0,-3 2-344 0 0,-7 0-88 0 0,-10 5 0 0 0,-16 6 0 0 0,-26 13 0 0 0,-15 15 0 0 0,-5 7 0 0 0,5 8 0 0 0</inkml:trace>
  <inkml:trace contextRef="#ctx0" brushRef="#br0" timeOffset="2.52">162 680 24191 0 0,'-91'150'2188'0'0,"88"-145"-2111"0"0,0 1 0 0 0,0 1 0 0 0,0-1 0 0 0,1 0 0 0 0,0 0-1 0 0,-2 14 1 0 0,0-2-27 0 0,-11 44 62 0 0,3 1 1 0 0,3 1-1 0 0,-2 124 0 0 0,15-127-97 0 0,6 10-15 0 0,-6-54 0 0 0,1 0 0 0 0,8 18 0 0 0,24 39 13 0 0,17 16 54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6:44.123"/>
    </inkml:context>
    <inkml:brush xml:id="br0">
      <inkml:brushProperty name="width" value="0.1" units="cm"/>
      <inkml:brushProperty name="height" value="0.1" units="cm"/>
      <inkml:brushProperty name="color" value="#66CC00"/>
    </inkml:brush>
  </inkml:definitions>
  <inkml:trace contextRef="#ctx0" brushRef="#br0">0 1585 24791 0 0,'90'102'1913'0'0,"-72"-81"-1237"0"0,-8-15-532 0 0,53 31-81 0 0,198 80-40 0 0,-185-90 19 0 0,9 2-20 0 0,-49-18 20 0 0,33 7-15 0 0,-34-9 52 0 0,37 6 9 0 0,-32-9-7 0 0,230 17-1 0 0,-130-14-80 0 0,-75-8 0 0 0,21 4 0 0 0,133-3 0 0 0,-133-8 1 0 0,108-22-1 0 0,-155 19-2 0 0,-2-1-1 0 0,1-2 0 0 0,-1-1 0 0 0,-1-2 0 0 0,43-25 0 0 0,37-28-78 0 0,119-65 82 0 0,-219 125-1 0 0,166-88 8 0 0,-129 65 62 0 0,66-51 0 0 0,-65 39-173 0 0,-2-2-1 0 0,46-52 1 0 0,-72 67 305 0 0,-2 0 0 0 0,0-2 0 0 0,-3-1 0 0 0,36-69 0 0 0,-38 59-138 0 0,26-90-1 0 0,-38 106-23 0 0,-2 1-1 0 0,0-1 0 0 0,-2 0 1 0 0,0-50-1 0 0,-5 59-28 0 0,-1 1-1 0 0,0-1 1 0 0,-1 1 0 0 0,0 0-1 0 0,-2 0 1 0 0,0 1 0 0 0,-1 0-1 0 0,-13-23 1 0 0,-6-4 11 0 0,-53-67 0 0 0,48 71-27 0 0,-1 2-1 0 0,-3 1 1 0 0,-46-38-1 0 0,59 56 41 0 0,-2 1-1 0 0,0 1 0 0 0,0 1 1 0 0,-2 1-1 0 0,1 2 1 0 0,-2 0-1 0 0,-30-8 0 0 0,-3 6 209 0 0,-2 3-1 0 0,-97-6 1 0 0,117 13-168 0 0,-251-12-306 0 0,96 18-5182 0 0,37 7-933 0 0,7 2-280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6:44.977"/>
    </inkml:context>
    <inkml:brush xml:id="br0">
      <inkml:brushProperty name="width" value="0.1" units="cm"/>
      <inkml:brushProperty name="height" value="0.1" units="cm"/>
      <inkml:brushProperty name="color" value="#66CC00"/>
    </inkml:brush>
  </inkml:definitions>
  <inkml:trace contextRef="#ctx0" brushRef="#br0">0 1 21535 0 0,'0'0'2248'0'0,"73"24"-2128"0"0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6:46.207"/>
    </inkml:context>
    <inkml:brush xml:id="br0">
      <inkml:brushProperty name="width" value="0.1" units="cm"/>
      <inkml:brushProperty name="height" value="0.1" units="cm"/>
      <inkml:brushProperty name="color" value="#66CC00"/>
    </inkml:brush>
  </inkml:definitions>
  <inkml:trace contextRef="#ctx0" brushRef="#br0">2501 1593 22863 0 0,'20'4'1761'0'0,"4"0"-1445"0"0,53 12 223 0 0,-68-14-499 0 0,1 0 0 0 0,0 0 0 0 0,15 0 0 0 0,-8-1-8 0 0,15 2 48 0 0,50 4-51 0 0,-1 0 38 0 0,5-1 16 0 0,-53-4 10 0 0,22 2 3 0 0,-41-3 0 0 0,0 0-68 0 0,43 7-284 0 0,-43-6-120 0 0,-1 1-28 0 0,39 8 127 0 0,-39-9 547 0 0,4 2 238 0 0,50 8 48 0 0,-36-7-62 0 0,47 6-304 0 0,31-1-126 0 0,-20-3-42 0 0,-58-5 20 0 0,35-3-31 0 0,4 0 0 0 0,-5 1 43 0 0,-7 1 17 0 0,0-1 6 0 0,15-2 54 0 0,-16 1-67 0 0,-24-1-11 0 0,-20 1-46 0 0,188-23 57 0 0,-143 10-52 0 0,15-11-1 0 0,-52 17 7 0 0,0-1-1 0 0,31-19 1 0 0,280-173 94 0 0,-224 142-75 0 0,-66 38 3 0 0,69-47 0 0 0,-85 48-29 0 0,7-7-11 0 0,-21 15 20 0 0,-2 0 0 0 0,1 0 0 0 0,-1-1 0 0 0,-1 0 0 0 0,0 0 0 0 0,-1-1 0 0 0,-1 0 0 0 0,0-1 0 0 0,-1 1 0 0 0,0-2 0 0 0,-1 1 0 0 0,-1 0 0 0 0,-1-1 0 0 0,0 0 0 0 0,1-28 0 0 0,4-154 212 0 0,-9 149-186 0 0,-1 0-1 0 0,-10-49 0 0 0,9 87-41 0 0,1 0 1 0 0,-2 0-1 0 0,1 0 0 0 0,-1 1 0 0 0,-1 0 1 0 0,0-1-1 0 0,0 2 0 0 0,-1-1 0 0 0,0 1 1 0 0,-1 0-1 0 0,0 0 0 0 0,-1 0 1 0 0,0 1-1 0 0,-12-10 0 0 0,6 7 3 0 0,0 1 0 0 0,-1 1 0 0 0,0 0 1 0 0,-1 1-1 0 0,1 1 0 0 0,-2 1 0 0 0,1 0 0 0 0,-28-6 0 0 0,-19-2-7 0 0,-110-30 0 0 0,-111-67 53 0 0,250 96-12 0 0,-1 2-1 0 0,-1 1 1 0 0,-46-8-1 0 0,-111-11 2 0 0,54 10-16 0 0,-149-22-28 0 0,-1 27-15 0 0,-282 50 81 0 0,300-9-64 0 0,-32 5 0 0 0,182-10 0 0 0,-74 8 0 0 0,-208-27-74 0 0,273-5 104 0 0,-89 12 23 0 0,93-1-62 0 0,81-6 9 0 0,-154 9 0 0 0,139-5 0 0 0,-78 19 0 0 0,36-3 0 0 0,0-5 0 0 0,-1-4 0 0 0,-127-1 0 0 0,220-12 0 0 0,1 1 0 0 0,-1 1 0 0 0,0-1 0 0 0,1 1 0 0 0,-1 1 0 0 0,1 0 0 0 0,-1 1 0 0 0,1-1 0 0 0,-12 7 0 0 0,8 1 0 0 0,-1 5 0 0 0,8 0 0 0 0,1 24 0 0 0,5-24-5 0 0,-1-6-6 0 0,2 0 0 0 0,-1 1 0 0 0,1-1 0 0 0,4 13 0 0 0,8 57-84 0 0,-4-15 18 0 0,-1 8 8 0 0,-2-18 58 0 0,1 14 11 0 0,2 1 11 0 0,1-13 42 0 0,-9-49-42 0 0,0 0 1 0 0,1 0-1 0 0,0 0 0 0 0,0 0 0 0 0,6 11 1 0 0,-3-6 0 0 0,5 14 52 0 0,22 44-48 0 0,-23-55-16 0 0,0 1 0 0 0,1-1 0 0 0,13 15 0 0 0,-6-12 4 0 0,0 1-1 0 0,22 16 1 0 0,-21-21 10 0 0,0-1 0 0 0,27 14 0 0 0,57 22-3 0 0,15 1-11 0 0,-12-3 0 0 0,-23-4 0 0 0,-11-4 0 0 0,1-2 0 0 0,13 1 12 0 0,22 2 47 0 0,99 16 6 0 0,-127-41-65 0 0,28 2 0 0 0,-73-13 0 0 0,1-1 0 0 0,69-4 0 0 0,383-71 77 0 0,-256 11 55 0 0,10-3-117 0 0,-115 38 65 0 0,156-53 0 0 0,-224 59 250 0 0,44-16-5978 0 0,-87 30 5359 0 0,-1-1-1 0 0,0 0 0 0 0,0-1 0 0 0,18-14 0 0 0,-28 19 341 0 0,0 0-1 0 0,-1-1 0 0 0,0 1 0 0 0,6-7 0 0 0,2-14-22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6:46.829"/>
    </inkml:context>
    <inkml:brush xml:id="br0">
      <inkml:brushProperty name="width" value="0.1" units="cm"/>
      <inkml:brushProperty name="height" value="0.1" units="cm"/>
      <inkml:brushProperty name="color" value="#66CC00"/>
    </inkml:brush>
  </inkml:definitions>
  <inkml:trace contextRef="#ctx0" brushRef="#br0">6 6 7831 0 0,'-1'-4'696'0'0,"-3"2"-560"0"0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6:47.342"/>
    </inkml:context>
    <inkml:brush xml:id="br0">
      <inkml:brushProperty name="width" value="0.1" units="cm"/>
      <inkml:brushProperty name="height" value="0.1" units="cm"/>
      <inkml:brushProperty name="color" value="#66CC00"/>
    </inkml:brush>
  </inkml:definitions>
  <inkml:trace contextRef="#ctx0" brushRef="#br0">10 646 21999 0 0,'62'-92'2585'0'0,"-51"74"-2471"0"0,-1 0-1 0 0,-1-1 0 0 0,-1 0 0 0 0,12-38 0 0 0,-17 46-17 0 0,0-1 0 0 0,-1 0 0 0 0,0 0 0 0 0,-1 0 0 0 0,-1 0 0 0 0,0 0 0 0 0,0 0 0 0 0,-1 1 0 0 0,0-1 0 0 0,-5-17 0 0 0,0 8-39 0 0,-1 1 0 0 0,-1-1 1 0 0,-1 1-1 0 0,-21-35 0 0 0,-29-57 18 0 0,46 85-75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6:48.045"/>
    </inkml:context>
    <inkml:brush xml:id="br0">
      <inkml:brushProperty name="width" value="0.1" units="cm"/>
      <inkml:brushProperty name="height" value="0.1" units="cm"/>
      <inkml:brushProperty name="color" value="#66CC00"/>
    </inkml:brush>
  </inkml:definitions>
  <inkml:trace contextRef="#ctx0" brushRef="#br0">4893 600 24791 0 0,'0'0'2589'0'0,"-5"-12"-2442"0"0,-1 0-147 0 0,0 0-1 0 0,-1 0 0 0 0,-8-11 1 0 0,-4-8 15 0 0,18 30-13 0 0,-24-44 71 0 0,-34-43 0 0 0,50 75-66 0 0,-2 0 1 0 0,0 1 0 0 0,0 1 0 0 0,-1 0 0 0 0,0 1 0 0 0,-1 0 0 0 0,-23-14 0 0 0,5 9 8 0 0,1 1 1 0 0,-1 2-1 0 0,-35-9 1 0 0,-99-18 2 0 0,115 29 24 0 0,-174-28 205 0 0,195 36-211 0 0,-35 2 1 0 0,7 0 12 0 0,-25 2-44 0 0,-96 14 0 0 0,93-7-7 0 0,-34 4 24 0 0,-228 17 193 0 0,265-27-165 0 0,0-4 0 0 0,-100-13 0 0 0,-55-30-19 0 0,-94-9 53 0 0,126 34-37 0 0,-183-8 43 0 0,-103 7-1568 0 0,443 17 1767 0 0,0 2 1 0 0,-83 10-1 0 0,-92 28 259 0 0,162-26-516 0 0,32-6-31 0 0,1 2 0 0 0,-1 1 1 0 0,2 1-1 0 0,-1 1 0 0 0,-46 26 0 0 0,57-27 5 0 0,1 2-1 0 0,0 0 0 0 0,1 1 0 0 0,1 1 0 0 0,0 0 0 0 0,0 1 0 0 0,1 0 0 0 0,1 1 1 0 0,-19 30-1 0 0,-104 193 223 0 0,115-197-229 0 0,12-23-19 0 0,2 1 0 0 0,-1 0-1 0 0,2 0 1 0 0,-5 33 0 0 0,10-47 19 0 0,0 0 0 0 0,0 0 0 0 0,1 0 0 0 0,-1 0 0 0 0,3 5 0 0 0,18 63 0 0 0,16 21 0 0 0,1-11 12 0 0,-24-54 36 0 0,16 31-36 0 0,8 7-1 0 0,4-1 31 0 0,13 7-31 0 0,-38-55-206 0 0,30 25 1 0 0,7-2-1246 0 0,-29-25 1738 0 0,33 16 738 0 0,-28-18-641 0 0,45 14-351 0 0,19-2-44 0 0,7-6 0 0 0,12 0 60 0 0,-47-7-36 0 0,3 2 24 0 0,1 0-25 0 0,5-1 19 0 0,13-3-38 0 0,-1-4 0 0 0,173-8 0 0 0,178-45-5 0 0,-400 41 1 0 0,366-30 43 0 0,4 19-14 0 0,-349 14-37 0 0,49-1 8 0 0,244-3 0 0 0,-178 11 0 0 0,419 20 0 0 0,-457-17 0 0 0,0-6 0 0 0,224-25 0 0 0,-320 17 11 0 0,-17 3 10 0 0,37-7 11 0 0,-38 3-32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36:27.011"/>
    </inkml:context>
    <inkml:brush xml:id="br0">
      <inkml:brushProperty name="width" value="0.1" units="cm"/>
      <inkml:brushProperty name="height" value="0.1" units="cm"/>
      <inkml:brushProperty name="color" value="#E71224"/>
    </inkml:brush>
  </inkml:definitions>
  <inkml:trace contextRef="#ctx0" brushRef="#br0">0 41 26175 0 0,'0'0'2817'0'0,"19"-2"-3915"0"0,60-8 739 0 0,-41 7 308 0 0,51 2 249 0 0,-72 1-65 0 0,-1-1-69 0 0,86-4 0 0 0,-88 5-53 0 0,-7 0 4 0 0,1 0 0 0 0,-1 0 1 0 0,0-1-1 0 0,0 0 0 0 0,8-3 1 0 0,-8 3-12 0 0,1-1 0 0 0,-1 1 0 0 0,0 0 1 0 0,1 1-1 0 0,7 0 0 0 0,11 2 89 0 0,-21-2-56 0 0,1 1 0 0 0,0-1 0 0 0,-1 0 0 0 0,1 0 0 0 0,-1 0 0 0 0,12-3 0 0 0,7-3-37 0 0,-18 4 0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7:13.845"/>
    </inkml:context>
    <inkml:brush xml:id="br0">
      <inkml:brushProperty name="width" value="0.1" units="cm"/>
      <inkml:brushProperty name="height" value="0.1" units="cm"/>
      <inkml:brushProperty name="color" value="#66CC00"/>
    </inkml:brush>
  </inkml:definitions>
  <inkml:trace contextRef="#ctx0" brushRef="#br0">1 0 4111 0 0,'2'2'88'0'0,"3"-2"16"0"0,3 0 8 0 0,-1 0 16 0 0,1 2-128 0 0,-1-2 0 0 0,2 0 0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7:17.553"/>
    </inkml:context>
    <inkml:brush xml:id="br0">
      <inkml:brushProperty name="width" value="0.35" units="cm"/>
      <inkml:brushProperty name="height" value="2.1" units="cm"/>
      <inkml:brushProperty name="color" value="#33CCFF"/>
      <inkml:brushProperty name="inkEffects" value="pencil"/>
    </inkml:brush>
  </inkml:definitions>
  <inkml:trace contextRef="#ctx0" brushRef="#br0">231 4 21535 198559 86235,'-20'0'2368'0'0,"-13"-2"-2368"1300"2,-5 1 0-819-3,-7 1 96-481 1,-5 1-8 0 0,6 0-24175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7:18.712"/>
    </inkml:context>
    <inkml:brush xml:id="br0">
      <inkml:brushProperty name="width" value="0.35" units="cm"/>
      <inkml:brushProperty name="height" value="2.1" units="cm"/>
      <inkml:brushProperty name="color" value="#33CCFF"/>
      <inkml:brushProperty name="inkEffects" value="pencil"/>
    </inkml:brush>
  </inkml:definitions>
  <inkml:trace contextRef="#ctx0" brushRef="#br0">499 575 22319 207210 84090,'0'0'1984'0'0,"0"0"-1592"0"0,0 0-312 0 0,0 0-80 0 0,-4 2 136 0 0,-6 3 16 0 0,-7 3 0 0 0,-11 6 0 735-6,-11 7-48 263 8,-9 5-8 348-1,-7 6 0-132-5,-2 5 0-166 7,2 3-96-80 4,5 3 88-53-10,7 2-88-80 4,9 3 80 1-1,8 1-80-137-3,9 0 0-78 4,6-1 0-59-7,7-9 0-562 6,5 3 0 0 0,4-7 64 0 0,4 2-64 0 0,0-4 0 0 0,6 1 96 0 0,0-5-16 0 0,7 2-8 0 0,0-4 0 0 0,10 2-8 0 0,-2-3 0 0 0,9 1 0 0 0,-3-4 0 0 0,7 2-64 0 0,-4-2 64 0 0,2 4-64 0 0,-5-3 64 0 0,3 4-64 0 0,-5-2 64 0 0,5 5-64 0 0,-4-4 64 0 0,5 4-64 0 0,12 2 96 0 0,-3-3 0 0 0,8-3-96 0 0,4-5 0 0 0,4-6 0 0 0,0-6 64 0 0,0-6-64 0 0,-3-8 0 0 0,-4-5 0 0 0,-5-7 0 0 0,-3-6 0 0 0,6-9-72 0 0,0-7 72 0 0,-1-1 0 0 0,8-6 0 0 0,0 2 0 0 0,-1 4 0 0 0,-4 6 72 0 0,-11 8-72 0 0,0 3 64 0 0,-7 4-64 0 0,1-1 0 0 0,-6 2 0 0 0,-2-5 64 0 0,-4-4-64 0 0,-5-3 0 0 0,-5-3 0 0 0,-5-3 0 0 0,-5-4 0 0 0,-5-3 0 0 0,-2-5 0 0 0,-4-4 0 0 0,-2-3 0 0 0,-4-2 64 0 0,-2 2-64 0 0,-2 2 0 0 0,-2 4 0 0 0,-3 4 0 0 0,-2 4 0 0 0,-3 4 0 0 0,-4 1 64 0 0,-4 1-64 0 0,-5 0 0 0 0,-5-1 64 0 0,-3 0-64 0 0,-2-1 0 0 0,-2 1 0 0 0,0 0 0 0 0,-7-3 80 0 0,-2 3 16 0 0,1 4-96 0 0,4 7 96 0 0,1 5-96 0 0,2 8 96 0 0,-1 4-96 0 0,-3 6 96 0 0,-1 5-96 0 0,-4 3 96 0 0,-1 4-96 0 0,1 3 72 0 0,2 4-72 0 0,3 2 0 0 0,5 3 72 0 0,5 2-72 0 0,4 2 0 0 0,4 2 0 0 0,2 1 0 0 0,3 2 0 0 0,1 1 0 0 0,0 3 0 0 0,-1 2 0 0 0,0 2 0 0 0,0 1 0 0 0,0 2 0 0 0,-2 4 0 0 0,0 3 0 0 0,1 5 0 0 0,-1 5 0 484-1,2 3 0-484 1,2 1 0 0 0,3-2 0 546 6,4-5 0-61-8,4-5 0 136 1,6-12 0-74 5,4 0 0 74-6,4-7 0-137-2,5 1 0-484 4,2-6 0 0 0,9 4 0 548 3,1-4 0-548-3,11 6 0 482-5,-1-3 0 67 7,11 4 80-71 6,-2-2-80-478-8,9 4 80 0 0,6 0-80 0 0,-5-5 0 0 0,7-1 0 0 0,5-3 64 0 0,2-4-64 0 0,3-6 0 0 0,3-6 0 0 0,4-5-88 0 0,6-7 88 0 0,2-5-104 0 0,-1-6 40 0 0,-2-5 64 0 0,-5-4-80 0 0,-4-6 80 0 0,-3-3 0 0 0,-3-3-72 0 0,-2-3 72 0 0,1-2 0 0 0,-1 0 0 0 0,2 1 0 0 0,0 1 0 0 0,0 3 0 0 0,0 0 0 0 0,-3 0 0 0 0,-2-3 0 0 0,-5-2 0 0 0,-4-4 0 0 0,-7-5 0 0 0,-4-4 0 0 0,-6-3 0 0 0,-2-27-2064 0 0,-14-58 4328 0 0,-14-14-2264 0 0,-11 9 0 0 0,-9 19 0 0 0,-6 22 0 0 0,-4 17 0 0 0,-4 17 0 0 0,-3 11 0 0 0,-3 11 0 0 0,-6 6 0 0 0,-3 7 0 0 0,-3 6 0 0 0,-1 5 88 0 0,0 4-16 0 0,1 5 0 0 0,0 4 0 0 0,0 3-72 0 0,-1 5 80 0 0,1 4-80 0 0,0 5 80 0 0,-1 3-80 0 0,-1 4 0 0 0,-4 3 0 0 0,-4 4 0 0 0,-2 3 0 0 0,0 3 0 0 0,2 5 0 0 0,4 6 0 0 0,5 4 0 0 0,-1 11 0 0 0,5 4 0 0 0,6-3 0 550 1,8-5 0 68-8,6-4 0-137 14,7-4 0-1-15,7-10 0-480 8,2 0 0 0 0,3-6 0 0 0,1 5 0 0 0,3-5 0 0 0,-1 8 0 0 0,3-2 0 0 0,0 9 0 548-1,3 7 0-548 1,2 5 0 757 4,2 3 0 0 0,3 0 0 66-9,1-8-72-65 6,2 2 72 0-1,1-8 0-137 1,3 1 0-75-7,1-8 0 15 13,2 1-64-561-7,1-6 64 0 0,-3-7 0 0 0,6 2 0 0 0,0-2 0 0 0,6 1-64 0 0,10 2 0 0 0,-1-4 64 0 0,6 1-96 0 0,-3-5 96 0 0,4 0-80 0 0,-4-3 80 0 0,6 0-64 0 0,-3-3 64 0 0,9-1 0 0 0,7 0-64 0 0,5-4 64 0 0,0-2 0 0 0,-9-3 0 0 0,0-5-64 0 0,-3-5 64 0 0,-2-6 0 0 0,-2-3 0 0 0,3-9 0 0 0,0-5-64 0 0,-2-2 64 0 0,-3-1 0 0 0,-4-1 0 0 0,-3 0 0 0 0,-2-2 0 0 0,-4-1 0 0 0,-2-1 0 0 0,-4-3 0 0 0,-5-2 0 0 0,-4-3 0 0 0,-6-3 0 0 0,-6-1 64 0 0,-5-1-64 0 0,-5 0 88 0 0,-5 3-88 0 0,-3 1 96 0 0,-4 3 0 0 0,-4 2 0 0 0,-3 1 0 0 0,-3 0 0 0 0,-4 0-96 0 0,-5-1 0 0 0,-4-2 0 0 0,-7 0 0 0 0,-5 0 120 0 0,-6 3 8 0 0,-8 2 0 0 0,-7 6 0 0 0,-5 6-64 0 0,-3 8-64 0 0,0 8 88 0 0,2 10-88 0 0,2 10 64 0 0,2 9-64 0 0,2 9 0 0 0,-46 30-11424 0 0,-18 14 4976 0 0,14-4-4919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7:39.280"/>
    </inkml:context>
    <inkml:brush xml:id="br0">
      <inkml:brushProperty name="width" value="0.35" units="cm"/>
      <inkml:brushProperty name="height" value="2.1" units="cm"/>
      <inkml:brushProperty name="color" value="#33CCFF"/>
      <inkml:brushProperty name="inkEffects" value="pencil"/>
    </inkml:brush>
  </inkml:definitions>
  <inkml:trace contextRef="#ctx0" brushRef="#br0">522 131 22807 191565 85519,'0'0'2432'0'0,"-4"-4"-2352"0"0,-2 0 112 0 0,-2-3 16 0 0,-1-1 8 0 0,1 2 0 0 0,0-1-120 0 0,1 2-16 0 0,-4-4-8 0 0,-3-1 0 0 0,-3-1 24 0 0,-2 0 96 0 0,-4-1-96 775-2,1 3 0 278 4,-1 0 0 123-5,3 2 0 34 9,-2 2 0 86-15,3 2 24-85 10,-2 1 8-1-1,2 1 0 45 6,-3 1 0-163-7,4 0-16-285-3,-2 0 0 48 9,2 0 0-167-7,-1 1 0-1-1,3 0-16-116 4,4 0-8-571-1,-3 0 0 0 0,1 2 0 0 0,4-2-88 0 0,-4 2 96 0 0,1 0-96 0 0,3 0 96 0 0,-5 1-96 0 0,1-1 0 0 0,3 0-28743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0T23:57:42.472"/>
    </inkml:context>
    <inkml:brush xml:id="br0">
      <inkml:brushProperty name="width" value="0.35" units="cm"/>
      <inkml:brushProperty name="height" value="2.1" units="cm"/>
      <inkml:brushProperty name="color" value="#33CCFF"/>
      <inkml:brushProperty name="inkEffects" value="pencil"/>
    </inkml:brush>
  </inkml:definitions>
  <inkml:trace contextRef="#ctx0" brushRef="#br0">3668 38 26719 210331 87486,'0'0'2784'0'0,"0"0"-2632"0"0,-8 0-152 0 0,-8 0 0 0 0,-12-1 0 0 0,-10-1 88 0 0,-10 1-16 0 0,-8-1 0 0 0,-4 1 0 0 0,0 1-72 0 0,-4 1 64 0 0,4 1 0 0 0,11 1-64 0 0,4 0 0 0 0,-3 2-2280 0 0,-2 0 3032 0 0,-7-2 888 0 0,0-1-1640 0 0,3-3 0 0 0,4-1 0 0 0,4-2 64 0 0,3-1-64 0 0,2 0 0 0 0,1-1 0 0 0,2 0 0 0 0,1 1 0 0 0,1 0 0 0 0,1 1 0 0 0,6 1 64 0 0,-3 1-64 0 0,5 1 0 0 0,-4 0 0 508-1,-5 0 0-508 1,-6 2 0 507-2,4-1 0-507 2,-2 1 0 507-2,2 0 0-507 2,1 0 0 0 0,3-1 72 0 0,1 0-8 629 6,1 0-64-314-3,0-1 96-315-3,-1 1-96 507-2,1-1 0-1-1,-2 0 0-506 3,1 0 0 0 0,0-1 0 0 0,0 1 0 634 5,6 0 0-634-5,-1 1 0 505-3,3 0 0-505 3,-1 1 0 0 0,3-1 0 0 0,-1 2 0 0 0,-3 0 0 504-3,2 0 0-504 3,-2 0 0 636 5,-4 1 0-133-9,-5 0 0-503 4,5-1 0 319 2,-2 0 88-319-2,-3-1-8 0 0,4 0-80 0 0,-1 0 64 0 0,5 0-64 0 0,-4 0 64 0 0,-1 2-64 0 0,0 1 80 0 0,-2 1-80 639 4,1 2 80-639-4,-1 0-80 501-5,0 2 0 140 8,0 1 0-641-3,2 1 0 0 0,6-2 0 0 0,0 2 0 0 0,4-2 64 0 0,-1 3-64 0 0,3-2 0 0 0,-2 4 0 0 0,2-2 0 0 0,-3 3 0 0 0,3-1 368 0 0,-4 2 440 0 0,-39 27-648 0 0,-34 22-936 0 0,-17 15 368 0 0,5-1 408 0 0,16-8 0 0 0,21-11 0 0 0,24-16 0 0 0,14-5 0 0 0,14-8 0 0 0,6 2 0 0 0,4 2 0 0 0,3 2 0 0 0,3-5 0 0 0,-1 5 0 0 0,1 3 0 0 0,2-5 0 0 0,0 4 0 0 0,1-4 0 0 0,2 3 0 0 0,1-6 0 0 0,3 0 0 0 0,-1-5 0 0 0,1-8 0 0 0,3 3 0 0 0,2-2 0 0 0,-1-6 0 0 0,7 5 0 0 0,2-2 0 0 0,5 1 0 0 0,0-3 0 0 0,7 2 0 0 0,-2-3 0 0 0,9 2 0 0 0,-2-3 0 0 0,9 3 0 0 0,-4-2 0 0 0,6 2 0 0 0,-5-2 0-641-3,3 2 0 641 3,-5-2 0 0 0,3 1 0 0 0,4 1-2464 0 0,5 1 3232-320-2,3 0 640 320 2,-6-2-1128-501 5,5 0-280-137-9,3 0 0 638 4,2-1 0 0 0,1-1 64-503 4,0-1-64-1-1,0-1 0 504-3,-1 0 0 0 0,-2 0 0 0 0,-1 0 0 0 0,-11-2 0-636-5,4 0 0-187 6,9 0 0 191-7,-5 0 0 126 9,8-1 0 0-1,3 0 0-2 1,1-2 0-120-10,1 0 0 121 9,1 0 0-1-1,-1-1 0-200 6,8 1 0-422-14,8 1 0-399 8,7 1 0 0-1,-2-2 0 812 3,-17-1 64-94-9,-2-1-64 303 5,-3-3 0-210 4,-3-1 0-1-1,0-2 0-296-6,0 0 0 295 5,-2-1 64 0 0,-1 1-64-1-1,-1 0 0 1 0,-1 2 0-1 0,-2 0 0 219-4,12 0-1672-874 11,8 0 3088 656-9,1-1-1128 222-2,-2-2-288-165 11,-4 1 0 167-12,-3-1 0 52 9,-4 0 0-273-7,-4 1 0-221 1,-11 1 0 2-1,3 0 0-187 12,-8 1 64 187-13,5 0-64 4-1,-5 1 0 28 10,20-1-1736-703-9,13-2 3152 926 6,3-2-1128-1 0,-1 0-288 0 0,-2-1 0 226-2,-4 0 0 0 1,-5-1 0-228 0,-4 1 0 684-1,-12 0 0 0 0,2-1 0 0 0,1 0 0 0 0,0-2 0 0 0,-9 1 0 0 0,5-1 0 0 0,9-6 0 0 0,-5 2 0 0 0,6-4 0 0 0,2-2 0 0 0,0 1 0 0 0,0 1 0 0 0,-12 3 0 0 0,3 2 0 0 0,-7 1 0 0 0,0 2 0 0 0,-6 1 0 0 0,0 1 0 0 0,-7 1 0 0 0,2 0 0 0 0,-6 1 0 0 0,2 1 0 0 0,5-4 0 0 0,-2 0 0 0 0,-7 2 0 0 0,0-3 0 0 0,-4 2 0 0 0,-6 0 0 0 0,3-2 0 0 0,-3 0 0 0 0,-3 2 0 0 0,4-3 0 0 0,0 2 0 0 0,-3 1 0 0 0,-4 2 0 0 0,6-3 0 0 0,0-1 0 0 0,-2 2 0 0 0,-4 2 0 0 0,5-4 0 0 0,-2 1 0 0 0,-1 1 0 0 0,-4 1 0 0 0,-2 2 0 684-1,-4-5-72 0 0,-2-1 72-1 0,0 1 0-1-1,-5-4 0 226-1,-2 1 0 473 8,1 1 0 4-2,-3-3 0-32-12,1-1 0-194 11,-4-2 0 1-1,1 0 0-222 1,-2-1 0 1-1,1 2 0-221 2,-2-3 0-55-10,1 1 0 56 9,-3-2 0-220 2,1 1 0 158-12,-5-2 0-156 12,-15-10 0-501-4,-8-3 0 0 0,-4 1 0 0 0,-1 2 0 0 0,0 3 0 0 0,-2 4 0 503 4,-2 2 0-68-10,-3 4 0 68 9,-2 2 0 217-3,-1 1 0-214 3,1 2 0 0 0,3 2 0 216-4,0 0 0-1 0,3 0-64 0-1,0-1 64-213 4,1 0 0 2-1,0-1 0-510-1,0-1 0 509 1,-1-2 0-509-1,0 0 0 418-8,-3-1 0-418 8,-3 1 0 716-3,-1 1 0-716 3,-2 1 0 0 0,-1 1 0 0 0,-10 2 0 509 1,-9 0 0-1-1,-2 1 0 1 1,4-1 0-509-1,2 1 0 0 0,3-1 0 509 0,1 0 64-509 0,1-1-64 509 0,2 0 0 106 8,2 1 0-615-8,2 1 0 510 0,3 1 0-510 0,0 0 0 0 0,1 1 0 0 0,-1 0 0 0 0,-3-1 0 0 0,-4 0 0 0 0,-6 0 0 2039-5,-1 1 0 112 6,-1 0 0-2-3,3 2 0 770 8,1 0 0 179-14,-8 0 0 3030 14,-1 1 0-3231-13,4-1 0-120 16,4-1 64-176-13,1 1-64-449 7,1 0 0 2-3,0 0 0-204-9,0 2 0-221 15,3 1 0 6-2,5 1 0-205-7,6 2 0-4-1,5 1 0-300 4,2 2 264 214 2,0 0 48-215-5,-3 3 8-288 6,-3-1 0 1-1,-4 2-256 2-1,-2 0-48 0 0,-2 2-16 1-1,-9 2-256 716-4,-7 5-376-495 4,3 3 312-714 3,2 2 808-448-3,9 0-168 0 0,3 2-192 1162-1,3 1-744-1162 1,6 0 296 0 0,13-5 320 0 0,5 1 0 0 0,6 0 0 0 0,3 0 0 0 0,8-3 0 0 0,3 3 0 0 0,3-1 0 0 0,4 5 0 0 0,2-2 0 0 0,4 6 0 0 0,3-3 0 0 0,3 7 0 0 0,2-3-88 0 0,4 5 88 0 0,1-3-64 0 0,3 2 64 0 0,1-4 0 0 0,3 0 0 0 0,-2-6 0 0 0,4 2 0 0 0,0-5-64 0 0,4 2 64 0 0,-1-3-64 0 0,6 3 64 0 0,11 5 0 0 0,13 4 0 0 0,6 1 0 0 0,0-2 0 0 0,1-3 0 0 0,-1-4-64 0 0,3 0 64 0 0,2-3 0 0 0,4 0-72 0 0,2 0 72 0 0,2 0 0 0 0,1-2 0 0 0,0-1-72 0 0,-1-2 72 0 0,1-3 0-449-3,0-3 0-264 7,2-3 0 41-9,3-3 0-266 7,4-2 0-444-6,3-2 0-54 9,1-1 0-5-1,-1 0 0-220-6,-1-2 0 218 2,-3 0 0-506 1,-1-3 0-717-7,0-1 0-85 5,4-3 0 407 3,3-2 0 0-4,4 1 0 386 7,1-1 0-5-3,0 1 0 319-5,12-1 0-1277 3,3-2 0 1634 5,-2-1 0 149-9,-4-1 64 171 5,-2 2-64-165-7,-1 0 0 326 14,-4 2 0 2-16,-4 2 0-6 14,-3 1 0 165-7,-4-1 0 0 0,-3-1 0 2-1,-1 0 0 149 8,2 0 0 24-15,2-1 0-25 14,1 2 64 495-5,-1 0-64-642-2,-3 1 0 642 2,-2 1 0 0 0,-4 0 0 0 0,-2-1 0-498 4,-3-1 0-143-7,-2-2 0 1 0,-3-1 64 140 7,10-4-64-1144-1,6-3 0 821-3,2-3 0-1 1,-1 0 0 1-2,-3-2 0-314-3,-5-1 0 316 3,-5-2 64-196 4,-8-4-64 197-6,-6-2 0-198 4,-7-3 0 305 4,-5-3 64-104-9,-6-1-64 3-1,-3-2 0 99 9,-3-1 0-2-1,-2 2 0-92-9,-3 2 64 91 9,-1 1-64 210-5,-5 8 0 0 0,0-2 0 508 2,-3 6 64 0 0,-2-1-64 0 0,-2 3 0 0 0,-4 0 64 0 0,-2 4-64 0 0,-6-2 0 0 0,-3 4 0 0 0,-7-3 0 0 0,-8-1 0 0 0,-5 0 0 0 0,-4-1 0 0 0,-3 0 0-718 2,-4-1 0 291 5,-3-1 0 427-7,-4-1 0 0 0,-3-1 0 0 0,-3 0-64 0 0,-5-1 64 0 0,-5 1 0 0 0,-6 0 0 0 0,-5 3 0 0 0,-6 1 0 0 0,-3 3 0 0 0,0 4 0 0 0,0 2 0 0 0,2 3 0 639-11,-1 2 0-133 13,-1-1 0 2 0,-2 2 0 299 5,-5 0 0-88-10,-3 1 0-2 0,0 2 0 302 5,0 2 0 0-2,1 3 0 1 0,1 1 0-202 4,0 1 0-108-10,-3-1 0 110 9,-4 1 0 197-6,-6 0 0 118 8,-2 4 0 195-7,1 2 0-3-1,0 4 0 131 7,1 2 0-136-10,0 3 0 280 14,-3 1 0 504-7,-2 2 0 322-3,-1 1 0-9-5,1 1 0 173 17,4 1 0-19-20,3 2 0-112 18,2 0 0 137-14,0-1 64 569 11,-2 0-64 2-8,0-1 0 97 5,0 1 0-5-7,2 0 64-380 7,5 1-64-2-6,4 1 0-338 11,4-1 0-214-7,2-2 0-4-3,1-1 0-34 5,0-1 0-227-5,-2 0 0-241 7,3 0 72 3-3,2 1-72-456-2,-6 5 64 1590-5,2 4-64-1804 12,5-1 0-21-12,7 1 0-201 11,5-1 0-30-10,4-1 0-192 10,3 0 0-36-10,2 0 0 38 10,4 1 0-264-9,3 2 0 43 10,5 1 0-491-6,5 2 0 0 0,6 0 0 0 0,5 4 0 0 0,7-4 0 0 0,5 2 0 0 0,6-5 0 0 0,5 1 0 0 0,4-5 0 0 0,6 0 0 0 0,2-5 0 0 0,7 1 0 0 0,1-5 0 0 0,10 2 0 0 0,7 0-96 0 0,8 0 96 0 0,5 1-80 0 0,5 1 80 0 0,4 0 0 0 0,2 1 0 0 0,12 6 0 0 0,5 1 0 0 0,0 0 0 0 0,-1-3 0 0 0,0-2 0 0 0,1-3 0 0 0,5-1 0-491-6,4-3 0 43 10,4-2 0-713-6,18-1 0-676 4,7-3 0 905-7,1-4 0-201 11,-1-4 0-21-12,-1-2 0-209 10,-1-3 0 224-2,-2 0 0-229-1,-2 0 64 228-1,-3 1-64-1594-4,-4 0 0-8 4,0 0 0-30 4,0-1 0 490-12,21 1 64-2410 10,6 0-64 2749 3,-2 0 0 285-8,-6 0 0-76 7,-8-1 0-214-7,-6-2 0 212 2,-3-2 0 3-2,0-2 0-102 6,-3 0 0 194 2,-1 0 0-199-6,-2-2 0 194 2,-3-1 0-1-2,-2-3 0-316 0,-2-3 0 501 1,1-2 0-173-7,0-1 0 28 12,-2 0 0 317-3,-2 0 0-2-1,6 0 0-968-2,-1 0 0 1293 0,-6 0 0 322-1,-7 1 0-170 7,-6 0 0-150-9,-6 1 0 146 8,-2-1 0-143-9,-4 1 0 141 8,-2 0 0 183-7,-3 1 0-183 5,-3 1 0 185-5,-3 0 64 132 7,-10 3-64-1 0,2-3 0 505-3,-5 1 0-632-6,1-5 0-695 8,2-10 0 820 0,-6 1 0-1 0,-4-7 0-1 0,-6 3 0 509-2,-7-4 0-509 1,-4 3 0 197-4,-6-2 0 312 3,-4 3 0-820-3,-3-2 64-198 4,-8-5-64 508 0,-1 3 0 510-1,-6 0 64 0 0,0 7-64 0 0,-7-1 0 0 0,-6 3 0 0 0,-5 2 0 0 0,-4 2 0 0 0,-6 1 0 0 0,-6 3 0 0 0,-5 1 0 0 0,-4 3 0 0 0,-3 2 0 0 0,-2 2 0 0 0,0 2 0 0 0,0 1 0 0 0,-2 1 0 0 0,-1 1 0 0 0,-6-1 0 0 0,-5-1 0 0 0,-6 0 0 0 0,-4 0 0 0 0,0 2 0 0 0,4 0 0 0 0,5 2 0 0 0,2 0 0 0 0,0 1 0 710-5,-6-1 0-91 13,-6 0 0 89-14,-5 0 0 424 12,-3 1 0-310-4,0 0 0 387-12,2 2 0-73 13,2 0 0 3-1,1 0 0 185-6,1 0 0 134 5,-2 1 0 321 1,-2 0 0 645-1,3 0 0-165 2,3 1 0 1-3,2 0 0 490 1,-1 2 0 497-1,-2 0 0 999-3,-5 0 0 56 0,-4 1 0-18 8,-3 0 0-513-11,3 1 0-387 5,4 1 0-70 1,5 1 0-279-1,1 0 0-268 2,0-1 0-254 3,0 1 0 458-4,-1-1 0-236 3,-1 0 0-455-5,2 1 0-233-2,3 2 0 14 6,-7 3 0 1385-3,1 3 0-2061 0,4 2 0-225 1,7 1 0 0-2,4 1 0 56 10,5 0 0-276-9,4 1 0-219 3,4 1 0 219-4,4 1 0-219 2,6 1 0-288-6,7 3 0 287 6,5 2 0-720 0,8 1 0 0 0,8-4 0 0 0,4 5-72 0 0,2 8 72 0 0,5-2 0 0 0,2 5 0 0 0,4-5 0 0 0,4 2 0 0 0,3-5 0 0 0,5 1 0 0 0,2-6 0 0 0,4 1 0 0 0,2-5 0 0 0,6 1 0 0 0,1-5-104 0 0,10 3 16 0 0,8 1 8 0 0,7-1 0 0 0,7 1 80 0 0,8 0 0 0 0,8 0 0 0 0,5 1 0 0 0,5 1 0-936 3,3 0 0 433-6,3-1 0-435 5,1 0-64-220 2,2-1 64 160-13,3-2 0-160 11,7-2 0-2 0,6 0 0 223-4,4 0 0 42 9,3-2 0-42-10,-1-1 0 227-2,0-3 0-191 11,3-2 0 194-12,2-3 0-197 11,5-2 0 224-2,1-1 0-21-11,-1-2 0-206 11,1-2 0-2 0,-2-5 0-230-1,1-3 0-1-1,1-3 0 228-1,0-3 0-456-1,0-3 0 229-1,-2-2 0-225-1,-2-3 0 210 8,-1-2 0-206-11,2-3 0 202 10,2-1 0-228-3,0 1 0 224 0,-3 3 64-1 0,-5 1-64-1-2,-4 1 0-219-3,-3 1 0 225 1,-2 0 64-62 9,1 0-64-439-8,-1 2 0 4-1,-2 2 0 429 4,-4 0 0-210-5,-5 1 0 420 7,-5 0 0-1-1,-5-1 0-2 0,-4-2 0 0-2,-2-2 0-1 0,-2 0 64 1-1,-1-1-64 200 4,-2 0 0-3-1,-3-1 0 117-8,-5-1 0-116 7,-3-4 0-193-5,-6-2 0 68 13,-4-6 0 122-10,-4-4 0 1 1,-4-4 0 1-1,-2-4 0-181-7,-4-2 0 44 13,-3 0 64-3 0,-4 2-64 143-9,-5 9 0-146 8,-4 0 64 150-9,-3 6-64 170 7,-3-1 64 1-1,-3 6-64-2 0,-4-2 64 159-8,-2 5-64 487 7,-6-1 64 0 0,-1 4-64 0 0,-7-1 64 0 0,-7 0-64 0 0,-7 0 0 0 0,-18-5 0 0 0,-14-4 64 0 0,-11-1-64 0 0,-10-1 0 0 0,-8 0 0 0 0,-8 4 0 0 0,-5 2 0 0 0,-23 3 0 0 0,-13 4 64 0 0,-6 5-64 0 0,-3 4 0 0 0,3 7 64 0 0,3 5-64 0 0,2 3 0 0 0,-2 3 72 0 0,-1 2-72 0 0,0 1 0 0 0,2 3 64 810 6,2 1-64-165-7,-2 0 0 322-1,-3-1 0-3-1,1 1 0-148 7,-1-1 0 645-3,0 0 0-182-8,-3 1 0 42 12,-7 0 0 324-3,-4 0 0 314-6,-2 0 0-123 6,-2 0 0 311-6,-6-2 0-417 9,-5-1 0 6-2,26-3-32343-1736-3</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4:37.488"/>
    </inkml:context>
    <inkml:brush xml:id="br0">
      <inkml:brushProperty name="width" value="0.1" units="cm"/>
      <inkml:brushProperty name="height" value="0.1" units="cm"/>
      <inkml:brushProperty name="color" value="#F4F91B"/>
    </inkml:brush>
  </inkml:definitions>
  <inkml:trace contextRef="#ctx0" brushRef="#br0">4009 141 21135 0 0,'-22'18'2320'0'0,"4"-6"-2131"0"0,13-8-73 0 0,-1 0 0 0 0,0-1 0 0 0,0 1 0 0 0,-7 2 0 0 0,10-6-58 0 0,1 1 0 0 0,-1 0 0 0 0,0-1 0 0 0,1 1 0 0 0,-1-1 0 0 0,0 0 0 0 0,1 0 1 0 0,-1 0-1 0 0,1-1 0 0 0,-1 1 0 0 0,0 0 0 0 0,1-1 0 0 0,-1 0 0 0 0,-3-1 0 0 0,1 0 54 0 0,0 0-1 0 0,0-1 1 0 0,0 0-1 0 0,0 0 1 0 0,1 0-1 0 0,-1-1 1 0 0,1 0 0 0 0,0 1-1 0 0,0-1 1 0 0,0-1-1 0 0,0 1 1 0 0,1-1-1 0 0,0 1 1 0 0,0-1-1 0 0,0 0 1 0 0,0 0 0 0 0,-2-9-1 0 0,2 8-103 0 0,0 0 0 0 0,-1-1-1 0 0,0 1 1 0 0,0 1 0 0 0,0-1-1 0 0,-1 0 1 0 0,0 1 0 0 0,0 0-1 0 0,0 0 1 0 0,0 1 0 0 0,-1-1 0 0 0,-11-5-1 0 0,8 5 63 0 0,-1 0 0 0 0,1 1 0 0 0,-1 1-1 0 0,0 0 1 0 0,0 0 0 0 0,-1 1 0 0 0,1 0-1 0 0,-12 0 1 0 0,2 0-457 0 0,-79-3 1995 0 0,83 6-1349 0 0,-1 0 1 0 0,1 1-1 0 0,-1 1 0 0 0,-17 4 0 0 0,-19 6-1133 0 0,-96 9-1 0 0,122-21 976 0 0,0 0 0 0 0,-34-5 0 0 0,31 1 27 0 0,-44 3 1 0 0,-191 28 1975 0 0,159-14-2400 0 0,22-3-328 0 0,-144 36 0 0 0,209-41 624 0 0,0-2 0 0 0,-1 0 0 0 0,1-1 0 0 0,0-1 0 0 0,-1-1 0 0 0,-32-2 0 0 0,31 1-183 0 0,0 0-1 0 0,-1 1 1 0 0,-34 8-1 0 0,-2-1 237 0 0,12-2 293 0 0,-93 5 213 0 0,90-11-539 0 0,1 1 0 0 0,-76 13 0 0 0,97-6 41 0 0,0-3-38 0 0,-3-3-3 0 0,19-2-2 0 0,-1 1 0 0 0,0 1 0 0 0,1 0 0 0 0,-1 0 0 0 0,-15 6 0 0 0,-44 17-1921 0 0,41-15 1686 0 0,-66 20 2424 0 0,65-22-2182 0 0,-182 33 66 0 0,103-22-43 0 0,79-15 5 0 0,10-2-53 0 0,-16 4 28 0 0,33-6-5 0 0,-24-3-10 0 0,-15 0 51 0 0,24 1-64 0 0,-15-2 0 0 0,21 4 0 0 0,-15 0 0 0 0,5 1 0 0 0,-7 2 0 0 0,-165 31 131 0 0,177-31-123 0 0,-70 16 105 0 0,50-12-83 0 0,-9 2 33 0 0,-50 3 0 0 0,91-11-57 0 0,-8-4 32 0 0,5 0-29 0 0,-18-8-1538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4:38.319"/>
    </inkml:context>
    <inkml:brush xml:id="br0">
      <inkml:brushProperty name="width" value="0.1" units="cm"/>
      <inkml:brushProperty name="height" value="0.1" units="cm"/>
      <inkml:brushProperty name="color" value="#F4F91B"/>
    </inkml:brush>
  </inkml:definitions>
  <inkml:trace contextRef="#ctx0" brushRef="#br0">570 75 16151 0 0,'0'0'1716'0'0,"-5"4"-1490"0"0,-12 14-24 0 0,16-17-182 0 0,0 0 1 0 0,0 0-1 0 0,0 0 0 0 0,0 0 0 0 0,0 0 0 0 0,0 0 1 0 0,-1 0-1 0 0,1 0 0 0 0,0-1 0 0 0,0 1 0 0 0,-1 0 1 0 0,1-1-1 0 0,-1 1 0 0 0,1-1 0 0 0,-2 1 0 0 0,-3 0 24 0 0,-6 4-51 0 0,0-2 0 0 0,0 1 0 0 0,-1-2 0 0 0,1 0 0 0 0,-1 0 0 0 0,-21 0 0 0 0,-75-10 3634 0 0,97 6-2545 0 0,-3 0-599 0 0,1-1 1 0 0,-17-6-1 0 0,-4 0 120 0 0,33 8-561 0 0,-8-1 122 0 0,-1-1 0 0 0,1 0 0 0 0,-11-5-1 0 0,13 4-116 0 0,-7-2 117 0 0,0-1 0 0 0,1-1 0 0 0,-17-12 0 0 0,-20-10 161 0 0,42 25-314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4:38.780"/>
    </inkml:context>
    <inkml:brush xml:id="br0">
      <inkml:brushProperty name="width" value="0.1" units="cm"/>
      <inkml:brushProperty name="height" value="0.1" units="cm"/>
      <inkml:brushProperty name="color" value="#F4F91B"/>
    </inkml:brush>
  </inkml:definitions>
  <inkml:trace contextRef="#ctx0" brushRef="#br0">1378 50 24879 0 0,'0'0'1915'0'0,"-14"-1"-829"0"0,-10-3-998 0 0,-1-1 0 0 0,-33-13-1 0 0,-3 0 76 0 0,51 17-110 0 0,-1 0 0 0 0,1 0 0 0 0,0 1 0 0 0,-1 0 0 0 0,1 0 0 0 0,0 1 0 0 0,-12 3 0 0 0,9-2 14 0 0,-1 0 0 0 0,1-1 1 0 0,-18-1-1 0 0,-39 0-67 0 0,34 1 0 0 0,14-1 60 0 0,-1 1 0 0 0,0 1 0 0 0,1 2 0 0 0,0 0 0 0 0,-31 10 0 0 0,-56 14-60 0 0,-23 8 0 0 0,90-27 152 0 0,0-2 0 0 0,0-1 0 0 0,-52 0 0 0 0,44-4 91 0 0,-84 15-1 0 0,117-12-295 0 0,7-3-87 0 0,0 0 0 0 0,0-1 0 0 0,0 1 0 0 0,-1-2 0 0 0,-12 0 0 0 0,19 0-490 0 0,-15-2-3866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4:39.829"/>
    </inkml:context>
    <inkml:brush xml:id="br0">
      <inkml:brushProperty name="width" value="0.1" units="cm"/>
      <inkml:brushProperty name="height" value="0.1" units="cm"/>
      <inkml:brushProperty name="color" value="#F4F91B"/>
    </inkml:brush>
  </inkml:definitions>
  <inkml:trace contextRef="#ctx0" brushRef="#br0">1832 238 1839 0 0,'-4'0'81'0'0,"2"0"-77"0"0,0 0 1 0 0,1 0 0 0 0,-1 0-1 0 0,0 0 1 0 0,1 1 0 0 0,-1-1-1 0 0,1 1 1 0 0,-1-1 0 0 0,1 1 0 0 0,-1 0-1 0 0,1-1 1 0 0,-1 1 0 0 0,1 0-1 0 0,-1 0 1 0 0,1 0 0 0 0,-2 1-1 0 0,1-1-4 0 0,1 0 0 0 0,-1 0 0 0 0,0-1 0 0 0,0 1 0 0 0,0-1 0 0 0,0 0 0 0 0,0 1 0 0 0,0-1 0 0 0,0 0 0 0 0,0 0 0 0 0,0 0 0 0 0,1-1 0 0 0,-1 1 0 0 0,0 0 0 0 0,0-1 0 0 0,0 1 0 0 0,0-1 0 0 0,0 0 0 0 0,1 1 0 0 0,-1-1 0 0 0,0 0 0 0 0,-3-2 0 0 0,2 1 0 0 0,0 1 0 0 0,0-1 0 0 0,-1 1 0 0 0,1 0 0 0 0,-7-1 0 0 0,-28-1 177 0 0,-1 2 5628 0 0,-51-4 11997 0 0,60 1-16077 0 0,0-2-4703 0 0,-5-4 3898 0 0,-38-18 0 0 0,1 1-550 0 0,53 22-255 0 0,-23-4-1 0 0,27 6-7 0 0,0 0 1 0 0,0-1-1 0 0,-19-7 1 0 0,-2-2 104 0 0,0 1 0 0 0,-1 3 0 0 0,-65-10-1 0 0,-21-5 358 0 0,-53-9-33 0 0,119 28-73 0 0,-104 5-1 0 0,150 0-418 0 0,-45 4 209 0 0,-106 23-1 0 0,40-5-41 0 0,119-22-315 0 0,0 1 0 0 0,-1-1 0 0 0,1 0 0 0 0,0 0 0 0 0,0-1 0 0 0,-1 1 0 0 0,1-1 0 0 0,0 1 0 0 0,0-1 0 0 0,0 0 0 0 0,0 0-1 0 0,0-1 1 0 0,-4-1 0 0 0,-20-16-6997 0 0,1-6-2562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05:00.569"/>
    </inkml:context>
    <inkml:brush xml:id="br0">
      <inkml:brushProperty name="width" value="0.1" units="cm"/>
      <inkml:brushProperty name="height" value="0.1" units="cm"/>
      <inkml:brushProperty name="color" value="#F4F91B"/>
    </inkml:brush>
  </inkml:definitions>
  <inkml:trace contextRef="#ctx0" brushRef="#br0">1 1 23383 0 0,'13'15'512'0'0,"-9"-13"112"0"0,1-4 16 0 0,-1 2 16 0 0,-2 0-528 0 0,0 0-128 0 0,1-2 0 0 0,3 0 0 0 0,3 2 112 0 0,2-2-8 0 0,2 0 0 0 0,2 0 0 0 0,0 1-40 0 0,0-1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12/20/2023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037970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743037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967631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4251864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965506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4025672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4263248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1968195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245586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947379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20470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3479510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477932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438039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623986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12/20/2023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12/20/2023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12/20/2023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12/20/2023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12/20/2023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12/20/2023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12/20/2023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12/20/2023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12/20/2023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12/20/2023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12/20/2023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12/20/2023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3" Type="http://schemas.openxmlformats.org/officeDocument/2006/relationships/image" Target="../media/image312.png"/><Relationship Id="rId18" Type="http://schemas.openxmlformats.org/officeDocument/2006/relationships/customXml" Target="../ink/ink337.xml"/><Relationship Id="rId26" Type="http://schemas.openxmlformats.org/officeDocument/2006/relationships/customXml" Target="../ink/ink341.xml"/><Relationship Id="rId39" Type="http://schemas.openxmlformats.org/officeDocument/2006/relationships/image" Target="../media/image325.png"/><Relationship Id="rId21" Type="http://schemas.openxmlformats.org/officeDocument/2006/relationships/image" Target="../media/image316.png"/><Relationship Id="rId34" Type="http://schemas.openxmlformats.org/officeDocument/2006/relationships/customXml" Target="../ink/ink345.xml"/><Relationship Id="rId42" Type="http://schemas.openxmlformats.org/officeDocument/2006/relationships/customXml" Target="../ink/ink349.xml"/><Relationship Id="rId47" Type="http://schemas.openxmlformats.org/officeDocument/2006/relationships/image" Target="../media/image329.png"/><Relationship Id="rId50" Type="http://schemas.openxmlformats.org/officeDocument/2006/relationships/customXml" Target="../ink/ink353.xml"/><Relationship Id="rId7" Type="http://schemas.openxmlformats.org/officeDocument/2006/relationships/image" Target="../media/image310.png"/><Relationship Id="rId2" Type="http://schemas.openxmlformats.org/officeDocument/2006/relationships/notesSlide" Target="../notesSlides/notesSlide10.xml"/><Relationship Id="rId16" Type="http://schemas.openxmlformats.org/officeDocument/2006/relationships/customXml" Target="../ink/ink336.xml"/><Relationship Id="rId29" Type="http://schemas.openxmlformats.org/officeDocument/2006/relationships/image" Target="../media/image320.png"/><Relationship Id="rId11" Type="http://schemas.openxmlformats.org/officeDocument/2006/relationships/image" Target="../media/image311.png"/><Relationship Id="rId24" Type="http://schemas.openxmlformats.org/officeDocument/2006/relationships/customXml" Target="../ink/ink340.xml"/><Relationship Id="rId32" Type="http://schemas.openxmlformats.org/officeDocument/2006/relationships/customXml" Target="../ink/ink344.xml"/><Relationship Id="rId37" Type="http://schemas.openxmlformats.org/officeDocument/2006/relationships/image" Target="../media/image324.png"/><Relationship Id="rId40" Type="http://schemas.openxmlformats.org/officeDocument/2006/relationships/customXml" Target="../ink/ink348.xml"/><Relationship Id="rId45" Type="http://schemas.openxmlformats.org/officeDocument/2006/relationships/image" Target="../media/image328.png"/><Relationship Id="rId5" Type="http://schemas.openxmlformats.org/officeDocument/2006/relationships/image" Target="../media/image309.png"/><Relationship Id="rId15" Type="http://schemas.openxmlformats.org/officeDocument/2006/relationships/image" Target="../media/image313.png"/><Relationship Id="rId23" Type="http://schemas.openxmlformats.org/officeDocument/2006/relationships/image" Target="../media/image317.png"/><Relationship Id="rId28" Type="http://schemas.openxmlformats.org/officeDocument/2006/relationships/customXml" Target="../ink/ink342.xml"/><Relationship Id="rId36" Type="http://schemas.openxmlformats.org/officeDocument/2006/relationships/customXml" Target="../ink/ink346.xml"/><Relationship Id="rId49" Type="http://schemas.openxmlformats.org/officeDocument/2006/relationships/image" Target="../media/image330.png"/><Relationship Id="rId10" Type="http://schemas.openxmlformats.org/officeDocument/2006/relationships/customXml" Target="../ink/ink333.xml"/><Relationship Id="rId19" Type="http://schemas.openxmlformats.org/officeDocument/2006/relationships/image" Target="../media/image315.png"/><Relationship Id="rId31" Type="http://schemas.openxmlformats.org/officeDocument/2006/relationships/image" Target="../media/image321.png"/><Relationship Id="rId44" Type="http://schemas.openxmlformats.org/officeDocument/2006/relationships/customXml" Target="../ink/ink350.xml"/><Relationship Id="rId4" Type="http://schemas.openxmlformats.org/officeDocument/2006/relationships/customXml" Target="../ink/ink330.xml"/><Relationship Id="rId9" Type="http://schemas.openxmlformats.org/officeDocument/2006/relationships/image" Target="../media/image10.png"/><Relationship Id="rId14" Type="http://schemas.openxmlformats.org/officeDocument/2006/relationships/customXml" Target="../ink/ink335.xml"/><Relationship Id="rId22" Type="http://schemas.openxmlformats.org/officeDocument/2006/relationships/customXml" Target="../ink/ink339.xml"/><Relationship Id="rId27" Type="http://schemas.openxmlformats.org/officeDocument/2006/relationships/image" Target="../media/image319.png"/><Relationship Id="rId30" Type="http://schemas.openxmlformats.org/officeDocument/2006/relationships/customXml" Target="../ink/ink343.xml"/><Relationship Id="rId35" Type="http://schemas.openxmlformats.org/officeDocument/2006/relationships/image" Target="../media/image323.png"/><Relationship Id="rId43" Type="http://schemas.openxmlformats.org/officeDocument/2006/relationships/image" Target="../media/image327.png"/><Relationship Id="rId48" Type="http://schemas.openxmlformats.org/officeDocument/2006/relationships/customXml" Target="../ink/ink352.xml"/><Relationship Id="rId8" Type="http://schemas.openxmlformats.org/officeDocument/2006/relationships/customXml" Target="../ink/ink332.xml"/><Relationship Id="rId51" Type="http://schemas.openxmlformats.org/officeDocument/2006/relationships/image" Target="../media/image331.png"/><Relationship Id="rId3" Type="http://schemas.openxmlformats.org/officeDocument/2006/relationships/image" Target="../media/image3.png"/><Relationship Id="rId12" Type="http://schemas.openxmlformats.org/officeDocument/2006/relationships/customXml" Target="../ink/ink334.xml"/><Relationship Id="rId17" Type="http://schemas.openxmlformats.org/officeDocument/2006/relationships/image" Target="../media/image314.png"/><Relationship Id="rId25" Type="http://schemas.openxmlformats.org/officeDocument/2006/relationships/image" Target="../media/image318.png"/><Relationship Id="rId33" Type="http://schemas.openxmlformats.org/officeDocument/2006/relationships/image" Target="../media/image322.png"/><Relationship Id="rId38" Type="http://schemas.openxmlformats.org/officeDocument/2006/relationships/customXml" Target="../ink/ink347.xml"/><Relationship Id="rId46" Type="http://schemas.openxmlformats.org/officeDocument/2006/relationships/customXml" Target="../ink/ink351.xml"/><Relationship Id="rId20" Type="http://schemas.openxmlformats.org/officeDocument/2006/relationships/customXml" Target="../ink/ink338.xml"/><Relationship Id="rId41" Type="http://schemas.openxmlformats.org/officeDocument/2006/relationships/image" Target="../media/image326.png"/><Relationship Id="rId1" Type="http://schemas.openxmlformats.org/officeDocument/2006/relationships/slideLayout" Target="../slideLayouts/slideLayout1.xml"/><Relationship Id="rId6" Type="http://schemas.openxmlformats.org/officeDocument/2006/relationships/customXml" Target="../ink/ink331.xml"/></Relationships>
</file>

<file path=ppt/slides/_rels/slide11.xml.rels><?xml version="1.0" encoding="UTF-8" standalone="yes"?>
<Relationships xmlns="http://schemas.openxmlformats.org/package/2006/relationships"><Relationship Id="rId8" Type="http://schemas.openxmlformats.org/officeDocument/2006/relationships/customXml" Target="../ink/ink355.xml"/><Relationship Id="rId3" Type="http://schemas.openxmlformats.org/officeDocument/2006/relationships/image" Target="../media/image3.png"/><Relationship Id="rId7" Type="http://schemas.openxmlformats.org/officeDocument/2006/relationships/image" Target="../media/image33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354.xml"/><Relationship Id="rId11" Type="http://schemas.openxmlformats.org/officeDocument/2006/relationships/image" Target="../media/image335.png"/><Relationship Id="rId5" Type="http://schemas.openxmlformats.org/officeDocument/2006/relationships/hyperlink" Target="http://www.sefaria.org/" TargetMode="External"/><Relationship Id="rId10" Type="http://schemas.openxmlformats.org/officeDocument/2006/relationships/customXml" Target="../ink/ink356.xml"/><Relationship Id="rId4" Type="http://schemas.openxmlformats.org/officeDocument/2006/relationships/image" Target="../media/image332.png"/><Relationship Id="rId9" Type="http://schemas.openxmlformats.org/officeDocument/2006/relationships/image" Target="../media/image334.png"/></Relationships>
</file>

<file path=ppt/slides/_rels/slide12.xml.rels><?xml version="1.0" encoding="UTF-8" standalone="yes"?>
<Relationships xmlns="http://schemas.openxmlformats.org/package/2006/relationships"><Relationship Id="rId13" Type="http://schemas.openxmlformats.org/officeDocument/2006/relationships/image" Target="../media/image340.png"/><Relationship Id="rId18" Type="http://schemas.openxmlformats.org/officeDocument/2006/relationships/customXml" Target="../ink/ink364.xml"/><Relationship Id="rId26" Type="http://schemas.openxmlformats.org/officeDocument/2006/relationships/customXml" Target="../ink/ink368.xml"/><Relationship Id="rId39" Type="http://schemas.openxmlformats.org/officeDocument/2006/relationships/image" Target="../media/image353.png"/><Relationship Id="rId21" Type="http://schemas.openxmlformats.org/officeDocument/2006/relationships/image" Target="../media/image344.png"/><Relationship Id="rId34" Type="http://schemas.openxmlformats.org/officeDocument/2006/relationships/customXml" Target="../ink/ink372.xml"/><Relationship Id="rId42" Type="http://schemas.openxmlformats.org/officeDocument/2006/relationships/customXml" Target="../ink/ink376.xml"/><Relationship Id="rId7" Type="http://schemas.openxmlformats.org/officeDocument/2006/relationships/image" Target="../media/image337.png"/><Relationship Id="rId2" Type="http://schemas.openxmlformats.org/officeDocument/2006/relationships/notesSlide" Target="../notesSlides/notesSlide12.xml"/><Relationship Id="rId16" Type="http://schemas.openxmlformats.org/officeDocument/2006/relationships/customXml" Target="../ink/ink363.xml"/><Relationship Id="rId20" Type="http://schemas.openxmlformats.org/officeDocument/2006/relationships/customXml" Target="../ink/ink365.xml"/><Relationship Id="rId29" Type="http://schemas.openxmlformats.org/officeDocument/2006/relationships/image" Target="../media/image348.png"/><Relationship Id="rId41" Type="http://schemas.openxmlformats.org/officeDocument/2006/relationships/image" Target="../media/image354.png"/><Relationship Id="rId1" Type="http://schemas.openxmlformats.org/officeDocument/2006/relationships/slideLayout" Target="../slideLayouts/slideLayout1.xml"/><Relationship Id="rId6" Type="http://schemas.openxmlformats.org/officeDocument/2006/relationships/customXml" Target="../ink/ink358.xml"/><Relationship Id="rId11" Type="http://schemas.openxmlformats.org/officeDocument/2006/relationships/image" Target="../media/image339.png"/><Relationship Id="rId24" Type="http://schemas.openxmlformats.org/officeDocument/2006/relationships/customXml" Target="../ink/ink367.xml"/><Relationship Id="rId32" Type="http://schemas.openxmlformats.org/officeDocument/2006/relationships/customXml" Target="../ink/ink371.xml"/><Relationship Id="rId37" Type="http://schemas.openxmlformats.org/officeDocument/2006/relationships/image" Target="../media/image352.png"/><Relationship Id="rId40" Type="http://schemas.openxmlformats.org/officeDocument/2006/relationships/customXml" Target="../ink/ink375.xml"/><Relationship Id="rId5" Type="http://schemas.openxmlformats.org/officeDocument/2006/relationships/image" Target="../media/image336.png"/><Relationship Id="rId15" Type="http://schemas.openxmlformats.org/officeDocument/2006/relationships/image" Target="../media/image341.png"/><Relationship Id="rId23" Type="http://schemas.openxmlformats.org/officeDocument/2006/relationships/image" Target="../media/image345.png"/><Relationship Id="rId28" Type="http://schemas.openxmlformats.org/officeDocument/2006/relationships/customXml" Target="../ink/ink369.xml"/><Relationship Id="rId36" Type="http://schemas.openxmlformats.org/officeDocument/2006/relationships/customXml" Target="../ink/ink373.xml"/><Relationship Id="rId10" Type="http://schemas.openxmlformats.org/officeDocument/2006/relationships/customXml" Target="../ink/ink360.xml"/><Relationship Id="rId19" Type="http://schemas.openxmlformats.org/officeDocument/2006/relationships/image" Target="../media/image343.png"/><Relationship Id="rId31" Type="http://schemas.openxmlformats.org/officeDocument/2006/relationships/image" Target="../media/image349.png"/><Relationship Id="rId4" Type="http://schemas.openxmlformats.org/officeDocument/2006/relationships/customXml" Target="../ink/ink357.xml"/><Relationship Id="rId9" Type="http://schemas.openxmlformats.org/officeDocument/2006/relationships/image" Target="../media/image338.png"/><Relationship Id="rId14" Type="http://schemas.openxmlformats.org/officeDocument/2006/relationships/customXml" Target="../ink/ink362.xml"/><Relationship Id="rId22" Type="http://schemas.openxmlformats.org/officeDocument/2006/relationships/customXml" Target="../ink/ink366.xml"/><Relationship Id="rId27" Type="http://schemas.openxmlformats.org/officeDocument/2006/relationships/image" Target="../media/image347.png"/><Relationship Id="rId30" Type="http://schemas.openxmlformats.org/officeDocument/2006/relationships/customXml" Target="../ink/ink370.xml"/><Relationship Id="rId35" Type="http://schemas.openxmlformats.org/officeDocument/2006/relationships/image" Target="../media/image351.png"/><Relationship Id="rId43" Type="http://schemas.openxmlformats.org/officeDocument/2006/relationships/image" Target="../media/image355.png"/><Relationship Id="rId8" Type="http://schemas.openxmlformats.org/officeDocument/2006/relationships/customXml" Target="../ink/ink359.xml"/><Relationship Id="rId3" Type="http://schemas.openxmlformats.org/officeDocument/2006/relationships/image" Target="../media/image3.png"/><Relationship Id="rId12" Type="http://schemas.openxmlformats.org/officeDocument/2006/relationships/customXml" Target="../ink/ink361.xml"/><Relationship Id="rId17" Type="http://schemas.openxmlformats.org/officeDocument/2006/relationships/image" Target="../media/image342.png"/><Relationship Id="rId25" Type="http://schemas.openxmlformats.org/officeDocument/2006/relationships/image" Target="../media/image346.png"/><Relationship Id="rId33" Type="http://schemas.openxmlformats.org/officeDocument/2006/relationships/image" Target="../media/image350.png"/><Relationship Id="rId38" Type="http://schemas.openxmlformats.org/officeDocument/2006/relationships/customXml" Target="../ink/ink374.xml"/></Relationships>
</file>

<file path=ppt/slides/_rels/slide13.xml.rels><?xml version="1.0" encoding="UTF-8" standalone="yes"?>
<Relationships xmlns="http://schemas.openxmlformats.org/package/2006/relationships"><Relationship Id="rId8" Type="http://schemas.openxmlformats.org/officeDocument/2006/relationships/customXml" Target="../ink/ink379.xml"/><Relationship Id="rId13" Type="http://schemas.openxmlformats.org/officeDocument/2006/relationships/image" Target="../media/image360.png"/><Relationship Id="rId18" Type="http://schemas.openxmlformats.org/officeDocument/2006/relationships/customXml" Target="../ink/ink384.xml"/><Relationship Id="rId26" Type="http://schemas.openxmlformats.org/officeDocument/2006/relationships/customXml" Target="../ink/ink388.xml"/><Relationship Id="rId3" Type="http://schemas.openxmlformats.org/officeDocument/2006/relationships/image" Target="../media/image3.png"/><Relationship Id="rId21" Type="http://schemas.openxmlformats.org/officeDocument/2006/relationships/image" Target="../media/image364.png"/><Relationship Id="rId7" Type="http://schemas.openxmlformats.org/officeDocument/2006/relationships/image" Target="../media/image357.png"/><Relationship Id="rId12" Type="http://schemas.openxmlformats.org/officeDocument/2006/relationships/customXml" Target="../ink/ink381.xml"/><Relationship Id="rId17" Type="http://schemas.openxmlformats.org/officeDocument/2006/relationships/image" Target="../media/image362.png"/><Relationship Id="rId25" Type="http://schemas.openxmlformats.org/officeDocument/2006/relationships/image" Target="../media/image366.png"/><Relationship Id="rId2" Type="http://schemas.openxmlformats.org/officeDocument/2006/relationships/notesSlide" Target="../notesSlides/notesSlide13.xml"/><Relationship Id="rId16" Type="http://schemas.openxmlformats.org/officeDocument/2006/relationships/customXml" Target="../ink/ink383.xml"/><Relationship Id="rId20" Type="http://schemas.openxmlformats.org/officeDocument/2006/relationships/customXml" Target="../ink/ink385.xml"/><Relationship Id="rId29" Type="http://schemas.openxmlformats.org/officeDocument/2006/relationships/image" Target="../media/image368.png"/><Relationship Id="rId1" Type="http://schemas.openxmlformats.org/officeDocument/2006/relationships/slideLayout" Target="../slideLayouts/slideLayout1.xml"/><Relationship Id="rId6" Type="http://schemas.openxmlformats.org/officeDocument/2006/relationships/customXml" Target="../ink/ink378.xml"/><Relationship Id="rId11" Type="http://schemas.openxmlformats.org/officeDocument/2006/relationships/image" Target="../media/image359.png"/><Relationship Id="rId24" Type="http://schemas.openxmlformats.org/officeDocument/2006/relationships/customXml" Target="../ink/ink387.xml"/><Relationship Id="rId5" Type="http://schemas.openxmlformats.org/officeDocument/2006/relationships/image" Target="../media/image356.png"/><Relationship Id="rId15" Type="http://schemas.openxmlformats.org/officeDocument/2006/relationships/image" Target="../media/image361.png"/><Relationship Id="rId23" Type="http://schemas.openxmlformats.org/officeDocument/2006/relationships/image" Target="../media/image365.png"/><Relationship Id="rId28" Type="http://schemas.openxmlformats.org/officeDocument/2006/relationships/customXml" Target="../ink/ink389.xml"/><Relationship Id="rId10" Type="http://schemas.openxmlformats.org/officeDocument/2006/relationships/customXml" Target="../ink/ink380.xml"/><Relationship Id="rId19" Type="http://schemas.openxmlformats.org/officeDocument/2006/relationships/image" Target="../media/image363.png"/><Relationship Id="rId4" Type="http://schemas.openxmlformats.org/officeDocument/2006/relationships/customXml" Target="../ink/ink377.xml"/><Relationship Id="rId9" Type="http://schemas.openxmlformats.org/officeDocument/2006/relationships/image" Target="../media/image358.png"/><Relationship Id="rId14" Type="http://schemas.openxmlformats.org/officeDocument/2006/relationships/customXml" Target="../ink/ink382.xml"/><Relationship Id="rId22" Type="http://schemas.openxmlformats.org/officeDocument/2006/relationships/customXml" Target="../ink/ink386.xml"/><Relationship Id="rId27" Type="http://schemas.openxmlformats.org/officeDocument/2006/relationships/image" Target="../media/image367.png"/></Relationships>
</file>

<file path=ppt/slides/_rels/slide14.xml.rels><?xml version="1.0" encoding="UTF-8" standalone="yes"?>
<Relationships xmlns="http://schemas.openxmlformats.org/package/2006/relationships"><Relationship Id="rId13" Type="http://schemas.openxmlformats.org/officeDocument/2006/relationships/image" Target="../media/image373.png"/><Relationship Id="rId18" Type="http://schemas.openxmlformats.org/officeDocument/2006/relationships/customXml" Target="../ink/ink397.xml"/><Relationship Id="rId26" Type="http://schemas.openxmlformats.org/officeDocument/2006/relationships/customXml" Target="../ink/ink401.xml"/><Relationship Id="rId39" Type="http://schemas.openxmlformats.org/officeDocument/2006/relationships/image" Target="../media/image386.png"/><Relationship Id="rId21" Type="http://schemas.openxmlformats.org/officeDocument/2006/relationships/image" Target="../media/image377.png"/><Relationship Id="rId34" Type="http://schemas.openxmlformats.org/officeDocument/2006/relationships/customXml" Target="../ink/ink405.xml"/><Relationship Id="rId42" Type="http://schemas.openxmlformats.org/officeDocument/2006/relationships/customXml" Target="../ink/ink409.xml"/><Relationship Id="rId47" Type="http://schemas.openxmlformats.org/officeDocument/2006/relationships/image" Target="../media/image390.png"/><Relationship Id="rId50" Type="http://schemas.openxmlformats.org/officeDocument/2006/relationships/customXml" Target="../ink/ink413.xml"/><Relationship Id="rId55" Type="http://schemas.openxmlformats.org/officeDocument/2006/relationships/image" Target="../media/image394.png"/><Relationship Id="rId7" Type="http://schemas.openxmlformats.org/officeDocument/2006/relationships/image" Target="../media/image370.png"/><Relationship Id="rId2" Type="http://schemas.openxmlformats.org/officeDocument/2006/relationships/notesSlide" Target="../notesSlides/notesSlide14.xml"/><Relationship Id="rId16" Type="http://schemas.openxmlformats.org/officeDocument/2006/relationships/customXml" Target="../ink/ink396.xml"/><Relationship Id="rId29" Type="http://schemas.openxmlformats.org/officeDocument/2006/relationships/image" Target="../media/image381.png"/><Relationship Id="rId11" Type="http://schemas.openxmlformats.org/officeDocument/2006/relationships/image" Target="../media/image372.png"/><Relationship Id="rId24" Type="http://schemas.openxmlformats.org/officeDocument/2006/relationships/customXml" Target="../ink/ink400.xml"/><Relationship Id="rId32" Type="http://schemas.openxmlformats.org/officeDocument/2006/relationships/customXml" Target="../ink/ink404.xml"/><Relationship Id="rId37" Type="http://schemas.openxmlformats.org/officeDocument/2006/relationships/image" Target="../media/image385.png"/><Relationship Id="rId40" Type="http://schemas.openxmlformats.org/officeDocument/2006/relationships/customXml" Target="../ink/ink408.xml"/><Relationship Id="rId45" Type="http://schemas.openxmlformats.org/officeDocument/2006/relationships/image" Target="../media/image389.png"/><Relationship Id="rId53" Type="http://schemas.openxmlformats.org/officeDocument/2006/relationships/image" Target="../media/image393.png"/><Relationship Id="rId5" Type="http://schemas.openxmlformats.org/officeDocument/2006/relationships/image" Target="../media/image369.png"/><Relationship Id="rId19" Type="http://schemas.openxmlformats.org/officeDocument/2006/relationships/image" Target="../media/image376.png"/><Relationship Id="rId4" Type="http://schemas.openxmlformats.org/officeDocument/2006/relationships/customXml" Target="../ink/ink390.xml"/><Relationship Id="rId9" Type="http://schemas.openxmlformats.org/officeDocument/2006/relationships/image" Target="../media/image371.png"/><Relationship Id="rId14" Type="http://schemas.openxmlformats.org/officeDocument/2006/relationships/customXml" Target="../ink/ink395.xml"/><Relationship Id="rId22" Type="http://schemas.openxmlformats.org/officeDocument/2006/relationships/customXml" Target="../ink/ink399.xml"/><Relationship Id="rId27" Type="http://schemas.openxmlformats.org/officeDocument/2006/relationships/image" Target="../media/image380.png"/><Relationship Id="rId30" Type="http://schemas.openxmlformats.org/officeDocument/2006/relationships/customXml" Target="../ink/ink403.xml"/><Relationship Id="rId35" Type="http://schemas.openxmlformats.org/officeDocument/2006/relationships/image" Target="../media/image384.png"/><Relationship Id="rId43" Type="http://schemas.openxmlformats.org/officeDocument/2006/relationships/image" Target="../media/image388.png"/><Relationship Id="rId48" Type="http://schemas.openxmlformats.org/officeDocument/2006/relationships/customXml" Target="../ink/ink412.xml"/><Relationship Id="rId56" Type="http://schemas.openxmlformats.org/officeDocument/2006/relationships/customXml" Target="../ink/ink416.xml"/><Relationship Id="rId8" Type="http://schemas.openxmlformats.org/officeDocument/2006/relationships/customXml" Target="../ink/ink392.xml"/><Relationship Id="rId51" Type="http://schemas.openxmlformats.org/officeDocument/2006/relationships/image" Target="../media/image392.png"/><Relationship Id="rId3" Type="http://schemas.openxmlformats.org/officeDocument/2006/relationships/image" Target="../media/image3.png"/><Relationship Id="rId12" Type="http://schemas.openxmlformats.org/officeDocument/2006/relationships/customXml" Target="../ink/ink394.xml"/><Relationship Id="rId17" Type="http://schemas.openxmlformats.org/officeDocument/2006/relationships/image" Target="../media/image375.png"/><Relationship Id="rId25" Type="http://schemas.openxmlformats.org/officeDocument/2006/relationships/image" Target="../media/image379.png"/><Relationship Id="rId33" Type="http://schemas.openxmlformats.org/officeDocument/2006/relationships/image" Target="../media/image383.png"/><Relationship Id="rId38" Type="http://schemas.openxmlformats.org/officeDocument/2006/relationships/customXml" Target="../ink/ink407.xml"/><Relationship Id="rId46" Type="http://schemas.openxmlformats.org/officeDocument/2006/relationships/customXml" Target="../ink/ink411.xml"/><Relationship Id="rId20" Type="http://schemas.openxmlformats.org/officeDocument/2006/relationships/customXml" Target="../ink/ink398.xml"/><Relationship Id="rId41" Type="http://schemas.openxmlformats.org/officeDocument/2006/relationships/image" Target="../media/image387.png"/><Relationship Id="rId54" Type="http://schemas.openxmlformats.org/officeDocument/2006/relationships/customXml" Target="../ink/ink415.xml"/><Relationship Id="rId1" Type="http://schemas.openxmlformats.org/officeDocument/2006/relationships/slideLayout" Target="../slideLayouts/slideLayout1.xml"/><Relationship Id="rId6" Type="http://schemas.openxmlformats.org/officeDocument/2006/relationships/customXml" Target="../ink/ink391.xml"/><Relationship Id="rId15" Type="http://schemas.openxmlformats.org/officeDocument/2006/relationships/image" Target="../media/image374.png"/><Relationship Id="rId23" Type="http://schemas.openxmlformats.org/officeDocument/2006/relationships/image" Target="../media/image378.png"/><Relationship Id="rId28" Type="http://schemas.openxmlformats.org/officeDocument/2006/relationships/customXml" Target="../ink/ink402.xml"/><Relationship Id="rId36" Type="http://schemas.openxmlformats.org/officeDocument/2006/relationships/customXml" Target="../ink/ink406.xml"/><Relationship Id="rId49" Type="http://schemas.openxmlformats.org/officeDocument/2006/relationships/image" Target="../media/image391.png"/><Relationship Id="rId57" Type="http://schemas.openxmlformats.org/officeDocument/2006/relationships/image" Target="../media/image395.png"/><Relationship Id="rId10" Type="http://schemas.openxmlformats.org/officeDocument/2006/relationships/customXml" Target="../ink/ink393.xml"/><Relationship Id="rId31" Type="http://schemas.openxmlformats.org/officeDocument/2006/relationships/image" Target="../media/image382.png"/><Relationship Id="rId44" Type="http://schemas.openxmlformats.org/officeDocument/2006/relationships/customXml" Target="../ink/ink410.xml"/><Relationship Id="rId52" Type="http://schemas.openxmlformats.org/officeDocument/2006/relationships/customXml" Target="../ink/ink41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3" Type="http://schemas.openxmlformats.org/officeDocument/2006/relationships/image" Target="../media/image400.png"/><Relationship Id="rId18" Type="http://schemas.openxmlformats.org/officeDocument/2006/relationships/customXml" Target="../ink/ink423.xml"/><Relationship Id="rId26" Type="http://schemas.openxmlformats.org/officeDocument/2006/relationships/customXml" Target="../ink/ink427.xml"/><Relationship Id="rId39" Type="http://schemas.openxmlformats.org/officeDocument/2006/relationships/image" Target="../media/image413.png"/><Relationship Id="rId21" Type="http://schemas.openxmlformats.org/officeDocument/2006/relationships/image" Target="../media/image404.png"/><Relationship Id="rId34" Type="http://schemas.openxmlformats.org/officeDocument/2006/relationships/customXml" Target="../ink/ink431.xml"/><Relationship Id="rId42" Type="http://schemas.openxmlformats.org/officeDocument/2006/relationships/customXml" Target="../ink/ink435.xml"/><Relationship Id="rId7" Type="http://schemas.openxmlformats.org/officeDocument/2006/relationships/image" Target="../media/image397.png"/><Relationship Id="rId2" Type="http://schemas.openxmlformats.org/officeDocument/2006/relationships/notesSlide" Target="../notesSlides/notesSlide18.xml"/><Relationship Id="rId16" Type="http://schemas.openxmlformats.org/officeDocument/2006/relationships/customXml" Target="../ink/ink422.xml"/><Relationship Id="rId20" Type="http://schemas.openxmlformats.org/officeDocument/2006/relationships/customXml" Target="../ink/ink424.xml"/><Relationship Id="rId29" Type="http://schemas.openxmlformats.org/officeDocument/2006/relationships/image" Target="../media/image408.png"/><Relationship Id="rId41" Type="http://schemas.openxmlformats.org/officeDocument/2006/relationships/image" Target="../media/image414.png"/><Relationship Id="rId1" Type="http://schemas.openxmlformats.org/officeDocument/2006/relationships/slideLayout" Target="../slideLayouts/slideLayout1.xml"/><Relationship Id="rId6" Type="http://schemas.openxmlformats.org/officeDocument/2006/relationships/customXml" Target="../ink/ink417.xml"/><Relationship Id="rId11" Type="http://schemas.openxmlformats.org/officeDocument/2006/relationships/image" Target="../media/image399.png"/><Relationship Id="rId24" Type="http://schemas.openxmlformats.org/officeDocument/2006/relationships/customXml" Target="../ink/ink426.xml"/><Relationship Id="rId32" Type="http://schemas.openxmlformats.org/officeDocument/2006/relationships/customXml" Target="../ink/ink430.xml"/><Relationship Id="rId37" Type="http://schemas.openxmlformats.org/officeDocument/2006/relationships/image" Target="../media/image412.png"/><Relationship Id="rId40" Type="http://schemas.openxmlformats.org/officeDocument/2006/relationships/customXml" Target="../ink/ink434.xml"/><Relationship Id="rId5" Type="http://schemas.openxmlformats.org/officeDocument/2006/relationships/hyperlink" Target="http://www.sefaria.org/" TargetMode="External"/><Relationship Id="rId15" Type="http://schemas.openxmlformats.org/officeDocument/2006/relationships/image" Target="../media/image401.png"/><Relationship Id="rId23" Type="http://schemas.openxmlformats.org/officeDocument/2006/relationships/image" Target="../media/image405.png"/><Relationship Id="rId28" Type="http://schemas.openxmlformats.org/officeDocument/2006/relationships/customXml" Target="../ink/ink428.xml"/><Relationship Id="rId36" Type="http://schemas.openxmlformats.org/officeDocument/2006/relationships/customXml" Target="../ink/ink432.xml"/><Relationship Id="rId10" Type="http://schemas.openxmlformats.org/officeDocument/2006/relationships/customXml" Target="../ink/ink419.xml"/><Relationship Id="rId19" Type="http://schemas.openxmlformats.org/officeDocument/2006/relationships/image" Target="../media/image403.png"/><Relationship Id="rId31" Type="http://schemas.openxmlformats.org/officeDocument/2006/relationships/image" Target="../media/image409.png"/><Relationship Id="rId4" Type="http://schemas.openxmlformats.org/officeDocument/2006/relationships/image" Target="../media/image396.png"/><Relationship Id="rId9" Type="http://schemas.openxmlformats.org/officeDocument/2006/relationships/image" Target="../media/image398.png"/><Relationship Id="rId14" Type="http://schemas.openxmlformats.org/officeDocument/2006/relationships/customXml" Target="../ink/ink421.xml"/><Relationship Id="rId22" Type="http://schemas.openxmlformats.org/officeDocument/2006/relationships/customXml" Target="../ink/ink425.xml"/><Relationship Id="rId27" Type="http://schemas.openxmlformats.org/officeDocument/2006/relationships/image" Target="../media/image407.png"/><Relationship Id="rId30" Type="http://schemas.openxmlformats.org/officeDocument/2006/relationships/customXml" Target="../ink/ink429.xml"/><Relationship Id="rId35" Type="http://schemas.openxmlformats.org/officeDocument/2006/relationships/image" Target="../media/image411.png"/><Relationship Id="rId43" Type="http://schemas.openxmlformats.org/officeDocument/2006/relationships/image" Target="../media/image415.png"/><Relationship Id="rId8" Type="http://schemas.openxmlformats.org/officeDocument/2006/relationships/customXml" Target="../ink/ink418.xml"/><Relationship Id="rId3" Type="http://schemas.openxmlformats.org/officeDocument/2006/relationships/image" Target="../media/image3.png"/><Relationship Id="rId12" Type="http://schemas.openxmlformats.org/officeDocument/2006/relationships/customXml" Target="../ink/ink420.xml"/><Relationship Id="rId17" Type="http://schemas.openxmlformats.org/officeDocument/2006/relationships/image" Target="../media/image402.png"/><Relationship Id="rId25" Type="http://schemas.openxmlformats.org/officeDocument/2006/relationships/image" Target="../media/image406.png"/><Relationship Id="rId33" Type="http://schemas.openxmlformats.org/officeDocument/2006/relationships/image" Target="../media/image410.png"/><Relationship Id="rId38" Type="http://schemas.openxmlformats.org/officeDocument/2006/relationships/customXml" Target="../ink/ink433.xml"/></Relationships>
</file>

<file path=ppt/slides/_rels/slide19.xml.rels><?xml version="1.0" encoding="UTF-8" standalone="yes"?>
<Relationships xmlns="http://schemas.openxmlformats.org/package/2006/relationships"><Relationship Id="rId8" Type="http://schemas.openxmlformats.org/officeDocument/2006/relationships/customXml" Target="../ink/ink438.xml"/><Relationship Id="rId13" Type="http://schemas.openxmlformats.org/officeDocument/2006/relationships/image" Target="../media/image420.png"/><Relationship Id="rId3" Type="http://schemas.openxmlformats.org/officeDocument/2006/relationships/image" Target="../media/image3.png"/><Relationship Id="rId7" Type="http://schemas.openxmlformats.org/officeDocument/2006/relationships/image" Target="../media/image417.png"/><Relationship Id="rId12" Type="http://schemas.openxmlformats.org/officeDocument/2006/relationships/customXml" Target="../ink/ink440.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ustomXml" Target="../ink/ink437.xml"/><Relationship Id="rId11" Type="http://schemas.openxmlformats.org/officeDocument/2006/relationships/image" Target="../media/image419.png"/><Relationship Id="rId5" Type="http://schemas.openxmlformats.org/officeDocument/2006/relationships/image" Target="../media/image416.png"/><Relationship Id="rId10" Type="http://schemas.openxmlformats.org/officeDocument/2006/relationships/customXml" Target="../ink/ink439.xml"/><Relationship Id="rId4" Type="http://schemas.openxmlformats.org/officeDocument/2006/relationships/customXml" Target="../ink/ink436.xml"/><Relationship Id="rId9" Type="http://schemas.openxmlformats.org/officeDocument/2006/relationships/image" Target="../media/image4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customXml" Target="../ink/ink443.xml"/><Relationship Id="rId13" Type="http://schemas.openxmlformats.org/officeDocument/2006/relationships/image" Target="../media/image425.png"/><Relationship Id="rId18" Type="http://schemas.openxmlformats.org/officeDocument/2006/relationships/customXml" Target="../ink/ink448.xml"/><Relationship Id="rId26" Type="http://schemas.openxmlformats.org/officeDocument/2006/relationships/customXml" Target="../ink/ink452.xml"/><Relationship Id="rId3" Type="http://schemas.openxmlformats.org/officeDocument/2006/relationships/image" Target="../media/image3.png"/><Relationship Id="rId21" Type="http://schemas.openxmlformats.org/officeDocument/2006/relationships/image" Target="../media/image429.png"/><Relationship Id="rId7" Type="http://schemas.openxmlformats.org/officeDocument/2006/relationships/image" Target="../media/image422.png"/><Relationship Id="rId12" Type="http://schemas.openxmlformats.org/officeDocument/2006/relationships/customXml" Target="../ink/ink445.xml"/><Relationship Id="rId17" Type="http://schemas.openxmlformats.org/officeDocument/2006/relationships/image" Target="../media/image427.png"/><Relationship Id="rId25" Type="http://schemas.openxmlformats.org/officeDocument/2006/relationships/image" Target="../media/image431.png"/><Relationship Id="rId2" Type="http://schemas.openxmlformats.org/officeDocument/2006/relationships/notesSlide" Target="../notesSlides/notesSlide20.xml"/><Relationship Id="rId16" Type="http://schemas.openxmlformats.org/officeDocument/2006/relationships/customXml" Target="../ink/ink447.xml"/><Relationship Id="rId20" Type="http://schemas.openxmlformats.org/officeDocument/2006/relationships/customXml" Target="../ink/ink449.xml"/><Relationship Id="rId1" Type="http://schemas.openxmlformats.org/officeDocument/2006/relationships/slideLayout" Target="../slideLayouts/slideLayout1.xml"/><Relationship Id="rId6" Type="http://schemas.openxmlformats.org/officeDocument/2006/relationships/customXml" Target="../ink/ink442.xml"/><Relationship Id="rId11" Type="http://schemas.openxmlformats.org/officeDocument/2006/relationships/image" Target="../media/image424.png"/><Relationship Id="rId24" Type="http://schemas.openxmlformats.org/officeDocument/2006/relationships/customXml" Target="../ink/ink451.xml"/><Relationship Id="rId5" Type="http://schemas.openxmlformats.org/officeDocument/2006/relationships/image" Target="../media/image421.png"/><Relationship Id="rId15" Type="http://schemas.openxmlformats.org/officeDocument/2006/relationships/image" Target="../media/image426.png"/><Relationship Id="rId23" Type="http://schemas.openxmlformats.org/officeDocument/2006/relationships/image" Target="../media/image430.png"/><Relationship Id="rId10" Type="http://schemas.openxmlformats.org/officeDocument/2006/relationships/customXml" Target="../ink/ink444.xml"/><Relationship Id="rId19" Type="http://schemas.openxmlformats.org/officeDocument/2006/relationships/image" Target="../media/image428.png"/><Relationship Id="rId4" Type="http://schemas.openxmlformats.org/officeDocument/2006/relationships/customXml" Target="../ink/ink441.xml"/><Relationship Id="rId9" Type="http://schemas.openxmlformats.org/officeDocument/2006/relationships/image" Target="../media/image423.png"/><Relationship Id="rId14" Type="http://schemas.openxmlformats.org/officeDocument/2006/relationships/customXml" Target="../ink/ink446.xml"/><Relationship Id="rId22" Type="http://schemas.openxmlformats.org/officeDocument/2006/relationships/customXml" Target="../ink/ink450.xml"/><Relationship Id="rId27" Type="http://schemas.openxmlformats.org/officeDocument/2006/relationships/image" Target="../media/image43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0.png"/><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3.png"/><Relationship Id="rId21" Type="http://schemas.openxmlformats.org/officeDocument/2006/relationships/image" Target="../media/image14.png"/><Relationship Id="rId7" Type="http://schemas.openxmlformats.org/officeDocument/2006/relationships/image" Target="../media/image7.png"/><Relationship Id="rId12" Type="http://schemas.openxmlformats.org/officeDocument/2006/relationships/customXml" Target="../ink/ink5.xml"/><Relationship Id="rId17" Type="http://schemas.openxmlformats.org/officeDocument/2006/relationships/image" Target="../media/image12.png"/><Relationship Id="rId25" Type="http://schemas.openxmlformats.org/officeDocument/2006/relationships/image" Target="../media/image16.png"/><Relationship Id="rId2" Type="http://schemas.openxmlformats.org/officeDocument/2006/relationships/notesSlide" Target="../notesSlides/notesSlide4.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9.png"/><Relationship Id="rId24" Type="http://schemas.openxmlformats.org/officeDocument/2006/relationships/customXml" Target="../ink/ink11.xml"/><Relationship Id="rId5" Type="http://schemas.openxmlformats.org/officeDocument/2006/relationships/image" Target="../media/image6.png"/><Relationship Id="rId15" Type="http://schemas.openxmlformats.org/officeDocument/2006/relationships/image" Target="../media/image11.png"/><Relationship Id="rId23" Type="http://schemas.openxmlformats.org/officeDocument/2006/relationships/image" Target="../media/image15.png"/><Relationship Id="rId10" Type="http://schemas.openxmlformats.org/officeDocument/2006/relationships/customXml" Target="../ink/ink4.xml"/><Relationship Id="rId19" Type="http://schemas.openxmlformats.org/officeDocument/2006/relationships/image" Target="../media/image13.png"/><Relationship Id="rId4" Type="http://schemas.openxmlformats.org/officeDocument/2006/relationships/customXml" Target="../ink/ink1.xml"/><Relationship Id="rId9" Type="http://schemas.openxmlformats.org/officeDocument/2006/relationships/image" Target="../media/image8.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customXml" Target="../ink/ink15.xml"/><Relationship Id="rId13" Type="http://schemas.openxmlformats.org/officeDocument/2006/relationships/image" Target="../media/image22.png"/><Relationship Id="rId18" Type="http://schemas.openxmlformats.org/officeDocument/2006/relationships/customXml" Target="../ink/ink20.xml"/><Relationship Id="rId26" Type="http://schemas.openxmlformats.org/officeDocument/2006/relationships/customXml" Target="../ink/ink24.xml"/><Relationship Id="rId3" Type="http://schemas.openxmlformats.org/officeDocument/2006/relationships/image" Target="../media/image3.png"/><Relationship Id="rId21" Type="http://schemas.openxmlformats.org/officeDocument/2006/relationships/image" Target="../media/image26.png"/><Relationship Id="rId7" Type="http://schemas.openxmlformats.org/officeDocument/2006/relationships/image" Target="../media/image19.png"/><Relationship Id="rId12" Type="http://schemas.openxmlformats.org/officeDocument/2006/relationships/customXml" Target="../ink/ink17.xml"/><Relationship Id="rId17" Type="http://schemas.openxmlformats.org/officeDocument/2006/relationships/image" Target="../media/image24.png"/><Relationship Id="rId25" Type="http://schemas.openxmlformats.org/officeDocument/2006/relationships/image" Target="../media/image28.png"/><Relationship Id="rId2" Type="http://schemas.openxmlformats.org/officeDocument/2006/relationships/notesSlide" Target="../notesSlides/notesSlide5.xml"/><Relationship Id="rId16" Type="http://schemas.openxmlformats.org/officeDocument/2006/relationships/customXml" Target="../ink/ink19.xml"/><Relationship Id="rId20" Type="http://schemas.openxmlformats.org/officeDocument/2006/relationships/customXml" Target="../ink/ink21.xml"/><Relationship Id="rId1" Type="http://schemas.openxmlformats.org/officeDocument/2006/relationships/slideLayout" Target="../slideLayouts/slideLayout1.xml"/><Relationship Id="rId6" Type="http://schemas.openxmlformats.org/officeDocument/2006/relationships/customXml" Target="../ink/ink14.xml"/><Relationship Id="rId11" Type="http://schemas.openxmlformats.org/officeDocument/2006/relationships/image" Target="../media/image21.png"/><Relationship Id="rId24" Type="http://schemas.openxmlformats.org/officeDocument/2006/relationships/customXml" Target="../ink/ink23.xml"/><Relationship Id="rId5" Type="http://schemas.openxmlformats.org/officeDocument/2006/relationships/image" Target="../media/image18.png"/><Relationship Id="rId15" Type="http://schemas.openxmlformats.org/officeDocument/2006/relationships/image" Target="../media/image23.png"/><Relationship Id="rId23" Type="http://schemas.openxmlformats.org/officeDocument/2006/relationships/image" Target="../media/image27.png"/><Relationship Id="rId10" Type="http://schemas.openxmlformats.org/officeDocument/2006/relationships/customXml" Target="../ink/ink16.xml"/><Relationship Id="rId19" Type="http://schemas.openxmlformats.org/officeDocument/2006/relationships/image" Target="../media/image25.png"/><Relationship Id="rId4" Type="http://schemas.openxmlformats.org/officeDocument/2006/relationships/customXml" Target="../ink/ink13.xml"/><Relationship Id="rId9" Type="http://schemas.openxmlformats.org/officeDocument/2006/relationships/image" Target="../media/image20.png"/><Relationship Id="rId14" Type="http://schemas.openxmlformats.org/officeDocument/2006/relationships/customXml" Target="../ink/ink18.xml"/><Relationship Id="rId22" Type="http://schemas.openxmlformats.org/officeDocument/2006/relationships/customXml" Target="../ink/ink22.xml"/><Relationship Id="rId27"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17" Type="http://schemas.openxmlformats.org/officeDocument/2006/relationships/image" Target="../media/image83.png"/><Relationship Id="rId299" Type="http://schemas.openxmlformats.org/officeDocument/2006/relationships/image" Target="../media/image172.png"/><Relationship Id="rId21" Type="http://schemas.openxmlformats.org/officeDocument/2006/relationships/image" Target="../media/image13.png"/><Relationship Id="rId63" Type="http://schemas.openxmlformats.org/officeDocument/2006/relationships/image" Target="../media/image57.png"/><Relationship Id="rId159" Type="http://schemas.openxmlformats.org/officeDocument/2006/relationships/customXml" Target="../ink/ink105.xml"/><Relationship Id="rId324" Type="http://schemas.openxmlformats.org/officeDocument/2006/relationships/customXml" Target="../ink/ink190.xml"/><Relationship Id="rId366" Type="http://schemas.openxmlformats.org/officeDocument/2006/relationships/image" Target="../media/image204.png"/><Relationship Id="rId170" Type="http://schemas.openxmlformats.org/officeDocument/2006/relationships/image" Target="../media/image109.png"/><Relationship Id="rId226" Type="http://schemas.openxmlformats.org/officeDocument/2006/relationships/image" Target="../media/image137.png"/><Relationship Id="rId433" Type="http://schemas.openxmlformats.org/officeDocument/2006/relationships/customXml" Target="../ink/ink247.xml"/><Relationship Id="rId268" Type="http://schemas.openxmlformats.org/officeDocument/2006/relationships/image" Target="../media/image157.png"/><Relationship Id="rId32" Type="http://schemas.openxmlformats.org/officeDocument/2006/relationships/customXml" Target="../ink/ink39.xml"/><Relationship Id="rId74" Type="http://schemas.openxmlformats.org/officeDocument/2006/relationships/customXml" Target="../ink/ink62.xml"/><Relationship Id="rId128" Type="http://schemas.openxmlformats.org/officeDocument/2006/relationships/customXml" Target="../ink/ink89.xml"/><Relationship Id="rId335" Type="http://schemas.openxmlformats.org/officeDocument/2006/relationships/image" Target="../media/image189.png"/><Relationship Id="rId377" Type="http://schemas.openxmlformats.org/officeDocument/2006/relationships/customXml" Target="../ink/ink217.xml"/><Relationship Id="rId5" Type="http://schemas.openxmlformats.org/officeDocument/2006/relationships/image" Target="../media/image30.png"/><Relationship Id="rId181" Type="http://schemas.openxmlformats.org/officeDocument/2006/relationships/customXml" Target="../ink/ink116.xml"/><Relationship Id="rId237" Type="http://schemas.openxmlformats.org/officeDocument/2006/relationships/customXml" Target="../ink/ink144.xml"/><Relationship Id="rId402" Type="http://schemas.openxmlformats.org/officeDocument/2006/relationships/image" Target="../media/image220.png"/><Relationship Id="rId279" Type="http://schemas.openxmlformats.org/officeDocument/2006/relationships/image" Target="../media/image162.png"/><Relationship Id="rId43" Type="http://schemas.openxmlformats.org/officeDocument/2006/relationships/customXml" Target="../ink/ink45.xml"/><Relationship Id="rId139" Type="http://schemas.openxmlformats.org/officeDocument/2006/relationships/image" Target="../media/image94.png"/><Relationship Id="rId290" Type="http://schemas.openxmlformats.org/officeDocument/2006/relationships/customXml" Target="../ink/ink172.xml"/><Relationship Id="rId304" Type="http://schemas.openxmlformats.org/officeDocument/2006/relationships/customXml" Target="../ink/ink179.xml"/><Relationship Id="rId346" Type="http://schemas.openxmlformats.org/officeDocument/2006/relationships/customXml" Target="../ink/ink201.xml"/><Relationship Id="rId388" Type="http://schemas.openxmlformats.org/officeDocument/2006/relationships/customXml" Target="../ink/ink224.xml"/><Relationship Id="rId85" Type="http://schemas.openxmlformats.org/officeDocument/2006/relationships/image" Target="../media/image67.png"/><Relationship Id="rId150" Type="http://schemas.openxmlformats.org/officeDocument/2006/relationships/customXml" Target="../ink/ink100.xml"/><Relationship Id="rId192" Type="http://schemas.openxmlformats.org/officeDocument/2006/relationships/image" Target="../media/image120.png"/><Relationship Id="rId206" Type="http://schemas.openxmlformats.org/officeDocument/2006/relationships/image" Target="../media/image127.png"/><Relationship Id="rId413" Type="http://schemas.openxmlformats.org/officeDocument/2006/relationships/customXml" Target="../ink/ink237.xml"/><Relationship Id="rId248" Type="http://schemas.openxmlformats.org/officeDocument/2006/relationships/customXml" Target="../ink/ink150.xml"/><Relationship Id="rId12" Type="http://schemas.openxmlformats.org/officeDocument/2006/relationships/customXml" Target="../ink/ink29.xml"/><Relationship Id="rId108" Type="http://schemas.openxmlformats.org/officeDocument/2006/relationships/customXml" Target="../ink/ink79.xml"/><Relationship Id="rId315" Type="http://schemas.openxmlformats.org/officeDocument/2006/relationships/image" Target="../media/image180.png"/><Relationship Id="rId357" Type="http://schemas.openxmlformats.org/officeDocument/2006/relationships/customXml" Target="../ink/ink207.xml"/><Relationship Id="rId54" Type="http://schemas.openxmlformats.org/officeDocument/2006/relationships/customXml" Target="../ink/ink51.xml"/><Relationship Id="rId96" Type="http://schemas.openxmlformats.org/officeDocument/2006/relationships/customXml" Target="../ink/ink73.xml"/><Relationship Id="rId161" Type="http://schemas.openxmlformats.org/officeDocument/2006/relationships/customXml" Target="../ink/ink106.xml"/><Relationship Id="rId217" Type="http://schemas.openxmlformats.org/officeDocument/2006/relationships/customXml" Target="../ink/ink134.xml"/><Relationship Id="rId399" Type="http://schemas.openxmlformats.org/officeDocument/2006/relationships/customXml" Target="../ink/ink230.xml"/><Relationship Id="rId259" Type="http://schemas.openxmlformats.org/officeDocument/2006/relationships/customXml" Target="../ink/ink156.xml"/><Relationship Id="rId424" Type="http://schemas.openxmlformats.org/officeDocument/2006/relationships/image" Target="../media/image231.png"/><Relationship Id="rId23" Type="http://schemas.openxmlformats.org/officeDocument/2006/relationships/image" Target="../media/image38.png"/><Relationship Id="rId119" Type="http://schemas.openxmlformats.org/officeDocument/2006/relationships/image" Target="../media/image84.png"/><Relationship Id="rId270" Type="http://schemas.openxmlformats.org/officeDocument/2006/relationships/image" Target="../media/image158.png"/><Relationship Id="rId326" Type="http://schemas.openxmlformats.org/officeDocument/2006/relationships/customXml" Target="../ink/ink191.xml"/><Relationship Id="rId65" Type="http://schemas.openxmlformats.org/officeDocument/2006/relationships/image" Target="../media/image58.png"/><Relationship Id="rId130" Type="http://schemas.openxmlformats.org/officeDocument/2006/relationships/customXml" Target="../ink/ink90.xml"/><Relationship Id="rId368" Type="http://schemas.openxmlformats.org/officeDocument/2006/relationships/image" Target="../media/image205.png"/><Relationship Id="rId172" Type="http://schemas.openxmlformats.org/officeDocument/2006/relationships/image" Target="../media/image110.png"/><Relationship Id="rId228" Type="http://schemas.openxmlformats.org/officeDocument/2006/relationships/image" Target="../media/image138.png"/><Relationship Id="rId435" Type="http://schemas.openxmlformats.org/officeDocument/2006/relationships/customXml" Target="../ink/ink248.xml"/><Relationship Id="rId281" Type="http://schemas.openxmlformats.org/officeDocument/2006/relationships/image" Target="../media/image163.png"/><Relationship Id="rId337" Type="http://schemas.openxmlformats.org/officeDocument/2006/relationships/image" Target="../media/image190.png"/><Relationship Id="rId34" Type="http://schemas.openxmlformats.org/officeDocument/2006/relationships/image" Target="../media/image43.png"/><Relationship Id="rId76" Type="http://schemas.openxmlformats.org/officeDocument/2006/relationships/customXml" Target="../ink/ink63.xml"/><Relationship Id="rId141" Type="http://schemas.openxmlformats.org/officeDocument/2006/relationships/image" Target="../media/image95.png"/><Relationship Id="rId379" Type="http://schemas.openxmlformats.org/officeDocument/2006/relationships/customXml" Target="../ink/ink219.xml"/><Relationship Id="rId7" Type="http://schemas.openxmlformats.org/officeDocument/2006/relationships/image" Target="../media/image31.png"/><Relationship Id="rId183" Type="http://schemas.openxmlformats.org/officeDocument/2006/relationships/customXml" Target="../ink/ink117.xml"/><Relationship Id="rId239" Type="http://schemas.openxmlformats.org/officeDocument/2006/relationships/image" Target="../media/image143.png"/><Relationship Id="rId390" Type="http://schemas.openxmlformats.org/officeDocument/2006/relationships/customXml" Target="../ink/ink225.xml"/><Relationship Id="rId404" Type="http://schemas.openxmlformats.org/officeDocument/2006/relationships/image" Target="../media/image221.png"/><Relationship Id="rId250" Type="http://schemas.openxmlformats.org/officeDocument/2006/relationships/customXml" Target="../ink/ink151.xml"/><Relationship Id="rId292" Type="http://schemas.openxmlformats.org/officeDocument/2006/relationships/customXml" Target="../ink/ink173.xml"/><Relationship Id="rId306" Type="http://schemas.openxmlformats.org/officeDocument/2006/relationships/customXml" Target="../ink/ink180.xml"/><Relationship Id="rId45" Type="http://schemas.openxmlformats.org/officeDocument/2006/relationships/image" Target="../media/image48.png"/><Relationship Id="rId87" Type="http://schemas.openxmlformats.org/officeDocument/2006/relationships/image" Target="../media/image68.png"/><Relationship Id="rId110" Type="http://schemas.openxmlformats.org/officeDocument/2006/relationships/customXml" Target="../ink/ink80.xml"/><Relationship Id="rId348" Type="http://schemas.openxmlformats.org/officeDocument/2006/relationships/customXml" Target="../ink/ink202.xml"/><Relationship Id="rId152" Type="http://schemas.openxmlformats.org/officeDocument/2006/relationships/customXml" Target="../ink/ink101.xml"/><Relationship Id="rId194" Type="http://schemas.openxmlformats.org/officeDocument/2006/relationships/image" Target="../media/image121.png"/><Relationship Id="rId208" Type="http://schemas.openxmlformats.org/officeDocument/2006/relationships/image" Target="../media/image128.png"/><Relationship Id="rId415" Type="http://schemas.openxmlformats.org/officeDocument/2006/relationships/customXml" Target="../ink/ink238.xml"/><Relationship Id="rId261" Type="http://schemas.openxmlformats.org/officeDocument/2006/relationships/customXml" Target="../ink/ink157.xml"/><Relationship Id="rId14" Type="http://schemas.openxmlformats.org/officeDocument/2006/relationships/customXml" Target="../ink/ink30.xml"/><Relationship Id="rId56" Type="http://schemas.openxmlformats.org/officeDocument/2006/relationships/customXml" Target="../ink/ink52.xml"/><Relationship Id="rId317" Type="http://schemas.openxmlformats.org/officeDocument/2006/relationships/customXml" Target="../ink/ink186.xml"/><Relationship Id="rId359" Type="http://schemas.openxmlformats.org/officeDocument/2006/relationships/customXml" Target="../ink/ink208.xml"/><Relationship Id="rId98" Type="http://schemas.openxmlformats.org/officeDocument/2006/relationships/customXml" Target="../ink/ink74.xml"/><Relationship Id="rId121" Type="http://schemas.openxmlformats.org/officeDocument/2006/relationships/image" Target="../media/image85.png"/><Relationship Id="rId163" Type="http://schemas.openxmlformats.org/officeDocument/2006/relationships/customXml" Target="../ink/ink107.xml"/><Relationship Id="rId219" Type="http://schemas.openxmlformats.org/officeDocument/2006/relationships/customXml" Target="../ink/ink135.xml"/><Relationship Id="rId370" Type="http://schemas.openxmlformats.org/officeDocument/2006/relationships/image" Target="../media/image206.png"/><Relationship Id="rId426" Type="http://schemas.openxmlformats.org/officeDocument/2006/relationships/image" Target="../media/image232.png"/><Relationship Id="rId230" Type="http://schemas.openxmlformats.org/officeDocument/2006/relationships/image" Target="../media/image139.png"/><Relationship Id="rId25" Type="http://schemas.openxmlformats.org/officeDocument/2006/relationships/image" Target="../media/image39.png"/><Relationship Id="rId67" Type="http://schemas.openxmlformats.org/officeDocument/2006/relationships/image" Target="../media/image59.png"/><Relationship Id="rId272" Type="http://schemas.openxmlformats.org/officeDocument/2006/relationships/image" Target="../media/image159.png"/><Relationship Id="rId328" Type="http://schemas.openxmlformats.org/officeDocument/2006/relationships/customXml" Target="../ink/ink192.xml"/><Relationship Id="rId132" Type="http://schemas.openxmlformats.org/officeDocument/2006/relationships/customXml" Target="../ink/ink91.xml"/><Relationship Id="rId174" Type="http://schemas.openxmlformats.org/officeDocument/2006/relationships/image" Target="../media/image111.png"/><Relationship Id="rId381" Type="http://schemas.openxmlformats.org/officeDocument/2006/relationships/customXml" Target="../ink/ink220.xml"/><Relationship Id="rId241" Type="http://schemas.openxmlformats.org/officeDocument/2006/relationships/image" Target="../media/image144.png"/><Relationship Id="rId437" Type="http://schemas.openxmlformats.org/officeDocument/2006/relationships/customXml" Target="../ink/ink249.xml"/><Relationship Id="rId36" Type="http://schemas.openxmlformats.org/officeDocument/2006/relationships/image" Target="../media/image44.png"/><Relationship Id="rId283" Type="http://schemas.openxmlformats.org/officeDocument/2006/relationships/image" Target="../media/image164.png"/><Relationship Id="rId339" Type="http://schemas.openxmlformats.org/officeDocument/2006/relationships/image" Target="../media/image191.png"/><Relationship Id="rId78" Type="http://schemas.openxmlformats.org/officeDocument/2006/relationships/customXml" Target="../ink/ink64.xml"/><Relationship Id="rId101" Type="http://schemas.openxmlformats.org/officeDocument/2006/relationships/image" Target="../media/image75.png"/><Relationship Id="rId143" Type="http://schemas.openxmlformats.org/officeDocument/2006/relationships/image" Target="../media/image96.png"/><Relationship Id="rId185" Type="http://schemas.openxmlformats.org/officeDocument/2006/relationships/customXml" Target="../ink/ink118.xml"/><Relationship Id="rId350" Type="http://schemas.openxmlformats.org/officeDocument/2006/relationships/image" Target="../media/image196.png"/><Relationship Id="rId406" Type="http://schemas.openxmlformats.org/officeDocument/2006/relationships/image" Target="../media/image222.png"/><Relationship Id="rId9" Type="http://schemas.openxmlformats.org/officeDocument/2006/relationships/image" Target="../media/image32.png"/><Relationship Id="rId210" Type="http://schemas.openxmlformats.org/officeDocument/2006/relationships/image" Target="../media/image129.png"/><Relationship Id="rId392" Type="http://schemas.openxmlformats.org/officeDocument/2006/relationships/customXml" Target="../ink/ink226.xml"/><Relationship Id="rId252" Type="http://schemas.openxmlformats.org/officeDocument/2006/relationships/image" Target="../media/image149.png"/><Relationship Id="rId294" Type="http://schemas.openxmlformats.org/officeDocument/2006/relationships/customXml" Target="../ink/ink174.xml"/><Relationship Id="rId308" Type="http://schemas.openxmlformats.org/officeDocument/2006/relationships/customXml" Target="../ink/ink181.xml"/><Relationship Id="rId47" Type="http://schemas.openxmlformats.org/officeDocument/2006/relationships/image" Target="../media/image49.png"/><Relationship Id="rId89" Type="http://schemas.openxmlformats.org/officeDocument/2006/relationships/image" Target="../media/image69.png"/><Relationship Id="rId112" Type="http://schemas.openxmlformats.org/officeDocument/2006/relationships/customXml" Target="../ink/ink81.xml"/><Relationship Id="rId154" Type="http://schemas.openxmlformats.org/officeDocument/2006/relationships/customXml" Target="../ink/ink102.xml"/><Relationship Id="rId361" Type="http://schemas.openxmlformats.org/officeDocument/2006/relationships/customXml" Target="../ink/ink209.xml"/><Relationship Id="rId196" Type="http://schemas.openxmlformats.org/officeDocument/2006/relationships/image" Target="../media/image122.png"/><Relationship Id="rId417" Type="http://schemas.openxmlformats.org/officeDocument/2006/relationships/customXml" Target="../ink/ink239.xml"/><Relationship Id="rId16" Type="http://schemas.openxmlformats.org/officeDocument/2006/relationships/customXml" Target="../ink/ink31.xml"/><Relationship Id="rId221" Type="http://schemas.openxmlformats.org/officeDocument/2006/relationships/customXml" Target="../ink/ink136.xml"/><Relationship Id="rId263" Type="http://schemas.openxmlformats.org/officeDocument/2006/relationships/customXml" Target="../ink/ink158.xml"/><Relationship Id="rId319" Type="http://schemas.openxmlformats.org/officeDocument/2006/relationships/customXml" Target="../ink/ink187.xml"/><Relationship Id="rId58" Type="http://schemas.openxmlformats.org/officeDocument/2006/relationships/customXml" Target="../ink/ink53.xml"/><Relationship Id="rId123" Type="http://schemas.openxmlformats.org/officeDocument/2006/relationships/image" Target="../media/image86.png"/><Relationship Id="rId330" Type="http://schemas.openxmlformats.org/officeDocument/2006/relationships/customXml" Target="../ink/ink193.xml"/><Relationship Id="rId165" Type="http://schemas.openxmlformats.org/officeDocument/2006/relationships/customXml" Target="../ink/ink108.xml"/><Relationship Id="rId372" Type="http://schemas.openxmlformats.org/officeDocument/2006/relationships/image" Target="../media/image207.png"/><Relationship Id="rId428" Type="http://schemas.openxmlformats.org/officeDocument/2006/relationships/image" Target="../media/image233.png"/><Relationship Id="rId232" Type="http://schemas.openxmlformats.org/officeDocument/2006/relationships/image" Target="../media/image140.png"/><Relationship Id="rId274" Type="http://schemas.openxmlformats.org/officeDocument/2006/relationships/image" Target="../media/image160.png"/><Relationship Id="rId27" Type="http://schemas.openxmlformats.org/officeDocument/2006/relationships/image" Target="../media/image40.png"/><Relationship Id="rId69" Type="http://schemas.openxmlformats.org/officeDocument/2006/relationships/customXml" Target="../ink/ink59.xml"/><Relationship Id="rId134" Type="http://schemas.openxmlformats.org/officeDocument/2006/relationships/customXml" Target="../ink/ink92.xml"/><Relationship Id="rId80" Type="http://schemas.openxmlformats.org/officeDocument/2006/relationships/customXml" Target="../ink/ink65.xml"/><Relationship Id="rId176" Type="http://schemas.openxmlformats.org/officeDocument/2006/relationships/image" Target="../media/image112.png"/><Relationship Id="rId341" Type="http://schemas.openxmlformats.org/officeDocument/2006/relationships/image" Target="../media/image192.png"/><Relationship Id="rId383" Type="http://schemas.openxmlformats.org/officeDocument/2006/relationships/customXml" Target="../ink/ink221.xml"/><Relationship Id="rId439" Type="http://schemas.openxmlformats.org/officeDocument/2006/relationships/customXml" Target="../ink/ink250.xml"/><Relationship Id="rId201" Type="http://schemas.openxmlformats.org/officeDocument/2006/relationships/customXml" Target="../ink/ink126.xml"/><Relationship Id="rId243" Type="http://schemas.openxmlformats.org/officeDocument/2006/relationships/image" Target="../media/image145.png"/><Relationship Id="rId285" Type="http://schemas.openxmlformats.org/officeDocument/2006/relationships/image" Target="../media/image165.png"/><Relationship Id="rId38" Type="http://schemas.openxmlformats.org/officeDocument/2006/relationships/image" Target="../media/image45.png"/><Relationship Id="rId103" Type="http://schemas.openxmlformats.org/officeDocument/2006/relationships/image" Target="../media/image76.png"/><Relationship Id="rId310" Type="http://schemas.openxmlformats.org/officeDocument/2006/relationships/customXml" Target="../ink/ink182.xml"/><Relationship Id="rId91" Type="http://schemas.openxmlformats.org/officeDocument/2006/relationships/image" Target="../media/image70.png"/><Relationship Id="rId145" Type="http://schemas.openxmlformats.org/officeDocument/2006/relationships/image" Target="../media/image97.png"/><Relationship Id="rId187" Type="http://schemas.openxmlformats.org/officeDocument/2006/relationships/customXml" Target="../ink/ink119.xml"/><Relationship Id="rId352" Type="http://schemas.openxmlformats.org/officeDocument/2006/relationships/image" Target="../media/image197.png"/><Relationship Id="rId394" Type="http://schemas.openxmlformats.org/officeDocument/2006/relationships/customXml" Target="../ink/ink227.xml"/><Relationship Id="rId408" Type="http://schemas.openxmlformats.org/officeDocument/2006/relationships/image" Target="../media/image223.png"/><Relationship Id="rId212" Type="http://schemas.openxmlformats.org/officeDocument/2006/relationships/image" Target="../media/image130.png"/><Relationship Id="rId254" Type="http://schemas.openxmlformats.org/officeDocument/2006/relationships/image" Target="../media/image150.png"/><Relationship Id="rId49" Type="http://schemas.openxmlformats.org/officeDocument/2006/relationships/image" Target="../media/image50.png"/><Relationship Id="rId114" Type="http://schemas.openxmlformats.org/officeDocument/2006/relationships/customXml" Target="../ink/ink82.xml"/><Relationship Id="rId296" Type="http://schemas.openxmlformats.org/officeDocument/2006/relationships/customXml" Target="../ink/ink175.xml"/><Relationship Id="rId60" Type="http://schemas.openxmlformats.org/officeDocument/2006/relationships/customXml" Target="../ink/ink54.xml"/><Relationship Id="rId81" Type="http://schemas.openxmlformats.org/officeDocument/2006/relationships/image" Target="../media/image65.png"/><Relationship Id="rId135" Type="http://schemas.openxmlformats.org/officeDocument/2006/relationships/image" Target="../media/image92.png"/><Relationship Id="rId156" Type="http://schemas.openxmlformats.org/officeDocument/2006/relationships/customXml" Target="../ink/ink103.xml"/><Relationship Id="rId177" Type="http://schemas.openxmlformats.org/officeDocument/2006/relationships/customXml" Target="../ink/ink114.xml"/><Relationship Id="rId198" Type="http://schemas.openxmlformats.org/officeDocument/2006/relationships/image" Target="../media/image123.png"/><Relationship Id="rId321" Type="http://schemas.openxmlformats.org/officeDocument/2006/relationships/customXml" Target="../ink/ink188.xml"/><Relationship Id="rId342" Type="http://schemas.openxmlformats.org/officeDocument/2006/relationships/customXml" Target="../ink/ink199.xml"/><Relationship Id="rId363" Type="http://schemas.openxmlformats.org/officeDocument/2006/relationships/customXml" Target="../ink/ink210.xml"/><Relationship Id="rId384" Type="http://schemas.openxmlformats.org/officeDocument/2006/relationships/image" Target="../media/image212.png"/><Relationship Id="rId419" Type="http://schemas.openxmlformats.org/officeDocument/2006/relationships/customXml" Target="../ink/ink240.xml"/><Relationship Id="rId202" Type="http://schemas.openxmlformats.org/officeDocument/2006/relationships/image" Target="../media/image125.png"/><Relationship Id="rId223" Type="http://schemas.openxmlformats.org/officeDocument/2006/relationships/customXml" Target="../ink/ink137.xml"/><Relationship Id="rId244" Type="http://schemas.openxmlformats.org/officeDocument/2006/relationships/customXml" Target="../ink/ink148.xml"/><Relationship Id="rId430" Type="http://schemas.openxmlformats.org/officeDocument/2006/relationships/image" Target="../media/image234.png"/><Relationship Id="rId18" Type="http://schemas.openxmlformats.org/officeDocument/2006/relationships/customXml" Target="../ink/ink32.xml"/><Relationship Id="rId39" Type="http://schemas.openxmlformats.org/officeDocument/2006/relationships/customXml" Target="../ink/ink43.xml"/><Relationship Id="rId265" Type="http://schemas.openxmlformats.org/officeDocument/2006/relationships/customXml" Target="../ink/ink159.xml"/><Relationship Id="rId286" Type="http://schemas.openxmlformats.org/officeDocument/2006/relationships/customXml" Target="../ink/ink170.xml"/><Relationship Id="rId50" Type="http://schemas.openxmlformats.org/officeDocument/2006/relationships/customXml" Target="../ink/ink49.xml"/><Relationship Id="rId104" Type="http://schemas.openxmlformats.org/officeDocument/2006/relationships/customXml" Target="../ink/ink77.xml"/><Relationship Id="rId125" Type="http://schemas.openxmlformats.org/officeDocument/2006/relationships/image" Target="../media/image87.png"/><Relationship Id="rId146" Type="http://schemas.openxmlformats.org/officeDocument/2006/relationships/customXml" Target="../ink/ink98.xml"/><Relationship Id="rId167" Type="http://schemas.openxmlformats.org/officeDocument/2006/relationships/customXml" Target="../ink/ink109.xml"/><Relationship Id="rId188" Type="http://schemas.openxmlformats.org/officeDocument/2006/relationships/image" Target="../media/image118.png"/><Relationship Id="rId311" Type="http://schemas.openxmlformats.org/officeDocument/2006/relationships/image" Target="../media/image178.png"/><Relationship Id="rId332" Type="http://schemas.openxmlformats.org/officeDocument/2006/relationships/customXml" Target="../ink/ink194.xml"/><Relationship Id="rId353" Type="http://schemas.openxmlformats.org/officeDocument/2006/relationships/customXml" Target="../ink/ink205.xml"/><Relationship Id="rId374" Type="http://schemas.openxmlformats.org/officeDocument/2006/relationships/image" Target="../media/image208.png"/><Relationship Id="rId395" Type="http://schemas.openxmlformats.org/officeDocument/2006/relationships/customXml" Target="../ink/ink228.xml"/><Relationship Id="rId409" Type="http://schemas.openxmlformats.org/officeDocument/2006/relationships/customXml" Target="../ink/ink235.xml"/><Relationship Id="rId71" Type="http://schemas.openxmlformats.org/officeDocument/2006/relationships/customXml" Target="../ink/ink60.xml"/><Relationship Id="rId92" Type="http://schemas.openxmlformats.org/officeDocument/2006/relationships/customXml" Target="../ink/ink71.xml"/><Relationship Id="rId213" Type="http://schemas.openxmlformats.org/officeDocument/2006/relationships/customXml" Target="../ink/ink132.xml"/><Relationship Id="rId234" Type="http://schemas.openxmlformats.org/officeDocument/2006/relationships/image" Target="../media/image141.png"/><Relationship Id="rId420" Type="http://schemas.openxmlformats.org/officeDocument/2006/relationships/image" Target="../media/image229.png"/><Relationship Id="rId2" Type="http://schemas.openxmlformats.org/officeDocument/2006/relationships/notesSlide" Target="../notesSlides/notesSlide7.xml"/><Relationship Id="rId29" Type="http://schemas.openxmlformats.org/officeDocument/2006/relationships/image" Target="../media/image41.png"/><Relationship Id="rId255" Type="http://schemas.openxmlformats.org/officeDocument/2006/relationships/customXml" Target="../ink/ink154.xml"/><Relationship Id="rId276" Type="http://schemas.openxmlformats.org/officeDocument/2006/relationships/customXml" Target="../ink/ink165.xml"/><Relationship Id="rId297" Type="http://schemas.openxmlformats.org/officeDocument/2006/relationships/image" Target="../media/image171.png"/><Relationship Id="rId40" Type="http://schemas.openxmlformats.org/officeDocument/2006/relationships/image" Target="../media/image46.png"/><Relationship Id="rId115" Type="http://schemas.openxmlformats.org/officeDocument/2006/relationships/image" Target="../media/image82.png"/><Relationship Id="rId136" Type="http://schemas.openxmlformats.org/officeDocument/2006/relationships/customXml" Target="../ink/ink93.xml"/><Relationship Id="rId157" Type="http://schemas.openxmlformats.org/officeDocument/2006/relationships/customXml" Target="../ink/ink104.xml"/><Relationship Id="rId178" Type="http://schemas.openxmlformats.org/officeDocument/2006/relationships/image" Target="../media/image113.png"/><Relationship Id="rId301" Type="http://schemas.openxmlformats.org/officeDocument/2006/relationships/image" Target="../media/image173.png"/><Relationship Id="rId322" Type="http://schemas.openxmlformats.org/officeDocument/2006/relationships/image" Target="../media/image183.png"/><Relationship Id="rId343" Type="http://schemas.openxmlformats.org/officeDocument/2006/relationships/image" Target="../media/image193.png"/><Relationship Id="rId364" Type="http://schemas.openxmlformats.org/officeDocument/2006/relationships/image" Target="../media/image203.png"/><Relationship Id="rId61" Type="http://schemas.openxmlformats.org/officeDocument/2006/relationships/image" Target="../media/image56.png"/><Relationship Id="rId82" Type="http://schemas.openxmlformats.org/officeDocument/2006/relationships/customXml" Target="../ink/ink66.xml"/><Relationship Id="rId199" Type="http://schemas.openxmlformats.org/officeDocument/2006/relationships/customXml" Target="../ink/ink125.xml"/><Relationship Id="rId203" Type="http://schemas.openxmlformats.org/officeDocument/2006/relationships/customXml" Target="../ink/ink127.xml"/><Relationship Id="rId385" Type="http://schemas.openxmlformats.org/officeDocument/2006/relationships/customXml" Target="../ink/ink222.xml"/><Relationship Id="rId19" Type="http://schemas.openxmlformats.org/officeDocument/2006/relationships/image" Target="../media/image37.png"/><Relationship Id="rId224" Type="http://schemas.openxmlformats.org/officeDocument/2006/relationships/image" Target="../media/image136.png"/><Relationship Id="rId245" Type="http://schemas.openxmlformats.org/officeDocument/2006/relationships/image" Target="../media/image146.png"/><Relationship Id="rId266" Type="http://schemas.openxmlformats.org/officeDocument/2006/relationships/image" Target="../media/image156.png"/><Relationship Id="rId287" Type="http://schemas.openxmlformats.org/officeDocument/2006/relationships/image" Target="../media/image166.png"/><Relationship Id="rId410" Type="http://schemas.openxmlformats.org/officeDocument/2006/relationships/image" Target="../media/image224.png"/><Relationship Id="rId431" Type="http://schemas.openxmlformats.org/officeDocument/2006/relationships/customXml" Target="../ink/ink246.xml"/><Relationship Id="rId30" Type="http://schemas.openxmlformats.org/officeDocument/2006/relationships/customXml" Target="../ink/ink38.xml"/><Relationship Id="rId105" Type="http://schemas.openxmlformats.org/officeDocument/2006/relationships/image" Target="../media/image77.png"/><Relationship Id="rId126" Type="http://schemas.openxmlformats.org/officeDocument/2006/relationships/customXml" Target="../ink/ink88.xml"/><Relationship Id="rId147" Type="http://schemas.openxmlformats.org/officeDocument/2006/relationships/image" Target="../media/image98.png"/><Relationship Id="rId168" Type="http://schemas.openxmlformats.org/officeDocument/2006/relationships/image" Target="../media/image108.png"/><Relationship Id="rId312" Type="http://schemas.openxmlformats.org/officeDocument/2006/relationships/customXml" Target="../ink/ink183.xml"/><Relationship Id="rId333" Type="http://schemas.openxmlformats.org/officeDocument/2006/relationships/image" Target="../media/image188.png"/><Relationship Id="rId354" Type="http://schemas.openxmlformats.org/officeDocument/2006/relationships/image" Target="../media/image198.png"/><Relationship Id="rId51" Type="http://schemas.openxmlformats.org/officeDocument/2006/relationships/image" Target="../media/image51.png"/><Relationship Id="rId72" Type="http://schemas.openxmlformats.org/officeDocument/2006/relationships/customXml" Target="../ink/ink61.xml"/><Relationship Id="rId93" Type="http://schemas.openxmlformats.org/officeDocument/2006/relationships/image" Target="../media/image71.png"/><Relationship Id="rId189" Type="http://schemas.openxmlformats.org/officeDocument/2006/relationships/customXml" Target="../ink/ink120.xml"/><Relationship Id="rId375" Type="http://schemas.openxmlformats.org/officeDocument/2006/relationships/customXml" Target="../ink/ink216.xml"/><Relationship Id="rId396" Type="http://schemas.openxmlformats.org/officeDocument/2006/relationships/image" Target="../media/image217.png"/><Relationship Id="rId3" Type="http://schemas.openxmlformats.org/officeDocument/2006/relationships/image" Target="../media/image3.png"/><Relationship Id="rId214" Type="http://schemas.openxmlformats.org/officeDocument/2006/relationships/image" Target="../media/image131.png"/><Relationship Id="rId235" Type="http://schemas.openxmlformats.org/officeDocument/2006/relationships/customXml" Target="../ink/ink143.xml"/><Relationship Id="rId256" Type="http://schemas.openxmlformats.org/officeDocument/2006/relationships/image" Target="../media/image151.png"/><Relationship Id="rId277" Type="http://schemas.openxmlformats.org/officeDocument/2006/relationships/image" Target="../media/image161.png"/><Relationship Id="rId298" Type="http://schemas.openxmlformats.org/officeDocument/2006/relationships/customXml" Target="../ink/ink176.xml"/><Relationship Id="rId400" Type="http://schemas.openxmlformats.org/officeDocument/2006/relationships/image" Target="../media/image219.png"/><Relationship Id="rId421" Type="http://schemas.openxmlformats.org/officeDocument/2006/relationships/customXml" Target="../ink/ink241.xml"/><Relationship Id="rId116" Type="http://schemas.openxmlformats.org/officeDocument/2006/relationships/customXml" Target="../ink/ink83.xml"/><Relationship Id="rId137" Type="http://schemas.openxmlformats.org/officeDocument/2006/relationships/image" Target="../media/image93.png"/><Relationship Id="rId158" Type="http://schemas.openxmlformats.org/officeDocument/2006/relationships/image" Target="../media/image103.png"/><Relationship Id="rId302" Type="http://schemas.openxmlformats.org/officeDocument/2006/relationships/customXml" Target="../ink/ink178.xml"/><Relationship Id="rId323" Type="http://schemas.openxmlformats.org/officeDocument/2006/relationships/customXml" Target="../ink/ink189.xml"/><Relationship Id="rId344" Type="http://schemas.openxmlformats.org/officeDocument/2006/relationships/customXml" Target="../ink/ink200.xml"/><Relationship Id="rId20" Type="http://schemas.openxmlformats.org/officeDocument/2006/relationships/customXml" Target="../ink/ink33.xml"/><Relationship Id="rId41" Type="http://schemas.openxmlformats.org/officeDocument/2006/relationships/customXml" Target="../ink/ink44.xml"/><Relationship Id="rId62" Type="http://schemas.openxmlformats.org/officeDocument/2006/relationships/customXml" Target="../ink/ink55.xml"/><Relationship Id="rId83" Type="http://schemas.openxmlformats.org/officeDocument/2006/relationships/image" Target="../media/image66.png"/><Relationship Id="rId179" Type="http://schemas.openxmlformats.org/officeDocument/2006/relationships/customXml" Target="../ink/ink115.xml"/><Relationship Id="rId365" Type="http://schemas.openxmlformats.org/officeDocument/2006/relationships/customXml" Target="../ink/ink211.xml"/><Relationship Id="rId386" Type="http://schemas.openxmlformats.org/officeDocument/2006/relationships/customXml" Target="../ink/ink223.xml"/><Relationship Id="rId190" Type="http://schemas.openxmlformats.org/officeDocument/2006/relationships/image" Target="../media/image119.png"/><Relationship Id="rId204" Type="http://schemas.openxmlformats.org/officeDocument/2006/relationships/image" Target="../media/image126.png"/><Relationship Id="rId225" Type="http://schemas.openxmlformats.org/officeDocument/2006/relationships/customXml" Target="../ink/ink138.xml"/><Relationship Id="rId246" Type="http://schemas.openxmlformats.org/officeDocument/2006/relationships/customXml" Target="../ink/ink149.xml"/><Relationship Id="rId267" Type="http://schemas.openxmlformats.org/officeDocument/2006/relationships/customXml" Target="../ink/ink160.xml"/><Relationship Id="rId288" Type="http://schemas.openxmlformats.org/officeDocument/2006/relationships/customXml" Target="../ink/ink171.xml"/><Relationship Id="rId411" Type="http://schemas.openxmlformats.org/officeDocument/2006/relationships/customXml" Target="../ink/ink236.xml"/><Relationship Id="rId432" Type="http://schemas.openxmlformats.org/officeDocument/2006/relationships/image" Target="../media/image235.png"/><Relationship Id="rId106" Type="http://schemas.openxmlformats.org/officeDocument/2006/relationships/customXml" Target="../ink/ink78.xml"/><Relationship Id="rId127" Type="http://schemas.openxmlformats.org/officeDocument/2006/relationships/image" Target="../media/image88.png"/><Relationship Id="rId313" Type="http://schemas.openxmlformats.org/officeDocument/2006/relationships/image" Target="../media/image179.png"/><Relationship Id="rId10" Type="http://schemas.openxmlformats.org/officeDocument/2006/relationships/customXml" Target="../ink/ink28.xml"/><Relationship Id="rId31" Type="http://schemas.openxmlformats.org/officeDocument/2006/relationships/image" Target="../media/image42.png"/><Relationship Id="rId52" Type="http://schemas.openxmlformats.org/officeDocument/2006/relationships/customXml" Target="../ink/ink50.xml"/><Relationship Id="rId73" Type="http://schemas.openxmlformats.org/officeDocument/2006/relationships/image" Target="../media/image61.png"/><Relationship Id="rId94" Type="http://schemas.openxmlformats.org/officeDocument/2006/relationships/customXml" Target="../ink/ink72.xml"/><Relationship Id="rId148" Type="http://schemas.openxmlformats.org/officeDocument/2006/relationships/customXml" Target="../ink/ink99.xml"/><Relationship Id="rId169" Type="http://schemas.openxmlformats.org/officeDocument/2006/relationships/customXml" Target="../ink/ink110.xml"/><Relationship Id="rId334" Type="http://schemas.openxmlformats.org/officeDocument/2006/relationships/customXml" Target="../ink/ink195.xml"/><Relationship Id="rId355" Type="http://schemas.openxmlformats.org/officeDocument/2006/relationships/customXml" Target="../ink/ink206.xml"/><Relationship Id="rId376" Type="http://schemas.openxmlformats.org/officeDocument/2006/relationships/image" Target="../media/image209.png"/><Relationship Id="rId397" Type="http://schemas.openxmlformats.org/officeDocument/2006/relationships/customXml" Target="../ink/ink229.xml"/><Relationship Id="rId4" Type="http://schemas.openxmlformats.org/officeDocument/2006/relationships/customXml" Target="../ink/ink25.xml"/><Relationship Id="rId180" Type="http://schemas.openxmlformats.org/officeDocument/2006/relationships/image" Target="../media/image114.png"/><Relationship Id="rId215" Type="http://schemas.openxmlformats.org/officeDocument/2006/relationships/customXml" Target="../ink/ink133.xml"/><Relationship Id="rId236" Type="http://schemas.openxmlformats.org/officeDocument/2006/relationships/image" Target="../media/image142.png"/><Relationship Id="rId257" Type="http://schemas.openxmlformats.org/officeDocument/2006/relationships/customXml" Target="../ink/ink155.xml"/><Relationship Id="rId278" Type="http://schemas.openxmlformats.org/officeDocument/2006/relationships/customXml" Target="../ink/ink166.xml"/><Relationship Id="rId401" Type="http://schemas.openxmlformats.org/officeDocument/2006/relationships/customXml" Target="../ink/ink231.xml"/><Relationship Id="rId422" Type="http://schemas.openxmlformats.org/officeDocument/2006/relationships/image" Target="../media/image230.png"/><Relationship Id="rId303" Type="http://schemas.openxmlformats.org/officeDocument/2006/relationships/image" Target="../media/image174.png"/><Relationship Id="rId42" Type="http://schemas.openxmlformats.org/officeDocument/2006/relationships/image" Target="../media/image47.png"/><Relationship Id="rId84" Type="http://schemas.openxmlformats.org/officeDocument/2006/relationships/customXml" Target="../ink/ink67.xml"/><Relationship Id="rId138" Type="http://schemas.openxmlformats.org/officeDocument/2006/relationships/customXml" Target="../ink/ink94.xml"/><Relationship Id="rId345" Type="http://schemas.openxmlformats.org/officeDocument/2006/relationships/image" Target="../media/image194.png"/><Relationship Id="rId387" Type="http://schemas.openxmlformats.org/officeDocument/2006/relationships/image" Target="../media/image213.png"/><Relationship Id="rId191" Type="http://schemas.openxmlformats.org/officeDocument/2006/relationships/customXml" Target="../ink/ink121.xml"/><Relationship Id="rId205" Type="http://schemas.openxmlformats.org/officeDocument/2006/relationships/customXml" Target="../ink/ink128.xml"/><Relationship Id="rId247" Type="http://schemas.openxmlformats.org/officeDocument/2006/relationships/image" Target="../media/image147.png"/><Relationship Id="rId412" Type="http://schemas.openxmlformats.org/officeDocument/2006/relationships/image" Target="../media/image225.png"/><Relationship Id="rId107" Type="http://schemas.openxmlformats.org/officeDocument/2006/relationships/image" Target="../media/image78.png"/><Relationship Id="rId289" Type="http://schemas.openxmlformats.org/officeDocument/2006/relationships/image" Target="../media/image167.png"/><Relationship Id="rId11" Type="http://schemas.openxmlformats.org/officeDocument/2006/relationships/image" Target="../media/image33.png"/><Relationship Id="rId53" Type="http://schemas.openxmlformats.org/officeDocument/2006/relationships/image" Target="../media/image52.png"/><Relationship Id="rId149" Type="http://schemas.openxmlformats.org/officeDocument/2006/relationships/image" Target="../media/image99.png"/><Relationship Id="rId314" Type="http://schemas.openxmlformats.org/officeDocument/2006/relationships/customXml" Target="../ink/ink184.xml"/><Relationship Id="rId356" Type="http://schemas.openxmlformats.org/officeDocument/2006/relationships/image" Target="../media/image199.png"/><Relationship Id="rId398" Type="http://schemas.openxmlformats.org/officeDocument/2006/relationships/image" Target="../media/image218.png"/><Relationship Id="rId95" Type="http://schemas.openxmlformats.org/officeDocument/2006/relationships/image" Target="../media/image72.png"/><Relationship Id="rId160" Type="http://schemas.openxmlformats.org/officeDocument/2006/relationships/image" Target="../media/image104.png"/><Relationship Id="rId216" Type="http://schemas.openxmlformats.org/officeDocument/2006/relationships/image" Target="../media/image132.png"/><Relationship Id="rId423" Type="http://schemas.openxmlformats.org/officeDocument/2006/relationships/customXml" Target="../ink/ink242.xml"/><Relationship Id="rId258" Type="http://schemas.openxmlformats.org/officeDocument/2006/relationships/image" Target="../media/image152.png"/><Relationship Id="rId22" Type="http://schemas.openxmlformats.org/officeDocument/2006/relationships/customXml" Target="../ink/ink34.xml"/><Relationship Id="rId64" Type="http://schemas.openxmlformats.org/officeDocument/2006/relationships/customXml" Target="../ink/ink56.xml"/><Relationship Id="rId118" Type="http://schemas.openxmlformats.org/officeDocument/2006/relationships/customXml" Target="../ink/ink84.xml"/><Relationship Id="rId325" Type="http://schemas.openxmlformats.org/officeDocument/2006/relationships/image" Target="../media/image184.png"/><Relationship Id="rId367" Type="http://schemas.openxmlformats.org/officeDocument/2006/relationships/customXml" Target="../ink/ink212.xml"/><Relationship Id="rId171" Type="http://schemas.openxmlformats.org/officeDocument/2006/relationships/customXml" Target="../ink/ink111.xml"/><Relationship Id="rId227" Type="http://schemas.openxmlformats.org/officeDocument/2006/relationships/customXml" Target="../ink/ink139.xml"/><Relationship Id="rId269" Type="http://schemas.openxmlformats.org/officeDocument/2006/relationships/customXml" Target="../ink/ink161.xml"/><Relationship Id="rId434" Type="http://schemas.openxmlformats.org/officeDocument/2006/relationships/image" Target="../media/image236.png"/><Relationship Id="rId33" Type="http://schemas.openxmlformats.org/officeDocument/2006/relationships/customXml" Target="../ink/ink40.xml"/><Relationship Id="rId129" Type="http://schemas.openxmlformats.org/officeDocument/2006/relationships/image" Target="../media/image89.png"/><Relationship Id="rId280" Type="http://schemas.openxmlformats.org/officeDocument/2006/relationships/customXml" Target="../ink/ink167.xml"/><Relationship Id="rId336" Type="http://schemas.openxmlformats.org/officeDocument/2006/relationships/customXml" Target="../ink/ink196.xml"/><Relationship Id="rId75" Type="http://schemas.openxmlformats.org/officeDocument/2006/relationships/image" Target="../media/image62.png"/><Relationship Id="rId140" Type="http://schemas.openxmlformats.org/officeDocument/2006/relationships/customXml" Target="../ink/ink95.xml"/><Relationship Id="rId182" Type="http://schemas.openxmlformats.org/officeDocument/2006/relationships/image" Target="../media/image115.png"/><Relationship Id="rId378" Type="http://schemas.openxmlformats.org/officeDocument/2006/relationships/customXml" Target="../ink/ink218.xml"/><Relationship Id="rId403" Type="http://schemas.openxmlformats.org/officeDocument/2006/relationships/customXml" Target="../ink/ink232.xml"/><Relationship Id="rId6" Type="http://schemas.openxmlformats.org/officeDocument/2006/relationships/customXml" Target="../ink/ink26.xml"/><Relationship Id="rId238" Type="http://schemas.openxmlformats.org/officeDocument/2006/relationships/customXml" Target="../ink/ink145.xml"/><Relationship Id="rId291" Type="http://schemas.openxmlformats.org/officeDocument/2006/relationships/image" Target="../media/image168.png"/><Relationship Id="rId305" Type="http://schemas.openxmlformats.org/officeDocument/2006/relationships/image" Target="../media/image175.png"/><Relationship Id="rId347" Type="http://schemas.openxmlformats.org/officeDocument/2006/relationships/image" Target="../media/image195.png"/><Relationship Id="rId44" Type="http://schemas.openxmlformats.org/officeDocument/2006/relationships/customXml" Target="../ink/ink46.xml"/><Relationship Id="rId86" Type="http://schemas.openxmlformats.org/officeDocument/2006/relationships/customXml" Target="../ink/ink68.xml"/><Relationship Id="rId151" Type="http://schemas.openxmlformats.org/officeDocument/2006/relationships/image" Target="../media/image100.png"/><Relationship Id="rId389" Type="http://schemas.openxmlformats.org/officeDocument/2006/relationships/image" Target="../media/image214.png"/><Relationship Id="rId193" Type="http://schemas.openxmlformats.org/officeDocument/2006/relationships/customXml" Target="../ink/ink122.xml"/><Relationship Id="rId207" Type="http://schemas.openxmlformats.org/officeDocument/2006/relationships/customXml" Target="../ink/ink129.xml"/><Relationship Id="rId249" Type="http://schemas.openxmlformats.org/officeDocument/2006/relationships/image" Target="../media/image148.png"/><Relationship Id="rId414" Type="http://schemas.openxmlformats.org/officeDocument/2006/relationships/image" Target="../media/image226.png"/><Relationship Id="rId13" Type="http://schemas.openxmlformats.org/officeDocument/2006/relationships/image" Target="../media/image34.png"/><Relationship Id="rId109" Type="http://schemas.openxmlformats.org/officeDocument/2006/relationships/image" Target="../media/image79.png"/><Relationship Id="rId260" Type="http://schemas.openxmlformats.org/officeDocument/2006/relationships/image" Target="../media/image153.png"/><Relationship Id="rId316" Type="http://schemas.openxmlformats.org/officeDocument/2006/relationships/customXml" Target="../ink/ink185.xml"/><Relationship Id="rId55" Type="http://schemas.openxmlformats.org/officeDocument/2006/relationships/image" Target="../media/image53.png"/><Relationship Id="rId97" Type="http://schemas.openxmlformats.org/officeDocument/2006/relationships/image" Target="../media/image73.png"/><Relationship Id="rId120" Type="http://schemas.openxmlformats.org/officeDocument/2006/relationships/customXml" Target="../ink/ink85.xml"/><Relationship Id="rId358" Type="http://schemas.openxmlformats.org/officeDocument/2006/relationships/image" Target="../media/image200.png"/><Relationship Id="rId162" Type="http://schemas.openxmlformats.org/officeDocument/2006/relationships/image" Target="../media/image105.png"/><Relationship Id="rId218" Type="http://schemas.openxmlformats.org/officeDocument/2006/relationships/image" Target="../media/image133.png"/><Relationship Id="rId425" Type="http://schemas.openxmlformats.org/officeDocument/2006/relationships/customXml" Target="../ink/ink243.xml"/><Relationship Id="rId271" Type="http://schemas.openxmlformats.org/officeDocument/2006/relationships/customXml" Target="../ink/ink162.xml"/><Relationship Id="rId24" Type="http://schemas.openxmlformats.org/officeDocument/2006/relationships/customXml" Target="../ink/ink35.xml"/><Relationship Id="rId66" Type="http://schemas.openxmlformats.org/officeDocument/2006/relationships/customXml" Target="../ink/ink57.xml"/><Relationship Id="rId131" Type="http://schemas.openxmlformats.org/officeDocument/2006/relationships/image" Target="../media/image90.png"/><Relationship Id="rId327" Type="http://schemas.openxmlformats.org/officeDocument/2006/relationships/image" Target="../media/image185.png"/><Relationship Id="rId369" Type="http://schemas.openxmlformats.org/officeDocument/2006/relationships/customXml" Target="../ink/ink213.xml"/><Relationship Id="rId173" Type="http://schemas.openxmlformats.org/officeDocument/2006/relationships/customXml" Target="../ink/ink112.xml"/><Relationship Id="rId229" Type="http://schemas.openxmlformats.org/officeDocument/2006/relationships/customXml" Target="../ink/ink140.xml"/><Relationship Id="rId380" Type="http://schemas.openxmlformats.org/officeDocument/2006/relationships/image" Target="../media/image210.png"/><Relationship Id="rId436" Type="http://schemas.openxmlformats.org/officeDocument/2006/relationships/image" Target="../media/image237.png"/><Relationship Id="rId240" Type="http://schemas.openxmlformats.org/officeDocument/2006/relationships/customXml" Target="../ink/ink146.xml"/><Relationship Id="rId35" Type="http://schemas.openxmlformats.org/officeDocument/2006/relationships/customXml" Target="../ink/ink41.xml"/><Relationship Id="rId77" Type="http://schemas.openxmlformats.org/officeDocument/2006/relationships/image" Target="../media/image63.png"/><Relationship Id="rId100" Type="http://schemas.openxmlformats.org/officeDocument/2006/relationships/customXml" Target="../ink/ink75.xml"/><Relationship Id="rId282" Type="http://schemas.openxmlformats.org/officeDocument/2006/relationships/customXml" Target="../ink/ink168.xml"/><Relationship Id="rId338" Type="http://schemas.openxmlformats.org/officeDocument/2006/relationships/customXml" Target="../ink/ink197.xml"/><Relationship Id="rId8" Type="http://schemas.openxmlformats.org/officeDocument/2006/relationships/customXml" Target="../ink/ink27.xml"/><Relationship Id="rId142" Type="http://schemas.openxmlformats.org/officeDocument/2006/relationships/customXml" Target="../ink/ink96.xml"/><Relationship Id="rId184" Type="http://schemas.openxmlformats.org/officeDocument/2006/relationships/image" Target="../media/image116.png"/><Relationship Id="rId391" Type="http://schemas.openxmlformats.org/officeDocument/2006/relationships/image" Target="../media/image215.png"/><Relationship Id="rId405" Type="http://schemas.openxmlformats.org/officeDocument/2006/relationships/customXml" Target="../ink/ink233.xml"/><Relationship Id="rId251" Type="http://schemas.openxmlformats.org/officeDocument/2006/relationships/customXml" Target="../ink/ink152.xml"/><Relationship Id="rId46" Type="http://schemas.openxmlformats.org/officeDocument/2006/relationships/customXml" Target="../ink/ink47.xml"/><Relationship Id="rId293" Type="http://schemas.openxmlformats.org/officeDocument/2006/relationships/image" Target="../media/image169.png"/><Relationship Id="rId307" Type="http://schemas.openxmlformats.org/officeDocument/2006/relationships/image" Target="../media/image176.png"/><Relationship Id="rId349" Type="http://schemas.openxmlformats.org/officeDocument/2006/relationships/customXml" Target="../ink/ink203.xml"/><Relationship Id="rId88" Type="http://schemas.openxmlformats.org/officeDocument/2006/relationships/customXml" Target="../ink/ink69.xml"/><Relationship Id="rId111" Type="http://schemas.openxmlformats.org/officeDocument/2006/relationships/image" Target="../media/image80.png"/><Relationship Id="rId153" Type="http://schemas.openxmlformats.org/officeDocument/2006/relationships/image" Target="../media/image101.png"/><Relationship Id="rId195" Type="http://schemas.openxmlformats.org/officeDocument/2006/relationships/customXml" Target="../ink/ink123.xml"/><Relationship Id="rId209" Type="http://schemas.openxmlformats.org/officeDocument/2006/relationships/customXml" Target="../ink/ink130.xml"/><Relationship Id="rId360" Type="http://schemas.openxmlformats.org/officeDocument/2006/relationships/image" Target="../media/image201.png"/><Relationship Id="rId416" Type="http://schemas.openxmlformats.org/officeDocument/2006/relationships/image" Target="../media/image227.png"/><Relationship Id="rId220" Type="http://schemas.openxmlformats.org/officeDocument/2006/relationships/image" Target="../media/image134.png"/><Relationship Id="rId15" Type="http://schemas.openxmlformats.org/officeDocument/2006/relationships/image" Target="../media/image35.png"/><Relationship Id="rId57" Type="http://schemas.openxmlformats.org/officeDocument/2006/relationships/image" Target="../media/image54.png"/><Relationship Id="rId262" Type="http://schemas.openxmlformats.org/officeDocument/2006/relationships/image" Target="../media/image154.png"/><Relationship Id="rId318" Type="http://schemas.openxmlformats.org/officeDocument/2006/relationships/image" Target="../media/image181.png"/><Relationship Id="rId99" Type="http://schemas.openxmlformats.org/officeDocument/2006/relationships/image" Target="../media/image74.png"/><Relationship Id="rId122" Type="http://schemas.openxmlformats.org/officeDocument/2006/relationships/customXml" Target="../ink/ink86.xml"/><Relationship Id="rId164" Type="http://schemas.openxmlformats.org/officeDocument/2006/relationships/image" Target="../media/image106.png"/><Relationship Id="rId371" Type="http://schemas.openxmlformats.org/officeDocument/2006/relationships/customXml" Target="../ink/ink214.xml"/><Relationship Id="rId427" Type="http://schemas.openxmlformats.org/officeDocument/2006/relationships/customXml" Target="../ink/ink244.xml"/><Relationship Id="rId26" Type="http://schemas.openxmlformats.org/officeDocument/2006/relationships/customXml" Target="../ink/ink36.xml"/><Relationship Id="rId231" Type="http://schemas.openxmlformats.org/officeDocument/2006/relationships/customXml" Target="../ink/ink141.xml"/><Relationship Id="rId273" Type="http://schemas.openxmlformats.org/officeDocument/2006/relationships/customXml" Target="../ink/ink163.xml"/><Relationship Id="rId329" Type="http://schemas.openxmlformats.org/officeDocument/2006/relationships/image" Target="../media/image186.png"/><Relationship Id="rId68" Type="http://schemas.openxmlformats.org/officeDocument/2006/relationships/customXml" Target="../ink/ink58.xml"/><Relationship Id="rId133" Type="http://schemas.openxmlformats.org/officeDocument/2006/relationships/image" Target="../media/image91.png"/><Relationship Id="rId175" Type="http://schemas.openxmlformats.org/officeDocument/2006/relationships/customXml" Target="../ink/ink113.xml"/><Relationship Id="rId340" Type="http://schemas.openxmlformats.org/officeDocument/2006/relationships/customXml" Target="../ink/ink198.xml"/><Relationship Id="rId200" Type="http://schemas.openxmlformats.org/officeDocument/2006/relationships/image" Target="../media/image124.png"/><Relationship Id="rId382" Type="http://schemas.openxmlformats.org/officeDocument/2006/relationships/image" Target="../media/image211.png"/><Relationship Id="rId438" Type="http://schemas.openxmlformats.org/officeDocument/2006/relationships/image" Target="../media/image238.png"/><Relationship Id="rId242" Type="http://schemas.openxmlformats.org/officeDocument/2006/relationships/customXml" Target="../ink/ink147.xml"/><Relationship Id="rId284" Type="http://schemas.openxmlformats.org/officeDocument/2006/relationships/customXml" Target="../ink/ink169.xml"/><Relationship Id="rId37" Type="http://schemas.openxmlformats.org/officeDocument/2006/relationships/customXml" Target="../ink/ink42.xml"/><Relationship Id="rId79" Type="http://schemas.openxmlformats.org/officeDocument/2006/relationships/image" Target="../media/image64.png"/><Relationship Id="rId102" Type="http://schemas.openxmlformats.org/officeDocument/2006/relationships/customXml" Target="../ink/ink76.xml"/><Relationship Id="rId144" Type="http://schemas.openxmlformats.org/officeDocument/2006/relationships/customXml" Target="../ink/ink97.xml"/><Relationship Id="rId90" Type="http://schemas.openxmlformats.org/officeDocument/2006/relationships/customXml" Target="../ink/ink70.xml"/><Relationship Id="rId186" Type="http://schemas.openxmlformats.org/officeDocument/2006/relationships/image" Target="../media/image117.png"/><Relationship Id="rId351" Type="http://schemas.openxmlformats.org/officeDocument/2006/relationships/customXml" Target="../ink/ink204.xml"/><Relationship Id="rId393" Type="http://schemas.openxmlformats.org/officeDocument/2006/relationships/image" Target="../media/image216.png"/><Relationship Id="rId407" Type="http://schemas.openxmlformats.org/officeDocument/2006/relationships/customXml" Target="../ink/ink234.xml"/><Relationship Id="rId211" Type="http://schemas.openxmlformats.org/officeDocument/2006/relationships/customXml" Target="../ink/ink131.xml"/><Relationship Id="rId253" Type="http://schemas.openxmlformats.org/officeDocument/2006/relationships/customXml" Target="../ink/ink153.xml"/><Relationship Id="rId295" Type="http://schemas.openxmlformats.org/officeDocument/2006/relationships/image" Target="../media/image170.png"/><Relationship Id="rId309" Type="http://schemas.openxmlformats.org/officeDocument/2006/relationships/image" Target="../media/image177.png"/><Relationship Id="rId48" Type="http://schemas.openxmlformats.org/officeDocument/2006/relationships/customXml" Target="../ink/ink48.xml"/><Relationship Id="rId113" Type="http://schemas.openxmlformats.org/officeDocument/2006/relationships/image" Target="../media/image81.png"/><Relationship Id="rId320" Type="http://schemas.openxmlformats.org/officeDocument/2006/relationships/image" Target="../media/image182.png"/><Relationship Id="rId155" Type="http://schemas.openxmlformats.org/officeDocument/2006/relationships/image" Target="../media/image102.png"/><Relationship Id="rId197" Type="http://schemas.openxmlformats.org/officeDocument/2006/relationships/customXml" Target="../ink/ink124.xml"/><Relationship Id="rId362" Type="http://schemas.openxmlformats.org/officeDocument/2006/relationships/image" Target="../media/image202.png"/><Relationship Id="rId418" Type="http://schemas.openxmlformats.org/officeDocument/2006/relationships/image" Target="../media/image228.png"/><Relationship Id="rId222" Type="http://schemas.openxmlformats.org/officeDocument/2006/relationships/image" Target="../media/image135.png"/><Relationship Id="rId264" Type="http://schemas.openxmlformats.org/officeDocument/2006/relationships/image" Target="../media/image155.png"/><Relationship Id="rId17" Type="http://schemas.openxmlformats.org/officeDocument/2006/relationships/image" Target="../media/image36.png"/><Relationship Id="rId59" Type="http://schemas.openxmlformats.org/officeDocument/2006/relationships/image" Target="../media/image55.png"/><Relationship Id="rId124" Type="http://schemas.openxmlformats.org/officeDocument/2006/relationships/customXml" Target="../ink/ink87.xml"/><Relationship Id="rId70" Type="http://schemas.openxmlformats.org/officeDocument/2006/relationships/image" Target="../media/image60.png"/><Relationship Id="rId166" Type="http://schemas.openxmlformats.org/officeDocument/2006/relationships/image" Target="../media/image107.png"/><Relationship Id="rId331" Type="http://schemas.openxmlformats.org/officeDocument/2006/relationships/image" Target="../media/image187.png"/><Relationship Id="rId373" Type="http://schemas.openxmlformats.org/officeDocument/2006/relationships/customXml" Target="../ink/ink215.xml"/><Relationship Id="rId429" Type="http://schemas.openxmlformats.org/officeDocument/2006/relationships/customXml" Target="../ink/ink245.xml"/><Relationship Id="rId1" Type="http://schemas.openxmlformats.org/officeDocument/2006/relationships/slideLayout" Target="../slideLayouts/slideLayout1.xml"/><Relationship Id="rId233" Type="http://schemas.openxmlformats.org/officeDocument/2006/relationships/customXml" Target="../ink/ink142.xml"/><Relationship Id="rId440" Type="http://schemas.openxmlformats.org/officeDocument/2006/relationships/image" Target="../media/image239.png"/><Relationship Id="rId28" Type="http://schemas.openxmlformats.org/officeDocument/2006/relationships/customXml" Target="../ink/ink37.xml"/><Relationship Id="rId275" Type="http://schemas.openxmlformats.org/officeDocument/2006/relationships/customXml" Target="../ink/ink164.xml"/><Relationship Id="rId300" Type="http://schemas.openxmlformats.org/officeDocument/2006/relationships/customXml" Target="../ink/ink177.xml"/></Relationships>
</file>

<file path=ppt/slides/_rels/slide8.xml.rels><?xml version="1.0" encoding="UTF-8" standalone="yes"?>
<Relationships xmlns="http://schemas.openxmlformats.org/package/2006/relationships"><Relationship Id="rId117" Type="http://schemas.openxmlformats.org/officeDocument/2006/relationships/customXml" Target="../ink/ink308.xml"/><Relationship Id="rId21" Type="http://schemas.openxmlformats.org/officeDocument/2006/relationships/image" Target="../media/image247.png"/><Relationship Id="rId42" Type="http://schemas.openxmlformats.org/officeDocument/2006/relationships/customXml" Target="../ink/ink270.xml"/><Relationship Id="rId63" Type="http://schemas.openxmlformats.org/officeDocument/2006/relationships/image" Target="../media/image268.png"/><Relationship Id="rId84" Type="http://schemas.openxmlformats.org/officeDocument/2006/relationships/customXml" Target="../ink/ink291.xml"/><Relationship Id="rId138" Type="http://schemas.openxmlformats.org/officeDocument/2006/relationships/customXml" Target="../ink/ink321.xml"/><Relationship Id="rId107" Type="http://schemas.openxmlformats.org/officeDocument/2006/relationships/image" Target="../media/image290.png"/><Relationship Id="rId11" Type="http://schemas.openxmlformats.org/officeDocument/2006/relationships/image" Target="../media/image242.png"/><Relationship Id="rId32" Type="http://schemas.openxmlformats.org/officeDocument/2006/relationships/customXml" Target="../ink/ink265.xml"/><Relationship Id="rId53" Type="http://schemas.openxmlformats.org/officeDocument/2006/relationships/image" Target="../media/image263.png"/><Relationship Id="rId74" Type="http://schemas.openxmlformats.org/officeDocument/2006/relationships/customXml" Target="../ink/ink286.xml"/><Relationship Id="rId128" Type="http://schemas.openxmlformats.org/officeDocument/2006/relationships/image" Target="../media/image298.png"/><Relationship Id="rId149" Type="http://schemas.openxmlformats.org/officeDocument/2006/relationships/customXml" Target="../ink/ink327.xml"/><Relationship Id="rId5" Type="http://schemas.openxmlformats.org/officeDocument/2006/relationships/image" Target="../media/image13.png"/><Relationship Id="rId95" Type="http://schemas.openxmlformats.org/officeDocument/2006/relationships/image" Target="../media/image284.png"/><Relationship Id="rId22" Type="http://schemas.openxmlformats.org/officeDocument/2006/relationships/customXml" Target="../ink/ink260.xml"/><Relationship Id="rId27" Type="http://schemas.openxmlformats.org/officeDocument/2006/relationships/image" Target="../media/image250.png"/><Relationship Id="rId43" Type="http://schemas.openxmlformats.org/officeDocument/2006/relationships/image" Target="../media/image258.png"/><Relationship Id="rId48" Type="http://schemas.openxmlformats.org/officeDocument/2006/relationships/customXml" Target="../ink/ink273.xml"/><Relationship Id="rId64" Type="http://schemas.openxmlformats.org/officeDocument/2006/relationships/customXml" Target="../ink/ink281.xml"/><Relationship Id="rId69" Type="http://schemas.openxmlformats.org/officeDocument/2006/relationships/image" Target="../media/image271.png"/><Relationship Id="rId113" Type="http://schemas.openxmlformats.org/officeDocument/2006/relationships/customXml" Target="../ink/ink306.xml"/><Relationship Id="rId118" Type="http://schemas.openxmlformats.org/officeDocument/2006/relationships/image" Target="../media/image100.png"/><Relationship Id="rId134" Type="http://schemas.openxmlformats.org/officeDocument/2006/relationships/customXml" Target="../ink/ink318.xml"/><Relationship Id="rId139" Type="http://schemas.openxmlformats.org/officeDocument/2006/relationships/image" Target="../media/image302.png"/><Relationship Id="rId80" Type="http://schemas.openxmlformats.org/officeDocument/2006/relationships/customXml" Target="../ink/ink289.xml"/><Relationship Id="rId85" Type="http://schemas.openxmlformats.org/officeDocument/2006/relationships/image" Target="../media/image279.png"/><Relationship Id="rId150" Type="http://schemas.openxmlformats.org/officeDocument/2006/relationships/customXml" Target="../ink/ink328.xml"/><Relationship Id="rId12" Type="http://schemas.openxmlformats.org/officeDocument/2006/relationships/customXml" Target="../ink/ink255.xml"/><Relationship Id="rId17" Type="http://schemas.openxmlformats.org/officeDocument/2006/relationships/image" Target="../media/image245.png"/><Relationship Id="rId33" Type="http://schemas.openxmlformats.org/officeDocument/2006/relationships/image" Target="../media/image253.png"/><Relationship Id="rId38" Type="http://schemas.openxmlformats.org/officeDocument/2006/relationships/customXml" Target="../ink/ink268.xml"/><Relationship Id="rId59" Type="http://schemas.openxmlformats.org/officeDocument/2006/relationships/image" Target="../media/image266.png"/><Relationship Id="rId103" Type="http://schemas.openxmlformats.org/officeDocument/2006/relationships/image" Target="../media/image288.png"/><Relationship Id="rId108" Type="http://schemas.openxmlformats.org/officeDocument/2006/relationships/customXml" Target="../ink/ink303.xml"/><Relationship Id="rId124" Type="http://schemas.openxmlformats.org/officeDocument/2006/relationships/customXml" Target="../ink/ink312.xml"/><Relationship Id="rId129" Type="http://schemas.openxmlformats.org/officeDocument/2006/relationships/customXml" Target="../ink/ink315.xml"/><Relationship Id="rId54" Type="http://schemas.openxmlformats.org/officeDocument/2006/relationships/customXml" Target="../ink/ink276.xml"/><Relationship Id="rId70" Type="http://schemas.openxmlformats.org/officeDocument/2006/relationships/customXml" Target="../ink/ink284.xml"/><Relationship Id="rId75" Type="http://schemas.openxmlformats.org/officeDocument/2006/relationships/image" Target="../media/image274.png"/><Relationship Id="rId91" Type="http://schemas.openxmlformats.org/officeDocument/2006/relationships/image" Target="../media/image282.png"/><Relationship Id="rId96" Type="http://schemas.openxmlformats.org/officeDocument/2006/relationships/customXml" Target="../ink/ink297.xml"/><Relationship Id="rId140" Type="http://schemas.openxmlformats.org/officeDocument/2006/relationships/customXml" Target="../ink/ink322.xml"/><Relationship Id="rId145" Type="http://schemas.openxmlformats.org/officeDocument/2006/relationships/customXml" Target="../ink/ink325.xml"/><Relationship Id="rId1" Type="http://schemas.openxmlformats.org/officeDocument/2006/relationships/slideLayout" Target="../slideLayouts/slideLayout1.xml"/><Relationship Id="rId6" Type="http://schemas.openxmlformats.org/officeDocument/2006/relationships/customXml" Target="../ink/ink252.xml"/><Relationship Id="rId23" Type="http://schemas.openxmlformats.org/officeDocument/2006/relationships/image" Target="../media/image248.png"/><Relationship Id="rId28" Type="http://schemas.openxmlformats.org/officeDocument/2006/relationships/customXml" Target="../ink/ink263.xml"/><Relationship Id="rId49" Type="http://schemas.openxmlformats.org/officeDocument/2006/relationships/image" Target="../media/image261.png"/><Relationship Id="rId114" Type="http://schemas.openxmlformats.org/officeDocument/2006/relationships/image" Target="../media/image293.png"/><Relationship Id="rId119" Type="http://schemas.openxmlformats.org/officeDocument/2006/relationships/customXml" Target="../ink/ink309.xml"/><Relationship Id="rId44" Type="http://schemas.openxmlformats.org/officeDocument/2006/relationships/customXml" Target="../ink/ink271.xml"/><Relationship Id="rId60" Type="http://schemas.openxmlformats.org/officeDocument/2006/relationships/customXml" Target="../ink/ink279.xml"/><Relationship Id="rId65" Type="http://schemas.openxmlformats.org/officeDocument/2006/relationships/image" Target="../media/image269.png"/><Relationship Id="rId81" Type="http://schemas.openxmlformats.org/officeDocument/2006/relationships/image" Target="../media/image277.png"/><Relationship Id="rId86" Type="http://schemas.openxmlformats.org/officeDocument/2006/relationships/customXml" Target="../ink/ink292.xml"/><Relationship Id="rId130" Type="http://schemas.openxmlformats.org/officeDocument/2006/relationships/image" Target="../media/image299.png"/><Relationship Id="rId135" Type="http://schemas.openxmlformats.org/officeDocument/2006/relationships/customXml" Target="../ink/ink319.xml"/><Relationship Id="rId151" Type="http://schemas.openxmlformats.org/officeDocument/2006/relationships/image" Target="../media/image307.png"/><Relationship Id="rId13" Type="http://schemas.openxmlformats.org/officeDocument/2006/relationships/image" Target="../media/image243.png"/><Relationship Id="rId18" Type="http://schemas.openxmlformats.org/officeDocument/2006/relationships/customXml" Target="../ink/ink258.xml"/><Relationship Id="rId39" Type="http://schemas.openxmlformats.org/officeDocument/2006/relationships/image" Target="../media/image256.png"/><Relationship Id="rId109" Type="http://schemas.openxmlformats.org/officeDocument/2006/relationships/customXml" Target="../ink/ink304.xml"/><Relationship Id="rId34" Type="http://schemas.openxmlformats.org/officeDocument/2006/relationships/customXml" Target="../ink/ink266.xml"/><Relationship Id="rId50" Type="http://schemas.openxmlformats.org/officeDocument/2006/relationships/customXml" Target="../ink/ink274.xml"/><Relationship Id="rId55" Type="http://schemas.openxmlformats.org/officeDocument/2006/relationships/image" Target="../media/image264.png"/><Relationship Id="rId76" Type="http://schemas.openxmlformats.org/officeDocument/2006/relationships/customXml" Target="../ink/ink287.xml"/><Relationship Id="rId97" Type="http://schemas.openxmlformats.org/officeDocument/2006/relationships/image" Target="../media/image285.png"/><Relationship Id="rId104" Type="http://schemas.openxmlformats.org/officeDocument/2006/relationships/customXml" Target="../ink/ink301.xml"/><Relationship Id="rId120" Type="http://schemas.openxmlformats.org/officeDocument/2006/relationships/image" Target="../media/image295.png"/><Relationship Id="rId125" Type="http://schemas.openxmlformats.org/officeDocument/2006/relationships/image" Target="../media/image297.png"/><Relationship Id="rId141" Type="http://schemas.openxmlformats.org/officeDocument/2006/relationships/customXml" Target="../ink/ink323.xml"/><Relationship Id="rId146" Type="http://schemas.openxmlformats.org/officeDocument/2006/relationships/image" Target="../media/image305.png"/><Relationship Id="rId7" Type="http://schemas.openxmlformats.org/officeDocument/2006/relationships/image" Target="../media/image240.png"/><Relationship Id="rId71" Type="http://schemas.openxmlformats.org/officeDocument/2006/relationships/image" Target="../media/image272.png"/><Relationship Id="rId92" Type="http://schemas.openxmlformats.org/officeDocument/2006/relationships/customXml" Target="../ink/ink295.xml"/><Relationship Id="rId2" Type="http://schemas.openxmlformats.org/officeDocument/2006/relationships/notesSlide" Target="../notesSlides/notesSlide8.xml"/><Relationship Id="rId29" Type="http://schemas.openxmlformats.org/officeDocument/2006/relationships/image" Target="../media/image251.png"/><Relationship Id="rId24" Type="http://schemas.openxmlformats.org/officeDocument/2006/relationships/customXml" Target="../ink/ink261.xml"/><Relationship Id="rId40" Type="http://schemas.openxmlformats.org/officeDocument/2006/relationships/customXml" Target="../ink/ink269.xml"/><Relationship Id="rId45" Type="http://schemas.openxmlformats.org/officeDocument/2006/relationships/image" Target="../media/image259.png"/><Relationship Id="rId66" Type="http://schemas.openxmlformats.org/officeDocument/2006/relationships/customXml" Target="../ink/ink282.xml"/><Relationship Id="rId87" Type="http://schemas.openxmlformats.org/officeDocument/2006/relationships/image" Target="../media/image280.png"/><Relationship Id="rId110" Type="http://schemas.openxmlformats.org/officeDocument/2006/relationships/image" Target="../media/image291.png"/><Relationship Id="rId115" Type="http://schemas.openxmlformats.org/officeDocument/2006/relationships/customXml" Target="../ink/ink307.xml"/><Relationship Id="rId131" Type="http://schemas.openxmlformats.org/officeDocument/2006/relationships/customXml" Target="../ink/ink316.xml"/><Relationship Id="rId136" Type="http://schemas.openxmlformats.org/officeDocument/2006/relationships/image" Target="../media/image301.png"/><Relationship Id="rId61" Type="http://schemas.openxmlformats.org/officeDocument/2006/relationships/image" Target="../media/image267.png"/><Relationship Id="rId82" Type="http://schemas.openxmlformats.org/officeDocument/2006/relationships/customXml" Target="../ink/ink290.xml"/><Relationship Id="rId152" Type="http://schemas.openxmlformats.org/officeDocument/2006/relationships/customXml" Target="../ink/ink329.xml"/><Relationship Id="rId19" Type="http://schemas.openxmlformats.org/officeDocument/2006/relationships/image" Target="../media/image246.png"/><Relationship Id="rId14" Type="http://schemas.openxmlformats.org/officeDocument/2006/relationships/customXml" Target="../ink/ink256.xml"/><Relationship Id="rId30" Type="http://schemas.openxmlformats.org/officeDocument/2006/relationships/customXml" Target="../ink/ink264.xml"/><Relationship Id="rId35" Type="http://schemas.openxmlformats.org/officeDocument/2006/relationships/image" Target="../media/image254.png"/><Relationship Id="rId56" Type="http://schemas.openxmlformats.org/officeDocument/2006/relationships/customXml" Target="../ink/ink277.xml"/><Relationship Id="rId77" Type="http://schemas.openxmlformats.org/officeDocument/2006/relationships/image" Target="../media/image275.png"/><Relationship Id="rId100" Type="http://schemas.openxmlformats.org/officeDocument/2006/relationships/customXml" Target="../ink/ink299.xml"/><Relationship Id="rId105" Type="http://schemas.openxmlformats.org/officeDocument/2006/relationships/image" Target="../media/image289.png"/><Relationship Id="rId126" Type="http://schemas.openxmlformats.org/officeDocument/2006/relationships/customXml" Target="../ink/ink313.xml"/><Relationship Id="rId147" Type="http://schemas.openxmlformats.org/officeDocument/2006/relationships/customXml" Target="../ink/ink326.xml"/><Relationship Id="rId8" Type="http://schemas.openxmlformats.org/officeDocument/2006/relationships/customXml" Target="../ink/ink253.xml"/><Relationship Id="rId51" Type="http://schemas.openxmlformats.org/officeDocument/2006/relationships/image" Target="../media/image262.png"/><Relationship Id="rId72" Type="http://schemas.openxmlformats.org/officeDocument/2006/relationships/customXml" Target="../ink/ink285.xml"/><Relationship Id="rId93" Type="http://schemas.openxmlformats.org/officeDocument/2006/relationships/image" Target="../media/image283.png"/><Relationship Id="rId98" Type="http://schemas.openxmlformats.org/officeDocument/2006/relationships/customXml" Target="../ink/ink298.xml"/><Relationship Id="rId121" Type="http://schemas.openxmlformats.org/officeDocument/2006/relationships/customXml" Target="../ink/ink310.xml"/><Relationship Id="rId142" Type="http://schemas.openxmlformats.org/officeDocument/2006/relationships/image" Target="../media/image303.png"/><Relationship Id="rId3" Type="http://schemas.openxmlformats.org/officeDocument/2006/relationships/image" Target="../media/image3.png"/><Relationship Id="rId25" Type="http://schemas.openxmlformats.org/officeDocument/2006/relationships/image" Target="../media/image249.png"/><Relationship Id="rId46" Type="http://schemas.openxmlformats.org/officeDocument/2006/relationships/customXml" Target="../ink/ink272.xml"/><Relationship Id="rId67" Type="http://schemas.openxmlformats.org/officeDocument/2006/relationships/image" Target="../media/image270.png"/><Relationship Id="rId116" Type="http://schemas.openxmlformats.org/officeDocument/2006/relationships/image" Target="../media/image294.png"/><Relationship Id="rId137" Type="http://schemas.openxmlformats.org/officeDocument/2006/relationships/customXml" Target="../ink/ink320.xml"/><Relationship Id="rId20" Type="http://schemas.openxmlformats.org/officeDocument/2006/relationships/customXml" Target="../ink/ink259.xml"/><Relationship Id="rId41" Type="http://schemas.openxmlformats.org/officeDocument/2006/relationships/image" Target="../media/image257.png"/><Relationship Id="rId62" Type="http://schemas.openxmlformats.org/officeDocument/2006/relationships/customXml" Target="../ink/ink280.xml"/><Relationship Id="rId83" Type="http://schemas.openxmlformats.org/officeDocument/2006/relationships/image" Target="../media/image278.png"/><Relationship Id="rId88" Type="http://schemas.openxmlformats.org/officeDocument/2006/relationships/customXml" Target="../ink/ink293.xml"/><Relationship Id="rId111" Type="http://schemas.openxmlformats.org/officeDocument/2006/relationships/customXml" Target="../ink/ink305.xml"/><Relationship Id="rId132" Type="http://schemas.openxmlformats.org/officeDocument/2006/relationships/image" Target="../media/image300.png"/><Relationship Id="rId153" Type="http://schemas.openxmlformats.org/officeDocument/2006/relationships/image" Target="../media/image308.png"/><Relationship Id="rId15" Type="http://schemas.openxmlformats.org/officeDocument/2006/relationships/image" Target="../media/image244.png"/><Relationship Id="rId36" Type="http://schemas.openxmlformats.org/officeDocument/2006/relationships/customXml" Target="../ink/ink267.xml"/><Relationship Id="rId57" Type="http://schemas.openxmlformats.org/officeDocument/2006/relationships/image" Target="../media/image265.png"/><Relationship Id="rId106" Type="http://schemas.openxmlformats.org/officeDocument/2006/relationships/customXml" Target="../ink/ink302.xml"/><Relationship Id="rId127" Type="http://schemas.openxmlformats.org/officeDocument/2006/relationships/customXml" Target="../ink/ink314.xml"/><Relationship Id="rId10" Type="http://schemas.openxmlformats.org/officeDocument/2006/relationships/customXml" Target="../ink/ink254.xml"/><Relationship Id="rId31" Type="http://schemas.openxmlformats.org/officeDocument/2006/relationships/image" Target="../media/image252.png"/><Relationship Id="rId52" Type="http://schemas.openxmlformats.org/officeDocument/2006/relationships/customXml" Target="../ink/ink275.xml"/><Relationship Id="rId73" Type="http://schemas.openxmlformats.org/officeDocument/2006/relationships/image" Target="../media/image273.png"/><Relationship Id="rId78" Type="http://schemas.openxmlformats.org/officeDocument/2006/relationships/customXml" Target="../ink/ink288.xml"/><Relationship Id="rId94" Type="http://schemas.openxmlformats.org/officeDocument/2006/relationships/customXml" Target="../ink/ink296.xml"/><Relationship Id="rId99" Type="http://schemas.openxmlformats.org/officeDocument/2006/relationships/image" Target="../media/image286.png"/><Relationship Id="rId101" Type="http://schemas.openxmlformats.org/officeDocument/2006/relationships/image" Target="../media/image287.png"/><Relationship Id="rId122" Type="http://schemas.openxmlformats.org/officeDocument/2006/relationships/image" Target="../media/image296.png"/><Relationship Id="rId143" Type="http://schemas.openxmlformats.org/officeDocument/2006/relationships/customXml" Target="../ink/ink324.xml"/><Relationship Id="rId148" Type="http://schemas.openxmlformats.org/officeDocument/2006/relationships/image" Target="../media/image306.png"/><Relationship Id="rId4" Type="http://schemas.openxmlformats.org/officeDocument/2006/relationships/customXml" Target="../ink/ink251.xml"/><Relationship Id="rId9" Type="http://schemas.openxmlformats.org/officeDocument/2006/relationships/image" Target="../media/image241.png"/><Relationship Id="rId26" Type="http://schemas.openxmlformats.org/officeDocument/2006/relationships/customXml" Target="../ink/ink262.xml"/><Relationship Id="rId47" Type="http://schemas.openxmlformats.org/officeDocument/2006/relationships/image" Target="../media/image260.png"/><Relationship Id="rId68" Type="http://schemas.openxmlformats.org/officeDocument/2006/relationships/customXml" Target="../ink/ink283.xml"/><Relationship Id="rId89" Type="http://schemas.openxmlformats.org/officeDocument/2006/relationships/image" Target="../media/image281.png"/><Relationship Id="rId112" Type="http://schemas.openxmlformats.org/officeDocument/2006/relationships/image" Target="../media/image292.png"/><Relationship Id="rId133" Type="http://schemas.openxmlformats.org/officeDocument/2006/relationships/customXml" Target="../ink/ink317.xml"/><Relationship Id="rId16" Type="http://schemas.openxmlformats.org/officeDocument/2006/relationships/customXml" Target="../ink/ink257.xml"/><Relationship Id="rId37" Type="http://schemas.openxmlformats.org/officeDocument/2006/relationships/image" Target="../media/image255.png"/><Relationship Id="rId58" Type="http://schemas.openxmlformats.org/officeDocument/2006/relationships/customXml" Target="../ink/ink278.xml"/><Relationship Id="rId79" Type="http://schemas.openxmlformats.org/officeDocument/2006/relationships/image" Target="../media/image276.png"/><Relationship Id="rId102" Type="http://schemas.openxmlformats.org/officeDocument/2006/relationships/customXml" Target="../ink/ink300.xml"/><Relationship Id="rId123" Type="http://schemas.openxmlformats.org/officeDocument/2006/relationships/customXml" Target="../ink/ink311.xml"/><Relationship Id="rId144" Type="http://schemas.openxmlformats.org/officeDocument/2006/relationships/image" Target="../media/image304.png"/><Relationship Id="rId90" Type="http://schemas.openxmlformats.org/officeDocument/2006/relationships/customXml" Target="../ink/ink29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מב:יט-כה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42:19-25</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57270" y="0"/>
            <a:ext cx="9318530" cy="6278642"/>
          </a:xfrm>
          <a:prstGeom prst="rect">
            <a:avLst/>
          </a:prstGeom>
          <a:noFill/>
        </p:spPr>
        <p:txBody>
          <a:bodyPr wrap="square" rtlCol="0">
            <a:spAutoFit/>
          </a:bodyPr>
          <a:lstStyle/>
          <a:p>
            <a:r>
              <a:rPr lang="en-US" sz="2800" b="1">
                <a:solidFill>
                  <a:srgbClr val="FFC000"/>
                </a:solidFill>
                <a:cs typeface="+mj-cs"/>
              </a:rPr>
              <a:t>Targum Jonathan son of Uziel Isaiah 42:19-25</a:t>
            </a:r>
          </a:p>
          <a:p>
            <a:r>
              <a:rPr lang="en-US" sz="2200">
                <a:solidFill>
                  <a:srgbClr val="FFC000"/>
                </a:solidFill>
                <a:cs typeface="+mj-cs"/>
              </a:rPr>
              <a:t>42:19 Is it not so? if the wicked and the sinners, to whom I have sent my prophets, will repent, they shall be called my servants; but the wicked shall be paid with vengeance for their sins; but if they will repent, they shall be called the servants of the Lord. 42:20 Ye see many things, but ye observe not; having your ears opened, but ye receive not instruction. 42:21 The Lord delights in justifying Israel; He will magnify those that obey His law, yea, He will strengthen them. </a:t>
            </a:r>
            <a:r>
              <a:rPr lang="en-US" sz="2200">
                <a:solidFill>
                  <a:srgbClr val="92D050"/>
                </a:solidFill>
                <a:cs typeface="+mj-cs"/>
              </a:rPr>
              <a:t>42:22 But this is a people robbed, and spoiled, and all their young men are covered with confusion, and shut up in prison-houses: they are for a prey, and there is none who delivereth; for a spoil, and none saith, Restore. 42:23 Who is there among you that will listen to this? who will hearken, and consider for the time to come? 42:24 Who delivered Jacob for a spoil, and Israel to the robbers? Was it not the Lord? Because they have sinned against Him; and they would not walk in His righteous paths before Him, neither would they receive the instruction of His law. 42:25 Therefore He hath poured upon them the fury of His anger, and hath brought upon them the strength of His warriors, and hath slain them round about, and they knew it not; and they ruled over them, and they did not lay His fear to heart.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BE336657-418B-9D9F-1056-BEB067904D5A}"/>
              </a:ext>
            </a:extLst>
          </p:cNvPr>
          <p:cNvGrpSpPr/>
          <p:nvPr/>
        </p:nvGrpSpPr>
        <p:grpSpPr>
          <a:xfrm>
            <a:off x="1981680" y="2465140"/>
            <a:ext cx="680400" cy="67320"/>
            <a:chOff x="1981680" y="2465140"/>
            <a:chExt cx="680400" cy="6732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0A7B19CB-A981-B554-49DC-0E6BA4B4BD77}"/>
                    </a:ext>
                  </a:extLst>
                </p14:cNvPr>
                <p14:cNvContentPartPr/>
                <p14:nvPr/>
              </p14:nvContentPartPr>
              <p14:xfrm>
                <a:off x="1981680" y="2529940"/>
                <a:ext cx="6480" cy="2520"/>
              </p14:xfrm>
            </p:contentPart>
          </mc:Choice>
          <mc:Fallback>
            <p:pic>
              <p:nvPicPr>
                <p:cNvPr id="2" name="Ink 1">
                  <a:extLst>
                    <a:ext uri="{FF2B5EF4-FFF2-40B4-BE49-F238E27FC236}">
                      <a16:creationId xmlns:a16="http://schemas.microsoft.com/office/drawing/2014/main" id="{0A7B19CB-A981-B554-49DC-0E6BA4B4BD77}"/>
                    </a:ext>
                  </a:extLst>
                </p:cNvPr>
                <p:cNvPicPr/>
                <p:nvPr/>
              </p:nvPicPr>
              <p:blipFill>
                <a:blip r:embed="rId5"/>
                <a:stretch>
                  <a:fillRect/>
                </a:stretch>
              </p:blipFill>
              <p:spPr>
                <a:xfrm>
                  <a:off x="1964040" y="2511940"/>
                  <a:ext cx="421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F51EB9D1-CB6D-8136-0DD3-5B5BE25D6490}"/>
                    </a:ext>
                  </a:extLst>
                </p14:cNvPr>
                <p14:cNvContentPartPr/>
                <p14:nvPr/>
              </p14:nvContentPartPr>
              <p14:xfrm>
                <a:off x="2021280" y="2465140"/>
                <a:ext cx="640800" cy="44640"/>
              </p14:xfrm>
            </p:contentPart>
          </mc:Choice>
          <mc:Fallback>
            <p:pic>
              <p:nvPicPr>
                <p:cNvPr id="4" name="Ink 3">
                  <a:extLst>
                    <a:ext uri="{FF2B5EF4-FFF2-40B4-BE49-F238E27FC236}">
                      <a16:creationId xmlns:a16="http://schemas.microsoft.com/office/drawing/2014/main" id="{F51EB9D1-CB6D-8136-0DD3-5B5BE25D6490}"/>
                    </a:ext>
                  </a:extLst>
                </p:cNvPr>
                <p:cNvPicPr/>
                <p:nvPr/>
              </p:nvPicPr>
              <p:blipFill>
                <a:blip r:embed="rId7"/>
                <a:stretch>
                  <a:fillRect/>
                </a:stretch>
              </p:blipFill>
              <p:spPr>
                <a:xfrm>
                  <a:off x="2003280" y="2447140"/>
                  <a:ext cx="676440" cy="80280"/>
                </a:xfrm>
                <a:prstGeom prst="rect">
                  <a:avLst/>
                </a:prstGeom>
              </p:spPr>
            </p:pic>
          </mc:Fallback>
        </mc:AlternateContent>
      </p:grpSp>
      <p:grpSp>
        <p:nvGrpSpPr>
          <p:cNvPr id="11" name="Group 10">
            <a:extLst>
              <a:ext uri="{FF2B5EF4-FFF2-40B4-BE49-F238E27FC236}">
                <a16:creationId xmlns:a16="http://schemas.microsoft.com/office/drawing/2014/main" id="{6BC0B28C-0757-09B9-EB8D-CC35486248EB}"/>
              </a:ext>
            </a:extLst>
          </p:cNvPr>
          <p:cNvGrpSpPr/>
          <p:nvPr/>
        </p:nvGrpSpPr>
        <p:grpSpPr>
          <a:xfrm>
            <a:off x="6583560" y="2811100"/>
            <a:ext cx="2139840" cy="58320"/>
            <a:chOff x="6583560" y="2811100"/>
            <a:chExt cx="2139840" cy="5832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CFC405C3-CF5F-B01C-D25F-F3F3514058C5}"/>
                    </a:ext>
                  </a:extLst>
                </p14:cNvPr>
                <p14:cNvContentPartPr/>
                <p14:nvPr/>
              </p14:nvContentPartPr>
              <p14:xfrm>
                <a:off x="6583560" y="2819020"/>
                <a:ext cx="1800" cy="1080"/>
              </p14:xfrm>
            </p:contentPart>
          </mc:Choice>
          <mc:Fallback>
            <p:pic>
              <p:nvPicPr>
                <p:cNvPr id="7" name="Ink 6">
                  <a:extLst>
                    <a:ext uri="{FF2B5EF4-FFF2-40B4-BE49-F238E27FC236}">
                      <a16:creationId xmlns:a16="http://schemas.microsoft.com/office/drawing/2014/main" id="{CFC405C3-CF5F-B01C-D25F-F3F3514058C5}"/>
                    </a:ext>
                  </a:extLst>
                </p:cNvPr>
                <p:cNvPicPr/>
                <p:nvPr/>
              </p:nvPicPr>
              <p:blipFill>
                <a:blip r:embed="rId9"/>
                <a:stretch>
                  <a:fillRect/>
                </a:stretch>
              </p:blipFill>
              <p:spPr>
                <a:xfrm>
                  <a:off x="6565920" y="2801020"/>
                  <a:ext cx="374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6B58ED29-6EF0-C02B-8DED-6B84F00B1346}"/>
                    </a:ext>
                  </a:extLst>
                </p14:cNvPr>
                <p14:cNvContentPartPr/>
                <p14:nvPr/>
              </p14:nvContentPartPr>
              <p14:xfrm>
                <a:off x="6707040" y="2811100"/>
                <a:ext cx="2016360" cy="58320"/>
              </p14:xfrm>
            </p:contentPart>
          </mc:Choice>
          <mc:Fallback>
            <p:pic>
              <p:nvPicPr>
                <p:cNvPr id="9" name="Ink 8">
                  <a:extLst>
                    <a:ext uri="{FF2B5EF4-FFF2-40B4-BE49-F238E27FC236}">
                      <a16:creationId xmlns:a16="http://schemas.microsoft.com/office/drawing/2014/main" id="{6B58ED29-6EF0-C02B-8DED-6B84F00B1346}"/>
                    </a:ext>
                  </a:extLst>
                </p:cNvPr>
                <p:cNvPicPr/>
                <p:nvPr/>
              </p:nvPicPr>
              <p:blipFill>
                <a:blip r:embed="rId11"/>
                <a:stretch>
                  <a:fillRect/>
                </a:stretch>
              </p:blipFill>
              <p:spPr>
                <a:xfrm>
                  <a:off x="6689400" y="2793100"/>
                  <a:ext cx="2052000" cy="93960"/>
                </a:xfrm>
                <a:prstGeom prst="rect">
                  <a:avLst/>
                </a:prstGeom>
              </p:spPr>
            </p:pic>
          </mc:Fallback>
        </mc:AlternateContent>
      </p:grpSp>
      <p:grpSp>
        <p:nvGrpSpPr>
          <p:cNvPr id="14" name="Group 13">
            <a:extLst>
              <a:ext uri="{FF2B5EF4-FFF2-40B4-BE49-F238E27FC236}">
                <a16:creationId xmlns:a16="http://schemas.microsoft.com/office/drawing/2014/main" id="{64340E27-68DF-8C6E-EDB4-15548C721FD2}"/>
              </a:ext>
            </a:extLst>
          </p:cNvPr>
          <p:cNvGrpSpPr/>
          <p:nvPr/>
        </p:nvGrpSpPr>
        <p:grpSpPr>
          <a:xfrm>
            <a:off x="393720" y="3145180"/>
            <a:ext cx="2566440" cy="66240"/>
            <a:chOff x="393720" y="3145180"/>
            <a:chExt cx="2566440" cy="66240"/>
          </a:xfrm>
        </p:grpSpPr>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7CCEFCD2-B271-2150-EBF7-5F9399A73B3F}"/>
                    </a:ext>
                  </a:extLst>
                </p14:cNvPr>
                <p14:cNvContentPartPr/>
                <p14:nvPr/>
              </p14:nvContentPartPr>
              <p14:xfrm>
                <a:off x="393720" y="3191620"/>
                <a:ext cx="11160" cy="17640"/>
              </p14:xfrm>
            </p:contentPart>
          </mc:Choice>
          <mc:Fallback>
            <p:pic>
              <p:nvPicPr>
                <p:cNvPr id="12" name="Ink 11">
                  <a:extLst>
                    <a:ext uri="{FF2B5EF4-FFF2-40B4-BE49-F238E27FC236}">
                      <a16:creationId xmlns:a16="http://schemas.microsoft.com/office/drawing/2014/main" id="{7CCEFCD2-B271-2150-EBF7-5F9399A73B3F}"/>
                    </a:ext>
                  </a:extLst>
                </p:cNvPr>
                <p:cNvPicPr/>
                <p:nvPr/>
              </p:nvPicPr>
              <p:blipFill>
                <a:blip r:embed="rId13"/>
                <a:stretch>
                  <a:fillRect/>
                </a:stretch>
              </p:blipFill>
              <p:spPr>
                <a:xfrm>
                  <a:off x="376080" y="3173620"/>
                  <a:ext cx="468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74D7CE17-D39B-0445-61E1-B0D3889C79D0}"/>
                    </a:ext>
                  </a:extLst>
                </p14:cNvPr>
                <p14:cNvContentPartPr/>
                <p14:nvPr/>
              </p14:nvContentPartPr>
              <p14:xfrm>
                <a:off x="453840" y="3145180"/>
                <a:ext cx="2506320" cy="66240"/>
              </p14:xfrm>
            </p:contentPart>
          </mc:Choice>
          <mc:Fallback>
            <p:pic>
              <p:nvPicPr>
                <p:cNvPr id="13" name="Ink 12">
                  <a:extLst>
                    <a:ext uri="{FF2B5EF4-FFF2-40B4-BE49-F238E27FC236}">
                      <a16:creationId xmlns:a16="http://schemas.microsoft.com/office/drawing/2014/main" id="{74D7CE17-D39B-0445-61E1-B0D3889C79D0}"/>
                    </a:ext>
                  </a:extLst>
                </p:cNvPr>
                <p:cNvPicPr/>
                <p:nvPr/>
              </p:nvPicPr>
              <p:blipFill>
                <a:blip r:embed="rId15"/>
                <a:stretch>
                  <a:fillRect/>
                </a:stretch>
              </p:blipFill>
              <p:spPr>
                <a:xfrm>
                  <a:off x="436200" y="3127180"/>
                  <a:ext cx="2541960" cy="101880"/>
                </a:xfrm>
                <a:prstGeom prst="rect">
                  <a:avLst/>
                </a:prstGeom>
              </p:spPr>
            </p:pic>
          </mc:Fallback>
        </mc:AlternateContent>
      </p:grpSp>
      <p:grpSp>
        <p:nvGrpSpPr>
          <p:cNvPr id="17" name="Group 16">
            <a:extLst>
              <a:ext uri="{FF2B5EF4-FFF2-40B4-BE49-F238E27FC236}">
                <a16:creationId xmlns:a16="http://schemas.microsoft.com/office/drawing/2014/main" id="{8D020AB7-B0E4-3201-2399-600BF321A774}"/>
              </a:ext>
            </a:extLst>
          </p:cNvPr>
          <p:cNvGrpSpPr/>
          <p:nvPr/>
        </p:nvGrpSpPr>
        <p:grpSpPr>
          <a:xfrm>
            <a:off x="2781600" y="4467460"/>
            <a:ext cx="6519960" cy="153360"/>
            <a:chOff x="2781600" y="4467460"/>
            <a:chExt cx="6519960" cy="153360"/>
          </a:xfrm>
        </p:grpSpPr>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69AA3B9C-7FD8-8908-144A-9BEA2FF1143E}"/>
                    </a:ext>
                  </a:extLst>
                </p14:cNvPr>
                <p14:cNvContentPartPr/>
                <p14:nvPr/>
              </p14:nvContentPartPr>
              <p14:xfrm>
                <a:off x="2781600" y="4467460"/>
                <a:ext cx="4159080" cy="153360"/>
              </p14:xfrm>
            </p:contentPart>
          </mc:Choice>
          <mc:Fallback>
            <p:pic>
              <p:nvPicPr>
                <p:cNvPr id="15" name="Ink 14">
                  <a:extLst>
                    <a:ext uri="{FF2B5EF4-FFF2-40B4-BE49-F238E27FC236}">
                      <a16:creationId xmlns:a16="http://schemas.microsoft.com/office/drawing/2014/main" id="{69AA3B9C-7FD8-8908-144A-9BEA2FF1143E}"/>
                    </a:ext>
                  </a:extLst>
                </p:cNvPr>
                <p:cNvPicPr/>
                <p:nvPr/>
              </p:nvPicPr>
              <p:blipFill>
                <a:blip r:embed="rId17"/>
                <a:stretch>
                  <a:fillRect/>
                </a:stretch>
              </p:blipFill>
              <p:spPr>
                <a:xfrm>
                  <a:off x="2763600" y="4449820"/>
                  <a:ext cx="41947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616CE2C3-64C3-E66C-6F82-17A73D4CD108}"/>
                    </a:ext>
                  </a:extLst>
                </p14:cNvPr>
                <p14:cNvContentPartPr/>
                <p14:nvPr/>
              </p14:nvContentPartPr>
              <p14:xfrm>
                <a:off x="7320120" y="4563940"/>
                <a:ext cx="1981440" cy="43200"/>
              </p14:xfrm>
            </p:contentPart>
          </mc:Choice>
          <mc:Fallback>
            <p:pic>
              <p:nvPicPr>
                <p:cNvPr id="16" name="Ink 15">
                  <a:extLst>
                    <a:ext uri="{FF2B5EF4-FFF2-40B4-BE49-F238E27FC236}">
                      <a16:creationId xmlns:a16="http://schemas.microsoft.com/office/drawing/2014/main" id="{616CE2C3-64C3-E66C-6F82-17A73D4CD108}"/>
                    </a:ext>
                  </a:extLst>
                </p:cNvPr>
                <p:cNvPicPr/>
                <p:nvPr/>
              </p:nvPicPr>
              <p:blipFill>
                <a:blip r:embed="rId19"/>
                <a:stretch>
                  <a:fillRect/>
                </a:stretch>
              </p:blipFill>
              <p:spPr>
                <a:xfrm>
                  <a:off x="7302480" y="4545940"/>
                  <a:ext cx="2017080" cy="78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FED276DC-3972-11A7-7CE8-DE5420FF6A2A}"/>
                  </a:ext>
                </a:extLst>
              </p14:cNvPr>
              <p14:cNvContentPartPr/>
              <p14:nvPr/>
            </p14:nvContentPartPr>
            <p14:xfrm>
              <a:off x="393000" y="4814500"/>
              <a:ext cx="4215240" cy="93960"/>
            </p14:xfrm>
          </p:contentPart>
        </mc:Choice>
        <mc:Fallback>
          <p:pic>
            <p:nvPicPr>
              <p:cNvPr id="18" name="Ink 17">
                <a:extLst>
                  <a:ext uri="{FF2B5EF4-FFF2-40B4-BE49-F238E27FC236}">
                    <a16:creationId xmlns:a16="http://schemas.microsoft.com/office/drawing/2014/main" id="{FED276DC-3972-11A7-7CE8-DE5420FF6A2A}"/>
                  </a:ext>
                </a:extLst>
              </p:cNvPr>
              <p:cNvPicPr/>
              <p:nvPr/>
            </p:nvPicPr>
            <p:blipFill>
              <a:blip r:embed="rId21"/>
              <a:stretch>
                <a:fillRect/>
              </a:stretch>
            </p:blipFill>
            <p:spPr>
              <a:xfrm>
                <a:off x="375000" y="4796860"/>
                <a:ext cx="42508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2C78D19B-6699-0A19-38D6-6F3D2304D5BB}"/>
                  </a:ext>
                </a:extLst>
              </p14:cNvPr>
              <p14:cNvContentPartPr/>
              <p14:nvPr/>
            </p14:nvContentPartPr>
            <p14:xfrm>
              <a:off x="7878120" y="4849060"/>
              <a:ext cx="73800" cy="12960"/>
            </p14:xfrm>
          </p:contentPart>
        </mc:Choice>
        <mc:Fallback>
          <p:pic>
            <p:nvPicPr>
              <p:cNvPr id="19" name="Ink 18">
                <a:extLst>
                  <a:ext uri="{FF2B5EF4-FFF2-40B4-BE49-F238E27FC236}">
                    <a16:creationId xmlns:a16="http://schemas.microsoft.com/office/drawing/2014/main" id="{2C78D19B-6699-0A19-38D6-6F3D2304D5BB}"/>
                  </a:ext>
                </a:extLst>
              </p:cNvPr>
              <p:cNvPicPr/>
              <p:nvPr/>
            </p:nvPicPr>
            <p:blipFill>
              <a:blip r:embed="rId23"/>
              <a:stretch>
                <a:fillRect/>
              </a:stretch>
            </p:blipFill>
            <p:spPr>
              <a:xfrm>
                <a:off x="7860480" y="4831060"/>
                <a:ext cx="1094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Ink 19">
                <a:extLst>
                  <a:ext uri="{FF2B5EF4-FFF2-40B4-BE49-F238E27FC236}">
                    <a16:creationId xmlns:a16="http://schemas.microsoft.com/office/drawing/2014/main" id="{FF181B38-886D-5AEA-1F35-5267D8F30D91}"/>
                  </a:ext>
                </a:extLst>
              </p14:cNvPr>
              <p14:cNvContentPartPr/>
              <p14:nvPr/>
            </p14:nvContentPartPr>
            <p14:xfrm>
              <a:off x="993480" y="5097820"/>
              <a:ext cx="6480" cy="3600"/>
            </p14:xfrm>
          </p:contentPart>
        </mc:Choice>
        <mc:Fallback>
          <p:pic>
            <p:nvPicPr>
              <p:cNvPr id="20" name="Ink 19">
                <a:extLst>
                  <a:ext uri="{FF2B5EF4-FFF2-40B4-BE49-F238E27FC236}">
                    <a16:creationId xmlns:a16="http://schemas.microsoft.com/office/drawing/2014/main" id="{FF181B38-886D-5AEA-1F35-5267D8F30D91}"/>
                  </a:ext>
                </a:extLst>
              </p:cNvPr>
              <p:cNvPicPr/>
              <p:nvPr/>
            </p:nvPicPr>
            <p:blipFill>
              <a:blip r:embed="rId25"/>
              <a:stretch>
                <a:fillRect/>
              </a:stretch>
            </p:blipFill>
            <p:spPr>
              <a:xfrm>
                <a:off x="975840" y="5080180"/>
                <a:ext cx="421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Ink 20">
                <a:extLst>
                  <a:ext uri="{FF2B5EF4-FFF2-40B4-BE49-F238E27FC236}">
                    <a16:creationId xmlns:a16="http://schemas.microsoft.com/office/drawing/2014/main" id="{2A6B41A6-94DC-E854-8E2A-5FC7C6614130}"/>
                  </a:ext>
                </a:extLst>
              </p14:cNvPr>
              <p14:cNvContentPartPr/>
              <p14:nvPr/>
            </p14:nvContentPartPr>
            <p14:xfrm>
              <a:off x="4955640" y="4796140"/>
              <a:ext cx="3274200" cy="127440"/>
            </p14:xfrm>
          </p:contentPart>
        </mc:Choice>
        <mc:Fallback>
          <p:pic>
            <p:nvPicPr>
              <p:cNvPr id="21" name="Ink 20">
                <a:extLst>
                  <a:ext uri="{FF2B5EF4-FFF2-40B4-BE49-F238E27FC236}">
                    <a16:creationId xmlns:a16="http://schemas.microsoft.com/office/drawing/2014/main" id="{2A6B41A6-94DC-E854-8E2A-5FC7C6614130}"/>
                  </a:ext>
                </a:extLst>
              </p:cNvPr>
              <p:cNvPicPr/>
              <p:nvPr/>
            </p:nvPicPr>
            <p:blipFill>
              <a:blip r:embed="rId27"/>
              <a:stretch>
                <a:fillRect/>
              </a:stretch>
            </p:blipFill>
            <p:spPr>
              <a:xfrm>
                <a:off x="4938000" y="4778500"/>
                <a:ext cx="3309840" cy="163080"/>
              </a:xfrm>
              <a:prstGeom prst="rect">
                <a:avLst/>
              </a:prstGeom>
            </p:spPr>
          </p:pic>
        </mc:Fallback>
      </mc:AlternateContent>
      <p:grpSp>
        <p:nvGrpSpPr>
          <p:cNvPr id="24" name="Group 23">
            <a:extLst>
              <a:ext uri="{FF2B5EF4-FFF2-40B4-BE49-F238E27FC236}">
                <a16:creationId xmlns:a16="http://schemas.microsoft.com/office/drawing/2014/main" id="{E7EE0F07-A46E-1B05-8F41-D42C0E12F018}"/>
              </a:ext>
            </a:extLst>
          </p:cNvPr>
          <p:cNvGrpSpPr/>
          <p:nvPr/>
        </p:nvGrpSpPr>
        <p:grpSpPr>
          <a:xfrm>
            <a:off x="305160" y="5046700"/>
            <a:ext cx="2438640" cy="172440"/>
            <a:chOff x="305160" y="5046700"/>
            <a:chExt cx="2438640" cy="172440"/>
          </a:xfrm>
        </p:grpSpPr>
        <mc:AlternateContent xmlns:mc="http://schemas.openxmlformats.org/markup-compatibility/2006">
          <mc:Choice xmlns:p14="http://schemas.microsoft.com/office/powerpoint/2010/main" Requires="p14">
            <p:contentPart p14:bwMode="auto" r:id="rId28">
              <p14:nvContentPartPr>
                <p14:cNvPr id="22" name="Ink 21">
                  <a:extLst>
                    <a:ext uri="{FF2B5EF4-FFF2-40B4-BE49-F238E27FC236}">
                      <a16:creationId xmlns:a16="http://schemas.microsoft.com/office/drawing/2014/main" id="{58049E2C-3C46-1386-DCE2-97197D0E02FC}"/>
                    </a:ext>
                  </a:extLst>
                </p14:cNvPr>
                <p14:cNvContentPartPr/>
                <p14:nvPr/>
              </p14:nvContentPartPr>
              <p14:xfrm>
                <a:off x="427920" y="5046700"/>
                <a:ext cx="93240" cy="52920"/>
              </p14:xfrm>
            </p:contentPart>
          </mc:Choice>
          <mc:Fallback>
            <p:pic>
              <p:nvPicPr>
                <p:cNvPr id="22" name="Ink 21">
                  <a:extLst>
                    <a:ext uri="{FF2B5EF4-FFF2-40B4-BE49-F238E27FC236}">
                      <a16:creationId xmlns:a16="http://schemas.microsoft.com/office/drawing/2014/main" id="{58049E2C-3C46-1386-DCE2-97197D0E02FC}"/>
                    </a:ext>
                  </a:extLst>
                </p:cNvPr>
                <p:cNvPicPr/>
                <p:nvPr/>
              </p:nvPicPr>
              <p:blipFill>
                <a:blip r:embed="rId29"/>
                <a:stretch>
                  <a:fillRect/>
                </a:stretch>
              </p:blipFill>
              <p:spPr>
                <a:xfrm>
                  <a:off x="410280" y="5029060"/>
                  <a:ext cx="1288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01D9AF43-DFCC-5192-8120-A645238BE1F2}"/>
                    </a:ext>
                  </a:extLst>
                </p14:cNvPr>
                <p14:cNvContentPartPr/>
                <p14:nvPr/>
              </p14:nvContentPartPr>
              <p14:xfrm>
                <a:off x="305160" y="5158660"/>
                <a:ext cx="2438640" cy="60480"/>
              </p14:xfrm>
            </p:contentPart>
          </mc:Choice>
          <mc:Fallback>
            <p:pic>
              <p:nvPicPr>
                <p:cNvPr id="23" name="Ink 22">
                  <a:extLst>
                    <a:ext uri="{FF2B5EF4-FFF2-40B4-BE49-F238E27FC236}">
                      <a16:creationId xmlns:a16="http://schemas.microsoft.com/office/drawing/2014/main" id="{01D9AF43-DFCC-5192-8120-A645238BE1F2}"/>
                    </a:ext>
                  </a:extLst>
                </p:cNvPr>
                <p:cNvPicPr/>
                <p:nvPr/>
              </p:nvPicPr>
              <p:blipFill>
                <a:blip r:embed="rId31"/>
                <a:stretch>
                  <a:fillRect/>
                </a:stretch>
              </p:blipFill>
              <p:spPr>
                <a:xfrm>
                  <a:off x="287160" y="5141020"/>
                  <a:ext cx="2474280" cy="96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25" name="Ink 24">
                <a:extLst>
                  <a:ext uri="{FF2B5EF4-FFF2-40B4-BE49-F238E27FC236}">
                    <a16:creationId xmlns:a16="http://schemas.microsoft.com/office/drawing/2014/main" id="{8B92B950-7A0A-80F2-FAF1-2DF51B0B5BE7}"/>
                  </a:ext>
                </a:extLst>
              </p14:cNvPr>
              <p14:cNvContentPartPr/>
              <p14:nvPr/>
            </p14:nvContentPartPr>
            <p14:xfrm>
              <a:off x="5760240" y="5645380"/>
              <a:ext cx="47880" cy="3600"/>
            </p14:xfrm>
          </p:contentPart>
        </mc:Choice>
        <mc:Fallback>
          <p:pic>
            <p:nvPicPr>
              <p:cNvPr id="25" name="Ink 24">
                <a:extLst>
                  <a:ext uri="{FF2B5EF4-FFF2-40B4-BE49-F238E27FC236}">
                    <a16:creationId xmlns:a16="http://schemas.microsoft.com/office/drawing/2014/main" id="{8B92B950-7A0A-80F2-FAF1-2DF51B0B5BE7}"/>
                  </a:ext>
                </a:extLst>
              </p:cNvPr>
              <p:cNvPicPr/>
              <p:nvPr/>
            </p:nvPicPr>
            <p:blipFill>
              <a:blip r:embed="rId33"/>
              <a:stretch>
                <a:fillRect/>
              </a:stretch>
            </p:blipFill>
            <p:spPr>
              <a:xfrm>
                <a:off x="5742600" y="5627740"/>
                <a:ext cx="835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Ink 25">
                <a:extLst>
                  <a:ext uri="{FF2B5EF4-FFF2-40B4-BE49-F238E27FC236}">
                    <a16:creationId xmlns:a16="http://schemas.microsoft.com/office/drawing/2014/main" id="{281985AD-8CD0-8D88-EFEF-917F9CDB5A3C}"/>
                  </a:ext>
                </a:extLst>
              </p14:cNvPr>
              <p14:cNvContentPartPr/>
              <p14:nvPr/>
            </p14:nvContentPartPr>
            <p14:xfrm>
              <a:off x="7101600" y="5507860"/>
              <a:ext cx="42840" cy="10800"/>
            </p14:xfrm>
          </p:contentPart>
        </mc:Choice>
        <mc:Fallback>
          <p:pic>
            <p:nvPicPr>
              <p:cNvPr id="26" name="Ink 25">
                <a:extLst>
                  <a:ext uri="{FF2B5EF4-FFF2-40B4-BE49-F238E27FC236}">
                    <a16:creationId xmlns:a16="http://schemas.microsoft.com/office/drawing/2014/main" id="{281985AD-8CD0-8D88-EFEF-917F9CDB5A3C}"/>
                  </a:ext>
                </a:extLst>
              </p:cNvPr>
              <p:cNvPicPr/>
              <p:nvPr/>
            </p:nvPicPr>
            <p:blipFill>
              <a:blip r:embed="rId35"/>
              <a:stretch>
                <a:fillRect/>
              </a:stretch>
            </p:blipFill>
            <p:spPr>
              <a:xfrm>
                <a:off x="7083960" y="5490220"/>
                <a:ext cx="78480" cy="46440"/>
              </a:xfrm>
              <a:prstGeom prst="rect">
                <a:avLst/>
              </a:prstGeom>
            </p:spPr>
          </p:pic>
        </mc:Fallback>
      </mc:AlternateContent>
      <p:grpSp>
        <p:nvGrpSpPr>
          <p:cNvPr id="29" name="Group 28">
            <a:extLst>
              <a:ext uri="{FF2B5EF4-FFF2-40B4-BE49-F238E27FC236}">
                <a16:creationId xmlns:a16="http://schemas.microsoft.com/office/drawing/2014/main" id="{53ACE32D-C43B-BABF-E171-A51C3FAACC42}"/>
              </a:ext>
            </a:extLst>
          </p:cNvPr>
          <p:cNvGrpSpPr/>
          <p:nvPr/>
        </p:nvGrpSpPr>
        <p:grpSpPr>
          <a:xfrm>
            <a:off x="2899320" y="5852380"/>
            <a:ext cx="747360" cy="59760"/>
            <a:chOff x="2899320" y="5852380"/>
            <a:chExt cx="747360" cy="59760"/>
          </a:xfrm>
        </p:grpSpPr>
        <mc:AlternateContent xmlns:mc="http://schemas.openxmlformats.org/markup-compatibility/2006">
          <mc:Choice xmlns:p14="http://schemas.microsoft.com/office/powerpoint/2010/main" Requires="p14">
            <p:contentPart p14:bwMode="auto" r:id="rId36">
              <p14:nvContentPartPr>
                <p14:cNvPr id="27" name="Ink 26">
                  <a:extLst>
                    <a:ext uri="{FF2B5EF4-FFF2-40B4-BE49-F238E27FC236}">
                      <a16:creationId xmlns:a16="http://schemas.microsoft.com/office/drawing/2014/main" id="{21362B98-5474-BC6F-0B99-3F1C47ADAA35}"/>
                    </a:ext>
                  </a:extLst>
                </p14:cNvPr>
                <p14:cNvContentPartPr/>
                <p14:nvPr/>
              </p14:nvContentPartPr>
              <p14:xfrm>
                <a:off x="2899320" y="5852380"/>
                <a:ext cx="2880" cy="4320"/>
              </p14:xfrm>
            </p:contentPart>
          </mc:Choice>
          <mc:Fallback>
            <p:pic>
              <p:nvPicPr>
                <p:cNvPr id="27" name="Ink 26">
                  <a:extLst>
                    <a:ext uri="{FF2B5EF4-FFF2-40B4-BE49-F238E27FC236}">
                      <a16:creationId xmlns:a16="http://schemas.microsoft.com/office/drawing/2014/main" id="{21362B98-5474-BC6F-0B99-3F1C47ADAA35}"/>
                    </a:ext>
                  </a:extLst>
                </p:cNvPr>
                <p:cNvPicPr/>
                <p:nvPr/>
              </p:nvPicPr>
              <p:blipFill>
                <a:blip r:embed="rId37"/>
                <a:stretch>
                  <a:fillRect/>
                </a:stretch>
              </p:blipFill>
              <p:spPr>
                <a:xfrm>
                  <a:off x="2881320" y="5834740"/>
                  <a:ext cx="385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Ink 27">
                  <a:extLst>
                    <a:ext uri="{FF2B5EF4-FFF2-40B4-BE49-F238E27FC236}">
                      <a16:creationId xmlns:a16="http://schemas.microsoft.com/office/drawing/2014/main" id="{31081E3B-3774-EA20-25BB-2FC78D94FEC4}"/>
                    </a:ext>
                  </a:extLst>
                </p14:cNvPr>
                <p14:cNvContentPartPr/>
                <p14:nvPr/>
              </p14:nvContentPartPr>
              <p14:xfrm>
                <a:off x="3640200" y="5907820"/>
                <a:ext cx="6480" cy="4320"/>
              </p14:xfrm>
            </p:contentPart>
          </mc:Choice>
          <mc:Fallback>
            <p:pic>
              <p:nvPicPr>
                <p:cNvPr id="28" name="Ink 27">
                  <a:extLst>
                    <a:ext uri="{FF2B5EF4-FFF2-40B4-BE49-F238E27FC236}">
                      <a16:creationId xmlns:a16="http://schemas.microsoft.com/office/drawing/2014/main" id="{31081E3B-3774-EA20-25BB-2FC78D94FEC4}"/>
                    </a:ext>
                  </a:extLst>
                </p:cNvPr>
                <p:cNvPicPr/>
                <p:nvPr/>
              </p:nvPicPr>
              <p:blipFill>
                <a:blip r:embed="rId39"/>
                <a:stretch>
                  <a:fillRect/>
                </a:stretch>
              </p:blipFill>
              <p:spPr>
                <a:xfrm>
                  <a:off x="3622560" y="5890180"/>
                  <a:ext cx="42120" cy="39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
            <p14:nvContentPartPr>
              <p14:cNvPr id="30" name="Ink 29">
                <a:extLst>
                  <a:ext uri="{FF2B5EF4-FFF2-40B4-BE49-F238E27FC236}">
                    <a16:creationId xmlns:a16="http://schemas.microsoft.com/office/drawing/2014/main" id="{2B671560-A687-B468-BA75-B9CD5DD30436}"/>
                  </a:ext>
                </a:extLst>
              </p14:cNvPr>
              <p14:cNvContentPartPr/>
              <p14:nvPr/>
            </p14:nvContentPartPr>
            <p14:xfrm>
              <a:off x="8629440" y="5986660"/>
              <a:ext cx="50400" cy="5040"/>
            </p14:xfrm>
          </p:contentPart>
        </mc:Choice>
        <mc:Fallback>
          <p:pic>
            <p:nvPicPr>
              <p:cNvPr id="30" name="Ink 29">
                <a:extLst>
                  <a:ext uri="{FF2B5EF4-FFF2-40B4-BE49-F238E27FC236}">
                    <a16:creationId xmlns:a16="http://schemas.microsoft.com/office/drawing/2014/main" id="{2B671560-A687-B468-BA75-B9CD5DD30436}"/>
                  </a:ext>
                </a:extLst>
              </p:cNvPr>
              <p:cNvPicPr/>
              <p:nvPr/>
            </p:nvPicPr>
            <p:blipFill>
              <a:blip r:embed="rId41"/>
              <a:stretch>
                <a:fillRect/>
              </a:stretch>
            </p:blipFill>
            <p:spPr>
              <a:xfrm>
                <a:off x="8611800" y="5969020"/>
                <a:ext cx="860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 name="Ink 30">
                <a:extLst>
                  <a:ext uri="{FF2B5EF4-FFF2-40B4-BE49-F238E27FC236}">
                    <a16:creationId xmlns:a16="http://schemas.microsoft.com/office/drawing/2014/main" id="{FD96E12E-35C7-8B47-4A4D-2D751AA50395}"/>
                  </a:ext>
                </a:extLst>
              </p14:cNvPr>
              <p14:cNvContentPartPr/>
              <p14:nvPr/>
            </p14:nvContentPartPr>
            <p14:xfrm>
              <a:off x="5754120" y="799780"/>
              <a:ext cx="2863440" cy="47160"/>
            </p14:xfrm>
          </p:contentPart>
        </mc:Choice>
        <mc:Fallback>
          <p:pic>
            <p:nvPicPr>
              <p:cNvPr id="31" name="Ink 30">
                <a:extLst>
                  <a:ext uri="{FF2B5EF4-FFF2-40B4-BE49-F238E27FC236}">
                    <a16:creationId xmlns:a16="http://schemas.microsoft.com/office/drawing/2014/main" id="{FD96E12E-35C7-8B47-4A4D-2D751AA50395}"/>
                  </a:ext>
                </a:extLst>
              </p:cNvPr>
              <p:cNvPicPr/>
              <p:nvPr/>
            </p:nvPicPr>
            <p:blipFill>
              <a:blip r:embed="rId43"/>
              <a:stretch>
                <a:fillRect/>
              </a:stretch>
            </p:blipFill>
            <p:spPr>
              <a:xfrm>
                <a:off x="5736480" y="782140"/>
                <a:ext cx="28990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2" name="Ink 31">
                <a:extLst>
                  <a:ext uri="{FF2B5EF4-FFF2-40B4-BE49-F238E27FC236}">
                    <a16:creationId xmlns:a16="http://schemas.microsoft.com/office/drawing/2014/main" id="{F600696D-EA4E-8E99-28BF-1A3016092F8C}"/>
                  </a:ext>
                </a:extLst>
              </p14:cNvPr>
              <p14:cNvContentPartPr/>
              <p14:nvPr/>
            </p14:nvContentPartPr>
            <p14:xfrm>
              <a:off x="358800" y="1142860"/>
              <a:ext cx="1067040" cy="63000"/>
            </p14:xfrm>
          </p:contentPart>
        </mc:Choice>
        <mc:Fallback>
          <p:pic>
            <p:nvPicPr>
              <p:cNvPr id="32" name="Ink 31">
                <a:extLst>
                  <a:ext uri="{FF2B5EF4-FFF2-40B4-BE49-F238E27FC236}">
                    <a16:creationId xmlns:a16="http://schemas.microsoft.com/office/drawing/2014/main" id="{F600696D-EA4E-8E99-28BF-1A3016092F8C}"/>
                  </a:ext>
                </a:extLst>
              </p:cNvPr>
              <p:cNvPicPr/>
              <p:nvPr/>
            </p:nvPicPr>
            <p:blipFill>
              <a:blip r:embed="rId45"/>
              <a:stretch>
                <a:fillRect/>
              </a:stretch>
            </p:blipFill>
            <p:spPr>
              <a:xfrm>
                <a:off x="340800" y="1124860"/>
                <a:ext cx="1102680" cy="98640"/>
              </a:xfrm>
              <a:prstGeom prst="rect">
                <a:avLst/>
              </a:prstGeom>
            </p:spPr>
          </p:pic>
        </mc:Fallback>
      </mc:AlternateContent>
      <p:grpSp>
        <p:nvGrpSpPr>
          <p:cNvPr id="35" name="Group 34">
            <a:extLst>
              <a:ext uri="{FF2B5EF4-FFF2-40B4-BE49-F238E27FC236}">
                <a16:creationId xmlns:a16="http://schemas.microsoft.com/office/drawing/2014/main" id="{5694AAD5-3E56-D715-2534-497662902EC7}"/>
              </a:ext>
            </a:extLst>
          </p:cNvPr>
          <p:cNvGrpSpPr/>
          <p:nvPr/>
        </p:nvGrpSpPr>
        <p:grpSpPr>
          <a:xfrm>
            <a:off x="8923200" y="2474500"/>
            <a:ext cx="586080" cy="3494880"/>
            <a:chOff x="8923200" y="2474500"/>
            <a:chExt cx="586080" cy="3494880"/>
          </a:xfrm>
        </p:grpSpPr>
        <mc:AlternateContent xmlns:mc="http://schemas.openxmlformats.org/markup-compatibility/2006">
          <mc:Choice xmlns:p14="http://schemas.microsoft.com/office/powerpoint/2010/main" Requires="p14">
            <p:contentPart p14:bwMode="auto" r:id="rId46">
              <p14:nvContentPartPr>
                <p14:cNvPr id="33" name="Ink 32">
                  <a:extLst>
                    <a:ext uri="{FF2B5EF4-FFF2-40B4-BE49-F238E27FC236}">
                      <a16:creationId xmlns:a16="http://schemas.microsoft.com/office/drawing/2014/main" id="{E287A117-7A7B-DABE-97A9-91323EF56201}"/>
                    </a:ext>
                  </a:extLst>
                </p14:cNvPr>
                <p14:cNvContentPartPr/>
                <p14:nvPr/>
              </p14:nvContentPartPr>
              <p14:xfrm>
                <a:off x="8923200" y="2679340"/>
                <a:ext cx="586080" cy="3290040"/>
              </p14:xfrm>
            </p:contentPart>
          </mc:Choice>
          <mc:Fallback>
            <p:pic>
              <p:nvPicPr>
                <p:cNvPr id="33" name="Ink 32">
                  <a:extLst>
                    <a:ext uri="{FF2B5EF4-FFF2-40B4-BE49-F238E27FC236}">
                      <a16:creationId xmlns:a16="http://schemas.microsoft.com/office/drawing/2014/main" id="{E287A117-7A7B-DABE-97A9-91323EF56201}"/>
                    </a:ext>
                  </a:extLst>
                </p:cNvPr>
                <p:cNvPicPr/>
                <p:nvPr/>
              </p:nvPicPr>
              <p:blipFill>
                <a:blip r:embed="rId47"/>
                <a:stretch>
                  <a:fillRect/>
                </a:stretch>
              </p:blipFill>
              <p:spPr>
                <a:xfrm>
                  <a:off x="8905560" y="2661700"/>
                  <a:ext cx="621720" cy="3325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4" name="Ink 33">
                  <a:extLst>
                    <a:ext uri="{FF2B5EF4-FFF2-40B4-BE49-F238E27FC236}">
                      <a16:creationId xmlns:a16="http://schemas.microsoft.com/office/drawing/2014/main" id="{50E83F9B-88CF-A3F9-23B9-7A5F1D34FB64}"/>
                    </a:ext>
                  </a:extLst>
                </p14:cNvPr>
                <p14:cNvContentPartPr/>
                <p14:nvPr/>
              </p14:nvContentPartPr>
              <p14:xfrm>
                <a:off x="9123000" y="2474500"/>
                <a:ext cx="313560" cy="212400"/>
              </p14:xfrm>
            </p:contentPart>
          </mc:Choice>
          <mc:Fallback>
            <p:pic>
              <p:nvPicPr>
                <p:cNvPr id="34" name="Ink 33">
                  <a:extLst>
                    <a:ext uri="{FF2B5EF4-FFF2-40B4-BE49-F238E27FC236}">
                      <a16:creationId xmlns:a16="http://schemas.microsoft.com/office/drawing/2014/main" id="{50E83F9B-88CF-A3F9-23B9-7A5F1D34FB64}"/>
                    </a:ext>
                  </a:extLst>
                </p:cNvPr>
                <p:cNvPicPr/>
                <p:nvPr/>
              </p:nvPicPr>
              <p:blipFill>
                <a:blip r:embed="rId49"/>
                <a:stretch>
                  <a:fillRect/>
                </a:stretch>
              </p:blipFill>
              <p:spPr>
                <a:xfrm>
                  <a:off x="9105360" y="2456860"/>
                  <a:ext cx="349200" cy="248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
            <p14:nvContentPartPr>
              <p14:cNvPr id="36" name="Ink 35">
                <a:extLst>
                  <a:ext uri="{FF2B5EF4-FFF2-40B4-BE49-F238E27FC236}">
                    <a16:creationId xmlns:a16="http://schemas.microsoft.com/office/drawing/2014/main" id="{42F25AB3-D979-F1EC-E4F3-AE45E9066899}"/>
                  </a:ext>
                </a:extLst>
              </p14:cNvPr>
              <p14:cNvContentPartPr/>
              <p14:nvPr/>
            </p14:nvContentPartPr>
            <p14:xfrm>
              <a:off x="141360" y="2571340"/>
              <a:ext cx="265680" cy="3646800"/>
            </p14:xfrm>
          </p:contentPart>
        </mc:Choice>
        <mc:Fallback>
          <p:pic>
            <p:nvPicPr>
              <p:cNvPr id="36" name="Ink 35">
                <a:extLst>
                  <a:ext uri="{FF2B5EF4-FFF2-40B4-BE49-F238E27FC236}">
                    <a16:creationId xmlns:a16="http://schemas.microsoft.com/office/drawing/2014/main" id="{42F25AB3-D979-F1EC-E4F3-AE45E9066899}"/>
                  </a:ext>
                </a:extLst>
              </p:cNvPr>
              <p:cNvPicPr/>
              <p:nvPr/>
            </p:nvPicPr>
            <p:blipFill>
              <a:blip r:embed="rId51"/>
              <a:stretch>
                <a:fillRect/>
              </a:stretch>
            </p:blipFill>
            <p:spPr>
              <a:xfrm>
                <a:off x="123360" y="2553340"/>
                <a:ext cx="301320" cy="3682440"/>
              </a:xfrm>
              <a:prstGeom prst="rect">
                <a:avLst/>
              </a:prstGeom>
            </p:spPr>
          </p:pic>
        </mc:Fallback>
      </mc:AlternateContent>
    </p:spTree>
    <p:extLst>
      <p:ext uri="{BB962C8B-B14F-4D97-AF65-F5344CB8AC3E}">
        <p14:creationId xmlns:p14="http://schemas.microsoft.com/office/powerpoint/2010/main" val="3109505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417B542D-693D-FEBB-7C5A-FF1751FDF3B4}"/>
              </a:ext>
            </a:extLst>
          </p:cNvPr>
          <p:cNvPicPr>
            <a:picLocks noChangeAspect="1"/>
          </p:cNvPicPr>
          <p:nvPr/>
        </p:nvPicPr>
        <p:blipFill>
          <a:blip r:embed="rId4"/>
          <a:stretch>
            <a:fillRect/>
          </a:stretch>
        </p:blipFill>
        <p:spPr>
          <a:xfrm>
            <a:off x="421772" y="140660"/>
            <a:ext cx="3947028" cy="5969520"/>
          </a:xfrm>
          <a:prstGeom prst="rect">
            <a:avLst/>
          </a:prstGeom>
        </p:spPr>
      </p:pic>
      <p:sp>
        <p:nvSpPr>
          <p:cNvPr id="5" name="TextBox 4">
            <a:extLst>
              <a:ext uri="{FF2B5EF4-FFF2-40B4-BE49-F238E27FC236}">
                <a16:creationId xmlns:a16="http://schemas.microsoft.com/office/drawing/2014/main" id="{8EF548CD-ABE5-C964-CB5D-F9E760A63845}"/>
              </a:ext>
            </a:extLst>
          </p:cNvPr>
          <p:cNvSpPr txBox="1"/>
          <p:nvPr/>
        </p:nvSpPr>
        <p:spPr>
          <a:xfrm>
            <a:off x="4629150" y="508000"/>
            <a:ext cx="4402306" cy="3600986"/>
          </a:xfrm>
          <a:prstGeom prst="rect">
            <a:avLst/>
          </a:prstGeom>
          <a:noFill/>
        </p:spPr>
        <p:txBody>
          <a:bodyPr wrap="square" rtlCol="0">
            <a:spAutoFit/>
          </a:bodyPr>
          <a:lstStyle/>
          <a:p>
            <a:pPr algn="r"/>
            <a:r>
              <a:rPr lang="en-US">
                <a:solidFill>
                  <a:srgbClr val="00B0F0"/>
                </a:solidFill>
                <a:hlinkClick r:id="rId5">
                  <a:extLst>
                    <a:ext uri="{A12FA001-AC4F-418D-AE19-62706E023703}">
                      <ahyp:hlinkClr xmlns:ahyp="http://schemas.microsoft.com/office/drawing/2018/hyperlinkcolor" val="tx"/>
                    </a:ext>
                  </a:extLst>
                </a:hlinkClick>
              </a:rPr>
              <a:t>www.sefaria.org</a:t>
            </a:r>
            <a:endParaRPr lang="en-US">
              <a:solidFill>
                <a:srgbClr val="00B0F0"/>
              </a:solidFill>
            </a:endParaRPr>
          </a:p>
          <a:p>
            <a:pPr algn="r"/>
            <a:r>
              <a:rPr lang="he-IL" sz="2400">
                <a:solidFill>
                  <a:srgbClr val="FF0000"/>
                </a:solidFill>
                <a:cs typeface="+mj-cs"/>
              </a:rPr>
              <a:t>יט</a:t>
            </a:r>
            <a:r>
              <a:rPr lang="he-IL" sz="2400">
                <a:solidFill>
                  <a:schemeClr val="bg1"/>
                </a:solidFill>
                <a:cs typeface="+mj-cs"/>
              </a:rPr>
              <a:t>  הֲלָא אִם יְתוּבוּן רַשִׁיעַיָא יִתְקְרוֹן עַבְדֵי וְחַיָבַיָא דִנְבִיֵי שְׁלָחִית עֲלֵיהוֹן אֶלָא רַשִׁיעַיָא עֲתִידִין לְאִשְׁתַּלָמָא פּוּרְעֲנוּת חוֹבֵיהוֹן בְּרַם אִם יְתוּבוּן יִתְקְרוֹן עַבְדַיָא דַיָי: </a:t>
            </a:r>
          </a:p>
          <a:p>
            <a:pPr algn="r"/>
            <a:r>
              <a:rPr lang="he-IL" sz="2400">
                <a:solidFill>
                  <a:srgbClr val="FF0000"/>
                </a:solidFill>
                <a:cs typeface="+mj-cs"/>
              </a:rPr>
              <a:t>כ</a:t>
            </a:r>
            <a:r>
              <a:rPr lang="he-IL" sz="2400">
                <a:solidFill>
                  <a:schemeClr val="bg1"/>
                </a:solidFill>
                <a:cs typeface="+mj-cs"/>
              </a:rPr>
              <a:t>  חֲזֵיתוּן סַגִיאָן וְלָא נְטַרְתּוּן אִתְפַּתָּחָא אוּדְנֵיכוּן וְלָא קַבֵּילְתּוּן אוּלְפַן: </a:t>
            </a:r>
          </a:p>
          <a:p>
            <a:pPr algn="r" rtl="0"/>
            <a:r>
              <a:rPr lang="he-IL" sz="2400">
                <a:solidFill>
                  <a:srgbClr val="FF0000"/>
                </a:solidFill>
                <a:cs typeface="+mj-cs"/>
              </a:rPr>
              <a:t>כא</a:t>
            </a:r>
            <a:r>
              <a:rPr lang="he-IL" sz="2400">
                <a:solidFill>
                  <a:schemeClr val="bg1"/>
                </a:solidFill>
                <a:cs typeface="+mj-cs"/>
              </a:rPr>
              <a:t>  יְיָ רָעֵי בְּדִיל לְזַכָּאוּתֵהּ יִשְׂרָאֵל וְרַבֵּי לְעָבְדֵי אוֹרַיְתֵהּ וְיַתְקֵיף יַתְהוֹן:</a:t>
            </a:r>
          </a:p>
          <a:p>
            <a:pPr algn="r"/>
            <a:endParaRPr lang="en-US"/>
          </a:p>
        </p:txBody>
      </p:sp>
      <p:sp>
        <p:nvSpPr>
          <p:cNvPr id="9" name="TextBox 8">
            <a:extLst>
              <a:ext uri="{FF2B5EF4-FFF2-40B4-BE49-F238E27FC236}">
                <a16:creationId xmlns:a16="http://schemas.microsoft.com/office/drawing/2014/main" id="{19196470-61DB-C397-2233-87914FEF334D}"/>
              </a:ext>
            </a:extLst>
          </p:cNvPr>
          <p:cNvSpPr txBox="1"/>
          <p:nvPr/>
        </p:nvSpPr>
        <p:spPr>
          <a:xfrm>
            <a:off x="3181350" y="106735"/>
            <a:ext cx="1088522" cy="369332"/>
          </a:xfrm>
          <a:prstGeom prst="rect">
            <a:avLst/>
          </a:prstGeom>
          <a:noFill/>
        </p:spPr>
        <p:txBody>
          <a:bodyPr wrap="square">
            <a:spAutoFit/>
          </a:bodyPr>
          <a:lstStyle/>
          <a:p>
            <a:pPr algn="r"/>
            <a:r>
              <a:rPr lang="en-US">
                <a:solidFill>
                  <a:srgbClr val="00B0F0"/>
                </a:solidFill>
              </a:rPr>
              <a:t>Logos</a:t>
            </a:r>
          </a:p>
        </p:txBody>
      </p:sp>
      <p:sp>
        <p:nvSpPr>
          <p:cNvPr id="12" name="TextBox 11">
            <a:extLst>
              <a:ext uri="{FF2B5EF4-FFF2-40B4-BE49-F238E27FC236}">
                <a16:creationId xmlns:a16="http://schemas.microsoft.com/office/drawing/2014/main" id="{6A3AF914-3E02-C9B6-54D1-F22CF7562CBC}"/>
              </a:ext>
            </a:extLst>
          </p:cNvPr>
          <p:cNvSpPr txBox="1"/>
          <p:nvPr/>
        </p:nvSpPr>
        <p:spPr>
          <a:xfrm>
            <a:off x="6775450" y="3958245"/>
            <a:ext cx="2256006" cy="461665"/>
          </a:xfrm>
          <a:prstGeom prst="rect">
            <a:avLst/>
          </a:prstGeom>
          <a:noFill/>
        </p:spPr>
        <p:txBody>
          <a:bodyPr wrap="square">
            <a:spAutoFit/>
          </a:bodyPr>
          <a:lstStyle/>
          <a:p>
            <a:pPr algn="r"/>
            <a:r>
              <a:rPr lang="en-US" sz="2400">
                <a:solidFill>
                  <a:srgbClr val="FFFF00"/>
                </a:solidFill>
              </a:rPr>
              <a:t>Isaiah 42:19-21</a:t>
            </a:r>
          </a:p>
        </p:txBody>
      </p:sp>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808BA15A-C2EF-5D84-5911-C1121E311776}"/>
                  </a:ext>
                </a:extLst>
              </p14:cNvPr>
              <p14:cNvContentPartPr/>
              <p14:nvPr/>
            </p14:nvContentPartPr>
            <p14:xfrm>
              <a:off x="7585800" y="3821260"/>
              <a:ext cx="2520" cy="1800"/>
            </p14:xfrm>
          </p:contentPart>
        </mc:Choice>
        <mc:Fallback>
          <p:pic>
            <p:nvPicPr>
              <p:cNvPr id="2" name="Ink 1">
                <a:extLst>
                  <a:ext uri="{FF2B5EF4-FFF2-40B4-BE49-F238E27FC236}">
                    <a16:creationId xmlns:a16="http://schemas.microsoft.com/office/drawing/2014/main" id="{808BA15A-C2EF-5D84-5911-C1121E311776}"/>
                  </a:ext>
                </a:extLst>
              </p:cNvPr>
              <p:cNvPicPr/>
              <p:nvPr/>
            </p:nvPicPr>
            <p:blipFill>
              <a:blip r:embed="rId7"/>
              <a:stretch>
                <a:fillRect/>
              </a:stretch>
            </p:blipFill>
            <p:spPr>
              <a:xfrm>
                <a:off x="7568160" y="3803260"/>
                <a:ext cx="381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 name="Ink 2">
                <a:extLst>
                  <a:ext uri="{FF2B5EF4-FFF2-40B4-BE49-F238E27FC236}">
                    <a16:creationId xmlns:a16="http://schemas.microsoft.com/office/drawing/2014/main" id="{BD4CD4D2-B840-B2E4-59AE-A5F854987F24}"/>
                  </a:ext>
                </a:extLst>
              </p14:cNvPr>
              <p14:cNvContentPartPr/>
              <p14:nvPr/>
            </p14:nvContentPartPr>
            <p14:xfrm>
              <a:off x="7370160" y="3363340"/>
              <a:ext cx="928080" cy="640440"/>
            </p14:xfrm>
          </p:contentPart>
        </mc:Choice>
        <mc:Fallback>
          <p:pic>
            <p:nvPicPr>
              <p:cNvPr id="3" name="Ink 2">
                <a:extLst>
                  <a:ext uri="{FF2B5EF4-FFF2-40B4-BE49-F238E27FC236}">
                    <a16:creationId xmlns:a16="http://schemas.microsoft.com/office/drawing/2014/main" id="{BD4CD4D2-B840-B2E4-59AE-A5F854987F24}"/>
                  </a:ext>
                </a:extLst>
              </p:cNvPr>
              <p:cNvPicPr/>
              <p:nvPr/>
            </p:nvPicPr>
            <p:blipFill>
              <a:blip r:embed="rId9"/>
              <a:stretch>
                <a:fillRect/>
              </a:stretch>
            </p:blipFill>
            <p:spPr>
              <a:xfrm>
                <a:off x="7352520" y="3345700"/>
                <a:ext cx="963720" cy="676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370D048D-2D91-F511-3567-294BE6443A2C}"/>
                  </a:ext>
                </a:extLst>
              </p14:cNvPr>
              <p14:cNvContentPartPr/>
              <p14:nvPr/>
            </p14:nvContentPartPr>
            <p14:xfrm>
              <a:off x="591360" y="5058580"/>
              <a:ext cx="721440" cy="435240"/>
            </p14:xfrm>
          </p:contentPart>
        </mc:Choice>
        <mc:Fallback>
          <p:pic>
            <p:nvPicPr>
              <p:cNvPr id="7" name="Ink 6">
                <a:extLst>
                  <a:ext uri="{FF2B5EF4-FFF2-40B4-BE49-F238E27FC236}">
                    <a16:creationId xmlns:a16="http://schemas.microsoft.com/office/drawing/2014/main" id="{370D048D-2D91-F511-3567-294BE6443A2C}"/>
                  </a:ext>
                </a:extLst>
              </p:cNvPr>
              <p:cNvPicPr/>
              <p:nvPr/>
            </p:nvPicPr>
            <p:blipFill>
              <a:blip r:embed="rId11"/>
              <a:stretch>
                <a:fillRect/>
              </a:stretch>
            </p:blipFill>
            <p:spPr>
              <a:xfrm>
                <a:off x="573720" y="5040940"/>
                <a:ext cx="757080" cy="470880"/>
              </a:xfrm>
              <a:prstGeom prst="rect">
                <a:avLst/>
              </a:prstGeom>
            </p:spPr>
          </p:pic>
        </mc:Fallback>
      </mc:AlternateContent>
    </p:spTree>
    <p:extLst>
      <p:ext uri="{BB962C8B-B14F-4D97-AF65-F5344CB8AC3E}">
        <p14:creationId xmlns:p14="http://schemas.microsoft.com/office/powerpoint/2010/main" val="2379803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47065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D3EFC0C3-FD39-449B-AD90-C042901F23F4}"/>
              </a:ext>
            </a:extLst>
          </p:cNvPr>
          <p:cNvSpPr txBox="1"/>
          <p:nvPr/>
        </p:nvSpPr>
        <p:spPr>
          <a:xfrm>
            <a:off x="222250" y="0"/>
            <a:ext cx="11874500" cy="5932393"/>
          </a:xfrm>
          <a:prstGeom prst="rect">
            <a:avLst/>
          </a:prstGeom>
          <a:noFill/>
        </p:spPr>
        <p:txBody>
          <a:bodyPr wrap="square" rtlCol="0">
            <a:spAutoFit/>
          </a:bodyPr>
          <a:lstStyle/>
          <a:p>
            <a:r>
              <a:rPr lang="en-US" sz="2800" b="1">
                <a:solidFill>
                  <a:srgbClr val="FFC000"/>
                </a:solidFill>
                <a:cs typeface="+mj-cs"/>
              </a:rPr>
              <a:t>Talmud Bavli Tractate Gerim 4:3</a:t>
            </a:r>
          </a:p>
          <a:p>
            <a:r>
              <a:rPr lang="en-US" sz="1850">
                <a:solidFill>
                  <a:srgbClr val="FFC000"/>
                </a:solidFill>
                <a:cs typeface="+mj-cs"/>
              </a:rPr>
              <a:t>Beloved are proselytes [by God], for [Scripture] everywhere uses the same epithets of them as of Israel; [61b] as it is stated, But thou, Israel, My servant, Jacob whom I have chosen. The term ‘love’ is applied to Israel, as it is stated, I have loved you, saith the Lord, </a:t>
            </a:r>
            <a:r>
              <a:rPr lang="en-US" sz="1850">
                <a:solidFill>
                  <a:srgbClr val="00B0F0"/>
                </a:solidFill>
                <a:cs typeface="+mj-cs"/>
              </a:rPr>
              <a:t>*Mal. 1, 2</a:t>
            </a:r>
            <a:r>
              <a:rPr lang="en-US" sz="1850">
                <a:solidFill>
                  <a:srgbClr val="FFC000"/>
                </a:solidFill>
                <a:cs typeface="+mj-cs"/>
              </a:rPr>
              <a:t>. and the term ‘love’ is applied to proselytes, as it is stated, And He loveth the stranger, in giving him food and raiment. *Deut. 10, 18. Israel are called ‘servants’, as it is stated, For unto Me the children of Israel are servants, </a:t>
            </a:r>
            <a:r>
              <a:rPr lang="en-US" sz="1850">
                <a:solidFill>
                  <a:srgbClr val="00B0F0"/>
                </a:solidFill>
                <a:cs typeface="+mj-cs"/>
              </a:rPr>
              <a:t>*Lev. 25, 55</a:t>
            </a:r>
            <a:r>
              <a:rPr lang="en-US" sz="1850">
                <a:solidFill>
                  <a:srgbClr val="FFC000"/>
                </a:solidFill>
                <a:cs typeface="+mj-cs"/>
              </a:rPr>
              <a:t>. omits the quotation. and proselytes are called ‘servants’, as it is stated, To be His servants. </a:t>
            </a:r>
            <a:r>
              <a:rPr lang="en-US" sz="1850">
                <a:solidFill>
                  <a:srgbClr val="00B0F0"/>
                </a:solidFill>
                <a:cs typeface="+mj-cs"/>
              </a:rPr>
              <a:t>*Isa. 56, 6</a:t>
            </a:r>
            <a:r>
              <a:rPr lang="en-US" sz="1850">
                <a:solidFill>
                  <a:srgbClr val="FFC000"/>
                </a:solidFill>
                <a:cs typeface="+mj-cs"/>
              </a:rPr>
              <a:t>. The term ‘acceptable’ is used of Israel, as it is stated, And it shall be always upon his forehead, that they may be accepted before the Lord, </a:t>
            </a:r>
            <a:r>
              <a:rPr lang="en-US" sz="1850">
                <a:solidFill>
                  <a:srgbClr val="00B0F0"/>
                </a:solidFill>
                <a:cs typeface="+mj-cs"/>
              </a:rPr>
              <a:t>*Ex. 28, 38</a:t>
            </a:r>
            <a:r>
              <a:rPr lang="en-US" sz="1850">
                <a:solidFill>
                  <a:srgbClr val="FFC000"/>
                </a:solidFill>
                <a:cs typeface="+mj-cs"/>
              </a:rPr>
              <a:t>. and the term ‘acceptable’ is used of proselytes, as it is stated, Their burnt-offerings and their sacrifices shall be acceptable upon Mine altar. </a:t>
            </a:r>
            <a:r>
              <a:rPr lang="en-US" sz="1850">
                <a:solidFill>
                  <a:srgbClr val="00B0F0"/>
                </a:solidFill>
                <a:cs typeface="+mj-cs"/>
              </a:rPr>
              <a:t>*Isa. 56, 7</a:t>
            </a:r>
            <a:r>
              <a:rPr lang="en-US" sz="1850">
                <a:solidFill>
                  <a:srgbClr val="FFC000"/>
                </a:solidFill>
                <a:cs typeface="+mj-cs"/>
              </a:rPr>
              <a:t>. The term ‘keeping’ is applied to Israel, as it is stated, The Lord is thy keeper, the Lord is thy shade upon thy right hand, </a:t>
            </a:r>
            <a:r>
              <a:rPr lang="en-US" sz="1850">
                <a:solidFill>
                  <a:srgbClr val="00B0F0"/>
                </a:solidFill>
                <a:cs typeface="+mj-cs"/>
              </a:rPr>
              <a:t>*Ps. 121, 5</a:t>
            </a:r>
            <a:r>
              <a:rPr lang="en-US" sz="1850">
                <a:solidFill>
                  <a:srgbClr val="FFC000"/>
                </a:solidFill>
                <a:cs typeface="+mj-cs"/>
              </a:rPr>
              <a:t>. and the term ‘keeping’ is applied to proselytes, as it is stated, The Lord preserveth the strangers. *ibid. CXLVI, 9. The term ‘ministering’ is applied to Israel, as it is stated, But ye shall be named the priests of the Lord, men shall call you the ministers of our God, </a:t>
            </a:r>
            <a:r>
              <a:rPr lang="en-US" sz="1850">
                <a:solidFill>
                  <a:srgbClr val="00B0F0"/>
                </a:solidFill>
                <a:cs typeface="+mj-cs"/>
              </a:rPr>
              <a:t>*Isa. 61, 6</a:t>
            </a:r>
            <a:r>
              <a:rPr lang="en-US" sz="1850">
                <a:solidFill>
                  <a:srgbClr val="FFC000"/>
                </a:solidFill>
                <a:cs typeface="+mj-cs"/>
              </a:rPr>
              <a:t>. and the term ‘ministering’ is applied to proselytes, as it is stated, Also the aliens, that join themselves to the Lord, to minister unto Him. *ibid. LVI, 6. Beloved are proselytes seeing that our father Abraham did not circumcise himself when he was twenty or thirty years of age, but when he was ninety-nine years old; </a:t>
            </a:r>
            <a:r>
              <a:rPr lang="en-US" sz="1850">
                <a:solidFill>
                  <a:srgbClr val="00B0F0"/>
                </a:solidFill>
                <a:cs typeface="+mj-cs"/>
              </a:rPr>
              <a:t>*Cf. Gen. 17, 24</a:t>
            </a:r>
            <a:r>
              <a:rPr lang="en-US" sz="1850">
                <a:solidFill>
                  <a:srgbClr val="FFC000"/>
                </a:solidFill>
                <a:cs typeface="+mj-cs"/>
              </a:rPr>
              <a:t>. since if he had circumcised himself when he was twenty or thirty years old, no Gentile would have become a proselyte when he had passed the age of twenty or thirty. The Holy One, blessed be He, kept putting it off *The verb has fallen out of V. until he had reached ninety-nine years, so as not to close the door in the face of proselytes, [and to allow more days and years so as to increase the reward of those who do His will, as it is stated, The Lord was pleased, for His righteousness’ sake, to make the teaching great and glorious]. </a:t>
            </a:r>
            <a:r>
              <a:rPr lang="en-US" sz="1850">
                <a:solidFill>
                  <a:srgbClr val="00B0F0"/>
                </a:solidFill>
                <a:cs typeface="+mj-cs"/>
              </a:rPr>
              <a:t>*Isa. 42, 21</a:t>
            </a:r>
            <a:r>
              <a:rPr lang="en-US" sz="1850">
                <a:solidFill>
                  <a:srgbClr val="FFC000"/>
                </a:solidFill>
                <a:cs typeface="+mj-cs"/>
              </a:rPr>
              <a:t>. The passage within brackets is added by MS.K. and H.</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E978553-DB6B-5F41-4048-B3C0BDD1F126}"/>
                  </a:ext>
                </a:extLst>
              </p14:cNvPr>
              <p14:cNvContentPartPr/>
              <p14:nvPr/>
            </p14:nvContentPartPr>
            <p14:xfrm>
              <a:off x="395160" y="743980"/>
              <a:ext cx="3137040" cy="92160"/>
            </p14:xfrm>
          </p:contentPart>
        </mc:Choice>
        <mc:Fallback>
          <p:pic>
            <p:nvPicPr>
              <p:cNvPr id="2" name="Ink 1">
                <a:extLst>
                  <a:ext uri="{FF2B5EF4-FFF2-40B4-BE49-F238E27FC236}">
                    <a16:creationId xmlns:a16="http://schemas.microsoft.com/office/drawing/2014/main" id="{1E978553-DB6B-5F41-4048-B3C0BDD1F126}"/>
                  </a:ext>
                </a:extLst>
              </p:cNvPr>
              <p:cNvPicPr/>
              <p:nvPr/>
            </p:nvPicPr>
            <p:blipFill>
              <a:blip r:embed="rId5"/>
              <a:stretch>
                <a:fillRect/>
              </a:stretch>
            </p:blipFill>
            <p:spPr>
              <a:xfrm>
                <a:off x="377160" y="725980"/>
                <a:ext cx="31726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72468A2-1999-A8D2-92F3-2357A33656B4}"/>
                  </a:ext>
                </a:extLst>
              </p14:cNvPr>
              <p14:cNvContentPartPr/>
              <p14:nvPr/>
            </p14:nvContentPartPr>
            <p14:xfrm>
              <a:off x="5681400" y="1035580"/>
              <a:ext cx="12240" cy="2520"/>
            </p14:xfrm>
          </p:contentPart>
        </mc:Choice>
        <mc:Fallback>
          <p:pic>
            <p:nvPicPr>
              <p:cNvPr id="4" name="Ink 3">
                <a:extLst>
                  <a:ext uri="{FF2B5EF4-FFF2-40B4-BE49-F238E27FC236}">
                    <a16:creationId xmlns:a16="http://schemas.microsoft.com/office/drawing/2014/main" id="{572468A2-1999-A8D2-92F3-2357A33656B4}"/>
                  </a:ext>
                </a:extLst>
              </p:cNvPr>
              <p:cNvPicPr/>
              <p:nvPr/>
            </p:nvPicPr>
            <p:blipFill>
              <a:blip r:embed="rId7"/>
              <a:stretch>
                <a:fillRect/>
              </a:stretch>
            </p:blipFill>
            <p:spPr>
              <a:xfrm>
                <a:off x="5663760" y="1017580"/>
                <a:ext cx="478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64A8664E-3DE1-C8B8-2E63-64D560827915}"/>
                  </a:ext>
                </a:extLst>
              </p14:cNvPr>
              <p14:cNvContentPartPr/>
              <p14:nvPr/>
            </p14:nvContentPartPr>
            <p14:xfrm>
              <a:off x="7343160" y="1006060"/>
              <a:ext cx="574200" cy="60840"/>
            </p14:xfrm>
          </p:contentPart>
        </mc:Choice>
        <mc:Fallback>
          <p:pic>
            <p:nvPicPr>
              <p:cNvPr id="5" name="Ink 4">
                <a:extLst>
                  <a:ext uri="{FF2B5EF4-FFF2-40B4-BE49-F238E27FC236}">
                    <a16:creationId xmlns:a16="http://schemas.microsoft.com/office/drawing/2014/main" id="{64A8664E-3DE1-C8B8-2E63-64D560827915}"/>
                  </a:ext>
                </a:extLst>
              </p:cNvPr>
              <p:cNvPicPr/>
              <p:nvPr/>
            </p:nvPicPr>
            <p:blipFill>
              <a:blip r:embed="rId9"/>
              <a:stretch>
                <a:fillRect/>
              </a:stretch>
            </p:blipFill>
            <p:spPr>
              <a:xfrm>
                <a:off x="7325160" y="988420"/>
                <a:ext cx="6098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8612DEED-985E-609E-979D-1B85CE640E5A}"/>
                  </a:ext>
                </a:extLst>
              </p14:cNvPr>
              <p14:cNvContentPartPr/>
              <p14:nvPr/>
            </p14:nvContentPartPr>
            <p14:xfrm>
              <a:off x="9191760" y="1047820"/>
              <a:ext cx="523440" cy="33120"/>
            </p14:xfrm>
          </p:contentPart>
        </mc:Choice>
        <mc:Fallback>
          <p:pic>
            <p:nvPicPr>
              <p:cNvPr id="7" name="Ink 6">
                <a:extLst>
                  <a:ext uri="{FF2B5EF4-FFF2-40B4-BE49-F238E27FC236}">
                    <a16:creationId xmlns:a16="http://schemas.microsoft.com/office/drawing/2014/main" id="{8612DEED-985E-609E-979D-1B85CE640E5A}"/>
                  </a:ext>
                </a:extLst>
              </p:cNvPr>
              <p:cNvPicPr/>
              <p:nvPr/>
            </p:nvPicPr>
            <p:blipFill>
              <a:blip r:embed="rId11"/>
              <a:stretch>
                <a:fillRect/>
              </a:stretch>
            </p:blipFill>
            <p:spPr>
              <a:xfrm>
                <a:off x="9173760" y="1030180"/>
                <a:ext cx="5590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A8BBD572-132F-3F62-5BE1-7BA3C7FB1AB3}"/>
                  </a:ext>
                </a:extLst>
              </p14:cNvPr>
              <p14:cNvContentPartPr/>
              <p14:nvPr/>
            </p14:nvContentPartPr>
            <p14:xfrm>
              <a:off x="5124480" y="1261660"/>
              <a:ext cx="451800" cy="60120"/>
            </p14:xfrm>
          </p:contentPart>
        </mc:Choice>
        <mc:Fallback>
          <p:pic>
            <p:nvPicPr>
              <p:cNvPr id="9" name="Ink 8">
                <a:extLst>
                  <a:ext uri="{FF2B5EF4-FFF2-40B4-BE49-F238E27FC236}">
                    <a16:creationId xmlns:a16="http://schemas.microsoft.com/office/drawing/2014/main" id="{A8BBD572-132F-3F62-5BE1-7BA3C7FB1AB3}"/>
                  </a:ext>
                </a:extLst>
              </p:cNvPr>
              <p:cNvPicPr/>
              <p:nvPr/>
            </p:nvPicPr>
            <p:blipFill>
              <a:blip r:embed="rId13"/>
              <a:stretch>
                <a:fillRect/>
              </a:stretch>
            </p:blipFill>
            <p:spPr>
              <a:xfrm>
                <a:off x="5106840" y="1243660"/>
                <a:ext cx="487440" cy="95760"/>
              </a:xfrm>
              <a:prstGeom prst="rect">
                <a:avLst/>
              </a:prstGeom>
            </p:spPr>
          </p:pic>
        </mc:Fallback>
      </mc:AlternateContent>
      <p:grpSp>
        <p:nvGrpSpPr>
          <p:cNvPr id="13" name="Group 12">
            <a:extLst>
              <a:ext uri="{FF2B5EF4-FFF2-40B4-BE49-F238E27FC236}">
                <a16:creationId xmlns:a16="http://schemas.microsoft.com/office/drawing/2014/main" id="{74072448-E004-B373-22E6-3D4544EDB09A}"/>
              </a:ext>
            </a:extLst>
          </p:cNvPr>
          <p:cNvGrpSpPr/>
          <p:nvPr/>
        </p:nvGrpSpPr>
        <p:grpSpPr>
          <a:xfrm>
            <a:off x="6988200" y="1318540"/>
            <a:ext cx="789120" cy="51480"/>
            <a:chOff x="6988200" y="1318540"/>
            <a:chExt cx="789120" cy="51480"/>
          </a:xfrm>
        </p:grpSpPr>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1B4C3E50-19C7-FB8B-0CC7-038C7A01A112}"/>
                    </a:ext>
                  </a:extLst>
                </p14:cNvPr>
                <p14:cNvContentPartPr/>
                <p14:nvPr/>
              </p14:nvContentPartPr>
              <p14:xfrm>
                <a:off x="6988200" y="1338700"/>
                <a:ext cx="360" cy="1800"/>
              </p14:xfrm>
            </p:contentPart>
          </mc:Choice>
          <mc:Fallback>
            <p:pic>
              <p:nvPicPr>
                <p:cNvPr id="11" name="Ink 10">
                  <a:extLst>
                    <a:ext uri="{FF2B5EF4-FFF2-40B4-BE49-F238E27FC236}">
                      <a16:creationId xmlns:a16="http://schemas.microsoft.com/office/drawing/2014/main" id="{1B4C3E50-19C7-FB8B-0CC7-038C7A01A112}"/>
                    </a:ext>
                  </a:extLst>
                </p:cNvPr>
                <p:cNvPicPr/>
                <p:nvPr/>
              </p:nvPicPr>
              <p:blipFill>
                <a:blip r:embed="rId15"/>
                <a:stretch>
                  <a:fillRect/>
                </a:stretch>
              </p:blipFill>
              <p:spPr>
                <a:xfrm>
                  <a:off x="6970560" y="1320700"/>
                  <a:ext cx="360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B0E60406-7A2E-E85F-97FB-0B0CB65C44A0}"/>
                    </a:ext>
                  </a:extLst>
                </p14:cNvPr>
                <p14:cNvContentPartPr/>
                <p14:nvPr/>
              </p14:nvContentPartPr>
              <p14:xfrm>
                <a:off x="6993600" y="1318540"/>
                <a:ext cx="783720" cy="51480"/>
              </p14:xfrm>
            </p:contentPart>
          </mc:Choice>
          <mc:Fallback>
            <p:pic>
              <p:nvPicPr>
                <p:cNvPr id="12" name="Ink 11">
                  <a:extLst>
                    <a:ext uri="{FF2B5EF4-FFF2-40B4-BE49-F238E27FC236}">
                      <a16:creationId xmlns:a16="http://schemas.microsoft.com/office/drawing/2014/main" id="{B0E60406-7A2E-E85F-97FB-0B0CB65C44A0}"/>
                    </a:ext>
                  </a:extLst>
                </p:cNvPr>
                <p:cNvPicPr/>
                <p:nvPr/>
              </p:nvPicPr>
              <p:blipFill>
                <a:blip r:embed="rId17"/>
                <a:stretch>
                  <a:fillRect/>
                </a:stretch>
              </p:blipFill>
              <p:spPr>
                <a:xfrm>
                  <a:off x="6975600" y="1300900"/>
                  <a:ext cx="819360" cy="87120"/>
                </a:xfrm>
                <a:prstGeom prst="rect">
                  <a:avLst/>
                </a:prstGeom>
              </p:spPr>
            </p:pic>
          </mc:Fallback>
        </mc:AlternateContent>
      </p:grpSp>
      <p:grpSp>
        <p:nvGrpSpPr>
          <p:cNvPr id="16" name="Group 15">
            <a:extLst>
              <a:ext uri="{FF2B5EF4-FFF2-40B4-BE49-F238E27FC236}">
                <a16:creationId xmlns:a16="http://schemas.microsoft.com/office/drawing/2014/main" id="{5EE69027-CCB7-BAEB-3418-2D51BCB8B2B9}"/>
              </a:ext>
            </a:extLst>
          </p:cNvPr>
          <p:cNvGrpSpPr/>
          <p:nvPr/>
        </p:nvGrpSpPr>
        <p:grpSpPr>
          <a:xfrm>
            <a:off x="9502080" y="1316020"/>
            <a:ext cx="2345400" cy="54360"/>
            <a:chOff x="9502080" y="1316020"/>
            <a:chExt cx="2345400" cy="54360"/>
          </a:xfrm>
        </p:grpSpPr>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C37B6579-8033-5A73-424E-6AFF711D5196}"/>
                    </a:ext>
                  </a:extLst>
                </p14:cNvPr>
                <p14:cNvContentPartPr/>
                <p14:nvPr/>
              </p14:nvContentPartPr>
              <p14:xfrm>
                <a:off x="9502080" y="1347340"/>
                <a:ext cx="180000" cy="23040"/>
              </p14:xfrm>
            </p:contentPart>
          </mc:Choice>
          <mc:Fallback>
            <p:pic>
              <p:nvPicPr>
                <p:cNvPr id="14" name="Ink 13">
                  <a:extLst>
                    <a:ext uri="{FF2B5EF4-FFF2-40B4-BE49-F238E27FC236}">
                      <a16:creationId xmlns:a16="http://schemas.microsoft.com/office/drawing/2014/main" id="{C37B6579-8033-5A73-424E-6AFF711D5196}"/>
                    </a:ext>
                  </a:extLst>
                </p:cNvPr>
                <p:cNvPicPr/>
                <p:nvPr/>
              </p:nvPicPr>
              <p:blipFill>
                <a:blip r:embed="rId19"/>
                <a:stretch>
                  <a:fillRect/>
                </a:stretch>
              </p:blipFill>
              <p:spPr>
                <a:xfrm>
                  <a:off x="9484440" y="1329340"/>
                  <a:ext cx="2156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3BB81CF7-9989-9950-30A1-A356A2028F8D}"/>
                    </a:ext>
                  </a:extLst>
                </p14:cNvPr>
                <p14:cNvContentPartPr/>
                <p14:nvPr/>
              </p14:nvContentPartPr>
              <p14:xfrm>
                <a:off x="9713760" y="1316020"/>
                <a:ext cx="2133720" cy="52920"/>
              </p14:xfrm>
            </p:contentPart>
          </mc:Choice>
          <mc:Fallback>
            <p:pic>
              <p:nvPicPr>
                <p:cNvPr id="15" name="Ink 14">
                  <a:extLst>
                    <a:ext uri="{FF2B5EF4-FFF2-40B4-BE49-F238E27FC236}">
                      <a16:creationId xmlns:a16="http://schemas.microsoft.com/office/drawing/2014/main" id="{3BB81CF7-9989-9950-30A1-A356A2028F8D}"/>
                    </a:ext>
                  </a:extLst>
                </p:cNvPr>
                <p:cNvPicPr/>
                <p:nvPr/>
              </p:nvPicPr>
              <p:blipFill>
                <a:blip r:embed="rId21"/>
                <a:stretch>
                  <a:fillRect/>
                </a:stretch>
              </p:blipFill>
              <p:spPr>
                <a:xfrm>
                  <a:off x="9696120" y="1298020"/>
                  <a:ext cx="2169360" cy="88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5443A2CF-0C09-5F68-D987-235F8D17673D}"/>
                  </a:ext>
                </a:extLst>
              </p14:cNvPr>
              <p14:cNvContentPartPr/>
              <p14:nvPr/>
            </p14:nvContentPartPr>
            <p14:xfrm>
              <a:off x="4815960" y="1622020"/>
              <a:ext cx="2105280" cy="73080"/>
            </p14:xfrm>
          </p:contentPart>
        </mc:Choice>
        <mc:Fallback>
          <p:pic>
            <p:nvPicPr>
              <p:cNvPr id="17" name="Ink 16">
                <a:extLst>
                  <a:ext uri="{FF2B5EF4-FFF2-40B4-BE49-F238E27FC236}">
                    <a16:creationId xmlns:a16="http://schemas.microsoft.com/office/drawing/2014/main" id="{5443A2CF-0C09-5F68-D987-235F8D17673D}"/>
                  </a:ext>
                </a:extLst>
              </p:cNvPr>
              <p:cNvPicPr/>
              <p:nvPr/>
            </p:nvPicPr>
            <p:blipFill>
              <a:blip r:embed="rId23"/>
              <a:stretch>
                <a:fillRect/>
              </a:stretch>
            </p:blipFill>
            <p:spPr>
              <a:xfrm>
                <a:off x="4797960" y="1604020"/>
                <a:ext cx="21409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220B4C4A-2F2F-1410-BD44-52F1198B62B4}"/>
                  </a:ext>
                </a:extLst>
              </p14:cNvPr>
              <p14:cNvContentPartPr/>
              <p14:nvPr/>
            </p14:nvContentPartPr>
            <p14:xfrm>
              <a:off x="5307720" y="1860340"/>
              <a:ext cx="2621880" cy="69120"/>
            </p14:xfrm>
          </p:contentPart>
        </mc:Choice>
        <mc:Fallback>
          <p:pic>
            <p:nvPicPr>
              <p:cNvPr id="18" name="Ink 17">
                <a:extLst>
                  <a:ext uri="{FF2B5EF4-FFF2-40B4-BE49-F238E27FC236}">
                    <a16:creationId xmlns:a16="http://schemas.microsoft.com/office/drawing/2014/main" id="{220B4C4A-2F2F-1410-BD44-52F1198B62B4}"/>
                  </a:ext>
                </a:extLst>
              </p:cNvPr>
              <p:cNvPicPr/>
              <p:nvPr/>
            </p:nvPicPr>
            <p:blipFill>
              <a:blip r:embed="rId25"/>
              <a:stretch>
                <a:fillRect/>
              </a:stretch>
            </p:blipFill>
            <p:spPr>
              <a:xfrm>
                <a:off x="5290080" y="1842340"/>
                <a:ext cx="26575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452066D3-E463-C7FE-487D-1C27DFB29690}"/>
                  </a:ext>
                </a:extLst>
              </p14:cNvPr>
              <p14:cNvContentPartPr/>
              <p14:nvPr/>
            </p14:nvContentPartPr>
            <p14:xfrm>
              <a:off x="5381520" y="2456860"/>
              <a:ext cx="974880" cy="30240"/>
            </p14:xfrm>
          </p:contentPart>
        </mc:Choice>
        <mc:Fallback>
          <p:pic>
            <p:nvPicPr>
              <p:cNvPr id="19" name="Ink 18">
                <a:extLst>
                  <a:ext uri="{FF2B5EF4-FFF2-40B4-BE49-F238E27FC236}">
                    <a16:creationId xmlns:a16="http://schemas.microsoft.com/office/drawing/2014/main" id="{452066D3-E463-C7FE-487D-1C27DFB29690}"/>
                  </a:ext>
                </a:extLst>
              </p:cNvPr>
              <p:cNvPicPr/>
              <p:nvPr/>
            </p:nvPicPr>
            <p:blipFill>
              <a:blip r:embed="rId27"/>
              <a:stretch>
                <a:fillRect/>
              </a:stretch>
            </p:blipFill>
            <p:spPr>
              <a:xfrm>
                <a:off x="5363880" y="2439220"/>
                <a:ext cx="10105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0BBC622D-6E34-F6A2-03B5-6BB8B75EBB71}"/>
                  </a:ext>
                </a:extLst>
              </p14:cNvPr>
              <p14:cNvContentPartPr/>
              <p14:nvPr/>
            </p14:nvContentPartPr>
            <p14:xfrm>
              <a:off x="7368720" y="2405740"/>
              <a:ext cx="1091880" cy="41040"/>
            </p14:xfrm>
          </p:contentPart>
        </mc:Choice>
        <mc:Fallback>
          <p:pic>
            <p:nvPicPr>
              <p:cNvPr id="20" name="Ink 19">
                <a:extLst>
                  <a:ext uri="{FF2B5EF4-FFF2-40B4-BE49-F238E27FC236}">
                    <a16:creationId xmlns:a16="http://schemas.microsoft.com/office/drawing/2014/main" id="{0BBC622D-6E34-F6A2-03B5-6BB8B75EBB71}"/>
                  </a:ext>
                </a:extLst>
              </p:cNvPr>
              <p:cNvPicPr/>
              <p:nvPr/>
            </p:nvPicPr>
            <p:blipFill>
              <a:blip r:embed="rId29"/>
              <a:stretch>
                <a:fillRect/>
              </a:stretch>
            </p:blipFill>
            <p:spPr>
              <a:xfrm>
                <a:off x="7351080" y="2388100"/>
                <a:ext cx="11275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BC4D7260-8AB3-7692-C7F1-CDDF31E8E716}"/>
                  </a:ext>
                </a:extLst>
              </p14:cNvPr>
              <p14:cNvContentPartPr/>
              <p14:nvPr/>
            </p14:nvContentPartPr>
            <p14:xfrm>
              <a:off x="7797840" y="2740900"/>
              <a:ext cx="2464920" cy="42840"/>
            </p14:xfrm>
          </p:contentPart>
        </mc:Choice>
        <mc:Fallback>
          <p:pic>
            <p:nvPicPr>
              <p:cNvPr id="21" name="Ink 20">
                <a:extLst>
                  <a:ext uri="{FF2B5EF4-FFF2-40B4-BE49-F238E27FC236}">
                    <a16:creationId xmlns:a16="http://schemas.microsoft.com/office/drawing/2014/main" id="{BC4D7260-8AB3-7692-C7F1-CDDF31E8E716}"/>
                  </a:ext>
                </a:extLst>
              </p:cNvPr>
              <p:cNvPicPr/>
              <p:nvPr/>
            </p:nvPicPr>
            <p:blipFill>
              <a:blip r:embed="rId31"/>
              <a:stretch>
                <a:fillRect/>
              </a:stretch>
            </p:blipFill>
            <p:spPr>
              <a:xfrm>
                <a:off x="7779840" y="2722900"/>
                <a:ext cx="25005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4F87E3A5-64DF-9700-7140-E7BB67E7A626}"/>
                  </a:ext>
                </a:extLst>
              </p14:cNvPr>
              <p14:cNvContentPartPr/>
              <p14:nvPr/>
            </p14:nvContentPartPr>
            <p14:xfrm>
              <a:off x="9170880" y="3013420"/>
              <a:ext cx="1830960" cy="43200"/>
            </p14:xfrm>
          </p:contentPart>
        </mc:Choice>
        <mc:Fallback>
          <p:pic>
            <p:nvPicPr>
              <p:cNvPr id="22" name="Ink 21">
                <a:extLst>
                  <a:ext uri="{FF2B5EF4-FFF2-40B4-BE49-F238E27FC236}">
                    <a16:creationId xmlns:a16="http://schemas.microsoft.com/office/drawing/2014/main" id="{4F87E3A5-64DF-9700-7140-E7BB67E7A626}"/>
                  </a:ext>
                </a:extLst>
              </p:cNvPr>
              <p:cNvPicPr/>
              <p:nvPr/>
            </p:nvPicPr>
            <p:blipFill>
              <a:blip r:embed="rId33"/>
              <a:stretch>
                <a:fillRect/>
              </a:stretch>
            </p:blipFill>
            <p:spPr>
              <a:xfrm>
                <a:off x="9153240" y="2995780"/>
                <a:ext cx="18666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F010B33E-79A7-027B-27E4-2C78D48E0ED4}"/>
                  </a:ext>
                </a:extLst>
              </p14:cNvPr>
              <p14:cNvContentPartPr/>
              <p14:nvPr/>
            </p14:nvContentPartPr>
            <p14:xfrm>
              <a:off x="323880" y="3262900"/>
              <a:ext cx="894960" cy="54000"/>
            </p14:xfrm>
          </p:contentPart>
        </mc:Choice>
        <mc:Fallback>
          <p:pic>
            <p:nvPicPr>
              <p:cNvPr id="23" name="Ink 22">
                <a:extLst>
                  <a:ext uri="{FF2B5EF4-FFF2-40B4-BE49-F238E27FC236}">
                    <a16:creationId xmlns:a16="http://schemas.microsoft.com/office/drawing/2014/main" id="{F010B33E-79A7-027B-27E4-2C78D48E0ED4}"/>
                  </a:ext>
                </a:extLst>
              </p:cNvPr>
              <p:cNvPicPr/>
              <p:nvPr/>
            </p:nvPicPr>
            <p:blipFill>
              <a:blip r:embed="rId35"/>
              <a:stretch>
                <a:fillRect/>
              </a:stretch>
            </p:blipFill>
            <p:spPr>
              <a:xfrm>
                <a:off x="305880" y="3245260"/>
                <a:ext cx="9306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Ink 23">
                <a:extLst>
                  <a:ext uri="{FF2B5EF4-FFF2-40B4-BE49-F238E27FC236}">
                    <a16:creationId xmlns:a16="http://schemas.microsoft.com/office/drawing/2014/main" id="{A6B079C7-F12D-3D82-D6DB-703558156007}"/>
                  </a:ext>
                </a:extLst>
              </p14:cNvPr>
              <p14:cNvContentPartPr/>
              <p14:nvPr/>
            </p14:nvContentPartPr>
            <p14:xfrm>
              <a:off x="8451240" y="3284140"/>
              <a:ext cx="2772720" cy="50040"/>
            </p14:xfrm>
          </p:contentPart>
        </mc:Choice>
        <mc:Fallback>
          <p:pic>
            <p:nvPicPr>
              <p:cNvPr id="24" name="Ink 23">
                <a:extLst>
                  <a:ext uri="{FF2B5EF4-FFF2-40B4-BE49-F238E27FC236}">
                    <a16:creationId xmlns:a16="http://schemas.microsoft.com/office/drawing/2014/main" id="{A6B079C7-F12D-3D82-D6DB-703558156007}"/>
                  </a:ext>
                </a:extLst>
              </p:cNvPr>
              <p:cNvPicPr/>
              <p:nvPr/>
            </p:nvPicPr>
            <p:blipFill>
              <a:blip r:embed="rId37"/>
              <a:stretch>
                <a:fillRect/>
              </a:stretch>
            </p:blipFill>
            <p:spPr>
              <a:xfrm>
                <a:off x="8433240" y="3266500"/>
                <a:ext cx="28083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Ink 24">
                <a:extLst>
                  <a:ext uri="{FF2B5EF4-FFF2-40B4-BE49-F238E27FC236}">
                    <a16:creationId xmlns:a16="http://schemas.microsoft.com/office/drawing/2014/main" id="{5FFE3C05-DAA7-7465-0BB6-605434397949}"/>
                  </a:ext>
                </a:extLst>
              </p14:cNvPr>
              <p14:cNvContentPartPr/>
              <p14:nvPr/>
            </p14:nvContentPartPr>
            <p14:xfrm>
              <a:off x="979440" y="3834940"/>
              <a:ext cx="3195000" cy="40680"/>
            </p14:xfrm>
          </p:contentPart>
        </mc:Choice>
        <mc:Fallback>
          <p:pic>
            <p:nvPicPr>
              <p:cNvPr id="25" name="Ink 24">
                <a:extLst>
                  <a:ext uri="{FF2B5EF4-FFF2-40B4-BE49-F238E27FC236}">
                    <a16:creationId xmlns:a16="http://schemas.microsoft.com/office/drawing/2014/main" id="{5FFE3C05-DAA7-7465-0BB6-605434397949}"/>
                  </a:ext>
                </a:extLst>
              </p:cNvPr>
              <p:cNvPicPr/>
              <p:nvPr/>
            </p:nvPicPr>
            <p:blipFill>
              <a:blip r:embed="rId39"/>
              <a:stretch>
                <a:fillRect/>
              </a:stretch>
            </p:blipFill>
            <p:spPr>
              <a:xfrm>
                <a:off x="961440" y="3817300"/>
                <a:ext cx="32306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Ink 25">
                <a:extLst>
                  <a:ext uri="{FF2B5EF4-FFF2-40B4-BE49-F238E27FC236}">
                    <a16:creationId xmlns:a16="http://schemas.microsoft.com/office/drawing/2014/main" id="{79139F7F-7D6C-8003-7715-0E17C9C07C6C}"/>
                  </a:ext>
                </a:extLst>
              </p14:cNvPr>
              <p14:cNvContentPartPr/>
              <p14:nvPr/>
            </p14:nvContentPartPr>
            <p14:xfrm>
              <a:off x="3754320" y="4711900"/>
              <a:ext cx="3720240" cy="76320"/>
            </p14:xfrm>
          </p:contentPart>
        </mc:Choice>
        <mc:Fallback>
          <p:pic>
            <p:nvPicPr>
              <p:cNvPr id="26" name="Ink 25">
                <a:extLst>
                  <a:ext uri="{FF2B5EF4-FFF2-40B4-BE49-F238E27FC236}">
                    <a16:creationId xmlns:a16="http://schemas.microsoft.com/office/drawing/2014/main" id="{79139F7F-7D6C-8003-7715-0E17C9C07C6C}"/>
                  </a:ext>
                </a:extLst>
              </p:cNvPr>
              <p:cNvPicPr/>
              <p:nvPr/>
            </p:nvPicPr>
            <p:blipFill>
              <a:blip r:embed="rId41"/>
              <a:stretch>
                <a:fillRect/>
              </a:stretch>
            </p:blipFill>
            <p:spPr>
              <a:xfrm>
                <a:off x="3736680" y="4694260"/>
                <a:ext cx="37558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Ink 26">
                <a:extLst>
                  <a:ext uri="{FF2B5EF4-FFF2-40B4-BE49-F238E27FC236}">
                    <a16:creationId xmlns:a16="http://schemas.microsoft.com/office/drawing/2014/main" id="{1A3CD050-9D4C-1A51-6EA7-FB585B18C638}"/>
                  </a:ext>
                </a:extLst>
              </p14:cNvPr>
              <p14:cNvContentPartPr/>
              <p14:nvPr/>
            </p14:nvContentPartPr>
            <p14:xfrm>
              <a:off x="11630040" y="5650780"/>
              <a:ext cx="360" cy="2520"/>
            </p14:xfrm>
          </p:contentPart>
        </mc:Choice>
        <mc:Fallback>
          <p:pic>
            <p:nvPicPr>
              <p:cNvPr id="27" name="Ink 26">
                <a:extLst>
                  <a:ext uri="{FF2B5EF4-FFF2-40B4-BE49-F238E27FC236}">
                    <a16:creationId xmlns:a16="http://schemas.microsoft.com/office/drawing/2014/main" id="{1A3CD050-9D4C-1A51-6EA7-FB585B18C638}"/>
                  </a:ext>
                </a:extLst>
              </p:cNvPr>
              <p:cNvPicPr/>
              <p:nvPr/>
            </p:nvPicPr>
            <p:blipFill>
              <a:blip r:embed="rId43"/>
              <a:stretch>
                <a:fillRect/>
              </a:stretch>
            </p:blipFill>
            <p:spPr>
              <a:xfrm>
                <a:off x="11612400" y="5633140"/>
                <a:ext cx="36000" cy="38160"/>
              </a:xfrm>
              <a:prstGeom prst="rect">
                <a:avLst/>
              </a:prstGeom>
            </p:spPr>
          </p:pic>
        </mc:Fallback>
      </mc:AlternateContent>
    </p:spTree>
    <p:extLst>
      <p:ext uri="{BB962C8B-B14F-4D97-AF65-F5344CB8AC3E}">
        <p14:creationId xmlns:p14="http://schemas.microsoft.com/office/powerpoint/2010/main" val="1291967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47065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57270" y="0"/>
            <a:ext cx="11845830" cy="6278642"/>
          </a:xfrm>
          <a:prstGeom prst="rect">
            <a:avLst/>
          </a:prstGeom>
          <a:noFill/>
        </p:spPr>
        <p:txBody>
          <a:bodyPr wrap="square" rtlCol="0">
            <a:spAutoFit/>
          </a:bodyPr>
          <a:lstStyle/>
          <a:p>
            <a:r>
              <a:rPr lang="en-US" sz="2800" b="1">
                <a:solidFill>
                  <a:srgbClr val="FFC000"/>
                </a:solidFill>
                <a:cs typeface="+mj-cs"/>
              </a:rPr>
              <a:t>Talmud Bavli Tractate Gerim 4:3 continued…</a:t>
            </a:r>
          </a:p>
          <a:p>
            <a:r>
              <a:rPr lang="en-US" sz="2200">
                <a:solidFill>
                  <a:srgbClr val="FFC000"/>
                </a:solidFill>
                <a:cs typeface="+mj-cs"/>
              </a:rPr>
              <a:t>Our father Abraham called himself a ger, as it is stated, I am a stranger [ger] and a sojourner with you. </a:t>
            </a:r>
            <a:r>
              <a:rPr lang="en-US" sz="2200">
                <a:solidFill>
                  <a:srgbClr val="00B0F0"/>
                </a:solidFill>
                <a:cs typeface="+mj-cs"/>
              </a:rPr>
              <a:t>*Gen. 22, 4</a:t>
            </a:r>
            <a:r>
              <a:rPr lang="en-US" sz="2200">
                <a:solidFill>
                  <a:srgbClr val="FFC000"/>
                </a:solidFill>
                <a:cs typeface="+mj-cs"/>
              </a:rPr>
              <a:t>. Similarly David, king of Israel, called himself a ger, as it is stated, For I am a stranger [ger] with Thee, </a:t>
            </a:r>
            <a:r>
              <a:rPr lang="en-US" sz="2200">
                <a:solidFill>
                  <a:srgbClr val="00B0F0"/>
                </a:solidFill>
                <a:cs typeface="+mj-cs"/>
              </a:rPr>
              <a:t>*Ps. 39, 13</a:t>
            </a:r>
            <a:r>
              <a:rPr lang="en-US" sz="2200">
                <a:solidFill>
                  <a:srgbClr val="FFC000"/>
                </a:solidFill>
                <a:cs typeface="+mj-cs"/>
              </a:rPr>
              <a:t>. and likewise it states, For we are strangers before Thee. </a:t>
            </a:r>
            <a:r>
              <a:rPr lang="en-US" sz="2200">
                <a:solidFill>
                  <a:srgbClr val="00B0F0"/>
                </a:solidFill>
                <a:cs typeface="+mj-cs"/>
              </a:rPr>
              <a:t>*1 Chron. 29, 15</a:t>
            </a:r>
            <a:r>
              <a:rPr lang="en-US" sz="2200">
                <a:solidFill>
                  <a:srgbClr val="FFC000"/>
                </a:solidFill>
                <a:cs typeface="+mj-cs"/>
              </a:rPr>
              <a:t>.</a:t>
            </a:r>
          </a:p>
          <a:p>
            <a:r>
              <a:rPr lang="en-US" sz="2200">
                <a:solidFill>
                  <a:srgbClr val="FFC000"/>
                </a:solidFill>
                <a:cs typeface="+mj-cs"/>
              </a:rPr>
              <a:t>Beloved is the Land of Israel because it makes proselytes fit [to be received]. If a man says in the Land of Israel, ‘I am a proselyte’, he is accepted at once, but outside the Land of Israel he is not accepted unless his witnesses are with him. Beloved is the Land of Israel because it atones for iniquities and transgressions, as it is stated, And the inhabitant shall not say: ‘I am sick’, the people that dwell therein shall be forgiven their iniquity. </a:t>
            </a:r>
            <a:r>
              <a:rPr lang="en-US" sz="2200">
                <a:solidFill>
                  <a:srgbClr val="00B0F0"/>
                </a:solidFill>
                <a:cs typeface="+mj-cs"/>
              </a:rPr>
              <a:t>*Isa. 33, 24</a:t>
            </a:r>
            <a:r>
              <a:rPr lang="en-US" sz="2200">
                <a:solidFill>
                  <a:srgbClr val="FFC000"/>
                </a:solidFill>
                <a:cs typeface="+mj-cs"/>
              </a:rPr>
              <a:t>.</a:t>
            </a:r>
          </a:p>
          <a:p>
            <a:endParaRPr lang="en-US" sz="900">
              <a:solidFill>
                <a:srgbClr val="FFC000"/>
              </a:solidFill>
              <a:cs typeface="+mj-cs"/>
            </a:endParaRPr>
          </a:p>
          <a:p>
            <a:r>
              <a:rPr lang="en-US" sz="2200">
                <a:solidFill>
                  <a:srgbClr val="FFC000"/>
                </a:solidFill>
                <a:cs typeface="+mj-cs"/>
              </a:rPr>
              <a:t>And so you find in the four classes that stand before the Holy One, blessed be He, as it is stated, One shall say: ‘I am the Lord’s’; and another shall call himself by the name of Jacob; and another shall subscribe with his hand unto the Lord, and surname himself by the name of Israel. *ibid. XLIV, 5. One shall say: ‘I am the Lord’s’—this alludes to one who belongs wholly to the Omnipresent and has no admixture of sin. Another shall call himself by the name of Jacob—this alludes to the proselytes of righteousness. *A term to denote the genuine and complete convert. Another shall subscribe with his hand unto the Lord—this alludes to those who repent. And surname himself by the name of Israel—this alludes to those who fear Heaven.</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44BADA8-C7EA-D0F8-6B2B-204C1F22DDCD}"/>
                  </a:ext>
                </a:extLst>
              </p14:cNvPr>
              <p14:cNvContentPartPr/>
              <p14:nvPr/>
            </p14:nvContentPartPr>
            <p14:xfrm>
              <a:off x="4363080" y="818140"/>
              <a:ext cx="542880" cy="90720"/>
            </p14:xfrm>
          </p:contentPart>
        </mc:Choice>
        <mc:Fallback>
          <p:pic>
            <p:nvPicPr>
              <p:cNvPr id="2" name="Ink 1">
                <a:extLst>
                  <a:ext uri="{FF2B5EF4-FFF2-40B4-BE49-F238E27FC236}">
                    <a16:creationId xmlns:a16="http://schemas.microsoft.com/office/drawing/2014/main" id="{444BADA8-C7EA-D0F8-6B2B-204C1F22DDCD}"/>
                  </a:ext>
                </a:extLst>
              </p:cNvPr>
              <p:cNvPicPr/>
              <p:nvPr/>
            </p:nvPicPr>
            <p:blipFill>
              <a:blip r:embed="rId5"/>
              <a:stretch>
                <a:fillRect/>
              </a:stretch>
            </p:blipFill>
            <p:spPr>
              <a:xfrm>
                <a:off x="4345440" y="800500"/>
                <a:ext cx="5785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B18A4715-41AE-A4AC-63BE-8AEA3EAFE1DF}"/>
                  </a:ext>
                </a:extLst>
              </p14:cNvPr>
              <p14:cNvContentPartPr/>
              <p14:nvPr/>
            </p14:nvContentPartPr>
            <p14:xfrm>
              <a:off x="6641160" y="766300"/>
              <a:ext cx="5007960" cy="133560"/>
            </p14:xfrm>
          </p:contentPart>
        </mc:Choice>
        <mc:Fallback>
          <p:pic>
            <p:nvPicPr>
              <p:cNvPr id="4" name="Ink 3">
                <a:extLst>
                  <a:ext uri="{FF2B5EF4-FFF2-40B4-BE49-F238E27FC236}">
                    <a16:creationId xmlns:a16="http://schemas.microsoft.com/office/drawing/2014/main" id="{B18A4715-41AE-A4AC-63BE-8AEA3EAFE1DF}"/>
                  </a:ext>
                </a:extLst>
              </p:cNvPr>
              <p:cNvPicPr/>
              <p:nvPr/>
            </p:nvPicPr>
            <p:blipFill>
              <a:blip r:embed="rId7"/>
              <a:stretch>
                <a:fillRect/>
              </a:stretch>
            </p:blipFill>
            <p:spPr>
              <a:xfrm>
                <a:off x="6623160" y="748660"/>
                <a:ext cx="50436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4DE36842-CE61-071A-F050-7F093FF15B1D}"/>
                  </a:ext>
                </a:extLst>
              </p14:cNvPr>
              <p14:cNvContentPartPr/>
              <p14:nvPr/>
            </p14:nvContentPartPr>
            <p14:xfrm>
              <a:off x="6727200" y="1160500"/>
              <a:ext cx="469080" cy="30960"/>
            </p14:xfrm>
          </p:contentPart>
        </mc:Choice>
        <mc:Fallback>
          <p:pic>
            <p:nvPicPr>
              <p:cNvPr id="5" name="Ink 4">
                <a:extLst>
                  <a:ext uri="{FF2B5EF4-FFF2-40B4-BE49-F238E27FC236}">
                    <a16:creationId xmlns:a16="http://schemas.microsoft.com/office/drawing/2014/main" id="{4DE36842-CE61-071A-F050-7F093FF15B1D}"/>
                  </a:ext>
                </a:extLst>
              </p:cNvPr>
              <p:cNvPicPr/>
              <p:nvPr/>
            </p:nvPicPr>
            <p:blipFill>
              <a:blip r:embed="rId9"/>
              <a:stretch>
                <a:fillRect/>
              </a:stretch>
            </p:blipFill>
            <p:spPr>
              <a:xfrm>
                <a:off x="6709560" y="1142500"/>
                <a:ext cx="5047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BAE9AC9E-22EB-D794-ABFB-70ABEE40D2DA}"/>
                  </a:ext>
                </a:extLst>
              </p14:cNvPr>
              <p14:cNvContentPartPr/>
              <p14:nvPr/>
            </p14:nvContentPartPr>
            <p14:xfrm>
              <a:off x="9129840" y="1136740"/>
              <a:ext cx="2530800" cy="40680"/>
            </p14:xfrm>
          </p:contentPart>
        </mc:Choice>
        <mc:Fallback>
          <p:pic>
            <p:nvPicPr>
              <p:cNvPr id="7" name="Ink 6">
                <a:extLst>
                  <a:ext uri="{FF2B5EF4-FFF2-40B4-BE49-F238E27FC236}">
                    <a16:creationId xmlns:a16="http://schemas.microsoft.com/office/drawing/2014/main" id="{BAE9AC9E-22EB-D794-ABFB-70ABEE40D2DA}"/>
                  </a:ext>
                </a:extLst>
              </p:cNvPr>
              <p:cNvPicPr/>
              <p:nvPr/>
            </p:nvPicPr>
            <p:blipFill>
              <a:blip r:embed="rId11"/>
              <a:stretch>
                <a:fillRect/>
              </a:stretch>
            </p:blipFill>
            <p:spPr>
              <a:xfrm>
                <a:off x="9111840" y="1118740"/>
                <a:ext cx="25664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F7FDD708-60D8-BAA6-BFB8-4A0F7F3DDF34}"/>
                  </a:ext>
                </a:extLst>
              </p14:cNvPr>
              <p14:cNvContentPartPr/>
              <p14:nvPr/>
            </p14:nvContentPartPr>
            <p14:xfrm>
              <a:off x="444840" y="1463620"/>
              <a:ext cx="713880" cy="26280"/>
            </p14:xfrm>
          </p:contentPart>
        </mc:Choice>
        <mc:Fallback>
          <p:pic>
            <p:nvPicPr>
              <p:cNvPr id="9" name="Ink 8">
                <a:extLst>
                  <a:ext uri="{FF2B5EF4-FFF2-40B4-BE49-F238E27FC236}">
                    <a16:creationId xmlns:a16="http://schemas.microsoft.com/office/drawing/2014/main" id="{F7FDD708-60D8-BAA6-BFB8-4A0F7F3DDF34}"/>
                  </a:ext>
                </a:extLst>
              </p:cNvPr>
              <p:cNvPicPr/>
              <p:nvPr/>
            </p:nvPicPr>
            <p:blipFill>
              <a:blip r:embed="rId13"/>
              <a:stretch>
                <a:fillRect/>
              </a:stretch>
            </p:blipFill>
            <p:spPr>
              <a:xfrm>
                <a:off x="426840" y="1445620"/>
                <a:ext cx="7495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21BB401E-E14C-F4D7-21E2-05AFFE50A28C}"/>
                  </a:ext>
                </a:extLst>
              </p14:cNvPr>
              <p14:cNvContentPartPr/>
              <p14:nvPr/>
            </p14:nvContentPartPr>
            <p14:xfrm>
              <a:off x="5528760" y="1801660"/>
              <a:ext cx="3294360" cy="127440"/>
            </p14:xfrm>
          </p:contentPart>
        </mc:Choice>
        <mc:Fallback>
          <p:pic>
            <p:nvPicPr>
              <p:cNvPr id="11" name="Ink 10">
                <a:extLst>
                  <a:ext uri="{FF2B5EF4-FFF2-40B4-BE49-F238E27FC236}">
                    <a16:creationId xmlns:a16="http://schemas.microsoft.com/office/drawing/2014/main" id="{21BB401E-E14C-F4D7-21E2-05AFFE50A28C}"/>
                  </a:ext>
                </a:extLst>
              </p:cNvPr>
              <p:cNvPicPr/>
              <p:nvPr/>
            </p:nvPicPr>
            <p:blipFill>
              <a:blip r:embed="rId15"/>
              <a:stretch>
                <a:fillRect/>
              </a:stretch>
            </p:blipFill>
            <p:spPr>
              <a:xfrm>
                <a:off x="5510760" y="1784020"/>
                <a:ext cx="3330000" cy="163080"/>
              </a:xfrm>
              <a:prstGeom prst="rect">
                <a:avLst/>
              </a:prstGeom>
            </p:spPr>
          </p:pic>
        </mc:Fallback>
      </mc:AlternateContent>
      <p:grpSp>
        <p:nvGrpSpPr>
          <p:cNvPr id="14" name="Group 13">
            <a:extLst>
              <a:ext uri="{FF2B5EF4-FFF2-40B4-BE49-F238E27FC236}">
                <a16:creationId xmlns:a16="http://schemas.microsoft.com/office/drawing/2014/main" id="{3DCFB29F-D0DB-DCCD-E046-B6CB68944EE2}"/>
              </a:ext>
            </a:extLst>
          </p:cNvPr>
          <p:cNvGrpSpPr/>
          <p:nvPr/>
        </p:nvGrpSpPr>
        <p:grpSpPr>
          <a:xfrm>
            <a:off x="1461480" y="2056540"/>
            <a:ext cx="4347360" cy="196920"/>
            <a:chOff x="1461480" y="2056540"/>
            <a:chExt cx="4347360" cy="196920"/>
          </a:xfrm>
        </p:grpSpPr>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31E84D12-B37B-867E-26EA-DACB5195AD4C}"/>
                    </a:ext>
                  </a:extLst>
                </p14:cNvPr>
                <p14:cNvContentPartPr/>
                <p14:nvPr/>
              </p14:nvContentPartPr>
              <p14:xfrm>
                <a:off x="1461480" y="2154460"/>
                <a:ext cx="1722960" cy="99000"/>
              </p14:xfrm>
            </p:contentPart>
          </mc:Choice>
          <mc:Fallback>
            <p:pic>
              <p:nvPicPr>
                <p:cNvPr id="12" name="Ink 11">
                  <a:extLst>
                    <a:ext uri="{FF2B5EF4-FFF2-40B4-BE49-F238E27FC236}">
                      <a16:creationId xmlns:a16="http://schemas.microsoft.com/office/drawing/2014/main" id="{31E84D12-B37B-867E-26EA-DACB5195AD4C}"/>
                    </a:ext>
                  </a:extLst>
                </p:cNvPr>
                <p:cNvPicPr/>
                <p:nvPr/>
              </p:nvPicPr>
              <p:blipFill>
                <a:blip r:embed="rId17"/>
                <a:stretch>
                  <a:fillRect/>
                </a:stretch>
              </p:blipFill>
              <p:spPr>
                <a:xfrm>
                  <a:off x="1443840" y="2136820"/>
                  <a:ext cx="17586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2D76B421-4A54-8DB1-11B3-9DE03BA93A24}"/>
                    </a:ext>
                  </a:extLst>
                </p14:cNvPr>
                <p14:cNvContentPartPr/>
                <p14:nvPr/>
              </p14:nvContentPartPr>
              <p14:xfrm>
                <a:off x="4121160" y="2056540"/>
                <a:ext cx="1687680" cy="151920"/>
              </p14:xfrm>
            </p:contentPart>
          </mc:Choice>
          <mc:Fallback>
            <p:pic>
              <p:nvPicPr>
                <p:cNvPr id="13" name="Ink 12">
                  <a:extLst>
                    <a:ext uri="{FF2B5EF4-FFF2-40B4-BE49-F238E27FC236}">
                      <a16:creationId xmlns:a16="http://schemas.microsoft.com/office/drawing/2014/main" id="{2D76B421-4A54-8DB1-11B3-9DE03BA93A24}"/>
                    </a:ext>
                  </a:extLst>
                </p:cNvPr>
                <p:cNvPicPr/>
                <p:nvPr/>
              </p:nvPicPr>
              <p:blipFill>
                <a:blip r:embed="rId19"/>
                <a:stretch>
                  <a:fillRect/>
                </a:stretch>
              </p:blipFill>
              <p:spPr>
                <a:xfrm>
                  <a:off x="4103160" y="2038900"/>
                  <a:ext cx="1723320" cy="187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320E37FD-7642-1007-36DB-C271BE40D34C}"/>
                  </a:ext>
                </a:extLst>
              </p14:cNvPr>
              <p14:cNvContentPartPr/>
              <p14:nvPr/>
            </p14:nvContentPartPr>
            <p14:xfrm>
              <a:off x="9993480" y="4961020"/>
              <a:ext cx="1108080" cy="43920"/>
            </p14:xfrm>
          </p:contentPart>
        </mc:Choice>
        <mc:Fallback>
          <p:pic>
            <p:nvPicPr>
              <p:cNvPr id="15" name="Ink 14">
                <a:extLst>
                  <a:ext uri="{FF2B5EF4-FFF2-40B4-BE49-F238E27FC236}">
                    <a16:creationId xmlns:a16="http://schemas.microsoft.com/office/drawing/2014/main" id="{320E37FD-7642-1007-36DB-C271BE40D34C}"/>
                  </a:ext>
                </a:extLst>
              </p:cNvPr>
              <p:cNvPicPr/>
              <p:nvPr/>
            </p:nvPicPr>
            <p:blipFill>
              <a:blip r:embed="rId21"/>
              <a:stretch>
                <a:fillRect/>
              </a:stretch>
            </p:blipFill>
            <p:spPr>
              <a:xfrm>
                <a:off x="9975840" y="4943020"/>
                <a:ext cx="11437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B2814F55-FC2C-92C9-F88D-BE6EB31B53B7}"/>
                  </a:ext>
                </a:extLst>
              </p14:cNvPr>
              <p14:cNvContentPartPr/>
              <p14:nvPr/>
            </p14:nvContentPartPr>
            <p14:xfrm>
              <a:off x="428640" y="5281060"/>
              <a:ext cx="1410480" cy="92520"/>
            </p14:xfrm>
          </p:contentPart>
        </mc:Choice>
        <mc:Fallback>
          <p:pic>
            <p:nvPicPr>
              <p:cNvPr id="16" name="Ink 15">
                <a:extLst>
                  <a:ext uri="{FF2B5EF4-FFF2-40B4-BE49-F238E27FC236}">
                    <a16:creationId xmlns:a16="http://schemas.microsoft.com/office/drawing/2014/main" id="{B2814F55-FC2C-92C9-F88D-BE6EB31B53B7}"/>
                  </a:ext>
                </a:extLst>
              </p:cNvPr>
              <p:cNvPicPr/>
              <p:nvPr/>
            </p:nvPicPr>
            <p:blipFill>
              <a:blip r:embed="rId23"/>
              <a:stretch>
                <a:fillRect/>
              </a:stretch>
            </p:blipFill>
            <p:spPr>
              <a:xfrm>
                <a:off x="411000" y="5263420"/>
                <a:ext cx="1446120" cy="128160"/>
              </a:xfrm>
              <a:prstGeom prst="rect">
                <a:avLst/>
              </a:prstGeom>
            </p:spPr>
          </p:pic>
        </mc:Fallback>
      </mc:AlternateContent>
      <p:grpSp>
        <p:nvGrpSpPr>
          <p:cNvPr id="19" name="Group 18">
            <a:extLst>
              <a:ext uri="{FF2B5EF4-FFF2-40B4-BE49-F238E27FC236}">
                <a16:creationId xmlns:a16="http://schemas.microsoft.com/office/drawing/2014/main" id="{BFAE467E-33C5-27E4-36BA-8AE458745280}"/>
              </a:ext>
            </a:extLst>
          </p:cNvPr>
          <p:cNvGrpSpPr/>
          <p:nvPr/>
        </p:nvGrpSpPr>
        <p:grpSpPr>
          <a:xfrm>
            <a:off x="4450920" y="5562220"/>
            <a:ext cx="1935360" cy="149760"/>
            <a:chOff x="4450920" y="5562220"/>
            <a:chExt cx="1935360" cy="149760"/>
          </a:xfrm>
        </p:grpSpPr>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F9F7EEEF-ED5D-7496-2860-B7D2BEE18D70}"/>
                    </a:ext>
                  </a:extLst>
                </p14:cNvPr>
                <p14:cNvContentPartPr/>
                <p14:nvPr/>
              </p14:nvContentPartPr>
              <p14:xfrm>
                <a:off x="5264160" y="5617660"/>
                <a:ext cx="1122120" cy="94320"/>
              </p14:xfrm>
            </p:contentPart>
          </mc:Choice>
          <mc:Fallback>
            <p:pic>
              <p:nvPicPr>
                <p:cNvPr id="17" name="Ink 16">
                  <a:extLst>
                    <a:ext uri="{FF2B5EF4-FFF2-40B4-BE49-F238E27FC236}">
                      <a16:creationId xmlns:a16="http://schemas.microsoft.com/office/drawing/2014/main" id="{F9F7EEEF-ED5D-7496-2860-B7D2BEE18D70}"/>
                    </a:ext>
                  </a:extLst>
                </p:cNvPr>
                <p:cNvPicPr/>
                <p:nvPr/>
              </p:nvPicPr>
              <p:blipFill>
                <a:blip r:embed="rId25"/>
                <a:stretch>
                  <a:fillRect/>
                </a:stretch>
              </p:blipFill>
              <p:spPr>
                <a:xfrm>
                  <a:off x="5246160" y="5599660"/>
                  <a:ext cx="11577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FAAB1BA1-7E1D-F53C-C482-9C3926E7ED69}"/>
                    </a:ext>
                  </a:extLst>
                </p14:cNvPr>
                <p14:cNvContentPartPr/>
                <p14:nvPr/>
              </p14:nvContentPartPr>
              <p14:xfrm>
                <a:off x="4450920" y="5562220"/>
                <a:ext cx="685440" cy="99360"/>
              </p14:xfrm>
            </p:contentPart>
          </mc:Choice>
          <mc:Fallback>
            <p:pic>
              <p:nvPicPr>
                <p:cNvPr id="18" name="Ink 17">
                  <a:extLst>
                    <a:ext uri="{FF2B5EF4-FFF2-40B4-BE49-F238E27FC236}">
                      <a16:creationId xmlns:a16="http://schemas.microsoft.com/office/drawing/2014/main" id="{FAAB1BA1-7E1D-F53C-C482-9C3926E7ED69}"/>
                    </a:ext>
                  </a:extLst>
                </p:cNvPr>
                <p:cNvPicPr/>
                <p:nvPr/>
              </p:nvPicPr>
              <p:blipFill>
                <a:blip r:embed="rId27"/>
                <a:stretch>
                  <a:fillRect/>
                </a:stretch>
              </p:blipFill>
              <p:spPr>
                <a:xfrm>
                  <a:off x="4432920" y="5544220"/>
                  <a:ext cx="721080" cy="135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F65610D0-F904-7313-F733-56EA13648430}"/>
                  </a:ext>
                </a:extLst>
              </p14:cNvPr>
              <p14:cNvContentPartPr/>
              <p14:nvPr/>
            </p14:nvContentPartPr>
            <p14:xfrm>
              <a:off x="2133240" y="5969380"/>
              <a:ext cx="2163960" cy="79920"/>
            </p14:xfrm>
          </p:contentPart>
        </mc:Choice>
        <mc:Fallback>
          <p:pic>
            <p:nvPicPr>
              <p:cNvPr id="20" name="Ink 19">
                <a:extLst>
                  <a:ext uri="{FF2B5EF4-FFF2-40B4-BE49-F238E27FC236}">
                    <a16:creationId xmlns:a16="http://schemas.microsoft.com/office/drawing/2014/main" id="{F65610D0-F904-7313-F733-56EA13648430}"/>
                  </a:ext>
                </a:extLst>
              </p:cNvPr>
              <p:cNvPicPr/>
              <p:nvPr/>
            </p:nvPicPr>
            <p:blipFill>
              <a:blip r:embed="rId29"/>
              <a:stretch>
                <a:fillRect/>
              </a:stretch>
            </p:blipFill>
            <p:spPr>
              <a:xfrm>
                <a:off x="2115240" y="5951380"/>
                <a:ext cx="2199600" cy="115560"/>
              </a:xfrm>
              <a:prstGeom prst="rect">
                <a:avLst/>
              </a:prstGeom>
            </p:spPr>
          </p:pic>
        </mc:Fallback>
      </mc:AlternateContent>
    </p:spTree>
    <p:extLst>
      <p:ext uri="{BB962C8B-B14F-4D97-AF65-F5344CB8AC3E}">
        <p14:creationId xmlns:p14="http://schemas.microsoft.com/office/powerpoint/2010/main" val="1258165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47065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57270" y="0"/>
            <a:ext cx="11845830" cy="6063198"/>
          </a:xfrm>
          <a:prstGeom prst="rect">
            <a:avLst/>
          </a:prstGeom>
          <a:noFill/>
        </p:spPr>
        <p:txBody>
          <a:bodyPr wrap="square" rtlCol="0">
            <a:spAutoFit/>
          </a:bodyPr>
          <a:lstStyle/>
          <a:p>
            <a:r>
              <a:rPr lang="en-US" sz="2800" b="1">
                <a:solidFill>
                  <a:srgbClr val="FFC000"/>
                </a:solidFill>
                <a:cs typeface="+mj-cs"/>
              </a:rPr>
              <a:t>Akeidat Yitzchak 44:4 Part 2</a:t>
            </a:r>
          </a:p>
          <a:p>
            <a:r>
              <a:rPr lang="en-US" sz="2000">
                <a:solidFill>
                  <a:srgbClr val="FFC000"/>
                </a:solidFill>
                <a:cs typeface="+mj-cs"/>
              </a:rPr>
              <a:t>In considering that the purpose of observing Torah is to acquire the aforementioned level of partnership with the Divine, the question arises whether this is an exclusive objective, or whether one may have other more mundane benefits in mind which accrue to one in the process of fulfilling G-d’s commandments. If the former, the chances are that most people would not be able to take the long term view in order to live a life devoted to the performance of the mitzvot. The argument that mundane side benefits through the observance of mitzvot are not permissible, could be sustained by the following two considerations. 1) The more highly placed a worker or servant, the more lofty are the tasks that he is entrusted to perform. Man, as the most sophisticated creature on earth, would naturally only be concerned with the loftiest endeavours and objectives. 2) If we were to postulate that carrying out G-d’s will would have as its purpose merely human objectives, this would contradict the maxim that the objective is primary. If the prophet Isaiah 44,6, proclaims in the name of G-d </a:t>
            </a:r>
            <a:r>
              <a:rPr lang="en-US" sz="2000">
                <a:solidFill>
                  <a:srgbClr val="00B0F0"/>
                </a:solidFill>
                <a:cs typeface="+mj-cs"/>
              </a:rPr>
              <a:t>"I am first and I am last," </a:t>
            </a:r>
            <a:r>
              <a:rPr lang="en-US" sz="2000">
                <a:solidFill>
                  <a:srgbClr val="FFC000"/>
                </a:solidFill>
                <a:cs typeface="+mj-cs"/>
              </a:rPr>
              <a:t>this clearly implies that the only considerations in all our endeavours must be centred around G-d and His purpose. Antignos, who has said in Avot,1 </a:t>
            </a:r>
            <a:r>
              <a:rPr lang="en-US" sz="2000">
                <a:solidFill>
                  <a:srgbClr val="00B0F0"/>
                </a:solidFill>
                <a:cs typeface="+mj-cs"/>
              </a:rPr>
              <a:t>"do not be like the servant who serves the master for the sake of the reward,"</a:t>
            </a:r>
            <a:r>
              <a:rPr lang="en-US" sz="2000">
                <a:solidFill>
                  <a:srgbClr val="FFC000"/>
                </a:solidFill>
                <a:cs typeface="+mj-cs"/>
              </a:rPr>
              <a:t> surely had this thought in mind. Also the saying of Ben Azzai "the reward for performing one mitzvah is another mitzvah, may be understood in a similar vein. In other words, performance of the commandments is an end in itself, not a means to an end. The Sifrey in Parshat Eykev says "a man might say to himself I'll perform the commandments in order to gain riches, or to acquire the title of Rabbi, or even in order to acquire a share in the hereafter; therefore the Torah says (</a:t>
            </a:r>
            <a:r>
              <a:rPr lang="en-US" sz="2000">
                <a:solidFill>
                  <a:srgbClr val="00B0F0"/>
                </a:solidFill>
                <a:cs typeface="+mj-cs"/>
              </a:rPr>
              <a:t>Deut. 11,13</a:t>
            </a:r>
            <a:r>
              <a:rPr lang="en-US" sz="2000">
                <a:solidFill>
                  <a:srgbClr val="FFC000"/>
                </a:solidFill>
                <a:cs typeface="+mj-cs"/>
              </a:rPr>
              <a:t>) </a:t>
            </a:r>
            <a:r>
              <a:rPr lang="en-US" sz="2000">
                <a:solidFill>
                  <a:srgbClr val="00B0F0"/>
                </a:solidFill>
                <a:cs typeface="+mj-cs"/>
              </a:rPr>
              <a:t>"in order to love the Lord your G-d." </a:t>
            </a:r>
            <a:r>
              <a:rPr lang="en-US" sz="2000">
                <a:solidFill>
                  <a:srgbClr val="FFC000"/>
                </a:solidFill>
                <a:cs typeface="+mj-cs"/>
              </a:rPr>
              <a:t>Your purpose in obeying should be to demonstrate your love for G-d. </a:t>
            </a:r>
            <a:endParaRPr lang="en-US" sz="480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1DD803E-507C-5746-D81A-CA13CD8A6A9B}"/>
                  </a:ext>
                </a:extLst>
              </p14:cNvPr>
              <p14:cNvContentPartPr/>
              <p14:nvPr/>
            </p14:nvContentPartPr>
            <p14:xfrm>
              <a:off x="4007040" y="783220"/>
              <a:ext cx="1335600" cy="82080"/>
            </p14:xfrm>
          </p:contentPart>
        </mc:Choice>
        <mc:Fallback>
          <p:pic>
            <p:nvPicPr>
              <p:cNvPr id="2" name="Ink 1">
                <a:extLst>
                  <a:ext uri="{FF2B5EF4-FFF2-40B4-BE49-F238E27FC236}">
                    <a16:creationId xmlns:a16="http://schemas.microsoft.com/office/drawing/2014/main" id="{31DD803E-507C-5746-D81A-CA13CD8A6A9B}"/>
                  </a:ext>
                </a:extLst>
              </p:cNvPr>
              <p:cNvPicPr/>
              <p:nvPr/>
            </p:nvPicPr>
            <p:blipFill>
              <a:blip r:embed="rId5"/>
              <a:stretch>
                <a:fillRect/>
              </a:stretch>
            </p:blipFill>
            <p:spPr>
              <a:xfrm>
                <a:off x="3989040" y="765220"/>
                <a:ext cx="13712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850FAF4-1887-8291-9C2B-86834A4DEBE4}"/>
                  </a:ext>
                </a:extLst>
              </p14:cNvPr>
              <p14:cNvContentPartPr/>
              <p14:nvPr/>
            </p14:nvContentPartPr>
            <p14:xfrm>
              <a:off x="5664120" y="742180"/>
              <a:ext cx="6167520" cy="108360"/>
            </p14:xfrm>
          </p:contentPart>
        </mc:Choice>
        <mc:Fallback>
          <p:pic>
            <p:nvPicPr>
              <p:cNvPr id="4" name="Ink 3">
                <a:extLst>
                  <a:ext uri="{FF2B5EF4-FFF2-40B4-BE49-F238E27FC236}">
                    <a16:creationId xmlns:a16="http://schemas.microsoft.com/office/drawing/2014/main" id="{1850FAF4-1887-8291-9C2B-86834A4DEBE4}"/>
                  </a:ext>
                </a:extLst>
              </p:cNvPr>
              <p:cNvPicPr/>
              <p:nvPr/>
            </p:nvPicPr>
            <p:blipFill>
              <a:blip r:embed="rId7"/>
              <a:stretch>
                <a:fillRect/>
              </a:stretch>
            </p:blipFill>
            <p:spPr>
              <a:xfrm>
                <a:off x="5646480" y="724180"/>
                <a:ext cx="62031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E9E27707-71AC-EE11-6272-068BF7321F8D}"/>
                  </a:ext>
                </a:extLst>
              </p14:cNvPr>
              <p14:cNvContentPartPr/>
              <p14:nvPr/>
            </p14:nvContentPartPr>
            <p14:xfrm>
              <a:off x="373560" y="1078060"/>
              <a:ext cx="565560" cy="94680"/>
            </p14:xfrm>
          </p:contentPart>
        </mc:Choice>
        <mc:Fallback>
          <p:pic>
            <p:nvPicPr>
              <p:cNvPr id="5" name="Ink 4">
                <a:extLst>
                  <a:ext uri="{FF2B5EF4-FFF2-40B4-BE49-F238E27FC236}">
                    <a16:creationId xmlns:a16="http://schemas.microsoft.com/office/drawing/2014/main" id="{E9E27707-71AC-EE11-6272-068BF7321F8D}"/>
                  </a:ext>
                </a:extLst>
              </p:cNvPr>
              <p:cNvPicPr/>
              <p:nvPr/>
            </p:nvPicPr>
            <p:blipFill>
              <a:blip r:embed="rId9"/>
              <a:stretch>
                <a:fillRect/>
              </a:stretch>
            </p:blipFill>
            <p:spPr>
              <a:xfrm>
                <a:off x="355920" y="1060060"/>
                <a:ext cx="6012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E7DFE699-9CEF-BADA-5849-B80AC01911F0}"/>
                  </a:ext>
                </a:extLst>
              </p14:cNvPr>
              <p14:cNvContentPartPr/>
              <p14:nvPr/>
            </p14:nvContentPartPr>
            <p14:xfrm>
              <a:off x="3422040" y="1990300"/>
              <a:ext cx="8190360" cy="47160"/>
            </p14:xfrm>
          </p:contentPart>
        </mc:Choice>
        <mc:Fallback>
          <p:pic>
            <p:nvPicPr>
              <p:cNvPr id="7" name="Ink 6">
                <a:extLst>
                  <a:ext uri="{FF2B5EF4-FFF2-40B4-BE49-F238E27FC236}">
                    <a16:creationId xmlns:a16="http://schemas.microsoft.com/office/drawing/2014/main" id="{E7DFE699-9CEF-BADA-5849-B80AC01911F0}"/>
                  </a:ext>
                </a:extLst>
              </p:cNvPr>
              <p:cNvPicPr/>
              <p:nvPr/>
            </p:nvPicPr>
            <p:blipFill>
              <a:blip r:embed="rId11"/>
              <a:stretch>
                <a:fillRect/>
              </a:stretch>
            </p:blipFill>
            <p:spPr>
              <a:xfrm>
                <a:off x="3404040" y="1972660"/>
                <a:ext cx="82260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9885D522-FE69-116E-5213-EB4B86748659}"/>
                  </a:ext>
                </a:extLst>
              </p14:cNvPr>
              <p14:cNvContentPartPr/>
              <p14:nvPr/>
            </p14:nvContentPartPr>
            <p14:xfrm>
              <a:off x="454200" y="2280820"/>
              <a:ext cx="1333080" cy="68040"/>
            </p14:xfrm>
          </p:contentPart>
        </mc:Choice>
        <mc:Fallback>
          <p:pic>
            <p:nvPicPr>
              <p:cNvPr id="9" name="Ink 8">
                <a:extLst>
                  <a:ext uri="{FF2B5EF4-FFF2-40B4-BE49-F238E27FC236}">
                    <a16:creationId xmlns:a16="http://schemas.microsoft.com/office/drawing/2014/main" id="{9885D522-FE69-116E-5213-EB4B86748659}"/>
                  </a:ext>
                </a:extLst>
              </p:cNvPr>
              <p:cNvPicPr/>
              <p:nvPr/>
            </p:nvPicPr>
            <p:blipFill>
              <a:blip r:embed="rId13"/>
              <a:stretch>
                <a:fillRect/>
              </a:stretch>
            </p:blipFill>
            <p:spPr>
              <a:xfrm>
                <a:off x="436560" y="2262820"/>
                <a:ext cx="13687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E10A2424-9CE9-6DEF-BE14-767C7A39E1B2}"/>
                  </a:ext>
                </a:extLst>
              </p14:cNvPr>
              <p14:cNvContentPartPr/>
              <p14:nvPr/>
            </p14:nvContentPartPr>
            <p14:xfrm>
              <a:off x="7789920" y="2335180"/>
              <a:ext cx="309600" cy="99720"/>
            </p14:xfrm>
          </p:contentPart>
        </mc:Choice>
        <mc:Fallback>
          <p:pic>
            <p:nvPicPr>
              <p:cNvPr id="11" name="Ink 10">
                <a:extLst>
                  <a:ext uri="{FF2B5EF4-FFF2-40B4-BE49-F238E27FC236}">
                    <a16:creationId xmlns:a16="http://schemas.microsoft.com/office/drawing/2014/main" id="{E10A2424-9CE9-6DEF-BE14-767C7A39E1B2}"/>
                  </a:ext>
                </a:extLst>
              </p:cNvPr>
              <p:cNvPicPr/>
              <p:nvPr/>
            </p:nvPicPr>
            <p:blipFill>
              <a:blip r:embed="rId15"/>
              <a:stretch>
                <a:fillRect/>
              </a:stretch>
            </p:blipFill>
            <p:spPr>
              <a:xfrm>
                <a:off x="7772280" y="2317540"/>
                <a:ext cx="3452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F9D2E321-2C14-2A89-A018-047614DBB2D8}"/>
                  </a:ext>
                </a:extLst>
              </p14:cNvPr>
              <p14:cNvContentPartPr/>
              <p14:nvPr/>
            </p14:nvContentPartPr>
            <p14:xfrm>
              <a:off x="9171960" y="2956540"/>
              <a:ext cx="289440" cy="67320"/>
            </p14:xfrm>
          </p:contentPart>
        </mc:Choice>
        <mc:Fallback>
          <p:pic>
            <p:nvPicPr>
              <p:cNvPr id="12" name="Ink 11">
                <a:extLst>
                  <a:ext uri="{FF2B5EF4-FFF2-40B4-BE49-F238E27FC236}">
                    <a16:creationId xmlns:a16="http://schemas.microsoft.com/office/drawing/2014/main" id="{F9D2E321-2C14-2A89-A018-047614DBB2D8}"/>
                  </a:ext>
                </a:extLst>
              </p:cNvPr>
              <p:cNvPicPr/>
              <p:nvPr/>
            </p:nvPicPr>
            <p:blipFill>
              <a:blip r:embed="rId17"/>
              <a:stretch>
                <a:fillRect/>
              </a:stretch>
            </p:blipFill>
            <p:spPr>
              <a:xfrm>
                <a:off x="9154320" y="2938540"/>
                <a:ext cx="3250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6EE2B9F5-2920-2A60-7C92-4322F3553159}"/>
                  </a:ext>
                </a:extLst>
              </p14:cNvPr>
              <p14:cNvContentPartPr/>
              <p14:nvPr/>
            </p14:nvContentPartPr>
            <p14:xfrm>
              <a:off x="841920" y="3788500"/>
              <a:ext cx="57240" cy="20520"/>
            </p14:xfrm>
          </p:contentPart>
        </mc:Choice>
        <mc:Fallback>
          <p:pic>
            <p:nvPicPr>
              <p:cNvPr id="13" name="Ink 12">
                <a:extLst>
                  <a:ext uri="{FF2B5EF4-FFF2-40B4-BE49-F238E27FC236}">
                    <a16:creationId xmlns:a16="http://schemas.microsoft.com/office/drawing/2014/main" id="{6EE2B9F5-2920-2A60-7C92-4322F3553159}"/>
                  </a:ext>
                </a:extLst>
              </p:cNvPr>
              <p:cNvPicPr/>
              <p:nvPr/>
            </p:nvPicPr>
            <p:blipFill>
              <a:blip r:embed="rId19"/>
              <a:stretch>
                <a:fillRect/>
              </a:stretch>
            </p:blipFill>
            <p:spPr>
              <a:xfrm>
                <a:off x="824280" y="3770860"/>
                <a:ext cx="928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AC6EE9D5-E0F1-F808-50F6-23F921F13B26}"/>
                  </a:ext>
                </a:extLst>
              </p14:cNvPr>
              <p14:cNvContentPartPr/>
              <p14:nvPr/>
            </p14:nvContentPartPr>
            <p14:xfrm>
              <a:off x="3580800" y="3757900"/>
              <a:ext cx="7595640" cy="105480"/>
            </p14:xfrm>
          </p:contentPart>
        </mc:Choice>
        <mc:Fallback>
          <p:pic>
            <p:nvPicPr>
              <p:cNvPr id="14" name="Ink 13">
                <a:extLst>
                  <a:ext uri="{FF2B5EF4-FFF2-40B4-BE49-F238E27FC236}">
                    <a16:creationId xmlns:a16="http://schemas.microsoft.com/office/drawing/2014/main" id="{AC6EE9D5-E0F1-F808-50F6-23F921F13B26}"/>
                  </a:ext>
                </a:extLst>
              </p:cNvPr>
              <p:cNvPicPr/>
              <p:nvPr/>
            </p:nvPicPr>
            <p:blipFill>
              <a:blip r:embed="rId21"/>
              <a:stretch>
                <a:fillRect/>
              </a:stretch>
            </p:blipFill>
            <p:spPr>
              <a:xfrm>
                <a:off x="3563160" y="3740260"/>
                <a:ext cx="76312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006A77CB-E22B-02D6-06A5-D773CE1F757D}"/>
                  </a:ext>
                </a:extLst>
              </p14:cNvPr>
              <p14:cNvContentPartPr/>
              <p14:nvPr/>
            </p14:nvContentPartPr>
            <p14:xfrm>
              <a:off x="394440" y="4144180"/>
              <a:ext cx="667080" cy="44640"/>
            </p14:xfrm>
          </p:contentPart>
        </mc:Choice>
        <mc:Fallback>
          <p:pic>
            <p:nvPicPr>
              <p:cNvPr id="15" name="Ink 14">
                <a:extLst>
                  <a:ext uri="{FF2B5EF4-FFF2-40B4-BE49-F238E27FC236}">
                    <a16:creationId xmlns:a16="http://schemas.microsoft.com/office/drawing/2014/main" id="{006A77CB-E22B-02D6-06A5-D773CE1F757D}"/>
                  </a:ext>
                </a:extLst>
              </p:cNvPr>
              <p:cNvPicPr/>
              <p:nvPr/>
            </p:nvPicPr>
            <p:blipFill>
              <a:blip r:embed="rId23"/>
              <a:stretch>
                <a:fillRect/>
              </a:stretch>
            </p:blipFill>
            <p:spPr>
              <a:xfrm>
                <a:off x="376800" y="4126540"/>
                <a:ext cx="702720" cy="80280"/>
              </a:xfrm>
              <a:prstGeom prst="rect">
                <a:avLst/>
              </a:prstGeom>
            </p:spPr>
          </p:pic>
        </mc:Fallback>
      </mc:AlternateContent>
      <p:grpSp>
        <p:nvGrpSpPr>
          <p:cNvPr id="20" name="Group 19">
            <a:extLst>
              <a:ext uri="{FF2B5EF4-FFF2-40B4-BE49-F238E27FC236}">
                <a16:creationId xmlns:a16="http://schemas.microsoft.com/office/drawing/2014/main" id="{FBEDED25-C785-FD2D-B8FA-A6D499EB4673}"/>
              </a:ext>
            </a:extLst>
          </p:cNvPr>
          <p:cNvGrpSpPr/>
          <p:nvPr/>
        </p:nvGrpSpPr>
        <p:grpSpPr>
          <a:xfrm>
            <a:off x="1501800" y="4121860"/>
            <a:ext cx="563040" cy="29880"/>
            <a:chOff x="1501800" y="4121860"/>
            <a:chExt cx="563040" cy="29880"/>
          </a:xfrm>
        </p:grpSpPr>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55540DF8-6A1B-EF2A-AE42-D5613AB86704}"/>
                    </a:ext>
                  </a:extLst>
                </p14:cNvPr>
                <p14:cNvContentPartPr/>
                <p14:nvPr/>
              </p14:nvContentPartPr>
              <p14:xfrm>
                <a:off x="1501800" y="4128340"/>
                <a:ext cx="3600" cy="1800"/>
              </p14:xfrm>
            </p:contentPart>
          </mc:Choice>
          <mc:Fallback>
            <p:pic>
              <p:nvPicPr>
                <p:cNvPr id="16" name="Ink 15">
                  <a:extLst>
                    <a:ext uri="{FF2B5EF4-FFF2-40B4-BE49-F238E27FC236}">
                      <a16:creationId xmlns:a16="http://schemas.microsoft.com/office/drawing/2014/main" id="{55540DF8-6A1B-EF2A-AE42-D5613AB86704}"/>
                    </a:ext>
                  </a:extLst>
                </p:cNvPr>
                <p:cNvPicPr/>
                <p:nvPr/>
              </p:nvPicPr>
              <p:blipFill>
                <a:blip r:embed="rId25"/>
                <a:stretch>
                  <a:fillRect/>
                </a:stretch>
              </p:blipFill>
              <p:spPr>
                <a:xfrm>
                  <a:off x="1483800" y="4110700"/>
                  <a:ext cx="392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10F38E46-2D4E-395A-3038-CE9EE189573F}"/>
                    </a:ext>
                  </a:extLst>
                </p14:cNvPr>
                <p14:cNvContentPartPr/>
                <p14:nvPr/>
              </p14:nvContentPartPr>
              <p14:xfrm>
                <a:off x="1536360" y="4131220"/>
                <a:ext cx="18360" cy="2520"/>
              </p14:xfrm>
            </p:contentPart>
          </mc:Choice>
          <mc:Fallback>
            <p:pic>
              <p:nvPicPr>
                <p:cNvPr id="17" name="Ink 16">
                  <a:extLst>
                    <a:ext uri="{FF2B5EF4-FFF2-40B4-BE49-F238E27FC236}">
                      <a16:creationId xmlns:a16="http://schemas.microsoft.com/office/drawing/2014/main" id="{10F38E46-2D4E-395A-3038-CE9EE189573F}"/>
                    </a:ext>
                  </a:extLst>
                </p:cNvPr>
                <p:cNvPicPr/>
                <p:nvPr/>
              </p:nvPicPr>
              <p:blipFill>
                <a:blip r:embed="rId27"/>
                <a:stretch>
                  <a:fillRect/>
                </a:stretch>
              </p:blipFill>
              <p:spPr>
                <a:xfrm>
                  <a:off x="1518360" y="4113220"/>
                  <a:ext cx="540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EA595B36-ECC9-624E-6ED3-9A8833BD7279}"/>
                    </a:ext>
                  </a:extLst>
                </p14:cNvPr>
                <p14:cNvContentPartPr/>
                <p14:nvPr/>
              </p14:nvContentPartPr>
              <p14:xfrm>
                <a:off x="1844160" y="4123660"/>
                <a:ext cx="218160" cy="28080"/>
              </p14:xfrm>
            </p:contentPart>
          </mc:Choice>
          <mc:Fallback>
            <p:pic>
              <p:nvPicPr>
                <p:cNvPr id="18" name="Ink 17">
                  <a:extLst>
                    <a:ext uri="{FF2B5EF4-FFF2-40B4-BE49-F238E27FC236}">
                      <a16:creationId xmlns:a16="http://schemas.microsoft.com/office/drawing/2014/main" id="{EA595B36-ECC9-624E-6ED3-9A8833BD7279}"/>
                    </a:ext>
                  </a:extLst>
                </p:cNvPr>
                <p:cNvPicPr/>
                <p:nvPr/>
              </p:nvPicPr>
              <p:blipFill>
                <a:blip r:embed="rId29"/>
                <a:stretch>
                  <a:fillRect/>
                </a:stretch>
              </p:blipFill>
              <p:spPr>
                <a:xfrm>
                  <a:off x="1826520" y="4106020"/>
                  <a:ext cx="2538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D70A27F6-D9C3-B4F9-83C1-F17417610894}"/>
                    </a:ext>
                  </a:extLst>
                </p14:cNvPr>
                <p14:cNvContentPartPr/>
                <p14:nvPr/>
              </p14:nvContentPartPr>
              <p14:xfrm>
                <a:off x="1524840" y="4121860"/>
                <a:ext cx="540000" cy="20880"/>
              </p14:xfrm>
            </p:contentPart>
          </mc:Choice>
          <mc:Fallback>
            <p:pic>
              <p:nvPicPr>
                <p:cNvPr id="19" name="Ink 18">
                  <a:extLst>
                    <a:ext uri="{FF2B5EF4-FFF2-40B4-BE49-F238E27FC236}">
                      <a16:creationId xmlns:a16="http://schemas.microsoft.com/office/drawing/2014/main" id="{D70A27F6-D9C3-B4F9-83C1-F17417610894}"/>
                    </a:ext>
                  </a:extLst>
                </p:cNvPr>
                <p:cNvPicPr/>
                <p:nvPr/>
              </p:nvPicPr>
              <p:blipFill>
                <a:blip r:embed="rId31"/>
                <a:stretch>
                  <a:fillRect/>
                </a:stretch>
              </p:blipFill>
              <p:spPr>
                <a:xfrm>
                  <a:off x="1507200" y="4104220"/>
                  <a:ext cx="575640" cy="56520"/>
                </a:xfrm>
                <a:prstGeom prst="rect">
                  <a:avLst/>
                </a:prstGeom>
              </p:spPr>
            </p:pic>
          </mc:Fallback>
        </mc:AlternateContent>
      </p:grpSp>
      <p:grpSp>
        <p:nvGrpSpPr>
          <p:cNvPr id="24" name="Group 23">
            <a:extLst>
              <a:ext uri="{FF2B5EF4-FFF2-40B4-BE49-F238E27FC236}">
                <a16:creationId xmlns:a16="http://schemas.microsoft.com/office/drawing/2014/main" id="{E11DF3D1-73A6-C400-95BD-9217905A596E}"/>
              </a:ext>
            </a:extLst>
          </p:cNvPr>
          <p:cNvGrpSpPr/>
          <p:nvPr/>
        </p:nvGrpSpPr>
        <p:grpSpPr>
          <a:xfrm>
            <a:off x="5044560" y="4126540"/>
            <a:ext cx="6448680" cy="37800"/>
            <a:chOff x="5044560" y="4126540"/>
            <a:chExt cx="6448680" cy="37800"/>
          </a:xfrm>
        </p:grpSpPr>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835E364A-274D-9863-0A9D-3FC72A05922F}"/>
                    </a:ext>
                  </a:extLst>
                </p14:cNvPr>
                <p14:cNvContentPartPr/>
                <p14:nvPr/>
              </p14:nvContentPartPr>
              <p14:xfrm>
                <a:off x="5044560" y="4132300"/>
                <a:ext cx="7560" cy="3600"/>
              </p14:xfrm>
            </p:contentPart>
          </mc:Choice>
          <mc:Fallback>
            <p:pic>
              <p:nvPicPr>
                <p:cNvPr id="21" name="Ink 20">
                  <a:extLst>
                    <a:ext uri="{FF2B5EF4-FFF2-40B4-BE49-F238E27FC236}">
                      <a16:creationId xmlns:a16="http://schemas.microsoft.com/office/drawing/2014/main" id="{835E364A-274D-9863-0A9D-3FC72A05922F}"/>
                    </a:ext>
                  </a:extLst>
                </p:cNvPr>
                <p:cNvPicPr/>
                <p:nvPr/>
              </p:nvPicPr>
              <p:blipFill>
                <a:blip r:embed="rId33"/>
                <a:stretch>
                  <a:fillRect/>
                </a:stretch>
              </p:blipFill>
              <p:spPr>
                <a:xfrm>
                  <a:off x="5026560" y="4114660"/>
                  <a:ext cx="432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3B2B5185-20C4-F58E-7F25-9B0F83337594}"/>
                    </a:ext>
                  </a:extLst>
                </p14:cNvPr>
                <p14:cNvContentPartPr/>
                <p14:nvPr/>
              </p14:nvContentPartPr>
              <p14:xfrm>
                <a:off x="5079120" y="4126540"/>
                <a:ext cx="6414120" cy="37800"/>
              </p14:xfrm>
            </p:contentPart>
          </mc:Choice>
          <mc:Fallback>
            <p:pic>
              <p:nvPicPr>
                <p:cNvPr id="22" name="Ink 21">
                  <a:extLst>
                    <a:ext uri="{FF2B5EF4-FFF2-40B4-BE49-F238E27FC236}">
                      <a16:creationId xmlns:a16="http://schemas.microsoft.com/office/drawing/2014/main" id="{3B2B5185-20C4-F58E-7F25-9B0F83337594}"/>
                    </a:ext>
                  </a:extLst>
                </p:cNvPr>
                <p:cNvPicPr/>
                <p:nvPr/>
              </p:nvPicPr>
              <p:blipFill>
                <a:blip r:embed="rId35"/>
                <a:stretch>
                  <a:fillRect/>
                </a:stretch>
              </p:blipFill>
              <p:spPr>
                <a:xfrm>
                  <a:off x="5061480" y="4108540"/>
                  <a:ext cx="6449760" cy="73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ED4F76E5-6B1D-837C-929E-4411C5DF29C7}"/>
                  </a:ext>
                </a:extLst>
              </p14:cNvPr>
              <p14:cNvContentPartPr/>
              <p14:nvPr/>
            </p14:nvContentPartPr>
            <p14:xfrm>
              <a:off x="396600" y="4350460"/>
              <a:ext cx="609120" cy="179640"/>
            </p14:xfrm>
          </p:contentPart>
        </mc:Choice>
        <mc:Fallback>
          <p:pic>
            <p:nvPicPr>
              <p:cNvPr id="23" name="Ink 22">
                <a:extLst>
                  <a:ext uri="{FF2B5EF4-FFF2-40B4-BE49-F238E27FC236}">
                    <a16:creationId xmlns:a16="http://schemas.microsoft.com/office/drawing/2014/main" id="{ED4F76E5-6B1D-837C-929E-4411C5DF29C7}"/>
                  </a:ext>
                </a:extLst>
              </p:cNvPr>
              <p:cNvPicPr/>
              <p:nvPr/>
            </p:nvPicPr>
            <p:blipFill>
              <a:blip r:embed="rId37"/>
              <a:stretch>
                <a:fillRect/>
              </a:stretch>
            </p:blipFill>
            <p:spPr>
              <a:xfrm>
                <a:off x="378960" y="4332820"/>
                <a:ext cx="6447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Ink 24">
                <a:extLst>
                  <a:ext uri="{FF2B5EF4-FFF2-40B4-BE49-F238E27FC236}">
                    <a16:creationId xmlns:a16="http://schemas.microsoft.com/office/drawing/2014/main" id="{3F814D9F-F7DD-EF94-6B4A-0A12708BD6B4}"/>
                  </a:ext>
                </a:extLst>
              </p14:cNvPr>
              <p14:cNvContentPartPr/>
              <p14:nvPr/>
            </p14:nvContentPartPr>
            <p14:xfrm>
              <a:off x="1204440" y="5146780"/>
              <a:ext cx="12960" cy="9000"/>
            </p14:xfrm>
          </p:contentPart>
        </mc:Choice>
        <mc:Fallback>
          <p:pic>
            <p:nvPicPr>
              <p:cNvPr id="25" name="Ink 24">
                <a:extLst>
                  <a:ext uri="{FF2B5EF4-FFF2-40B4-BE49-F238E27FC236}">
                    <a16:creationId xmlns:a16="http://schemas.microsoft.com/office/drawing/2014/main" id="{3F814D9F-F7DD-EF94-6B4A-0A12708BD6B4}"/>
                  </a:ext>
                </a:extLst>
              </p:cNvPr>
              <p:cNvPicPr/>
              <p:nvPr/>
            </p:nvPicPr>
            <p:blipFill>
              <a:blip r:embed="rId39"/>
              <a:stretch>
                <a:fillRect/>
              </a:stretch>
            </p:blipFill>
            <p:spPr>
              <a:xfrm>
                <a:off x="1186800" y="5128780"/>
                <a:ext cx="486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Ink 25">
                <a:extLst>
                  <a:ext uri="{FF2B5EF4-FFF2-40B4-BE49-F238E27FC236}">
                    <a16:creationId xmlns:a16="http://schemas.microsoft.com/office/drawing/2014/main" id="{3EDF84B8-8546-CC6E-19B0-45BC566ABF4C}"/>
                  </a:ext>
                </a:extLst>
              </p14:cNvPr>
              <p14:cNvContentPartPr/>
              <p14:nvPr/>
            </p14:nvContentPartPr>
            <p14:xfrm>
              <a:off x="1581360" y="4726300"/>
              <a:ext cx="2521440" cy="438120"/>
            </p14:xfrm>
          </p:contentPart>
        </mc:Choice>
        <mc:Fallback>
          <p:pic>
            <p:nvPicPr>
              <p:cNvPr id="26" name="Ink 25">
                <a:extLst>
                  <a:ext uri="{FF2B5EF4-FFF2-40B4-BE49-F238E27FC236}">
                    <a16:creationId xmlns:a16="http://schemas.microsoft.com/office/drawing/2014/main" id="{3EDF84B8-8546-CC6E-19B0-45BC566ABF4C}"/>
                  </a:ext>
                </a:extLst>
              </p:cNvPr>
              <p:cNvPicPr/>
              <p:nvPr/>
            </p:nvPicPr>
            <p:blipFill>
              <a:blip r:embed="rId41"/>
              <a:stretch>
                <a:fillRect/>
              </a:stretch>
            </p:blipFill>
            <p:spPr>
              <a:xfrm>
                <a:off x="1563720" y="4708660"/>
                <a:ext cx="2557080" cy="473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Ink 26">
                <a:extLst>
                  <a:ext uri="{FF2B5EF4-FFF2-40B4-BE49-F238E27FC236}">
                    <a16:creationId xmlns:a16="http://schemas.microsoft.com/office/drawing/2014/main" id="{E6208A08-FE27-5625-2A2A-43E0C422F86F}"/>
                  </a:ext>
                </a:extLst>
              </p14:cNvPr>
              <p14:cNvContentPartPr/>
              <p14:nvPr/>
            </p14:nvContentPartPr>
            <p14:xfrm>
              <a:off x="427920" y="5679220"/>
              <a:ext cx="745560" cy="56880"/>
            </p14:xfrm>
          </p:contentPart>
        </mc:Choice>
        <mc:Fallback>
          <p:pic>
            <p:nvPicPr>
              <p:cNvPr id="27" name="Ink 26">
                <a:extLst>
                  <a:ext uri="{FF2B5EF4-FFF2-40B4-BE49-F238E27FC236}">
                    <a16:creationId xmlns:a16="http://schemas.microsoft.com/office/drawing/2014/main" id="{E6208A08-FE27-5625-2A2A-43E0C422F86F}"/>
                  </a:ext>
                </a:extLst>
              </p:cNvPr>
              <p:cNvPicPr/>
              <p:nvPr/>
            </p:nvPicPr>
            <p:blipFill>
              <a:blip r:embed="rId43"/>
              <a:stretch>
                <a:fillRect/>
              </a:stretch>
            </p:blipFill>
            <p:spPr>
              <a:xfrm>
                <a:off x="409920" y="5661580"/>
                <a:ext cx="7812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Ink 27">
                <a:extLst>
                  <a:ext uri="{FF2B5EF4-FFF2-40B4-BE49-F238E27FC236}">
                    <a16:creationId xmlns:a16="http://schemas.microsoft.com/office/drawing/2014/main" id="{839128EA-D2CC-69CA-434E-269C74867E85}"/>
                  </a:ext>
                </a:extLst>
              </p14:cNvPr>
              <p14:cNvContentPartPr/>
              <p14:nvPr/>
            </p14:nvContentPartPr>
            <p14:xfrm>
              <a:off x="7499040" y="4998460"/>
              <a:ext cx="4039920" cy="146520"/>
            </p14:xfrm>
          </p:contentPart>
        </mc:Choice>
        <mc:Fallback>
          <p:pic>
            <p:nvPicPr>
              <p:cNvPr id="28" name="Ink 27">
                <a:extLst>
                  <a:ext uri="{FF2B5EF4-FFF2-40B4-BE49-F238E27FC236}">
                    <a16:creationId xmlns:a16="http://schemas.microsoft.com/office/drawing/2014/main" id="{839128EA-D2CC-69CA-434E-269C74867E85}"/>
                  </a:ext>
                </a:extLst>
              </p:cNvPr>
              <p:cNvPicPr/>
              <p:nvPr/>
            </p:nvPicPr>
            <p:blipFill>
              <a:blip r:embed="rId45"/>
              <a:stretch>
                <a:fillRect/>
              </a:stretch>
            </p:blipFill>
            <p:spPr>
              <a:xfrm>
                <a:off x="7481040" y="4980820"/>
                <a:ext cx="4075560" cy="182160"/>
              </a:xfrm>
              <a:prstGeom prst="rect">
                <a:avLst/>
              </a:prstGeom>
            </p:spPr>
          </p:pic>
        </mc:Fallback>
      </mc:AlternateContent>
      <p:grpSp>
        <p:nvGrpSpPr>
          <p:cNvPr id="31" name="Group 30">
            <a:extLst>
              <a:ext uri="{FF2B5EF4-FFF2-40B4-BE49-F238E27FC236}">
                <a16:creationId xmlns:a16="http://schemas.microsoft.com/office/drawing/2014/main" id="{78D66384-4D29-59BF-70E2-C67F31CA6F29}"/>
              </a:ext>
            </a:extLst>
          </p:cNvPr>
          <p:cNvGrpSpPr/>
          <p:nvPr/>
        </p:nvGrpSpPr>
        <p:grpSpPr>
          <a:xfrm>
            <a:off x="495600" y="5348020"/>
            <a:ext cx="6972480" cy="91440"/>
            <a:chOff x="495600" y="5348020"/>
            <a:chExt cx="6972480" cy="91440"/>
          </a:xfrm>
        </p:grpSpPr>
        <mc:AlternateContent xmlns:mc="http://schemas.openxmlformats.org/markup-compatibility/2006">
          <mc:Choice xmlns:p14="http://schemas.microsoft.com/office/powerpoint/2010/main" Requires="p14">
            <p:contentPart p14:bwMode="auto" r:id="rId46">
              <p14:nvContentPartPr>
                <p14:cNvPr id="29" name="Ink 28">
                  <a:extLst>
                    <a:ext uri="{FF2B5EF4-FFF2-40B4-BE49-F238E27FC236}">
                      <a16:creationId xmlns:a16="http://schemas.microsoft.com/office/drawing/2014/main" id="{E87E3C8E-721C-6782-6727-DA3CC36A3227}"/>
                    </a:ext>
                  </a:extLst>
                </p14:cNvPr>
                <p14:cNvContentPartPr/>
                <p14:nvPr/>
              </p14:nvContentPartPr>
              <p14:xfrm>
                <a:off x="495600" y="5348020"/>
                <a:ext cx="3814200" cy="91440"/>
              </p14:xfrm>
            </p:contentPart>
          </mc:Choice>
          <mc:Fallback>
            <p:pic>
              <p:nvPicPr>
                <p:cNvPr id="29" name="Ink 28">
                  <a:extLst>
                    <a:ext uri="{FF2B5EF4-FFF2-40B4-BE49-F238E27FC236}">
                      <a16:creationId xmlns:a16="http://schemas.microsoft.com/office/drawing/2014/main" id="{E87E3C8E-721C-6782-6727-DA3CC36A3227}"/>
                    </a:ext>
                  </a:extLst>
                </p:cNvPr>
                <p:cNvPicPr/>
                <p:nvPr/>
              </p:nvPicPr>
              <p:blipFill>
                <a:blip r:embed="rId47"/>
                <a:stretch>
                  <a:fillRect/>
                </a:stretch>
              </p:blipFill>
              <p:spPr>
                <a:xfrm>
                  <a:off x="477960" y="5330380"/>
                  <a:ext cx="38498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Ink 29">
                  <a:extLst>
                    <a:ext uri="{FF2B5EF4-FFF2-40B4-BE49-F238E27FC236}">
                      <a16:creationId xmlns:a16="http://schemas.microsoft.com/office/drawing/2014/main" id="{D2C0FA9D-56EF-81DC-5E13-D04E3DD0F327}"/>
                    </a:ext>
                  </a:extLst>
                </p14:cNvPr>
                <p14:cNvContentPartPr/>
                <p14:nvPr/>
              </p14:nvContentPartPr>
              <p14:xfrm>
                <a:off x="4811640" y="5354500"/>
                <a:ext cx="2656440" cy="72720"/>
              </p14:xfrm>
            </p:contentPart>
          </mc:Choice>
          <mc:Fallback>
            <p:pic>
              <p:nvPicPr>
                <p:cNvPr id="30" name="Ink 29">
                  <a:extLst>
                    <a:ext uri="{FF2B5EF4-FFF2-40B4-BE49-F238E27FC236}">
                      <a16:creationId xmlns:a16="http://schemas.microsoft.com/office/drawing/2014/main" id="{D2C0FA9D-56EF-81DC-5E13-D04E3DD0F327}"/>
                    </a:ext>
                  </a:extLst>
                </p:cNvPr>
                <p:cNvPicPr/>
                <p:nvPr/>
              </p:nvPicPr>
              <p:blipFill>
                <a:blip r:embed="rId49"/>
                <a:stretch>
                  <a:fillRect/>
                </a:stretch>
              </p:blipFill>
              <p:spPr>
                <a:xfrm>
                  <a:off x="4793640" y="5336860"/>
                  <a:ext cx="2692080" cy="108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
            <p14:nvContentPartPr>
              <p14:cNvPr id="32" name="Ink 31">
                <a:extLst>
                  <a:ext uri="{FF2B5EF4-FFF2-40B4-BE49-F238E27FC236}">
                    <a16:creationId xmlns:a16="http://schemas.microsoft.com/office/drawing/2014/main" id="{6D76B7DC-354E-5BC4-AD33-662B9C498FD2}"/>
                  </a:ext>
                </a:extLst>
              </p14:cNvPr>
              <p14:cNvContentPartPr/>
              <p14:nvPr/>
            </p14:nvContentPartPr>
            <p14:xfrm>
              <a:off x="7786320" y="5345500"/>
              <a:ext cx="3942720" cy="109800"/>
            </p14:xfrm>
          </p:contentPart>
        </mc:Choice>
        <mc:Fallback>
          <p:pic>
            <p:nvPicPr>
              <p:cNvPr id="32" name="Ink 31">
                <a:extLst>
                  <a:ext uri="{FF2B5EF4-FFF2-40B4-BE49-F238E27FC236}">
                    <a16:creationId xmlns:a16="http://schemas.microsoft.com/office/drawing/2014/main" id="{6D76B7DC-354E-5BC4-AD33-662B9C498FD2}"/>
                  </a:ext>
                </a:extLst>
              </p:cNvPr>
              <p:cNvPicPr/>
              <p:nvPr/>
            </p:nvPicPr>
            <p:blipFill>
              <a:blip r:embed="rId51"/>
              <a:stretch>
                <a:fillRect/>
              </a:stretch>
            </p:blipFill>
            <p:spPr>
              <a:xfrm>
                <a:off x="7768320" y="5327860"/>
                <a:ext cx="39783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Ink 32">
                <a:extLst>
                  <a:ext uri="{FF2B5EF4-FFF2-40B4-BE49-F238E27FC236}">
                    <a16:creationId xmlns:a16="http://schemas.microsoft.com/office/drawing/2014/main" id="{B9989C5C-3159-8345-B86D-6AD901E615E5}"/>
                  </a:ext>
                </a:extLst>
              </p14:cNvPr>
              <p14:cNvContentPartPr/>
              <p14:nvPr/>
            </p14:nvContentPartPr>
            <p14:xfrm>
              <a:off x="2307840" y="5960020"/>
              <a:ext cx="37080" cy="19800"/>
            </p14:xfrm>
          </p:contentPart>
        </mc:Choice>
        <mc:Fallback>
          <p:pic>
            <p:nvPicPr>
              <p:cNvPr id="33" name="Ink 32">
                <a:extLst>
                  <a:ext uri="{FF2B5EF4-FFF2-40B4-BE49-F238E27FC236}">
                    <a16:creationId xmlns:a16="http://schemas.microsoft.com/office/drawing/2014/main" id="{B9989C5C-3159-8345-B86D-6AD901E615E5}"/>
                  </a:ext>
                </a:extLst>
              </p:cNvPr>
              <p:cNvPicPr/>
              <p:nvPr/>
            </p:nvPicPr>
            <p:blipFill>
              <a:blip r:embed="rId53"/>
              <a:stretch>
                <a:fillRect/>
              </a:stretch>
            </p:blipFill>
            <p:spPr>
              <a:xfrm>
                <a:off x="2289840" y="5942020"/>
                <a:ext cx="727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Ink 33">
                <a:extLst>
                  <a:ext uri="{FF2B5EF4-FFF2-40B4-BE49-F238E27FC236}">
                    <a16:creationId xmlns:a16="http://schemas.microsoft.com/office/drawing/2014/main" id="{06972FF2-5206-29C7-1C3C-0E11DDBBAAAE}"/>
                  </a:ext>
                </a:extLst>
              </p14:cNvPr>
              <p14:cNvContentPartPr/>
              <p14:nvPr/>
            </p14:nvContentPartPr>
            <p14:xfrm>
              <a:off x="9314520" y="5739700"/>
              <a:ext cx="2054160" cy="16920"/>
            </p14:xfrm>
          </p:contentPart>
        </mc:Choice>
        <mc:Fallback>
          <p:pic>
            <p:nvPicPr>
              <p:cNvPr id="34" name="Ink 33">
                <a:extLst>
                  <a:ext uri="{FF2B5EF4-FFF2-40B4-BE49-F238E27FC236}">
                    <a16:creationId xmlns:a16="http://schemas.microsoft.com/office/drawing/2014/main" id="{06972FF2-5206-29C7-1C3C-0E11DDBBAAAE}"/>
                  </a:ext>
                </a:extLst>
              </p:cNvPr>
              <p:cNvPicPr/>
              <p:nvPr/>
            </p:nvPicPr>
            <p:blipFill>
              <a:blip r:embed="rId55"/>
              <a:stretch>
                <a:fillRect/>
              </a:stretch>
            </p:blipFill>
            <p:spPr>
              <a:xfrm>
                <a:off x="9296880" y="5721700"/>
                <a:ext cx="20898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Ink 34">
                <a:extLst>
                  <a:ext uri="{FF2B5EF4-FFF2-40B4-BE49-F238E27FC236}">
                    <a16:creationId xmlns:a16="http://schemas.microsoft.com/office/drawing/2014/main" id="{52B8C44F-0539-88F6-34CD-D8B5A2DC7B3A}"/>
                  </a:ext>
                </a:extLst>
              </p14:cNvPr>
              <p14:cNvContentPartPr/>
              <p14:nvPr/>
            </p14:nvContentPartPr>
            <p14:xfrm>
              <a:off x="695760" y="5999980"/>
              <a:ext cx="3798360" cy="47520"/>
            </p14:xfrm>
          </p:contentPart>
        </mc:Choice>
        <mc:Fallback>
          <p:pic>
            <p:nvPicPr>
              <p:cNvPr id="35" name="Ink 34">
                <a:extLst>
                  <a:ext uri="{FF2B5EF4-FFF2-40B4-BE49-F238E27FC236}">
                    <a16:creationId xmlns:a16="http://schemas.microsoft.com/office/drawing/2014/main" id="{52B8C44F-0539-88F6-34CD-D8B5A2DC7B3A}"/>
                  </a:ext>
                </a:extLst>
              </p:cNvPr>
              <p:cNvPicPr/>
              <p:nvPr/>
            </p:nvPicPr>
            <p:blipFill>
              <a:blip r:embed="rId57"/>
              <a:stretch>
                <a:fillRect/>
              </a:stretch>
            </p:blipFill>
            <p:spPr>
              <a:xfrm>
                <a:off x="677760" y="5982340"/>
                <a:ext cx="3834000" cy="83160"/>
              </a:xfrm>
              <a:prstGeom prst="rect">
                <a:avLst/>
              </a:prstGeom>
            </p:spPr>
          </p:pic>
        </mc:Fallback>
      </mc:AlternateContent>
    </p:spTree>
    <p:extLst>
      <p:ext uri="{BB962C8B-B14F-4D97-AF65-F5344CB8AC3E}">
        <p14:creationId xmlns:p14="http://schemas.microsoft.com/office/powerpoint/2010/main" val="2669058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57270" y="0"/>
            <a:ext cx="11845830" cy="6178614"/>
          </a:xfrm>
          <a:prstGeom prst="rect">
            <a:avLst/>
          </a:prstGeom>
          <a:noFill/>
        </p:spPr>
        <p:txBody>
          <a:bodyPr wrap="square" rtlCol="0">
            <a:spAutoFit/>
          </a:bodyPr>
          <a:lstStyle/>
          <a:p>
            <a:r>
              <a:rPr lang="en-US" sz="2800" b="1">
                <a:solidFill>
                  <a:srgbClr val="FFC000"/>
                </a:solidFill>
                <a:cs typeface="+mj-cs"/>
              </a:rPr>
              <a:t>Akeidat Yitzchak 44:4 Part 2 Continued…</a:t>
            </a:r>
          </a:p>
          <a:p>
            <a:r>
              <a:rPr lang="en-US" sz="1750">
                <a:solidFill>
                  <a:srgbClr val="FFC000"/>
                </a:solidFill>
                <a:cs typeface="+mj-cs"/>
              </a:rPr>
              <a:t>The Talmud in Avodah Zarah 19, quotes Rabbi Yoshua ben Levi as interpreting </a:t>
            </a:r>
            <a:r>
              <a:rPr lang="en-US" sz="1750">
                <a:solidFill>
                  <a:srgbClr val="00B0F0"/>
                </a:solidFill>
                <a:cs typeface="+mj-cs"/>
              </a:rPr>
              <a:t>Psalms 112,1</a:t>
            </a:r>
            <a:r>
              <a:rPr lang="en-US" sz="1750">
                <a:solidFill>
                  <a:srgbClr val="FFC000"/>
                </a:solidFill>
                <a:cs typeface="+mj-cs"/>
              </a:rPr>
              <a:t>, </a:t>
            </a:r>
            <a:r>
              <a:rPr lang="en-US" sz="1750">
                <a:solidFill>
                  <a:srgbClr val="00B0F0"/>
                </a:solidFill>
                <a:cs typeface="+mj-cs"/>
              </a:rPr>
              <a:t>"hail to the man who fears the Lord and is very desirous of His commandments,”</a:t>
            </a:r>
            <a:r>
              <a:rPr lang="en-US" sz="1750">
                <a:solidFill>
                  <a:srgbClr val="FFC000"/>
                </a:solidFill>
                <a:cs typeface="+mj-cs"/>
              </a:rPr>
              <a:t> as referring to people who perform the commandments for their own sake, not for the reward associated with them. Maimonides, at the end of his sefer hamitzvot pursues this line of reasoning also. However, one can also argue the reverse, again using two lines of reasoning. 1) It is natural for all creatures to be concerned first and foremost with their own physical needs. Although it is a fact that each type of creature serves as a means to sustain a higher category of life, i.e. plants to sustain animals, animals to sustain man etc., we nonetheless observe that they all concentrate on their own needs, their service to a higher category of life being merely incidental. 2) It is a psychological fact that man loses interest, in the pursuit of any task that does not promise tangible rewards within a time frame he considers reasonable. Even an Onan, (</a:t>
            </a:r>
            <a:r>
              <a:rPr lang="en-US" sz="1750">
                <a:solidFill>
                  <a:srgbClr val="00B0F0"/>
                </a:solidFill>
                <a:cs typeface="+mj-cs"/>
              </a:rPr>
              <a:t>Genesis 38,10</a:t>
            </a:r>
            <a:r>
              <a:rPr lang="en-US" sz="1750">
                <a:solidFill>
                  <a:srgbClr val="FFC000"/>
                </a:solidFill>
                <a:cs typeface="+mj-cs"/>
              </a:rPr>
              <a:t>) was not punished for failing to have issue with Tamar, but only for taking active steps to prevent the fulfilment of the objective of the levirate marriage to provide issue for his deceased brother. Antignos' statement is revised to read </a:t>
            </a:r>
            <a:r>
              <a:rPr lang="en-US" sz="1750">
                <a:solidFill>
                  <a:srgbClr val="00B0F0"/>
                </a:solidFill>
                <a:cs typeface="+mj-cs"/>
              </a:rPr>
              <a:t>"do not make service to the Lord conditional on the receipt of a reward," </a:t>
            </a:r>
            <a:r>
              <a:rPr lang="en-US" sz="1750">
                <a:solidFill>
                  <a:srgbClr val="FFC000"/>
                </a:solidFill>
                <a:cs typeface="+mj-cs"/>
              </a:rPr>
              <a:t>not as in the version of </a:t>
            </a:r>
            <a:r>
              <a:rPr lang="en-US" sz="1750">
                <a:solidFill>
                  <a:srgbClr val="00B0F0"/>
                </a:solidFill>
                <a:cs typeface="+mj-cs"/>
              </a:rPr>
              <a:t>"make it conditional on being independent of a reward."</a:t>
            </a:r>
            <a:r>
              <a:rPr lang="en-US" sz="1750">
                <a:solidFill>
                  <a:srgbClr val="FFC000"/>
                </a:solidFill>
                <a:cs typeface="+mj-cs"/>
              </a:rPr>
              <a:t> Also the Talmud in Pessachim 8, states that if someone says he will give charity in order that his children will live, or in order that he himself may enjoy life in the hereafter, he is considered a perfect tzaddik. This seems to contradict the Sifrey in Parshat Eykev that he who studies the Torah in order to be called rabbi is wrong, since the Torah demands love of G-d as one's motivation. Clearly these examples indicate that having in mind personal objectives while performing mitzvot, is permissible. In fact, the Torah promises the attainment of personal objectives such as </a:t>
            </a:r>
            <a:r>
              <a:rPr lang="en-US" sz="1750">
                <a:solidFill>
                  <a:srgbClr val="00B0F0"/>
                </a:solidFill>
                <a:cs typeface="+mj-cs"/>
              </a:rPr>
              <a:t>"so that you will be well off, will live long."</a:t>
            </a:r>
            <a:r>
              <a:rPr lang="en-US" sz="1750">
                <a:solidFill>
                  <a:srgbClr val="FFC000"/>
                </a:solidFill>
                <a:cs typeface="+mj-cs"/>
              </a:rPr>
              <a:t> (</a:t>
            </a:r>
            <a:r>
              <a:rPr lang="en-US" sz="1750">
                <a:solidFill>
                  <a:srgbClr val="00B0F0"/>
                </a:solidFill>
                <a:cs typeface="+mj-cs"/>
              </a:rPr>
              <a:t>Deut. 22,7</a:t>
            </a:r>
            <a:r>
              <a:rPr lang="en-US" sz="1750">
                <a:solidFill>
                  <a:srgbClr val="FFC000"/>
                </a:solidFill>
                <a:cs typeface="+mj-cs"/>
              </a:rPr>
              <a:t>) There are many similar statements in the Torah. G-d Himself is quoted as wishing that the Jewish people should revere Him as they did at the time when they received the Torah, in order that He could treat them and their children well. (</a:t>
            </a:r>
            <a:r>
              <a:rPr lang="en-US" sz="1750">
                <a:solidFill>
                  <a:srgbClr val="00B0F0"/>
                </a:solidFill>
                <a:cs typeface="+mj-cs"/>
              </a:rPr>
              <a:t>Deut 10,13</a:t>
            </a:r>
            <a:r>
              <a:rPr lang="en-US" sz="1750">
                <a:solidFill>
                  <a:srgbClr val="FFC000"/>
                </a:solidFill>
                <a:cs typeface="+mj-cs"/>
              </a:rPr>
              <a:t>) If G-d Himself wishes that our serving Him will result in benefits to us in this world, how can we say that all our mitzvah performance must be aimed exclusively at our being elevated to the status of becoming His partner, and that other material considerations would negate the moral value of the mitzvah performance?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2369914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47065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57270" y="0"/>
            <a:ext cx="11845830" cy="5786199"/>
          </a:xfrm>
          <a:prstGeom prst="rect">
            <a:avLst/>
          </a:prstGeom>
          <a:noFill/>
        </p:spPr>
        <p:txBody>
          <a:bodyPr wrap="square" rtlCol="0">
            <a:spAutoFit/>
          </a:bodyPr>
          <a:lstStyle/>
          <a:p>
            <a:r>
              <a:rPr lang="en-US" sz="2800" b="1">
                <a:solidFill>
                  <a:srgbClr val="FFC000"/>
                </a:solidFill>
                <a:cs typeface="+mj-cs"/>
              </a:rPr>
              <a:t>Akeidat Yitzchak 44:4 Part 2 Continued…</a:t>
            </a:r>
          </a:p>
          <a:p>
            <a:r>
              <a:rPr lang="en-US" sz="1900">
                <a:solidFill>
                  <a:srgbClr val="FFC000"/>
                </a:solidFill>
                <a:cs typeface="+mj-cs"/>
              </a:rPr>
              <a:t>We must therefore believe that as a result of performing mitzvot sufficient benefit will accrue to us to make their performance worthwhile. This is the meaning of the saying in </a:t>
            </a:r>
            <a:r>
              <a:rPr lang="en-US" sz="1900">
                <a:solidFill>
                  <a:srgbClr val="00B0F0"/>
                </a:solidFill>
                <a:cs typeface="+mj-cs"/>
              </a:rPr>
              <a:t>Makkot 23</a:t>
            </a:r>
            <a:r>
              <a:rPr lang="en-US" sz="1900">
                <a:solidFill>
                  <a:srgbClr val="FFC000"/>
                </a:solidFill>
                <a:cs typeface="+mj-cs"/>
              </a:rPr>
              <a:t>, </a:t>
            </a:r>
            <a:r>
              <a:rPr lang="en-US" sz="1900">
                <a:solidFill>
                  <a:srgbClr val="00B0F0"/>
                </a:solidFill>
                <a:cs typeface="+mj-cs"/>
              </a:rPr>
              <a:t>"because the Lord wished to let us amass many advantages, He provided us with an abundance of mitzvot and good deeds to perform,"</a:t>
            </a:r>
            <a:r>
              <a:rPr lang="en-US" sz="1900">
                <a:solidFill>
                  <a:srgbClr val="FFC000"/>
                </a:solidFill>
                <a:cs typeface="+mj-cs"/>
              </a:rPr>
              <a:t> as is written in </a:t>
            </a:r>
            <a:r>
              <a:rPr lang="en-US" sz="1900">
                <a:solidFill>
                  <a:srgbClr val="00B0F0"/>
                </a:solidFill>
                <a:cs typeface="+mj-cs"/>
              </a:rPr>
              <a:t>Isaiah 42,21</a:t>
            </a:r>
            <a:r>
              <a:rPr lang="en-US" sz="1900">
                <a:solidFill>
                  <a:srgbClr val="FFC000"/>
                </a:solidFill>
                <a:cs typeface="+mj-cs"/>
              </a:rPr>
              <a:t>, </a:t>
            </a:r>
            <a:r>
              <a:rPr lang="en-US" sz="1900">
                <a:solidFill>
                  <a:srgbClr val="00B0F0"/>
                </a:solidFill>
                <a:cs typeface="+mj-cs"/>
              </a:rPr>
              <a:t>"the Lord was pleased because of His righteousness to render the Torah increasingly great and glorious." </a:t>
            </a:r>
            <a:r>
              <a:rPr lang="en-US" sz="1900">
                <a:solidFill>
                  <a:srgbClr val="FFC000"/>
                </a:solidFill>
                <a:cs typeface="+mj-cs"/>
              </a:rPr>
              <a:t>Since both the aforementioned approaches have equally much to recommend them and are in accord with many sayings of our sages, we have to endeavour to reconcile the apparent contradictions. If we consider the word </a:t>
            </a:r>
            <a:r>
              <a:rPr lang="en-US" sz="1900">
                <a:solidFill>
                  <a:srgbClr val="00B0F0"/>
                </a:solidFill>
                <a:cs typeface="+mj-cs"/>
              </a:rPr>
              <a:t>"prass" </a:t>
            </a:r>
            <a:r>
              <a:rPr lang="en-US" sz="1900">
                <a:solidFill>
                  <a:srgbClr val="FFC000"/>
                </a:solidFill>
                <a:cs typeface="+mj-cs"/>
              </a:rPr>
              <a:t>as referring to the remuneration received for services rendered, then the saying of Antignos becomes clear. Since all our deeds cannot provide G-d with anything that He does not already have, Antignos says " make sure your relationship with G-d is not based on the mistaken belief that there is reciprocity. Rather, remember that whatever you receive as reward for service of the Lord is in fact chessed, a kindness, since your service does not do anything for Him. However, it is a fact that your service will confer upon yourself both physical and spiritual benefits. "By observing them, the consequences, the benefits are numerous. (</a:t>
            </a:r>
            <a:r>
              <a:rPr lang="en-US" sz="1900">
                <a:solidFill>
                  <a:srgbClr val="00B0F0"/>
                </a:solidFill>
                <a:cs typeface="+mj-cs"/>
              </a:rPr>
              <a:t>Psalms 19,12 </a:t>
            </a:r>
            <a:r>
              <a:rPr lang="en-US" sz="1900">
                <a:solidFill>
                  <a:srgbClr val="FFC000"/>
                </a:solidFill>
                <a:cs typeface="+mj-cs"/>
              </a:rPr>
              <a:t>) This lesson had been misunderstood by Tzadok and Bayssus who believed that their teacher denied the theory of reward and punishment, and who, in postulating their concept of doing good merely for the sake of doing good, became heretics, strange as it may seem. The doctrine of reward as an act of grace, not as a condition for performing the mitzvot, is the true expression of Jewish attitudes then. Any other attitude smacks of an effort to manipulate G-d, of bartering with Him to do your will rather than the reverse, i.e. your doing His will. The Bible as well as our sages have carefully refrained from the use of the term </a:t>
            </a:r>
            <a:r>
              <a:rPr lang="en-US" sz="1900">
                <a:solidFill>
                  <a:srgbClr val="00B0F0"/>
                </a:solidFill>
                <a:cs typeface="+mj-cs"/>
              </a:rPr>
              <a:t>"prass," </a:t>
            </a:r>
            <a:r>
              <a:rPr lang="en-US" sz="1900">
                <a:solidFill>
                  <a:srgbClr val="FFC000"/>
                </a:solidFill>
                <a:cs typeface="+mj-cs"/>
              </a:rPr>
              <a:t>and have used the term sachar instead.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2747496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47065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57270" y="0"/>
            <a:ext cx="11845830" cy="6063198"/>
          </a:xfrm>
          <a:prstGeom prst="rect">
            <a:avLst/>
          </a:prstGeom>
          <a:noFill/>
        </p:spPr>
        <p:txBody>
          <a:bodyPr wrap="square" rtlCol="0">
            <a:spAutoFit/>
          </a:bodyPr>
          <a:lstStyle/>
          <a:p>
            <a:r>
              <a:rPr lang="en-US" sz="2800" b="1">
                <a:solidFill>
                  <a:srgbClr val="FFC000"/>
                </a:solidFill>
                <a:cs typeface="+mj-cs"/>
              </a:rPr>
              <a:t>Akeidat Yitzchak 44:4 Part 2 Continued …</a:t>
            </a:r>
          </a:p>
          <a:p>
            <a:r>
              <a:rPr lang="en-US">
                <a:solidFill>
                  <a:srgbClr val="FFC000"/>
                </a:solidFill>
                <a:cs typeface="+mj-cs"/>
              </a:rPr>
              <a:t>The latter in all its connotations simply means the reverse of hefsed, loss. If Antignos concludes by saying </a:t>
            </a:r>
            <a:r>
              <a:rPr lang="en-US">
                <a:solidFill>
                  <a:srgbClr val="00B0F0"/>
                </a:solidFill>
                <a:cs typeface="+mj-cs"/>
              </a:rPr>
              <a:t>"in order that the fear of heaven be upon you,"</a:t>
            </a:r>
            <a:r>
              <a:rPr lang="en-US">
                <a:solidFill>
                  <a:srgbClr val="FFC000"/>
                </a:solidFill>
                <a:cs typeface="+mj-cs"/>
              </a:rPr>
              <a:t> he warns his students not to relate to other deities which are not even able to confer any benefits upon them, be they prass or sachar. The language employed by the sayings that prohibits performing mitzvot for the sake of, is usually kedey, in order to. The distinction shows already that only when the purpose is reward is such servivce unacceptable. If, however, the service is not conditional, then the reward element is perfectly acceptable as a by- product. Once we accept that what matters is the purity of motivation of the performance, it is easy to argue that the deed itself is irrelevant as long as the intention to perform it existed. This could be the point raised by the rasha, the wicked son's question in the Haggadah. But the truth is that both deed and motivation are essential. Whenever observances are demanded, the Torah urges that it must be motivated by love for G-d, and if so, success in the form of visible reward will be the result of such service of G-d. When the Sifrey described a service that has reward as its objective as inadmissible, the reference is only to the objective of obtaining the reward in this life. If the desire is to ensure one's life in the world to come, such an objective is praiseworthy. Also the Talmud in Avodah Zarah 31, which interpreted the words </a:t>
            </a:r>
            <a:r>
              <a:rPr lang="en-US">
                <a:solidFill>
                  <a:srgbClr val="00B0F0"/>
                </a:solidFill>
                <a:cs typeface="+mj-cs"/>
              </a:rPr>
              <a:t>"for His commandments and not for the reward of His commandments,"</a:t>
            </a:r>
            <a:r>
              <a:rPr lang="en-US">
                <a:solidFill>
                  <a:srgbClr val="FFC000"/>
                </a:solidFill>
                <a:cs typeface="+mj-cs"/>
              </a:rPr>
              <a:t> refers only to these worldly rewards as being taboo. This was also Antignos' meaning concerning the words "today to carry out (the commandments) and not today to receive their rewards. The considerations mentioned, also help us understand the statement in Kiddushin 31, that he who performs a mitzvah because he has been commanded to do this by G-d, has done something greater than he who has performed the same deed voluntarily. One cannot achieve the ultimate tachlit, objective of the commandment unless one performs it as such. Only in this way does one become a shutaph, partner of the Almighty, a goal we have described as the ultimate purpose of mitzvah performance. This is another aspect of the saying that "the reward of the mitzvah is the mitzvah, that the achievement of the mitzvah is predicated on the very fact that it is a commandment.</a:t>
            </a:r>
            <a:endParaRPr lang="en-US" sz="440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285706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2700" y="12700"/>
            <a:ext cx="10998200" cy="6470650"/>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3CF16A2-33DB-4CD8-79C7-116E1CE569B6}"/>
              </a:ext>
            </a:extLst>
          </p:cNvPr>
          <p:cNvPicPr>
            <a:picLocks noChangeAspect="1"/>
          </p:cNvPicPr>
          <p:nvPr/>
        </p:nvPicPr>
        <p:blipFill rotWithShape="1">
          <a:blip r:embed="rId4"/>
          <a:srcRect b="56401"/>
          <a:stretch/>
        </p:blipFill>
        <p:spPr>
          <a:xfrm>
            <a:off x="182141" y="18705"/>
            <a:ext cx="5458851" cy="3612289"/>
          </a:xfrm>
          <a:prstGeom prst="rect">
            <a:avLst/>
          </a:prstGeom>
        </p:spPr>
      </p:pic>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19196470-61DB-C397-2233-87914FEF334D}"/>
              </a:ext>
            </a:extLst>
          </p:cNvPr>
          <p:cNvSpPr txBox="1"/>
          <p:nvPr/>
        </p:nvSpPr>
        <p:spPr>
          <a:xfrm>
            <a:off x="4263579" y="18018"/>
            <a:ext cx="1088522" cy="369332"/>
          </a:xfrm>
          <a:prstGeom prst="rect">
            <a:avLst/>
          </a:prstGeom>
          <a:noFill/>
        </p:spPr>
        <p:txBody>
          <a:bodyPr wrap="square">
            <a:spAutoFit/>
          </a:bodyPr>
          <a:lstStyle/>
          <a:p>
            <a:pPr algn="r"/>
            <a:r>
              <a:rPr lang="en-US">
                <a:solidFill>
                  <a:srgbClr val="00B0F0"/>
                </a:solidFill>
              </a:rPr>
              <a:t>Logos</a:t>
            </a:r>
          </a:p>
        </p:txBody>
      </p:sp>
      <p:sp>
        <p:nvSpPr>
          <p:cNvPr id="12" name="TextBox 11">
            <a:extLst>
              <a:ext uri="{FF2B5EF4-FFF2-40B4-BE49-F238E27FC236}">
                <a16:creationId xmlns:a16="http://schemas.microsoft.com/office/drawing/2014/main" id="{6A3AF914-3E02-C9B6-54D1-F22CF7562CBC}"/>
              </a:ext>
            </a:extLst>
          </p:cNvPr>
          <p:cNvSpPr txBox="1"/>
          <p:nvPr/>
        </p:nvSpPr>
        <p:spPr>
          <a:xfrm>
            <a:off x="6750979" y="4503646"/>
            <a:ext cx="2256006" cy="461665"/>
          </a:xfrm>
          <a:prstGeom prst="rect">
            <a:avLst/>
          </a:prstGeom>
          <a:noFill/>
        </p:spPr>
        <p:txBody>
          <a:bodyPr wrap="square">
            <a:spAutoFit/>
          </a:bodyPr>
          <a:lstStyle/>
          <a:p>
            <a:pPr algn="r"/>
            <a:r>
              <a:rPr lang="en-US" sz="2400">
                <a:solidFill>
                  <a:srgbClr val="FFFF00"/>
                </a:solidFill>
              </a:rPr>
              <a:t>Isaiah 42:22-25</a:t>
            </a:r>
          </a:p>
        </p:txBody>
      </p:sp>
      <p:pic>
        <p:nvPicPr>
          <p:cNvPr id="7" name="Picture 6">
            <a:extLst>
              <a:ext uri="{FF2B5EF4-FFF2-40B4-BE49-F238E27FC236}">
                <a16:creationId xmlns:a16="http://schemas.microsoft.com/office/drawing/2014/main" id="{7B146186-C929-7835-57FE-02320EE7A51E}"/>
              </a:ext>
            </a:extLst>
          </p:cNvPr>
          <p:cNvPicPr>
            <a:picLocks noChangeAspect="1"/>
          </p:cNvPicPr>
          <p:nvPr/>
        </p:nvPicPr>
        <p:blipFill rotWithShape="1">
          <a:blip r:embed="rId4"/>
          <a:srcRect t="45547"/>
          <a:stretch/>
        </p:blipFill>
        <p:spPr>
          <a:xfrm>
            <a:off x="5443171" y="299033"/>
            <a:ext cx="5316440" cy="4393821"/>
          </a:xfrm>
          <a:prstGeom prst="rect">
            <a:avLst/>
          </a:prstGeom>
        </p:spPr>
      </p:pic>
      <p:sp>
        <p:nvSpPr>
          <p:cNvPr id="5" name="TextBox 4">
            <a:extLst>
              <a:ext uri="{FF2B5EF4-FFF2-40B4-BE49-F238E27FC236}">
                <a16:creationId xmlns:a16="http://schemas.microsoft.com/office/drawing/2014/main" id="{8EF548CD-ABE5-C964-CB5D-F9E760A63845}"/>
              </a:ext>
            </a:extLst>
          </p:cNvPr>
          <p:cNvSpPr txBox="1"/>
          <p:nvPr/>
        </p:nvSpPr>
        <p:spPr>
          <a:xfrm>
            <a:off x="292100" y="3656394"/>
            <a:ext cx="6096000" cy="2492990"/>
          </a:xfrm>
          <a:prstGeom prst="rect">
            <a:avLst/>
          </a:prstGeom>
          <a:noFill/>
        </p:spPr>
        <p:txBody>
          <a:bodyPr wrap="square" rtlCol="0">
            <a:spAutoFit/>
          </a:bodyPr>
          <a:lstStyle/>
          <a:p>
            <a:pPr algn="r"/>
            <a:r>
              <a:rPr lang="en-US" sz="1600">
                <a:solidFill>
                  <a:srgbClr val="00B0F0"/>
                </a:solidFill>
                <a:hlinkClick r:id="rId5">
                  <a:extLst>
                    <a:ext uri="{A12FA001-AC4F-418D-AE19-62706E023703}">
                      <ahyp:hlinkClr xmlns:ahyp="http://schemas.microsoft.com/office/drawing/2018/hyperlinkcolor" val="tx"/>
                    </a:ext>
                  </a:extLst>
                </a:hlinkClick>
              </a:rPr>
              <a:t>www.sefaria.org</a:t>
            </a:r>
            <a:endParaRPr lang="en-US" sz="1600">
              <a:solidFill>
                <a:srgbClr val="00B0F0"/>
              </a:solidFill>
            </a:endParaRPr>
          </a:p>
          <a:p>
            <a:pPr algn="r"/>
            <a:r>
              <a:rPr lang="he-IL" sz="2000">
                <a:solidFill>
                  <a:srgbClr val="FF0000"/>
                </a:solidFill>
                <a:cs typeface="+mj-cs"/>
              </a:rPr>
              <a:t>כב</a:t>
            </a:r>
            <a:r>
              <a:rPr lang="he-IL" sz="2000">
                <a:solidFill>
                  <a:schemeClr val="bg1"/>
                </a:solidFill>
                <a:cs typeface="+mj-cs"/>
              </a:rPr>
              <a:t>  וְהוּא עַם בָּזִיז וַאֲנִיס אִתְחַפִיאוּ בַהֲתָא עוּלֵימִין כּוּלְהוֹן וּבְבָתֵּי יְסוּרִין עֲנִינִין הֲווֹ לַעֲדִי וְלֵית דִמְשֵׁיזֵיב לְבִזָא וְלֵית דַאֲמַר אֲתֵיב: </a:t>
            </a:r>
          </a:p>
          <a:p>
            <a:pPr algn="r"/>
            <a:r>
              <a:rPr lang="he-IL" sz="2000">
                <a:solidFill>
                  <a:srgbClr val="FF0000"/>
                </a:solidFill>
                <a:cs typeface="+mj-cs"/>
              </a:rPr>
              <a:t>כג</a:t>
            </a:r>
            <a:r>
              <a:rPr lang="he-IL" sz="2000">
                <a:solidFill>
                  <a:schemeClr val="bg1"/>
                </a:solidFill>
                <a:cs typeface="+mj-cs"/>
              </a:rPr>
              <a:t>  מַן בְּכוֹן יָצֵית דָא יְקַבֵּל וִיסַבַּר לְסוֹפָא: </a:t>
            </a:r>
          </a:p>
          <a:p>
            <a:pPr algn="r"/>
            <a:r>
              <a:rPr lang="he-IL" sz="2000">
                <a:solidFill>
                  <a:srgbClr val="FF0000"/>
                </a:solidFill>
                <a:cs typeface="+mj-cs"/>
              </a:rPr>
              <a:t>כד</a:t>
            </a:r>
            <a:r>
              <a:rPr lang="he-IL" sz="2000">
                <a:solidFill>
                  <a:schemeClr val="bg1"/>
                </a:solidFill>
                <a:cs typeface="+mj-cs"/>
              </a:rPr>
              <a:t>  מַן מְסַר לַעֲדֵי יַעֲקֹב וְיִשְׂרָאֵל לִבְזוֹזִין הֲלָא יְיָ מִן קֳדָם דְחָבוּ קֳדָמוֹהִי וְלָא אֲבוּ לְמֵיחָךְ בְּאוֹרְחָן דְתַקְנָן קֳדָמוֹהִי וְלָא קַבִּילוּ אוּלְפָן אוֹרַיְתֵהּ: </a:t>
            </a:r>
          </a:p>
          <a:p>
            <a:pPr algn="r"/>
            <a:r>
              <a:rPr lang="he-IL" sz="2000">
                <a:solidFill>
                  <a:srgbClr val="FF0000"/>
                </a:solidFill>
                <a:cs typeface="+mj-cs"/>
              </a:rPr>
              <a:t>כה</a:t>
            </a:r>
            <a:r>
              <a:rPr lang="he-IL" sz="2000">
                <a:solidFill>
                  <a:schemeClr val="bg1"/>
                </a:solidFill>
                <a:cs typeface="+mj-cs"/>
              </a:rPr>
              <a:t>  וּשְׁפַךְ עֲלֵיהוֹן חֵימַת רוּגְזֵהּ וּתְקוֹף עָבְדֵי קְרָבֵהּ אַיְתִי עֲלֵיהוֹן וּקְטָלוּ בְהוֹן מִסְחוֹר סְחוֹר וְלָא יְדַעוּ וְשַׁלִיטוּ בְהוֹן וְלָא שַׁוִיאוּ דְחַלְתֵּהּ עַל לִבָּא:</a:t>
            </a:r>
            <a:endParaRPr lang="en-US" sz="1600"/>
          </a:p>
        </p:txBody>
      </p:sp>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42E4B44D-96E2-199C-051A-3DF72EFF3A87}"/>
                  </a:ext>
                </a:extLst>
              </p14:cNvPr>
              <p14:cNvContentPartPr/>
              <p14:nvPr/>
            </p14:nvContentPartPr>
            <p14:xfrm>
              <a:off x="2195880" y="3924220"/>
              <a:ext cx="769320" cy="417240"/>
            </p14:xfrm>
          </p:contentPart>
        </mc:Choice>
        <mc:Fallback>
          <p:pic>
            <p:nvPicPr>
              <p:cNvPr id="2" name="Ink 1">
                <a:extLst>
                  <a:ext uri="{FF2B5EF4-FFF2-40B4-BE49-F238E27FC236}">
                    <a16:creationId xmlns:a16="http://schemas.microsoft.com/office/drawing/2014/main" id="{42E4B44D-96E2-199C-051A-3DF72EFF3A87}"/>
                  </a:ext>
                </a:extLst>
              </p:cNvPr>
              <p:cNvPicPr/>
              <p:nvPr/>
            </p:nvPicPr>
            <p:blipFill>
              <a:blip r:embed="rId7"/>
              <a:stretch>
                <a:fillRect/>
              </a:stretch>
            </p:blipFill>
            <p:spPr>
              <a:xfrm>
                <a:off x="2178240" y="3906220"/>
                <a:ext cx="804960" cy="452880"/>
              </a:xfrm>
              <a:prstGeom prst="rect">
                <a:avLst/>
              </a:prstGeom>
            </p:spPr>
          </p:pic>
        </mc:Fallback>
      </mc:AlternateContent>
      <p:grpSp>
        <p:nvGrpSpPr>
          <p:cNvPr id="14" name="Group 13">
            <a:extLst>
              <a:ext uri="{FF2B5EF4-FFF2-40B4-BE49-F238E27FC236}">
                <a16:creationId xmlns:a16="http://schemas.microsoft.com/office/drawing/2014/main" id="{AFF57844-AFF4-F6D0-ED33-7715357F586A}"/>
              </a:ext>
            </a:extLst>
          </p:cNvPr>
          <p:cNvGrpSpPr/>
          <p:nvPr/>
        </p:nvGrpSpPr>
        <p:grpSpPr>
          <a:xfrm>
            <a:off x="2818680" y="4532260"/>
            <a:ext cx="806040" cy="381600"/>
            <a:chOff x="2818680" y="4532260"/>
            <a:chExt cx="806040" cy="381600"/>
          </a:xfrm>
        </p:grpSpPr>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A2977CF9-F7AD-93C5-05E8-D18F738FCD7A}"/>
                    </a:ext>
                  </a:extLst>
                </p14:cNvPr>
                <p14:cNvContentPartPr/>
                <p14:nvPr/>
              </p14:nvContentPartPr>
              <p14:xfrm>
                <a:off x="2893920" y="4532260"/>
                <a:ext cx="458280" cy="86400"/>
              </p14:xfrm>
            </p:contentPart>
          </mc:Choice>
          <mc:Fallback>
            <p:pic>
              <p:nvPicPr>
                <p:cNvPr id="4" name="Ink 3">
                  <a:extLst>
                    <a:ext uri="{FF2B5EF4-FFF2-40B4-BE49-F238E27FC236}">
                      <a16:creationId xmlns:a16="http://schemas.microsoft.com/office/drawing/2014/main" id="{A2977CF9-F7AD-93C5-05E8-D18F738FCD7A}"/>
                    </a:ext>
                  </a:extLst>
                </p:cNvPr>
                <p:cNvPicPr/>
                <p:nvPr/>
              </p:nvPicPr>
              <p:blipFill>
                <a:blip r:embed="rId9"/>
                <a:stretch>
                  <a:fillRect/>
                </a:stretch>
              </p:blipFill>
              <p:spPr>
                <a:xfrm>
                  <a:off x="2875920" y="4514620"/>
                  <a:ext cx="4939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03C28890-95A5-B4B8-047D-0123F2AD193E}"/>
                    </a:ext>
                  </a:extLst>
                </p14:cNvPr>
                <p14:cNvContentPartPr/>
                <p14:nvPr/>
              </p14:nvContentPartPr>
              <p14:xfrm>
                <a:off x="2818680" y="4610020"/>
                <a:ext cx="330480" cy="280800"/>
              </p14:xfrm>
            </p:contentPart>
          </mc:Choice>
          <mc:Fallback>
            <p:pic>
              <p:nvPicPr>
                <p:cNvPr id="11" name="Ink 10">
                  <a:extLst>
                    <a:ext uri="{FF2B5EF4-FFF2-40B4-BE49-F238E27FC236}">
                      <a16:creationId xmlns:a16="http://schemas.microsoft.com/office/drawing/2014/main" id="{03C28890-95A5-B4B8-047D-0123F2AD193E}"/>
                    </a:ext>
                  </a:extLst>
                </p:cNvPr>
                <p:cNvPicPr/>
                <p:nvPr/>
              </p:nvPicPr>
              <p:blipFill>
                <a:blip r:embed="rId11"/>
                <a:stretch>
                  <a:fillRect/>
                </a:stretch>
              </p:blipFill>
              <p:spPr>
                <a:xfrm>
                  <a:off x="2801040" y="4592020"/>
                  <a:ext cx="36612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Ink 12">
                  <a:extLst>
                    <a:ext uri="{FF2B5EF4-FFF2-40B4-BE49-F238E27FC236}">
                      <a16:creationId xmlns:a16="http://schemas.microsoft.com/office/drawing/2014/main" id="{37413C34-36EE-7830-36EB-68E367E7AE03}"/>
                    </a:ext>
                  </a:extLst>
                </p14:cNvPr>
                <p14:cNvContentPartPr/>
                <p14:nvPr/>
              </p14:nvContentPartPr>
              <p14:xfrm>
                <a:off x="3171480" y="4574020"/>
                <a:ext cx="453240" cy="339840"/>
              </p14:xfrm>
            </p:contentPart>
          </mc:Choice>
          <mc:Fallback>
            <p:pic>
              <p:nvPicPr>
                <p:cNvPr id="13" name="Ink 12">
                  <a:extLst>
                    <a:ext uri="{FF2B5EF4-FFF2-40B4-BE49-F238E27FC236}">
                      <a16:creationId xmlns:a16="http://schemas.microsoft.com/office/drawing/2014/main" id="{37413C34-36EE-7830-36EB-68E367E7AE03}"/>
                    </a:ext>
                  </a:extLst>
                </p:cNvPr>
                <p:cNvPicPr/>
                <p:nvPr/>
              </p:nvPicPr>
              <p:blipFill>
                <a:blip r:embed="rId13"/>
                <a:stretch>
                  <a:fillRect/>
                </a:stretch>
              </p:blipFill>
              <p:spPr>
                <a:xfrm>
                  <a:off x="3153840" y="4556020"/>
                  <a:ext cx="488880" cy="375480"/>
                </a:xfrm>
                <a:prstGeom prst="rect">
                  <a:avLst/>
                </a:prstGeom>
              </p:spPr>
            </p:pic>
          </mc:Fallback>
        </mc:AlternateContent>
      </p:grpSp>
      <p:grpSp>
        <p:nvGrpSpPr>
          <p:cNvPr id="17" name="Group 16">
            <a:extLst>
              <a:ext uri="{FF2B5EF4-FFF2-40B4-BE49-F238E27FC236}">
                <a16:creationId xmlns:a16="http://schemas.microsoft.com/office/drawing/2014/main" id="{A374EA54-C9B2-19F1-E1CB-B82956473B4C}"/>
              </a:ext>
            </a:extLst>
          </p:cNvPr>
          <p:cNvGrpSpPr/>
          <p:nvPr/>
        </p:nvGrpSpPr>
        <p:grpSpPr>
          <a:xfrm>
            <a:off x="616200" y="3258220"/>
            <a:ext cx="930600" cy="407160"/>
            <a:chOff x="616200" y="3258220"/>
            <a:chExt cx="930600" cy="407160"/>
          </a:xfrm>
        </p:grpSpPr>
        <mc:AlternateContent xmlns:mc="http://schemas.openxmlformats.org/markup-compatibility/2006">
          <mc:Choice xmlns:p14="http://schemas.microsoft.com/office/powerpoint/2010/main" Requires="p14">
            <p:contentPart p14:bwMode="auto" r:id="rId14">
              <p14:nvContentPartPr>
                <p14:cNvPr id="15" name="Ink 14">
                  <a:extLst>
                    <a:ext uri="{FF2B5EF4-FFF2-40B4-BE49-F238E27FC236}">
                      <a16:creationId xmlns:a16="http://schemas.microsoft.com/office/drawing/2014/main" id="{DBBA911D-24A6-FB88-D237-F8056C8C20EA}"/>
                    </a:ext>
                  </a:extLst>
                </p14:cNvPr>
                <p14:cNvContentPartPr/>
                <p14:nvPr/>
              </p14:nvContentPartPr>
              <p14:xfrm>
                <a:off x="1494960" y="3258220"/>
                <a:ext cx="17640" cy="29880"/>
              </p14:xfrm>
            </p:contentPart>
          </mc:Choice>
          <mc:Fallback>
            <p:pic>
              <p:nvPicPr>
                <p:cNvPr id="15" name="Ink 14">
                  <a:extLst>
                    <a:ext uri="{FF2B5EF4-FFF2-40B4-BE49-F238E27FC236}">
                      <a16:creationId xmlns:a16="http://schemas.microsoft.com/office/drawing/2014/main" id="{DBBA911D-24A6-FB88-D237-F8056C8C20EA}"/>
                    </a:ext>
                  </a:extLst>
                </p:cNvPr>
                <p:cNvPicPr/>
                <p:nvPr/>
              </p:nvPicPr>
              <p:blipFill>
                <a:blip r:embed="rId15"/>
                <a:stretch>
                  <a:fillRect/>
                </a:stretch>
              </p:blipFill>
              <p:spPr>
                <a:xfrm>
                  <a:off x="1476960" y="3240580"/>
                  <a:ext cx="532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6" name="Ink 15">
                  <a:extLst>
                    <a:ext uri="{FF2B5EF4-FFF2-40B4-BE49-F238E27FC236}">
                      <a16:creationId xmlns:a16="http://schemas.microsoft.com/office/drawing/2014/main" id="{9BA5B904-B430-A902-0C41-3069F9402687}"/>
                    </a:ext>
                  </a:extLst>
                </p14:cNvPr>
                <p14:cNvContentPartPr/>
                <p14:nvPr/>
              </p14:nvContentPartPr>
              <p14:xfrm>
                <a:off x="616200" y="3297820"/>
                <a:ext cx="930600" cy="367560"/>
              </p14:xfrm>
            </p:contentPart>
          </mc:Choice>
          <mc:Fallback>
            <p:pic>
              <p:nvPicPr>
                <p:cNvPr id="16" name="Ink 15">
                  <a:extLst>
                    <a:ext uri="{FF2B5EF4-FFF2-40B4-BE49-F238E27FC236}">
                      <a16:creationId xmlns:a16="http://schemas.microsoft.com/office/drawing/2014/main" id="{9BA5B904-B430-A902-0C41-3069F9402687}"/>
                    </a:ext>
                  </a:extLst>
                </p:cNvPr>
                <p:cNvPicPr/>
                <p:nvPr/>
              </p:nvPicPr>
              <p:blipFill>
                <a:blip r:embed="rId17"/>
                <a:stretch>
                  <a:fillRect/>
                </a:stretch>
              </p:blipFill>
              <p:spPr>
                <a:xfrm>
                  <a:off x="598560" y="3279820"/>
                  <a:ext cx="966240" cy="403200"/>
                </a:xfrm>
                <a:prstGeom prst="rect">
                  <a:avLst/>
                </a:prstGeom>
              </p:spPr>
            </p:pic>
          </mc:Fallback>
        </mc:AlternateContent>
      </p:grpSp>
      <p:grpSp>
        <p:nvGrpSpPr>
          <p:cNvPr id="21" name="Group 20">
            <a:extLst>
              <a:ext uri="{FF2B5EF4-FFF2-40B4-BE49-F238E27FC236}">
                <a16:creationId xmlns:a16="http://schemas.microsoft.com/office/drawing/2014/main" id="{1C482817-5C10-C457-A98B-E9D7AC749A71}"/>
              </a:ext>
            </a:extLst>
          </p:cNvPr>
          <p:cNvGrpSpPr/>
          <p:nvPr/>
        </p:nvGrpSpPr>
        <p:grpSpPr>
          <a:xfrm>
            <a:off x="2332320" y="4829620"/>
            <a:ext cx="324360" cy="444960"/>
            <a:chOff x="2332320" y="4829620"/>
            <a:chExt cx="324360" cy="444960"/>
          </a:xfrm>
        </p:grpSpPr>
        <mc:AlternateContent xmlns:mc="http://schemas.openxmlformats.org/markup-compatibility/2006">
          <mc:Choice xmlns:p14="http://schemas.microsoft.com/office/powerpoint/2010/main" Requires="p14">
            <p:contentPart p14:bwMode="auto" r:id="rId18">
              <p14:nvContentPartPr>
                <p14:cNvPr id="18" name="Ink 17">
                  <a:extLst>
                    <a:ext uri="{FF2B5EF4-FFF2-40B4-BE49-F238E27FC236}">
                      <a16:creationId xmlns:a16="http://schemas.microsoft.com/office/drawing/2014/main" id="{F8B43FF5-E656-15E3-E396-23227FBB6889}"/>
                    </a:ext>
                  </a:extLst>
                </p14:cNvPr>
                <p14:cNvContentPartPr/>
                <p14:nvPr/>
              </p14:nvContentPartPr>
              <p14:xfrm>
                <a:off x="2636160" y="4886860"/>
                <a:ext cx="1080" cy="1080"/>
              </p14:xfrm>
            </p:contentPart>
          </mc:Choice>
          <mc:Fallback>
            <p:pic>
              <p:nvPicPr>
                <p:cNvPr id="18" name="Ink 17">
                  <a:extLst>
                    <a:ext uri="{FF2B5EF4-FFF2-40B4-BE49-F238E27FC236}">
                      <a16:creationId xmlns:a16="http://schemas.microsoft.com/office/drawing/2014/main" id="{F8B43FF5-E656-15E3-E396-23227FBB6889}"/>
                    </a:ext>
                  </a:extLst>
                </p:cNvPr>
                <p:cNvPicPr/>
                <p:nvPr/>
              </p:nvPicPr>
              <p:blipFill>
                <a:blip r:embed="rId19"/>
                <a:stretch>
                  <a:fillRect/>
                </a:stretch>
              </p:blipFill>
              <p:spPr>
                <a:xfrm>
                  <a:off x="2618160" y="4869220"/>
                  <a:ext cx="367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9" name="Ink 18">
                  <a:extLst>
                    <a:ext uri="{FF2B5EF4-FFF2-40B4-BE49-F238E27FC236}">
                      <a16:creationId xmlns:a16="http://schemas.microsoft.com/office/drawing/2014/main" id="{DECA5D8C-9A15-F0F7-CE87-81BF39619F42}"/>
                    </a:ext>
                  </a:extLst>
                </p14:cNvPr>
                <p14:cNvContentPartPr/>
                <p14:nvPr/>
              </p14:nvContentPartPr>
              <p14:xfrm>
                <a:off x="2633280" y="4875700"/>
                <a:ext cx="2520" cy="7560"/>
              </p14:xfrm>
            </p:contentPart>
          </mc:Choice>
          <mc:Fallback>
            <p:pic>
              <p:nvPicPr>
                <p:cNvPr id="19" name="Ink 18">
                  <a:extLst>
                    <a:ext uri="{FF2B5EF4-FFF2-40B4-BE49-F238E27FC236}">
                      <a16:creationId xmlns:a16="http://schemas.microsoft.com/office/drawing/2014/main" id="{DECA5D8C-9A15-F0F7-CE87-81BF39619F42}"/>
                    </a:ext>
                  </a:extLst>
                </p:cNvPr>
                <p:cNvPicPr/>
                <p:nvPr/>
              </p:nvPicPr>
              <p:blipFill>
                <a:blip r:embed="rId21"/>
                <a:stretch>
                  <a:fillRect/>
                </a:stretch>
              </p:blipFill>
              <p:spPr>
                <a:xfrm>
                  <a:off x="2615640" y="4857700"/>
                  <a:ext cx="381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0" name="Ink 19">
                  <a:extLst>
                    <a:ext uri="{FF2B5EF4-FFF2-40B4-BE49-F238E27FC236}">
                      <a16:creationId xmlns:a16="http://schemas.microsoft.com/office/drawing/2014/main" id="{E2125CB8-9BD3-CD9E-6E66-740A56CBC25E}"/>
                    </a:ext>
                  </a:extLst>
                </p14:cNvPr>
                <p14:cNvContentPartPr/>
                <p14:nvPr/>
              </p14:nvContentPartPr>
              <p14:xfrm>
                <a:off x="2332320" y="4829620"/>
                <a:ext cx="324360" cy="444960"/>
              </p14:xfrm>
            </p:contentPart>
          </mc:Choice>
          <mc:Fallback>
            <p:pic>
              <p:nvPicPr>
                <p:cNvPr id="20" name="Ink 19">
                  <a:extLst>
                    <a:ext uri="{FF2B5EF4-FFF2-40B4-BE49-F238E27FC236}">
                      <a16:creationId xmlns:a16="http://schemas.microsoft.com/office/drawing/2014/main" id="{E2125CB8-9BD3-CD9E-6E66-740A56CBC25E}"/>
                    </a:ext>
                  </a:extLst>
                </p:cNvPr>
                <p:cNvPicPr/>
                <p:nvPr/>
              </p:nvPicPr>
              <p:blipFill>
                <a:blip r:embed="rId23"/>
                <a:stretch>
                  <a:fillRect/>
                </a:stretch>
              </p:blipFill>
              <p:spPr>
                <a:xfrm>
                  <a:off x="2314320" y="4811620"/>
                  <a:ext cx="360000" cy="480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22" name="Ink 21">
                <a:extLst>
                  <a:ext uri="{FF2B5EF4-FFF2-40B4-BE49-F238E27FC236}">
                    <a16:creationId xmlns:a16="http://schemas.microsoft.com/office/drawing/2014/main" id="{83C34904-4FAF-EB69-D5BB-DAFCF612E125}"/>
                  </a:ext>
                </a:extLst>
              </p14:cNvPr>
              <p14:cNvContentPartPr/>
              <p14:nvPr/>
            </p14:nvContentPartPr>
            <p14:xfrm>
              <a:off x="7467720" y="947740"/>
              <a:ext cx="623160" cy="527760"/>
            </p14:xfrm>
          </p:contentPart>
        </mc:Choice>
        <mc:Fallback>
          <p:pic>
            <p:nvPicPr>
              <p:cNvPr id="22" name="Ink 21">
                <a:extLst>
                  <a:ext uri="{FF2B5EF4-FFF2-40B4-BE49-F238E27FC236}">
                    <a16:creationId xmlns:a16="http://schemas.microsoft.com/office/drawing/2014/main" id="{83C34904-4FAF-EB69-D5BB-DAFCF612E125}"/>
                  </a:ext>
                </a:extLst>
              </p:cNvPr>
              <p:cNvPicPr/>
              <p:nvPr/>
            </p:nvPicPr>
            <p:blipFill>
              <a:blip r:embed="rId25"/>
              <a:stretch>
                <a:fillRect/>
              </a:stretch>
            </p:blipFill>
            <p:spPr>
              <a:xfrm>
                <a:off x="7450080" y="930100"/>
                <a:ext cx="658800" cy="563400"/>
              </a:xfrm>
              <a:prstGeom prst="rect">
                <a:avLst/>
              </a:prstGeom>
            </p:spPr>
          </p:pic>
        </mc:Fallback>
      </mc:AlternateContent>
      <p:grpSp>
        <p:nvGrpSpPr>
          <p:cNvPr id="26" name="Group 25">
            <a:extLst>
              <a:ext uri="{FF2B5EF4-FFF2-40B4-BE49-F238E27FC236}">
                <a16:creationId xmlns:a16="http://schemas.microsoft.com/office/drawing/2014/main" id="{DEC46BD1-FFF0-75DB-E490-E70B7519F65D}"/>
              </a:ext>
            </a:extLst>
          </p:cNvPr>
          <p:cNvGrpSpPr/>
          <p:nvPr/>
        </p:nvGrpSpPr>
        <p:grpSpPr>
          <a:xfrm>
            <a:off x="1099680" y="5484460"/>
            <a:ext cx="2764080" cy="341640"/>
            <a:chOff x="1099680" y="5484460"/>
            <a:chExt cx="2764080" cy="341640"/>
          </a:xfrm>
        </p:grpSpPr>
        <mc:AlternateContent xmlns:mc="http://schemas.openxmlformats.org/markup-compatibility/2006">
          <mc:Choice xmlns:p14="http://schemas.microsoft.com/office/powerpoint/2010/main" xmlns:aink="http://schemas.microsoft.com/office/drawing/2016/ink" Requires="p14 aink">
            <p:contentPart p14:bwMode="auto" r:id="rId26">
              <p14:nvContentPartPr>
                <p14:cNvPr id="23" name="Ink 22">
                  <a:extLst>
                    <a:ext uri="{FF2B5EF4-FFF2-40B4-BE49-F238E27FC236}">
                      <a16:creationId xmlns:a16="http://schemas.microsoft.com/office/drawing/2014/main" id="{462EEE3E-3FD3-8921-5D12-2934AF36CCE6}"/>
                    </a:ext>
                  </a:extLst>
                </p14:cNvPr>
                <p14:cNvContentPartPr/>
                <p14:nvPr/>
              </p14:nvContentPartPr>
              <p14:xfrm>
                <a:off x="3724440" y="5493820"/>
                <a:ext cx="360" cy="2520"/>
              </p14:xfrm>
            </p:contentPart>
          </mc:Choice>
          <mc:Fallback>
            <p:pic>
              <p:nvPicPr>
                <p:cNvPr id="23" name="Ink 22">
                  <a:extLst>
                    <a:ext uri="{FF2B5EF4-FFF2-40B4-BE49-F238E27FC236}">
                      <a16:creationId xmlns:a16="http://schemas.microsoft.com/office/drawing/2014/main" id="{462EEE3E-3FD3-8921-5D12-2934AF36CCE6}"/>
                    </a:ext>
                  </a:extLst>
                </p:cNvPr>
                <p:cNvPicPr/>
                <p:nvPr/>
              </p:nvPicPr>
              <p:blipFill>
                <a:blip r:embed="rId27"/>
                <a:stretch>
                  <a:fillRect/>
                </a:stretch>
              </p:blipFill>
              <p:spPr>
                <a:xfrm>
                  <a:off x="3693120" y="5462500"/>
                  <a:ext cx="63000" cy="65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8">
              <p14:nvContentPartPr>
                <p14:cNvPr id="24" name="Ink 23">
                  <a:extLst>
                    <a:ext uri="{FF2B5EF4-FFF2-40B4-BE49-F238E27FC236}">
                      <a16:creationId xmlns:a16="http://schemas.microsoft.com/office/drawing/2014/main" id="{C3BCE0B6-996D-7BF9-4960-5803D197C814}"/>
                    </a:ext>
                  </a:extLst>
                </p14:cNvPr>
                <p14:cNvContentPartPr/>
                <p14:nvPr/>
              </p14:nvContentPartPr>
              <p14:xfrm>
                <a:off x="3717240" y="5502460"/>
                <a:ext cx="3600" cy="2160"/>
              </p14:xfrm>
            </p:contentPart>
          </mc:Choice>
          <mc:Fallback>
            <p:pic>
              <p:nvPicPr>
                <p:cNvPr id="24" name="Ink 23">
                  <a:extLst>
                    <a:ext uri="{FF2B5EF4-FFF2-40B4-BE49-F238E27FC236}">
                      <a16:creationId xmlns:a16="http://schemas.microsoft.com/office/drawing/2014/main" id="{C3BCE0B6-996D-7BF9-4960-5803D197C814}"/>
                    </a:ext>
                  </a:extLst>
                </p:cNvPr>
                <p:cNvPicPr/>
                <p:nvPr/>
              </p:nvPicPr>
              <p:blipFill>
                <a:blip r:embed="rId29"/>
                <a:stretch>
                  <a:fillRect/>
                </a:stretch>
              </p:blipFill>
              <p:spPr>
                <a:xfrm>
                  <a:off x="3685920" y="5471140"/>
                  <a:ext cx="66240" cy="64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0">
              <p14:nvContentPartPr>
                <p14:cNvPr id="25" name="Ink 24">
                  <a:extLst>
                    <a:ext uri="{FF2B5EF4-FFF2-40B4-BE49-F238E27FC236}">
                      <a16:creationId xmlns:a16="http://schemas.microsoft.com/office/drawing/2014/main" id="{E91D3345-FA8C-AAAB-CE0B-A64733E8CF50}"/>
                    </a:ext>
                  </a:extLst>
                </p14:cNvPr>
                <p14:cNvContentPartPr/>
                <p14:nvPr/>
              </p14:nvContentPartPr>
              <p14:xfrm>
                <a:off x="1099680" y="5484460"/>
                <a:ext cx="2764080" cy="341640"/>
              </p14:xfrm>
            </p:contentPart>
          </mc:Choice>
          <mc:Fallback>
            <p:pic>
              <p:nvPicPr>
                <p:cNvPr id="25" name="Ink 24">
                  <a:extLst>
                    <a:ext uri="{FF2B5EF4-FFF2-40B4-BE49-F238E27FC236}">
                      <a16:creationId xmlns:a16="http://schemas.microsoft.com/office/drawing/2014/main" id="{E91D3345-FA8C-AAAB-CE0B-A64733E8CF50}"/>
                    </a:ext>
                  </a:extLst>
                </p:cNvPr>
                <p:cNvPicPr/>
                <p:nvPr/>
              </p:nvPicPr>
              <p:blipFill>
                <a:blip r:embed="rId31"/>
                <a:stretch>
                  <a:fillRect/>
                </a:stretch>
              </p:blipFill>
              <p:spPr>
                <a:xfrm>
                  <a:off x="1068360" y="5453140"/>
                  <a:ext cx="2826720" cy="40428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32">
            <p14:nvContentPartPr>
              <p14:cNvPr id="27" name="Ink 26">
                <a:extLst>
                  <a:ext uri="{FF2B5EF4-FFF2-40B4-BE49-F238E27FC236}">
                    <a16:creationId xmlns:a16="http://schemas.microsoft.com/office/drawing/2014/main" id="{2100E629-8F59-C4CD-679F-9180AE80894C}"/>
                  </a:ext>
                </a:extLst>
              </p14:cNvPr>
              <p14:cNvContentPartPr/>
              <p14:nvPr/>
            </p14:nvContentPartPr>
            <p14:xfrm>
              <a:off x="8662200" y="2782300"/>
              <a:ext cx="1265760" cy="336960"/>
            </p14:xfrm>
          </p:contentPart>
        </mc:Choice>
        <mc:Fallback>
          <p:pic>
            <p:nvPicPr>
              <p:cNvPr id="27" name="Ink 26">
                <a:extLst>
                  <a:ext uri="{FF2B5EF4-FFF2-40B4-BE49-F238E27FC236}">
                    <a16:creationId xmlns:a16="http://schemas.microsoft.com/office/drawing/2014/main" id="{2100E629-8F59-C4CD-679F-9180AE80894C}"/>
                  </a:ext>
                </a:extLst>
              </p:cNvPr>
              <p:cNvPicPr/>
              <p:nvPr/>
            </p:nvPicPr>
            <p:blipFill>
              <a:blip r:embed="rId33"/>
              <a:stretch>
                <a:fillRect/>
              </a:stretch>
            </p:blipFill>
            <p:spPr>
              <a:xfrm>
                <a:off x="8630880" y="2750980"/>
                <a:ext cx="1328400" cy="399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4">
            <p14:nvContentPartPr>
              <p14:cNvPr id="28" name="Ink 27">
                <a:extLst>
                  <a:ext uri="{FF2B5EF4-FFF2-40B4-BE49-F238E27FC236}">
                    <a16:creationId xmlns:a16="http://schemas.microsoft.com/office/drawing/2014/main" id="{AC50D927-B1B7-66B9-DF78-E158F544050B}"/>
                  </a:ext>
                </a:extLst>
              </p14:cNvPr>
              <p14:cNvContentPartPr/>
              <p14:nvPr/>
            </p14:nvContentPartPr>
            <p14:xfrm>
              <a:off x="8549520" y="3036100"/>
              <a:ext cx="2156400" cy="423000"/>
            </p14:xfrm>
          </p:contentPart>
        </mc:Choice>
        <mc:Fallback>
          <p:pic>
            <p:nvPicPr>
              <p:cNvPr id="28" name="Ink 27">
                <a:extLst>
                  <a:ext uri="{FF2B5EF4-FFF2-40B4-BE49-F238E27FC236}">
                    <a16:creationId xmlns:a16="http://schemas.microsoft.com/office/drawing/2014/main" id="{AC50D927-B1B7-66B9-DF78-E158F544050B}"/>
                  </a:ext>
                </a:extLst>
              </p:cNvPr>
              <p:cNvPicPr/>
              <p:nvPr/>
            </p:nvPicPr>
            <p:blipFill>
              <a:blip r:embed="rId35"/>
              <a:stretch>
                <a:fillRect/>
              </a:stretch>
            </p:blipFill>
            <p:spPr>
              <a:xfrm>
                <a:off x="8518200" y="3004780"/>
                <a:ext cx="2219040" cy="4856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6">
            <p14:nvContentPartPr>
              <p14:cNvPr id="29" name="Ink 28">
                <a:extLst>
                  <a:ext uri="{FF2B5EF4-FFF2-40B4-BE49-F238E27FC236}">
                    <a16:creationId xmlns:a16="http://schemas.microsoft.com/office/drawing/2014/main" id="{830B0A63-67BA-5C48-3ED1-2480A9AD6190}"/>
                  </a:ext>
                </a:extLst>
              </p14:cNvPr>
              <p14:cNvContentPartPr/>
              <p14:nvPr/>
            </p14:nvContentPartPr>
            <p14:xfrm>
              <a:off x="5917560" y="3116020"/>
              <a:ext cx="2157480" cy="1025640"/>
            </p14:xfrm>
          </p:contentPart>
        </mc:Choice>
        <mc:Fallback>
          <p:pic>
            <p:nvPicPr>
              <p:cNvPr id="29" name="Ink 28">
                <a:extLst>
                  <a:ext uri="{FF2B5EF4-FFF2-40B4-BE49-F238E27FC236}">
                    <a16:creationId xmlns:a16="http://schemas.microsoft.com/office/drawing/2014/main" id="{830B0A63-67BA-5C48-3ED1-2480A9AD6190}"/>
                  </a:ext>
                </a:extLst>
              </p:cNvPr>
              <p:cNvPicPr/>
              <p:nvPr/>
            </p:nvPicPr>
            <p:blipFill>
              <a:blip r:embed="rId37"/>
              <a:stretch>
                <a:fillRect/>
              </a:stretch>
            </p:blipFill>
            <p:spPr>
              <a:xfrm>
                <a:off x="5886240" y="3084700"/>
                <a:ext cx="2220120" cy="10882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8">
            <p14:nvContentPartPr>
              <p14:cNvPr id="30" name="Ink 29">
                <a:extLst>
                  <a:ext uri="{FF2B5EF4-FFF2-40B4-BE49-F238E27FC236}">
                    <a16:creationId xmlns:a16="http://schemas.microsoft.com/office/drawing/2014/main" id="{090BC4A7-8931-F73C-7857-282B82B81D15}"/>
                  </a:ext>
                </a:extLst>
              </p14:cNvPr>
              <p14:cNvContentPartPr/>
              <p14:nvPr/>
            </p14:nvContentPartPr>
            <p14:xfrm>
              <a:off x="8253960" y="3663580"/>
              <a:ext cx="2579400" cy="1045080"/>
            </p14:xfrm>
          </p:contentPart>
        </mc:Choice>
        <mc:Fallback>
          <p:pic>
            <p:nvPicPr>
              <p:cNvPr id="30" name="Ink 29">
                <a:extLst>
                  <a:ext uri="{FF2B5EF4-FFF2-40B4-BE49-F238E27FC236}">
                    <a16:creationId xmlns:a16="http://schemas.microsoft.com/office/drawing/2014/main" id="{090BC4A7-8931-F73C-7857-282B82B81D15}"/>
                  </a:ext>
                </a:extLst>
              </p:cNvPr>
              <p:cNvPicPr/>
              <p:nvPr/>
            </p:nvPicPr>
            <p:blipFill>
              <a:blip r:embed="rId39"/>
              <a:stretch>
                <a:fillRect/>
              </a:stretch>
            </p:blipFill>
            <p:spPr>
              <a:xfrm>
                <a:off x="8222640" y="3632260"/>
                <a:ext cx="2642040" cy="1107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0">
            <p14:nvContentPartPr>
              <p14:cNvPr id="31" name="Ink 30">
                <a:extLst>
                  <a:ext uri="{FF2B5EF4-FFF2-40B4-BE49-F238E27FC236}">
                    <a16:creationId xmlns:a16="http://schemas.microsoft.com/office/drawing/2014/main" id="{7B0DB8C3-D234-84AC-CD09-7CB1D664E204}"/>
                  </a:ext>
                </a:extLst>
              </p14:cNvPr>
              <p14:cNvContentPartPr/>
              <p14:nvPr/>
            </p14:nvContentPartPr>
            <p14:xfrm>
              <a:off x="4773480" y="5740780"/>
              <a:ext cx="720" cy="1080"/>
            </p14:xfrm>
          </p:contentPart>
        </mc:Choice>
        <mc:Fallback>
          <p:pic>
            <p:nvPicPr>
              <p:cNvPr id="31" name="Ink 30">
                <a:extLst>
                  <a:ext uri="{FF2B5EF4-FFF2-40B4-BE49-F238E27FC236}">
                    <a16:creationId xmlns:a16="http://schemas.microsoft.com/office/drawing/2014/main" id="{7B0DB8C3-D234-84AC-CD09-7CB1D664E204}"/>
                  </a:ext>
                </a:extLst>
              </p:cNvPr>
              <p:cNvPicPr/>
              <p:nvPr/>
            </p:nvPicPr>
            <p:blipFill>
              <a:blip r:embed="rId41"/>
              <a:stretch>
                <a:fillRect/>
              </a:stretch>
            </p:blipFill>
            <p:spPr>
              <a:xfrm>
                <a:off x="4742160" y="5709460"/>
                <a:ext cx="63360" cy="63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2">
            <p14:nvContentPartPr>
              <p14:cNvPr id="32" name="Ink 31">
                <a:extLst>
                  <a:ext uri="{FF2B5EF4-FFF2-40B4-BE49-F238E27FC236}">
                    <a16:creationId xmlns:a16="http://schemas.microsoft.com/office/drawing/2014/main" id="{BD049BD2-1110-F2E2-E8A7-1DDCF2ED39B0}"/>
                  </a:ext>
                </a:extLst>
              </p14:cNvPr>
              <p14:cNvContentPartPr/>
              <p14:nvPr/>
            </p14:nvContentPartPr>
            <p14:xfrm>
              <a:off x="480480" y="5730340"/>
              <a:ext cx="4391640" cy="472680"/>
            </p14:xfrm>
          </p:contentPart>
        </mc:Choice>
        <mc:Fallback>
          <p:pic>
            <p:nvPicPr>
              <p:cNvPr id="32" name="Ink 31">
                <a:extLst>
                  <a:ext uri="{FF2B5EF4-FFF2-40B4-BE49-F238E27FC236}">
                    <a16:creationId xmlns:a16="http://schemas.microsoft.com/office/drawing/2014/main" id="{BD049BD2-1110-F2E2-E8A7-1DDCF2ED39B0}"/>
                  </a:ext>
                </a:extLst>
              </p:cNvPr>
              <p:cNvPicPr/>
              <p:nvPr/>
            </p:nvPicPr>
            <p:blipFill>
              <a:blip r:embed="rId43"/>
              <a:stretch>
                <a:fillRect/>
              </a:stretch>
            </p:blipFill>
            <p:spPr>
              <a:xfrm>
                <a:off x="449160" y="5699020"/>
                <a:ext cx="4454280" cy="535320"/>
              </a:xfrm>
              <a:prstGeom prst="rect">
                <a:avLst/>
              </a:prstGeom>
            </p:spPr>
          </p:pic>
        </mc:Fallback>
      </mc:AlternateContent>
    </p:spTree>
    <p:extLst>
      <p:ext uri="{BB962C8B-B14F-4D97-AF65-F5344CB8AC3E}">
        <p14:creationId xmlns:p14="http://schemas.microsoft.com/office/powerpoint/2010/main" val="379971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47065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57270" y="0"/>
            <a:ext cx="11845830" cy="5755422"/>
          </a:xfrm>
          <a:prstGeom prst="rect">
            <a:avLst/>
          </a:prstGeom>
          <a:noFill/>
        </p:spPr>
        <p:txBody>
          <a:bodyPr wrap="square" rtlCol="0">
            <a:spAutoFit/>
          </a:bodyPr>
          <a:lstStyle/>
          <a:p>
            <a:r>
              <a:rPr lang="en-US" sz="2800" b="1">
                <a:solidFill>
                  <a:srgbClr val="FFC000"/>
                </a:solidFill>
                <a:cs typeface="+mj-cs"/>
              </a:rPr>
              <a:t>Sha'arei Teshuvah 2:2</a:t>
            </a:r>
          </a:p>
          <a:p>
            <a:r>
              <a:rPr lang="en-US" sz="2000">
                <a:solidFill>
                  <a:srgbClr val="FFC000"/>
                </a:solidFill>
                <a:cs typeface="+mj-cs"/>
              </a:rPr>
              <a:t>The first path is [that] when a man encounters troubles, he will consult his heart and say [that] it is only his ways and his plots that have caused this to him, and that his sins have caused [the pain] to his soul. So he repents to God; and He has mercy upon him, like the matter that is stated (</a:t>
            </a:r>
            <a:r>
              <a:rPr lang="en-US" sz="2000">
                <a:solidFill>
                  <a:srgbClr val="00B0F0"/>
                </a:solidFill>
                <a:cs typeface="+mj-cs"/>
              </a:rPr>
              <a:t>Deuteronomy 31:17</a:t>
            </a:r>
            <a:r>
              <a:rPr lang="en-US" sz="2000">
                <a:solidFill>
                  <a:srgbClr val="FFC000"/>
                </a:solidFill>
                <a:cs typeface="+mj-cs"/>
              </a:rPr>
              <a:t>), </a:t>
            </a:r>
            <a:r>
              <a:rPr lang="en-US" sz="2000">
                <a:solidFill>
                  <a:srgbClr val="00B0F0"/>
                </a:solidFill>
                <a:cs typeface="+mj-cs"/>
              </a:rPr>
              <a:t>"and many evils and troubles shall befall them; and they shall say on that day, 'Surely it is because our God is not in our midst that these evils have befallen us.'"</a:t>
            </a:r>
            <a:r>
              <a:rPr lang="en-US" sz="2000">
                <a:solidFill>
                  <a:srgbClr val="FFC000"/>
                </a:solidFill>
                <a:cs typeface="+mj-cs"/>
              </a:rPr>
              <a:t> But note that the custom among men is [that] if one sins to someone, and [later] at a time of trouble for him regrets it and submits to him because he needs him; such regret will be inferior in the eyes of his fellow - like the matter that Jephthah said (</a:t>
            </a:r>
            <a:r>
              <a:rPr lang="en-US" sz="2000">
                <a:solidFill>
                  <a:srgbClr val="00B0F0"/>
                </a:solidFill>
                <a:cs typeface="+mj-cs"/>
              </a:rPr>
              <a:t>Judges 11:7</a:t>
            </a:r>
            <a:r>
              <a:rPr lang="en-US" sz="2000">
                <a:solidFill>
                  <a:srgbClr val="FFC000"/>
                </a:solidFill>
                <a:cs typeface="+mj-cs"/>
              </a:rPr>
              <a:t>), </a:t>
            </a:r>
            <a:r>
              <a:rPr lang="en-US" sz="2000">
                <a:solidFill>
                  <a:srgbClr val="00B0F0"/>
                </a:solidFill>
                <a:cs typeface="+mj-cs"/>
              </a:rPr>
              <a:t>"How can you come to me now when you are in trouble?"</a:t>
            </a:r>
            <a:r>
              <a:rPr lang="en-US" sz="2000">
                <a:solidFill>
                  <a:srgbClr val="FFC000"/>
                </a:solidFill>
                <a:cs typeface="+mj-cs"/>
              </a:rPr>
              <a:t> However it is one of the kindnesses of God, may He be blessed, that He accepts repentance [motivated by] trouble and it is desirable in front of Him. And He will generously love the sinner when he returns to Him on the day of his rebuke and from amidst trouble, as it is stated (</a:t>
            </a:r>
            <a:r>
              <a:rPr lang="en-US" sz="2000">
                <a:solidFill>
                  <a:srgbClr val="00B0F0"/>
                </a:solidFill>
                <a:cs typeface="+mj-cs"/>
              </a:rPr>
              <a:t>Hosea 14:2-5</a:t>
            </a:r>
            <a:r>
              <a:rPr lang="en-US" sz="2000">
                <a:solidFill>
                  <a:srgbClr val="FFC000"/>
                </a:solidFill>
                <a:cs typeface="+mj-cs"/>
              </a:rPr>
              <a:t>), </a:t>
            </a:r>
            <a:r>
              <a:rPr lang="en-US" sz="2000">
                <a:solidFill>
                  <a:srgbClr val="00B0F0"/>
                </a:solidFill>
                <a:cs typeface="+mj-cs"/>
              </a:rPr>
              <a:t>"Return, O Israel, to the Lord your God, for you have fallen because of your sin. Take words with you, etc. I will heal their affliction, generously will I take them back in love."</a:t>
            </a:r>
            <a:r>
              <a:rPr lang="en-US" sz="2000">
                <a:solidFill>
                  <a:srgbClr val="FFC000"/>
                </a:solidFill>
                <a:cs typeface="+mj-cs"/>
              </a:rPr>
              <a:t> And it is stated (</a:t>
            </a:r>
            <a:r>
              <a:rPr lang="en-US" sz="2000">
                <a:solidFill>
                  <a:srgbClr val="00B0F0"/>
                </a:solidFill>
                <a:cs typeface="+mj-cs"/>
              </a:rPr>
              <a:t>Proverbs 3:12</a:t>
            </a:r>
            <a:r>
              <a:rPr lang="en-US" sz="2000">
                <a:solidFill>
                  <a:srgbClr val="FFC000"/>
                </a:solidFill>
                <a:cs typeface="+mj-cs"/>
              </a:rPr>
              <a:t>), </a:t>
            </a:r>
            <a:r>
              <a:rPr lang="en-US" sz="2000">
                <a:solidFill>
                  <a:srgbClr val="00B0F0"/>
                </a:solidFill>
                <a:cs typeface="+mj-cs"/>
              </a:rPr>
              <a:t>"For whom the Lord loves, He rebukes, as a father the son whom he favors." </a:t>
            </a:r>
            <a:r>
              <a:rPr lang="en-US" sz="2000">
                <a:solidFill>
                  <a:srgbClr val="FFC000"/>
                </a:solidFill>
                <a:cs typeface="+mj-cs"/>
              </a:rPr>
              <a:t>But if the man does not repent from his evil on the day of evil, and the rebuked does not repent to the Rebuker, his iniquity grows and his punishment will be doubled. Do you not see that if a king rebukes someone who has sinned to him and he has not become chastised, [the king] will make his punishment harsher and be very hard on him. And it is written (</a:t>
            </a:r>
            <a:r>
              <a:rPr lang="en-US" sz="2000">
                <a:solidFill>
                  <a:srgbClr val="00B0F0"/>
                </a:solidFill>
                <a:cs typeface="+mj-cs"/>
              </a:rPr>
              <a:t>Leviticus 26:18</a:t>
            </a:r>
            <a:r>
              <a:rPr lang="en-US" sz="2000">
                <a:solidFill>
                  <a:srgbClr val="FFC000"/>
                </a:solidFill>
                <a:cs typeface="+mj-cs"/>
              </a:rPr>
              <a:t>), </a:t>
            </a:r>
            <a:r>
              <a:rPr lang="en-US" sz="2000">
                <a:solidFill>
                  <a:srgbClr val="00B0F0"/>
                </a:solidFill>
                <a:cs typeface="+mj-cs"/>
              </a:rPr>
              <a:t>"And if, for all that, you do not obey Me, I will go on to discipline you."</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F0936870-3BCF-959D-C2CA-6A19E05AB7E0}"/>
                  </a:ext>
                </a:extLst>
              </p14:cNvPr>
              <p14:cNvContentPartPr/>
              <p14:nvPr/>
            </p14:nvContentPartPr>
            <p14:xfrm>
              <a:off x="-332760" y="1788700"/>
              <a:ext cx="25200" cy="83160"/>
            </p14:xfrm>
          </p:contentPart>
        </mc:Choice>
        <mc:Fallback>
          <p:pic>
            <p:nvPicPr>
              <p:cNvPr id="2" name="Ink 1">
                <a:extLst>
                  <a:ext uri="{FF2B5EF4-FFF2-40B4-BE49-F238E27FC236}">
                    <a16:creationId xmlns:a16="http://schemas.microsoft.com/office/drawing/2014/main" id="{F0936870-3BCF-959D-C2CA-6A19E05AB7E0}"/>
                  </a:ext>
                </a:extLst>
              </p:cNvPr>
              <p:cNvPicPr/>
              <p:nvPr/>
            </p:nvPicPr>
            <p:blipFill>
              <a:blip r:embed="rId5"/>
              <a:stretch>
                <a:fillRect/>
              </a:stretch>
            </p:blipFill>
            <p:spPr>
              <a:xfrm>
                <a:off x="-350400" y="1771060"/>
                <a:ext cx="608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EF5558F-9AC2-4699-5244-3BF38593DD69}"/>
                  </a:ext>
                </a:extLst>
              </p14:cNvPr>
              <p14:cNvContentPartPr/>
              <p14:nvPr/>
            </p14:nvContentPartPr>
            <p14:xfrm>
              <a:off x="4540920" y="4795420"/>
              <a:ext cx="9000" cy="13680"/>
            </p14:xfrm>
          </p:contentPart>
        </mc:Choice>
        <mc:Fallback>
          <p:pic>
            <p:nvPicPr>
              <p:cNvPr id="4" name="Ink 3">
                <a:extLst>
                  <a:ext uri="{FF2B5EF4-FFF2-40B4-BE49-F238E27FC236}">
                    <a16:creationId xmlns:a16="http://schemas.microsoft.com/office/drawing/2014/main" id="{5EF5558F-9AC2-4699-5244-3BF38593DD69}"/>
                  </a:ext>
                </a:extLst>
              </p:cNvPr>
              <p:cNvPicPr/>
              <p:nvPr/>
            </p:nvPicPr>
            <p:blipFill>
              <a:blip r:embed="rId7"/>
              <a:stretch>
                <a:fillRect/>
              </a:stretch>
            </p:blipFill>
            <p:spPr>
              <a:xfrm>
                <a:off x="4523280" y="4777780"/>
                <a:ext cx="44640" cy="49320"/>
              </a:xfrm>
              <a:prstGeom prst="rect">
                <a:avLst/>
              </a:prstGeom>
            </p:spPr>
          </p:pic>
        </mc:Fallback>
      </mc:AlternateContent>
      <p:grpSp>
        <p:nvGrpSpPr>
          <p:cNvPr id="11" name="Group 10">
            <a:extLst>
              <a:ext uri="{FF2B5EF4-FFF2-40B4-BE49-F238E27FC236}">
                <a16:creationId xmlns:a16="http://schemas.microsoft.com/office/drawing/2014/main" id="{EAC65C6A-346D-4F73-3F19-A5760C819351}"/>
              </a:ext>
            </a:extLst>
          </p:cNvPr>
          <p:cNvGrpSpPr/>
          <p:nvPr/>
        </p:nvGrpSpPr>
        <p:grpSpPr>
          <a:xfrm>
            <a:off x="1279320" y="4706140"/>
            <a:ext cx="8629920" cy="132120"/>
            <a:chOff x="1279320" y="4706140"/>
            <a:chExt cx="8629920" cy="13212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3429F755-C958-1A75-C19B-1536A2F342DE}"/>
                    </a:ext>
                  </a:extLst>
                </p14:cNvPr>
                <p14:cNvContentPartPr/>
                <p14:nvPr/>
              </p14:nvContentPartPr>
              <p14:xfrm>
                <a:off x="1279320" y="4706140"/>
                <a:ext cx="1668240" cy="63360"/>
              </p14:xfrm>
            </p:contentPart>
          </mc:Choice>
          <mc:Fallback>
            <p:pic>
              <p:nvPicPr>
                <p:cNvPr id="5" name="Ink 4">
                  <a:extLst>
                    <a:ext uri="{FF2B5EF4-FFF2-40B4-BE49-F238E27FC236}">
                      <a16:creationId xmlns:a16="http://schemas.microsoft.com/office/drawing/2014/main" id="{3429F755-C958-1A75-C19B-1536A2F342DE}"/>
                    </a:ext>
                  </a:extLst>
                </p:cNvPr>
                <p:cNvPicPr/>
                <p:nvPr/>
              </p:nvPicPr>
              <p:blipFill>
                <a:blip r:embed="rId9"/>
                <a:stretch>
                  <a:fillRect/>
                </a:stretch>
              </p:blipFill>
              <p:spPr>
                <a:xfrm>
                  <a:off x="1261320" y="4688500"/>
                  <a:ext cx="17038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13C5742-CFE1-EC79-065A-B684BFED4DC5}"/>
                    </a:ext>
                  </a:extLst>
                </p14:cNvPr>
                <p14:cNvContentPartPr/>
                <p14:nvPr/>
              </p14:nvContentPartPr>
              <p14:xfrm>
                <a:off x="4715880" y="4718740"/>
                <a:ext cx="2027520" cy="102600"/>
              </p14:xfrm>
            </p:contentPart>
          </mc:Choice>
          <mc:Fallback>
            <p:pic>
              <p:nvPicPr>
                <p:cNvPr id="7" name="Ink 6">
                  <a:extLst>
                    <a:ext uri="{FF2B5EF4-FFF2-40B4-BE49-F238E27FC236}">
                      <a16:creationId xmlns:a16="http://schemas.microsoft.com/office/drawing/2014/main" id="{D13C5742-CFE1-EC79-065A-B684BFED4DC5}"/>
                    </a:ext>
                  </a:extLst>
                </p:cNvPr>
                <p:cNvPicPr/>
                <p:nvPr/>
              </p:nvPicPr>
              <p:blipFill>
                <a:blip r:embed="rId11"/>
                <a:stretch>
                  <a:fillRect/>
                </a:stretch>
              </p:blipFill>
              <p:spPr>
                <a:xfrm>
                  <a:off x="4698240" y="4701100"/>
                  <a:ext cx="20631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2E006968-BF73-2933-A37D-96A2EB01555B}"/>
                    </a:ext>
                  </a:extLst>
                </p14:cNvPr>
                <p14:cNvContentPartPr/>
                <p14:nvPr/>
              </p14:nvContentPartPr>
              <p14:xfrm>
                <a:off x="6849960" y="4724500"/>
                <a:ext cx="3059280" cy="113760"/>
              </p14:xfrm>
            </p:contentPart>
          </mc:Choice>
          <mc:Fallback>
            <p:pic>
              <p:nvPicPr>
                <p:cNvPr id="9" name="Ink 8">
                  <a:extLst>
                    <a:ext uri="{FF2B5EF4-FFF2-40B4-BE49-F238E27FC236}">
                      <a16:creationId xmlns:a16="http://schemas.microsoft.com/office/drawing/2014/main" id="{2E006968-BF73-2933-A37D-96A2EB01555B}"/>
                    </a:ext>
                  </a:extLst>
                </p:cNvPr>
                <p:cNvPicPr/>
                <p:nvPr/>
              </p:nvPicPr>
              <p:blipFill>
                <a:blip r:embed="rId13"/>
                <a:stretch>
                  <a:fillRect/>
                </a:stretch>
              </p:blipFill>
              <p:spPr>
                <a:xfrm>
                  <a:off x="6831960" y="4706860"/>
                  <a:ext cx="3094920" cy="149400"/>
                </a:xfrm>
                <a:prstGeom prst="rect">
                  <a:avLst/>
                </a:prstGeom>
              </p:spPr>
            </p:pic>
          </mc:Fallback>
        </mc:AlternateContent>
      </p:grpSp>
    </p:spTree>
    <p:extLst>
      <p:ext uri="{BB962C8B-B14F-4D97-AF65-F5344CB8AC3E}">
        <p14:creationId xmlns:p14="http://schemas.microsoft.com/office/powerpoint/2010/main" val="3840704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33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015432"/>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42:19-25</a:t>
            </a:r>
          </a:p>
          <a:p>
            <a:pPr algn="ctr"/>
            <a:r>
              <a:rPr lang="he-IL" sz="8800" b="1">
                <a:ln w="15875">
                  <a:solidFill>
                    <a:schemeClr val="tx1"/>
                  </a:solidFill>
                  <a:prstDash val="solid"/>
                </a:ln>
                <a:solidFill>
                  <a:srgbClr val="FFFF00"/>
                </a:solidFill>
                <a:cs typeface="+mj-cs"/>
              </a:rPr>
              <a:t>ישעיהו מב:יט-כה</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2464539" y="4569977"/>
            <a:ext cx="7617662" cy="1200329"/>
          </a:xfrm>
          <a:prstGeom prst="rect">
            <a:avLst/>
          </a:prstGeom>
          <a:noFill/>
        </p:spPr>
        <p:txBody>
          <a:bodyPr wrap="none" rtlCol="0">
            <a:spAutoFit/>
          </a:bodyPr>
          <a:lstStyle/>
          <a:p>
            <a:pPr algn="ctr"/>
            <a:r>
              <a:rPr lang="en-US" sz="3600">
                <a:solidFill>
                  <a:srgbClr val="FFFF00"/>
                </a:solidFill>
              </a:rPr>
              <a:t>The Spiritual Reality of the Blind Seeing </a:t>
            </a:r>
          </a:p>
          <a:p>
            <a:pPr algn="ctr"/>
            <a:r>
              <a:rPr lang="en-US" sz="3600">
                <a:solidFill>
                  <a:srgbClr val="FFFF00"/>
                </a:solidFill>
              </a:rPr>
              <a:t>and the Deaf Hearing</a:t>
            </a: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4706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57270" y="0"/>
            <a:ext cx="11845830" cy="6078587"/>
          </a:xfrm>
          <a:prstGeom prst="rect">
            <a:avLst/>
          </a:prstGeom>
          <a:noFill/>
        </p:spPr>
        <p:txBody>
          <a:bodyPr wrap="square" rtlCol="0">
            <a:spAutoFit/>
          </a:bodyPr>
          <a:lstStyle/>
          <a:p>
            <a:r>
              <a:rPr lang="en-US" sz="2800" b="1">
                <a:solidFill>
                  <a:srgbClr val="FFC000"/>
                </a:solidFill>
                <a:cs typeface="+mj-cs"/>
              </a:rPr>
              <a:t>Sha'arei Teshuvah 2:2</a:t>
            </a:r>
          </a:p>
          <a:p>
            <a:r>
              <a:rPr lang="en-US" sz="1900">
                <a:solidFill>
                  <a:srgbClr val="FFC000"/>
                </a:solidFill>
                <a:cs typeface="+mj-cs"/>
              </a:rPr>
              <a:t>And it is [also] stated (</a:t>
            </a:r>
            <a:r>
              <a:rPr lang="en-US" sz="1900">
                <a:solidFill>
                  <a:srgbClr val="00B0F0"/>
                </a:solidFill>
                <a:cs typeface="+mj-cs"/>
              </a:rPr>
              <a:t>Job 36:13</a:t>
            </a:r>
            <a:r>
              <a:rPr lang="en-US" sz="1900">
                <a:solidFill>
                  <a:srgbClr val="FFC000"/>
                </a:solidFill>
                <a:cs typeface="+mj-cs"/>
              </a:rPr>
              <a:t>), </a:t>
            </a:r>
            <a:r>
              <a:rPr lang="en-US" sz="1900">
                <a:solidFill>
                  <a:srgbClr val="00B0F0"/>
                </a:solidFill>
                <a:cs typeface="+mj-cs"/>
              </a:rPr>
              <a:t>"But the impious in heart become enraged; they do not cry for help when He afflicts them."</a:t>
            </a:r>
            <a:r>
              <a:rPr lang="en-US" sz="1900">
                <a:solidFill>
                  <a:srgbClr val="FFC000"/>
                </a:solidFill>
                <a:cs typeface="+mj-cs"/>
              </a:rPr>
              <a:t> And if he does not know and does not contemplate that the events have found him because of sins, but rather says like the Philistines (</a:t>
            </a:r>
            <a:r>
              <a:rPr lang="en-US" sz="1900">
                <a:solidFill>
                  <a:srgbClr val="00B0F0"/>
                </a:solidFill>
                <a:cs typeface="+mj-cs"/>
              </a:rPr>
              <a:t>I Samuel 6:9</a:t>
            </a:r>
            <a:r>
              <a:rPr lang="en-US" sz="1900">
                <a:solidFill>
                  <a:srgbClr val="FFC000"/>
                </a:solidFill>
                <a:cs typeface="+mj-cs"/>
              </a:rPr>
              <a:t>), </a:t>
            </a:r>
            <a:r>
              <a:rPr lang="en-US" sz="1900">
                <a:solidFill>
                  <a:srgbClr val="00B0F0"/>
                </a:solidFill>
                <a:cs typeface="+mj-cs"/>
              </a:rPr>
              <a:t>"it was not His hand that struck us; it just happened to us by chance" </a:t>
            </a:r>
            <a:r>
              <a:rPr lang="en-US" sz="1900">
                <a:solidFill>
                  <a:srgbClr val="FFC000"/>
                </a:solidFill>
                <a:cs typeface="+mj-cs"/>
              </a:rPr>
              <a:t>- there will be fury in front of Him for this, and his iniquity will grow. And the iniquity of this group will be greater than the sin of the first group. Therefore it is written about the first group (</a:t>
            </a:r>
            <a:r>
              <a:rPr lang="en-US" sz="1900">
                <a:solidFill>
                  <a:srgbClr val="00B0F0"/>
                </a:solidFill>
                <a:cs typeface="+mj-cs"/>
              </a:rPr>
              <a:t>Leviticus 26:18</a:t>
            </a:r>
            <a:r>
              <a:rPr lang="en-US" sz="1900">
                <a:solidFill>
                  <a:srgbClr val="FFC000"/>
                </a:solidFill>
                <a:cs typeface="+mj-cs"/>
              </a:rPr>
              <a:t>), </a:t>
            </a:r>
            <a:r>
              <a:rPr lang="en-US" sz="1900">
                <a:solidFill>
                  <a:srgbClr val="00B0F0"/>
                </a:solidFill>
                <a:cs typeface="+mj-cs"/>
              </a:rPr>
              <a:t>"I will go on to discipline you." </a:t>
            </a:r>
            <a:r>
              <a:rPr lang="en-US" sz="1900">
                <a:solidFill>
                  <a:srgbClr val="FFC000"/>
                </a:solidFill>
                <a:cs typeface="+mj-cs"/>
              </a:rPr>
              <a:t>And it is written afterwards about the other group [we] mentioned (</a:t>
            </a:r>
            <a:r>
              <a:rPr lang="en-US" sz="1900">
                <a:solidFill>
                  <a:srgbClr val="00B0F0"/>
                </a:solidFill>
                <a:cs typeface="+mj-cs"/>
              </a:rPr>
              <a:t>Leviticus 26:21</a:t>
            </a:r>
            <a:r>
              <a:rPr lang="en-US" sz="1900">
                <a:solidFill>
                  <a:srgbClr val="FFC000"/>
                </a:solidFill>
                <a:cs typeface="+mj-cs"/>
              </a:rPr>
              <a:t>), </a:t>
            </a:r>
            <a:r>
              <a:rPr lang="en-US" sz="1900">
                <a:solidFill>
                  <a:srgbClr val="00B0F0"/>
                </a:solidFill>
                <a:cs typeface="+mj-cs"/>
              </a:rPr>
              <a:t>"And if you remain hostile toward Me and refuse to obey Me, etc."</a:t>
            </a:r>
            <a:r>
              <a:rPr lang="en-US" sz="1900">
                <a:solidFill>
                  <a:srgbClr val="FFC000"/>
                </a:solidFill>
                <a:cs typeface="+mj-cs"/>
              </a:rPr>
              <a:t> For every group that is later in the section is more problematic than the one [above it]. So it is written afterwards (</a:t>
            </a:r>
            <a:r>
              <a:rPr lang="en-US" sz="1900">
                <a:solidFill>
                  <a:srgbClr val="00B0F0"/>
                </a:solidFill>
                <a:cs typeface="+mj-cs"/>
              </a:rPr>
              <a:t>Leviticus 26:23-24</a:t>
            </a:r>
            <a:r>
              <a:rPr lang="en-US" sz="1900">
                <a:solidFill>
                  <a:srgbClr val="FFC000"/>
                </a:solidFill>
                <a:cs typeface="+mj-cs"/>
              </a:rPr>
              <a:t>), </a:t>
            </a:r>
            <a:r>
              <a:rPr lang="en-US" sz="1900">
                <a:solidFill>
                  <a:srgbClr val="00B0F0"/>
                </a:solidFill>
                <a:cs typeface="+mj-cs"/>
              </a:rPr>
              <a:t>"And if these things fail to discipline you for Me, and you remain hostile to Me, I too will remain hostile to you."</a:t>
            </a:r>
            <a:r>
              <a:rPr lang="en-US" sz="1900">
                <a:solidFill>
                  <a:srgbClr val="FFC000"/>
                </a:solidFill>
                <a:cs typeface="+mj-cs"/>
              </a:rPr>
              <a:t> And afterwards, it is written (</a:t>
            </a:r>
            <a:r>
              <a:rPr lang="en-US" sz="1900">
                <a:solidFill>
                  <a:srgbClr val="00B0F0"/>
                </a:solidFill>
                <a:cs typeface="+mj-cs"/>
              </a:rPr>
              <a:t>Leviticus 26:27-28</a:t>
            </a:r>
            <a:r>
              <a:rPr lang="en-US" sz="1900">
                <a:solidFill>
                  <a:srgbClr val="FFC000"/>
                </a:solidFill>
                <a:cs typeface="+mj-cs"/>
              </a:rPr>
              <a:t>), </a:t>
            </a:r>
            <a:r>
              <a:rPr lang="en-US" sz="1900">
                <a:solidFill>
                  <a:srgbClr val="00B0F0"/>
                </a:solidFill>
                <a:cs typeface="+mj-cs"/>
              </a:rPr>
              <a:t>"But if, despite this, you disobey Me and remain hostile to Me, I will act against you in wrathful hostility."</a:t>
            </a:r>
            <a:r>
              <a:rPr lang="en-US" sz="1900">
                <a:solidFill>
                  <a:srgbClr val="FFC000"/>
                </a:solidFill>
                <a:cs typeface="+mj-cs"/>
              </a:rPr>
              <a:t> Its explanation is </a:t>
            </a:r>
            <a:r>
              <a:rPr lang="en-US" sz="1900">
                <a:solidFill>
                  <a:srgbClr val="00B0F0"/>
                </a:solidFill>
                <a:cs typeface="+mj-cs"/>
              </a:rPr>
              <a:t>"you remain hostile to Me," </a:t>
            </a:r>
            <a:r>
              <a:rPr lang="en-US" sz="1900">
                <a:solidFill>
                  <a:srgbClr val="FFC000"/>
                </a:solidFill>
                <a:cs typeface="+mj-cs"/>
              </a:rPr>
              <a:t>because you will say, </a:t>
            </a:r>
            <a:r>
              <a:rPr lang="en-US" sz="1900">
                <a:solidFill>
                  <a:srgbClr val="00B0F0"/>
                </a:solidFill>
                <a:cs typeface="+mj-cs"/>
              </a:rPr>
              <a:t>"It was just chance that [it] happened to us." </a:t>
            </a:r>
            <a:r>
              <a:rPr lang="en-US" sz="1900">
                <a:solidFill>
                  <a:srgbClr val="FFC000"/>
                </a:solidFill>
                <a:cs typeface="+mj-cs"/>
              </a:rPr>
              <a:t>But when a man does not recognize his deeds and does not know that he has the iniquity in his hands from his sinning, he must examine his actions and search his ways, as the matter is stated (</a:t>
            </a:r>
            <a:r>
              <a:rPr lang="en-US" sz="1900">
                <a:solidFill>
                  <a:srgbClr val="00B0F0"/>
                </a:solidFill>
                <a:cs typeface="+mj-cs"/>
              </a:rPr>
              <a:t>Lamentations 3:40</a:t>
            </a:r>
            <a:r>
              <a:rPr lang="en-US" sz="1900">
                <a:solidFill>
                  <a:srgbClr val="FFC000"/>
                </a:solidFill>
                <a:cs typeface="+mj-cs"/>
              </a:rPr>
              <a:t>), </a:t>
            </a:r>
            <a:r>
              <a:rPr lang="en-US" sz="1900">
                <a:solidFill>
                  <a:srgbClr val="00B0F0"/>
                </a:solidFill>
                <a:cs typeface="+mj-cs"/>
              </a:rPr>
              <a:t>"Let us search and examine our ways." </a:t>
            </a:r>
            <a:r>
              <a:rPr lang="en-US" sz="1900">
                <a:solidFill>
                  <a:srgbClr val="FFC000"/>
                </a:solidFill>
                <a:cs typeface="+mj-cs"/>
              </a:rPr>
              <a:t>But if he surely ignores his eyes and his ideas become foolish and deluded (from the expression in Scripture [</a:t>
            </a:r>
            <a:r>
              <a:rPr lang="en-US" sz="1900">
                <a:solidFill>
                  <a:srgbClr val="00B0F0"/>
                </a:solidFill>
                <a:cs typeface="+mj-cs"/>
              </a:rPr>
              <a:t>Isaiah 19:13</a:t>
            </a:r>
            <a:r>
              <a:rPr lang="en-US" sz="1900">
                <a:solidFill>
                  <a:srgbClr val="FFC000"/>
                </a:solidFill>
                <a:cs typeface="+mj-cs"/>
              </a:rPr>
              <a:t>], </a:t>
            </a:r>
            <a:r>
              <a:rPr lang="en-US" sz="1900">
                <a:solidFill>
                  <a:srgbClr val="00B0F0"/>
                </a:solidFill>
                <a:cs typeface="+mj-cs"/>
              </a:rPr>
              <a:t>"The nobles of Tanis have been foolish, the nobles of Memphis deluded"</a:t>
            </a:r>
            <a:r>
              <a:rPr lang="en-US" sz="1900">
                <a:solidFill>
                  <a:srgbClr val="FFC000"/>
                </a:solidFill>
                <a:cs typeface="+mj-cs"/>
              </a:rPr>
              <a:t>), and he does not investigate his ways and does not know the acts of his hands and that which his fingers have done and says, </a:t>
            </a:r>
            <a:r>
              <a:rPr lang="en-US" sz="1900">
                <a:solidFill>
                  <a:srgbClr val="00B0F0"/>
                </a:solidFill>
                <a:cs typeface="+mj-cs"/>
              </a:rPr>
              <a:t>"I have not sinned" </a:t>
            </a:r>
            <a:r>
              <a:rPr lang="en-US" sz="1900">
                <a:solidFill>
                  <a:srgbClr val="FFC000"/>
                </a:solidFill>
                <a:cs typeface="+mj-cs"/>
              </a:rPr>
              <a:t>- his sin is very weighty, as it is stated (</a:t>
            </a:r>
            <a:r>
              <a:rPr lang="en-US" sz="1900">
                <a:solidFill>
                  <a:srgbClr val="00B0F0"/>
                </a:solidFill>
                <a:cs typeface="+mj-cs"/>
              </a:rPr>
              <a:t>Jeremiah 2:35</a:t>
            </a:r>
            <a:r>
              <a:rPr lang="en-US" sz="1900">
                <a:solidFill>
                  <a:srgbClr val="FFC000"/>
                </a:solidFill>
                <a:cs typeface="+mj-cs"/>
              </a:rPr>
              <a:t>), </a:t>
            </a:r>
            <a:r>
              <a:rPr lang="en-US" sz="1900">
                <a:solidFill>
                  <a:srgbClr val="00B0F0"/>
                </a:solidFill>
                <a:cs typeface="+mj-cs"/>
              </a:rPr>
              <a:t>"lo, I will bring you to judgment for saying, 'I have not sinned.'" </a:t>
            </a:r>
            <a:r>
              <a:rPr lang="en-US" sz="1900">
                <a:solidFill>
                  <a:srgbClr val="FFC000"/>
                </a:solidFill>
                <a:cs typeface="+mj-cs"/>
              </a:rPr>
              <a:t>And it is stated (</a:t>
            </a:r>
            <a:r>
              <a:rPr lang="en-US" sz="1900">
                <a:solidFill>
                  <a:srgbClr val="00B0F0"/>
                </a:solidFill>
                <a:cs typeface="+mj-cs"/>
              </a:rPr>
              <a:t>Isaiah 42:25</a:t>
            </a:r>
            <a:r>
              <a:rPr lang="en-US" sz="1900">
                <a:solidFill>
                  <a:srgbClr val="FFC000"/>
                </a:solidFill>
                <a:cs typeface="+mj-cs"/>
              </a:rPr>
              <a:t>), </a:t>
            </a:r>
            <a:r>
              <a:rPr lang="en-US" sz="1900">
                <a:solidFill>
                  <a:srgbClr val="00B0F0"/>
                </a:solidFill>
                <a:cs typeface="+mj-cs"/>
              </a:rPr>
              <a:t>"it blazed upon them all about, but they heeded not; it burned among them, but they gave it no thought."</a:t>
            </a:r>
            <a:r>
              <a:rPr lang="en-US" sz="1900">
                <a:solidFill>
                  <a:srgbClr val="FFC000"/>
                </a:solidFill>
                <a:cs typeface="+mj-cs"/>
              </a:rPr>
              <a:t> And it is stated (</a:t>
            </a:r>
            <a:r>
              <a:rPr lang="en-US" sz="1900">
                <a:solidFill>
                  <a:srgbClr val="00B0F0"/>
                </a:solidFill>
                <a:cs typeface="+mj-cs"/>
              </a:rPr>
              <a:t>Proverbs 19:3</a:t>
            </a:r>
            <a:r>
              <a:rPr lang="en-US" sz="1900">
                <a:solidFill>
                  <a:srgbClr val="FFC000"/>
                </a:solidFill>
                <a:cs typeface="+mj-cs"/>
              </a:rPr>
              <a:t>), </a:t>
            </a:r>
            <a:r>
              <a:rPr lang="en-US" sz="1900">
                <a:solidFill>
                  <a:srgbClr val="00B0F0"/>
                </a:solidFill>
                <a:cs typeface="+mj-cs"/>
              </a:rPr>
              <a:t>"A man’s folly subverts his way, and his heart rages against the Lord."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EEE950DC-B226-0B71-C3BF-FEACF3ABE483}"/>
                  </a:ext>
                </a:extLst>
              </p14:cNvPr>
              <p14:cNvContentPartPr/>
              <p14:nvPr/>
            </p14:nvContentPartPr>
            <p14:xfrm>
              <a:off x="2876280" y="2482420"/>
              <a:ext cx="8340120" cy="100440"/>
            </p14:xfrm>
          </p:contentPart>
        </mc:Choice>
        <mc:Fallback>
          <p:pic>
            <p:nvPicPr>
              <p:cNvPr id="2" name="Ink 1">
                <a:extLst>
                  <a:ext uri="{FF2B5EF4-FFF2-40B4-BE49-F238E27FC236}">
                    <a16:creationId xmlns:a16="http://schemas.microsoft.com/office/drawing/2014/main" id="{EEE950DC-B226-0B71-C3BF-FEACF3ABE483}"/>
                  </a:ext>
                </a:extLst>
              </p:cNvPr>
              <p:cNvPicPr/>
              <p:nvPr/>
            </p:nvPicPr>
            <p:blipFill>
              <a:blip r:embed="rId5"/>
              <a:stretch>
                <a:fillRect/>
              </a:stretch>
            </p:blipFill>
            <p:spPr>
              <a:xfrm>
                <a:off x="2858640" y="2464780"/>
                <a:ext cx="8375760" cy="136080"/>
              </a:xfrm>
              <a:prstGeom prst="rect">
                <a:avLst/>
              </a:prstGeom>
            </p:spPr>
          </p:pic>
        </mc:Fallback>
      </mc:AlternateContent>
      <p:grpSp>
        <p:nvGrpSpPr>
          <p:cNvPr id="7" name="Group 6">
            <a:extLst>
              <a:ext uri="{FF2B5EF4-FFF2-40B4-BE49-F238E27FC236}">
                <a16:creationId xmlns:a16="http://schemas.microsoft.com/office/drawing/2014/main" id="{F15A442C-0EDC-7BB0-B030-9FE8F7AFF617}"/>
              </a:ext>
            </a:extLst>
          </p:cNvPr>
          <p:cNvGrpSpPr/>
          <p:nvPr/>
        </p:nvGrpSpPr>
        <p:grpSpPr>
          <a:xfrm>
            <a:off x="3182280" y="2785900"/>
            <a:ext cx="275760" cy="8640"/>
            <a:chOff x="3182280" y="2785900"/>
            <a:chExt cx="275760" cy="864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F84D29E-7F8C-24F7-2C3A-0340DD6AB161}"/>
                    </a:ext>
                  </a:extLst>
                </p14:cNvPr>
                <p14:cNvContentPartPr/>
                <p14:nvPr/>
              </p14:nvContentPartPr>
              <p14:xfrm>
                <a:off x="3331320" y="2785900"/>
                <a:ext cx="126720" cy="7200"/>
              </p14:xfrm>
            </p:contentPart>
          </mc:Choice>
          <mc:Fallback>
            <p:pic>
              <p:nvPicPr>
                <p:cNvPr id="4" name="Ink 3">
                  <a:extLst>
                    <a:ext uri="{FF2B5EF4-FFF2-40B4-BE49-F238E27FC236}">
                      <a16:creationId xmlns:a16="http://schemas.microsoft.com/office/drawing/2014/main" id="{0F84D29E-7F8C-24F7-2C3A-0340DD6AB161}"/>
                    </a:ext>
                  </a:extLst>
                </p:cNvPr>
                <p:cNvPicPr/>
                <p:nvPr/>
              </p:nvPicPr>
              <p:blipFill>
                <a:blip r:embed="rId7"/>
                <a:stretch>
                  <a:fillRect/>
                </a:stretch>
              </p:blipFill>
              <p:spPr>
                <a:xfrm>
                  <a:off x="3313320" y="2767900"/>
                  <a:ext cx="1623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7D33C267-761E-0FEE-511D-DD8B2E7D0339}"/>
                    </a:ext>
                  </a:extLst>
                </p14:cNvPr>
                <p14:cNvContentPartPr/>
                <p14:nvPr/>
              </p14:nvContentPartPr>
              <p14:xfrm>
                <a:off x="3182280" y="2786980"/>
                <a:ext cx="255960" cy="7560"/>
              </p14:xfrm>
            </p:contentPart>
          </mc:Choice>
          <mc:Fallback>
            <p:pic>
              <p:nvPicPr>
                <p:cNvPr id="5" name="Ink 4">
                  <a:extLst>
                    <a:ext uri="{FF2B5EF4-FFF2-40B4-BE49-F238E27FC236}">
                      <a16:creationId xmlns:a16="http://schemas.microsoft.com/office/drawing/2014/main" id="{7D33C267-761E-0FEE-511D-DD8B2E7D0339}"/>
                    </a:ext>
                  </a:extLst>
                </p:cNvPr>
                <p:cNvPicPr/>
                <p:nvPr/>
              </p:nvPicPr>
              <p:blipFill>
                <a:blip r:embed="rId9"/>
                <a:stretch>
                  <a:fillRect/>
                </a:stretch>
              </p:blipFill>
              <p:spPr>
                <a:xfrm>
                  <a:off x="3164280" y="2768980"/>
                  <a:ext cx="291600" cy="43200"/>
                </a:xfrm>
                <a:prstGeom prst="rect">
                  <a:avLst/>
                </a:prstGeom>
              </p:spPr>
            </p:pic>
          </mc:Fallback>
        </mc:AlternateContent>
      </p:grpSp>
      <p:grpSp>
        <p:nvGrpSpPr>
          <p:cNvPr id="12" name="Group 11">
            <a:extLst>
              <a:ext uri="{FF2B5EF4-FFF2-40B4-BE49-F238E27FC236}">
                <a16:creationId xmlns:a16="http://schemas.microsoft.com/office/drawing/2014/main" id="{8D23136E-B58B-FB69-C400-1F20A4D16137}"/>
              </a:ext>
            </a:extLst>
          </p:cNvPr>
          <p:cNvGrpSpPr/>
          <p:nvPr/>
        </p:nvGrpSpPr>
        <p:grpSpPr>
          <a:xfrm>
            <a:off x="8487960" y="3644860"/>
            <a:ext cx="2832120" cy="114480"/>
            <a:chOff x="8487960" y="3644860"/>
            <a:chExt cx="2832120" cy="114480"/>
          </a:xfrm>
        </p:grpSpPr>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BEF7C6DA-39A8-7D63-39EC-0397451D4EF9}"/>
                    </a:ext>
                  </a:extLst>
                </p14:cNvPr>
                <p14:cNvContentPartPr/>
                <p14:nvPr/>
              </p14:nvContentPartPr>
              <p14:xfrm>
                <a:off x="8487960" y="3743140"/>
                <a:ext cx="111240" cy="16200"/>
              </p14:xfrm>
            </p:contentPart>
          </mc:Choice>
          <mc:Fallback>
            <p:pic>
              <p:nvPicPr>
                <p:cNvPr id="9" name="Ink 8">
                  <a:extLst>
                    <a:ext uri="{FF2B5EF4-FFF2-40B4-BE49-F238E27FC236}">
                      <a16:creationId xmlns:a16="http://schemas.microsoft.com/office/drawing/2014/main" id="{BEF7C6DA-39A8-7D63-39EC-0397451D4EF9}"/>
                    </a:ext>
                  </a:extLst>
                </p:cNvPr>
                <p:cNvPicPr/>
                <p:nvPr/>
              </p:nvPicPr>
              <p:blipFill>
                <a:blip r:embed="rId11"/>
                <a:stretch>
                  <a:fillRect/>
                </a:stretch>
              </p:blipFill>
              <p:spPr>
                <a:xfrm>
                  <a:off x="8469960" y="3725500"/>
                  <a:ext cx="1468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E59DAF00-C298-035B-035B-0C100FFFFAA8}"/>
                    </a:ext>
                  </a:extLst>
                </p14:cNvPr>
                <p14:cNvContentPartPr/>
                <p14:nvPr/>
              </p14:nvContentPartPr>
              <p14:xfrm>
                <a:off x="8620800" y="3644860"/>
                <a:ext cx="2699280" cy="110880"/>
              </p14:xfrm>
            </p:contentPart>
          </mc:Choice>
          <mc:Fallback>
            <p:pic>
              <p:nvPicPr>
                <p:cNvPr id="11" name="Ink 10">
                  <a:extLst>
                    <a:ext uri="{FF2B5EF4-FFF2-40B4-BE49-F238E27FC236}">
                      <a16:creationId xmlns:a16="http://schemas.microsoft.com/office/drawing/2014/main" id="{E59DAF00-C298-035B-035B-0C100FFFFAA8}"/>
                    </a:ext>
                  </a:extLst>
                </p:cNvPr>
                <p:cNvPicPr/>
                <p:nvPr/>
              </p:nvPicPr>
              <p:blipFill>
                <a:blip r:embed="rId13"/>
                <a:stretch>
                  <a:fillRect/>
                </a:stretch>
              </p:blipFill>
              <p:spPr>
                <a:xfrm>
                  <a:off x="8602800" y="3626860"/>
                  <a:ext cx="2734920" cy="146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A0802DD1-4477-D0AD-6606-9B6E59F0E94F}"/>
                  </a:ext>
                </a:extLst>
              </p14:cNvPr>
              <p14:cNvContentPartPr/>
              <p14:nvPr/>
            </p14:nvContentPartPr>
            <p14:xfrm>
              <a:off x="4778160" y="4158220"/>
              <a:ext cx="3575880" cy="137520"/>
            </p14:xfrm>
          </p:contentPart>
        </mc:Choice>
        <mc:Fallback>
          <p:pic>
            <p:nvPicPr>
              <p:cNvPr id="13" name="Ink 12">
                <a:extLst>
                  <a:ext uri="{FF2B5EF4-FFF2-40B4-BE49-F238E27FC236}">
                    <a16:creationId xmlns:a16="http://schemas.microsoft.com/office/drawing/2014/main" id="{A0802DD1-4477-D0AD-6606-9B6E59F0E94F}"/>
                  </a:ext>
                </a:extLst>
              </p:cNvPr>
              <p:cNvPicPr/>
              <p:nvPr/>
            </p:nvPicPr>
            <p:blipFill>
              <a:blip r:embed="rId15"/>
              <a:stretch>
                <a:fillRect/>
              </a:stretch>
            </p:blipFill>
            <p:spPr>
              <a:xfrm>
                <a:off x="4760160" y="4140220"/>
                <a:ext cx="36115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8F123585-CE15-3508-6643-D9DB24C09630}"/>
                  </a:ext>
                </a:extLst>
              </p14:cNvPr>
              <p14:cNvContentPartPr/>
              <p14:nvPr/>
            </p14:nvContentPartPr>
            <p14:xfrm>
              <a:off x="5297640" y="4720900"/>
              <a:ext cx="3009600" cy="150840"/>
            </p14:xfrm>
          </p:contentPart>
        </mc:Choice>
        <mc:Fallback>
          <p:pic>
            <p:nvPicPr>
              <p:cNvPr id="14" name="Ink 13">
                <a:extLst>
                  <a:ext uri="{FF2B5EF4-FFF2-40B4-BE49-F238E27FC236}">
                    <a16:creationId xmlns:a16="http://schemas.microsoft.com/office/drawing/2014/main" id="{8F123585-CE15-3508-6643-D9DB24C09630}"/>
                  </a:ext>
                </a:extLst>
              </p:cNvPr>
              <p:cNvPicPr/>
              <p:nvPr/>
            </p:nvPicPr>
            <p:blipFill>
              <a:blip r:embed="rId17"/>
              <a:stretch>
                <a:fillRect/>
              </a:stretch>
            </p:blipFill>
            <p:spPr>
              <a:xfrm>
                <a:off x="5279640" y="4702900"/>
                <a:ext cx="30452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Ink 16">
                <a:extLst>
                  <a:ext uri="{FF2B5EF4-FFF2-40B4-BE49-F238E27FC236}">
                    <a16:creationId xmlns:a16="http://schemas.microsoft.com/office/drawing/2014/main" id="{81F956B5-E15D-2961-8C1A-A78C4E6FC005}"/>
                  </a:ext>
                </a:extLst>
              </p14:cNvPr>
              <p14:cNvContentPartPr/>
              <p14:nvPr/>
            </p14:nvContentPartPr>
            <p14:xfrm>
              <a:off x="5678880" y="5123380"/>
              <a:ext cx="1518120" cy="72720"/>
            </p14:xfrm>
          </p:contentPart>
        </mc:Choice>
        <mc:Fallback>
          <p:pic>
            <p:nvPicPr>
              <p:cNvPr id="17" name="Ink 16">
                <a:extLst>
                  <a:ext uri="{FF2B5EF4-FFF2-40B4-BE49-F238E27FC236}">
                    <a16:creationId xmlns:a16="http://schemas.microsoft.com/office/drawing/2014/main" id="{81F956B5-E15D-2961-8C1A-A78C4E6FC005}"/>
                  </a:ext>
                </a:extLst>
              </p:cNvPr>
              <p:cNvPicPr/>
              <p:nvPr/>
            </p:nvPicPr>
            <p:blipFill>
              <a:blip r:embed="rId19"/>
              <a:stretch>
                <a:fillRect/>
              </a:stretch>
            </p:blipFill>
            <p:spPr>
              <a:xfrm>
                <a:off x="5660880" y="5105380"/>
                <a:ext cx="15537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F10E7CE6-63FD-995C-3A00-7F8DB077F5C3}"/>
                  </a:ext>
                </a:extLst>
              </p14:cNvPr>
              <p14:cNvContentPartPr/>
              <p14:nvPr/>
            </p14:nvContentPartPr>
            <p14:xfrm>
              <a:off x="7739520" y="5634580"/>
              <a:ext cx="2556360" cy="91800"/>
            </p14:xfrm>
          </p:contentPart>
        </mc:Choice>
        <mc:Fallback>
          <p:pic>
            <p:nvPicPr>
              <p:cNvPr id="18" name="Ink 17">
                <a:extLst>
                  <a:ext uri="{FF2B5EF4-FFF2-40B4-BE49-F238E27FC236}">
                    <a16:creationId xmlns:a16="http://schemas.microsoft.com/office/drawing/2014/main" id="{F10E7CE6-63FD-995C-3A00-7F8DB077F5C3}"/>
                  </a:ext>
                </a:extLst>
              </p:cNvPr>
              <p:cNvPicPr/>
              <p:nvPr/>
            </p:nvPicPr>
            <p:blipFill>
              <a:blip r:embed="rId21"/>
              <a:stretch>
                <a:fillRect/>
              </a:stretch>
            </p:blipFill>
            <p:spPr>
              <a:xfrm>
                <a:off x="7721520" y="5616580"/>
                <a:ext cx="2592000" cy="127440"/>
              </a:xfrm>
              <a:prstGeom prst="rect">
                <a:avLst/>
              </a:prstGeom>
            </p:spPr>
          </p:pic>
        </mc:Fallback>
      </mc:AlternateContent>
      <p:grpSp>
        <p:nvGrpSpPr>
          <p:cNvPr id="22" name="Group 21">
            <a:extLst>
              <a:ext uri="{FF2B5EF4-FFF2-40B4-BE49-F238E27FC236}">
                <a16:creationId xmlns:a16="http://schemas.microsoft.com/office/drawing/2014/main" id="{7E1381CF-4E8F-04DF-3BA6-536E6DAB6F3C}"/>
              </a:ext>
            </a:extLst>
          </p:cNvPr>
          <p:cNvGrpSpPr/>
          <p:nvPr/>
        </p:nvGrpSpPr>
        <p:grpSpPr>
          <a:xfrm>
            <a:off x="440520" y="425740"/>
            <a:ext cx="2692080" cy="138600"/>
            <a:chOff x="440520" y="425740"/>
            <a:chExt cx="2692080" cy="138600"/>
          </a:xfrm>
        </p:grpSpPr>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B66CA564-B048-0F39-A574-740FA54CA8B0}"/>
                    </a:ext>
                  </a:extLst>
                </p14:cNvPr>
                <p14:cNvContentPartPr/>
                <p14:nvPr/>
              </p14:nvContentPartPr>
              <p14:xfrm>
                <a:off x="444120" y="471100"/>
                <a:ext cx="9720" cy="21600"/>
              </p14:xfrm>
            </p:contentPart>
          </mc:Choice>
          <mc:Fallback>
            <p:pic>
              <p:nvPicPr>
                <p:cNvPr id="19" name="Ink 18">
                  <a:extLst>
                    <a:ext uri="{FF2B5EF4-FFF2-40B4-BE49-F238E27FC236}">
                      <a16:creationId xmlns:a16="http://schemas.microsoft.com/office/drawing/2014/main" id="{B66CA564-B048-0F39-A574-740FA54CA8B0}"/>
                    </a:ext>
                  </a:extLst>
                </p:cNvPr>
                <p:cNvPicPr/>
                <p:nvPr/>
              </p:nvPicPr>
              <p:blipFill>
                <a:blip r:embed="rId23"/>
                <a:stretch>
                  <a:fillRect/>
                </a:stretch>
              </p:blipFill>
              <p:spPr>
                <a:xfrm>
                  <a:off x="426120" y="453460"/>
                  <a:ext cx="453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Ink 19">
                  <a:extLst>
                    <a:ext uri="{FF2B5EF4-FFF2-40B4-BE49-F238E27FC236}">
                      <a16:creationId xmlns:a16="http://schemas.microsoft.com/office/drawing/2014/main" id="{EA0AF6D1-71D4-C33D-CCC2-4F9A8CAA8145}"/>
                    </a:ext>
                  </a:extLst>
                </p14:cNvPr>
                <p14:cNvContentPartPr/>
                <p14:nvPr/>
              </p14:nvContentPartPr>
              <p14:xfrm>
                <a:off x="440520" y="429340"/>
                <a:ext cx="3600" cy="20520"/>
              </p14:xfrm>
            </p:contentPart>
          </mc:Choice>
          <mc:Fallback>
            <p:pic>
              <p:nvPicPr>
                <p:cNvPr id="20" name="Ink 19">
                  <a:extLst>
                    <a:ext uri="{FF2B5EF4-FFF2-40B4-BE49-F238E27FC236}">
                      <a16:creationId xmlns:a16="http://schemas.microsoft.com/office/drawing/2014/main" id="{EA0AF6D1-71D4-C33D-CCC2-4F9A8CAA8145}"/>
                    </a:ext>
                  </a:extLst>
                </p:cNvPr>
                <p:cNvPicPr/>
                <p:nvPr/>
              </p:nvPicPr>
              <p:blipFill>
                <a:blip r:embed="rId25"/>
                <a:stretch>
                  <a:fillRect/>
                </a:stretch>
              </p:blipFill>
              <p:spPr>
                <a:xfrm>
                  <a:off x="422880" y="411340"/>
                  <a:ext cx="392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Ink 20">
                  <a:extLst>
                    <a:ext uri="{FF2B5EF4-FFF2-40B4-BE49-F238E27FC236}">
                      <a16:creationId xmlns:a16="http://schemas.microsoft.com/office/drawing/2014/main" id="{15EE102D-041B-C8B5-2111-937A2E51D368}"/>
                    </a:ext>
                  </a:extLst>
                </p14:cNvPr>
                <p14:cNvContentPartPr/>
                <p14:nvPr/>
              </p14:nvContentPartPr>
              <p14:xfrm>
                <a:off x="452760" y="425740"/>
                <a:ext cx="2679840" cy="138600"/>
              </p14:xfrm>
            </p:contentPart>
          </mc:Choice>
          <mc:Fallback>
            <p:pic>
              <p:nvPicPr>
                <p:cNvPr id="21" name="Ink 20">
                  <a:extLst>
                    <a:ext uri="{FF2B5EF4-FFF2-40B4-BE49-F238E27FC236}">
                      <a16:creationId xmlns:a16="http://schemas.microsoft.com/office/drawing/2014/main" id="{15EE102D-041B-C8B5-2111-937A2E51D368}"/>
                    </a:ext>
                  </a:extLst>
                </p:cNvPr>
                <p:cNvPicPr/>
                <p:nvPr/>
              </p:nvPicPr>
              <p:blipFill>
                <a:blip r:embed="rId27"/>
                <a:stretch>
                  <a:fillRect/>
                </a:stretch>
              </p:blipFill>
              <p:spPr>
                <a:xfrm>
                  <a:off x="434760" y="408100"/>
                  <a:ext cx="2715480" cy="174240"/>
                </a:xfrm>
                <a:prstGeom prst="rect">
                  <a:avLst/>
                </a:prstGeom>
              </p:spPr>
            </p:pic>
          </mc:Fallback>
        </mc:AlternateContent>
      </p:grpSp>
    </p:spTree>
    <p:extLst>
      <p:ext uri="{BB962C8B-B14F-4D97-AF65-F5344CB8AC3E}">
        <p14:creationId xmlns:p14="http://schemas.microsoft.com/office/powerpoint/2010/main" val="3447715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57270" y="0"/>
            <a:ext cx="9200959" cy="6186309"/>
          </a:xfrm>
          <a:prstGeom prst="rect">
            <a:avLst/>
          </a:prstGeom>
          <a:noFill/>
        </p:spPr>
        <p:txBody>
          <a:bodyPr wrap="square" rtlCol="0">
            <a:spAutoFit/>
          </a:bodyPr>
          <a:lstStyle/>
          <a:p>
            <a:r>
              <a:rPr lang="en-US" sz="2800" b="1">
                <a:solidFill>
                  <a:srgbClr val="FFC000"/>
                </a:solidFill>
                <a:cs typeface="+mj-cs"/>
              </a:rPr>
              <a:t>Jeremiah 5:21–25  </a:t>
            </a:r>
          </a:p>
          <a:p>
            <a:r>
              <a:rPr lang="en-US" sz="2300">
                <a:solidFill>
                  <a:srgbClr val="FFC000"/>
                </a:solidFill>
                <a:cs typeface="+mj-cs"/>
              </a:rPr>
              <a:t>5:21 Hear now this, O foolish people, and without understanding; which have eyes, and see not; which have ears, and hear not: 5:22 Fear ye not me? saith the LORD: will ye not tremble at my presence, which have placed the sand for the bound of the sea by a perpetual decree, that it cannot pass it: and though the waves thereof toss themselves, yet can they not prevail; though they roar, yet can they not pass over it? 5:23 But this people hath a revolting and a rebellious heart; they are revolted and gone. 5:24 Neither say they in their heart, Let us now fear the LORD our God, that giveth rain, both the former and the latter, in his season: he reserveth unto us the appointed weeks of the harvest. 5:25 Your iniquities have turned away these things, and your sins have withholden good things from you. (KJV </a:t>
            </a:r>
            <a:r>
              <a:rPr lang="en-US" sz="2300">
                <a:solidFill>
                  <a:srgbClr val="FFFF00"/>
                </a:solidFill>
                <a:latin typeface="Times New Roman" panose="02020603050405020304" pitchFamily="18" charset="0"/>
                <a:cs typeface="Times New Roman" panose="02020603050405020304" pitchFamily="18" charset="0"/>
              </a:rPr>
              <a:t>שִׁמְעוּ־נָ֣א זֹ֔את עַ֥ם סָכָ֖ל וְאֵ֣ין לֵ֑ב עֵינַ֤יִם לָהֶם֙ וְלֹ֣א יִרְא֔וּ אָזְנַ֥יִם לָהֶ֖ם וְלֹ֥א יִשְׁמָֽעוּ׃ הַאוֹתִ֨י לֹא־תִירָ֜אוּ נְאֻם־יְהֹוָ֗ה אִ֤ם מִפָּנַי֙ לֹ֣א תָחִ֔ילוּ אֲשֶׁר־שַׂ֤מְתִּי חוֹל֙ גְּב֣וּל לַיָּ֔ם חָק־עוֹלָ֖ם וְלֹ֣א יַעַבְרֶ֑נְהוּ וַיִּֽתְגָּעֲשׁוּ֙ וְלֹ֣א יוּכָ֔לוּ וְהָמ֥וּ גַלָּ֖יו וְלֹ֥א יַעַבְרֻֽנְהוּ׃ וְלָעָ֤ם הַזֶּה֙ הָיָ֔ה לֵ֖ב סוֹרֵ֣ר וּמוֹרֶ֑ה סָ֖רוּ וַיֵּלֵֽכוּ׃ וְלֹֽא־אָמְר֣וּ בִלְבָבָ֗ם נִ֤ירָא נָא֙ אֶת־יְהוָ֣ה אֱלֹהֵ֔ינוּ הַנֹּתֵ֗ן גֶּ֛שֶׁם וְיֹרֶה וּמַלְק֖וֹשׁ בְּעִתּ֑וֹ שְׁבֻע֛וֹת חֻקּ֥וֹת קָצִ֖יר יִשְׁמָר־לָֽנוּ׃ עֲוֺנוֹתֵיכֶ֖ם הִטּוּ־אֵ֑לֶּה וְחַטֹּ֣אותֵיכֶ֔ם מָנְע֥וּ הַטּ֖וֹב מִכֶּֽם׃)</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61ECAFC7-B514-BA5F-9860-B67159F29E86}"/>
              </a:ext>
            </a:extLst>
          </p:cNvPr>
          <p:cNvGrpSpPr/>
          <p:nvPr/>
        </p:nvGrpSpPr>
        <p:grpSpPr>
          <a:xfrm>
            <a:off x="2831280" y="825330"/>
            <a:ext cx="1740960" cy="126360"/>
            <a:chOff x="2831280" y="825330"/>
            <a:chExt cx="1740960" cy="12636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410694A-F4CC-E31E-620B-B6B3BD164865}"/>
                    </a:ext>
                  </a:extLst>
                </p14:cNvPr>
                <p14:cNvContentPartPr/>
                <p14:nvPr/>
              </p14:nvContentPartPr>
              <p14:xfrm>
                <a:off x="2860440" y="825330"/>
                <a:ext cx="4320" cy="3600"/>
              </p14:xfrm>
            </p:contentPart>
          </mc:Choice>
          <mc:Fallback>
            <p:pic>
              <p:nvPicPr>
                <p:cNvPr id="2" name="Ink 1">
                  <a:extLst>
                    <a:ext uri="{FF2B5EF4-FFF2-40B4-BE49-F238E27FC236}">
                      <a16:creationId xmlns:a16="http://schemas.microsoft.com/office/drawing/2014/main" id="{4410694A-F4CC-E31E-620B-B6B3BD164865}"/>
                    </a:ext>
                  </a:extLst>
                </p:cNvPr>
                <p:cNvPicPr/>
                <p:nvPr/>
              </p:nvPicPr>
              <p:blipFill>
                <a:blip r:embed="rId5"/>
                <a:stretch>
                  <a:fillRect/>
                </a:stretch>
              </p:blipFill>
              <p:spPr>
                <a:xfrm>
                  <a:off x="2842440" y="807690"/>
                  <a:ext cx="399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8111983E-E318-ED24-F8EF-B066F32B358F}"/>
                    </a:ext>
                  </a:extLst>
                </p14:cNvPr>
                <p14:cNvContentPartPr/>
                <p14:nvPr/>
              </p14:nvContentPartPr>
              <p14:xfrm>
                <a:off x="2831280" y="830730"/>
                <a:ext cx="1740960" cy="120960"/>
              </p14:xfrm>
            </p:contentPart>
          </mc:Choice>
          <mc:Fallback>
            <p:pic>
              <p:nvPicPr>
                <p:cNvPr id="4" name="Ink 3">
                  <a:extLst>
                    <a:ext uri="{FF2B5EF4-FFF2-40B4-BE49-F238E27FC236}">
                      <a16:creationId xmlns:a16="http://schemas.microsoft.com/office/drawing/2014/main" id="{8111983E-E318-ED24-F8EF-B066F32B358F}"/>
                    </a:ext>
                  </a:extLst>
                </p:cNvPr>
                <p:cNvPicPr/>
                <p:nvPr/>
              </p:nvPicPr>
              <p:blipFill>
                <a:blip r:embed="rId7"/>
                <a:stretch>
                  <a:fillRect/>
                </a:stretch>
              </p:blipFill>
              <p:spPr>
                <a:xfrm>
                  <a:off x="2813280" y="813090"/>
                  <a:ext cx="1776600" cy="156600"/>
                </a:xfrm>
                <a:prstGeom prst="rect">
                  <a:avLst/>
                </a:prstGeom>
              </p:spPr>
            </p:pic>
          </mc:Fallback>
        </mc:AlternateContent>
      </p:grpSp>
      <p:grpSp>
        <p:nvGrpSpPr>
          <p:cNvPr id="11" name="Group 10">
            <a:extLst>
              <a:ext uri="{FF2B5EF4-FFF2-40B4-BE49-F238E27FC236}">
                <a16:creationId xmlns:a16="http://schemas.microsoft.com/office/drawing/2014/main" id="{0A96545A-E8FD-FC57-2412-2475A2121816}"/>
              </a:ext>
            </a:extLst>
          </p:cNvPr>
          <p:cNvGrpSpPr/>
          <p:nvPr/>
        </p:nvGrpSpPr>
        <p:grpSpPr>
          <a:xfrm>
            <a:off x="1123080" y="1141770"/>
            <a:ext cx="5475240" cy="146160"/>
            <a:chOff x="1123080" y="1141770"/>
            <a:chExt cx="5475240" cy="14616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8F967CD6-BDC8-38BC-F1DE-21C45ED68FB9}"/>
                    </a:ext>
                  </a:extLst>
                </p14:cNvPr>
                <p14:cNvContentPartPr/>
                <p14:nvPr/>
              </p14:nvContentPartPr>
              <p14:xfrm>
                <a:off x="1123080" y="1141770"/>
                <a:ext cx="1835280" cy="101160"/>
              </p14:xfrm>
            </p:contentPart>
          </mc:Choice>
          <mc:Fallback>
            <p:pic>
              <p:nvPicPr>
                <p:cNvPr id="7" name="Ink 6">
                  <a:extLst>
                    <a:ext uri="{FF2B5EF4-FFF2-40B4-BE49-F238E27FC236}">
                      <a16:creationId xmlns:a16="http://schemas.microsoft.com/office/drawing/2014/main" id="{8F967CD6-BDC8-38BC-F1DE-21C45ED68FB9}"/>
                    </a:ext>
                  </a:extLst>
                </p:cNvPr>
                <p:cNvPicPr/>
                <p:nvPr/>
              </p:nvPicPr>
              <p:blipFill>
                <a:blip r:embed="rId9"/>
                <a:stretch>
                  <a:fillRect/>
                </a:stretch>
              </p:blipFill>
              <p:spPr>
                <a:xfrm>
                  <a:off x="1105080" y="1124130"/>
                  <a:ext cx="18709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7DE685A1-B664-1DB4-3672-B11835D0DD73}"/>
                    </a:ext>
                  </a:extLst>
                </p14:cNvPr>
                <p14:cNvContentPartPr/>
                <p14:nvPr/>
              </p14:nvContentPartPr>
              <p14:xfrm>
                <a:off x="4213320" y="1143930"/>
                <a:ext cx="2385000" cy="144000"/>
              </p14:xfrm>
            </p:contentPart>
          </mc:Choice>
          <mc:Fallback>
            <p:pic>
              <p:nvPicPr>
                <p:cNvPr id="9" name="Ink 8">
                  <a:extLst>
                    <a:ext uri="{FF2B5EF4-FFF2-40B4-BE49-F238E27FC236}">
                      <a16:creationId xmlns:a16="http://schemas.microsoft.com/office/drawing/2014/main" id="{7DE685A1-B664-1DB4-3672-B11835D0DD73}"/>
                    </a:ext>
                  </a:extLst>
                </p:cNvPr>
                <p:cNvPicPr/>
                <p:nvPr/>
              </p:nvPicPr>
              <p:blipFill>
                <a:blip r:embed="rId11"/>
                <a:stretch>
                  <a:fillRect/>
                </a:stretch>
              </p:blipFill>
              <p:spPr>
                <a:xfrm>
                  <a:off x="4195320" y="1125930"/>
                  <a:ext cx="2420640" cy="179640"/>
                </a:xfrm>
                <a:prstGeom prst="rect">
                  <a:avLst/>
                </a:prstGeom>
              </p:spPr>
            </p:pic>
          </mc:Fallback>
        </mc:AlternateContent>
      </p:grpSp>
      <p:grpSp>
        <p:nvGrpSpPr>
          <p:cNvPr id="15" name="Group 14">
            <a:extLst>
              <a:ext uri="{FF2B5EF4-FFF2-40B4-BE49-F238E27FC236}">
                <a16:creationId xmlns:a16="http://schemas.microsoft.com/office/drawing/2014/main" id="{736781E9-DBC6-59C6-055D-73D3F05A4E9B}"/>
              </a:ext>
            </a:extLst>
          </p:cNvPr>
          <p:cNvGrpSpPr/>
          <p:nvPr/>
        </p:nvGrpSpPr>
        <p:grpSpPr>
          <a:xfrm>
            <a:off x="3132240" y="3239850"/>
            <a:ext cx="4080600" cy="238680"/>
            <a:chOff x="3132240" y="3239850"/>
            <a:chExt cx="4080600" cy="238680"/>
          </a:xfrm>
        </p:grpSpPr>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4362914F-80CC-2592-0BF6-EF69172DBD1C}"/>
                    </a:ext>
                  </a:extLst>
                </p14:cNvPr>
                <p14:cNvContentPartPr/>
                <p14:nvPr/>
              </p14:nvContentPartPr>
              <p14:xfrm>
                <a:off x="3166080" y="3416250"/>
                <a:ext cx="1800" cy="1080"/>
              </p14:xfrm>
            </p:contentPart>
          </mc:Choice>
          <mc:Fallback>
            <p:pic>
              <p:nvPicPr>
                <p:cNvPr id="12" name="Ink 11">
                  <a:extLst>
                    <a:ext uri="{FF2B5EF4-FFF2-40B4-BE49-F238E27FC236}">
                      <a16:creationId xmlns:a16="http://schemas.microsoft.com/office/drawing/2014/main" id="{4362914F-80CC-2592-0BF6-EF69172DBD1C}"/>
                    </a:ext>
                  </a:extLst>
                </p:cNvPr>
                <p:cNvPicPr/>
                <p:nvPr/>
              </p:nvPicPr>
              <p:blipFill>
                <a:blip r:embed="rId13"/>
                <a:stretch>
                  <a:fillRect/>
                </a:stretch>
              </p:blipFill>
              <p:spPr>
                <a:xfrm>
                  <a:off x="3148440" y="3398250"/>
                  <a:ext cx="374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9CB49834-ECCA-7122-B7E1-A16475FA2F3B}"/>
                    </a:ext>
                  </a:extLst>
                </p14:cNvPr>
                <p14:cNvContentPartPr/>
                <p14:nvPr/>
              </p14:nvContentPartPr>
              <p14:xfrm>
                <a:off x="3193440" y="3370890"/>
                <a:ext cx="710640" cy="107640"/>
              </p14:xfrm>
            </p:contentPart>
          </mc:Choice>
          <mc:Fallback>
            <p:pic>
              <p:nvPicPr>
                <p:cNvPr id="13" name="Ink 12">
                  <a:extLst>
                    <a:ext uri="{FF2B5EF4-FFF2-40B4-BE49-F238E27FC236}">
                      <a16:creationId xmlns:a16="http://schemas.microsoft.com/office/drawing/2014/main" id="{9CB49834-ECCA-7122-B7E1-A16475FA2F3B}"/>
                    </a:ext>
                  </a:extLst>
                </p:cNvPr>
                <p:cNvPicPr/>
                <p:nvPr/>
              </p:nvPicPr>
              <p:blipFill>
                <a:blip r:embed="rId15"/>
                <a:stretch>
                  <a:fillRect/>
                </a:stretch>
              </p:blipFill>
              <p:spPr>
                <a:xfrm>
                  <a:off x="3175800" y="3353250"/>
                  <a:ext cx="7462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7BC2D691-0BCC-2A3E-5039-AABE057ADE82}"/>
                    </a:ext>
                  </a:extLst>
                </p14:cNvPr>
                <p14:cNvContentPartPr/>
                <p14:nvPr/>
              </p14:nvContentPartPr>
              <p14:xfrm>
                <a:off x="3132240" y="3239850"/>
                <a:ext cx="4080600" cy="48240"/>
              </p14:xfrm>
            </p:contentPart>
          </mc:Choice>
          <mc:Fallback>
            <p:pic>
              <p:nvPicPr>
                <p:cNvPr id="14" name="Ink 13">
                  <a:extLst>
                    <a:ext uri="{FF2B5EF4-FFF2-40B4-BE49-F238E27FC236}">
                      <a16:creationId xmlns:a16="http://schemas.microsoft.com/office/drawing/2014/main" id="{7BC2D691-0BCC-2A3E-5039-AABE057ADE82}"/>
                    </a:ext>
                  </a:extLst>
                </p:cNvPr>
                <p:cNvPicPr/>
                <p:nvPr/>
              </p:nvPicPr>
              <p:blipFill>
                <a:blip r:embed="rId17"/>
                <a:stretch>
                  <a:fillRect/>
                </a:stretch>
              </p:blipFill>
              <p:spPr>
                <a:xfrm>
                  <a:off x="3114240" y="3222210"/>
                  <a:ext cx="4116240" cy="83880"/>
                </a:xfrm>
                <a:prstGeom prst="rect">
                  <a:avLst/>
                </a:prstGeom>
              </p:spPr>
            </p:pic>
          </mc:Fallback>
        </mc:AlternateContent>
      </p:grpSp>
      <p:grpSp>
        <p:nvGrpSpPr>
          <p:cNvPr id="21" name="Group 20">
            <a:extLst>
              <a:ext uri="{FF2B5EF4-FFF2-40B4-BE49-F238E27FC236}">
                <a16:creationId xmlns:a16="http://schemas.microsoft.com/office/drawing/2014/main" id="{705CD468-9AB0-35D8-6380-9A8A524F5EA0}"/>
              </a:ext>
            </a:extLst>
          </p:cNvPr>
          <p:cNvGrpSpPr/>
          <p:nvPr/>
        </p:nvGrpSpPr>
        <p:grpSpPr>
          <a:xfrm>
            <a:off x="4995600" y="3959850"/>
            <a:ext cx="3545280" cy="76320"/>
            <a:chOff x="4995600" y="3959850"/>
            <a:chExt cx="3545280" cy="76320"/>
          </a:xfrm>
        </p:grpSpPr>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83B26742-24A9-EFC3-A1AD-66160E64CD4C}"/>
                    </a:ext>
                  </a:extLst>
                </p14:cNvPr>
                <p14:cNvContentPartPr/>
                <p14:nvPr/>
              </p14:nvContentPartPr>
              <p14:xfrm>
                <a:off x="4995600" y="4035810"/>
                <a:ext cx="360" cy="360"/>
              </p14:xfrm>
            </p:contentPart>
          </mc:Choice>
          <mc:Fallback>
            <p:pic>
              <p:nvPicPr>
                <p:cNvPr id="16" name="Ink 15">
                  <a:extLst>
                    <a:ext uri="{FF2B5EF4-FFF2-40B4-BE49-F238E27FC236}">
                      <a16:creationId xmlns:a16="http://schemas.microsoft.com/office/drawing/2014/main" id="{83B26742-24A9-EFC3-A1AD-66160E64CD4C}"/>
                    </a:ext>
                  </a:extLst>
                </p:cNvPr>
                <p:cNvPicPr/>
                <p:nvPr/>
              </p:nvPicPr>
              <p:blipFill>
                <a:blip r:embed="rId19"/>
                <a:stretch>
                  <a:fillRect/>
                </a:stretch>
              </p:blipFill>
              <p:spPr>
                <a:xfrm>
                  <a:off x="4977960" y="401817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4EC1D6A7-259C-48E9-80B6-A1D73B6A9533}"/>
                    </a:ext>
                  </a:extLst>
                </p14:cNvPr>
                <p14:cNvContentPartPr/>
                <p14:nvPr/>
              </p14:nvContentPartPr>
              <p14:xfrm>
                <a:off x="5099280" y="3999810"/>
                <a:ext cx="209880" cy="15120"/>
              </p14:xfrm>
            </p:contentPart>
          </mc:Choice>
          <mc:Fallback>
            <p:pic>
              <p:nvPicPr>
                <p:cNvPr id="17" name="Ink 16">
                  <a:extLst>
                    <a:ext uri="{FF2B5EF4-FFF2-40B4-BE49-F238E27FC236}">
                      <a16:creationId xmlns:a16="http://schemas.microsoft.com/office/drawing/2014/main" id="{4EC1D6A7-259C-48E9-80B6-A1D73B6A9533}"/>
                    </a:ext>
                  </a:extLst>
                </p:cNvPr>
                <p:cNvPicPr/>
                <p:nvPr/>
              </p:nvPicPr>
              <p:blipFill>
                <a:blip r:embed="rId21"/>
                <a:stretch>
                  <a:fillRect/>
                </a:stretch>
              </p:blipFill>
              <p:spPr>
                <a:xfrm>
                  <a:off x="5081280" y="3981810"/>
                  <a:ext cx="2455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8D0BCB81-8D38-EEB9-36AE-D792793F8B9B}"/>
                    </a:ext>
                  </a:extLst>
                </p14:cNvPr>
                <p14:cNvContentPartPr/>
                <p14:nvPr/>
              </p14:nvContentPartPr>
              <p14:xfrm>
                <a:off x="5343000" y="3959850"/>
                <a:ext cx="3197880" cy="50400"/>
              </p14:xfrm>
            </p:contentPart>
          </mc:Choice>
          <mc:Fallback>
            <p:pic>
              <p:nvPicPr>
                <p:cNvPr id="18" name="Ink 17">
                  <a:extLst>
                    <a:ext uri="{FF2B5EF4-FFF2-40B4-BE49-F238E27FC236}">
                      <a16:creationId xmlns:a16="http://schemas.microsoft.com/office/drawing/2014/main" id="{8D0BCB81-8D38-EEB9-36AE-D792793F8B9B}"/>
                    </a:ext>
                  </a:extLst>
                </p:cNvPr>
                <p:cNvPicPr/>
                <p:nvPr/>
              </p:nvPicPr>
              <p:blipFill>
                <a:blip r:embed="rId23"/>
                <a:stretch>
                  <a:fillRect/>
                </a:stretch>
              </p:blipFill>
              <p:spPr>
                <a:xfrm>
                  <a:off x="5325000" y="3941850"/>
                  <a:ext cx="3233520" cy="86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BBDD518E-09AC-FCBD-0EEE-8F0BB4D27061}"/>
                  </a:ext>
                </a:extLst>
              </p14:cNvPr>
              <p14:cNvContentPartPr/>
              <p14:nvPr/>
            </p14:nvContentPartPr>
            <p14:xfrm>
              <a:off x="420720" y="4375650"/>
              <a:ext cx="2520" cy="1080"/>
            </p14:xfrm>
          </p:contentPart>
        </mc:Choice>
        <mc:Fallback>
          <p:pic>
            <p:nvPicPr>
              <p:cNvPr id="19" name="Ink 18">
                <a:extLst>
                  <a:ext uri="{FF2B5EF4-FFF2-40B4-BE49-F238E27FC236}">
                    <a16:creationId xmlns:a16="http://schemas.microsoft.com/office/drawing/2014/main" id="{BBDD518E-09AC-FCBD-0EEE-8F0BB4D27061}"/>
                  </a:ext>
                </a:extLst>
              </p:cNvPr>
              <p:cNvPicPr/>
              <p:nvPr/>
            </p:nvPicPr>
            <p:blipFill>
              <a:blip r:embed="rId25"/>
              <a:stretch>
                <a:fillRect/>
              </a:stretch>
            </p:blipFill>
            <p:spPr>
              <a:xfrm>
                <a:off x="402720" y="4358010"/>
                <a:ext cx="381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14811E5E-9881-919F-6059-C053BA82613B}"/>
                  </a:ext>
                </a:extLst>
              </p14:cNvPr>
              <p14:cNvContentPartPr/>
              <p14:nvPr/>
            </p14:nvContentPartPr>
            <p14:xfrm>
              <a:off x="423960" y="4277730"/>
              <a:ext cx="7626960" cy="90360"/>
            </p14:xfrm>
          </p:contentPart>
        </mc:Choice>
        <mc:Fallback>
          <p:pic>
            <p:nvPicPr>
              <p:cNvPr id="20" name="Ink 19">
                <a:extLst>
                  <a:ext uri="{FF2B5EF4-FFF2-40B4-BE49-F238E27FC236}">
                    <a16:creationId xmlns:a16="http://schemas.microsoft.com/office/drawing/2014/main" id="{14811E5E-9881-919F-6059-C053BA82613B}"/>
                  </a:ext>
                </a:extLst>
              </p:cNvPr>
              <p:cNvPicPr/>
              <p:nvPr/>
            </p:nvPicPr>
            <p:blipFill>
              <a:blip r:embed="rId27"/>
              <a:stretch>
                <a:fillRect/>
              </a:stretch>
            </p:blipFill>
            <p:spPr>
              <a:xfrm>
                <a:off x="405960" y="4259730"/>
                <a:ext cx="7662600" cy="126000"/>
              </a:xfrm>
              <a:prstGeom prst="rect">
                <a:avLst/>
              </a:prstGeom>
            </p:spPr>
          </p:pic>
        </mc:Fallback>
      </mc:AlternateContent>
    </p:spTree>
    <p:extLst>
      <p:ext uri="{BB962C8B-B14F-4D97-AF65-F5344CB8AC3E}">
        <p14:creationId xmlns:p14="http://schemas.microsoft.com/office/powerpoint/2010/main" val="95609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57270" y="0"/>
            <a:ext cx="9200959" cy="6278642"/>
          </a:xfrm>
          <a:prstGeom prst="rect">
            <a:avLst/>
          </a:prstGeom>
          <a:noFill/>
        </p:spPr>
        <p:txBody>
          <a:bodyPr wrap="square" rtlCol="0">
            <a:spAutoFit/>
          </a:bodyPr>
          <a:lstStyle/>
          <a:p>
            <a:r>
              <a:rPr lang="en-US" sz="2800" b="1">
                <a:solidFill>
                  <a:srgbClr val="FFC000"/>
                </a:solidFill>
                <a:cs typeface="+mj-cs"/>
              </a:rPr>
              <a:t>Matthew 13:10–17  </a:t>
            </a:r>
          </a:p>
          <a:p>
            <a:r>
              <a:rPr lang="en-US" sz="2200">
                <a:solidFill>
                  <a:srgbClr val="FFC000"/>
                </a:solidFill>
                <a:cs typeface="+mj-cs"/>
              </a:rPr>
              <a:t>13:10 And the disciples came, and said unto him, Why speakest thou unto them in parables? 13:11 He answered and said unto them, Because it is given unto you to know the mysteries of the kingdom of heaven, but to them it is not given. 13:12 For whosoever hath, to him shall be given, and he shall have more abundance: but whosoever hath not, from him shall be taken away even that he hath. 13:13 Therefore speak I to them in parables: because they seeing see not; and hearing they hear not, neither do they understand. 13:14 And in them is fulfilled the prophecy of Esaias, which saith, By hearing ye shall hear, and shall not understand; and seeing ye shall see, and shall not perceive: 13:15 For this people’s heart is waxed gross, and their ears are dull of hearing, and their eyes they have closed; lest at any time they should see with their eyes, and hear with their ears, and should understand with their heart, and should be converted, and I should heal them. 13:16 But blessed are your eyes, for they see: and your ears, for they hear. 13:17 For verily I say unto you, That many prophets and righteous men have desired to see those things which ye see, and have not seen them; and to hear those things which ye hear, and have not heard them.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190CF08-A3A6-CDA5-3C72-5AFC8AC7E524}"/>
                  </a:ext>
                </a:extLst>
              </p14:cNvPr>
              <p14:cNvContentPartPr/>
              <p14:nvPr/>
            </p14:nvContentPartPr>
            <p14:xfrm>
              <a:off x="6177120" y="790410"/>
              <a:ext cx="3062880" cy="145080"/>
            </p14:xfrm>
          </p:contentPart>
        </mc:Choice>
        <mc:Fallback>
          <p:pic>
            <p:nvPicPr>
              <p:cNvPr id="2" name="Ink 1">
                <a:extLst>
                  <a:ext uri="{FF2B5EF4-FFF2-40B4-BE49-F238E27FC236}">
                    <a16:creationId xmlns:a16="http://schemas.microsoft.com/office/drawing/2014/main" id="{5190CF08-A3A6-CDA5-3C72-5AFC8AC7E524}"/>
                  </a:ext>
                </a:extLst>
              </p:cNvPr>
              <p:cNvPicPr/>
              <p:nvPr/>
            </p:nvPicPr>
            <p:blipFill>
              <a:blip r:embed="rId5"/>
              <a:stretch>
                <a:fillRect/>
              </a:stretch>
            </p:blipFill>
            <p:spPr>
              <a:xfrm>
                <a:off x="6159120" y="772770"/>
                <a:ext cx="30985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9E143C4-6AFF-456F-ADE2-F5B58649F2CC}"/>
                  </a:ext>
                </a:extLst>
              </p14:cNvPr>
              <p14:cNvContentPartPr/>
              <p14:nvPr/>
            </p14:nvContentPartPr>
            <p14:xfrm>
              <a:off x="337200" y="1085970"/>
              <a:ext cx="1171440" cy="79560"/>
            </p14:xfrm>
          </p:contentPart>
        </mc:Choice>
        <mc:Fallback>
          <p:pic>
            <p:nvPicPr>
              <p:cNvPr id="4" name="Ink 3">
                <a:extLst>
                  <a:ext uri="{FF2B5EF4-FFF2-40B4-BE49-F238E27FC236}">
                    <a16:creationId xmlns:a16="http://schemas.microsoft.com/office/drawing/2014/main" id="{49E143C4-6AFF-456F-ADE2-F5B58649F2CC}"/>
                  </a:ext>
                </a:extLst>
              </p:cNvPr>
              <p:cNvPicPr/>
              <p:nvPr/>
            </p:nvPicPr>
            <p:blipFill>
              <a:blip r:embed="rId7"/>
              <a:stretch>
                <a:fillRect/>
              </a:stretch>
            </p:blipFill>
            <p:spPr>
              <a:xfrm>
                <a:off x="319200" y="1067970"/>
                <a:ext cx="1207080" cy="115200"/>
              </a:xfrm>
              <a:prstGeom prst="rect">
                <a:avLst/>
              </a:prstGeom>
            </p:spPr>
          </p:pic>
        </mc:Fallback>
      </mc:AlternateContent>
      <p:grpSp>
        <p:nvGrpSpPr>
          <p:cNvPr id="9" name="Group 8">
            <a:extLst>
              <a:ext uri="{FF2B5EF4-FFF2-40B4-BE49-F238E27FC236}">
                <a16:creationId xmlns:a16="http://schemas.microsoft.com/office/drawing/2014/main" id="{BB535CDA-2CBC-21C6-747C-4AC6693FBD4B}"/>
              </a:ext>
            </a:extLst>
          </p:cNvPr>
          <p:cNvGrpSpPr/>
          <p:nvPr/>
        </p:nvGrpSpPr>
        <p:grpSpPr>
          <a:xfrm>
            <a:off x="7933200" y="2456850"/>
            <a:ext cx="1223280" cy="64440"/>
            <a:chOff x="7933200" y="2456850"/>
            <a:chExt cx="1223280" cy="6444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DE4EE56F-9BB0-D259-FC33-9E1F659D8279}"/>
                    </a:ext>
                  </a:extLst>
                </p14:cNvPr>
                <p14:cNvContentPartPr/>
                <p14:nvPr/>
              </p14:nvContentPartPr>
              <p14:xfrm>
                <a:off x="7933200" y="2456850"/>
                <a:ext cx="1080" cy="1800"/>
              </p14:xfrm>
            </p:contentPart>
          </mc:Choice>
          <mc:Fallback>
            <p:pic>
              <p:nvPicPr>
                <p:cNvPr id="5" name="Ink 4">
                  <a:extLst>
                    <a:ext uri="{FF2B5EF4-FFF2-40B4-BE49-F238E27FC236}">
                      <a16:creationId xmlns:a16="http://schemas.microsoft.com/office/drawing/2014/main" id="{DE4EE56F-9BB0-D259-FC33-9E1F659D8279}"/>
                    </a:ext>
                  </a:extLst>
                </p:cNvPr>
                <p:cNvPicPr/>
                <p:nvPr/>
              </p:nvPicPr>
              <p:blipFill>
                <a:blip r:embed="rId9"/>
                <a:stretch>
                  <a:fillRect/>
                </a:stretch>
              </p:blipFill>
              <p:spPr>
                <a:xfrm>
                  <a:off x="7915200" y="2438850"/>
                  <a:ext cx="367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19EE08D5-9707-DED9-3B40-A8DEFB7F09FB}"/>
                    </a:ext>
                  </a:extLst>
                </p14:cNvPr>
                <p14:cNvContentPartPr/>
                <p14:nvPr/>
              </p14:nvContentPartPr>
              <p14:xfrm>
                <a:off x="7989000" y="2460090"/>
                <a:ext cx="1167480" cy="61200"/>
              </p14:xfrm>
            </p:contentPart>
          </mc:Choice>
          <mc:Fallback>
            <p:pic>
              <p:nvPicPr>
                <p:cNvPr id="7" name="Ink 6">
                  <a:extLst>
                    <a:ext uri="{FF2B5EF4-FFF2-40B4-BE49-F238E27FC236}">
                      <a16:creationId xmlns:a16="http://schemas.microsoft.com/office/drawing/2014/main" id="{19EE08D5-9707-DED9-3B40-A8DEFB7F09FB}"/>
                    </a:ext>
                  </a:extLst>
                </p:cNvPr>
                <p:cNvPicPr/>
                <p:nvPr/>
              </p:nvPicPr>
              <p:blipFill>
                <a:blip r:embed="rId11"/>
                <a:stretch>
                  <a:fillRect/>
                </a:stretch>
              </p:blipFill>
              <p:spPr>
                <a:xfrm>
                  <a:off x="7971360" y="2442090"/>
                  <a:ext cx="1203120" cy="96840"/>
                </a:xfrm>
                <a:prstGeom prst="rect">
                  <a:avLst/>
                </a:prstGeom>
              </p:spPr>
            </p:pic>
          </mc:Fallback>
        </mc:AlternateContent>
      </p:grpSp>
      <p:grpSp>
        <p:nvGrpSpPr>
          <p:cNvPr id="14" name="Group 13">
            <a:extLst>
              <a:ext uri="{FF2B5EF4-FFF2-40B4-BE49-F238E27FC236}">
                <a16:creationId xmlns:a16="http://schemas.microsoft.com/office/drawing/2014/main" id="{3796A079-3A87-BAEE-7117-4DAC2A8F2E62}"/>
              </a:ext>
            </a:extLst>
          </p:cNvPr>
          <p:cNvGrpSpPr/>
          <p:nvPr/>
        </p:nvGrpSpPr>
        <p:grpSpPr>
          <a:xfrm>
            <a:off x="344400" y="2761770"/>
            <a:ext cx="6512400" cy="123480"/>
            <a:chOff x="344400" y="2761770"/>
            <a:chExt cx="6512400" cy="123480"/>
          </a:xfrm>
        </p:grpSpPr>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A46E4E92-D614-0164-990A-1033DA950C3C}"/>
                    </a:ext>
                  </a:extLst>
                </p14:cNvPr>
                <p14:cNvContentPartPr/>
                <p14:nvPr/>
              </p14:nvContentPartPr>
              <p14:xfrm>
                <a:off x="344400" y="2761770"/>
                <a:ext cx="3333600" cy="59400"/>
              </p14:xfrm>
            </p:contentPart>
          </mc:Choice>
          <mc:Fallback>
            <p:pic>
              <p:nvPicPr>
                <p:cNvPr id="11" name="Ink 10">
                  <a:extLst>
                    <a:ext uri="{FF2B5EF4-FFF2-40B4-BE49-F238E27FC236}">
                      <a16:creationId xmlns:a16="http://schemas.microsoft.com/office/drawing/2014/main" id="{A46E4E92-D614-0164-990A-1033DA950C3C}"/>
                    </a:ext>
                  </a:extLst>
                </p:cNvPr>
                <p:cNvPicPr/>
                <p:nvPr/>
              </p:nvPicPr>
              <p:blipFill>
                <a:blip r:embed="rId13"/>
                <a:stretch>
                  <a:fillRect/>
                </a:stretch>
              </p:blipFill>
              <p:spPr>
                <a:xfrm>
                  <a:off x="326760" y="2744130"/>
                  <a:ext cx="33692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4BF64793-74DE-64B3-4A82-84441E98FF0B}"/>
                    </a:ext>
                  </a:extLst>
                </p14:cNvPr>
                <p14:cNvContentPartPr/>
                <p14:nvPr/>
              </p14:nvContentPartPr>
              <p14:xfrm>
                <a:off x="4209720" y="2784450"/>
                <a:ext cx="4320" cy="9000"/>
              </p14:xfrm>
            </p:contentPart>
          </mc:Choice>
          <mc:Fallback>
            <p:pic>
              <p:nvPicPr>
                <p:cNvPr id="12" name="Ink 11">
                  <a:extLst>
                    <a:ext uri="{FF2B5EF4-FFF2-40B4-BE49-F238E27FC236}">
                      <a16:creationId xmlns:a16="http://schemas.microsoft.com/office/drawing/2014/main" id="{4BF64793-74DE-64B3-4A82-84441E98FF0B}"/>
                    </a:ext>
                  </a:extLst>
                </p:cNvPr>
                <p:cNvPicPr/>
                <p:nvPr/>
              </p:nvPicPr>
              <p:blipFill>
                <a:blip r:embed="rId15"/>
                <a:stretch>
                  <a:fillRect/>
                </a:stretch>
              </p:blipFill>
              <p:spPr>
                <a:xfrm>
                  <a:off x="4192080" y="2766810"/>
                  <a:ext cx="399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92797EDB-3162-DC56-668D-8B3274BDBF3F}"/>
                    </a:ext>
                  </a:extLst>
                </p14:cNvPr>
                <p14:cNvContentPartPr/>
                <p14:nvPr/>
              </p14:nvContentPartPr>
              <p14:xfrm>
                <a:off x="4269120" y="2796690"/>
                <a:ext cx="2587680" cy="88560"/>
              </p14:xfrm>
            </p:contentPart>
          </mc:Choice>
          <mc:Fallback>
            <p:pic>
              <p:nvPicPr>
                <p:cNvPr id="13" name="Ink 12">
                  <a:extLst>
                    <a:ext uri="{FF2B5EF4-FFF2-40B4-BE49-F238E27FC236}">
                      <a16:creationId xmlns:a16="http://schemas.microsoft.com/office/drawing/2014/main" id="{92797EDB-3162-DC56-668D-8B3274BDBF3F}"/>
                    </a:ext>
                  </a:extLst>
                </p:cNvPr>
                <p:cNvPicPr/>
                <p:nvPr/>
              </p:nvPicPr>
              <p:blipFill>
                <a:blip r:embed="rId17"/>
                <a:stretch>
                  <a:fillRect/>
                </a:stretch>
              </p:blipFill>
              <p:spPr>
                <a:xfrm>
                  <a:off x="4251480" y="2778690"/>
                  <a:ext cx="2623320" cy="124200"/>
                </a:xfrm>
                <a:prstGeom prst="rect">
                  <a:avLst/>
                </a:prstGeom>
              </p:spPr>
            </p:pic>
          </mc:Fallback>
        </mc:AlternateContent>
      </p:grpSp>
      <p:grpSp>
        <p:nvGrpSpPr>
          <p:cNvPr id="17" name="Group 16">
            <a:extLst>
              <a:ext uri="{FF2B5EF4-FFF2-40B4-BE49-F238E27FC236}">
                <a16:creationId xmlns:a16="http://schemas.microsoft.com/office/drawing/2014/main" id="{5B1D50F5-AE5B-88C7-96E6-B2939B890AF6}"/>
              </a:ext>
            </a:extLst>
          </p:cNvPr>
          <p:cNvGrpSpPr/>
          <p:nvPr/>
        </p:nvGrpSpPr>
        <p:grpSpPr>
          <a:xfrm>
            <a:off x="3195600" y="3096210"/>
            <a:ext cx="990000" cy="95040"/>
            <a:chOff x="3195600" y="3096210"/>
            <a:chExt cx="990000" cy="95040"/>
          </a:xfrm>
        </p:grpSpPr>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3687073D-021C-5562-0C3C-72C02AFB221C}"/>
                    </a:ext>
                  </a:extLst>
                </p14:cNvPr>
                <p14:cNvContentPartPr/>
                <p14:nvPr/>
              </p14:nvContentPartPr>
              <p14:xfrm>
                <a:off x="3195600" y="3188370"/>
                <a:ext cx="1800" cy="2880"/>
              </p14:xfrm>
            </p:contentPart>
          </mc:Choice>
          <mc:Fallback>
            <p:pic>
              <p:nvPicPr>
                <p:cNvPr id="15" name="Ink 14">
                  <a:extLst>
                    <a:ext uri="{FF2B5EF4-FFF2-40B4-BE49-F238E27FC236}">
                      <a16:creationId xmlns:a16="http://schemas.microsoft.com/office/drawing/2014/main" id="{3687073D-021C-5562-0C3C-72C02AFB221C}"/>
                    </a:ext>
                  </a:extLst>
                </p:cNvPr>
                <p:cNvPicPr/>
                <p:nvPr/>
              </p:nvPicPr>
              <p:blipFill>
                <a:blip r:embed="rId19"/>
                <a:stretch>
                  <a:fillRect/>
                </a:stretch>
              </p:blipFill>
              <p:spPr>
                <a:xfrm>
                  <a:off x="3177960" y="3170730"/>
                  <a:ext cx="374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E82C0871-FB7B-8D8A-3761-84F4D4BBD55B}"/>
                    </a:ext>
                  </a:extLst>
                </p14:cNvPr>
                <p14:cNvContentPartPr/>
                <p14:nvPr/>
              </p14:nvContentPartPr>
              <p14:xfrm>
                <a:off x="3202800" y="3096210"/>
                <a:ext cx="982800" cy="83880"/>
              </p14:xfrm>
            </p:contentPart>
          </mc:Choice>
          <mc:Fallback>
            <p:pic>
              <p:nvPicPr>
                <p:cNvPr id="16" name="Ink 15">
                  <a:extLst>
                    <a:ext uri="{FF2B5EF4-FFF2-40B4-BE49-F238E27FC236}">
                      <a16:creationId xmlns:a16="http://schemas.microsoft.com/office/drawing/2014/main" id="{E82C0871-FB7B-8D8A-3761-84F4D4BBD55B}"/>
                    </a:ext>
                  </a:extLst>
                </p:cNvPr>
                <p:cNvPicPr/>
                <p:nvPr/>
              </p:nvPicPr>
              <p:blipFill>
                <a:blip r:embed="rId21"/>
                <a:stretch>
                  <a:fillRect/>
                </a:stretch>
              </p:blipFill>
              <p:spPr>
                <a:xfrm>
                  <a:off x="3185160" y="3078570"/>
                  <a:ext cx="1018440" cy="119520"/>
                </a:xfrm>
                <a:prstGeom prst="rect">
                  <a:avLst/>
                </a:prstGeom>
              </p:spPr>
            </p:pic>
          </mc:Fallback>
        </mc:AlternateContent>
      </p:grpSp>
      <p:grpSp>
        <p:nvGrpSpPr>
          <p:cNvPr id="20" name="Group 19">
            <a:extLst>
              <a:ext uri="{FF2B5EF4-FFF2-40B4-BE49-F238E27FC236}">
                <a16:creationId xmlns:a16="http://schemas.microsoft.com/office/drawing/2014/main" id="{3B7D9279-D633-A4F2-303D-875FF4F0BC2B}"/>
              </a:ext>
            </a:extLst>
          </p:cNvPr>
          <p:cNvGrpSpPr/>
          <p:nvPr/>
        </p:nvGrpSpPr>
        <p:grpSpPr>
          <a:xfrm>
            <a:off x="7297440" y="4507770"/>
            <a:ext cx="1600920" cy="73080"/>
            <a:chOff x="7297440" y="4507770"/>
            <a:chExt cx="1600920" cy="73080"/>
          </a:xfrm>
        </p:grpSpPr>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62E7E140-9AD1-7162-D006-2D27BB359484}"/>
                    </a:ext>
                  </a:extLst>
                </p14:cNvPr>
                <p14:cNvContentPartPr/>
                <p14:nvPr/>
              </p14:nvContentPartPr>
              <p14:xfrm>
                <a:off x="7297440" y="4507770"/>
                <a:ext cx="9000" cy="1800"/>
              </p14:xfrm>
            </p:contentPart>
          </mc:Choice>
          <mc:Fallback>
            <p:pic>
              <p:nvPicPr>
                <p:cNvPr id="18" name="Ink 17">
                  <a:extLst>
                    <a:ext uri="{FF2B5EF4-FFF2-40B4-BE49-F238E27FC236}">
                      <a16:creationId xmlns:a16="http://schemas.microsoft.com/office/drawing/2014/main" id="{62E7E140-9AD1-7162-D006-2D27BB359484}"/>
                    </a:ext>
                  </a:extLst>
                </p:cNvPr>
                <p:cNvPicPr/>
                <p:nvPr/>
              </p:nvPicPr>
              <p:blipFill>
                <a:blip r:embed="rId23"/>
                <a:stretch>
                  <a:fillRect/>
                </a:stretch>
              </p:blipFill>
              <p:spPr>
                <a:xfrm>
                  <a:off x="7279440" y="4490130"/>
                  <a:ext cx="446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0E02867A-BF0C-3ED9-6852-9B4CDF5407B7}"/>
                    </a:ext>
                  </a:extLst>
                </p14:cNvPr>
                <p14:cNvContentPartPr/>
                <p14:nvPr/>
              </p14:nvContentPartPr>
              <p14:xfrm>
                <a:off x="7384200" y="4511370"/>
                <a:ext cx="1514160" cy="69480"/>
              </p14:xfrm>
            </p:contentPart>
          </mc:Choice>
          <mc:Fallback>
            <p:pic>
              <p:nvPicPr>
                <p:cNvPr id="19" name="Ink 18">
                  <a:extLst>
                    <a:ext uri="{FF2B5EF4-FFF2-40B4-BE49-F238E27FC236}">
                      <a16:creationId xmlns:a16="http://schemas.microsoft.com/office/drawing/2014/main" id="{0E02867A-BF0C-3ED9-6852-9B4CDF5407B7}"/>
                    </a:ext>
                  </a:extLst>
                </p:cNvPr>
                <p:cNvPicPr/>
                <p:nvPr/>
              </p:nvPicPr>
              <p:blipFill>
                <a:blip r:embed="rId25"/>
                <a:stretch>
                  <a:fillRect/>
                </a:stretch>
              </p:blipFill>
              <p:spPr>
                <a:xfrm>
                  <a:off x="7366200" y="4493370"/>
                  <a:ext cx="1549800" cy="105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21" name="Ink 20">
                <a:extLst>
                  <a:ext uri="{FF2B5EF4-FFF2-40B4-BE49-F238E27FC236}">
                    <a16:creationId xmlns:a16="http://schemas.microsoft.com/office/drawing/2014/main" id="{9C1721EF-FCAD-A449-BD58-F71B975B9D3A}"/>
                  </a:ext>
                </a:extLst>
              </p14:cNvPr>
              <p14:cNvContentPartPr/>
              <p14:nvPr/>
            </p14:nvContentPartPr>
            <p14:xfrm>
              <a:off x="445200" y="4808730"/>
              <a:ext cx="3731760" cy="103680"/>
            </p14:xfrm>
          </p:contentPart>
        </mc:Choice>
        <mc:Fallback>
          <p:pic>
            <p:nvPicPr>
              <p:cNvPr id="21" name="Ink 20">
                <a:extLst>
                  <a:ext uri="{FF2B5EF4-FFF2-40B4-BE49-F238E27FC236}">
                    <a16:creationId xmlns:a16="http://schemas.microsoft.com/office/drawing/2014/main" id="{9C1721EF-FCAD-A449-BD58-F71B975B9D3A}"/>
                  </a:ext>
                </a:extLst>
              </p:cNvPr>
              <p:cNvPicPr/>
              <p:nvPr/>
            </p:nvPicPr>
            <p:blipFill>
              <a:blip r:embed="rId27"/>
              <a:stretch>
                <a:fillRect/>
              </a:stretch>
            </p:blipFill>
            <p:spPr>
              <a:xfrm>
                <a:off x="427560" y="4791090"/>
                <a:ext cx="3767400" cy="139320"/>
              </a:xfrm>
              <a:prstGeom prst="rect">
                <a:avLst/>
              </a:prstGeom>
            </p:spPr>
          </p:pic>
        </mc:Fallback>
      </mc:AlternateContent>
    </p:spTree>
    <p:extLst>
      <p:ext uri="{BB962C8B-B14F-4D97-AF65-F5344CB8AC3E}">
        <p14:creationId xmlns:p14="http://schemas.microsoft.com/office/powerpoint/2010/main" val="3316333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3350" y="0"/>
            <a:ext cx="9200959" cy="6309420"/>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מב</a:t>
            </a:r>
          </a:p>
          <a:p>
            <a:pPr algn="r"/>
            <a:r>
              <a:rPr lang="he-IL" sz="3600">
                <a:solidFill>
                  <a:srgbClr val="FFFF00"/>
                </a:solidFill>
                <a:cs typeface="+mj-cs"/>
              </a:rPr>
              <a:t>﻿יט   מִי עִוֵּר כִּי אִם-עַבְדִּי וְחֵרֵשׁ כְּמַלְאָכִי אֶשְׁלָח מִי עִוֵּר כִּמְשֻׁלָּם וְעִוֵּר כְּעֶבֶד יְהֹוָה: כ    רָאֹית [רָאוֹת] רַבּוֹת וְלֹא תִשְׁמֹר פָּקוֹחַ אָזְנַיִם וְלֹא יִשְׁמָע: </a:t>
            </a:r>
            <a:r>
              <a:rPr lang="he-IL" sz="3600">
                <a:solidFill>
                  <a:srgbClr val="FFC000"/>
                </a:solidFill>
                <a:cs typeface="+mj-cs"/>
              </a:rPr>
              <a:t>כא   יְהֹוָה חָפֵץ לְמַעַן צִדְקוֹ יַגְדִּיל תּוֹרָה וְיַאְדִּיר: כב   וְהוּא עַם-בָּזוּז וְשָׁסוּי הָפֵחַ בַּחוּרִים כֻּלָּם וּבְבָתֵּי כְלָאִים הָחְבָּאוּ הָיוּ לָבַז וְאֵין מַצִּיל מְשִׁסָּה וְאֵין-אֹמֵר הָשַׁב: </a:t>
            </a:r>
            <a:r>
              <a:rPr lang="he-IL" sz="3600">
                <a:solidFill>
                  <a:srgbClr val="92D050"/>
                </a:solidFill>
                <a:cs typeface="+mj-cs"/>
              </a:rPr>
              <a:t>כג   מִי בָכֶם יַאֲזִין זֹאת יַקְשִׁב וְיִשְׁמַע לְאָחוֹר: כד   מִי-נָתַן לִמְשִׁוסָּה [לִמְשִׁסָּה] יַעֲקֹב וְיִשְֹרָאֵל לְבֹזְזִים הֲלוֹא יְהֹוָה זוּ חָטָאנוּ לוֹ וְלֹא-אָבוּ בִדְרָכָיו הָלוֹךְ וְלֹא שָׁמְעוּ בְּתוֹרָתוֹ: כה   וַיִּשְׁפֹּךְ עָלָיו חֵמָה אַפּוֹ וֶעֱזוּז מִלְחָמָה וַתְּלַהֲטֵהוּ מִסָּבִיב וְלֹא יָדָע וַתִּבְעַר-בּוֹ וְלֹא-יָשִֹים עַל-לֵב: </a:t>
            </a:r>
            <a:endParaRPr lang="he-IL" sz="3200">
              <a:solidFill>
                <a:srgbClr val="92D05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2" name="Group 11">
            <a:extLst>
              <a:ext uri="{FF2B5EF4-FFF2-40B4-BE49-F238E27FC236}">
                <a16:creationId xmlns:a16="http://schemas.microsoft.com/office/drawing/2014/main" id="{DFD47895-76EF-A0CF-28D5-FEC15D59FE1E}"/>
              </a:ext>
            </a:extLst>
          </p:cNvPr>
          <p:cNvGrpSpPr/>
          <p:nvPr/>
        </p:nvGrpSpPr>
        <p:grpSpPr>
          <a:xfrm>
            <a:off x="5081280" y="651460"/>
            <a:ext cx="4389480" cy="174600"/>
            <a:chOff x="5081280" y="651460"/>
            <a:chExt cx="4389480" cy="17460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D718CE0-840B-6B6B-6B1B-FB6694C0CB9D}"/>
                    </a:ext>
                  </a:extLst>
                </p14:cNvPr>
                <p14:cNvContentPartPr/>
                <p14:nvPr/>
              </p14:nvContentPartPr>
              <p14:xfrm>
                <a:off x="7839600" y="783220"/>
                <a:ext cx="149760" cy="15840"/>
              </p14:xfrm>
            </p:contentPart>
          </mc:Choice>
          <mc:Fallback>
            <p:pic>
              <p:nvPicPr>
                <p:cNvPr id="2" name="Ink 1">
                  <a:extLst>
                    <a:ext uri="{FF2B5EF4-FFF2-40B4-BE49-F238E27FC236}">
                      <a16:creationId xmlns:a16="http://schemas.microsoft.com/office/drawing/2014/main" id="{BD718CE0-840B-6B6B-6B1B-FB6694C0CB9D}"/>
                    </a:ext>
                  </a:extLst>
                </p:cNvPr>
                <p:cNvPicPr/>
                <p:nvPr/>
              </p:nvPicPr>
              <p:blipFill>
                <a:blip r:embed="rId5"/>
                <a:stretch>
                  <a:fillRect/>
                </a:stretch>
              </p:blipFill>
              <p:spPr>
                <a:xfrm>
                  <a:off x="7821600" y="765220"/>
                  <a:ext cx="1854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BC42521F-6156-5997-5BF3-D2F5133BC81E}"/>
                    </a:ext>
                  </a:extLst>
                </p14:cNvPr>
                <p14:cNvContentPartPr/>
                <p14:nvPr/>
              </p14:nvContentPartPr>
              <p14:xfrm>
                <a:off x="7554480" y="788620"/>
                <a:ext cx="211320" cy="9720"/>
              </p14:xfrm>
            </p:contentPart>
          </mc:Choice>
          <mc:Fallback>
            <p:pic>
              <p:nvPicPr>
                <p:cNvPr id="4" name="Ink 3">
                  <a:extLst>
                    <a:ext uri="{FF2B5EF4-FFF2-40B4-BE49-F238E27FC236}">
                      <a16:creationId xmlns:a16="http://schemas.microsoft.com/office/drawing/2014/main" id="{BC42521F-6156-5997-5BF3-D2F5133BC81E}"/>
                    </a:ext>
                  </a:extLst>
                </p:cNvPr>
                <p:cNvPicPr/>
                <p:nvPr/>
              </p:nvPicPr>
              <p:blipFill>
                <a:blip r:embed="rId7"/>
                <a:stretch>
                  <a:fillRect/>
                </a:stretch>
              </p:blipFill>
              <p:spPr>
                <a:xfrm>
                  <a:off x="7536480" y="770620"/>
                  <a:ext cx="2469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DA6F7FB5-C418-7E0B-77F5-ABF73C86CA63}"/>
                    </a:ext>
                  </a:extLst>
                </p14:cNvPr>
                <p14:cNvContentPartPr/>
                <p14:nvPr/>
              </p14:nvContentPartPr>
              <p14:xfrm>
                <a:off x="5081280" y="712300"/>
                <a:ext cx="2385360" cy="113760"/>
              </p14:xfrm>
            </p:contentPart>
          </mc:Choice>
          <mc:Fallback>
            <p:pic>
              <p:nvPicPr>
                <p:cNvPr id="5" name="Ink 4">
                  <a:extLst>
                    <a:ext uri="{FF2B5EF4-FFF2-40B4-BE49-F238E27FC236}">
                      <a16:creationId xmlns:a16="http://schemas.microsoft.com/office/drawing/2014/main" id="{DA6F7FB5-C418-7E0B-77F5-ABF73C86CA63}"/>
                    </a:ext>
                  </a:extLst>
                </p:cNvPr>
                <p:cNvPicPr/>
                <p:nvPr/>
              </p:nvPicPr>
              <p:blipFill>
                <a:blip r:embed="rId9"/>
                <a:stretch>
                  <a:fillRect/>
                </a:stretch>
              </p:blipFill>
              <p:spPr>
                <a:xfrm>
                  <a:off x="5063280" y="694660"/>
                  <a:ext cx="24210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6836FB90-1B17-2E0F-0957-0FC94F089235}"/>
                    </a:ext>
                  </a:extLst>
                </p14:cNvPr>
                <p14:cNvContentPartPr/>
                <p14:nvPr/>
              </p14:nvContentPartPr>
              <p14:xfrm>
                <a:off x="7459800" y="771700"/>
                <a:ext cx="11880" cy="1080"/>
              </p14:xfrm>
            </p:contentPart>
          </mc:Choice>
          <mc:Fallback>
            <p:pic>
              <p:nvPicPr>
                <p:cNvPr id="9" name="Ink 8">
                  <a:extLst>
                    <a:ext uri="{FF2B5EF4-FFF2-40B4-BE49-F238E27FC236}">
                      <a16:creationId xmlns:a16="http://schemas.microsoft.com/office/drawing/2014/main" id="{6836FB90-1B17-2E0F-0957-0FC94F089235}"/>
                    </a:ext>
                  </a:extLst>
                </p:cNvPr>
                <p:cNvPicPr/>
                <p:nvPr/>
              </p:nvPicPr>
              <p:blipFill>
                <a:blip r:embed="rId11"/>
                <a:stretch>
                  <a:fillRect/>
                </a:stretch>
              </p:blipFill>
              <p:spPr>
                <a:xfrm>
                  <a:off x="7441800" y="754060"/>
                  <a:ext cx="475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392E8473-62E6-EED9-1FC8-008FBB8FC15F}"/>
                    </a:ext>
                  </a:extLst>
                </p14:cNvPr>
                <p14:cNvContentPartPr/>
                <p14:nvPr/>
              </p14:nvContentPartPr>
              <p14:xfrm>
                <a:off x="7744200" y="651460"/>
                <a:ext cx="1726560" cy="69840"/>
              </p14:xfrm>
            </p:contentPart>
          </mc:Choice>
          <mc:Fallback>
            <p:pic>
              <p:nvPicPr>
                <p:cNvPr id="11" name="Ink 10">
                  <a:extLst>
                    <a:ext uri="{FF2B5EF4-FFF2-40B4-BE49-F238E27FC236}">
                      <a16:creationId xmlns:a16="http://schemas.microsoft.com/office/drawing/2014/main" id="{392E8473-62E6-EED9-1FC8-008FBB8FC15F}"/>
                    </a:ext>
                  </a:extLst>
                </p:cNvPr>
                <p:cNvPicPr/>
                <p:nvPr/>
              </p:nvPicPr>
              <p:blipFill>
                <a:blip r:embed="rId13"/>
                <a:stretch>
                  <a:fillRect/>
                </a:stretch>
              </p:blipFill>
              <p:spPr>
                <a:xfrm>
                  <a:off x="7726200" y="633820"/>
                  <a:ext cx="1762200" cy="105480"/>
                </a:xfrm>
                <a:prstGeom prst="rect">
                  <a:avLst/>
                </a:prstGeom>
              </p:spPr>
            </p:pic>
          </mc:Fallback>
        </mc:AlternateContent>
      </p:grpSp>
      <p:grpSp>
        <p:nvGrpSpPr>
          <p:cNvPr id="29" name="Group 28">
            <a:extLst>
              <a:ext uri="{FF2B5EF4-FFF2-40B4-BE49-F238E27FC236}">
                <a16:creationId xmlns:a16="http://schemas.microsoft.com/office/drawing/2014/main" id="{38D764C6-617F-B358-209A-65704DE62E06}"/>
              </a:ext>
            </a:extLst>
          </p:cNvPr>
          <p:cNvGrpSpPr/>
          <p:nvPr/>
        </p:nvGrpSpPr>
        <p:grpSpPr>
          <a:xfrm>
            <a:off x="3514200" y="1280020"/>
            <a:ext cx="5659920" cy="134280"/>
            <a:chOff x="3514200" y="1280020"/>
            <a:chExt cx="5659920" cy="134280"/>
          </a:xfrm>
        </p:grpSpPr>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14DD225A-1BC6-075D-23C3-280444AA32D1}"/>
                    </a:ext>
                  </a:extLst>
                </p14:cNvPr>
                <p14:cNvContentPartPr/>
                <p14:nvPr/>
              </p14:nvContentPartPr>
              <p14:xfrm>
                <a:off x="8913120" y="1342660"/>
                <a:ext cx="2520" cy="6480"/>
              </p14:xfrm>
            </p:contentPart>
          </mc:Choice>
          <mc:Fallback>
            <p:pic>
              <p:nvPicPr>
                <p:cNvPr id="13" name="Ink 12">
                  <a:extLst>
                    <a:ext uri="{FF2B5EF4-FFF2-40B4-BE49-F238E27FC236}">
                      <a16:creationId xmlns:a16="http://schemas.microsoft.com/office/drawing/2014/main" id="{14DD225A-1BC6-075D-23C3-280444AA32D1}"/>
                    </a:ext>
                  </a:extLst>
                </p:cNvPr>
                <p:cNvPicPr/>
                <p:nvPr/>
              </p:nvPicPr>
              <p:blipFill>
                <a:blip r:embed="rId15"/>
                <a:stretch>
                  <a:fillRect/>
                </a:stretch>
              </p:blipFill>
              <p:spPr>
                <a:xfrm>
                  <a:off x="8895480" y="1325020"/>
                  <a:ext cx="381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14C6595E-859C-4314-B278-5AF5B7D8E8CA}"/>
                    </a:ext>
                  </a:extLst>
                </p14:cNvPr>
                <p14:cNvContentPartPr/>
                <p14:nvPr/>
              </p14:nvContentPartPr>
              <p14:xfrm>
                <a:off x="8900520" y="1324660"/>
                <a:ext cx="9000" cy="8280"/>
              </p14:xfrm>
            </p:contentPart>
          </mc:Choice>
          <mc:Fallback>
            <p:pic>
              <p:nvPicPr>
                <p:cNvPr id="14" name="Ink 13">
                  <a:extLst>
                    <a:ext uri="{FF2B5EF4-FFF2-40B4-BE49-F238E27FC236}">
                      <a16:creationId xmlns:a16="http://schemas.microsoft.com/office/drawing/2014/main" id="{14C6595E-859C-4314-B278-5AF5B7D8E8CA}"/>
                    </a:ext>
                  </a:extLst>
                </p:cNvPr>
                <p:cNvPicPr/>
                <p:nvPr/>
              </p:nvPicPr>
              <p:blipFill>
                <a:blip r:embed="rId17"/>
                <a:stretch>
                  <a:fillRect/>
                </a:stretch>
              </p:blipFill>
              <p:spPr>
                <a:xfrm>
                  <a:off x="8882880" y="1306660"/>
                  <a:ext cx="446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42C29073-D3DF-4028-9EBE-B3C24CF0DBCC}"/>
                    </a:ext>
                  </a:extLst>
                </p14:cNvPr>
                <p14:cNvContentPartPr/>
                <p14:nvPr/>
              </p14:nvContentPartPr>
              <p14:xfrm>
                <a:off x="8880720" y="1321420"/>
                <a:ext cx="293400" cy="33840"/>
              </p14:xfrm>
            </p:contentPart>
          </mc:Choice>
          <mc:Fallback>
            <p:pic>
              <p:nvPicPr>
                <p:cNvPr id="15" name="Ink 14">
                  <a:extLst>
                    <a:ext uri="{FF2B5EF4-FFF2-40B4-BE49-F238E27FC236}">
                      <a16:creationId xmlns:a16="http://schemas.microsoft.com/office/drawing/2014/main" id="{42C29073-D3DF-4028-9EBE-B3C24CF0DBCC}"/>
                    </a:ext>
                  </a:extLst>
                </p:cNvPr>
                <p:cNvPicPr/>
                <p:nvPr/>
              </p:nvPicPr>
              <p:blipFill>
                <a:blip r:embed="rId19"/>
                <a:stretch>
                  <a:fillRect/>
                </a:stretch>
              </p:blipFill>
              <p:spPr>
                <a:xfrm>
                  <a:off x="8863080" y="1303420"/>
                  <a:ext cx="3290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C0B3298F-47CA-082B-F60E-9D06F3E4F616}"/>
                    </a:ext>
                  </a:extLst>
                </p14:cNvPr>
                <p14:cNvContentPartPr/>
                <p14:nvPr/>
              </p14:nvContentPartPr>
              <p14:xfrm>
                <a:off x="8403000" y="1323220"/>
                <a:ext cx="360" cy="360"/>
              </p14:xfrm>
            </p:contentPart>
          </mc:Choice>
          <mc:Fallback>
            <p:pic>
              <p:nvPicPr>
                <p:cNvPr id="17" name="Ink 16">
                  <a:extLst>
                    <a:ext uri="{FF2B5EF4-FFF2-40B4-BE49-F238E27FC236}">
                      <a16:creationId xmlns:a16="http://schemas.microsoft.com/office/drawing/2014/main" id="{C0B3298F-47CA-082B-F60E-9D06F3E4F616}"/>
                    </a:ext>
                  </a:extLst>
                </p:cNvPr>
                <p:cNvPicPr/>
                <p:nvPr/>
              </p:nvPicPr>
              <p:blipFill>
                <a:blip r:embed="rId21"/>
                <a:stretch>
                  <a:fillRect/>
                </a:stretch>
              </p:blipFill>
              <p:spPr>
                <a:xfrm>
                  <a:off x="8385360" y="130558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7636A295-1549-8284-667A-7F560BE55E35}"/>
                    </a:ext>
                  </a:extLst>
                </p14:cNvPr>
                <p14:cNvContentPartPr/>
                <p14:nvPr/>
              </p14:nvContentPartPr>
              <p14:xfrm>
                <a:off x="8528640" y="1373260"/>
                <a:ext cx="7560" cy="5760"/>
              </p14:xfrm>
            </p:contentPart>
          </mc:Choice>
          <mc:Fallback>
            <p:pic>
              <p:nvPicPr>
                <p:cNvPr id="18" name="Ink 17">
                  <a:extLst>
                    <a:ext uri="{FF2B5EF4-FFF2-40B4-BE49-F238E27FC236}">
                      <a16:creationId xmlns:a16="http://schemas.microsoft.com/office/drawing/2014/main" id="{7636A295-1549-8284-667A-7F560BE55E35}"/>
                    </a:ext>
                  </a:extLst>
                </p:cNvPr>
                <p:cNvPicPr/>
                <p:nvPr/>
              </p:nvPicPr>
              <p:blipFill>
                <a:blip r:embed="rId23"/>
                <a:stretch>
                  <a:fillRect/>
                </a:stretch>
              </p:blipFill>
              <p:spPr>
                <a:xfrm>
                  <a:off x="8511000" y="1355620"/>
                  <a:ext cx="432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0A1ABA47-0F0C-6428-430C-17AA26C03F2C}"/>
                    </a:ext>
                  </a:extLst>
                </p14:cNvPr>
                <p14:cNvContentPartPr/>
                <p14:nvPr/>
              </p14:nvContentPartPr>
              <p14:xfrm>
                <a:off x="8098080" y="1338700"/>
                <a:ext cx="334800" cy="20520"/>
              </p14:xfrm>
            </p:contentPart>
          </mc:Choice>
          <mc:Fallback>
            <p:pic>
              <p:nvPicPr>
                <p:cNvPr id="19" name="Ink 18">
                  <a:extLst>
                    <a:ext uri="{FF2B5EF4-FFF2-40B4-BE49-F238E27FC236}">
                      <a16:creationId xmlns:a16="http://schemas.microsoft.com/office/drawing/2014/main" id="{0A1ABA47-0F0C-6428-430C-17AA26C03F2C}"/>
                    </a:ext>
                  </a:extLst>
                </p:cNvPr>
                <p:cNvPicPr/>
                <p:nvPr/>
              </p:nvPicPr>
              <p:blipFill>
                <a:blip r:embed="rId25"/>
                <a:stretch>
                  <a:fillRect/>
                </a:stretch>
              </p:blipFill>
              <p:spPr>
                <a:xfrm>
                  <a:off x="8080080" y="1320700"/>
                  <a:ext cx="3704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C7D1C15F-3D3C-1081-6E1E-2D3F2D370451}"/>
                    </a:ext>
                  </a:extLst>
                </p14:cNvPr>
                <p14:cNvContentPartPr/>
                <p14:nvPr/>
              </p14:nvContentPartPr>
              <p14:xfrm>
                <a:off x="7807560" y="1313140"/>
                <a:ext cx="253440" cy="31680"/>
              </p14:xfrm>
            </p:contentPart>
          </mc:Choice>
          <mc:Fallback>
            <p:pic>
              <p:nvPicPr>
                <p:cNvPr id="20" name="Ink 19">
                  <a:extLst>
                    <a:ext uri="{FF2B5EF4-FFF2-40B4-BE49-F238E27FC236}">
                      <a16:creationId xmlns:a16="http://schemas.microsoft.com/office/drawing/2014/main" id="{C7D1C15F-3D3C-1081-6E1E-2D3F2D370451}"/>
                    </a:ext>
                  </a:extLst>
                </p:cNvPr>
                <p:cNvPicPr/>
                <p:nvPr/>
              </p:nvPicPr>
              <p:blipFill>
                <a:blip r:embed="rId27"/>
                <a:stretch>
                  <a:fillRect/>
                </a:stretch>
              </p:blipFill>
              <p:spPr>
                <a:xfrm>
                  <a:off x="7789560" y="1295500"/>
                  <a:ext cx="2890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457AEC34-B692-179F-88AF-4ECA59184691}"/>
                    </a:ext>
                  </a:extLst>
                </p14:cNvPr>
                <p14:cNvContentPartPr/>
                <p14:nvPr/>
              </p14:nvContentPartPr>
              <p14:xfrm>
                <a:off x="7003680" y="1300900"/>
                <a:ext cx="765720" cy="36000"/>
              </p14:xfrm>
            </p:contentPart>
          </mc:Choice>
          <mc:Fallback>
            <p:pic>
              <p:nvPicPr>
                <p:cNvPr id="21" name="Ink 20">
                  <a:extLst>
                    <a:ext uri="{FF2B5EF4-FFF2-40B4-BE49-F238E27FC236}">
                      <a16:creationId xmlns:a16="http://schemas.microsoft.com/office/drawing/2014/main" id="{457AEC34-B692-179F-88AF-4ECA59184691}"/>
                    </a:ext>
                  </a:extLst>
                </p:cNvPr>
                <p:cNvPicPr/>
                <p:nvPr/>
              </p:nvPicPr>
              <p:blipFill>
                <a:blip r:embed="rId29"/>
                <a:stretch>
                  <a:fillRect/>
                </a:stretch>
              </p:blipFill>
              <p:spPr>
                <a:xfrm>
                  <a:off x="6985680" y="1283260"/>
                  <a:ext cx="8013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EBA5C77A-7643-56D1-4BE0-3AD51AE651E0}"/>
                    </a:ext>
                  </a:extLst>
                </p14:cNvPr>
                <p14:cNvContentPartPr/>
                <p14:nvPr/>
              </p14:nvContentPartPr>
              <p14:xfrm>
                <a:off x="5658720" y="1280020"/>
                <a:ext cx="1308240" cy="94680"/>
              </p14:xfrm>
            </p:contentPart>
          </mc:Choice>
          <mc:Fallback>
            <p:pic>
              <p:nvPicPr>
                <p:cNvPr id="22" name="Ink 21">
                  <a:extLst>
                    <a:ext uri="{FF2B5EF4-FFF2-40B4-BE49-F238E27FC236}">
                      <a16:creationId xmlns:a16="http://schemas.microsoft.com/office/drawing/2014/main" id="{EBA5C77A-7643-56D1-4BE0-3AD51AE651E0}"/>
                    </a:ext>
                  </a:extLst>
                </p:cNvPr>
                <p:cNvPicPr/>
                <p:nvPr/>
              </p:nvPicPr>
              <p:blipFill>
                <a:blip r:embed="rId31"/>
                <a:stretch>
                  <a:fillRect/>
                </a:stretch>
              </p:blipFill>
              <p:spPr>
                <a:xfrm>
                  <a:off x="5641080" y="1262020"/>
                  <a:ext cx="13438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BB2F73F3-9F36-642D-E1C2-5F75D3A9D9A2}"/>
                    </a:ext>
                  </a:extLst>
                </p14:cNvPr>
                <p14:cNvContentPartPr/>
                <p14:nvPr/>
              </p14:nvContentPartPr>
              <p14:xfrm>
                <a:off x="5609400" y="1413940"/>
                <a:ext cx="360" cy="360"/>
              </p14:xfrm>
            </p:contentPart>
          </mc:Choice>
          <mc:Fallback>
            <p:pic>
              <p:nvPicPr>
                <p:cNvPr id="24" name="Ink 23">
                  <a:extLst>
                    <a:ext uri="{FF2B5EF4-FFF2-40B4-BE49-F238E27FC236}">
                      <a16:creationId xmlns:a16="http://schemas.microsoft.com/office/drawing/2014/main" id="{BB2F73F3-9F36-642D-E1C2-5F75D3A9D9A2}"/>
                    </a:ext>
                  </a:extLst>
                </p:cNvPr>
                <p:cNvPicPr/>
                <p:nvPr/>
              </p:nvPicPr>
              <p:blipFill>
                <a:blip r:embed="rId21"/>
                <a:stretch>
                  <a:fillRect/>
                </a:stretch>
              </p:blipFill>
              <p:spPr>
                <a:xfrm>
                  <a:off x="5591400" y="139630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5" name="Ink 24">
                  <a:extLst>
                    <a:ext uri="{FF2B5EF4-FFF2-40B4-BE49-F238E27FC236}">
                      <a16:creationId xmlns:a16="http://schemas.microsoft.com/office/drawing/2014/main" id="{6BF706E6-FCE1-9B58-8401-19E02A8EF188}"/>
                    </a:ext>
                  </a:extLst>
                </p14:cNvPr>
                <p14:cNvContentPartPr/>
                <p14:nvPr/>
              </p14:nvContentPartPr>
              <p14:xfrm>
                <a:off x="4710120" y="1320700"/>
                <a:ext cx="852480" cy="84600"/>
              </p14:xfrm>
            </p:contentPart>
          </mc:Choice>
          <mc:Fallback>
            <p:pic>
              <p:nvPicPr>
                <p:cNvPr id="25" name="Ink 24">
                  <a:extLst>
                    <a:ext uri="{FF2B5EF4-FFF2-40B4-BE49-F238E27FC236}">
                      <a16:creationId xmlns:a16="http://schemas.microsoft.com/office/drawing/2014/main" id="{6BF706E6-FCE1-9B58-8401-19E02A8EF188}"/>
                    </a:ext>
                  </a:extLst>
                </p:cNvPr>
                <p:cNvPicPr/>
                <p:nvPr/>
              </p:nvPicPr>
              <p:blipFill>
                <a:blip r:embed="rId34"/>
                <a:stretch>
                  <a:fillRect/>
                </a:stretch>
              </p:blipFill>
              <p:spPr>
                <a:xfrm>
                  <a:off x="4692120" y="1302700"/>
                  <a:ext cx="8881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7" name="Ink 26">
                  <a:extLst>
                    <a:ext uri="{FF2B5EF4-FFF2-40B4-BE49-F238E27FC236}">
                      <a16:creationId xmlns:a16="http://schemas.microsoft.com/office/drawing/2014/main" id="{11C461CB-2F64-A11B-0B2D-0BF0ED0C7AAB}"/>
                    </a:ext>
                  </a:extLst>
                </p14:cNvPr>
                <p14:cNvContentPartPr/>
                <p14:nvPr/>
              </p14:nvContentPartPr>
              <p14:xfrm>
                <a:off x="4277400" y="1320700"/>
                <a:ext cx="224640" cy="24480"/>
              </p14:xfrm>
            </p:contentPart>
          </mc:Choice>
          <mc:Fallback>
            <p:pic>
              <p:nvPicPr>
                <p:cNvPr id="27" name="Ink 26">
                  <a:extLst>
                    <a:ext uri="{FF2B5EF4-FFF2-40B4-BE49-F238E27FC236}">
                      <a16:creationId xmlns:a16="http://schemas.microsoft.com/office/drawing/2014/main" id="{11C461CB-2F64-A11B-0B2D-0BF0ED0C7AAB}"/>
                    </a:ext>
                  </a:extLst>
                </p:cNvPr>
                <p:cNvPicPr/>
                <p:nvPr/>
              </p:nvPicPr>
              <p:blipFill>
                <a:blip r:embed="rId36"/>
                <a:stretch>
                  <a:fillRect/>
                </a:stretch>
              </p:blipFill>
              <p:spPr>
                <a:xfrm>
                  <a:off x="4259400" y="1302700"/>
                  <a:ext cx="2602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8" name="Ink 27">
                  <a:extLst>
                    <a:ext uri="{FF2B5EF4-FFF2-40B4-BE49-F238E27FC236}">
                      <a16:creationId xmlns:a16="http://schemas.microsoft.com/office/drawing/2014/main" id="{3F93E178-36A3-EC7B-E18B-17789D3D9453}"/>
                    </a:ext>
                  </a:extLst>
                </p14:cNvPr>
                <p14:cNvContentPartPr/>
                <p14:nvPr/>
              </p14:nvContentPartPr>
              <p14:xfrm>
                <a:off x="3514200" y="1323940"/>
                <a:ext cx="722160" cy="50040"/>
              </p14:xfrm>
            </p:contentPart>
          </mc:Choice>
          <mc:Fallback>
            <p:pic>
              <p:nvPicPr>
                <p:cNvPr id="28" name="Ink 27">
                  <a:extLst>
                    <a:ext uri="{FF2B5EF4-FFF2-40B4-BE49-F238E27FC236}">
                      <a16:creationId xmlns:a16="http://schemas.microsoft.com/office/drawing/2014/main" id="{3F93E178-36A3-EC7B-E18B-17789D3D9453}"/>
                    </a:ext>
                  </a:extLst>
                </p:cNvPr>
                <p:cNvPicPr/>
                <p:nvPr/>
              </p:nvPicPr>
              <p:blipFill>
                <a:blip r:embed="rId38"/>
                <a:stretch>
                  <a:fillRect/>
                </a:stretch>
              </p:blipFill>
              <p:spPr>
                <a:xfrm>
                  <a:off x="3496200" y="1306300"/>
                  <a:ext cx="757800" cy="85680"/>
                </a:xfrm>
                <a:prstGeom prst="rect">
                  <a:avLst/>
                </a:prstGeom>
              </p:spPr>
            </p:pic>
          </mc:Fallback>
        </mc:AlternateContent>
      </p:grpSp>
      <p:grpSp>
        <p:nvGrpSpPr>
          <p:cNvPr id="36" name="Group 35">
            <a:extLst>
              <a:ext uri="{FF2B5EF4-FFF2-40B4-BE49-F238E27FC236}">
                <a16:creationId xmlns:a16="http://schemas.microsoft.com/office/drawing/2014/main" id="{84503905-7653-3B6B-0CD5-79C2A3A08E06}"/>
              </a:ext>
            </a:extLst>
          </p:cNvPr>
          <p:cNvGrpSpPr/>
          <p:nvPr/>
        </p:nvGrpSpPr>
        <p:grpSpPr>
          <a:xfrm>
            <a:off x="1152240" y="1294420"/>
            <a:ext cx="1936080" cy="131400"/>
            <a:chOff x="1152240" y="1294420"/>
            <a:chExt cx="1936080" cy="131400"/>
          </a:xfrm>
        </p:grpSpPr>
        <mc:AlternateContent xmlns:mc="http://schemas.openxmlformats.org/markup-compatibility/2006">
          <mc:Choice xmlns:p14="http://schemas.microsoft.com/office/powerpoint/2010/main" Requires="p14">
            <p:contentPart p14:bwMode="auto" r:id="rId39">
              <p14:nvContentPartPr>
                <p14:cNvPr id="30" name="Ink 29">
                  <a:extLst>
                    <a:ext uri="{FF2B5EF4-FFF2-40B4-BE49-F238E27FC236}">
                      <a16:creationId xmlns:a16="http://schemas.microsoft.com/office/drawing/2014/main" id="{BEA04465-D990-317E-C7D6-5C5A8E23E9E8}"/>
                    </a:ext>
                  </a:extLst>
                </p14:cNvPr>
                <p14:cNvContentPartPr/>
                <p14:nvPr/>
              </p14:nvContentPartPr>
              <p14:xfrm>
                <a:off x="2913000" y="1319260"/>
                <a:ext cx="175320" cy="5760"/>
              </p14:xfrm>
            </p:contentPart>
          </mc:Choice>
          <mc:Fallback>
            <p:pic>
              <p:nvPicPr>
                <p:cNvPr id="30" name="Ink 29">
                  <a:extLst>
                    <a:ext uri="{FF2B5EF4-FFF2-40B4-BE49-F238E27FC236}">
                      <a16:creationId xmlns:a16="http://schemas.microsoft.com/office/drawing/2014/main" id="{BEA04465-D990-317E-C7D6-5C5A8E23E9E8}"/>
                    </a:ext>
                  </a:extLst>
                </p:cNvPr>
                <p:cNvPicPr/>
                <p:nvPr/>
              </p:nvPicPr>
              <p:blipFill>
                <a:blip r:embed="rId40"/>
                <a:stretch>
                  <a:fillRect/>
                </a:stretch>
              </p:blipFill>
              <p:spPr>
                <a:xfrm>
                  <a:off x="2895360" y="1301620"/>
                  <a:ext cx="2109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1" name="Ink 30">
                  <a:extLst>
                    <a:ext uri="{FF2B5EF4-FFF2-40B4-BE49-F238E27FC236}">
                      <a16:creationId xmlns:a16="http://schemas.microsoft.com/office/drawing/2014/main" id="{63755416-87BA-2BC1-23EB-B90321ACFF1D}"/>
                    </a:ext>
                  </a:extLst>
                </p14:cNvPr>
                <p14:cNvContentPartPr/>
                <p14:nvPr/>
              </p14:nvContentPartPr>
              <p14:xfrm>
                <a:off x="2626800" y="1314220"/>
                <a:ext cx="249480" cy="10800"/>
              </p14:xfrm>
            </p:contentPart>
          </mc:Choice>
          <mc:Fallback>
            <p:pic>
              <p:nvPicPr>
                <p:cNvPr id="31" name="Ink 30">
                  <a:extLst>
                    <a:ext uri="{FF2B5EF4-FFF2-40B4-BE49-F238E27FC236}">
                      <a16:creationId xmlns:a16="http://schemas.microsoft.com/office/drawing/2014/main" id="{63755416-87BA-2BC1-23EB-B90321ACFF1D}"/>
                    </a:ext>
                  </a:extLst>
                </p:cNvPr>
                <p:cNvPicPr/>
                <p:nvPr/>
              </p:nvPicPr>
              <p:blipFill>
                <a:blip r:embed="rId42"/>
                <a:stretch>
                  <a:fillRect/>
                </a:stretch>
              </p:blipFill>
              <p:spPr>
                <a:xfrm>
                  <a:off x="2608800" y="1296220"/>
                  <a:ext cx="2851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3" name="Ink 32">
                  <a:extLst>
                    <a:ext uri="{FF2B5EF4-FFF2-40B4-BE49-F238E27FC236}">
                      <a16:creationId xmlns:a16="http://schemas.microsoft.com/office/drawing/2014/main" id="{05959372-8686-8417-0230-9AC0A1F52923}"/>
                    </a:ext>
                  </a:extLst>
                </p14:cNvPr>
                <p14:cNvContentPartPr/>
                <p14:nvPr/>
              </p14:nvContentPartPr>
              <p14:xfrm>
                <a:off x="2324760" y="1425460"/>
                <a:ext cx="360" cy="360"/>
              </p14:xfrm>
            </p:contentPart>
          </mc:Choice>
          <mc:Fallback>
            <p:pic>
              <p:nvPicPr>
                <p:cNvPr id="33" name="Ink 32">
                  <a:extLst>
                    <a:ext uri="{FF2B5EF4-FFF2-40B4-BE49-F238E27FC236}">
                      <a16:creationId xmlns:a16="http://schemas.microsoft.com/office/drawing/2014/main" id="{05959372-8686-8417-0230-9AC0A1F52923}"/>
                    </a:ext>
                  </a:extLst>
                </p:cNvPr>
                <p:cNvPicPr/>
                <p:nvPr/>
              </p:nvPicPr>
              <p:blipFill>
                <a:blip r:embed="rId21"/>
                <a:stretch>
                  <a:fillRect/>
                </a:stretch>
              </p:blipFill>
              <p:spPr>
                <a:xfrm>
                  <a:off x="2307120" y="140746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4" name="Ink 33">
                  <a:extLst>
                    <a:ext uri="{FF2B5EF4-FFF2-40B4-BE49-F238E27FC236}">
                      <a16:creationId xmlns:a16="http://schemas.microsoft.com/office/drawing/2014/main" id="{CDF8279B-86A5-CDC1-F608-C01E4980E513}"/>
                    </a:ext>
                  </a:extLst>
                </p14:cNvPr>
                <p14:cNvContentPartPr/>
                <p14:nvPr/>
              </p14:nvContentPartPr>
              <p14:xfrm>
                <a:off x="1877640" y="1341940"/>
                <a:ext cx="405000" cy="59400"/>
              </p14:xfrm>
            </p:contentPart>
          </mc:Choice>
          <mc:Fallback>
            <p:pic>
              <p:nvPicPr>
                <p:cNvPr id="34" name="Ink 33">
                  <a:extLst>
                    <a:ext uri="{FF2B5EF4-FFF2-40B4-BE49-F238E27FC236}">
                      <a16:creationId xmlns:a16="http://schemas.microsoft.com/office/drawing/2014/main" id="{CDF8279B-86A5-CDC1-F608-C01E4980E513}"/>
                    </a:ext>
                  </a:extLst>
                </p:cNvPr>
                <p:cNvPicPr/>
                <p:nvPr/>
              </p:nvPicPr>
              <p:blipFill>
                <a:blip r:embed="rId45"/>
                <a:stretch>
                  <a:fillRect/>
                </a:stretch>
              </p:blipFill>
              <p:spPr>
                <a:xfrm>
                  <a:off x="1859640" y="1323940"/>
                  <a:ext cx="4406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5" name="Ink 34">
                  <a:extLst>
                    <a:ext uri="{FF2B5EF4-FFF2-40B4-BE49-F238E27FC236}">
                      <a16:creationId xmlns:a16="http://schemas.microsoft.com/office/drawing/2014/main" id="{C1E5AF9F-01D1-80A6-FCB3-8B589B16402D}"/>
                    </a:ext>
                  </a:extLst>
                </p14:cNvPr>
                <p14:cNvContentPartPr/>
                <p14:nvPr/>
              </p14:nvContentPartPr>
              <p14:xfrm>
                <a:off x="1152240" y="1294420"/>
                <a:ext cx="583920" cy="45720"/>
              </p14:xfrm>
            </p:contentPart>
          </mc:Choice>
          <mc:Fallback>
            <p:pic>
              <p:nvPicPr>
                <p:cNvPr id="35" name="Ink 34">
                  <a:extLst>
                    <a:ext uri="{FF2B5EF4-FFF2-40B4-BE49-F238E27FC236}">
                      <a16:creationId xmlns:a16="http://schemas.microsoft.com/office/drawing/2014/main" id="{C1E5AF9F-01D1-80A6-FCB3-8B589B16402D}"/>
                    </a:ext>
                  </a:extLst>
                </p:cNvPr>
                <p:cNvPicPr/>
                <p:nvPr/>
              </p:nvPicPr>
              <p:blipFill>
                <a:blip r:embed="rId47"/>
                <a:stretch>
                  <a:fillRect/>
                </a:stretch>
              </p:blipFill>
              <p:spPr>
                <a:xfrm>
                  <a:off x="1134600" y="1276780"/>
                  <a:ext cx="619560" cy="81360"/>
                </a:xfrm>
                <a:prstGeom prst="rect">
                  <a:avLst/>
                </a:prstGeom>
              </p:spPr>
            </p:pic>
          </mc:Fallback>
        </mc:AlternateContent>
      </p:grpSp>
      <p:grpSp>
        <p:nvGrpSpPr>
          <p:cNvPr id="49" name="Group 48">
            <a:extLst>
              <a:ext uri="{FF2B5EF4-FFF2-40B4-BE49-F238E27FC236}">
                <a16:creationId xmlns:a16="http://schemas.microsoft.com/office/drawing/2014/main" id="{268AC5DC-76DC-4385-BA58-C1DFF265A03F}"/>
              </a:ext>
            </a:extLst>
          </p:cNvPr>
          <p:cNvGrpSpPr/>
          <p:nvPr/>
        </p:nvGrpSpPr>
        <p:grpSpPr>
          <a:xfrm>
            <a:off x="5583480" y="1810660"/>
            <a:ext cx="3508200" cy="137520"/>
            <a:chOff x="5583480" y="1810660"/>
            <a:chExt cx="3508200" cy="137520"/>
          </a:xfrm>
        </p:grpSpPr>
        <mc:AlternateContent xmlns:mc="http://schemas.openxmlformats.org/markup-compatibility/2006">
          <mc:Choice xmlns:p14="http://schemas.microsoft.com/office/powerpoint/2010/main" Requires="p14">
            <p:contentPart p14:bwMode="auto" r:id="rId48">
              <p14:nvContentPartPr>
                <p14:cNvPr id="37" name="Ink 36">
                  <a:extLst>
                    <a:ext uri="{FF2B5EF4-FFF2-40B4-BE49-F238E27FC236}">
                      <a16:creationId xmlns:a16="http://schemas.microsoft.com/office/drawing/2014/main" id="{3A8F1F2C-91DD-BD4C-0C6C-1AFF8238B75A}"/>
                    </a:ext>
                  </a:extLst>
                </p14:cNvPr>
                <p14:cNvContentPartPr/>
                <p14:nvPr/>
              </p14:nvContentPartPr>
              <p14:xfrm>
                <a:off x="8889720" y="1818220"/>
                <a:ext cx="201960" cy="37800"/>
              </p14:xfrm>
            </p:contentPart>
          </mc:Choice>
          <mc:Fallback>
            <p:pic>
              <p:nvPicPr>
                <p:cNvPr id="37" name="Ink 36">
                  <a:extLst>
                    <a:ext uri="{FF2B5EF4-FFF2-40B4-BE49-F238E27FC236}">
                      <a16:creationId xmlns:a16="http://schemas.microsoft.com/office/drawing/2014/main" id="{3A8F1F2C-91DD-BD4C-0C6C-1AFF8238B75A}"/>
                    </a:ext>
                  </a:extLst>
                </p:cNvPr>
                <p:cNvPicPr/>
                <p:nvPr/>
              </p:nvPicPr>
              <p:blipFill>
                <a:blip r:embed="rId49"/>
                <a:stretch>
                  <a:fillRect/>
                </a:stretch>
              </p:blipFill>
              <p:spPr>
                <a:xfrm>
                  <a:off x="8872080" y="1800220"/>
                  <a:ext cx="2376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8" name="Ink 37">
                  <a:extLst>
                    <a:ext uri="{FF2B5EF4-FFF2-40B4-BE49-F238E27FC236}">
                      <a16:creationId xmlns:a16="http://schemas.microsoft.com/office/drawing/2014/main" id="{918C07E8-3CA7-C372-5307-A10D3FB862C5}"/>
                    </a:ext>
                  </a:extLst>
                </p14:cNvPr>
                <p14:cNvContentPartPr/>
                <p14:nvPr/>
              </p14:nvContentPartPr>
              <p14:xfrm>
                <a:off x="8014560" y="1823260"/>
                <a:ext cx="833760" cy="101160"/>
              </p14:xfrm>
            </p:contentPart>
          </mc:Choice>
          <mc:Fallback>
            <p:pic>
              <p:nvPicPr>
                <p:cNvPr id="38" name="Ink 37">
                  <a:extLst>
                    <a:ext uri="{FF2B5EF4-FFF2-40B4-BE49-F238E27FC236}">
                      <a16:creationId xmlns:a16="http://schemas.microsoft.com/office/drawing/2014/main" id="{918C07E8-3CA7-C372-5307-A10D3FB862C5}"/>
                    </a:ext>
                  </a:extLst>
                </p:cNvPr>
                <p:cNvPicPr/>
                <p:nvPr/>
              </p:nvPicPr>
              <p:blipFill>
                <a:blip r:embed="rId51"/>
                <a:stretch>
                  <a:fillRect/>
                </a:stretch>
              </p:blipFill>
              <p:spPr>
                <a:xfrm>
                  <a:off x="7996560" y="1805620"/>
                  <a:ext cx="8694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0" name="Ink 39">
                  <a:extLst>
                    <a:ext uri="{FF2B5EF4-FFF2-40B4-BE49-F238E27FC236}">
                      <a16:creationId xmlns:a16="http://schemas.microsoft.com/office/drawing/2014/main" id="{8FD6A97B-516D-D38F-A913-51E15F574497}"/>
                    </a:ext>
                  </a:extLst>
                </p14:cNvPr>
                <p14:cNvContentPartPr/>
                <p14:nvPr/>
              </p14:nvContentPartPr>
              <p14:xfrm>
                <a:off x="7874880" y="1870780"/>
                <a:ext cx="2520" cy="2520"/>
              </p14:xfrm>
            </p:contentPart>
          </mc:Choice>
          <mc:Fallback>
            <p:pic>
              <p:nvPicPr>
                <p:cNvPr id="40" name="Ink 39">
                  <a:extLst>
                    <a:ext uri="{FF2B5EF4-FFF2-40B4-BE49-F238E27FC236}">
                      <a16:creationId xmlns:a16="http://schemas.microsoft.com/office/drawing/2014/main" id="{8FD6A97B-516D-D38F-A913-51E15F574497}"/>
                    </a:ext>
                  </a:extLst>
                </p:cNvPr>
                <p:cNvPicPr/>
                <p:nvPr/>
              </p:nvPicPr>
              <p:blipFill>
                <a:blip r:embed="rId53"/>
                <a:stretch>
                  <a:fillRect/>
                </a:stretch>
              </p:blipFill>
              <p:spPr>
                <a:xfrm>
                  <a:off x="7857240" y="1853140"/>
                  <a:ext cx="381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1" name="Ink 40">
                  <a:extLst>
                    <a:ext uri="{FF2B5EF4-FFF2-40B4-BE49-F238E27FC236}">
                      <a16:creationId xmlns:a16="http://schemas.microsoft.com/office/drawing/2014/main" id="{F9E949A4-B988-22F7-B94B-79F18072ED95}"/>
                    </a:ext>
                  </a:extLst>
                </p14:cNvPr>
                <p14:cNvContentPartPr/>
                <p14:nvPr/>
              </p14:nvContentPartPr>
              <p14:xfrm>
                <a:off x="7923120" y="1892020"/>
                <a:ext cx="1080" cy="1080"/>
              </p14:xfrm>
            </p:contentPart>
          </mc:Choice>
          <mc:Fallback>
            <p:pic>
              <p:nvPicPr>
                <p:cNvPr id="41" name="Ink 40">
                  <a:extLst>
                    <a:ext uri="{FF2B5EF4-FFF2-40B4-BE49-F238E27FC236}">
                      <a16:creationId xmlns:a16="http://schemas.microsoft.com/office/drawing/2014/main" id="{F9E949A4-B988-22F7-B94B-79F18072ED95}"/>
                    </a:ext>
                  </a:extLst>
                </p:cNvPr>
                <p:cNvPicPr/>
                <p:nvPr/>
              </p:nvPicPr>
              <p:blipFill>
                <a:blip r:embed="rId55"/>
                <a:stretch>
                  <a:fillRect/>
                </a:stretch>
              </p:blipFill>
              <p:spPr>
                <a:xfrm>
                  <a:off x="7905120" y="1874380"/>
                  <a:ext cx="367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2" name="Ink 41">
                  <a:extLst>
                    <a:ext uri="{FF2B5EF4-FFF2-40B4-BE49-F238E27FC236}">
                      <a16:creationId xmlns:a16="http://schemas.microsoft.com/office/drawing/2014/main" id="{DC6AE2C8-2282-B4F9-3CB3-390E6EEC04E9}"/>
                    </a:ext>
                  </a:extLst>
                </p14:cNvPr>
                <p14:cNvContentPartPr/>
                <p14:nvPr/>
              </p14:nvContentPartPr>
              <p14:xfrm>
                <a:off x="7296720" y="1878340"/>
                <a:ext cx="658080" cy="69840"/>
              </p14:xfrm>
            </p:contentPart>
          </mc:Choice>
          <mc:Fallback>
            <p:pic>
              <p:nvPicPr>
                <p:cNvPr id="42" name="Ink 41">
                  <a:extLst>
                    <a:ext uri="{FF2B5EF4-FFF2-40B4-BE49-F238E27FC236}">
                      <a16:creationId xmlns:a16="http://schemas.microsoft.com/office/drawing/2014/main" id="{DC6AE2C8-2282-B4F9-3CB3-390E6EEC04E9}"/>
                    </a:ext>
                  </a:extLst>
                </p:cNvPr>
                <p:cNvPicPr/>
                <p:nvPr/>
              </p:nvPicPr>
              <p:blipFill>
                <a:blip r:embed="rId57"/>
                <a:stretch>
                  <a:fillRect/>
                </a:stretch>
              </p:blipFill>
              <p:spPr>
                <a:xfrm>
                  <a:off x="7278720" y="1860340"/>
                  <a:ext cx="6937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3" name="Ink 42">
                  <a:extLst>
                    <a:ext uri="{FF2B5EF4-FFF2-40B4-BE49-F238E27FC236}">
                      <a16:creationId xmlns:a16="http://schemas.microsoft.com/office/drawing/2014/main" id="{A4594BBA-B3D9-913E-2F4F-3717CE5A2FB3}"/>
                    </a:ext>
                  </a:extLst>
                </p14:cNvPr>
                <p14:cNvContentPartPr/>
                <p14:nvPr/>
              </p14:nvContentPartPr>
              <p14:xfrm>
                <a:off x="7115640" y="1818580"/>
                <a:ext cx="46440" cy="51120"/>
              </p14:xfrm>
            </p:contentPart>
          </mc:Choice>
          <mc:Fallback>
            <p:pic>
              <p:nvPicPr>
                <p:cNvPr id="43" name="Ink 42">
                  <a:extLst>
                    <a:ext uri="{FF2B5EF4-FFF2-40B4-BE49-F238E27FC236}">
                      <a16:creationId xmlns:a16="http://schemas.microsoft.com/office/drawing/2014/main" id="{A4594BBA-B3D9-913E-2F4F-3717CE5A2FB3}"/>
                    </a:ext>
                  </a:extLst>
                </p:cNvPr>
                <p:cNvPicPr/>
                <p:nvPr/>
              </p:nvPicPr>
              <p:blipFill>
                <a:blip r:embed="rId59"/>
                <a:stretch>
                  <a:fillRect/>
                </a:stretch>
              </p:blipFill>
              <p:spPr>
                <a:xfrm>
                  <a:off x="7098000" y="1800940"/>
                  <a:ext cx="820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4" name="Ink 43">
                  <a:extLst>
                    <a:ext uri="{FF2B5EF4-FFF2-40B4-BE49-F238E27FC236}">
                      <a16:creationId xmlns:a16="http://schemas.microsoft.com/office/drawing/2014/main" id="{30516197-7509-0123-DC52-E15D77F8D9E4}"/>
                    </a:ext>
                  </a:extLst>
                </p14:cNvPr>
                <p14:cNvContentPartPr/>
                <p14:nvPr/>
              </p14:nvContentPartPr>
              <p14:xfrm>
                <a:off x="6448200" y="1810660"/>
                <a:ext cx="641880" cy="85680"/>
              </p14:xfrm>
            </p:contentPart>
          </mc:Choice>
          <mc:Fallback>
            <p:pic>
              <p:nvPicPr>
                <p:cNvPr id="44" name="Ink 43">
                  <a:extLst>
                    <a:ext uri="{FF2B5EF4-FFF2-40B4-BE49-F238E27FC236}">
                      <a16:creationId xmlns:a16="http://schemas.microsoft.com/office/drawing/2014/main" id="{30516197-7509-0123-DC52-E15D77F8D9E4}"/>
                    </a:ext>
                  </a:extLst>
                </p:cNvPr>
                <p:cNvPicPr/>
                <p:nvPr/>
              </p:nvPicPr>
              <p:blipFill>
                <a:blip r:embed="rId61"/>
                <a:stretch>
                  <a:fillRect/>
                </a:stretch>
              </p:blipFill>
              <p:spPr>
                <a:xfrm>
                  <a:off x="6430200" y="1793020"/>
                  <a:ext cx="6775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6" name="Ink 45">
                  <a:extLst>
                    <a:ext uri="{FF2B5EF4-FFF2-40B4-BE49-F238E27FC236}">
                      <a16:creationId xmlns:a16="http://schemas.microsoft.com/office/drawing/2014/main" id="{C431E0E1-B101-A34C-C330-AD02E9249FEB}"/>
                    </a:ext>
                  </a:extLst>
                </p14:cNvPr>
                <p14:cNvContentPartPr/>
                <p14:nvPr/>
              </p14:nvContentPartPr>
              <p14:xfrm>
                <a:off x="6218880" y="1942780"/>
                <a:ext cx="5760" cy="1800"/>
              </p14:xfrm>
            </p:contentPart>
          </mc:Choice>
          <mc:Fallback>
            <p:pic>
              <p:nvPicPr>
                <p:cNvPr id="46" name="Ink 45">
                  <a:extLst>
                    <a:ext uri="{FF2B5EF4-FFF2-40B4-BE49-F238E27FC236}">
                      <a16:creationId xmlns:a16="http://schemas.microsoft.com/office/drawing/2014/main" id="{C431E0E1-B101-A34C-C330-AD02E9249FEB}"/>
                    </a:ext>
                  </a:extLst>
                </p:cNvPr>
                <p:cNvPicPr/>
                <p:nvPr/>
              </p:nvPicPr>
              <p:blipFill>
                <a:blip r:embed="rId63"/>
                <a:stretch>
                  <a:fillRect/>
                </a:stretch>
              </p:blipFill>
              <p:spPr>
                <a:xfrm>
                  <a:off x="6201240" y="1925140"/>
                  <a:ext cx="414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7" name="Ink 46">
                  <a:extLst>
                    <a:ext uri="{FF2B5EF4-FFF2-40B4-BE49-F238E27FC236}">
                      <a16:creationId xmlns:a16="http://schemas.microsoft.com/office/drawing/2014/main" id="{CD7E41DA-4E54-49E1-4404-CA0C0A2796EF}"/>
                    </a:ext>
                  </a:extLst>
                </p14:cNvPr>
                <p14:cNvContentPartPr/>
                <p14:nvPr/>
              </p14:nvContentPartPr>
              <p14:xfrm>
                <a:off x="5909280" y="1859980"/>
                <a:ext cx="197280" cy="29880"/>
              </p14:xfrm>
            </p:contentPart>
          </mc:Choice>
          <mc:Fallback>
            <p:pic>
              <p:nvPicPr>
                <p:cNvPr id="47" name="Ink 46">
                  <a:extLst>
                    <a:ext uri="{FF2B5EF4-FFF2-40B4-BE49-F238E27FC236}">
                      <a16:creationId xmlns:a16="http://schemas.microsoft.com/office/drawing/2014/main" id="{CD7E41DA-4E54-49E1-4404-CA0C0A2796EF}"/>
                    </a:ext>
                  </a:extLst>
                </p:cNvPr>
                <p:cNvPicPr/>
                <p:nvPr/>
              </p:nvPicPr>
              <p:blipFill>
                <a:blip r:embed="rId65"/>
                <a:stretch>
                  <a:fillRect/>
                </a:stretch>
              </p:blipFill>
              <p:spPr>
                <a:xfrm>
                  <a:off x="5891280" y="1842340"/>
                  <a:ext cx="2329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8" name="Ink 47">
                  <a:extLst>
                    <a:ext uri="{FF2B5EF4-FFF2-40B4-BE49-F238E27FC236}">
                      <a16:creationId xmlns:a16="http://schemas.microsoft.com/office/drawing/2014/main" id="{B0C4B324-79BC-F17C-A28C-31CB070C0214}"/>
                    </a:ext>
                  </a:extLst>
                </p14:cNvPr>
                <p14:cNvContentPartPr/>
                <p14:nvPr/>
              </p14:nvContentPartPr>
              <p14:xfrm>
                <a:off x="5583480" y="1870780"/>
                <a:ext cx="276120" cy="51120"/>
              </p14:xfrm>
            </p:contentPart>
          </mc:Choice>
          <mc:Fallback>
            <p:pic>
              <p:nvPicPr>
                <p:cNvPr id="48" name="Ink 47">
                  <a:extLst>
                    <a:ext uri="{FF2B5EF4-FFF2-40B4-BE49-F238E27FC236}">
                      <a16:creationId xmlns:a16="http://schemas.microsoft.com/office/drawing/2014/main" id="{B0C4B324-79BC-F17C-A28C-31CB070C0214}"/>
                    </a:ext>
                  </a:extLst>
                </p:cNvPr>
                <p:cNvPicPr/>
                <p:nvPr/>
              </p:nvPicPr>
              <p:blipFill>
                <a:blip r:embed="rId67"/>
                <a:stretch>
                  <a:fillRect/>
                </a:stretch>
              </p:blipFill>
              <p:spPr>
                <a:xfrm>
                  <a:off x="5565480" y="1853140"/>
                  <a:ext cx="311760" cy="86760"/>
                </a:xfrm>
                <a:prstGeom prst="rect">
                  <a:avLst/>
                </a:prstGeom>
              </p:spPr>
            </p:pic>
          </mc:Fallback>
        </mc:AlternateContent>
      </p:grpSp>
      <p:grpSp>
        <p:nvGrpSpPr>
          <p:cNvPr id="56" name="Group 55">
            <a:extLst>
              <a:ext uri="{FF2B5EF4-FFF2-40B4-BE49-F238E27FC236}">
                <a16:creationId xmlns:a16="http://schemas.microsoft.com/office/drawing/2014/main" id="{67A995DF-BDCE-2641-C174-88C33ABC5DC8}"/>
              </a:ext>
            </a:extLst>
          </p:cNvPr>
          <p:cNvGrpSpPr/>
          <p:nvPr/>
        </p:nvGrpSpPr>
        <p:grpSpPr>
          <a:xfrm>
            <a:off x="2834520" y="1772860"/>
            <a:ext cx="1948680" cy="187200"/>
            <a:chOff x="2834520" y="1772860"/>
            <a:chExt cx="1948680" cy="187200"/>
          </a:xfrm>
        </p:grpSpPr>
        <mc:AlternateContent xmlns:mc="http://schemas.openxmlformats.org/markup-compatibility/2006">
          <mc:Choice xmlns:p14="http://schemas.microsoft.com/office/powerpoint/2010/main" Requires="p14">
            <p:contentPart p14:bwMode="auto" r:id="rId68">
              <p14:nvContentPartPr>
                <p14:cNvPr id="50" name="Ink 49">
                  <a:extLst>
                    <a:ext uri="{FF2B5EF4-FFF2-40B4-BE49-F238E27FC236}">
                      <a16:creationId xmlns:a16="http://schemas.microsoft.com/office/drawing/2014/main" id="{DE0044E6-B6EE-FC15-A3D6-83F678FF6D6E}"/>
                    </a:ext>
                  </a:extLst>
                </p14:cNvPr>
                <p14:cNvContentPartPr/>
                <p14:nvPr/>
              </p14:nvContentPartPr>
              <p14:xfrm>
                <a:off x="4782840" y="1959700"/>
                <a:ext cx="360" cy="360"/>
              </p14:xfrm>
            </p:contentPart>
          </mc:Choice>
          <mc:Fallback>
            <p:pic>
              <p:nvPicPr>
                <p:cNvPr id="50" name="Ink 49">
                  <a:extLst>
                    <a:ext uri="{FF2B5EF4-FFF2-40B4-BE49-F238E27FC236}">
                      <a16:creationId xmlns:a16="http://schemas.microsoft.com/office/drawing/2014/main" id="{DE0044E6-B6EE-FC15-A3D6-83F678FF6D6E}"/>
                    </a:ext>
                  </a:extLst>
                </p:cNvPr>
                <p:cNvPicPr/>
                <p:nvPr/>
              </p:nvPicPr>
              <p:blipFill>
                <a:blip r:embed="rId21"/>
                <a:stretch>
                  <a:fillRect/>
                </a:stretch>
              </p:blipFill>
              <p:spPr>
                <a:xfrm>
                  <a:off x="4764840" y="194170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1" name="Ink 50">
                  <a:extLst>
                    <a:ext uri="{FF2B5EF4-FFF2-40B4-BE49-F238E27FC236}">
                      <a16:creationId xmlns:a16="http://schemas.microsoft.com/office/drawing/2014/main" id="{ED1D58A2-BDD0-D451-69D0-716630BAC916}"/>
                    </a:ext>
                  </a:extLst>
                </p14:cNvPr>
                <p14:cNvContentPartPr/>
                <p14:nvPr/>
              </p14:nvContentPartPr>
              <p14:xfrm>
                <a:off x="3982200" y="1822900"/>
                <a:ext cx="754920" cy="58680"/>
              </p14:xfrm>
            </p:contentPart>
          </mc:Choice>
          <mc:Fallback>
            <p:pic>
              <p:nvPicPr>
                <p:cNvPr id="51" name="Ink 50">
                  <a:extLst>
                    <a:ext uri="{FF2B5EF4-FFF2-40B4-BE49-F238E27FC236}">
                      <a16:creationId xmlns:a16="http://schemas.microsoft.com/office/drawing/2014/main" id="{ED1D58A2-BDD0-D451-69D0-716630BAC916}"/>
                    </a:ext>
                  </a:extLst>
                </p:cNvPr>
                <p:cNvPicPr/>
                <p:nvPr/>
              </p:nvPicPr>
              <p:blipFill>
                <a:blip r:embed="rId70"/>
                <a:stretch>
                  <a:fillRect/>
                </a:stretch>
              </p:blipFill>
              <p:spPr>
                <a:xfrm>
                  <a:off x="3964200" y="1804900"/>
                  <a:ext cx="7905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2" name="Ink 51">
                  <a:extLst>
                    <a:ext uri="{FF2B5EF4-FFF2-40B4-BE49-F238E27FC236}">
                      <a16:creationId xmlns:a16="http://schemas.microsoft.com/office/drawing/2014/main" id="{58D0CB8B-524D-48B8-9FE9-6158058F31F7}"/>
                    </a:ext>
                  </a:extLst>
                </p14:cNvPr>
                <p14:cNvContentPartPr/>
                <p14:nvPr/>
              </p14:nvContentPartPr>
              <p14:xfrm>
                <a:off x="3467400" y="1816060"/>
                <a:ext cx="360" cy="360"/>
              </p14:xfrm>
            </p:contentPart>
          </mc:Choice>
          <mc:Fallback>
            <p:pic>
              <p:nvPicPr>
                <p:cNvPr id="52" name="Ink 51">
                  <a:extLst>
                    <a:ext uri="{FF2B5EF4-FFF2-40B4-BE49-F238E27FC236}">
                      <a16:creationId xmlns:a16="http://schemas.microsoft.com/office/drawing/2014/main" id="{58D0CB8B-524D-48B8-9FE9-6158058F31F7}"/>
                    </a:ext>
                  </a:extLst>
                </p:cNvPr>
                <p:cNvPicPr/>
                <p:nvPr/>
              </p:nvPicPr>
              <p:blipFill>
                <a:blip r:embed="rId21"/>
                <a:stretch>
                  <a:fillRect/>
                </a:stretch>
              </p:blipFill>
              <p:spPr>
                <a:xfrm>
                  <a:off x="3449400" y="179842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3" name="Ink 52">
                  <a:extLst>
                    <a:ext uri="{FF2B5EF4-FFF2-40B4-BE49-F238E27FC236}">
                      <a16:creationId xmlns:a16="http://schemas.microsoft.com/office/drawing/2014/main" id="{3A7CFAEB-368A-80C2-B268-AE07B41210BC}"/>
                    </a:ext>
                  </a:extLst>
                </p14:cNvPr>
                <p14:cNvContentPartPr/>
                <p14:nvPr/>
              </p14:nvContentPartPr>
              <p14:xfrm>
                <a:off x="3195600" y="1799500"/>
                <a:ext cx="178560" cy="12240"/>
              </p14:xfrm>
            </p:contentPart>
          </mc:Choice>
          <mc:Fallback>
            <p:pic>
              <p:nvPicPr>
                <p:cNvPr id="53" name="Ink 52">
                  <a:extLst>
                    <a:ext uri="{FF2B5EF4-FFF2-40B4-BE49-F238E27FC236}">
                      <a16:creationId xmlns:a16="http://schemas.microsoft.com/office/drawing/2014/main" id="{3A7CFAEB-368A-80C2-B268-AE07B41210BC}"/>
                    </a:ext>
                  </a:extLst>
                </p:cNvPr>
                <p:cNvPicPr/>
                <p:nvPr/>
              </p:nvPicPr>
              <p:blipFill>
                <a:blip r:embed="rId73"/>
                <a:stretch>
                  <a:fillRect/>
                </a:stretch>
              </p:blipFill>
              <p:spPr>
                <a:xfrm>
                  <a:off x="3177960" y="1781500"/>
                  <a:ext cx="2142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4" name="Ink 53">
                  <a:extLst>
                    <a:ext uri="{FF2B5EF4-FFF2-40B4-BE49-F238E27FC236}">
                      <a16:creationId xmlns:a16="http://schemas.microsoft.com/office/drawing/2014/main" id="{01B754BB-5F40-5852-F4F8-168DD1CDCE82}"/>
                    </a:ext>
                  </a:extLst>
                </p14:cNvPr>
                <p14:cNvContentPartPr/>
                <p14:nvPr/>
              </p14:nvContentPartPr>
              <p14:xfrm>
                <a:off x="2942520" y="1772860"/>
                <a:ext cx="705960" cy="42120"/>
              </p14:xfrm>
            </p:contentPart>
          </mc:Choice>
          <mc:Fallback>
            <p:pic>
              <p:nvPicPr>
                <p:cNvPr id="54" name="Ink 53">
                  <a:extLst>
                    <a:ext uri="{FF2B5EF4-FFF2-40B4-BE49-F238E27FC236}">
                      <a16:creationId xmlns:a16="http://schemas.microsoft.com/office/drawing/2014/main" id="{01B754BB-5F40-5852-F4F8-168DD1CDCE82}"/>
                    </a:ext>
                  </a:extLst>
                </p:cNvPr>
                <p:cNvPicPr/>
                <p:nvPr/>
              </p:nvPicPr>
              <p:blipFill>
                <a:blip r:embed="rId75"/>
                <a:stretch>
                  <a:fillRect/>
                </a:stretch>
              </p:blipFill>
              <p:spPr>
                <a:xfrm>
                  <a:off x="2924880" y="1754860"/>
                  <a:ext cx="7416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5" name="Ink 54">
                  <a:extLst>
                    <a:ext uri="{FF2B5EF4-FFF2-40B4-BE49-F238E27FC236}">
                      <a16:creationId xmlns:a16="http://schemas.microsoft.com/office/drawing/2014/main" id="{0446118B-5F7E-1A3D-E5CC-A0D4B88F7041}"/>
                    </a:ext>
                  </a:extLst>
                </p14:cNvPr>
                <p14:cNvContentPartPr/>
                <p14:nvPr/>
              </p14:nvContentPartPr>
              <p14:xfrm>
                <a:off x="2834520" y="1791220"/>
                <a:ext cx="533880" cy="50400"/>
              </p14:xfrm>
            </p:contentPart>
          </mc:Choice>
          <mc:Fallback>
            <p:pic>
              <p:nvPicPr>
                <p:cNvPr id="55" name="Ink 54">
                  <a:extLst>
                    <a:ext uri="{FF2B5EF4-FFF2-40B4-BE49-F238E27FC236}">
                      <a16:creationId xmlns:a16="http://schemas.microsoft.com/office/drawing/2014/main" id="{0446118B-5F7E-1A3D-E5CC-A0D4B88F7041}"/>
                    </a:ext>
                  </a:extLst>
                </p:cNvPr>
                <p:cNvPicPr/>
                <p:nvPr/>
              </p:nvPicPr>
              <p:blipFill>
                <a:blip r:embed="rId77"/>
                <a:stretch>
                  <a:fillRect/>
                </a:stretch>
              </p:blipFill>
              <p:spPr>
                <a:xfrm>
                  <a:off x="2816520" y="1773220"/>
                  <a:ext cx="569520" cy="86040"/>
                </a:xfrm>
                <a:prstGeom prst="rect">
                  <a:avLst/>
                </a:prstGeom>
              </p:spPr>
            </p:pic>
          </mc:Fallback>
        </mc:AlternateContent>
      </p:grpSp>
      <p:grpSp>
        <p:nvGrpSpPr>
          <p:cNvPr id="61" name="Group 60">
            <a:extLst>
              <a:ext uri="{FF2B5EF4-FFF2-40B4-BE49-F238E27FC236}">
                <a16:creationId xmlns:a16="http://schemas.microsoft.com/office/drawing/2014/main" id="{4069DAAC-3256-17A1-0640-BDBA438D57CC}"/>
              </a:ext>
            </a:extLst>
          </p:cNvPr>
          <p:cNvGrpSpPr/>
          <p:nvPr/>
        </p:nvGrpSpPr>
        <p:grpSpPr>
          <a:xfrm>
            <a:off x="1068360" y="1800580"/>
            <a:ext cx="1235160" cy="111960"/>
            <a:chOff x="1068360" y="1800580"/>
            <a:chExt cx="1235160" cy="111960"/>
          </a:xfrm>
        </p:grpSpPr>
        <mc:AlternateContent xmlns:mc="http://schemas.openxmlformats.org/markup-compatibility/2006">
          <mc:Choice xmlns:p14="http://schemas.microsoft.com/office/powerpoint/2010/main" Requires="p14">
            <p:contentPart p14:bwMode="auto" r:id="rId78">
              <p14:nvContentPartPr>
                <p14:cNvPr id="57" name="Ink 56">
                  <a:extLst>
                    <a:ext uri="{FF2B5EF4-FFF2-40B4-BE49-F238E27FC236}">
                      <a16:creationId xmlns:a16="http://schemas.microsoft.com/office/drawing/2014/main" id="{B50788D6-44C9-0815-67C0-13E62A0523BA}"/>
                    </a:ext>
                  </a:extLst>
                </p14:cNvPr>
                <p14:cNvContentPartPr/>
                <p14:nvPr/>
              </p14:nvContentPartPr>
              <p14:xfrm>
                <a:off x="2094000" y="1800580"/>
                <a:ext cx="209520" cy="41760"/>
              </p14:xfrm>
            </p:contentPart>
          </mc:Choice>
          <mc:Fallback>
            <p:pic>
              <p:nvPicPr>
                <p:cNvPr id="57" name="Ink 56">
                  <a:extLst>
                    <a:ext uri="{FF2B5EF4-FFF2-40B4-BE49-F238E27FC236}">
                      <a16:creationId xmlns:a16="http://schemas.microsoft.com/office/drawing/2014/main" id="{B50788D6-44C9-0815-67C0-13E62A0523BA}"/>
                    </a:ext>
                  </a:extLst>
                </p:cNvPr>
                <p:cNvPicPr/>
                <p:nvPr/>
              </p:nvPicPr>
              <p:blipFill>
                <a:blip r:embed="rId79"/>
                <a:stretch>
                  <a:fillRect/>
                </a:stretch>
              </p:blipFill>
              <p:spPr>
                <a:xfrm>
                  <a:off x="2076000" y="1782940"/>
                  <a:ext cx="2451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8" name="Ink 57">
                  <a:extLst>
                    <a:ext uri="{FF2B5EF4-FFF2-40B4-BE49-F238E27FC236}">
                      <a16:creationId xmlns:a16="http://schemas.microsoft.com/office/drawing/2014/main" id="{CBD4ABF5-EA77-96B2-FBF4-76259244A883}"/>
                    </a:ext>
                  </a:extLst>
                </p14:cNvPr>
                <p14:cNvContentPartPr/>
                <p14:nvPr/>
              </p14:nvContentPartPr>
              <p14:xfrm>
                <a:off x="2012280" y="1823260"/>
                <a:ext cx="41760" cy="23040"/>
              </p14:xfrm>
            </p:contentPart>
          </mc:Choice>
          <mc:Fallback>
            <p:pic>
              <p:nvPicPr>
                <p:cNvPr id="58" name="Ink 57">
                  <a:extLst>
                    <a:ext uri="{FF2B5EF4-FFF2-40B4-BE49-F238E27FC236}">
                      <a16:creationId xmlns:a16="http://schemas.microsoft.com/office/drawing/2014/main" id="{CBD4ABF5-EA77-96B2-FBF4-76259244A883}"/>
                    </a:ext>
                  </a:extLst>
                </p:cNvPr>
                <p:cNvPicPr/>
                <p:nvPr/>
              </p:nvPicPr>
              <p:blipFill>
                <a:blip r:embed="rId81"/>
                <a:stretch>
                  <a:fillRect/>
                </a:stretch>
              </p:blipFill>
              <p:spPr>
                <a:xfrm>
                  <a:off x="1994640" y="1805620"/>
                  <a:ext cx="774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9" name="Ink 58">
                  <a:extLst>
                    <a:ext uri="{FF2B5EF4-FFF2-40B4-BE49-F238E27FC236}">
                      <a16:creationId xmlns:a16="http://schemas.microsoft.com/office/drawing/2014/main" id="{EA9A3A3F-DA83-A584-38FE-21E33ADE038A}"/>
                    </a:ext>
                  </a:extLst>
                </p14:cNvPr>
                <p14:cNvContentPartPr/>
                <p14:nvPr/>
              </p14:nvContentPartPr>
              <p14:xfrm>
                <a:off x="1745880" y="1910740"/>
                <a:ext cx="5040" cy="1800"/>
              </p14:xfrm>
            </p:contentPart>
          </mc:Choice>
          <mc:Fallback>
            <p:pic>
              <p:nvPicPr>
                <p:cNvPr id="59" name="Ink 58">
                  <a:extLst>
                    <a:ext uri="{FF2B5EF4-FFF2-40B4-BE49-F238E27FC236}">
                      <a16:creationId xmlns:a16="http://schemas.microsoft.com/office/drawing/2014/main" id="{EA9A3A3F-DA83-A584-38FE-21E33ADE038A}"/>
                    </a:ext>
                  </a:extLst>
                </p:cNvPr>
                <p:cNvPicPr/>
                <p:nvPr/>
              </p:nvPicPr>
              <p:blipFill>
                <a:blip r:embed="rId83"/>
                <a:stretch>
                  <a:fillRect/>
                </a:stretch>
              </p:blipFill>
              <p:spPr>
                <a:xfrm>
                  <a:off x="1728240" y="1893100"/>
                  <a:ext cx="406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0" name="Ink 59">
                  <a:extLst>
                    <a:ext uri="{FF2B5EF4-FFF2-40B4-BE49-F238E27FC236}">
                      <a16:creationId xmlns:a16="http://schemas.microsoft.com/office/drawing/2014/main" id="{66A52FB0-3F20-B3B5-55D3-AE20714A95EF}"/>
                    </a:ext>
                  </a:extLst>
                </p14:cNvPr>
                <p14:cNvContentPartPr/>
                <p14:nvPr/>
              </p14:nvContentPartPr>
              <p14:xfrm>
                <a:off x="1068360" y="1843420"/>
                <a:ext cx="577440" cy="37080"/>
              </p14:xfrm>
            </p:contentPart>
          </mc:Choice>
          <mc:Fallback>
            <p:pic>
              <p:nvPicPr>
                <p:cNvPr id="60" name="Ink 59">
                  <a:extLst>
                    <a:ext uri="{FF2B5EF4-FFF2-40B4-BE49-F238E27FC236}">
                      <a16:creationId xmlns:a16="http://schemas.microsoft.com/office/drawing/2014/main" id="{66A52FB0-3F20-B3B5-55D3-AE20714A95EF}"/>
                    </a:ext>
                  </a:extLst>
                </p:cNvPr>
                <p:cNvPicPr/>
                <p:nvPr/>
              </p:nvPicPr>
              <p:blipFill>
                <a:blip r:embed="rId85"/>
                <a:stretch>
                  <a:fillRect/>
                </a:stretch>
              </p:blipFill>
              <p:spPr>
                <a:xfrm>
                  <a:off x="1050360" y="1825780"/>
                  <a:ext cx="613080" cy="72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6">
            <p14:nvContentPartPr>
              <p14:cNvPr id="62" name="Ink 61">
                <a:extLst>
                  <a:ext uri="{FF2B5EF4-FFF2-40B4-BE49-F238E27FC236}">
                    <a16:creationId xmlns:a16="http://schemas.microsoft.com/office/drawing/2014/main" id="{A3D0CD27-FB38-01AD-FFE5-E2A55EE9DCC5}"/>
                  </a:ext>
                </a:extLst>
              </p14:cNvPr>
              <p14:cNvContentPartPr/>
              <p14:nvPr/>
            </p14:nvContentPartPr>
            <p14:xfrm>
              <a:off x="8368440" y="2331220"/>
              <a:ext cx="751680" cy="87840"/>
            </p14:xfrm>
          </p:contentPart>
        </mc:Choice>
        <mc:Fallback>
          <p:pic>
            <p:nvPicPr>
              <p:cNvPr id="62" name="Ink 61">
                <a:extLst>
                  <a:ext uri="{FF2B5EF4-FFF2-40B4-BE49-F238E27FC236}">
                    <a16:creationId xmlns:a16="http://schemas.microsoft.com/office/drawing/2014/main" id="{A3D0CD27-FB38-01AD-FFE5-E2A55EE9DCC5}"/>
                  </a:ext>
                </a:extLst>
              </p:cNvPr>
              <p:cNvPicPr/>
              <p:nvPr/>
            </p:nvPicPr>
            <p:blipFill>
              <a:blip r:embed="rId87"/>
              <a:stretch>
                <a:fillRect/>
              </a:stretch>
            </p:blipFill>
            <p:spPr>
              <a:xfrm>
                <a:off x="8350440" y="2313580"/>
                <a:ext cx="7873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6" name="Ink 75">
                <a:extLst>
                  <a:ext uri="{FF2B5EF4-FFF2-40B4-BE49-F238E27FC236}">
                    <a16:creationId xmlns:a16="http://schemas.microsoft.com/office/drawing/2014/main" id="{0E313085-537B-960B-7B15-9BF5A87A8B02}"/>
                  </a:ext>
                </a:extLst>
              </p14:cNvPr>
              <p14:cNvContentPartPr/>
              <p14:nvPr/>
            </p14:nvContentPartPr>
            <p14:xfrm>
              <a:off x="4755120" y="697900"/>
              <a:ext cx="906840" cy="776520"/>
            </p14:xfrm>
          </p:contentPart>
        </mc:Choice>
        <mc:Fallback>
          <p:pic>
            <p:nvPicPr>
              <p:cNvPr id="76" name="Ink 75">
                <a:extLst>
                  <a:ext uri="{FF2B5EF4-FFF2-40B4-BE49-F238E27FC236}">
                    <a16:creationId xmlns:a16="http://schemas.microsoft.com/office/drawing/2014/main" id="{0E313085-537B-960B-7B15-9BF5A87A8B02}"/>
                  </a:ext>
                </a:extLst>
              </p:cNvPr>
              <p:cNvPicPr/>
              <p:nvPr/>
            </p:nvPicPr>
            <p:blipFill>
              <a:blip r:embed="rId89"/>
              <a:stretch>
                <a:fillRect/>
              </a:stretch>
            </p:blipFill>
            <p:spPr>
              <a:xfrm>
                <a:off x="4737120" y="680260"/>
                <a:ext cx="942480" cy="812160"/>
              </a:xfrm>
              <a:prstGeom prst="rect">
                <a:avLst/>
              </a:prstGeom>
            </p:spPr>
          </p:pic>
        </mc:Fallback>
      </mc:AlternateContent>
      <p:grpSp>
        <p:nvGrpSpPr>
          <p:cNvPr id="80" name="Group 79">
            <a:extLst>
              <a:ext uri="{FF2B5EF4-FFF2-40B4-BE49-F238E27FC236}">
                <a16:creationId xmlns:a16="http://schemas.microsoft.com/office/drawing/2014/main" id="{A5BF9F3A-8DB5-D1D7-CC7D-D283A5EB9080}"/>
              </a:ext>
            </a:extLst>
          </p:cNvPr>
          <p:cNvGrpSpPr/>
          <p:nvPr/>
        </p:nvGrpSpPr>
        <p:grpSpPr>
          <a:xfrm>
            <a:off x="7556640" y="713020"/>
            <a:ext cx="1952280" cy="1222200"/>
            <a:chOff x="7556640" y="713020"/>
            <a:chExt cx="1952280" cy="1222200"/>
          </a:xfrm>
        </p:grpSpPr>
        <mc:AlternateContent xmlns:mc="http://schemas.openxmlformats.org/markup-compatibility/2006">
          <mc:Choice xmlns:p14="http://schemas.microsoft.com/office/powerpoint/2010/main" Requires="p14">
            <p:contentPart p14:bwMode="auto" r:id="rId90">
              <p14:nvContentPartPr>
                <p14:cNvPr id="73" name="Ink 72">
                  <a:extLst>
                    <a:ext uri="{FF2B5EF4-FFF2-40B4-BE49-F238E27FC236}">
                      <a16:creationId xmlns:a16="http://schemas.microsoft.com/office/drawing/2014/main" id="{C7811CE2-0BF3-F4B0-AF17-654F4B4E960D}"/>
                    </a:ext>
                  </a:extLst>
                </p14:cNvPr>
                <p14:cNvContentPartPr/>
                <p14:nvPr/>
              </p14:nvContentPartPr>
              <p14:xfrm>
                <a:off x="7556640" y="825700"/>
                <a:ext cx="454320" cy="459360"/>
              </p14:xfrm>
            </p:contentPart>
          </mc:Choice>
          <mc:Fallback>
            <p:pic>
              <p:nvPicPr>
                <p:cNvPr id="73" name="Ink 72">
                  <a:extLst>
                    <a:ext uri="{FF2B5EF4-FFF2-40B4-BE49-F238E27FC236}">
                      <a16:creationId xmlns:a16="http://schemas.microsoft.com/office/drawing/2014/main" id="{C7811CE2-0BF3-F4B0-AF17-654F4B4E960D}"/>
                    </a:ext>
                  </a:extLst>
                </p:cNvPr>
                <p:cNvPicPr/>
                <p:nvPr/>
              </p:nvPicPr>
              <p:blipFill>
                <a:blip r:embed="rId91"/>
                <a:stretch>
                  <a:fillRect/>
                </a:stretch>
              </p:blipFill>
              <p:spPr>
                <a:xfrm>
                  <a:off x="7538640" y="808060"/>
                  <a:ext cx="489960" cy="4950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4" name="Ink 73">
                  <a:extLst>
                    <a:ext uri="{FF2B5EF4-FFF2-40B4-BE49-F238E27FC236}">
                      <a16:creationId xmlns:a16="http://schemas.microsoft.com/office/drawing/2014/main" id="{EE9A366C-00FF-095D-7D14-E4EF6D7623BA}"/>
                    </a:ext>
                  </a:extLst>
                </p14:cNvPr>
                <p14:cNvContentPartPr/>
                <p14:nvPr/>
              </p14:nvContentPartPr>
              <p14:xfrm>
                <a:off x="7799640" y="713020"/>
                <a:ext cx="402480" cy="577440"/>
              </p14:xfrm>
            </p:contentPart>
          </mc:Choice>
          <mc:Fallback>
            <p:pic>
              <p:nvPicPr>
                <p:cNvPr id="74" name="Ink 73">
                  <a:extLst>
                    <a:ext uri="{FF2B5EF4-FFF2-40B4-BE49-F238E27FC236}">
                      <a16:creationId xmlns:a16="http://schemas.microsoft.com/office/drawing/2014/main" id="{EE9A366C-00FF-095D-7D14-E4EF6D7623BA}"/>
                    </a:ext>
                  </a:extLst>
                </p:cNvPr>
                <p:cNvPicPr/>
                <p:nvPr/>
              </p:nvPicPr>
              <p:blipFill>
                <a:blip r:embed="rId93"/>
                <a:stretch>
                  <a:fillRect/>
                </a:stretch>
              </p:blipFill>
              <p:spPr>
                <a:xfrm>
                  <a:off x="7781640" y="695020"/>
                  <a:ext cx="438120" cy="6130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7" name="Ink 76">
                  <a:extLst>
                    <a:ext uri="{FF2B5EF4-FFF2-40B4-BE49-F238E27FC236}">
                      <a16:creationId xmlns:a16="http://schemas.microsoft.com/office/drawing/2014/main" id="{6578E7F1-722E-D6DC-4D3B-62F316160E7F}"/>
                    </a:ext>
                  </a:extLst>
                </p14:cNvPr>
                <p14:cNvContentPartPr/>
                <p14:nvPr/>
              </p14:nvContentPartPr>
              <p14:xfrm>
                <a:off x="9098880" y="1440940"/>
                <a:ext cx="360" cy="360"/>
              </p14:xfrm>
            </p:contentPart>
          </mc:Choice>
          <mc:Fallback>
            <p:pic>
              <p:nvPicPr>
                <p:cNvPr id="77" name="Ink 76">
                  <a:extLst>
                    <a:ext uri="{FF2B5EF4-FFF2-40B4-BE49-F238E27FC236}">
                      <a16:creationId xmlns:a16="http://schemas.microsoft.com/office/drawing/2014/main" id="{6578E7F1-722E-D6DC-4D3B-62F316160E7F}"/>
                    </a:ext>
                  </a:extLst>
                </p:cNvPr>
                <p:cNvPicPr/>
                <p:nvPr/>
              </p:nvPicPr>
              <p:blipFill>
                <a:blip r:embed="rId95"/>
                <a:stretch>
                  <a:fillRect/>
                </a:stretch>
              </p:blipFill>
              <p:spPr>
                <a:xfrm>
                  <a:off x="9080880" y="142294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8" name="Ink 77">
                  <a:extLst>
                    <a:ext uri="{FF2B5EF4-FFF2-40B4-BE49-F238E27FC236}">
                      <a16:creationId xmlns:a16="http://schemas.microsoft.com/office/drawing/2014/main" id="{FF723123-2DC0-7BF1-22BB-653F5FF59327}"/>
                    </a:ext>
                  </a:extLst>
                </p14:cNvPr>
                <p14:cNvContentPartPr/>
                <p14:nvPr/>
              </p14:nvContentPartPr>
              <p14:xfrm>
                <a:off x="8887920" y="1397380"/>
                <a:ext cx="166680" cy="37080"/>
              </p14:xfrm>
            </p:contentPart>
          </mc:Choice>
          <mc:Fallback>
            <p:pic>
              <p:nvPicPr>
                <p:cNvPr id="78" name="Ink 77">
                  <a:extLst>
                    <a:ext uri="{FF2B5EF4-FFF2-40B4-BE49-F238E27FC236}">
                      <a16:creationId xmlns:a16="http://schemas.microsoft.com/office/drawing/2014/main" id="{FF723123-2DC0-7BF1-22BB-653F5FF59327}"/>
                    </a:ext>
                  </a:extLst>
                </p:cNvPr>
                <p:cNvPicPr/>
                <p:nvPr/>
              </p:nvPicPr>
              <p:blipFill>
                <a:blip r:embed="rId97"/>
                <a:stretch>
                  <a:fillRect/>
                </a:stretch>
              </p:blipFill>
              <p:spPr>
                <a:xfrm>
                  <a:off x="8869920" y="1379740"/>
                  <a:ext cx="2023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9" name="Ink 78">
                  <a:extLst>
                    <a:ext uri="{FF2B5EF4-FFF2-40B4-BE49-F238E27FC236}">
                      <a16:creationId xmlns:a16="http://schemas.microsoft.com/office/drawing/2014/main" id="{D124E405-7E65-6672-635B-F78B017EBCAF}"/>
                    </a:ext>
                  </a:extLst>
                </p14:cNvPr>
                <p14:cNvContentPartPr/>
                <p14:nvPr/>
              </p14:nvContentPartPr>
              <p14:xfrm>
                <a:off x="7992240" y="1282540"/>
                <a:ext cx="1516680" cy="652680"/>
              </p14:xfrm>
            </p:contentPart>
          </mc:Choice>
          <mc:Fallback>
            <p:pic>
              <p:nvPicPr>
                <p:cNvPr id="79" name="Ink 78">
                  <a:extLst>
                    <a:ext uri="{FF2B5EF4-FFF2-40B4-BE49-F238E27FC236}">
                      <a16:creationId xmlns:a16="http://schemas.microsoft.com/office/drawing/2014/main" id="{D124E405-7E65-6672-635B-F78B017EBCAF}"/>
                    </a:ext>
                  </a:extLst>
                </p:cNvPr>
                <p:cNvPicPr/>
                <p:nvPr/>
              </p:nvPicPr>
              <p:blipFill>
                <a:blip r:embed="rId99"/>
                <a:stretch>
                  <a:fillRect/>
                </a:stretch>
              </p:blipFill>
              <p:spPr>
                <a:xfrm>
                  <a:off x="7974240" y="1264900"/>
                  <a:ext cx="1552320" cy="688320"/>
                </a:xfrm>
                <a:prstGeom prst="rect">
                  <a:avLst/>
                </a:prstGeom>
              </p:spPr>
            </p:pic>
          </mc:Fallback>
        </mc:AlternateContent>
      </p:grpSp>
      <p:grpSp>
        <p:nvGrpSpPr>
          <p:cNvPr id="84" name="Group 83">
            <a:extLst>
              <a:ext uri="{FF2B5EF4-FFF2-40B4-BE49-F238E27FC236}">
                <a16:creationId xmlns:a16="http://schemas.microsoft.com/office/drawing/2014/main" id="{3E0BFD68-977F-82EA-CC86-D0BF0E73DD15}"/>
              </a:ext>
            </a:extLst>
          </p:cNvPr>
          <p:cNvGrpSpPr/>
          <p:nvPr/>
        </p:nvGrpSpPr>
        <p:grpSpPr>
          <a:xfrm>
            <a:off x="6317520" y="1285420"/>
            <a:ext cx="1036080" cy="658440"/>
            <a:chOff x="6317520" y="1285420"/>
            <a:chExt cx="1036080" cy="658440"/>
          </a:xfrm>
        </p:grpSpPr>
        <mc:AlternateContent xmlns:mc="http://schemas.openxmlformats.org/markup-compatibility/2006">
          <mc:Choice xmlns:p14="http://schemas.microsoft.com/office/powerpoint/2010/main" Requires="p14">
            <p:contentPart p14:bwMode="auto" r:id="rId100">
              <p14:nvContentPartPr>
                <p14:cNvPr id="81" name="Ink 80">
                  <a:extLst>
                    <a:ext uri="{FF2B5EF4-FFF2-40B4-BE49-F238E27FC236}">
                      <a16:creationId xmlns:a16="http://schemas.microsoft.com/office/drawing/2014/main" id="{33B720D3-5372-BB74-DF3D-5476096FAC59}"/>
                    </a:ext>
                  </a:extLst>
                </p14:cNvPr>
                <p14:cNvContentPartPr/>
                <p14:nvPr/>
              </p14:nvContentPartPr>
              <p14:xfrm>
                <a:off x="7161720" y="1378660"/>
                <a:ext cx="3600" cy="3600"/>
              </p14:xfrm>
            </p:contentPart>
          </mc:Choice>
          <mc:Fallback>
            <p:pic>
              <p:nvPicPr>
                <p:cNvPr id="81" name="Ink 80">
                  <a:extLst>
                    <a:ext uri="{FF2B5EF4-FFF2-40B4-BE49-F238E27FC236}">
                      <a16:creationId xmlns:a16="http://schemas.microsoft.com/office/drawing/2014/main" id="{33B720D3-5372-BB74-DF3D-5476096FAC59}"/>
                    </a:ext>
                  </a:extLst>
                </p:cNvPr>
                <p:cNvPicPr/>
                <p:nvPr/>
              </p:nvPicPr>
              <p:blipFill>
                <a:blip r:embed="rId101"/>
                <a:stretch>
                  <a:fillRect/>
                </a:stretch>
              </p:blipFill>
              <p:spPr>
                <a:xfrm>
                  <a:off x="7144080" y="1361020"/>
                  <a:ext cx="392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2" name="Ink 81">
                  <a:extLst>
                    <a:ext uri="{FF2B5EF4-FFF2-40B4-BE49-F238E27FC236}">
                      <a16:creationId xmlns:a16="http://schemas.microsoft.com/office/drawing/2014/main" id="{8086D45D-09BA-242F-2D9B-D10E480EF18D}"/>
                    </a:ext>
                  </a:extLst>
                </p14:cNvPr>
                <p14:cNvContentPartPr/>
                <p14:nvPr/>
              </p14:nvContentPartPr>
              <p14:xfrm>
                <a:off x="7170360" y="1367860"/>
                <a:ext cx="2880" cy="1800"/>
              </p14:xfrm>
            </p:contentPart>
          </mc:Choice>
          <mc:Fallback>
            <p:pic>
              <p:nvPicPr>
                <p:cNvPr id="82" name="Ink 81">
                  <a:extLst>
                    <a:ext uri="{FF2B5EF4-FFF2-40B4-BE49-F238E27FC236}">
                      <a16:creationId xmlns:a16="http://schemas.microsoft.com/office/drawing/2014/main" id="{8086D45D-09BA-242F-2D9B-D10E480EF18D}"/>
                    </a:ext>
                  </a:extLst>
                </p:cNvPr>
                <p:cNvPicPr/>
                <p:nvPr/>
              </p:nvPicPr>
              <p:blipFill>
                <a:blip r:embed="rId103"/>
                <a:stretch>
                  <a:fillRect/>
                </a:stretch>
              </p:blipFill>
              <p:spPr>
                <a:xfrm>
                  <a:off x="7152720" y="1350220"/>
                  <a:ext cx="385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3" name="Ink 82">
                  <a:extLst>
                    <a:ext uri="{FF2B5EF4-FFF2-40B4-BE49-F238E27FC236}">
                      <a16:creationId xmlns:a16="http://schemas.microsoft.com/office/drawing/2014/main" id="{20906B3A-E463-2FA8-D5ED-C44EA8AB0D8A}"/>
                    </a:ext>
                  </a:extLst>
                </p14:cNvPr>
                <p14:cNvContentPartPr/>
                <p14:nvPr/>
              </p14:nvContentPartPr>
              <p14:xfrm>
                <a:off x="6317520" y="1285420"/>
                <a:ext cx="1036080" cy="658440"/>
              </p14:xfrm>
            </p:contentPart>
          </mc:Choice>
          <mc:Fallback>
            <p:pic>
              <p:nvPicPr>
                <p:cNvPr id="83" name="Ink 82">
                  <a:extLst>
                    <a:ext uri="{FF2B5EF4-FFF2-40B4-BE49-F238E27FC236}">
                      <a16:creationId xmlns:a16="http://schemas.microsoft.com/office/drawing/2014/main" id="{20906B3A-E463-2FA8-D5ED-C44EA8AB0D8A}"/>
                    </a:ext>
                  </a:extLst>
                </p:cNvPr>
                <p:cNvPicPr/>
                <p:nvPr/>
              </p:nvPicPr>
              <p:blipFill>
                <a:blip r:embed="rId105"/>
                <a:stretch>
                  <a:fillRect/>
                </a:stretch>
              </p:blipFill>
              <p:spPr>
                <a:xfrm>
                  <a:off x="6299520" y="1267420"/>
                  <a:ext cx="1071720" cy="69408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06">
            <p14:nvContentPartPr>
              <p14:cNvPr id="90" name="Ink 89">
                <a:extLst>
                  <a:ext uri="{FF2B5EF4-FFF2-40B4-BE49-F238E27FC236}">
                    <a16:creationId xmlns:a16="http://schemas.microsoft.com/office/drawing/2014/main" id="{97D81908-8BD9-DA11-D196-CFD1F1F3924A}"/>
                  </a:ext>
                </a:extLst>
              </p14:cNvPr>
              <p14:cNvContentPartPr/>
              <p14:nvPr/>
            </p14:nvContentPartPr>
            <p14:xfrm>
              <a:off x="1078800" y="668020"/>
              <a:ext cx="876240" cy="763200"/>
            </p14:xfrm>
          </p:contentPart>
        </mc:Choice>
        <mc:Fallback>
          <p:pic>
            <p:nvPicPr>
              <p:cNvPr id="90" name="Ink 89">
                <a:extLst>
                  <a:ext uri="{FF2B5EF4-FFF2-40B4-BE49-F238E27FC236}">
                    <a16:creationId xmlns:a16="http://schemas.microsoft.com/office/drawing/2014/main" id="{97D81908-8BD9-DA11-D196-CFD1F1F3924A}"/>
                  </a:ext>
                </a:extLst>
              </p:cNvPr>
              <p:cNvPicPr/>
              <p:nvPr/>
            </p:nvPicPr>
            <p:blipFill>
              <a:blip r:embed="rId107"/>
              <a:stretch>
                <a:fillRect/>
              </a:stretch>
            </p:blipFill>
            <p:spPr>
              <a:xfrm>
                <a:off x="1047480" y="636700"/>
                <a:ext cx="938880" cy="825840"/>
              </a:xfrm>
              <a:prstGeom prst="rect">
                <a:avLst/>
              </a:prstGeom>
            </p:spPr>
          </p:pic>
        </mc:Fallback>
      </mc:AlternateContent>
      <p:grpSp>
        <p:nvGrpSpPr>
          <p:cNvPr id="98" name="Group 97">
            <a:extLst>
              <a:ext uri="{FF2B5EF4-FFF2-40B4-BE49-F238E27FC236}">
                <a16:creationId xmlns:a16="http://schemas.microsoft.com/office/drawing/2014/main" id="{A79F9FE7-278F-5FB7-0F6E-2F8977E1CD7D}"/>
              </a:ext>
            </a:extLst>
          </p:cNvPr>
          <p:cNvGrpSpPr/>
          <p:nvPr/>
        </p:nvGrpSpPr>
        <p:grpSpPr>
          <a:xfrm>
            <a:off x="949560" y="1249780"/>
            <a:ext cx="942840" cy="719280"/>
            <a:chOff x="949560" y="1249780"/>
            <a:chExt cx="942840" cy="719280"/>
          </a:xfrm>
        </p:grpSpPr>
        <mc:AlternateContent xmlns:mc="http://schemas.openxmlformats.org/markup-compatibility/2006">
          <mc:Choice xmlns:p14="http://schemas.microsoft.com/office/powerpoint/2010/main" Requires="p14">
            <p:contentPart p14:bwMode="auto" r:id="rId108">
              <p14:nvContentPartPr>
                <p14:cNvPr id="95" name="Ink 94">
                  <a:extLst>
                    <a:ext uri="{FF2B5EF4-FFF2-40B4-BE49-F238E27FC236}">
                      <a16:creationId xmlns:a16="http://schemas.microsoft.com/office/drawing/2014/main" id="{82171C55-CA14-620A-9927-1A91E856D479}"/>
                    </a:ext>
                  </a:extLst>
                </p14:cNvPr>
                <p14:cNvContentPartPr/>
                <p14:nvPr/>
              </p14:nvContentPartPr>
              <p14:xfrm>
                <a:off x="1251240" y="1949620"/>
                <a:ext cx="2880" cy="4320"/>
              </p14:xfrm>
            </p:contentPart>
          </mc:Choice>
          <mc:Fallback>
            <p:pic>
              <p:nvPicPr>
                <p:cNvPr id="95" name="Ink 94">
                  <a:extLst>
                    <a:ext uri="{FF2B5EF4-FFF2-40B4-BE49-F238E27FC236}">
                      <a16:creationId xmlns:a16="http://schemas.microsoft.com/office/drawing/2014/main" id="{82171C55-CA14-620A-9927-1A91E856D479}"/>
                    </a:ext>
                  </a:extLst>
                </p:cNvPr>
                <p:cNvPicPr/>
                <p:nvPr/>
              </p:nvPicPr>
              <p:blipFill>
                <a:blip r:embed="rId109"/>
                <a:stretch>
                  <a:fillRect/>
                </a:stretch>
              </p:blipFill>
              <p:spPr>
                <a:xfrm>
                  <a:off x="1233240" y="1931980"/>
                  <a:ext cx="385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96" name="Ink 95">
                  <a:extLst>
                    <a:ext uri="{FF2B5EF4-FFF2-40B4-BE49-F238E27FC236}">
                      <a16:creationId xmlns:a16="http://schemas.microsoft.com/office/drawing/2014/main" id="{54036B58-878D-4FC8-ACDC-91983492B892}"/>
                    </a:ext>
                  </a:extLst>
                </p14:cNvPr>
                <p14:cNvContentPartPr/>
                <p14:nvPr/>
              </p14:nvContentPartPr>
              <p14:xfrm>
                <a:off x="1357440" y="1919020"/>
                <a:ext cx="111960" cy="11880"/>
              </p14:xfrm>
            </p:contentPart>
          </mc:Choice>
          <mc:Fallback>
            <p:pic>
              <p:nvPicPr>
                <p:cNvPr id="96" name="Ink 95">
                  <a:extLst>
                    <a:ext uri="{FF2B5EF4-FFF2-40B4-BE49-F238E27FC236}">
                      <a16:creationId xmlns:a16="http://schemas.microsoft.com/office/drawing/2014/main" id="{54036B58-878D-4FC8-ACDC-91983492B892}"/>
                    </a:ext>
                  </a:extLst>
                </p:cNvPr>
                <p:cNvPicPr/>
                <p:nvPr/>
              </p:nvPicPr>
              <p:blipFill>
                <a:blip r:embed="rId111"/>
                <a:stretch>
                  <a:fillRect/>
                </a:stretch>
              </p:blipFill>
              <p:spPr>
                <a:xfrm>
                  <a:off x="1339440" y="1901020"/>
                  <a:ext cx="1476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97" name="Ink 96">
                  <a:extLst>
                    <a:ext uri="{FF2B5EF4-FFF2-40B4-BE49-F238E27FC236}">
                      <a16:creationId xmlns:a16="http://schemas.microsoft.com/office/drawing/2014/main" id="{05CE21CF-D34F-F625-129D-35DFAF507B53}"/>
                    </a:ext>
                  </a:extLst>
                </p14:cNvPr>
                <p14:cNvContentPartPr/>
                <p14:nvPr/>
              </p14:nvContentPartPr>
              <p14:xfrm>
                <a:off x="949560" y="1249780"/>
                <a:ext cx="942840" cy="719280"/>
              </p14:xfrm>
            </p:contentPart>
          </mc:Choice>
          <mc:Fallback>
            <p:pic>
              <p:nvPicPr>
                <p:cNvPr id="97" name="Ink 96">
                  <a:extLst>
                    <a:ext uri="{FF2B5EF4-FFF2-40B4-BE49-F238E27FC236}">
                      <a16:creationId xmlns:a16="http://schemas.microsoft.com/office/drawing/2014/main" id="{05CE21CF-D34F-F625-129D-35DFAF507B53}"/>
                    </a:ext>
                  </a:extLst>
                </p:cNvPr>
                <p:cNvPicPr/>
                <p:nvPr/>
              </p:nvPicPr>
              <p:blipFill>
                <a:blip r:embed="rId113"/>
                <a:stretch>
                  <a:fillRect/>
                </a:stretch>
              </p:blipFill>
              <p:spPr>
                <a:xfrm>
                  <a:off x="931920" y="1232140"/>
                  <a:ext cx="978480" cy="754920"/>
                </a:xfrm>
                <a:prstGeom prst="rect">
                  <a:avLst/>
                </a:prstGeom>
              </p:spPr>
            </p:pic>
          </mc:Fallback>
        </mc:AlternateContent>
      </p:grpSp>
      <p:grpSp>
        <p:nvGrpSpPr>
          <p:cNvPr id="110" name="Group 109">
            <a:extLst>
              <a:ext uri="{FF2B5EF4-FFF2-40B4-BE49-F238E27FC236}">
                <a16:creationId xmlns:a16="http://schemas.microsoft.com/office/drawing/2014/main" id="{D7C2BB1D-98AB-CF4B-0D16-799337F58501}"/>
              </a:ext>
            </a:extLst>
          </p:cNvPr>
          <p:cNvGrpSpPr/>
          <p:nvPr/>
        </p:nvGrpSpPr>
        <p:grpSpPr>
          <a:xfrm>
            <a:off x="4647480" y="1748380"/>
            <a:ext cx="4889880" cy="801720"/>
            <a:chOff x="4647480" y="1748380"/>
            <a:chExt cx="4889880" cy="801720"/>
          </a:xfrm>
        </p:grpSpPr>
        <mc:AlternateContent xmlns:mc="http://schemas.openxmlformats.org/markup-compatibility/2006">
          <mc:Choice xmlns:p14="http://schemas.microsoft.com/office/powerpoint/2010/main" Requires="p14">
            <p:contentPart p14:bwMode="auto" r:id="rId114">
              <p14:nvContentPartPr>
                <p14:cNvPr id="99" name="Ink 98">
                  <a:extLst>
                    <a:ext uri="{FF2B5EF4-FFF2-40B4-BE49-F238E27FC236}">
                      <a16:creationId xmlns:a16="http://schemas.microsoft.com/office/drawing/2014/main" id="{0B4AFF7C-8ED3-EC08-DCCB-08BDB3A77EBA}"/>
                    </a:ext>
                  </a:extLst>
                </p14:cNvPr>
                <p14:cNvContentPartPr/>
                <p14:nvPr/>
              </p14:nvContentPartPr>
              <p14:xfrm>
                <a:off x="9187080" y="1896340"/>
                <a:ext cx="16560" cy="25560"/>
              </p14:xfrm>
            </p:contentPart>
          </mc:Choice>
          <mc:Fallback>
            <p:pic>
              <p:nvPicPr>
                <p:cNvPr id="99" name="Ink 98">
                  <a:extLst>
                    <a:ext uri="{FF2B5EF4-FFF2-40B4-BE49-F238E27FC236}">
                      <a16:creationId xmlns:a16="http://schemas.microsoft.com/office/drawing/2014/main" id="{0B4AFF7C-8ED3-EC08-DCCB-08BDB3A77EBA}"/>
                    </a:ext>
                  </a:extLst>
                </p:cNvPr>
                <p:cNvPicPr/>
                <p:nvPr/>
              </p:nvPicPr>
              <p:blipFill>
                <a:blip r:embed="rId115"/>
                <a:stretch>
                  <a:fillRect/>
                </a:stretch>
              </p:blipFill>
              <p:spPr>
                <a:xfrm>
                  <a:off x="9169080" y="1878340"/>
                  <a:ext cx="522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00" name="Ink 99">
                  <a:extLst>
                    <a:ext uri="{FF2B5EF4-FFF2-40B4-BE49-F238E27FC236}">
                      <a16:creationId xmlns:a16="http://schemas.microsoft.com/office/drawing/2014/main" id="{DF1ED087-54B6-82FF-5A6A-4023B957BAEE}"/>
                    </a:ext>
                  </a:extLst>
                </p14:cNvPr>
                <p14:cNvContentPartPr/>
                <p14:nvPr/>
              </p14:nvContentPartPr>
              <p14:xfrm>
                <a:off x="8250720" y="1748380"/>
                <a:ext cx="860760" cy="592920"/>
              </p14:xfrm>
            </p:contentPart>
          </mc:Choice>
          <mc:Fallback>
            <p:pic>
              <p:nvPicPr>
                <p:cNvPr id="100" name="Ink 99">
                  <a:extLst>
                    <a:ext uri="{FF2B5EF4-FFF2-40B4-BE49-F238E27FC236}">
                      <a16:creationId xmlns:a16="http://schemas.microsoft.com/office/drawing/2014/main" id="{DF1ED087-54B6-82FF-5A6A-4023B957BAEE}"/>
                    </a:ext>
                  </a:extLst>
                </p:cNvPr>
                <p:cNvPicPr/>
                <p:nvPr/>
              </p:nvPicPr>
              <p:blipFill>
                <a:blip r:embed="rId117"/>
                <a:stretch>
                  <a:fillRect/>
                </a:stretch>
              </p:blipFill>
              <p:spPr>
                <a:xfrm>
                  <a:off x="8232720" y="1730740"/>
                  <a:ext cx="896400" cy="6285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01" name="Ink 100">
                  <a:extLst>
                    <a:ext uri="{FF2B5EF4-FFF2-40B4-BE49-F238E27FC236}">
                      <a16:creationId xmlns:a16="http://schemas.microsoft.com/office/drawing/2014/main" id="{62EC22A0-F76D-3730-2527-4639EFEFDE2C}"/>
                    </a:ext>
                  </a:extLst>
                </p14:cNvPr>
                <p14:cNvContentPartPr/>
                <p14:nvPr/>
              </p14:nvContentPartPr>
              <p14:xfrm>
                <a:off x="8333160" y="1821820"/>
                <a:ext cx="1204200" cy="728280"/>
              </p14:xfrm>
            </p:contentPart>
          </mc:Choice>
          <mc:Fallback>
            <p:pic>
              <p:nvPicPr>
                <p:cNvPr id="101" name="Ink 100">
                  <a:extLst>
                    <a:ext uri="{FF2B5EF4-FFF2-40B4-BE49-F238E27FC236}">
                      <a16:creationId xmlns:a16="http://schemas.microsoft.com/office/drawing/2014/main" id="{62EC22A0-F76D-3730-2527-4639EFEFDE2C}"/>
                    </a:ext>
                  </a:extLst>
                </p:cNvPr>
                <p:cNvPicPr/>
                <p:nvPr/>
              </p:nvPicPr>
              <p:blipFill>
                <a:blip r:embed="rId119"/>
                <a:stretch>
                  <a:fillRect/>
                </a:stretch>
              </p:blipFill>
              <p:spPr>
                <a:xfrm>
                  <a:off x="8315160" y="1803820"/>
                  <a:ext cx="1239840" cy="7639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03" name="Ink 102">
                  <a:extLst>
                    <a:ext uri="{FF2B5EF4-FFF2-40B4-BE49-F238E27FC236}">
                      <a16:creationId xmlns:a16="http://schemas.microsoft.com/office/drawing/2014/main" id="{0A0BBAED-8A3E-76E0-9686-755281CFADF6}"/>
                    </a:ext>
                  </a:extLst>
                </p14:cNvPr>
                <p14:cNvContentPartPr/>
                <p14:nvPr/>
              </p14:nvContentPartPr>
              <p14:xfrm>
                <a:off x="7177920" y="2434900"/>
                <a:ext cx="26280" cy="9000"/>
              </p14:xfrm>
            </p:contentPart>
          </mc:Choice>
          <mc:Fallback>
            <p:pic>
              <p:nvPicPr>
                <p:cNvPr id="103" name="Ink 102">
                  <a:extLst>
                    <a:ext uri="{FF2B5EF4-FFF2-40B4-BE49-F238E27FC236}">
                      <a16:creationId xmlns:a16="http://schemas.microsoft.com/office/drawing/2014/main" id="{0A0BBAED-8A3E-76E0-9686-755281CFADF6}"/>
                    </a:ext>
                  </a:extLst>
                </p:cNvPr>
                <p:cNvPicPr/>
                <p:nvPr/>
              </p:nvPicPr>
              <p:blipFill>
                <a:blip r:embed="rId121"/>
                <a:stretch>
                  <a:fillRect/>
                </a:stretch>
              </p:blipFill>
              <p:spPr>
                <a:xfrm>
                  <a:off x="7159920" y="2417260"/>
                  <a:ext cx="619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04" name="Ink 103">
                  <a:extLst>
                    <a:ext uri="{FF2B5EF4-FFF2-40B4-BE49-F238E27FC236}">
                      <a16:creationId xmlns:a16="http://schemas.microsoft.com/office/drawing/2014/main" id="{04C980B6-7E1B-B364-F82A-38A6F3C6D2AB}"/>
                    </a:ext>
                  </a:extLst>
                </p14:cNvPr>
                <p14:cNvContentPartPr/>
                <p14:nvPr/>
              </p14:nvContentPartPr>
              <p14:xfrm>
                <a:off x="6379800" y="1891300"/>
                <a:ext cx="1927800" cy="624240"/>
              </p14:xfrm>
            </p:contentPart>
          </mc:Choice>
          <mc:Fallback>
            <p:pic>
              <p:nvPicPr>
                <p:cNvPr id="104" name="Ink 103">
                  <a:extLst>
                    <a:ext uri="{FF2B5EF4-FFF2-40B4-BE49-F238E27FC236}">
                      <a16:creationId xmlns:a16="http://schemas.microsoft.com/office/drawing/2014/main" id="{04C980B6-7E1B-B364-F82A-38A6F3C6D2AB}"/>
                    </a:ext>
                  </a:extLst>
                </p:cNvPr>
                <p:cNvPicPr/>
                <p:nvPr/>
              </p:nvPicPr>
              <p:blipFill>
                <a:blip r:embed="rId123"/>
                <a:stretch>
                  <a:fillRect/>
                </a:stretch>
              </p:blipFill>
              <p:spPr>
                <a:xfrm>
                  <a:off x="6361800" y="1873660"/>
                  <a:ext cx="1963440" cy="6598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05" name="Ink 104">
                  <a:extLst>
                    <a:ext uri="{FF2B5EF4-FFF2-40B4-BE49-F238E27FC236}">
                      <a16:creationId xmlns:a16="http://schemas.microsoft.com/office/drawing/2014/main" id="{7FCADF1D-F5E1-B6FA-70EB-5024BEC38114}"/>
                    </a:ext>
                  </a:extLst>
                </p14:cNvPr>
                <p14:cNvContentPartPr/>
                <p14:nvPr/>
              </p14:nvContentPartPr>
              <p14:xfrm>
                <a:off x="6306360" y="2489260"/>
                <a:ext cx="2520" cy="2520"/>
              </p14:xfrm>
            </p:contentPart>
          </mc:Choice>
          <mc:Fallback>
            <p:pic>
              <p:nvPicPr>
                <p:cNvPr id="105" name="Ink 104">
                  <a:extLst>
                    <a:ext uri="{FF2B5EF4-FFF2-40B4-BE49-F238E27FC236}">
                      <a16:creationId xmlns:a16="http://schemas.microsoft.com/office/drawing/2014/main" id="{7FCADF1D-F5E1-B6FA-70EB-5024BEC38114}"/>
                    </a:ext>
                  </a:extLst>
                </p:cNvPr>
                <p:cNvPicPr/>
                <p:nvPr/>
              </p:nvPicPr>
              <p:blipFill>
                <a:blip r:embed="rId125"/>
                <a:stretch>
                  <a:fillRect/>
                </a:stretch>
              </p:blipFill>
              <p:spPr>
                <a:xfrm>
                  <a:off x="6288720" y="2471260"/>
                  <a:ext cx="381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06" name="Ink 105">
                  <a:extLst>
                    <a:ext uri="{FF2B5EF4-FFF2-40B4-BE49-F238E27FC236}">
                      <a16:creationId xmlns:a16="http://schemas.microsoft.com/office/drawing/2014/main" id="{67F7409C-7960-BEE4-769F-397766208A2B}"/>
                    </a:ext>
                  </a:extLst>
                </p14:cNvPr>
                <p14:cNvContentPartPr/>
                <p14:nvPr/>
              </p14:nvContentPartPr>
              <p14:xfrm>
                <a:off x="6441360" y="2115940"/>
                <a:ext cx="51120" cy="232560"/>
              </p14:xfrm>
            </p:contentPart>
          </mc:Choice>
          <mc:Fallback>
            <p:pic>
              <p:nvPicPr>
                <p:cNvPr id="106" name="Ink 105">
                  <a:extLst>
                    <a:ext uri="{FF2B5EF4-FFF2-40B4-BE49-F238E27FC236}">
                      <a16:creationId xmlns:a16="http://schemas.microsoft.com/office/drawing/2014/main" id="{67F7409C-7960-BEE4-769F-397766208A2B}"/>
                    </a:ext>
                  </a:extLst>
                </p:cNvPr>
                <p:cNvPicPr/>
                <p:nvPr/>
              </p:nvPicPr>
              <p:blipFill>
                <a:blip r:embed="rId127"/>
                <a:stretch>
                  <a:fillRect/>
                </a:stretch>
              </p:blipFill>
              <p:spPr>
                <a:xfrm>
                  <a:off x="6423720" y="2097940"/>
                  <a:ext cx="8676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7" name="Ink 106">
                  <a:extLst>
                    <a:ext uri="{FF2B5EF4-FFF2-40B4-BE49-F238E27FC236}">
                      <a16:creationId xmlns:a16="http://schemas.microsoft.com/office/drawing/2014/main" id="{92118B00-83F4-3236-9195-16D9DC74FBC9}"/>
                    </a:ext>
                  </a:extLst>
                </p14:cNvPr>
                <p14:cNvContentPartPr/>
                <p14:nvPr/>
              </p14:nvContentPartPr>
              <p14:xfrm>
                <a:off x="4647480" y="1821100"/>
                <a:ext cx="1785600" cy="579240"/>
              </p14:xfrm>
            </p:contentPart>
          </mc:Choice>
          <mc:Fallback>
            <p:pic>
              <p:nvPicPr>
                <p:cNvPr id="107" name="Ink 106">
                  <a:extLst>
                    <a:ext uri="{FF2B5EF4-FFF2-40B4-BE49-F238E27FC236}">
                      <a16:creationId xmlns:a16="http://schemas.microsoft.com/office/drawing/2014/main" id="{92118B00-83F4-3236-9195-16D9DC74FBC9}"/>
                    </a:ext>
                  </a:extLst>
                </p:cNvPr>
                <p:cNvPicPr/>
                <p:nvPr/>
              </p:nvPicPr>
              <p:blipFill>
                <a:blip r:embed="rId129"/>
                <a:stretch>
                  <a:fillRect/>
                </a:stretch>
              </p:blipFill>
              <p:spPr>
                <a:xfrm>
                  <a:off x="4629480" y="1803100"/>
                  <a:ext cx="1821240" cy="6148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9" name="Ink 108">
                  <a:extLst>
                    <a:ext uri="{FF2B5EF4-FFF2-40B4-BE49-F238E27FC236}">
                      <a16:creationId xmlns:a16="http://schemas.microsoft.com/office/drawing/2014/main" id="{7C45AC07-48C0-5528-2AB8-AA56B4C8A721}"/>
                    </a:ext>
                  </a:extLst>
                </p14:cNvPr>
                <p14:cNvContentPartPr/>
                <p14:nvPr/>
              </p14:nvContentPartPr>
              <p14:xfrm>
                <a:off x="8494440" y="2483860"/>
                <a:ext cx="16920" cy="1800"/>
              </p14:xfrm>
            </p:contentPart>
          </mc:Choice>
          <mc:Fallback>
            <p:pic>
              <p:nvPicPr>
                <p:cNvPr id="109" name="Ink 108">
                  <a:extLst>
                    <a:ext uri="{FF2B5EF4-FFF2-40B4-BE49-F238E27FC236}">
                      <a16:creationId xmlns:a16="http://schemas.microsoft.com/office/drawing/2014/main" id="{7C45AC07-48C0-5528-2AB8-AA56B4C8A721}"/>
                    </a:ext>
                  </a:extLst>
                </p:cNvPr>
                <p:cNvPicPr/>
                <p:nvPr/>
              </p:nvPicPr>
              <p:blipFill>
                <a:blip r:embed="rId131"/>
                <a:stretch>
                  <a:fillRect/>
                </a:stretch>
              </p:blipFill>
              <p:spPr>
                <a:xfrm>
                  <a:off x="8476800" y="2465860"/>
                  <a:ext cx="52560" cy="37440"/>
                </a:xfrm>
                <a:prstGeom prst="rect">
                  <a:avLst/>
                </a:prstGeom>
              </p:spPr>
            </p:pic>
          </mc:Fallback>
        </mc:AlternateContent>
      </p:grpSp>
      <p:grpSp>
        <p:nvGrpSpPr>
          <p:cNvPr id="113" name="Group 112">
            <a:extLst>
              <a:ext uri="{FF2B5EF4-FFF2-40B4-BE49-F238E27FC236}">
                <a16:creationId xmlns:a16="http://schemas.microsoft.com/office/drawing/2014/main" id="{D526610B-5680-A98C-D79D-03BCA8E62129}"/>
              </a:ext>
            </a:extLst>
          </p:cNvPr>
          <p:cNvGrpSpPr/>
          <p:nvPr/>
        </p:nvGrpSpPr>
        <p:grpSpPr>
          <a:xfrm>
            <a:off x="1042440" y="1216660"/>
            <a:ext cx="753480" cy="663120"/>
            <a:chOff x="1042440" y="1216660"/>
            <a:chExt cx="753480" cy="663120"/>
          </a:xfrm>
        </p:grpSpPr>
        <mc:AlternateContent xmlns:mc="http://schemas.openxmlformats.org/markup-compatibility/2006">
          <mc:Choice xmlns:p14="http://schemas.microsoft.com/office/powerpoint/2010/main" xmlns:aink="http://schemas.microsoft.com/office/drawing/2016/ink" Requires="p14 aink">
            <p:contentPart p14:bwMode="auto" r:id="rId132">
              <p14:nvContentPartPr>
                <p14:cNvPr id="111" name="Ink 110">
                  <a:extLst>
                    <a:ext uri="{FF2B5EF4-FFF2-40B4-BE49-F238E27FC236}">
                      <a16:creationId xmlns:a16="http://schemas.microsoft.com/office/drawing/2014/main" id="{A6E0CA18-F6CB-2FA1-4D5C-E5913DB5879D}"/>
                    </a:ext>
                  </a:extLst>
                </p14:cNvPr>
                <p14:cNvContentPartPr/>
                <p14:nvPr/>
              </p14:nvContentPartPr>
              <p14:xfrm>
                <a:off x="1353840" y="1391980"/>
                <a:ext cx="83160" cy="1800"/>
              </p14:xfrm>
            </p:contentPart>
          </mc:Choice>
          <mc:Fallback>
            <p:pic>
              <p:nvPicPr>
                <p:cNvPr id="111" name="Ink 110">
                  <a:extLst>
                    <a:ext uri="{FF2B5EF4-FFF2-40B4-BE49-F238E27FC236}">
                      <a16:creationId xmlns:a16="http://schemas.microsoft.com/office/drawing/2014/main" id="{A6E0CA18-F6CB-2FA1-4D5C-E5913DB5879D}"/>
                    </a:ext>
                  </a:extLst>
                </p:cNvPr>
                <p:cNvPicPr/>
                <p:nvPr/>
              </p:nvPicPr>
              <p:blipFill>
                <a:blip r:embed="rId133"/>
                <a:stretch>
                  <a:fillRect/>
                </a:stretch>
              </p:blipFill>
              <p:spPr>
                <a:xfrm>
                  <a:off x="1322520" y="1360660"/>
                  <a:ext cx="145800" cy="64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4">
              <p14:nvContentPartPr>
                <p14:cNvPr id="112" name="Ink 111">
                  <a:extLst>
                    <a:ext uri="{FF2B5EF4-FFF2-40B4-BE49-F238E27FC236}">
                      <a16:creationId xmlns:a16="http://schemas.microsoft.com/office/drawing/2014/main" id="{5385C116-189C-EF44-9AB4-46167EBF9D1A}"/>
                    </a:ext>
                  </a:extLst>
                </p14:cNvPr>
                <p14:cNvContentPartPr/>
                <p14:nvPr/>
              </p14:nvContentPartPr>
              <p14:xfrm>
                <a:off x="1042440" y="1216660"/>
                <a:ext cx="753480" cy="663120"/>
              </p14:xfrm>
            </p:contentPart>
          </mc:Choice>
          <mc:Fallback>
            <p:pic>
              <p:nvPicPr>
                <p:cNvPr id="112" name="Ink 111">
                  <a:extLst>
                    <a:ext uri="{FF2B5EF4-FFF2-40B4-BE49-F238E27FC236}">
                      <a16:creationId xmlns:a16="http://schemas.microsoft.com/office/drawing/2014/main" id="{5385C116-189C-EF44-9AB4-46167EBF9D1A}"/>
                    </a:ext>
                  </a:extLst>
                </p:cNvPr>
                <p:cNvPicPr/>
                <p:nvPr/>
              </p:nvPicPr>
              <p:blipFill>
                <a:blip r:embed="rId135"/>
                <a:stretch>
                  <a:fillRect/>
                </a:stretch>
              </p:blipFill>
              <p:spPr>
                <a:xfrm>
                  <a:off x="1011120" y="1185340"/>
                  <a:ext cx="816120" cy="72576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36">
            <p14:nvContentPartPr>
              <p14:cNvPr id="119" name="Ink 118">
                <a:extLst>
                  <a:ext uri="{FF2B5EF4-FFF2-40B4-BE49-F238E27FC236}">
                    <a16:creationId xmlns:a16="http://schemas.microsoft.com/office/drawing/2014/main" id="{9698CDB4-466C-C525-7678-1A0F20DB0E6F}"/>
                  </a:ext>
                </a:extLst>
              </p14:cNvPr>
              <p14:cNvContentPartPr/>
              <p14:nvPr/>
            </p14:nvContentPartPr>
            <p14:xfrm>
              <a:off x="5935200" y="1850620"/>
              <a:ext cx="187920" cy="47160"/>
            </p14:xfrm>
          </p:contentPart>
        </mc:Choice>
        <mc:Fallback>
          <p:pic>
            <p:nvPicPr>
              <p:cNvPr id="119" name="Ink 118">
                <a:extLst>
                  <a:ext uri="{FF2B5EF4-FFF2-40B4-BE49-F238E27FC236}">
                    <a16:creationId xmlns:a16="http://schemas.microsoft.com/office/drawing/2014/main" id="{9698CDB4-466C-C525-7678-1A0F20DB0E6F}"/>
                  </a:ext>
                </a:extLst>
              </p:cNvPr>
              <p:cNvPicPr/>
              <p:nvPr/>
            </p:nvPicPr>
            <p:blipFill>
              <a:blip r:embed="rId137"/>
              <a:stretch>
                <a:fillRect/>
              </a:stretch>
            </p:blipFill>
            <p:spPr>
              <a:xfrm>
                <a:off x="5903880" y="1819300"/>
                <a:ext cx="250560" cy="109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8">
            <p14:nvContentPartPr>
              <p14:cNvPr id="120" name="Ink 119">
                <a:extLst>
                  <a:ext uri="{FF2B5EF4-FFF2-40B4-BE49-F238E27FC236}">
                    <a16:creationId xmlns:a16="http://schemas.microsoft.com/office/drawing/2014/main" id="{11D168C1-DD40-BB9D-B8F7-7158DECE8DBA}"/>
                  </a:ext>
                </a:extLst>
              </p14:cNvPr>
              <p14:cNvContentPartPr/>
              <p14:nvPr/>
            </p14:nvContentPartPr>
            <p14:xfrm>
              <a:off x="4535520" y="1849180"/>
              <a:ext cx="2018520" cy="635760"/>
            </p14:xfrm>
          </p:contentPart>
        </mc:Choice>
        <mc:Fallback>
          <p:pic>
            <p:nvPicPr>
              <p:cNvPr id="120" name="Ink 119">
                <a:extLst>
                  <a:ext uri="{FF2B5EF4-FFF2-40B4-BE49-F238E27FC236}">
                    <a16:creationId xmlns:a16="http://schemas.microsoft.com/office/drawing/2014/main" id="{11D168C1-DD40-BB9D-B8F7-7158DECE8DBA}"/>
                  </a:ext>
                </a:extLst>
              </p:cNvPr>
              <p:cNvPicPr/>
              <p:nvPr/>
            </p:nvPicPr>
            <p:blipFill>
              <a:blip r:embed="rId139"/>
              <a:stretch>
                <a:fillRect/>
              </a:stretch>
            </p:blipFill>
            <p:spPr>
              <a:xfrm>
                <a:off x="4504200" y="1817860"/>
                <a:ext cx="2081160" cy="698400"/>
              </a:xfrm>
              <a:prstGeom prst="rect">
                <a:avLst/>
              </a:prstGeom>
            </p:spPr>
          </p:pic>
        </mc:Fallback>
      </mc:AlternateContent>
      <p:grpSp>
        <p:nvGrpSpPr>
          <p:cNvPr id="125" name="Group 124">
            <a:extLst>
              <a:ext uri="{FF2B5EF4-FFF2-40B4-BE49-F238E27FC236}">
                <a16:creationId xmlns:a16="http://schemas.microsoft.com/office/drawing/2014/main" id="{E36E7D27-48A9-EE38-A4F7-50728A0768F1}"/>
              </a:ext>
            </a:extLst>
          </p:cNvPr>
          <p:cNvGrpSpPr/>
          <p:nvPr/>
        </p:nvGrpSpPr>
        <p:grpSpPr>
          <a:xfrm>
            <a:off x="756960" y="2340580"/>
            <a:ext cx="3095640" cy="167400"/>
            <a:chOff x="756960" y="2340580"/>
            <a:chExt cx="3095640" cy="167400"/>
          </a:xfrm>
        </p:grpSpPr>
        <mc:AlternateContent xmlns:mc="http://schemas.openxmlformats.org/markup-compatibility/2006">
          <mc:Choice xmlns:p14="http://schemas.microsoft.com/office/powerpoint/2010/main" Requires="p14">
            <p:contentPart p14:bwMode="auto" r:id="rId140">
              <p14:nvContentPartPr>
                <p14:cNvPr id="121" name="Ink 120">
                  <a:extLst>
                    <a:ext uri="{FF2B5EF4-FFF2-40B4-BE49-F238E27FC236}">
                      <a16:creationId xmlns:a16="http://schemas.microsoft.com/office/drawing/2014/main" id="{97005515-361B-BF13-CDA4-846309877C42}"/>
                    </a:ext>
                  </a:extLst>
                </p14:cNvPr>
                <p14:cNvContentPartPr/>
                <p14:nvPr/>
              </p14:nvContentPartPr>
              <p14:xfrm>
                <a:off x="2409000" y="2340580"/>
                <a:ext cx="1443600" cy="167400"/>
              </p14:xfrm>
            </p:contentPart>
          </mc:Choice>
          <mc:Fallback>
            <p:pic>
              <p:nvPicPr>
                <p:cNvPr id="121" name="Ink 120">
                  <a:extLst>
                    <a:ext uri="{FF2B5EF4-FFF2-40B4-BE49-F238E27FC236}">
                      <a16:creationId xmlns:a16="http://schemas.microsoft.com/office/drawing/2014/main" id="{97005515-361B-BF13-CDA4-846309877C42}"/>
                    </a:ext>
                  </a:extLst>
                </p:cNvPr>
                <p:cNvPicPr/>
                <p:nvPr/>
              </p:nvPicPr>
              <p:blipFill>
                <a:blip r:embed="rId141"/>
                <a:stretch>
                  <a:fillRect/>
                </a:stretch>
              </p:blipFill>
              <p:spPr>
                <a:xfrm>
                  <a:off x="2391000" y="2322580"/>
                  <a:ext cx="14792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22" name="Ink 121">
                  <a:extLst>
                    <a:ext uri="{FF2B5EF4-FFF2-40B4-BE49-F238E27FC236}">
                      <a16:creationId xmlns:a16="http://schemas.microsoft.com/office/drawing/2014/main" id="{A68592AF-9FFC-5A54-A340-68EC6369B2AB}"/>
                    </a:ext>
                  </a:extLst>
                </p14:cNvPr>
                <p14:cNvContentPartPr/>
                <p14:nvPr/>
              </p14:nvContentPartPr>
              <p14:xfrm>
                <a:off x="2083920" y="2412220"/>
                <a:ext cx="205200" cy="47160"/>
              </p14:xfrm>
            </p:contentPart>
          </mc:Choice>
          <mc:Fallback>
            <p:pic>
              <p:nvPicPr>
                <p:cNvPr id="122" name="Ink 121">
                  <a:extLst>
                    <a:ext uri="{FF2B5EF4-FFF2-40B4-BE49-F238E27FC236}">
                      <a16:creationId xmlns:a16="http://schemas.microsoft.com/office/drawing/2014/main" id="{A68592AF-9FFC-5A54-A340-68EC6369B2AB}"/>
                    </a:ext>
                  </a:extLst>
                </p:cNvPr>
                <p:cNvPicPr/>
                <p:nvPr/>
              </p:nvPicPr>
              <p:blipFill>
                <a:blip r:embed="rId143"/>
                <a:stretch>
                  <a:fillRect/>
                </a:stretch>
              </p:blipFill>
              <p:spPr>
                <a:xfrm>
                  <a:off x="2065920" y="2394580"/>
                  <a:ext cx="2408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23" name="Ink 122">
                  <a:extLst>
                    <a:ext uri="{FF2B5EF4-FFF2-40B4-BE49-F238E27FC236}">
                      <a16:creationId xmlns:a16="http://schemas.microsoft.com/office/drawing/2014/main" id="{79A4446A-3106-0BBC-5A7C-9F9E6887B869}"/>
                    </a:ext>
                  </a:extLst>
                </p14:cNvPr>
                <p14:cNvContentPartPr/>
                <p14:nvPr/>
              </p14:nvContentPartPr>
              <p14:xfrm>
                <a:off x="1568760" y="2387020"/>
                <a:ext cx="496080" cy="57960"/>
              </p14:xfrm>
            </p:contentPart>
          </mc:Choice>
          <mc:Fallback>
            <p:pic>
              <p:nvPicPr>
                <p:cNvPr id="123" name="Ink 122">
                  <a:extLst>
                    <a:ext uri="{FF2B5EF4-FFF2-40B4-BE49-F238E27FC236}">
                      <a16:creationId xmlns:a16="http://schemas.microsoft.com/office/drawing/2014/main" id="{79A4446A-3106-0BBC-5A7C-9F9E6887B869}"/>
                    </a:ext>
                  </a:extLst>
                </p:cNvPr>
                <p:cNvPicPr/>
                <p:nvPr/>
              </p:nvPicPr>
              <p:blipFill>
                <a:blip r:embed="rId145"/>
                <a:stretch>
                  <a:fillRect/>
                </a:stretch>
              </p:blipFill>
              <p:spPr>
                <a:xfrm>
                  <a:off x="1551120" y="2369380"/>
                  <a:ext cx="5317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24" name="Ink 123">
                  <a:extLst>
                    <a:ext uri="{FF2B5EF4-FFF2-40B4-BE49-F238E27FC236}">
                      <a16:creationId xmlns:a16="http://schemas.microsoft.com/office/drawing/2014/main" id="{F4F45948-E3D2-2680-DE19-11471AB09AF6}"/>
                    </a:ext>
                  </a:extLst>
                </p14:cNvPr>
                <p14:cNvContentPartPr/>
                <p14:nvPr/>
              </p14:nvContentPartPr>
              <p14:xfrm>
                <a:off x="756960" y="2390980"/>
                <a:ext cx="659520" cy="91080"/>
              </p14:xfrm>
            </p:contentPart>
          </mc:Choice>
          <mc:Fallback>
            <p:pic>
              <p:nvPicPr>
                <p:cNvPr id="124" name="Ink 123">
                  <a:extLst>
                    <a:ext uri="{FF2B5EF4-FFF2-40B4-BE49-F238E27FC236}">
                      <a16:creationId xmlns:a16="http://schemas.microsoft.com/office/drawing/2014/main" id="{F4F45948-E3D2-2680-DE19-11471AB09AF6}"/>
                    </a:ext>
                  </a:extLst>
                </p:cNvPr>
                <p:cNvPicPr/>
                <p:nvPr/>
              </p:nvPicPr>
              <p:blipFill>
                <a:blip r:embed="rId147"/>
                <a:stretch>
                  <a:fillRect/>
                </a:stretch>
              </p:blipFill>
              <p:spPr>
                <a:xfrm>
                  <a:off x="739320" y="2373340"/>
                  <a:ext cx="695160" cy="126720"/>
                </a:xfrm>
                <a:prstGeom prst="rect">
                  <a:avLst/>
                </a:prstGeom>
              </p:spPr>
            </p:pic>
          </mc:Fallback>
        </mc:AlternateContent>
      </p:grpSp>
      <p:grpSp>
        <p:nvGrpSpPr>
          <p:cNvPr id="139" name="Group 138">
            <a:extLst>
              <a:ext uri="{FF2B5EF4-FFF2-40B4-BE49-F238E27FC236}">
                <a16:creationId xmlns:a16="http://schemas.microsoft.com/office/drawing/2014/main" id="{88EABE84-FC37-17B3-31E2-DF1307C5CC75}"/>
              </a:ext>
            </a:extLst>
          </p:cNvPr>
          <p:cNvGrpSpPr/>
          <p:nvPr/>
        </p:nvGrpSpPr>
        <p:grpSpPr>
          <a:xfrm>
            <a:off x="6464760" y="2903260"/>
            <a:ext cx="2877480" cy="143280"/>
            <a:chOff x="6464760" y="2903260"/>
            <a:chExt cx="2877480" cy="143280"/>
          </a:xfrm>
        </p:grpSpPr>
        <mc:AlternateContent xmlns:mc="http://schemas.openxmlformats.org/markup-compatibility/2006">
          <mc:Choice xmlns:p14="http://schemas.microsoft.com/office/powerpoint/2010/main" Requires="p14">
            <p:contentPart p14:bwMode="auto" r:id="rId148">
              <p14:nvContentPartPr>
                <p14:cNvPr id="136" name="Ink 135">
                  <a:extLst>
                    <a:ext uri="{FF2B5EF4-FFF2-40B4-BE49-F238E27FC236}">
                      <a16:creationId xmlns:a16="http://schemas.microsoft.com/office/drawing/2014/main" id="{F52CE828-73E8-D296-CE55-5D9FF091234C}"/>
                    </a:ext>
                  </a:extLst>
                </p14:cNvPr>
                <p14:cNvContentPartPr/>
                <p14:nvPr/>
              </p14:nvContentPartPr>
              <p14:xfrm>
                <a:off x="7713240" y="3019180"/>
                <a:ext cx="42480" cy="6480"/>
              </p14:xfrm>
            </p:contentPart>
          </mc:Choice>
          <mc:Fallback>
            <p:pic>
              <p:nvPicPr>
                <p:cNvPr id="136" name="Ink 135">
                  <a:extLst>
                    <a:ext uri="{FF2B5EF4-FFF2-40B4-BE49-F238E27FC236}">
                      <a16:creationId xmlns:a16="http://schemas.microsoft.com/office/drawing/2014/main" id="{F52CE828-73E8-D296-CE55-5D9FF091234C}"/>
                    </a:ext>
                  </a:extLst>
                </p:cNvPr>
                <p:cNvPicPr/>
                <p:nvPr/>
              </p:nvPicPr>
              <p:blipFill>
                <a:blip r:embed="rId149"/>
                <a:stretch>
                  <a:fillRect/>
                </a:stretch>
              </p:blipFill>
              <p:spPr>
                <a:xfrm>
                  <a:off x="7695600" y="3001540"/>
                  <a:ext cx="781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26" name="Ink 125">
                  <a:extLst>
                    <a:ext uri="{FF2B5EF4-FFF2-40B4-BE49-F238E27FC236}">
                      <a16:creationId xmlns:a16="http://schemas.microsoft.com/office/drawing/2014/main" id="{9C92B44F-0638-01E7-86D6-CBA56DD42491}"/>
                    </a:ext>
                  </a:extLst>
                </p14:cNvPr>
                <p14:cNvContentPartPr/>
                <p14:nvPr/>
              </p14:nvContentPartPr>
              <p14:xfrm>
                <a:off x="9341880" y="2979220"/>
                <a:ext cx="360" cy="360"/>
              </p14:xfrm>
            </p:contentPart>
          </mc:Choice>
          <mc:Fallback>
            <p:pic>
              <p:nvPicPr>
                <p:cNvPr id="126" name="Ink 125">
                  <a:extLst>
                    <a:ext uri="{FF2B5EF4-FFF2-40B4-BE49-F238E27FC236}">
                      <a16:creationId xmlns:a16="http://schemas.microsoft.com/office/drawing/2014/main" id="{9C92B44F-0638-01E7-86D6-CBA56DD42491}"/>
                    </a:ext>
                  </a:extLst>
                </p:cNvPr>
                <p:cNvPicPr/>
                <p:nvPr/>
              </p:nvPicPr>
              <p:blipFill>
                <a:blip r:embed="rId151"/>
                <a:stretch>
                  <a:fillRect/>
                </a:stretch>
              </p:blipFill>
              <p:spPr>
                <a:xfrm>
                  <a:off x="9324240" y="296158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27" name="Ink 126">
                  <a:extLst>
                    <a:ext uri="{FF2B5EF4-FFF2-40B4-BE49-F238E27FC236}">
                      <a16:creationId xmlns:a16="http://schemas.microsoft.com/office/drawing/2014/main" id="{3E935900-B750-F676-5F3F-EA5DEF49345A}"/>
                    </a:ext>
                  </a:extLst>
                </p14:cNvPr>
                <p14:cNvContentPartPr/>
                <p14:nvPr/>
              </p14:nvContentPartPr>
              <p14:xfrm>
                <a:off x="9207600" y="2960500"/>
                <a:ext cx="70560" cy="15120"/>
              </p14:xfrm>
            </p:contentPart>
          </mc:Choice>
          <mc:Fallback>
            <p:pic>
              <p:nvPicPr>
                <p:cNvPr id="127" name="Ink 126">
                  <a:extLst>
                    <a:ext uri="{FF2B5EF4-FFF2-40B4-BE49-F238E27FC236}">
                      <a16:creationId xmlns:a16="http://schemas.microsoft.com/office/drawing/2014/main" id="{3E935900-B750-F676-5F3F-EA5DEF49345A}"/>
                    </a:ext>
                  </a:extLst>
                </p:cNvPr>
                <p:cNvPicPr/>
                <p:nvPr/>
              </p:nvPicPr>
              <p:blipFill>
                <a:blip r:embed="rId153"/>
                <a:stretch>
                  <a:fillRect/>
                </a:stretch>
              </p:blipFill>
              <p:spPr>
                <a:xfrm>
                  <a:off x="9189960" y="2942860"/>
                  <a:ext cx="1062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28" name="Ink 127">
                  <a:extLst>
                    <a:ext uri="{FF2B5EF4-FFF2-40B4-BE49-F238E27FC236}">
                      <a16:creationId xmlns:a16="http://schemas.microsoft.com/office/drawing/2014/main" id="{7529614C-DE9F-B0C8-96C7-EA3F259E4E4E}"/>
                    </a:ext>
                  </a:extLst>
                </p14:cNvPr>
                <p14:cNvContentPartPr/>
                <p14:nvPr/>
              </p14:nvContentPartPr>
              <p14:xfrm>
                <a:off x="8388960" y="2903260"/>
                <a:ext cx="752760" cy="95760"/>
              </p14:xfrm>
            </p:contentPart>
          </mc:Choice>
          <mc:Fallback>
            <p:pic>
              <p:nvPicPr>
                <p:cNvPr id="128" name="Ink 127">
                  <a:extLst>
                    <a:ext uri="{FF2B5EF4-FFF2-40B4-BE49-F238E27FC236}">
                      <a16:creationId xmlns:a16="http://schemas.microsoft.com/office/drawing/2014/main" id="{7529614C-DE9F-B0C8-96C7-EA3F259E4E4E}"/>
                    </a:ext>
                  </a:extLst>
                </p:cNvPr>
                <p:cNvPicPr/>
                <p:nvPr/>
              </p:nvPicPr>
              <p:blipFill>
                <a:blip r:embed="rId155"/>
                <a:stretch>
                  <a:fillRect/>
                </a:stretch>
              </p:blipFill>
              <p:spPr>
                <a:xfrm>
                  <a:off x="8371320" y="2885260"/>
                  <a:ext cx="7884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30" name="Ink 129">
                  <a:extLst>
                    <a:ext uri="{FF2B5EF4-FFF2-40B4-BE49-F238E27FC236}">
                      <a16:creationId xmlns:a16="http://schemas.microsoft.com/office/drawing/2014/main" id="{F9C71950-F562-1815-B205-D636EC237621}"/>
                    </a:ext>
                  </a:extLst>
                </p14:cNvPr>
                <p14:cNvContentPartPr/>
                <p14:nvPr/>
              </p14:nvContentPartPr>
              <p14:xfrm>
                <a:off x="8328840" y="3013420"/>
                <a:ext cx="360" cy="360"/>
              </p14:xfrm>
            </p:contentPart>
          </mc:Choice>
          <mc:Fallback>
            <p:pic>
              <p:nvPicPr>
                <p:cNvPr id="130" name="Ink 129">
                  <a:extLst>
                    <a:ext uri="{FF2B5EF4-FFF2-40B4-BE49-F238E27FC236}">
                      <a16:creationId xmlns:a16="http://schemas.microsoft.com/office/drawing/2014/main" id="{F9C71950-F562-1815-B205-D636EC237621}"/>
                    </a:ext>
                  </a:extLst>
                </p:cNvPr>
                <p:cNvPicPr/>
                <p:nvPr/>
              </p:nvPicPr>
              <p:blipFill>
                <a:blip r:embed="rId151"/>
                <a:stretch>
                  <a:fillRect/>
                </a:stretch>
              </p:blipFill>
              <p:spPr>
                <a:xfrm>
                  <a:off x="8311200" y="299542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31" name="Ink 130">
                  <a:extLst>
                    <a:ext uri="{FF2B5EF4-FFF2-40B4-BE49-F238E27FC236}">
                      <a16:creationId xmlns:a16="http://schemas.microsoft.com/office/drawing/2014/main" id="{1328B407-9344-CA66-EE33-4760C03D0C6E}"/>
                    </a:ext>
                  </a:extLst>
                </p14:cNvPr>
                <p14:cNvContentPartPr/>
                <p14:nvPr/>
              </p14:nvContentPartPr>
              <p14:xfrm>
                <a:off x="7605960" y="2969860"/>
                <a:ext cx="661320" cy="61920"/>
              </p14:xfrm>
            </p:contentPart>
          </mc:Choice>
          <mc:Fallback>
            <p:pic>
              <p:nvPicPr>
                <p:cNvPr id="131" name="Ink 130">
                  <a:extLst>
                    <a:ext uri="{FF2B5EF4-FFF2-40B4-BE49-F238E27FC236}">
                      <a16:creationId xmlns:a16="http://schemas.microsoft.com/office/drawing/2014/main" id="{1328B407-9344-CA66-EE33-4760C03D0C6E}"/>
                    </a:ext>
                  </a:extLst>
                </p:cNvPr>
                <p:cNvPicPr/>
                <p:nvPr/>
              </p:nvPicPr>
              <p:blipFill>
                <a:blip r:embed="rId158"/>
                <a:stretch>
                  <a:fillRect/>
                </a:stretch>
              </p:blipFill>
              <p:spPr>
                <a:xfrm>
                  <a:off x="7587960" y="2952220"/>
                  <a:ext cx="6969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33" name="Ink 132">
                  <a:extLst>
                    <a:ext uri="{FF2B5EF4-FFF2-40B4-BE49-F238E27FC236}">
                      <a16:creationId xmlns:a16="http://schemas.microsoft.com/office/drawing/2014/main" id="{77AB70D4-480F-4E69-0709-87E8D26DF36D}"/>
                    </a:ext>
                  </a:extLst>
                </p14:cNvPr>
                <p14:cNvContentPartPr/>
                <p14:nvPr/>
              </p14:nvContentPartPr>
              <p14:xfrm>
                <a:off x="7257480" y="3022060"/>
                <a:ext cx="223200" cy="24480"/>
              </p14:xfrm>
            </p:contentPart>
          </mc:Choice>
          <mc:Fallback>
            <p:pic>
              <p:nvPicPr>
                <p:cNvPr id="133" name="Ink 132">
                  <a:extLst>
                    <a:ext uri="{FF2B5EF4-FFF2-40B4-BE49-F238E27FC236}">
                      <a16:creationId xmlns:a16="http://schemas.microsoft.com/office/drawing/2014/main" id="{77AB70D4-480F-4E69-0709-87E8D26DF36D}"/>
                    </a:ext>
                  </a:extLst>
                </p:cNvPr>
                <p:cNvPicPr/>
                <p:nvPr/>
              </p:nvPicPr>
              <p:blipFill>
                <a:blip r:embed="rId160"/>
                <a:stretch>
                  <a:fillRect/>
                </a:stretch>
              </p:blipFill>
              <p:spPr>
                <a:xfrm>
                  <a:off x="7239480" y="3004060"/>
                  <a:ext cx="2588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34" name="Ink 133">
                  <a:extLst>
                    <a:ext uri="{FF2B5EF4-FFF2-40B4-BE49-F238E27FC236}">
                      <a16:creationId xmlns:a16="http://schemas.microsoft.com/office/drawing/2014/main" id="{EED3FB29-25C8-CE0E-99C9-21C2357F69AB}"/>
                    </a:ext>
                  </a:extLst>
                </p14:cNvPr>
                <p14:cNvContentPartPr/>
                <p14:nvPr/>
              </p14:nvContentPartPr>
              <p14:xfrm>
                <a:off x="6464760" y="2971300"/>
                <a:ext cx="765720" cy="50400"/>
              </p14:xfrm>
            </p:contentPart>
          </mc:Choice>
          <mc:Fallback>
            <p:pic>
              <p:nvPicPr>
                <p:cNvPr id="134" name="Ink 133">
                  <a:extLst>
                    <a:ext uri="{FF2B5EF4-FFF2-40B4-BE49-F238E27FC236}">
                      <a16:creationId xmlns:a16="http://schemas.microsoft.com/office/drawing/2014/main" id="{EED3FB29-25C8-CE0E-99C9-21C2357F69AB}"/>
                    </a:ext>
                  </a:extLst>
                </p:cNvPr>
                <p:cNvPicPr/>
                <p:nvPr/>
              </p:nvPicPr>
              <p:blipFill>
                <a:blip r:embed="rId162"/>
                <a:stretch>
                  <a:fillRect/>
                </a:stretch>
              </p:blipFill>
              <p:spPr>
                <a:xfrm>
                  <a:off x="6446760" y="2953300"/>
                  <a:ext cx="801360" cy="86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3">
            <p14:nvContentPartPr>
              <p14:cNvPr id="137" name="Ink 136">
                <a:extLst>
                  <a:ext uri="{FF2B5EF4-FFF2-40B4-BE49-F238E27FC236}">
                    <a16:creationId xmlns:a16="http://schemas.microsoft.com/office/drawing/2014/main" id="{0AA09570-DEA1-185A-EEB2-70A49113D985}"/>
                  </a:ext>
                </a:extLst>
              </p14:cNvPr>
              <p14:cNvContentPartPr/>
              <p14:nvPr/>
            </p14:nvContentPartPr>
            <p14:xfrm>
              <a:off x="7450080" y="2421580"/>
              <a:ext cx="1912320" cy="643320"/>
            </p14:xfrm>
          </p:contentPart>
        </mc:Choice>
        <mc:Fallback>
          <p:pic>
            <p:nvPicPr>
              <p:cNvPr id="137" name="Ink 136">
                <a:extLst>
                  <a:ext uri="{FF2B5EF4-FFF2-40B4-BE49-F238E27FC236}">
                    <a16:creationId xmlns:a16="http://schemas.microsoft.com/office/drawing/2014/main" id="{0AA09570-DEA1-185A-EEB2-70A49113D985}"/>
                  </a:ext>
                </a:extLst>
              </p:cNvPr>
              <p:cNvPicPr/>
              <p:nvPr/>
            </p:nvPicPr>
            <p:blipFill>
              <a:blip r:embed="rId164"/>
              <a:stretch>
                <a:fillRect/>
              </a:stretch>
            </p:blipFill>
            <p:spPr>
              <a:xfrm>
                <a:off x="7432440" y="2403940"/>
                <a:ext cx="1947960" cy="678960"/>
              </a:xfrm>
              <a:prstGeom prst="rect">
                <a:avLst/>
              </a:prstGeom>
            </p:spPr>
          </p:pic>
        </mc:Fallback>
      </mc:AlternateContent>
      <p:grpSp>
        <p:nvGrpSpPr>
          <p:cNvPr id="150" name="Group 149">
            <a:extLst>
              <a:ext uri="{FF2B5EF4-FFF2-40B4-BE49-F238E27FC236}">
                <a16:creationId xmlns:a16="http://schemas.microsoft.com/office/drawing/2014/main" id="{86AD07FE-90BE-4C1E-9FD3-255F0FC5ACC2}"/>
              </a:ext>
            </a:extLst>
          </p:cNvPr>
          <p:cNvGrpSpPr/>
          <p:nvPr/>
        </p:nvGrpSpPr>
        <p:grpSpPr>
          <a:xfrm>
            <a:off x="398400" y="2940340"/>
            <a:ext cx="5040720" cy="136800"/>
            <a:chOff x="398400" y="2940340"/>
            <a:chExt cx="5040720" cy="136800"/>
          </a:xfrm>
        </p:grpSpPr>
        <mc:AlternateContent xmlns:mc="http://schemas.openxmlformats.org/markup-compatibility/2006">
          <mc:Choice xmlns:p14="http://schemas.microsoft.com/office/powerpoint/2010/main" Requires="p14">
            <p:contentPart p14:bwMode="auto" r:id="rId165">
              <p14:nvContentPartPr>
                <p14:cNvPr id="140" name="Ink 139">
                  <a:extLst>
                    <a:ext uri="{FF2B5EF4-FFF2-40B4-BE49-F238E27FC236}">
                      <a16:creationId xmlns:a16="http://schemas.microsoft.com/office/drawing/2014/main" id="{9D7B1D8E-95F8-22DC-44D9-1AF084EA6C29}"/>
                    </a:ext>
                  </a:extLst>
                </p14:cNvPr>
                <p14:cNvContentPartPr/>
                <p14:nvPr/>
              </p14:nvContentPartPr>
              <p14:xfrm>
                <a:off x="5362440" y="3004060"/>
                <a:ext cx="2520" cy="1800"/>
              </p14:xfrm>
            </p:contentPart>
          </mc:Choice>
          <mc:Fallback>
            <p:pic>
              <p:nvPicPr>
                <p:cNvPr id="140" name="Ink 139">
                  <a:extLst>
                    <a:ext uri="{FF2B5EF4-FFF2-40B4-BE49-F238E27FC236}">
                      <a16:creationId xmlns:a16="http://schemas.microsoft.com/office/drawing/2014/main" id="{9D7B1D8E-95F8-22DC-44D9-1AF084EA6C29}"/>
                    </a:ext>
                  </a:extLst>
                </p:cNvPr>
                <p:cNvPicPr/>
                <p:nvPr/>
              </p:nvPicPr>
              <p:blipFill>
                <a:blip r:embed="rId166"/>
                <a:stretch>
                  <a:fillRect/>
                </a:stretch>
              </p:blipFill>
              <p:spPr>
                <a:xfrm>
                  <a:off x="5344440" y="2986060"/>
                  <a:ext cx="381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41" name="Ink 140">
                  <a:extLst>
                    <a:ext uri="{FF2B5EF4-FFF2-40B4-BE49-F238E27FC236}">
                      <a16:creationId xmlns:a16="http://schemas.microsoft.com/office/drawing/2014/main" id="{C55044D8-3B23-EEE0-6BBF-9AAF0236C6C6}"/>
                    </a:ext>
                  </a:extLst>
                </p14:cNvPr>
                <p14:cNvContentPartPr/>
                <p14:nvPr/>
              </p14:nvContentPartPr>
              <p14:xfrm>
                <a:off x="3261840" y="2940340"/>
                <a:ext cx="2177280" cy="113400"/>
              </p14:xfrm>
            </p:contentPart>
          </mc:Choice>
          <mc:Fallback>
            <p:pic>
              <p:nvPicPr>
                <p:cNvPr id="141" name="Ink 140">
                  <a:extLst>
                    <a:ext uri="{FF2B5EF4-FFF2-40B4-BE49-F238E27FC236}">
                      <a16:creationId xmlns:a16="http://schemas.microsoft.com/office/drawing/2014/main" id="{C55044D8-3B23-EEE0-6BBF-9AAF0236C6C6}"/>
                    </a:ext>
                  </a:extLst>
                </p:cNvPr>
                <p:cNvPicPr/>
                <p:nvPr/>
              </p:nvPicPr>
              <p:blipFill>
                <a:blip r:embed="rId168"/>
                <a:stretch>
                  <a:fillRect/>
                </a:stretch>
              </p:blipFill>
              <p:spPr>
                <a:xfrm>
                  <a:off x="3243840" y="2922340"/>
                  <a:ext cx="22129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43" name="Ink 142">
                  <a:extLst>
                    <a:ext uri="{FF2B5EF4-FFF2-40B4-BE49-F238E27FC236}">
                      <a16:creationId xmlns:a16="http://schemas.microsoft.com/office/drawing/2014/main" id="{0ED27752-E417-5A72-85BB-0A7454BF3C2A}"/>
                    </a:ext>
                  </a:extLst>
                </p14:cNvPr>
                <p14:cNvContentPartPr/>
                <p14:nvPr/>
              </p14:nvContentPartPr>
              <p14:xfrm>
                <a:off x="2397840" y="2961220"/>
                <a:ext cx="987840" cy="89280"/>
              </p14:xfrm>
            </p:contentPart>
          </mc:Choice>
          <mc:Fallback>
            <p:pic>
              <p:nvPicPr>
                <p:cNvPr id="143" name="Ink 142">
                  <a:extLst>
                    <a:ext uri="{FF2B5EF4-FFF2-40B4-BE49-F238E27FC236}">
                      <a16:creationId xmlns:a16="http://schemas.microsoft.com/office/drawing/2014/main" id="{0ED27752-E417-5A72-85BB-0A7454BF3C2A}"/>
                    </a:ext>
                  </a:extLst>
                </p:cNvPr>
                <p:cNvPicPr/>
                <p:nvPr/>
              </p:nvPicPr>
              <p:blipFill>
                <a:blip r:embed="rId170"/>
                <a:stretch>
                  <a:fillRect/>
                </a:stretch>
              </p:blipFill>
              <p:spPr>
                <a:xfrm>
                  <a:off x="2379840" y="2943220"/>
                  <a:ext cx="10234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45" name="Ink 144">
                  <a:extLst>
                    <a:ext uri="{FF2B5EF4-FFF2-40B4-BE49-F238E27FC236}">
                      <a16:creationId xmlns:a16="http://schemas.microsoft.com/office/drawing/2014/main" id="{4E89BAB7-2953-F831-8828-5B06AA9BA48C}"/>
                    </a:ext>
                  </a:extLst>
                </p14:cNvPr>
                <p14:cNvContentPartPr/>
                <p14:nvPr/>
              </p14:nvContentPartPr>
              <p14:xfrm>
                <a:off x="2376240" y="3033220"/>
                <a:ext cx="1080" cy="360"/>
              </p14:xfrm>
            </p:contentPart>
          </mc:Choice>
          <mc:Fallback>
            <p:pic>
              <p:nvPicPr>
                <p:cNvPr id="145" name="Ink 144">
                  <a:extLst>
                    <a:ext uri="{FF2B5EF4-FFF2-40B4-BE49-F238E27FC236}">
                      <a16:creationId xmlns:a16="http://schemas.microsoft.com/office/drawing/2014/main" id="{4E89BAB7-2953-F831-8828-5B06AA9BA48C}"/>
                    </a:ext>
                  </a:extLst>
                </p:cNvPr>
                <p:cNvPicPr/>
                <p:nvPr/>
              </p:nvPicPr>
              <p:blipFill>
                <a:blip r:embed="rId172"/>
                <a:stretch>
                  <a:fillRect/>
                </a:stretch>
              </p:blipFill>
              <p:spPr>
                <a:xfrm>
                  <a:off x="2358600" y="3015580"/>
                  <a:ext cx="367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46" name="Ink 145">
                  <a:extLst>
                    <a:ext uri="{FF2B5EF4-FFF2-40B4-BE49-F238E27FC236}">
                      <a16:creationId xmlns:a16="http://schemas.microsoft.com/office/drawing/2014/main" id="{E3164340-6573-EEFB-5FE7-7C69D0BFC513}"/>
                    </a:ext>
                  </a:extLst>
                </p14:cNvPr>
                <p14:cNvContentPartPr/>
                <p14:nvPr/>
              </p14:nvContentPartPr>
              <p14:xfrm>
                <a:off x="2374440" y="3035380"/>
                <a:ext cx="1080" cy="1800"/>
              </p14:xfrm>
            </p:contentPart>
          </mc:Choice>
          <mc:Fallback>
            <p:pic>
              <p:nvPicPr>
                <p:cNvPr id="146" name="Ink 145">
                  <a:extLst>
                    <a:ext uri="{FF2B5EF4-FFF2-40B4-BE49-F238E27FC236}">
                      <a16:creationId xmlns:a16="http://schemas.microsoft.com/office/drawing/2014/main" id="{E3164340-6573-EEFB-5FE7-7C69D0BFC513}"/>
                    </a:ext>
                  </a:extLst>
                </p:cNvPr>
                <p:cNvPicPr/>
                <p:nvPr/>
              </p:nvPicPr>
              <p:blipFill>
                <a:blip r:embed="rId174"/>
                <a:stretch>
                  <a:fillRect/>
                </a:stretch>
              </p:blipFill>
              <p:spPr>
                <a:xfrm>
                  <a:off x="2356440" y="3017380"/>
                  <a:ext cx="367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47" name="Ink 146">
                  <a:extLst>
                    <a:ext uri="{FF2B5EF4-FFF2-40B4-BE49-F238E27FC236}">
                      <a16:creationId xmlns:a16="http://schemas.microsoft.com/office/drawing/2014/main" id="{4ACCF91A-BA0E-166D-E670-7E8B3C6BF954}"/>
                    </a:ext>
                  </a:extLst>
                </p14:cNvPr>
                <p14:cNvContentPartPr/>
                <p14:nvPr/>
              </p14:nvContentPartPr>
              <p14:xfrm>
                <a:off x="1645800" y="3014140"/>
                <a:ext cx="712080" cy="37440"/>
              </p14:xfrm>
            </p:contentPart>
          </mc:Choice>
          <mc:Fallback>
            <p:pic>
              <p:nvPicPr>
                <p:cNvPr id="147" name="Ink 146">
                  <a:extLst>
                    <a:ext uri="{FF2B5EF4-FFF2-40B4-BE49-F238E27FC236}">
                      <a16:creationId xmlns:a16="http://schemas.microsoft.com/office/drawing/2014/main" id="{4ACCF91A-BA0E-166D-E670-7E8B3C6BF954}"/>
                    </a:ext>
                  </a:extLst>
                </p:cNvPr>
                <p:cNvPicPr/>
                <p:nvPr/>
              </p:nvPicPr>
              <p:blipFill>
                <a:blip r:embed="rId176"/>
                <a:stretch>
                  <a:fillRect/>
                </a:stretch>
              </p:blipFill>
              <p:spPr>
                <a:xfrm>
                  <a:off x="1628160" y="2996140"/>
                  <a:ext cx="7477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49" name="Ink 148">
                  <a:extLst>
                    <a:ext uri="{FF2B5EF4-FFF2-40B4-BE49-F238E27FC236}">
                      <a16:creationId xmlns:a16="http://schemas.microsoft.com/office/drawing/2014/main" id="{E5F2D078-7060-C3D3-9744-B320CEC2D3AD}"/>
                    </a:ext>
                  </a:extLst>
                </p14:cNvPr>
                <p14:cNvContentPartPr/>
                <p14:nvPr/>
              </p14:nvContentPartPr>
              <p14:xfrm>
                <a:off x="398400" y="3002620"/>
                <a:ext cx="1315080" cy="74520"/>
              </p14:xfrm>
            </p:contentPart>
          </mc:Choice>
          <mc:Fallback>
            <p:pic>
              <p:nvPicPr>
                <p:cNvPr id="149" name="Ink 148">
                  <a:extLst>
                    <a:ext uri="{FF2B5EF4-FFF2-40B4-BE49-F238E27FC236}">
                      <a16:creationId xmlns:a16="http://schemas.microsoft.com/office/drawing/2014/main" id="{E5F2D078-7060-C3D3-9744-B320CEC2D3AD}"/>
                    </a:ext>
                  </a:extLst>
                </p:cNvPr>
                <p:cNvPicPr/>
                <p:nvPr/>
              </p:nvPicPr>
              <p:blipFill>
                <a:blip r:embed="rId178"/>
                <a:stretch>
                  <a:fillRect/>
                </a:stretch>
              </p:blipFill>
              <p:spPr>
                <a:xfrm>
                  <a:off x="380760" y="2984980"/>
                  <a:ext cx="1350720" cy="110160"/>
                </a:xfrm>
                <a:prstGeom prst="rect">
                  <a:avLst/>
                </a:prstGeom>
              </p:spPr>
            </p:pic>
          </mc:Fallback>
        </mc:AlternateContent>
      </p:grpSp>
      <p:grpSp>
        <p:nvGrpSpPr>
          <p:cNvPr id="182" name="Group 181">
            <a:extLst>
              <a:ext uri="{FF2B5EF4-FFF2-40B4-BE49-F238E27FC236}">
                <a16:creationId xmlns:a16="http://schemas.microsoft.com/office/drawing/2014/main" id="{FC904D13-BECC-866A-A89F-F06759242742}"/>
              </a:ext>
            </a:extLst>
          </p:cNvPr>
          <p:cNvGrpSpPr/>
          <p:nvPr/>
        </p:nvGrpSpPr>
        <p:grpSpPr>
          <a:xfrm>
            <a:off x="463920" y="1725700"/>
            <a:ext cx="3538080" cy="871560"/>
            <a:chOff x="463920" y="1725700"/>
            <a:chExt cx="3538080" cy="871560"/>
          </a:xfrm>
        </p:grpSpPr>
        <mc:AlternateContent xmlns:mc="http://schemas.openxmlformats.org/markup-compatibility/2006">
          <mc:Choice xmlns:p14="http://schemas.microsoft.com/office/powerpoint/2010/main" xmlns:aink="http://schemas.microsoft.com/office/drawing/2016/ink" Requires="p14 aink">
            <p:contentPart p14:bwMode="auto" r:id="rId179">
              <p14:nvContentPartPr>
                <p14:cNvPr id="179" name="Ink 178">
                  <a:extLst>
                    <a:ext uri="{FF2B5EF4-FFF2-40B4-BE49-F238E27FC236}">
                      <a16:creationId xmlns:a16="http://schemas.microsoft.com/office/drawing/2014/main" id="{B1E50A53-8434-505C-6309-E9F042097FC6}"/>
                    </a:ext>
                  </a:extLst>
                </p14:cNvPr>
                <p14:cNvContentPartPr/>
                <p14:nvPr/>
              </p14:nvContentPartPr>
              <p14:xfrm>
                <a:off x="3906600" y="2429860"/>
                <a:ext cx="360" cy="360"/>
              </p14:xfrm>
            </p:contentPart>
          </mc:Choice>
          <mc:Fallback>
            <p:pic>
              <p:nvPicPr>
                <p:cNvPr id="179" name="Ink 178">
                  <a:extLst>
                    <a:ext uri="{FF2B5EF4-FFF2-40B4-BE49-F238E27FC236}">
                      <a16:creationId xmlns:a16="http://schemas.microsoft.com/office/drawing/2014/main" id="{B1E50A53-8434-505C-6309-E9F042097FC6}"/>
                    </a:ext>
                  </a:extLst>
                </p:cNvPr>
                <p:cNvPicPr/>
                <p:nvPr/>
              </p:nvPicPr>
              <p:blipFill>
                <a:blip r:embed="rId180"/>
                <a:stretch>
                  <a:fillRect/>
                </a:stretch>
              </p:blipFill>
              <p:spPr>
                <a:xfrm>
                  <a:off x="3875280" y="2398540"/>
                  <a:ext cx="63000" cy="63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81">
              <p14:nvContentPartPr>
                <p14:cNvPr id="180" name="Ink 179">
                  <a:extLst>
                    <a:ext uri="{FF2B5EF4-FFF2-40B4-BE49-F238E27FC236}">
                      <a16:creationId xmlns:a16="http://schemas.microsoft.com/office/drawing/2014/main" id="{4C2A5569-2409-4F08-7AC1-736C157855E6}"/>
                    </a:ext>
                  </a:extLst>
                </p14:cNvPr>
                <p14:cNvContentPartPr/>
                <p14:nvPr/>
              </p14:nvContentPartPr>
              <p14:xfrm>
                <a:off x="3768720" y="2401060"/>
                <a:ext cx="4320" cy="1440"/>
              </p14:xfrm>
            </p:contentPart>
          </mc:Choice>
          <mc:Fallback>
            <p:pic>
              <p:nvPicPr>
                <p:cNvPr id="180" name="Ink 179">
                  <a:extLst>
                    <a:ext uri="{FF2B5EF4-FFF2-40B4-BE49-F238E27FC236}">
                      <a16:creationId xmlns:a16="http://schemas.microsoft.com/office/drawing/2014/main" id="{4C2A5569-2409-4F08-7AC1-736C157855E6}"/>
                    </a:ext>
                  </a:extLst>
                </p:cNvPr>
                <p:cNvPicPr/>
                <p:nvPr/>
              </p:nvPicPr>
              <p:blipFill>
                <a:blip r:embed="rId182"/>
                <a:stretch>
                  <a:fillRect/>
                </a:stretch>
              </p:blipFill>
              <p:spPr>
                <a:xfrm>
                  <a:off x="3737400" y="2369740"/>
                  <a:ext cx="66960" cy="64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83">
              <p14:nvContentPartPr>
                <p14:cNvPr id="181" name="Ink 180">
                  <a:extLst>
                    <a:ext uri="{FF2B5EF4-FFF2-40B4-BE49-F238E27FC236}">
                      <a16:creationId xmlns:a16="http://schemas.microsoft.com/office/drawing/2014/main" id="{2C34B870-5DEF-D03C-50DD-F4FE9D4E3A6F}"/>
                    </a:ext>
                  </a:extLst>
                </p14:cNvPr>
                <p14:cNvContentPartPr/>
                <p14:nvPr/>
              </p14:nvContentPartPr>
              <p14:xfrm>
                <a:off x="463920" y="1725700"/>
                <a:ext cx="3538080" cy="871560"/>
              </p14:xfrm>
            </p:contentPart>
          </mc:Choice>
          <mc:Fallback>
            <p:pic>
              <p:nvPicPr>
                <p:cNvPr id="181" name="Ink 180">
                  <a:extLst>
                    <a:ext uri="{FF2B5EF4-FFF2-40B4-BE49-F238E27FC236}">
                      <a16:creationId xmlns:a16="http://schemas.microsoft.com/office/drawing/2014/main" id="{2C34B870-5DEF-D03C-50DD-F4FE9D4E3A6F}"/>
                    </a:ext>
                  </a:extLst>
                </p:cNvPr>
                <p:cNvPicPr/>
                <p:nvPr/>
              </p:nvPicPr>
              <p:blipFill>
                <a:blip r:embed="rId184"/>
                <a:stretch>
                  <a:fillRect/>
                </a:stretch>
              </p:blipFill>
              <p:spPr>
                <a:xfrm>
                  <a:off x="432600" y="1694380"/>
                  <a:ext cx="3600720" cy="934200"/>
                </a:xfrm>
                <a:prstGeom prst="rect">
                  <a:avLst/>
                </a:prstGeom>
              </p:spPr>
            </p:pic>
          </mc:Fallback>
        </mc:AlternateContent>
      </p:grpSp>
      <p:grpSp>
        <p:nvGrpSpPr>
          <p:cNvPr id="184" name="Group 183">
            <a:extLst>
              <a:ext uri="{FF2B5EF4-FFF2-40B4-BE49-F238E27FC236}">
                <a16:creationId xmlns:a16="http://schemas.microsoft.com/office/drawing/2014/main" id="{53F7DC28-9B76-4D02-063A-739BE3C3BC99}"/>
              </a:ext>
            </a:extLst>
          </p:cNvPr>
          <p:cNvGrpSpPr/>
          <p:nvPr/>
        </p:nvGrpSpPr>
        <p:grpSpPr>
          <a:xfrm>
            <a:off x="7244520" y="673780"/>
            <a:ext cx="2437200" cy="2396160"/>
            <a:chOff x="7244520" y="673780"/>
            <a:chExt cx="2437200" cy="2396160"/>
          </a:xfrm>
        </p:grpSpPr>
        <mc:AlternateContent xmlns:mc="http://schemas.openxmlformats.org/markup-compatibility/2006">
          <mc:Choice xmlns:p14="http://schemas.microsoft.com/office/powerpoint/2010/main" xmlns:aink="http://schemas.microsoft.com/office/drawing/2016/ink" Requires="p14 aink">
            <p:contentPart p14:bwMode="auto" r:id="rId185">
              <p14:nvContentPartPr>
                <p14:cNvPr id="85" name="Ink 84">
                  <a:extLst>
                    <a:ext uri="{FF2B5EF4-FFF2-40B4-BE49-F238E27FC236}">
                      <a16:creationId xmlns:a16="http://schemas.microsoft.com/office/drawing/2014/main" id="{72E7E874-55FF-1D97-CA4D-FE7666B4DC79}"/>
                    </a:ext>
                  </a:extLst>
                </p14:cNvPr>
                <p14:cNvContentPartPr/>
                <p14:nvPr/>
              </p14:nvContentPartPr>
              <p14:xfrm>
                <a:off x="7825560" y="742180"/>
                <a:ext cx="190800" cy="31680"/>
              </p14:xfrm>
            </p:contentPart>
          </mc:Choice>
          <mc:Fallback>
            <p:pic>
              <p:nvPicPr>
                <p:cNvPr id="85" name="Ink 84">
                  <a:extLst>
                    <a:ext uri="{FF2B5EF4-FFF2-40B4-BE49-F238E27FC236}">
                      <a16:creationId xmlns:a16="http://schemas.microsoft.com/office/drawing/2014/main" id="{72E7E874-55FF-1D97-CA4D-FE7666B4DC79}"/>
                    </a:ext>
                  </a:extLst>
                </p:cNvPr>
                <p:cNvPicPr/>
                <p:nvPr/>
              </p:nvPicPr>
              <p:blipFill>
                <a:blip r:embed="rId186"/>
                <a:stretch>
                  <a:fillRect/>
                </a:stretch>
              </p:blipFill>
              <p:spPr>
                <a:xfrm>
                  <a:off x="7794240" y="710860"/>
                  <a:ext cx="253440" cy="943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87">
              <p14:nvContentPartPr>
                <p14:cNvPr id="86" name="Ink 85">
                  <a:extLst>
                    <a:ext uri="{FF2B5EF4-FFF2-40B4-BE49-F238E27FC236}">
                      <a16:creationId xmlns:a16="http://schemas.microsoft.com/office/drawing/2014/main" id="{9540E3A1-123F-8F13-7FD4-1C430E39825A}"/>
                    </a:ext>
                  </a:extLst>
                </p14:cNvPr>
                <p14:cNvContentPartPr/>
                <p14:nvPr/>
              </p14:nvContentPartPr>
              <p14:xfrm>
                <a:off x="7539000" y="743260"/>
                <a:ext cx="248760" cy="100080"/>
              </p14:xfrm>
            </p:contentPart>
          </mc:Choice>
          <mc:Fallback>
            <p:pic>
              <p:nvPicPr>
                <p:cNvPr id="86" name="Ink 85">
                  <a:extLst>
                    <a:ext uri="{FF2B5EF4-FFF2-40B4-BE49-F238E27FC236}">
                      <a16:creationId xmlns:a16="http://schemas.microsoft.com/office/drawing/2014/main" id="{9540E3A1-123F-8F13-7FD4-1C430E39825A}"/>
                    </a:ext>
                  </a:extLst>
                </p:cNvPr>
                <p:cNvPicPr/>
                <p:nvPr/>
              </p:nvPicPr>
              <p:blipFill>
                <a:blip r:embed="rId188"/>
                <a:stretch>
                  <a:fillRect/>
                </a:stretch>
              </p:blipFill>
              <p:spPr>
                <a:xfrm>
                  <a:off x="7507680" y="711940"/>
                  <a:ext cx="311400" cy="162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89">
              <p14:nvContentPartPr>
                <p14:cNvPr id="87" name="Ink 86">
                  <a:extLst>
                    <a:ext uri="{FF2B5EF4-FFF2-40B4-BE49-F238E27FC236}">
                      <a16:creationId xmlns:a16="http://schemas.microsoft.com/office/drawing/2014/main" id="{843B222F-F58F-7D8D-F2F1-AC03B3903FDE}"/>
                    </a:ext>
                  </a:extLst>
                </p14:cNvPr>
                <p14:cNvContentPartPr/>
                <p14:nvPr/>
              </p14:nvContentPartPr>
              <p14:xfrm>
                <a:off x="7536840" y="673780"/>
                <a:ext cx="744840" cy="656640"/>
              </p14:xfrm>
            </p:contentPart>
          </mc:Choice>
          <mc:Fallback>
            <p:pic>
              <p:nvPicPr>
                <p:cNvPr id="87" name="Ink 86">
                  <a:extLst>
                    <a:ext uri="{FF2B5EF4-FFF2-40B4-BE49-F238E27FC236}">
                      <a16:creationId xmlns:a16="http://schemas.microsoft.com/office/drawing/2014/main" id="{843B222F-F58F-7D8D-F2F1-AC03B3903FDE}"/>
                    </a:ext>
                  </a:extLst>
                </p:cNvPr>
                <p:cNvPicPr/>
                <p:nvPr/>
              </p:nvPicPr>
              <p:blipFill>
                <a:blip r:embed="rId190"/>
                <a:stretch>
                  <a:fillRect/>
                </a:stretch>
              </p:blipFill>
              <p:spPr>
                <a:xfrm>
                  <a:off x="7505520" y="642460"/>
                  <a:ext cx="807480" cy="7192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91">
              <p14:nvContentPartPr>
                <p14:cNvPr id="88" name="Ink 87">
                  <a:extLst>
                    <a:ext uri="{FF2B5EF4-FFF2-40B4-BE49-F238E27FC236}">
                      <a16:creationId xmlns:a16="http://schemas.microsoft.com/office/drawing/2014/main" id="{D5C61A57-AF76-AC75-7F4F-3D7074261697}"/>
                    </a:ext>
                  </a:extLst>
                </p14:cNvPr>
                <p14:cNvContentPartPr/>
                <p14:nvPr/>
              </p14:nvContentPartPr>
              <p14:xfrm>
                <a:off x="7530360" y="686380"/>
                <a:ext cx="704520" cy="623880"/>
              </p14:xfrm>
            </p:contentPart>
          </mc:Choice>
          <mc:Fallback>
            <p:pic>
              <p:nvPicPr>
                <p:cNvPr id="88" name="Ink 87">
                  <a:extLst>
                    <a:ext uri="{FF2B5EF4-FFF2-40B4-BE49-F238E27FC236}">
                      <a16:creationId xmlns:a16="http://schemas.microsoft.com/office/drawing/2014/main" id="{D5C61A57-AF76-AC75-7F4F-3D7074261697}"/>
                    </a:ext>
                  </a:extLst>
                </p:cNvPr>
                <p:cNvPicPr/>
                <p:nvPr/>
              </p:nvPicPr>
              <p:blipFill>
                <a:blip r:embed="rId192"/>
                <a:stretch>
                  <a:fillRect/>
                </a:stretch>
              </p:blipFill>
              <p:spPr>
                <a:xfrm>
                  <a:off x="7499040" y="655060"/>
                  <a:ext cx="767160" cy="686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93">
              <p14:nvContentPartPr>
                <p14:cNvPr id="91" name="Ink 90">
                  <a:extLst>
                    <a:ext uri="{FF2B5EF4-FFF2-40B4-BE49-F238E27FC236}">
                      <a16:creationId xmlns:a16="http://schemas.microsoft.com/office/drawing/2014/main" id="{4C854ED3-5AEE-E3BF-1F10-3B59F99381B6}"/>
                    </a:ext>
                  </a:extLst>
                </p14:cNvPr>
                <p14:cNvContentPartPr/>
                <p14:nvPr/>
              </p14:nvContentPartPr>
              <p14:xfrm>
                <a:off x="7864080" y="1317820"/>
                <a:ext cx="65520" cy="19440"/>
              </p14:xfrm>
            </p:contentPart>
          </mc:Choice>
          <mc:Fallback>
            <p:pic>
              <p:nvPicPr>
                <p:cNvPr id="91" name="Ink 90">
                  <a:extLst>
                    <a:ext uri="{FF2B5EF4-FFF2-40B4-BE49-F238E27FC236}">
                      <a16:creationId xmlns:a16="http://schemas.microsoft.com/office/drawing/2014/main" id="{4C854ED3-5AEE-E3BF-1F10-3B59F99381B6}"/>
                    </a:ext>
                  </a:extLst>
                </p:cNvPr>
                <p:cNvPicPr/>
                <p:nvPr/>
              </p:nvPicPr>
              <p:blipFill>
                <a:blip r:embed="rId194"/>
                <a:stretch>
                  <a:fillRect/>
                </a:stretch>
              </p:blipFill>
              <p:spPr>
                <a:xfrm>
                  <a:off x="7832760" y="1286500"/>
                  <a:ext cx="128160" cy="82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95">
              <p14:nvContentPartPr>
                <p14:cNvPr id="92" name="Ink 91">
                  <a:extLst>
                    <a:ext uri="{FF2B5EF4-FFF2-40B4-BE49-F238E27FC236}">
                      <a16:creationId xmlns:a16="http://schemas.microsoft.com/office/drawing/2014/main" id="{26C67270-8C04-1B6D-541D-800F17D8F2D7}"/>
                    </a:ext>
                  </a:extLst>
                </p14:cNvPr>
                <p14:cNvContentPartPr/>
                <p14:nvPr/>
              </p14:nvContentPartPr>
              <p14:xfrm>
                <a:off x="7252080" y="1310620"/>
                <a:ext cx="798480" cy="605160"/>
              </p14:xfrm>
            </p:contentPart>
          </mc:Choice>
          <mc:Fallback>
            <p:pic>
              <p:nvPicPr>
                <p:cNvPr id="92" name="Ink 91">
                  <a:extLst>
                    <a:ext uri="{FF2B5EF4-FFF2-40B4-BE49-F238E27FC236}">
                      <a16:creationId xmlns:a16="http://schemas.microsoft.com/office/drawing/2014/main" id="{26C67270-8C04-1B6D-541D-800F17D8F2D7}"/>
                    </a:ext>
                  </a:extLst>
                </p:cNvPr>
                <p:cNvPicPr/>
                <p:nvPr/>
              </p:nvPicPr>
              <p:blipFill>
                <a:blip r:embed="rId196"/>
                <a:stretch>
                  <a:fillRect/>
                </a:stretch>
              </p:blipFill>
              <p:spPr>
                <a:xfrm>
                  <a:off x="7220760" y="1279300"/>
                  <a:ext cx="861120" cy="667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97">
              <p14:nvContentPartPr>
                <p14:cNvPr id="93" name="Ink 92">
                  <a:extLst>
                    <a:ext uri="{FF2B5EF4-FFF2-40B4-BE49-F238E27FC236}">
                      <a16:creationId xmlns:a16="http://schemas.microsoft.com/office/drawing/2014/main" id="{F7ACFFAE-D557-2113-2278-F66DF2BABB02}"/>
                    </a:ext>
                  </a:extLst>
                </p14:cNvPr>
                <p14:cNvContentPartPr/>
                <p14:nvPr/>
              </p14:nvContentPartPr>
              <p14:xfrm>
                <a:off x="7244520" y="1295140"/>
                <a:ext cx="814320" cy="642960"/>
              </p14:xfrm>
            </p:contentPart>
          </mc:Choice>
          <mc:Fallback>
            <p:pic>
              <p:nvPicPr>
                <p:cNvPr id="93" name="Ink 92">
                  <a:extLst>
                    <a:ext uri="{FF2B5EF4-FFF2-40B4-BE49-F238E27FC236}">
                      <a16:creationId xmlns:a16="http://schemas.microsoft.com/office/drawing/2014/main" id="{F7ACFFAE-D557-2113-2278-F66DF2BABB02}"/>
                    </a:ext>
                  </a:extLst>
                </p:cNvPr>
                <p:cNvPicPr/>
                <p:nvPr/>
              </p:nvPicPr>
              <p:blipFill>
                <a:blip r:embed="rId198"/>
                <a:stretch>
                  <a:fillRect/>
                </a:stretch>
              </p:blipFill>
              <p:spPr>
                <a:xfrm>
                  <a:off x="7213200" y="1263820"/>
                  <a:ext cx="876960" cy="705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99">
              <p14:nvContentPartPr>
                <p14:cNvPr id="114" name="Ink 113">
                  <a:extLst>
                    <a:ext uri="{FF2B5EF4-FFF2-40B4-BE49-F238E27FC236}">
                      <a16:creationId xmlns:a16="http://schemas.microsoft.com/office/drawing/2014/main" id="{A555CCA6-60A8-626A-280A-753B8900F59B}"/>
                    </a:ext>
                  </a:extLst>
                </p14:cNvPr>
                <p14:cNvContentPartPr/>
                <p14:nvPr/>
              </p14:nvContentPartPr>
              <p14:xfrm>
                <a:off x="9215160" y="1969420"/>
                <a:ext cx="1800" cy="2520"/>
              </p14:xfrm>
            </p:contentPart>
          </mc:Choice>
          <mc:Fallback>
            <p:pic>
              <p:nvPicPr>
                <p:cNvPr id="114" name="Ink 113">
                  <a:extLst>
                    <a:ext uri="{FF2B5EF4-FFF2-40B4-BE49-F238E27FC236}">
                      <a16:creationId xmlns:a16="http://schemas.microsoft.com/office/drawing/2014/main" id="{A555CCA6-60A8-626A-280A-753B8900F59B}"/>
                    </a:ext>
                  </a:extLst>
                </p:cNvPr>
                <p:cNvPicPr/>
                <p:nvPr/>
              </p:nvPicPr>
              <p:blipFill>
                <a:blip r:embed="rId200"/>
                <a:stretch>
                  <a:fillRect/>
                </a:stretch>
              </p:blipFill>
              <p:spPr>
                <a:xfrm>
                  <a:off x="9183840" y="1938100"/>
                  <a:ext cx="64440" cy="65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01">
              <p14:nvContentPartPr>
                <p14:cNvPr id="115" name="Ink 114">
                  <a:extLst>
                    <a:ext uri="{FF2B5EF4-FFF2-40B4-BE49-F238E27FC236}">
                      <a16:creationId xmlns:a16="http://schemas.microsoft.com/office/drawing/2014/main" id="{220D4475-16C0-F732-F01E-C8294DECFA4C}"/>
                    </a:ext>
                  </a:extLst>
                </p14:cNvPr>
                <p14:cNvContentPartPr/>
                <p14:nvPr/>
              </p14:nvContentPartPr>
              <p14:xfrm>
                <a:off x="9026160" y="1930180"/>
                <a:ext cx="84600" cy="6120"/>
              </p14:xfrm>
            </p:contentPart>
          </mc:Choice>
          <mc:Fallback>
            <p:pic>
              <p:nvPicPr>
                <p:cNvPr id="115" name="Ink 114">
                  <a:extLst>
                    <a:ext uri="{FF2B5EF4-FFF2-40B4-BE49-F238E27FC236}">
                      <a16:creationId xmlns:a16="http://schemas.microsoft.com/office/drawing/2014/main" id="{220D4475-16C0-F732-F01E-C8294DECFA4C}"/>
                    </a:ext>
                  </a:extLst>
                </p:cNvPr>
                <p:cNvPicPr/>
                <p:nvPr/>
              </p:nvPicPr>
              <p:blipFill>
                <a:blip r:embed="rId202"/>
                <a:stretch>
                  <a:fillRect/>
                </a:stretch>
              </p:blipFill>
              <p:spPr>
                <a:xfrm>
                  <a:off x="8994840" y="1898860"/>
                  <a:ext cx="147240" cy="68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03">
              <p14:nvContentPartPr>
                <p14:cNvPr id="116" name="Ink 115">
                  <a:extLst>
                    <a:ext uri="{FF2B5EF4-FFF2-40B4-BE49-F238E27FC236}">
                      <a16:creationId xmlns:a16="http://schemas.microsoft.com/office/drawing/2014/main" id="{FEFCF939-1A83-9A59-760B-E82697A7E09B}"/>
                    </a:ext>
                  </a:extLst>
                </p14:cNvPr>
                <p14:cNvContentPartPr/>
                <p14:nvPr/>
              </p14:nvContentPartPr>
              <p14:xfrm>
                <a:off x="8305800" y="1864300"/>
                <a:ext cx="1097280" cy="522360"/>
              </p14:xfrm>
            </p:contentPart>
          </mc:Choice>
          <mc:Fallback>
            <p:pic>
              <p:nvPicPr>
                <p:cNvPr id="116" name="Ink 115">
                  <a:extLst>
                    <a:ext uri="{FF2B5EF4-FFF2-40B4-BE49-F238E27FC236}">
                      <a16:creationId xmlns:a16="http://schemas.microsoft.com/office/drawing/2014/main" id="{FEFCF939-1A83-9A59-760B-E82697A7E09B}"/>
                    </a:ext>
                  </a:extLst>
                </p:cNvPr>
                <p:cNvPicPr/>
                <p:nvPr/>
              </p:nvPicPr>
              <p:blipFill>
                <a:blip r:embed="rId204"/>
                <a:stretch>
                  <a:fillRect/>
                </a:stretch>
              </p:blipFill>
              <p:spPr>
                <a:xfrm>
                  <a:off x="8274480" y="1832980"/>
                  <a:ext cx="1159920" cy="585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05">
              <p14:nvContentPartPr>
                <p14:cNvPr id="117" name="Ink 116">
                  <a:extLst>
                    <a:ext uri="{FF2B5EF4-FFF2-40B4-BE49-F238E27FC236}">
                      <a16:creationId xmlns:a16="http://schemas.microsoft.com/office/drawing/2014/main" id="{AE35F1C8-77F6-18B6-7A1F-C36979968FEE}"/>
                    </a:ext>
                  </a:extLst>
                </p14:cNvPr>
                <p14:cNvContentPartPr/>
                <p14:nvPr/>
              </p14:nvContentPartPr>
              <p14:xfrm>
                <a:off x="8223360" y="1776460"/>
                <a:ext cx="1256040" cy="684360"/>
              </p14:xfrm>
            </p:contentPart>
          </mc:Choice>
          <mc:Fallback>
            <p:pic>
              <p:nvPicPr>
                <p:cNvPr id="117" name="Ink 116">
                  <a:extLst>
                    <a:ext uri="{FF2B5EF4-FFF2-40B4-BE49-F238E27FC236}">
                      <a16:creationId xmlns:a16="http://schemas.microsoft.com/office/drawing/2014/main" id="{AE35F1C8-77F6-18B6-7A1F-C36979968FEE}"/>
                    </a:ext>
                  </a:extLst>
                </p:cNvPr>
                <p:cNvPicPr/>
                <p:nvPr/>
              </p:nvPicPr>
              <p:blipFill>
                <a:blip r:embed="rId206"/>
                <a:stretch>
                  <a:fillRect/>
                </a:stretch>
              </p:blipFill>
              <p:spPr>
                <a:xfrm>
                  <a:off x="8192040" y="1745140"/>
                  <a:ext cx="1318680" cy="747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07">
              <p14:nvContentPartPr>
                <p14:cNvPr id="183" name="Ink 182">
                  <a:extLst>
                    <a:ext uri="{FF2B5EF4-FFF2-40B4-BE49-F238E27FC236}">
                      <a16:creationId xmlns:a16="http://schemas.microsoft.com/office/drawing/2014/main" id="{AD0129A9-3429-ABEB-6269-432BD509EFAB}"/>
                    </a:ext>
                  </a:extLst>
                </p14:cNvPr>
                <p14:cNvContentPartPr/>
                <p14:nvPr/>
              </p14:nvContentPartPr>
              <p14:xfrm>
                <a:off x="7428120" y="2373340"/>
                <a:ext cx="2253600" cy="696600"/>
              </p14:xfrm>
            </p:contentPart>
          </mc:Choice>
          <mc:Fallback>
            <p:pic>
              <p:nvPicPr>
                <p:cNvPr id="183" name="Ink 182">
                  <a:extLst>
                    <a:ext uri="{FF2B5EF4-FFF2-40B4-BE49-F238E27FC236}">
                      <a16:creationId xmlns:a16="http://schemas.microsoft.com/office/drawing/2014/main" id="{AD0129A9-3429-ABEB-6269-432BD509EFAB}"/>
                    </a:ext>
                  </a:extLst>
                </p:cNvPr>
                <p:cNvPicPr/>
                <p:nvPr/>
              </p:nvPicPr>
              <p:blipFill>
                <a:blip r:embed="rId208"/>
                <a:stretch>
                  <a:fillRect/>
                </a:stretch>
              </p:blipFill>
              <p:spPr>
                <a:xfrm>
                  <a:off x="7396800" y="2342020"/>
                  <a:ext cx="2316240" cy="759240"/>
                </a:xfrm>
                <a:prstGeom prst="rect">
                  <a:avLst/>
                </a:prstGeom>
              </p:spPr>
            </p:pic>
          </mc:Fallback>
        </mc:AlternateContent>
      </p:grpSp>
      <p:grpSp>
        <p:nvGrpSpPr>
          <p:cNvPr id="187" name="Group 186">
            <a:extLst>
              <a:ext uri="{FF2B5EF4-FFF2-40B4-BE49-F238E27FC236}">
                <a16:creationId xmlns:a16="http://schemas.microsoft.com/office/drawing/2014/main" id="{E60CDD0B-A3A6-F276-079D-992998A5DD23}"/>
              </a:ext>
            </a:extLst>
          </p:cNvPr>
          <p:cNvGrpSpPr/>
          <p:nvPr/>
        </p:nvGrpSpPr>
        <p:grpSpPr>
          <a:xfrm>
            <a:off x="3392520" y="2346340"/>
            <a:ext cx="1284480" cy="660240"/>
            <a:chOff x="3392520" y="2346340"/>
            <a:chExt cx="1284480" cy="660240"/>
          </a:xfrm>
        </p:grpSpPr>
        <mc:AlternateContent xmlns:mc="http://schemas.openxmlformats.org/markup-compatibility/2006">
          <mc:Choice xmlns:p14="http://schemas.microsoft.com/office/powerpoint/2010/main" Requires="p14">
            <p:contentPart p14:bwMode="auto" r:id="rId209">
              <p14:nvContentPartPr>
                <p14:cNvPr id="185" name="Ink 184">
                  <a:extLst>
                    <a:ext uri="{FF2B5EF4-FFF2-40B4-BE49-F238E27FC236}">
                      <a16:creationId xmlns:a16="http://schemas.microsoft.com/office/drawing/2014/main" id="{888E5C4C-F0A3-443D-A974-54B9DBAD89A6}"/>
                    </a:ext>
                  </a:extLst>
                </p14:cNvPr>
                <p14:cNvContentPartPr/>
                <p14:nvPr/>
              </p14:nvContentPartPr>
              <p14:xfrm>
                <a:off x="4054920" y="2540020"/>
                <a:ext cx="7200" cy="1800"/>
              </p14:xfrm>
            </p:contentPart>
          </mc:Choice>
          <mc:Fallback>
            <p:pic>
              <p:nvPicPr>
                <p:cNvPr id="185" name="Ink 184">
                  <a:extLst>
                    <a:ext uri="{FF2B5EF4-FFF2-40B4-BE49-F238E27FC236}">
                      <a16:creationId xmlns:a16="http://schemas.microsoft.com/office/drawing/2014/main" id="{888E5C4C-F0A3-443D-A974-54B9DBAD89A6}"/>
                    </a:ext>
                  </a:extLst>
                </p:cNvPr>
                <p:cNvPicPr/>
                <p:nvPr/>
              </p:nvPicPr>
              <p:blipFill>
                <a:blip r:embed="rId210"/>
                <a:stretch>
                  <a:fillRect/>
                </a:stretch>
              </p:blipFill>
              <p:spPr>
                <a:xfrm>
                  <a:off x="4037280" y="2522020"/>
                  <a:ext cx="428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86" name="Ink 185">
                  <a:extLst>
                    <a:ext uri="{FF2B5EF4-FFF2-40B4-BE49-F238E27FC236}">
                      <a16:creationId xmlns:a16="http://schemas.microsoft.com/office/drawing/2014/main" id="{7F1B5B22-F845-8315-8B26-6266D8E80BBC}"/>
                    </a:ext>
                  </a:extLst>
                </p14:cNvPr>
                <p14:cNvContentPartPr/>
                <p14:nvPr/>
              </p14:nvContentPartPr>
              <p14:xfrm>
                <a:off x="3392520" y="2346340"/>
                <a:ext cx="1284480" cy="660240"/>
              </p14:xfrm>
            </p:contentPart>
          </mc:Choice>
          <mc:Fallback>
            <p:pic>
              <p:nvPicPr>
                <p:cNvPr id="186" name="Ink 185">
                  <a:extLst>
                    <a:ext uri="{FF2B5EF4-FFF2-40B4-BE49-F238E27FC236}">
                      <a16:creationId xmlns:a16="http://schemas.microsoft.com/office/drawing/2014/main" id="{7F1B5B22-F845-8315-8B26-6266D8E80BBC}"/>
                    </a:ext>
                  </a:extLst>
                </p:cNvPr>
                <p:cNvPicPr/>
                <p:nvPr/>
              </p:nvPicPr>
              <p:blipFill>
                <a:blip r:embed="rId212"/>
                <a:stretch>
                  <a:fillRect/>
                </a:stretch>
              </p:blipFill>
              <p:spPr>
                <a:xfrm>
                  <a:off x="3374880" y="2328340"/>
                  <a:ext cx="1320120" cy="695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3">
            <p14:nvContentPartPr>
              <p14:cNvPr id="188" name="Ink 187">
                <a:extLst>
                  <a:ext uri="{FF2B5EF4-FFF2-40B4-BE49-F238E27FC236}">
                    <a16:creationId xmlns:a16="http://schemas.microsoft.com/office/drawing/2014/main" id="{5B330314-224B-44B6-92A5-5A8FF6092AA3}"/>
                  </a:ext>
                </a:extLst>
              </p14:cNvPr>
              <p14:cNvContentPartPr/>
              <p14:nvPr/>
            </p14:nvContentPartPr>
            <p14:xfrm>
              <a:off x="1697280" y="2398540"/>
              <a:ext cx="895680" cy="641880"/>
            </p14:xfrm>
          </p:contentPart>
        </mc:Choice>
        <mc:Fallback>
          <p:pic>
            <p:nvPicPr>
              <p:cNvPr id="188" name="Ink 187">
                <a:extLst>
                  <a:ext uri="{FF2B5EF4-FFF2-40B4-BE49-F238E27FC236}">
                    <a16:creationId xmlns:a16="http://schemas.microsoft.com/office/drawing/2014/main" id="{5B330314-224B-44B6-92A5-5A8FF6092AA3}"/>
                  </a:ext>
                </a:extLst>
              </p:cNvPr>
              <p:cNvPicPr/>
              <p:nvPr/>
            </p:nvPicPr>
            <p:blipFill>
              <a:blip r:embed="rId214"/>
              <a:stretch>
                <a:fillRect/>
              </a:stretch>
            </p:blipFill>
            <p:spPr>
              <a:xfrm>
                <a:off x="1679640" y="2380540"/>
                <a:ext cx="931320" cy="677520"/>
              </a:xfrm>
              <a:prstGeom prst="rect">
                <a:avLst/>
              </a:prstGeom>
            </p:spPr>
          </p:pic>
        </mc:Fallback>
      </mc:AlternateContent>
      <p:grpSp>
        <p:nvGrpSpPr>
          <p:cNvPr id="194" name="Group 193">
            <a:extLst>
              <a:ext uri="{FF2B5EF4-FFF2-40B4-BE49-F238E27FC236}">
                <a16:creationId xmlns:a16="http://schemas.microsoft.com/office/drawing/2014/main" id="{4C5CF204-067D-E505-F898-9667D4F5F687}"/>
              </a:ext>
            </a:extLst>
          </p:cNvPr>
          <p:cNvGrpSpPr/>
          <p:nvPr/>
        </p:nvGrpSpPr>
        <p:grpSpPr>
          <a:xfrm>
            <a:off x="2557680" y="2871580"/>
            <a:ext cx="908640" cy="709560"/>
            <a:chOff x="2557680" y="2871580"/>
            <a:chExt cx="908640" cy="709560"/>
          </a:xfrm>
        </p:grpSpPr>
        <mc:AlternateContent xmlns:mc="http://schemas.openxmlformats.org/markup-compatibility/2006">
          <mc:Choice xmlns:p14="http://schemas.microsoft.com/office/powerpoint/2010/main" Requires="p14">
            <p:contentPart p14:bwMode="auto" r:id="rId215">
              <p14:nvContentPartPr>
                <p14:cNvPr id="189" name="Ink 188">
                  <a:extLst>
                    <a:ext uri="{FF2B5EF4-FFF2-40B4-BE49-F238E27FC236}">
                      <a16:creationId xmlns:a16="http://schemas.microsoft.com/office/drawing/2014/main" id="{7F4A0689-1BE3-AC07-162E-3190141B1B51}"/>
                    </a:ext>
                  </a:extLst>
                </p14:cNvPr>
                <p14:cNvContentPartPr/>
                <p14:nvPr/>
              </p14:nvContentPartPr>
              <p14:xfrm>
                <a:off x="2625360" y="3492220"/>
                <a:ext cx="5040" cy="360"/>
              </p14:xfrm>
            </p:contentPart>
          </mc:Choice>
          <mc:Fallback>
            <p:pic>
              <p:nvPicPr>
                <p:cNvPr id="189" name="Ink 188">
                  <a:extLst>
                    <a:ext uri="{FF2B5EF4-FFF2-40B4-BE49-F238E27FC236}">
                      <a16:creationId xmlns:a16="http://schemas.microsoft.com/office/drawing/2014/main" id="{7F4A0689-1BE3-AC07-162E-3190141B1B51}"/>
                    </a:ext>
                  </a:extLst>
                </p:cNvPr>
                <p:cNvPicPr/>
                <p:nvPr/>
              </p:nvPicPr>
              <p:blipFill>
                <a:blip r:embed="rId216"/>
                <a:stretch>
                  <a:fillRect/>
                </a:stretch>
              </p:blipFill>
              <p:spPr>
                <a:xfrm>
                  <a:off x="2607720" y="3474220"/>
                  <a:ext cx="406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90" name="Ink 189">
                  <a:extLst>
                    <a:ext uri="{FF2B5EF4-FFF2-40B4-BE49-F238E27FC236}">
                      <a16:creationId xmlns:a16="http://schemas.microsoft.com/office/drawing/2014/main" id="{A5CBA67B-DB4E-52E8-B7E5-1A87C02AF19C}"/>
                    </a:ext>
                  </a:extLst>
                </p14:cNvPr>
                <p14:cNvContentPartPr/>
                <p14:nvPr/>
              </p14:nvContentPartPr>
              <p14:xfrm>
                <a:off x="2654880" y="3498700"/>
                <a:ext cx="210600" cy="37800"/>
              </p14:xfrm>
            </p:contentPart>
          </mc:Choice>
          <mc:Fallback>
            <p:pic>
              <p:nvPicPr>
                <p:cNvPr id="190" name="Ink 189">
                  <a:extLst>
                    <a:ext uri="{FF2B5EF4-FFF2-40B4-BE49-F238E27FC236}">
                      <a16:creationId xmlns:a16="http://schemas.microsoft.com/office/drawing/2014/main" id="{A5CBA67B-DB4E-52E8-B7E5-1A87C02AF19C}"/>
                    </a:ext>
                  </a:extLst>
                </p:cNvPr>
                <p:cNvPicPr/>
                <p:nvPr/>
              </p:nvPicPr>
              <p:blipFill>
                <a:blip r:embed="rId218"/>
                <a:stretch>
                  <a:fillRect/>
                </a:stretch>
              </p:blipFill>
              <p:spPr>
                <a:xfrm>
                  <a:off x="2636880" y="3481060"/>
                  <a:ext cx="2462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91" name="Ink 190">
                  <a:extLst>
                    <a:ext uri="{FF2B5EF4-FFF2-40B4-BE49-F238E27FC236}">
                      <a16:creationId xmlns:a16="http://schemas.microsoft.com/office/drawing/2014/main" id="{1BA776DC-F0A3-2AAB-433E-5D99131A79AC}"/>
                    </a:ext>
                  </a:extLst>
                </p14:cNvPr>
                <p14:cNvContentPartPr/>
                <p14:nvPr/>
              </p14:nvContentPartPr>
              <p14:xfrm>
                <a:off x="2909760" y="3492580"/>
                <a:ext cx="240120" cy="38880"/>
              </p14:xfrm>
            </p:contentPart>
          </mc:Choice>
          <mc:Fallback>
            <p:pic>
              <p:nvPicPr>
                <p:cNvPr id="191" name="Ink 190">
                  <a:extLst>
                    <a:ext uri="{FF2B5EF4-FFF2-40B4-BE49-F238E27FC236}">
                      <a16:creationId xmlns:a16="http://schemas.microsoft.com/office/drawing/2014/main" id="{1BA776DC-F0A3-2AAB-433E-5D99131A79AC}"/>
                    </a:ext>
                  </a:extLst>
                </p:cNvPr>
                <p:cNvPicPr/>
                <p:nvPr/>
              </p:nvPicPr>
              <p:blipFill>
                <a:blip r:embed="rId220"/>
                <a:stretch>
                  <a:fillRect/>
                </a:stretch>
              </p:blipFill>
              <p:spPr>
                <a:xfrm>
                  <a:off x="2892120" y="3474940"/>
                  <a:ext cx="2757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93" name="Ink 192">
                  <a:extLst>
                    <a:ext uri="{FF2B5EF4-FFF2-40B4-BE49-F238E27FC236}">
                      <a16:creationId xmlns:a16="http://schemas.microsoft.com/office/drawing/2014/main" id="{4A0883BC-183A-15C6-9E33-9190C87B9B16}"/>
                    </a:ext>
                  </a:extLst>
                </p14:cNvPr>
                <p14:cNvContentPartPr/>
                <p14:nvPr/>
              </p14:nvContentPartPr>
              <p14:xfrm>
                <a:off x="2557680" y="2871580"/>
                <a:ext cx="908640" cy="709560"/>
              </p14:xfrm>
            </p:contentPart>
          </mc:Choice>
          <mc:Fallback>
            <p:pic>
              <p:nvPicPr>
                <p:cNvPr id="193" name="Ink 192">
                  <a:extLst>
                    <a:ext uri="{FF2B5EF4-FFF2-40B4-BE49-F238E27FC236}">
                      <a16:creationId xmlns:a16="http://schemas.microsoft.com/office/drawing/2014/main" id="{4A0883BC-183A-15C6-9E33-9190C87B9B16}"/>
                    </a:ext>
                  </a:extLst>
                </p:cNvPr>
                <p:cNvPicPr/>
                <p:nvPr/>
              </p:nvPicPr>
              <p:blipFill>
                <a:blip r:embed="rId222"/>
                <a:stretch>
                  <a:fillRect/>
                </a:stretch>
              </p:blipFill>
              <p:spPr>
                <a:xfrm>
                  <a:off x="2539680" y="2853580"/>
                  <a:ext cx="944280" cy="745200"/>
                </a:xfrm>
                <a:prstGeom prst="rect">
                  <a:avLst/>
                </a:prstGeom>
              </p:spPr>
            </p:pic>
          </mc:Fallback>
        </mc:AlternateContent>
      </p:grpSp>
      <p:grpSp>
        <p:nvGrpSpPr>
          <p:cNvPr id="198" name="Group 197">
            <a:extLst>
              <a:ext uri="{FF2B5EF4-FFF2-40B4-BE49-F238E27FC236}">
                <a16:creationId xmlns:a16="http://schemas.microsoft.com/office/drawing/2014/main" id="{C4953A79-92B4-C8F1-0693-B80C65DB4DB5}"/>
              </a:ext>
            </a:extLst>
          </p:cNvPr>
          <p:cNvGrpSpPr/>
          <p:nvPr/>
        </p:nvGrpSpPr>
        <p:grpSpPr>
          <a:xfrm>
            <a:off x="7635120" y="3462700"/>
            <a:ext cx="851760" cy="613800"/>
            <a:chOff x="7635120" y="3462700"/>
            <a:chExt cx="851760" cy="613800"/>
          </a:xfrm>
        </p:grpSpPr>
        <mc:AlternateContent xmlns:mc="http://schemas.openxmlformats.org/markup-compatibility/2006">
          <mc:Choice xmlns:p14="http://schemas.microsoft.com/office/powerpoint/2010/main" Requires="p14">
            <p:contentPart p14:bwMode="auto" r:id="rId223">
              <p14:nvContentPartPr>
                <p14:cNvPr id="195" name="Ink 194">
                  <a:extLst>
                    <a:ext uri="{FF2B5EF4-FFF2-40B4-BE49-F238E27FC236}">
                      <a16:creationId xmlns:a16="http://schemas.microsoft.com/office/drawing/2014/main" id="{CFACF7AE-4028-1E09-43A4-87C31AF2D6BF}"/>
                    </a:ext>
                  </a:extLst>
                </p14:cNvPr>
                <p14:cNvContentPartPr/>
                <p14:nvPr/>
              </p14:nvContentPartPr>
              <p14:xfrm>
                <a:off x="7635120" y="3964180"/>
                <a:ext cx="38520" cy="17640"/>
              </p14:xfrm>
            </p:contentPart>
          </mc:Choice>
          <mc:Fallback>
            <p:pic>
              <p:nvPicPr>
                <p:cNvPr id="195" name="Ink 194">
                  <a:extLst>
                    <a:ext uri="{FF2B5EF4-FFF2-40B4-BE49-F238E27FC236}">
                      <a16:creationId xmlns:a16="http://schemas.microsoft.com/office/drawing/2014/main" id="{CFACF7AE-4028-1E09-43A4-87C31AF2D6BF}"/>
                    </a:ext>
                  </a:extLst>
                </p:cNvPr>
                <p:cNvPicPr/>
                <p:nvPr/>
              </p:nvPicPr>
              <p:blipFill>
                <a:blip r:embed="rId224"/>
                <a:stretch>
                  <a:fillRect/>
                </a:stretch>
              </p:blipFill>
              <p:spPr>
                <a:xfrm>
                  <a:off x="7617480" y="3946180"/>
                  <a:ext cx="741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96" name="Ink 195">
                  <a:extLst>
                    <a:ext uri="{FF2B5EF4-FFF2-40B4-BE49-F238E27FC236}">
                      <a16:creationId xmlns:a16="http://schemas.microsoft.com/office/drawing/2014/main" id="{E2084231-8BCB-ACE9-01B0-1E76FEB410EF}"/>
                    </a:ext>
                  </a:extLst>
                </p14:cNvPr>
                <p14:cNvContentPartPr/>
                <p14:nvPr/>
              </p14:nvContentPartPr>
              <p14:xfrm>
                <a:off x="7638720" y="4025020"/>
                <a:ext cx="97920" cy="37800"/>
              </p14:xfrm>
            </p:contentPart>
          </mc:Choice>
          <mc:Fallback>
            <p:pic>
              <p:nvPicPr>
                <p:cNvPr id="196" name="Ink 195">
                  <a:extLst>
                    <a:ext uri="{FF2B5EF4-FFF2-40B4-BE49-F238E27FC236}">
                      <a16:creationId xmlns:a16="http://schemas.microsoft.com/office/drawing/2014/main" id="{E2084231-8BCB-ACE9-01B0-1E76FEB410EF}"/>
                    </a:ext>
                  </a:extLst>
                </p:cNvPr>
                <p:cNvPicPr/>
                <p:nvPr/>
              </p:nvPicPr>
              <p:blipFill>
                <a:blip r:embed="rId226"/>
                <a:stretch>
                  <a:fillRect/>
                </a:stretch>
              </p:blipFill>
              <p:spPr>
                <a:xfrm>
                  <a:off x="7620720" y="4007020"/>
                  <a:ext cx="1335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97" name="Ink 196">
                  <a:extLst>
                    <a:ext uri="{FF2B5EF4-FFF2-40B4-BE49-F238E27FC236}">
                      <a16:creationId xmlns:a16="http://schemas.microsoft.com/office/drawing/2014/main" id="{AF12A7D0-3430-0EB1-B502-BB3B82E3B684}"/>
                    </a:ext>
                  </a:extLst>
                </p14:cNvPr>
                <p14:cNvContentPartPr/>
                <p14:nvPr/>
              </p14:nvContentPartPr>
              <p14:xfrm>
                <a:off x="7750320" y="3462700"/>
                <a:ext cx="736560" cy="613800"/>
              </p14:xfrm>
            </p:contentPart>
          </mc:Choice>
          <mc:Fallback>
            <p:pic>
              <p:nvPicPr>
                <p:cNvPr id="197" name="Ink 196">
                  <a:extLst>
                    <a:ext uri="{FF2B5EF4-FFF2-40B4-BE49-F238E27FC236}">
                      <a16:creationId xmlns:a16="http://schemas.microsoft.com/office/drawing/2014/main" id="{AF12A7D0-3430-0EB1-B502-BB3B82E3B684}"/>
                    </a:ext>
                  </a:extLst>
                </p:cNvPr>
                <p:cNvPicPr/>
                <p:nvPr/>
              </p:nvPicPr>
              <p:blipFill>
                <a:blip r:embed="rId228"/>
                <a:stretch>
                  <a:fillRect/>
                </a:stretch>
              </p:blipFill>
              <p:spPr>
                <a:xfrm>
                  <a:off x="7732680" y="3444700"/>
                  <a:ext cx="772200" cy="649440"/>
                </a:xfrm>
                <a:prstGeom prst="rect">
                  <a:avLst/>
                </a:prstGeom>
              </p:spPr>
            </p:pic>
          </mc:Fallback>
        </mc:AlternateContent>
      </p:grpSp>
      <p:grpSp>
        <p:nvGrpSpPr>
          <p:cNvPr id="202" name="Group 201">
            <a:extLst>
              <a:ext uri="{FF2B5EF4-FFF2-40B4-BE49-F238E27FC236}">
                <a16:creationId xmlns:a16="http://schemas.microsoft.com/office/drawing/2014/main" id="{16E5AD00-FD96-BAD1-ED43-2A4D224AE650}"/>
              </a:ext>
            </a:extLst>
          </p:cNvPr>
          <p:cNvGrpSpPr/>
          <p:nvPr/>
        </p:nvGrpSpPr>
        <p:grpSpPr>
          <a:xfrm>
            <a:off x="8395800" y="2404300"/>
            <a:ext cx="1100160" cy="505440"/>
            <a:chOff x="8395800" y="2404300"/>
            <a:chExt cx="1100160" cy="505440"/>
          </a:xfrm>
        </p:grpSpPr>
        <mc:AlternateContent xmlns:mc="http://schemas.openxmlformats.org/markup-compatibility/2006">
          <mc:Choice xmlns:p14="http://schemas.microsoft.com/office/powerpoint/2010/main" Requires="p14">
            <p:contentPart p14:bwMode="auto" r:id="rId229">
              <p14:nvContentPartPr>
                <p14:cNvPr id="199" name="Ink 198">
                  <a:extLst>
                    <a:ext uri="{FF2B5EF4-FFF2-40B4-BE49-F238E27FC236}">
                      <a16:creationId xmlns:a16="http://schemas.microsoft.com/office/drawing/2014/main" id="{D1A5406A-FFB5-0077-5D02-C3C2643807D7}"/>
                    </a:ext>
                  </a:extLst>
                </p14:cNvPr>
                <p14:cNvContentPartPr/>
                <p14:nvPr/>
              </p14:nvContentPartPr>
              <p14:xfrm>
                <a:off x="9166920" y="2480980"/>
                <a:ext cx="32400" cy="2520"/>
              </p14:xfrm>
            </p:contentPart>
          </mc:Choice>
          <mc:Fallback>
            <p:pic>
              <p:nvPicPr>
                <p:cNvPr id="199" name="Ink 198">
                  <a:extLst>
                    <a:ext uri="{FF2B5EF4-FFF2-40B4-BE49-F238E27FC236}">
                      <a16:creationId xmlns:a16="http://schemas.microsoft.com/office/drawing/2014/main" id="{D1A5406A-FFB5-0077-5D02-C3C2643807D7}"/>
                    </a:ext>
                  </a:extLst>
                </p:cNvPr>
                <p:cNvPicPr/>
                <p:nvPr/>
              </p:nvPicPr>
              <p:blipFill>
                <a:blip r:embed="rId230"/>
                <a:stretch>
                  <a:fillRect/>
                </a:stretch>
              </p:blipFill>
              <p:spPr>
                <a:xfrm>
                  <a:off x="9149280" y="2463340"/>
                  <a:ext cx="680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00" name="Ink 199">
                  <a:extLst>
                    <a:ext uri="{FF2B5EF4-FFF2-40B4-BE49-F238E27FC236}">
                      <a16:creationId xmlns:a16="http://schemas.microsoft.com/office/drawing/2014/main" id="{2366E8ED-B028-CC53-EBC1-E2CFC0146745}"/>
                    </a:ext>
                  </a:extLst>
                </p14:cNvPr>
                <p14:cNvContentPartPr/>
                <p14:nvPr/>
              </p14:nvContentPartPr>
              <p14:xfrm>
                <a:off x="8891880" y="2409340"/>
                <a:ext cx="229320" cy="54000"/>
              </p14:xfrm>
            </p:contentPart>
          </mc:Choice>
          <mc:Fallback>
            <p:pic>
              <p:nvPicPr>
                <p:cNvPr id="200" name="Ink 199">
                  <a:extLst>
                    <a:ext uri="{FF2B5EF4-FFF2-40B4-BE49-F238E27FC236}">
                      <a16:creationId xmlns:a16="http://schemas.microsoft.com/office/drawing/2014/main" id="{2366E8ED-B028-CC53-EBC1-E2CFC0146745}"/>
                    </a:ext>
                  </a:extLst>
                </p:cNvPr>
                <p:cNvPicPr/>
                <p:nvPr/>
              </p:nvPicPr>
              <p:blipFill>
                <a:blip r:embed="rId232"/>
                <a:stretch>
                  <a:fillRect/>
                </a:stretch>
              </p:blipFill>
              <p:spPr>
                <a:xfrm>
                  <a:off x="8873880" y="2391340"/>
                  <a:ext cx="2649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01" name="Ink 200">
                  <a:extLst>
                    <a:ext uri="{FF2B5EF4-FFF2-40B4-BE49-F238E27FC236}">
                      <a16:creationId xmlns:a16="http://schemas.microsoft.com/office/drawing/2014/main" id="{4849ED27-C534-CA32-6A86-8E72D4057977}"/>
                    </a:ext>
                  </a:extLst>
                </p14:cNvPr>
                <p14:cNvContentPartPr/>
                <p14:nvPr/>
              </p14:nvContentPartPr>
              <p14:xfrm>
                <a:off x="8395800" y="2404300"/>
                <a:ext cx="1100160" cy="505440"/>
              </p14:xfrm>
            </p:contentPart>
          </mc:Choice>
          <mc:Fallback>
            <p:pic>
              <p:nvPicPr>
                <p:cNvPr id="201" name="Ink 200">
                  <a:extLst>
                    <a:ext uri="{FF2B5EF4-FFF2-40B4-BE49-F238E27FC236}">
                      <a16:creationId xmlns:a16="http://schemas.microsoft.com/office/drawing/2014/main" id="{4849ED27-C534-CA32-6A86-8E72D4057977}"/>
                    </a:ext>
                  </a:extLst>
                </p:cNvPr>
                <p:cNvPicPr/>
                <p:nvPr/>
              </p:nvPicPr>
              <p:blipFill>
                <a:blip r:embed="rId234"/>
                <a:stretch>
                  <a:fillRect/>
                </a:stretch>
              </p:blipFill>
              <p:spPr>
                <a:xfrm>
                  <a:off x="8377800" y="2386300"/>
                  <a:ext cx="1135800" cy="541080"/>
                </a:xfrm>
                <a:prstGeom prst="rect">
                  <a:avLst/>
                </a:prstGeom>
              </p:spPr>
            </p:pic>
          </mc:Fallback>
        </mc:AlternateContent>
      </p:grpSp>
      <p:grpSp>
        <p:nvGrpSpPr>
          <p:cNvPr id="205" name="Group 204">
            <a:extLst>
              <a:ext uri="{FF2B5EF4-FFF2-40B4-BE49-F238E27FC236}">
                <a16:creationId xmlns:a16="http://schemas.microsoft.com/office/drawing/2014/main" id="{37A8400B-58C9-374B-99CA-64923BBDBA08}"/>
              </a:ext>
            </a:extLst>
          </p:cNvPr>
          <p:cNvGrpSpPr/>
          <p:nvPr/>
        </p:nvGrpSpPr>
        <p:grpSpPr>
          <a:xfrm>
            <a:off x="4625880" y="2322940"/>
            <a:ext cx="3405960" cy="731880"/>
            <a:chOff x="4625880" y="2322940"/>
            <a:chExt cx="3405960" cy="731880"/>
          </a:xfrm>
        </p:grpSpPr>
        <mc:AlternateContent xmlns:mc="http://schemas.openxmlformats.org/markup-compatibility/2006">
          <mc:Choice xmlns:p14="http://schemas.microsoft.com/office/powerpoint/2010/main" Requires="p14">
            <p:contentPart p14:bwMode="auto" r:id="rId235">
              <p14:nvContentPartPr>
                <p14:cNvPr id="63" name="Ink 62">
                  <a:extLst>
                    <a:ext uri="{FF2B5EF4-FFF2-40B4-BE49-F238E27FC236}">
                      <a16:creationId xmlns:a16="http://schemas.microsoft.com/office/drawing/2014/main" id="{17A9A95B-6F0F-8736-8379-73B2DF32D2B4}"/>
                    </a:ext>
                  </a:extLst>
                </p14:cNvPr>
                <p14:cNvContentPartPr/>
                <p14:nvPr/>
              </p14:nvContentPartPr>
              <p14:xfrm>
                <a:off x="7413000" y="2381980"/>
                <a:ext cx="618840" cy="47880"/>
              </p14:xfrm>
            </p:contentPart>
          </mc:Choice>
          <mc:Fallback>
            <p:pic>
              <p:nvPicPr>
                <p:cNvPr id="63" name="Ink 62">
                  <a:extLst>
                    <a:ext uri="{FF2B5EF4-FFF2-40B4-BE49-F238E27FC236}">
                      <a16:creationId xmlns:a16="http://schemas.microsoft.com/office/drawing/2014/main" id="{17A9A95B-6F0F-8736-8379-73B2DF32D2B4}"/>
                    </a:ext>
                  </a:extLst>
                </p:cNvPr>
                <p:cNvPicPr/>
                <p:nvPr/>
              </p:nvPicPr>
              <p:blipFill>
                <a:blip r:embed="rId236"/>
                <a:stretch>
                  <a:fillRect/>
                </a:stretch>
              </p:blipFill>
              <p:spPr>
                <a:xfrm>
                  <a:off x="7395000" y="2364340"/>
                  <a:ext cx="6544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64" name="Ink 63">
                  <a:extLst>
                    <a:ext uri="{FF2B5EF4-FFF2-40B4-BE49-F238E27FC236}">
                      <a16:creationId xmlns:a16="http://schemas.microsoft.com/office/drawing/2014/main" id="{A2571F79-6107-A589-BFC5-6FAC911E1A17}"/>
                    </a:ext>
                  </a:extLst>
                </p14:cNvPr>
                <p14:cNvContentPartPr/>
                <p14:nvPr/>
              </p14:nvContentPartPr>
              <p14:xfrm>
                <a:off x="7246680" y="2483140"/>
                <a:ext cx="360" cy="360"/>
              </p14:xfrm>
            </p:contentPart>
          </mc:Choice>
          <mc:Fallback>
            <p:pic>
              <p:nvPicPr>
                <p:cNvPr id="64" name="Ink 63">
                  <a:extLst>
                    <a:ext uri="{FF2B5EF4-FFF2-40B4-BE49-F238E27FC236}">
                      <a16:creationId xmlns:a16="http://schemas.microsoft.com/office/drawing/2014/main" id="{A2571F79-6107-A589-BFC5-6FAC911E1A17}"/>
                    </a:ext>
                  </a:extLst>
                </p:cNvPr>
                <p:cNvPicPr/>
                <p:nvPr/>
              </p:nvPicPr>
              <p:blipFill>
                <a:blip r:embed="rId21"/>
                <a:stretch>
                  <a:fillRect/>
                </a:stretch>
              </p:blipFill>
              <p:spPr>
                <a:xfrm>
                  <a:off x="7228680" y="246514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65" name="Ink 64">
                  <a:extLst>
                    <a:ext uri="{FF2B5EF4-FFF2-40B4-BE49-F238E27FC236}">
                      <a16:creationId xmlns:a16="http://schemas.microsoft.com/office/drawing/2014/main" id="{21934A12-A89C-9F7F-DC86-C1DCAB7AF769}"/>
                    </a:ext>
                  </a:extLst>
                </p14:cNvPr>
                <p14:cNvContentPartPr/>
                <p14:nvPr/>
              </p14:nvContentPartPr>
              <p14:xfrm>
                <a:off x="6435240" y="2412580"/>
                <a:ext cx="771480" cy="41400"/>
              </p14:xfrm>
            </p:contentPart>
          </mc:Choice>
          <mc:Fallback>
            <p:pic>
              <p:nvPicPr>
                <p:cNvPr id="65" name="Ink 64">
                  <a:extLst>
                    <a:ext uri="{FF2B5EF4-FFF2-40B4-BE49-F238E27FC236}">
                      <a16:creationId xmlns:a16="http://schemas.microsoft.com/office/drawing/2014/main" id="{21934A12-A89C-9F7F-DC86-C1DCAB7AF769}"/>
                    </a:ext>
                  </a:extLst>
                </p:cNvPr>
                <p:cNvPicPr/>
                <p:nvPr/>
              </p:nvPicPr>
              <p:blipFill>
                <a:blip r:embed="rId239"/>
                <a:stretch>
                  <a:fillRect/>
                </a:stretch>
              </p:blipFill>
              <p:spPr>
                <a:xfrm>
                  <a:off x="6417600" y="2394940"/>
                  <a:ext cx="8071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67" name="Ink 66">
                  <a:extLst>
                    <a:ext uri="{FF2B5EF4-FFF2-40B4-BE49-F238E27FC236}">
                      <a16:creationId xmlns:a16="http://schemas.microsoft.com/office/drawing/2014/main" id="{2F96C625-D1E3-E589-317A-F0B4DFE7ACDA}"/>
                    </a:ext>
                  </a:extLst>
                </p14:cNvPr>
                <p14:cNvContentPartPr/>
                <p14:nvPr/>
              </p14:nvContentPartPr>
              <p14:xfrm>
                <a:off x="6203040" y="2343460"/>
                <a:ext cx="360" cy="2880"/>
              </p14:xfrm>
            </p:contentPart>
          </mc:Choice>
          <mc:Fallback>
            <p:pic>
              <p:nvPicPr>
                <p:cNvPr id="67" name="Ink 66">
                  <a:extLst>
                    <a:ext uri="{FF2B5EF4-FFF2-40B4-BE49-F238E27FC236}">
                      <a16:creationId xmlns:a16="http://schemas.microsoft.com/office/drawing/2014/main" id="{2F96C625-D1E3-E589-317A-F0B4DFE7ACDA}"/>
                    </a:ext>
                  </a:extLst>
                </p:cNvPr>
                <p:cNvPicPr/>
                <p:nvPr/>
              </p:nvPicPr>
              <p:blipFill>
                <a:blip r:embed="rId241"/>
                <a:stretch>
                  <a:fillRect/>
                </a:stretch>
              </p:blipFill>
              <p:spPr>
                <a:xfrm>
                  <a:off x="6185040" y="2325820"/>
                  <a:ext cx="360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68" name="Ink 67">
                  <a:extLst>
                    <a:ext uri="{FF2B5EF4-FFF2-40B4-BE49-F238E27FC236}">
                      <a16:creationId xmlns:a16="http://schemas.microsoft.com/office/drawing/2014/main" id="{FB71DBF6-1CEF-221F-A3DA-12553BAC8A0A}"/>
                    </a:ext>
                  </a:extLst>
                </p14:cNvPr>
                <p14:cNvContentPartPr/>
                <p14:nvPr/>
              </p14:nvContentPartPr>
              <p14:xfrm>
                <a:off x="5906040" y="2322940"/>
                <a:ext cx="218160" cy="30960"/>
              </p14:xfrm>
            </p:contentPart>
          </mc:Choice>
          <mc:Fallback>
            <p:pic>
              <p:nvPicPr>
                <p:cNvPr id="68" name="Ink 67">
                  <a:extLst>
                    <a:ext uri="{FF2B5EF4-FFF2-40B4-BE49-F238E27FC236}">
                      <a16:creationId xmlns:a16="http://schemas.microsoft.com/office/drawing/2014/main" id="{FB71DBF6-1CEF-221F-A3DA-12553BAC8A0A}"/>
                    </a:ext>
                  </a:extLst>
                </p:cNvPr>
                <p:cNvPicPr/>
                <p:nvPr/>
              </p:nvPicPr>
              <p:blipFill>
                <a:blip r:embed="rId243"/>
                <a:stretch>
                  <a:fillRect/>
                </a:stretch>
              </p:blipFill>
              <p:spPr>
                <a:xfrm>
                  <a:off x="5888040" y="2304940"/>
                  <a:ext cx="2538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69" name="Ink 68">
                  <a:extLst>
                    <a:ext uri="{FF2B5EF4-FFF2-40B4-BE49-F238E27FC236}">
                      <a16:creationId xmlns:a16="http://schemas.microsoft.com/office/drawing/2014/main" id="{D53D806F-79ED-1D89-12E6-889152B4331F}"/>
                    </a:ext>
                  </a:extLst>
                </p14:cNvPr>
                <p14:cNvContentPartPr/>
                <p14:nvPr/>
              </p14:nvContentPartPr>
              <p14:xfrm>
                <a:off x="5829720" y="2356780"/>
                <a:ext cx="544680" cy="50040"/>
              </p14:xfrm>
            </p:contentPart>
          </mc:Choice>
          <mc:Fallback>
            <p:pic>
              <p:nvPicPr>
                <p:cNvPr id="69" name="Ink 68">
                  <a:extLst>
                    <a:ext uri="{FF2B5EF4-FFF2-40B4-BE49-F238E27FC236}">
                      <a16:creationId xmlns:a16="http://schemas.microsoft.com/office/drawing/2014/main" id="{D53D806F-79ED-1D89-12E6-889152B4331F}"/>
                    </a:ext>
                  </a:extLst>
                </p:cNvPr>
                <p:cNvPicPr/>
                <p:nvPr/>
              </p:nvPicPr>
              <p:blipFill>
                <a:blip r:embed="rId245"/>
                <a:stretch>
                  <a:fillRect/>
                </a:stretch>
              </p:blipFill>
              <p:spPr>
                <a:xfrm>
                  <a:off x="5812080" y="2339140"/>
                  <a:ext cx="5803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70" name="Ink 69">
                  <a:extLst>
                    <a:ext uri="{FF2B5EF4-FFF2-40B4-BE49-F238E27FC236}">
                      <a16:creationId xmlns:a16="http://schemas.microsoft.com/office/drawing/2014/main" id="{2CCDD8F0-3DB5-3136-A53E-EDD6C1D69918}"/>
                    </a:ext>
                  </a:extLst>
                </p14:cNvPr>
                <p14:cNvContentPartPr/>
                <p14:nvPr/>
              </p14:nvContentPartPr>
              <p14:xfrm>
                <a:off x="5356320" y="2357860"/>
                <a:ext cx="201240" cy="32760"/>
              </p14:xfrm>
            </p:contentPart>
          </mc:Choice>
          <mc:Fallback>
            <p:pic>
              <p:nvPicPr>
                <p:cNvPr id="70" name="Ink 69">
                  <a:extLst>
                    <a:ext uri="{FF2B5EF4-FFF2-40B4-BE49-F238E27FC236}">
                      <a16:creationId xmlns:a16="http://schemas.microsoft.com/office/drawing/2014/main" id="{2CCDD8F0-3DB5-3136-A53E-EDD6C1D69918}"/>
                    </a:ext>
                  </a:extLst>
                </p:cNvPr>
                <p:cNvPicPr/>
                <p:nvPr/>
              </p:nvPicPr>
              <p:blipFill>
                <a:blip r:embed="rId247"/>
                <a:stretch>
                  <a:fillRect/>
                </a:stretch>
              </p:blipFill>
              <p:spPr>
                <a:xfrm>
                  <a:off x="5338680" y="2340220"/>
                  <a:ext cx="2368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71" name="Ink 70">
                  <a:extLst>
                    <a:ext uri="{FF2B5EF4-FFF2-40B4-BE49-F238E27FC236}">
                      <a16:creationId xmlns:a16="http://schemas.microsoft.com/office/drawing/2014/main" id="{5A55BFC8-426E-CC67-BF78-E34F1FFA2A65}"/>
                    </a:ext>
                  </a:extLst>
                </p14:cNvPr>
                <p14:cNvContentPartPr/>
                <p14:nvPr/>
              </p14:nvContentPartPr>
              <p14:xfrm>
                <a:off x="4625880" y="2331580"/>
                <a:ext cx="676080" cy="131040"/>
              </p14:xfrm>
            </p:contentPart>
          </mc:Choice>
          <mc:Fallback>
            <p:pic>
              <p:nvPicPr>
                <p:cNvPr id="71" name="Ink 70">
                  <a:extLst>
                    <a:ext uri="{FF2B5EF4-FFF2-40B4-BE49-F238E27FC236}">
                      <a16:creationId xmlns:a16="http://schemas.microsoft.com/office/drawing/2014/main" id="{5A55BFC8-426E-CC67-BF78-E34F1FFA2A65}"/>
                    </a:ext>
                  </a:extLst>
                </p:cNvPr>
                <p:cNvPicPr/>
                <p:nvPr/>
              </p:nvPicPr>
              <p:blipFill>
                <a:blip r:embed="rId249"/>
                <a:stretch>
                  <a:fillRect/>
                </a:stretch>
              </p:blipFill>
              <p:spPr>
                <a:xfrm>
                  <a:off x="4607880" y="2313580"/>
                  <a:ext cx="7117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03" name="Ink 202">
                  <a:extLst>
                    <a:ext uri="{FF2B5EF4-FFF2-40B4-BE49-F238E27FC236}">
                      <a16:creationId xmlns:a16="http://schemas.microsoft.com/office/drawing/2014/main" id="{BDE5227D-9513-2C74-C499-93E4958E710A}"/>
                    </a:ext>
                  </a:extLst>
                </p14:cNvPr>
                <p14:cNvContentPartPr/>
                <p14:nvPr/>
              </p14:nvContentPartPr>
              <p14:xfrm>
                <a:off x="7293480" y="2563780"/>
                <a:ext cx="360" cy="360"/>
              </p14:xfrm>
            </p:contentPart>
          </mc:Choice>
          <mc:Fallback>
            <p:pic>
              <p:nvPicPr>
                <p:cNvPr id="203" name="Ink 202">
                  <a:extLst>
                    <a:ext uri="{FF2B5EF4-FFF2-40B4-BE49-F238E27FC236}">
                      <a16:creationId xmlns:a16="http://schemas.microsoft.com/office/drawing/2014/main" id="{BDE5227D-9513-2C74-C499-93E4958E710A}"/>
                    </a:ext>
                  </a:extLst>
                </p:cNvPr>
                <p:cNvPicPr/>
                <p:nvPr/>
              </p:nvPicPr>
              <p:blipFill>
                <a:blip r:embed="rId21"/>
                <a:stretch>
                  <a:fillRect/>
                </a:stretch>
              </p:blipFill>
              <p:spPr>
                <a:xfrm>
                  <a:off x="7275480" y="254614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04" name="Ink 203">
                  <a:extLst>
                    <a:ext uri="{FF2B5EF4-FFF2-40B4-BE49-F238E27FC236}">
                      <a16:creationId xmlns:a16="http://schemas.microsoft.com/office/drawing/2014/main" id="{7F7109E5-FAFB-5AED-3CF9-7DEFC6C7C5DF}"/>
                    </a:ext>
                  </a:extLst>
                </p14:cNvPr>
                <p14:cNvContentPartPr/>
                <p14:nvPr/>
              </p14:nvContentPartPr>
              <p14:xfrm>
                <a:off x="6434160" y="2420500"/>
                <a:ext cx="1105200" cy="634320"/>
              </p14:xfrm>
            </p:contentPart>
          </mc:Choice>
          <mc:Fallback>
            <p:pic>
              <p:nvPicPr>
                <p:cNvPr id="204" name="Ink 203">
                  <a:extLst>
                    <a:ext uri="{FF2B5EF4-FFF2-40B4-BE49-F238E27FC236}">
                      <a16:creationId xmlns:a16="http://schemas.microsoft.com/office/drawing/2014/main" id="{7F7109E5-FAFB-5AED-3CF9-7DEFC6C7C5DF}"/>
                    </a:ext>
                  </a:extLst>
                </p:cNvPr>
                <p:cNvPicPr/>
                <p:nvPr/>
              </p:nvPicPr>
              <p:blipFill>
                <a:blip r:embed="rId252"/>
                <a:stretch>
                  <a:fillRect/>
                </a:stretch>
              </p:blipFill>
              <p:spPr>
                <a:xfrm>
                  <a:off x="6416160" y="2402500"/>
                  <a:ext cx="1140840" cy="669960"/>
                </a:xfrm>
                <a:prstGeom prst="rect">
                  <a:avLst/>
                </a:prstGeom>
              </p:spPr>
            </p:pic>
          </mc:Fallback>
        </mc:AlternateContent>
      </p:grpSp>
      <p:grpSp>
        <p:nvGrpSpPr>
          <p:cNvPr id="208" name="Group 207">
            <a:extLst>
              <a:ext uri="{FF2B5EF4-FFF2-40B4-BE49-F238E27FC236}">
                <a16:creationId xmlns:a16="http://schemas.microsoft.com/office/drawing/2014/main" id="{B18396C0-4281-A043-ED27-376E606DF5D0}"/>
              </a:ext>
            </a:extLst>
          </p:cNvPr>
          <p:cNvGrpSpPr/>
          <p:nvPr/>
        </p:nvGrpSpPr>
        <p:grpSpPr>
          <a:xfrm>
            <a:off x="3358680" y="2390260"/>
            <a:ext cx="770760" cy="538200"/>
            <a:chOff x="3358680" y="2390260"/>
            <a:chExt cx="770760" cy="538200"/>
          </a:xfrm>
        </p:grpSpPr>
        <mc:AlternateContent xmlns:mc="http://schemas.openxmlformats.org/markup-compatibility/2006">
          <mc:Choice xmlns:p14="http://schemas.microsoft.com/office/powerpoint/2010/main" Requires="p14">
            <p:contentPart p14:bwMode="auto" r:id="rId253">
              <p14:nvContentPartPr>
                <p14:cNvPr id="206" name="Ink 205">
                  <a:extLst>
                    <a:ext uri="{FF2B5EF4-FFF2-40B4-BE49-F238E27FC236}">
                      <a16:creationId xmlns:a16="http://schemas.microsoft.com/office/drawing/2014/main" id="{810867E4-D11E-8348-5A12-DAF99386689B}"/>
                    </a:ext>
                  </a:extLst>
                </p14:cNvPr>
                <p14:cNvContentPartPr/>
                <p14:nvPr/>
              </p14:nvContentPartPr>
              <p14:xfrm>
                <a:off x="4066440" y="2925940"/>
                <a:ext cx="4320" cy="2520"/>
              </p14:xfrm>
            </p:contentPart>
          </mc:Choice>
          <mc:Fallback>
            <p:pic>
              <p:nvPicPr>
                <p:cNvPr id="206" name="Ink 205">
                  <a:extLst>
                    <a:ext uri="{FF2B5EF4-FFF2-40B4-BE49-F238E27FC236}">
                      <a16:creationId xmlns:a16="http://schemas.microsoft.com/office/drawing/2014/main" id="{810867E4-D11E-8348-5A12-DAF99386689B}"/>
                    </a:ext>
                  </a:extLst>
                </p:cNvPr>
                <p:cNvPicPr/>
                <p:nvPr/>
              </p:nvPicPr>
              <p:blipFill>
                <a:blip r:embed="rId254"/>
                <a:stretch>
                  <a:fillRect/>
                </a:stretch>
              </p:blipFill>
              <p:spPr>
                <a:xfrm>
                  <a:off x="4048440" y="2907940"/>
                  <a:ext cx="399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07" name="Ink 206">
                  <a:extLst>
                    <a:ext uri="{FF2B5EF4-FFF2-40B4-BE49-F238E27FC236}">
                      <a16:creationId xmlns:a16="http://schemas.microsoft.com/office/drawing/2014/main" id="{4A48888A-2D5C-528F-B5CE-D7944E7C466C}"/>
                    </a:ext>
                  </a:extLst>
                </p14:cNvPr>
                <p14:cNvContentPartPr/>
                <p14:nvPr/>
              </p14:nvContentPartPr>
              <p14:xfrm>
                <a:off x="3358680" y="2390260"/>
                <a:ext cx="770760" cy="533520"/>
              </p14:xfrm>
            </p:contentPart>
          </mc:Choice>
          <mc:Fallback>
            <p:pic>
              <p:nvPicPr>
                <p:cNvPr id="207" name="Ink 206">
                  <a:extLst>
                    <a:ext uri="{FF2B5EF4-FFF2-40B4-BE49-F238E27FC236}">
                      <a16:creationId xmlns:a16="http://schemas.microsoft.com/office/drawing/2014/main" id="{4A48888A-2D5C-528F-B5CE-D7944E7C466C}"/>
                    </a:ext>
                  </a:extLst>
                </p:cNvPr>
                <p:cNvPicPr/>
                <p:nvPr/>
              </p:nvPicPr>
              <p:blipFill>
                <a:blip r:embed="rId256"/>
                <a:stretch>
                  <a:fillRect/>
                </a:stretch>
              </p:blipFill>
              <p:spPr>
                <a:xfrm>
                  <a:off x="3340680" y="2372620"/>
                  <a:ext cx="806400" cy="569160"/>
                </a:xfrm>
                <a:prstGeom prst="rect">
                  <a:avLst/>
                </a:prstGeom>
              </p:spPr>
            </p:pic>
          </mc:Fallback>
        </mc:AlternateContent>
      </p:grpSp>
      <p:grpSp>
        <p:nvGrpSpPr>
          <p:cNvPr id="211" name="Group 210">
            <a:extLst>
              <a:ext uri="{FF2B5EF4-FFF2-40B4-BE49-F238E27FC236}">
                <a16:creationId xmlns:a16="http://schemas.microsoft.com/office/drawing/2014/main" id="{32CDFE9B-8B60-B8D6-0F43-7E33F7B7F46E}"/>
              </a:ext>
            </a:extLst>
          </p:cNvPr>
          <p:cNvGrpSpPr/>
          <p:nvPr/>
        </p:nvGrpSpPr>
        <p:grpSpPr>
          <a:xfrm>
            <a:off x="2582880" y="2456500"/>
            <a:ext cx="754920" cy="524160"/>
            <a:chOff x="2582880" y="2456500"/>
            <a:chExt cx="754920" cy="524160"/>
          </a:xfrm>
        </p:grpSpPr>
        <mc:AlternateContent xmlns:mc="http://schemas.openxmlformats.org/markup-compatibility/2006">
          <mc:Choice xmlns:p14="http://schemas.microsoft.com/office/powerpoint/2010/main" Requires="p14">
            <p:contentPart p14:bwMode="auto" r:id="rId257">
              <p14:nvContentPartPr>
                <p14:cNvPr id="209" name="Ink 208">
                  <a:extLst>
                    <a:ext uri="{FF2B5EF4-FFF2-40B4-BE49-F238E27FC236}">
                      <a16:creationId xmlns:a16="http://schemas.microsoft.com/office/drawing/2014/main" id="{780F707E-757B-EB16-E414-853199037BB1}"/>
                    </a:ext>
                  </a:extLst>
                </p14:cNvPr>
                <p14:cNvContentPartPr/>
                <p14:nvPr/>
              </p14:nvContentPartPr>
              <p14:xfrm>
                <a:off x="3173640" y="2498620"/>
                <a:ext cx="34560" cy="20520"/>
              </p14:xfrm>
            </p:contentPart>
          </mc:Choice>
          <mc:Fallback>
            <p:pic>
              <p:nvPicPr>
                <p:cNvPr id="209" name="Ink 208">
                  <a:extLst>
                    <a:ext uri="{FF2B5EF4-FFF2-40B4-BE49-F238E27FC236}">
                      <a16:creationId xmlns:a16="http://schemas.microsoft.com/office/drawing/2014/main" id="{780F707E-757B-EB16-E414-853199037BB1}"/>
                    </a:ext>
                  </a:extLst>
                </p:cNvPr>
                <p:cNvPicPr/>
                <p:nvPr/>
              </p:nvPicPr>
              <p:blipFill>
                <a:blip r:embed="rId258"/>
                <a:stretch>
                  <a:fillRect/>
                </a:stretch>
              </p:blipFill>
              <p:spPr>
                <a:xfrm>
                  <a:off x="3155640" y="2480620"/>
                  <a:ext cx="702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10" name="Ink 209">
                  <a:extLst>
                    <a:ext uri="{FF2B5EF4-FFF2-40B4-BE49-F238E27FC236}">
                      <a16:creationId xmlns:a16="http://schemas.microsoft.com/office/drawing/2014/main" id="{5043FA4A-35DB-42A8-093D-0B9276D7792D}"/>
                    </a:ext>
                  </a:extLst>
                </p14:cNvPr>
                <p14:cNvContentPartPr/>
                <p14:nvPr/>
              </p14:nvContentPartPr>
              <p14:xfrm>
                <a:off x="2582880" y="2456500"/>
                <a:ext cx="754920" cy="524160"/>
              </p14:xfrm>
            </p:contentPart>
          </mc:Choice>
          <mc:Fallback>
            <p:pic>
              <p:nvPicPr>
                <p:cNvPr id="210" name="Ink 209">
                  <a:extLst>
                    <a:ext uri="{FF2B5EF4-FFF2-40B4-BE49-F238E27FC236}">
                      <a16:creationId xmlns:a16="http://schemas.microsoft.com/office/drawing/2014/main" id="{5043FA4A-35DB-42A8-093D-0B9276D7792D}"/>
                    </a:ext>
                  </a:extLst>
                </p:cNvPr>
                <p:cNvPicPr/>
                <p:nvPr/>
              </p:nvPicPr>
              <p:blipFill>
                <a:blip r:embed="rId260"/>
                <a:stretch>
                  <a:fillRect/>
                </a:stretch>
              </p:blipFill>
              <p:spPr>
                <a:xfrm>
                  <a:off x="2565240" y="2438860"/>
                  <a:ext cx="790560" cy="559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1">
            <p14:nvContentPartPr>
              <p14:cNvPr id="261" name="Ink 260">
                <a:extLst>
                  <a:ext uri="{FF2B5EF4-FFF2-40B4-BE49-F238E27FC236}">
                    <a16:creationId xmlns:a16="http://schemas.microsoft.com/office/drawing/2014/main" id="{55D54B2B-46A7-573D-F73F-0B891E2ADA2F}"/>
                  </a:ext>
                </a:extLst>
              </p14:cNvPr>
              <p14:cNvContentPartPr/>
              <p14:nvPr/>
            </p14:nvContentPartPr>
            <p14:xfrm>
              <a:off x="1218480" y="4489780"/>
              <a:ext cx="2928240" cy="696600"/>
            </p14:xfrm>
          </p:contentPart>
        </mc:Choice>
        <mc:Fallback>
          <p:pic>
            <p:nvPicPr>
              <p:cNvPr id="261" name="Ink 260">
                <a:extLst>
                  <a:ext uri="{FF2B5EF4-FFF2-40B4-BE49-F238E27FC236}">
                    <a16:creationId xmlns:a16="http://schemas.microsoft.com/office/drawing/2014/main" id="{55D54B2B-46A7-573D-F73F-0B891E2ADA2F}"/>
                  </a:ext>
                </a:extLst>
              </p:cNvPr>
              <p:cNvPicPr/>
              <p:nvPr/>
            </p:nvPicPr>
            <p:blipFill>
              <a:blip r:embed="rId262"/>
              <a:stretch>
                <a:fillRect/>
              </a:stretch>
            </p:blipFill>
            <p:spPr>
              <a:xfrm>
                <a:off x="1200840" y="4471780"/>
                <a:ext cx="2963880" cy="732240"/>
              </a:xfrm>
              <a:prstGeom prst="rect">
                <a:avLst/>
              </a:prstGeom>
            </p:spPr>
          </p:pic>
        </mc:Fallback>
      </mc:AlternateContent>
      <p:grpSp>
        <p:nvGrpSpPr>
          <p:cNvPr id="301" name="Group 300">
            <a:extLst>
              <a:ext uri="{FF2B5EF4-FFF2-40B4-BE49-F238E27FC236}">
                <a16:creationId xmlns:a16="http://schemas.microsoft.com/office/drawing/2014/main" id="{0FE589C1-662C-EC5B-B406-00873609721E}"/>
              </a:ext>
            </a:extLst>
          </p:cNvPr>
          <p:cNvGrpSpPr/>
          <p:nvPr/>
        </p:nvGrpSpPr>
        <p:grpSpPr>
          <a:xfrm>
            <a:off x="178800" y="3396460"/>
            <a:ext cx="9372600" cy="2905920"/>
            <a:chOff x="178800" y="3396460"/>
            <a:chExt cx="9372600" cy="2905920"/>
          </a:xfrm>
        </p:grpSpPr>
        <mc:AlternateContent xmlns:mc="http://schemas.openxmlformats.org/markup-compatibility/2006">
          <mc:Choice xmlns:p14="http://schemas.microsoft.com/office/powerpoint/2010/main" Requires="p14">
            <p:contentPart p14:bwMode="auto" r:id="rId263">
              <p14:nvContentPartPr>
                <p14:cNvPr id="283" name="Ink 282">
                  <a:extLst>
                    <a:ext uri="{FF2B5EF4-FFF2-40B4-BE49-F238E27FC236}">
                      <a16:creationId xmlns:a16="http://schemas.microsoft.com/office/drawing/2014/main" id="{1550234E-172C-D8BE-5376-E63ECB3985F0}"/>
                    </a:ext>
                  </a:extLst>
                </p14:cNvPr>
                <p14:cNvContentPartPr/>
                <p14:nvPr/>
              </p14:nvContentPartPr>
              <p14:xfrm>
                <a:off x="9186360" y="6214540"/>
                <a:ext cx="2520" cy="1080"/>
              </p14:xfrm>
            </p:contentPart>
          </mc:Choice>
          <mc:Fallback>
            <p:pic>
              <p:nvPicPr>
                <p:cNvPr id="283" name="Ink 282">
                  <a:extLst>
                    <a:ext uri="{FF2B5EF4-FFF2-40B4-BE49-F238E27FC236}">
                      <a16:creationId xmlns:a16="http://schemas.microsoft.com/office/drawing/2014/main" id="{1550234E-172C-D8BE-5376-E63ECB3985F0}"/>
                    </a:ext>
                  </a:extLst>
                </p:cNvPr>
                <p:cNvPicPr/>
                <p:nvPr/>
              </p:nvPicPr>
              <p:blipFill>
                <a:blip r:embed="rId264"/>
                <a:stretch>
                  <a:fillRect/>
                </a:stretch>
              </p:blipFill>
              <p:spPr>
                <a:xfrm>
                  <a:off x="9168360" y="6196540"/>
                  <a:ext cx="381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84" name="Ink 283">
                  <a:extLst>
                    <a:ext uri="{FF2B5EF4-FFF2-40B4-BE49-F238E27FC236}">
                      <a16:creationId xmlns:a16="http://schemas.microsoft.com/office/drawing/2014/main" id="{6AE31E2A-162C-887C-CAE2-90BB47DDD1AB}"/>
                    </a:ext>
                  </a:extLst>
                </p14:cNvPr>
                <p14:cNvContentPartPr/>
                <p14:nvPr/>
              </p14:nvContentPartPr>
              <p14:xfrm>
                <a:off x="8332440" y="6210220"/>
                <a:ext cx="787680" cy="53640"/>
              </p14:xfrm>
            </p:contentPart>
          </mc:Choice>
          <mc:Fallback>
            <p:pic>
              <p:nvPicPr>
                <p:cNvPr id="284" name="Ink 283">
                  <a:extLst>
                    <a:ext uri="{FF2B5EF4-FFF2-40B4-BE49-F238E27FC236}">
                      <a16:creationId xmlns:a16="http://schemas.microsoft.com/office/drawing/2014/main" id="{6AE31E2A-162C-887C-CAE2-90BB47DDD1AB}"/>
                    </a:ext>
                  </a:extLst>
                </p:cNvPr>
                <p:cNvPicPr/>
                <p:nvPr/>
              </p:nvPicPr>
              <p:blipFill>
                <a:blip r:embed="rId266"/>
                <a:stretch>
                  <a:fillRect/>
                </a:stretch>
              </p:blipFill>
              <p:spPr>
                <a:xfrm>
                  <a:off x="8314440" y="6192580"/>
                  <a:ext cx="8233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87" name="Ink 286">
                  <a:extLst>
                    <a:ext uri="{FF2B5EF4-FFF2-40B4-BE49-F238E27FC236}">
                      <a16:creationId xmlns:a16="http://schemas.microsoft.com/office/drawing/2014/main" id="{2EC03A0A-A90F-4267-56A3-CECBC48BE58B}"/>
                    </a:ext>
                  </a:extLst>
                </p14:cNvPr>
                <p14:cNvContentPartPr/>
                <p14:nvPr/>
              </p14:nvContentPartPr>
              <p14:xfrm>
                <a:off x="7742760" y="6280420"/>
                <a:ext cx="301320" cy="17280"/>
              </p14:xfrm>
            </p:contentPart>
          </mc:Choice>
          <mc:Fallback>
            <p:pic>
              <p:nvPicPr>
                <p:cNvPr id="287" name="Ink 286">
                  <a:extLst>
                    <a:ext uri="{FF2B5EF4-FFF2-40B4-BE49-F238E27FC236}">
                      <a16:creationId xmlns:a16="http://schemas.microsoft.com/office/drawing/2014/main" id="{2EC03A0A-A90F-4267-56A3-CECBC48BE58B}"/>
                    </a:ext>
                  </a:extLst>
                </p:cNvPr>
                <p:cNvPicPr/>
                <p:nvPr/>
              </p:nvPicPr>
              <p:blipFill>
                <a:blip r:embed="rId268"/>
                <a:stretch>
                  <a:fillRect/>
                </a:stretch>
              </p:blipFill>
              <p:spPr>
                <a:xfrm>
                  <a:off x="7724760" y="6262780"/>
                  <a:ext cx="3369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88" name="Ink 287">
                  <a:extLst>
                    <a:ext uri="{FF2B5EF4-FFF2-40B4-BE49-F238E27FC236}">
                      <a16:creationId xmlns:a16="http://schemas.microsoft.com/office/drawing/2014/main" id="{E88E6A4C-7878-7FB1-C001-29CC1A1F9070}"/>
                    </a:ext>
                  </a:extLst>
                </p14:cNvPr>
                <p14:cNvContentPartPr/>
                <p14:nvPr/>
              </p14:nvContentPartPr>
              <p14:xfrm>
                <a:off x="7159920" y="6249100"/>
                <a:ext cx="558000" cy="50040"/>
              </p14:xfrm>
            </p:contentPart>
          </mc:Choice>
          <mc:Fallback>
            <p:pic>
              <p:nvPicPr>
                <p:cNvPr id="288" name="Ink 287">
                  <a:extLst>
                    <a:ext uri="{FF2B5EF4-FFF2-40B4-BE49-F238E27FC236}">
                      <a16:creationId xmlns:a16="http://schemas.microsoft.com/office/drawing/2014/main" id="{E88E6A4C-7878-7FB1-C001-29CC1A1F9070}"/>
                    </a:ext>
                  </a:extLst>
                </p:cNvPr>
                <p:cNvPicPr/>
                <p:nvPr/>
              </p:nvPicPr>
              <p:blipFill>
                <a:blip r:embed="rId270"/>
                <a:stretch>
                  <a:fillRect/>
                </a:stretch>
              </p:blipFill>
              <p:spPr>
                <a:xfrm>
                  <a:off x="7141920" y="6231460"/>
                  <a:ext cx="5936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90" name="Ink 289">
                  <a:extLst>
                    <a:ext uri="{FF2B5EF4-FFF2-40B4-BE49-F238E27FC236}">
                      <a16:creationId xmlns:a16="http://schemas.microsoft.com/office/drawing/2014/main" id="{EA96EF38-326D-068E-38EE-EA82368D11A7}"/>
                    </a:ext>
                  </a:extLst>
                </p14:cNvPr>
                <p14:cNvContentPartPr/>
                <p14:nvPr/>
              </p14:nvContentPartPr>
              <p14:xfrm>
                <a:off x="6325800" y="6217060"/>
                <a:ext cx="612000" cy="53640"/>
              </p14:xfrm>
            </p:contentPart>
          </mc:Choice>
          <mc:Fallback>
            <p:pic>
              <p:nvPicPr>
                <p:cNvPr id="290" name="Ink 289">
                  <a:extLst>
                    <a:ext uri="{FF2B5EF4-FFF2-40B4-BE49-F238E27FC236}">
                      <a16:creationId xmlns:a16="http://schemas.microsoft.com/office/drawing/2014/main" id="{EA96EF38-326D-068E-38EE-EA82368D11A7}"/>
                    </a:ext>
                  </a:extLst>
                </p:cNvPr>
                <p:cNvPicPr/>
                <p:nvPr/>
              </p:nvPicPr>
              <p:blipFill>
                <a:blip r:embed="rId272"/>
                <a:stretch>
                  <a:fillRect/>
                </a:stretch>
              </p:blipFill>
              <p:spPr>
                <a:xfrm>
                  <a:off x="6308160" y="6199060"/>
                  <a:ext cx="6476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92" name="Ink 291">
                  <a:extLst>
                    <a:ext uri="{FF2B5EF4-FFF2-40B4-BE49-F238E27FC236}">
                      <a16:creationId xmlns:a16="http://schemas.microsoft.com/office/drawing/2014/main" id="{C3AB4AD4-4F80-4B30-B11F-22E2E0A75F4B}"/>
                    </a:ext>
                  </a:extLst>
                </p14:cNvPr>
                <p14:cNvContentPartPr/>
                <p14:nvPr/>
              </p14:nvContentPartPr>
              <p14:xfrm>
                <a:off x="5691480" y="6257020"/>
                <a:ext cx="364320" cy="33480"/>
              </p14:xfrm>
            </p:contentPart>
          </mc:Choice>
          <mc:Fallback>
            <p:pic>
              <p:nvPicPr>
                <p:cNvPr id="292" name="Ink 291">
                  <a:extLst>
                    <a:ext uri="{FF2B5EF4-FFF2-40B4-BE49-F238E27FC236}">
                      <a16:creationId xmlns:a16="http://schemas.microsoft.com/office/drawing/2014/main" id="{C3AB4AD4-4F80-4B30-B11F-22E2E0A75F4B}"/>
                    </a:ext>
                  </a:extLst>
                </p:cNvPr>
                <p:cNvPicPr/>
                <p:nvPr/>
              </p:nvPicPr>
              <p:blipFill>
                <a:blip r:embed="rId274"/>
                <a:stretch>
                  <a:fillRect/>
                </a:stretch>
              </p:blipFill>
              <p:spPr>
                <a:xfrm>
                  <a:off x="5673840" y="6239380"/>
                  <a:ext cx="3999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93" name="Ink 292">
                  <a:extLst>
                    <a:ext uri="{FF2B5EF4-FFF2-40B4-BE49-F238E27FC236}">
                      <a16:creationId xmlns:a16="http://schemas.microsoft.com/office/drawing/2014/main" id="{256A8509-924F-C378-2429-9D4032FACFB6}"/>
                    </a:ext>
                  </a:extLst>
                </p14:cNvPr>
                <p14:cNvContentPartPr/>
                <p14:nvPr/>
              </p14:nvContentPartPr>
              <p14:xfrm>
                <a:off x="5557200" y="6274660"/>
                <a:ext cx="360" cy="360"/>
              </p14:xfrm>
            </p:contentPart>
          </mc:Choice>
          <mc:Fallback>
            <p:pic>
              <p:nvPicPr>
                <p:cNvPr id="293" name="Ink 292">
                  <a:extLst>
                    <a:ext uri="{FF2B5EF4-FFF2-40B4-BE49-F238E27FC236}">
                      <a16:creationId xmlns:a16="http://schemas.microsoft.com/office/drawing/2014/main" id="{256A8509-924F-C378-2429-9D4032FACFB6}"/>
                    </a:ext>
                  </a:extLst>
                </p:cNvPr>
                <p:cNvPicPr/>
                <p:nvPr/>
              </p:nvPicPr>
              <p:blipFill>
                <a:blip r:embed="rId151"/>
                <a:stretch>
                  <a:fillRect/>
                </a:stretch>
              </p:blipFill>
              <p:spPr>
                <a:xfrm>
                  <a:off x="5539560" y="625666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94" name="Ink 293">
                  <a:extLst>
                    <a:ext uri="{FF2B5EF4-FFF2-40B4-BE49-F238E27FC236}">
                      <a16:creationId xmlns:a16="http://schemas.microsoft.com/office/drawing/2014/main" id="{F252EAC4-54A5-A664-A311-C73842AA7B58}"/>
                    </a:ext>
                  </a:extLst>
                </p14:cNvPr>
                <p14:cNvContentPartPr/>
                <p14:nvPr/>
              </p14:nvContentPartPr>
              <p14:xfrm>
                <a:off x="5031240" y="6278620"/>
                <a:ext cx="402480" cy="23760"/>
              </p14:xfrm>
            </p:contentPart>
          </mc:Choice>
          <mc:Fallback>
            <p:pic>
              <p:nvPicPr>
                <p:cNvPr id="294" name="Ink 293">
                  <a:extLst>
                    <a:ext uri="{FF2B5EF4-FFF2-40B4-BE49-F238E27FC236}">
                      <a16:creationId xmlns:a16="http://schemas.microsoft.com/office/drawing/2014/main" id="{F252EAC4-54A5-A664-A311-C73842AA7B58}"/>
                    </a:ext>
                  </a:extLst>
                </p:cNvPr>
                <p:cNvPicPr/>
                <p:nvPr/>
              </p:nvPicPr>
              <p:blipFill>
                <a:blip r:embed="rId277"/>
                <a:stretch>
                  <a:fillRect/>
                </a:stretch>
              </p:blipFill>
              <p:spPr>
                <a:xfrm>
                  <a:off x="5013240" y="6260620"/>
                  <a:ext cx="4381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51" name="Ink 150">
                  <a:extLst>
                    <a:ext uri="{FF2B5EF4-FFF2-40B4-BE49-F238E27FC236}">
                      <a16:creationId xmlns:a16="http://schemas.microsoft.com/office/drawing/2014/main" id="{D0591680-484E-33C9-6057-C6AE740D775D}"/>
                    </a:ext>
                  </a:extLst>
                </p14:cNvPr>
                <p14:cNvContentPartPr/>
                <p14:nvPr/>
              </p14:nvContentPartPr>
              <p14:xfrm>
                <a:off x="8764440" y="3506620"/>
                <a:ext cx="554400" cy="71280"/>
              </p14:xfrm>
            </p:contentPart>
          </mc:Choice>
          <mc:Fallback>
            <p:pic>
              <p:nvPicPr>
                <p:cNvPr id="151" name="Ink 150">
                  <a:extLst>
                    <a:ext uri="{FF2B5EF4-FFF2-40B4-BE49-F238E27FC236}">
                      <a16:creationId xmlns:a16="http://schemas.microsoft.com/office/drawing/2014/main" id="{D0591680-484E-33C9-6057-C6AE740D775D}"/>
                    </a:ext>
                  </a:extLst>
                </p:cNvPr>
                <p:cNvPicPr/>
                <p:nvPr/>
              </p:nvPicPr>
              <p:blipFill>
                <a:blip r:embed="rId279"/>
                <a:stretch>
                  <a:fillRect/>
                </a:stretch>
              </p:blipFill>
              <p:spPr>
                <a:xfrm>
                  <a:off x="8746440" y="3488980"/>
                  <a:ext cx="5900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52" name="Ink 151">
                  <a:extLst>
                    <a:ext uri="{FF2B5EF4-FFF2-40B4-BE49-F238E27FC236}">
                      <a16:creationId xmlns:a16="http://schemas.microsoft.com/office/drawing/2014/main" id="{984BF7F8-9AD3-4E6D-DAAF-66A770E6B663}"/>
                    </a:ext>
                  </a:extLst>
                </p14:cNvPr>
                <p14:cNvContentPartPr/>
                <p14:nvPr/>
              </p14:nvContentPartPr>
              <p14:xfrm>
                <a:off x="7678680" y="3536140"/>
                <a:ext cx="889560" cy="68400"/>
              </p14:xfrm>
            </p:contentPart>
          </mc:Choice>
          <mc:Fallback>
            <p:pic>
              <p:nvPicPr>
                <p:cNvPr id="152" name="Ink 151">
                  <a:extLst>
                    <a:ext uri="{FF2B5EF4-FFF2-40B4-BE49-F238E27FC236}">
                      <a16:creationId xmlns:a16="http://schemas.microsoft.com/office/drawing/2014/main" id="{984BF7F8-9AD3-4E6D-DAAF-66A770E6B663}"/>
                    </a:ext>
                  </a:extLst>
                </p:cNvPr>
                <p:cNvPicPr/>
                <p:nvPr/>
              </p:nvPicPr>
              <p:blipFill>
                <a:blip r:embed="rId281"/>
                <a:stretch>
                  <a:fillRect/>
                </a:stretch>
              </p:blipFill>
              <p:spPr>
                <a:xfrm>
                  <a:off x="7660680" y="3518500"/>
                  <a:ext cx="9252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54" name="Ink 153">
                  <a:extLst>
                    <a:ext uri="{FF2B5EF4-FFF2-40B4-BE49-F238E27FC236}">
                      <a16:creationId xmlns:a16="http://schemas.microsoft.com/office/drawing/2014/main" id="{F5EFF579-5565-9EAB-499F-9CE61757C954}"/>
                    </a:ext>
                  </a:extLst>
                </p14:cNvPr>
                <p14:cNvContentPartPr/>
                <p14:nvPr/>
              </p14:nvContentPartPr>
              <p14:xfrm>
                <a:off x="7535040" y="3578980"/>
                <a:ext cx="2880" cy="2880"/>
              </p14:xfrm>
            </p:contentPart>
          </mc:Choice>
          <mc:Fallback>
            <p:pic>
              <p:nvPicPr>
                <p:cNvPr id="154" name="Ink 153">
                  <a:extLst>
                    <a:ext uri="{FF2B5EF4-FFF2-40B4-BE49-F238E27FC236}">
                      <a16:creationId xmlns:a16="http://schemas.microsoft.com/office/drawing/2014/main" id="{F5EFF579-5565-9EAB-499F-9CE61757C954}"/>
                    </a:ext>
                  </a:extLst>
                </p:cNvPr>
                <p:cNvPicPr/>
                <p:nvPr/>
              </p:nvPicPr>
              <p:blipFill>
                <a:blip r:embed="rId283"/>
                <a:stretch>
                  <a:fillRect/>
                </a:stretch>
              </p:blipFill>
              <p:spPr>
                <a:xfrm>
                  <a:off x="7517400" y="3560980"/>
                  <a:ext cx="385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55" name="Ink 154">
                  <a:extLst>
                    <a:ext uri="{FF2B5EF4-FFF2-40B4-BE49-F238E27FC236}">
                      <a16:creationId xmlns:a16="http://schemas.microsoft.com/office/drawing/2014/main" id="{626CB03E-634E-AD42-6BE1-761A4705DF01}"/>
                    </a:ext>
                  </a:extLst>
                </p14:cNvPr>
                <p14:cNvContentPartPr/>
                <p14:nvPr/>
              </p14:nvContentPartPr>
              <p14:xfrm>
                <a:off x="6342720" y="3583660"/>
                <a:ext cx="1170720" cy="43560"/>
              </p14:xfrm>
            </p:contentPart>
          </mc:Choice>
          <mc:Fallback>
            <p:pic>
              <p:nvPicPr>
                <p:cNvPr id="155" name="Ink 154">
                  <a:extLst>
                    <a:ext uri="{FF2B5EF4-FFF2-40B4-BE49-F238E27FC236}">
                      <a16:creationId xmlns:a16="http://schemas.microsoft.com/office/drawing/2014/main" id="{626CB03E-634E-AD42-6BE1-761A4705DF01}"/>
                    </a:ext>
                  </a:extLst>
                </p:cNvPr>
                <p:cNvPicPr/>
                <p:nvPr/>
              </p:nvPicPr>
              <p:blipFill>
                <a:blip r:embed="rId285"/>
                <a:stretch>
                  <a:fillRect/>
                </a:stretch>
              </p:blipFill>
              <p:spPr>
                <a:xfrm>
                  <a:off x="6324720" y="3565660"/>
                  <a:ext cx="12063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57" name="Ink 156">
                  <a:extLst>
                    <a:ext uri="{FF2B5EF4-FFF2-40B4-BE49-F238E27FC236}">
                      <a16:creationId xmlns:a16="http://schemas.microsoft.com/office/drawing/2014/main" id="{37642202-E3CE-A7FE-9B20-CC4B91E3CC04}"/>
                    </a:ext>
                  </a:extLst>
                </p14:cNvPr>
                <p14:cNvContentPartPr/>
                <p14:nvPr/>
              </p14:nvContentPartPr>
              <p14:xfrm>
                <a:off x="6448200" y="3537580"/>
                <a:ext cx="13680" cy="15480"/>
              </p14:xfrm>
            </p:contentPart>
          </mc:Choice>
          <mc:Fallback>
            <p:pic>
              <p:nvPicPr>
                <p:cNvPr id="157" name="Ink 156">
                  <a:extLst>
                    <a:ext uri="{FF2B5EF4-FFF2-40B4-BE49-F238E27FC236}">
                      <a16:creationId xmlns:a16="http://schemas.microsoft.com/office/drawing/2014/main" id="{37642202-E3CE-A7FE-9B20-CC4B91E3CC04}"/>
                    </a:ext>
                  </a:extLst>
                </p:cNvPr>
                <p:cNvPicPr/>
                <p:nvPr/>
              </p:nvPicPr>
              <p:blipFill>
                <a:blip r:embed="rId287"/>
                <a:stretch>
                  <a:fillRect/>
                </a:stretch>
              </p:blipFill>
              <p:spPr>
                <a:xfrm>
                  <a:off x="6430200" y="3519940"/>
                  <a:ext cx="493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58" name="Ink 157">
                  <a:extLst>
                    <a:ext uri="{FF2B5EF4-FFF2-40B4-BE49-F238E27FC236}">
                      <a16:creationId xmlns:a16="http://schemas.microsoft.com/office/drawing/2014/main" id="{A1DFB0A8-0ADB-9F38-7CFA-21F9E63C959F}"/>
                    </a:ext>
                  </a:extLst>
                </p14:cNvPr>
                <p14:cNvContentPartPr/>
                <p14:nvPr/>
              </p14:nvContentPartPr>
              <p14:xfrm>
                <a:off x="5377560" y="3572140"/>
                <a:ext cx="1042560" cy="41760"/>
              </p14:xfrm>
            </p:contentPart>
          </mc:Choice>
          <mc:Fallback>
            <p:pic>
              <p:nvPicPr>
                <p:cNvPr id="158" name="Ink 157">
                  <a:extLst>
                    <a:ext uri="{FF2B5EF4-FFF2-40B4-BE49-F238E27FC236}">
                      <a16:creationId xmlns:a16="http://schemas.microsoft.com/office/drawing/2014/main" id="{A1DFB0A8-0ADB-9F38-7CFA-21F9E63C959F}"/>
                    </a:ext>
                  </a:extLst>
                </p:cNvPr>
                <p:cNvPicPr/>
                <p:nvPr/>
              </p:nvPicPr>
              <p:blipFill>
                <a:blip r:embed="rId289"/>
                <a:stretch>
                  <a:fillRect/>
                </a:stretch>
              </p:blipFill>
              <p:spPr>
                <a:xfrm>
                  <a:off x="5359920" y="3554500"/>
                  <a:ext cx="10782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60" name="Ink 159">
                  <a:extLst>
                    <a:ext uri="{FF2B5EF4-FFF2-40B4-BE49-F238E27FC236}">
                      <a16:creationId xmlns:a16="http://schemas.microsoft.com/office/drawing/2014/main" id="{8CFBE24E-38CB-4D3D-AA57-39978C84CA29}"/>
                    </a:ext>
                  </a:extLst>
                </p14:cNvPr>
                <p14:cNvContentPartPr/>
                <p14:nvPr/>
              </p14:nvContentPartPr>
              <p14:xfrm>
                <a:off x="4840800" y="3542620"/>
                <a:ext cx="653400" cy="36720"/>
              </p14:xfrm>
            </p:contentPart>
          </mc:Choice>
          <mc:Fallback>
            <p:pic>
              <p:nvPicPr>
                <p:cNvPr id="160" name="Ink 159">
                  <a:extLst>
                    <a:ext uri="{FF2B5EF4-FFF2-40B4-BE49-F238E27FC236}">
                      <a16:creationId xmlns:a16="http://schemas.microsoft.com/office/drawing/2014/main" id="{8CFBE24E-38CB-4D3D-AA57-39978C84CA29}"/>
                    </a:ext>
                  </a:extLst>
                </p:cNvPr>
                <p:cNvPicPr/>
                <p:nvPr/>
              </p:nvPicPr>
              <p:blipFill>
                <a:blip r:embed="rId291"/>
                <a:stretch>
                  <a:fillRect/>
                </a:stretch>
              </p:blipFill>
              <p:spPr>
                <a:xfrm>
                  <a:off x="4823160" y="3524620"/>
                  <a:ext cx="6890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62" name="Ink 161">
                  <a:extLst>
                    <a:ext uri="{FF2B5EF4-FFF2-40B4-BE49-F238E27FC236}">
                      <a16:creationId xmlns:a16="http://schemas.microsoft.com/office/drawing/2014/main" id="{648863F0-EF11-0A6D-4A81-DB1797B01512}"/>
                    </a:ext>
                  </a:extLst>
                </p14:cNvPr>
                <p14:cNvContentPartPr/>
                <p14:nvPr/>
              </p14:nvContentPartPr>
              <p14:xfrm>
                <a:off x="4044120" y="3593020"/>
                <a:ext cx="714240" cy="16920"/>
              </p14:xfrm>
            </p:contentPart>
          </mc:Choice>
          <mc:Fallback>
            <p:pic>
              <p:nvPicPr>
                <p:cNvPr id="162" name="Ink 161">
                  <a:extLst>
                    <a:ext uri="{FF2B5EF4-FFF2-40B4-BE49-F238E27FC236}">
                      <a16:creationId xmlns:a16="http://schemas.microsoft.com/office/drawing/2014/main" id="{648863F0-EF11-0A6D-4A81-DB1797B01512}"/>
                    </a:ext>
                  </a:extLst>
                </p:cNvPr>
                <p:cNvPicPr/>
                <p:nvPr/>
              </p:nvPicPr>
              <p:blipFill>
                <a:blip r:embed="rId293"/>
                <a:stretch>
                  <a:fillRect/>
                </a:stretch>
              </p:blipFill>
              <p:spPr>
                <a:xfrm>
                  <a:off x="4026480" y="3575380"/>
                  <a:ext cx="7498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64" name="Ink 163">
                  <a:extLst>
                    <a:ext uri="{FF2B5EF4-FFF2-40B4-BE49-F238E27FC236}">
                      <a16:creationId xmlns:a16="http://schemas.microsoft.com/office/drawing/2014/main" id="{26E4D1C0-65F8-582E-1BD2-CB0E52E90F11}"/>
                    </a:ext>
                  </a:extLst>
                </p14:cNvPr>
                <p14:cNvContentPartPr/>
                <p14:nvPr/>
              </p14:nvContentPartPr>
              <p14:xfrm>
                <a:off x="3481440" y="3558460"/>
                <a:ext cx="687960" cy="63360"/>
              </p14:xfrm>
            </p:contentPart>
          </mc:Choice>
          <mc:Fallback>
            <p:pic>
              <p:nvPicPr>
                <p:cNvPr id="164" name="Ink 163">
                  <a:extLst>
                    <a:ext uri="{FF2B5EF4-FFF2-40B4-BE49-F238E27FC236}">
                      <a16:creationId xmlns:a16="http://schemas.microsoft.com/office/drawing/2014/main" id="{26E4D1C0-65F8-582E-1BD2-CB0E52E90F11}"/>
                    </a:ext>
                  </a:extLst>
                </p:cNvPr>
                <p:cNvPicPr/>
                <p:nvPr/>
              </p:nvPicPr>
              <p:blipFill>
                <a:blip r:embed="rId295"/>
                <a:stretch>
                  <a:fillRect/>
                </a:stretch>
              </p:blipFill>
              <p:spPr>
                <a:xfrm>
                  <a:off x="3463440" y="3540820"/>
                  <a:ext cx="7236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65" name="Ink 164">
                  <a:extLst>
                    <a:ext uri="{FF2B5EF4-FFF2-40B4-BE49-F238E27FC236}">
                      <a16:creationId xmlns:a16="http://schemas.microsoft.com/office/drawing/2014/main" id="{4557A421-9AEC-654A-963F-D4D5FE4DC7A5}"/>
                    </a:ext>
                  </a:extLst>
                </p14:cNvPr>
                <p14:cNvContentPartPr/>
                <p14:nvPr/>
              </p14:nvContentPartPr>
              <p14:xfrm>
                <a:off x="2667480" y="3549460"/>
                <a:ext cx="812880" cy="58680"/>
              </p14:xfrm>
            </p:contentPart>
          </mc:Choice>
          <mc:Fallback>
            <p:pic>
              <p:nvPicPr>
                <p:cNvPr id="165" name="Ink 164">
                  <a:extLst>
                    <a:ext uri="{FF2B5EF4-FFF2-40B4-BE49-F238E27FC236}">
                      <a16:creationId xmlns:a16="http://schemas.microsoft.com/office/drawing/2014/main" id="{4557A421-9AEC-654A-963F-D4D5FE4DC7A5}"/>
                    </a:ext>
                  </a:extLst>
                </p:cNvPr>
                <p:cNvPicPr/>
                <p:nvPr/>
              </p:nvPicPr>
              <p:blipFill>
                <a:blip r:embed="rId297"/>
                <a:stretch>
                  <a:fillRect/>
                </a:stretch>
              </p:blipFill>
              <p:spPr>
                <a:xfrm>
                  <a:off x="2649480" y="3531820"/>
                  <a:ext cx="8485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66" name="Ink 165">
                  <a:extLst>
                    <a:ext uri="{FF2B5EF4-FFF2-40B4-BE49-F238E27FC236}">
                      <a16:creationId xmlns:a16="http://schemas.microsoft.com/office/drawing/2014/main" id="{425DD16A-CD11-118B-EF42-8D286FB81F2E}"/>
                    </a:ext>
                  </a:extLst>
                </p14:cNvPr>
                <p14:cNvContentPartPr/>
                <p14:nvPr/>
              </p14:nvContentPartPr>
              <p14:xfrm>
                <a:off x="1582440" y="3576820"/>
                <a:ext cx="1095480" cy="27360"/>
              </p14:xfrm>
            </p:contentPart>
          </mc:Choice>
          <mc:Fallback>
            <p:pic>
              <p:nvPicPr>
                <p:cNvPr id="166" name="Ink 165">
                  <a:extLst>
                    <a:ext uri="{FF2B5EF4-FFF2-40B4-BE49-F238E27FC236}">
                      <a16:creationId xmlns:a16="http://schemas.microsoft.com/office/drawing/2014/main" id="{425DD16A-CD11-118B-EF42-8D286FB81F2E}"/>
                    </a:ext>
                  </a:extLst>
                </p:cNvPr>
                <p:cNvPicPr/>
                <p:nvPr/>
              </p:nvPicPr>
              <p:blipFill>
                <a:blip r:embed="rId299"/>
                <a:stretch>
                  <a:fillRect/>
                </a:stretch>
              </p:blipFill>
              <p:spPr>
                <a:xfrm>
                  <a:off x="1564440" y="3559180"/>
                  <a:ext cx="11311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68" name="Ink 167">
                  <a:extLst>
                    <a:ext uri="{FF2B5EF4-FFF2-40B4-BE49-F238E27FC236}">
                      <a16:creationId xmlns:a16="http://schemas.microsoft.com/office/drawing/2014/main" id="{A555F89F-1FE6-EB7A-2578-84CD582300A4}"/>
                    </a:ext>
                  </a:extLst>
                </p14:cNvPr>
                <p14:cNvContentPartPr/>
                <p14:nvPr/>
              </p14:nvContentPartPr>
              <p14:xfrm>
                <a:off x="1529160" y="3576100"/>
                <a:ext cx="1800" cy="2880"/>
              </p14:xfrm>
            </p:contentPart>
          </mc:Choice>
          <mc:Fallback>
            <p:pic>
              <p:nvPicPr>
                <p:cNvPr id="168" name="Ink 167">
                  <a:extLst>
                    <a:ext uri="{FF2B5EF4-FFF2-40B4-BE49-F238E27FC236}">
                      <a16:creationId xmlns:a16="http://schemas.microsoft.com/office/drawing/2014/main" id="{A555F89F-1FE6-EB7A-2578-84CD582300A4}"/>
                    </a:ext>
                  </a:extLst>
                </p:cNvPr>
                <p:cNvPicPr/>
                <p:nvPr/>
              </p:nvPicPr>
              <p:blipFill>
                <a:blip r:embed="rId301"/>
                <a:stretch>
                  <a:fillRect/>
                </a:stretch>
              </p:blipFill>
              <p:spPr>
                <a:xfrm>
                  <a:off x="1511160" y="3558460"/>
                  <a:ext cx="374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69" name="Ink 168">
                  <a:extLst>
                    <a:ext uri="{FF2B5EF4-FFF2-40B4-BE49-F238E27FC236}">
                      <a16:creationId xmlns:a16="http://schemas.microsoft.com/office/drawing/2014/main" id="{97CD3A79-BF06-EB5E-FF22-59D703C14E29}"/>
                    </a:ext>
                  </a:extLst>
                </p14:cNvPr>
                <p14:cNvContentPartPr/>
                <p14:nvPr/>
              </p14:nvContentPartPr>
              <p14:xfrm>
                <a:off x="755160" y="3562060"/>
                <a:ext cx="783720" cy="75240"/>
              </p14:xfrm>
            </p:contentPart>
          </mc:Choice>
          <mc:Fallback>
            <p:pic>
              <p:nvPicPr>
                <p:cNvPr id="169" name="Ink 168">
                  <a:extLst>
                    <a:ext uri="{FF2B5EF4-FFF2-40B4-BE49-F238E27FC236}">
                      <a16:creationId xmlns:a16="http://schemas.microsoft.com/office/drawing/2014/main" id="{97CD3A79-BF06-EB5E-FF22-59D703C14E29}"/>
                    </a:ext>
                  </a:extLst>
                </p:cNvPr>
                <p:cNvPicPr/>
                <p:nvPr/>
              </p:nvPicPr>
              <p:blipFill>
                <a:blip r:embed="rId303"/>
                <a:stretch>
                  <a:fillRect/>
                </a:stretch>
              </p:blipFill>
              <p:spPr>
                <a:xfrm>
                  <a:off x="737160" y="3544420"/>
                  <a:ext cx="8193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71" name="Ink 170">
                  <a:extLst>
                    <a:ext uri="{FF2B5EF4-FFF2-40B4-BE49-F238E27FC236}">
                      <a16:creationId xmlns:a16="http://schemas.microsoft.com/office/drawing/2014/main" id="{A0BFB682-45CD-22F5-D90F-D8359AE2D82D}"/>
                    </a:ext>
                  </a:extLst>
                </p14:cNvPr>
                <p14:cNvContentPartPr/>
                <p14:nvPr/>
              </p14:nvContentPartPr>
              <p14:xfrm>
                <a:off x="8787840" y="4018540"/>
                <a:ext cx="541800" cy="38520"/>
              </p14:xfrm>
            </p:contentPart>
          </mc:Choice>
          <mc:Fallback>
            <p:pic>
              <p:nvPicPr>
                <p:cNvPr id="171" name="Ink 170">
                  <a:extLst>
                    <a:ext uri="{FF2B5EF4-FFF2-40B4-BE49-F238E27FC236}">
                      <a16:creationId xmlns:a16="http://schemas.microsoft.com/office/drawing/2014/main" id="{A0BFB682-45CD-22F5-D90F-D8359AE2D82D}"/>
                    </a:ext>
                  </a:extLst>
                </p:cNvPr>
                <p:cNvPicPr/>
                <p:nvPr/>
              </p:nvPicPr>
              <p:blipFill>
                <a:blip r:embed="rId305"/>
                <a:stretch>
                  <a:fillRect/>
                </a:stretch>
              </p:blipFill>
              <p:spPr>
                <a:xfrm>
                  <a:off x="8769840" y="4000900"/>
                  <a:ext cx="5774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72" name="Ink 171">
                  <a:extLst>
                    <a:ext uri="{FF2B5EF4-FFF2-40B4-BE49-F238E27FC236}">
                      <a16:creationId xmlns:a16="http://schemas.microsoft.com/office/drawing/2014/main" id="{4CDF75C6-10A9-7D8D-E68D-896FDED2F54F}"/>
                    </a:ext>
                  </a:extLst>
                </p14:cNvPr>
                <p14:cNvContentPartPr/>
                <p14:nvPr/>
              </p14:nvContentPartPr>
              <p14:xfrm>
                <a:off x="7755360" y="4063900"/>
                <a:ext cx="807120" cy="82440"/>
              </p14:xfrm>
            </p:contentPart>
          </mc:Choice>
          <mc:Fallback>
            <p:pic>
              <p:nvPicPr>
                <p:cNvPr id="172" name="Ink 171">
                  <a:extLst>
                    <a:ext uri="{FF2B5EF4-FFF2-40B4-BE49-F238E27FC236}">
                      <a16:creationId xmlns:a16="http://schemas.microsoft.com/office/drawing/2014/main" id="{4CDF75C6-10A9-7D8D-E68D-896FDED2F54F}"/>
                    </a:ext>
                  </a:extLst>
                </p:cNvPr>
                <p:cNvPicPr/>
                <p:nvPr/>
              </p:nvPicPr>
              <p:blipFill>
                <a:blip r:embed="rId307"/>
                <a:stretch>
                  <a:fillRect/>
                </a:stretch>
              </p:blipFill>
              <p:spPr>
                <a:xfrm>
                  <a:off x="7737720" y="4045900"/>
                  <a:ext cx="8427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74" name="Ink 173">
                  <a:extLst>
                    <a:ext uri="{FF2B5EF4-FFF2-40B4-BE49-F238E27FC236}">
                      <a16:creationId xmlns:a16="http://schemas.microsoft.com/office/drawing/2014/main" id="{67C44BA1-2731-4C10-3FC6-54A3536BF61F}"/>
                    </a:ext>
                  </a:extLst>
                </p14:cNvPr>
                <p14:cNvContentPartPr/>
                <p14:nvPr/>
              </p14:nvContentPartPr>
              <p14:xfrm>
                <a:off x="7834200" y="4075780"/>
                <a:ext cx="3600" cy="360"/>
              </p14:xfrm>
            </p:contentPart>
          </mc:Choice>
          <mc:Fallback>
            <p:pic>
              <p:nvPicPr>
                <p:cNvPr id="174" name="Ink 173">
                  <a:extLst>
                    <a:ext uri="{FF2B5EF4-FFF2-40B4-BE49-F238E27FC236}">
                      <a16:creationId xmlns:a16="http://schemas.microsoft.com/office/drawing/2014/main" id="{67C44BA1-2731-4C10-3FC6-54A3536BF61F}"/>
                    </a:ext>
                  </a:extLst>
                </p:cNvPr>
                <p:cNvPicPr/>
                <p:nvPr/>
              </p:nvPicPr>
              <p:blipFill>
                <a:blip r:embed="rId309"/>
                <a:stretch>
                  <a:fillRect/>
                </a:stretch>
              </p:blipFill>
              <p:spPr>
                <a:xfrm>
                  <a:off x="7816560" y="4057780"/>
                  <a:ext cx="392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75" name="Ink 174">
                  <a:extLst>
                    <a:ext uri="{FF2B5EF4-FFF2-40B4-BE49-F238E27FC236}">
                      <a16:creationId xmlns:a16="http://schemas.microsoft.com/office/drawing/2014/main" id="{FA0EA592-25E1-E27B-FDD1-E04454EC807C}"/>
                    </a:ext>
                  </a:extLst>
                </p14:cNvPr>
                <p14:cNvContentPartPr/>
                <p14:nvPr/>
              </p14:nvContentPartPr>
              <p14:xfrm>
                <a:off x="7822320" y="4080460"/>
                <a:ext cx="372240" cy="17640"/>
              </p14:xfrm>
            </p:contentPart>
          </mc:Choice>
          <mc:Fallback>
            <p:pic>
              <p:nvPicPr>
                <p:cNvPr id="175" name="Ink 174">
                  <a:extLst>
                    <a:ext uri="{FF2B5EF4-FFF2-40B4-BE49-F238E27FC236}">
                      <a16:creationId xmlns:a16="http://schemas.microsoft.com/office/drawing/2014/main" id="{FA0EA592-25E1-E27B-FDD1-E04454EC807C}"/>
                    </a:ext>
                  </a:extLst>
                </p:cNvPr>
                <p:cNvPicPr/>
                <p:nvPr/>
              </p:nvPicPr>
              <p:blipFill>
                <a:blip r:embed="rId311"/>
                <a:stretch>
                  <a:fillRect/>
                </a:stretch>
              </p:blipFill>
              <p:spPr>
                <a:xfrm>
                  <a:off x="7804320" y="4062460"/>
                  <a:ext cx="4078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76" name="Ink 175">
                  <a:extLst>
                    <a:ext uri="{FF2B5EF4-FFF2-40B4-BE49-F238E27FC236}">
                      <a16:creationId xmlns:a16="http://schemas.microsoft.com/office/drawing/2014/main" id="{AEAE7843-0A79-EE0D-C082-1F11F44304E8}"/>
                    </a:ext>
                  </a:extLst>
                </p14:cNvPr>
                <p14:cNvContentPartPr/>
                <p14:nvPr/>
              </p14:nvContentPartPr>
              <p14:xfrm>
                <a:off x="7758240" y="4058140"/>
                <a:ext cx="847080" cy="41760"/>
              </p14:xfrm>
            </p:contentPart>
          </mc:Choice>
          <mc:Fallback>
            <p:pic>
              <p:nvPicPr>
                <p:cNvPr id="176" name="Ink 175">
                  <a:extLst>
                    <a:ext uri="{FF2B5EF4-FFF2-40B4-BE49-F238E27FC236}">
                      <a16:creationId xmlns:a16="http://schemas.microsoft.com/office/drawing/2014/main" id="{AEAE7843-0A79-EE0D-C082-1F11F44304E8}"/>
                    </a:ext>
                  </a:extLst>
                </p:cNvPr>
                <p:cNvPicPr/>
                <p:nvPr/>
              </p:nvPicPr>
              <p:blipFill>
                <a:blip r:embed="rId313"/>
                <a:stretch>
                  <a:fillRect/>
                </a:stretch>
              </p:blipFill>
              <p:spPr>
                <a:xfrm>
                  <a:off x="7740240" y="4040500"/>
                  <a:ext cx="8827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77" name="Ink 176">
                  <a:extLst>
                    <a:ext uri="{FF2B5EF4-FFF2-40B4-BE49-F238E27FC236}">
                      <a16:creationId xmlns:a16="http://schemas.microsoft.com/office/drawing/2014/main" id="{6548C736-EF87-B18D-064F-53278D6EE476}"/>
                    </a:ext>
                  </a:extLst>
                </p14:cNvPr>
                <p14:cNvContentPartPr/>
                <p14:nvPr/>
              </p14:nvContentPartPr>
              <p14:xfrm>
                <a:off x="8028600" y="4010980"/>
                <a:ext cx="1137960" cy="88920"/>
              </p14:xfrm>
            </p:contentPart>
          </mc:Choice>
          <mc:Fallback>
            <p:pic>
              <p:nvPicPr>
                <p:cNvPr id="177" name="Ink 176">
                  <a:extLst>
                    <a:ext uri="{FF2B5EF4-FFF2-40B4-BE49-F238E27FC236}">
                      <a16:creationId xmlns:a16="http://schemas.microsoft.com/office/drawing/2014/main" id="{6548C736-EF87-B18D-064F-53278D6EE476}"/>
                    </a:ext>
                  </a:extLst>
                </p:cNvPr>
                <p:cNvPicPr/>
                <p:nvPr/>
              </p:nvPicPr>
              <p:blipFill>
                <a:blip r:embed="rId315"/>
                <a:stretch>
                  <a:fillRect/>
                </a:stretch>
              </p:blipFill>
              <p:spPr>
                <a:xfrm>
                  <a:off x="8010600" y="3993340"/>
                  <a:ext cx="11736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12" name="Ink 211">
                  <a:extLst>
                    <a:ext uri="{FF2B5EF4-FFF2-40B4-BE49-F238E27FC236}">
                      <a16:creationId xmlns:a16="http://schemas.microsoft.com/office/drawing/2014/main" id="{278CA08C-846E-0523-8C92-5D1E2A21340E}"/>
                    </a:ext>
                  </a:extLst>
                </p14:cNvPr>
                <p14:cNvContentPartPr/>
                <p14:nvPr/>
              </p14:nvContentPartPr>
              <p14:xfrm>
                <a:off x="6746640" y="4098460"/>
                <a:ext cx="360" cy="360"/>
              </p14:xfrm>
            </p:contentPart>
          </mc:Choice>
          <mc:Fallback>
            <p:pic>
              <p:nvPicPr>
                <p:cNvPr id="212" name="Ink 211">
                  <a:extLst>
                    <a:ext uri="{FF2B5EF4-FFF2-40B4-BE49-F238E27FC236}">
                      <a16:creationId xmlns:a16="http://schemas.microsoft.com/office/drawing/2014/main" id="{278CA08C-846E-0523-8C92-5D1E2A21340E}"/>
                    </a:ext>
                  </a:extLst>
                </p:cNvPr>
                <p:cNvPicPr/>
                <p:nvPr/>
              </p:nvPicPr>
              <p:blipFill>
                <a:blip r:embed="rId151"/>
                <a:stretch>
                  <a:fillRect/>
                </a:stretch>
              </p:blipFill>
              <p:spPr>
                <a:xfrm>
                  <a:off x="6728640" y="408046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13" name="Ink 212">
                  <a:extLst>
                    <a:ext uri="{FF2B5EF4-FFF2-40B4-BE49-F238E27FC236}">
                      <a16:creationId xmlns:a16="http://schemas.microsoft.com/office/drawing/2014/main" id="{84411BCF-B980-4B51-5A97-BD79C47EFDCD}"/>
                    </a:ext>
                  </a:extLst>
                </p14:cNvPr>
                <p14:cNvContentPartPr/>
                <p14:nvPr/>
              </p14:nvContentPartPr>
              <p14:xfrm>
                <a:off x="5732880" y="4012780"/>
                <a:ext cx="1051920" cy="81720"/>
              </p14:xfrm>
            </p:contentPart>
          </mc:Choice>
          <mc:Fallback>
            <p:pic>
              <p:nvPicPr>
                <p:cNvPr id="213" name="Ink 212">
                  <a:extLst>
                    <a:ext uri="{FF2B5EF4-FFF2-40B4-BE49-F238E27FC236}">
                      <a16:creationId xmlns:a16="http://schemas.microsoft.com/office/drawing/2014/main" id="{84411BCF-B980-4B51-5A97-BD79C47EFDCD}"/>
                    </a:ext>
                  </a:extLst>
                </p:cNvPr>
                <p:cNvPicPr/>
                <p:nvPr/>
              </p:nvPicPr>
              <p:blipFill>
                <a:blip r:embed="rId318"/>
                <a:stretch>
                  <a:fillRect/>
                </a:stretch>
              </p:blipFill>
              <p:spPr>
                <a:xfrm>
                  <a:off x="5715240" y="3995140"/>
                  <a:ext cx="10875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15" name="Ink 214">
                  <a:extLst>
                    <a:ext uri="{FF2B5EF4-FFF2-40B4-BE49-F238E27FC236}">
                      <a16:creationId xmlns:a16="http://schemas.microsoft.com/office/drawing/2014/main" id="{19FABD22-5A68-6692-0389-0AA1EBD26034}"/>
                    </a:ext>
                  </a:extLst>
                </p14:cNvPr>
                <p14:cNvContentPartPr/>
                <p14:nvPr/>
              </p14:nvContentPartPr>
              <p14:xfrm>
                <a:off x="4903800" y="4058860"/>
                <a:ext cx="660240" cy="36360"/>
              </p14:xfrm>
            </p:contentPart>
          </mc:Choice>
          <mc:Fallback>
            <p:pic>
              <p:nvPicPr>
                <p:cNvPr id="215" name="Ink 214">
                  <a:extLst>
                    <a:ext uri="{FF2B5EF4-FFF2-40B4-BE49-F238E27FC236}">
                      <a16:creationId xmlns:a16="http://schemas.microsoft.com/office/drawing/2014/main" id="{19FABD22-5A68-6692-0389-0AA1EBD26034}"/>
                    </a:ext>
                  </a:extLst>
                </p:cNvPr>
                <p:cNvPicPr/>
                <p:nvPr/>
              </p:nvPicPr>
              <p:blipFill>
                <a:blip r:embed="rId320"/>
                <a:stretch>
                  <a:fillRect/>
                </a:stretch>
              </p:blipFill>
              <p:spPr>
                <a:xfrm>
                  <a:off x="4885800" y="4041220"/>
                  <a:ext cx="6958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17" name="Ink 216">
                  <a:extLst>
                    <a:ext uri="{FF2B5EF4-FFF2-40B4-BE49-F238E27FC236}">
                      <a16:creationId xmlns:a16="http://schemas.microsoft.com/office/drawing/2014/main" id="{27CBB566-383F-2AD5-BAAB-F96712835C6F}"/>
                    </a:ext>
                  </a:extLst>
                </p14:cNvPr>
                <p14:cNvContentPartPr/>
                <p14:nvPr/>
              </p14:nvContentPartPr>
              <p14:xfrm>
                <a:off x="4375320" y="4054900"/>
                <a:ext cx="326160" cy="45720"/>
              </p14:xfrm>
            </p:contentPart>
          </mc:Choice>
          <mc:Fallback>
            <p:pic>
              <p:nvPicPr>
                <p:cNvPr id="217" name="Ink 216">
                  <a:extLst>
                    <a:ext uri="{FF2B5EF4-FFF2-40B4-BE49-F238E27FC236}">
                      <a16:creationId xmlns:a16="http://schemas.microsoft.com/office/drawing/2014/main" id="{27CBB566-383F-2AD5-BAAB-F96712835C6F}"/>
                    </a:ext>
                  </a:extLst>
                </p:cNvPr>
                <p:cNvPicPr/>
                <p:nvPr/>
              </p:nvPicPr>
              <p:blipFill>
                <a:blip r:embed="rId322"/>
                <a:stretch>
                  <a:fillRect/>
                </a:stretch>
              </p:blipFill>
              <p:spPr>
                <a:xfrm>
                  <a:off x="4357680" y="4037260"/>
                  <a:ext cx="3618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18" name="Ink 217">
                  <a:extLst>
                    <a:ext uri="{FF2B5EF4-FFF2-40B4-BE49-F238E27FC236}">
                      <a16:creationId xmlns:a16="http://schemas.microsoft.com/office/drawing/2014/main" id="{74F5B2A3-2F54-120A-5AE4-84C6C8B504ED}"/>
                    </a:ext>
                  </a:extLst>
                </p14:cNvPr>
                <p14:cNvContentPartPr/>
                <p14:nvPr/>
              </p14:nvContentPartPr>
              <p14:xfrm>
                <a:off x="4167240" y="4035100"/>
                <a:ext cx="360" cy="360"/>
              </p14:xfrm>
            </p:contentPart>
          </mc:Choice>
          <mc:Fallback>
            <p:pic>
              <p:nvPicPr>
                <p:cNvPr id="218" name="Ink 217">
                  <a:extLst>
                    <a:ext uri="{FF2B5EF4-FFF2-40B4-BE49-F238E27FC236}">
                      <a16:creationId xmlns:a16="http://schemas.microsoft.com/office/drawing/2014/main" id="{74F5B2A3-2F54-120A-5AE4-84C6C8B504ED}"/>
                    </a:ext>
                  </a:extLst>
                </p:cNvPr>
                <p:cNvPicPr/>
                <p:nvPr/>
              </p:nvPicPr>
              <p:blipFill>
                <a:blip r:embed="rId151"/>
                <a:stretch>
                  <a:fillRect/>
                </a:stretch>
              </p:blipFill>
              <p:spPr>
                <a:xfrm>
                  <a:off x="4149240" y="401710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19" name="Ink 218">
                  <a:extLst>
                    <a:ext uri="{FF2B5EF4-FFF2-40B4-BE49-F238E27FC236}">
                      <a16:creationId xmlns:a16="http://schemas.microsoft.com/office/drawing/2014/main" id="{C67219A1-BFD6-00FC-4B2D-5AEB9DDABBD9}"/>
                    </a:ext>
                  </a:extLst>
                </p14:cNvPr>
                <p14:cNvContentPartPr/>
                <p14:nvPr/>
              </p14:nvContentPartPr>
              <p14:xfrm>
                <a:off x="3383160" y="4008100"/>
                <a:ext cx="705960" cy="69120"/>
              </p14:xfrm>
            </p:contentPart>
          </mc:Choice>
          <mc:Fallback>
            <p:pic>
              <p:nvPicPr>
                <p:cNvPr id="219" name="Ink 218">
                  <a:extLst>
                    <a:ext uri="{FF2B5EF4-FFF2-40B4-BE49-F238E27FC236}">
                      <a16:creationId xmlns:a16="http://schemas.microsoft.com/office/drawing/2014/main" id="{C67219A1-BFD6-00FC-4B2D-5AEB9DDABBD9}"/>
                    </a:ext>
                  </a:extLst>
                </p:cNvPr>
                <p:cNvPicPr/>
                <p:nvPr/>
              </p:nvPicPr>
              <p:blipFill>
                <a:blip r:embed="rId325"/>
                <a:stretch>
                  <a:fillRect/>
                </a:stretch>
              </p:blipFill>
              <p:spPr>
                <a:xfrm>
                  <a:off x="3365520" y="3990460"/>
                  <a:ext cx="7416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21" name="Ink 220">
                  <a:extLst>
                    <a:ext uri="{FF2B5EF4-FFF2-40B4-BE49-F238E27FC236}">
                      <a16:creationId xmlns:a16="http://schemas.microsoft.com/office/drawing/2014/main" id="{275D678A-5A08-45A3-C9FA-DC024CD6E2C8}"/>
                    </a:ext>
                  </a:extLst>
                </p14:cNvPr>
                <p14:cNvContentPartPr/>
                <p14:nvPr/>
              </p14:nvContentPartPr>
              <p14:xfrm>
                <a:off x="2329440" y="3990820"/>
                <a:ext cx="750240" cy="87840"/>
              </p14:xfrm>
            </p:contentPart>
          </mc:Choice>
          <mc:Fallback>
            <p:pic>
              <p:nvPicPr>
                <p:cNvPr id="221" name="Ink 220">
                  <a:extLst>
                    <a:ext uri="{FF2B5EF4-FFF2-40B4-BE49-F238E27FC236}">
                      <a16:creationId xmlns:a16="http://schemas.microsoft.com/office/drawing/2014/main" id="{275D678A-5A08-45A3-C9FA-DC024CD6E2C8}"/>
                    </a:ext>
                  </a:extLst>
                </p:cNvPr>
                <p:cNvPicPr/>
                <p:nvPr/>
              </p:nvPicPr>
              <p:blipFill>
                <a:blip r:embed="rId327"/>
                <a:stretch>
                  <a:fillRect/>
                </a:stretch>
              </p:blipFill>
              <p:spPr>
                <a:xfrm>
                  <a:off x="2311800" y="3973180"/>
                  <a:ext cx="7858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23" name="Ink 222">
                  <a:extLst>
                    <a:ext uri="{FF2B5EF4-FFF2-40B4-BE49-F238E27FC236}">
                      <a16:creationId xmlns:a16="http://schemas.microsoft.com/office/drawing/2014/main" id="{71E55CF3-7A3E-FCED-99AF-A1A96E7B50B0}"/>
                    </a:ext>
                  </a:extLst>
                </p14:cNvPr>
                <p14:cNvContentPartPr/>
                <p14:nvPr/>
              </p14:nvContentPartPr>
              <p14:xfrm>
                <a:off x="1170960" y="4038700"/>
                <a:ext cx="842400" cy="23760"/>
              </p14:xfrm>
            </p:contentPart>
          </mc:Choice>
          <mc:Fallback>
            <p:pic>
              <p:nvPicPr>
                <p:cNvPr id="223" name="Ink 222">
                  <a:extLst>
                    <a:ext uri="{FF2B5EF4-FFF2-40B4-BE49-F238E27FC236}">
                      <a16:creationId xmlns:a16="http://schemas.microsoft.com/office/drawing/2014/main" id="{71E55CF3-7A3E-FCED-99AF-A1A96E7B50B0}"/>
                    </a:ext>
                  </a:extLst>
                </p:cNvPr>
                <p:cNvPicPr/>
                <p:nvPr/>
              </p:nvPicPr>
              <p:blipFill>
                <a:blip r:embed="rId329"/>
                <a:stretch>
                  <a:fillRect/>
                </a:stretch>
              </p:blipFill>
              <p:spPr>
                <a:xfrm>
                  <a:off x="1153320" y="4021060"/>
                  <a:ext cx="8780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25" name="Ink 224">
                  <a:extLst>
                    <a:ext uri="{FF2B5EF4-FFF2-40B4-BE49-F238E27FC236}">
                      <a16:creationId xmlns:a16="http://schemas.microsoft.com/office/drawing/2014/main" id="{06CB5967-6ECD-C113-B532-61E368F459AC}"/>
                    </a:ext>
                  </a:extLst>
                </p14:cNvPr>
                <p14:cNvContentPartPr/>
                <p14:nvPr/>
              </p14:nvContentPartPr>
              <p14:xfrm>
                <a:off x="9195000" y="4602460"/>
                <a:ext cx="2880" cy="5760"/>
              </p14:xfrm>
            </p:contentPart>
          </mc:Choice>
          <mc:Fallback>
            <p:pic>
              <p:nvPicPr>
                <p:cNvPr id="225" name="Ink 224">
                  <a:extLst>
                    <a:ext uri="{FF2B5EF4-FFF2-40B4-BE49-F238E27FC236}">
                      <a16:creationId xmlns:a16="http://schemas.microsoft.com/office/drawing/2014/main" id="{06CB5967-6ECD-C113-B532-61E368F459AC}"/>
                    </a:ext>
                  </a:extLst>
                </p:cNvPr>
                <p:cNvPicPr/>
                <p:nvPr/>
              </p:nvPicPr>
              <p:blipFill>
                <a:blip r:embed="rId331"/>
                <a:stretch>
                  <a:fillRect/>
                </a:stretch>
              </p:blipFill>
              <p:spPr>
                <a:xfrm>
                  <a:off x="9177360" y="4584820"/>
                  <a:ext cx="385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26" name="Ink 225">
                  <a:extLst>
                    <a:ext uri="{FF2B5EF4-FFF2-40B4-BE49-F238E27FC236}">
                      <a16:creationId xmlns:a16="http://schemas.microsoft.com/office/drawing/2014/main" id="{DDD2D47F-4347-2B55-BA9C-EBD1E1F58DD5}"/>
                    </a:ext>
                  </a:extLst>
                </p14:cNvPr>
                <p14:cNvContentPartPr/>
                <p14:nvPr/>
              </p14:nvContentPartPr>
              <p14:xfrm>
                <a:off x="9205080" y="4575820"/>
                <a:ext cx="39600" cy="21600"/>
              </p14:xfrm>
            </p:contentPart>
          </mc:Choice>
          <mc:Fallback>
            <p:pic>
              <p:nvPicPr>
                <p:cNvPr id="226" name="Ink 225">
                  <a:extLst>
                    <a:ext uri="{FF2B5EF4-FFF2-40B4-BE49-F238E27FC236}">
                      <a16:creationId xmlns:a16="http://schemas.microsoft.com/office/drawing/2014/main" id="{DDD2D47F-4347-2B55-BA9C-EBD1E1F58DD5}"/>
                    </a:ext>
                  </a:extLst>
                </p:cNvPr>
                <p:cNvPicPr/>
                <p:nvPr/>
              </p:nvPicPr>
              <p:blipFill>
                <a:blip r:embed="rId333"/>
                <a:stretch>
                  <a:fillRect/>
                </a:stretch>
              </p:blipFill>
              <p:spPr>
                <a:xfrm>
                  <a:off x="9187080" y="4557820"/>
                  <a:ext cx="752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27" name="Ink 226">
                  <a:extLst>
                    <a:ext uri="{FF2B5EF4-FFF2-40B4-BE49-F238E27FC236}">
                      <a16:creationId xmlns:a16="http://schemas.microsoft.com/office/drawing/2014/main" id="{087BC9C8-635F-3056-E00D-32F8DFC4A337}"/>
                    </a:ext>
                  </a:extLst>
                </p14:cNvPr>
                <p14:cNvContentPartPr/>
                <p14:nvPr/>
              </p14:nvContentPartPr>
              <p14:xfrm>
                <a:off x="9159000" y="4551700"/>
                <a:ext cx="103680" cy="48600"/>
              </p14:xfrm>
            </p:contentPart>
          </mc:Choice>
          <mc:Fallback>
            <p:pic>
              <p:nvPicPr>
                <p:cNvPr id="227" name="Ink 226">
                  <a:extLst>
                    <a:ext uri="{FF2B5EF4-FFF2-40B4-BE49-F238E27FC236}">
                      <a16:creationId xmlns:a16="http://schemas.microsoft.com/office/drawing/2014/main" id="{087BC9C8-635F-3056-E00D-32F8DFC4A337}"/>
                    </a:ext>
                  </a:extLst>
                </p:cNvPr>
                <p:cNvPicPr/>
                <p:nvPr/>
              </p:nvPicPr>
              <p:blipFill>
                <a:blip r:embed="rId335"/>
                <a:stretch>
                  <a:fillRect/>
                </a:stretch>
              </p:blipFill>
              <p:spPr>
                <a:xfrm>
                  <a:off x="9141000" y="4534060"/>
                  <a:ext cx="1393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28" name="Ink 227">
                  <a:extLst>
                    <a:ext uri="{FF2B5EF4-FFF2-40B4-BE49-F238E27FC236}">
                      <a16:creationId xmlns:a16="http://schemas.microsoft.com/office/drawing/2014/main" id="{CF3663D6-DBBF-F9C0-A869-7CDA18AB90D5}"/>
                    </a:ext>
                  </a:extLst>
                </p14:cNvPr>
                <p14:cNvContentPartPr/>
                <p14:nvPr/>
              </p14:nvContentPartPr>
              <p14:xfrm>
                <a:off x="5496720" y="4535860"/>
                <a:ext cx="3636720" cy="99720"/>
              </p14:xfrm>
            </p:contentPart>
          </mc:Choice>
          <mc:Fallback>
            <p:pic>
              <p:nvPicPr>
                <p:cNvPr id="228" name="Ink 227">
                  <a:extLst>
                    <a:ext uri="{FF2B5EF4-FFF2-40B4-BE49-F238E27FC236}">
                      <a16:creationId xmlns:a16="http://schemas.microsoft.com/office/drawing/2014/main" id="{CF3663D6-DBBF-F9C0-A869-7CDA18AB90D5}"/>
                    </a:ext>
                  </a:extLst>
                </p:cNvPr>
                <p:cNvPicPr/>
                <p:nvPr/>
              </p:nvPicPr>
              <p:blipFill>
                <a:blip r:embed="rId337"/>
                <a:stretch>
                  <a:fillRect/>
                </a:stretch>
              </p:blipFill>
              <p:spPr>
                <a:xfrm>
                  <a:off x="5478720" y="4517860"/>
                  <a:ext cx="36723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30" name="Ink 229">
                  <a:extLst>
                    <a:ext uri="{FF2B5EF4-FFF2-40B4-BE49-F238E27FC236}">
                      <a16:creationId xmlns:a16="http://schemas.microsoft.com/office/drawing/2014/main" id="{AA460275-2E48-5218-6055-3E480AF11173}"/>
                    </a:ext>
                  </a:extLst>
                </p14:cNvPr>
                <p14:cNvContentPartPr/>
                <p14:nvPr/>
              </p14:nvContentPartPr>
              <p14:xfrm>
                <a:off x="5093880" y="4615780"/>
                <a:ext cx="20520" cy="7560"/>
              </p14:xfrm>
            </p:contentPart>
          </mc:Choice>
          <mc:Fallback>
            <p:pic>
              <p:nvPicPr>
                <p:cNvPr id="230" name="Ink 229">
                  <a:extLst>
                    <a:ext uri="{FF2B5EF4-FFF2-40B4-BE49-F238E27FC236}">
                      <a16:creationId xmlns:a16="http://schemas.microsoft.com/office/drawing/2014/main" id="{AA460275-2E48-5218-6055-3E480AF11173}"/>
                    </a:ext>
                  </a:extLst>
                </p:cNvPr>
                <p:cNvPicPr/>
                <p:nvPr/>
              </p:nvPicPr>
              <p:blipFill>
                <a:blip r:embed="rId339"/>
                <a:stretch>
                  <a:fillRect/>
                </a:stretch>
              </p:blipFill>
              <p:spPr>
                <a:xfrm>
                  <a:off x="5076240" y="4598140"/>
                  <a:ext cx="561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31" name="Ink 230">
                  <a:extLst>
                    <a:ext uri="{FF2B5EF4-FFF2-40B4-BE49-F238E27FC236}">
                      <a16:creationId xmlns:a16="http://schemas.microsoft.com/office/drawing/2014/main" id="{23F9C588-9229-3CDE-FE7A-D4EE0FDB591E}"/>
                    </a:ext>
                  </a:extLst>
                </p14:cNvPr>
                <p14:cNvContentPartPr/>
                <p14:nvPr/>
              </p14:nvContentPartPr>
              <p14:xfrm>
                <a:off x="4464240" y="4572580"/>
                <a:ext cx="605880" cy="59760"/>
              </p14:xfrm>
            </p:contentPart>
          </mc:Choice>
          <mc:Fallback>
            <p:pic>
              <p:nvPicPr>
                <p:cNvPr id="231" name="Ink 230">
                  <a:extLst>
                    <a:ext uri="{FF2B5EF4-FFF2-40B4-BE49-F238E27FC236}">
                      <a16:creationId xmlns:a16="http://schemas.microsoft.com/office/drawing/2014/main" id="{23F9C588-9229-3CDE-FE7A-D4EE0FDB591E}"/>
                    </a:ext>
                  </a:extLst>
                </p:cNvPr>
                <p:cNvPicPr/>
                <p:nvPr/>
              </p:nvPicPr>
              <p:blipFill>
                <a:blip r:embed="rId341"/>
                <a:stretch>
                  <a:fillRect/>
                </a:stretch>
              </p:blipFill>
              <p:spPr>
                <a:xfrm>
                  <a:off x="4446600" y="4554580"/>
                  <a:ext cx="6415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33" name="Ink 232">
                  <a:extLst>
                    <a:ext uri="{FF2B5EF4-FFF2-40B4-BE49-F238E27FC236}">
                      <a16:creationId xmlns:a16="http://schemas.microsoft.com/office/drawing/2014/main" id="{D1A635DF-E5DC-7218-E254-B7573921C3AD}"/>
                    </a:ext>
                  </a:extLst>
                </p14:cNvPr>
                <p14:cNvContentPartPr/>
                <p14:nvPr/>
              </p14:nvContentPartPr>
              <p14:xfrm>
                <a:off x="3993360" y="4685980"/>
                <a:ext cx="251280" cy="9000"/>
              </p14:xfrm>
            </p:contentPart>
          </mc:Choice>
          <mc:Fallback>
            <p:pic>
              <p:nvPicPr>
                <p:cNvPr id="233" name="Ink 232">
                  <a:extLst>
                    <a:ext uri="{FF2B5EF4-FFF2-40B4-BE49-F238E27FC236}">
                      <a16:creationId xmlns:a16="http://schemas.microsoft.com/office/drawing/2014/main" id="{D1A635DF-E5DC-7218-E254-B7573921C3AD}"/>
                    </a:ext>
                  </a:extLst>
                </p:cNvPr>
                <p:cNvPicPr/>
                <p:nvPr/>
              </p:nvPicPr>
              <p:blipFill>
                <a:blip r:embed="rId343"/>
                <a:stretch>
                  <a:fillRect/>
                </a:stretch>
              </p:blipFill>
              <p:spPr>
                <a:xfrm>
                  <a:off x="3975720" y="4667980"/>
                  <a:ext cx="2869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35" name="Ink 234">
                  <a:extLst>
                    <a:ext uri="{FF2B5EF4-FFF2-40B4-BE49-F238E27FC236}">
                      <a16:creationId xmlns:a16="http://schemas.microsoft.com/office/drawing/2014/main" id="{54450797-2C6B-D275-15CB-08DA2FDC0464}"/>
                    </a:ext>
                  </a:extLst>
                </p14:cNvPr>
                <p14:cNvContentPartPr/>
                <p14:nvPr/>
              </p14:nvContentPartPr>
              <p14:xfrm>
                <a:off x="4290000" y="4628380"/>
                <a:ext cx="4320" cy="360"/>
              </p14:xfrm>
            </p:contentPart>
          </mc:Choice>
          <mc:Fallback>
            <p:pic>
              <p:nvPicPr>
                <p:cNvPr id="235" name="Ink 234">
                  <a:extLst>
                    <a:ext uri="{FF2B5EF4-FFF2-40B4-BE49-F238E27FC236}">
                      <a16:creationId xmlns:a16="http://schemas.microsoft.com/office/drawing/2014/main" id="{54450797-2C6B-D275-15CB-08DA2FDC0464}"/>
                    </a:ext>
                  </a:extLst>
                </p:cNvPr>
                <p:cNvPicPr/>
                <p:nvPr/>
              </p:nvPicPr>
              <p:blipFill>
                <a:blip r:embed="rId345"/>
                <a:stretch>
                  <a:fillRect/>
                </a:stretch>
              </p:blipFill>
              <p:spPr>
                <a:xfrm>
                  <a:off x="4272000" y="4610740"/>
                  <a:ext cx="399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36" name="Ink 235">
                  <a:extLst>
                    <a:ext uri="{FF2B5EF4-FFF2-40B4-BE49-F238E27FC236}">
                      <a16:creationId xmlns:a16="http://schemas.microsoft.com/office/drawing/2014/main" id="{0F8DEB5E-9891-F287-50CB-986EB9B4412F}"/>
                    </a:ext>
                  </a:extLst>
                </p14:cNvPr>
                <p14:cNvContentPartPr/>
                <p14:nvPr/>
              </p14:nvContentPartPr>
              <p14:xfrm>
                <a:off x="3238440" y="4529020"/>
                <a:ext cx="977760" cy="105840"/>
              </p14:xfrm>
            </p:contentPart>
          </mc:Choice>
          <mc:Fallback>
            <p:pic>
              <p:nvPicPr>
                <p:cNvPr id="236" name="Ink 235">
                  <a:extLst>
                    <a:ext uri="{FF2B5EF4-FFF2-40B4-BE49-F238E27FC236}">
                      <a16:creationId xmlns:a16="http://schemas.microsoft.com/office/drawing/2014/main" id="{0F8DEB5E-9891-F287-50CB-986EB9B4412F}"/>
                    </a:ext>
                  </a:extLst>
                </p:cNvPr>
                <p:cNvPicPr/>
                <p:nvPr/>
              </p:nvPicPr>
              <p:blipFill>
                <a:blip r:embed="rId347"/>
                <a:stretch>
                  <a:fillRect/>
                </a:stretch>
              </p:blipFill>
              <p:spPr>
                <a:xfrm>
                  <a:off x="3220440" y="4511380"/>
                  <a:ext cx="10134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38" name="Ink 237">
                  <a:extLst>
                    <a:ext uri="{FF2B5EF4-FFF2-40B4-BE49-F238E27FC236}">
                      <a16:creationId xmlns:a16="http://schemas.microsoft.com/office/drawing/2014/main" id="{C5E93E13-6D18-1E11-0D38-AD7D713779B9}"/>
                    </a:ext>
                  </a:extLst>
                </p14:cNvPr>
                <p14:cNvContentPartPr/>
                <p14:nvPr/>
              </p14:nvContentPartPr>
              <p14:xfrm>
                <a:off x="3130080" y="4649260"/>
                <a:ext cx="360" cy="360"/>
              </p14:xfrm>
            </p:contentPart>
          </mc:Choice>
          <mc:Fallback>
            <p:pic>
              <p:nvPicPr>
                <p:cNvPr id="238" name="Ink 237">
                  <a:extLst>
                    <a:ext uri="{FF2B5EF4-FFF2-40B4-BE49-F238E27FC236}">
                      <a16:creationId xmlns:a16="http://schemas.microsoft.com/office/drawing/2014/main" id="{C5E93E13-6D18-1E11-0D38-AD7D713779B9}"/>
                    </a:ext>
                  </a:extLst>
                </p:cNvPr>
                <p:cNvPicPr/>
                <p:nvPr/>
              </p:nvPicPr>
              <p:blipFill>
                <a:blip r:embed="rId151"/>
                <a:stretch>
                  <a:fillRect/>
                </a:stretch>
              </p:blipFill>
              <p:spPr>
                <a:xfrm>
                  <a:off x="3112440" y="463126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39" name="Ink 238">
                  <a:extLst>
                    <a:ext uri="{FF2B5EF4-FFF2-40B4-BE49-F238E27FC236}">
                      <a16:creationId xmlns:a16="http://schemas.microsoft.com/office/drawing/2014/main" id="{F7BB5BD4-23CD-A33C-80D0-0C5A6A622607}"/>
                    </a:ext>
                  </a:extLst>
                </p14:cNvPr>
                <p14:cNvContentPartPr/>
                <p14:nvPr/>
              </p14:nvContentPartPr>
              <p14:xfrm>
                <a:off x="1998240" y="4585900"/>
                <a:ext cx="1105920" cy="70920"/>
              </p14:xfrm>
            </p:contentPart>
          </mc:Choice>
          <mc:Fallback>
            <p:pic>
              <p:nvPicPr>
                <p:cNvPr id="239" name="Ink 238">
                  <a:extLst>
                    <a:ext uri="{FF2B5EF4-FFF2-40B4-BE49-F238E27FC236}">
                      <a16:creationId xmlns:a16="http://schemas.microsoft.com/office/drawing/2014/main" id="{F7BB5BD4-23CD-A33C-80D0-0C5A6A622607}"/>
                    </a:ext>
                  </a:extLst>
                </p:cNvPr>
                <p:cNvPicPr/>
                <p:nvPr/>
              </p:nvPicPr>
              <p:blipFill>
                <a:blip r:embed="rId350"/>
                <a:stretch>
                  <a:fillRect/>
                </a:stretch>
              </p:blipFill>
              <p:spPr>
                <a:xfrm>
                  <a:off x="1980600" y="4567900"/>
                  <a:ext cx="11415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41" name="Ink 240">
                  <a:extLst>
                    <a:ext uri="{FF2B5EF4-FFF2-40B4-BE49-F238E27FC236}">
                      <a16:creationId xmlns:a16="http://schemas.microsoft.com/office/drawing/2014/main" id="{60481489-167A-6432-5812-E95883516872}"/>
                    </a:ext>
                  </a:extLst>
                </p14:cNvPr>
                <p14:cNvContentPartPr/>
                <p14:nvPr/>
              </p14:nvContentPartPr>
              <p14:xfrm>
                <a:off x="1060440" y="4503460"/>
                <a:ext cx="840240" cy="108720"/>
              </p14:xfrm>
            </p:contentPart>
          </mc:Choice>
          <mc:Fallback>
            <p:pic>
              <p:nvPicPr>
                <p:cNvPr id="241" name="Ink 240">
                  <a:extLst>
                    <a:ext uri="{FF2B5EF4-FFF2-40B4-BE49-F238E27FC236}">
                      <a16:creationId xmlns:a16="http://schemas.microsoft.com/office/drawing/2014/main" id="{60481489-167A-6432-5812-E95883516872}"/>
                    </a:ext>
                  </a:extLst>
                </p:cNvPr>
                <p:cNvPicPr/>
                <p:nvPr/>
              </p:nvPicPr>
              <p:blipFill>
                <a:blip r:embed="rId352"/>
                <a:stretch>
                  <a:fillRect/>
                </a:stretch>
              </p:blipFill>
              <p:spPr>
                <a:xfrm>
                  <a:off x="1042440" y="4485820"/>
                  <a:ext cx="8758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42" name="Ink 241">
                  <a:extLst>
                    <a:ext uri="{FF2B5EF4-FFF2-40B4-BE49-F238E27FC236}">
                      <a16:creationId xmlns:a16="http://schemas.microsoft.com/office/drawing/2014/main" id="{77E16078-138A-5417-D2D6-5D95B66B7A97}"/>
                    </a:ext>
                  </a:extLst>
                </p14:cNvPr>
                <p14:cNvContentPartPr/>
                <p14:nvPr/>
              </p14:nvContentPartPr>
              <p14:xfrm>
                <a:off x="261600" y="4549180"/>
                <a:ext cx="710280" cy="72360"/>
              </p14:xfrm>
            </p:contentPart>
          </mc:Choice>
          <mc:Fallback>
            <p:pic>
              <p:nvPicPr>
                <p:cNvPr id="242" name="Ink 241">
                  <a:extLst>
                    <a:ext uri="{FF2B5EF4-FFF2-40B4-BE49-F238E27FC236}">
                      <a16:creationId xmlns:a16="http://schemas.microsoft.com/office/drawing/2014/main" id="{77E16078-138A-5417-D2D6-5D95B66B7A97}"/>
                    </a:ext>
                  </a:extLst>
                </p:cNvPr>
                <p:cNvPicPr/>
                <p:nvPr/>
              </p:nvPicPr>
              <p:blipFill>
                <a:blip r:embed="rId354"/>
                <a:stretch>
                  <a:fillRect/>
                </a:stretch>
              </p:blipFill>
              <p:spPr>
                <a:xfrm>
                  <a:off x="243960" y="4531180"/>
                  <a:ext cx="7459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44" name="Ink 243">
                  <a:extLst>
                    <a:ext uri="{FF2B5EF4-FFF2-40B4-BE49-F238E27FC236}">
                      <a16:creationId xmlns:a16="http://schemas.microsoft.com/office/drawing/2014/main" id="{F2B2D18F-E64C-7801-EDC9-B0B570FA2692}"/>
                    </a:ext>
                  </a:extLst>
                </p14:cNvPr>
                <p14:cNvContentPartPr/>
                <p14:nvPr/>
              </p14:nvContentPartPr>
              <p14:xfrm>
                <a:off x="8901240" y="5065780"/>
                <a:ext cx="471240" cy="43560"/>
              </p14:xfrm>
            </p:contentPart>
          </mc:Choice>
          <mc:Fallback>
            <p:pic>
              <p:nvPicPr>
                <p:cNvPr id="244" name="Ink 243">
                  <a:extLst>
                    <a:ext uri="{FF2B5EF4-FFF2-40B4-BE49-F238E27FC236}">
                      <a16:creationId xmlns:a16="http://schemas.microsoft.com/office/drawing/2014/main" id="{F2B2D18F-E64C-7801-EDC9-B0B570FA2692}"/>
                    </a:ext>
                  </a:extLst>
                </p:cNvPr>
                <p:cNvPicPr/>
                <p:nvPr/>
              </p:nvPicPr>
              <p:blipFill>
                <a:blip r:embed="rId356"/>
                <a:stretch>
                  <a:fillRect/>
                </a:stretch>
              </p:blipFill>
              <p:spPr>
                <a:xfrm>
                  <a:off x="8883240" y="5048140"/>
                  <a:ext cx="5068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45" name="Ink 244">
                  <a:extLst>
                    <a:ext uri="{FF2B5EF4-FFF2-40B4-BE49-F238E27FC236}">
                      <a16:creationId xmlns:a16="http://schemas.microsoft.com/office/drawing/2014/main" id="{92D8A410-9320-3BCE-E040-C2530A16DEE6}"/>
                    </a:ext>
                  </a:extLst>
                </p14:cNvPr>
                <p14:cNvContentPartPr/>
                <p14:nvPr/>
              </p14:nvContentPartPr>
              <p14:xfrm>
                <a:off x="7989720" y="5091340"/>
                <a:ext cx="836280" cy="88560"/>
              </p14:xfrm>
            </p:contentPart>
          </mc:Choice>
          <mc:Fallback>
            <p:pic>
              <p:nvPicPr>
                <p:cNvPr id="245" name="Ink 244">
                  <a:extLst>
                    <a:ext uri="{FF2B5EF4-FFF2-40B4-BE49-F238E27FC236}">
                      <a16:creationId xmlns:a16="http://schemas.microsoft.com/office/drawing/2014/main" id="{92D8A410-9320-3BCE-E040-C2530A16DEE6}"/>
                    </a:ext>
                  </a:extLst>
                </p:cNvPr>
                <p:cNvPicPr/>
                <p:nvPr/>
              </p:nvPicPr>
              <p:blipFill>
                <a:blip r:embed="rId358"/>
                <a:stretch>
                  <a:fillRect/>
                </a:stretch>
              </p:blipFill>
              <p:spPr>
                <a:xfrm>
                  <a:off x="7972080" y="5073340"/>
                  <a:ext cx="8719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47" name="Ink 246">
                  <a:extLst>
                    <a:ext uri="{FF2B5EF4-FFF2-40B4-BE49-F238E27FC236}">
                      <a16:creationId xmlns:a16="http://schemas.microsoft.com/office/drawing/2014/main" id="{3D09680A-862A-9C01-102C-0EB8841A49BD}"/>
                    </a:ext>
                  </a:extLst>
                </p14:cNvPr>
                <p14:cNvContentPartPr/>
                <p14:nvPr/>
              </p14:nvContentPartPr>
              <p14:xfrm>
                <a:off x="7856880" y="5107900"/>
                <a:ext cx="10440" cy="3600"/>
              </p14:xfrm>
            </p:contentPart>
          </mc:Choice>
          <mc:Fallback>
            <p:pic>
              <p:nvPicPr>
                <p:cNvPr id="247" name="Ink 246">
                  <a:extLst>
                    <a:ext uri="{FF2B5EF4-FFF2-40B4-BE49-F238E27FC236}">
                      <a16:creationId xmlns:a16="http://schemas.microsoft.com/office/drawing/2014/main" id="{3D09680A-862A-9C01-102C-0EB8841A49BD}"/>
                    </a:ext>
                  </a:extLst>
                </p:cNvPr>
                <p:cNvPicPr/>
                <p:nvPr/>
              </p:nvPicPr>
              <p:blipFill>
                <a:blip r:embed="rId360"/>
                <a:stretch>
                  <a:fillRect/>
                </a:stretch>
              </p:blipFill>
              <p:spPr>
                <a:xfrm>
                  <a:off x="7839240" y="5090260"/>
                  <a:ext cx="460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49" name="Ink 248">
                  <a:extLst>
                    <a:ext uri="{FF2B5EF4-FFF2-40B4-BE49-F238E27FC236}">
                      <a16:creationId xmlns:a16="http://schemas.microsoft.com/office/drawing/2014/main" id="{BAF980D5-8290-EEBE-C212-30174674477D}"/>
                    </a:ext>
                  </a:extLst>
                </p14:cNvPr>
                <p14:cNvContentPartPr/>
                <p14:nvPr/>
              </p14:nvContentPartPr>
              <p14:xfrm>
                <a:off x="7499040" y="5087380"/>
                <a:ext cx="384120" cy="29520"/>
              </p14:xfrm>
            </p:contentPart>
          </mc:Choice>
          <mc:Fallback>
            <p:pic>
              <p:nvPicPr>
                <p:cNvPr id="249" name="Ink 248">
                  <a:extLst>
                    <a:ext uri="{FF2B5EF4-FFF2-40B4-BE49-F238E27FC236}">
                      <a16:creationId xmlns:a16="http://schemas.microsoft.com/office/drawing/2014/main" id="{BAF980D5-8290-EEBE-C212-30174674477D}"/>
                    </a:ext>
                  </a:extLst>
                </p:cNvPr>
                <p:cNvPicPr/>
                <p:nvPr/>
              </p:nvPicPr>
              <p:blipFill>
                <a:blip r:embed="rId362"/>
                <a:stretch>
                  <a:fillRect/>
                </a:stretch>
              </p:blipFill>
              <p:spPr>
                <a:xfrm>
                  <a:off x="7481040" y="5069380"/>
                  <a:ext cx="4197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50" name="Ink 249">
                  <a:extLst>
                    <a:ext uri="{FF2B5EF4-FFF2-40B4-BE49-F238E27FC236}">
                      <a16:creationId xmlns:a16="http://schemas.microsoft.com/office/drawing/2014/main" id="{7B813914-FF27-13D7-8117-BEA458265EA9}"/>
                    </a:ext>
                  </a:extLst>
                </p14:cNvPr>
                <p14:cNvContentPartPr/>
                <p14:nvPr/>
              </p14:nvContentPartPr>
              <p14:xfrm>
                <a:off x="6182160" y="5099980"/>
                <a:ext cx="1130040" cy="47880"/>
              </p14:xfrm>
            </p:contentPart>
          </mc:Choice>
          <mc:Fallback>
            <p:pic>
              <p:nvPicPr>
                <p:cNvPr id="250" name="Ink 249">
                  <a:extLst>
                    <a:ext uri="{FF2B5EF4-FFF2-40B4-BE49-F238E27FC236}">
                      <a16:creationId xmlns:a16="http://schemas.microsoft.com/office/drawing/2014/main" id="{7B813914-FF27-13D7-8117-BEA458265EA9}"/>
                    </a:ext>
                  </a:extLst>
                </p:cNvPr>
                <p:cNvPicPr/>
                <p:nvPr/>
              </p:nvPicPr>
              <p:blipFill>
                <a:blip r:embed="rId364"/>
                <a:stretch>
                  <a:fillRect/>
                </a:stretch>
              </p:blipFill>
              <p:spPr>
                <a:xfrm>
                  <a:off x="6164520" y="5081980"/>
                  <a:ext cx="11656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52" name="Ink 251">
                  <a:extLst>
                    <a:ext uri="{FF2B5EF4-FFF2-40B4-BE49-F238E27FC236}">
                      <a16:creationId xmlns:a16="http://schemas.microsoft.com/office/drawing/2014/main" id="{F0935689-124D-B045-90DA-57F1D70E7A2E}"/>
                    </a:ext>
                  </a:extLst>
                </p14:cNvPr>
                <p14:cNvContentPartPr/>
                <p14:nvPr/>
              </p14:nvContentPartPr>
              <p14:xfrm>
                <a:off x="4984440" y="5160100"/>
                <a:ext cx="1044720" cy="66240"/>
              </p14:xfrm>
            </p:contentPart>
          </mc:Choice>
          <mc:Fallback>
            <p:pic>
              <p:nvPicPr>
                <p:cNvPr id="252" name="Ink 251">
                  <a:extLst>
                    <a:ext uri="{FF2B5EF4-FFF2-40B4-BE49-F238E27FC236}">
                      <a16:creationId xmlns:a16="http://schemas.microsoft.com/office/drawing/2014/main" id="{F0935689-124D-B045-90DA-57F1D70E7A2E}"/>
                    </a:ext>
                  </a:extLst>
                </p:cNvPr>
                <p:cNvPicPr/>
                <p:nvPr/>
              </p:nvPicPr>
              <p:blipFill>
                <a:blip r:embed="rId366"/>
                <a:stretch>
                  <a:fillRect/>
                </a:stretch>
              </p:blipFill>
              <p:spPr>
                <a:xfrm>
                  <a:off x="4966440" y="5142100"/>
                  <a:ext cx="10803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54" name="Ink 253">
                  <a:extLst>
                    <a:ext uri="{FF2B5EF4-FFF2-40B4-BE49-F238E27FC236}">
                      <a16:creationId xmlns:a16="http://schemas.microsoft.com/office/drawing/2014/main" id="{D1EF1540-0853-782D-948F-3983833DDF20}"/>
                    </a:ext>
                  </a:extLst>
                </p14:cNvPr>
                <p14:cNvContentPartPr/>
                <p14:nvPr/>
              </p14:nvContentPartPr>
              <p14:xfrm>
                <a:off x="4150320" y="5137780"/>
                <a:ext cx="740880" cy="38160"/>
              </p14:xfrm>
            </p:contentPart>
          </mc:Choice>
          <mc:Fallback>
            <p:pic>
              <p:nvPicPr>
                <p:cNvPr id="254" name="Ink 253">
                  <a:extLst>
                    <a:ext uri="{FF2B5EF4-FFF2-40B4-BE49-F238E27FC236}">
                      <a16:creationId xmlns:a16="http://schemas.microsoft.com/office/drawing/2014/main" id="{D1EF1540-0853-782D-948F-3983833DDF20}"/>
                    </a:ext>
                  </a:extLst>
                </p:cNvPr>
                <p:cNvPicPr/>
                <p:nvPr/>
              </p:nvPicPr>
              <p:blipFill>
                <a:blip r:embed="rId368"/>
                <a:stretch>
                  <a:fillRect/>
                </a:stretch>
              </p:blipFill>
              <p:spPr>
                <a:xfrm>
                  <a:off x="4132680" y="5119780"/>
                  <a:ext cx="7765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56" name="Ink 255">
                  <a:extLst>
                    <a:ext uri="{FF2B5EF4-FFF2-40B4-BE49-F238E27FC236}">
                      <a16:creationId xmlns:a16="http://schemas.microsoft.com/office/drawing/2014/main" id="{9753D4D1-4B2B-8701-9C96-473661609413}"/>
                    </a:ext>
                  </a:extLst>
                </p14:cNvPr>
                <p14:cNvContentPartPr/>
                <p14:nvPr/>
              </p14:nvContentPartPr>
              <p14:xfrm>
                <a:off x="2564520" y="5087380"/>
                <a:ext cx="1432800" cy="69120"/>
              </p14:xfrm>
            </p:contentPart>
          </mc:Choice>
          <mc:Fallback>
            <p:pic>
              <p:nvPicPr>
                <p:cNvPr id="256" name="Ink 255">
                  <a:extLst>
                    <a:ext uri="{FF2B5EF4-FFF2-40B4-BE49-F238E27FC236}">
                      <a16:creationId xmlns:a16="http://schemas.microsoft.com/office/drawing/2014/main" id="{9753D4D1-4B2B-8701-9C96-473661609413}"/>
                    </a:ext>
                  </a:extLst>
                </p:cNvPr>
                <p:cNvPicPr/>
                <p:nvPr/>
              </p:nvPicPr>
              <p:blipFill>
                <a:blip r:embed="rId370"/>
                <a:stretch>
                  <a:fillRect/>
                </a:stretch>
              </p:blipFill>
              <p:spPr>
                <a:xfrm>
                  <a:off x="2546520" y="5069380"/>
                  <a:ext cx="14684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57" name="Ink 256">
                  <a:extLst>
                    <a:ext uri="{FF2B5EF4-FFF2-40B4-BE49-F238E27FC236}">
                      <a16:creationId xmlns:a16="http://schemas.microsoft.com/office/drawing/2014/main" id="{9B528852-7304-9C8F-697A-367EF993852F}"/>
                    </a:ext>
                  </a:extLst>
                </p14:cNvPr>
                <p14:cNvContentPartPr/>
                <p14:nvPr/>
              </p14:nvContentPartPr>
              <p14:xfrm>
                <a:off x="1221000" y="5035180"/>
                <a:ext cx="1289880" cy="110160"/>
              </p14:xfrm>
            </p:contentPart>
          </mc:Choice>
          <mc:Fallback>
            <p:pic>
              <p:nvPicPr>
                <p:cNvPr id="257" name="Ink 256">
                  <a:extLst>
                    <a:ext uri="{FF2B5EF4-FFF2-40B4-BE49-F238E27FC236}">
                      <a16:creationId xmlns:a16="http://schemas.microsoft.com/office/drawing/2014/main" id="{9B528852-7304-9C8F-697A-367EF993852F}"/>
                    </a:ext>
                  </a:extLst>
                </p:cNvPr>
                <p:cNvPicPr/>
                <p:nvPr/>
              </p:nvPicPr>
              <p:blipFill>
                <a:blip r:embed="rId372"/>
                <a:stretch>
                  <a:fillRect/>
                </a:stretch>
              </p:blipFill>
              <p:spPr>
                <a:xfrm>
                  <a:off x="1203360" y="5017180"/>
                  <a:ext cx="13255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59" name="Ink 258">
                  <a:extLst>
                    <a:ext uri="{FF2B5EF4-FFF2-40B4-BE49-F238E27FC236}">
                      <a16:creationId xmlns:a16="http://schemas.microsoft.com/office/drawing/2014/main" id="{67A77540-B531-FF63-F4A0-CFC2055327C7}"/>
                    </a:ext>
                  </a:extLst>
                </p14:cNvPr>
                <p14:cNvContentPartPr/>
                <p14:nvPr/>
              </p14:nvContentPartPr>
              <p14:xfrm>
                <a:off x="3729840" y="5164060"/>
                <a:ext cx="1080" cy="1800"/>
              </p14:xfrm>
            </p:contentPart>
          </mc:Choice>
          <mc:Fallback>
            <p:pic>
              <p:nvPicPr>
                <p:cNvPr id="259" name="Ink 258">
                  <a:extLst>
                    <a:ext uri="{FF2B5EF4-FFF2-40B4-BE49-F238E27FC236}">
                      <a16:creationId xmlns:a16="http://schemas.microsoft.com/office/drawing/2014/main" id="{67A77540-B531-FF63-F4A0-CFC2055327C7}"/>
                    </a:ext>
                  </a:extLst>
                </p:cNvPr>
                <p:cNvPicPr/>
                <p:nvPr/>
              </p:nvPicPr>
              <p:blipFill>
                <a:blip r:embed="rId374"/>
                <a:stretch>
                  <a:fillRect/>
                </a:stretch>
              </p:blipFill>
              <p:spPr>
                <a:xfrm>
                  <a:off x="3711840" y="5146060"/>
                  <a:ext cx="367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60" name="Ink 259">
                  <a:extLst>
                    <a:ext uri="{FF2B5EF4-FFF2-40B4-BE49-F238E27FC236}">
                      <a16:creationId xmlns:a16="http://schemas.microsoft.com/office/drawing/2014/main" id="{9EA0D68F-0B4B-A1C1-F519-C06F597851D6}"/>
                    </a:ext>
                  </a:extLst>
                </p14:cNvPr>
                <p14:cNvContentPartPr/>
                <p14:nvPr/>
              </p14:nvContentPartPr>
              <p14:xfrm>
                <a:off x="3708960" y="5057860"/>
                <a:ext cx="1800" cy="1080"/>
              </p14:xfrm>
            </p:contentPart>
          </mc:Choice>
          <mc:Fallback>
            <p:pic>
              <p:nvPicPr>
                <p:cNvPr id="260" name="Ink 259">
                  <a:extLst>
                    <a:ext uri="{FF2B5EF4-FFF2-40B4-BE49-F238E27FC236}">
                      <a16:creationId xmlns:a16="http://schemas.microsoft.com/office/drawing/2014/main" id="{9EA0D68F-0B4B-A1C1-F519-C06F597851D6}"/>
                    </a:ext>
                  </a:extLst>
                </p:cNvPr>
                <p:cNvPicPr/>
                <p:nvPr/>
              </p:nvPicPr>
              <p:blipFill>
                <a:blip r:embed="rId376"/>
                <a:stretch>
                  <a:fillRect/>
                </a:stretch>
              </p:blipFill>
              <p:spPr>
                <a:xfrm>
                  <a:off x="3691320" y="5040220"/>
                  <a:ext cx="374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63" name="Ink 262">
                  <a:extLst>
                    <a:ext uri="{FF2B5EF4-FFF2-40B4-BE49-F238E27FC236}">
                      <a16:creationId xmlns:a16="http://schemas.microsoft.com/office/drawing/2014/main" id="{A9A217A6-5B6F-A930-9703-2E745FC03F14}"/>
                    </a:ext>
                  </a:extLst>
                </p14:cNvPr>
                <p14:cNvContentPartPr/>
                <p14:nvPr/>
              </p14:nvContentPartPr>
              <p14:xfrm>
                <a:off x="9232440" y="5717020"/>
                <a:ext cx="360" cy="360"/>
              </p14:xfrm>
            </p:contentPart>
          </mc:Choice>
          <mc:Fallback>
            <p:pic>
              <p:nvPicPr>
                <p:cNvPr id="263" name="Ink 262">
                  <a:extLst>
                    <a:ext uri="{FF2B5EF4-FFF2-40B4-BE49-F238E27FC236}">
                      <a16:creationId xmlns:a16="http://schemas.microsoft.com/office/drawing/2014/main" id="{A9A217A6-5B6F-A930-9703-2E745FC03F14}"/>
                    </a:ext>
                  </a:extLst>
                </p:cNvPr>
                <p:cNvPicPr/>
                <p:nvPr/>
              </p:nvPicPr>
              <p:blipFill>
                <a:blip r:embed="rId151"/>
                <a:stretch>
                  <a:fillRect/>
                </a:stretch>
              </p:blipFill>
              <p:spPr>
                <a:xfrm>
                  <a:off x="9214440" y="569902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64" name="Ink 263">
                  <a:extLst>
                    <a:ext uri="{FF2B5EF4-FFF2-40B4-BE49-F238E27FC236}">
                      <a16:creationId xmlns:a16="http://schemas.microsoft.com/office/drawing/2014/main" id="{EC2E97DA-2478-885C-8F39-470C08CD9452}"/>
                    </a:ext>
                  </a:extLst>
                </p14:cNvPr>
                <p14:cNvContentPartPr/>
                <p14:nvPr/>
              </p14:nvContentPartPr>
              <p14:xfrm>
                <a:off x="9161520" y="5723500"/>
                <a:ext cx="360" cy="360"/>
              </p14:xfrm>
            </p:contentPart>
          </mc:Choice>
          <mc:Fallback>
            <p:pic>
              <p:nvPicPr>
                <p:cNvPr id="264" name="Ink 263">
                  <a:extLst>
                    <a:ext uri="{FF2B5EF4-FFF2-40B4-BE49-F238E27FC236}">
                      <a16:creationId xmlns:a16="http://schemas.microsoft.com/office/drawing/2014/main" id="{EC2E97DA-2478-885C-8F39-470C08CD9452}"/>
                    </a:ext>
                  </a:extLst>
                </p:cNvPr>
                <p:cNvPicPr/>
                <p:nvPr/>
              </p:nvPicPr>
              <p:blipFill>
                <a:blip r:embed="rId151"/>
                <a:stretch>
                  <a:fillRect/>
                </a:stretch>
              </p:blipFill>
              <p:spPr>
                <a:xfrm>
                  <a:off x="9143880" y="570586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65" name="Ink 264">
                  <a:extLst>
                    <a:ext uri="{FF2B5EF4-FFF2-40B4-BE49-F238E27FC236}">
                      <a16:creationId xmlns:a16="http://schemas.microsoft.com/office/drawing/2014/main" id="{7F6C2098-AEA5-6878-16BC-D1FE2552473E}"/>
                    </a:ext>
                  </a:extLst>
                </p14:cNvPr>
                <p14:cNvContentPartPr/>
                <p14:nvPr/>
              </p14:nvContentPartPr>
              <p14:xfrm>
                <a:off x="8307600" y="5708020"/>
                <a:ext cx="836280" cy="44640"/>
              </p14:xfrm>
            </p:contentPart>
          </mc:Choice>
          <mc:Fallback>
            <p:pic>
              <p:nvPicPr>
                <p:cNvPr id="265" name="Ink 264">
                  <a:extLst>
                    <a:ext uri="{FF2B5EF4-FFF2-40B4-BE49-F238E27FC236}">
                      <a16:creationId xmlns:a16="http://schemas.microsoft.com/office/drawing/2014/main" id="{7F6C2098-AEA5-6878-16BC-D1FE2552473E}"/>
                    </a:ext>
                  </a:extLst>
                </p:cNvPr>
                <p:cNvPicPr/>
                <p:nvPr/>
              </p:nvPicPr>
              <p:blipFill>
                <a:blip r:embed="rId380"/>
                <a:stretch>
                  <a:fillRect/>
                </a:stretch>
              </p:blipFill>
              <p:spPr>
                <a:xfrm>
                  <a:off x="8289960" y="5690380"/>
                  <a:ext cx="8719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66" name="Ink 265">
                  <a:extLst>
                    <a:ext uri="{FF2B5EF4-FFF2-40B4-BE49-F238E27FC236}">
                      <a16:creationId xmlns:a16="http://schemas.microsoft.com/office/drawing/2014/main" id="{0F3D1814-5C49-134C-66C6-AD26B53EF3E2}"/>
                    </a:ext>
                  </a:extLst>
                </p14:cNvPr>
                <p14:cNvContentPartPr/>
                <p14:nvPr/>
              </p14:nvContentPartPr>
              <p14:xfrm>
                <a:off x="8098800" y="5763100"/>
                <a:ext cx="6480" cy="1800"/>
              </p14:xfrm>
            </p:contentPart>
          </mc:Choice>
          <mc:Fallback>
            <p:pic>
              <p:nvPicPr>
                <p:cNvPr id="266" name="Ink 265">
                  <a:extLst>
                    <a:ext uri="{FF2B5EF4-FFF2-40B4-BE49-F238E27FC236}">
                      <a16:creationId xmlns:a16="http://schemas.microsoft.com/office/drawing/2014/main" id="{0F3D1814-5C49-134C-66C6-AD26B53EF3E2}"/>
                    </a:ext>
                  </a:extLst>
                </p:cNvPr>
                <p:cNvPicPr/>
                <p:nvPr/>
              </p:nvPicPr>
              <p:blipFill>
                <a:blip r:embed="rId382"/>
                <a:stretch>
                  <a:fillRect/>
                </a:stretch>
              </p:blipFill>
              <p:spPr>
                <a:xfrm>
                  <a:off x="8080800" y="5745100"/>
                  <a:ext cx="421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67" name="Ink 266">
                  <a:extLst>
                    <a:ext uri="{FF2B5EF4-FFF2-40B4-BE49-F238E27FC236}">
                      <a16:creationId xmlns:a16="http://schemas.microsoft.com/office/drawing/2014/main" id="{E8074859-AE34-0BC3-0587-3CDF3423E7D1}"/>
                    </a:ext>
                  </a:extLst>
                </p14:cNvPr>
                <p14:cNvContentPartPr/>
                <p14:nvPr/>
              </p14:nvContentPartPr>
              <p14:xfrm>
                <a:off x="7555920" y="5710180"/>
                <a:ext cx="513720" cy="44280"/>
              </p14:xfrm>
            </p:contentPart>
          </mc:Choice>
          <mc:Fallback>
            <p:pic>
              <p:nvPicPr>
                <p:cNvPr id="267" name="Ink 266">
                  <a:extLst>
                    <a:ext uri="{FF2B5EF4-FFF2-40B4-BE49-F238E27FC236}">
                      <a16:creationId xmlns:a16="http://schemas.microsoft.com/office/drawing/2014/main" id="{E8074859-AE34-0BC3-0587-3CDF3423E7D1}"/>
                    </a:ext>
                  </a:extLst>
                </p:cNvPr>
                <p:cNvPicPr/>
                <p:nvPr/>
              </p:nvPicPr>
              <p:blipFill>
                <a:blip r:embed="rId384"/>
                <a:stretch>
                  <a:fillRect/>
                </a:stretch>
              </p:blipFill>
              <p:spPr>
                <a:xfrm>
                  <a:off x="7537920" y="5692540"/>
                  <a:ext cx="5493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68" name="Ink 267">
                  <a:extLst>
                    <a:ext uri="{FF2B5EF4-FFF2-40B4-BE49-F238E27FC236}">
                      <a16:creationId xmlns:a16="http://schemas.microsoft.com/office/drawing/2014/main" id="{23702BAE-FB4D-C82E-BE53-8BCA006B7BA2}"/>
                    </a:ext>
                  </a:extLst>
                </p14:cNvPr>
                <p14:cNvContentPartPr/>
                <p14:nvPr/>
              </p14:nvContentPartPr>
              <p14:xfrm>
                <a:off x="7514520" y="5736460"/>
                <a:ext cx="360" cy="360"/>
              </p14:xfrm>
            </p:contentPart>
          </mc:Choice>
          <mc:Fallback>
            <p:pic>
              <p:nvPicPr>
                <p:cNvPr id="268" name="Ink 267">
                  <a:extLst>
                    <a:ext uri="{FF2B5EF4-FFF2-40B4-BE49-F238E27FC236}">
                      <a16:creationId xmlns:a16="http://schemas.microsoft.com/office/drawing/2014/main" id="{23702BAE-FB4D-C82E-BE53-8BCA006B7BA2}"/>
                    </a:ext>
                  </a:extLst>
                </p:cNvPr>
                <p:cNvPicPr/>
                <p:nvPr/>
              </p:nvPicPr>
              <p:blipFill>
                <a:blip r:embed="rId151"/>
                <a:stretch>
                  <a:fillRect/>
                </a:stretch>
              </p:blipFill>
              <p:spPr>
                <a:xfrm>
                  <a:off x="7496520" y="571846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69" name="Ink 268">
                  <a:extLst>
                    <a:ext uri="{FF2B5EF4-FFF2-40B4-BE49-F238E27FC236}">
                      <a16:creationId xmlns:a16="http://schemas.microsoft.com/office/drawing/2014/main" id="{C65F587A-92B9-CFBC-623D-DD8E3103B44E}"/>
                    </a:ext>
                  </a:extLst>
                </p14:cNvPr>
                <p14:cNvContentPartPr/>
                <p14:nvPr/>
              </p14:nvContentPartPr>
              <p14:xfrm>
                <a:off x="6928080" y="5715580"/>
                <a:ext cx="491760" cy="27000"/>
              </p14:xfrm>
            </p:contentPart>
          </mc:Choice>
          <mc:Fallback>
            <p:pic>
              <p:nvPicPr>
                <p:cNvPr id="269" name="Ink 268">
                  <a:extLst>
                    <a:ext uri="{FF2B5EF4-FFF2-40B4-BE49-F238E27FC236}">
                      <a16:creationId xmlns:a16="http://schemas.microsoft.com/office/drawing/2014/main" id="{C65F587A-92B9-CFBC-623D-DD8E3103B44E}"/>
                    </a:ext>
                  </a:extLst>
                </p:cNvPr>
                <p:cNvPicPr/>
                <p:nvPr/>
              </p:nvPicPr>
              <p:blipFill>
                <a:blip r:embed="rId387"/>
                <a:stretch>
                  <a:fillRect/>
                </a:stretch>
              </p:blipFill>
              <p:spPr>
                <a:xfrm>
                  <a:off x="6910440" y="5697940"/>
                  <a:ext cx="5274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70" name="Ink 269">
                  <a:extLst>
                    <a:ext uri="{FF2B5EF4-FFF2-40B4-BE49-F238E27FC236}">
                      <a16:creationId xmlns:a16="http://schemas.microsoft.com/office/drawing/2014/main" id="{8F42B00C-EC12-29C4-10C8-480B09C7C8D7}"/>
                    </a:ext>
                  </a:extLst>
                </p14:cNvPr>
                <p14:cNvContentPartPr/>
                <p14:nvPr/>
              </p14:nvContentPartPr>
              <p14:xfrm>
                <a:off x="6739080" y="5735020"/>
                <a:ext cx="5760" cy="1080"/>
              </p14:xfrm>
            </p:contentPart>
          </mc:Choice>
          <mc:Fallback>
            <p:pic>
              <p:nvPicPr>
                <p:cNvPr id="270" name="Ink 269">
                  <a:extLst>
                    <a:ext uri="{FF2B5EF4-FFF2-40B4-BE49-F238E27FC236}">
                      <a16:creationId xmlns:a16="http://schemas.microsoft.com/office/drawing/2014/main" id="{8F42B00C-EC12-29C4-10C8-480B09C7C8D7}"/>
                    </a:ext>
                  </a:extLst>
                </p:cNvPr>
                <p:cNvPicPr/>
                <p:nvPr/>
              </p:nvPicPr>
              <p:blipFill>
                <a:blip r:embed="rId389"/>
                <a:stretch>
                  <a:fillRect/>
                </a:stretch>
              </p:blipFill>
              <p:spPr>
                <a:xfrm>
                  <a:off x="6721440" y="5717020"/>
                  <a:ext cx="414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71" name="Ink 270">
                  <a:extLst>
                    <a:ext uri="{FF2B5EF4-FFF2-40B4-BE49-F238E27FC236}">
                      <a16:creationId xmlns:a16="http://schemas.microsoft.com/office/drawing/2014/main" id="{20D13157-1EC2-18DD-FEF9-BE272D46C76C}"/>
                    </a:ext>
                  </a:extLst>
                </p14:cNvPr>
                <p14:cNvContentPartPr/>
                <p14:nvPr/>
              </p14:nvContentPartPr>
              <p14:xfrm>
                <a:off x="6115560" y="5690380"/>
                <a:ext cx="549360" cy="45000"/>
              </p14:xfrm>
            </p:contentPart>
          </mc:Choice>
          <mc:Fallback>
            <p:pic>
              <p:nvPicPr>
                <p:cNvPr id="271" name="Ink 270">
                  <a:extLst>
                    <a:ext uri="{FF2B5EF4-FFF2-40B4-BE49-F238E27FC236}">
                      <a16:creationId xmlns:a16="http://schemas.microsoft.com/office/drawing/2014/main" id="{20D13157-1EC2-18DD-FEF9-BE272D46C76C}"/>
                    </a:ext>
                  </a:extLst>
                </p:cNvPr>
                <p:cNvPicPr/>
                <p:nvPr/>
              </p:nvPicPr>
              <p:blipFill>
                <a:blip r:embed="rId391"/>
                <a:stretch>
                  <a:fillRect/>
                </a:stretch>
              </p:blipFill>
              <p:spPr>
                <a:xfrm>
                  <a:off x="6097560" y="5672740"/>
                  <a:ext cx="5850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72" name="Ink 271">
                  <a:extLst>
                    <a:ext uri="{FF2B5EF4-FFF2-40B4-BE49-F238E27FC236}">
                      <a16:creationId xmlns:a16="http://schemas.microsoft.com/office/drawing/2014/main" id="{458856D6-615B-1F81-E395-1DFC8566BB36}"/>
                    </a:ext>
                  </a:extLst>
                </p14:cNvPr>
                <p14:cNvContentPartPr/>
                <p14:nvPr/>
              </p14:nvContentPartPr>
              <p14:xfrm>
                <a:off x="5365680" y="5702260"/>
                <a:ext cx="683280" cy="41760"/>
              </p14:xfrm>
            </p:contentPart>
          </mc:Choice>
          <mc:Fallback>
            <p:pic>
              <p:nvPicPr>
                <p:cNvPr id="272" name="Ink 271">
                  <a:extLst>
                    <a:ext uri="{FF2B5EF4-FFF2-40B4-BE49-F238E27FC236}">
                      <a16:creationId xmlns:a16="http://schemas.microsoft.com/office/drawing/2014/main" id="{458856D6-615B-1F81-E395-1DFC8566BB36}"/>
                    </a:ext>
                  </a:extLst>
                </p:cNvPr>
                <p:cNvPicPr/>
                <p:nvPr/>
              </p:nvPicPr>
              <p:blipFill>
                <a:blip r:embed="rId393"/>
                <a:stretch>
                  <a:fillRect/>
                </a:stretch>
              </p:blipFill>
              <p:spPr>
                <a:xfrm>
                  <a:off x="5348040" y="5684260"/>
                  <a:ext cx="7189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74" name="Ink 273">
                  <a:extLst>
                    <a:ext uri="{FF2B5EF4-FFF2-40B4-BE49-F238E27FC236}">
                      <a16:creationId xmlns:a16="http://schemas.microsoft.com/office/drawing/2014/main" id="{9ED3175F-9FE3-9E39-5553-D8FD3BF31AE3}"/>
                    </a:ext>
                  </a:extLst>
                </p14:cNvPr>
                <p14:cNvContentPartPr/>
                <p14:nvPr/>
              </p14:nvContentPartPr>
              <p14:xfrm>
                <a:off x="5092080" y="5757700"/>
                <a:ext cx="360" cy="360"/>
              </p14:xfrm>
            </p:contentPart>
          </mc:Choice>
          <mc:Fallback>
            <p:pic>
              <p:nvPicPr>
                <p:cNvPr id="274" name="Ink 273">
                  <a:extLst>
                    <a:ext uri="{FF2B5EF4-FFF2-40B4-BE49-F238E27FC236}">
                      <a16:creationId xmlns:a16="http://schemas.microsoft.com/office/drawing/2014/main" id="{9ED3175F-9FE3-9E39-5553-D8FD3BF31AE3}"/>
                    </a:ext>
                  </a:extLst>
                </p:cNvPr>
                <p:cNvPicPr/>
                <p:nvPr/>
              </p:nvPicPr>
              <p:blipFill>
                <a:blip r:embed="rId151"/>
                <a:stretch>
                  <a:fillRect/>
                </a:stretch>
              </p:blipFill>
              <p:spPr>
                <a:xfrm>
                  <a:off x="5074080" y="573970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75" name="Ink 274">
                  <a:extLst>
                    <a:ext uri="{FF2B5EF4-FFF2-40B4-BE49-F238E27FC236}">
                      <a16:creationId xmlns:a16="http://schemas.microsoft.com/office/drawing/2014/main" id="{A9B72554-4557-466E-31EB-EA57C6AB7835}"/>
                    </a:ext>
                  </a:extLst>
                </p14:cNvPr>
                <p14:cNvContentPartPr/>
                <p14:nvPr/>
              </p14:nvContentPartPr>
              <p14:xfrm>
                <a:off x="4050960" y="5680300"/>
                <a:ext cx="1076760" cy="35280"/>
              </p14:xfrm>
            </p:contentPart>
          </mc:Choice>
          <mc:Fallback>
            <p:pic>
              <p:nvPicPr>
                <p:cNvPr id="275" name="Ink 274">
                  <a:extLst>
                    <a:ext uri="{FF2B5EF4-FFF2-40B4-BE49-F238E27FC236}">
                      <a16:creationId xmlns:a16="http://schemas.microsoft.com/office/drawing/2014/main" id="{A9B72554-4557-466E-31EB-EA57C6AB7835}"/>
                    </a:ext>
                  </a:extLst>
                </p:cNvPr>
                <p:cNvPicPr/>
                <p:nvPr/>
              </p:nvPicPr>
              <p:blipFill>
                <a:blip r:embed="rId396"/>
                <a:stretch>
                  <a:fillRect/>
                </a:stretch>
              </p:blipFill>
              <p:spPr>
                <a:xfrm>
                  <a:off x="4032960" y="5662300"/>
                  <a:ext cx="11124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76" name="Ink 275">
                  <a:extLst>
                    <a:ext uri="{FF2B5EF4-FFF2-40B4-BE49-F238E27FC236}">
                      <a16:creationId xmlns:a16="http://schemas.microsoft.com/office/drawing/2014/main" id="{0F5CDE23-630B-A3A0-0D71-4D75AE21114B}"/>
                    </a:ext>
                  </a:extLst>
                </p14:cNvPr>
                <p14:cNvContentPartPr/>
                <p14:nvPr/>
              </p14:nvContentPartPr>
              <p14:xfrm>
                <a:off x="2626080" y="5633500"/>
                <a:ext cx="1343880" cy="112680"/>
              </p14:xfrm>
            </p:contentPart>
          </mc:Choice>
          <mc:Fallback>
            <p:pic>
              <p:nvPicPr>
                <p:cNvPr id="276" name="Ink 275">
                  <a:extLst>
                    <a:ext uri="{FF2B5EF4-FFF2-40B4-BE49-F238E27FC236}">
                      <a16:creationId xmlns:a16="http://schemas.microsoft.com/office/drawing/2014/main" id="{0F5CDE23-630B-A3A0-0D71-4D75AE21114B}"/>
                    </a:ext>
                  </a:extLst>
                </p:cNvPr>
                <p:cNvPicPr/>
                <p:nvPr/>
              </p:nvPicPr>
              <p:blipFill>
                <a:blip r:embed="rId398"/>
                <a:stretch>
                  <a:fillRect/>
                </a:stretch>
              </p:blipFill>
              <p:spPr>
                <a:xfrm>
                  <a:off x="2608080" y="5615500"/>
                  <a:ext cx="13795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78" name="Ink 277">
                  <a:extLst>
                    <a:ext uri="{FF2B5EF4-FFF2-40B4-BE49-F238E27FC236}">
                      <a16:creationId xmlns:a16="http://schemas.microsoft.com/office/drawing/2014/main" id="{CB208392-04C1-05E4-F8B5-A5D1AD43F18E}"/>
                    </a:ext>
                  </a:extLst>
                </p14:cNvPr>
                <p14:cNvContentPartPr/>
                <p14:nvPr/>
              </p14:nvContentPartPr>
              <p14:xfrm>
                <a:off x="2408280" y="5692900"/>
                <a:ext cx="11880" cy="4320"/>
              </p14:xfrm>
            </p:contentPart>
          </mc:Choice>
          <mc:Fallback>
            <p:pic>
              <p:nvPicPr>
                <p:cNvPr id="278" name="Ink 277">
                  <a:extLst>
                    <a:ext uri="{FF2B5EF4-FFF2-40B4-BE49-F238E27FC236}">
                      <a16:creationId xmlns:a16="http://schemas.microsoft.com/office/drawing/2014/main" id="{CB208392-04C1-05E4-F8B5-A5D1AD43F18E}"/>
                    </a:ext>
                  </a:extLst>
                </p:cNvPr>
                <p:cNvPicPr/>
                <p:nvPr/>
              </p:nvPicPr>
              <p:blipFill>
                <a:blip r:embed="rId400"/>
                <a:stretch>
                  <a:fillRect/>
                </a:stretch>
              </p:blipFill>
              <p:spPr>
                <a:xfrm>
                  <a:off x="2390640" y="5674900"/>
                  <a:ext cx="475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79" name="Ink 278">
                  <a:extLst>
                    <a:ext uri="{FF2B5EF4-FFF2-40B4-BE49-F238E27FC236}">
                      <a16:creationId xmlns:a16="http://schemas.microsoft.com/office/drawing/2014/main" id="{27FE133A-3452-1BB5-19D0-CC0EE4EA9B89}"/>
                    </a:ext>
                  </a:extLst>
                </p14:cNvPr>
                <p14:cNvContentPartPr/>
                <p14:nvPr/>
              </p14:nvContentPartPr>
              <p14:xfrm>
                <a:off x="1564440" y="5717020"/>
                <a:ext cx="922320" cy="47160"/>
              </p14:xfrm>
            </p:contentPart>
          </mc:Choice>
          <mc:Fallback>
            <p:pic>
              <p:nvPicPr>
                <p:cNvPr id="279" name="Ink 278">
                  <a:extLst>
                    <a:ext uri="{FF2B5EF4-FFF2-40B4-BE49-F238E27FC236}">
                      <a16:creationId xmlns:a16="http://schemas.microsoft.com/office/drawing/2014/main" id="{27FE133A-3452-1BB5-19D0-CC0EE4EA9B89}"/>
                    </a:ext>
                  </a:extLst>
                </p:cNvPr>
                <p:cNvPicPr/>
                <p:nvPr/>
              </p:nvPicPr>
              <p:blipFill>
                <a:blip r:embed="rId402"/>
                <a:stretch>
                  <a:fillRect/>
                </a:stretch>
              </p:blipFill>
              <p:spPr>
                <a:xfrm>
                  <a:off x="1546440" y="5699020"/>
                  <a:ext cx="9579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80" name="Ink 279">
                  <a:extLst>
                    <a:ext uri="{FF2B5EF4-FFF2-40B4-BE49-F238E27FC236}">
                      <a16:creationId xmlns:a16="http://schemas.microsoft.com/office/drawing/2014/main" id="{74F6D487-39FE-03E8-6613-F43A3E1665C5}"/>
                    </a:ext>
                  </a:extLst>
                </p14:cNvPr>
                <p14:cNvContentPartPr/>
                <p14:nvPr/>
              </p14:nvContentPartPr>
              <p14:xfrm>
                <a:off x="1043520" y="5625580"/>
                <a:ext cx="321480" cy="52560"/>
              </p14:xfrm>
            </p:contentPart>
          </mc:Choice>
          <mc:Fallback>
            <p:pic>
              <p:nvPicPr>
                <p:cNvPr id="280" name="Ink 279">
                  <a:extLst>
                    <a:ext uri="{FF2B5EF4-FFF2-40B4-BE49-F238E27FC236}">
                      <a16:creationId xmlns:a16="http://schemas.microsoft.com/office/drawing/2014/main" id="{74F6D487-39FE-03E8-6613-F43A3E1665C5}"/>
                    </a:ext>
                  </a:extLst>
                </p:cNvPr>
                <p:cNvPicPr/>
                <p:nvPr/>
              </p:nvPicPr>
              <p:blipFill>
                <a:blip r:embed="rId404"/>
                <a:stretch>
                  <a:fillRect/>
                </a:stretch>
              </p:blipFill>
              <p:spPr>
                <a:xfrm>
                  <a:off x="1025880" y="5607580"/>
                  <a:ext cx="3571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81" name="Ink 280">
                  <a:extLst>
                    <a:ext uri="{FF2B5EF4-FFF2-40B4-BE49-F238E27FC236}">
                      <a16:creationId xmlns:a16="http://schemas.microsoft.com/office/drawing/2014/main" id="{140A0BA1-EC1C-0038-D1EF-BA8BEAB5DFC3}"/>
                    </a:ext>
                  </a:extLst>
                </p14:cNvPr>
                <p14:cNvContentPartPr/>
                <p14:nvPr/>
              </p14:nvContentPartPr>
              <p14:xfrm>
                <a:off x="752280" y="5747260"/>
                <a:ext cx="164520" cy="7920"/>
              </p14:xfrm>
            </p:contentPart>
          </mc:Choice>
          <mc:Fallback>
            <p:pic>
              <p:nvPicPr>
                <p:cNvPr id="281" name="Ink 280">
                  <a:extLst>
                    <a:ext uri="{FF2B5EF4-FFF2-40B4-BE49-F238E27FC236}">
                      <a16:creationId xmlns:a16="http://schemas.microsoft.com/office/drawing/2014/main" id="{140A0BA1-EC1C-0038-D1EF-BA8BEAB5DFC3}"/>
                    </a:ext>
                  </a:extLst>
                </p:cNvPr>
                <p:cNvPicPr/>
                <p:nvPr/>
              </p:nvPicPr>
              <p:blipFill>
                <a:blip r:embed="rId406"/>
                <a:stretch>
                  <a:fillRect/>
                </a:stretch>
              </p:blipFill>
              <p:spPr>
                <a:xfrm>
                  <a:off x="734640" y="5729620"/>
                  <a:ext cx="20016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82" name="Ink 281">
                  <a:extLst>
                    <a:ext uri="{FF2B5EF4-FFF2-40B4-BE49-F238E27FC236}">
                      <a16:creationId xmlns:a16="http://schemas.microsoft.com/office/drawing/2014/main" id="{2EE0C5A5-B157-85FF-7000-393FB502C359}"/>
                    </a:ext>
                  </a:extLst>
                </p14:cNvPr>
                <p14:cNvContentPartPr/>
                <p14:nvPr/>
              </p14:nvContentPartPr>
              <p14:xfrm>
                <a:off x="381120" y="5743300"/>
                <a:ext cx="334080" cy="13320"/>
              </p14:xfrm>
            </p:contentPart>
          </mc:Choice>
          <mc:Fallback>
            <p:pic>
              <p:nvPicPr>
                <p:cNvPr id="282" name="Ink 281">
                  <a:extLst>
                    <a:ext uri="{FF2B5EF4-FFF2-40B4-BE49-F238E27FC236}">
                      <a16:creationId xmlns:a16="http://schemas.microsoft.com/office/drawing/2014/main" id="{2EE0C5A5-B157-85FF-7000-393FB502C359}"/>
                    </a:ext>
                  </a:extLst>
                </p:cNvPr>
                <p:cNvPicPr/>
                <p:nvPr/>
              </p:nvPicPr>
              <p:blipFill>
                <a:blip r:embed="rId408"/>
                <a:stretch>
                  <a:fillRect/>
                </a:stretch>
              </p:blipFill>
              <p:spPr>
                <a:xfrm>
                  <a:off x="363480" y="5725660"/>
                  <a:ext cx="3697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96" name="Ink 295">
                  <a:extLst>
                    <a:ext uri="{FF2B5EF4-FFF2-40B4-BE49-F238E27FC236}">
                      <a16:creationId xmlns:a16="http://schemas.microsoft.com/office/drawing/2014/main" id="{218D92DC-AE0B-9D8E-D078-8F64E3636654}"/>
                    </a:ext>
                  </a:extLst>
                </p14:cNvPr>
                <p14:cNvContentPartPr/>
                <p14:nvPr/>
              </p14:nvContentPartPr>
              <p14:xfrm>
                <a:off x="9390120" y="3396460"/>
                <a:ext cx="2520" cy="1800"/>
              </p14:xfrm>
            </p:contentPart>
          </mc:Choice>
          <mc:Fallback>
            <p:pic>
              <p:nvPicPr>
                <p:cNvPr id="296" name="Ink 295">
                  <a:extLst>
                    <a:ext uri="{FF2B5EF4-FFF2-40B4-BE49-F238E27FC236}">
                      <a16:creationId xmlns:a16="http://schemas.microsoft.com/office/drawing/2014/main" id="{218D92DC-AE0B-9D8E-D078-8F64E3636654}"/>
                    </a:ext>
                  </a:extLst>
                </p:cNvPr>
                <p:cNvPicPr/>
                <p:nvPr/>
              </p:nvPicPr>
              <p:blipFill>
                <a:blip r:embed="rId410"/>
                <a:stretch>
                  <a:fillRect/>
                </a:stretch>
              </p:blipFill>
              <p:spPr>
                <a:xfrm>
                  <a:off x="9372120" y="3378820"/>
                  <a:ext cx="381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97" name="Ink 296">
                  <a:extLst>
                    <a:ext uri="{FF2B5EF4-FFF2-40B4-BE49-F238E27FC236}">
                      <a16:creationId xmlns:a16="http://schemas.microsoft.com/office/drawing/2014/main" id="{1F0148E5-2694-ACC1-9EFE-15A9DE4C725E}"/>
                    </a:ext>
                  </a:extLst>
                </p14:cNvPr>
                <p14:cNvContentPartPr/>
                <p14:nvPr/>
              </p14:nvContentPartPr>
              <p14:xfrm>
                <a:off x="9380760" y="3434620"/>
                <a:ext cx="2520" cy="4320"/>
              </p14:xfrm>
            </p:contentPart>
          </mc:Choice>
          <mc:Fallback>
            <p:pic>
              <p:nvPicPr>
                <p:cNvPr id="297" name="Ink 296">
                  <a:extLst>
                    <a:ext uri="{FF2B5EF4-FFF2-40B4-BE49-F238E27FC236}">
                      <a16:creationId xmlns:a16="http://schemas.microsoft.com/office/drawing/2014/main" id="{1F0148E5-2694-ACC1-9EFE-15A9DE4C725E}"/>
                    </a:ext>
                  </a:extLst>
                </p:cNvPr>
                <p:cNvPicPr/>
                <p:nvPr/>
              </p:nvPicPr>
              <p:blipFill>
                <a:blip r:embed="rId412"/>
                <a:stretch>
                  <a:fillRect/>
                </a:stretch>
              </p:blipFill>
              <p:spPr>
                <a:xfrm>
                  <a:off x="9362760" y="3416980"/>
                  <a:ext cx="381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98" name="Ink 297">
                  <a:extLst>
                    <a:ext uri="{FF2B5EF4-FFF2-40B4-BE49-F238E27FC236}">
                      <a16:creationId xmlns:a16="http://schemas.microsoft.com/office/drawing/2014/main" id="{2CAE67CF-637C-107E-53F4-9FAC68F85A5F}"/>
                    </a:ext>
                  </a:extLst>
                </p14:cNvPr>
                <p14:cNvContentPartPr/>
                <p14:nvPr/>
              </p14:nvContentPartPr>
              <p14:xfrm>
                <a:off x="9169080" y="3465220"/>
                <a:ext cx="382320" cy="2628360"/>
              </p14:xfrm>
            </p:contentPart>
          </mc:Choice>
          <mc:Fallback>
            <p:pic>
              <p:nvPicPr>
                <p:cNvPr id="298" name="Ink 297">
                  <a:extLst>
                    <a:ext uri="{FF2B5EF4-FFF2-40B4-BE49-F238E27FC236}">
                      <a16:creationId xmlns:a16="http://schemas.microsoft.com/office/drawing/2014/main" id="{2CAE67CF-637C-107E-53F4-9FAC68F85A5F}"/>
                    </a:ext>
                  </a:extLst>
                </p:cNvPr>
                <p:cNvPicPr/>
                <p:nvPr/>
              </p:nvPicPr>
              <p:blipFill>
                <a:blip r:embed="rId414"/>
                <a:stretch>
                  <a:fillRect/>
                </a:stretch>
              </p:blipFill>
              <p:spPr>
                <a:xfrm>
                  <a:off x="9151080" y="3447580"/>
                  <a:ext cx="417960" cy="266400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300" name="Ink 299">
                  <a:extLst>
                    <a:ext uri="{FF2B5EF4-FFF2-40B4-BE49-F238E27FC236}">
                      <a16:creationId xmlns:a16="http://schemas.microsoft.com/office/drawing/2014/main" id="{E425DA98-60DF-E11E-E9BA-98D56257F559}"/>
                    </a:ext>
                  </a:extLst>
                </p14:cNvPr>
                <p14:cNvContentPartPr/>
                <p14:nvPr/>
              </p14:nvContentPartPr>
              <p14:xfrm>
                <a:off x="178800" y="3612100"/>
                <a:ext cx="285840" cy="2430000"/>
              </p14:xfrm>
            </p:contentPart>
          </mc:Choice>
          <mc:Fallback>
            <p:pic>
              <p:nvPicPr>
                <p:cNvPr id="300" name="Ink 299">
                  <a:extLst>
                    <a:ext uri="{FF2B5EF4-FFF2-40B4-BE49-F238E27FC236}">
                      <a16:creationId xmlns:a16="http://schemas.microsoft.com/office/drawing/2014/main" id="{E425DA98-60DF-E11E-E9BA-98D56257F559}"/>
                    </a:ext>
                  </a:extLst>
                </p:cNvPr>
                <p:cNvPicPr/>
                <p:nvPr/>
              </p:nvPicPr>
              <p:blipFill>
                <a:blip r:embed="rId416"/>
                <a:stretch>
                  <a:fillRect/>
                </a:stretch>
              </p:blipFill>
              <p:spPr>
                <a:xfrm>
                  <a:off x="161160" y="3594460"/>
                  <a:ext cx="321480" cy="246564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417">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p:pic>
            <p:nvPicPr>
              <p:cNvPr id="302" name="Ink 301">
                <a:extLst>
                  <a:ext uri="{FF2B5EF4-FFF2-40B4-BE49-F238E27FC236}">
                    <a16:creationId xmlns:a16="http://schemas.microsoft.com/office/drawing/2014/main" id="{B2C940A9-D284-7715-00B4-6E53FD2999F2}"/>
                  </a:ext>
                </a:extLst>
              </p:cNvPr>
              <p:cNvPicPr/>
              <p:nvPr/>
            </p:nvPicPr>
            <p:blipFill>
              <a:blip r:embed="rId418"/>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19">
            <p14:nvContentPartPr>
              <p14:cNvPr id="303" name="Ink 302">
                <a:extLst>
                  <a:ext uri="{FF2B5EF4-FFF2-40B4-BE49-F238E27FC236}">
                    <a16:creationId xmlns:a16="http://schemas.microsoft.com/office/drawing/2014/main" id="{0EA42227-A292-BD33-B0B4-3000F74EC9DB}"/>
                  </a:ext>
                </a:extLst>
              </p14:cNvPr>
              <p14:cNvContentPartPr/>
              <p14:nvPr/>
            </p14:nvContentPartPr>
            <p14:xfrm>
              <a:off x="7397520" y="3601660"/>
              <a:ext cx="360" cy="360"/>
            </p14:xfrm>
          </p:contentPart>
        </mc:Choice>
        <mc:Fallback>
          <p:pic>
            <p:nvPicPr>
              <p:cNvPr id="303" name="Ink 302">
                <a:extLst>
                  <a:ext uri="{FF2B5EF4-FFF2-40B4-BE49-F238E27FC236}">
                    <a16:creationId xmlns:a16="http://schemas.microsoft.com/office/drawing/2014/main" id="{0EA42227-A292-BD33-B0B4-3000F74EC9DB}"/>
                  </a:ext>
                </a:extLst>
              </p:cNvPr>
              <p:cNvPicPr/>
              <p:nvPr/>
            </p:nvPicPr>
            <p:blipFill>
              <a:blip r:embed="rId420"/>
              <a:stretch>
                <a:fillRect/>
              </a:stretch>
            </p:blipFill>
            <p:spPr>
              <a:xfrm>
                <a:off x="7366200" y="3570340"/>
                <a:ext cx="63000" cy="63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21">
            <p14:nvContentPartPr>
              <p14:cNvPr id="304" name="Ink 303">
                <a:extLst>
                  <a:ext uri="{FF2B5EF4-FFF2-40B4-BE49-F238E27FC236}">
                    <a16:creationId xmlns:a16="http://schemas.microsoft.com/office/drawing/2014/main" id="{9F7714DA-1D30-7C3D-C6F5-0841368A710E}"/>
                  </a:ext>
                </a:extLst>
              </p14:cNvPr>
              <p14:cNvContentPartPr/>
              <p14:nvPr/>
            </p14:nvContentPartPr>
            <p14:xfrm>
              <a:off x="957840" y="3434260"/>
              <a:ext cx="6682680" cy="778680"/>
            </p14:xfrm>
          </p:contentPart>
        </mc:Choice>
        <mc:Fallback>
          <p:pic>
            <p:nvPicPr>
              <p:cNvPr id="304" name="Ink 303">
                <a:extLst>
                  <a:ext uri="{FF2B5EF4-FFF2-40B4-BE49-F238E27FC236}">
                    <a16:creationId xmlns:a16="http://schemas.microsoft.com/office/drawing/2014/main" id="{9F7714DA-1D30-7C3D-C6F5-0841368A710E}"/>
                  </a:ext>
                </a:extLst>
              </p:cNvPr>
              <p:cNvPicPr/>
              <p:nvPr/>
            </p:nvPicPr>
            <p:blipFill>
              <a:blip r:embed="rId422"/>
              <a:stretch>
                <a:fillRect/>
              </a:stretch>
            </p:blipFill>
            <p:spPr>
              <a:xfrm>
                <a:off x="926520" y="3402940"/>
                <a:ext cx="6745320" cy="841320"/>
              </a:xfrm>
              <a:prstGeom prst="rect">
                <a:avLst/>
              </a:prstGeom>
            </p:spPr>
          </p:pic>
        </mc:Fallback>
      </mc:AlternateContent>
      <p:grpSp>
        <p:nvGrpSpPr>
          <p:cNvPr id="308" name="Group 307">
            <a:extLst>
              <a:ext uri="{FF2B5EF4-FFF2-40B4-BE49-F238E27FC236}">
                <a16:creationId xmlns:a16="http://schemas.microsoft.com/office/drawing/2014/main" id="{F8234F04-9F4C-7EC4-3401-799C4E2BED75}"/>
              </a:ext>
            </a:extLst>
          </p:cNvPr>
          <p:cNvGrpSpPr/>
          <p:nvPr/>
        </p:nvGrpSpPr>
        <p:grpSpPr>
          <a:xfrm>
            <a:off x="1967640" y="4055980"/>
            <a:ext cx="7625160" cy="614880"/>
            <a:chOff x="1967640" y="4055980"/>
            <a:chExt cx="7625160" cy="614880"/>
          </a:xfrm>
        </p:grpSpPr>
        <mc:AlternateContent xmlns:mc="http://schemas.openxmlformats.org/markup-compatibility/2006">
          <mc:Choice xmlns:p14="http://schemas.microsoft.com/office/powerpoint/2010/main" xmlns:aink="http://schemas.microsoft.com/office/drawing/2016/ink" Requires="p14 aink">
            <p:contentPart p14:bwMode="auto" r:id="rId423">
              <p14:nvContentPartPr>
                <p14:cNvPr id="305" name="Ink 304">
                  <a:extLst>
                    <a:ext uri="{FF2B5EF4-FFF2-40B4-BE49-F238E27FC236}">
                      <a16:creationId xmlns:a16="http://schemas.microsoft.com/office/drawing/2014/main" id="{4A47A06A-4274-F877-A596-280C43F58867}"/>
                    </a:ext>
                  </a:extLst>
                </p14:cNvPr>
                <p14:cNvContentPartPr/>
                <p14:nvPr/>
              </p14:nvContentPartPr>
              <p14:xfrm>
                <a:off x="4432560" y="4055980"/>
                <a:ext cx="5160240" cy="614880"/>
              </p14:xfrm>
            </p:contentPart>
          </mc:Choice>
          <mc:Fallback>
            <p:pic>
              <p:nvPicPr>
                <p:cNvPr id="305" name="Ink 304">
                  <a:extLst>
                    <a:ext uri="{FF2B5EF4-FFF2-40B4-BE49-F238E27FC236}">
                      <a16:creationId xmlns:a16="http://schemas.microsoft.com/office/drawing/2014/main" id="{4A47A06A-4274-F877-A596-280C43F58867}"/>
                    </a:ext>
                  </a:extLst>
                </p:cNvPr>
                <p:cNvPicPr/>
                <p:nvPr/>
              </p:nvPicPr>
              <p:blipFill>
                <a:blip r:embed="rId424"/>
                <a:stretch>
                  <a:fillRect/>
                </a:stretch>
              </p:blipFill>
              <p:spPr>
                <a:xfrm>
                  <a:off x="4401240" y="4024660"/>
                  <a:ext cx="5222880" cy="677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25">
              <p14:nvContentPartPr>
                <p14:cNvPr id="306" name="Ink 305">
                  <a:extLst>
                    <a:ext uri="{FF2B5EF4-FFF2-40B4-BE49-F238E27FC236}">
                      <a16:creationId xmlns:a16="http://schemas.microsoft.com/office/drawing/2014/main" id="{BF98C318-592F-62C5-1E09-524CD93F7D0D}"/>
                    </a:ext>
                  </a:extLst>
                </p14:cNvPr>
                <p14:cNvContentPartPr/>
                <p14:nvPr/>
              </p14:nvContentPartPr>
              <p14:xfrm>
                <a:off x="3799320" y="4504540"/>
                <a:ext cx="79920" cy="2880"/>
              </p14:xfrm>
            </p:contentPart>
          </mc:Choice>
          <mc:Fallback>
            <p:pic>
              <p:nvPicPr>
                <p:cNvPr id="306" name="Ink 305">
                  <a:extLst>
                    <a:ext uri="{FF2B5EF4-FFF2-40B4-BE49-F238E27FC236}">
                      <a16:creationId xmlns:a16="http://schemas.microsoft.com/office/drawing/2014/main" id="{BF98C318-592F-62C5-1E09-524CD93F7D0D}"/>
                    </a:ext>
                  </a:extLst>
                </p:cNvPr>
                <p:cNvPicPr/>
                <p:nvPr/>
              </p:nvPicPr>
              <p:blipFill>
                <a:blip r:embed="rId426"/>
                <a:stretch>
                  <a:fillRect/>
                </a:stretch>
              </p:blipFill>
              <p:spPr>
                <a:xfrm>
                  <a:off x="3768000" y="4473220"/>
                  <a:ext cx="142560" cy="65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27">
              <p14:nvContentPartPr>
                <p14:cNvPr id="307" name="Ink 306">
                  <a:extLst>
                    <a:ext uri="{FF2B5EF4-FFF2-40B4-BE49-F238E27FC236}">
                      <a16:creationId xmlns:a16="http://schemas.microsoft.com/office/drawing/2014/main" id="{EAC7E272-9BD4-A5C3-B71B-AE5AAB8C6C81}"/>
                    </a:ext>
                  </a:extLst>
                </p14:cNvPr>
                <p14:cNvContentPartPr/>
                <p14:nvPr/>
              </p14:nvContentPartPr>
              <p14:xfrm>
                <a:off x="1967640" y="4142020"/>
                <a:ext cx="2566440" cy="464400"/>
              </p14:xfrm>
            </p:contentPart>
          </mc:Choice>
          <mc:Fallback>
            <p:pic>
              <p:nvPicPr>
                <p:cNvPr id="307" name="Ink 306">
                  <a:extLst>
                    <a:ext uri="{FF2B5EF4-FFF2-40B4-BE49-F238E27FC236}">
                      <a16:creationId xmlns:a16="http://schemas.microsoft.com/office/drawing/2014/main" id="{EAC7E272-9BD4-A5C3-B71B-AE5AAB8C6C81}"/>
                    </a:ext>
                  </a:extLst>
                </p:cNvPr>
                <p:cNvPicPr/>
                <p:nvPr/>
              </p:nvPicPr>
              <p:blipFill>
                <a:blip r:embed="rId428"/>
                <a:stretch>
                  <a:fillRect/>
                </a:stretch>
              </p:blipFill>
              <p:spPr>
                <a:xfrm>
                  <a:off x="1936320" y="4110700"/>
                  <a:ext cx="2629080" cy="527040"/>
                </a:xfrm>
                <a:prstGeom prst="rect">
                  <a:avLst/>
                </a:prstGeom>
              </p:spPr>
            </p:pic>
          </mc:Fallback>
        </mc:AlternateContent>
      </p:grpSp>
      <p:grpSp>
        <p:nvGrpSpPr>
          <p:cNvPr id="313" name="Group 312">
            <a:extLst>
              <a:ext uri="{FF2B5EF4-FFF2-40B4-BE49-F238E27FC236}">
                <a16:creationId xmlns:a16="http://schemas.microsoft.com/office/drawing/2014/main" id="{1791FD40-CCB5-9832-52D8-537E78F3E074}"/>
              </a:ext>
            </a:extLst>
          </p:cNvPr>
          <p:cNvGrpSpPr/>
          <p:nvPr/>
        </p:nvGrpSpPr>
        <p:grpSpPr>
          <a:xfrm>
            <a:off x="8197080" y="5717740"/>
            <a:ext cx="1275840" cy="549720"/>
            <a:chOff x="8197080" y="5717740"/>
            <a:chExt cx="1275840" cy="549720"/>
          </a:xfrm>
        </p:grpSpPr>
        <mc:AlternateContent xmlns:mc="http://schemas.openxmlformats.org/markup-compatibility/2006">
          <mc:Choice xmlns:p14="http://schemas.microsoft.com/office/powerpoint/2010/main" Requires="p14">
            <p:contentPart p14:bwMode="auto" r:id="rId429">
              <p14:nvContentPartPr>
                <p14:cNvPr id="309" name="Ink 308">
                  <a:extLst>
                    <a:ext uri="{FF2B5EF4-FFF2-40B4-BE49-F238E27FC236}">
                      <a16:creationId xmlns:a16="http://schemas.microsoft.com/office/drawing/2014/main" id="{D9A0BCCA-B075-99C8-E44B-823B7258591D}"/>
                    </a:ext>
                  </a:extLst>
                </p14:cNvPr>
                <p14:cNvContentPartPr/>
                <p14:nvPr/>
              </p14:nvContentPartPr>
              <p14:xfrm>
                <a:off x="8634120" y="5723500"/>
                <a:ext cx="11160" cy="2520"/>
              </p14:xfrm>
            </p:contentPart>
          </mc:Choice>
          <mc:Fallback>
            <p:pic>
              <p:nvPicPr>
                <p:cNvPr id="309" name="Ink 308">
                  <a:extLst>
                    <a:ext uri="{FF2B5EF4-FFF2-40B4-BE49-F238E27FC236}">
                      <a16:creationId xmlns:a16="http://schemas.microsoft.com/office/drawing/2014/main" id="{D9A0BCCA-B075-99C8-E44B-823B7258591D}"/>
                    </a:ext>
                  </a:extLst>
                </p:cNvPr>
                <p:cNvPicPr/>
                <p:nvPr/>
              </p:nvPicPr>
              <p:blipFill>
                <a:blip r:embed="rId430"/>
                <a:stretch>
                  <a:fillRect/>
                </a:stretch>
              </p:blipFill>
              <p:spPr>
                <a:xfrm>
                  <a:off x="8616480" y="5705860"/>
                  <a:ext cx="468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310" name="Ink 309">
                  <a:extLst>
                    <a:ext uri="{FF2B5EF4-FFF2-40B4-BE49-F238E27FC236}">
                      <a16:creationId xmlns:a16="http://schemas.microsoft.com/office/drawing/2014/main" id="{59BED69B-A957-AE4E-343A-0270D3CD8ACE}"/>
                    </a:ext>
                  </a:extLst>
                </p14:cNvPr>
                <p14:cNvContentPartPr/>
                <p14:nvPr/>
              </p14:nvContentPartPr>
              <p14:xfrm>
                <a:off x="8347560" y="5717740"/>
                <a:ext cx="251280" cy="14400"/>
              </p14:xfrm>
            </p:contentPart>
          </mc:Choice>
          <mc:Fallback>
            <p:pic>
              <p:nvPicPr>
                <p:cNvPr id="310" name="Ink 309">
                  <a:extLst>
                    <a:ext uri="{FF2B5EF4-FFF2-40B4-BE49-F238E27FC236}">
                      <a16:creationId xmlns:a16="http://schemas.microsoft.com/office/drawing/2014/main" id="{59BED69B-A957-AE4E-343A-0270D3CD8ACE}"/>
                    </a:ext>
                  </a:extLst>
                </p:cNvPr>
                <p:cNvPicPr/>
                <p:nvPr/>
              </p:nvPicPr>
              <p:blipFill>
                <a:blip r:embed="rId432"/>
                <a:stretch>
                  <a:fillRect/>
                </a:stretch>
              </p:blipFill>
              <p:spPr>
                <a:xfrm>
                  <a:off x="8329920" y="5699740"/>
                  <a:ext cx="2869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311" name="Ink 310">
                  <a:extLst>
                    <a:ext uri="{FF2B5EF4-FFF2-40B4-BE49-F238E27FC236}">
                      <a16:creationId xmlns:a16="http://schemas.microsoft.com/office/drawing/2014/main" id="{5ECE5A19-DFB1-E416-A40D-54690D3E5487}"/>
                    </a:ext>
                  </a:extLst>
                </p14:cNvPr>
                <p14:cNvContentPartPr/>
                <p14:nvPr/>
              </p14:nvContentPartPr>
              <p14:xfrm>
                <a:off x="8197080" y="5754460"/>
                <a:ext cx="1212840" cy="513000"/>
              </p14:xfrm>
            </p:contentPart>
          </mc:Choice>
          <mc:Fallback>
            <p:pic>
              <p:nvPicPr>
                <p:cNvPr id="311" name="Ink 310">
                  <a:extLst>
                    <a:ext uri="{FF2B5EF4-FFF2-40B4-BE49-F238E27FC236}">
                      <a16:creationId xmlns:a16="http://schemas.microsoft.com/office/drawing/2014/main" id="{5ECE5A19-DFB1-E416-A40D-54690D3E5487}"/>
                    </a:ext>
                  </a:extLst>
                </p:cNvPr>
                <p:cNvPicPr/>
                <p:nvPr/>
              </p:nvPicPr>
              <p:blipFill>
                <a:blip r:embed="rId434"/>
                <a:stretch>
                  <a:fillRect/>
                </a:stretch>
              </p:blipFill>
              <p:spPr>
                <a:xfrm>
                  <a:off x="8179080" y="5736460"/>
                  <a:ext cx="1248480" cy="5486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312" name="Ink 311">
                  <a:extLst>
                    <a:ext uri="{FF2B5EF4-FFF2-40B4-BE49-F238E27FC236}">
                      <a16:creationId xmlns:a16="http://schemas.microsoft.com/office/drawing/2014/main" id="{7583CA30-4D53-F662-FBAD-781ADCDEBF8C}"/>
                    </a:ext>
                  </a:extLst>
                </p14:cNvPr>
                <p14:cNvContentPartPr/>
                <p14:nvPr/>
              </p14:nvContentPartPr>
              <p14:xfrm>
                <a:off x="8636280" y="5767780"/>
                <a:ext cx="836640" cy="331560"/>
              </p14:xfrm>
            </p:contentPart>
          </mc:Choice>
          <mc:Fallback>
            <p:pic>
              <p:nvPicPr>
                <p:cNvPr id="312" name="Ink 311">
                  <a:extLst>
                    <a:ext uri="{FF2B5EF4-FFF2-40B4-BE49-F238E27FC236}">
                      <a16:creationId xmlns:a16="http://schemas.microsoft.com/office/drawing/2014/main" id="{7583CA30-4D53-F662-FBAD-781ADCDEBF8C}"/>
                    </a:ext>
                  </a:extLst>
                </p:cNvPr>
                <p:cNvPicPr/>
                <p:nvPr/>
              </p:nvPicPr>
              <p:blipFill>
                <a:blip r:embed="rId436"/>
                <a:stretch>
                  <a:fillRect/>
                </a:stretch>
              </p:blipFill>
              <p:spPr>
                <a:xfrm>
                  <a:off x="8618280" y="5749780"/>
                  <a:ext cx="872280" cy="367200"/>
                </a:xfrm>
                <a:prstGeom prst="rect">
                  <a:avLst/>
                </a:prstGeom>
              </p:spPr>
            </p:pic>
          </mc:Fallback>
        </mc:AlternateContent>
      </p:grpSp>
      <p:grpSp>
        <p:nvGrpSpPr>
          <p:cNvPr id="316" name="Group 315">
            <a:extLst>
              <a:ext uri="{FF2B5EF4-FFF2-40B4-BE49-F238E27FC236}">
                <a16:creationId xmlns:a16="http://schemas.microsoft.com/office/drawing/2014/main" id="{57290766-9FD4-C85A-21AD-00BBE464167B}"/>
              </a:ext>
            </a:extLst>
          </p:cNvPr>
          <p:cNvGrpSpPr/>
          <p:nvPr/>
        </p:nvGrpSpPr>
        <p:grpSpPr>
          <a:xfrm>
            <a:off x="2553360" y="5182060"/>
            <a:ext cx="1520280" cy="644400"/>
            <a:chOff x="2553360" y="5182060"/>
            <a:chExt cx="1520280" cy="644400"/>
          </a:xfrm>
        </p:grpSpPr>
        <mc:AlternateContent xmlns:mc="http://schemas.openxmlformats.org/markup-compatibility/2006">
          <mc:Choice xmlns:p14="http://schemas.microsoft.com/office/powerpoint/2010/main" Requires="p14">
            <p:contentPart p14:bwMode="auto" r:id="rId437">
              <p14:nvContentPartPr>
                <p14:cNvPr id="314" name="Ink 313">
                  <a:extLst>
                    <a:ext uri="{FF2B5EF4-FFF2-40B4-BE49-F238E27FC236}">
                      <a16:creationId xmlns:a16="http://schemas.microsoft.com/office/drawing/2014/main" id="{D5351295-A919-A2AD-B112-E58DDD86EDE4}"/>
                    </a:ext>
                  </a:extLst>
                </p14:cNvPr>
                <p14:cNvContentPartPr/>
                <p14:nvPr/>
              </p14:nvContentPartPr>
              <p14:xfrm>
                <a:off x="3756480" y="5808460"/>
                <a:ext cx="2880" cy="1080"/>
              </p14:xfrm>
            </p:contentPart>
          </mc:Choice>
          <mc:Fallback>
            <p:pic>
              <p:nvPicPr>
                <p:cNvPr id="314" name="Ink 313">
                  <a:extLst>
                    <a:ext uri="{FF2B5EF4-FFF2-40B4-BE49-F238E27FC236}">
                      <a16:creationId xmlns:a16="http://schemas.microsoft.com/office/drawing/2014/main" id="{D5351295-A919-A2AD-B112-E58DDD86EDE4}"/>
                    </a:ext>
                  </a:extLst>
                </p:cNvPr>
                <p:cNvPicPr/>
                <p:nvPr/>
              </p:nvPicPr>
              <p:blipFill>
                <a:blip r:embed="rId438"/>
                <a:stretch>
                  <a:fillRect/>
                </a:stretch>
              </p:blipFill>
              <p:spPr>
                <a:xfrm>
                  <a:off x="3738840" y="5790460"/>
                  <a:ext cx="385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315" name="Ink 314">
                  <a:extLst>
                    <a:ext uri="{FF2B5EF4-FFF2-40B4-BE49-F238E27FC236}">
                      <a16:creationId xmlns:a16="http://schemas.microsoft.com/office/drawing/2014/main" id="{390E4E0B-AE08-C017-5EAB-20D467DD6D1C}"/>
                    </a:ext>
                  </a:extLst>
                </p14:cNvPr>
                <p14:cNvContentPartPr/>
                <p14:nvPr/>
              </p14:nvContentPartPr>
              <p14:xfrm>
                <a:off x="2553360" y="5182060"/>
                <a:ext cx="1520280" cy="644400"/>
              </p14:xfrm>
            </p:contentPart>
          </mc:Choice>
          <mc:Fallback>
            <p:pic>
              <p:nvPicPr>
                <p:cNvPr id="315" name="Ink 314">
                  <a:extLst>
                    <a:ext uri="{FF2B5EF4-FFF2-40B4-BE49-F238E27FC236}">
                      <a16:creationId xmlns:a16="http://schemas.microsoft.com/office/drawing/2014/main" id="{390E4E0B-AE08-C017-5EAB-20D467DD6D1C}"/>
                    </a:ext>
                  </a:extLst>
                </p:cNvPr>
                <p:cNvPicPr/>
                <p:nvPr/>
              </p:nvPicPr>
              <p:blipFill>
                <a:blip r:embed="rId440"/>
                <a:stretch>
                  <a:fillRect/>
                </a:stretch>
              </p:blipFill>
              <p:spPr>
                <a:xfrm>
                  <a:off x="2535360" y="5164420"/>
                  <a:ext cx="1555920" cy="68004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3350" y="0"/>
            <a:ext cx="9200959" cy="6186309"/>
          </a:xfrm>
          <a:prstGeom prst="rect">
            <a:avLst/>
          </a:prstGeom>
          <a:noFill/>
        </p:spPr>
        <p:txBody>
          <a:bodyPr wrap="square" rtlCol="0">
            <a:spAutoFit/>
          </a:bodyPr>
          <a:lstStyle/>
          <a:p>
            <a:pPr algn="r"/>
            <a:r>
              <a:rPr lang="he-IL" sz="4400" b="1">
                <a:solidFill>
                  <a:srgbClr val="FFFF00"/>
                </a:solidFill>
                <a:cs typeface="+mj-cs"/>
              </a:rPr>
              <a:t>ספר דברים פרק כט</a:t>
            </a:r>
          </a:p>
          <a:p>
            <a:pPr algn="r"/>
            <a:r>
              <a:rPr lang="he-IL" sz="4300">
                <a:solidFill>
                  <a:srgbClr val="FFFF00"/>
                </a:solidFill>
                <a:cs typeface="+mj-cs"/>
              </a:rPr>
              <a:t>א   וַיִּקְרָא מֹשֶׁה אֶל-כָּל-יִשְֹרָאֵל וַיֹּאמֶר אֲלֵהֶם אַתֶּם רְאִיתֶם אֵת כָּל-אֲשֶׁר עָשָֹה יְהוָֹה לְעֵינֵיכֶם בְּאֶרֶץ מִצְרַיִם לְפַרְעֹה וּלְכָל-עֲבָדָיו וּלְכָל-אַרְצוֹ: </a:t>
            </a:r>
            <a:r>
              <a:rPr lang="he-IL" sz="4300">
                <a:solidFill>
                  <a:srgbClr val="FFC000"/>
                </a:solidFill>
                <a:cs typeface="+mj-cs"/>
              </a:rPr>
              <a:t>ב   הַמַּסּוֹת הַגְּדֹלֹת אֲשֶׁר רָאוּ עֵינֶיךָ הָאֹתֹת וְהַמֹּפְתִים הַגְּדֹלִים הָהֵם: </a:t>
            </a:r>
            <a:r>
              <a:rPr lang="he-IL" sz="4300">
                <a:solidFill>
                  <a:srgbClr val="92D050"/>
                </a:solidFill>
                <a:cs typeface="+mj-cs"/>
              </a:rPr>
              <a:t>ג   וְלֹא-נָתַן יְהֹוָה לָכֶם לֵב לָדַעַת וְעֵינַיִם לִרְאוֹת וְאָזְנַיִם לִשְׁמֹעַ עַד הַיּוֹם הַזֶּה: </a:t>
            </a:r>
            <a:r>
              <a:rPr lang="he-IL" sz="4300">
                <a:solidFill>
                  <a:srgbClr val="00B0F0"/>
                </a:solidFill>
                <a:cs typeface="+mj-cs"/>
              </a:rPr>
              <a:t>ד   וָאוֹלֵךְ אֶתְכֶם אַרְבָּעִים שָׁנָה בַּמִּדְבָּר לֹא-בָלוּ שַֹלְמֹתֵיכֶם מֵעֲלֵיכֶם וְנַעַלְךָ לֹא-בָלְתָה מֵעַל רַגְלֶךָ:</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7" name="Group 16">
            <a:extLst>
              <a:ext uri="{FF2B5EF4-FFF2-40B4-BE49-F238E27FC236}">
                <a16:creationId xmlns:a16="http://schemas.microsoft.com/office/drawing/2014/main" id="{6A93CDAD-D17C-89FB-050F-A0AD4BDFDD75}"/>
              </a:ext>
            </a:extLst>
          </p:cNvPr>
          <p:cNvGrpSpPr/>
          <p:nvPr/>
        </p:nvGrpSpPr>
        <p:grpSpPr>
          <a:xfrm>
            <a:off x="232440" y="705100"/>
            <a:ext cx="9215640" cy="795600"/>
            <a:chOff x="232440" y="705100"/>
            <a:chExt cx="9215640" cy="79560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1796858-C76D-1149-E92A-F934636ED203}"/>
                    </a:ext>
                  </a:extLst>
                </p14:cNvPr>
                <p14:cNvContentPartPr/>
                <p14:nvPr/>
              </p14:nvContentPartPr>
              <p14:xfrm>
                <a:off x="5568000" y="705820"/>
                <a:ext cx="360" cy="360"/>
              </p14:xfrm>
            </p:contentPart>
          </mc:Choice>
          <mc:Fallback>
            <p:pic>
              <p:nvPicPr>
                <p:cNvPr id="2" name="Ink 1">
                  <a:extLst>
                    <a:ext uri="{FF2B5EF4-FFF2-40B4-BE49-F238E27FC236}">
                      <a16:creationId xmlns:a16="http://schemas.microsoft.com/office/drawing/2014/main" id="{71796858-C76D-1149-E92A-F934636ED203}"/>
                    </a:ext>
                  </a:extLst>
                </p:cNvPr>
                <p:cNvPicPr/>
                <p:nvPr/>
              </p:nvPicPr>
              <p:blipFill>
                <a:blip r:embed="rId5"/>
                <a:stretch>
                  <a:fillRect/>
                </a:stretch>
              </p:blipFill>
              <p:spPr>
                <a:xfrm>
                  <a:off x="5550360" y="68782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CF3414A-CDF8-877B-F922-1DF6B0AFC80E}"/>
                    </a:ext>
                  </a:extLst>
                </p14:cNvPr>
                <p14:cNvContentPartPr/>
                <p14:nvPr/>
              </p14:nvContentPartPr>
              <p14:xfrm>
                <a:off x="5622720" y="705100"/>
                <a:ext cx="3672000" cy="72360"/>
              </p14:xfrm>
            </p:contentPart>
          </mc:Choice>
          <mc:Fallback>
            <p:pic>
              <p:nvPicPr>
                <p:cNvPr id="4" name="Ink 3">
                  <a:extLst>
                    <a:ext uri="{FF2B5EF4-FFF2-40B4-BE49-F238E27FC236}">
                      <a16:creationId xmlns:a16="http://schemas.microsoft.com/office/drawing/2014/main" id="{5CF3414A-CDF8-877B-F922-1DF6B0AFC80E}"/>
                    </a:ext>
                  </a:extLst>
                </p:cNvPr>
                <p:cNvPicPr/>
                <p:nvPr/>
              </p:nvPicPr>
              <p:blipFill>
                <a:blip r:embed="rId7"/>
                <a:stretch>
                  <a:fillRect/>
                </a:stretch>
              </p:blipFill>
              <p:spPr>
                <a:xfrm>
                  <a:off x="5605080" y="687100"/>
                  <a:ext cx="37076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EEE1BEC1-2FCB-B826-4497-23C9BBC04D0A}"/>
                    </a:ext>
                  </a:extLst>
                </p14:cNvPr>
                <p14:cNvContentPartPr/>
                <p14:nvPr/>
              </p14:nvContentPartPr>
              <p14:xfrm>
                <a:off x="8884680" y="762340"/>
                <a:ext cx="503640" cy="103320"/>
              </p14:xfrm>
            </p:contentPart>
          </mc:Choice>
          <mc:Fallback>
            <p:pic>
              <p:nvPicPr>
                <p:cNvPr id="7" name="Ink 6">
                  <a:extLst>
                    <a:ext uri="{FF2B5EF4-FFF2-40B4-BE49-F238E27FC236}">
                      <a16:creationId xmlns:a16="http://schemas.microsoft.com/office/drawing/2014/main" id="{EEE1BEC1-2FCB-B826-4497-23C9BBC04D0A}"/>
                    </a:ext>
                  </a:extLst>
                </p:cNvPr>
                <p:cNvPicPr/>
                <p:nvPr/>
              </p:nvPicPr>
              <p:blipFill>
                <a:blip r:embed="rId9"/>
                <a:stretch>
                  <a:fillRect/>
                </a:stretch>
              </p:blipFill>
              <p:spPr>
                <a:xfrm>
                  <a:off x="8866680" y="744700"/>
                  <a:ext cx="5392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DF7B4653-1D79-7AEE-6AF7-1AD31615CD25}"/>
                    </a:ext>
                  </a:extLst>
                </p14:cNvPr>
                <p14:cNvContentPartPr/>
                <p14:nvPr/>
              </p14:nvContentPartPr>
              <p14:xfrm>
                <a:off x="8769120" y="880060"/>
                <a:ext cx="104400" cy="434880"/>
              </p14:xfrm>
            </p:contentPart>
          </mc:Choice>
          <mc:Fallback>
            <p:pic>
              <p:nvPicPr>
                <p:cNvPr id="9" name="Ink 8">
                  <a:extLst>
                    <a:ext uri="{FF2B5EF4-FFF2-40B4-BE49-F238E27FC236}">
                      <a16:creationId xmlns:a16="http://schemas.microsoft.com/office/drawing/2014/main" id="{DF7B4653-1D79-7AEE-6AF7-1AD31615CD25}"/>
                    </a:ext>
                  </a:extLst>
                </p:cNvPr>
                <p:cNvPicPr/>
                <p:nvPr/>
              </p:nvPicPr>
              <p:blipFill>
                <a:blip r:embed="rId11"/>
                <a:stretch>
                  <a:fillRect/>
                </a:stretch>
              </p:blipFill>
              <p:spPr>
                <a:xfrm>
                  <a:off x="8751480" y="862060"/>
                  <a:ext cx="140040" cy="470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46AA7003-A4AD-9B27-BDE4-83DF2B4DB5AF}"/>
                    </a:ext>
                  </a:extLst>
                </p14:cNvPr>
                <p14:cNvContentPartPr/>
                <p14:nvPr/>
              </p14:nvContentPartPr>
              <p14:xfrm>
                <a:off x="8877120" y="772420"/>
                <a:ext cx="570960" cy="649440"/>
              </p14:xfrm>
            </p:contentPart>
          </mc:Choice>
          <mc:Fallback>
            <p:pic>
              <p:nvPicPr>
                <p:cNvPr id="11" name="Ink 10">
                  <a:extLst>
                    <a:ext uri="{FF2B5EF4-FFF2-40B4-BE49-F238E27FC236}">
                      <a16:creationId xmlns:a16="http://schemas.microsoft.com/office/drawing/2014/main" id="{46AA7003-A4AD-9B27-BDE4-83DF2B4DB5AF}"/>
                    </a:ext>
                  </a:extLst>
                </p:cNvPr>
                <p:cNvPicPr/>
                <p:nvPr/>
              </p:nvPicPr>
              <p:blipFill>
                <a:blip r:embed="rId13"/>
                <a:stretch>
                  <a:fillRect/>
                </a:stretch>
              </p:blipFill>
              <p:spPr>
                <a:xfrm>
                  <a:off x="8859480" y="754780"/>
                  <a:ext cx="606600" cy="685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2D7FF7C9-E2B8-A512-76A3-364BD6973C47}"/>
                    </a:ext>
                  </a:extLst>
                </p14:cNvPr>
                <p14:cNvContentPartPr/>
                <p14:nvPr/>
              </p14:nvContentPartPr>
              <p14:xfrm>
                <a:off x="8349000" y="1367140"/>
                <a:ext cx="99360" cy="43920"/>
              </p14:xfrm>
            </p:contentPart>
          </mc:Choice>
          <mc:Fallback>
            <p:pic>
              <p:nvPicPr>
                <p:cNvPr id="13" name="Ink 12">
                  <a:extLst>
                    <a:ext uri="{FF2B5EF4-FFF2-40B4-BE49-F238E27FC236}">
                      <a16:creationId xmlns:a16="http://schemas.microsoft.com/office/drawing/2014/main" id="{2D7FF7C9-E2B8-A512-76A3-364BD6973C47}"/>
                    </a:ext>
                  </a:extLst>
                </p:cNvPr>
                <p:cNvPicPr/>
                <p:nvPr/>
              </p:nvPicPr>
              <p:blipFill>
                <a:blip r:embed="rId15"/>
                <a:stretch>
                  <a:fillRect/>
                </a:stretch>
              </p:blipFill>
              <p:spPr>
                <a:xfrm>
                  <a:off x="8331360" y="1349140"/>
                  <a:ext cx="1350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DFD99129-2FC8-8DE2-1846-9991F6696BFB}"/>
                    </a:ext>
                  </a:extLst>
                </p14:cNvPr>
                <p14:cNvContentPartPr/>
                <p14:nvPr/>
              </p14:nvContentPartPr>
              <p14:xfrm>
                <a:off x="4004880" y="1374700"/>
                <a:ext cx="4325040" cy="122040"/>
              </p14:xfrm>
            </p:contentPart>
          </mc:Choice>
          <mc:Fallback>
            <p:pic>
              <p:nvPicPr>
                <p:cNvPr id="14" name="Ink 13">
                  <a:extLst>
                    <a:ext uri="{FF2B5EF4-FFF2-40B4-BE49-F238E27FC236}">
                      <a16:creationId xmlns:a16="http://schemas.microsoft.com/office/drawing/2014/main" id="{DFD99129-2FC8-8DE2-1846-9991F6696BFB}"/>
                    </a:ext>
                  </a:extLst>
                </p:cNvPr>
                <p:cNvPicPr/>
                <p:nvPr/>
              </p:nvPicPr>
              <p:blipFill>
                <a:blip r:embed="rId17"/>
                <a:stretch>
                  <a:fillRect/>
                </a:stretch>
              </p:blipFill>
              <p:spPr>
                <a:xfrm>
                  <a:off x="3987240" y="1357060"/>
                  <a:ext cx="43606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BD35B780-ADF6-F5BF-5001-966E81625E42}"/>
                    </a:ext>
                  </a:extLst>
                </p14:cNvPr>
                <p14:cNvContentPartPr/>
                <p14:nvPr/>
              </p14:nvContentPartPr>
              <p14:xfrm>
                <a:off x="3737040" y="1494220"/>
                <a:ext cx="360" cy="6480"/>
              </p14:xfrm>
            </p:contentPart>
          </mc:Choice>
          <mc:Fallback>
            <p:pic>
              <p:nvPicPr>
                <p:cNvPr id="15" name="Ink 14">
                  <a:extLst>
                    <a:ext uri="{FF2B5EF4-FFF2-40B4-BE49-F238E27FC236}">
                      <a16:creationId xmlns:a16="http://schemas.microsoft.com/office/drawing/2014/main" id="{BD35B780-ADF6-F5BF-5001-966E81625E42}"/>
                    </a:ext>
                  </a:extLst>
                </p:cNvPr>
                <p:cNvPicPr/>
                <p:nvPr/>
              </p:nvPicPr>
              <p:blipFill>
                <a:blip r:embed="rId19"/>
                <a:stretch>
                  <a:fillRect/>
                </a:stretch>
              </p:blipFill>
              <p:spPr>
                <a:xfrm>
                  <a:off x="3719400" y="1476580"/>
                  <a:ext cx="360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FB11FF82-18FB-7598-4F46-BF4F180345F2}"/>
                    </a:ext>
                  </a:extLst>
                </p14:cNvPr>
                <p14:cNvContentPartPr/>
                <p14:nvPr/>
              </p14:nvContentPartPr>
              <p14:xfrm>
                <a:off x="232440" y="1364980"/>
                <a:ext cx="3179520" cy="131040"/>
              </p14:xfrm>
            </p:contentPart>
          </mc:Choice>
          <mc:Fallback>
            <p:pic>
              <p:nvPicPr>
                <p:cNvPr id="16" name="Ink 15">
                  <a:extLst>
                    <a:ext uri="{FF2B5EF4-FFF2-40B4-BE49-F238E27FC236}">
                      <a16:creationId xmlns:a16="http://schemas.microsoft.com/office/drawing/2014/main" id="{FB11FF82-18FB-7598-4F46-BF4F180345F2}"/>
                    </a:ext>
                  </a:extLst>
                </p:cNvPr>
                <p:cNvPicPr/>
                <p:nvPr/>
              </p:nvPicPr>
              <p:blipFill>
                <a:blip r:embed="rId21"/>
                <a:stretch>
                  <a:fillRect/>
                </a:stretch>
              </p:blipFill>
              <p:spPr>
                <a:xfrm>
                  <a:off x="214440" y="1346980"/>
                  <a:ext cx="3215160" cy="166680"/>
                </a:xfrm>
                <a:prstGeom prst="rect">
                  <a:avLst/>
                </a:prstGeom>
              </p:spPr>
            </p:pic>
          </mc:Fallback>
        </mc:AlternateContent>
      </p:grpSp>
      <p:grpSp>
        <p:nvGrpSpPr>
          <p:cNvPr id="32" name="Group 31">
            <a:extLst>
              <a:ext uri="{FF2B5EF4-FFF2-40B4-BE49-F238E27FC236}">
                <a16:creationId xmlns:a16="http://schemas.microsoft.com/office/drawing/2014/main" id="{211591B9-AFEA-1A6C-1B70-2BAC68CEEFE8}"/>
              </a:ext>
            </a:extLst>
          </p:cNvPr>
          <p:cNvGrpSpPr/>
          <p:nvPr/>
        </p:nvGrpSpPr>
        <p:grpSpPr>
          <a:xfrm>
            <a:off x="746520" y="2009740"/>
            <a:ext cx="8591760" cy="191160"/>
            <a:chOff x="746520" y="2009740"/>
            <a:chExt cx="8591760" cy="191160"/>
          </a:xfrm>
        </p:grpSpPr>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A0C01813-CE1C-471E-23C1-63DC6F3AB01A}"/>
                    </a:ext>
                  </a:extLst>
                </p14:cNvPr>
                <p14:cNvContentPartPr/>
                <p14:nvPr/>
              </p14:nvContentPartPr>
              <p14:xfrm>
                <a:off x="9335400" y="2128540"/>
                <a:ext cx="2880" cy="1800"/>
              </p14:xfrm>
            </p:contentPart>
          </mc:Choice>
          <mc:Fallback>
            <p:pic>
              <p:nvPicPr>
                <p:cNvPr id="18" name="Ink 17">
                  <a:extLst>
                    <a:ext uri="{FF2B5EF4-FFF2-40B4-BE49-F238E27FC236}">
                      <a16:creationId xmlns:a16="http://schemas.microsoft.com/office/drawing/2014/main" id="{A0C01813-CE1C-471E-23C1-63DC6F3AB01A}"/>
                    </a:ext>
                  </a:extLst>
                </p:cNvPr>
                <p:cNvPicPr/>
                <p:nvPr/>
              </p:nvPicPr>
              <p:blipFill>
                <a:blip r:embed="rId23"/>
                <a:stretch>
                  <a:fillRect/>
                </a:stretch>
              </p:blipFill>
              <p:spPr>
                <a:xfrm>
                  <a:off x="9317400" y="2110900"/>
                  <a:ext cx="385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36424575-7D28-D9FB-43FB-91F0F38F401E}"/>
                    </a:ext>
                  </a:extLst>
                </p14:cNvPr>
                <p14:cNvContentPartPr/>
                <p14:nvPr/>
              </p14:nvContentPartPr>
              <p14:xfrm>
                <a:off x="4760160" y="2039260"/>
                <a:ext cx="4372560" cy="101520"/>
              </p14:xfrm>
            </p:contentPart>
          </mc:Choice>
          <mc:Fallback>
            <p:pic>
              <p:nvPicPr>
                <p:cNvPr id="19" name="Ink 18">
                  <a:extLst>
                    <a:ext uri="{FF2B5EF4-FFF2-40B4-BE49-F238E27FC236}">
                      <a16:creationId xmlns:a16="http://schemas.microsoft.com/office/drawing/2014/main" id="{36424575-7D28-D9FB-43FB-91F0F38F401E}"/>
                    </a:ext>
                  </a:extLst>
                </p:cNvPr>
                <p:cNvPicPr/>
                <p:nvPr/>
              </p:nvPicPr>
              <p:blipFill>
                <a:blip r:embed="rId25"/>
                <a:stretch>
                  <a:fillRect/>
                </a:stretch>
              </p:blipFill>
              <p:spPr>
                <a:xfrm>
                  <a:off x="4742160" y="2021260"/>
                  <a:ext cx="44082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Ink 20">
                  <a:extLst>
                    <a:ext uri="{FF2B5EF4-FFF2-40B4-BE49-F238E27FC236}">
                      <a16:creationId xmlns:a16="http://schemas.microsoft.com/office/drawing/2014/main" id="{F8886801-18D9-C0AE-A28F-C42F56A38799}"/>
                    </a:ext>
                  </a:extLst>
                </p14:cNvPr>
                <p14:cNvContentPartPr/>
                <p14:nvPr/>
              </p14:nvContentPartPr>
              <p14:xfrm>
                <a:off x="4575120" y="2069860"/>
                <a:ext cx="49680" cy="1080"/>
              </p14:xfrm>
            </p:contentPart>
          </mc:Choice>
          <mc:Fallback>
            <p:pic>
              <p:nvPicPr>
                <p:cNvPr id="21" name="Ink 20">
                  <a:extLst>
                    <a:ext uri="{FF2B5EF4-FFF2-40B4-BE49-F238E27FC236}">
                      <a16:creationId xmlns:a16="http://schemas.microsoft.com/office/drawing/2014/main" id="{F8886801-18D9-C0AE-A28F-C42F56A38799}"/>
                    </a:ext>
                  </a:extLst>
                </p:cNvPr>
                <p:cNvPicPr/>
                <p:nvPr/>
              </p:nvPicPr>
              <p:blipFill>
                <a:blip r:embed="rId27"/>
                <a:stretch>
                  <a:fillRect/>
                </a:stretch>
              </p:blipFill>
              <p:spPr>
                <a:xfrm>
                  <a:off x="4557120" y="2051860"/>
                  <a:ext cx="853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Ink 21">
                  <a:extLst>
                    <a:ext uri="{FF2B5EF4-FFF2-40B4-BE49-F238E27FC236}">
                      <a16:creationId xmlns:a16="http://schemas.microsoft.com/office/drawing/2014/main" id="{E195246C-A541-5F1C-1CDE-A50ADE4F3603}"/>
                    </a:ext>
                  </a:extLst>
                </p14:cNvPr>
                <p14:cNvContentPartPr/>
                <p14:nvPr/>
              </p14:nvContentPartPr>
              <p14:xfrm>
                <a:off x="2290920" y="2009740"/>
                <a:ext cx="2237040" cy="94680"/>
              </p14:xfrm>
            </p:contentPart>
          </mc:Choice>
          <mc:Fallback>
            <p:pic>
              <p:nvPicPr>
                <p:cNvPr id="22" name="Ink 21">
                  <a:extLst>
                    <a:ext uri="{FF2B5EF4-FFF2-40B4-BE49-F238E27FC236}">
                      <a16:creationId xmlns:a16="http://schemas.microsoft.com/office/drawing/2014/main" id="{E195246C-A541-5F1C-1CDE-A50ADE4F3603}"/>
                    </a:ext>
                  </a:extLst>
                </p:cNvPr>
                <p:cNvPicPr/>
                <p:nvPr/>
              </p:nvPicPr>
              <p:blipFill>
                <a:blip r:embed="rId29"/>
                <a:stretch>
                  <a:fillRect/>
                </a:stretch>
              </p:blipFill>
              <p:spPr>
                <a:xfrm>
                  <a:off x="2272920" y="1991740"/>
                  <a:ext cx="22726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3926163A-604B-67FC-CDD3-91DE4D1A77DD}"/>
                    </a:ext>
                  </a:extLst>
                </p14:cNvPr>
                <p14:cNvContentPartPr/>
                <p14:nvPr/>
              </p14:nvContentPartPr>
              <p14:xfrm>
                <a:off x="2083200" y="2169220"/>
                <a:ext cx="1800" cy="11880"/>
              </p14:xfrm>
            </p:contentPart>
          </mc:Choice>
          <mc:Fallback>
            <p:pic>
              <p:nvPicPr>
                <p:cNvPr id="23" name="Ink 22">
                  <a:extLst>
                    <a:ext uri="{FF2B5EF4-FFF2-40B4-BE49-F238E27FC236}">
                      <a16:creationId xmlns:a16="http://schemas.microsoft.com/office/drawing/2014/main" id="{3926163A-604B-67FC-CDD3-91DE4D1A77DD}"/>
                    </a:ext>
                  </a:extLst>
                </p:cNvPr>
                <p:cNvPicPr/>
                <p:nvPr/>
              </p:nvPicPr>
              <p:blipFill>
                <a:blip r:embed="rId31"/>
                <a:stretch>
                  <a:fillRect/>
                </a:stretch>
              </p:blipFill>
              <p:spPr>
                <a:xfrm>
                  <a:off x="2065560" y="2151580"/>
                  <a:ext cx="374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D30F8077-E40F-58A4-14E1-498B648481FC}"/>
                    </a:ext>
                  </a:extLst>
                </p14:cNvPr>
                <p14:cNvContentPartPr/>
                <p14:nvPr/>
              </p14:nvContentPartPr>
              <p14:xfrm>
                <a:off x="746520" y="2044300"/>
                <a:ext cx="1279800" cy="156600"/>
              </p14:xfrm>
            </p:contentPart>
          </mc:Choice>
          <mc:Fallback>
            <p:pic>
              <p:nvPicPr>
                <p:cNvPr id="24" name="Ink 23">
                  <a:extLst>
                    <a:ext uri="{FF2B5EF4-FFF2-40B4-BE49-F238E27FC236}">
                      <a16:creationId xmlns:a16="http://schemas.microsoft.com/office/drawing/2014/main" id="{D30F8077-E40F-58A4-14E1-498B648481FC}"/>
                    </a:ext>
                  </a:extLst>
                </p:cNvPr>
                <p:cNvPicPr/>
                <p:nvPr/>
              </p:nvPicPr>
              <p:blipFill>
                <a:blip r:embed="rId33"/>
                <a:stretch>
                  <a:fillRect/>
                </a:stretch>
              </p:blipFill>
              <p:spPr>
                <a:xfrm>
                  <a:off x="728520" y="2026660"/>
                  <a:ext cx="1315440" cy="192240"/>
                </a:xfrm>
                <a:prstGeom prst="rect">
                  <a:avLst/>
                </a:prstGeom>
              </p:spPr>
            </p:pic>
          </mc:Fallback>
        </mc:AlternateContent>
      </p:grpSp>
      <p:grpSp>
        <p:nvGrpSpPr>
          <p:cNvPr id="37" name="Group 36">
            <a:extLst>
              <a:ext uri="{FF2B5EF4-FFF2-40B4-BE49-F238E27FC236}">
                <a16:creationId xmlns:a16="http://schemas.microsoft.com/office/drawing/2014/main" id="{4C1D8D27-21CC-3C8F-EFC6-DAEE5D6D73E0}"/>
              </a:ext>
            </a:extLst>
          </p:cNvPr>
          <p:cNvGrpSpPr/>
          <p:nvPr/>
        </p:nvGrpSpPr>
        <p:grpSpPr>
          <a:xfrm>
            <a:off x="2310360" y="2621380"/>
            <a:ext cx="6966000" cy="169920"/>
            <a:chOff x="2310360" y="2621380"/>
            <a:chExt cx="6966000" cy="169920"/>
          </a:xfrm>
        </p:grpSpPr>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A4CDE67D-501D-0BB1-580C-055FF792334F}"/>
                    </a:ext>
                  </a:extLst>
                </p14:cNvPr>
                <p14:cNvContentPartPr/>
                <p14:nvPr/>
              </p14:nvContentPartPr>
              <p14:xfrm>
                <a:off x="9227760" y="2630020"/>
                <a:ext cx="48600" cy="1080"/>
              </p14:xfrm>
            </p:contentPart>
          </mc:Choice>
          <mc:Fallback>
            <p:pic>
              <p:nvPicPr>
                <p:cNvPr id="25" name="Ink 24">
                  <a:extLst>
                    <a:ext uri="{FF2B5EF4-FFF2-40B4-BE49-F238E27FC236}">
                      <a16:creationId xmlns:a16="http://schemas.microsoft.com/office/drawing/2014/main" id="{A4CDE67D-501D-0BB1-580C-055FF792334F}"/>
                    </a:ext>
                  </a:extLst>
                </p:cNvPr>
                <p:cNvPicPr/>
                <p:nvPr/>
              </p:nvPicPr>
              <p:blipFill>
                <a:blip r:embed="rId35"/>
                <a:stretch>
                  <a:fillRect/>
                </a:stretch>
              </p:blipFill>
              <p:spPr>
                <a:xfrm>
                  <a:off x="9209760" y="2612380"/>
                  <a:ext cx="842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Ink 25">
                  <a:extLst>
                    <a:ext uri="{FF2B5EF4-FFF2-40B4-BE49-F238E27FC236}">
                      <a16:creationId xmlns:a16="http://schemas.microsoft.com/office/drawing/2014/main" id="{67A5BA8D-CFE5-C1D9-8304-7D0A29B097CB}"/>
                    </a:ext>
                  </a:extLst>
                </p14:cNvPr>
                <p14:cNvContentPartPr/>
                <p14:nvPr/>
              </p14:nvContentPartPr>
              <p14:xfrm>
                <a:off x="8316240" y="2621380"/>
                <a:ext cx="837000" cy="55800"/>
              </p14:xfrm>
            </p:contentPart>
          </mc:Choice>
          <mc:Fallback>
            <p:pic>
              <p:nvPicPr>
                <p:cNvPr id="26" name="Ink 25">
                  <a:extLst>
                    <a:ext uri="{FF2B5EF4-FFF2-40B4-BE49-F238E27FC236}">
                      <a16:creationId xmlns:a16="http://schemas.microsoft.com/office/drawing/2014/main" id="{67A5BA8D-CFE5-C1D9-8304-7D0A29B097CB}"/>
                    </a:ext>
                  </a:extLst>
                </p:cNvPr>
                <p:cNvPicPr/>
                <p:nvPr/>
              </p:nvPicPr>
              <p:blipFill>
                <a:blip r:embed="rId37"/>
                <a:stretch>
                  <a:fillRect/>
                </a:stretch>
              </p:blipFill>
              <p:spPr>
                <a:xfrm>
                  <a:off x="8298600" y="2603380"/>
                  <a:ext cx="8726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Ink 26">
                  <a:extLst>
                    <a:ext uri="{FF2B5EF4-FFF2-40B4-BE49-F238E27FC236}">
                      <a16:creationId xmlns:a16="http://schemas.microsoft.com/office/drawing/2014/main" id="{33EDBD6B-D56F-66B4-BFD6-01D10CC2A193}"/>
                    </a:ext>
                  </a:extLst>
                </p14:cNvPr>
                <p14:cNvContentPartPr/>
                <p14:nvPr/>
              </p14:nvContentPartPr>
              <p14:xfrm>
                <a:off x="8029320" y="2772220"/>
                <a:ext cx="8280" cy="2520"/>
              </p14:xfrm>
            </p:contentPart>
          </mc:Choice>
          <mc:Fallback>
            <p:pic>
              <p:nvPicPr>
                <p:cNvPr id="27" name="Ink 26">
                  <a:extLst>
                    <a:ext uri="{FF2B5EF4-FFF2-40B4-BE49-F238E27FC236}">
                      <a16:creationId xmlns:a16="http://schemas.microsoft.com/office/drawing/2014/main" id="{33EDBD6B-D56F-66B4-BFD6-01D10CC2A193}"/>
                    </a:ext>
                  </a:extLst>
                </p:cNvPr>
                <p:cNvPicPr/>
                <p:nvPr/>
              </p:nvPicPr>
              <p:blipFill>
                <a:blip r:embed="rId39"/>
                <a:stretch>
                  <a:fillRect/>
                </a:stretch>
              </p:blipFill>
              <p:spPr>
                <a:xfrm>
                  <a:off x="8011320" y="2754580"/>
                  <a:ext cx="439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Ink 27">
                  <a:extLst>
                    <a:ext uri="{FF2B5EF4-FFF2-40B4-BE49-F238E27FC236}">
                      <a16:creationId xmlns:a16="http://schemas.microsoft.com/office/drawing/2014/main" id="{D1823B4D-88A1-6041-718C-8676C32E570F}"/>
                    </a:ext>
                  </a:extLst>
                </p14:cNvPr>
                <p14:cNvContentPartPr/>
                <p14:nvPr/>
              </p14:nvContentPartPr>
              <p14:xfrm>
                <a:off x="7563120" y="2762860"/>
                <a:ext cx="15840" cy="1800"/>
              </p14:xfrm>
            </p:contentPart>
          </mc:Choice>
          <mc:Fallback>
            <p:pic>
              <p:nvPicPr>
                <p:cNvPr id="28" name="Ink 27">
                  <a:extLst>
                    <a:ext uri="{FF2B5EF4-FFF2-40B4-BE49-F238E27FC236}">
                      <a16:creationId xmlns:a16="http://schemas.microsoft.com/office/drawing/2014/main" id="{D1823B4D-88A1-6041-718C-8676C32E570F}"/>
                    </a:ext>
                  </a:extLst>
                </p:cNvPr>
                <p:cNvPicPr/>
                <p:nvPr/>
              </p:nvPicPr>
              <p:blipFill>
                <a:blip r:embed="rId41"/>
                <a:stretch>
                  <a:fillRect/>
                </a:stretch>
              </p:blipFill>
              <p:spPr>
                <a:xfrm>
                  <a:off x="7545480" y="2745220"/>
                  <a:ext cx="514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9" name="Ink 28">
                  <a:extLst>
                    <a:ext uri="{FF2B5EF4-FFF2-40B4-BE49-F238E27FC236}">
                      <a16:creationId xmlns:a16="http://schemas.microsoft.com/office/drawing/2014/main" id="{35CFA99F-8393-F1D3-BB7F-6CC85A8F7731}"/>
                    </a:ext>
                  </a:extLst>
                </p14:cNvPr>
                <p14:cNvContentPartPr/>
                <p14:nvPr/>
              </p14:nvContentPartPr>
              <p14:xfrm>
                <a:off x="6858600" y="2749540"/>
                <a:ext cx="634680" cy="21960"/>
              </p14:xfrm>
            </p:contentPart>
          </mc:Choice>
          <mc:Fallback>
            <p:pic>
              <p:nvPicPr>
                <p:cNvPr id="29" name="Ink 28">
                  <a:extLst>
                    <a:ext uri="{FF2B5EF4-FFF2-40B4-BE49-F238E27FC236}">
                      <a16:creationId xmlns:a16="http://schemas.microsoft.com/office/drawing/2014/main" id="{35CFA99F-8393-F1D3-BB7F-6CC85A8F7731}"/>
                    </a:ext>
                  </a:extLst>
                </p:cNvPr>
                <p:cNvPicPr/>
                <p:nvPr/>
              </p:nvPicPr>
              <p:blipFill>
                <a:blip r:embed="rId43"/>
                <a:stretch>
                  <a:fillRect/>
                </a:stretch>
              </p:blipFill>
              <p:spPr>
                <a:xfrm>
                  <a:off x="6840960" y="2731900"/>
                  <a:ext cx="6703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0" name="Ink 29">
                  <a:extLst>
                    <a:ext uri="{FF2B5EF4-FFF2-40B4-BE49-F238E27FC236}">
                      <a16:creationId xmlns:a16="http://schemas.microsoft.com/office/drawing/2014/main" id="{15BB95E3-8295-5CBF-5D16-563B4B60F2B2}"/>
                    </a:ext>
                  </a:extLst>
                </p14:cNvPr>
                <p14:cNvContentPartPr/>
                <p14:nvPr/>
              </p14:nvContentPartPr>
              <p14:xfrm>
                <a:off x="5951760" y="2783020"/>
                <a:ext cx="104400" cy="1800"/>
              </p14:xfrm>
            </p:contentPart>
          </mc:Choice>
          <mc:Fallback>
            <p:pic>
              <p:nvPicPr>
                <p:cNvPr id="30" name="Ink 29">
                  <a:extLst>
                    <a:ext uri="{FF2B5EF4-FFF2-40B4-BE49-F238E27FC236}">
                      <a16:creationId xmlns:a16="http://schemas.microsoft.com/office/drawing/2014/main" id="{15BB95E3-8295-5CBF-5D16-563B4B60F2B2}"/>
                    </a:ext>
                  </a:extLst>
                </p:cNvPr>
                <p:cNvPicPr/>
                <p:nvPr/>
              </p:nvPicPr>
              <p:blipFill>
                <a:blip r:embed="rId45"/>
                <a:stretch>
                  <a:fillRect/>
                </a:stretch>
              </p:blipFill>
              <p:spPr>
                <a:xfrm>
                  <a:off x="5934120" y="2765020"/>
                  <a:ext cx="1400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3" name="Ink 32">
                  <a:extLst>
                    <a:ext uri="{FF2B5EF4-FFF2-40B4-BE49-F238E27FC236}">
                      <a16:creationId xmlns:a16="http://schemas.microsoft.com/office/drawing/2014/main" id="{F0EA716A-9DEF-FF7F-6B1B-DAD0BA5B1828}"/>
                    </a:ext>
                  </a:extLst>
                </p14:cNvPr>
                <p14:cNvContentPartPr/>
                <p14:nvPr/>
              </p14:nvContentPartPr>
              <p14:xfrm>
                <a:off x="6245160" y="2765020"/>
                <a:ext cx="1080" cy="1800"/>
              </p14:xfrm>
            </p:contentPart>
          </mc:Choice>
          <mc:Fallback>
            <p:pic>
              <p:nvPicPr>
                <p:cNvPr id="33" name="Ink 32">
                  <a:extLst>
                    <a:ext uri="{FF2B5EF4-FFF2-40B4-BE49-F238E27FC236}">
                      <a16:creationId xmlns:a16="http://schemas.microsoft.com/office/drawing/2014/main" id="{F0EA716A-9DEF-FF7F-6B1B-DAD0BA5B1828}"/>
                    </a:ext>
                  </a:extLst>
                </p:cNvPr>
                <p:cNvPicPr/>
                <p:nvPr/>
              </p:nvPicPr>
              <p:blipFill>
                <a:blip r:embed="rId47"/>
                <a:stretch>
                  <a:fillRect/>
                </a:stretch>
              </p:blipFill>
              <p:spPr>
                <a:xfrm>
                  <a:off x="6227160" y="2747020"/>
                  <a:ext cx="367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4" name="Ink 33">
                  <a:extLst>
                    <a:ext uri="{FF2B5EF4-FFF2-40B4-BE49-F238E27FC236}">
                      <a16:creationId xmlns:a16="http://schemas.microsoft.com/office/drawing/2014/main" id="{2A9C1919-89F1-B0E8-C86B-5186C0E11126}"/>
                    </a:ext>
                  </a:extLst>
                </p14:cNvPr>
                <p14:cNvContentPartPr/>
                <p14:nvPr/>
              </p14:nvContentPartPr>
              <p14:xfrm>
                <a:off x="4344720" y="2648020"/>
                <a:ext cx="1929960" cy="143280"/>
              </p14:xfrm>
            </p:contentPart>
          </mc:Choice>
          <mc:Fallback>
            <p:pic>
              <p:nvPicPr>
                <p:cNvPr id="34" name="Ink 33">
                  <a:extLst>
                    <a:ext uri="{FF2B5EF4-FFF2-40B4-BE49-F238E27FC236}">
                      <a16:creationId xmlns:a16="http://schemas.microsoft.com/office/drawing/2014/main" id="{2A9C1919-89F1-B0E8-C86B-5186C0E11126}"/>
                    </a:ext>
                  </a:extLst>
                </p:cNvPr>
                <p:cNvPicPr/>
                <p:nvPr/>
              </p:nvPicPr>
              <p:blipFill>
                <a:blip r:embed="rId49"/>
                <a:stretch>
                  <a:fillRect/>
                </a:stretch>
              </p:blipFill>
              <p:spPr>
                <a:xfrm>
                  <a:off x="4327080" y="2630380"/>
                  <a:ext cx="19656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5" name="Ink 34">
                  <a:extLst>
                    <a:ext uri="{FF2B5EF4-FFF2-40B4-BE49-F238E27FC236}">
                      <a16:creationId xmlns:a16="http://schemas.microsoft.com/office/drawing/2014/main" id="{371F0FCC-3923-CC15-2B8B-C8E597F6922B}"/>
                    </a:ext>
                  </a:extLst>
                </p14:cNvPr>
                <p14:cNvContentPartPr/>
                <p14:nvPr/>
              </p14:nvContentPartPr>
              <p14:xfrm>
                <a:off x="4254720" y="2765020"/>
                <a:ext cx="7560" cy="2880"/>
              </p14:xfrm>
            </p:contentPart>
          </mc:Choice>
          <mc:Fallback>
            <p:pic>
              <p:nvPicPr>
                <p:cNvPr id="35" name="Ink 34">
                  <a:extLst>
                    <a:ext uri="{FF2B5EF4-FFF2-40B4-BE49-F238E27FC236}">
                      <a16:creationId xmlns:a16="http://schemas.microsoft.com/office/drawing/2014/main" id="{371F0FCC-3923-CC15-2B8B-C8E597F6922B}"/>
                    </a:ext>
                  </a:extLst>
                </p:cNvPr>
                <p:cNvPicPr/>
                <p:nvPr/>
              </p:nvPicPr>
              <p:blipFill>
                <a:blip r:embed="rId51"/>
                <a:stretch>
                  <a:fillRect/>
                </a:stretch>
              </p:blipFill>
              <p:spPr>
                <a:xfrm>
                  <a:off x="4236720" y="2747020"/>
                  <a:ext cx="432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6" name="Ink 35">
                  <a:extLst>
                    <a:ext uri="{FF2B5EF4-FFF2-40B4-BE49-F238E27FC236}">
                      <a16:creationId xmlns:a16="http://schemas.microsoft.com/office/drawing/2014/main" id="{594F4ECE-FD35-CDB2-4F2E-97A74E4C0C48}"/>
                    </a:ext>
                  </a:extLst>
                </p14:cNvPr>
                <p14:cNvContentPartPr/>
                <p14:nvPr/>
              </p14:nvContentPartPr>
              <p14:xfrm>
                <a:off x="2310360" y="2723260"/>
                <a:ext cx="1838520" cy="61920"/>
              </p14:xfrm>
            </p:contentPart>
          </mc:Choice>
          <mc:Fallback>
            <p:pic>
              <p:nvPicPr>
                <p:cNvPr id="36" name="Ink 35">
                  <a:extLst>
                    <a:ext uri="{FF2B5EF4-FFF2-40B4-BE49-F238E27FC236}">
                      <a16:creationId xmlns:a16="http://schemas.microsoft.com/office/drawing/2014/main" id="{594F4ECE-FD35-CDB2-4F2E-97A74E4C0C48}"/>
                    </a:ext>
                  </a:extLst>
                </p:cNvPr>
                <p:cNvPicPr/>
                <p:nvPr/>
              </p:nvPicPr>
              <p:blipFill>
                <a:blip r:embed="rId53"/>
                <a:stretch>
                  <a:fillRect/>
                </a:stretch>
              </p:blipFill>
              <p:spPr>
                <a:xfrm>
                  <a:off x="2292360" y="2705620"/>
                  <a:ext cx="1874160" cy="97560"/>
                </a:xfrm>
                <a:prstGeom prst="rect">
                  <a:avLst/>
                </a:prstGeom>
              </p:spPr>
            </p:pic>
          </mc:Fallback>
        </mc:AlternateContent>
      </p:grpSp>
      <p:grpSp>
        <p:nvGrpSpPr>
          <p:cNvPr id="52" name="Group 51">
            <a:extLst>
              <a:ext uri="{FF2B5EF4-FFF2-40B4-BE49-F238E27FC236}">
                <a16:creationId xmlns:a16="http://schemas.microsoft.com/office/drawing/2014/main" id="{5F812D69-8D64-FD65-17CD-34695B058B4F}"/>
              </a:ext>
            </a:extLst>
          </p:cNvPr>
          <p:cNvGrpSpPr/>
          <p:nvPr/>
        </p:nvGrpSpPr>
        <p:grpSpPr>
          <a:xfrm>
            <a:off x="750480" y="3236980"/>
            <a:ext cx="8464680" cy="212040"/>
            <a:chOff x="750480" y="3236980"/>
            <a:chExt cx="8464680" cy="212040"/>
          </a:xfrm>
        </p:grpSpPr>
        <mc:AlternateContent xmlns:mc="http://schemas.openxmlformats.org/markup-compatibility/2006">
          <mc:Choice xmlns:p14="http://schemas.microsoft.com/office/powerpoint/2010/main" Requires="p14">
            <p:contentPart p14:bwMode="auto" r:id="rId54">
              <p14:nvContentPartPr>
                <p14:cNvPr id="38" name="Ink 37">
                  <a:extLst>
                    <a:ext uri="{FF2B5EF4-FFF2-40B4-BE49-F238E27FC236}">
                      <a16:creationId xmlns:a16="http://schemas.microsoft.com/office/drawing/2014/main" id="{B18CEEBD-D9E9-4346-AA19-692EBDC50A75}"/>
                    </a:ext>
                  </a:extLst>
                </p14:cNvPr>
                <p14:cNvContentPartPr/>
                <p14:nvPr/>
              </p14:nvContentPartPr>
              <p14:xfrm>
                <a:off x="9166920" y="3435340"/>
                <a:ext cx="3600" cy="3600"/>
              </p14:xfrm>
            </p:contentPart>
          </mc:Choice>
          <mc:Fallback>
            <p:pic>
              <p:nvPicPr>
                <p:cNvPr id="38" name="Ink 37">
                  <a:extLst>
                    <a:ext uri="{FF2B5EF4-FFF2-40B4-BE49-F238E27FC236}">
                      <a16:creationId xmlns:a16="http://schemas.microsoft.com/office/drawing/2014/main" id="{B18CEEBD-D9E9-4346-AA19-692EBDC50A75}"/>
                    </a:ext>
                  </a:extLst>
                </p:cNvPr>
                <p:cNvPicPr/>
                <p:nvPr/>
              </p:nvPicPr>
              <p:blipFill>
                <a:blip r:embed="rId55"/>
                <a:stretch>
                  <a:fillRect/>
                </a:stretch>
              </p:blipFill>
              <p:spPr>
                <a:xfrm>
                  <a:off x="9149280" y="3417340"/>
                  <a:ext cx="392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9" name="Ink 38">
                  <a:extLst>
                    <a:ext uri="{FF2B5EF4-FFF2-40B4-BE49-F238E27FC236}">
                      <a16:creationId xmlns:a16="http://schemas.microsoft.com/office/drawing/2014/main" id="{2214BB2E-37B3-7F87-F288-FF5C7AE616CC}"/>
                    </a:ext>
                  </a:extLst>
                </p14:cNvPr>
                <p14:cNvContentPartPr/>
                <p14:nvPr/>
              </p14:nvContentPartPr>
              <p14:xfrm>
                <a:off x="9179520" y="3396460"/>
                <a:ext cx="35640" cy="27000"/>
              </p14:xfrm>
            </p:contentPart>
          </mc:Choice>
          <mc:Fallback>
            <p:pic>
              <p:nvPicPr>
                <p:cNvPr id="39" name="Ink 38">
                  <a:extLst>
                    <a:ext uri="{FF2B5EF4-FFF2-40B4-BE49-F238E27FC236}">
                      <a16:creationId xmlns:a16="http://schemas.microsoft.com/office/drawing/2014/main" id="{2214BB2E-37B3-7F87-F288-FF5C7AE616CC}"/>
                    </a:ext>
                  </a:extLst>
                </p:cNvPr>
                <p:cNvPicPr/>
                <p:nvPr/>
              </p:nvPicPr>
              <p:blipFill>
                <a:blip r:embed="rId57"/>
                <a:stretch>
                  <a:fillRect/>
                </a:stretch>
              </p:blipFill>
              <p:spPr>
                <a:xfrm>
                  <a:off x="9161880" y="3378820"/>
                  <a:ext cx="712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0" name="Ink 39">
                  <a:extLst>
                    <a:ext uri="{FF2B5EF4-FFF2-40B4-BE49-F238E27FC236}">
                      <a16:creationId xmlns:a16="http://schemas.microsoft.com/office/drawing/2014/main" id="{59A262CC-6503-3D0A-8704-F82311062F7C}"/>
                    </a:ext>
                  </a:extLst>
                </p14:cNvPr>
                <p14:cNvContentPartPr/>
                <p14:nvPr/>
              </p14:nvContentPartPr>
              <p14:xfrm>
                <a:off x="8136600" y="3375940"/>
                <a:ext cx="985320" cy="37800"/>
              </p14:xfrm>
            </p:contentPart>
          </mc:Choice>
          <mc:Fallback>
            <p:pic>
              <p:nvPicPr>
                <p:cNvPr id="40" name="Ink 39">
                  <a:extLst>
                    <a:ext uri="{FF2B5EF4-FFF2-40B4-BE49-F238E27FC236}">
                      <a16:creationId xmlns:a16="http://schemas.microsoft.com/office/drawing/2014/main" id="{59A262CC-6503-3D0A-8704-F82311062F7C}"/>
                    </a:ext>
                  </a:extLst>
                </p:cNvPr>
                <p:cNvPicPr/>
                <p:nvPr/>
              </p:nvPicPr>
              <p:blipFill>
                <a:blip r:embed="rId59"/>
                <a:stretch>
                  <a:fillRect/>
                </a:stretch>
              </p:blipFill>
              <p:spPr>
                <a:xfrm>
                  <a:off x="8118960" y="3357940"/>
                  <a:ext cx="10209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1" name="Ink 40">
                  <a:extLst>
                    <a:ext uri="{FF2B5EF4-FFF2-40B4-BE49-F238E27FC236}">
                      <a16:creationId xmlns:a16="http://schemas.microsoft.com/office/drawing/2014/main" id="{D147E20D-ED4F-0DCA-3DAB-FDFA30FE979F}"/>
                    </a:ext>
                  </a:extLst>
                </p14:cNvPr>
                <p14:cNvContentPartPr/>
                <p14:nvPr/>
              </p14:nvContentPartPr>
              <p14:xfrm>
                <a:off x="6610200" y="3321940"/>
                <a:ext cx="1342440" cy="91080"/>
              </p14:xfrm>
            </p:contentPart>
          </mc:Choice>
          <mc:Fallback>
            <p:pic>
              <p:nvPicPr>
                <p:cNvPr id="41" name="Ink 40">
                  <a:extLst>
                    <a:ext uri="{FF2B5EF4-FFF2-40B4-BE49-F238E27FC236}">
                      <a16:creationId xmlns:a16="http://schemas.microsoft.com/office/drawing/2014/main" id="{D147E20D-ED4F-0DCA-3DAB-FDFA30FE979F}"/>
                    </a:ext>
                  </a:extLst>
                </p:cNvPr>
                <p:cNvPicPr/>
                <p:nvPr/>
              </p:nvPicPr>
              <p:blipFill>
                <a:blip r:embed="rId61"/>
                <a:stretch>
                  <a:fillRect/>
                </a:stretch>
              </p:blipFill>
              <p:spPr>
                <a:xfrm>
                  <a:off x="6592560" y="3303940"/>
                  <a:ext cx="13780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2" name="Ink 41">
                  <a:extLst>
                    <a:ext uri="{FF2B5EF4-FFF2-40B4-BE49-F238E27FC236}">
                      <a16:creationId xmlns:a16="http://schemas.microsoft.com/office/drawing/2014/main" id="{A047B28B-DC07-2181-0B47-A00C39150601}"/>
                    </a:ext>
                  </a:extLst>
                </p14:cNvPr>
                <p14:cNvContentPartPr/>
                <p14:nvPr/>
              </p14:nvContentPartPr>
              <p14:xfrm>
                <a:off x="6631800" y="3422020"/>
                <a:ext cx="2520" cy="1080"/>
              </p14:xfrm>
            </p:contentPart>
          </mc:Choice>
          <mc:Fallback>
            <p:pic>
              <p:nvPicPr>
                <p:cNvPr id="42" name="Ink 41">
                  <a:extLst>
                    <a:ext uri="{FF2B5EF4-FFF2-40B4-BE49-F238E27FC236}">
                      <a16:creationId xmlns:a16="http://schemas.microsoft.com/office/drawing/2014/main" id="{A047B28B-DC07-2181-0B47-A00C39150601}"/>
                    </a:ext>
                  </a:extLst>
                </p:cNvPr>
                <p:cNvPicPr/>
                <p:nvPr/>
              </p:nvPicPr>
              <p:blipFill>
                <a:blip r:embed="rId63"/>
                <a:stretch>
                  <a:fillRect/>
                </a:stretch>
              </p:blipFill>
              <p:spPr>
                <a:xfrm>
                  <a:off x="6613800" y="3404020"/>
                  <a:ext cx="381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3" name="Ink 42">
                  <a:extLst>
                    <a:ext uri="{FF2B5EF4-FFF2-40B4-BE49-F238E27FC236}">
                      <a16:creationId xmlns:a16="http://schemas.microsoft.com/office/drawing/2014/main" id="{4EBED542-4FE2-6E76-92C9-3A746C3044C0}"/>
                    </a:ext>
                  </a:extLst>
                </p14:cNvPr>
                <p14:cNvContentPartPr/>
                <p14:nvPr/>
              </p14:nvContentPartPr>
              <p14:xfrm>
                <a:off x="6082080" y="3397900"/>
                <a:ext cx="507240" cy="51120"/>
              </p14:xfrm>
            </p:contentPart>
          </mc:Choice>
          <mc:Fallback>
            <p:pic>
              <p:nvPicPr>
                <p:cNvPr id="43" name="Ink 42">
                  <a:extLst>
                    <a:ext uri="{FF2B5EF4-FFF2-40B4-BE49-F238E27FC236}">
                      <a16:creationId xmlns:a16="http://schemas.microsoft.com/office/drawing/2014/main" id="{4EBED542-4FE2-6E76-92C9-3A746C3044C0}"/>
                    </a:ext>
                  </a:extLst>
                </p:cNvPr>
                <p:cNvPicPr/>
                <p:nvPr/>
              </p:nvPicPr>
              <p:blipFill>
                <a:blip r:embed="rId65"/>
                <a:stretch>
                  <a:fillRect/>
                </a:stretch>
              </p:blipFill>
              <p:spPr>
                <a:xfrm>
                  <a:off x="6064440" y="3380260"/>
                  <a:ext cx="5428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4" name="Ink 43">
                  <a:extLst>
                    <a:ext uri="{FF2B5EF4-FFF2-40B4-BE49-F238E27FC236}">
                      <a16:creationId xmlns:a16="http://schemas.microsoft.com/office/drawing/2014/main" id="{DAE257B6-4FD7-79C0-3451-7C18B93E5665}"/>
                    </a:ext>
                  </a:extLst>
                </p14:cNvPr>
                <p14:cNvContentPartPr/>
                <p14:nvPr/>
              </p14:nvContentPartPr>
              <p14:xfrm>
                <a:off x="5114760" y="3400420"/>
                <a:ext cx="589320" cy="35640"/>
              </p14:xfrm>
            </p:contentPart>
          </mc:Choice>
          <mc:Fallback>
            <p:pic>
              <p:nvPicPr>
                <p:cNvPr id="44" name="Ink 43">
                  <a:extLst>
                    <a:ext uri="{FF2B5EF4-FFF2-40B4-BE49-F238E27FC236}">
                      <a16:creationId xmlns:a16="http://schemas.microsoft.com/office/drawing/2014/main" id="{DAE257B6-4FD7-79C0-3451-7C18B93E5665}"/>
                    </a:ext>
                  </a:extLst>
                </p:cNvPr>
                <p:cNvPicPr/>
                <p:nvPr/>
              </p:nvPicPr>
              <p:blipFill>
                <a:blip r:embed="rId67"/>
                <a:stretch>
                  <a:fillRect/>
                </a:stretch>
              </p:blipFill>
              <p:spPr>
                <a:xfrm>
                  <a:off x="5096760" y="3382780"/>
                  <a:ext cx="6249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5" name="Ink 44">
                  <a:extLst>
                    <a:ext uri="{FF2B5EF4-FFF2-40B4-BE49-F238E27FC236}">
                      <a16:creationId xmlns:a16="http://schemas.microsoft.com/office/drawing/2014/main" id="{2BFC0057-C608-CE41-D70C-1407DF45385A}"/>
                    </a:ext>
                  </a:extLst>
                </p14:cNvPr>
                <p14:cNvContentPartPr/>
                <p14:nvPr/>
              </p14:nvContentPartPr>
              <p14:xfrm>
                <a:off x="4849440" y="3426700"/>
                <a:ext cx="1080" cy="1800"/>
              </p14:xfrm>
            </p:contentPart>
          </mc:Choice>
          <mc:Fallback>
            <p:pic>
              <p:nvPicPr>
                <p:cNvPr id="45" name="Ink 44">
                  <a:extLst>
                    <a:ext uri="{FF2B5EF4-FFF2-40B4-BE49-F238E27FC236}">
                      <a16:creationId xmlns:a16="http://schemas.microsoft.com/office/drawing/2014/main" id="{2BFC0057-C608-CE41-D70C-1407DF45385A}"/>
                    </a:ext>
                  </a:extLst>
                </p:cNvPr>
                <p:cNvPicPr/>
                <p:nvPr/>
              </p:nvPicPr>
              <p:blipFill>
                <a:blip r:embed="rId69"/>
                <a:stretch>
                  <a:fillRect/>
                </a:stretch>
              </p:blipFill>
              <p:spPr>
                <a:xfrm>
                  <a:off x="4831800" y="3408700"/>
                  <a:ext cx="367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6" name="Ink 45">
                  <a:extLst>
                    <a:ext uri="{FF2B5EF4-FFF2-40B4-BE49-F238E27FC236}">
                      <a16:creationId xmlns:a16="http://schemas.microsoft.com/office/drawing/2014/main" id="{AA02E70B-17A1-C383-E680-4E148BAB11D9}"/>
                    </a:ext>
                  </a:extLst>
                </p14:cNvPr>
                <p14:cNvContentPartPr/>
                <p14:nvPr/>
              </p14:nvContentPartPr>
              <p14:xfrm>
                <a:off x="4011000" y="3400060"/>
                <a:ext cx="748800" cy="44280"/>
              </p14:xfrm>
            </p:contentPart>
          </mc:Choice>
          <mc:Fallback>
            <p:pic>
              <p:nvPicPr>
                <p:cNvPr id="46" name="Ink 45">
                  <a:extLst>
                    <a:ext uri="{FF2B5EF4-FFF2-40B4-BE49-F238E27FC236}">
                      <a16:creationId xmlns:a16="http://schemas.microsoft.com/office/drawing/2014/main" id="{AA02E70B-17A1-C383-E680-4E148BAB11D9}"/>
                    </a:ext>
                  </a:extLst>
                </p:cNvPr>
                <p:cNvPicPr/>
                <p:nvPr/>
              </p:nvPicPr>
              <p:blipFill>
                <a:blip r:embed="rId71"/>
                <a:stretch>
                  <a:fillRect/>
                </a:stretch>
              </p:blipFill>
              <p:spPr>
                <a:xfrm>
                  <a:off x="3993000" y="3382060"/>
                  <a:ext cx="7844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7" name="Ink 46">
                  <a:extLst>
                    <a:ext uri="{FF2B5EF4-FFF2-40B4-BE49-F238E27FC236}">
                      <a16:creationId xmlns:a16="http://schemas.microsoft.com/office/drawing/2014/main" id="{8180910D-2683-CD39-EF9D-910D6F7D35B0}"/>
                    </a:ext>
                  </a:extLst>
                </p14:cNvPr>
                <p14:cNvContentPartPr/>
                <p14:nvPr/>
              </p14:nvContentPartPr>
              <p14:xfrm>
                <a:off x="3758640" y="3405100"/>
                <a:ext cx="39240" cy="5760"/>
              </p14:xfrm>
            </p:contentPart>
          </mc:Choice>
          <mc:Fallback>
            <p:pic>
              <p:nvPicPr>
                <p:cNvPr id="47" name="Ink 46">
                  <a:extLst>
                    <a:ext uri="{FF2B5EF4-FFF2-40B4-BE49-F238E27FC236}">
                      <a16:creationId xmlns:a16="http://schemas.microsoft.com/office/drawing/2014/main" id="{8180910D-2683-CD39-EF9D-910D6F7D35B0}"/>
                    </a:ext>
                  </a:extLst>
                </p:cNvPr>
                <p:cNvPicPr/>
                <p:nvPr/>
              </p:nvPicPr>
              <p:blipFill>
                <a:blip r:embed="rId73"/>
                <a:stretch>
                  <a:fillRect/>
                </a:stretch>
              </p:blipFill>
              <p:spPr>
                <a:xfrm>
                  <a:off x="3740640" y="3387460"/>
                  <a:ext cx="748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8" name="Ink 47">
                  <a:extLst>
                    <a:ext uri="{FF2B5EF4-FFF2-40B4-BE49-F238E27FC236}">
                      <a16:creationId xmlns:a16="http://schemas.microsoft.com/office/drawing/2014/main" id="{F6A6F575-A1F2-79ED-A49C-32A159F8D915}"/>
                    </a:ext>
                  </a:extLst>
                </p14:cNvPr>
                <p14:cNvContentPartPr/>
                <p14:nvPr/>
              </p14:nvContentPartPr>
              <p14:xfrm>
                <a:off x="2364360" y="3387460"/>
                <a:ext cx="1335240" cy="57960"/>
              </p14:xfrm>
            </p:contentPart>
          </mc:Choice>
          <mc:Fallback>
            <p:pic>
              <p:nvPicPr>
                <p:cNvPr id="48" name="Ink 47">
                  <a:extLst>
                    <a:ext uri="{FF2B5EF4-FFF2-40B4-BE49-F238E27FC236}">
                      <a16:creationId xmlns:a16="http://schemas.microsoft.com/office/drawing/2014/main" id="{F6A6F575-A1F2-79ED-A49C-32A159F8D915}"/>
                    </a:ext>
                  </a:extLst>
                </p:cNvPr>
                <p:cNvPicPr/>
                <p:nvPr/>
              </p:nvPicPr>
              <p:blipFill>
                <a:blip r:embed="rId75"/>
                <a:stretch>
                  <a:fillRect/>
                </a:stretch>
              </p:blipFill>
              <p:spPr>
                <a:xfrm>
                  <a:off x="2346360" y="3369460"/>
                  <a:ext cx="13708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0" name="Ink 49">
                  <a:extLst>
                    <a:ext uri="{FF2B5EF4-FFF2-40B4-BE49-F238E27FC236}">
                      <a16:creationId xmlns:a16="http://schemas.microsoft.com/office/drawing/2014/main" id="{38636B38-0793-CA11-D369-9FE9A8C0271E}"/>
                    </a:ext>
                  </a:extLst>
                </p14:cNvPr>
                <p14:cNvContentPartPr/>
                <p14:nvPr/>
              </p14:nvContentPartPr>
              <p14:xfrm>
                <a:off x="2118480" y="3376660"/>
                <a:ext cx="215280" cy="12240"/>
              </p14:xfrm>
            </p:contentPart>
          </mc:Choice>
          <mc:Fallback>
            <p:pic>
              <p:nvPicPr>
                <p:cNvPr id="50" name="Ink 49">
                  <a:extLst>
                    <a:ext uri="{FF2B5EF4-FFF2-40B4-BE49-F238E27FC236}">
                      <a16:creationId xmlns:a16="http://schemas.microsoft.com/office/drawing/2014/main" id="{38636B38-0793-CA11-D369-9FE9A8C0271E}"/>
                    </a:ext>
                  </a:extLst>
                </p:cNvPr>
                <p:cNvPicPr/>
                <p:nvPr/>
              </p:nvPicPr>
              <p:blipFill>
                <a:blip r:embed="rId77"/>
                <a:stretch>
                  <a:fillRect/>
                </a:stretch>
              </p:blipFill>
              <p:spPr>
                <a:xfrm>
                  <a:off x="2100840" y="3358660"/>
                  <a:ext cx="2509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1" name="Ink 50">
                  <a:extLst>
                    <a:ext uri="{FF2B5EF4-FFF2-40B4-BE49-F238E27FC236}">
                      <a16:creationId xmlns:a16="http://schemas.microsoft.com/office/drawing/2014/main" id="{0413AF01-0785-05FF-555C-ADB8E1F56B10}"/>
                    </a:ext>
                  </a:extLst>
                </p14:cNvPr>
                <p14:cNvContentPartPr/>
                <p14:nvPr/>
              </p14:nvContentPartPr>
              <p14:xfrm>
                <a:off x="750480" y="3236980"/>
                <a:ext cx="1296360" cy="151920"/>
              </p14:xfrm>
            </p:contentPart>
          </mc:Choice>
          <mc:Fallback>
            <p:pic>
              <p:nvPicPr>
                <p:cNvPr id="51" name="Ink 50">
                  <a:extLst>
                    <a:ext uri="{FF2B5EF4-FFF2-40B4-BE49-F238E27FC236}">
                      <a16:creationId xmlns:a16="http://schemas.microsoft.com/office/drawing/2014/main" id="{0413AF01-0785-05FF-555C-ADB8E1F56B10}"/>
                    </a:ext>
                  </a:extLst>
                </p:cNvPr>
                <p:cNvPicPr/>
                <p:nvPr/>
              </p:nvPicPr>
              <p:blipFill>
                <a:blip r:embed="rId79"/>
                <a:stretch>
                  <a:fillRect/>
                </a:stretch>
              </p:blipFill>
              <p:spPr>
                <a:xfrm>
                  <a:off x="732480" y="3219340"/>
                  <a:ext cx="1332000" cy="187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0">
            <p14:nvContentPartPr>
              <p14:cNvPr id="53" name="Ink 52">
                <a:extLst>
                  <a:ext uri="{FF2B5EF4-FFF2-40B4-BE49-F238E27FC236}">
                    <a16:creationId xmlns:a16="http://schemas.microsoft.com/office/drawing/2014/main" id="{CF179254-6598-B03C-2673-F16062B655C1}"/>
                  </a:ext>
                </a:extLst>
              </p14:cNvPr>
              <p14:cNvContentPartPr/>
              <p14:nvPr/>
            </p14:nvContentPartPr>
            <p14:xfrm>
              <a:off x="9236400" y="4141660"/>
              <a:ext cx="7200" cy="2880"/>
            </p14:xfrm>
          </p:contentPart>
        </mc:Choice>
        <mc:Fallback>
          <p:pic>
            <p:nvPicPr>
              <p:cNvPr id="53" name="Ink 52">
                <a:extLst>
                  <a:ext uri="{FF2B5EF4-FFF2-40B4-BE49-F238E27FC236}">
                    <a16:creationId xmlns:a16="http://schemas.microsoft.com/office/drawing/2014/main" id="{CF179254-6598-B03C-2673-F16062B655C1}"/>
                  </a:ext>
                </a:extLst>
              </p:cNvPr>
              <p:cNvPicPr/>
              <p:nvPr/>
            </p:nvPicPr>
            <p:blipFill>
              <a:blip r:embed="rId81"/>
              <a:stretch>
                <a:fillRect/>
              </a:stretch>
            </p:blipFill>
            <p:spPr>
              <a:xfrm>
                <a:off x="9218760" y="4124020"/>
                <a:ext cx="42840" cy="38520"/>
              </a:xfrm>
              <a:prstGeom prst="rect">
                <a:avLst/>
              </a:prstGeom>
            </p:spPr>
          </p:pic>
        </mc:Fallback>
      </mc:AlternateContent>
      <p:grpSp>
        <p:nvGrpSpPr>
          <p:cNvPr id="57" name="Group 56">
            <a:extLst>
              <a:ext uri="{FF2B5EF4-FFF2-40B4-BE49-F238E27FC236}">
                <a16:creationId xmlns:a16="http://schemas.microsoft.com/office/drawing/2014/main" id="{7BB7FFCB-808C-DBA0-CBDA-1D997532AE00}"/>
              </a:ext>
            </a:extLst>
          </p:cNvPr>
          <p:cNvGrpSpPr/>
          <p:nvPr/>
        </p:nvGrpSpPr>
        <p:grpSpPr>
          <a:xfrm>
            <a:off x="7014120" y="4053100"/>
            <a:ext cx="1438200" cy="68400"/>
            <a:chOff x="7014120" y="4053100"/>
            <a:chExt cx="1438200" cy="68400"/>
          </a:xfrm>
        </p:grpSpPr>
        <mc:AlternateContent xmlns:mc="http://schemas.openxmlformats.org/markup-compatibility/2006">
          <mc:Choice xmlns:p14="http://schemas.microsoft.com/office/powerpoint/2010/main" Requires="p14">
            <p:contentPart p14:bwMode="auto" r:id="rId82">
              <p14:nvContentPartPr>
                <p14:cNvPr id="54" name="Ink 53">
                  <a:extLst>
                    <a:ext uri="{FF2B5EF4-FFF2-40B4-BE49-F238E27FC236}">
                      <a16:creationId xmlns:a16="http://schemas.microsoft.com/office/drawing/2014/main" id="{203A607E-9730-8644-87C8-C1879DEB10EB}"/>
                    </a:ext>
                  </a:extLst>
                </p14:cNvPr>
                <p14:cNvContentPartPr/>
                <p14:nvPr/>
              </p14:nvContentPartPr>
              <p14:xfrm>
                <a:off x="8134080" y="4073620"/>
                <a:ext cx="318240" cy="47880"/>
              </p14:xfrm>
            </p:contentPart>
          </mc:Choice>
          <mc:Fallback>
            <p:pic>
              <p:nvPicPr>
                <p:cNvPr id="54" name="Ink 53">
                  <a:extLst>
                    <a:ext uri="{FF2B5EF4-FFF2-40B4-BE49-F238E27FC236}">
                      <a16:creationId xmlns:a16="http://schemas.microsoft.com/office/drawing/2014/main" id="{203A607E-9730-8644-87C8-C1879DEB10EB}"/>
                    </a:ext>
                  </a:extLst>
                </p:cNvPr>
                <p:cNvPicPr/>
                <p:nvPr/>
              </p:nvPicPr>
              <p:blipFill>
                <a:blip r:embed="rId83"/>
                <a:stretch>
                  <a:fillRect/>
                </a:stretch>
              </p:blipFill>
              <p:spPr>
                <a:xfrm>
                  <a:off x="8116080" y="4055980"/>
                  <a:ext cx="3538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5" name="Ink 54">
                  <a:extLst>
                    <a:ext uri="{FF2B5EF4-FFF2-40B4-BE49-F238E27FC236}">
                      <a16:creationId xmlns:a16="http://schemas.microsoft.com/office/drawing/2014/main" id="{61032F92-F6E4-185D-E5B5-7965A807D7AF}"/>
                    </a:ext>
                  </a:extLst>
                </p14:cNvPr>
                <p14:cNvContentPartPr/>
                <p14:nvPr/>
              </p14:nvContentPartPr>
              <p14:xfrm>
                <a:off x="7841040" y="4113580"/>
                <a:ext cx="2880" cy="360"/>
              </p14:xfrm>
            </p:contentPart>
          </mc:Choice>
          <mc:Fallback>
            <p:pic>
              <p:nvPicPr>
                <p:cNvPr id="55" name="Ink 54">
                  <a:extLst>
                    <a:ext uri="{FF2B5EF4-FFF2-40B4-BE49-F238E27FC236}">
                      <a16:creationId xmlns:a16="http://schemas.microsoft.com/office/drawing/2014/main" id="{61032F92-F6E4-185D-E5B5-7965A807D7AF}"/>
                    </a:ext>
                  </a:extLst>
                </p:cNvPr>
                <p:cNvPicPr/>
                <p:nvPr/>
              </p:nvPicPr>
              <p:blipFill>
                <a:blip r:embed="rId85"/>
                <a:stretch>
                  <a:fillRect/>
                </a:stretch>
              </p:blipFill>
              <p:spPr>
                <a:xfrm>
                  <a:off x="7823040" y="4095940"/>
                  <a:ext cx="385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6" name="Ink 55">
                  <a:extLst>
                    <a:ext uri="{FF2B5EF4-FFF2-40B4-BE49-F238E27FC236}">
                      <a16:creationId xmlns:a16="http://schemas.microsoft.com/office/drawing/2014/main" id="{E553EB5B-09BA-1A24-7D87-DDF0D4AA1FE4}"/>
                    </a:ext>
                  </a:extLst>
                </p14:cNvPr>
                <p14:cNvContentPartPr/>
                <p14:nvPr/>
              </p14:nvContentPartPr>
              <p14:xfrm>
                <a:off x="7014120" y="4053100"/>
                <a:ext cx="759600" cy="58680"/>
              </p14:xfrm>
            </p:contentPart>
          </mc:Choice>
          <mc:Fallback>
            <p:pic>
              <p:nvPicPr>
                <p:cNvPr id="56" name="Ink 55">
                  <a:extLst>
                    <a:ext uri="{FF2B5EF4-FFF2-40B4-BE49-F238E27FC236}">
                      <a16:creationId xmlns:a16="http://schemas.microsoft.com/office/drawing/2014/main" id="{E553EB5B-09BA-1A24-7D87-DDF0D4AA1FE4}"/>
                    </a:ext>
                  </a:extLst>
                </p:cNvPr>
                <p:cNvPicPr/>
                <p:nvPr/>
              </p:nvPicPr>
              <p:blipFill>
                <a:blip r:embed="rId87"/>
                <a:stretch>
                  <a:fillRect/>
                </a:stretch>
              </p:blipFill>
              <p:spPr>
                <a:xfrm>
                  <a:off x="6996480" y="4035100"/>
                  <a:ext cx="795240" cy="94320"/>
                </a:xfrm>
                <a:prstGeom prst="rect">
                  <a:avLst/>
                </a:prstGeom>
              </p:spPr>
            </p:pic>
          </mc:Fallback>
        </mc:AlternateContent>
      </p:grpSp>
      <p:grpSp>
        <p:nvGrpSpPr>
          <p:cNvPr id="64" name="Group 63">
            <a:extLst>
              <a:ext uri="{FF2B5EF4-FFF2-40B4-BE49-F238E27FC236}">
                <a16:creationId xmlns:a16="http://schemas.microsoft.com/office/drawing/2014/main" id="{35B5D946-EE8E-E7FA-7092-BD86E4393E25}"/>
              </a:ext>
            </a:extLst>
          </p:cNvPr>
          <p:cNvGrpSpPr/>
          <p:nvPr/>
        </p:nvGrpSpPr>
        <p:grpSpPr>
          <a:xfrm>
            <a:off x="1120920" y="3944020"/>
            <a:ext cx="4941720" cy="180000"/>
            <a:chOff x="1120920" y="3944020"/>
            <a:chExt cx="4941720" cy="180000"/>
          </a:xfrm>
        </p:grpSpPr>
        <mc:AlternateContent xmlns:mc="http://schemas.openxmlformats.org/markup-compatibility/2006">
          <mc:Choice xmlns:p14="http://schemas.microsoft.com/office/powerpoint/2010/main" Requires="p14">
            <p:contentPart p14:bwMode="auto" r:id="rId88">
              <p14:nvContentPartPr>
                <p14:cNvPr id="58" name="Ink 57">
                  <a:extLst>
                    <a:ext uri="{FF2B5EF4-FFF2-40B4-BE49-F238E27FC236}">
                      <a16:creationId xmlns:a16="http://schemas.microsoft.com/office/drawing/2014/main" id="{B89C969A-F5CB-8ABA-4852-44307036297F}"/>
                    </a:ext>
                  </a:extLst>
                </p14:cNvPr>
                <p14:cNvContentPartPr/>
                <p14:nvPr/>
              </p14:nvContentPartPr>
              <p14:xfrm>
                <a:off x="5628120" y="3962740"/>
                <a:ext cx="434520" cy="71280"/>
              </p14:xfrm>
            </p:contentPart>
          </mc:Choice>
          <mc:Fallback>
            <p:pic>
              <p:nvPicPr>
                <p:cNvPr id="58" name="Ink 57">
                  <a:extLst>
                    <a:ext uri="{FF2B5EF4-FFF2-40B4-BE49-F238E27FC236}">
                      <a16:creationId xmlns:a16="http://schemas.microsoft.com/office/drawing/2014/main" id="{B89C969A-F5CB-8ABA-4852-44307036297F}"/>
                    </a:ext>
                  </a:extLst>
                </p:cNvPr>
                <p:cNvPicPr/>
                <p:nvPr/>
              </p:nvPicPr>
              <p:blipFill>
                <a:blip r:embed="rId89"/>
                <a:stretch>
                  <a:fillRect/>
                </a:stretch>
              </p:blipFill>
              <p:spPr>
                <a:xfrm>
                  <a:off x="5610120" y="3945100"/>
                  <a:ext cx="4701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9" name="Ink 58">
                  <a:extLst>
                    <a:ext uri="{FF2B5EF4-FFF2-40B4-BE49-F238E27FC236}">
                      <a16:creationId xmlns:a16="http://schemas.microsoft.com/office/drawing/2014/main" id="{CA22915F-C5B0-D20E-3664-DE73484005B5}"/>
                    </a:ext>
                  </a:extLst>
                </p14:cNvPr>
                <p14:cNvContentPartPr/>
                <p14:nvPr/>
              </p14:nvContentPartPr>
              <p14:xfrm>
                <a:off x="3795360" y="3959500"/>
                <a:ext cx="1795680" cy="75240"/>
              </p14:xfrm>
            </p:contentPart>
          </mc:Choice>
          <mc:Fallback>
            <p:pic>
              <p:nvPicPr>
                <p:cNvPr id="59" name="Ink 58">
                  <a:extLst>
                    <a:ext uri="{FF2B5EF4-FFF2-40B4-BE49-F238E27FC236}">
                      <a16:creationId xmlns:a16="http://schemas.microsoft.com/office/drawing/2014/main" id="{CA22915F-C5B0-D20E-3664-DE73484005B5}"/>
                    </a:ext>
                  </a:extLst>
                </p:cNvPr>
                <p:cNvPicPr/>
                <p:nvPr/>
              </p:nvPicPr>
              <p:blipFill>
                <a:blip r:embed="rId91"/>
                <a:stretch>
                  <a:fillRect/>
                </a:stretch>
              </p:blipFill>
              <p:spPr>
                <a:xfrm>
                  <a:off x="3777360" y="3941500"/>
                  <a:ext cx="18313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0" name="Ink 59">
                  <a:extLst>
                    <a:ext uri="{FF2B5EF4-FFF2-40B4-BE49-F238E27FC236}">
                      <a16:creationId xmlns:a16="http://schemas.microsoft.com/office/drawing/2014/main" id="{53CE0651-1780-FBD7-88D0-D08D6B029C93}"/>
                    </a:ext>
                  </a:extLst>
                </p14:cNvPr>
                <p14:cNvContentPartPr/>
                <p14:nvPr/>
              </p14:nvContentPartPr>
              <p14:xfrm>
                <a:off x="3538680" y="4109620"/>
                <a:ext cx="96480" cy="8280"/>
              </p14:xfrm>
            </p:contentPart>
          </mc:Choice>
          <mc:Fallback>
            <p:pic>
              <p:nvPicPr>
                <p:cNvPr id="60" name="Ink 59">
                  <a:extLst>
                    <a:ext uri="{FF2B5EF4-FFF2-40B4-BE49-F238E27FC236}">
                      <a16:creationId xmlns:a16="http://schemas.microsoft.com/office/drawing/2014/main" id="{53CE0651-1780-FBD7-88D0-D08D6B029C93}"/>
                    </a:ext>
                  </a:extLst>
                </p:cNvPr>
                <p:cNvPicPr/>
                <p:nvPr/>
              </p:nvPicPr>
              <p:blipFill>
                <a:blip r:embed="rId93"/>
                <a:stretch>
                  <a:fillRect/>
                </a:stretch>
              </p:blipFill>
              <p:spPr>
                <a:xfrm>
                  <a:off x="3521040" y="4091980"/>
                  <a:ext cx="1321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1" name="Ink 60">
                  <a:extLst>
                    <a:ext uri="{FF2B5EF4-FFF2-40B4-BE49-F238E27FC236}">
                      <a16:creationId xmlns:a16="http://schemas.microsoft.com/office/drawing/2014/main" id="{4CE7C1A6-E77E-9765-07D5-1903EFB83DF4}"/>
                    </a:ext>
                  </a:extLst>
                </p14:cNvPr>
                <p14:cNvContentPartPr/>
                <p14:nvPr/>
              </p14:nvContentPartPr>
              <p14:xfrm>
                <a:off x="2936400" y="3944020"/>
                <a:ext cx="484560" cy="180000"/>
              </p14:xfrm>
            </p:contentPart>
          </mc:Choice>
          <mc:Fallback>
            <p:pic>
              <p:nvPicPr>
                <p:cNvPr id="61" name="Ink 60">
                  <a:extLst>
                    <a:ext uri="{FF2B5EF4-FFF2-40B4-BE49-F238E27FC236}">
                      <a16:creationId xmlns:a16="http://schemas.microsoft.com/office/drawing/2014/main" id="{4CE7C1A6-E77E-9765-07D5-1903EFB83DF4}"/>
                    </a:ext>
                  </a:extLst>
                </p:cNvPr>
                <p:cNvPicPr/>
                <p:nvPr/>
              </p:nvPicPr>
              <p:blipFill>
                <a:blip r:embed="rId95"/>
                <a:stretch>
                  <a:fillRect/>
                </a:stretch>
              </p:blipFill>
              <p:spPr>
                <a:xfrm>
                  <a:off x="2918760" y="3926380"/>
                  <a:ext cx="5202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2" name="Ink 61">
                  <a:extLst>
                    <a:ext uri="{FF2B5EF4-FFF2-40B4-BE49-F238E27FC236}">
                      <a16:creationId xmlns:a16="http://schemas.microsoft.com/office/drawing/2014/main" id="{325BFAC9-B01F-3A01-2D6C-A90FB0086A41}"/>
                    </a:ext>
                  </a:extLst>
                </p14:cNvPr>
                <p14:cNvContentPartPr/>
                <p14:nvPr/>
              </p14:nvContentPartPr>
              <p14:xfrm>
                <a:off x="2373000" y="3992260"/>
                <a:ext cx="308880" cy="88200"/>
              </p14:xfrm>
            </p:contentPart>
          </mc:Choice>
          <mc:Fallback>
            <p:pic>
              <p:nvPicPr>
                <p:cNvPr id="62" name="Ink 61">
                  <a:extLst>
                    <a:ext uri="{FF2B5EF4-FFF2-40B4-BE49-F238E27FC236}">
                      <a16:creationId xmlns:a16="http://schemas.microsoft.com/office/drawing/2014/main" id="{325BFAC9-B01F-3A01-2D6C-A90FB0086A41}"/>
                    </a:ext>
                  </a:extLst>
                </p:cNvPr>
                <p:cNvPicPr/>
                <p:nvPr/>
              </p:nvPicPr>
              <p:blipFill>
                <a:blip r:embed="rId97"/>
                <a:stretch>
                  <a:fillRect/>
                </a:stretch>
              </p:blipFill>
              <p:spPr>
                <a:xfrm>
                  <a:off x="2355000" y="3974260"/>
                  <a:ext cx="3445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3" name="Ink 62">
                  <a:extLst>
                    <a:ext uri="{FF2B5EF4-FFF2-40B4-BE49-F238E27FC236}">
                      <a16:creationId xmlns:a16="http://schemas.microsoft.com/office/drawing/2014/main" id="{2050CEB9-2D3F-46CD-1BF9-29FA5A2F5E25}"/>
                    </a:ext>
                  </a:extLst>
                </p14:cNvPr>
                <p14:cNvContentPartPr/>
                <p14:nvPr/>
              </p14:nvContentPartPr>
              <p14:xfrm>
                <a:off x="1120920" y="4012060"/>
                <a:ext cx="904320" cy="96840"/>
              </p14:xfrm>
            </p:contentPart>
          </mc:Choice>
          <mc:Fallback>
            <p:pic>
              <p:nvPicPr>
                <p:cNvPr id="63" name="Ink 62">
                  <a:extLst>
                    <a:ext uri="{FF2B5EF4-FFF2-40B4-BE49-F238E27FC236}">
                      <a16:creationId xmlns:a16="http://schemas.microsoft.com/office/drawing/2014/main" id="{2050CEB9-2D3F-46CD-1BF9-29FA5A2F5E25}"/>
                    </a:ext>
                  </a:extLst>
                </p:cNvPr>
                <p:cNvPicPr/>
                <p:nvPr/>
              </p:nvPicPr>
              <p:blipFill>
                <a:blip r:embed="rId99"/>
                <a:stretch>
                  <a:fillRect/>
                </a:stretch>
              </p:blipFill>
              <p:spPr>
                <a:xfrm>
                  <a:off x="1103280" y="3994060"/>
                  <a:ext cx="939960" cy="132480"/>
                </a:xfrm>
                <a:prstGeom prst="rect">
                  <a:avLst/>
                </a:prstGeom>
              </p:spPr>
            </p:pic>
          </mc:Fallback>
        </mc:AlternateContent>
      </p:grpSp>
      <p:grpSp>
        <p:nvGrpSpPr>
          <p:cNvPr id="74" name="Group 73">
            <a:extLst>
              <a:ext uri="{FF2B5EF4-FFF2-40B4-BE49-F238E27FC236}">
                <a16:creationId xmlns:a16="http://schemas.microsoft.com/office/drawing/2014/main" id="{33B3DCCE-7403-FEF6-3345-6C97EF921FDE}"/>
              </a:ext>
            </a:extLst>
          </p:cNvPr>
          <p:cNvGrpSpPr/>
          <p:nvPr/>
        </p:nvGrpSpPr>
        <p:grpSpPr>
          <a:xfrm>
            <a:off x="1951080" y="4646020"/>
            <a:ext cx="7197480" cy="154440"/>
            <a:chOff x="1951080" y="4646020"/>
            <a:chExt cx="7197480" cy="154440"/>
          </a:xfrm>
        </p:grpSpPr>
        <mc:AlternateContent xmlns:mc="http://schemas.openxmlformats.org/markup-compatibility/2006">
          <mc:Choice xmlns:p14="http://schemas.microsoft.com/office/powerpoint/2010/main" Requires="p14">
            <p:contentPart p14:bwMode="auto" r:id="rId100">
              <p14:nvContentPartPr>
                <p14:cNvPr id="65" name="Ink 64">
                  <a:extLst>
                    <a:ext uri="{FF2B5EF4-FFF2-40B4-BE49-F238E27FC236}">
                      <a16:creationId xmlns:a16="http://schemas.microsoft.com/office/drawing/2014/main" id="{95F690D7-AA51-AF78-0FB2-0A4F9D4C489A}"/>
                    </a:ext>
                  </a:extLst>
                </p14:cNvPr>
                <p14:cNvContentPartPr/>
                <p14:nvPr/>
              </p14:nvContentPartPr>
              <p14:xfrm>
                <a:off x="8327760" y="4655380"/>
                <a:ext cx="820800" cy="38160"/>
              </p14:xfrm>
            </p:contentPart>
          </mc:Choice>
          <mc:Fallback>
            <p:pic>
              <p:nvPicPr>
                <p:cNvPr id="65" name="Ink 64">
                  <a:extLst>
                    <a:ext uri="{FF2B5EF4-FFF2-40B4-BE49-F238E27FC236}">
                      <a16:creationId xmlns:a16="http://schemas.microsoft.com/office/drawing/2014/main" id="{95F690D7-AA51-AF78-0FB2-0A4F9D4C489A}"/>
                    </a:ext>
                  </a:extLst>
                </p:cNvPr>
                <p:cNvPicPr/>
                <p:nvPr/>
              </p:nvPicPr>
              <p:blipFill>
                <a:blip r:embed="rId101"/>
                <a:stretch>
                  <a:fillRect/>
                </a:stretch>
              </p:blipFill>
              <p:spPr>
                <a:xfrm>
                  <a:off x="8309760" y="4637740"/>
                  <a:ext cx="8564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6" name="Ink 65">
                  <a:extLst>
                    <a:ext uri="{FF2B5EF4-FFF2-40B4-BE49-F238E27FC236}">
                      <a16:creationId xmlns:a16="http://schemas.microsoft.com/office/drawing/2014/main" id="{7180EE56-BCEB-16EE-1C19-301995EF0EDE}"/>
                    </a:ext>
                  </a:extLst>
                </p14:cNvPr>
                <p14:cNvContentPartPr/>
                <p14:nvPr/>
              </p14:nvContentPartPr>
              <p14:xfrm>
                <a:off x="7107000" y="4655380"/>
                <a:ext cx="742680" cy="60480"/>
              </p14:xfrm>
            </p:contentPart>
          </mc:Choice>
          <mc:Fallback>
            <p:pic>
              <p:nvPicPr>
                <p:cNvPr id="66" name="Ink 65">
                  <a:extLst>
                    <a:ext uri="{FF2B5EF4-FFF2-40B4-BE49-F238E27FC236}">
                      <a16:creationId xmlns:a16="http://schemas.microsoft.com/office/drawing/2014/main" id="{7180EE56-BCEB-16EE-1C19-301995EF0EDE}"/>
                    </a:ext>
                  </a:extLst>
                </p:cNvPr>
                <p:cNvPicPr/>
                <p:nvPr/>
              </p:nvPicPr>
              <p:blipFill>
                <a:blip r:embed="rId103"/>
                <a:stretch>
                  <a:fillRect/>
                </a:stretch>
              </p:blipFill>
              <p:spPr>
                <a:xfrm>
                  <a:off x="7089360" y="4637380"/>
                  <a:ext cx="7783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7" name="Ink 66">
                  <a:extLst>
                    <a:ext uri="{FF2B5EF4-FFF2-40B4-BE49-F238E27FC236}">
                      <a16:creationId xmlns:a16="http://schemas.microsoft.com/office/drawing/2014/main" id="{3D0BE81A-53CA-1623-2AF8-F8DE39A75C59}"/>
                    </a:ext>
                  </a:extLst>
                </p14:cNvPr>
                <p14:cNvContentPartPr/>
                <p14:nvPr/>
              </p14:nvContentPartPr>
              <p14:xfrm>
                <a:off x="5502480" y="4675180"/>
                <a:ext cx="1150200" cy="125280"/>
              </p14:xfrm>
            </p:contentPart>
          </mc:Choice>
          <mc:Fallback>
            <p:pic>
              <p:nvPicPr>
                <p:cNvPr id="67" name="Ink 66">
                  <a:extLst>
                    <a:ext uri="{FF2B5EF4-FFF2-40B4-BE49-F238E27FC236}">
                      <a16:creationId xmlns:a16="http://schemas.microsoft.com/office/drawing/2014/main" id="{3D0BE81A-53CA-1623-2AF8-F8DE39A75C59}"/>
                    </a:ext>
                  </a:extLst>
                </p:cNvPr>
                <p:cNvPicPr/>
                <p:nvPr/>
              </p:nvPicPr>
              <p:blipFill>
                <a:blip r:embed="rId105"/>
                <a:stretch>
                  <a:fillRect/>
                </a:stretch>
              </p:blipFill>
              <p:spPr>
                <a:xfrm>
                  <a:off x="5484840" y="4657540"/>
                  <a:ext cx="11858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9" name="Ink 68">
                  <a:extLst>
                    <a:ext uri="{FF2B5EF4-FFF2-40B4-BE49-F238E27FC236}">
                      <a16:creationId xmlns:a16="http://schemas.microsoft.com/office/drawing/2014/main" id="{F7DC2852-5C02-B3B0-E53B-C786FAE8C9C0}"/>
                    </a:ext>
                  </a:extLst>
                </p14:cNvPr>
                <p14:cNvContentPartPr/>
                <p14:nvPr/>
              </p14:nvContentPartPr>
              <p14:xfrm>
                <a:off x="4392960" y="4646020"/>
                <a:ext cx="867600" cy="91080"/>
              </p14:xfrm>
            </p:contentPart>
          </mc:Choice>
          <mc:Fallback>
            <p:pic>
              <p:nvPicPr>
                <p:cNvPr id="69" name="Ink 68">
                  <a:extLst>
                    <a:ext uri="{FF2B5EF4-FFF2-40B4-BE49-F238E27FC236}">
                      <a16:creationId xmlns:a16="http://schemas.microsoft.com/office/drawing/2014/main" id="{F7DC2852-5C02-B3B0-E53B-C786FAE8C9C0}"/>
                    </a:ext>
                  </a:extLst>
                </p:cNvPr>
                <p:cNvPicPr/>
                <p:nvPr/>
              </p:nvPicPr>
              <p:blipFill>
                <a:blip r:embed="rId107"/>
                <a:stretch>
                  <a:fillRect/>
                </a:stretch>
              </p:blipFill>
              <p:spPr>
                <a:xfrm>
                  <a:off x="4374960" y="4628020"/>
                  <a:ext cx="9032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0" name="Ink 69">
                  <a:extLst>
                    <a:ext uri="{FF2B5EF4-FFF2-40B4-BE49-F238E27FC236}">
                      <a16:creationId xmlns:a16="http://schemas.microsoft.com/office/drawing/2014/main" id="{5FE0BCF6-DB63-A10C-2209-3A1B838D536C}"/>
                    </a:ext>
                  </a:extLst>
                </p14:cNvPr>
                <p14:cNvContentPartPr/>
                <p14:nvPr/>
              </p14:nvContentPartPr>
              <p14:xfrm>
                <a:off x="4205760" y="4696780"/>
                <a:ext cx="360" cy="360"/>
              </p14:xfrm>
            </p:contentPart>
          </mc:Choice>
          <mc:Fallback>
            <p:pic>
              <p:nvPicPr>
                <p:cNvPr id="70" name="Ink 69">
                  <a:extLst>
                    <a:ext uri="{FF2B5EF4-FFF2-40B4-BE49-F238E27FC236}">
                      <a16:creationId xmlns:a16="http://schemas.microsoft.com/office/drawing/2014/main" id="{5FE0BCF6-DB63-A10C-2209-3A1B838D536C}"/>
                    </a:ext>
                  </a:extLst>
                </p:cNvPr>
                <p:cNvPicPr/>
                <p:nvPr/>
              </p:nvPicPr>
              <p:blipFill>
                <a:blip r:embed="rId5"/>
                <a:stretch>
                  <a:fillRect/>
                </a:stretch>
              </p:blipFill>
              <p:spPr>
                <a:xfrm>
                  <a:off x="4188120" y="467878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1" name="Ink 70">
                  <a:extLst>
                    <a:ext uri="{FF2B5EF4-FFF2-40B4-BE49-F238E27FC236}">
                      <a16:creationId xmlns:a16="http://schemas.microsoft.com/office/drawing/2014/main" id="{4E475FBD-B68D-5813-DC30-1D48EBDC5788}"/>
                    </a:ext>
                  </a:extLst>
                </p14:cNvPr>
                <p14:cNvContentPartPr/>
                <p14:nvPr/>
              </p14:nvContentPartPr>
              <p14:xfrm>
                <a:off x="3798600" y="4674100"/>
                <a:ext cx="332280" cy="50400"/>
              </p14:xfrm>
            </p:contentPart>
          </mc:Choice>
          <mc:Fallback>
            <p:pic>
              <p:nvPicPr>
                <p:cNvPr id="71" name="Ink 70">
                  <a:extLst>
                    <a:ext uri="{FF2B5EF4-FFF2-40B4-BE49-F238E27FC236}">
                      <a16:creationId xmlns:a16="http://schemas.microsoft.com/office/drawing/2014/main" id="{4E475FBD-B68D-5813-DC30-1D48EBDC5788}"/>
                    </a:ext>
                  </a:extLst>
                </p:cNvPr>
                <p:cNvPicPr/>
                <p:nvPr/>
              </p:nvPicPr>
              <p:blipFill>
                <a:blip r:embed="rId110"/>
                <a:stretch>
                  <a:fillRect/>
                </a:stretch>
              </p:blipFill>
              <p:spPr>
                <a:xfrm>
                  <a:off x="3780600" y="4656100"/>
                  <a:ext cx="3679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2" name="Ink 71">
                  <a:extLst>
                    <a:ext uri="{FF2B5EF4-FFF2-40B4-BE49-F238E27FC236}">
                      <a16:creationId xmlns:a16="http://schemas.microsoft.com/office/drawing/2014/main" id="{E173B0CE-15E6-8034-C469-4F737ADFC3B4}"/>
                    </a:ext>
                  </a:extLst>
                </p14:cNvPr>
                <p14:cNvContentPartPr/>
                <p14:nvPr/>
              </p14:nvContentPartPr>
              <p14:xfrm>
                <a:off x="2901840" y="4678780"/>
                <a:ext cx="527040" cy="32400"/>
              </p14:xfrm>
            </p:contentPart>
          </mc:Choice>
          <mc:Fallback>
            <p:pic>
              <p:nvPicPr>
                <p:cNvPr id="72" name="Ink 71">
                  <a:extLst>
                    <a:ext uri="{FF2B5EF4-FFF2-40B4-BE49-F238E27FC236}">
                      <a16:creationId xmlns:a16="http://schemas.microsoft.com/office/drawing/2014/main" id="{E173B0CE-15E6-8034-C469-4F737ADFC3B4}"/>
                    </a:ext>
                  </a:extLst>
                </p:cNvPr>
                <p:cNvPicPr/>
                <p:nvPr/>
              </p:nvPicPr>
              <p:blipFill>
                <a:blip r:embed="rId112"/>
                <a:stretch>
                  <a:fillRect/>
                </a:stretch>
              </p:blipFill>
              <p:spPr>
                <a:xfrm>
                  <a:off x="2883840" y="4660780"/>
                  <a:ext cx="5626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3" name="Ink 72">
                  <a:extLst>
                    <a:ext uri="{FF2B5EF4-FFF2-40B4-BE49-F238E27FC236}">
                      <a16:creationId xmlns:a16="http://schemas.microsoft.com/office/drawing/2014/main" id="{D1BB2A3C-791E-8E13-43A8-F32410C94336}"/>
                    </a:ext>
                  </a:extLst>
                </p14:cNvPr>
                <p14:cNvContentPartPr/>
                <p14:nvPr/>
              </p14:nvContentPartPr>
              <p14:xfrm>
                <a:off x="1951080" y="4679860"/>
                <a:ext cx="622800" cy="30240"/>
              </p14:xfrm>
            </p:contentPart>
          </mc:Choice>
          <mc:Fallback>
            <p:pic>
              <p:nvPicPr>
                <p:cNvPr id="73" name="Ink 72">
                  <a:extLst>
                    <a:ext uri="{FF2B5EF4-FFF2-40B4-BE49-F238E27FC236}">
                      <a16:creationId xmlns:a16="http://schemas.microsoft.com/office/drawing/2014/main" id="{D1BB2A3C-791E-8E13-43A8-F32410C94336}"/>
                    </a:ext>
                  </a:extLst>
                </p:cNvPr>
                <p:cNvPicPr/>
                <p:nvPr/>
              </p:nvPicPr>
              <p:blipFill>
                <a:blip r:embed="rId114"/>
                <a:stretch>
                  <a:fillRect/>
                </a:stretch>
              </p:blipFill>
              <p:spPr>
                <a:xfrm>
                  <a:off x="1933080" y="4661860"/>
                  <a:ext cx="658440" cy="65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5">
            <p14:nvContentPartPr>
              <p14:cNvPr id="75" name="Ink 74">
                <a:extLst>
                  <a:ext uri="{FF2B5EF4-FFF2-40B4-BE49-F238E27FC236}">
                    <a16:creationId xmlns:a16="http://schemas.microsoft.com/office/drawing/2014/main" id="{D807E891-5B98-B4BA-E177-4C84C87BBF74}"/>
                  </a:ext>
                </a:extLst>
              </p14:cNvPr>
              <p14:cNvContentPartPr/>
              <p14:nvPr/>
            </p14:nvContentPartPr>
            <p14:xfrm>
              <a:off x="5791560" y="3429580"/>
              <a:ext cx="586080" cy="459000"/>
            </p14:xfrm>
          </p:contentPart>
        </mc:Choice>
        <mc:Fallback>
          <p:pic>
            <p:nvPicPr>
              <p:cNvPr id="75" name="Ink 74">
                <a:extLst>
                  <a:ext uri="{FF2B5EF4-FFF2-40B4-BE49-F238E27FC236}">
                    <a16:creationId xmlns:a16="http://schemas.microsoft.com/office/drawing/2014/main" id="{D807E891-5B98-B4BA-E177-4C84C87BBF74}"/>
                  </a:ext>
                </a:extLst>
              </p:cNvPr>
              <p:cNvPicPr/>
              <p:nvPr/>
            </p:nvPicPr>
            <p:blipFill>
              <a:blip r:embed="rId116"/>
              <a:stretch>
                <a:fillRect/>
              </a:stretch>
            </p:blipFill>
            <p:spPr>
              <a:xfrm>
                <a:off x="5773920" y="3411580"/>
                <a:ext cx="621720" cy="4946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6" name="Ink 75">
                <a:extLst>
                  <a:ext uri="{FF2B5EF4-FFF2-40B4-BE49-F238E27FC236}">
                    <a16:creationId xmlns:a16="http://schemas.microsoft.com/office/drawing/2014/main" id="{B743D069-E137-807F-0E6B-6D959B90AF48}"/>
                  </a:ext>
                </a:extLst>
              </p14:cNvPr>
              <p14:cNvContentPartPr/>
              <p14:nvPr/>
            </p14:nvContentPartPr>
            <p14:xfrm>
              <a:off x="6414000" y="3845380"/>
              <a:ext cx="360" cy="360"/>
            </p14:xfrm>
          </p:contentPart>
        </mc:Choice>
        <mc:Fallback>
          <p:pic>
            <p:nvPicPr>
              <p:cNvPr id="76" name="Ink 75">
                <a:extLst>
                  <a:ext uri="{FF2B5EF4-FFF2-40B4-BE49-F238E27FC236}">
                    <a16:creationId xmlns:a16="http://schemas.microsoft.com/office/drawing/2014/main" id="{B743D069-E137-807F-0E6B-6D959B90AF48}"/>
                  </a:ext>
                </a:extLst>
              </p:cNvPr>
              <p:cNvPicPr/>
              <p:nvPr/>
            </p:nvPicPr>
            <p:blipFill>
              <a:blip r:embed="rId118"/>
              <a:stretch>
                <a:fillRect/>
              </a:stretch>
            </p:blipFill>
            <p:spPr>
              <a:xfrm>
                <a:off x="6396000" y="382738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7" name="Ink 76">
                <a:extLst>
                  <a:ext uri="{FF2B5EF4-FFF2-40B4-BE49-F238E27FC236}">
                    <a16:creationId xmlns:a16="http://schemas.microsoft.com/office/drawing/2014/main" id="{4B24AE20-E6D5-280F-4B3A-871308B21A24}"/>
                  </a:ext>
                </a:extLst>
              </p14:cNvPr>
              <p14:cNvContentPartPr/>
              <p14:nvPr/>
            </p14:nvContentPartPr>
            <p14:xfrm>
              <a:off x="970800" y="3410500"/>
              <a:ext cx="8421120" cy="1385640"/>
            </p14:xfrm>
          </p:contentPart>
        </mc:Choice>
        <mc:Fallback>
          <p:pic>
            <p:nvPicPr>
              <p:cNvPr id="77" name="Ink 76">
                <a:extLst>
                  <a:ext uri="{FF2B5EF4-FFF2-40B4-BE49-F238E27FC236}">
                    <a16:creationId xmlns:a16="http://schemas.microsoft.com/office/drawing/2014/main" id="{4B24AE20-E6D5-280F-4B3A-871308B21A24}"/>
                  </a:ext>
                </a:extLst>
              </p:cNvPr>
              <p:cNvPicPr/>
              <p:nvPr/>
            </p:nvPicPr>
            <p:blipFill>
              <a:blip r:embed="rId120"/>
              <a:stretch>
                <a:fillRect/>
              </a:stretch>
            </p:blipFill>
            <p:spPr>
              <a:xfrm>
                <a:off x="953160" y="3392860"/>
                <a:ext cx="8456760" cy="1421280"/>
              </a:xfrm>
              <a:prstGeom prst="rect">
                <a:avLst/>
              </a:prstGeom>
            </p:spPr>
          </p:pic>
        </mc:Fallback>
      </mc:AlternateContent>
      <p:grpSp>
        <p:nvGrpSpPr>
          <p:cNvPr id="92" name="Group 91">
            <a:extLst>
              <a:ext uri="{FF2B5EF4-FFF2-40B4-BE49-F238E27FC236}">
                <a16:creationId xmlns:a16="http://schemas.microsoft.com/office/drawing/2014/main" id="{6A52D0C5-52D0-DD01-DFA6-8189020FF67F}"/>
              </a:ext>
            </a:extLst>
          </p:cNvPr>
          <p:cNvGrpSpPr/>
          <p:nvPr/>
        </p:nvGrpSpPr>
        <p:grpSpPr>
          <a:xfrm>
            <a:off x="1692600" y="5214100"/>
            <a:ext cx="7625520" cy="222120"/>
            <a:chOff x="1692600" y="5214100"/>
            <a:chExt cx="7625520" cy="222120"/>
          </a:xfrm>
        </p:grpSpPr>
        <mc:AlternateContent xmlns:mc="http://schemas.openxmlformats.org/markup-compatibility/2006">
          <mc:Choice xmlns:p14="http://schemas.microsoft.com/office/powerpoint/2010/main" Requires="p14">
            <p:contentPart p14:bwMode="auto" r:id="rId121">
              <p14:nvContentPartPr>
                <p14:cNvPr id="78" name="Ink 77">
                  <a:extLst>
                    <a:ext uri="{FF2B5EF4-FFF2-40B4-BE49-F238E27FC236}">
                      <a16:creationId xmlns:a16="http://schemas.microsoft.com/office/drawing/2014/main" id="{8FC74EF3-AFB7-4672-0775-3E0518B4BD2C}"/>
                    </a:ext>
                  </a:extLst>
                </p14:cNvPr>
                <p14:cNvContentPartPr/>
                <p14:nvPr/>
              </p14:nvContentPartPr>
              <p14:xfrm>
                <a:off x="8162880" y="5214100"/>
                <a:ext cx="1155240" cy="129960"/>
              </p14:xfrm>
            </p:contentPart>
          </mc:Choice>
          <mc:Fallback>
            <p:pic>
              <p:nvPicPr>
                <p:cNvPr id="78" name="Ink 77">
                  <a:extLst>
                    <a:ext uri="{FF2B5EF4-FFF2-40B4-BE49-F238E27FC236}">
                      <a16:creationId xmlns:a16="http://schemas.microsoft.com/office/drawing/2014/main" id="{8FC74EF3-AFB7-4672-0775-3E0518B4BD2C}"/>
                    </a:ext>
                  </a:extLst>
                </p:cNvPr>
                <p:cNvPicPr/>
                <p:nvPr/>
              </p:nvPicPr>
              <p:blipFill>
                <a:blip r:embed="rId122"/>
                <a:stretch>
                  <a:fillRect/>
                </a:stretch>
              </p:blipFill>
              <p:spPr>
                <a:xfrm>
                  <a:off x="8144880" y="5196460"/>
                  <a:ext cx="11908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9" name="Ink 78">
                  <a:extLst>
                    <a:ext uri="{FF2B5EF4-FFF2-40B4-BE49-F238E27FC236}">
                      <a16:creationId xmlns:a16="http://schemas.microsoft.com/office/drawing/2014/main" id="{24409879-4CA4-FE04-3DB2-DB435EF4A49C}"/>
                    </a:ext>
                  </a:extLst>
                </p14:cNvPr>
                <p14:cNvContentPartPr/>
                <p14:nvPr/>
              </p14:nvContentPartPr>
              <p14:xfrm>
                <a:off x="8110680" y="5409940"/>
                <a:ext cx="360" cy="360"/>
              </p14:xfrm>
            </p:contentPart>
          </mc:Choice>
          <mc:Fallback>
            <p:pic>
              <p:nvPicPr>
                <p:cNvPr id="79" name="Ink 78">
                  <a:extLst>
                    <a:ext uri="{FF2B5EF4-FFF2-40B4-BE49-F238E27FC236}">
                      <a16:creationId xmlns:a16="http://schemas.microsoft.com/office/drawing/2014/main" id="{24409879-4CA4-FE04-3DB2-DB435EF4A49C}"/>
                    </a:ext>
                  </a:extLst>
                </p:cNvPr>
                <p:cNvPicPr/>
                <p:nvPr/>
              </p:nvPicPr>
              <p:blipFill>
                <a:blip r:embed="rId5"/>
                <a:stretch>
                  <a:fillRect/>
                </a:stretch>
              </p:blipFill>
              <p:spPr>
                <a:xfrm>
                  <a:off x="8092680" y="539194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0" name="Ink 79">
                  <a:extLst>
                    <a:ext uri="{FF2B5EF4-FFF2-40B4-BE49-F238E27FC236}">
                      <a16:creationId xmlns:a16="http://schemas.microsoft.com/office/drawing/2014/main" id="{E4D18F2E-9DA9-EDF0-BBC8-58EC8162381C}"/>
                    </a:ext>
                  </a:extLst>
                </p14:cNvPr>
                <p14:cNvContentPartPr/>
                <p14:nvPr/>
              </p14:nvContentPartPr>
              <p14:xfrm>
                <a:off x="7018440" y="5242900"/>
                <a:ext cx="1077480" cy="113760"/>
              </p14:xfrm>
            </p:contentPart>
          </mc:Choice>
          <mc:Fallback>
            <p:pic>
              <p:nvPicPr>
                <p:cNvPr id="80" name="Ink 79">
                  <a:extLst>
                    <a:ext uri="{FF2B5EF4-FFF2-40B4-BE49-F238E27FC236}">
                      <a16:creationId xmlns:a16="http://schemas.microsoft.com/office/drawing/2014/main" id="{E4D18F2E-9DA9-EDF0-BBC8-58EC8162381C}"/>
                    </a:ext>
                  </a:extLst>
                </p:cNvPr>
                <p:cNvPicPr/>
                <p:nvPr/>
              </p:nvPicPr>
              <p:blipFill>
                <a:blip r:embed="rId125"/>
                <a:stretch>
                  <a:fillRect/>
                </a:stretch>
              </p:blipFill>
              <p:spPr>
                <a:xfrm>
                  <a:off x="7000440" y="5224900"/>
                  <a:ext cx="11131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2" name="Ink 81">
                  <a:extLst>
                    <a:ext uri="{FF2B5EF4-FFF2-40B4-BE49-F238E27FC236}">
                      <a16:creationId xmlns:a16="http://schemas.microsoft.com/office/drawing/2014/main" id="{AAE9097A-EB21-125D-AE63-47D72CCBAD81}"/>
                    </a:ext>
                  </a:extLst>
                </p14:cNvPr>
                <p14:cNvContentPartPr/>
                <p14:nvPr/>
              </p14:nvContentPartPr>
              <p14:xfrm>
                <a:off x="6897480" y="5406340"/>
                <a:ext cx="360" cy="360"/>
              </p14:xfrm>
            </p:contentPart>
          </mc:Choice>
          <mc:Fallback>
            <p:pic>
              <p:nvPicPr>
                <p:cNvPr id="82" name="Ink 81">
                  <a:extLst>
                    <a:ext uri="{FF2B5EF4-FFF2-40B4-BE49-F238E27FC236}">
                      <a16:creationId xmlns:a16="http://schemas.microsoft.com/office/drawing/2014/main" id="{AAE9097A-EB21-125D-AE63-47D72CCBAD81}"/>
                    </a:ext>
                  </a:extLst>
                </p:cNvPr>
                <p:cNvPicPr/>
                <p:nvPr/>
              </p:nvPicPr>
              <p:blipFill>
                <a:blip r:embed="rId5"/>
                <a:stretch>
                  <a:fillRect/>
                </a:stretch>
              </p:blipFill>
              <p:spPr>
                <a:xfrm>
                  <a:off x="6879480" y="538870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3" name="Ink 82">
                  <a:extLst>
                    <a:ext uri="{FF2B5EF4-FFF2-40B4-BE49-F238E27FC236}">
                      <a16:creationId xmlns:a16="http://schemas.microsoft.com/office/drawing/2014/main" id="{EA083412-F7DD-CCFF-AB30-5CE0594F0A51}"/>
                    </a:ext>
                  </a:extLst>
                </p14:cNvPr>
                <p14:cNvContentPartPr/>
                <p14:nvPr/>
              </p14:nvContentPartPr>
              <p14:xfrm>
                <a:off x="5377200" y="5276380"/>
                <a:ext cx="1554840" cy="124560"/>
              </p14:xfrm>
            </p:contentPart>
          </mc:Choice>
          <mc:Fallback>
            <p:pic>
              <p:nvPicPr>
                <p:cNvPr id="83" name="Ink 82">
                  <a:extLst>
                    <a:ext uri="{FF2B5EF4-FFF2-40B4-BE49-F238E27FC236}">
                      <a16:creationId xmlns:a16="http://schemas.microsoft.com/office/drawing/2014/main" id="{EA083412-F7DD-CCFF-AB30-5CE0594F0A51}"/>
                    </a:ext>
                  </a:extLst>
                </p:cNvPr>
                <p:cNvPicPr/>
                <p:nvPr/>
              </p:nvPicPr>
              <p:blipFill>
                <a:blip r:embed="rId128"/>
                <a:stretch>
                  <a:fillRect/>
                </a:stretch>
              </p:blipFill>
              <p:spPr>
                <a:xfrm>
                  <a:off x="5359200" y="5258380"/>
                  <a:ext cx="15904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4" name="Ink 83">
                  <a:extLst>
                    <a:ext uri="{FF2B5EF4-FFF2-40B4-BE49-F238E27FC236}">
                      <a16:creationId xmlns:a16="http://schemas.microsoft.com/office/drawing/2014/main" id="{FBC0D98D-C2DD-096B-0192-A76ADB45DCF5}"/>
                    </a:ext>
                  </a:extLst>
                </p14:cNvPr>
                <p14:cNvContentPartPr/>
                <p14:nvPr/>
              </p14:nvContentPartPr>
              <p14:xfrm>
                <a:off x="4603920" y="5355580"/>
                <a:ext cx="691560" cy="80640"/>
              </p14:xfrm>
            </p:contentPart>
          </mc:Choice>
          <mc:Fallback>
            <p:pic>
              <p:nvPicPr>
                <p:cNvPr id="84" name="Ink 83">
                  <a:extLst>
                    <a:ext uri="{FF2B5EF4-FFF2-40B4-BE49-F238E27FC236}">
                      <a16:creationId xmlns:a16="http://schemas.microsoft.com/office/drawing/2014/main" id="{FBC0D98D-C2DD-096B-0192-A76ADB45DCF5}"/>
                    </a:ext>
                  </a:extLst>
                </p:cNvPr>
                <p:cNvPicPr/>
                <p:nvPr/>
              </p:nvPicPr>
              <p:blipFill>
                <a:blip r:embed="rId130"/>
                <a:stretch>
                  <a:fillRect/>
                </a:stretch>
              </p:blipFill>
              <p:spPr>
                <a:xfrm>
                  <a:off x="4585920" y="5337580"/>
                  <a:ext cx="7272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5" name="Ink 84">
                  <a:extLst>
                    <a:ext uri="{FF2B5EF4-FFF2-40B4-BE49-F238E27FC236}">
                      <a16:creationId xmlns:a16="http://schemas.microsoft.com/office/drawing/2014/main" id="{2482F65D-9F3D-2FCD-1331-3DC56F51A72C}"/>
                    </a:ext>
                  </a:extLst>
                </p14:cNvPr>
                <p14:cNvContentPartPr/>
                <p14:nvPr/>
              </p14:nvContentPartPr>
              <p14:xfrm>
                <a:off x="3175440" y="5286100"/>
                <a:ext cx="1329120" cy="103680"/>
              </p14:xfrm>
            </p:contentPart>
          </mc:Choice>
          <mc:Fallback>
            <p:pic>
              <p:nvPicPr>
                <p:cNvPr id="85" name="Ink 84">
                  <a:extLst>
                    <a:ext uri="{FF2B5EF4-FFF2-40B4-BE49-F238E27FC236}">
                      <a16:creationId xmlns:a16="http://schemas.microsoft.com/office/drawing/2014/main" id="{2482F65D-9F3D-2FCD-1331-3DC56F51A72C}"/>
                    </a:ext>
                  </a:extLst>
                </p:cNvPr>
                <p:cNvPicPr/>
                <p:nvPr/>
              </p:nvPicPr>
              <p:blipFill>
                <a:blip r:embed="rId132"/>
                <a:stretch>
                  <a:fillRect/>
                </a:stretch>
              </p:blipFill>
              <p:spPr>
                <a:xfrm>
                  <a:off x="3157800" y="5268460"/>
                  <a:ext cx="13647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6" name="Ink 85">
                  <a:extLst>
                    <a:ext uri="{FF2B5EF4-FFF2-40B4-BE49-F238E27FC236}">
                      <a16:creationId xmlns:a16="http://schemas.microsoft.com/office/drawing/2014/main" id="{E4B94576-ECC6-7643-1BEB-83F9D1EA8407}"/>
                    </a:ext>
                  </a:extLst>
                </p14:cNvPr>
                <p14:cNvContentPartPr/>
                <p14:nvPr/>
              </p14:nvContentPartPr>
              <p14:xfrm>
                <a:off x="3112800" y="5309500"/>
                <a:ext cx="360" cy="360"/>
              </p14:xfrm>
            </p:contentPart>
          </mc:Choice>
          <mc:Fallback>
            <p:pic>
              <p:nvPicPr>
                <p:cNvPr id="86" name="Ink 85">
                  <a:extLst>
                    <a:ext uri="{FF2B5EF4-FFF2-40B4-BE49-F238E27FC236}">
                      <a16:creationId xmlns:a16="http://schemas.microsoft.com/office/drawing/2014/main" id="{E4B94576-ECC6-7643-1BEB-83F9D1EA8407}"/>
                    </a:ext>
                  </a:extLst>
                </p:cNvPr>
                <p:cNvPicPr/>
                <p:nvPr/>
              </p:nvPicPr>
              <p:blipFill>
                <a:blip r:embed="rId5"/>
                <a:stretch>
                  <a:fillRect/>
                </a:stretch>
              </p:blipFill>
              <p:spPr>
                <a:xfrm>
                  <a:off x="3095160" y="529186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7" name="Ink 86">
                  <a:extLst>
                    <a:ext uri="{FF2B5EF4-FFF2-40B4-BE49-F238E27FC236}">
                      <a16:creationId xmlns:a16="http://schemas.microsoft.com/office/drawing/2014/main" id="{33421C4D-2061-B2A5-C4D9-23394687FFE9}"/>
                    </a:ext>
                  </a:extLst>
                </p14:cNvPr>
                <p14:cNvContentPartPr/>
                <p14:nvPr/>
              </p14:nvContentPartPr>
              <p14:xfrm>
                <a:off x="3109560" y="5296900"/>
                <a:ext cx="360" cy="360"/>
              </p14:xfrm>
            </p:contentPart>
          </mc:Choice>
          <mc:Fallback>
            <p:pic>
              <p:nvPicPr>
                <p:cNvPr id="87" name="Ink 86">
                  <a:extLst>
                    <a:ext uri="{FF2B5EF4-FFF2-40B4-BE49-F238E27FC236}">
                      <a16:creationId xmlns:a16="http://schemas.microsoft.com/office/drawing/2014/main" id="{33421C4D-2061-B2A5-C4D9-23394687FFE9}"/>
                    </a:ext>
                  </a:extLst>
                </p:cNvPr>
                <p:cNvPicPr/>
                <p:nvPr/>
              </p:nvPicPr>
              <p:blipFill>
                <a:blip r:embed="rId5"/>
                <a:stretch>
                  <a:fillRect/>
                </a:stretch>
              </p:blipFill>
              <p:spPr>
                <a:xfrm>
                  <a:off x="3091560" y="527926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8" name="Ink 87">
                  <a:extLst>
                    <a:ext uri="{FF2B5EF4-FFF2-40B4-BE49-F238E27FC236}">
                      <a16:creationId xmlns:a16="http://schemas.microsoft.com/office/drawing/2014/main" id="{2C1C72E6-3935-C991-93FD-B022AB28BA41}"/>
                    </a:ext>
                  </a:extLst>
                </p14:cNvPr>
                <p14:cNvContentPartPr/>
                <p14:nvPr/>
              </p14:nvContentPartPr>
              <p14:xfrm>
                <a:off x="1692600" y="5282860"/>
                <a:ext cx="1414080" cy="67320"/>
              </p14:xfrm>
            </p:contentPart>
          </mc:Choice>
          <mc:Fallback>
            <p:pic>
              <p:nvPicPr>
                <p:cNvPr id="88" name="Ink 87">
                  <a:extLst>
                    <a:ext uri="{FF2B5EF4-FFF2-40B4-BE49-F238E27FC236}">
                      <a16:creationId xmlns:a16="http://schemas.microsoft.com/office/drawing/2014/main" id="{2C1C72E6-3935-C991-93FD-B022AB28BA41}"/>
                    </a:ext>
                  </a:extLst>
                </p:cNvPr>
                <p:cNvPicPr/>
                <p:nvPr/>
              </p:nvPicPr>
              <p:blipFill>
                <a:blip r:embed="rId136"/>
                <a:stretch>
                  <a:fillRect/>
                </a:stretch>
              </p:blipFill>
              <p:spPr>
                <a:xfrm>
                  <a:off x="1674600" y="5265220"/>
                  <a:ext cx="1449720" cy="102960"/>
                </a:xfrm>
                <a:prstGeom prst="rect">
                  <a:avLst/>
                </a:prstGeom>
              </p:spPr>
            </p:pic>
          </mc:Fallback>
        </mc:AlternateContent>
      </p:grpSp>
      <p:grpSp>
        <p:nvGrpSpPr>
          <p:cNvPr id="104" name="Group 103">
            <a:extLst>
              <a:ext uri="{FF2B5EF4-FFF2-40B4-BE49-F238E27FC236}">
                <a16:creationId xmlns:a16="http://schemas.microsoft.com/office/drawing/2014/main" id="{31B6A562-5537-C499-825B-6EBC27BB3079}"/>
              </a:ext>
            </a:extLst>
          </p:cNvPr>
          <p:cNvGrpSpPr/>
          <p:nvPr/>
        </p:nvGrpSpPr>
        <p:grpSpPr>
          <a:xfrm>
            <a:off x="996000" y="5958580"/>
            <a:ext cx="8202240" cy="137160"/>
            <a:chOff x="996000" y="5958580"/>
            <a:chExt cx="8202240" cy="137160"/>
          </a:xfrm>
        </p:grpSpPr>
        <mc:AlternateContent xmlns:mc="http://schemas.openxmlformats.org/markup-compatibility/2006">
          <mc:Choice xmlns:p14="http://schemas.microsoft.com/office/powerpoint/2010/main" Requires="p14">
            <p:contentPart p14:bwMode="auto" r:id="rId137">
              <p14:nvContentPartPr>
                <p14:cNvPr id="89" name="Ink 88">
                  <a:extLst>
                    <a:ext uri="{FF2B5EF4-FFF2-40B4-BE49-F238E27FC236}">
                      <a16:creationId xmlns:a16="http://schemas.microsoft.com/office/drawing/2014/main" id="{317D92F0-9BF1-B9CE-46F6-CA95FE949021}"/>
                    </a:ext>
                  </a:extLst>
                </p14:cNvPr>
                <p14:cNvContentPartPr/>
                <p14:nvPr/>
              </p14:nvContentPartPr>
              <p14:xfrm>
                <a:off x="9144960" y="6047500"/>
                <a:ext cx="360" cy="360"/>
              </p14:xfrm>
            </p:contentPart>
          </mc:Choice>
          <mc:Fallback>
            <p:pic>
              <p:nvPicPr>
                <p:cNvPr id="89" name="Ink 88">
                  <a:extLst>
                    <a:ext uri="{FF2B5EF4-FFF2-40B4-BE49-F238E27FC236}">
                      <a16:creationId xmlns:a16="http://schemas.microsoft.com/office/drawing/2014/main" id="{317D92F0-9BF1-B9CE-46F6-CA95FE949021}"/>
                    </a:ext>
                  </a:extLst>
                </p:cNvPr>
                <p:cNvPicPr/>
                <p:nvPr/>
              </p:nvPicPr>
              <p:blipFill>
                <a:blip r:embed="rId5"/>
                <a:stretch>
                  <a:fillRect/>
                </a:stretch>
              </p:blipFill>
              <p:spPr>
                <a:xfrm>
                  <a:off x="9126960" y="602950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0" name="Ink 89">
                  <a:extLst>
                    <a:ext uri="{FF2B5EF4-FFF2-40B4-BE49-F238E27FC236}">
                      <a16:creationId xmlns:a16="http://schemas.microsoft.com/office/drawing/2014/main" id="{02131712-243C-BD73-3B60-45C35E1DB189}"/>
                    </a:ext>
                  </a:extLst>
                </p14:cNvPr>
                <p14:cNvContentPartPr/>
                <p14:nvPr/>
              </p14:nvContentPartPr>
              <p14:xfrm>
                <a:off x="7449720" y="5997460"/>
                <a:ext cx="1748520" cy="48960"/>
              </p14:xfrm>
            </p:contentPart>
          </mc:Choice>
          <mc:Fallback>
            <p:pic>
              <p:nvPicPr>
                <p:cNvPr id="90" name="Ink 89">
                  <a:extLst>
                    <a:ext uri="{FF2B5EF4-FFF2-40B4-BE49-F238E27FC236}">
                      <a16:creationId xmlns:a16="http://schemas.microsoft.com/office/drawing/2014/main" id="{02131712-243C-BD73-3B60-45C35E1DB189}"/>
                    </a:ext>
                  </a:extLst>
                </p:cNvPr>
                <p:cNvPicPr/>
                <p:nvPr/>
              </p:nvPicPr>
              <p:blipFill>
                <a:blip r:embed="rId139"/>
                <a:stretch>
                  <a:fillRect/>
                </a:stretch>
              </p:blipFill>
              <p:spPr>
                <a:xfrm>
                  <a:off x="7431720" y="5979460"/>
                  <a:ext cx="17841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3" name="Ink 92">
                  <a:extLst>
                    <a:ext uri="{FF2B5EF4-FFF2-40B4-BE49-F238E27FC236}">
                      <a16:creationId xmlns:a16="http://schemas.microsoft.com/office/drawing/2014/main" id="{38F1375D-DA6E-219B-7F66-65C41BC8B36A}"/>
                    </a:ext>
                  </a:extLst>
                </p14:cNvPr>
                <p14:cNvContentPartPr/>
                <p14:nvPr/>
              </p14:nvContentPartPr>
              <p14:xfrm>
                <a:off x="7277280" y="6030940"/>
                <a:ext cx="360" cy="360"/>
              </p14:xfrm>
            </p:contentPart>
          </mc:Choice>
          <mc:Fallback>
            <p:pic>
              <p:nvPicPr>
                <p:cNvPr id="93" name="Ink 92">
                  <a:extLst>
                    <a:ext uri="{FF2B5EF4-FFF2-40B4-BE49-F238E27FC236}">
                      <a16:creationId xmlns:a16="http://schemas.microsoft.com/office/drawing/2014/main" id="{38F1375D-DA6E-219B-7F66-65C41BC8B36A}"/>
                    </a:ext>
                  </a:extLst>
                </p:cNvPr>
                <p:cNvPicPr/>
                <p:nvPr/>
              </p:nvPicPr>
              <p:blipFill>
                <a:blip r:embed="rId5"/>
                <a:stretch>
                  <a:fillRect/>
                </a:stretch>
              </p:blipFill>
              <p:spPr>
                <a:xfrm>
                  <a:off x="7259640" y="601294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4" name="Ink 93">
                  <a:extLst>
                    <a:ext uri="{FF2B5EF4-FFF2-40B4-BE49-F238E27FC236}">
                      <a16:creationId xmlns:a16="http://schemas.microsoft.com/office/drawing/2014/main" id="{A36E26E7-6530-5FAF-E0AB-AFDFC24E3A57}"/>
                    </a:ext>
                  </a:extLst>
                </p14:cNvPr>
                <p14:cNvContentPartPr/>
                <p14:nvPr/>
              </p14:nvContentPartPr>
              <p14:xfrm>
                <a:off x="6079560" y="6035260"/>
                <a:ext cx="1254240" cy="50400"/>
              </p14:xfrm>
            </p:contentPart>
          </mc:Choice>
          <mc:Fallback>
            <p:pic>
              <p:nvPicPr>
                <p:cNvPr id="94" name="Ink 93">
                  <a:extLst>
                    <a:ext uri="{FF2B5EF4-FFF2-40B4-BE49-F238E27FC236}">
                      <a16:creationId xmlns:a16="http://schemas.microsoft.com/office/drawing/2014/main" id="{A36E26E7-6530-5FAF-E0AB-AFDFC24E3A57}"/>
                    </a:ext>
                  </a:extLst>
                </p:cNvPr>
                <p:cNvPicPr/>
                <p:nvPr/>
              </p:nvPicPr>
              <p:blipFill>
                <a:blip r:embed="rId142"/>
                <a:stretch>
                  <a:fillRect/>
                </a:stretch>
              </p:blipFill>
              <p:spPr>
                <a:xfrm>
                  <a:off x="6061560" y="6017620"/>
                  <a:ext cx="12898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5" name="Ink 94">
                  <a:extLst>
                    <a:ext uri="{FF2B5EF4-FFF2-40B4-BE49-F238E27FC236}">
                      <a16:creationId xmlns:a16="http://schemas.microsoft.com/office/drawing/2014/main" id="{9BE4A191-B34B-1586-BE13-7C505FAE1B90}"/>
                    </a:ext>
                  </a:extLst>
                </p14:cNvPr>
                <p14:cNvContentPartPr/>
                <p14:nvPr/>
              </p14:nvContentPartPr>
              <p14:xfrm>
                <a:off x="4814880" y="6012580"/>
                <a:ext cx="1019880" cy="83160"/>
              </p14:xfrm>
            </p:contentPart>
          </mc:Choice>
          <mc:Fallback>
            <p:pic>
              <p:nvPicPr>
                <p:cNvPr id="95" name="Ink 94">
                  <a:extLst>
                    <a:ext uri="{FF2B5EF4-FFF2-40B4-BE49-F238E27FC236}">
                      <a16:creationId xmlns:a16="http://schemas.microsoft.com/office/drawing/2014/main" id="{9BE4A191-B34B-1586-BE13-7C505FAE1B90}"/>
                    </a:ext>
                  </a:extLst>
                </p:cNvPr>
                <p:cNvPicPr/>
                <p:nvPr/>
              </p:nvPicPr>
              <p:blipFill>
                <a:blip r:embed="rId144"/>
                <a:stretch>
                  <a:fillRect/>
                </a:stretch>
              </p:blipFill>
              <p:spPr>
                <a:xfrm>
                  <a:off x="4796880" y="5994940"/>
                  <a:ext cx="10555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7" name="Ink 96">
                  <a:extLst>
                    <a:ext uri="{FF2B5EF4-FFF2-40B4-BE49-F238E27FC236}">
                      <a16:creationId xmlns:a16="http://schemas.microsoft.com/office/drawing/2014/main" id="{5A858CF2-62D5-6BA1-17F4-17607BC41C7C}"/>
                    </a:ext>
                  </a:extLst>
                </p14:cNvPr>
                <p14:cNvContentPartPr/>
                <p14:nvPr/>
              </p14:nvContentPartPr>
              <p14:xfrm>
                <a:off x="4525080" y="6043540"/>
                <a:ext cx="6480" cy="2880"/>
              </p14:xfrm>
            </p:contentPart>
          </mc:Choice>
          <mc:Fallback>
            <p:pic>
              <p:nvPicPr>
                <p:cNvPr id="97" name="Ink 96">
                  <a:extLst>
                    <a:ext uri="{FF2B5EF4-FFF2-40B4-BE49-F238E27FC236}">
                      <a16:creationId xmlns:a16="http://schemas.microsoft.com/office/drawing/2014/main" id="{5A858CF2-62D5-6BA1-17F4-17607BC41C7C}"/>
                    </a:ext>
                  </a:extLst>
                </p:cNvPr>
                <p:cNvPicPr/>
                <p:nvPr/>
              </p:nvPicPr>
              <p:blipFill>
                <a:blip r:embed="rId146"/>
                <a:stretch>
                  <a:fillRect/>
                </a:stretch>
              </p:blipFill>
              <p:spPr>
                <a:xfrm>
                  <a:off x="4507080" y="6025540"/>
                  <a:ext cx="421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8" name="Ink 97">
                  <a:extLst>
                    <a:ext uri="{FF2B5EF4-FFF2-40B4-BE49-F238E27FC236}">
                      <a16:creationId xmlns:a16="http://schemas.microsoft.com/office/drawing/2014/main" id="{383A729B-1F4D-B7B3-97BE-66B7720B3735}"/>
                    </a:ext>
                  </a:extLst>
                </p14:cNvPr>
                <p14:cNvContentPartPr/>
                <p14:nvPr/>
              </p14:nvContentPartPr>
              <p14:xfrm>
                <a:off x="3111360" y="5982700"/>
                <a:ext cx="1405080" cy="59760"/>
              </p14:xfrm>
            </p:contentPart>
          </mc:Choice>
          <mc:Fallback>
            <p:pic>
              <p:nvPicPr>
                <p:cNvPr id="98" name="Ink 97">
                  <a:extLst>
                    <a:ext uri="{FF2B5EF4-FFF2-40B4-BE49-F238E27FC236}">
                      <a16:creationId xmlns:a16="http://schemas.microsoft.com/office/drawing/2014/main" id="{383A729B-1F4D-B7B3-97BE-66B7720B3735}"/>
                    </a:ext>
                  </a:extLst>
                </p:cNvPr>
                <p:cNvPicPr/>
                <p:nvPr/>
              </p:nvPicPr>
              <p:blipFill>
                <a:blip r:embed="rId148"/>
                <a:stretch>
                  <a:fillRect/>
                </a:stretch>
              </p:blipFill>
              <p:spPr>
                <a:xfrm>
                  <a:off x="3093720" y="5965060"/>
                  <a:ext cx="14407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0" name="Ink 99">
                  <a:extLst>
                    <a:ext uri="{FF2B5EF4-FFF2-40B4-BE49-F238E27FC236}">
                      <a16:creationId xmlns:a16="http://schemas.microsoft.com/office/drawing/2014/main" id="{17483763-B9FD-D91E-0753-69AFB1A2581F}"/>
                    </a:ext>
                  </a:extLst>
                </p14:cNvPr>
                <p14:cNvContentPartPr/>
                <p14:nvPr/>
              </p14:nvContentPartPr>
              <p14:xfrm>
                <a:off x="2829120" y="6040660"/>
                <a:ext cx="360" cy="360"/>
              </p14:xfrm>
            </p:contentPart>
          </mc:Choice>
          <mc:Fallback>
            <p:pic>
              <p:nvPicPr>
                <p:cNvPr id="100" name="Ink 99">
                  <a:extLst>
                    <a:ext uri="{FF2B5EF4-FFF2-40B4-BE49-F238E27FC236}">
                      <a16:creationId xmlns:a16="http://schemas.microsoft.com/office/drawing/2014/main" id="{17483763-B9FD-D91E-0753-69AFB1A2581F}"/>
                    </a:ext>
                  </a:extLst>
                </p:cNvPr>
                <p:cNvPicPr/>
                <p:nvPr/>
              </p:nvPicPr>
              <p:blipFill>
                <a:blip r:embed="rId5"/>
                <a:stretch>
                  <a:fillRect/>
                </a:stretch>
              </p:blipFill>
              <p:spPr>
                <a:xfrm>
                  <a:off x="2811120" y="602302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1" name="Ink 100">
                  <a:extLst>
                    <a:ext uri="{FF2B5EF4-FFF2-40B4-BE49-F238E27FC236}">
                      <a16:creationId xmlns:a16="http://schemas.microsoft.com/office/drawing/2014/main" id="{BD9B7468-330E-558D-B749-43BD1C320CFD}"/>
                    </a:ext>
                  </a:extLst>
                </p14:cNvPr>
                <p14:cNvContentPartPr/>
                <p14:nvPr/>
              </p14:nvContentPartPr>
              <p14:xfrm>
                <a:off x="2164560" y="5969380"/>
                <a:ext cx="660600" cy="51120"/>
              </p14:xfrm>
            </p:contentPart>
          </mc:Choice>
          <mc:Fallback>
            <p:pic>
              <p:nvPicPr>
                <p:cNvPr id="101" name="Ink 100">
                  <a:extLst>
                    <a:ext uri="{FF2B5EF4-FFF2-40B4-BE49-F238E27FC236}">
                      <a16:creationId xmlns:a16="http://schemas.microsoft.com/office/drawing/2014/main" id="{BD9B7468-330E-558D-B749-43BD1C320CFD}"/>
                    </a:ext>
                  </a:extLst>
                </p:cNvPr>
                <p:cNvPicPr/>
                <p:nvPr/>
              </p:nvPicPr>
              <p:blipFill>
                <a:blip r:embed="rId151"/>
                <a:stretch>
                  <a:fillRect/>
                </a:stretch>
              </p:blipFill>
              <p:spPr>
                <a:xfrm>
                  <a:off x="2146920" y="5951740"/>
                  <a:ext cx="6962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3" name="Ink 102">
                  <a:extLst>
                    <a:ext uri="{FF2B5EF4-FFF2-40B4-BE49-F238E27FC236}">
                      <a16:creationId xmlns:a16="http://schemas.microsoft.com/office/drawing/2014/main" id="{FA94030F-1521-6472-75FD-E780CAA81B19}"/>
                    </a:ext>
                  </a:extLst>
                </p14:cNvPr>
                <p14:cNvContentPartPr/>
                <p14:nvPr/>
              </p14:nvContentPartPr>
              <p14:xfrm>
                <a:off x="996000" y="5958580"/>
                <a:ext cx="988560" cy="35640"/>
              </p14:xfrm>
            </p:contentPart>
          </mc:Choice>
          <mc:Fallback>
            <p:pic>
              <p:nvPicPr>
                <p:cNvPr id="103" name="Ink 102">
                  <a:extLst>
                    <a:ext uri="{FF2B5EF4-FFF2-40B4-BE49-F238E27FC236}">
                      <a16:creationId xmlns:a16="http://schemas.microsoft.com/office/drawing/2014/main" id="{FA94030F-1521-6472-75FD-E780CAA81B19}"/>
                    </a:ext>
                  </a:extLst>
                </p:cNvPr>
                <p:cNvPicPr/>
                <p:nvPr/>
              </p:nvPicPr>
              <p:blipFill>
                <a:blip r:embed="rId153"/>
                <a:stretch>
                  <a:fillRect/>
                </a:stretch>
              </p:blipFill>
              <p:spPr>
                <a:xfrm>
                  <a:off x="978360" y="5940940"/>
                  <a:ext cx="1024200" cy="71280"/>
                </a:xfrm>
                <a:prstGeom prst="rect">
                  <a:avLst/>
                </a:prstGeom>
              </p:spPr>
            </p:pic>
          </mc:Fallback>
        </mc:AlternateContent>
      </p:grpSp>
    </p:spTree>
    <p:extLst>
      <p:ext uri="{BB962C8B-B14F-4D97-AF65-F5344CB8AC3E}">
        <p14:creationId xmlns:p14="http://schemas.microsoft.com/office/powerpoint/2010/main" val="3889726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19522</TotalTime>
  <Words>5121</Words>
  <Application>Microsoft Office PowerPoint</Application>
  <PresentationFormat>Widescreen</PresentationFormat>
  <Paragraphs>126</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Black</vt:lpstr>
      <vt:lpstr>Calibri</vt:lpstr>
      <vt:lpstr>Calibri Light</vt:lpstr>
      <vt:lpstr>Futura Condensed Extra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121</cp:revision>
  <dcterms:created xsi:type="dcterms:W3CDTF">2021-02-18T19:11:41Z</dcterms:created>
  <dcterms:modified xsi:type="dcterms:W3CDTF">2023-12-21T03:49:51Z</dcterms:modified>
</cp:coreProperties>
</file>