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5.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8.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9.xml" ContentType="application/vnd.openxmlformats-officedocument.presentationml.notesSlide+xml"/>
  <Override PartName="/ppt/ink/ink307.xml" ContentType="application/inkml+xml"/>
  <Override PartName="/ppt/ink/ink30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12.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notesSlides/notesSlide13.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notesSlides/notesSlide14.xml" ContentType="application/vnd.openxmlformats-officedocument.presentationml.notesSlide+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notesSlides/notesSlide15.xml" ContentType="application/vnd.openxmlformats-officedocument.presentationml.notesSlide+xml"/>
  <Override PartName="/ppt/ink/ink357.xml" ContentType="application/inkml+xml"/>
  <Override PartName="/ppt/ink/ink358.xml" ContentType="application/inkml+xml"/>
  <Override PartName="/ppt/notesSlides/notesSlide16.xml" ContentType="application/vnd.openxmlformats-officedocument.presentationml.notesSlide+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notesSlides/notesSlide17.xml" ContentType="application/vnd.openxmlformats-officedocument.presentationml.notesSlide+xml"/>
  <Override PartName="/ppt/ink/ink374.xml" ContentType="application/inkml+xml"/>
  <Override PartName="/ppt/ink/ink375.xml" ContentType="application/inkml+xml"/>
  <Override PartName="/ppt/ink/ink376.xml" ContentType="application/inkml+xml"/>
  <Override PartName="/ppt/notesSlides/notesSlide18.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notesSlides/notesSlide19.xml" ContentType="application/vnd.openxmlformats-officedocument.presentationml.notesSlide+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65" r:id="rId3"/>
    <p:sldId id="268" r:id="rId4"/>
    <p:sldId id="282" r:id="rId5"/>
    <p:sldId id="283" r:id="rId6"/>
    <p:sldId id="272" r:id="rId7"/>
    <p:sldId id="270" r:id="rId8"/>
    <p:sldId id="284" r:id="rId9"/>
    <p:sldId id="285" r:id="rId10"/>
    <p:sldId id="271" r:id="rId11"/>
    <p:sldId id="286" r:id="rId12"/>
    <p:sldId id="292" r:id="rId13"/>
    <p:sldId id="287" r:id="rId14"/>
    <p:sldId id="288" r:id="rId15"/>
    <p:sldId id="289" r:id="rId16"/>
    <p:sldId id="293" r:id="rId17"/>
    <p:sldId id="290" r:id="rId18"/>
    <p:sldId id="294"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541AC-B78B-4A71-AAF1-F8D7C71C1535}" v="3" dt="2023-12-15T02:20:42.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69" y="10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58541AC-B78B-4A71-AAF1-F8D7C71C1535}"/>
    <pc:docChg chg="modSld">
      <pc:chgData name="Duane Miller" userId="086b8d4e5ca37aec" providerId="LiveId" clId="{058541AC-B78B-4A71-AAF1-F8D7C71C1535}" dt="2023-12-15T02:24:42.003" v="603" actId="6549"/>
      <pc:docMkLst>
        <pc:docMk/>
      </pc:docMkLst>
      <pc:sldChg chg="modSp mod setBg">
        <pc:chgData name="Duane Miller" userId="086b8d4e5ca37aec" providerId="LiveId" clId="{058541AC-B78B-4A71-AAF1-F8D7C71C1535}" dt="2023-12-15T02:20:59.438" v="24" actId="207"/>
        <pc:sldMkLst>
          <pc:docMk/>
          <pc:sldMk cId="2832398454" sldId="265"/>
        </pc:sldMkLst>
        <pc:spChg chg="mod">
          <ac:chgData name="Duane Miller" userId="086b8d4e5ca37aec" providerId="LiveId" clId="{058541AC-B78B-4A71-AAF1-F8D7C71C1535}" dt="2023-12-15T02:20:59.438" v="24" actId="207"/>
          <ac:spMkLst>
            <pc:docMk/>
            <pc:sldMk cId="2832398454" sldId="265"/>
            <ac:spMk id="4" creationId="{C69D15CC-F0E8-9C03-93EB-DEE5EB77A94D}"/>
          </ac:spMkLst>
        </pc:spChg>
      </pc:sldChg>
      <pc:sldChg chg="modSp mod setBg">
        <pc:chgData name="Duane Miller" userId="086b8d4e5ca37aec" providerId="LiveId" clId="{058541AC-B78B-4A71-AAF1-F8D7C71C1535}" dt="2023-12-15T02:21:05.874" v="51" actId="207"/>
        <pc:sldMkLst>
          <pc:docMk/>
          <pc:sldMk cId="2153912712" sldId="268"/>
        </pc:sldMkLst>
        <pc:spChg chg="mod">
          <ac:chgData name="Duane Miller" userId="086b8d4e5ca37aec" providerId="LiveId" clId="{058541AC-B78B-4A71-AAF1-F8D7C71C1535}" dt="2023-12-15T02:21:05.874" v="51" actId="207"/>
          <ac:spMkLst>
            <pc:docMk/>
            <pc:sldMk cId="2153912712" sldId="268"/>
            <ac:spMk id="7" creationId="{4426F626-7A1A-43A8-B380-D11D76D34155}"/>
          </ac:spMkLst>
        </pc:spChg>
      </pc:sldChg>
      <pc:sldChg chg="modSp mod setBg modNotesTx">
        <pc:chgData name="Duane Miller" userId="086b8d4e5ca37aec" providerId="LiveId" clId="{058541AC-B78B-4A71-AAF1-F8D7C71C1535}" dt="2023-12-15T02:24:42.003" v="603" actId="6549"/>
        <pc:sldMkLst>
          <pc:docMk/>
          <pc:sldMk cId="906262494" sldId="270"/>
        </pc:sldMkLst>
        <pc:spChg chg="mod">
          <ac:chgData name="Duane Miller" userId="086b8d4e5ca37aec" providerId="LiveId" clId="{058541AC-B78B-4A71-AAF1-F8D7C71C1535}" dt="2023-12-15T02:21:57.546" v="206" actId="207"/>
          <ac:spMkLst>
            <pc:docMk/>
            <pc:sldMk cId="906262494" sldId="270"/>
            <ac:spMk id="6" creationId="{B2FD387F-92CC-4779-81C3-06BBC90B104F}"/>
          </ac:spMkLst>
        </pc:spChg>
      </pc:sldChg>
      <pc:sldChg chg="modSp mod setBg">
        <pc:chgData name="Duane Miller" userId="086b8d4e5ca37aec" providerId="LiveId" clId="{058541AC-B78B-4A71-AAF1-F8D7C71C1535}" dt="2023-12-15T02:22:34.484" v="296" actId="207"/>
        <pc:sldMkLst>
          <pc:docMk/>
          <pc:sldMk cId="1512310284" sldId="271"/>
        </pc:sldMkLst>
        <pc:spChg chg="mod">
          <ac:chgData name="Duane Miller" userId="086b8d4e5ca37aec" providerId="LiveId" clId="{058541AC-B78B-4A71-AAF1-F8D7C71C1535}" dt="2023-12-15T02:22:34.484" v="296" actId="207"/>
          <ac:spMkLst>
            <pc:docMk/>
            <pc:sldMk cId="1512310284" sldId="271"/>
            <ac:spMk id="7" creationId="{4426F626-7A1A-43A8-B380-D11D76D34155}"/>
          </ac:spMkLst>
        </pc:spChg>
      </pc:sldChg>
      <pc:sldChg chg="modSp mod setBg">
        <pc:chgData name="Duane Miller" userId="086b8d4e5ca37aec" providerId="LiveId" clId="{058541AC-B78B-4A71-AAF1-F8D7C71C1535}" dt="2023-12-15T02:21:47.055" v="184" actId="207"/>
        <pc:sldMkLst>
          <pc:docMk/>
          <pc:sldMk cId="2799131102" sldId="272"/>
        </pc:sldMkLst>
        <pc:spChg chg="mod">
          <ac:chgData name="Duane Miller" userId="086b8d4e5ca37aec" providerId="LiveId" clId="{058541AC-B78B-4A71-AAF1-F8D7C71C1535}" dt="2023-12-15T02:21:47.055" v="184" actId="207"/>
          <ac:spMkLst>
            <pc:docMk/>
            <pc:sldMk cId="2799131102" sldId="272"/>
            <ac:spMk id="7" creationId="{4426F626-7A1A-43A8-B380-D11D76D34155}"/>
          </ac:spMkLst>
        </pc:spChg>
      </pc:sldChg>
      <pc:sldChg chg="modSp mod setBg">
        <pc:chgData name="Duane Miller" userId="086b8d4e5ca37aec" providerId="LiveId" clId="{058541AC-B78B-4A71-AAF1-F8D7C71C1535}" dt="2023-12-15T02:21:14.154" v="77" actId="207"/>
        <pc:sldMkLst>
          <pc:docMk/>
          <pc:sldMk cId="2918546492" sldId="282"/>
        </pc:sldMkLst>
        <pc:spChg chg="mod">
          <ac:chgData name="Duane Miller" userId="086b8d4e5ca37aec" providerId="LiveId" clId="{058541AC-B78B-4A71-AAF1-F8D7C71C1535}" dt="2023-12-15T02:21:14.154" v="77" actId="207"/>
          <ac:spMkLst>
            <pc:docMk/>
            <pc:sldMk cId="2918546492" sldId="282"/>
            <ac:spMk id="6" creationId="{B2FD387F-92CC-4779-81C3-06BBC90B104F}"/>
          </ac:spMkLst>
        </pc:spChg>
      </pc:sldChg>
      <pc:sldChg chg="modSp mod setBg">
        <pc:chgData name="Duane Miller" userId="086b8d4e5ca37aec" providerId="LiveId" clId="{058541AC-B78B-4A71-AAF1-F8D7C71C1535}" dt="2023-12-15T02:21:36.199" v="159" actId="207"/>
        <pc:sldMkLst>
          <pc:docMk/>
          <pc:sldMk cId="2230727079" sldId="283"/>
        </pc:sldMkLst>
        <pc:spChg chg="mod">
          <ac:chgData name="Duane Miller" userId="086b8d4e5ca37aec" providerId="LiveId" clId="{058541AC-B78B-4A71-AAF1-F8D7C71C1535}" dt="2023-12-15T02:21:36.199" v="159" actId="207"/>
          <ac:spMkLst>
            <pc:docMk/>
            <pc:sldMk cId="2230727079" sldId="283"/>
            <ac:spMk id="6" creationId="{B2FD387F-92CC-4779-81C3-06BBC90B104F}"/>
          </ac:spMkLst>
        </pc:spChg>
      </pc:sldChg>
      <pc:sldChg chg="modSp mod setBg">
        <pc:chgData name="Duane Miller" userId="086b8d4e5ca37aec" providerId="LiveId" clId="{058541AC-B78B-4A71-AAF1-F8D7C71C1535}" dt="2023-12-15T02:22:11.614" v="240" actId="207"/>
        <pc:sldMkLst>
          <pc:docMk/>
          <pc:sldMk cId="1842098600" sldId="284"/>
        </pc:sldMkLst>
        <pc:spChg chg="mod">
          <ac:chgData name="Duane Miller" userId="086b8d4e5ca37aec" providerId="LiveId" clId="{058541AC-B78B-4A71-AAF1-F8D7C71C1535}" dt="2023-12-15T02:22:11.614" v="240" actId="207"/>
          <ac:spMkLst>
            <pc:docMk/>
            <pc:sldMk cId="1842098600" sldId="284"/>
            <ac:spMk id="6" creationId="{B2FD387F-92CC-4779-81C3-06BBC90B104F}"/>
          </ac:spMkLst>
        </pc:spChg>
      </pc:sldChg>
      <pc:sldChg chg="modSp mod setBg">
        <pc:chgData name="Duane Miller" userId="086b8d4e5ca37aec" providerId="LiveId" clId="{058541AC-B78B-4A71-AAF1-F8D7C71C1535}" dt="2023-12-15T02:22:21.129" v="269" actId="207"/>
        <pc:sldMkLst>
          <pc:docMk/>
          <pc:sldMk cId="48330861" sldId="285"/>
        </pc:sldMkLst>
        <pc:spChg chg="mod">
          <ac:chgData name="Duane Miller" userId="086b8d4e5ca37aec" providerId="LiveId" clId="{058541AC-B78B-4A71-AAF1-F8D7C71C1535}" dt="2023-12-15T02:22:21.129" v="269" actId="207"/>
          <ac:spMkLst>
            <pc:docMk/>
            <pc:sldMk cId="48330861" sldId="285"/>
            <ac:spMk id="6" creationId="{B2FD387F-92CC-4779-81C3-06BBC90B104F}"/>
          </ac:spMkLst>
        </pc:spChg>
      </pc:sldChg>
      <pc:sldChg chg="modSp mod setBg">
        <pc:chgData name="Duane Miller" userId="086b8d4e5ca37aec" providerId="LiveId" clId="{058541AC-B78B-4A71-AAF1-F8D7C71C1535}" dt="2023-12-15T02:22:47.977" v="326" actId="207"/>
        <pc:sldMkLst>
          <pc:docMk/>
          <pc:sldMk cId="3018804969" sldId="286"/>
        </pc:sldMkLst>
        <pc:spChg chg="mod">
          <ac:chgData name="Duane Miller" userId="086b8d4e5ca37aec" providerId="LiveId" clId="{058541AC-B78B-4A71-AAF1-F8D7C71C1535}" dt="2023-12-15T02:22:47.977" v="326" actId="207"/>
          <ac:spMkLst>
            <pc:docMk/>
            <pc:sldMk cId="3018804969" sldId="286"/>
            <ac:spMk id="6" creationId="{B2FD387F-92CC-4779-81C3-06BBC90B104F}"/>
          </ac:spMkLst>
        </pc:spChg>
      </pc:sldChg>
      <pc:sldChg chg="modSp mod setBg">
        <pc:chgData name="Duane Miller" userId="086b8d4e5ca37aec" providerId="LiveId" clId="{058541AC-B78B-4A71-AAF1-F8D7C71C1535}" dt="2023-12-15T02:23:13.145" v="389" actId="207"/>
        <pc:sldMkLst>
          <pc:docMk/>
          <pc:sldMk cId="749312763" sldId="287"/>
        </pc:sldMkLst>
        <pc:spChg chg="mod">
          <ac:chgData name="Duane Miller" userId="086b8d4e5ca37aec" providerId="LiveId" clId="{058541AC-B78B-4A71-AAF1-F8D7C71C1535}" dt="2023-12-15T02:23:13.145" v="389" actId="207"/>
          <ac:spMkLst>
            <pc:docMk/>
            <pc:sldMk cId="749312763" sldId="287"/>
            <ac:spMk id="6" creationId="{B2FD387F-92CC-4779-81C3-06BBC90B104F}"/>
          </ac:spMkLst>
        </pc:spChg>
      </pc:sldChg>
      <pc:sldChg chg="modSp mod setBg">
        <pc:chgData name="Duane Miller" userId="086b8d4e5ca37aec" providerId="LiveId" clId="{058541AC-B78B-4A71-AAF1-F8D7C71C1535}" dt="2023-12-15T02:23:33.031" v="443" actId="207"/>
        <pc:sldMkLst>
          <pc:docMk/>
          <pc:sldMk cId="4271312047" sldId="288"/>
        </pc:sldMkLst>
        <pc:spChg chg="mod">
          <ac:chgData name="Duane Miller" userId="086b8d4e5ca37aec" providerId="LiveId" clId="{058541AC-B78B-4A71-AAF1-F8D7C71C1535}" dt="2023-12-15T02:23:33.031" v="443" actId="207"/>
          <ac:spMkLst>
            <pc:docMk/>
            <pc:sldMk cId="4271312047" sldId="288"/>
            <ac:spMk id="6" creationId="{B2FD387F-92CC-4779-81C3-06BBC90B104F}"/>
          </ac:spMkLst>
        </pc:spChg>
      </pc:sldChg>
      <pc:sldChg chg="modSp mod setBg">
        <pc:chgData name="Duane Miller" userId="086b8d4e5ca37aec" providerId="LiveId" clId="{058541AC-B78B-4A71-AAF1-F8D7C71C1535}" dt="2023-12-15T02:23:46.163" v="468" actId="207"/>
        <pc:sldMkLst>
          <pc:docMk/>
          <pc:sldMk cId="8657992" sldId="289"/>
        </pc:sldMkLst>
        <pc:spChg chg="mod">
          <ac:chgData name="Duane Miller" userId="086b8d4e5ca37aec" providerId="LiveId" clId="{058541AC-B78B-4A71-AAF1-F8D7C71C1535}" dt="2023-12-15T02:23:46.163" v="468" actId="207"/>
          <ac:spMkLst>
            <pc:docMk/>
            <pc:sldMk cId="8657992" sldId="289"/>
            <ac:spMk id="6" creationId="{B2FD387F-92CC-4779-81C3-06BBC90B104F}"/>
          </ac:spMkLst>
        </pc:spChg>
      </pc:sldChg>
      <pc:sldChg chg="modSp mod setBg">
        <pc:chgData name="Duane Miller" userId="086b8d4e5ca37aec" providerId="LiveId" clId="{058541AC-B78B-4A71-AAF1-F8D7C71C1535}" dt="2023-12-15T02:24:08.998" v="529" actId="207"/>
        <pc:sldMkLst>
          <pc:docMk/>
          <pc:sldMk cId="3107848597" sldId="290"/>
        </pc:sldMkLst>
        <pc:spChg chg="mod">
          <ac:chgData name="Duane Miller" userId="086b8d4e5ca37aec" providerId="LiveId" clId="{058541AC-B78B-4A71-AAF1-F8D7C71C1535}" dt="2023-12-15T02:24:08.998" v="529" actId="207"/>
          <ac:spMkLst>
            <pc:docMk/>
            <pc:sldMk cId="3107848597" sldId="290"/>
            <ac:spMk id="6" creationId="{B2FD387F-92CC-4779-81C3-06BBC90B104F}"/>
          </ac:spMkLst>
        </pc:spChg>
      </pc:sldChg>
      <pc:sldChg chg="modSp mod setBg">
        <pc:chgData name="Duane Miller" userId="086b8d4e5ca37aec" providerId="LiveId" clId="{058541AC-B78B-4A71-AAF1-F8D7C71C1535}" dt="2023-12-15T02:24:33.973" v="602" actId="207"/>
        <pc:sldMkLst>
          <pc:docMk/>
          <pc:sldMk cId="1552706816" sldId="291"/>
        </pc:sldMkLst>
        <pc:spChg chg="mod">
          <ac:chgData name="Duane Miller" userId="086b8d4e5ca37aec" providerId="LiveId" clId="{058541AC-B78B-4A71-AAF1-F8D7C71C1535}" dt="2023-12-15T02:24:33.973" v="602" actId="207"/>
          <ac:spMkLst>
            <pc:docMk/>
            <pc:sldMk cId="1552706816" sldId="291"/>
            <ac:spMk id="6" creationId="{B2FD387F-92CC-4779-81C3-06BBC90B104F}"/>
          </ac:spMkLst>
        </pc:spChg>
      </pc:sldChg>
      <pc:sldChg chg="modSp mod setBg">
        <pc:chgData name="Duane Miller" userId="086b8d4e5ca37aec" providerId="LiveId" clId="{058541AC-B78B-4A71-AAF1-F8D7C71C1535}" dt="2023-12-15T02:22:59.167" v="348" actId="207"/>
        <pc:sldMkLst>
          <pc:docMk/>
          <pc:sldMk cId="1592986378" sldId="292"/>
        </pc:sldMkLst>
        <pc:spChg chg="mod">
          <ac:chgData name="Duane Miller" userId="086b8d4e5ca37aec" providerId="LiveId" clId="{058541AC-B78B-4A71-AAF1-F8D7C71C1535}" dt="2023-12-15T02:22:59.167" v="348" actId="207"/>
          <ac:spMkLst>
            <pc:docMk/>
            <pc:sldMk cId="1592986378" sldId="292"/>
            <ac:spMk id="6" creationId="{B2FD387F-92CC-4779-81C3-06BBC90B104F}"/>
          </ac:spMkLst>
        </pc:spChg>
      </pc:sldChg>
      <pc:sldChg chg="modSp mod setBg">
        <pc:chgData name="Duane Miller" userId="086b8d4e5ca37aec" providerId="LiveId" clId="{058541AC-B78B-4A71-AAF1-F8D7C71C1535}" dt="2023-12-15T02:23:54.452" v="488" actId="207"/>
        <pc:sldMkLst>
          <pc:docMk/>
          <pc:sldMk cId="1185730985" sldId="293"/>
        </pc:sldMkLst>
        <pc:spChg chg="mod">
          <ac:chgData name="Duane Miller" userId="086b8d4e5ca37aec" providerId="LiveId" clId="{058541AC-B78B-4A71-AAF1-F8D7C71C1535}" dt="2023-12-15T02:23:54.452" v="488" actId="207"/>
          <ac:spMkLst>
            <pc:docMk/>
            <pc:sldMk cId="1185730985" sldId="293"/>
            <ac:spMk id="6" creationId="{B2FD387F-92CC-4779-81C3-06BBC90B104F}"/>
          </ac:spMkLst>
        </pc:spChg>
      </pc:sldChg>
      <pc:sldChg chg="modSp mod setBg">
        <pc:chgData name="Duane Miller" userId="086b8d4e5ca37aec" providerId="LiveId" clId="{058541AC-B78B-4A71-AAF1-F8D7C71C1535}" dt="2023-12-15T02:24:21.749" v="561" actId="207"/>
        <pc:sldMkLst>
          <pc:docMk/>
          <pc:sldMk cId="2982724931" sldId="294"/>
        </pc:sldMkLst>
        <pc:spChg chg="mod">
          <ac:chgData name="Duane Miller" userId="086b8d4e5ca37aec" providerId="LiveId" clId="{058541AC-B78B-4A71-AAF1-F8D7C71C1535}" dt="2023-12-15T02:24:21.749" v="561" actId="207"/>
          <ac:spMkLst>
            <pc:docMk/>
            <pc:sldMk cId="2982724931" sldId="294"/>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4T23:21:30.076"/>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15.331"/>
    </inkml:context>
    <inkml:brush xml:id="br0">
      <inkml:brushProperty name="width" value="0.1" units="cm"/>
      <inkml:brushProperty name="height" value="0.1" units="cm"/>
      <inkml:brushProperty name="color" value="#E71224"/>
    </inkml:brush>
  </inkml:definitions>
  <inkml:trace contextRef="#ctx0" brushRef="#br0">366 43 2471 0 0,'-72'-13'2240'0'0,"41"4"-1862"0"0,-1 2 0 0 0,0 2 0 0 0,-61-3 0 0 0,70 8-378 0 0,-45 5 0 0 0,53-1 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6.190"/>
    </inkml:context>
    <inkml:brush xml:id="br0">
      <inkml:brushProperty name="width" value="0.1" units="cm"/>
      <inkml:brushProperty name="height" value="0.1" units="cm"/>
      <inkml:brushProperty name="color" value="#E71224"/>
    </inkml:brush>
  </inkml:definitions>
  <inkml:trace contextRef="#ctx0" brushRef="#br0">2172 1 11087 0 0,'-87'20'1176'0'0,"62"-16"-1145"0"0,0 0-1 0 0,-1-2 1 0 0,1 0-1 0 0,-33-4 1 0 0,11 2-8 0 0,-137-12-23 0 0,82 3 0 0 0,75 7 0 0 0</inkml:trace>
  <inkml:trace contextRef="#ctx0" brushRef="#br0" timeOffset="1">1399 1 14455 0 0,'-67'0'1280'0'0,"58"0"-1024"0"0,5 0-256 0 0,-5 2 0 0 0,-12 0 0 0 0,-10 0 0 0 0,-12-1 0 0 0,-9 1 0 0 0,-4-2 0 0 0,1 0 0 0 0,3 0 0 0 0,6 2 0 0 0,5 4 0 0 0,4-4 0 0 0,5-1 96 0 0,2 1-32 0 0</inkml:trace>
  <inkml:trace contextRef="#ctx0" brushRef="#br0" timeOffset="2">714 34 15231 0 0,'-70'15'1631'0'0,"35"-7"-52"0"0,-192 31-709 0 0,176-34-1254 0 0,0-3 0 0 0,-78-6 0 0 0,94-1 460 0 0,-63-16-1 0 0,80 16 30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6.632"/>
    </inkml:context>
    <inkml:brush xml:id="br0">
      <inkml:brushProperty name="width" value="0.1" units="cm"/>
      <inkml:brushProperty name="height" value="0.1" units="cm"/>
      <inkml:brushProperty name="color" value="#E71224"/>
    </inkml:brush>
  </inkml:definitions>
  <inkml:trace contextRef="#ctx0" brushRef="#br0">618 194 15631 0 0,'-32'-11'1392'0'0,"-19"-10"-1112"0"0,43 18-280 0 0,6 3 480 0 0,-1-2 48 0 0,-7-2 8 0 0,-6-2 0 0 0,-14-3-432 0 0,-11-6-104 0 0,-9-3 0 0 0,-6-3 0 0 0,-1 3 0 0 0,-1-1 0 0 0,3 3 64 0 0,3 1-64 0 0,4 2 0 0 0,-1 11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3.615"/>
    </inkml:context>
    <inkml:brush xml:id="br0">
      <inkml:brushProperty name="width" value="0.1" units="cm"/>
      <inkml:brushProperty name="height" value="0.1" units="cm"/>
      <inkml:brushProperty name="color" value="#E71224"/>
    </inkml:brush>
  </inkml:definitions>
  <inkml:trace contextRef="#ctx0" brushRef="#br0">561 21 15719 0 0,'-12'0'1400'0'0,"7"0"-1120"0"0,5 2-280 0 0,-4-2 0 0 0,-7 0 184 0 0,-26 2-24 0 0,-22-2 0 0 0,-17-2 0 0 0,-6 2-16 0 0,4-4-8 0 0,15 1 0 0 0,9-3 0 0 0,12 1-40 0 0,4 1-16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4.284"/>
    </inkml:context>
    <inkml:brush xml:id="br0">
      <inkml:brushProperty name="width" value="0.1" units="cm"/>
      <inkml:brushProperty name="height" value="0.1" units="cm"/>
      <inkml:brushProperty name="color" value="#E71224"/>
    </inkml:brush>
  </inkml:definitions>
  <inkml:trace contextRef="#ctx0" brushRef="#br0">1 12 2303 0 0,'2'-4'200'0'0,"-2"1"-200"0"0,0 1 0 0 0,0 0 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4.874"/>
    </inkml:context>
    <inkml:brush xml:id="br0">
      <inkml:brushProperty name="width" value="0.1" units="cm"/>
      <inkml:brushProperty name="height" value="0.1" units="cm"/>
      <inkml:brushProperty name="color" value="#E71224"/>
    </inkml:brush>
  </inkml:definitions>
  <inkml:trace contextRef="#ctx0" brushRef="#br0">2003 106 9295 0 0,'-183'14'1594'0'0,"108"-6"-1308"0"0,-97 5-286 0 0,131-12 0 0 0,1-2 0 0 0,-51-8 0 0 0,63 4 0 0 0</inkml:trace>
  <inkml:trace contextRef="#ctx0" brushRef="#br0" timeOffset="1">1035 77 15463 0 0,'-223'-24'336'0'0,"199"22"72"0"0,23 4 8 0 0,-1-2 32 0 0,-6-2-360 0 0,-5 0-88 0 0</inkml:trace>
  <inkml:trace contextRef="#ctx0" brushRef="#br0" timeOffset="2">607 25 16271 0 0,'-256'-23'1440'0'0,"239"22"-1152"0"0,15 1-224 0 0,-2 0-64 0 0,-5 1 0 0 0,-13 1 0 0 0,-21 0 64 0 0,-27 2-64 0 0,-17 3 0 0 0,-10 3-120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6.697"/>
    </inkml:context>
    <inkml:brush xml:id="br0">
      <inkml:brushProperty name="width" value="0.1" units="cm"/>
      <inkml:brushProperty name="height" value="0.1" units="cm"/>
      <inkml:brushProperty name="color" value="#E71224"/>
    </inkml:brush>
  </inkml:definitions>
  <inkml:trace contextRef="#ctx0" brushRef="#br0">6 1 6071 0 0,'-2'0'544'0'0,"1"0"-440"0"0,-1 0-104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7.124"/>
    </inkml:context>
    <inkml:brush xml:id="br0">
      <inkml:brushProperty name="width" value="0.1" units="cm"/>
      <inkml:brushProperty name="height" value="0.1" units="cm"/>
      <inkml:brushProperty name="color" value="#E71224"/>
    </inkml:brush>
  </inkml:definitions>
  <inkml:trace contextRef="#ctx0" brushRef="#br0">2144 36 8983 0 0,'-17'-2'966'0'0,"14"2"-895"0"0,1 0 0 0 0,-1-1 0 0 0,1 1 1 0 0,-1 0-1 0 0,0 0 0 0 0,1 0 1 0 0,-1 0-1 0 0,1 1 0 0 0,-1-1 0 0 0,-2 2 1 0 0,-78 27 404 0 0,66-23-473 0 0,0 0 0 0 0,0-1 0 0 0,0-1 0 0 0,-1-1 0 0 0,-33 3 0 0 0,-90-7-7 0 0,131 1 4 0 0,-57-6 0 0 0,-20 0 0 0 0,71 6 0 0 0</inkml:trace>
  <inkml:trace contextRef="#ctx0" brushRef="#br0" timeOffset="1">1178 68 14767 0 0,'-302'-12'320'0'0,"270"11"72"0"0,30 1 16 0 0,0 1 8 0 0,-1-1-328 0 0,-5-1-88 0 0</inkml:trace>
  <inkml:trace contextRef="#ctx0" brushRef="#br0" timeOffset="2">657 45 15575 0 0,'-338'-14'344'0'0,"320"15"72"0"0,16-1 8 0 0,0 0 16 0 0,-4 0-352 0 0,-5-1-88 0 0,-9 1 0 0 0,-12-4 0 0 0,-8 0 0 0 0,-5 0 0 0 0,2 1 72 0 0,4-3-72 0 0,6 2 96 0 0,5-1-24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7.529"/>
    </inkml:context>
    <inkml:brush xml:id="br0">
      <inkml:brushProperty name="width" value="0.1" units="cm"/>
      <inkml:brushProperty name="height" value="0.1" units="cm"/>
      <inkml:brushProperty name="color" value="#E71224"/>
    </inkml:brush>
  </inkml:definitions>
  <inkml:trace contextRef="#ctx0" brushRef="#br0">604 41 16783 0 0,'-69'-22'1496'0'0,"63"20"-1136"0"0,4 2-360 0 0,-1-2 72 0 0,-7 0 8 0 0,-8 0 0 0 0,-14-1 0 0 0,-8-1-80 0 0,-12 0 0 0 0,-4 4 0 0 0,2 2 0 0 0,4 2 0 0 0,2 3-136 0 0,3 4 16 0 0,5 2-3216 0 0,-1 4-648 0 0,4 2-128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7.982"/>
    </inkml:context>
    <inkml:brush xml:id="br0">
      <inkml:brushProperty name="width" value="0.1" units="cm"/>
      <inkml:brushProperty name="height" value="0.1" units="cm"/>
      <inkml:brushProperty name="color" value="#E71224"/>
    </inkml:brush>
  </inkml:definitions>
  <inkml:trace contextRef="#ctx0" brushRef="#br0">0 8 919 0 0,'2'-2'80'0'0,"2"0"-80"0"0,0 0 0 0 0,1 0 2256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8.491"/>
    </inkml:context>
    <inkml:brush xml:id="br0">
      <inkml:brushProperty name="width" value="0.1" units="cm"/>
      <inkml:brushProperty name="height" value="0.1" units="cm"/>
      <inkml:brushProperty name="color" value="#E71224"/>
    </inkml:brush>
  </inkml:definitions>
  <inkml:trace contextRef="#ctx0" brushRef="#br0">1570 137 9815 0 0,'-26'0'639'0'0,"-51"2"1202"0"0,8 7-1841 0 0,21-3 0 0 0,-79 1 0 0 0,122-7 1 0 0,-102-7 209 0 0,93 5-102 0 0,1-1 0 0 0,0 0 0 0 0,-1-1 0 0 0,2 0 0 0 0,-26-12 0 0 0,-12-9 3608 0 0,39 19-3043 0 0</inkml:trace>
  <inkml:trace contextRef="#ctx0" brushRef="#br0" timeOffset="1">802 50 15951 0 0,'-32'0'1935'0'0,"-111"-16"-1581"0"0,12 0-203 0 0,52 8-44 0 0,-25-2-34 0 0,90 10-66 0 0,0 1 0 0 0,0 0 0 0 0,-1 0 0 0 0,1 2 0 0 0,-18 4 0 0 0,6 1-321 0 0,1 0 0 0 0,-1 2 1 0 0,-43 24-1 0 0,38-15-1269 0 0,-2-1-4161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15.756"/>
    </inkml:context>
    <inkml:brush xml:id="br0">
      <inkml:brushProperty name="width" value="0.1" units="cm"/>
      <inkml:brushProperty name="height" value="0.1" units="cm"/>
      <inkml:brushProperty name="color" value="#E71224"/>
    </inkml:brush>
  </inkml:definitions>
  <inkml:trace contextRef="#ctx0" brushRef="#br0">2083 56 8319 0 0,'-8'0'926'0'0,"-22"-3"-474"0"0,-36 1 1 0 0,10 1-286 0 0,-345-11 547 0 0,179 19-478 0 0,41 1-93 0 0,171-8-118 0 0,-358-12 1145 0 0,349 10-1160 0 0,1-1-10 0 0</inkml:trace>
  <inkml:trace contextRef="#ctx0" brushRef="#br0" timeOffset="1">566 23 11487 0 0,'0'0'1024'0'0,"-2"0"-824"0"0,1 0-200 0 0,-3 0 0 0 0,-5 0 0 0 0,-10 0 0 0 0,-12 0 0 0 0,-12-2 0 0 0,-11 2 0 0 0,-3-4 0 0 0,-1 3 0 0 0,6 1 0 0 0,4-4 0 0 0,3 2 0 0 0,5 0 0 0 0,2 0 0 0 0,5-1 0 0 0,2 1 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7.392"/>
    </inkml:context>
    <inkml:brush xml:id="br0">
      <inkml:brushProperty name="width" value="0.1" units="cm"/>
      <inkml:brushProperty name="height" value="0.1" units="cm"/>
      <inkml:brushProperty name="color" value="#E71224"/>
    </inkml:brush>
  </inkml:definitions>
  <inkml:trace contextRef="#ctx0" brushRef="#br0">32 12 1839 0 0,'2'-2'160'0'0,"-1"-3"-160"0"0,1 3 608 0 0,-4 2 96 0 0,2 2 8 0 0,-1-2 8 0 0,-3 0-440 0 0,0-2-88 0 0,0 4-24 0 0,-3-4 0 0 0,0 2-168 0 0,-1-2 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7.874"/>
    </inkml:context>
    <inkml:brush xml:id="br0">
      <inkml:brushProperty name="width" value="0.1" units="cm"/>
      <inkml:brushProperty name="height" value="0.1" units="cm"/>
      <inkml:brushProperty name="color" value="#E71224"/>
    </inkml:brush>
  </inkml:definitions>
  <inkml:trace contextRef="#ctx0" brushRef="#br0">2847 19 9471 0 0,'0'0'464'0'0,"-1"0"-208"0"0,1-2 8 0 0,-4 4-264 0 0,0-4 0 0 0,-5-2 0 0 0,-2-1 0 0 0,-2 1 184 0 0,-2 0-24 0 0</inkml:trace>
  <inkml:trace contextRef="#ctx0" brushRef="#br0" timeOffset="1">2682 6 10335 0 0,'-34'1'610'0'0,"26"0"-511"0"0,0-1 0 0 0,1 1-1 0 0,-1 0 1 0 0,-10 2 0 0 0,8-1-46 0 0,0-1 1 0 0,0 0-1 0 0,0-1 0 0 0,0 0 0 0 0,0-1 0 0 0,-12-1 0 0 0,-20-2 95 0 0,-283-2-148 0 0,262 4 0 0 0,44 0 0 0 0</inkml:trace>
  <inkml:trace contextRef="#ctx0" brushRef="#br0" timeOffset="2">1054 82 14855 0 0,'-8'2'1320'0'0,"5"-2"-1056"0"0,3-2-264 0 0,-2 2 0 0 0,-17 2 0 0 0,-20-2 0 0 0,-18 2 0 0 0,-19-2 0 0 0,-6-2 232 0 0,4 0-8 0 0</inkml:trace>
  <inkml:trace contextRef="#ctx0" brushRef="#br0" timeOffset="3">470 62 15863 0 0,'-143'-4'1408'0'0,"133"4"-1120"0"0,9 0-288 0 0,-1 0 0 0 0,-6 0 0 0 0,-12 2 0 0 0,-19 2 0 0 0,-24 3 0 0 0,-24 2 0 0 0,-10 0 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9.741"/>
    </inkml:context>
    <inkml:brush xml:id="br0">
      <inkml:brushProperty name="width" value="0.1" units="cm"/>
      <inkml:brushProperty name="height" value="0.1" units="cm"/>
      <inkml:brushProperty name="color" value="#E71224"/>
    </inkml:brush>
  </inkml:definitions>
  <inkml:trace contextRef="#ctx0" brushRef="#br0">6 1 5615 0 0,'-2'0'496'0'0,"-2"0"-400"0"0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0.305"/>
    </inkml:context>
    <inkml:brush xml:id="br0">
      <inkml:brushProperty name="width" value="0.1" units="cm"/>
      <inkml:brushProperty name="height" value="0.1" units="cm"/>
      <inkml:brushProperty name="color" value="#E71224"/>
    </inkml:brush>
  </inkml:definitions>
  <inkml:trace contextRef="#ctx0" brushRef="#br0">598 26 15231 0 0,'-68'8'739'0'0,"-1"-3"0"0"0,-109-6-1 0 0,112-5-398 0 0,-85-19 0 0 0,105 20-252 0 0,27 3-88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1.226"/>
    </inkml:context>
    <inkml:brush xml:id="br0">
      <inkml:brushProperty name="width" value="0.1" units="cm"/>
      <inkml:brushProperty name="height" value="0.1" units="cm"/>
      <inkml:brushProperty name="color" value="#E71224"/>
    </inkml:brush>
  </inkml:definitions>
  <inkml:trace contextRef="#ctx0" brushRef="#br0">0 4 9527 0 0,'2'0'848'0'0,"0"-4"-680"0"0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1.662"/>
    </inkml:context>
    <inkml:brush xml:id="br0">
      <inkml:brushProperty name="width" value="0.1" units="cm"/>
      <inkml:brushProperty name="height" value="0.1" units="cm"/>
      <inkml:brushProperty name="color" value="#E71224"/>
    </inkml:brush>
  </inkml:definitions>
  <inkml:trace contextRef="#ctx0" brushRef="#br0">1 230 16207 0 0,'227'-16'3190'0'0,"-1"-18"-2454"0"0,-82 2-350 0 0,-118 27-386 0 0</inkml:trace>
  <inkml:trace contextRef="#ctx0" brushRef="#br0" timeOffset="1">718 117 19007 0 0,'26'-5'610'0'0,"-15"4"-154"0"0,0-2 1 0 0,18-5-1 0 0,7-2-236 0 0,49-7 0 0 0,-10 2-231 0 0,149-35 11 0 0,-212 48 10 0 0,0 0 0 0 0,22 1-1 0 0,14-2 514 0 0,-24 3-331 0 0,-13 2-192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2.153"/>
    </inkml:context>
    <inkml:brush xml:id="br0">
      <inkml:brushProperty name="width" value="0.1" units="cm"/>
      <inkml:brushProperty name="height" value="0.1" units="cm"/>
      <inkml:brushProperty name="color" value="#E71224"/>
    </inkml:brush>
  </inkml:definitions>
  <inkml:trace contextRef="#ctx0" brushRef="#br0">0 47 20303 0 0,'0'0'1560'0'0,"12"0"-888"0"0,103-5-583 0 0,-40 0-42 0 0,-52 4-28 0 0,0 1-1 0 0,0 1 1 0 0,38 6 0 0 0,-38-4 30 0 0,-18-3-49 0 0,-1 1 1 0 0,0-1-1 0 0,0 1 1 0 0,0 0 0 0 0,0 0-1 0 0,1 0 1 0 0,4 3-1 0 0,3 1 0 0 0,1 0 0 0 0,22 5 0 0 0,-26-8 0 0 0,1 1 0 0 0,-1 0 0 0 0,1 0 0 0 0,-1 1 0 0 0,0 0 0 0 0,16 11 0 0 0,25 14 64 0 0,-48-28-67 0 0,0 0-1 0 0,1-1 1 0 0,-1 1 0 0 0,1-1-1 0 0,-1 1 1 0 0,1-1 0 0 0,-1 0-1 0 0,1 0 1 0 0,4 0 0 0 0,10 0 492 0 0,-11 2-1 0 0</inkml:trace>
  <inkml:trace contextRef="#ctx0" brushRef="#br0" timeOffset="1">702 139 20735 0 0,'5'-3'1396'0'0,"-4"3"-1329"0"0,0-1 0 0 0,1 0 0 0 0,-1 1 0 0 0,0-1 0 0 0,0 0 0 0 0,0 0 1 0 0,0 0-1 0 0,0 0 0 0 0,0 0 0 0 0,0 0 0 0 0,0 0 0 0 0,0-2 0 0 0,1-1-55 0 0,-1 1-1 0 0,0-1 0 0 0,0 0 1 0 0,-1 0-1 0 0,1 0 1 0 0,-1 1-1 0 0,1-1 0 0 0,-1 0 1 0 0,-1 0-1 0 0,0-6 1 0 0,1-3 18 0 0,0 7-10 0 0,0 0-1 0 0,0 0 1 0 0,-1 0-1 0 0,0 0 1 0 0,0 0-1 0 0,0 0 1 0 0,-1 0 0 0 0,-2-5-1 0 0,3 10-8 0 0,-1-1 42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33.177"/>
    </inkml:context>
    <inkml:brush xml:id="br0">
      <inkml:brushProperty name="width" value="0.1" units="cm"/>
      <inkml:brushProperty name="height" value="0.1" units="cm"/>
      <inkml:brushProperty name="color" value="#E71224"/>
    </inkml:brush>
  </inkml:definitions>
  <inkml:trace contextRef="#ctx0" brushRef="#br0">366 8 3023 0 0,'-4'-3'2006'0'0,"4"3"-1958"0"0,-1 0-1 0 0,1-1 0 0 0,0 1 0 0 0,0 0 0 0 0,-1 0 0 0 0,1-1 0 0 0,0 1 1 0 0,0 0-1 0 0,-1 0 0 0 0,1-1 0 0 0,0 1 0 0 0,-1 0 0 0 0,1 0 0 0 0,0 0 1 0 0,-1 0-1 0 0,1-1 0 0 0,0 1 0 0 0,-1 0 0 0 0,1 0 0 0 0,0 0 1 0 0,-1 0-1 0 0,1 0 0 0 0,0 0 0 0 0,-1 0 0 0 0,1 0 0 0 0,-1 0 0 0 0,1 0 1 0 0,-1 0-1 0 0,-5 2-42 0 0,-1 0 1 0 0,1 0 0 0 0,0 0-1 0 0,-11 6 1 0 0,-14 5-8 0 0,17-9 639 0 0,-1-1 1 0 0,1-1-1 0 0,0 0 0 0 0,-19 0 0 0 0,-59-6 919 0 0,50 1-1042 0 0,5 2 13 0 0,20 0-310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59.067"/>
    </inkml:context>
    <inkml:brush xml:id="br0">
      <inkml:brushProperty name="width" value="0.1" units="cm"/>
      <inkml:brushProperty name="height" value="0.1" units="cm"/>
      <inkml:brushProperty name="color" value="#E71224"/>
    </inkml:brush>
  </inkml:definitions>
  <inkml:trace contextRef="#ctx0" brushRef="#br0">2 17 3567 0 0,'0'-2'320'0'0,"0"-2"-256"0"0,0 1-64 0 0,0 1 0 0 0,0-2 416 0 0,-2 2 80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59.480"/>
    </inkml:context>
    <inkml:brush xml:id="br0">
      <inkml:brushProperty name="width" value="0.1" units="cm"/>
      <inkml:brushProperty name="height" value="0.1" units="cm"/>
      <inkml:brushProperty name="color" value="#E71224"/>
    </inkml:brush>
  </inkml:definitions>
  <inkml:trace contextRef="#ctx0" brushRef="#br0">0 6 10447 0 0,'0'-2'928'0'0,"0"-1"-736"0"0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16.216"/>
    </inkml:context>
    <inkml:brush xml:id="br0">
      <inkml:brushProperty name="width" value="0.1" units="cm"/>
      <inkml:brushProperty name="height" value="0.1" units="cm"/>
      <inkml:brushProperty name="color" value="#E71224"/>
    </inkml:brush>
  </inkml:definitions>
  <inkml:trace contextRef="#ctx0" brushRef="#br0">1338 59 13935 0 0,'-246'-24'315'0'0,"167"17"45"0"0,-139-16 547 0 0,170 20-891 0 0,0 2 0 0 0,1 2 0 0 0,-81 11 1 0 0,31-1-8 0 0,-62-7-9 0 0,76-3 0 0 0,-77-2 0 0 0,136 1 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8:03.038"/>
    </inkml:context>
    <inkml:brush xml:id="br0">
      <inkml:brushProperty name="width" value="0.1" units="cm"/>
      <inkml:brushProperty name="height" value="0.1" units="cm"/>
      <inkml:brushProperty name="color" value="#E71224"/>
    </inkml:brush>
  </inkml:definitions>
  <inkml:trace contextRef="#ctx0" brushRef="#br0">362 1749 14767 0 0,'5'12'2162'0'0,"-2"-5"-1956"0"0,-3-5-162 0 0,1 0 0 0 0,-1-1 0 0 0,1 1 0 0 0,-1 0 0 0 0,1 0 0 0 0,-1-1 0 0 0,1 1 0 0 0,0 0 0 0 0,0-1 0 0 0,0 1 0 0 0,0-1 0 0 0,0 1 0 0 0,0-1 0 0 0,1 1 0 0 0,-1-1 0 0 0,0 0 0 0 0,1 0 0 0 0,-1 0 0 0 0,1 0 0 0 0,-1 0 0 0 0,1 0 0 0 0,0 0 0 0 0,-1 0 0 0 0,1 0 0 0 0,0-1 0 0 0,-1 1 0 0 0,1-1 0 0 0,0 1 0 0 0,0-1 0 0 0,0 0 0 0 0,0 0 0 0 0,-1 0 0 0 0,1 0 0 0 0,0 0 0 0 0,2 0 0 0 0,4 1 60 0 0,0 0 0 0 0,-1 0 0 0 0,1 1 0 0 0,-1 0-1 0 0,1 1 1 0 0,7 3 0 0 0,27 8-41 0 0,139 15 254 0 0,-113-12-257 0 0,-48-12-34 0 0,-1 0 0 0 0,1-1 1 0 0,0-1-1 0 0,21 0 1 0 0,-7-2 116 0 0,-15 0-5 0 0,1-1 0 0 0,20-3 0 0 0,15-5 90 0 0,1 3 0 0 0,95 2 0 0 0,-36 3-163 0 0,-12-2-70 0 0,-82 3 5 0 0,0 0 0 0 0,0 1 0 0 0,0 1 0 0 0,-1 1 0 0 0,26 8 0 0 0,-38-9 0 0 0,-2 0 0 0 0,1-1 0 0 0,0 1 0 0 0,0-1 0 0 0,0-1 0 0 0,0 1 0 0 0,0-1 0 0 0,0 0 0 0 0,1-1 0 0 0,9 0 0 0 0,0-9 0 0 0,-13 3 0 0 0,-4 6 0 0 0,0-1 0 0 0,0 1 0 0 0,0 0 0 0 0,0 0 0 0 0,0 0 0 0 0,0-1 0 0 0,-1 1 0 0 0,1 0 0 0 0,0 0 0 0 0,0 0 0 0 0,0 0 0 0 0,0-1 0 0 0,-1 1 0 0 0,1 0 0 0 0,0 0 0 0 0,0 0 0 0 0,0 0 0 0 0,-1 0 0 0 0,1 0 0 0 0,0 0 0 0 0,0 0 0 0 0,-1 0 0 0 0,1 0 0 0 0,0 0 0 0 0,0 0 0 0 0,0 0 0 0 0,-1 0 0 0 0,1 0 0 0 0,0 0 0 0 0,0 0 0 0 0,-1 0 0 0 0,1 0 0 0 0,0 0 0 0 0,-40-6 0 0 0,5 1 0 0 0,-3 0 0 0 0,-68-17 0 0 0,16 3 0 0 0,-15-2 51 0 0,59 10 81 0 0,-1 3 0 0 0,-66-4 0 0 0,-70 6 93 0 0,104 0-225 0 0,-117-23 0 0 0,136 18 0 0 0,-43-2 0 0 0,-194 2 0 0 0,258 9 0 0 0,-68-9 0 0 0,85 11 0 0 0,20 0 0 0 0,-1 1 0 0 0,1-1 0 0 0,0 0 0 0 0,-1 0 0 0 0,1 0 0 0 0,-1 0 0 0 0,1 0 0 0 0,0-1 0 0 0,-1 1 0 0 0,-3-2 0 0 0,10 2 0 0 0,1 0 0 0 0,0-1 0 0 0,-1 1 0 0 0,10-3 0 0 0,11-1 0 0 0,24 2 0 0 0,1 2 0 0 0,90 13 0 0 0,62 0 0 0 0,7 0 0 0 0,-105-2 0 0 0,45 8 0 0 0,-64-6 0 0 0,152 2 0 0 0,-130-10 0 0 0,95-10 59 0 0,-54-1 90 0 0,6 13-149 0 0,-129-5 4 0 0,112 10 56 0 0,-123-10-59 0 0,18 5 15 0 0,0-2 0 0 0,1-2-1 0 0,56 0 1 0 0,111-6 112 0 0,-158-1-79 0 0,-1-1-1 0 0,1-2 1 0 0,50-15 0 0 0,-83 20-21 0 0,1 0 1 0 0,-1 0-1 0 0,1 1 1 0 0,0 0-1 0 0,14 1 1 0 0,51 8 36 0 0,-14-2-32 0 0,63-1-22 0 0,-41-5 42 0 0,-55 2-53 0 0,9 0 0 0 0,60 11 0 0 0,-86-11 0 0 0,0-1 0 0 0,0-1 0 0 0,0 0-1 0 0,0 0 1 0 0,0-1 0 0 0,0 0 0 0 0,0-1-1 0 0,14-4 1 0 0,25-3 66 0 0,-46 8-72 0 0,0 1 9 0 0,-1 0 0 0 0,1-1 1 0 0,0 0-1 0 0,-1 1 0 0 0,1-1 0 0 0,-1-1 0 0 0,5-1 1 0 0,-7 2-2 0 0,0 0 0 0 0,0 0 1 0 0,0 0-1 0 0,0 0 1 0 0,0 0-1 0 0,0 0 0 0 0,0 0 1 0 0,0 0-1 0 0,0 0 1 0 0,-1-1-1 0 0,1 1 0 0 0,-1 0 1 0 0,1-1-1 0 0,-1 1 1 0 0,1 0-1 0 0,-1-1 0 0 0,0 1 1 0 0,1 0-1 0 0,-1-1 1 0 0,0 1-1 0 0,0-1 0 0 0,-1-2 1 0 0,2-2 15 0 0,0 0 0 0 0,0 0 1 0 0,3-12-1 0 0,-3 14-9 0 0,1 0 0 0 0,-1 0 0 0 0,0 0 0 0 0,-1 0 0 0 0,1 0 0 0 0,-1 0 0 0 0,0 0 0 0 0,0 0 0 0 0,0 0 0 0 0,0-1 0 0 0,-2-4 0 0 0,-6-15 32 0 0,4 17-9 0 0,1-1 1 0 0,1 0-1 0 0,0 1 0 0 0,0-1 0 0 0,0-1 1 0 0,0-13-1 0 0,0-8 134 0 0,0 1 1 0 0,-2 0-1 0 0,-1 0 0 0 0,-14-45 1 0 0,18 67-140 0 0,-1 0-1 0 0,1 0 1 0 0,1 0 0 0 0,0-1-1 0 0,0 1 1 0 0,0 0 0 0 0,1 0-1 0 0,0 0 1 0 0,2-8 0 0 0,2-30 26 0 0,-5 44-51 0 0,-1 0 1 0 0,1 0-1 0 0,0 0 1 0 0,0 0-1 0 0,-1 1 1 0 0,1-1-1 0 0,0 0 0 0 0,-1 0 1 0 0,1 0-1 0 0,-1 0 1 0 0,1 1-1 0 0,-1-1 1 0 0,0 0-1 0 0,1 1 1 0 0,-1-1-1 0 0,0 0 1 0 0,1 1-1 0 0,-1-1 1 0 0,0 1-1 0 0,0-1 0 0 0,1 1 1 0 0,-2-1-1 0 0,-24-10-6 0 0,6 3 5 0 0,18 6 2 0 0,0 1 0 0 0,0-1 1 0 0,0 0-1 0 0,0 0 0 0 0,0 1 0 0 0,0-1 0 0 0,1 0 0 0 0,-1-1 1 0 0,1 1-1 0 0,-1 0 0 0 0,1 0 0 0 0,0-1 0 0 0,0 1 0 0 0,0 0 1 0 0,0-1-1 0 0,0 1 0 0 0,1-1 0 0 0,-1-3 0 0 0,0-3-1 0 0,1 0-1 0 0,0 0 0 0 0,1 0 0 0 0,1-10 0 0 0,2-19 61 0 0,-10-105-62 0 0,5 127 0 0 0,-1 0 0 0 0,-1 1 0 0 0,0-1 0 0 0,-9-25 0 0 0,6 19 0 0 0,-6-28 0 0 0,5-1 1 0 0,-10-53 51 0 0,13 93-50 0 0,0 0-1 0 0,-1 0 0 0 0,-1 1 1 0 0,0 0-1 0 0,0 0 0 0 0,-1 1 1 0 0,-11-13-1 0 0,-43-37-1 0 0,57 55 0 0 0,0 0 0 0 0,-1 0 0 0 0,0 0 0 0 0,-8-5 0 0 0,-6-5 0 0 0,7 6 0 0 0,-1 1 0 0 0,1-1 0 0 0,-2 2 0 0 0,1 0 0 0 0,0 0 0 0 0,-1 2 0 0 0,0-1 0 0 0,-16-1 0 0 0,6-1 0 0 0,-36-13 0 0 0,-53-33 0 0 0,80 40 0 0 0,-51-11 0 0 0,14 4 0 0 0,-66-18 0 0 0,104 30 0 0 0,-69-18 0 0 0,53 17 0 0 0,-4-2 0 0 0,-94-34 0 0 0,82 28 0 0 0,40 12 0 0 0,-26-10 0 0 0,37 11 0 0 0,-1 1 0 0 0,1 1 0 0 0,-1 0 0 0 0,-21 0 0 0 0,19 2 0 0 0,12-1 0 0 0,-21-1 0 0 0,-1 2 0 0 0,1 0 0 0 0,-29 4 0 0 0,22-1 0 0 0,1-1 0 0 0,-1-2 0 0 0,-47-5 0 0 0,17 0 0 0 0,-5 1 0 0 0,32 1 0 0 0,29 2 0 0 0,-1 0 0 0 0,1 0 0 0 0,-1 1 0 0 0,-7 0 0 0 0,6 0 0 0 0,0 0 0 0 0,0 0 0 0 0,1-1 0 0 0,-1-1 0 0 0,0 1 0 0 0,-8-4 0 0 0,6 3 0 0 0,-1-1 0 0 0,-16-1 0 0 0,-14 0 0 0 0,-23-1 0 0 0,23 7-15 0 0,-47 8 0 0 0,55-5 1 0 0,1-2 0 0 0,-67-1 0 0 0,35-2 14 0 0,42 0 0 0 0,-39-3 0 0 0,45 2 0 0 0,-1 1 0 0 0,1 0 0 0 0,-1 1 0 0 0,-28 6 0 0 0,-18 1 0 0 0,43-6 0 0 0,0 2 0 0 0,-35 10 0 0 0,5-1 0 0 0,39-10-184 0 0,0 0-1 0 0,0 1 1 0 0,1 1-1 0 0,0 0 1 0 0,-18 11-1 0 0,10-6 427 0 0,13-8-161 0 0,1 1 1 0 0,0-1-1 0 0,0 1 1 0 0,0-1-1 0 0,0 1 0 0 0,-3 4 1 0 0,6-6-67 0 0,0 1-1 0 0,0-1 1 0 0,0 1 0 0 0,0 0 0 0 0,0-1-1 0 0,0 1 1 0 0,0 0 0 0 0,1 0 0 0 0,-1 0-1 0 0,1-1 1 0 0,-1 1 0 0 0,1 0 0 0 0,0 0 0 0 0,0 0-1 0 0,-1 0 1 0 0,1 0 0 0 0,1 0 0 0 0,-1 0-1 0 0,0 2 1 0 0,7 48-15 0 0,-1-5 0 0 0,2-1 0 0 0,18 64 0 0 0,-23-103 0 0 0,0 0 0 0 0,1 0 0 0 0,0-1 0 0 0,0 1 0 0 0,0-1 0 0 0,6 7 0 0 0,-4-6 0 0 0,0 1 0 0 0,7 14 0 0 0,-11-18 0 0 0,0 0 0 0 0,-1 0 0 0 0,0 0 0 0 0,0 1 0 0 0,0-1 0 0 0,0 0 0 0 0,-1 1 0 0 0,0-1 0 0 0,0 9 0 0 0,-8 42 0 0 0,1-10 0 0 0,4 15 0 0 0,3-32 0 0 0,-2 1 0 0 0,-7 39 0 0 0,-8 4 0 0 0,7-36 0 0 0,2 0 0 0 0,1 1 0 0 0,-3 60 0 0 0,8 34 0 0 0,10-68 0 0 0,-6 69 0 0 0,-4-30 0 0 0,2-99 0 0 0,-1 0 0 0 0,0 1 0 0 0,1-1 0 0 0,-1 0 0 0 0,0 0 0 0 0,-1 0 0 0 0,1 1 0 0 0,0-1 0 0 0,-1 0 0 0 0,-3 4 0 0 0,5-6 0 0 0,-1 0 0 0 0,1-1 0 0 0,0 1 0 0 0,-1-1 0 0 0,1 1 0 0 0,-1-1 0 0 0,1 1 0 0 0,-1-1 0 0 0,1 1 0 0 0,-1-1 0 0 0,1 1 0 0 0,-1-1 0 0 0,1 0 0 0 0,-1 1 0 0 0,1-1 0 0 0,-1 0 0 0 0,0 0 0 0 0,1 1 0 0 0,-1-1 0 0 0,0 0 0 0 0,1 0 0 0 0,-1 0 0 0 0,0 0 0 0 0,1 0 0 0 0,-1 1 0 0 0,0-1 0 0 0,1-1 0 0 0,-1 1 0 0 0,0 0 0 0 0,1 0 0 0 0,-1 0 0 0 0,1 0 0 0 0,-1 0 0 0 0,0-1 0 0 0,1 1 0 0 0,-1 0 0 0 0,0 0 0 0 0,1-1 0 0 0,-1 1 0 0 0,1 0 0 0 0,-1-1 0 0 0,1 1 0 0 0,-1-1 0 0 0,1 1 0 0 0,-1-1 0 0 0,1 1 0 0 0,-1-1 0 0 0,1 1 0 0 0,0-1 0 0 0,-1 1 0 0 0,1-1 0 0 0,0 0 0 0 0,0 1 0 0 0,-1-1 0 0 0,1 0 0 0 0,0 1 0 0 0,0-2 0 0 0,-8 36 0 0 0,-6 106-5564 0 0,8-64 1174 0 0,2-40-992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8:22.144"/>
    </inkml:context>
    <inkml:brush xml:id="br0">
      <inkml:brushProperty name="width" value="0.1" units="cm"/>
      <inkml:brushProperty name="height" value="0.1" units="cm"/>
      <inkml:brushProperty name="color" value="#66CC00"/>
    </inkml:brush>
  </inkml:definitions>
  <inkml:trace contextRef="#ctx0" brushRef="#br0">22 23 2759 0 0,'-1'-4'120'0'0,"-3"0"32"0"0,2 1-152 0 0,0-1 0 0 0,-7-2 3400 0 0,7 6-3048 0 0,0-1-112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8:22.634"/>
    </inkml:context>
    <inkml:brush xml:id="br0">
      <inkml:brushProperty name="width" value="0.1" units="cm"/>
      <inkml:brushProperty name="height" value="0.1" units="cm"/>
      <inkml:brushProperty name="color" value="#66CC00"/>
    </inkml:brush>
  </inkml:definitions>
  <inkml:trace contextRef="#ctx0" brushRef="#br0">41 1 8263 0 0,'0'0'880'0'0,"-2"0"-880"0"0,0 0 224 0 0,-1 3 24 0 0,-3-3 0 0 0,-1 4 0 0 0,-3 0-40 0 0,-1-2-8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8:23.070"/>
    </inkml:context>
    <inkml:brush xml:id="br0">
      <inkml:brushProperty name="width" value="0.1" units="cm"/>
      <inkml:brushProperty name="height" value="0.1" units="cm"/>
      <inkml:brushProperty name="color" value="#66CC00"/>
    </inkml:brush>
  </inkml:definitions>
  <inkml:trace contextRef="#ctx0" brushRef="#br0">1438 3 13615 0 0,'-17'5'123'0'0,"13"-4"104"0"0,0 0-1 0 0,0 0 1 0 0,0 0 0 0 0,-1-1-1 0 0,-7 1 1 0 0,-31 6-102 0 0,35-6 0 0 0,0-1-1 0 0,-1-1 1 0 0,1 1-1 0 0,-12-4 1 0 0,-3 1 252 0 0,-14 2 139 0 0,31 2-467 0 0,0-1-1 0 0,0 0 1 0 0,-1 0-1 0 0,1-1 1 0 0,0 1-1 0 0,0-1 1 0 0,-8-3-1 0 0,5 2 45 0 0,1 0-1 0 0,-1 1 1 0 0,1 0 0 0 0,-1 1-1 0 0,1 0 1 0 0,-1 0 0 0 0,-12 2-1 0 0,14-1-57 0 0,-28 3-617 0 0,-30 1 1086 0 0,-3-2 348 0 0,38 2-570 0 0,11-1-130 0 0,-1 0-85 0 0,13-3-44 0 0,0 1 0 0 0,0-2 1 0 0,0 1-1 0 0,0-1 0 0 0,-1 1 1 0 0,1-2-1 0 0,-10-1 1 0 0,8 1 46 0 0,-1 0 0 0 0,1 0 0 0 0,-16 1 0 0 0,-16-1 308 0 0,5 1-314 0 0,9-2 46 0 0,21 1-56 0 0,-1 0 0 0 0,0 1 0 0 0,-12 0 0 0 0,3 3-7 0 0,0 1 1 0 0,-19 7-1 0 0,23-7-47 0 0,0-1 0 0 0,0 1 0 0 0,0-2-1 0 0,0 0 1 0 0,-16 1 0 0 0,-175 6 509 0 0,162-6-418 0 0,33-2-73 0 0,-1 0 1 0 0,0 0-1 0 0,1-1 0 0 0,-1 0 1 0 0,0 0-1 0 0,1-1 0 0 0,-1 0 1 0 0,-13-5-1 0 0,16 5 21 0 0,0 0 0 0 0,0-1-1 0 0,0 2 1 0 0,-1-1 0 0 0,1 1-1 0 0,0 0 1 0 0,0 0 0 0 0,-8 2 0 0 0,-14 0 60 0 0,22-2-99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8:25.704"/>
    </inkml:context>
    <inkml:brush xml:id="br0">
      <inkml:brushProperty name="width" value="0.1" units="cm"/>
      <inkml:brushProperty name="height" value="0.1" units="cm"/>
      <inkml:brushProperty name="color" value="#66CC00"/>
    </inkml:brush>
  </inkml:definitions>
  <inkml:trace contextRef="#ctx0" brushRef="#br0">355 35 19751 0 0,'-17'5'155'0'0,"13"-4"-21"0"0,0 0-1 0 0,-1 0 1 0 0,1 0-1 0 0,-1-1 1 0 0,-6 1 542 0 0,-5 1-7 0 0,-87 18-604 0 0,101-20-66 0 0,-15 4 1 0 0,7-1 0 0 0,0-1 0 0 0,-1 0 0 0 0,1 0 0 0 0,0-1 0 0 0,0-1 0 0 0,-1 0 0 0 0,-10-1 0 0 0,17 1 45 0 0,0-1-1 0 0,1 1 0 0 0,-1 0 1 0 0,0 0-1 0 0,0 0 1 0 0,0 1-1 0 0,0-1 0 0 0,0 1 1 0 0,-6 2-1 0 0,8-2-35 0 0,0 0 0 0 0,0 0 0 0 0,1 0 0 0 0,-1 0 0 0 0,0 0 0 0 0,1 0 0 0 0,-1 0 0 0 0,1 0 0 0 0,-1 1 0 0 0,1-1 0 0 0,0 1 0 0 0,0-1 0 0 0,-1 1 0 0 0,1 0-1 0 0,0-1 1 0 0,0 1 0 0 0,1 0 0 0 0,-1 0 0 0 0,0-1 0 0 0,0 4 0 0 0,0-1-9 0 0,1 0 0 0 0,0 0 0 0 0,1-1 0 0 0,-1 1 0 0 0,1 0 0 0 0,-1-1 0 0 0,1 1 0 0 0,0 0 0 0 0,0-1 0 0 0,1 1 0 0 0,2 5 0 0 0,4 13 0 0 0,-6-14-11 0 0,0-1 21 0 0,0 0-1 0 0,0 0 0 0 0,-1 0 1 0 0,0 0-1 0 0,-1 0 0 0 0,1 0 1 0 0,-2 13-1 0 0,0-15-1 0 0,0-1 0 0 0,0 0 0 0 0,1 1-1 0 0,0-1 1 0 0,-1 1 0 0 0,2-1 0 0 0,-1 0 0 0 0,1 1 0 0 0,-1-1-1 0 0,1 0 1 0 0,0 1 0 0 0,1-1 0 0 0,-1 0 0 0 0,3 5-1 0 0,3 11 15 0 0,0 0-1 0 0,-1 0 0 0 0,-1 1 1 0 0,-1 0-1 0 0,2 36 0 0 0,-6-42-12 0 0,0 1 0 0 0,-1-1 0 0 0,0 0 0 0 0,-5 18 0 0 0,3-19-3 0 0,1 0 0 0 0,1 0 0 0 0,0 0 0 0 0,1 24 0 0 0,7-8 20 0 0,-5-25-20 0 0,0 0 1 0 0,-1 1-1 0 0,0-1 0 0 0,0 0 1 0 0,0 7-1 0 0,-1 3-2 0 0,-1-8 1 0 0,1-1 0 0 0,0 0 0 0 0,0 1 0 0 0,1-1 0 0 0,-1 0 0 0 0,1 1 0 0 0,1-1 0 0 0,-1 0 0 0 0,1 0 0 0 0,0 0 0 0 0,6 11 0 0 0,4-1 6 0 0,6 11 22 0 0,-17-26-31 0 0,0 1-1 0 0,-1-1 0 0 0,1 0 0 0 0,0 1 0 0 0,-1-1 0 0 0,1 0 1 0 0,-1 1-1 0 0,0-1 0 0 0,1 1 0 0 0,-1-1 0 0 0,0 1 0 0 0,0-1 0 0 0,0 1 1 0 0,0-1-1 0 0,0 1 0 0 0,-1 1 0 0 0,-3 20-1 0 0,9-11 0 0 0,2 0 0 0 0,1-1 19 0 0,-5-8-14 0 0,-1 0 1 0 0,0 0 0 0 0,0 0-1 0 0,0 0 1 0 0,0 1 0 0 0,0-1-1 0 0,1 7 1 0 0,-2-9-3 0 0,0 1-1 0 0,0 0 0 0 0,1 0 1 0 0,-1 0-1 0 0,0 0 0 0 0,0-1 1 0 0,1 1-1 0 0,2 2 1 0 0,8 11 28 0 0,18 24-20 0 0,-24-30-11 0 0,-4-5 0 0 0,1 0 0 0 0,-1 0 0 0 0,1 0 0 0 0,0 0 0 0 0,0-1 0 0 0,1 1 0 0 0,-1-1 0 0 0,1 0 0 0 0,6 5 0 0 0,-6-5 0 0 0,1 0 0 0 0,-1 0 0 0 0,0 1 0 0 0,0 0 0 0 0,4 5 0 0 0,-5-5 0 0 0,1 0 0 0 0,-1-1 0 0 0,1 1 0 0 0,0-1 0 0 0,-1 0 0 0 0,1 0 0 0 0,9 4 0 0 0,-10-5 0 0 0,7 2 0 0 0,-1 1 0 0 0,1-2 0 0 0,0 1 0 0 0,0-2 0 0 0,0 1 0 0 0,11 0 0 0 0,-15-2 10 0 0,0 1 0 0 0,0-1 0 0 0,-1 1 0 0 0,1 0 0 0 0,7 4-1 0 0,-8-4 5 0 0,1 1 0 0 0,0-1-1 0 0,-1 0 1 0 0,1 0 0 0 0,9 1-1 0 0,-11-3 152 0 0,0 1-1 0 0,-1 0 0 0 0,1 0 0 0 0,-1 1 1 0 0,1-1-1 0 0,-1 1 0 0 0,1 0 0 0 0,3 3 0 0 0,-3-3-446 0 0,0 1 0 0 0,0-1 0 0 0,0 0-1 0 0,9 2 1 0 0,-11-3 280 0 0,1 0 0 0 0,-1 0 0 0 0,0 1 1 0 0,1-1-1 0 0,-1 0 0 0 0,0 1 0 0 0,0-1 0 0 0,4 4 0 0 0,13 9 3 0 0,88 29-1 0 0,-40-20 0 0 0,79 14 0 0 0,-135-35 0 0 0,-1 1 0 0 0,0-2 0 0 0,0 1 0 0 0,13-1 0 0 0,-11 0 0 0 0,1 0 0 0 0,14 4 0 0 0,-9-1 0 0 0,3-1 361 0 0,0-2-1 0 0,24 0 0 0 0,22 2-1409 0 0,-17 6 1049 0 0,-37-6 0 0 0,0 0 0 0 0,1-1 0 0 0,14 1 0 0 0,9-2 0 0 0,-25 1 0 0 0,0-2 0 0 0,1 0 0 0 0,12-1 0 0 0,-8-2 0 0 0,0 2 0 0 0,0 0 0 0 0,0 1 0 0 0,0 1 0 0 0,28 4 0 0 0,-27-2 0 0 0,0-2 0 0 0,0 0 0 0 0,21-2 0 0 0,1 0 0 0 0,64-7 0 0 0,-61 3 0 0 0,42 2 64 0 0,-9-2-64 0 0,-69 5 0 0 0,-1 0 0 0 0,1 1 0 0 0,0 0 0 0 0,-1 0 0 0 0,8 2 0 0 0,19 4 0 0 0,82-5 0 0 0,-80-2 0 0 0,-16-1 0 0 0,30-6 0 0 0,-20 3 0 0 0,95-16 64 0 0,-114 18-58 0 0,-1-1-1 0 0,0-1 1 0 0,1 0-1 0 0,-2 0 1 0 0,13-7-1 0 0,-9 4 5 0 0,-1 1 1 0 0,16-5-1 0 0,-21 9-3 0 0,1-1-1 0 0,-1 2 0 0 0,1-1 1 0 0,0 1-1 0 0,0 0 1 0 0,0 0-1 0 0,0 1 0 0 0,0 0 1 0 0,11 2-1 0 0,-10-1-6 0 0,0 0 0 0 0,0-1 0 0 0,0 0 0 0 0,0 0 0 0 0,0 0 0 0 0,0-1 0 0 0,0 0 0 0 0,15-5 0 0 0,2-14 0 0 0,-19 15 9 0 0,0 0-1 0 0,-1 0 1 0 0,1-1-1 0 0,-1 1 1 0 0,-1-1-1 0 0,1 0 1 0 0,-1-1-1 0 0,0 1 1 0 0,0-1-1 0 0,-1 0 1 0 0,0 0 0 0 0,0 0-1 0 0,-1 0 1 0 0,3-11-1 0 0,27-90 149 0 0,-17 66-4 0 0,15-86 1 0 0,-25 112-146 0 0,0-1-1 0 0,1 1 1 0 0,1 0-1 0 0,1 0 1 0 0,14-22-1 0 0,-19 31 12 0 0,1 0-15 0 0,0 0 0 0 0,-1 0-1 0 0,-1-1 1 0 0,1 0 0 0 0,-1 1 0 0 0,0-1-1 0 0,-1 0 1 0 0,0 0 0 0 0,0 0 0 0 0,0 0 0 0 0,-1 0-1 0 0,-1 0 1 0 0,1 0 0 0 0,-1 0 0 0 0,-1 0-1 0 0,-3-11 1 0 0,0-13-7 0 0,3 23 12 0 0,1-1 1 0 0,-1 1 0 0 0,0 0-1 0 0,-1 0 1 0 0,0 1-1 0 0,-5-10 1 0 0,4 9-10 0 0,0-1 0 0 0,1 1 0 0 0,0-1 0 0 0,1 0 0 0 0,0 0 0 0 0,0 0 0 0 0,1 0 0 0 0,0-16 0 0 0,1 15 0 0 0,0-1 0 0 0,-2 1 0 0 0,1 0 0 0 0,-1 0 0 0 0,-1-1 0 0 0,-6-17 0 0 0,5 22 0 0 0,-1-1 0 0 0,0 1 0 0 0,0 0 0 0 0,0 0 0 0 0,-1 0 0 0 0,-10-8 0 0 0,-17-22 0 0 0,16 11 0 0 0,11 18 0 0 0,1-1 0 0 0,-1 1 0 0 0,-1 0 0 0 0,1 0 0 0 0,-1 1 0 0 0,0 0 0 0 0,-16-11 0 0 0,-90-54 0 0 0,91 60 0 0 0,-1 2 0 0 0,0 0 0 0 0,0 1 0 0 0,-1 2 0 0 0,0 0 0 0 0,-41-5 0 0 0,-139-14 0 0 0,166 19 0 0 0,0 2 0 0 0,0 2 0 0 0,-1 1 0 0 0,-48 4 0 0 0,2 11 0 0 0,-123 34 0 0 0,32-5 0 0 0,5-1 0 0 0,127-32 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3:52.03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2527 356 6071 274779 57059,'-1'0'544'0'0,"-1"-1"-440"0"0,-1 0 440 0 0,0 0 96 0 0,0 1 8 0 0,0-1 8 0 0,1 2-272 0 0,-1 0-48 0 0,0 1-16 0 0,0-1 0 0 0,-1 1-8 0 0,0 0-8 0 0,0 0 0 0 0,0 1 0 0 0,0 0-240 0 0,0-1-64 0 0,0 1 0 0 0,0-2 0 0 0,-1 1 0 0 0,1 1 0 0 0,0-1 0-528-1,0 1 0-76 0,0-1 0-32-2,0 0 0-59 8,-1 0 0 77-5,0 0 0 37 506,0 0 0 15-502,-1 0 0 31 537,0 0 0 5-542,0 0 0-1-2,-1 1 0 531 3,1-1 0 0 0,-1 0 0 0 0,0 0 0 0 0,1-1 1344 0 0,0 1 264 0 0,0-1 56-5 520,0 0 0 5-520,0 0-1328-4 510,1 0-272 4-510,1-1-64-5 520,0 0 0 5-520,0-1 0 0 0,0-1 0 0 0,1-1 0 0 0,-2 0 0 13 510,1-1 0-13-510,-1 0 0 0 0,0-1 0 0 0,-1 0 0 0 0,-1 1 0 0 0,0-1 0 0 0,-1 1 0 0 0,-1 0 0 0 0,1 1 904 0 0,-2 0 168 0 0,-1 1 32 0 0,-1 1 8 0 0,0 0-848 0 0,-1 0-168 0 0,1 1-32 0 0,0 0 0 0 0,0 0-64 0 0,0 0 72 0 0,0 0-72 0 0,1 0 80 0 0,1 0-16 0 0,1 0 0 0 0,0 0 0 0 0,0-1 0 0 0,2 0 48 0 0,0-1 8 0 0,0-1 0 0 0,1 0 0 0 0,1 0 16 0 0,-1-1 8 0 0,0 0 0 0 0,0 0 0 0 0,-1-1-32 0 0,1 1-8 0 0,0-1 0 0 0,-1 0 0 0 0,1 0-24 0 0,-3 1 64 0 0,0 0-72 0 0,0 0-72 0 0,0 0 64 0 0,1 1-64 0 0,0 0 64 0 0,0 2-64 0 0,0 0 64 0 0,0 0-64 0 0,0 0 64 0 0,-1 0-64 0 0,0 1 80 0 0,1 0-80 0 0,-1 0 80 0 0,1-1-80 0 0,0 1 72 0 0,0-1-72 0 0,0-1 64 0 0,0 1-64 0 0,0-2 80 0 0,-1 1-80 0 0,0 1 80 0 0,-1 0-80 0 0,0-1 80 0 0,0 1-80 0 0,0 0 104 0 0,0 0-24 0 0,0 1-8 0 0,-1-1 0 0 0,-1 1-72 0 0,1 0 80 0 0,-1 1-80 0 0,0-1 80 0 0,-1 1-80 0 0,0 0 0 0 0,0 0 0 0 0,-1 0 64 0 0,-1 0-64 0 0,-1 0 0 0 0,-1 0 0 0 0,0-1 0 0 0,-1 1 0 0 0,1-1 0 0 0,-1 1 64 0 0,0-1-64 0 0,0 1 0 0 0,0 0 0 0 0,0 0 0 0 0,-1 0 0 0 0,1 2 0 0 0,-1-1 0 0 0,0 2 0 0 0,0 0 0 0 0,1-1 0 0 0,0 1 0 0 0,0 0 0 0 0,2 0 0 0 0,-1 0 0 0 0,2 0 0 0 0,0 0 0 0 0,0 1 0 0 0,0 0 0 0 0,1 0 0 0 0,1 0 0 0 0,-1 0 0 0 0,2-1 0 0 0,-1 0 0 0 0,1 0 0 0 0,1 1 0 0 0,-2 1 0 0 0,1-1 0 0 0,-2 2 64 0 0,-1-1-64 0 0,1 1 0 0 0,-1-1 0 0 0,1 0 0 0 0,0 0 0 0 0,0 0 0 0 0,0 0 64 0 0,-1-1-64 0 0,1-1 0 0 0,-1 1 0 0 0,1-1 0 0 0,1-1 64 0 0,-1 0-64 0 0,1 0 0 0 0,1-1 0 0 0,1 1 0 0 0,0-1 0 0 0,1 1 0 0 0,0-1 0 0 0,0 1 0 0 0,0 0 64 0 0,0 1-64 0 0,0-1 0 0 0,0 1 0 0 0,0-1 0 0 0,1 0 0 0 0,1 0 0 0 0,-1-1 0 0 0,1 0 0 0 0,-1-1 0 0 0,1 0 0 0 0,0 0 0 0 0,0-1 0 0 0,0 1 0 0 0,1-1 0 0 0,-1 0 64 0 0,1 0-64 0 0,0-1 0 0 0,-1 2 0-506-5,0-1 0 506 5,-1 2 64 0 0,0-1-64 0 0,-1 1 0 0 0,0 0 0 0 0,-1 1 64 0 0,0-1-64 0 0,1 0 0 0 0,0 0 0 0 0,0 0 0 0 0,0 0 0 0 0,1-1 0 0 0,1 1 0 0 0,0-1 0 3 520,2 0 0-3-520,-1-1 0 0 0,-1 0 64 0 0,0 0-64 0 0,-1-1 0 0 0,-1 1 0 0 0,1-1 0 0 0,0 0 0 0 0,1 1 0 0 0,-1-1 0 0 0,0 2 0 0 0,-2-1 0 0 0,1 1 0 0 0,0 0 0 0 0,0 1 0 0 0,-1-1 0 0 0,1 1 0 0 0,0 0 0 3 510,-1 1 0-3-510,0 0 0 0 0,0-1 0 0 0,0 1 0 0 0,1-1 0 0 0,1 0 0 0 0,0-1 0 0 0,1 1 0 0 0,0-1 0 0 0,1 1 0 0 0,-1 0 0 0 0,-1 1 0 0 0,0-1 0 0 0,1 1 0 0 0,-1-1 0 0 0,1 1 0 0 0,0-1 0 0 0,0 0 0 0 0,1 0 0 0 0,0-1 0 0 0,1 0 0 0 0,0 0 0 0 0,0 0 0 0 0,0-1 0 0 0,1 0 0 0 0,-1 0 0 0 0,1 0 0 0 0,0 0 0 0 0,0 0 0 0 0,1 0 0 0 0,-1 1 0 0 0,1-1 0 0 0,0 1 0 0 0,0-1 0 0 0,0 0 0 0 0,-1 1 0 0 0,1-1 0 0 0,0 2 0 0 0,-1-1 0 0 0,1 0 0 0 0,0 1 0 0 0,0-1 0 0 0,1 1 0 0 0,0-1 0 0 0,0 0 0 0 0,0 0 0 0 0,0 0 0 0 0,0-1 0 0 0,1 1 0 0 0,-1 0 0 0 0,1 0 0 0 0,-1-1 0 0 0,0 1 0 0 0,0 0 0 0 0,0 1 0 0 0,1-1 0 0 0,-1 1 0 0 0,1 1 0 0 0,-1 0 0 0 0,1-1 0 0 0,1 1 0 0 0,-2 0 0 0 0,1 0 0 0 0,0-1 0 0 0,0 1 0 0 0,-1-1 0 0 0,1 0 0 0 0,-1 0 0 0 0,0-1 0-510 3,0 1 0 510-3,1 0 0 0 0,-1 0 0 0 0,1 0 0 0 0,0 0 0 0 0,1 1 0 0 0,-1 0 0 0 0,2 0 0 0 0,-1 1 0 0 0,1 1 0 0 0,0 0 0 0 0,0 0 0 0 0,0 0 0 0 0,-1 0 0 0 0,1-1 0 0 0,-1 0 0 0 0,0 0 0 0 0,1-1 0 0 0,-1 0 0 0 0,-1-1 0 0 0,1 0 0 0 0,0 0 0 0 0,0-1 0 0 0,-1 0 0 0 0,1 0 0 0 0,0-1 0 0 0,0 1 0 0 0,1 1 0 0 0,0 0 0 0 0,0 0 0 0 0,0 1 0 0 0,1-1 0 0 0,0 1 0 0 0,2 0 0 0 0,-1 0 0 0 0,1 0 0 0 0,-1 1 0 0 0,1 1 0 0 0,0-1 0 0 0,0 1 0 0 0,-1 1 0 0 0,1 0 0 0 0,-2 0 0 0 0,1 1 0 0 0,-1 1 0 0 0,0 0 0 0 0,0 0 0 0 0,-1 0 0 0 0,1 1 0 0 0,0-1 0 0 0,0 0 0 0 0,1 0 0 0 0,0-1 0 0 0,-1 0 0 0 0,1 1 0 0 0,1-1 0 0 0,-1 1 0 0 0,0-1 0 0 0,0 2 0 0 0,0-1 0 0 0,-1 1 0 0 0,0-1 0 0 0,0 0 0 0 0,0 1 0 0 0,-1-1 0 0 0,1 0 0 0 0,-1 0 0 0 0,1-1 0 0 0,-1 1 0 0 0,0-1 0 0 0,0 1 0 0 0,0 1 0 0 0,0 0 0 0 0,-1-1 0 0 0,1 1 0 0 0,0 1 0 0 0,0-1 0 0 0,0 0 0 0 0,1 1 0 0 0,0 0 0 0 0,0 0 0 0 0,1 1 0 0 0,1-1 0 0 0,0 1 0 0 0,0-1 0-492 2,1-1 0 492-2,0 0 0 0 0,0-1 0 0 0,0 0 0 0 0,1 0 0 0 0,0 0 0 0 0,0-1 0 0 0,-1 1 0 0 0,0 0 0 0 0,0 0 0-710-5,0-1 0-56 4,-1 0 0 71 9,0 0 0 37-13,0-1 0 88 12,0 1 0 39-12,-1-1 0 531 5,1 0 0 0 0,0-1 0 0 0,0 0 0 0 0,-1-1 0 0 0,-1 0 0 0 0,1 0 0 0 0,-1-1 0 0 0,1 1 0 0 0,-1 0 0-498 6,0-1 0 498-6,0 1 0 0 0,0 0 0 0 0,-1 0 0 0 0,1 0 0 0 0,0 0 0 0 0,1-1 0 0 0,0 1 0 0 0,1-1 0 0 0,-1 0 0 0 0,1 0 0 0 0,0 0 0 0 0,0 0 0 0 0,0 1 0 0 0,0-1 0 0 0,1 0 0 0 0,0 0 0 0 0,0 1 0 0 0,0-2 0 0 0,0 1 0 0 0,0 0 0 0 0,1 0 0 0 0,-1 0 0 0 0,0 0 0 0 0,1 0 0 0 0,-1 1 0 0 0,1-1 0 0 0,-1 0 0 0 0,1 1 0 0 0,-1 0 0 0 0,1-1 0 0 0,-1 1 0 0 0,1 0 0 0 0,-1-1 0 0 0,0 1 0 0 0,0 0 0 0 0,0 0 0 0 0,0 0 0 0 0,0 0 0 0 0,0 0 0 0 0,0 1 64 0 0,0-1-64 0 0,0 1 0 0 0,0-1 0 0 0,-1 2 0 0 0,1-1 0 0 0,-1 0 0 0 0,1 0 0 0 0,-1 0 0 0 0,1-1 0 0 0,0 0 0 0 0,0 0 0 0 0,1 1 0 0 0,0-1 0 0 0,1 2 0 0 0,0 0 0 0 0,0 0 0 0 0,-1-1 0 0 0,0 0 0 0 0,0 1 0 0 0,-1-1 0 0 0,1 1 0 0 0,0 0 0 0 0,0 0 0 0 0,1 0 0 0 0,-2 0 0 0 0,1 0 0 0 0,0 1 0 0 0,-1 0 0 0 0,1 0 0 0 0,-1 0 0 0 0,1 1 0 0 0,-1-1 0 0 0,1 1 0 0 0,-1-1 0 0 0,1 0 0 0 0,-1-1 0 0 0,1 0 0 0 0,1 1 0 0 0,0 0 0 0 0,0 1 0 0 0,1 0 0 0 0,-1 1 0 0 0,1-1 0 0 0,0 0 0 0 0,-1 0 0 0 0,0 0 0 0 0,1 0 0 0 0,-1 0 0 0 0,0 0 0 0 0,0-1 0 0 0,0 0 0 0 0,1-1 0 0 0,-1 0 0 0 0,1 0 0 0 0,1 0 0 0 0,-1 1 0 0 0,1-1 0 0 0,1 1 0 0 0,0-1 0 0 0,0 1 0 0 0,1-2 0 0 0,0 1 0 0 0,1 0 0 0 0,-1 0 0 0 0,1 0 0 0 0,-1 0 0 0 0,1 0 0 0 0,-1-1 0 0 0,1 0 0 0 0,0-1 0 0 0,-1 0 0 0 0,0 0 64 0 0,0-1-64 0 0,1 0 0 0 0,0 0 0 0 0,0 0 0 0 0,1 0 0 0 0,-1-1 0 0 0,1 1 0 0 0,-1 0 0 0 0,0-1 0 0 0,-1 1 0 0 0,0 0 0 0 0,0-1 0 0 0,0 0 0 0 0,0 0 0 0 0,0 0 0 0 0,0-1 0 0 0,1 0 0 0 0,-1 0 0 0 0,2 0 0 0 0,-1 0 0 0 0,1 0 0 0 0,-1 1 0 0 0,1-1 0 0 0,0 1 0 0 0,1-1 0 0 0,1 1 0 0 0,-1-1 0 0 0,0 1 0 0 0,-1-1 0 0 0,-1 1 0 0 0,1 0 0 0 0,-1 0 0 0 0,-1 0 0 0 0,0 1 0 0 0,-1-1 0 0 0,0 1 0 0 0,0 0 0 0 0,1 0 0 0 0,0-1 0 0 0,0 1 0 0 0,1-1 0 0 0,-1 0 0 0 0,1 0 0 0 0,0 0 0 0 0,0-1 0 0 0,0 0 0 0 0,0 0 64 0 0,0-1-64 0 0,0 0 0 0 0,1 1 0 0 0,-1-1 0 0 0,0 1 0 0 0,0-1 0 0 0,-1 1 0 0 0,1 0 0 0 0,0 0 0 0 0,-1 1 0 0 0,2-1 0 0 0,-1 1 0 0 0,0-1 0 0 0,-1 1 0 0 0,1-2 0 0 0,-1 1 0 0 0,1-1 0 0 0,-1 0 0 0 0,1 0 0 0 0,0 0 0 0 0,-1-1 0 0 0,0 0 0-514-8,-1 0 0 514 8,1 0 0 0 0,-1 0 0 0 0,0 1 0-499 2,0-1 0 499-2,0 1 0 0 0,0-1 0 0 0,0 1 0 0 0,1 0 0 0 0,-1-1 0 0 0,0 1 0 0 0,0-1 0 0 0,0 0 0 0 0,1 0 0 0 0,-1 1 0 0 0,0-1 0 0 0,1 0 0 0 0,-1 0 0 0 0,0 0 0 0 0,0 0 0 0 0,-1 0 0 0 0,1 0 0 0 0,-1 0 0 0 0,1 1 0 0 0,-1-1 0 0 0,1 1 0 0 0,0 0 0 0 0,0-1 0 0 0,0 0 0 0 0,0 0 0 0 0,0 0 0 0 0,0 0 0 0 0,1 0 0 0 0,1-1 0 0 0,1 0 0 0 0,-1-1 0 0 0,0 1 0 0 0,-1-1 0 0 0,0 1 0 0 0,-2-1 0 0 0,0 0 64 0 0,0 1-64 0 0,-1 0 0 0 0,1-1 0 0 0,1 2 0 0 0,-1 0 0 0 0,0 0 0 0 0,-1 0 0 0 0,0 0 0 0 0,1 0 0 0 0,0-1 0 0 0,0 1 0 0 0,1 0 0 0 0,-1 0 0 0 0,1-1 0 0 0,0 1 0 0 0,0-2 0 0 0,1 1 0 0 0,-1-1 0 0 0,1 0 0 0 0,0 0 0 0 0,0-1 0 0 0,0 0 0 0 0,0 1 0 0 0,-1 0 0 0 0,1 0 0 0 0,-1 0 0 0 0,1 0 0 0 0,-1 0 0 0 0,0 1 0 0 0,1 0 0 0 0,0 1 0 0 0,0-1 0 0 0,0 1 0 0 0,-1-1 0 0 0,1-1 0 0 0,0 0 0 0 0,0 0 0 0 0,-1-1 0 0 0,0 0 0 0 0,0 1 0 0 0,0-1 0 0 0,-1 1 0 0 0,0-1 0 0 0,0 1 0 0 0,1 0 0 0 0,-1 0 0 0 0,0 1 0 0 0,1-1 0 0 0,0 0 0 0 0,0 0 0 0 0,0-1 0 0 0,0 0 0 0 0,0 1 0 0 0,0 0 0 0 0,0 1 0 0 0,0-1 0 0 0,0 0 0 0 0,0-1 0 0 0,1 1 0 0 0,-1 0 0 0 0,0-1 0 0 0,-1 1 0 0 0,0-1 0 0 0,0 0 0 0 0,0-1 0 0 0,-1 0 0 0 0,-1 1 0 0 0,1-1 0 0 0,0 0 0 0 0,1 0 0 0 0,-1 0 0 0 0,0 0 0 0 0,1-1 0 0 0,-1 0 0 0 0,0 1 0 0 0,1-1 0 0 0,-1 1 0 0 0,0-1 0 0 0,0 0 0 0 0,-1 1 0 0 0,1 0 0 0 0,1-1 0 0 0,-1 1 0 0 0,1 0 0 0 0,1-1 0 0 0,0 0 0 0 0,-1-1 0 0 0,-1 0 0 0 0,0 1 0 0 0,-2 1 0 0 0,-1-1 0 0 0,-1-1 0 0 0,1 0 0 0 0,-1-1 0 0 0,1-2 0 0 0,1 0 64 0 0,1-1-64 0 0,0 1 0 0 0,0-1 0 0 0,1 0 0 0 0,0 0 0 0 0,0 1 0 0 0,0 0 0 0 0,-1 1 0 0 0,1 0 0 0 0,-1 0 0 0 0,0 1 0 0 0,0 0 0 0 0,0 0 0 0 0,0 0 0 0 0,0 1 0 0 0,0-1 0 0 0,-1 1 0 0 0,1 0 0 0 0,-1 0 0 0 0,0 0 0 0 0,0 1 0 0 0,0-2 0 0 0,0 1 0 0 0,0-1 64 0 0,-1 1-64 0 0,0 1 0 0 0,1 0 0 0 0,-1 0 0 0 0,0 2 0 0 0,1-1 0 0 0,0 0 0 0 0,-1 0 0 0 0,0 0 0 0 0,0-1 0 0 0,0 0 0 0 0,-2 0 0 0 0,1 0 0 0 0,-1 1 0 0 0,-1-2 0 0 0,1 0 0 0 0,-1-1 0 0 0,0-1 0 0 0,0-1 0 0 0,0 0 0 0 0,-1 0 0 0 0,1 0 0 0 0,0-1 0 0 0,0 0 64 0 0,-1 0-64 0 0,1 0 0 0 0,0 0 0 0 0,-1 0 0 0 0,0 0 0 0 0,0 0 0 0 0,-1 0 0 0 0,-1 0 0 0 0,0 0 0 0 0,0 0 0 0 0,-1 0 0 0 0,-1 0 0 0 0,0-1 0 0 0,0-1 0 0 0,0 1 0 0 0,0-2 64 0 0,-1-1-64 0 0,1 1 0 0 0,0-1 0 0 0,0 1 0 0 0,0 0 0 0 0,-1 1 0 0 0,1-1 0 0 0,0 0 0 0 0,1-1 0 0 0,-1 1 0 0 0,0-2 64 0 0,-1 1-64 0 0,1 0 0 0 0,0 0 0 0 0,-1 0 0 0 0,0 0 64 0 0,0 0-64 0 0,-2 1 0 0 0,1 1 0 0 0,0 1 0 0 0,-1 1 0 0 0,1 0 0 0 0,-1 1 0 0 0,1 1 0 0 0,0-1 0 0 0,0 1 0 0 0,0 0 0 0 0,-1-1 0 0 0,0 1 0 0 0,-1-1 0 0 0,1 1 0 0 0,-1 1 0 0 0,1 1 0 0 0,-1 1 0 0 0,1-1 0 0 0,-1 1 0 0 0,0-1 0 0 0,0 1 0 0 0,-1-1 0 0 0,1 0 0 0 0,-1 0 0 0 0,-1-1 0 0 0,-1-1 0 0 0,-1-1 0 0 0,-1-1 0 0 0,-2-2 0 0 0,-1-1 0 0 0,0-1 64 0 0,-1 0-64 0 0,-1 0 0 0 0,0 0 0 0 0,0 1 0 0 0,0 0 0 0 0,0 0 0 0 0,-1 2 0 0 0,0-1 0 0 0,-1 2 0 0 0,0-1 0 0 0,0 1 0 0 0,-1-2 0 0 0,1 0 0 0 0,-1 0 0 0 0,1-1 0 0 0,0 1 0 0 0,-1 0 0 0 0,1 2 0 0 0,0 1 0 0 0,1 0 0 0 0,0 1 0 0 0,-1 1 0 0 0,1 0 0 0 0,0 0 0 0 0,-1 0 0 0 0,1 1 0 0 0,0 1 0 0 0,-1 1 0 0 0,1-1 0 0 0,1 1 0 0 0,0 0 0 0 0,1-1 0 0 0,-1 0 0 0 0,0-1 0 0 0,-1 0 0 0 0,0-1 0 0 0,0 0 0 0 0,-1 0 0 0 0,0-1 0 0 0,0 1 0 0 0,1 0 0 0 0,0 0 0 0 0,0 0 0 0 0,0 2 0 0 0,-1 0 0 0 0,0 0 0 0 0,0 1 0 0 0,-1 1 0 0 0,0 1 0 0 0,0 1 0 0 0,0 0 0 0 0,0 0 0 0 0,0 0 0 0 0,-1 1 0 0 0,0 0 0 0 0,-1 1 0 0 0,1-1 0 0 0,0 1 0 0 0,0 0 0 0 0,1 0 0 0 0,0-1 0 0 0,1 1 0 0 0,0-1 0 0 0,1 1 0 0 0,0-1 0 0 0,1 1 0 0 0,0-1 0 0 0,0 1 0 0 0,-1 0 0 0 0,0 1 0 0 0,0 0 0 0 0,-1 2 0 0 0,1-1 0 0 0,-1 0 0 0 0,-1-1 0 0 0,1 0 0 0 0,-1 0 0 0 0,0-2 0 0 0,0 1 0 0 0,0-1 0 0 0,0 0 0 0 0,-1 1 0 0 0,-1-1 0 0 0,1 0 0 0 0,0 0 0 0 0,0 0 0 0 0,0 0 0 0 0,-1 1 0 0 0,1 1 0 0 0,-1 1 0 0 0,1 0 0 0 0,0 2 0 0 0,0 2 0 0 0,0 0-64 0 0,2 1 64 0 0,0 1 0 0 0,1 1 0 0 0,0 2 0 0 0,1 0 0 0 0,-1 1 0 0 0,2 0 0 0 0,0 0 0 0 0,0 1 0 0 0,1 1 0 0 0,2-1 0 0 0,0-1 0 0 0,1 0 0 0 0,2-1 0 0 0,1 1 0 0 0,0 0 0 0 0,1 0 0 0 0,1 1 0 0 0,0 0 0 0 0,1 0 0 0 0,0 2 0 0 0,0 2 0 0 0,1 0 0 0 0,0 0-64 0 0,0 2 64 0 0,1-1 0 0 0,0 1 0 0 0,1-1 0 0 0,1-1 0 0 0,0-1 0 0 0,0 0 0 0 0,1-1 0 0 0,0-1 0 0 0,0-2 0 0 0,1 0 0 0 0,-1 0 0 0 0,1 0 0 0 0,0 0 0 0 0,0-1 0 0 0,1 1 0 0 0,-1-1 0 0 0,1 1 0 0 0,1-1 0 0 0,-1 1 0 0 0,1 0 0 0 0,0 1 0 0 0,0 0 0 0 0,0 1 0 0 0,1 0 0 0 0,-1-1 0 0 0,1 1 0 0 0,1 0-64 0 0,-1 1 64 0 0,1 0 0 0 0,0 6 0 0 0,-1 1 0 0 0,1 1 0 0 0,-1-1 0 0 0,0 0 0 0 0,1 0 0 0 0,-1-1 0 0 0,0 0 0 0 0,1 0 0 0 0,1-1 0 0 0,0 1 0 0 0,1-1 0 0 0,1 1 0 0 0,0-1 0 0 0,1 1 0 0 0,0-1 0 0 0,1 0 0 0 0,1 4 0 0 0,1 0 0 0 0,0-1 0 0 0,-1-3 0 0 0,-1-2 0 0 0,0-3 0 0 0,-1-2 0 0 0,0-1 0 0 0,0-1 0 0 0,0 1 0 0 0,1 0 0 0 0,1 0 0 0 0,-1-1 0 0 0,1 0 0 0 0,0-2 0 0 0,0 0 0 0 0,0 0 0 0 0,0 0 0 0 0,0 1 0 0 0,0 0 0 0 0,1 0 0 0 0,0 1 0 0 0,0 0 0 0 0,1 0 0 0 0,0 0 0 0 0,1 0 0 0 0,0 0 0 0 0,1 0 0 0 0,1 0 0 0 0,1 2 0 0 0,-1 1 0 0 0,1 1 0 0 0,0 1 0 0 0,0 1 0 0 0,0 1 0 0 0,-1 0 0 0 0,0-1 0 0 0,0 1 0 0 0,0-1 0 0 0,0-1 0 0 0,1 0 0 0 0,0-1 0 0 0,0 0 0 0 0,1 0 0 0 0,0 0 0 0 0,0-1 0 0 0,0 1 0 0 0,1-1 0 0 0,0 0 0 0 0,1-1 0 0 0,1-1 0 0 0,0 0 0 0 0,1-1 0 0 0,0 0 0 0 0,0-1 0 0 0,-1 0 0 0 0,0-1 0 0 0,-2-2 0 0 0,-1 1 0 0 0,0-1 0 0 0,0-1 0 0 0,0 0 0 0 0,0 0 0 0 0,1 0 0 0 0,0-1 0 0 0,2 0 0 0 0,1 0 0 0 0,2 0 0 0 0,1-1 0 0 0,1-1 0 0 0,2-1 0 0 0,1 0 0 0 0,0-1 0 0 0,1 0 0 0 0,0 0 0 0 0,0-1 0 0 0,0 0 0 0 0,-1-1 0 0 0,-1-1 0 0 0,0 1 0 0 0,-2-1 0 0 0,0-1 0 0 0,-2 0 0 0 0,0-1 0 0 0,0-1 0 0 0,0 1 0 0 0,1-2 0 0 0,0 1 0 0 0,-1 0 0 0 0,1 0 0 0 0,-1 0 0 0 0,0-1 0 0 0,0 1 0 0 0,1-1 0 0 0,0 0 0 0 0,1-1 0 0 0,1 0 0 0 0,0 0 0 0 0,1 0 0 0 0,0 0 0 0 0,2 1 64 0 0,0 1-64 0 0,0 0 0 0 0,1 0 0 0 0,-1 1 0 0 0,-2 1 0 0 0,0-1 0 0 0,-2 0 0 0 0,-2 0 0 0 0,0-1 0 0 0,-2 0 0 0 0,0-1 0 0 0,-1 0 0 0 0,0-1 0 0 0,-1-1 0 0 0,0-1 0 0 0,0-1 0 0 0,0-2 0 0 0,1-3 0 0 0,1-1 0 0 0,-1-1 0 0 0,0 0 64 0 0,0-1-64 0 0,-2-1 0 0 0,-1 1 0 0 0,-1-2 64 0 0,0 0-64 0 0,-2 0 0 0 0,0 1 0 0 0,0 1 0 0 0,-1 1 0 0 0,-1 2 0 0 0,1 1 64 0 0,-2 0-64 0 0,1 1 0 0 0,-2 1 0 0 0,1-1 0 0 0,-2 0 0 0 0,1 0 0 0 0,-1 1 0 0 0,0 0 0 0 0,-1 1 0 0 0,-1 0 0 0 0,0 1 0 0 0,0-1 64 0 0,-2-1-64 0 0,0 0 0 0 0,-2-1 0 0 0,-1-2 0 0 0,-1-1 0 0 0,0-3 0 0 0,-2-2 64 0 0,0-2-64 0 0,-2-3 0 0 0,-1-3 0 0 0,-2-1 0 0 0,0-2 64 0 0,-2 0-64 0 0,0 0 0 0 0,0 0 0 0 0,0 0 0 0 0,-1 1 0 0 0,0 0 0 0 0,-1 1 0 0 0,0 2 0 0 0,0 1 0 0 0,-1 2 0 0 0,1 3 0 0 0,0 2 0 0 0,0 2 0 0 0,0 1 0 0 0,-1 2 0 0 0,-1 0 0 0 0,0 1 0 0 0,-2 0 0 0 0,0 0 0 0 0,-1 1 0 0 0,-2 1 0 0 0,0 0 0 0 0,1 1 0 0 0,-1 1 0 0 0,2 1 0 0 0,-1 1 0 0 0,-1-1 0 0 0,-2-2 0 0 0,-1-2 0 0 0,-2-1 0 0 0,0-3 0 0 0,-2-1 0 0 0,-1-2 0 0 0,0-1 0 0 0,-1 0 0 0 0,0 1 0 0 0,-2 0 0 0 0,1-1 0 0 0,-1 1 0 0 0,0 0 0 0 0,0 1 0 0 0,0 0 0 0 0,1 3 0 0 0,-2 0 0 0 0,1 2 0 0 0,1 2 0 0 0,-1 1 0 0 0,1 1 0 0 0,0 1 0 0 0,0 1 0 0 0,0 1 0 0 0,-1 1 0 0 0,-1 0 0 0 0,-2-1 0 0 0,-2 1 0 0 0,-1-1 0 0 0,-1 0 0 0 0,0 1 0 0 0,0-1 0 0 0,0 1 0 0 0,-1 1 0 0 0,1 0-64 0 0,1 2 64 0 0,2 1 0 0 0,1 3 0 0 0,1 1 0 0 0,1 3 0 0 0,0 0-72 0 0,1 3 72 0 0,-1 1 0 0 0,1 2 0 0 0,-2 2 0 0 0,-1 2 0 0 0,-1 1 0 0 0,2 2-64 0 0,0-1 64 0 0,0-1 0 0 0,-1 1 0 0 0,0 1 0 0 0,1 0 0 0 0,0 0 0 0 0,0-1 0 0 0,2 0 0 0 0,0-2 0 0 0,1 0 0 0 0,2-1 0 0 0,1-1 0 0 0,1 0 0 0 0,2 0 0 0 0,1 1 0 0 0,1 0-64 0 0,2 1 64 0 0,0 0 0 0 0,2-1 0 0 0,3-2 0 0 0,0 0 0 0 0,2 0 0 0 0,1 0 0 0 0,-1-1-64 0 0,1 1 64 0 0,-1 0 0 0 0,1 1 0 0 0,-1 0 0 0 0,2 1 0 0 0,0 0 0 0 0,0 1 0 0 0,1 1 0 0 0,-1 0 0 0 0,1 0 0 0 0,1 1 0 0 0,0 0 0 0 0,0 3 0 0 0,1 1 0 0 0,0 1 0 0 0,0 2 0 0 0,0 2 0 0 0,1 3 0 0 0,0 1 0 0 0,1 0 0 0 0,0 1 0 0 0,0-1 0 0 0,1-1 0 0 0,2 0 0 0 0,0 0 0 0 0,0-2 0 0 0,1-1 0 0 0,1 0 0 0 0,0-2 0 0 0,0-1 0 0 0,0-2 0 0 0,1-2-64 0 0,0-3 64 0 0,0-1 0 0 0,1 0 0 0 0,1-1 0 0 0,0 0 0 0 0,2-1 0 0 0,0 2 0 0 0,1 0 0 0 0,0 0 0 0 0,2 1 0 0 0,0 0 0 0 0,1 1 0 0 0,0-2 0 0 0,1 1 0 0 0,1-1 0 0 0,1 0 0 0 0,1 1 0 0 0,2 0 0 0 0,0 0 0 0 0,2 2 0 0 0,1-1 0 0 0,1-1 0 0 0,1 0 0 0 0,0 0 0 0 0,2 0 0 0 0,1-1 0 0 0,1-1 0 0 0,1 0 0 0 0,2 0 0 0 0,1-1 0 0 0,0-1 0 0 0,0-1 0 0 0,1-1 0 0 0,0 0 0 0 0,-1-2 0 0 0,2-1 0 0 0,-2-1 0 0 0,1-2 0 0 0,0-1 0 0 0,1-1 0 0 0,0-1 0 0 0,0-1 0 0 0,1 1 0 0 0,0-1 0 0 0,0 0 0 0 0,0 1 0 0 0,1 0 0 0 0,0 1 0 0 0,1 2 0 0 0,0 0 0 0 0,1 0 0 0 0,1 1 0 0 0,0-1 0 0 0,0 0 0 0 0,1-1 0 0 0,1-1 0 0 0,-1-2 0 0 0,0-1 0 0 0,-1-2 0 0 0,0-2 0 0 0,0-2 0 0 0,0-1 0 0 0,1-2 0 0 0,-1-2 0 0 0,2-3 0 0 0,1-1 0 0 0,1-2 0 0 0,0-1 0 0 0,2 0 0 0 0,1 0 0 0 0,2 0 0 0 0,0 0 0 0 0,0 1 0 0 0,-1 1 0 0 0,-2 1 0 0 0,-2 0 64 0 0,-4 1-64 0 0,-3 2 0 0 0,-2 0 0 0 0,-3 1 0 0 0,-2 1 0 0 0,-1 0 0 0 0,-2 1 0 0 0,-2 0 0 0 0,0-1 0 0 0,-2-1 0 0 0,-1 0 0 0 0,1-1 0 0 0,-1-1 0 0 0,1 1 0 0 0,-1 0 0 0 0,1 1 0 0 0,0 1 0 0 0,-1 0 0 0 0,0-1 0 0 0,-1 1 0 0 0,-1 0 0 0 0,0-1 0 0 0,0 0 0 0 0,0-1 64 0 0,-2-2-64 0 0,0 0 0 0 0,-2-2 0 0 0,0-2 0 0 0,-2-2 0 0 0,-1-2 0 0 0,-1-2 0 0 0,-3-2 64 0 0,-2-2-64 0 0,-1-2 0 0 0,-3-1 0 0 0,-2 0 0 0 0,-3 0 64 0 0,-1 0-64 0 0,-3 0 0 0 0,-1 1 0 0 0,-3 0 0 0 0,-2 2 0 0 0,0 3 0 0 0,-2 2 64 0 0,0 1-64 0 0,-2 2 0 0 0,-1 2 0 0 0,-2 0 0 0 0,1 2 0 0 0,0 2 0 0 0,0 2 0 0 0,1 1 0 0 0,-1 0 0 0 0,0 1 0 0 0,-4-1 0 0 0,-3-2 0 0 0,-3-1 0 0 0,-4-2 0 0 0,-3-1 0 0 0,-2-1 0 0 0,-1 0 0 0 0,-2 0 0 0 0,1 0 0 0 0,-2 0 0 0 0,1 1 0 0 0,1 0 0 0 0,-1 0 0 0 0,1 0 0 0 0,2 0 0 0 0,-1 1 0 0 0,0 1 0 0 0,0 0 0 0 0,-1 1 0 0 0,-1 1 0 0 0,-1 0 0 0 0,0 0 0 0 0,-2 1 0 0 0,1 1 0 0 0,-1 0 0 0 0,-1 2 0 0 0,1 0 0 0 0,-1 1 0 0 0,-1 2 0 0 0,2 0 0 0 0,0 3-64 0 0,1 4 64 0 0,1 1 0 0 0,0 3 0 0 0,1 2 0 0 0,1 3 0 0 0,0 1 0 0 0,-1 1-64 0 0,0 3 64 0 0,0 2 0 0 0,-1 1 0 0 0,0 1 0 0 0,1 1 0 0 0,1 1 0 0 0,2 0 0 0 0,1 0-64 0 0,1 1 64 0 0,2-1 0 0 0,2 1 0 0 0,3 0 0 0 0,2-1 0 0 0,4 0 0 0 0,2-1 0 0 0,2 0-64 0 0,3-1 64 0 0,0 0 0 0 0,1 0 0 0 0,0-1 0 0 0,-1 1 0 0 0,0 0 0 0 0,0 1 0 0 0,0 0 0 0 0,1 2 0 0 0,1 1 0 0 0,1 1 0 0 0,1 3 0 0 0,1 2 0 0 0,1 4 0 0 0,2 2 0 0 0,2 1-64 0 0,2 2 64 0 0,1 2 0 0 0,1 1 0 0 0,1 2 0 0 0,1 2 0 0 0,0 0 0 0 0,1-1 0 0 0,2-2-64 0 0,-1-6 64 0 0,2-4 0 0 0,0-4 0 0 0,1-3 0 0 0,1-2 0 0 0,1-1 0 0 0,1-1 0 0 0,1 1 0 0 0,0 0 0 0 0,2 2 0 0 0,1 0 0 0 0,1 1 0 0 0,1 1 0 0 0,2 0 0 0 0,2-1 0 0 0,2 0 0 0 0,3-1 0 0 0,2-1 0 0 0,3-1 0 0 0,1-1 0 0 0,2 0 0 0 0,-1-1 0 0 0,0 2-64 0 0,-1 0 64 0 0,-1 2 0 0 0,-2 5-7424 0 0,0 5-1448 0 0,-6-3-2575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4:02.250"/>
    </inkml:context>
    <inkml:brush xml:id="br0">
      <inkml:brushProperty name="width" value="0.35" units="cm"/>
      <inkml:brushProperty name="height" value="2.1" units="cm"/>
      <inkml:brushProperty name="color" value="#33CCFF"/>
      <inkml:brushProperty name="inkEffects" value="pencil"/>
    </inkml:brush>
  </inkml:definitions>
  <inkml:trace contextRef="#ctx0" brushRef="#br0">5684 241 3623 319500 66863,'2'-2'376'0'0,"1"-1"-376"0"0,1 1 0-706 2,-1 0 0-631 3,-1 0 0-542-11,0 0 88-2620 10,0 0-8 2561-2,-1 1-16 179-4,1-1-64 141 0,1 1 96-22-1,0 0-32-8 6,0-2-64 87-3,-1 0 0 64 3,0-1 0 150-11,-1-1 0 117 10,0-1 1080 125 1,0 0 200 112-6,-2 0 32 90 0,0 0 16 100 12,0 1-560 67-14,-1 0-104 66 8,0 1-24 23-7,0 1-8 33 4,-1 1-208-22 0,0 0-40 10 7,-1 1 0 45-8,1 1-8 77-1,-1 0-304-44 3,0 1-72-77-4,-1 0 0 78 0,0 0 0 53 3,-1 0 0 494 0,0 1 0 0 0,0-1 0-585 8,-1 1 0-7-13,0 0 392 8 8,0-1 64 23-4,0 1 16 23-5,-1-1 0 8 9,0 2-248 22-4,0 0-56 29 6,1 1-8-51-8,-1-2 0 1-1,0 1 8-65 12,0-1 0-74-9,0-1 0 94-7,0-1 0 31 17,-1 1 16 543-9,1-1 0 0 0,-3 1 184 0 0,-6 1-1736 0 0,-2 1 1808-499-6,1 0 160 499 6,1 0 32 0 0,2 1 8 0 0,2-2-360 0 0,1 1-72 0 0,2-2-16 0 0,1 0 0 0 0,0 0 16 0 0,1 0 0 0 0,-1-1 0 0 0,0-1 0 0 0,-1 1-48 0 0,1 1-16 0 0,-1 0 0 0 0,0 0 0 0 0,0-1-56 0 0,-1 0-16 0 0,0 1 0 0 0,-1 0 0 0 0,0 0-72 0 0,-1-1 0 0 0,-1 1 0 0 0,1-1 0 0 0,-1 1 0 0 0,-1 0 0 0 0,1 1 0 0 0,-3-1 0 0 0,-1 0 0 0 0,-1 0 0 0 0,-1 0 0 0 0,1 0 0 0 0,-3 0 0-496 3,-2 2 0 496-3,0-1 264 0 0,2 0 40 0 0,0 1 8 0 0,3-1 0 0 0,0 0-232 0 0,2-1-80 0 0,1 0 0 0 0,0-1 72 0 0,2 0-72-496 1,0-1 64 496-1,0 0-64 0 0,1 0 64 0 0,0-1 24 0 0,-1 0 0 0 0,0-1 0 0 0,-1 1 0 0 0,0 0 16 0 0,0 1 8 0 0,0-1 0 0 0,-1 0 0 0 0,-1 0-16 0 0,-1 1-8 0 0,-1 1 0 0 0,0 1 0 0 0,-1 1-88 0 0,0 1 80 0 0,0 0-80 0 0,-1 1 80 0 0,0 0-80 0 0,-1 0 0 0 0,0 0 0 0 0,-2 0 0 0 0,1-1 0 0 0,-2-1 0 0 0,1 0 0 0 0,-1-1 0 0 0,1 0 64 0 0,0 0-64 0 0,0-1 0 0 0,1 0 64 0 0,0 0 0 0 0,1 0-64 0 0,-2 0 96 0 0,2 1-32 0 0,0-1 24 0 0,2 0 0 0 0,1 0 0 0 0,0 0 0 0 0,0 1-24 0 0,0 0-64 0 0,-1 1 96 0 0,0-1-32 0 0,0 2-64 0 0,1-1 64 0 0,0 0-64 0 0,1 1 64 0 0,0-1-64 0 0,0 0 0 0 0,1 0 0 0 0,-1 0 0 0 0,0 0 0 0 0,0 0 64 0 0,-1-2-64 0 0,0 0 0 0 0,-2 0 72 0 0,-2-2-72 0 0,0 0 80 0 0,-1 0-80 0 0,0 1 0 0 0,0-1 64 0 0,1 1-64 0 0,1 0 0 0 0,0 0 0 0 0,-1 0 0 0 0,0 1 64 0 0,0-1-64 0 0,-1 1 0 0 0,0 0 0 0 0,2 0 0 0 0,0 0 0 0 0,1 0 0 0 0,2-1 0 0 0,0 0 0 0 0,1 0 0 0 0,0 0 0 0 0,1 0 0 0 0,-1 0 0 0 0,1-2 0 0 0,1 0 0 0 0,0 0 0 0 0,2-1 0 0 0,0 0 0 0 0,0 0 0 0 0,1 1 64 0 0,-1 0-64 0 0,0 0 0 0 0,0 0 0 0 0,0 1 0 0 0,0 1 0 0 0,-1 1 0 0 0,-1 0 0 0 0,0 1 0 0 0,-1 1 0-519 0,-1-1 0 519 0,0 1 0 0 0,0 0 0 0 0,1-1 0 0 0,1 0 0 0 0,-1 0 0 0 0,0-1 0 0 0,0-1 0 0 0,-1-1 0 0 0,0 0 0 0 0,0 0 0 0 0,1 0 0 0 0,1 0 0 0 0,0 0 0-496-2,0-1 0 496 2,0 0 0 0 0,0 0 0 0 0,-1 0 0 0 0,0 1 0 0 0,1 1 0 0 0,0 0 0 0 0,0 0 0 0 0,1 1 0 0 0,0 1 0 0 0,0 0 0 12-572,-1 0 0-34 51,0 1 0 22 521,0-1 0 0 0,0 0 0 0 0,1 1 0 0 0,-1-1 0 0 0,1-1 0 0 0,1 1 0 0 0,-1-2 0 0 0,1 0 0 0 0,1-1 0 0 0,0 0 0 0 0,0 0 0 5-502,0-1 0-5 502,0-1 0 0 0,-1 1 0 0 0,-1-1 0 0 0,0-1 0 0 0,0 1 0 0 0,-2-1 0 0 0,1 2 0 0 0,-1 0 0 0 0,0 0 0 0 0,0 0 0 0 0,-2 1 0 0 0,-1-1 0 0 0,-1 1 0 2-511,-1-1 0-2 511,-1 0 0 0 0,0 0 0 0 0,0 1 0 0 0,0-1 0 0 0,0 0 0 0 0,0 0 0 0 0,1 0 0 0 0,0 0 0 0 0,0 0 0 0 0,0 0 0 0 0,0 0 0-499-504,0 0 0 499 504,1 0 0 0 0,-1-1 0 0 0,1 0 0 0 0,-1 0 0 0 0,1 0 0 0 0,-1 1 64 0 0,0 0-64 0 0,1 0 0 0 0,0 1 0 0 0,0 0 0 0 0,1 0 0 0 0,-2-1 0-10-511,0 1 0 10 511,0 0 0 0 0,-1 0 0 0 0,-1 1 0 0 0,1 1 0 12-501,0 0 0-12 501,0 1 0-497 6,0-1 0 497-6,0 0 0 0 0,-1 1 0 0 0,0-1 0 0 0,1 1 0 0 0,0-1 0-499-5,0 0 0 499 5,1-1 0-8-500,1-2 0 8 500,0 0 0 0 0,0 0 0 0 0,2-1 0 0 0,-1 0 0 0 0,1 0 0 0 0,0 1 0 0 0,1-1 0 10-511,0 0 0-10 511,0 1 0 0 0,1-1 0-9-501,-1 0 0 9 501,0 1 0 0 0,0-1 0 0 0,1 1 0 0 0,1-1 64 0 0,1 0-64 0 0,0 1 0 0 0,2 0 0 0 0,1 1 0 0 0,0-2 0 0 0,1 1 0 0 0,0-1 0 0 0,-2 0 0 0 0,1 0 0 0 0,-2 0 0 0 0,0 2 0 0 0,-1 0 0 0 0,1 1 0 0 0,0 2 0 9-501,0 0 0-9 501,1 1 0-511 4,-1 0 0 511-4,1 0 0 0 0,-1 0 0 0 0,0 0 0 0 0,0 1 0 0 0,0 0 0 0 0,0 0 0 0 0,0 0 0 0 0,-1 0 0 0 0,0 0 0 0 0,0 1 0 0-500,0 0 0 0 500,-1 0 0 0 0,2 1 0-483 1,0 0 0 483-1,-1 0 0 0 0,1 0 0 0 0,0 0 0 0 0,0-1 0 0 0,0 1 0 0 0,0 0 0 0 0,0 0 0 0 0,0-1 0 0 0,0 0 0 0 0,1 0 0 0 0,-1 0 0 0 0,1 0 0 0 0,1 2 0 0 0,0 1 0 0 0,0 0 0 0 0,2 2 0 0 0,-1 0 0-8-500,1 1 0 8 500,-1-1 0 0 0,1 1 0 0 0,0 0 0 0 0,0 0 0 0 0,-1-1 0 0 0,2 0 0 0 0,-1-1 0-508 1,1 0 0 508-1,1-1 0 0 0,1 1 0 0 0,-1-1 0 0 0,1-1 0 0 0,0 1 0 0 0,0 0 0 0 0,0 1 0 0 0,0 0 0 0 0,0 0 0 0 0,0 0 0 0 0,1 0 0 0 0,0 0 0 0 0,1 1 0 0 0,0-1-64 0 0,0 0 64 0 0,1 0 0 0 0,0-2 0 0 0,-1 0 0 0 0,0 1 0 0 0,-2-1 0 0 0,0 1 0 0 0,0 0 0 0 0,-2 1 0 0 0,1-1 0 0 0,-1 0 0-490-2,1-1 0 490 2,1-1 0 0 0,-1-1 0 0 0,1 0 0 0 0,-1 0 0 0 0,1 0 0 0 0,1 1 0 0 0,-1 0 0 0 0,0 1 0 0 0,1 0 0 0 0,0 1 0 0 0,0 0 0 0 0,0 0 0 0 0,1 1 0 0 0,-1-1 0 0 0,0 0 0 0 0,1 1 0 0 0,-1-1 0 0 0,1-1 0 0 0,1 1 0 0 0,-1-1 0 0 0,1 0 0 0 0,0 0 0 0 0,1 1 0 0 0,1 1 0-508-3,-1 1 0 508 3,1 1 0 0 0,0 1 0 0 0,0 1 0 0 0,2 2 0 0 0,-1 2 0 0 0,2 1 0 0 0,-1 1 0 0 0,1-1 0-489 4,0 1 0 489-4,1 0 0 0 0,0 0 0-507 3,0 0 0 507-3,0-1 0 0 0,0 1 0 0 0,1-1 0 0 0,-1-1 0 0 0,1-1 0 0 0,0 0 0 0 0,0-1 0 0 0,0 0 0 0 0,0 0 0 0 0,0 0 0 0 0,0 0 0 0 0,0 0 0 0 0,1 1 0 0 0,0 0 0 0 0,0 1 0 0 0,0-1 0 0 0,-1-1 0-490-9,0 0 0 490 9,0-1 0 0 0,1-1 0 0 0,-1 0 0 0 0,0-1 0 0 0,0-2 0 0 0,0 0 0 0 0,0-2 0 0 0,0 1 0 0 0,0-1 0 0 0,0 0 0 0 0,1 0 0 0 0,-1 0 0 0 0,0 1 0 0 0,1-1 0 0 0,-1 0 0 0 0,0-1 0 0 0,0 0 0-490 9,1-1 0 490-9,-1 1 0 0 0,2 0 0 0 0,-1 0 0 0 0,2 1 0 0 0,0 1 0 0 0,1 1 0 0 0,0 0 0 0 0,1 1 0 0 0,1-1 0 0 0,-2 1 0 0 0,1-1 0 0 0,-1 1 0 0 0,0-1 0 0 0,1 0 0 0 0,0 0 0 0 0,0-1 0 0 0,0 0 0 0 0,1 1 0 0 0,0 0 0 0 0,1 1 0 0 0,0-1 0 0 0,1 2 0 0 0,1 0 0 0 0,1 0 0 0 0,1 1 0 0 0,1 1 0 0 0,1 0 0 0 0,1-1 0 0 0,0-1 0 0 0,2-1 0 0 0,0 0 0 0 0,0-1 0 0 0,2-1 0 0 0,-1-2 0 0 0,1 0 0 0 0,0-1 0 0 0,1-1 0 0 0,-1 1 0 0 0,1 0 0 0 0,0-1 64 0 0,0 1-64 0 0,1-1 0 0 0,-1-1 0 0 0,0 1 0 0 0,1 0 0 0 0,-1-1 0 0 0,1 1 0 0 0,0 1 0 0 0,1-1 0 0 0,1 0 0 0 0,0 1 0 0 0,0 0 0 0 0,-1 0 0 0 0,0 0 0 0 0,1-1 0 0 0,0 1 0 0 0,0-2 0 0 0,0 0 0 0 0,0-1 64 0 0,0-1-64 0 0,-1 0 0 0 0,1-1 0 0 0,0 0 0 0 0,1 0 0 0 0,0 0 0 0 0,0 0 0 0 0,0 0 0 0 0,1 0 0 0 0,0 0 0 0 0,-1 0 0 0 0,1 1 0 0 0,-1 1 0 0 0,0-1 0 0 0,0-1 0 0 0,1 1 0 0 0,0 0 0 0 0,1-1 0 0 0,-1 1 0 0 0,1-1 0 0 0,-1 0 0 0 0,1 0 0 0 0,-1-1 0 0 0,0 1 0 0 0,-2-1 0 0 0,0 1 0 0 0,0-1 0 0 0,0 1 0 0 0,0 1 0 0 0,-1 1 0 0 0,0 1 0 0 0,1-1 0 0 0,0 2 0 0 0,1 0 0 0 0,2 1 0 0 0,1 0 0 0 0,1 1 0 0 0,0 1 0 0 0,1-1 0 0 0,1 0 0 0 0,-1-1 0 0 0,1-1 0 0 0,0-1 0 0 0,0-1 0 0 0,-2 0 0 0 0,0 0 0 0 0,0 0 0 0 0,0 1 0 0 0,0 0 0 0 0,-1 0 0 0 0,-1 0 0 0 0,1 0 0 0 0,0-1 0 0 0,0 1 0 0 0,1 0 0 0 0,1 0 0 0 0,1 1 0 0 0,0-1 0 0 0,1 0 0 0 0,-1 1 0 0 0,1-1 0 0 0,-1 1 0 0 0,-1-1 0 0 0,-2 0 0 0 0,1 1 0 0 0,1-1 0 0 0,-1 1 0 0 0,1-1 0 0 0,-1 1 0 0 0,1 0 0 0 0,-1 0 0 0 0,0-1 0 0 0,-2 0 0 0 0,0 0 0 0 0,-2 0 0 0 0,-1-1 0 0 0,0 0 0 0 0,-1 1 0 0 0,0-1 0 0 0,1 0 0 0 0,1 1 0 0 0,1-1 0 0 0,2 0 0 0 0,0 0 0 0 0,2 1 0 0 0,-1 0 0 0 0,1 1 0 0 0,0-2 0 0 0,-1 1 0 0 0,0 0 0 0 0,-1-2 0 0 0,0 1 0 0 0,0-1 0 0 0,0 0 0 0 0,0-1 0 0 0,-1-1 0 0 0,1 0 0 0 0,-2 0 0 0 0,0-1 0 0 0,-2 0 64 0 0,-1 0-64 0 0,-1 0 0 0 0,-1 0 0 0 0,-1 0 0 0 0,0 0 0 0 0,1 0 0 0 0,0 1 0 0 0,0 0 0 0 0,1 0 0 0 0,1 1 0 0 0,0 0 0 0 0,0 1 0 0 0,1 0 0 0 0,1-1 0 0 0,0 1 0 0 0,-1-1 0 0 0,0 1 0 0 0,0-1 0 0 0,-1 0 0 0 0,-1 1 0 0 0,-1-1 0 0 0,4 0 0 0 0,0 0 0 0 0,0 0 0 0 0,-1 0 0 0 0,-2 0 0 0 0,-1 0 0 0 0,-1 2 0 0 0,2-1 0 0 0,0 1 0 0 0,0 0 0 0 0,-1 1 0 0 0,-1-1 0 0 0,-2-1 0 0 0,-1 1 0 0 0,-1-1 0 0 0,-2 0 0-10 510,0 0 0 10-510,-1 0 64 0 0,1-1-64 0 0,0 1 0 0 0,1-1 0 0 0,1 1 0 0 0,1-1 0 0 0,1 1 0 0 0,0 1 0 0 0,0-1 0 0 0,1 0 0 0 0,1 1 0 0 0,0-1 0 0 0,0 0 0 0 0,0 0 0 0 0,0 0 0 0 0,0 0 0 0 0,-1-1 0 0 0,0 0 0 0 0,-1-1 0 0 0,0 0 0 0 0,-2 0 0 0 0,0 0 0 0 0,-2-2 0 0 0,1 1 0 0 0,-1 0 0 0 0,1-1 0 0 0,1 1 0 0 0,0-1 64 0 0,0 1-64 0 0,1-1 0 0 0,1 1 0 0 0,-1 0 0 0 0,0-1 0 0 0,0 2 0 0 0,0 0 0 0 0,-1 0 64 0 0,0-1-64 0 0,0 1 0 0 0,0 0 0 0 0,-2-1 0 0 0,1 0 0 0 0,0-1 0 0 0,1 1 0 0 0,-1-1 64 0 0,1-1-64 0 0,0 0 0 0 0,0 0 0 0 0,0 1 64 0 0,0-1-64 0 0,1 0 0 0 0,-1 1 0 0 0,1 0 64 0 0,-1 0-64 0 0,1 0 0 0 0,0 1 0 0 0,1-1 0 0 0,-1 0 0 0 0,1 0 0 0 0,0 1 0 0 0,-1-1 0 0 0,0 1 0 0 0,0-1 0 0 0,-2 0 0 0 0,1-1 0 0 0,-1-1 0 0 0,0 0 0 0 0,0-1 0 0 0,-1 0 64 0 0,1-1-64 0 0,-1 0 0 0 0,1-1 0 0 0,0-1 0 0 0,-1 0 0 0 0,0 0 0 0 0,0 0 0 0 0,-1 0 0 0 0,0 1 0 0 0,-1-1 0 0 0,0-1 0 0 0,0 0 0 0 0,-1-1 0 0 0,-1 0 0 0 0,0 0 0 0 0,-1 0 0 0 0,0-1 0 0 0,0-2 0 0 0,1-1 0 0 0,0-1 64 0 0,-1-2-64 0 0,2-4-376 0 0,0-5-584 0 0,0 0 464 0 0,-1 1 816 0 0,-1 4 160 0 0,-3 3 32 0 0,-1 2 0 0 0,-1 1-408 0 0,0 1-104 0 0,0 1 0 0 0,-1 1 0 0 0,1 0 0 0 0,-1 1 0 0 0,0 1 0 0 0,1 0 0 0 0,1 0 0 0 0,0 0 0 0 0,-1 0 0 0 0,1 0 0 0 0,1 0 0 0 0,-1-2 0 0 0,1 0 0 0 0,-1-2 0 0 0,0-1 0 0 0,0-1 0 0 0,-1-2 0 0 0,0 0 0 0 0,0-2 0 0 0,-2-2 64 0 0,1 0-64 0 0,-2-2 0 0 0,-1 0 0 0 0,-1-2 0 0 0,-2 1 0 0 0,0 0 0 0 0,-2 1 0 0 0,-1 1 0 0 0,0 0 0 0 0,-2 1 0 0 0,0 1 0 0 0,0 1 0 0 0,0 0 0 0 0,0 1 0 0 0,-1-1 0 0 0,1 2 0 0 0,0 0 0 0 0,0 3 0 0 0,-1 1 0 0 0,0 1 0 0 0,-1 0 0 0 0,0 2 0 0 0,-2 0 0 0 0,1 0 0 0 0,-2 0 0 0 0,0 0 0 0 0,-2 2 0 0 0,-1-1 0 0 0,-2 2 0 0 0,-1 0 0 0 0,-1 2 0 0 0,-2 0 0 0 0,0 0 0 0 0,-1 2 0 0 0,-1 0 0 0 0,-2 0 0 0 0,-2 0 0 0 0,0 0 0 0 0,-2 0 0 0 0,0-1 0 0 0,-1 0 0 0 0,-1 0 0 0 0,-1-1 0 0 0,-1 0 0 0 0,0-1 0 0 0,0 0 0 0 0,1 0-64 0 0,1-1 64 0 0,0 1 0 0 0,2 0 0 0 0,0 1 0 0 0,1 0 0 0 0,-1 0 0 0 0,1 0 0 0 0,0 1 0 0 0,0 0 0 0 0,0 1 0 0 0,-2 1 0 0 0,-2 1 0 0 0,-2 0-64 0 0,-2 0 64 0 0,-2 0 0 0 0,-2 1 0 0 0,0 0 0 0 0,0-1 0 0 0,2 0 0 0 0,0 0 0 0 0,0 0 0 0 0,-2-2 0 0 0,-1 1 0 0 0,-1 0 0 0 0,-1 0 0 0 0,-1 1 0 0 0,0 1 0 0 0,0 1 0 0 0,-1 0 0 0 0,-1 2 0 0 0,0 0 0 0 0,-1 2 0 0 0,-2-1 0 0 0,1 1 0 0 0,-1 0 0 0 0,1 0 0 0 0,-1-1 0 0 0,0 0 0 0 0,0 0 0 0 0,1-1 0 0 0,2 0 0 0 0,2 0 0 0 0,1 0 0 0 0,1-1 0 0 0,0 1 0 0 0,-1 0 0 0 0,-1 0 0 0 0,-2 1 0 0 0,-1 0 0 0 0,0 1 0 0 0,0-1 0 0 0,2 0 0 0 0,2-1 0 0 0,1 0 0 0 0,0 0 0 0 0,1 0 0 0 0,1-2 0 0 0,1-1 0 0 0,0 0 0 0 0,0-1 0 0 0,1 0 0 0 0,0 0 0 0 0,-1 1 0 0 0,0-1 0 0 0,0 0 0 0 0,-1 0 0 0 0,-1 0 0 0 0,-1 0 0 0 0,1 1 0 0 0,0-1 0 0 0,-5 0-464 0 0,-6 0-552 0 0,-6-1 816 0 0,2 0 672 0 0,6 0 32 0 0,6 1 8 0 0,5 0-416 0 0,4 0-96 0 0,3 1 0 0 0,-1-1 0 0 0,1 1 0 0 0,-2 1 0 0 0,0-1 0 0 0,0 0 0 0 0,0 1 0 0 0,-1-1 0 0 0,0 1 0 0 0,1 1 0 0 0,1-1 0 0 0,1 1 0 0 0,1 0 0 0 0,1-1 0 0 0,1-1 0 0 0,0 1 0 0 0,1-1 0 0 0,0 0 0 0 0,1 0 0 0 0,1-1 0 0 0,2-2 0 0 0,1 0 0 0 0,0-2 0 0 0,0 0 0 0 0,1-1 0 0 0,1 0 0 0 0,0 0 0 0 0,-1 0 0 0 0,1 0 0 0 0,-5 0-384 0 0,-5-1-616 0 0,-2 1 488 0 0,2 1 824 0 0,0 0 160 0 0,3 2 32 0 0,0 0 8 0 0,2 2-416 0 0,1 0-96 0 0,1 1 0 0 0,0 0 0 0 0,1 0 0 0 0,0 1 0 0 0,2-1 0 0 0,-1 0 0 0 0,1-1 0 0 0,1 2 0 0 0,0-1 0 0 0,1 1 0 0 0,-1 1 0 0 0,1-1 0 0 0,0 1 0 0 0,-1 0 0 0 0,1 1 0 0 0,0 0 0 0 0,0 1 0 0 0,1 1 0 0 0,0 0 0 0 0,0 0 0 0 0,0 0 0 0 0,2 0 0 0 0,0 0 0 0 0,-1 0 0 0 0,0 0 0 0 0,-1-1 0 0 0,0 1 0 0 0,-1-1 0 0 0,0-1 0 0 0,0 0 0 0 0,1-2 0 0 0,1 0 0 0 0,0-2 0 0 0,1 0 0 0 0,-2 0 0 0 0,0 1 0 0 0,0 1 0 0 0,-1 1 0 0 0,-1 0 0 10-500,0 2 0-10 500,-1 1 0 0 0,-1 1 0 0 0,1 1 0 0 0,1 2-64 0 0,0 0 64 0 0,1 0 0 0 0,1 0 0 0 0,1 0-64 0 0,1 1 64 0 0,0 0 0 0 0,2 1 0 0 0,1 1-64 0 0,2 0 64 0 0,0 0 0 0 0,1 0 0 0 0,1-1 0 0 0,1 1 0 0 0,0 1 0 0 0,0 1 0 0 0,1 0-64 0 0,0 1 64 0 0,1 0 0 0 0,-1 1 0 0 0,1 0 0 0 0,-1 0 0 0 0,1 0 0 0 0,0-2 0 0 0,1-2 0 0 0,0 0 0 0 0,0-1 0 0 0,1 0 0 0 0,0 1 0 0 0,-1 0 0 0 0,1 1 0 0 0,-1-1 0 0 0,0 1-64 0 0,0-1 64 0 0,1 0 0 0 0,-1 0 0 0 0,2-1 0 0 0,-1 2 0 0 0,1-1 0 0 0,0 1 0 0 0,1 0 0 0 0,0 0 0 0 0,2 4-440 0 0,0 5-568 0 0,0 1 496 0 0,1 2 824 0 0,0-1 160 0 0,-1 0 32 0 0,1 1 8 0 0,0-1-424 0 0,-1-1-88 0 0,1 1 0 0 0,-1 0 0 0 0,0-1 0 0 0,1-1 0 0 0,-1 0 0 0 0,1-1 0 0 0,0-1 0 0 0,1 0 0 0 0,0 0 0 0 0,1-1 0 0 0,0-1 0 0 0,2 0 0 0 0,-1-1 0 0 0,0 1 0 0 0,0-1 0 0 0,0 0 0 0 0,-1 0 0 0 0,-1-1 0 0 0,0 0 0 0 0,-1-2 0 0 0,0 0 0 0 0,-1-1 0 0 0,0-2 0 0 0,0 0 0 0 0,-1-2 0 0 0,1 0 0 0 0,0 0 0 0 0,1 0 0 0 0,-1-1 0 0 0,1 0 0 0 0,0 1 0 0 0,1-1 0 0 0,0 0 0 0 0,-1 1 0 0 0,1 0 0 0 0,1 1 0 0 0,0-1 0 0 0,1-1 0 0 0,-1 0 0 0 0,1 0 0 0 0,0-1 0 0 0,-1 0 0 0 0,1 0 0 0 0,0-1 0 0 0,0 1 0 0 0,1 0 0 0 0,-1 1 0 0 0,1 1 0 0 0,1-1 0 0 0,-1 1 0 0 0,2 1 0 0 0,0-1 0 0 0,1 1 0 0 0,1 1 0 0 0,0-1 0 0 0,1 1 0 0 0,1 0 0 0 0,1 0 0 0 0,1 1 0 0 0,1-1 0 0 0,0 0 0 0 0,1 1 0 0 0,0 1 0 0 0,0 1 0 0 0,1 1 0 0 0,-1 0 0 0 0,0 0 0 0 0,1 0 0 0 0,-1 1 0 0 0,1-1 0 0 0,-1 1 0 0 0,1-1 0 0 0,0 0 0 0 0,1-2 0 0 0,0 0 0 0 0,2 0 0 0 0,0 0 0 0 0,1-1 0 0 0,0 0 0 0 0,2-1 0 0 0,0 0 0 0 0,1 1 0 0 0,0 0 0-507-3,1 0 0 507 3,-1 1 0 0 0,-1-1 0 0 0,0 0 0 0 0,-1 0 0 0 0,0 0 0 0 0,2 0 0 0 0,0 0 0 0 0,1-1 0 0 0,0 0 0 0 0,1 0 0 0 0,1-1 0 0 0,1-1 0 0 0,0 0 0 0 0,2-1 0 0 0,1 0 0 0 0,-1 0 0 0 0,2 0 0 0 0,0 0 0 0 0,0 0 0 0 0,1 0 0 0 0,0-1 0 0 0,-1 1 0 0 0,1 0 0 0 0,0-1 0 0 0,-1 0 0 0 0,0 1 0 0 0,-2-1 0-490-4,-1-1 0 490 4,-2 0 0 0 0,0 0 0 0 0,-1 0 0 0 0,1 0 0 0 0,0 0 0 0 0,-1 0 0 0 0,0 0 0 0 0,1 0 0 0 0,0 1 0 0 0,1-1 0 0 0,-1 1 0 0 0,0-1 0 0 0,-1 0 0 0 0,1 0 0 0 0,-1 0 0 0 0,2 1 0 0 0,0-2 0 0 0,1 0 0 0 0,2 0 0 0 0,1-1 0 0 0,1 0 0-508 3,1-2 0 508-3,0 1 0 0 0,0-1 0 0 0,0-1 0 0 0,3 0-352 0 0,11-1-1152 0 0,2 0 1824 0 0,-2 0 160 0 0,-4 0 32 0 0,-5 1 0 0 0,-3 0-408 0 0,-3 1-104 0 0,-2 0 0 0 0,0 1 0 0 0,0-1 0 0 0,-1 1 0 0 0,0-1 0 0 0,1 0 0 0 0,1 0 0 0 0,3-1 0 0 0,1-1 0 0 0,3 0 0 0 0,0 0 0 0 0,-1-1 0 0 0,-1 0 0 0 0,-2 1 0 0 0,-2-1 0 0 0,-2 1 0 0 0,-2 1 0 0 0,0 0 0 0 0,-2 1 0 0 0,1 0 0 0 0,0 1 0 0 0,1 0 0 0 0,0 0 0 0 0,0 1 0 0 0,1-1 0 0 0,0 1 0 0 0,1-1 0 0 0,1 0 0 0 0,0-1 0 0 0,0 0 0 0 0,0 0 0 0 0,0-1 0-5 500,1 0 0 5-500,1-1 0 0 0,1 0 0 0 0,1 0 0 0 0,0 1 0 0 0,-2-1 0 0 0,0 0 0 0 0,-1 0 0 0 0,-1 0 0 0 0,-1 1 0 0 0,0 0 0 0 0,-1-1 0 0 0,2 2 0 0 0,0 0 0 0 0,1 0 0 0 0,1 0 0 0 0,0 1 0 0 0,1 0 0 0 0,-1 0 0 0 0,0 0 0 0 0,1 0 0 0 0,0 0 0 0 0,0 1 0 0 0,0-1 0 0 0,-1-1 0 0 0,-2 0 0 0 0,1 0 0 0 0,-1-1 0 0 0,0 0 0 0 0,0 1 0 0 0,-2-2 0 0 0,-1 1 0 0 0,-1 0 0 0 0,-1-1 0 0 0,0 0 0 0 0,-1 1 0 0 0,0-1 0 0 0,0 1 0 0 0,-1 0 0 0 0,0 0 0 0 0,1 1 0 0 0,-1 0 0 0 0,0 0 0 0 0,0 0 0 0 0,0 0 0 0 0,0-1 0 0 0,-1 1 0 0 0,1 0 0 0 0,0-1 0 0 0,1 1 0 0 0,-1 0 0 0 0,5-2 0 0 0,1 0 0 13 500,0 0 0-13-500,-2-1 0 0 0,-2 0 0 0 0,-1 0 0 0 0,-1 0 0 0 0,0-1 0 0 0,-1 0 0 0 0,-1 0 0 0 0,0-1 0 0 0,-3 1 0 0 0,0 1 0 0 0,-1 0 0 0 0,-1 0 0 0 0,-1 0 64 0 0,1 0-64 0 0,0 0 0 0 0,1 0 0 0 0,0 1 0 0 0,1-1 0 0 0,0 1 0 0 0,1-1 0 0 0,-1 1 0 0 0,0 0 0 0 0,-1 1 0 0 0,1-1 0 0 0,1 1 0 0 0,1-2 0 0 0,-1 1 0 0 0,-1-1 0 0 0,-2 0 0 0 0,-1 0 0 0 0,-1-1 0 0 0,0-1 0 0 0,0-2 0 0 0,0-1 0 0 0,1 0 0 0 0,1-1 0 0 0,0-1 0 0 0,0-1 0 0 0,1 0 0 0 0,0-1 0 0 0,-1 1 0 0 0,0-1 0 0 0,0 1 0 0 0,-1 1 0 0 0,-1-1 0 0 0,0 1 0 0 0,0 0 0 0 0,-1 0 0 0 0,-1-1 0 0 0,-1 1 0 0 0,0-1 0 0 0,1-4 0 0 0,1-1 0 0 0,-1-2 0 0 0,-1 1 64 0 0,-3-1-64 0 0,-1-1 0 0 0,-3 2 0 0 0,-1-1 0 0 0,0 1 64 0 0,0 1-64 0 0,0 0 0 0 0,0 0 0 0 0,0 2 0 0 0,1 0 0 0 0,0 1 0 0 0,0-1 0 0 0,-1 0 0 0 0,1 0 0 0 0,-2 1 0 0 0,1 0 0 0 0,-2 3 0 0 0,1 0 0 0 0,-1 0 0 0 0,-1 1 0 0 0,0 0 0 0 0,-1-1 0 0 0,-1-1 0 0 0,-1 0 64 0 0,1-3-64 0 0,-2 0 0 0 0,0-3 0 0 0,-1-1 0 0 0,0 0 0 0 0,0-2 0 0 0,0-1 0 0 0,1-1 0 0 0,0-3 0 0 0,1-1 0 0 0,-1-1 0 0 0,2 0 0 0 0,0-1 0 0 0,0 0 0 0 0,0 1 0 0 0,0-1 0 0 0,0 2 0 0 0,0-1 0 0 0,-1 2 0 0 0,0 0 0 0 0,0 3 0 0 0,-1-4-872 0 0,-1 1 360 0 0,-1 0 312 0 0,-2 3 672 0 0,0 3 32 0 0,0 2 8 0 0,-1 3-416 0 0,1 2-96 0 0,1 1 0 0 0,-1 1 0 0 0,2 2 0 0 0,0 0 0 0 0,0 1 0 0 0,1 0 0 0 0,-1 0 0 0 0,1 0 0 0 0,0 0 0 0 0,-1-1 0 0 0,1 1 0 0 0,-2 1 0 0 0,-1-1 0 0 0,-1 0 0 0 0,-2 0 0 0 0,-2 0 0 0 0,-2 0 0 0 0,-2 0 0 0 0,-2 1 0 0 0,-1 0 0 0 0,-3 0 0 0 0,0 2 0 0 0,-2 0 0 0 0,-2 1 0 0 0,1 0 0 0 0,-1 1 0 0 0,0 1 0 0 0,-1-1 0 0 0,-1 0-64 0 0,-1 0 64 0 0,-2-1 0 0 0,0-1 0 0 0,-1 0 0 0 0,0 0 0 0 0,-1 0 0 0 0,-1-1 0 0 0,-2-1 0 0 0,-1 0 0 0 0,-1 0 0 0 0,0-1 0 0 0,-1 0 0 0 0,-3 0 0 0 0,-2-1 0 0 0,-2 1 0 0 0,-2-1 0 0 0,-2 0 0 0 0,-2 0 0 0 0,0 0 0 0 0,0-1 0 0 0,0 0 0 0 0,2 0 0 0 0,2 2 0 0 0,-1 1 0 0 0,1 3 0 0 0,1 4 0 0 0,-1 3-64 0 0,-2 3 64 0 0,-11 7-384 0 0,-20 6-480 0 0,-6 3-3592 0 0,-10 4-6232 0 0,11-3 1129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4:16.69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1 5063 210353 77008,'0'0'544'0'0,"1"-1"-6151"0"0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4:16.8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0 9791 225855 73647,'0'0'1040'0'0,"0"0"-11871"0"0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4:18.2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578 96 24415 213311 77838,'-3'0'2608'0'0,"-3"-1"-2520"0"0,-3-1-520 0 0,-1 0-80 0 0,0 0 512-617 0,-1 1 144-65-5,-1-1-16 26 8,-2 0-8 106-4,-2-1 8 550 1,-1-1 8 0 0,-1 0 0 0 0,0 0 0 0 0,0 1-40 0 0,0 0 0 0 0,0 0-8 0 0,-2-1 0 0 0,0 0 392 0 0,-3-1 72 0 0,-1-1 24 0 0,-3 1 0 0 0,-1 0-464 0 0,-5-1-112 0 0,-1 0 0 0 0,0 1 0 0 0,3 0 0 0 0,3 2 0 0 0,4 1 0 0 0,3 1 0 0 0,3 0 0 0 0,4 0-29759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16.805"/>
    </inkml:context>
    <inkml:brush xml:id="br0">
      <inkml:brushProperty name="width" value="0.1" units="cm"/>
      <inkml:brushProperty name="height" value="0.1" units="cm"/>
      <inkml:brushProperty name="color" value="#E71224"/>
    </inkml:brush>
  </inkml:definitions>
  <inkml:trace contextRef="#ctx0" brushRef="#br0">4426 41 14079 0 0,'-16'0'1504'0'0,"-170"6"-1463"0"0,58-1-18 0 0,-134-14 145 0 0,238 9-344 0 0,0 0-1 0 0,-38 7 0 0 0,-6 0 763 0 0,-24 3-556 0 0,53-4-33 0 0,-43-1 0 0 0,-299-14 67 0 0,343 10-64 0 0,22 0 0 0 0,0-1 0 0 0,0 0 0 0 0,-22-4 0 0 0,4 0 46 0 0,-1 2 0 0 0,1 1-1 0 0,-52 5 1 0 0,60-3-31 0 0,2 1-4 0 0,-28 0-12 0 0,-46 0 54 0 0,66 0-42 0 0,12-1-11 0 0,-7 0 0 0 0,-1 0 0 0 0,-32-5 0 0 0,-58-6 64 0 0,91 10-64 0 0,0 1 0 0 0,0 1 0 0 0,-35 8 0 0 0,8-1 0 0 0,-55 4 0 0 0,-127 0 0 0 0,33-24 0 0 0,151 9 0 0 0,-61 4 0 0 0,77 0 0 0 0,-248-3 94 0 0,232-3-67 0 0,1-2 0 0 0,1-3 1 0 0,-76-22-1 0 0,114 27-8 0 0,-26-8 67 0 0,0 1 0 0 0,-49-6 0 0 0,39 13-66 0 0,-1 3-1 0 0,1 2 0 0 0,-1 2 1 0 0,1 2-1 0 0,-57 13 0 0 0,79-12-278 0 0,1 0-1 0 0,0 2 1 0 0,0 1-1 0 0,1 1 0 0 0,-41 22 1 0 0,22-5-1300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4:23.8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3067 78 29231 228887 76089,'-42'0'3200'0'0,"-16"1"-3200"0"0,0-1 0 0 0,6 1 0 0 0,8 0 64 0 0,7 1-64 0 0,3 0 80 0 0,0 2-80 0 0,2 0 0 0 0,0 1-3856 0 0,0 0 4320 0 0,3-1 864 0 0,2 0-1064 0 0,3-1-264 0 0,3 0 0 0 0,2-1 0 0 0,2 0 72 0 0,3-1-72 0 0,0 0 0 0 0,2 0 72 0 0,-1 1-72 0 0,0-1 0 0 0,0 0 0 0 0,-1 0 64 0 0,-2 0-64 0 0,0 0 0 0 0,-2-1 0 0 0,0 0 64 0 0,-1 0-64 0 0,-2-1 0 0 0,0 1 0 0 0,-2-1 0 0 0,-2-2 0 0 0,-1 0 0 0 0,0 0 0 0 0,0-1 0 0 0,2 0 0 0 0,1-1 0 0 0,1 0 64 0 0,1-1-64 0 0,1 0 0 0 0,0 0 0 0 0,2 0 0 0 0,0 1 64 0 0,1 0-64 0 0,-1 2 0 0 0,1 0 0 0 0,1 1 64 0 0,0 2-64 0 0,0 0 0 0 0,1 0 0 0 0,-1 1 0 0 0,1 0 0 0 0,-1 0 0 0 0,0 1 0 0 0,1-1 64 0 0,0 0-64 0 0,-3-1 0 0 0,-1 0 0 0 0,0-1 0 0 0,1 0 0 0 0,2-1 0 0 0,0-1 0 0 0,0 0 0 0 0,0-1 0 0 0,-1 0 0 0 0,0 0 0 0 0,-2-1 0 0 0,-1 1 0 0 0,0-1 0 0 0,1 1 0 0 0,-1 1 0 0 0,1 0 0 0 0,-1 0 64 0 0,-1-1-64 0 0,-1 2 0 0 0,-1-1 0 0 0,1 1 0 0 0,0 1 0 0 0,1-1 0 0 0,0 1 0 0 0,2 0 0 0 0,1 0 0 0 0,0 0 0 0 0,1 1 0 0 0,1 1 0 0 0,1 0 0 0 0,0 1 0 0 0,1 0 0 0 0,1 0 0 0 0,2 0 0 0 0,0 1 0 0 0,1-1 0 0 0,1 1 0 0 0,1 0 0 0 0,0-1 0 0 0,1-1 0 0 0,-1 1 0 0 0,0-1 0 0 0,0 0 0 0 0,0 0 0 0 0,-1 0 64 0 0,0 0-64 0 0,0 0 0 0 0,1 0 0 0 0,-1 0 0 0 0,1 0 0 0 0,0-1 0 0 0,-1-1 0 0 0,0 0 0 0 0,0 1 0 0 0,-1 0 0 0 0,1 0 0 0 0,0 1 0 0 0,-1 0 0 0 0,1 1 0 0 0,0-1 0 0 0,-1 0 0 0 0,1 0 0 0 0,0 0 0 0 0,0-1 0 0 0,-1 1 0 0 0,1-1 0 0 0,0 0 0 0 0,-1 1 0 0 0,0-1 0 0 0,0 0 0 0 0,0 0 0 0 0,-1 0 0 0 0,0 1 0 0 0,0-1 0 0 0,0 0 0 0 0,0 1 0 0 0,-1-1 0 0 0,0 0 0 0 0,-1 0 0 0 0,0 0 0 0 0,-1 0 0 0 0,0 0 0 0 0,0 0 0 0 0,0-1 0 0 0,1 1 0 0 0,0 0 0 0 0,1 0 0 0 0,1 1 0 0 0,0-1 0 0 0,0 1 0 0 0,1 1 0 0 0,1-1 0 0 0,-1 2 0 0 0,1-1 0 0 0,1 0 0 0 0,0 0 0 0 0,1 0 0 0 0,1 0 0 0 0,1 0 0 0 0,0 0 0 0 0,0 1 0 0 0,1 0 0 0 0,0-1 0 0 0,1 1 0 0 0,0 0 0 0 0,0 0 0 0 0,-1 0 0 0 0,1 1 0 0 0,-1 0 0 0 0,0 0 0 0 0,0-1 0 0 0,-1 1 0 0 0,-1-1 0 0 0,-1-1 0 0 0,0 1 0 0 0,0-2 0 0 0,1 0 0 0 0,-1-1 0 0 0,0 0 0 0 0,0-2 0 0 0,-1 0 0 0 0,0 0 0 0 0,0 0 0 0 0,1 0 0 0 0,-2 1 0 0 0,1 0 0 0 0,0 0 0 0 0,1 1 0 0 0,1 1 0 0 0,0 0 0 0 0,0 1 0 0 0,0-1 0 0 0,-1 1 0 0 0,1 1 0 0 0,-1-1 0 0 0,0 1 0 0 0,0-1 0 0 0,-1 1 0 0 0,1-1 0 0 0,-1 0 0 0 0,0 1 0 0 0,1-1 0 0 0,-1 0 0 0 0,0 0 0 0 0,0 0 0 0 0,0 1 0 0 0,0-1 0 0 0,0 1 0 0 0,0 1 0 0 0,1 1 0 0 0,-1 0 0 0 0,1 2 0 0 0,1 0 0 0 0,0 0 0 0 0,1 1 0 0 0,1 0 0 0 0,0 0 0 0 0,0 0 0 0 0,1-1 0 0 0,0 2 0 0 0,0 0 0 0 0,0 0 0 0 0,1 0 0 0 0,-1 0 0 0 0,1 1 0 0 0,-1-1 0 0 0,0 1 0 0 0,1 0 0 0 0,-1-1 0 0 0,1 1 0 0 0,1 0 0 0 0,0-2 0 0 0,1 1 0 0 0,0 0 0 0 0,0 0 0 0 0,0-1 0 0 0,0 1 0 0 0,0-1 0 0 0,1 1 0 0 0,-1-1 0 0 0,1-1 0 0 0,0 1 0 0 0,0-1 0 0 0,1-1 0 0 0,-1 0 0 0 0,1 0 0 0 0,0 1 0 0 0,1 1 0 0 0,0 0 0 0 0,0 2 0 0 0,1 0 0 0 0,0 0 0 0 0,-1 0 0 0 0,2 0 0 0 0,-1 1 0 0 0,1 0 0 0 0,-1 1 0 0 0,1 0 0 0 0,-1 0 0 0 0,1 0 0 0 0,0 1 0 0 0,1 0 0 0 0,-1 0 0 0 0,1-1 0 0 0,1 1 0 0 0,-1 0 0 0 0,1 1 0 0 0,0 0 0 0 0,-1 0 0 0 0,1 1 0 0 0,0 1 0 0 0,0 0 0 0 0,0 0 0 0 0,-1-1 0 0 0,1 0 0 0 0,-1-1 0 0 0,1 0 0 0 0,-1-1 0 0 0,0 0 0 0 0,-1-1 0 0 0,1 0 0 0 0,-1 0 0 0 0,0-1 0 0 0,1-1 0 0 0,-1 1 0 0 0,1 0 0 0 0,-1-1 0 0 0,0 2 0 0 0,0 0 0 0 0,0-1 0 0 0,0 0 0 0 0,0-1 0 0 0,0-1 0 0 0,0 0 0 0 0,1 0 0 0 0,1 1 0 0 0,-1-1 0 0 0,0 0 0 0 0,0 1 0 0 0,0 0 0 0 0,0 1 0 0 0,-1 0 0 0 0,1 0 0 0 0,0 0 0 0 0,1 0 0 0 0,-1 0 0 0 0,1-1 0 0 0,-1-1 0 0 0,0-1 0 0 0,0-1 0 0 0,0-1 0 0 0,0-1 0 0 0,0 0 0 0 0,0 1 0 0 0,1 1 0 0 0,0-1 0 0 0,2 2 0 0 0,-1-1 0 0 0,1 0 0 0 0,0 0 0 0 0,2 1 0 0 0,-1-1 0 0 0,2 0 0 0 0,0 0 0 0 0,0 0 0 0 0,2 0 0 0 0,0 0 0 0 0,0 0 0 0 0,2 0 0 0 0,-1 0 0 0 0,0 0 0-501 1,1 1 0 501-1,-1-2 0 0 0,0 0 0 0 0,-1 1 0 0 0,0-2 0 0 0,-1 1 0 0 0,1 0 0 0 0,-1-1 0 0 0,0 1 0 0 0,0 0 0 0 0,1 1 0 0 0,-1 0 0 0 0,-1-1 0 0 0,1-1 0 0 0,-1 0 0 0 0,0 0 0 0 0,0-2 0 0 0,0 0 0 0 0,0-1 0 0 0,1-1 0 0 0,0 0 0 0 0,0 0 0 0 0,-1-1 0 0 0,0 0 0 0 0,0 0 0 0 0,1 0 0 0 0,-1 0 0 0 0,1 0 0 0 0,-2 0 0 0 0,1 0 0 0 0,-2 1 0 0 0,1 0 0 0 0,1 0 0 0 0,0 1 0 0 0,1 1 0 0 0,-1-1 0 0 0,1 0 0 0 0,-1 0 0 0 0,2 0 0 0 0,0-1 0 0 0,2 1 0 0 0,3 0 0 0 0,1-1 0 0 0,1 0 0 0 0,0 0 0 0 0,1-2 0 0 0,2 0 0 0 0,0 0 0 0 0,1 0 0 0 0,0 1 0 0 0,1 0 0 0 0,0 0 0 0 0,-1 1 0 0 0,0 1 0 0 0,-2 0 0 0 0,-1 0 0 0 0,-1 0 0 0 0,-2 1 0 0 0,-1 1 0 0 0,-1 1 0 0 0,1 0 0 0 0,0 1 0 0 0,-1 0 0 0 0,2-1 0 0 0,1-1 0 0 0,-1-1 0 0 0,-2 0 0 0 0,0-2 0 0 0,-1 0 0 0 0,-2 0 0 0 0,0 0 0 0 0,-1-1 0 0 0,0 1 0 0 0,1 0 0 0 0,-1 0 0 0 0,1-1 0 0 0,1 1 0 0 0,1 0 0 0 0,0-1 0 0 0,1 2 0 0 0,0 0 0 0 0,0-1 0 0 0,0 1 0 0 0,0-1 0 0 0,0 0 0 0 0,1 0 0 0 0,0 0 0 0 0,1-1 0 0 0,1 1 0 0 0,1-1 0 0 0,1 0 0 0 0,0-1 0 0 0,0 1 0 0 0,1-1 0 0 0,-1 1 0 0 0,-1-1 0 0 0,3-1 0 0 0,0 1 0 0 0,-2-1 0 0 0,-2 0 0 0 0,-1 0 0 0 0,-3 1 0 0 0,-1 0 0 0 0,-1-1 0 0 0,-1 1 0 0 0,0-1 0 0 0,-1 0 0 0 0,0-1 0 0 0,0 0 0 0 0,-2-1 0 0 0,1 1 0 0 0,1 1 0 0 0,-1 0 0 0 0,2 0 0 0 0,-1-1 0 0 0,0 1 0 0 0,0-1 0 0 0,-1 1 0 0 0,0 0 224 0 0,0 0 96 0 0,0 1 32 0 0,0-1 0 0 0,0 1-288 0 0,-1-1-40 0 0,0 1-24 0 0,0 0 0 0 0,0 0 0 0 0,0 0 0 0 0,1 0 0 0 0,0 0 0 0 0,0 0 0 0 0,0 1 0 0 0,-1-1 0 0 0,1 1-288 0 0,6 1-816 0 0,2 1 1104 0 0,0 0 0 0 0,0-1 0 0 0,-1 2 0 0 0,0-1 0 0 0,-1 0 0 0 0,0 0 0 0 0,1 0 0 0 0,-1-1 0 0 0,0 0 0 0 0,0-1 0 0 0,-1 1 0 0 0,-1-1 0 0 0,-1 1 0 0 0,-1 0 0 0 0,0 0 0 0 0,2 1 0 0 0,0-1 0 0 0,0 1 0 0 0,-2-1 0 0 0,-1 1 0 0 0,0 1 0 0 0,-1 0 0 0 0,-1 0 0 0 0,0 1 0 0 0,-1 0 0 0 0,1 0 0 0 0,-1-1 0 0 0,0 0 0 0 0,1 0 0 0 0,0 0 0 0 0,1-2 0 0 0,-1 0 0 0 0,0 0 0 0 0,0 0 0 0 0,0-1 0 0 0,-1 0 0 0 0,0 0 0 0 0,0 0 264 0 0,0 0 72 0 0,0 0 16 0 0,0 0 0 0 0,0 1-288 0 0,0 0-40 0 0,-1 1-24 0 0,0-1 0 0 0,-1 1 0 0 0,1 0 0 0 0,0 1 0 0 0,0-1 0 0 0,1 0 0 0 0,1 0 0 0 0,0 1 0 0 0,1-1 0 0 0,0-1 0 0 0,1 0 0 0 0,0 0 0 0 0,1-1 0 0 0,-1 0 0 0 0,0 0 0 0 0,1-1 0 0 0,-1 1 0 0 0,1-1 0 0 0,0 1 0 0 0,0 0 0 0 0,3 0-288 0 0,5 0-400 0 0,2 1 336 0 0,0 0 288 0 0,0-1 64 0 0,-2 1 0 0 0,-1-1 0 0 0,-1 0 0 0 0,-1-1 0 0 0,-1 0 0 0 0,-2 0 0 0 0,-1 0 0 0 0,-1-1 0 0 0,0 1 0 0 0,0 1 0 0 0,-1-1 0 0 0,0 1 0 0 0,0-2 0 0 0,-2 1 0 0 0,1-1 0 0 0,-1 0 0 0 0,-1 1 0 0 0,1 0 0 0 0,-2 0 0 0 0,1 1 0 0 0,-1 0 0 0 0,-1 0 0 0 0,0 1 0 0 0,0-1 0 0 0,0 0 0 0 0,0 0 0 0 0,0-1 0 0 0,0 1 0 0 0,-1 0 0 0 0,1-1 0 0 0,-1 0 0 0 0,0 1 0 0 0,1-1 0 0 0,0 1 0 0 0,-1 0 0 0 0,1-1 0 0 0,0 1 0 0 0,0-1 0 0 0,0-1 264 0 0,2 1 424 0 0,-1 0-336 0 0,1 0-288 0 0,-1 0-40 0 0,-1 1-24 0 0,0 1 0 0 0,-2-1 0 0 0,-1 1 0 0 0,-1 1 0 0 0,0-1 0 0 0,0 1 0 0 0,1 0 0 0 0,0 0 0 0 0,1-1 0 0 0,1 1 0 0 0,0 0 0 0 0,1 0 0 0 0,0-1-288 0 0,2 1-48 0 0,0-2-368 0 0,0 0 640 0 0,0 0 64 0 0,-1 0 0 0 0,-1 0 0 0 0,0-1 264 0 0,-1 0 72 0 0,0 1 16 0 0,0 0 0 0 0,3 1-1240 0 0,1 0 536 0 0,0 0 288 0 0,0 1 64 0 0,-1-1 0 0 0,-1 0 0 0 0,1 0 0 0 0,-1 0 0 0 0,1 0 0 0 0,0-1 0 0 0,0-1 0 0 0,1 1 0 0 0,1-1 0 0 0,0 0 0 0 0,1-1 0 0 0,0 0 0 0 0,0 0 0 0 0,0-1 0 0 0,-1 1 0 0 0,0-2 0 0 0,0 1 0 0 0,-1-2 0 0 0,0 1 0 0 0,0 0 0 0 0,-1-1 0 0 0,3-1 0 0 0,1-3 0 0 0,1 0 0 0 0,-1 0 0 0 0,0 1 0 0 0,-2 0 0 0 0,0 1 0 0 0,-1 1 0 0 0,0 1 0 0 0,-1-1 0 0 0,0 0 0 0 0,-1 0 0 0 0,0 0 0 0 0,-1-1 0 0 0,0 1 0 0 0,-1-1 0 0 0,1 0 0 0 0,-1 0 0 0 0,0-1 0 0 0,-1 1 0 0 0,0-1 0 0 0,0 0 0 0 0,0 0 0 0 0,-1-1 0 0 0,0 0 0 0 0,0-1 0 0 0,-1 1 0 0 0,0-1 0 0 0,-1 0 0 0 0,1 0 0 0 0,-1 0 0 0 0,0 0 0 0 0,0-1 0 0 0,-1 0 0 0 0,-1-1 0 0 0,1 0 0 0 0,-1 0 0 0 0,1 0 0 0 0,-1-1 0 0 0,0-1 0 0 0,-1 0 0 0 0,0-2 0 0 0,1-1 0 0 0,-1-1 0 0 0,1 0 0 0 0,0-1 0 0 0,0 1 0 0 0,0-1 0 0 0,0 1 0 0 0,-1 0 0 0 0,0 0 0 0 0,0 0 0 0 0,-1 0 0 0 0,-1 1 0 0 0,0-1 0 0 0,-1-1 0 0 0,0 1 0 0 0,-1-1 0 0 0,-1-1 0 0 0,0 0 0 0 0,1 0 0 0 0,-1 0 0 0 0,1 0 0 0 0,0 0 0 0 0,-1-1 0 0 0,1 1 0 0 0,0 1 0 0 0,0 0 0 0 0,0 0 0 0 0,0 1 0 0 0,-2 0 0 0 0,1 0 0 0 0,-2 2 0 0 0,0 0 0 0 0,-1 1 0 0 0,1 0 0 0 0,-2 1 0 0 0,1 1 0 0 0,0 1 0 0 0,0 1 0 0 0,0 0 0 0 0,1 0 0 0 0,-1 0 0 0 0,0 0 0 0 0,-1-1 0 0 0,0 0 0 0 0,0 0 64 0 0,-2 0-64 0 0,1 1 0 0 0,-2 0 0 0 0,0 1 0 0 0,-1 1 0 0 0,-1 0 0 0 0,1 1 0 0 0,0 0 0 0 0,-1-1 0 0 0,0 1 0 0 0,0 1 0 0 0,0 0 0 0 0,0 0 0 0 0,0 1 0 0 0,-1-1 0 0 0,1 1 0 0 0,0 0 0 0 0,1 0 0 0 0,0 1 0 0 0,1-1 64 0 0,0 1-64 0 0,1 0 0 0 0,0 0 0 0 0,1 0 0 0 0,0-1 256 0 0,2 0 48 0 0,-1 0 8 0 0,1-1 0 0 0,-1 0-248 0 0,-1-1-48 0 0,-1 0-16 0 0,0 0 0 0 0,-1 0 0 0 0,0-1 0 0 0,-2 1 0 0 0,-4-1-248 0 0,-12-4-648 0 0,-5 0 896 0 0,-2 1 0 0 0,1 3 0 0 0,2 3 0 0 0,2 2 0 0 0,2 3 0 0 0,0 2 0 0 0,0 0 0 0 0,1 1 0 0 0,0 0 0 0 0,1 1 0 0 0,2-1 0 0 0,0 0 0 0 0,1-1 0 0 0,2 1 0 0 0,0-1 240 0 0,1-1 32 0 0,0 0 8 0 0,1-1 0 0 0,1 1-208 0 0,-1 0-72 0 0,1 0 0 0 0,1 2 0 0 0,-1-1 0 0 0,0 2 0 0 0,-1 0 0 0 0,-3 1-224 0 0,-5 0-304 0 0,-5 1 256 0 0,-1-1 272 0 0,1 0 0 0 0,1-2 0 0 0,2-1 0 0 0,0 0 0 0 0,0-1 0 0 0,-1-1 0 0 0,0 1 0 0 0,0-1 0 0 0,1 1 0 0 0,2 0 0 0 0,2 0 160 0 0,2 0 96 0 0,2 0 8 0 0,1 1 8 0 0,2 0-200 0 0,1 1-72 0 0,2-1 0 0 0,-2 0-224 0 0,-11-2-576 0 0,-3-2 800 0 0,0-1 0 0 0,3-1 0 0 0,4 0 0 0 0,3-1 0 0 0,2 0 0 0 0,-1 0 0 0 0,0 0 0 0 0,-3 1 0 0 0,-1-1 0 0 0,-3 1 0 0 0,0 1 0 0 0,-3 0 0 0 0,0 0 0 0 0,-2 0 0 0 0,1 1 0 0 0,1 0 0 0 0,1 1 0 0 0,3-1 0 0 0,2 1 0 0 0,2-1 0 0 0,1 0 0 0 0,2 1 0 0 0,2 0 0 0 0,0 0 0 0 0,0 2 0 0 0,2-1 0 0 0,-1 1 0 0 0,1 1 0 0 0,-1 0 0 0 0,1 1 0 0 0,-1 1 0 0 0,-1 0 0 0 0,1 0 0 0 0,-1 0 0 0 0,0 0 0 0 0,1 1 0 0 0,-1 0 0 0 0,1 0 0 0 0,0 0 0 0 0,-1-1 0 0 0,0 0 0 0 0,-1-1 0 0 0,-1-1 0 0 0,-1 0 0 0 0,-1-2 0 0 0,-1 1 0 0 0,-2-1 0 0 0,1 0 0 0 0,0 1 0 0 0,1 1 0 0 0,0-1 0 0 0,1 1 0 0 0,2 0 0 0 0,0 1 0 0 0,2 0 0 0 0,2 0 0 0 0,0 1 0 0 0,1 1 0 0 0,1-1 0 0 0,1 1 0 0 0,0 0 0 0 0,1-1 0 0 0,1 0 0 0 0,2-1 0 0 0,-1 0 0 0 0,-1-1 0 0 0,-2-1 0 0 0,-1 0 0 0 0,0-1 0 0 0,0-1 0 0 0,1 0 0 0 0,-1 1 0 0 0,1-1 0 0 0,0 2 0 0 0,-1-1 0 0 0,1 0 0 0 0,0-1 0 0 0,-1 1 0 0 0,-1 0 0 0 0,1 1 0 0 0,-2-1 0 0 0,0 1 0 0 0,-1 0 0 0 0,-1 0 0 0 0,-1 0 0 0 0,-1-1 0 0 0,0 2 0 0 0,-2-1 0 0 0,1 0 0 0 0,-1-1 0 0 0,0 0 0 0 0,1-1 0 0 0,2 0 0 0 0,0 0 0 0 0,2 0 0 0 0,2 1 0 0 0,1 0 0 0 0,1 0 0 0 0,0-1 0 0 0,0 1 0 0 0,0 0 0 0 0,1 1 0 0 0,0 1 0 0 0,0 0 0 0 0,0 0 0 0 0,0 0 0 0 0,1 1 0 0 0,1 1 0 0 0,1-1 0 0 0,1 0 0 0 0,-1 0 0 0 0,0 0 0 0 0,0-1 0 0 0,0 1 0 0 0,-1-2 0 0 0,1 1 0 0 0,0 0 0 0 0,0 0 0 0 0,1 0 0 0 0,0-1 0 0 0,-1 1 0 0 0,1-1 0 0 0,1 1 0 0 0,0 1 0 0 0,0 1 0 0 0,0 0 0 0 0,0 0 0 0 0,1 1 0 0 0,0 1 0 0 0,0 0 0 0 0,1 1-64 0 0,0 1 64 0 0,0 0 0 0 0,-1 0 0 0 0,1 1 0 0 0,0 1 0 0 0,0 1 0 0 0,-1 2 0 0 0,-1 0 0 0 0,1-1 0 0 0,0 0 0 0 0,0 0 0 0 0,0-1 0 0 0,1 0 0 0 0,1-1 0 0 0,1 0-64 0 0,0 0 64 0 0,1 1 0 0 0,1-1 0 0 0,0 0 0 0 0,2 0 0 0 0,1 3 0 0 0,0 0 0 0 0,2 1 0 0 0,-1 0 0 0 0,1-1 0 0 0,1-1 0 0 0,0 1 0 0 0,0-1 0 0 0,1 0 0 0 0,0-1 0 0 0,0-1 0 0 0,1 1 0 0 0,0 0 0 0 0,1 1 0 0 0,1 0 0 0 0,-1 0 0 0 0,0 1 0 0 0,0 0-64 0 0,0 0 64 0 0,0 1 0 0 0,1 1 0 0 0,-1 1 0 0 0,-1 1 0 0 0,1 0 0 0 0,-1 0 0 0 0,0 0 0 0 0,1 0 0 0 0,-1 0 0 0 0,1 0 0 0 0,1 0 0 0 0,0 0 0 0 0,0-1 0 0 0,1 1 0 0 0,1 0-64 0 0,-1-1 64 0 0,1 1 0 0 0,0-1 0 0 0,0-1 0 0 0,0 1 0 0 0,-1-1 0 0 0,0-1 0 0 0,-1-1 0 0 0,0 0-64 0 0,-1-1 64 0 0,0 0 0 0 0,-1 0 0 0 0,1 0 0 0 0,0 0 0 0 0,0-1 0 0 0,0 0 0 0 0,1 1 0 0 0,0-1 0 0 0,0 0 0 0 0,-1 0 0 0 0,0-1 0 0 0,-1 0 0 0 0,0 0 0 0 0,-1-1 0 0 0,1 0 0 0 0,-1 0 0 0 0,1 0 0 0 0,1 2 0 0 0,-1 0 0 0 0,1 0 0 0 0,0 1 0 0 0,0-1 0 0 0,0 0 0 0 0,0 0 0 0 0,-1 1 0 0 0,0-1 0 0 0,0 0 0-501 0,0-1 0 501 0,-1 0 0 0 0,0-1 0 0 0,0-1 0 0 0,1-1 0 0 0,1 0 0 0 0,0 1 0-560-1,2-1 0 560 1,0 1 0 0 0,0-1 0 0 0,1 0 0 0 0,0 0 0 0 0,1-1 0 0 0,1 1 0 0 0,0 0 0 0 0,0 0 0 0 0,1 1 0 0 0,0-1 0 0 0,0 0 0 0 0,2 1 0 0 0,0-1 0 0 0,1 1 0 0 0,0 0 0 0 0,1 0 0 0 0,0-1 0 0 0,1 0 0 0 0,0 0 0 0 0,-1-2 0 0 0,1 1 0 0 0,-2-1 0 0 0,0 0 0 0 0,0-1 0 0 0,0 1 0 0 0,-1-1 0 0 0,1 1 0 0 0,0 0 0 0 0,0 1 0 0 0,0 1 0 0 0,-1 0 0 0 0,-1 1 0 0 0,1 1 0 0 0,-1-1 0 0 0,-1 1 0 0 0,1 0 0 0 0,1-1 0 0 0,0 0 0 0 0,0 0 0 0 0,0-1 0 0 0,0-1 0 0 0,1 0 0 0 0,0 0 0 0 0,0-1 0 0 0,-1 0 0 0 0,0 0 0 0 0,1 0 0 0 0,0 0 0 0 0,1-1 0 0 0,0 0 0 0 0,1 0 0 0 0,1 0 0 0 0,1-1 0 0 0,1-1 0 0 0,1 1 0 0 0,1-1 0 0 0,1 0 0 0 0,2 1 0 0 0,1-1 0 0 0,2 2 0 0 0,2-1 0 0 0,2 1 0 0 0,-1 0 0 0 0,2-1 0 0 0,0 0 0 0 0,-1-1 0 0 0,-1 0 0 0 0,-2 0 0 0 0,-2-1 0 0 0,-2-1 0 0 0,0 0 0 0 0,-1-1 0 0 0,-2-1 0 0 0,1-1 0 0 0,-1 1 0 0 0,-2 0 0 0 0,-1 1 0 0 0,0 0 0 0 0,-1 1 0 0 0,0 1 0 0 0,1-1 0 0 0,-1 2 0 0 0,0-1 0 0 0,1 1 0 0 0,-1-1 0 0 0,2 1 0 0 0,3 0 0 0 0,3 0 0 0 0,1 0 0 0 0,2 0 0 0 0,-1-1 0 0 0,2-1 0 0 0,-1 1 0 0 0,0-1 0 0 0,-1 1 0 0 0,0-1 0 0 0,-2-1 0 0 0,0 1 0 0 0,-3 0 0 0 0,-1 0 0 0 0,-2 1 0 0 0,-1 0 0 0 0,-2 1 0 0 0,2 0 0 0 0,1 0 0 0 0,-1-1 0 0 0,-1 0 0 0 0,0 1 0 0 0,-1-1 0 0 0,0-1 0 0 0,-1 1 0 0 0,0-1 248 0 0,-1 0 72 0 0,0 0 24 0 0,0 0 0 0 0,1 0-280 0 0,-1 1-40 0 0,0 0-24 0 0,2 1 0 0 0,0-1 0 0 0,0 1 0 0 0,1-1 0 0 0,-1 1 0 0 0,1 1 0 0 0,0 0 0 0 0,1 0 0 0 0,5 0-288 0 0,15 2-816 0 0,4 1 1104 0 0,0-1 0 0 0,-4-1 0 0 0,-6 0 0 0 0,-4-1 0 0 0,-3 0 0 0 0,-4 0 0 0 0,-3 1 0 0 0,-1-1 0 0 0,-2 1 0 0 0,-1 0 0 0 0,-1 0 288 0 0,0-1 40 0 0,0 1 16 0 0,-1-1 0 0 0,2 1-280 0 0,0-1-40 0 0,0 0-24 0 0,2 0 0 0 0,-1-1 0 0 0,1-1 0 0 0,0 0 0 0 0,-1-1 0 0 0,-1-1 0 0 0,1 0 0 0 0,0-1 0 0 0,0 0 0 0 0,1-1 0 0 0,1-1 0 0 0,0 2 0 0 0,2-1 0 0 0,1 0 0 0 0,1 0 0 0 0,0 0 0 0 0,2 0 0 0 0,8-1-952 0 0,4 1 608 0 0,0 1 280 0 0,-3 0 64 0 0,-2 1 0 0 0,-2-1 0 0 0,-3 1 0 0 0,-2-1 0 0 0,-1 0 0 0 0,-2 0 0 0 0,-2-1 0 0 0,-1 0 0 0 0,-2-1 0 0 0,0 1 0 0 0,-1 0 0 0 0,-1 0 0 0 0,0 0 0 0 0,-1-1 0 0 0,0 0 256 0 0,1 0 72 0 0,0 0 16 0 0,0 1 0 0 0,0 0-280 0 0,-1-1-40 0 0,-2 0-24 0 0,1 0 0 0 0,-2 0 0 0 0,1 0 0 0 0,0-1 0 0 0,2 0-280 0 0,2-1-392 0 0,1 0 328 0 0,0 0 280 0 0,-1 1 64 0 0,-1 0 0 0 0,-1 0 0 0 0,0 0 0 0 0,0 0 0 0 0,0 0 0 0 0,-1 2 0 0 0,0-2 0 0 0,0 1 0 0 0,0 1 0 0 0,2-1 0 0 0,0 0 0 0 0,0 1 0 0 0,2-1 0 0 0,0 1 0 0 0,0 0 0 0 0,1 0 0 0 0,-1 0 0 0 0,1 2 0 0 0,0 0 0 0 0,-1 0 0 0 0,-2 1 0 0 0,0 0 0 0 0,-2 1 0 0 0,0-1 0 0 0,-1 1 0 0 0,0-1 0 0 0,0 0 0 0 0,-1 0 0 0 0,0 0 0 0 0,-2-1 0 0 0,-1-2 0 0 0,0 0 0 0 0,0 0 0 0 0,-1 0 0 0 0,0-1 0 0 0,-1-1 0 0 0,0 0 0 0 0,0 0 0 0 0,-1-1 0 0 0,1 1 0 0 0,0 0 0 0 0,-1 1 0 0 0,0 0 0 0 0,0 0 0 0 0,-1 1 0 0 0,0-1 0 0 0,0 0 0 0 0,-1-1 0 0 0,0-1 0 0 0,-1-1 0 0 0,0 0 0 0 0,-1-1 0 0 0,1-1 0 0 0,-1-1 0 0 0,0 0 0 0 0,-1-1 0 0 0,1 1 0 0 0,0-1 0 0 0,0-1 0 0 0,-1 1 0 0 0,1-2 0 0 0,-1-2 0 0 0,0 0 0 0 0,0 0 0 0 0,0 0 0 0 0,-1 0 0 0 0,1 0 0 0 0,-2 0 0 0 0,1 0 0 0 0,-1 0 0 0 0,0 0 0 0 0,-1-1 0 0 0,1 0 0 0 0,0 0 0 0 0,-1-1 0 0 0,0-1 0 0 0,0-1 0 0 0,-1-1 0 0 0,1 0 0 0 0,-1 0 0 0 0,0 0 0 0 0,0 0 0 0 0,0 2 0 0 0,0 0 0 0 0,1 1 0 0 0,-1 2 0 0 0,1 0 0 0 0,-1 2 0 0 0,0 1 0 0 0,-1 0 0 0 0,-1 1 0 0 0,0 0 0 0 0,-1 0 0 0 0,-1 1 0 0 0,0 0 0 0 0,-1 2 0 0 0,-1-1 0 0 0,-1 2 0 0 0,-1 0 0 0 0,-3-1 0 0 0,-2 1 0 0 0,-2-1 0 0 0,-2 0 0 0 0,-1-1 0 0 0,0 0 0 0 0,0 1 0 0 0,2 0 0 0 0,0 0 0 0 0,1 1 0 0 0,1-1 0 0 0,0 1 0 0 0,-1 0 0 0 0,1 0 0 0 0,0 0 0 0 0,0 0 0 0 0,1 1 0 0 0,1 1 0 0 0,0 0 0 0 0,1 1 296 0 0,-1 0 24 0 0,-1-1 8 0 0,-1 1 0 0 0,0-1-264 0 0,-1-1-40 0 0,-1 1-24 0 0,-4-2-264 0 0,-6-2-376 0 0,-8-2 248 0 0,-3 1 392 0 0,0 0 0 0 0,1 2 0 0 0,1 1 248 0 0,1 0 64 0 0,1 0 8 0 0,1 1 8 0 0,2 1-264 0 0,1 0-40 0 0,3 1-24 0 0,1 0 0 0 0,2 1 0 0 0,1 0 0 0 0,2 2 0 0 0,0 1 0 0 0,0 0 0 0 0,-1 0 0 0 0,0 1 0 0 0,-6-1-256 0 0,-24 0-696 0 0,-9 1 952 0 0,-4 0 0 0 0,1 0 0 0 0,4 0 0 0 0,3-1 0 0 0,6 1 0 0 0,4 1 0 0 0,4-1 216 0 0,3 2 72 0 0,4 1 24 0 0,-4 0-168 0 0,-9 1-696 0 0,-3-1 264 0 0,-1-1 288 0 0,0 0 0 0 0,-1-3 0 0 0,-1 0 0 0 0,0-2 0 0 0,2-1 0 0 0,2 0 0 0 0,4 0 0 0 0,4-1 0 0 0,4 0-64 0 0,4-1 64 0 0,4 0 0 0 0,3-1 0 0 0,4-1 0 0 0,3-2 0 0 0,2-3-5632 0 0,0-7-8072 0 0,4-1 1425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4:34.53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1671 76 21311 196269 76052,'-1'0'2344'0'0,"-4"0"-2264"0"0,0 0 80 0 0,-2-1-80 552 3,1 1 32-552-3,-2-1 8 0 0,-2 0 0 553 2,-2 0 0-51-8,-4 0 40-502 6,-3 0 0 0 0,-2 0 8 0 0,-2 0 0 0 0,-1-1-32 0 0,0 1-8 0 0,-2-1 0 0 0,0 0 0 0 0,0-1-48 0 0,0 0-16 0 0,-1 0 0 0 0,2 0 0 0 0,0 0-64 0 0,2-1 64 0 0,1 1-64 0 0,2 0 64 0 0,2-1-64 0 0,-1 1 0 0 0,2 0 72 0 0,0 0-72 0 0,1 0 64 0 0,-2 0 16 0 0,0 1-80 0 0,0 0 128 0 0,1 0-32 0 0,1 1 0 0 0,0 1 0 0 0,1 0-8 0 0,1 1-8 0 0,-2 1 80 0 0,0 0-160 0 0,0 1 0 0 0,2 0 72 0 0,0 0-72 0 0,1-1 0 0 0,1 0 0 0 0,0-1 0 553 0,2-1 64-24 10,-1 0-64-529-10,1-1 0 0 0,0 1 0 554-3,0-1 0-38 2,0 1 0-516 1,0 0 64 515-2,0-1-64-515 2,-1 1 0 0 0,-1 0 64 0 0,0 0-64 0 0,-1 0 64 0 0,-2-1-64 0 0,-1 1 64 0 0,-1 0-64 569 2,1 0 64-569-2,-2 0-64 0 0,1 1 0 0 0,0-1 72 478-1,-1 0-72-478 1,1 0 0 0 0,-1 1 72 0 0,-4-1-72 569 0,-2-1 72-91-3,1 2-72-478 3,1-1 0 0 0,2 2 72 0 0,3 0-72 0 0,1 0 0 585 7,2 0 0-69-16,3 0 0-516 9,0 0 64 0 0,2 0-64 0 0,0 0 0 0 0,1 0 0 0 0,0 0 0 494 2,0 0 0-494-2,-1-1 0 0 0,1 1 0 0 0,-1 0 0 0 0,1-1 64 550 7,-1 1-64-550-7,1 0 64 0 0,-1 1-64 532-4,0 0 0 1 0,1 1 64-533 4,0 0-64 0 0,0 0 0 550 2,0 1 0 277 0,1-1 0 0-3,0 1 0 56 2,1 0 64 1-5,1 0-64-71 8,0 0 0-57-7,1 0 0-69 8,1 1 0 35-8,-1-1 0 23 7,0 1 0-91-1,0 0 0-82-11,-1-1 0-9 11,-1 0 0-25-8,-1 0 64-538 5,0 0-64 0 0,0 0 0 0 0,0 0 0 0 0,-1 0 0 0 0,1-1 0 0 0,-1 0 0 0 0,0 1 0 0 0,1 1 64 0 0,-1-1-64 0 0,1 1 0 0 0,0 0 0 0 0,0-1 0 0 0,1 0 0 0 0,-1-1 0 0 0,1 0 0 0 0,-1-1 0 563 0,1 0 0-32 6,-1 0 0 32-8,0 0 64 0-1,0 0-64-32 4,0 1 64-531-1,0-1-64 0 0,1 1 0 531 1,0 1 0-531-1,0-1 0 0 0,0 2 0 499 5,0-1 0-499-5,0 2 0 0 0,1 0 0 0 0,0 0 64 0 0,1 1-64 0 0,0 0 0 531-2,0 0 0-531 2,1 1 0 0 0,1-1 0 0 0,1 1 0 500 3,-1 0 0-500-3,2 0 0 0 0,-1 0 0 499 2,1 0 0-499-2,-1 0 0 590-5,1 0 0-32 5,0 0 0-58-1,0 1 0-500 1,1 1 0 0 0,0-1 0 0 0,0 0 0 0 0,1 1 0 0 0,0 0 0 0 0,2 1 0 0 0,0 1 0 0 0,1 0 0 0 0,0 1 0 0 0,2 0 0 587 4,-1 0 0-87-8,1 1 0-500 4,-1-2 0 616-4,0 0 0-29 4,0-1 0-58-1,0-1 0-529 1,0-1 0 0 0,-1 0 0 0 0,-1 0 0 0 0,1-1 0 0 0,-2 1 0 499 5,1-1 0-499-5,-1 1 0 0 0,0 0 0 0 0,1 0 0 0 0,-1 1 0 0 0,1-1 0 0 0,-1 1 0 0 0,0-1 0 0 0,1 0 0 0 0,0 1 0 0 0,0 0 0 0 0,0 0 0 0 0,0 0 0 0 0,1-2 0 0 0,-1 0 0 0 0,0-1 0 0 0,1-1 0 0 0,1 1 0 0 0,1 0 0 0 0,0 0 0 0 0,-1 0 0 0 0,1 0 0 0 0,0 1 0 0 0,0 1 0 0 0,1 0 0 0 0,0 1 0 0 0,0 1 0 0 0,0 0 0 0 0,-1 0 0 0 0,1-1 0 0 0,-1-2 0 0 0,0 0 0 0 0,1-1 0 0 0,-1 0 0 0 0,2 0 0 0 0,1 1 0 0 0,0 0 0 0 0,1 1 0 0 0,0 0 0 0 0,1-1 0 0 0,-1 1 0 0 0,1-1 0 0 0,0 0 0 0 0,-1 0 0 0 0,0 0 0 0 0,-1-1 0 0 0,0 1 0 0 0,1-1 0 0 0,0 1 0 0 0,1-1 0 0 0,0 0 0 0 0,1 0 0 0 0,1 1 0 0 0,1-1 0 0 0,3 1 0 0 0,0-1 0 0 0,1 0 0 0 0,1 1 0 0 0,0-1 0 0 0,0-1 0 0 0,-1 0 0 0 0,-1 0 0 0 0,-1 0 0 0 0,1-1 0 0 0,-1 1 0 0 0,-1 0 0 0 0,-1-2 0 0 0,0 1 0 0 0,-1-1 0 0 0,-1 0 0 0 0,0 0 0 0 0,-1-1 0 0 0,-1 0 0 0 0,1-2 0 0 0,0 1 64 0 0,0-1-64 0 0,1-1 0 0 0,0 0 0 0 0,0-1 0 0 0,1 0 0 0 0,1-2 64 0 0,0 0-64 0 0,1-1 0 0 0,-1 0 0 0 0,0 0 0 0 0,-1-1 0 0 0,1-1 0 0 0,2 1 64 0 0,-2 0-64 0 0,1 2 0 0 0,-1 0 0 0 0,0 1 0 0 0,0 0 0 0 0,0 1 0 0 0,-1 0 0 0 0,1 0 0 0 0,1 0 0 0 0,0 0 0 0 0,2 0 0 0 0,1 0 0 0 0,2 1 0 0 0,0 0 0 0 0,1 0 0 0 0,1 1 0 0 0,1-1 0 0 0,0 0 0 0 0,1 1 0 0 0,-1 0 0 0 0,-1 1 0 0 0,0 0 0 0 0,-1 0 0 0 0,-1 1 0 0 0,-2-1 0 0 0,-1 0 0 0 0,-1 0 0 0 0,-1-1 0 0 0,-1 1 0 0 0,-1-2 0 0 0,1 1 0 0 0,-1-1 0 0 0,-1 1 0 0 0,0-2 0 0 0,0 1 0 0 0,0-1 0 0 0,1 0 0 0 0,0 0 72 0 0,-1 1-72 0 0,1-1 0 0 0,-1-1 72 0 0,1 0-72 0 0,0 0 0 0 0,0 0 72 0 0,1 0-72 0 0,-1 0 0 0 0,0 0 0 0 0,0 0 0 0 0,0 0 0 0 0,-1-1 0 0 0,1 1 64 0 0,-1-1-64 0 0,0-1 0 0 0,-1 1 64 0 0,-1-1-64 0 0,3-1 64 0 0,0-1 32 0 0,-1 1-96 0 0,1-2 96 0 0,0 1-96 0 0,0 0 0 0 0,0 0 0 0 0,-1-1 64 0 0,0-1-64 0 0,0 0 0 0 0,1-2 0 0 0,0 0 0 0 0,0-1 0 0 0,0 0 0 0 0,0-1 64 0 0,0-1-64 0 0,0 1 0 0 0,-1-1 0 0 0,0 0 72 0 0,-1 1-72 0 0,0-1 64 0 0,-1 0-64 0 0,-1 2 64 0 0,0 1-64 0 0,-2 0 0 0 0,-1 1 0 0 0,0 0 0 0 0,-2 1 64 0 0,-1 0-64 0 0,0 0 0 0 0,-2 1 0 0 0,1-2 0 0 0,-1 1 0 0 0,-1 0 0 0 0,-1-1 0 0 0,1 0 0 0 0,-1 0 0 0 0,-1 0 0 0 0,1 1 0 0 0,0-1 0 0 0,-1-1 0 0 0,1 0 0 0 0,0-2 0 0 0,0 0 0 0 0,1 0 64 0 0,-1 0 0 0 0,0-1 0 0 0,0 1 0 0 0,-1-1-64 0 0,1 0 0 0 0,-1 1 0 0 0,1 1 64 0 0,-1 0-64 0 0,0-1 0 0 0,-1 0 0 0 0,0-3 64 0 0,0 1-64 0 0,-1-1 0 0 0,0 0 0 0 0,-1 0 64 0 0,0 1-64 0 0,-2 0 0 0 0,-2 0 0 0 0,-1 1 64 0 0,0-1-64 0 0,-3 1 0 0 0,0-1 0 0 0,-2 1 0 0 0,0-2 0 0 0,0 1 72 0 0,-1-2-72 0 0,-1 0 0 0 0,-1 1 72 0 0,0-2-72 0 0,-1 0 0 0 0,0-1 72 0 0,0 1-72 0 0,1 0 0 0 0,2 1 72 0 0,0 1-72 0 0,0 0 0 0 0,0 0 0 0 0,-1 0 0 0 0,1 0 64 0 0,-2 0-64 0 0,0 0 0 0 0,0 0 0 0 0,1 1 64 0 0,-1 2-64 0 0,2 0 0 0 0,0 1 0 0 0,1 1 0 0 0,1 0 0 0 0,0 2 0 0 0,1-1 0 0 0,-1 1 0 0 0,-1 0 0 0 0,0-1 0 0 0,0 1 0 0 0,0 1 0 0 0,-1 0 0 0 0,0 1 0 0 0,0-1 0 0 0,-1 0 0 0 0,1 0 0 0 0,-1 0 0 0 0,0 0 0 0 0,0 0 0 0 0,1-1 0 0 0,-1 1 0 0 0,1 0 0 0 0,-3-1 0 0 0,-2 1 0 0 0,-1 0 96 0 0,-2 0-32 0 0,-1 0 0 0 0,-3 0-64 0 0,-2 0 0 0 0,0 0 0 0 0,-2 0 0 0 0,1 0 0 0 0,-2-2 0 0 0,-1 0 64 0 0,4 0-64 0 0,3 0 0 0 0,3 0 0 0 0,3 1 0 0 0,2 0 0 0 0,1 0 0 0 0,1 0 0 0 0,0 1 0 0 0,0 0 0 0 0,0 0 0 0 0,-2 1 0 0 0,0 0 0 0 0,1 0 0 0 0,0 2 0 0 0,2 1 0 0 0,1 1 0 0 0,0 0 0 0 0,1 1 0 0 0,0 0 0 0 0,0 0 0 0 0,0 0 0 0 0,-1 0 0 0 0,0 1 0 0 0,0 0 0 0 0,-2-1 0 0 0,0 1 0 0 0,-2-1 0 0 0,-2 1 0 0 0,1 0 0 0 0,-1-1 0 0 0,1 1 0 0 0,-1 0 0 0 0,-1 1 0 0 0,1 0 0 0 0,0 1 0 0 0,0-1 0 0 0,1 0 0 0 0,0 0 0 0 0,1 1 0 0 0,2 0 0 0 0,0 0 0 0 0,2 1 0 0 0,0 1 0 0 0,2-1 0 0 0,1 1 0 0 0,0 0 0 0 0,1 1 0 0 0,0 1 0 0 0,0 1 0 0 0,0 0 0 0 0,0 1 0 0 0,-1 0 0 0 0,0 0 0 0 0,0 0 0 0 0,1 0 0 0 0,0-1 0 0 0,1-1 0 0 0,1 1 0 0 0,-1-1 0 0 0,-1 0 0 0 0,0 1 0 0 0,1 0 0 0 0,0 0 0 0 0,0-1 0 0 0,1 0 0 0 0,-1 1 0 0 0,1-1 0 0 0,0 0 0 0 0,0 1 0 0 0,-1 0 0 0 0,2 1 0 0 0,-1 0 0 0 0,0 0 0 0 0,1 1 0 0 0,-1 1 0 0 0,1 0 0 0 0,0 1 0 0 0,0 0 0 0 0,1 1 0 0 0,1-1 0 0 0,0 0 0 0 0,0 0 0 0 0,1 0 0 0 0,0 0 0 0 0,1 0 0 0 0,0 0 0 0 0,1-1 0 0 0,1 1 0 0 0,0 0 0 0 0,0 1 0 0 0,1 1 0 0 0,0 1 0 0 0,1 0 0 0 0,0 2 0 0 0,1 0 0 0 0,1 1 0 0 0,0 0 0 0 0,0 0 0 0 0,1 1 0 0 0,0-1 0 0 0,0 0 0 0 0,0 1 0 0 0,1 1 0 0 0,1 1 0 0 0,-1-1 0 0 0,2 0 0 0 0,0-1 0 0 0,1 0 0 0 0,0-2 0 0 0,0-2 0 0 0,-1-1 0 0 0,-1 0 0 0 0,1-1 0 0 0,-1 0 0 0 0,0 2 0 0 0,0-1 0 0 0,-1 1 0 0 0,0-1 0 0 0,0-1 0 0 0,1 1 0 0 0,1-1 0 0 0,1 1 0 0 0,0-1 0 0 0,2 0 0 0 0,0 0 0 0 0,1 0 0 0 0,1 1 0 0 0,1 0 0 0 0,2-1 0 0 0,0 1 0 0 0,1-1 0 0 0,2-1 0 0 0,2 1 0 0 0,1 0 0 0 0,1-1 0 0 0,3 0 0 0 0,2 0 0 0 0,1 0 0 0 0,2-1 0 0 0,1-1 0 0 0,-2 0 0 0 0,1-2 0 0 0,0 1 0 0 0,-1-1 0 0 0,-1-1 0 0 0,0 1 0 0 0,-3-1 0 0 0,0 0 0 0 0,-1-1 0 0 0,0 0 0 0 0,0 0 0 0 0,0 1 0 0 0,0-1 0 0 0,-2 0 0 0 0,-1 0 0 0 0,-1 0 0 0 0,1 0 0 0 0,1 0 0 0 0,1 0 0 0 0,1 0 0 0 0,1-1 0 0 0,2 2 0 0 0,1 0 0 0 0,2-1 0 0 0,2 0 0 0 0,2 0 0 0 0,1-3 0 0 0,2 0 0 0 0,0-2 0 0 0,0 0 0 0 0,0-2 0 0 0,-3-2 0 0 0,-3-1 0 0 0,-2-1 0 0 0,-3 0 0 0 0,-1-2 0 0 0,-1-1 0 0 0,-2-1 0 0 0,0 1 0 0 0,-1 0 0 0 0,-1-1 0 0 0,0 0 0 0 0,-2 0 0 0 0,0 0 0 0 0,0-1 0 0 0,0 0 0 0 0,1-1 0 0 0,0-1 0 0 0,1-2 0 0 0,1-2 0 0 0,-1 0 0 0 0,1 0 0 0 0,1-1 0 0 0,-1 0 0 0 0,1-1 0 0 0,0 1 0 0 0,0-1 0 0 0,0 0 0 0 0,-2 1 0 0 0,-1 0 0 0 0,-2 0 0 0 0,-2 1 0 0 0,-2 0 0 0 0,-1 0 0 0 0,-3 0 0 0 0,-1-1 0 0 0,-1 0 0 0 0,-1-1 0 0 0,-3-1 0 0 0,0-1 0 0 0,-1-2 0 0 0,-2-1 0 0 0,-1 0 0 0 0,-1-2 0 0 0,-1 0 0 0 0,-2-3 0 0 0,-1-1 0 0 0,-2-2 0 0 0,-3-1 0 0 0,0 0 0 0 0,-2-1 0 0 0,-1 1 0 0 0,-2-2 64 0 0,0 1-64 0 0,-1 2 0 0 0,0 0 0 0 0,-1 2 64 0 0,0 0-64 0 0,0 1 0 0 0,0 1 64 0 0,0 2-64 0 0,-1 1 0 0 0,-1 2 0 0 0,0 2 0 0 0,-1 1 0 0 0,-1 1 0 0 0,-2 2 0 0 0,-1 2 0 0 0,-3 2 0 0 0,-2 1 0 0 0,-3 4 0 0 0,-5 1-80 0 0,-56 10-12008 0 0,-33 10 5288 0 0,4 2-5191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09.11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 1 15519 258110 64511,'-1'0'1656'0'0,"-1"1"-1656"0"0,-2-1 472 0 0,1 1-3376 0 0,-1-1-4864 0 0,1 1 793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12.216"/>
    </inkml:context>
    <inkml:brush xml:id="br0">
      <inkml:brushProperty name="width" value="0.35" units="cm"/>
      <inkml:brushProperty name="height" value="2.1" units="cm"/>
      <inkml:brushProperty name="color" value="#33CCFF"/>
      <inkml:brushProperty name="inkEffects" value="pencil"/>
    </inkml:brush>
  </inkml:definitions>
  <inkml:trace contextRef="#ctx0" brushRef="#br0">3630 496 17767 258273 69395,'-10'2'1960'0'0,"-3"1"-1832"0"0,0 0 24 0 0,1 0 0 0 0,3-1 0 0 0,1 0-24 0 0,1 0-8 0 0,-1-1 0 0 0,-2 1 0 0 0,-1 0-120 0 0,-4 0 0 0 0,-3 0 0 0 0,-1 1 0 0 0,-1 0 0 0 0,-1 0 0 0 0,2-1 0 0 0,0 0 0 0 0,0 0 0 0 0,2-1 0 0 0,0 0 0 0 0,-1-1 0 0 0,0 0 0 0 0,0-1 0 0 0,-1 0 0 0 0,0 1 0 0 0,-1-1 0 0 0,-1 0 0 0 0,1 1 488 0 0,-2-1 80 0 0,1 0 8 0 0,-1 0 8 0 0,0 0-400 0 0,-2 0 0 0 0,0 1-104 0 0,1 0 8 0 0,2-1 0 0 0,2 0 0 0 0,2 0 0 0 0,2 0-16 0 0,0 0 0 0 0,0-1 0 0 0,0 1 0 0 0,1 0-72 0 0,-1 0 96 0 0,1 1-96 0 0,-3 0 160 0 0,-2-1-160 0 0,0 1 96 0 0,0-1-32 0 0,0 1-64 0 0,0-1 80 0 0,1 0-80 0 0,-1 0 80 0 0,0 1-80 0 0,0-1 96 0 0,0 0-96 0 0,-1 0 96 0 0,0-1-32 0 0,-1 0 0 0 0,0-1 0 0 0,-1 1 0 0 0,0 0 0 0 0,0-1 0 0 0,1 1 0 0 0,0-1 0 0 0,1 1-64 0 0,-1-1 0 0 0,1 0 72 0 0,-1 0-72 0 0,1 0 64 0 0,0 1-64 0 0,1-1 64 0 0,0 1-64 0 0,1 0 0 0 0,0-1 64 0 0,0 0-64 0 0,-1 0 0 0 0,1 0 0 0 0,1-1 72 0 0,-1 1-72 0 0,0-1 0 0 0,1 1 88 0 0,0 1-88 0 0,0-1 80 0 0,-1 2-80 0 0,0-1 96 0 0,0 1-24 0 0,1 1-8 0 0,-2-1 0 0 0,0 1-64 0 0,0 0 80 0 0,-2 0-80 0 0,0 0 80 0 0,-1 0-80 0 0,0 0 0 0 0,0 0 0 0 0,1 0 0 0 0,-1 0 0 0 0,1 0 0 0 0,1 0 72 0 0,-1-1-72 0 0,2 1 64 0 0,-1-1-64 0 0,2 0 80 0 0,0 0-80 0 0,1 0 80 0 0,-1 0-80 0 0,2 0 80 0 0,0-1-80 0 0,1 0 64 0 0,0 0-64 0 0,1 1 0 0 0,1-1 72 0 0,0 0-8 0 0,0 0 0 0 0,-1 0 0 0 0,0 1 0 0 0,0-1 0 0 0,-1 1-64 0 0,1-1 96 0 0,0 1-32 0 0,0-1-64 0 0,2 0 0 0 0,-1 1 72 0 0,1 0-72 0 0,0 0 0 0 0,0 1 0 0 0,1-1 0 0 0,0 0 64 0 0,1-1-64 0 0,0 1 0 0 0,0 0 0 0 0,-1-1 0 0 0,0 0 0 0 0,-1 0 0 0 0,0-1 0 0 0,-1-1 0 0 0,-1 0 0 0 0,-1 1 0 0 0,0 0 0 0 0,-1 2 0 0 0,0 1 0 0 0,-1 0 0 0 0,0 0 0 0 0,0 1 0 0 0,1 0 0 0 0,-1 0 0 0 0,0 0 0 0 0,-1 0 0 0 0,-1 0 0 0 0,1 0 0 0 0,-1 0 0 0 0,1 0 0 0 0,1 0 0-13-499,0 0 0 13 499,0 0 0 0 0,0-1 0 0 0,0 0 0 0 0,0 1 0 0 0,0-1 0 0 0,0 1 0 0 0,0 0 0 0 0,1-1 0 0 0,1 2 0 0 0,0 0 0-10-498,2 0 0 10 498,-1 0 0 0 0,1 1 0 0 0,1 1 0 0 0,0 1 0 0 0,0-1 0 0 0,1 1 0 0 0,0 0 0 0 0,0-1 0 0 0,0 1 0 0 0,1 0 0 0 0,1 0 0 0 0,-1 0 0 0 0,1 1 0 0 0,1 1 0 0 0,-2 2 0 0 0,1 1 0 0 0,1-1 0 0 0,1 0 0 0 0,1-1 0 0 0,1-1 0 0 0,0 2 0 0 0,-1-1 0 0 0,0 2 0 0 0,-1 0 0 0 0,0 0 0 0 0,-1 1 0 0 0,1-1 0 0 0,-1 0 0 0 0,0-1 0 0 0,0 0 0 0 0,0 0 0 0 0,1 0 0 0 0,-1 1 0 0 0,1 0 0 0 0,0 1 0 0 0,0 1 0 0 0,1 0 0 0 0,-1 0 0 0 0,1 1 0 0 0,1 0 0 0 0,0 0 0 0 0,1 1 0 0 0,1 2 0 0 0,0 1 0 0 0,0 1 0 0 0,2 1 0 23-506,-1 0 0-23 506,0 1 0 0 0,0-1 0 0 0,0 0 0 0 0,-1 1 0 0 0,0-1 0 0 0,0 1 0 0 0,-1 0 0 0 0,0 0 0 0 0,1 0 0 0 0,0 0 0 0 0,0-1 0 0 0,0 0 0 0 0,1 0 0 0 0,0-1 0 0 0,1 0 0 0 0,0 0 0 0 0,0 0 0 0 0,0-1 0 0 0,0 1 0 0 0,0-1 0 0 0,0 0 0 0 0,0-2 0 0 0,0-1 0 0 0,0-2 0 0 0,1-1 0 0 0,-1 0 0 0 0,0-1 0 0 0,0 0 0 0 0,-1 0 0 0 0,1 0 0-509 3,0 0 0 509-3,0 2 0 0 0,0 1 0 0 0,1 0 0 0 0,-1 1 0 0 0,1 1 0 0 0,2 0 0 0 0,-1 0 0 0 0,2 0 0 0 0,0-1 0 0 0,1 1 0 0 0,0 1 0-533-1,1 0 0 533 1,0 1 0-510 0,1 2 0 25 0,2-1 0 485 0,-1 1 0 0 0,1 0 0 0 0,1 0 0-517 6,0 0 0 521-537,0 0 64-4 531,0 0-64 0 0,1 0 64 0 0,1-2-64-7-512,0 0 64 7 512,1-1-64 11-500,0 0 64-11 500,2-2-64-9-501,0 1 64 9 501,-1-1-64 0 0,-1-1 0 0 0,0 0 64 0 0,0-1-64 0 0,-1 0 0 0 0,0-2 64 0 0,0 1-64 0 0,1-1 0 0 0,1-1 0 0 0,0 0 72 0 0,0 0-72 0 0,2-1 0 0 0,0 0 64 0 0,0 0-64 0 0,2 0 0 0 0,-1 0 0 0 0,1 0 0 0 0,0 0 64 0 0,1 1-64 0 0,-1-1 0 0 0,0 0 64 0 0,0-2-64 0 0,-1 0 0 0 0,1-1 0 0 0,1 1 72 0 0,0-1-72 0 0,1 0 0 0 0,0 0 72 0 0,1 0-72 0 0,1 0 0 0 0,0-1 72 0 0,3 1-72 0 0,0-1 0 0 0,1-1 0 0 0,0 1 0 0 0,0-1 64 0 0,1-1-64 0 0,-1 0 0 0 0,0-1 64 0 0,-1 1-64 0 0,0-1 0 0 0,2-1 72 0 0,0 0-72 0 0,2 0 0 0 0,1 0 64 0 0,1 0-64 0 0,0-1 0 0 0,1 0 0 0 0,-1 0 64 0 0,0-1-64 0 0,-1 1 0 0 0,-1-1 0-492 3,0 1 64 492-3,0-1-64-493 2,1 0 0 493-2,0 0 0 0 0,2-1 64 0 0,0-1-64 0 0,1 0 0-537-4,0-1 0 537 4,-1 1 0 0 0,2-1 0 0 0,0 1 0 0 0,2-1 0 0 0,1 1 64 0 0,1-1-64 0 0,0 0 0 0 0,1 0 0 0 0,-1-1 0 0 0,0 0 0 0 0,-1 0 0 0 0,0-1 0 0 0,0 1 0 0 0,-2 1 0 0 0,-1 0 0 0 0,-2 0 0 0 0,-1 1 0 0 0,0 0 0 0 0,-1 0 0 0 0,0 1 0 0 0,1 0 64 0 0,-1-1-64 0 0,0 1 0 0 0,1-1 0 0 0,-1-1 0 0 0,1 1 0-494-2,0-2 0 494 2,1 1 0 0 0,0-1 440 0 0,0 0 56 0 0,-2 0 16 0 0,4-1-312 0 0,6-2-1176 0 0,0 0 464 0 0,-2 0 416 0 0,-4 0 96 0 0,-3 2 0 0 0,-3 0 0 0 0,-2 1 0 0 0,-1-1 0 0 0,-2 0 0 0 0,-1 0 0 0 0,0 0 0 0 0,-1-1 0 0 0,1 0 0 0 0,0-1 0 0 0,1 0 0 0 0,-1-1 0 0 0,1-1 0 0 0,0 0 0 0 0,-1-1 0 0 0,0 0 0 0 0,-1 0 0 0 0,-1-1 0 0 0,0 0 0 0 0,-1 0 0 0 0,-1 0 0 0 0,0-1 0 0 0,-1 1 64 0 0,-2-1-64 0 0,1-1 0 0 0,-1 0 0 0 0,-1 0 0 0 0,-1 0 0 0 0,0 1 0 0 0,0 0 0 0 0,0 0 0 0 0,0 1 0 0 0,0-1 0 0 0,0 2 0 0 0,0 0 0 0 0,-1 0 0 0 0,-1 0 0 0 0,1 1 0 0 0,-2 0 64 0 0,-1 1-64 0 0,0 1 0 0 0,-1 1 0 0 0,-1 0 0 0 0,-1-1 0 0 0,1-1 0 0 0,-1-1 0 0 0,-1 0 0 0 0,0-3 0 0 0,-1-1 0 0 0,0-2 0 0 0,-2-1 64 0 0,0-2-64 0 0,-1-2 0 0 0,0-1 0 0 0,-2-2 0 0 0,0-2 0 0 0,-1-1 0 0 0,-1-1 0 0 0,-1-2 0 0 0,0 0 0 0 0,-1-1 0 0 0,-1 0 0 0 0,1 1 0 0 0,-1 1 0 0 0,-1-1 0 0 0,1 2 0 0 0,-2 0 0 0 0,-1 1 0 0 0,-1 2 0 0 0,0 1 0 0 0,-1 2 0 0 0,0 1 0 0 0,-1 3 0 0 0,0 1 0 0 0,-2 1 0 0 0,-1 2 0 0 0,-2 0 0 0 0,-1 0 0 0 0,-2-1 0 0 0,-2 0 0 0 0,-2-1 0 0 0,-1-1 0 0 0,-2 0 0 0 0,-1 0 0 0 0,-1-2 0 0 0,-1 0 0 0 0,-2-1 0 0 0,0 1 0 0 0,-1-2 0 0 0,-1 1 0 0 0,0 0 0 0 0,0 1-72 0 0,-2 1 72 0 0,0 1 0 0 0,0 1 0 0 0,-1 2-64 0 0,1 2 64 0 0,0 1 0 0 0,-1 1 0 0 0,-2 1 0 0 0,-1 0 0 0 0,-2-1-64 0 0,-1 1 64 0 0,-2-1 0 0 0,-1 1 0 0 0,1-1-64 0 0,0 0 64 0 0,1-2 0 0 0,1 1 0 0 0,1-1 0 0 0,-1 1 0 0 0,1 2-80 0 0,2 0 80 0 0,0 1 0 0 0,1 2 0 0 0,0 1 0 0 0,-2 2 0 0 0,-1 0 0 0 0,-1 2-80 0 0,-3 0 80 0 0,-1-1-64 0 0,-1 2 64 0 0,-1-2 0 0 0,0 1-64 0 0,0-1 64 0 0,-6 0 0 0 0,-7-2-64-5-504,0 0 64 538 500,5 1 360-533 4,6 1 120 0 0,6 2 16 504 2,-2 3-312-495-523,-14 4-1688-9 521,-2 3 1392 0 0,5 0 112-1-502,7 0 0 1 502,6-1 0 0 0,7 0 0 0 0,5-2-80 0 0,4 0 80 0 0,2 0 0 0 0,2 0 0 0 0,1 1-64 0 0,1 1 64 0 0,1 0 0 0 0,0 1 0 0 0,0 1 0 0 0,2 2-64 0 0,-1 2 64 0 0,1 1 0 0 0,1 2 0 0 0,0 1-64 0 0,0 3 64 0 0,2 1 0 0 0,0 1 0 0 0,0 1 0 0 0,-2 1 0 0 0,0 0 0 0 0,-1-1-64 0 0,-2-1 64 0 0,-1-2 0 0 0,0 0 0 0 0,-2-1 0 0 0,-1-1 0 0 0,1-2 0 0 0,3-1 0 0 0,2-2 0 0 0,2-2 0 0 0,1 0 0 0 0,-1-1 0 0 0,1 1 0 0 0,0-1 0 0 0,-1 1 0 0 0,1 1 0 0 0,0 0 0 0 0,0 2 0 0 0,0 0 0 0 0,1 2 0 0 0,0 1 0 0 0,0 0 0 0 0,1 0 0 0 0,1 2 0 0 0,0 2 0 0 0,2 1 0 0 0,1 1 0 0 0,2 2 0 0 0,1 1-64 0 0,1 0 64 0 0,2 1 0 0 0,2-1 0 0 0,1 0 0 0 0,1 0 0 0 0,2 1 0 0 0,2 1 0 0 0,0-1 0 0 0,2 1 0 0 0,0 0 0 0 0,1-2 0 0 0,1 0 0 0 0,0-2-64 0 0,0-2 64 0 0,0-1 0 0 0,0-1 0 0 0,2-1 0 0 0,1-2 0 0 0,1 1 0 0 0,2-1 0 0 0,2 1 0 0 0,1 0 0 0 0,2 1 0 0 0,0 1 0 0 0,1-1 0 0 0,2 0 0 0 0,0 0 0 0 0,0 0 0 0 0,1-1 0 0 0,1-1 0 0 0,0 0 0 0 0,1-1 0 0 0,1 0 0 0 0,0-2 0 0 0,1-1 0 0 0,0 0 0 0 0,1 0 0 0 0,1 0 0 0 0,-1 0 0 0 0,3 3 64 0 0,0 2-64 0 0,-2 0 0 0 0,-2-1 0 0 0,-2-1 0 0 0,-1 0 0 0 0,-1 0 0 0 0,-1-2 0 0 0,1 0 0 0 0,1-1 0 0 0,1 0 0 0 0,2-1 0 0 0,1-1 0 0 0,1-1 0 0 0,2 1 0 0 0,1-1 0 0 0,1 0 0 0 0,1 0 0 0 0,2-1 0 0 0,1 0 0 0 0,1 0 0 0 0,2-1 0 0 0,0-1 0 0 0,-1-1 64 0 0,-1-1-64 0 0,-2-2 0 0 0,0-1 0 0 0,-1 0 0 0 0,0 0 0 0 0,0 1 0 0 0,1 1 0 0 0,1 1 0 0 0,3 1 0 0 0,4 1 0 0 0,1 0 0 0 0,1-1 0 0 0,1 1 0 0 0,0-2 0 0 0,1 1 0 0 0,1-1 0 0 0,1-1 0 0 0,1-1 0 0 0,-1-1 64 0 0,-1-1-64 0 0,-2-2 0-503-3,0-1 0 503 3,-2-1 0-530 2,1 0 64 530-2,1-1-64 0 0,-1 0 0 0 0,-2 0 0 0 0,-1 1 0 0 0,0-1 0 0 0,1 1 0-510 2,1 0 0 510-2,2 0 64 0 0,1 0-64 0 0,1-1 0 0 0,-1-1 0 0 0,0-1 0-491 3,1 0 0 491-3,-1-2 0 0 0,2 0 0 0 0,2-1 64 0 0,2-1-64 0 0,1 0 0 0 0,1 1 0 0 0,-1-1 0 0 0,0 0 64 0 0,-2-1-64 0 0,-2-1 0 0 0,-1 1 0 0 0,-3-1 0 0 0,-1-1 0 0 0,-2 1 0 0 0,0-2 64 0 0,-3 0-64 0 0,-1 0 0 0 0,-3-2 0 0 0,-1 0 0 0 0,-2-2 0 0 0,-2-1 0 0 0,-1-2 0 0 0,-2 0 0 0 0,-1-1 64 0 0,-2-1-64 0 0,-2 1 0 0 0,-2-1 0 0 0,-3 0 0 0 0,-1 2 0 0 0,-3-1 0 0 0,-1 1 64 0 0,-2 0-64 0 0,-2 0 0 0 0,-1 2 0 0 0,-2-1 0 0 0,-2 2 64 0 0,0-1-64 0 0,-2 1 0 0 0,-1-1 0 0 0,-1 1 0 0 0,-1-1 0 0 0,0 1 0 0 0,0-1 0 0 0,-2 1 0 0 0,0 1 0 0 0,-1-1 0 0 0,0 1 64 0 0,-2 0-64 0 0,-1-1 0 0 0,-1-2 0 0 0,-1-1 0 0 0,-2-1 0 0 0,-1-1 0 0 0,-3 1 0 0 0,-2-1 0 0 0,-1-2 0 0 0,-5-6 0 0 0,-4-3 0 0 0,1-2 0 0 0,0 1 0 0 0,1 0 0 0 0,0 2 0 0 0,0 1 0 0 0,0 1 0 0 0,-1 2 0 0 0,0 0 0 0 0,-1 2 0 0 0,-1 2 0 0 0,0 3 0 0 0,0 0 0 0 0,-1 2 0 0 0,-1-1 0 0 0,-2 2 0 0 0,1 0 0 0 0,-2 1 0 0 0,0 2 0 0 0,0 1 0 0 0,0 0 0 0 0,0 2 0 0 0,-1-1 0 511 0,0 1 0-511 0,0 0 0 0 0,-2 1 0 0 0,-1-1 0 0 0,-2 1 0 0 0,-4-1 0 0 0,-2-1 0 0 0,-4-1 0 0 0,-1 0 0 0 0,-2-1-64 0 0,-1 0 64 0 0,-1-1 0 0 0,-1 1 0 0 0,0 1 0 0 0,0 0 0 0 0,3 2 0 0 0,1 2-64 511-3,1 0 64-511 3,1 2 0 0 0,0 1 0 0 0,-3 1-72 0 0,-4 0 72 0 0,-2 0 0 0 0,-2 1-72 0 0,-1-1 72 0 0,1-1 0 0 0,1 1 0 0 0,2 0-64 0 0,3 0 64 0 0,1 2 0 0 0,4 1 0 0 0,2 2 0 0 0,1 2 0 0 0,-1 1-80 0 0,-1 3 80 0 0,-1 0 0 0 0,-2 2-80 0 0,-1 3 80 0 0,0 0-64 0 0,3 0 64 0 0,0 2 0 0 0,2 0-80 0 0,1 0 80 0 0,2 2 0 0 0,2 0-64 0 0,2 0 64 0 0,3 1 0 0 0,2 0 0 0 0,4 1-64 0 0,2 0 64 0 0,3 1 0 0 0,2-1 0 0 0,1 1-64 0 0,2 1 64 0 0,0 0 0 0 0,0 2 0 0 0,1 2-64 0 0,0 3 64 0 0,0 2 0 0 0,2 4 0 0 0,0 5-96 0 0,3 5 32 0 0,1 7 64 0 0,-1 26-10904 0 0,2 12 4800 0 0,3-8-4663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30.658"/>
    </inkml:context>
    <inkml:brush xml:id="br0">
      <inkml:brushProperty name="width" value="0.35" units="cm"/>
      <inkml:brushProperty name="height" value="2.1" units="cm"/>
      <inkml:brushProperty name="color" value="#33CCFF"/>
      <inkml:brushProperty name="inkEffects" value="pencil"/>
    </inkml:brush>
  </inkml:definitions>
  <inkml:trace contextRef="#ctx0" brushRef="#br0">51 8 2759 278767 69107,'-1'-1'272'0'0,"-1"-1"-272"0"0,0 1 0 0 0,-1-1 0 0 0,0 1 0 0 0,0 1 0 0 0,1-1 0 0 0,0 1 0 0 0,-1 1 0 0 0,0-1 0 0 0,-1 1 0 0 0,-2 1 0 0 0,-2-1 0 0 0,0 1-3031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32.97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2151 390 16727 267553 58307,'-4'0'1848'0'0,"-2"0"-1848"0"0,-2 0 0 0 0,2 0 0 0 0,0-1 0 0 0,1 1 0 0 0,0 0 0 0 0,1 0 0 0 0,-3 0 0 0 0,-3 1 0 0 0,-1-1 0 0 0,0 0 0 0 0,-1 0 0 0 0,2 0 0 0 0,0-1 0 0 0,1 1 0 0 0,0-1 0 0 0,0 1 0 0 0,0-1 0 0 0,0 0 0 0 0,-1 0 0 0 0,0 0 0 0 0,1 0 0 0 0,-1 0 0 0 0,0-1 0 0 0,0 0 0 0 0,-1 1 0 0 0,0 0 0 0 0,-2 0 0 0 0,0 0 0 0 0,-1 0 0 0 0,-1 0 0 0 0,0 0 0 0 0,0 0 0 0 0,-1 1 0 0 0,0-1 0 0 0,-1 1 0 0 0,0-1 0 0 0,-1 0 0 0 0,1 1 0 0 0,0-1 0 0 0,1 1 0 0 0,0-1 0 0 0,1 0 0 0 0,1 0 0 0 0,1-1 0 0 0,0 1 0 0 510,0-1 1056 0-510,2 0 208 0 0,-1 0 40 0 0,2 1 8 0 0,-1-1-1016 0 0,1 1-200 0 0,1-1-32 0 0,0 1-64 0 0,0-1 104 0 0,1 1-24 0 0,-1 0-8 0 0,1 0 0 0 0,-1-1 0 0 0,-1 0 72 0 0,-1 0-72 0 0,0 0 0 0 0,-1 0 0 0 0,1 0 0 0 0,-1-1 0 0 0,0 0 8 0 0,0 0 0 0 0,0 0 0 1 510,0 0 0-1-510,0 0-80 0 0,0 1 96 0 0,0-1-96 0 0,0 1 96 0 0,1 0-96 0 0,-1 1 0 0 0,0 0 0 0 0,-1 0 64 0 0,-1 0-64 0 0,0-1 0 0 0,-1 1 0 0 0,0 0 0 0 0,0-1 0 0 0,-3 0 64 0 0,0-1-64 0 0,-1-1 0 0 0,1 0 0 0 0,0 0 72 0 0,1 0-72 0 0,-1 0 0 0 0,1 1 64 0 0,0 0-64 0 0,1 1 0 0 0,0 0 0 0 0,-1 1 72 0 0,0 0-72 0 0,0 0 0 0 0,1 0 64 0 0,0 1-64 0 0,1 0 0 0 0,2 0 0 0 0,0-1 64 0 0,1 0-64 0 0,1 1 0 0 0,-1-1 0 0 0,0 1 0 0 0,0-1 0 0 0,-1 1 0 0 0,1-1 0 0 0,0 0 64 0 0,-1 1-64 0 0,0-1 0 0 0,-1 0 0 0 0,0 1 104 0 0,0-1-32 0 0,1 0-8 0 0,-1 1 0 0 0,1 0-64 0 0,-1 0 80 0 0,0 1-80 0 0,0 0 80 0 0,0 1-80 0 0,0 0 0 0 0,1 0 0 0 0,0 1 64 0 0,0-1-64 0 0,0 1 0 0 0,1 0 0 0 0,1 0 0 0 0,0 0 0 0 0,1 1 0 0 0,0 0 0 0 0,0 0 0 0 0,0 0 0 0 0,0 1 0 0 0,0 0 0 0 0,0 2 0 0 0,1-1 0 0 0,0 1 0 0 0,-1 1 0 0 0,0 0 0 0 0,0 2 0 0 0,-1 0 0 0 0,-1 0 0 0 0,0 0 0 0 0,1-1 0 0 0,0-1 0 0 0,1-2 0 0 0,0 0 0 0 0,1-1 0 0 0,-1 1 0 0 0,-1-1 0 0 0,-1 0 0 0 0,1 0 0 0 0,-1 0 0 0 0,1-1 64 0 0,0 1-64 0 0,0-1 0 0 0,1 1 0 0 0,0 0 0 0 0,1 0 0 0 0,0-1 0 0 0,0 2 0 0 0,-1-1 0 0 0,0 3-384 0 0,-5 2-1072 0 0,-1 1 1768 0 0,1 0 160 0 0,2-2 32 0 0,1 0 8 0 0,1-1-416 0 0,2-2-96 0 0,1 0 0 0 0,1 1 0 0 0,0-1 0 0 0,1 1 0 0 0,0 1 0 0 0,1 1 0 0 0,0 0 0 0 0,0 0 0 0 0,1 1 0 0 0,0 0 0 0 0,0 3 0 0 0,0 0 0 0 0,1 1 0 0 0,0 1 0 0 0,0 0 0 0 0,1 0 0 0 0,0 1 0 0 0,1 0 0 0 0,0 1 0 0 0,1 1 0 0 0,0 2 0 0 0,0 1 0 0 0,0 1 0 0 0,0 1 0 0 0,1 2 0 0 0,1 0 0 0 0,1 0 0 0 0,0 0 0 0 0,1 0 0 0 0,1 1-384 0 0,2 3-616 0 0,1-1 800 0 0,1-3 672 0 0,-1-3 32 0 0,1-4 8 0 0,0-2-416 0 0,2 1-96 0 0,0-2 0 0 0,1 0 0 0 0,-1-1 0 0 0,0 0 0 0 0,-1 1 0 0 0,-1 0 64 0 0,1 0-64 0 0,-2 0 0 0 0,1 0 0 0 0,-1 1 64 0 0,0-2-64 0 0,1 1 0 0 0,0 0 0 0 0,1 0 64 0 0,-1 0-64 0 0,0 1 0 0 0,0 0 72 0 0,0 1-72 0 0,0 0 0 0 0,0 0 0 0 0,1 1 64 0 0,0 0-64 0 0,0 0 0 0 0,1 0 72 0 0,1 1-72 0 0,0-1 0 0 0,1-1 64 0 0,1-1-64 0 0,1 0 0 0 0,0-2 64 0 0,1 0-64 0 0,0-2 64 0 0,0 0-64 0 0,1-1 72 0 0,0-1-72 0 0,0 0 96 0 0,0-2-96 0 0,2 1 80 0 0,0-2-80 0 0,0 1 64 0 0,1-1-64 0 0,1 0 64 0 0,-1 0-64 0 0,-1 0 0 0 0,1-1 64 0 0,-1-1-64 0 0,0 0 0 0 0,1 0 0 0 0,1-1 64 0 0,2 1-64 0 0,1-1 0 0 0,1 0 0 0 0,2 1 64 0 0,-1-1-64 0 0,1 0 0 0 0,0 1 72 0 0,1 1-72 0 0,0 0 0 0 0,2 0 0 0 0,0 1 0 0 0,-1 0 64 0 0,-2-1-64 0 0,-2-1 0 0 0,-3 0 0 0 0,1-1 0 0 0,-1-1 0 0 0,-1 0 0 0 0,1-1 0-490 0,0 0 64 490 0,2 0-64 0 0,1-1 0 0 0,0 0 64 0 0,2-1-64 0 0,0 1 0 0 0,0 0 64 0 0,1 1-64-557-4,1-1 0 48 10,1 1 0 509-6,0 0 72 0 0,1 0-72 0 0,0 0 0 0 0,1 0 64 0 0,0 0-64 0 0,-1 0 0 0 0,0 0 0 0 0,0 1 72 0 0,0-1-72 0 0,0 0 0 0 0,0 0 72 0 0,0 0-72 0 0,0-2 0-541 563,-1 0 72 24 19,1-1-72 524-10,-1-2 0-25-52,0 0 64 18-520,-1-1-64-539-1,0-1 0 531 512,-1 1 64 8-511,1-1-64 0 0,0 0 80 0 0,2-2-80 3 552,0 0 72 8-30,1-1-72-11-522,-1 0 64 0 0,0-1-64-2 501,-2 0 0 2-501,-1 0 0 0 0,-1 1 64 0 0,-2 0-64 0 0,0 1 0 0 0,-1 0 0 0 0,-1-1 0 0 0,-2 1 0 0 0,-1 0 0 0 0,0 0 0 0 0,0-2 0 0 0,-1 0 0 0 0,-1-2 0 0 0,-1-1 64 0 0,-1-1-64 0 0,0 0 0 0 0,-2-2 0 0 0,1-2 64 0 0,-1-3-64 0 0,0-2 0 0 0,-1-2 0 0 0,0-2 0 0 0,0-1 64 0 0,0-1-64 0 0,-1 0 0 0 0,0 1 0 0 0,0-1 0 0 0,0 1 0 0 0,-1 0 0 0 0,-1 3 0 0 0,-1 1 64 0 0,-1 2-64 0 0,-1 1 0 0 0,-1 2 0 0 0,-1 0 0 0 0,0 0 0 0 0,0 0 0 0 0,-2 1 0 0 0,0 0 64 0 0,-1-1-64 0 0,-1-2 0 0 0,-1-2 0 0 0,-1-1 0 0 0,-1-2 0 0 0,0-2 0 0 0,0-2 0 0 0,-2-3 0 0 0,0-1 0 0 0,-1-2 0 0 0,0-2 0 0 0,0 0 0 0 0,-3-8 0 0 0,-1 0 0 0 0,-1 2 0 0 0,-4 0 0 0 0,-1 3 0 0 0,-1 6 0 0 0,0 4 0 0 0,0 5 0 0 0,-1 2 0 0 0,-1 4 0 0 0,0 1 0 0 0,-2 3 0 0 0,0 1 0 0 0,0 1-72 0 0,-1 2 72 0 0,1 0 0 0 0,-1 0 0 0 0,-1-1 0 0 0,-3-1 0 0 0,-3-1 0 0 0,-2-3 0 0 0,-3-1 0 0 0,0-2 0 0 0,-1-1 0 0 0,-1 0-64 0 0,2 0 64 0 0,-1 0 0 0 0,1-1 0 0 0,-1 1 0 0 0,-1-1-64 0 0,-2 1 64 0 0,0 2 0 0 0,-3 1-64 0 0,0 3 64 0 0,-3 1 0 0 0,-2 2-72 0 0,-1 2 72 0 0,-1 0 0 0 0,0 0-72 0 0,0 0 72 0 0,1 0 0 0 0,0 1 0 0 0,1 0-64 0 0,2 2 64 0 0,0 0 0 0 0,1 3 0 0 0,-1 1-64 0 0,0 3 64 0 0,0 2 0 0 0,0 1 0 0 0,-2 3-64 0 0,0 2 64 0 0,0 2 0 0 0,-1 1 0 0 0,0 1-64 0 0,1 0 64 0 0,1 0 0 0 0,0 1-72 0 0,1 0 72 0 0,2 2 0 0 0,2 1 0 0 0,4 0 0 0 0,2 2 0 0 0,2 1-64 0 0,2 0 64 0 0,0 1 0 0 0,2 0 0 0 0,0 1 0 0 0,0 0 0 0 0,1-1 0 0 0,1 0 0 0 0,3-2-64 0 0,1-2 64 0 0,2 0 0 0 0,0-1 0 0 0,0 0 0 0 0,-1-1 0 0 0,1 1 0 0 0,0-1 0 0 0,0 1 0 0 0,1 1 0 0 0,1 0 0 0 0,1 1 0 0 0,2 0-64 0 0,1 1 64 0 0,2-1 0 0 0,0 1 0 0 0,2 1 0 0 0,1 1 0 0 0,1 3 0 0 0,0 1 0 0 0,1 3 0 0 0,1 1 0 0 0,1 0 0 0 0,2 2 0 0 0,1 2-64 0 0,1 0 64 0 0,2 2 0 0 0,2 0 0 0 0,1 0 0 0 0,2-1 0 0 0,0-1 0 0 0,1-4 0 0 0,0-2 0 0 0,0-3 0 0 0,0-2 0 0 0,0-1 0 0 0,2-1 0 0 0,0-1 0 0 0,0 1 0 0 0,2 1 0 0 0,1 0 0 0 0,0 1 0 0 0,2-1 0 0 0,1 1 0 0 0,1 0 0 0 0,1-1 0 0 0,1 1 0 0 0,2 0 0 0 0,1 0 0 0 0,2 1 0 0 0,0 1 0 0 0,1 1 0 0 0,0 0 0 0 0,0 1 0 0 0,0 0 0 0 0,0 2 0 0 0,0 0 0 0 0,0-1 0 0 0,2 0 0 0 0,-1-1 0 0 0,2-2 0 0 0,1-1 0 0 0,1-1 0 0 0,2-1 0 0 0,1-1 0 0 0,2-2 0 0 0,1 0 0 0 0,1-1 0 0 0,1-2 0 0 0,-3 0 0 0 0,-2-2 0 0 0,-3-3 0 0 0,-1 0 0 0 0,0-2 0 0 0,0-1 0 0 0,2-2 0 0 0,2 1 0 0 0,2-2 0 0 0,3 1 64 0 0,3-1-64 0 0,1 1 0 0 0,2 1 0 0 0,1 0 0 0 0,-1 0 64 0 0,1-1-64 0 0,-1 0 0 0 0,1 0 0 0 0,0-2 64 0 0,-2 1-64 0 0,0-1 0 0 0,-3-1 0 0 0,0 0 0 0 0,-2-1 64 0 0,-1 0-64 0 0,0 0 0 0 0,0-2 64 0 0,0-1-64 0 0,-1 0 0 0 0,0-2 0 0 0,-1 0 0 0 0,-1-1 0 0 0,0 1 64 0 0,0-1-64 0 0,0 1 0 0 0,4-2 0 0 0,1 0 64 0 0,4-2-64 0 0,0-2 0 0 0,1-1 64 0 0,-1-2-64 0 0,-2-1 0 0 0,-2-2 64 0 0,-2-1-64 0 0,-3-1 0 0 0,-2-1 0 0 0,-2-3 64 0 0,-3 0-64 0 0,-3-1 0 0 0,-2-1 0 0 0,-4 1 0 0 0,-4 0 0 0 0,-3 1 0 0 0,-4 1 64 0 0,-3 2-64 0 0,-2 2 0 0 0,-4 2 0 0 0,-4 2 0 0 0,-5 1-368 0 0,-11 3-624 0 0,-14 8-15176 0 0,0 5 4857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35.67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465 298 15231 266630 65142,'-5'-4'1672'-564'7,"-2"-1"-1672"-130"-7,-1-1 0 694 0,-1 0 0-607 0,-3-4 160 63 0,-3-3 8 44 0,-6-5 8-66-5,-5-3 0-67 5,-4-2 16-89 2,-4-1 8 722-2,-2 0 0 0 0,-1 1 0 0 0,0 1-48 0 0,0 1-16 0 0,3 1 0 0 0,0 2 0 0 0,3 2-48 0 0,3 3-16 0 0,5 2-19167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37.15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1410 0 17767 264021 58030,'0'0'1576'0'0,"-1"0"-1256"0"0,1 0-256 0 0,-2 1-64 0 0,-2 2 0 0 0,-4 2 72 0 0,-7 3-72 0 0,-9 4 80 0 0,-12 5-80 0 0,-9 4 0 0 0,-8 1 0 0 0,-5 1 0 0 0,0-1 64 0 0,1-3-64 0 0,5-1 0 0 0,6-2 64 0 0,6-2 96 0 0,0 0 184 0 0,-2 3-168 0 0,-1 0-176 0 0,3 1 0 0 0,4-1 208 0 0,4-3 8 0 0,3-2 0 0 0,4-1 0 0 0,1-1-216 0 0,1-1 0 0 0,0 0 0 0 0,-1 0 0 0 0,-2 0 0 0 0,-1 1 0 0 0,0 0 0 0 0,-1-1 0 0 0,1 0 0-1 491,2-1 0 1-491,2-1 0 0 0,2 0 0 0 0,1 0 288 8 532,0 0 8-16-1,2 0 8 8-531,1 1 0 0 0,0 0-200 0 0,1 2-40 0 0,2 0 0 0 0,-1 1-64 0 0,1 0 96 0 0,0 2-96 0 0,1 0 96 0 0,0 3-96 0 0,0 0 64 0 0,1 2-64 0 0,0 0 0 0 0,0 2 0 0 0,0 1 64 0 0,1 2-64 0 0,1 0 0 0 0,0 0 0 0 0,1 1 112 0 0,1-1-32 0 0,0 0-8 0 0,2 1 0 0 0,2-1 24 0 0,0 1 0 0 0,1 2 0 0 0,2 0 0 0 0,1 1-32 0 0,1 2 0 0 0,2-1 0 0 0,0 1 0 0 0,2-1-64 0 0,2 0 0 0 0,0-2 0 0 0,0-3 64 0 0,0-2-64 0 0,1-2 0 0 0,0-1 72 0 0,1-1-72 0 0,1 0 64 0 0,2 0-64 0 0,1 2 64 0 0,6 5 0 0 0,3 1-64 0 0,2 2 64 0 0,1-2-64 0 0,0-1 72 0 0,2 0-72 0 0,0-1 96 0 0,0 0-96 0 0,2 1 104 0 0,0-1-32 0 0,0-1-8 0 0,2-1 0 0 0,0-1-64 0 0,0 0 96 0 0,1-2-96 0 0,-2 0 96 0 0,-1-1-96 0 0,-2 0 64 0 0,-1 0-64 0 0,0 0 64 0 0,0 0-64 0 0,0 0 0 0 0,2 0 0 0 0,0-1 64 0 0,1 0-64 0 0,0-3 0 0 0,1 0 0 0 0,-1-2 64 0 0,2-2-64 0 0,0 0 0 0 0,1 0 0 0 0,1 0 64 0 0,-1 0-64 0 0,0 0 64 0 0,-1 0-64 0 0,0-1 64 0 0,0 0-64 0 0,0-1 0 0 0,0 0 0 0 0,1-2 64 0 0,-1-1-64 0 0,-1-1 0 0 0,1-1 0 0 0,-1-2 0 0 0,0 0 64 0 0,0-1-64 0 0,1-1 0 0 0,-1 0 64 0 0,2-1-64 0 0,1 0 80 0 0,0 0-80 0 0,2 0 80 0 0,0 0-80 0 0,2-1 0 0 0,1-1 72 0 0,0-1-72 0 0,0 0 64 0 0,0-1-64 0 0,-1-1 80 0 0,0-2-80-501 6,-1-1 72 501-6,-2-2-72 0 0,0-3 64 0 0,0-1-64 0 0,-1-2 80 0 0,0-2-80 0 0,0-2 96 0 0,-2-1-96 0 0,0-1 80-498-6,-1 0-80 498 6,-1 1 64 0 0,-1 0-64 0 0,-1 2 72 0 0,0 0-72 0 0,-2 3 80 0 0,-2 2-80 0 0,-1 2 0 0 0,2-3 64 0 0,1 1-64 0 0,-3 0 0 0 0,-2 2 0 0 0,-1 0 0 0 0,-3 0 0 0 0,-1 1 64 0 0,-1-2-64 0 0,-1-1 0 0 0,0-1 72 0 0,-2 1 0 0 0,-1 0 0 0 0,-1 2 0 0 0,0-1 0 0 0,-1 0-72 0 0,-1-2 96 0 0,-2-1-96 0 0,0-3 96 0 0,-3-1-96 0 0,-3-3 0 0 0,-2-2 0 0 0,-3-2 0 0 0,-2-1 0 0 0,-4-2 64 0 0,-1-2-64 0 0,-3-2 0 0 0,-1-1 0 0 0,-2 0 0 0 0,0-1 64 0 0,-2 2-64 0 0,0 0 0 0 0,-1 3 0 0 0,-1 2 0 0 0,-1 2 0 0 0,0 4 0 0 0,0 3 0 0 0,-1 2 0 0 0,-1 2 0 0 0,-1 2 0 0 0,0 1 0 0 0,1 4 0 0 0,-1 0 0 0 0,1 3 0 0 0,-1 0 0 0 0,0 1 0 0 0,-2-1 0 0 0,0 0 0 0 0,0 0 0 0 0,-2-1 0 0 0,-3-1 0 0 0,-5-2 0 0 0,-3-2 0 0 0,-4-3 0 0 0,-3-1 0 0 0,-1-1 0 0 0,0-1 0 0 0,0 0 0 0 0,3 0 0 0 0,1 2 0 0 0,2 0 0 0 0,1 1 0 0 0,1 0 0 0 0,1 0 0 0 0,-1 1 0 0 0,1 0-72 0 0,-7-2 72 0 0,-3-2 0 0 0,0 0 0 0 0,2 1 0 0 0,2 1 0 0 0,3 3-64 0 0,2 1 64 0 0,2 2 0 0 0,1 2 0 0 0,1 3-80 0 0,3 2 80 0 0,0 4-64 0 0,4 4 64 0 0,1 3-80 0 0,0 5 80 0 0,1 3-80 0 0,0 4 80 0 0,0 3-96 0 0,1 2 96 0 0,0 2-96 0 0,1 3 96 0 0,0 0 0 0 0,1 1-72 0 0,2 1 72 0 0,0-1 0 0 0,2-1 0 0 0,1 0 0 0 0,1 0 0 0 0,2-3-72 0 0,2-1 72 0 0,2-3 0 0 0,0 0 0 0 0,0 0-64 0 0,0 0 64 0 0,1 3 0 0 0,-1 2 0 0 0,1 3 0 0 0,0 4-64 0 0,0 4 64 0 0,0 5 0 0 0,3 3 0 0 0,0 3 0 0 0,2 0 0 0 0,3 2 0 0 0,1-3 0 0 0,2-2 0 0 0,1-3 0 0 0,3-3 0 0 0,0-3 0 0 0,1-4 0 0 0,0-4 0 0 0,1 0-472 0 0,2 2-552 0 0,2 4 808 0 0,2 0 688 0 0,0-2 32 0 0,2-1 8 0 0,0-2-416 0 0,1 1-96 0 0,1 0 0 0 0,2 2 0 0 0,1 2 0 0 0,2 2 0 0 0,1 1 0 0 0,3 1 0 0 0,2 0 0 0 0,1 1 0 0 0,2-2 0 0 0,2-2 0 0 0,1-3 0 0 0,1-4 64 0 0,1-3-64 0 0,-1-5 0 0 0,1-4 0 0 0,0-2 0 0 0,3-4 0 0 0,0-1 0 0 0,3-1 0 0 0,2-2 0 0 0,0 0 0 0 0,3 0 0 0 0,0-1 0 0 0,0-1 64 0 0,0 0-64 0 0,0-2 0 0 0,0 0 0 0 0,-2-1 0 0 0,-1-2 0 0 0,-1-1 0 0 0,-1-2 64 0 0,0 0-64 0 0,-1 0 0 0 0,-2-2 0 0 0,-1 0 0 0 0,2-1 64 0 0,2-2-64 0 0,3-1 0 0 0,1-1 0 0 0,2-1 0 0 0,0 0 64 0 0,0 0-64 0 0,-2 0 0 0 0,-2-1 0 0 0,-2-2 64 0 0,-2-1-64 0 0,-2-2 0 0 0,-1-2 0 0 0,-3-2 0 0 0,-2-2 0 0 0,0-3 64 0 0,-2 0-64 0 0,-1-2 0 0 0,-1 1 72 0 0,-2-2-72 0 0,-1 2 0 0 0,-2 1 0 0 0,0 1 64 0 0,-2 2-64 0 0,-1 1 0 0 0,-1 2 0 0 0,-1 1 64 0 0,-1 2-64 0 0,0 0 0 0 0,-2 0 0 0 0,0-3 0 0 0,-2-1 0 0 0,-1-4 64 0 0,-2-3-64 0 0,-2-5 0 0 0,-2-4 0 0 0,-2-3 0 0 0,-2-4 64 0 0,-2-2-64 0 0,-3-1 0 0 0,-2 0 0 0 0,-2 3 0 0 0,-1 3 0 0 0,-2 3 0 0 0,-1 3 0 0 0,-2 3 64 0 0,0 4-64 0 0,-2 2 0 0 0,1 3 0 0 0,-2 2 0 0 0,-3 2 0 0 0,-2 0 0 0 0,-6 3 0 0 0,-7 0 0 0 0,-8 3 0 0 0,-8 1 0 0 0,-9 3-88 0 0,-7 2 88 0 0,-18 7-4928 0 0,-18 7-928 0 0,-11 7-184 0 0,14 1-4607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47.5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2850 125 5063 256993 70966,'-2'-5'496'0'0,"0"-3"-496"0"0,-1-1 0 0 0,1 0 0 0 0,1 2 1032 0 0,0 1 152 0 0,0 3 32-23-645,1 1 8 34-119,0 1-840-17 70,0 0-160 13 62,0 0-40-17 71,0 0-8 25 42,-1 0-176-15 519,0 1 0 0 0,-2 1 0 0 0,-1 0 0 0 0,-1 1 112 0 0,-2 0-16 0 0,-1 0 0 0 0,0 1 0 0 0,-2-1-96 0 0,-3 1 0 0 0,-3-1 0 0 0,-1-1 0 0 0,-4 1 0 0 0,0-1 0 0 0,-1 0 1600 0 0,0 0 2264 0 0,-5 0-1888 0 0,-14 1-2344-13-510,-10 2 184 13 510,0 2 408 0 0,4 0 8 0 0,6-1 8 0 0,4 1-88 0 0,3-1-24 0 0,1 1 0 0 0,1-1 0 0 0,-2 0-128 0 0,0-1 0 0 0,0-1 0 0 0,-2 0 0 0 0,-2-1 0 0 0,-2 0 0 0 0,1-2 0 0 0,2 0 0 0 0,2 0 264 0 0,3-2 24 0 0,3 0 8 0 0,2 0 0 0 0,1 0-136 0 0,0 0-24 0 0,-1 1-8 0 0,-1 1 0 0 0,-1 0-128 0 0,-2 2 0 0 0,-1 1 0 0 0,0 1 0 6-498,-1 0 0-6 498,1 0 0 513 2,0 1 0-513-2,1-1 0 0 0,-1 0 0 0 0,-3 0 0 0 0,-2-1 0 0 0,-4 0 0 0 0,0 1 192 0 0,0-1 0 0 0,2 0 8 0 0,2 0 0 0 0,4-1-88 0 0,3 0-16-4-498,1-1-8 4 498,2 1 0 524 2,0 1 8-524-2,2 0 8 0 0,0-1 0 0 0,0 1 0-3-518,1 1-32 536 520,1-1-8-529-508,0-1 0-25 8,1 0 0 551 498,0-1-64-530 0,0 0 64 0 0,0 0-64 509-2,-2 0 64-509 2,1 1-64 0 0,0-1 64 0 0,0 2-64 0 0,0-1 64 0 0,0-1-64 0 0,-1 1 96-10-516,1 0-96 10 516,0 0 96 513 6,0 0-96-513-6,-1 0 0 0 0,0 2 0 0 0,-1 0 0 0 0,-1 2 0 0 0,1 0 0 0 0,1 2 0 0 0,-1 0 0 0 0,2 0 0-4-505,2 0 0 4 505,1 0 0 0 0,2 1 0 0 0,2-1 0 0 0,1-1 0 0 0,2 1 0 0 0,0-2 0 0 0,1 1 0 0 0,0-1 0 0 0,2 0 0 0 0,0 0 0 0 0,1 1 0 0 0,0 0 0 0 0,0 2 0 0 0,0 1 0 0 0,-1 1 0 0 0,0 3 0 0 0,-1 1 0 0 0,1 2 0-6-494,-1 2 0 6 494,1 0 0 0 0,0-1 0 0 0,0 0 0 0 0,0 1 0 0 0,2 0 0 0 0,0 0 0 0 0,1 0 0 0 0,1 0 0 19-503,1-1 0-19 503,1 1 0 0 0,1-1 0 0 0,2 0 0-6-485,1 0 0 6 485,1 0 0 0 0,1-1 0 0 0,2 0 0 0 0,0-1 0 0 0,2 0 64 0 0,0-2-64 0 0,1 1 0 0 0,0 0 0 0 0,0-1 0 0 0,1-1 64 0 0,-1-1-64 0 0,-1-2 0 0 0,-1 0 0 0 0,1-1 0 0 0,-1 0 0 0 0,0 0 0 0 0,2 1 0 0 0,0 0 0 0 0,1 1 0 0 0,2-1 0 0 0,0 1 0 0 0,0 0 0 0 0,1 0 864 0 0,0 1 136 0 0,1 1 24 0 0,1 2-600 0 0,10 10-3560 0 0,3 4 3136 0 0,0-1 0 0 0,-1-1 0 0 0,-3-3 0 0 0,-1-2 0 0 0,-2-3 0 0 0,0-1 0 0 0,-1 0 72 0 0,1-1-72 0 0,-1-1 0 0 0,1-1 72 0 0,0 1-72 0 0,0-1 0 0 0,-1 1 0 0 0,0 0 0 0 0,1 2 0 0 0,0 0 64 0 0,-1 0-64 0 0,1 0 0 0 0,0-1 0 0 0,1 0 0 0 0,0-2 64 0 0,1-2-64 0 0,0 0 0 0 0,0-2 64 0 0,1 0-64 0 0,1-2 64 0 0,1-1-64 0 0,-1 0 64 0 0,0-1-64 0 0,1-1 64 0 0,1 0-64 0 0,-1-1 0 0 0,1 1 72 0 0,1 0-72 0 0,-1-1 0 0 0,2 0 64 0 0,1-1-64 0 0,2 0 0 0 0,-1-1 0 0 0,1 0 72 0 0,0-1-72 0 0,1 1 0 0 0,0-1 64 0 0,1-1-64 0 0,1 1 0 0 0,1-2 0 0 0,2 1 64 0 0,0 0-64 0 0,-1 0 0 0 0,-1 0 0 0 0,1 1 64 0 0,1-1-64 0 0,0 0 0 0 0,0 1 0 0 0,-2-1 0 0 0,-1 0 0 0 0,-2 0 0 0 0,0 0 0 0 0,0 0 72 0 0,0-1-72 0 0,1 0 0 0 0,2 0 72 0 0,1-1-72 0 0,1 0 0 0 0,2 0 0 0 0,1 0 64 0 0,-1 1-64 0 0,0-1 0 0 0,-1 2 72 0 0,-1-1-72 0 0,-1 1 0 0 0,-2-2 0 0 0,0 1 0 0 0,0-1 64 0 0,-1-1-64 0 0,-1-1 0 0 0,0 0 0 0 0,-2-1 64 0 0,1 0-64 0 0,-1-1 0 0 0,1-1 64 0 0,-1-1-64 0 0,1 0 0 0 0,0-1 72 0 0,0 0-72 0 0,0 0 0 0 0,0 0 0 0 0,-1-1 0 0 0,1 0 0 0 0,0 0 0 0 0,-1 0 64 0 0,-1-1-64 0 0,-1 0 0 0 0,0-1 0 0 0,0-1 64 0 0,-1-2-64 0 0,0 0 0 0 0,-1-2 0 0 0,0 0 0 0 0,-2-1 0 0 0,1 0 0 0 0,-2-1 0 0 0,-1 1 0 0 0,-1 0 0 0 0,0 1 0 0 0,-2-1 0 0 0,-1-2 0 0 0,-2 0 0 0 0,-1-2 0 0 0,-2 0 0 0 0,-1 0 64 0 0,-1 1-64 0 0,-1 0 0 0 0,-1 1 0 512-4,-1-1 0-512 4,-1 1 0 0 0,0 1 0 0 0,-2-1 0 0 0,-1 3 64 0 0,0 0-64 0 0,-1 1 0 0 0,0 2 0 0 0,-2-1 0 0 0,0 1 0 509 4,-2-3 0-509-4,-1-1 0 0 0,-1-4 64 512-7,-1-3-64-512 7,-1-5 0 0 0,0-2 0 0 0,-1-4 0 508 0,-1-2 0-508 0,0-4 0 0 0,-2-2 0 0 0,1 0 0 0 0,-2 0 0 0 0,-1 2 0 0 0,-2 3 0 0 0,-1 3 0 525-1,-2 2 0-525 1,-2 5 0 0 0,-4 2 0 0 0,-2 3 0 0 0,-3 2 0 0 0,-3 2-64 0 0,-2 2 64 0 0,0 1 0 0 0,-1 1 0 0 0,1 1 0 0 0,1 1 0 0 0,2 1 0 0 0,1 1 0 0 0,0 0 0 0 0,-2 0 0 0 0,-1-1-72 0 0,-3 0 72 0 0,-3-2-64 0 0,-2-1 64 0 0,-2 0 0 0 0,0 0-80 0 0,-1 0 80 0 0,-1 1 0 0 0,-1 1-72 0 0,0 1 72 0 0,-3 1 0 0 0,-1 0-72 0 0,-1 2 72 0 0,-1 0 0 0 0,0 1 0 0 0,-1-1-64 0 0,0 2 64 0 0,2-1 0 0 0,1 2 0 0 0,1 0 0 0 0,1 2-64 0 0,-1 0 64 0 0,0 2-64 0 0,-1 2 64 0 0,-1 1 0 0 0,-2 3-64 0 0,-3 0 64 0 0,-2 2 0 0 0,-1 0 0 0 0,-2 0-64 0 0,-1 1 64 0 0,1 0 0 0 0,3 1 0 0 0,2 1 0 0 0,4 1 0 0 0,2 2-64 0 0,1 2 64 0 0,1 1 0 0 0,2 0 0 0 0,3 0 0 0 0,0-1 0 0 0,0 1-64 0 0,-3 0 64 0 0,-3 0 0 0 0,-1 0 0 0 0,-2 0 0 0 0,-1 1 0 0 0,1 1 0 0 0,2 0 0 0 0,2 1 0 0 0,3 0 0 0 0,3 1 0 0 0,3 0 0 0 0,3 2-64 0 0,2 3 64 0 0,2 3 0 0 0,3 3 0 0 0,3 4 0 0 0,3 1 0 0 0,2 2-64 0 0,5 1 64 0 0,3 2 0 0 0,3-1 0 0 0,3-1 0 0 0,3-2 0 0 0,3-2 0 0 0,2-2 0 0 0,1-3-64 0 0,2-4 64 0 0,0-4 0 0 0,2-2 0 0 0,2-2-64 0 0,2 0 64 0 0,3-1 0 0 0,3-1 0 0 0,2 0 0 0 0,3 1 392 0 0,3 0 96 0 0,1 1 24 0 0,7 4-312 0 0,10 7-1176 0 0,11 10 368 0 0,4 5 608 0 0,0-1 0 0 0,-2-1 0 0 0,-3-2 0 0 0,-1-4 0 0 0,-1-1 0 0 0,-1-4 0 0 0,0-1 0 0 0,10 1 0 0 0,4-1 0 0 0,-2-2 0 0 0,-2-5 0 0 0,-3-3 0 0 0,0-2 0 0 0,0-3 0 0 0,3-2 0 0 0,1-1 64 0 0,2-2-64 0 0,1-1 0 0 0,2 0 64 0 0,1-1-64 0 0,1 0 0 0 0,0 0 64 0 0,-2-1-64 0 0,-5 0 0 0 0,-3-1 0 0 0,-3-1 64 0 0,2 0-64 0 0,3-1 0 0 0,8-1 0 0 0,6-2 0 0 0,4-4 64 0 0,1-1-64 0 0,1-4 0 0 0,-2-2 88 0 0,-1-4-88 0 0,-1-4 80 0 0,-1-2-80 0 0,0-5 64 0 0,-3-3-64 0 0,0-4 0 0 0,-2-5 0 0 0,-2-3 0 0 0,-3-2 64 0 0,-5-1-64 0 0,-6 1 0 0 0,-6 2 0 0 0,-4 3 0 0 0,-5 2 0 0 0,-3 3 0 0 0,-4 4 64 0 0,-2 1-64 0 0,-3 3 0 0 0,-2 0 0 0 0,-4-1 64 0 0,-3-1-64 0 0,-5-5 0 0 0,-6-6 0 0 0,-7-5 0 0 0,-7-8 64 0 0,-7-8-64 0 0,-8-6 0 0 0,-6-3 0 0 0,-15-9 0 0 0,-10 1 0 0 0,-9 6 0 0 0,-9 10 0 0 0,-10 11 0 0 0,-12 9 0 0 0,-10 9-96 0 0,-27 4 0 0 0,-10 5 96 0 0,-2 7-88 0 0,6 7 88 0 0,12 6-80 0 0,0 6-4400 0 0,-43 12-6408 0 0,7 2 1145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1.660"/>
    </inkml:context>
    <inkml:brush xml:id="br0">
      <inkml:brushProperty name="width" value="0.1" units="cm"/>
      <inkml:brushProperty name="height" value="0.1" units="cm"/>
      <inkml:brushProperty name="color" value="#F4F91B"/>
    </inkml:brush>
  </inkml:definitions>
  <inkml:trace contextRef="#ctx0" brushRef="#br0">102 13 21047 0 0,'-4'0'464'0'0,"1"-2"96"0"0,-3 2 16 0 0,2 0 16 0 0,3 2-472 0 0,-1-4-120 0 0,-2 2 0 0 0,-3 0 0 0 0,-3-1 0 0 0,-3-1 72 0 0,0 0-72 0 0,0 0 64 0 0,2 0-64 0 0,0 0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25.946"/>
    </inkml:context>
    <inkml:brush xml:id="br0">
      <inkml:brushProperty name="width" value="0.1" units="cm"/>
      <inkml:brushProperty name="height" value="0.1" units="cm"/>
      <inkml:brushProperty name="color" value="#E71224"/>
    </inkml:brush>
  </inkml:definitions>
  <inkml:trace contextRef="#ctx0" brushRef="#br0">668 128 2759 0 0,'-3'-7'114'0'0,"-1"0"0"0"0,0 0-1 0 0,0 0 1 0 0,0 1-1 0 0,-1 0 1 0 0,0 0-1 0 0,0 0 1 0 0,-1 0-1 0 0,1 1 1 0 0,-1-1-1 0 0,-1 2 1 0 0,1-1-1 0 0,-1 1 1 0 0,1 0-1 0 0,-1 0 1 0 0,0 0-1 0 0,-1 1 1 0 0,1 0-1 0 0,0 1 1 0 0,-14-3-1 0 0,-10-2-113 0 0,0 1 0 0 0,-40-1 0 0 0,58 6 0 0 0,0 1 0 0 0,-1 1 0 0 0,1 0 0 0 0,0 1 0 0 0,1 0 0 0 0,-1 1 0 0 0,0 1 0 0 0,-15 6 0 0 0,5 0 15 0 0,0 2-1 0 0,0 1 1 0 0,2 1-1 0 0,-1 0 0 0 0,2 2 1 0 0,0 0-1 0 0,1 1 1 0 0,1 2-1 0 0,-26 31 0 0 0,39-44-14 0 0,1 0 0 0 0,0 0 0 0 0,0 0 0 0 0,0 1 0 0 0,1-1 0 0 0,0 1 0 0 0,1 0 0 0 0,-4 14 0 0 0,6-20 7 0 0,0 0-1 0 0,0 0 1 0 0,0 0-1 0 0,0 0 1 0 0,0 0-1 0 0,1-1 0 0 0,-1 1 1 0 0,1 0-1 0 0,-1 0 1 0 0,0 0-1 0 0,1 0 1 0 0,-1-1-1 0 0,1 1 1 0 0,0 0-1 0 0,-1 0 0 0 0,1-1 1 0 0,-1 1-1 0 0,1 0 1 0 0,0-1-1 0 0,0 1 1 0 0,-1-1-1 0 0,1 1 0 0 0,0-1 1 0 0,0 1-1 0 0,0-1 1 0 0,0 0-1 0 0,-1 1 1 0 0,1-1-1 0 0,0 0 1 0 0,0 0-1 0 0,0 0 0 0 0,0 0 1 0 0,0 1-1 0 0,1-1 1 0 0,36 2 376 0 0,-34-2-334 0 0,59-2 764 0 0,-37 2-580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2.063"/>
    </inkml:context>
    <inkml:brush xml:id="br0">
      <inkml:brushProperty name="width" value="0.1" units="cm"/>
      <inkml:brushProperty name="height" value="0.1" units="cm"/>
      <inkml:brushProperty name="color" value="#F4F91B"/>
    </inkml:brush>
  </inkml:definitions>
  <inkml:trace contextRef="#ctx0" brushRef="#br0">748 4 21599 0 0,'-61'-3'2364'0'0,"29"8"-2288"0"0,-223 8 135 0 0,235-13-184 0 0,-155-3-1 0 0,152 3-2 0 0,-33 3 1 0 0,-6 1-10 0 0,58-4-13 0 0,0 0 0 0 0,0 1 0 0 0,0 0 0 0 0,0 0 1 0 0,-4 1-1 0 0,-16 4 49 0 0,13-6-51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2.817"/>
    </inkml:context>
    <inkml:brush xml:id="br0">
      <inkml:brushProperty name="width" value="0.1" units="cm"/>
      <inkml:brushProperty name="height" value="0.1" units="cm"/>
      <inkml:brushProperty name="color" value="#F4F91B"/>
    </inkml:brush>
  </inkml:definitions>
  <inkml:trace contextRef="#ctx0" brushRef="#br0">254 16 22287 0 0,'-43'0'2456'0'0,"40"1"-2447"0"0,-1 0 0 0 0,0 0 0 0 0,1 0 0 0 0,-1 0-1 0 0,-4 3 1 0 0,-5 2 10 0 0,-6 1-19 0 0,-3 1 0 0 0,0-1 0 0 0,0 0 0 0 0,-24 2 0 0 0,7-8 11 0 0,39-1-8 0 0,-1 1 0 0 0,1-1 0 0 0,0 0 0 0 0,0 0 0 0 0,0 0-1 0 0,0 0 1 0 0,0 0 0 0 0,0 0 0 0 0,0 0 0 0 0,0 0 0 0 0,0 0 0 0 0,-1 0 0 0 0,1 0 0 0 0,0 1 0 0 0,0-1 0 0 0,0 0 0 0 0,0 0 0 0 0,0 0 0 0 0,0 0 0 0 0,0 0 0 0 0,0 0 0 0 0,0 0 0 0 0,0 1-1 0 0,0-1 1 0 0,0 0 0 0 0,0 0 0 0 0,0 0 0 0 0,0 0 0 0 0,0 0 0 0 0,0 0 0 0 0,0 1 0 0 0,0-1 0 0 0,0 0 0 0 0,0 0 0 0 0,0 0 0 0 0,0 0 0 0 0,0 0 0 0 0,0 0 0 0 0,0 0 0 0 0,1 1 0 0 0,-1-1-1 0 0,0 0 1 0 0,0 0 0 0 0,0 0 0 0 0,0 0 0 0 0,0 0 0 0 0,0 0 0 0 0,0 0 0 0 0,0 0 0 0 0,0 0 0 0 0,1 0 0 0 0,-1 0 0 0 0,0 0 0 0 0,0 1 0 0 0,0-1 0 0 0,0 0 0 0 0,0 0 0 0 0,0 0 0 0 0,0 0-1 0 0,1 0 1 0 0,-1 0 0 0 0,0 0 0 0 0,0 0 0 0 0,0 0 0 0 0,0 0 0 0 0,0 0 0 0 0,0 0 0 0 0,1 0 0 0 0,-1 0 15 0 0,5 1-6 0 0,-1 0 1 0 0,1 0-1 0 0,0 0 0 0 0,0-1 1 0 0,0 0-1 0 0,0 0 0 0 0,0 0 1 0 0,-1 0-1 0 0,8-2 0 0 0,45-14 171 0 0,-14 4-113 0 0,74-3-36 0 0,-7 2-4 0 0,-68 5-4 0 0,0 2-1 0 0,1 2 1 0 0,0 1 0 0 0,54 5-1 0 0,118 5-25 0 0,-161-12 0 0 0,-42 3 0 0 0,0 1 0 0 0,0 0 0 0 0,22 1 0 0 0,21 5 0 0 0,50 7 0 0 0,-62-8 0 0 0,-32-3 0 0 0,0 0 0 0 0,1 1 0 0 0,10 3 0 0 0,35 9 0 0 0,70 11 0 0 0,-52-13 17 0 0,-25-4 7 0 0,92 5-1 0 0,31-10 61 0 0,89-2 24 0 0,-12-1 108 0 0,-217 0-202 0 0,37-5 0 0 0,-42 3-2 0 0,-1 0 0 0 0,39 3 0 0 0,5 4 28 0 0,-43-4-7 0 0,0 1 0 0 0,29 6 0 0 0,-24-3-4 0 0,1-2 0 0 0,60-1 0 0 0,-79-2 1 0 0,-5 1-37 0 0,-6-1 18 0 0,0 0 0 0 0,-1 0 0 0 0,1 0 0 0 0,-1 0 0 0 0,1 0 0 0 0,0-1 0 0 0,-1 0 0 0 0,1 0 0 0 0,-1 0 0 0 0,1 0 0 0 0,-1 0 0 0 0,4-2 0 0 0,-7 3-6 0 0,1 0 0 0 0,-1-1-1 0 0,0 1 1 0 0,1 0 0 0 0,-1 0 0 0 0,1 0-1 0 0,-1-1 1 0 0,0 1 0 0 0,1 0 0 0 0,-1 0-1 0 0,0-1 1 0 0,1 1 0 0 0,-1 0 0 0 0,0-1-1 0 0,1 1 1 0 0,-1 0 0 0 0,0-1-1 0 0,0 1 1 0 0,0 0 0 0 0,1-1 0 0 0,-1 1-1 0 0,0-1 1 0 0,0 1 0 0 0,0 0 0 0 0,0-1-1 0 0,0 1 1 0 0,1-1 0 0 0,-1 1 0 0 0,0-1-1 0 0,0 1 1 0 0,0 0 0 0 0,0-1 0 0 0,0 1-1 0 0,-1-1 1 0 0,1 1 0 0 0,0-1 0 0 0,0 1-1 0 0,0 0 1 0 0,0-1 0 0 0,0 1 0 0 0,-1-1-1 0 0,1 1 1 0 0,0 0 0 0 0,0-1 0 0 0,0 1-1 0 0,-1 0 1 0 0,1-1 0 0 0,0 1 0 0 0,-1-1-1 0 0,-23-12 161 0 0,12 8-20 0 0,-31-19 255 0 0,42 24-434 0 0,-1-1 1 0 0,1 1 0 0 0,-1-1-1 0 0,1 1 1 0 0,-1 0-1 0 0,1-1 1 0 0,-1 1 0 0 0,0 0-1 0 0,1 0 1 0 0,-1 0 0 0 0,1 1-1 0 0,-1-1 1 0 0,1 0-1 0 0,-1 1 1 0 0,-2 0 0 0 0,-2 0-600 0 0,-37 10-5717 0 0,-7 3-2224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4.267"/>
    </inkml:context>
    <inkml:brush xml:id="br0">
      <inkml:brushProperty name="width" value="0.1" units="cm"/>
      <inkml:brushProperty name="height" value="0.1" units="cm"/>
      <inkml:brushProperty name="color" value="#F4F91B"/>
    </inkml:brush>
  </inkml:definitions>
  <inkml:trace contextRef="#ctx0" brushRef="#br0">56 25 2759 0 0,'-6'-6'120'0'0,"-1"-1"32"0"0,1 1-152 0 0,1 4 0 0 0,-1 0 0 0 0,1 0 0 0 0,3 4 0 0 0,0-2 0 0 0,-2 0 0 0 0,-1 2 0 0 0,-3 0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4.979"/>
    </inkml:context>
    <inkml:brush xml:id="br0">
      <inkml:brushProperty name="width" value="0.1" units="cm"/>
      <inkml:brushProperty name="height" value="0.1" units="cm"/>
      <inkml:brushProperty name="color" value="#F4F91B"/>
    </inkml:brush>
  </inkml:definitions>
  <inkml:trace contextRef="#ctx0" brushRef="#br0">1568 131 20959 0 0,'-179'32'2668'0'0,"121"-24"-2328"0"0,-23 6-13 0 0,20-3-82 0 0,0-2 0 0 0,-64 0-1 0 0,105-9-189 0 0,-48 0 191 0 0,-72-9 0 0 0,7-2 108 0 0,72 7-207 0 0,-7 0-33 0 0,-49-5 167 0 0,18-5-45 0 0,52 4-59 0 0,28 8-133 0 0,1-2 0 0 0,-1 0 0 0 0,1-1 0 0 0,0 0-1 0 0,0-2 1 0 0,-27-14 0 0 0,41 18-25 0 0,1 0 0 0 0,0 0 0 0 0,0 0 0 0 0,0 0 0 0 0,0-1 0 0 0,0 0-1 0 0,0 1 1 0 0,1-1 0 0 0,0 0 0 0 0,0 0 0 0 0,0 0 0 0 0,0 0 0 0 0,-1-7 0 0 0,1 5 3 0 0,0 0 1 0 0,-1 1-1 0 0,1-1 1 0 0,-1 1 0 0 0,-6-9-1 0 0,9 14-155 0 0,-1-1-1 0 0,1 1 1 0 0,-1 0-1 0 0,1-1 1 0 0,0 1-1 0 0,-1-1 1 0 0,1 1-1 0 0,-1 0 1 0 0,1-1 0 0 0,-1 1-1 0 0,1 0 1 0 0,-1 0-1 0 0,0-1 1 0 0,1 1-1 0 0,-1 0 1 0 0,1 0-1 0 0,-1 0 1 0 0,1 0 0 0 0,-1 0-1 0 0,0 0 1 0 0,1 0-1 0 0,-1 0 1 0 0,1 0-1 0 0,-1 0 1 0 0,0 0-1 0 0,1 0 1 0 0,-1 0 0 0 0,1 0-1 0 0,-1 0 1 0 0,1 1-1 0 0,-1-1 1 0 0,1 0-1 0 0,-2 1 1 0 0,-15 14-7212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7.536"/>
    </inkml:context>
    <inkml:brush xml:id="br0">
      <inkml:brushProperty name="width" value="0.1" units="cm"/>
      <inkml:brushProperty name="height" value="0.1" units="cm"/>
      <inkml:brushProperty name="color" value="#F4F91B"/>
    </inkml:brush>
  </inkml:definitions>
  <inkml:trace contextRef="#ctx0" brushRef="#br0">277 2 2759 0 0,'0'0'1858'0'0,"-28"5"-692"0"0,24-5-876 0 0,0-1-1 0 0,0 1 1 0 0,0 0-1 0 0,0 0 1 0 0,0 0-1 0 0,0 0 1 0 0,0 1 0 0 0,0 0-1 0 0,0 0 1 0 0,-7 2-1 0 0,6-1 93 0 0,0-1-1 0 0,-1 0 1 0 0,1 0 0 0 0,0 0-1 0 0,-1 0 1 0 0,-10-1-1 0 0,-21-7-381 0 0,17 3 0 0 0,0 2 0 0 0,-25-2 0 0 0,26 3 0 0 0,10 0 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8.047"/>
    </inkml:context>
    <inkml:brush xml:id="br0">
      <inkml:brushProperty name="width" value="0.1" units="cm"/>
      <inkml:brushProperty name="height" value="0.1" units="cm"/>
      <inkml:brushProperty name="color" value="#F4F91B"/>
    </inkml:brush>
  </inkml:definitions>
  <inkml:trace contextRef="#ctx0" brushRef="#br0">2139 83 14767 0 0,'-15'4'771'0'0,"-9"1"-239"0"0,-43 3 0 0 0,-37-4 311 0 0,-97 9-651 0 0,24 3-312 0 0,109-12 125 0 0,44-2 48 0 0</inkml:trace>
  <inkml:trace contextRef="#ctx0" brushRef="#br0" timeOffset="1">1319 152 16063 0 0,'-8'0'1735'0'0,"-100"12"-1637"0"0,1-4 0 0 0,-202-13 1 0 0,160-19 436 0 0,67 9-236 0 0,30 8-156 0 0,19 3 53 0 0,-55-15 1 0 0,-17-19-468 0 0,-11-3-780 0 0,98 36 639 0 0,0 1-1 0 0,0 0 1 0 0,-1 2 0 0 0,-27-1-1 0 0,26 4-3697 0 0,-2 3-204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15.570"/>
    </inkml:context>
    <inkml:brush xml:id="br0">
      <inkml:brushProperty name="width" value="0.1" units="cm"/>
      <inkml:brushProperty name="height" value="0.1" units="cm"/>
      <inkml:brushProperty name="color" value="#F4F91B"/>
    </inkml:brush>
  </inkml:definitions>
  <inkml:trace contextRef="#ctx0" brushRef="#br0">17 15 3711 0 0,'-4'-3'160'0'0,"1"-1"40"0"0,-3 0-200 0 0,2 0 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15.926"/>
    </inkml:context>
    <inkml:brush xml:id="br0">
      <inkml:brushProperty name="width" value="0.1" units="cm"/>
      <inkml:brushProperty name="height" value="0.1" units="cm"/>
      <inkml:brushProperty name="color" value="#F4F91B"/>
    </inkml:brush>
  </inkml:definitions>
  <inkml:trace contextRef="#ctx0" brushRef="#br0">614 22 15951 0 0,'-49'-3'1752'0'0,"33"2"-2101"0"0,-1-1-1 0 0,-20-4 1 0 0,20 2 513 0 0,0 1 1 0 0,-23 0 0 0 0,-17 4 718 0 0,-84 11 0 0 0,81-6-635 0 0,-80-1-1 0 0,117-7-170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16.695"/>
    </inkml:context>
    <inkml:brush xml:id="br0">
      <inkml:brushProperty name="width" value="0.1" units="cm"/>
      <inkml:brushProperty name="height" value="0.1" units="cm"/>
      <inkml:brushProperty name="color" value="#F4F91B"/>
    </inkml:brush>
  </inkml:definitions>
  <inkml:trace contextRef="#ctx0" brushRef="#br0">1050 8 17911 0 0,'-1'1'167'0'0,"-1"0"1"0"0,0-1-1 0 0,0 1 0 0 0,1-1 0 0 0,-1 0 0 0 0,0 1 1 0 0,0-1-1 0 0,0 0 0 0 0,0 0 0 0 0,-2 0 0 0 0,1 0 24 0 0,-39 3-117 0 0,-63 3 134 0 0,-44 0 11 0 0,-279 5 1975 0 0,394-12-2178 0 0,-63-9-1 0 0,76 6 45 0 0</inkml:trace>
  <inkml:trace contextRef="#ctx0" brushRef="#br0" timeOffset="1">66 4 10679 0 0,'-62'-3'472'0'0,"59"3"104"0"0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17.362"/>
    </inkml:context>
    <inkml:brush xml:id="br0">
      <inkml:brushProperty name="width" value="0.1" units="cm"/>
      <inkml:brushProperty name="height" value="0.1" units="cm"/>
      <inkml:brushProperty name="color" value="#F4F91B"/>
    </inkml:brush>
  </inkml:definitions>
  <inkml:trace contextRef="#ctx0" brushRef="#br0">295 77 1839 0 0,'-8'-2'36'0'0,"1"1"-1"0"0,-1 0 0 0 0,0 0 0 0 0,-10 1 0 0 0,-12-4-35 0 0,26 3 0 0 0,1 0 0 0 0,-1 0 0 0 0,1-1 0 0 0,-1 1 0 0 0,1-1 0 0 0,0 0 0 0 0,-1 0 0 0 0,1 0 0 0 0,0-1 0 0 0,-3-2 0 0 0,5 3 0 0 0,-1 1 0 0 0,0 0 0 0 0,0 0 0 0 0,1 0 0 0 0,-1 0 0 0 0,0 0 0 0 0,0 0 0 0 0,0 0 0 0 0,0 1 0 0 0,0-1 0 0 0,0 1 0 0 0,-1-1 0 0 0,1 1 0 0 0,0 0 0 0 0,0 0 0 0 0,0 0 0 0 0,0 0 0 0 0,0 0 0 0 0,-3 1 0 0 0,3-1 0 0 0,0 0 0 0 0,-1-1 0 0 0,1 1 0 0 0,0-1 0 0 0,0 1 0 0 0,1-1 0 0 0,-1 0 0 0 0,0 0 0 0 0,0 0 0 0 0,0 0 0 0 0,-3-2 0 0 0,-11-5 0 0 0,-2 4 0 0 0,0 0 0 0 0,-27-3 0 0 0,35 6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26.378"/>
    </inkml:context>
    <inkml:brush xml:id="br0">
      <inkml:brushProperty name="width" value="0.1" units="cm"/>
      <inkml:brushProperty name="height" value="0.1" units="cm"/>
      <inkml:brushProperty name="color" value="#E71224"/>
    </inkml:brush>
  </inkml:definitions>
  <inkml:trace contextRef="#ctx0" brushRef="#br0">552 32 7343 0 0,'13'0'776'0'0,"423"-15"-712"0"0,-414 13-64 0 0,0-1 0 0 0,28-8 0 0 0,-76 12 150 0 0,-291 65 131 0 0,302-64-280 0 0,-81 10-1 0 0,48-7 0 0 0</inkml:trace>
  <inkml:trace contextRef="#ctx0" brushRef="#br0" timeOffset="1">322 123 7775 0 0,'-12'5'824'0'0,"-52"11"-757"0"0,1 3 0 0 0,-66 29-1 0 0,96-35-58 0 0,29-11-13 0 0,-11 5 35 0 0,15-6-27 0 0,-1-1 1 0 0,1 0 0 0 0,0 0 0 0 0,0 1-1 0 0,0-1 1 0 0,0 0 0 0 0,0 1 0 0 0,0-1-1 0 0,0 0 1 0 0,0 0 0 0 0,0 1 0 0 0,0-1-1 0 0,0 0 1 0 0,0 1 0 0 0,0-1 0 0 0,0 0-1 0 0,0 1 1 0 0,0-1 0 0 0,0 0 0 0 0,0 0-1 0 0,0 1 1 0 0,0-1 0 0 0,0 0 0 0 0,0 1-1 0 0,1-1 1 0 0,-1 0 0 0 0,0 0 0 0 0,0 1-1 0 0,0-1 1 0 0,0 0 0 0 0,1 0 0 0 0,-1 0-1 0 0,0 1 1 0 0,0-1 0 0 0,1 0 0 0 0,-1 0-1 0 0,0 0 1 0 0,0 0 0 0 0,1 1 0 0 0,-1-1-1 0 0,0 0 1 0 0,1 0 0 0 0,-1 0 0 0 0,0 0-1 0 0,0 0 1 0 0,1 0 0 0 0,-1 0 0 0 0,1 0-1 0 0,4 2 34 0 0,-1-1-1 0 0,2 0 1 0 0,-1 0-1 0 0,0-1 1 0 0,0 1-1 0 0,0-1 0 0 0,0 0 1 0 0,0 0-1 0 0,0-1 1 0 0,0 0-1 0 0,10-2 1 0 0,11-1 109 0 0,122-20 427 0 0,-62 8-372 0 0,292-38 121 0 0,-365 52-319 0 0,0 1 9 0 0,0-1 0 0 0,13-4 0 0 0,-24 5-11 0 0,1 1 0 0 0,-2-1 0 0 0,1 1 1 0 0,0-1-1 0 0,0 0 0 0 0,0 0 0 0 0,0 0 0 0 0,0 0 1 0 0,-1 0-1 0 0,1 0 0 0 0,0 0 0 0 0,-1-1 1 0 0,1 1-1 0 0,-1-1 0 0 0,1 1 0 0 0,-1-1 0 0 0,0 0 1 0 0,0 1-1 0 0,0-1 0 0 0,2-2 0 0 0,-3 4-1 0 0,0-1 0 0 0,0 1 0 0 0,0 0 0 0 0,0 0 0 0 0,0-1 0 0 0,0 1 0 0 0,0 0 0 0 0,0 0 0 0 0,0 0 0 0 0,0-1 0 0 0,-1 1 0 0 0,1 0 0 0 0,0 0 0 0 0,0 0 0 0 0,0-1 0 0 0,0 1 0 0 0,0 0 0 0 0,0 0 0 0 0,0 0 0 0 0,0-1 0 0 0,-1 1 0 0 0,1 0 0 0 0,0 0 0 0 0,0 0 0 0 0,0 0 0 0 0,0 0 0 0 0,-1-1 0 0 0,1 1 0 0 0,0 0 0 0 0,0 0 0 0 0,0 0 0 0 0,-1 0 0 0 0,1 0 0 0 0,0 0 0 0 0,0 0 0 0 0,-1 0 0 0 0,1 0 0 0 0,0 0 0 0 0,0 0 0 0 0,0 0 0 0 0,-1 0 0 0 0,-12-1 0 0 0,10 1 0 0 0,-47 1-54 0 0,-1 1 0 0 0,1 3 0 0 0,-97 21 0 0 0,81-8-106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17.964"/>
    </inkml:context>
    <inkml:brush xml:id="br0">
      <inkml:brushProperty name="width" value="0.1" units="cm"/>
      <inkml:brushProperty name="height" value="0.1" units="cm"/>
      <inkml:brushProperty name="color" value="#F4F91B"/>
    </inkml:brush>
  </inkml:definitions>
  <inkml:trace contextRef="#ctx0" brushRef="#br0">2133 43 15575 0 0,'-40'0'1400'0'0,"16"0"-1136"0"0,-410-16 1968 0 0,252-5-1425 0 0,163 20-726 0 0</inkml:trace>
  <inkml:trace contextRef="#ctx0" brushRef="#br0" timeOffset="1">1319 1 18655 0 0,'-8'0'2056'0'0,"-232"9"-1781"0"0,139-5-159 0 0,-29 0 33 0 0,60-3-141 0 0,1 3-1 0 0,-76 15 1 0 0,112-14 805 0 0,-49 12-736 0 0,56-10-39 0 0,1-2 1 0 0,-40 4-1 0 0,-51-11 227 0 0,35 0-106 0 0,29 4-922 0 0,2 7-7372 0 0,24-4 3161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19.486"/>
    </inkml:context>
    <inkml:brush xml:id="br0">
      <inkml:brushProperty name="width" value="0.1" units="cm"/>
      <inkml:brushProperty name="height" value="0.1" units="cm"/>
      <inkml:brushProperty name="color" value="#F4F91B"/>
    </inkml:brush>
  </inkml:definitions>
  <inkml:trace contextRef="#ctx0" brushRef="#br0">590 9 3223 0 0,'-1'-1'9'0'0,"0"0"0"0"0,-1 0-1 0 0,1 0 1 0 0,0 1-1 0 0,-1-1 1 0 0,1 0-1 0 0,0 1 1 0 0,-1-1-1 0 0,1 1 1 0 0,0 0-1 0 0,-1-1 1 0 0,1 1-1 0 0,-1 0 1 0 0,1 0-1 0 0,-1 0 1 0 0,1 0 0 0 0,-1 0-1 0 0,1 0 1 0 0,-1 0-1 0 0,-1 1 1 0 0,-32 10 84 0 0,18-4-78 0 0,0-3-15 0 0,0-1 0 0 0,0-1 0 0 0,0 0 0 0 0,-27-1 0 0 0,-68-10 0 0 0,18 0 0 0 0,48 7 0 0 0,-82-3 0 0 0,113 5 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19.979"/>
    </inkml:context>
    <inkml:brush xml:id="br0">
      <inkml:brushProperty name="width" value="0.1" units="cm"/>
      <inkml:brushProperty name="height" value="0.1" units="cm"/>
      <inkml:brushProperty name="color" value="#F4F91B"/>
    </inkml:brush>
  </inkml:definitions>
  <inkml:trace contextRef="#ctx0" brushRef="#br0">1377 71 16583 0 0,'-28'4'535'0'0,"16"-2"-102"0"0,0-1-1 0 0,-22 1 0 0 0,-39 4-54 0 0,-11-4-171 0 0,-154-16 0 0 0,129 3-207 0 0,45 9 33 0 0,-19-1-428 0 0,-278-29-1086 0 0,131 10 2412 0 0,182 18-915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0.476"/>
    </inkml:context>
    <inkml:brush xml:id="br0">
      <inkml:brushProperty name="width" value="0.1" units="cm"/>
      <inkml:brushProperty name="height" value="0.1" units="cm"/>
      <inkml:brushProperty name="color" value="#F4F91B"/>
    </inkml:brush>
  </inkml:definitions>
  <inkml:trace contextRef="#ctx0" brushRef="#br0">1217 159 2303 0 0,'-6'-20'-301'0'0,"-7"-5"3971"0"0,12 24-3510 0 0,1 0 1 0 0,-1 0-1 0 0,0 0 1 0 0,0 0-1 0 0,0 0 1 0 0,0 0 0 0 0,0 0-1 0 0,0 0 1 0 0,0 0-1 0 0,0 1 1 0 0,0-1-1 0 0,0 0 1 0 0,-1 1-1 0 0,1-1 1 0 0,0 1-1 0 0,0-1 1 0 0,-1 1-1 0 0,1 0 1 0 0,0-1-1 0 0,0 1 1 0 0,-1 0-1 0 0,1 0 1 0 0,0 0-1 0 0,-1 0 1 0 0,1 0-1 0 0,0 0 1 0 0,-1 1-1 0 0,1-1 1 0 0,-2 1-1 0 0,-9 2 126 0 0,-1-1-1 0 0,1 0 0 0 0,-1-1 1 0 0,1-1-1 0 0,-22-1 0 0 0,-15 1 275 0 0,29 0-49 0 0,-32-4-1 0 0,35 2-111 0 0,0 1 0 0 0,1 0 0 0 0,-21 2 1 0 0,19 3-216 0 0,0 0 1 0 0,0 1 0 0 0,0 0 0 0 0,1 2 0 0 0,0 0 0 0 0,0 1-1 0 0,-18 11 1 0 0,8-5-182 0 0,-1-1 0 0 0,-1-1 0 0 0,1-1 0 0 0,-2-2 0 0 0,0-1-1 0 0,-36 5 1 0 0,55-12 344 0 0,-1-1 0 0 0,1 1-1 0 0,-1-2 1 0 0,1 0 0 0 0,-22-4 0 0 0,-55-19 720 0 0,72 19-955 0 0,1 0 54 0 0,1-1-1 0 0,-1 0 0 0 0,1-1 1 0 0,0-1-1 0 0,1 0 0 0 0,-24-19 1 0 0,15 8 96 0 0,2-1 0 0 0,-35-42 0 0 0,51 58-262 0 0,1-1 0 0 0,-2 1 0 0 0,1 0 0 0 0,0 0 0 0 0,-1 0 0 0 0,-8-5 0 0 0,3 6 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1.173"/>
    </inkml:context>
    <inkml:brush xml:id="br0">
      <inkml:brushProperty name="width" value="0.1" units="cm"/>
      <inkml:brushProperty name="height" value="0.1" units="cm"/>
      <inkml:brushProperty name="color" value="#F4F91B"/>
    </inkml:brush>
  </inkml:definitions>
  <inkml:trace contextRef="#ctx0" brushRef="#br0">505 13 10223 0 0,'-14'-3'500'0'0,"13"3"-444"0"0,0-1 1 0 0,-1 1-1 0 0,1 0 1 0 0,-1-1-1 0 0,1 1 0 0 0,-1 0 1 0 0,1 0-1 0 0,-1 0 1 0 0,1 0-1 0 0,-3 1 0 0 0,0-1-56 0 0,0 0 0 0 0,1 0 0 0 0,-1 0 0 0 0,0-1 0 0 0,0 1 0 0 0,1-1 0 0 0,-7-1 0 0 0,-15-3 0 0 0,-7 5 0 0 0,-1 1 0 0 0,0 2 0 0 0,-64 14 0 0 0,33-5 0 0 0,32-6 0 0 0,24-3 0 0 0,0-1 0 0 0,0-1 0 0 0,0 0 0 0 0,0 0 0 0 0,0 0 0 0 0,0-1 0 0 0,0 0 0 0 0,-1-1 0 0 0,1 1 0 0 0,0-2 0 0 0,-13-3 0 0 0,10 2 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1.567"/>
    </inkml:context>
    <inkml:brush xml:id="br0">
      <inkml:brushProperty name="width" value="0.1" units="cm"/>
      <inkml:brushProperty name="height" value="0.1" units="cm"/>
      <inkml:brushProperty name="color" value="#F4F91B"/>
    </inkml:brush>
  </inkml:definitions>
  <inkml:trace contextRef="#ctx0" brushRef="#br0">1440 10 17999 0 0,'-20'-4'1197'0'0,"11"2"-1019"0"0,1 1 1 0 0,0 0-1 0 0,-15 0 1 0 0,7 2-789 0 0,1 0 1 0 0,-23 6-1 0 0,0 0 624 0 0,-187 11 245 0 0,-8 1 381 0 0,169-11-523 0 0,49-6-117 0 0</inkml:trace>
  <inkml:trace contextRef="#ctx0" brushRef="#br0" timeOffset="1">666 77 17479 0 0,'-85'11'1928'0'0,"-181"-7"-1928"0"0,173-5 0 0 0,77 1 0 0 0,1-2 0 0 0,0 0 0 0 0,0 0 0 0 0,0-2 0 0 0,0 0 0 0 0,0 0 0 0 0,1-2 0 0 0,-21-10 0 0 0,-23-7 0 0 0,50 20 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2.341"/>
    </inkml:context>
    <inkml:brush xml:id="br0">
      <inkml:brushProperty name="width" value="0.1" units="cm"/>
      <inkml:brushProperty name="height" value="0.1" units="cm"/>
      <inkml:brushProperty name="color" value="#F4F91B"/>
    </inkml:brush>
  </inkml:definitions>
  <inkml:trace contextRef="#ctx0" brushRef="#br0">618 49 3711 0 0,'-2'-3'28'0'0,"0"1"-1"0"0,0 0 0 0 0,-1 0 0 0 0,1 0 0 0 0,-1 0 0 0 0,1 1 0 0 0,-1-1 1 0 0,0 1-1 0 0,1-1 0 0 0,-7-1 0 0 0,-8-5 58 0 0,14 6 347 0 0,-1 1-1 0 0,1-1 1 0 0,0 1-1 0 0,-1 0 1 0 0,0 0-1 0 0,-6-1 1 0 0,2 1 446 0 0,-24-2 1289 0 0,-368-2-561 0 0,386 6-537 0 0,0 1 0 0 0,-1 0 0 0 0,-26 8 0 0 0,29-6-913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3.014"/>
    </inkml:context>
    <inkml:brush xml:id="br0">
      <inkml:brushProperty name="width" value="0.1" units="cm"/>
      <inkml:brushProperty name="height" value="0.1" units="cm"/>
      <inkml:brushProperty name="color" value="#F4F91B"/>
    </inkml:brush>
  </inkml:definitions>
  <inkml:trace contextRef="#ctx0" brushRef="#br0">3132 145 16295 0 0,'-30'2'688'0'0,"-29"1"392"0"0,7 5-912 0 0,-68 1 6 0 0,0-5 1 0 0,-120-12-1 0 0,194 5 129 0 0,-87 5 1 0 0,35 7-137 0 0,-63 6-104 0 0,-88-15-63 0 0,147-2 757 0 0,70 2-618 0 0,-20-1-311 0 0,40 1 81 0 0,-528-10 166 0 0,279-20 560 0 0,177 20-259 0 0,-35-8-303 0 0,65 7-66 0 0,9 3 11 0 0,1-2 1 0 0,1-3-1 0 0,-67-27 0 0 0,97 34-4 0 0,0 0-1 0 0,0 1 1 0 0,0 0 0 0 0,-19-3-1 0 0,25 7-9 0 0,0 0 0 0 0,1 1-1 0 0,-1 0 1 0 0,0 0 0 0 0,1 0-1 0 0,-1 1 1 0 0,0 0 0 0 0,1 0-1 0 0,-1 1 1 0 0,1 0 0 0 0,-9 3-1 0 0,-6 5-1694 0 0,1 0-1 0 0,0 1 1 0 0,1 1-1 0 0,-21 17 1 0 0,7-6-3044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4.014"/>
    </inkml:context>
    <inkml:brush xml:id="br0">
      <inkml:brushProperty name="width" value="0.1" units="cm"/>
      <inkml:brushProperty name="height" value="0.1" units="cm"/>
      <inkml:brushProperty name="color" value="#F4F91B"/>
    </inkml:brush>
  </inkml:definitions>
  <inkml:trace contextRef="#ctx0" brushRef="#br0">295 72 5551 0 0,'-3'-10'466'0'0,"3"9"-463"0"0,0 1-1 0 0,0-1 0 0 0,0 1 0 0 0,0 0 1 0 0,0-1-1 0 0,0 1 0 0 0,0-1 0 0 0,0 1 1 0 0,-1 0-1 0 0,1-1 0 0 0,0 1 0 0 0,0-1 0 0 0,0 1 1 0 0,-1 0-1 0 0,1-1 0 0 0,0 1 0 0 0,0 0 1 0 0,-1-1-1 0 0,1 1 0 0 0,0 0 0 0 0,0 0 1 0 0,-1-1-1 0 0,1 1 0 0 0,0 0 0 0 0,-1 0 1 0 0,1 0-1 0 0,-1-1 0 0 0,1 1 0 0 0,0 0 1 0 0,-1 0-1 0 0,1 0 0 0 0,-1 0 0 0 0,1 0 1 0 0,0 0-1 0 0,-1 0 0 0 0,1 0 0 0 0,-1 0 1 0 0,1 0-1 0 0,0 0 0 0 0,-1 0 0 0 0,1 0 1 0 0,-1 0-1 0 0,-12-1 43 0 0,0-1 357 0 0,-1-1-1 0 0,1-1 0 0 0,0 0 1 0 0,0 0-1 0 0,1-1 0 0 0,-23-13 1 0 0,30 16-171 0 0,1 0 0 0 0,-1 0 1 0 0,0 1-1 0 0,0 0 0 0 0,0 0 0 0 0,0 0 1 0 0,0 1-1 0 0,0-1 0 0 0,0 1 1 0 0,0 0-1 0 0,1 1 0 0 0,-7 0 0 0 0,-6 2-47 0 0,0 1-1 0 0,-19 7 1 0 0,21-6 145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4.452"/>
    </inkml:context>
    <inkml:brush xml:id="br0">
      <inkml:brushProperty name="width" value="0.1" units="cm"/>
      <inkml:brushProperty name="height" value="0.1" units="cm"/>
      <inkml:brushProperty name="color" value="#F4F91B"/>
    </inkml:brush>
  </inkml:definitions>
  <inkml:trace contextRef="#ctx0" brushRef="#br0">1014 38 15175 0 0,'-15'2'1650'0'0,"-520"-11"734"0"0,436 9-1933 0 0,-20-1-214 0 0,96-1 65 0 0,-35-10 1 0 0,36 7-181 0 0,-42-5 0 0 0,59 10-158 0 0,0 0-1 0 0,0 0 1 0 0,0 1 0 0 0,0-1-1 0 0,0 1 1 0 0,1 0 0 0 0,-1 1 0 0 0,0-1-1 0 0,1 1 1 0 0,-7 2 0 0 0,-9 12-5746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28.879"/>
    </inkml:context>
    <inkml:brush xml:id="br0">
      <inkml:brushProperty name="width" value="0.1" units="cm"/>
      <inkml:brushProperty name="height" value="0.1" units="cm"/>
      <inkml:brushProperty name="color" value="#E71224"/>
    </inkml:brush>
  </inkml:definitions>
  <inkml:trace contextRef="#ctx0" brushRef="#br0">3473 283 4375 0 0,'-2'-2'44'0'0,"0"1"-1"0"0,0-1 1 0 0,-1 1 0 0 0,1-1-1 0 0,0 1 1 0 0,0 0-1 0 0,-1 0 1 0 0,1 0-1 0 0,-1 1 1 0 0,1-1-1 0 0,-1 0 1 0 0,1 1-1 0 0,-1 0 1 0 0,1-1-1 0 0,-1 1 1 0 0,-2 0-1 0 0,1 1-42 0 0,1-2 1 0 0,0 1-1 0 0,-1 0 0 0 0,1-1 0 0 0,-1 0 0 0 0,1 0 0 0 0,0 0 0 0 0,-1 0 0 0 0,1 0 0 0 0,-4-3 0 0 0,-21-15 257 0 0,20 13-11 0 0,0 0 0 0 0,-1 1 0 0 0,1 0-1 0 0,-1 0 1 0 0,0 1 0 0 0,0 0 0 0 0,-10-2-1 0 0,2 2 101 0 0,1 2-1 0 0,0 0 0 0 0,-1 0 0 0 0,-20 2 1 0 0,-67 9 195 0 0,25-1-469 0 0,56-8-47 0 0,-41-5 0 0 0,40 3 14 0 0,-36 0 0 0 0,-138 16 1087 0 0,143-10-1198 0 0,0-2-1 0 0,-58-5 1 0 0,-2-6 139 0 0,-120-5 176 0 0,-40 10 167 0 0,-100 6-54 0 0,300-4-308 0 0,0-3-1 0 0,-75-14 0 0 0,-46-5 15 0 0,-9 0-52 0 0,153 17 22 0 0,-1-3 1 0 0,-52-16-1 0 0,9 2 59 0 0,36 9 185 0 0,-1 3-1 0 0,0 3 1 0 0,-67-1 0 0 0,117 10-261 0 0,-1 1 1 0 0,1 0 0 0 0,-19 5-1 0 0,7 1-16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5.499"/>
    </inkml:context>
    <inkml:brush xml:id="br0">
      <inkml:brushProperty name="width" value="0.1" units="cm"/>
      <inkml:brushProperty name="height" value="0.1" units="cm"/>
      <inkml:brushProperty name="color" value="#F4F91B"/>
    </inkml:brush>
  </inkml:definitions>
  <inkml:trace contextRef="#ctx0" brushRef="#br0">116 0 15919 0 0,'-13'2'352'0'0,"0"0"64"0"0,0-2 24 0 0,2 0 8 0 0,3 0-352 0 0,5 2-96 0 0,-3-2 0 0 0,-5 2 0 0 0,-4-4 0 0 0,-7 2 80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5.990"/>
    </inkml:context>
    <inkml:brush xml:id="br0">
      <inkml:brushProperty name="width" value="0.1" units="cm"/>
      <inkml:brushProperty name="height" value="0.1" units="cm"/>
      <inkml:brushProperty name="color" value="#F4F91B"/>
    </inkml:brush>
  </inkml:definitions>
  <inkml:trace contextRef="#ctx0" brushRef="#br0">603 53 16559 0 0,'-14'1'1923'0'0,"-299"-39"-958"0"0,185 23-3528 0 0,110 15 1774 0 0,-1 0 0 0 0,1 1 0 0 0,0 1 0 0 0,0 0 0 0 0,-18 6 0 0 0,15-3-3602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27.803"/>
    </inkml:context>
    <inkml:brush xml:id="br0">
      <inkml:brushProperty name="width" value="0.1" units="cm"/>
      <inkml:brushProperty name="height" value="0.1" units="cm"/>
      <inkml:brushProperty name="color" value="#F4F91B"/>
    </inkml:brush>
  </inkml:definitions>
  <inkml:trace contextRef="#ctx0" brushRef="#br0">2856 136 9991 0 0,'0'1'70'0'0,"-1"-1"0"0"0,0 1-1 0 0,0-1 1 0 0,0 1 0 0 0,0-1-1 0 0,0 0 1 0 0,0 1 0 0 0,0-1-1 0 0,0 0 1 0 0,1 0 0 0 0,-1 0-1 0 0,0 0 1 0 0,0 0 0 0 0,0 0-1 0 0,0 0 1 0 0,-2 0 0 0 0,-20-4-220 0 0,10 1 211 0 0,-31 0-166 0 0,-48 2 0 0 0,-39-3 2642 0 0,32-12 1039 0 0,-51-3-2467 0 0,126 19-1018 0 0,-33 3 1 0 0,-3 0-151 0 0,18-1 181 0 0,-69 12-1 0 0,-7 1 44 0 0,49-11-48 0 0,1-3-1 0 0,-108-11 1 0 0,118 5 8 0 0,0 3 0 0 0,-86 8 0 0 0,46-1-50 0 0,-169-10-11 0 0,-8-29 87 0 0,143 24 181 0 0,124 9-323 0 0,-369-59 427 0 0,260 46-436 0 0,89 13 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1.639"/>
    </inkml:context>
    <inkml:brush xml:id="br0">
      <inkml:brushProperty name="width" value="0.1" units="cm"/>
      <inkml:brushProperty name="height" value="0.1" units="cm"/>
      <inkml:brushProperty name="color" value="#F4F91B"/>
    </inkml:brush>
  </inkml:definitions>
  <inkml:trace contextRef="#ctx0" brushRef="#br0">429 1 3823 0 0,'0'1'63'0'0,"0"0"-1"0"0,0 0 0 0 0,0 0 0 0 0,-1 0 0 0 0,1 0 0 0 0,0 0 0 0 0,-1 0 0 0 0,1-1 0 0 0,-1 1 0 0 0,1 0 0 0 0,-1 0 0 0 0,1 0 0 0 0,-1 0 0 0 0,1 0 0 0 0,-1-1 1 0 0,0 1-1 0 0,0 0 0 0 0,1-1 0 0 0,-1 1 0 0 0,0 0 0 0 0,0-1 0 0 0,-2 2 0 0 0,-24 8 3608 0 0,14-5-2684 0 0,5-2-811 0 0,0 0 0 0 0,-1 0 0 0 0,1 0 0 0 0,-1-1 0 0 0,1 0 0 0 0,-1-1 0 0 0,0 0 0 0 0,0 0 0 0 0,0-1 0 0 0,0 0 0 0 0,-16-2 0 0 0,14-1-125 0 0,-3 0-42 0 0,1 0 0 0 0,-1 1-1 0 0,0 1 1 0 0,1 0 0 0 0,-1 0 0 0 0,-15 3-1 0 0,-12 0 2510 0 0,33-3-2151 0 0,0 1-1 0 0,0 1 0 0 0,1-1 1 0 0,-14 4-1 0 0,-3-2-188 0 0,18-2-87 0 0,-3 0 43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2.025"/>
    </inkml:context>
    <inkml:brush xml:id="br0">
      <inkml:brushProperty name="width" value="0.1" units="cm"/>
      <inkml:brushProperty name="height" value="0.1" units="cm"/>
      <inkml:brushProperty name="color" value="#F4F91B"/>
    </inkml:brush>
  </inkml:definitions>
  <inkml:trace contextRef="#ctx0" brushRef="#br0">1384 1 17071 0 0,'-20'5'1888'0'0,"-170"33"-1545"0"0,-70 0 122 0 0,32-18 386 0 0,169-18-804 0 0,-110-11-1 0 0,68-5-46 0 0,49 5 0 0 0,0 2 0 0 0,-82 1 0 0 0,39 16 0 0 0,71-6 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2.571"/>
    </inkml:context>
    <inkml:brush xml:id="br0">
      <inkml:brushProperty name="width" value="0.1" units="cm"/>
      <inkml:brushProperty name="height" value="0.1" units="cm"/>
      <inkml:brushProperty name="color" value="#F4F91B"/>
    </inkml:brush>
  </inkml:definitions>
  <inkml:trace contextRef="#ctx0" brushRef="#br0">8 8 3223 0 0,'-4'-2'288'0'0,"0"-3"-288"0"0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3.455"/>
    </inkml:context>
    <inkml:brush xml:id="br0">
      <inkml:brushProperty name="width" value="0.1" units="cm"/>
      <inkml:brushProperty name="height" value="0.1" units="cm"/>
      <inkml:brushProperty name="color" value="#F4F91B"/>
    </inkml:brush>
  </inkml:definitions>
  <inkml:trace contextRef="#ctx0" brushRef="#br0">2032 2 8751 0 0,'-3'0'142'0'0,"0"1"0"0"0,1-1-1 0 0,-1 0 1 0 0,0 0-1 0 0,1 0 1 0 0,-6-1-1 0 0,6 0-11 0 0,0 1 0 0 0,-1 0-1 0 0,1 0 1 0 0,0 0 0 0 0,0 0-1 0 0,-1 0 1 0 0,1 0 0 0 0,0 0-1 0 0,0 1 1 0 0,-5 1 0 0 0,-4 1 180 0 0,0 1 1 0 0,-19 3 0 0 0,-8 2-86 0 0,-8 6-71 0 0,24-7-152 0 0,0 0 0 0 0,-1-2-1 0 0,-44 6 1 0 0,10-5-2 0 0,35-4 0 0 0,0 0 0 0 0,-1-2 0 0 0,1 0 0 0 0,-38-5 0 0 0,22 0 2468 0 0,-65 1-1 0 0,95 3-2843 0 0,-156 6 1349 0 0,59-1-913 0 0,-263-5 68 0 0,340-2-64 0 0</inkml:trace>
  <inkml:trace contextRef="#ctx0" brushRef="#br0" timeOffset="0.51">498 93 16583 0 0,'0'0'1472'0'0,"-2"0"-1176"0"0,0 0-232 0 0,-4 0-64 0 0,-5 2 0 0 0,-11-2 0 0 0,-13 2 0 0 0,-15-2 64 0 0,-10 0-64 0 0,-5-2 0 0 0,2-2 0 0 0,0 0 64 0 0,2 1-64 0 0,4-1 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7.745"/>
    </inkml:context>
    <inkml:brush xml:id="br0">
      <inkml:brushProperty name="width" value="0.1" units="cm"/>
      <inkml:brushProperty name="height" value="0.1" units="cm"/>
      <inkml:brushProperty name="color" value="#F4F91B"/>
    </inkml:brush>
  </inkml:definitions>
  <inkml:trace contextRef="#ctx0" brushRef="#br0">35 10 1375 0 0,'-3'-2'64'0'0,"-3"0"8"0"0,-1 1-72 0 0,1-1 0 0 0,1 0 0 0 0,-3 2 2120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8.483"/>
    </inkml:context>
    <inkml:brush xml:id="br0">
      <inkml:brushProperty name="width" value="0.1" units="cm"/>
      <inkml:brushProperty name="height" value="0.1" units="cm"/>
      <inkml:brushProperty name="color" value="#F4F91B"/>
    </inkml:brush>
  </inkml:definitions>
  <inkml:trace contextRef="#ctx0" brushRef="#br0">2812 103 10823 0 0,'-4'0'960'0'0,"-13"-4"-768"0"0</inkml:trace>
  <inkml:trace contextRef="#ctx0" brushRef="#br0" timeOffset="1">2267 12 15431 0 0,'-36'-2'336'0'0,"14"2"72"0"0,4 2 8 0 0,6-4 32 0 0,5 2-360 0 0,1 0-88 0 0,1 0 0 0 0,-8 2 0 0 0,-4-2 112 0 0,-7 0 8 0 0,0-2 0 0 0,2 2 0 0 0,3-2 8 0 0,1 2 8 0 0</inkml:trace>
  <inkml:trace contextRef="#ctx0" brushRef="#br0" timeOffset="2">1966 1 16871 0 0,'-41'0'1303'0'0,"35"0"-1178"0"0,-1 0 0 0 0,1 1 1 0 0,-1 0-1 0 0,-11 4 0 0 0,-9 0-126 0 0,-8-1 4 0 0,-227 15 26 0 0,22-11 955 0 0,207-5-985 0 0,-55 3 82 0 0,-357 10 1431 0 0,-27-12-40 0 0,439-7-1407 0 0,1-2 0 0 0,-38-9 0 0 0,6 1-60 0 0,57 12-5 0 0,0 0 0 0 0,0 1 0 0 0,1 0 0 0 0,-1 0 0 0 0,0 0 0 0 0,0 1 0 0 0,1 0 0 0 0,-9 2 0 0 0,4-1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9.104"/>
    </inkml:context>
    <inkml:brush xml:id="br0">
      <inkml:brushProperty name="width" value="0.1" units="cm"/>
      <inkml:brushProperty name="height" value="0.1" units="cm"/>
      <inkml:brushProperty name="color" value="#F4F91B"/>
    </inkml:brush>
  </inkml:definitions>
  <inkml:trace contextRef="#ctx0" brushRef="#br0">625 0 8895 0 0,'-11'2'340'0'0,"0"0"-1"0"0,-14 0 0 0 0,-17 2-405 0 0,-31 6 66 0 0,-101 1 0 0 0,102-9 0 0 0,-60-1 3551 0 0,66-2-96 0 0,47 1-3197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30.436"/>
    </inkml:context>
    <inkml:brush xml:id="br0">
      <inkml:brushProperty name="width" value="0.1" units="cm"/>
      <inkml:brushProperty name="height" value="0.1" units="cm"/>
      <inkml:brushProperty name="color" value="#E71224"/>
    </inkml:brush>
  </inkml:definitions>
  <inkml:trace contextRef="#ctx0" brushRef="#br0">3386 257 2615 0 0,'-2'0'16'0'0,"1"0"-1"0"0,0-1 0 0 0,-1 1 0 0 0,1 0 0 0 0,-1-1 0 0 0,1 1 0 0 0,0 0 0 0 0,-1 0 0 0 0,1 0 0 0 0,-1 0 0 0 0,1 1 0 0 0,0-1 0 0 0,-1 0 1 0 0,1 0-1 0 0,-1 1 0 0 0,1-1 0 0 0,-2 1 0 0 0,-10 2-15 0 0,-6-1 0 0 0,15-2 0 0 0,0 1 0 0 0,0-1 0 0 0,0 0 0 0 0,0 0 0 0 0,-8-1 0 0 0,-7-2 439 0 0,0 2 0 0 0,-25 0 0 0 0,39 1-288 0 0,1 0-32 0 0,-15 0 424 0 0,-1 0 0 0 0,1 1 0 0 0,0 1 1 0 0,-21 6-1 0 0,28-6-488 0 0,1 0-1 0 0,0-1 1 0 0,-1 0-1 0 0,1-1 1 0 0,-1 0-1 0 0,1-1 0 0 0,-20-4 1 0 0,25 5-46 0 0,-8-3 29 0 0,0 0-1 0 0,-22-8 1 0 0,14 4-7 0 0,1 1 102 0 0,0 1-1 0 0,0 1 1 0 0,-1 1-1 0 0,-39 0 1 0 0,-87 11 203 0 0,70-1-243 0 0,34-4-93 0 0,6 0 0 0 0,-54-2 0 0 0,50-2 5 0 0,26 1 9 0 0,0-1 0 0 0,0 0 0 0 0,0-1-1 0 0,0-1 1 0 0,-18-5 0 0 0,-3-6 400 0 0,0-1-1 0 0,-51-28 0 0 0,71 34-369 0 0,0 1-1 0 0,0 1 0 0 0,-1 1 0 0 0,0 0 0 0 0,0 1 1 0 0,-1 1-1 0 0,1 1 0 0 0,-1 0 0 0 0,-25 1 0 0 0,-36-8-43 0 0,2 0 0 0 0,-75-6 47 0 0,-52-1 408 0 0,90 25-403 0 0,30-1-30 0 0,53-7 18 0 0,-63-9 0 0 0,10 1 19 0 0,12 0 182 0 0,49 5-175 0 0,0 0-1 0 0,-34 2 0 0 0,22 1-52 0 0,1-2-1 0 0,-1-1 1 0 0,-36-8 0 0 0,-28-3 195 0 0,47 10-5 0 0,0 3 0 0 0,0 2 0 0 0,-62 9 0 0 0,-1 13-3792 0 0,78-13-397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39.699"/>
    </inkml:context>
    <inkml:brush xml:id="br0">
      <inkml:brushProperty name="width" value="0.1" units="cm"/>
      <inkml:brushProperty name="height" value="0.1" units="cm"/>
      <inkml:brushProperty name="color" value="#F4F91B"/>
    </inkml:brush>
  </inkml:definitions>
  <inkml:trace contextRef="#ctx0" brushRef="#br0">1384 141 17391 0 0,'-76'0'795'0'0,"35"-1"-462"0"0,0-1 0 0 0,-41-9 1 0 0,30 3-241 0 0,-338-50 2579 0 0,390 58-2664 0 0,-330-53 760 0 0,306 49-768 0 0,-1 2 0 0 0,1 0 0 0 0,-1 2 0 0 0,1 1 0 0 0,-1 1 0 0 0,1 0 0 0 0,0 2 0 0 0,0 1 0 0 0,-26 9 0 0 0,35-8 0 0 0,0 0 0 0 0,0 1 0 0 0,-18 11 0 0 0,9-5 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0.480"/>
    </inkml:context>
    <inkml:brush xml:id="br0">
      <inkml:brushProperty name="width" value="0.1" units="cm"/>
      <inkml:brushProperty name="height" value="0.1" units="cm"/>
      <inkml:brushProperty name="color" value="#F4F91B"/>
    </inkml:brush>
  </inkml:definitions>
  <inkml:trace contextRef="#ctx0" brushRef="#br0">1454 8 1839 0 0,'0'-2'160'0'0,"0"0"-160"0"0,0-1 1560 0 0</inkml:trace>
  <inkml:trace contextRef="#ctx0" brushRef="#br0" timeOffset="1">1375 29 11543 0 0,'-59'26'1232'0'0,"33"-19"-1232"0"0,-1-1 0 0 0,1-1 0 0 0,-1-1 0 0 0,-30 0 0 0 0,-109-8 0 0 0,42 0 0 0 0,62 4 0 0 0,44 0 0 0 0</inkml:trace>
  <inkml:trace contextRef="#ctx0" brushRef="#br0" timeOffset="2">559 75 16351 0 0,'-223'-2'360'0'0,"212"2"80"0"0,9 2 8 0 0,0-2 8 0 0,-3 0-360 0 0,-7 0-96 0 0,-10-2 0 0 0,-11 2 0 0 0,-10-2 0 0 0,-3 2 0 0 0,-2 0 72 0 0,5 0-72 0 0,6 2 80 0 0,5 0-16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1.185"/>
    </inkml:context>
    <inkml:brush xml:id="br0">
      <inkml:brushProperty name="width" value="0.1" units="cm"/>
      <inkml:brushProperty name="height" value="0.1" units="cm"/>
      <inkml:brushProperty name="color" value="#F4F91B"/>
    </inkml:brush>
  </inkml:definitions>
  <inkml:trace contextRef="#ctx0" brushRef="#br0">1814 235 17711 0 0,'-302'19'1360'0'0,"210"-13"-874"0"0,-250 4-316 0 0,308-13-154 0 0,-1-2 0 0 0,0-1 0 0 0,-33-10 0 0 0,21 6-16 0 0,1 7 60 0 0,18-1-48 0 0,18 3-12 0 0</inkml:trace>
  <inkml:trace contextRef="#ctx0" brushRef="#br0" timeOffset="0.51">718 218 17999 0 0,'-56'-4'1974'0'0,"23"3"-1971"0"0,1-1 1 0 0,-48-11-1 0 0,52 8-3 0 0,0-1 0 0 0,0-2 0 0 0,1 0 0 0 0,-32-16 0 0 0,-8-7 0 0 0,33 16 0 0 0,-62-37 0 0 0,96 52-5 0 0,-15-10 390 0 0,-30-15-1 0 0,39 22-255 0 0,0 1-1 0 0,0 0 1 0 0,0 0-1 0 0,0 0 0 0 0,-1 1 1 0 0,1 0-1 0 0,0 0 1 0 0,-13 1-1 0 0,-3 3-112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4.313"/>
    </inkml:context>
    <inkml:brush xml:id="br0">
      <inkml:brushProperty name="width" value="0.1" units="cm"/>
      <inkml:brushProperty name="height" value="0.1" units="cm"/>
      <inkml:brushProperty name="color" value="#F4F91B"/>
    </inkml:brush>
  </inkml:definitions>
  <inkml:trace contextRef="#ctx0" brushRef="#br0">29 6 3223 0 0,'-6'-4'136'0'0,"-1"4"40"0"0,-1-1-176 0 0,1 1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4.891"/>
    </inkml:context>
    <inkml:brush xml:id="br0">
      <inkml:brushProperty name="width" value="0.1" units="cm"/>
      <inkml:brushProperty name="height" value="0.1" units="cm"/>
      <inkml:brushProperty name="color" value="#F4F91B"/>
    </inkml:brush>
  </inkml:definitions>
  <inkml:trace contextRef="#ctx0" brushRef="#br0">3567 16 11255 0 0,'-15'-5'1101'0'0,"12"5"-1062"0"0,1-1 0 0 0,0 0 0 0 0,0 0 0 0 0,-1 1 0 0 0,1-1 1 0 0,-1 1-1 0 0,1 0 0 0 0,0-1 0 0 0,-5 2 0 0 0,4-1 72 0 0,1 0-1 0 0,-1 0 1 0 0,0 0-1 0 0,0-1 1 0 0,0 1-1 0 0,0-1 1 0 0,-2 0-1 0 0,-13-2-8 0 0,-41 2-97 0 0,-115 14 0 0 0,-11 1 491 0 0,167-14 81 0 0,-23-1 62 0 0,0 2 1 0 0,0 2-1 0 0,-54 11 1 0 0,60-7-397 0 0,0-2-1 0 0,-69 3 1 0 0,-72-14 393 0 0,27 1-276 0 0,91 4-294 0 0,23 0 4 0 0,1 1 1 0 0,-45 6-1 0 0,-9 9 50 0 0,-2-4 0 0 0,-118 0 0 0 0,147-13 14 0 0,-204-11 596 0 0,214 11-521 0 0,-61 3 1 0 0,61 1-113 0 0,-41-1-50 0 0,1-5 0 0 0,-139-23-1 0 0,201 23-7 0 0,0 1 0 0 0,0 2-1 0 0,0 0 1 0 0,0 2 0 0 0,-37 6-1 0 0,10 3 46 0 0,-94 31 0 0 0,-114 36-84 0 0,209-61 0 0 0,8-4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9:12.111"/>
    </inkml:context>
    <inkml:brush xml:id="br0">
      <inkml:brushProperty name="width" value="0.1" units="cm"/>
      <inkml:brushProperty name="height" value="0.1" units="cm"/>
      <inkml:brushProperty name="color" value="#F4F91B"/>
    </inkml:brush>
  </inkml:definitions>
  <inkml:trace contextRef="#ctx0" brushRef="#br0">4492 1575 14511 0 0,'-7'-1'676'0'0,"0"-1"0"0"0,0 1 0 0 0,0 1 0 0 0,-12 0 0 0 0,-3-1 423 0 0,-11-2-1007 0 0,17 1-40 0 0,-1 1-1 0 0,0 0 0 0 0,-29 3 0 0 0,-143 17-51 0 0,154-16 0 0 0,-1-2 0 0 0,-36-3 0 0 0,21-3 640 0 0,24 2 246 0 0,-1 1-1 0 0,-46 3 0 0 0,55 1-776 0 0,5-1-42 0 0,0 0-1 0 0,1 1 1 0 0,-1 1 0 0 0,-15 5 0 0 0,14-4-9 0 0,0 0 0 0 0,-16 2 0 0 0,6-2-31 0 0,-18 2 187 0 0,0-1 0 0 0,-46-2 0 0 0,-24 2 71 0 0,-28 2-84 0 0,130-6-247 0 0,-178 14 1773 0 0,-61 5-3260 0 0,51-26 1533 0 0,76 9 0 0 0,-4 0 0 0 0,-35 0 59 0 0,124-1-54 0 0,-31-2-5 0 0,-92-12 0 0 0,64 4 0 0 0,-127-20 0 0 0,189 25 0 0 0,0 1 0 0 0,-36 3 0 0 0,15 0 0 0 0,-20 0 0 0 0,-61-1 0 0 0,-102-11 0 0 0,95 8-5 0 0,24 2 63 0 0,54-1-47 0 0,33 2-11 0 0,0-2 0 0 0,1 0 0 0 0,-51-12 0 0 0,29 1 0 0 0,-62-5 0 0 0,107 15 0 0 0,1 0 0 0 0,-1-1 0 0 0,1 0 0 0 0,0 0 0 0 0,0 0 0 0 0,-9-8 0 0 0,15 10 2 0 0,0 1 0 0 0,0-1-1 0 0,0 0 1 0 0,1 0 0 0 0,-1 0 0 0 0,1 0 0 0 0,-1-1-1 0 0,1 1 1 0 0,0 0 0 0 0,0-1 0 0 0,0 1-1 0 0,-2-5 1 0 0,-7-36 52 0 0,6 19-14 0 0,-7-20-15 0 0,2-1 0 0 0,-4-73 0 0 0,8 36 7 0 0,-20-111 0 0 0,23 161-32 0 0,2 11 0 0 0,2-27 0 0 0,0 14 0 0 0,-3 14 0 0 0,-6-33 0 0 0,0-1 0 0 0,3 2 0 0 0,2-1 0 0 0,3 0 0 0 0,2 0 0 0 0,12-59 0 0 0,-12 85 0 0 0,0 1 0 0 0,-2-39 0 0 0,-1 52 0 0 0,0-13 0 0 0,-1-3 0 0 0,5-35 0 0 0,-4 57 0 0 0,2-1 0 0 0,-1 1 0 0 0,1 0 0 0 0,0-1 0 0 0,0 1 0 0 0,1 0 0 0 0,0 0 0 0 0,0 0 0 0 0,8-11 0 0 0,-9 16-1 0 0,0-1 0 0 0,0 1 0 0 0,1-1-1 0 0,-1 1 1 0 0,1 0 0 0 0,0 0 0 0 0,0 0 0 0 0,0 1 0 0 0,0-1 0 0 0,0 1-1 0 0,0-1 1 0 0,0 1 0 0 0,0 0 0 0 0,0 0 0 0 0,0 0 0 0 0,1 1-1 0 0,-1-1 1 0 0,7 1 0 0 0,4 0-9 0 0,0 1-1 0 0,0 0 1 0 0,19 5-1 0 0,5 0-8 0 0,216 42-27 0 0,-157-27 39 0 0,-69-17 7 0 0,1-1 0 0 0,-1-2 0 0 0,46-2 0 0 0,15-1 0 0 0,-87 2 0 0 0,277 19-64 0 0,-122-11 64 0 0,-90-7 0 0 0,188 1 0 0 0,-103 3 0 0 0,75 3 0 0 0,-12-8 0 0 0,-87-3 0 0 0,338 8 0 0 0,-299-14 0 0 0,-47 1 0 0 0,46 8 0 0 0,-88 6-9 0 0,-19-1-10 0 0,0-3 1 0 0,62-5 0 0 0,4-11 18 0 0,-23 2 0 0 0,135 1 0 0 0,-50 22 0 0 0,-97-4 0 0 0,111-5 0 0 0,40 4 0 0 0,-172 1 0 0 0,233 15 0 0 0,-123-16 615 0 0,-39 9-1222 0 0,-102-10 607 0 0,-20-2 0 0 0,26 0 0 0 0,-37-3 0 0 0,1 1 0 0 0,-1 0 0 0 0,0 0 0 0 0,1 1 0 0 0,-1 0 0 0 0,9 4 0 0 0,42 21 0 0 0,-48-22 0 0 0,18 7 0 0 0,-21-10 0 0 0,0 1 0 0 0,0 0 0 0 0,0 0 0 0 0,0 1 0 0 0,-1 0 0 0 0,1 0 0 0 0,-1 1 0 0 0,0-1 0 0 0,8 8 0 0 0,-12-7 0 0 0,1 0 0 0 0,0 0 0 0 0,-1 0 0 0 0,0 0 0 0 0,0 0 0 0 0,-1 1 0 0 0,0-1 0 0 0,2 8 0 0 0,1 47 0 0 0,-3-43 0 0 0,-1 33 0 0 0,-1 1 0 0 0,-3 0 0 0 0,-2-1 0 0 0,-2 0 0 0 0,-23 76 0 0 0,-6 9 0 0 0,35-121 0 0 0,0 1 0 0 0,1-1 0 0 0,1 0 0 0 0,2 25 0 0 0,0-19 0 0 0,-3 28 0 0 0,-6 27 0 0 0,1-19 0 0 0,1 70 0 0 0,6-103 0 0 0,-1 0 0 0 0,-1-1 0 0 0,0 1 0 0 0,-9 36 0 0 0,9-52 0 0 0,-1-1 0 0 0,0 1 0 0 0,-1-1 0 0 0,0 0 0 0 0,0 0 0 0 0,0 0 0 0 0,-1 0 0 0 0,1 0 0 0 0,-2-1 0 0 0,1 1 0 0 0,0-1 0 0 0,-1 0 0 0 0,0-1 0 0 0,0 1 0 0 0,-1-1 0 0 0,1 0 0 0 0,-1 0 0 0 0,0-1 0 0 0,-11 6 0 0 0,-2-3 0 0 0,1 0 0 0 0,-2-1 0 0 0,1-2 0 0 0,-26 3 0 0 0,-4 1 0 0 0,22-3 0 0 0,0-2 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17.0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 35 1375 249949 76933,'-1'-1'128'0'0,"0"-3"-128"0"0,-1-1 0 0 0,0 0 856 0 0,0 0-384 0 0,0 1 0 0 0,0 1-360-5-498,0-1-112 5 498,1 1-3415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17.08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 26 4487 252823 66550,'-5'-11'480'0'0,"-2"-3"-5447"0"0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5:19.78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2384 1444 5983 254372 69111,'-6'-1'536'0'0,"-5"-3"-432"0"0,-1 1-104 0 0,0 0 0 0 0,-1 1 0 0 0,0 1 0 0 0,-3 2 0 0 0,-1 0 0 0 0,-6 3 0 0 0,-3 0 88 0 0,0 0-88 0 0,0-1 80 0 0,2 0-80 0 0,1-1 0 0 0,1 1 0 0 0,-4 1 432 0 0,-1 0 72 0 0,0 2 8 0 0,2 1 8 0 0,2 1-344 0 0,1 1-72 0 0,1 1-8 0 0,2 1-8 0 0,2 0 24 0 0,0 0 8-499 4,3 0 0 499-4,0-1 0 0 0,2-1 152 0 0,2 0 32 0 0,1-1 8 0 0,1 0 0 0 0,1-2 208 0 0,1-1 48 0 0,1 0 8 0 0,0 0 0 0 0,2 0 64 0 0,0 0 8 0 0,1-1 8 0 0,1 1 0 0 0,0 0-224 0 0,1 2-48 0 0,1-1 0 0 0,-1 0-8 0 0,1 1-120 0 0,0-1-16 0 0,0-1-8 0 0,1 0 0 0 0,0-1 0 0 0,1 0 0 0 0,1-1 0 0 0,1-1 0 0 0,0 0 8 0 0,2-1 0 0 0,1 0 0 0 0,2-2 0 0 0,1-2-16 0 0,1 0 0 0 0,2-2 0 0 0,1-1 0 0 0,2 0-8 0 0,0-1-8 0 0,3 0 0 0 0,0 1 0 0 0,2 0-48 0 0,-1 1 0 0 0,0 0-8 0 0,0 0 0 0 0,0 0-40 0 0,-1-1-8 0 0,-1 0 0 0 0,1 0 0 0 0,1 2-24 0 0,0-1-8 0 0,0 1 0 0 0,0-2 0 0 0,-1-1 8 0 0,0 0 0-11-588,-1 0 0-5 9,-1-1 0 36 26,0 1 16-29-55,0 0 8 11 53,-1 0 0 2 62,0 2 0-4 493,0 0-8 0 0,0 0-8 0 0,0 2 0 0 0,-1 0 0-1-514,-1 0-88 1 514,1 0 64 0 0,0 1-64 0 0,1 1 64 0 0,0 0-64-5-504,1 0 0 5 504,0 0 0 0 0,1 1 64 0 0,0 0-64 0 0,1-1 0 0 0,-1 0 0 0 0,0 0 0 0 0,1-1 0 0 0,-1 0 0 0 0,1 1 0 0 0,-1-1 0-9-493,0 0 0 9 493,0 1 0 0 0,-1 1 0 0 0,-1 1 0 0 0,-1-1 0 0 0,1 1 0 0 0,-1 0 64 0 0,-1 0-64 0-503,1 1 0 0 503,1 0 0 0 0,-1 0 0 0 0,1 0 0 2-502,0-1 0-2 502,0 0 0 0 0,0-1 0 0 0,1 1 0 0 0,1-1 0 0 0,1 0 0 0 0,0 0 0 0 0,1-1 0 0 0,0 1 0 0 0,-2 1 0 0 0,0-2 0 0 0,-1 0 0 0 0,-1 0 0 0 0,-1-1 0 0 0,0-1 0 0 0,0-1 0 0 0,1-1 0 0 0,-1-2 0 0 0,1 0 0 0 0,0-1 0 0 0,0 1 64 0 0,1-1-64 0 0,-1 0 64 0 0,1 0-64 0 0,-1-1 64 0 0,1 0-64 5-501,-1 1 64-5 501,0-1-64 0 0,-1 1 64 0 0,0-1-64 0 0,0 1 0 0 0,0 0 64 0 0,0 0-64 0 0,-1-1 0 0 0,0 0 72 0 0,-1 0-72 0 0,0-2 0 0 0,-2 0 64 0 0,-2 0-64 0 0,0 1 0 0 0,-2 1 0 0 0,-1 0 72 0 0,-1 1-72 0 0,-2 1 0 0 0,0-1 64 0 0,0 0-64 0 0,-2 0 0 0 0,0-2 0 0 0,-1-1 64 0 0,-1-5-64 0 0,-1-2 0 0 0,-1-2 0 0 0,-1 1 0 0 0,0 0 64 0 0,-1 0-64 0 0,0-1 0 0 0,0 1 0 0 0,-1-1 0 0 0,0-1 0 0 0,0-1 0 0 0,-1 1 0 0 0,0 0 0 0 0,1 1 0 0 0,-1 0 0 0 0,-1 1 0 0 0,1-1 0 0 0,-2 1 0 0 0,1 0 0 0 0,-1 1 0 0 0,-1 0 0 0 0,0 0 0 0 0,-2 1 0 0 0,0 0 0 0 0,-1 1 0 0 0,0 0 0 0 0,-1 2 0 0 0,1 0 0 0 0,-1 1 0 0 0,0 0 0 0 0,0-1 0 0 0,1 2 0 0 0,0-1 0 0 0,0 1 0 0 0,-1-1 0 0 0,1 0 0 0 0,-2 0 0 0 0,0 0 0 0 0,-1 1 0 0 0,0-1 0 0 0,-1 1 0 0 0,-4-3 0 0 0,-2 1 0 0 0,-2 0 0 0 0,-3 0 0 0 0,-2 2 0 0 0,-3 0 0 0 0,-1 1 0 0 0,-2-1 0 0 0,-1 1 0 0 0,-1-1 0 0 0,0 0-64 0 0,1 0 64 0 0,0 0 0 0 0,1-1 0 0 0,0 0 0 0 0,-1-1 0 0 0,1 0 0 0 0,-1-2 0 0 0,1 1 0 0 0,0-1 0 0 0,2 0 0 0 0,0 1 0 0 0,2 0-64 0 0,0 0 64 0 0,-1 1 0 0 0,0 1 0 0 0,-2-1 0 0 0,0 1 0 0 0,-1 2 0 0 0,-1 0 0 0 0,0 1 0 0 0,-2 0 0 0 0,0 0 0 0 0,-1 0 0 0 0,-1 1 0 0 0,0-1 0 0 0,-1 2 0 0 0,0 0 0 0 0,1-1 0 509 8,2 1 0-509-8,0 1 0 0 0,1 1 0 0 0,1 1 0 0 0,0 3-72 0 0,1 2 72 0 0,0 2 0 0 0,1 1 0 0 0,0 1 0 0 0,0 1 0 0 0,0 0 0 0 0,0-1 0 0 0,0 1-64 0 0,-1-1 64 0 0,-2 0 0 0 0,-1-1 0 0 0,0 0 0 0 0,-1 0 0 0 0,0 0 0 0 0,-1-1 0 0 0,2 0 0 0 0,-1 0 0 0 0,2 1 0 0 0,2 2 0 0 0,1 3 0 0 0,3 3 0 514-4,1 2-64-514 4,0 2 64 0 0,-1 2 0 0 0,-1 3 0 0 0,-3 1 0 0 0,-1 1 0 0 0,-2 0-64 0 0,-2-1 64 0 0,0-1 0 0 0,0-1 0 0 0,1-3 0 0 0,0-2 0 0 0,1-2 0 0 0,0 0 0 0 0,2-2-64 0 0,2 0 64 0 0,0 0 0 0 0,3 0 0 0 0,1 0 0 0 0,3 1 0 0 0,2-1 0 0 0,2 0 0 0 0,2 0 0 0 0,3 0 0 0 0,0-1 0 0 0,2 2 0 0 0,1 0 0 0 0,-1 1-64 0 0,0 0 64 0 0,0 1-64 0 0,1 0 64 0 0,0 1 0 0 0,2 2-80 0 0,-1 1 80 0 0,2 2 0 0 0,1 0-72 0 0,1 2 72 0 0,2 1 0 0 0,1 1-72 0 0,3 2 72 0 0,1 2 0 0 0,2 1-72 0 0,1 1 72 0 0,2 0 0 0 0,1 0 0 0 0,1-1 0 0 0,0-2 0 0 0,2 0 0 0 0,0 0 0 0 0,0-2 0 0 0,1 0 0 0 0,1-1-72 0 0,0-2 72 0 0,0 0 0 0 0,1-2 0 0 0,-1 0-64 0 0,1-1 64 0 0,-1-2 0 0 0,-1 1 0 0 0,1-2 0 0 0,0-1-64 0 0,0 1 64 0 0,0-2 0 0 0,1 1 0 0 0,0 0 0 0 0,1-1-64 0 0,2 1 64 0 0,1 1 0 0 0,2 0 0 0 0,1 0 0 0 0,1 1 0 0 0,2 1 0 0 0,0 0 0 0 0,3 0 0 0 0,0 1 0 0 0,2 1 0 0 0,2 0 0 0 0,2 2 0 0 0,1 1 0 0 0,2 1 0 0 0,0 1 0 0 0,2 0 0 0 0,-1 0 0 0 0,1 0 0 0 0,4 1 0 0 0,1 1 0 0 0,0-1 0 0 0,-1-3 0 0 0,0-1 0 0 0,-2-3 0 0 0,-2-3 0 0 0,-2-1 64 0 0,-1-2-64 0 0,-2-1 0 0 0,0-1 0 0 0,1-1 0 0 0,2 0 0 0 0,2-1 0 0 0,1 1 0 0 0,2-1 0 0 0,2-1 0 0 0,1 1 0 0 0,2 0 0 0 0,1 0 0 0 0,2-1 0 0 0,0 0 0 0 0,2-1 64 0 0,1-1-64 0 0,-1-1 0 0 0,-1-2 0 0 0,-2-2 0 0 0,0-1 0 0 0,-1 0 0 0 0,-1-2 0 0 0,1 1 0 0 0,0-1 0 0 0,1 1 0 0 0,1 1 0 0 0,1 0 0 0 0,2 0 64 0 0,0 1-64 0 0,2 1 0 0 0,0-1 0 0 0,0 1 0 0 0,-1-1 0 0 0,-1 0 0 0 0,-3-1 0 0 0,-2-1 0 0 0,-2 0 0 0 0,0 0 0 0 0,-2 0 0 0 0,0-1 0 0 0,1-1 0 0 0,1 0 0 0 0,3-1 0 0 0,2-2 64 0 0,2 0-64 0 0,0-3 0 0 0,2-1 64 0 0,1-2-64 0 0,0-4 0 0 0,0-1 72 0 0,-1-2-72 0 0,-1-3 0 0 0,-2-1 72 0 0,-3-2-72 0 0,-1-1 0 0 0,-3 0 0 0 0,-1 2 0 0 0,-2 1 64 0 0,-2 2-64 0 0,-1 2 0 0 0,0 1 0 0 0,-1 0 0 0 0,0 2 0 0 0,-1 0 0 0 0,0 1 0 0 0,0-1 0 0 0,0 0 0 0 0,0-1 72 0 0,-2 1-72 0 0,-2 0 0 0 0,-1 0 64 0 0,-3 1-64 0 0,-2 1 0 0 0,-2 0 0 0 0,-2 0 72 0 0,-1 0-72 0 0,-2-2 0 0 0,-1 0 72 0 0,-2-2-72 0 0,-2 0 0 0 0,-2-1 0 0 0,-2 0 64 0 0,-1-2-64 0 0,-4-2 0 0 0,-2-2 72 0 0,-2-2-72 0 0,-2-2 0 0 0,-3-1 64 0 0,-2-1-64 0 0,-2 0 0 0 0,-2 2 0 0 0,-2 1 0 0 0,-1 1 0 0 0,-1 2 64 0 0,-1 1-64 0 0,0 2 0 0 0,-1 0 0 0 0,0 2 0 0 0,0 0 0 0 0,-2 0 0 0 0,0 2 0 0 0,-2-1 0 0 0,-1 1 0 0 0,-3 0 0 0 0,-1 0 0 0 0,-2 1 0 0 0,-1 1 0 0 0,0 2 0 0 0,-2 2 0 0 0,1 0 0 0 0,-1 1 0 0 0,-1 0 0 0 0,-2 2 0 0 0,-2 0-64 0 0,-2 0 64 0 0,-2 1 0 0 0,-2-1 0 0 0,-1-1 0 0 0,-2-2 0 0 0,-1 0 0 0 0,-2-2 0 0 0,0-1 0 0 0,0-1 0 0 0,0 0 0 0 0,0-2 0 0 0,2-1 0 0 0,2 0 0 0 0,2 0 0 0 0,1-1 0 0 0,-1 0-64 0 0,0 0 64 0 0,-2-1 0 0 0,-1 3 0 0 0,-2 0 0 0 0,-1 2 0 0 0,-2 1 0 0 0,0 0 0 0 0,-1 2 0 0 0,2 0 0 0 0,1 2 0 0 0,3 2 0 0 0,1 0-64 0 0,2 2 64 0 0,0 1 0 0 0,0 2 0 0 0,-2 2 0 0 0,0 2 0 0 0,0 1 0 0 0,-2 2 0 0 0,-1 0 0 0 0,0 0 0 0 0,-2 1-64 0 0,1 1 64 0 0,0 3 0 0 0,1 1 0 0 0,2 3 0 0 0,1 3 0 0 0,2 4-64 0 0,3 3 64 0 0,3 4 0 0 0,0 3 0 0 0,1 3-64 0 0,1 1 64 0 0,0 0 0 0 0,0-1-72 0 0,-1-1 72 0 0,-1-1 0 0 0,1-2 0 0 0,1-1 0 0 0,1-4 0 0 0,3-2-64 0 0,4-3 64 0 0,1-2 0 0 0,2-2 0 0 0,1-1 0 0 0,1-1 0 0 0,-1-1 0 0 0,1 0 0 0 0,-1 1 0 0 0,2 1 0 0 0,1 1 0 0 0,1 1 0 0 0,3 1 0 0 0,2 0 0 0 0,2 1 0 0 0,1 1 0 0 0,2 0 0 0 0,1 1 0 0 0,1 2 0 0 0,1 1 0 0 0,2 3-72 0 0,1 0 72 0 0,1 1 0 0 0,2-1 0 0 0,1 0 0 0 0,2 1-64 0 0,1 0 64 0 0,0 1 0 0 0,2-2 0 0 0,1-1-80 0 0,2-1 80 0 0,1-1-64 0 0,0-1 64 0 0,2 0-80 0 0,1-2 80 0 0,0 0-80 0 0,2-1 80 0 0,0-1 0 0 0,2 0 0 0 0,2 0-64 0 0,1 0 64 0 0,0 0 0 0 0,-1-1 0 0 0,1 0 0 0 0,2 1 0 0 0,1-1 0 0 0,1 2 0 0 0,4 1-64 0 0,1 1 64 0 0,3 2 0 0 0,1-1 0 0 0,2 0 0 0 0,2 0 0 0 0,1-1 0 0 0,2-2 0 0 0,-1-1 0 0 0,2-1 0 0 0,1-1 0 0 0,0-1 0 0 0,0-1 64 0 0,1 0-64 0 0,-1-2 0 0 0,0-1 0 0 0,0-2 0 0 0,0-1 0 0 0,1-2 0 0 0,0 0 0 0 0,2 0 0 0 0,1 0 0 0 0,1 0 0 0 0,2 1 0 0 0,1-1 64 0 0,2 1-64 0 0,0 0 0 0 0,0-1 0 0 0,0 0 0 0 0,-1-1 0 0 0,-1 0 0 0 0,-1 0 0 0 0,-2-1 64 0 0,-2 0-64 0 0,-1 1 0 0 0,-1 0 0 0 0,-1 1 0 0 0,0 1 0 0 0,0 1 0 0 0,0 1 0 0 0,1 0 0 0 0,-1 0 0 0 0,1 1 0 0 0,0-1 0 0 0,-1-1 0 0 0,0-1 0 0 0,-1-2 0 0 0,-2-1 0 0 0,-1-1 0 0 0,0-1 0 0 0,-1-3 0 0 0,0-1 0 0 0,-1-2 0 0 0,0-2 0 0 0,0-1 0 0 0,0-1 0 0 0,0-2 0 0 0,0-2 0 0 0,-1 0 72 0 0,1 0-72 0 0,0-2 0 0 0,1 1 64 0 0,0-2-64 0 0,0 1 0 0 0,1-1 0 0 0,-2 1 72 0 0,-2 1-72 0 0,-1 1 0 0 0,-2 0 72 0 0,-2 2-72 0 0,-1-1 0 0 0,-2 2 0 0 0,0-1 0 0 0,-1 0 0 0 0,-1 0 0 0 0,-1 1 0 0 0,-1 0 0 0 0,-2 1 0 0 0,-2 1 0 0 0,-2 1 0 0 0,0 1 0 0 0,-1 0 0 0 0,-1 0 0 0 0,-1 0 64 0 0,0 0-64 0 0,-1-1 0 0 0,1 0 80 0 0,1 0-80 0 0,0-1 80 0 0,1-2-80 0 0,1 0 0 0 0,-2-1 0 0 0,0 0 64 0 0,-2 0-64 0 0,-3 0 64 0 0,-2 0-64 0 0,-2 0 64 0 0,-2 1-64 0 0,-2-1 80 0 0,-1-1-80 0 0,-3 0 80 0 0,-1 0-80 0 0,-3-1 80 0 0,-2 0-80 0 0,-2-2 80 0 0,-2-2-80 0 0,-4-1 0 0 0,-3-3 0 0 0,-4-2 64 0 0,-5-2-64 0 0,-6-1 0 0 0,-3 0 0 0 0,-3 1 0 0 0,-4 0 0 0 0,-3 1 0 0 0,-3 0 0 0 0,-2 1 0 0 0,-3 2 0 0 0,-1 2 0 0 0,-2 3 0 0 0,-26 2-9992 0 0,-13 4 4384 0 0,9 4-4271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33.30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107 30 2471 265681 73596,'-2'-2'240'0'0,"0"0"-240"0"0,-2-2 0 0 0,1 0 0 0 0,0 1 448 0 0,1 0 64 0 0,-1 1 16-646-4,-1-1 104-996 9,-2 1-632 683-7,-1-1 0-72 2,-1 1 0-74 3,-3 4 2576-798-9,0 2-1136 933-510,0 2 0-29-91,0 4-920 129 42,0 1-184 53 68,3-1-11479 817 497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31.597"/>
    </inkml:context>
    <inkml:brush xml:id="br0">
      <inkml:brushProperty name="width" value="0.1" units="cm"/>
      <inkml:brushProperty name="height" value="0.1" units="cm"/>
      <inkml:brushProperty name="color" value="#E71224"/>
    </inkml:brush>
  </inkml:definitions>
  <inkml:trace contextRef="#ctx0" brushRef="#br0">2226 153 3567 0 0,'-34'0'412'0'0,"11"1"102"0"0,0-1-1 0 0,-30-5 0 0 0,-29-10 697 0 0,17 3 51 0 0,-113-7-1 0 0,-42 6 787 0 0,167 6-2202 0 0,1-2 0 0 0,-59-18-1 0 0,59 14 931 0 0,-1 1 0 0 0,-102-7-1 0 0,61 20-1382 0 0,15 1 159 0 0,20-4 423 0 0,-192-1 160 0 0,198 5-83 0 0,0 2 0 0 0,-89 20 0 0 0,123-20-58 0 0,-233 51-814 0 0,183-44 345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33.387"/>
    </inkml:context>
    <inkml:brush xml:id="br0">
      <inkml:brushProperty name="width" value="0.35" units="cm"/>
      <inkml:brushProperty name="height" value="2.1" units="cm"/>
      <inkml:brushProperty name="color" value="#33CCFF"/>
      <inkml:brushProperty name="inkEffects" value="pencil"/>
    </inkml:brush>
  </inkml:definitions>
  <inkml:trace contextRef="#ctx0" brushRef="#br0">3 2 16583 251695 58511,'-1'-1'1768'0'0,"0"0"-20119"0"0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33.46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1 17159 246879 64389,'0'3'1832'0'0,"-1"2"-1768"0"0,1 1-64 0 0,0 0 64 0 0,0-1-64 0 0,1 1 160 0 0,0 0-8 0 0,0-1-19583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36.803"/>
    </inkml:context>
    <inkml:brush xml:id="br0">
      <inkml:brushProperty name="width" value="0.35" units="cm"/>
      <inkml:brushProperty name="height" value="2.1" units="cm"/>
      <inkml:brushProperty name="color" value="#33CCFF"/>
      <inkml:brushProperty name="inkEffects" value="pencil"/>
    </inkml:brush>
  </inkml:definitions>
  <inkml:trace contextRef="#ctx0" brushRef="#br0">543 1745 20383 255084 58309,'1'1'2240'0'0,"0"1"-2240"0"0,2 1 0 0 0,2 1 0 0 0,1 0 120 0 0,3 2 120 0 0,2 1-120 0 0,1-1 0 0 0,-1 0 0 0 0,0-1 0 0 0,-2 0 0 0 0,1 0-40 0 0,1 0-8 0 0,-1 0 0 0 0,0 0 0 0 0,0-2-72 0 0,0 1 80 0 0,1-1-80 0 0,1-1 80 0 0,0 1-80 0 0,1-1 96 0 0,0 0-96 0 0,0 0 96 0 0,0-1-96 0 0,0-1 96 0 0,-1 0-96 0 0,0 0 96 0 0,0 0-16 0 0,0-1 0 0 0,1 0 0 0 0,1 1 0 0 0,0 0-8 0 0,2 0 0 0 0,-1 1 0 0 0,1 0 0 0 0,-1 1-72 0 0,2 1 80 0 0,-1 0-80 0 0,1 0 80 0 0,0 1-80 0 0,-1-1 0 0 0,-1 0 72 0 0,-1 1-72 0 0,0-2 0 0 0,-1 1 72 0 0,0 0-72 0 0,0 0 0 0 0,-1 0 80 0 0,2 0-80 0 0,-1 0 64 0 0,0 0-64 0 0,0 0 72 0 0,0 0-72 0 0,0 0 80 0 0,0 0-80 0 0,0 0 64 0 0,0 0-64 0 0,1 0 0 0 0,3 0 72 0 0,1 0-72 0 0,1-1 0 0 0,-1 0 0 0 0,-1-1 0 0 0,0 0 0 0 0,0-1 64 0 0,0 0-64 0 0,-1 1 0 0 0,0 0 0 0 0,1 0 0 0 0,-1-1 64 0 0,1 1-64 0 0,-1-1 0 0 0,-2 1 0 0 0,0 1 0 0 0,-1 1 0 0 0,1 0 0 0 0,1 2 0 0 0,0-1 0 0 0,2 1 0 0 0,0 0 0 0 0,0-1 0 0 0,1 0 0 0 0,0-1 0 0 0,0-1 0 0 0,-1-2 0 0 0,1 1 0 0 0,-1-2 0 0 0,0 0 0 0 0,0 0 64-500 0,0 0-64 500 0,-1 0 0 0 0,1-1 0 0 0,-1 1 0 0 0,1-1 64 0 0,0 0-64 0 0,0 0 0 0 0,0 1 0 0 0,1 0 0 0 0,-1 0 0 0 0,-1 0 0 0 0,1 0 0 0 0,-1 0 0 0 0,0 0 0 0 0,-1 0 0 0 0,-1 0 0 0 0,-1 0 0 0 0,-1 0 0 0 0,1 0 0 0 0,0 0 0 0 0,0 0 0 0 0,0 0 0 0 0,0 0 0 0 0,0 0 64 0 0,0 0-64 0 0,1 0 0 0 0,-1-1 0 0 0,0 1 0 0 0,1-1 0 0 0,0 0 0 0 0,1 0 0 0 0,1-2 0 0 0,0 0 64 0 0,1 0-64 0 0,0-1 0 0 0,1 0 0 0 0,0 0 0 0 0,0 0 0 0 0,0 1 0 0 0,0-1 64 0 0,0 1-64 0 0,0 0 0 0 0,0 1 0 0 0,0 0 0 0 0,1 0 0 0 0,0 0 0 0 0,2 0 0 0 0,0 0 0 0 0,0-1 64 0 0,0 0-64 0 0,-1 0 0 0 0,-1 0 0 0 0,0-2 0 0 0,-2 0 0 0 0,1-1 0 0 0,-1-1 0 0 0,-1-1 64 0 0,1 0-64 0 0,1-1 0 0 0,-1 1 0 0 0,1-1-320 0 0,5-5-1168 0 0,-1-2 1808 0 0,-1 1 160 0 0,-2 0 32 0 0,-4 1 0 0 0,-2 3-400 0 0,-1 0-112 0 0,-1 1 0 0 0,-2 2 0 0 0,0 0 0 0 0,0-1 0 0 0,-1 1 0 0 0,-1-2 0 0 0,0 0 0 0 0,1-1 64 0 0,-1 0-64 0 0,2-1 0 0 0,-1 0 0 0 0,1 0 0 0 0,-1 1 0 0 0,1-1 0 0 0,-1 1 0 0 0,0 0 0 0 0,1 0 64 0 0,1-1-64 0 0,0 1 0 0 0,1 0 0 0 0,0-1 0 0 0,1 1 0 0 0,-1 0 0 0 0,0 0 0 0 0,0 0 0 0 0,-1 1 0 0 0,0 2 0 0 0,0 0 0 0 0,-1 0 0 0 0,-1 1 0 0 0,-1 1 0 0 0,0 0 0 0 0,-1 1 0 0 0,0 0 0 0 0,0-1 0 0 0,-1 0 0 0 0,-1 0 0 0 0,1 0 0 0 0,0-1 0 0 0,0-1 0 0 0,0-1 0 0 0,-1-1 0 0 0,1-2 0 0 0,-1 0 0 0 0,0 0 0 0 0,-2-1 0 0 0,1 0 0 0 0,-2-1 0 0 0,1-1 0 0 0,-1 0 0 0 0,-1-1 0 0 0,0-1 0 0 0,0-2 0 0 0,-2-1 0 0 0,1 0 0 0 0,-2-2 0 0 0,1 1 0 0 0,-2-1 0 0 0,-1 0 0 0 0,0 2 0 0 0,0 0 64 0 0,-1 1-64 0 0,0 0 0 0 0,0 1 0 0 0,-1 1 0 0 0,-1 1 0 0 0,0 0 0 0 0,0 1 0 0 0,-1 1 0 0 0,0 1 0 0 0,0 1 0 0 0,0 1 0 0 0,-1 0 0 0 0,0 0 0 0 0,-1 1 0 0 0,-1-1 0 0 0,-1 0 0 0 0,0 0 0 0 0,0 1 0 0 0,-1 0 0 0 0,0 2 0 0 0,-1 1 0 0 0,0 1 0 0 0,-1 0 0 0 0,0 1 0 0 0,-1 0 0 0 0,1 0 0 0 0,-1 0 0 0 0,1-1 0 0 0,-1 0 0 0 0,-1 1 0 0 0,-1 0 0 0 0,-1-1 0 0 0,-2 1 0 0 0,-1 1 0 0 0,-2 0 0 0 0,-2 0 0 0 0,-1 0 0 0 0,0 1 0 0 0,0-1 0 0 0,0 1 0 0 0,0-1 0 0 0,-1 0 0 0 0,0-1 0 0 0,0 0 0 0 0,1 1 0 0 0,0-2 0 0 0,0 1 0 0 0,0-1 0 0 0,2 0 0 0 0,-1 1-72 0 0,0-1 72 0 0,0 1 0 0 0,-1 0 0 0 0,0-1 0 0 0,0 1 0 0 0,1 0 0 0 0,0 0 0 0 0,2 0 0 0 0,0 0-64 0 0,1 0 64 0 0,0 0 0 0 0,0-1 0 0 0,0 0 0 0 0,0 0 0 0 0,0 0 0 0 0,0 0 0 0 0,0 1-64 0 0,-1 0 64 0 0,0 0 0 0 0,0 1 0 0 0,-1 0 0 0 0,-1-1-64 0 0,-4-2 64 0 0,-2-1 0 0 0,1 0 0 0 0,2-1 0 0 0,1 1 0 0 0,1-1 0 0 0,1-1-64 0 0,1 0 64 0 0,1 0 0 0 0,1 1-64 0 0,1 1 64 0 0,1 0 0 0 0,1 1 0 0 0,0 0-64 0 0,2 2 64 0 0,0 0 0 0 0,1 1 0 0 0,0 0-64 0 0,2 1 64 0 0,0 0 0 0 0,0 0 0 0 0,0-1 0 0 0,0 1 0 0 0,0 0 0 0 0,-1 0-72 0 0,1 0 72 0 0,-1 1 0 0 0,0-1-72 0 0,-1-2 72 0 0,1 1 0 0 0,-1-1 0 0 0,0 0 0 0 0,-2 0 0 0 0,1 0 0 0 0,-2 0 0 0 0,1-1-64 0 0,-1 0 64 0 0,0-1 0 0 0,1 2 0 0 0,0 0-64 0 0,0 1 64 0 0,1 0 0 0 0,1 2 0 0 0,0-1-64 0 0,0 2 64 0 0,0 2-64 0 0,1 0 64 0 0,1 2-64 0 0,0 1 64 0 0,0 1 0 0 0,1 1 0 0 0,1 2-64 0 0,0 0 64 0 0,1 1-64 0 0,0 0 64 0 0,0 0-64 0 0,0 0 64 0 0,2 1 0 0 0,-1-1 0 0 0,1 0 0 0 0,0 0 0 0 0,0-1 0 0 0,-1 1 0 0 0,0 1 0 0 0,1-1 0 0 0,0 2 0 0 0,0 0 0 0 0,0 1 0 0 0,-1 1 0 0 0,0 2 0 0 0,-1 1 0 0 0,1 3-64 0 0,0 1 64 0 0,0 0 0 0 0,0 1 0 0 0,0 0-64 0 0,0 0 64 0 0,1 0 0 0 0,-1-2 0 0 0,0 0 0 0 0,1-2 0 0 0,-1 0 0 0 0,1 0 0 0 0,0 0 0 0 0,1 0 0 0 0,0-2 0 0 0,1-2 0 0 0,1-1 0 0 0,1-1 0 0 0,0-1 0 0 0,2-1 0 0 0,0 0-64 0 0,0 0 64 0 0,-1 0 0 0 0,1 0 0 0 0,-2 1 0 0 0,0 0 0 0 0,0 1 0 0 0,-1 0 0 0 0,1 0 0 0 0,-2 1 0 0 0,1 1 0 0 0,0-1 0 0 0,-1-1 0 0 0,0 0 0 0 0,0 0 0 0 0,-1-1 0 0 0,0-1 0 0 0,-1 1 0 0 0,1-2 0 0 0,-1 1 0 0 0,0 0 0 0 0,1 0 0 0 0,1 2 0 0 0,-1 1 0 0 0,1 2 0 0 0,0 1 0 0 0,1 2 0 0 0,1 1 0 0 0,0 1 0 0 0,1 2 0 0 0,0-1 0 0 0,1 1 0 0 0,0-1 0 0 0,1 0 0 0 0,0 0 0 0 0,0-1 0 0 0,0 0 0 0 0,1 0 0 0 0,0 1 0 0 0,1-1 0 0 0,1-1 0 0 0,-1 0 0 0 0,1 0 0 0 0,-1 0 0 0 0,1 0-64 0 0,0-1 64 0 0,0 0 0 0 0,1 1 0 0 0,0-1 0 0 0,1 0 0 0 0,-1 0 0 0 0,1-3 0 0 0,0-1 0 0 0,1-1 0 0 0,-1-1 0 0 0,2 0 0 0 0,0-2 0 0 0,1 1 0 0 0,1 0 0 0 0,0 0 0 0 0,0 0 0 0 0,1 0 0 0 0,0-1 0 0 0,1 1 0 0 0,0 0 0 0 0,1 0 0 0 0,1 1 0 0 0,0 0 0 0 0,1 0 0 0 0,1 0 0 0 0,-1 0 0 0 0,0 0 0 0 0,0 0 0 0 0,1 1 0 0 0,0 1 0 0 0,1-1 0 0 0,0 1 0 0 0,0 0 0 0 0,0 1 0 0 0,1 0 0 0 0,0 2 0 0 0,2 1 0 0 0,1 0 0 0 0,0 0 0 0 0,0 0 0 0 0,0-1 0 0 0,1 0 0 0 0,0-1 0 0 0,0 0 0 0 0,0 0 0 0 0,1-2 0 0 0,0 0 0 0 0,1 0 0 0 0,-1-1 0 0 0,0-1 0 0 0,0-2 0 0 0,-1 0 0 0 0,0-1 0 0 0,-1-1 0 0 0,0-1 0 0 0,0 0 0 0 0,0 0 0 0 0,0-1 0 0 0,1 2 0 0 0,1-1 0 0 0,0 1 0 0 0,2 0 0 0 0,1 0 0 0 0,1 1 0 0 0,1 0 0 0 0,0-1 0 0 0,2-1 0 0 0,1 0 0 0 0,-1-1 0 0 0,0-2 0 0 0,0 0 0 0 0,1-1 0 0 0,0 0 0 0 0,2-1 0 0 0,0 0 0 0 0,2 0 0 0 0,-1 0 0 0 0,0-1 0 0 0,-1-1 0 0 0,1 0 0 0 0,-2 1 0 0 0,0-1 0 0 0,0 1 0 0 0,-1-1 0 0 0,-2 1 448 0 0,0 0 48 0 0,-1-1 16 0 0,4 2-312 0 0,3 0-672 0 0,5 1-544 0 0,1 1 920 0 0,0 1 96 0 0,-1 1 0 0 0,-1 0 0 0 0,-1 0 0 0 0,5 3 0 0 0,2 1 0 0 0,0-1 0 0 0,-2 0 0 0 0,-2 0 0 0 0,-1-2 0 0 0,-3 1 0 0 0,-1-1 0 0 0,-1-1 0 0 0,-1-1 0 0 0,0 0 0 0 0,-1 0 0 0 0,0 0 0 0 0,-1-1 0 0 0,0-1 0 0 0,0 1 0 0 0,2-2 0 0 0,1 1 0 0 0,1-1 0 0 0,1 0 0 0 0,1-1 0 0 0,1 1 0 0 0,1 0 0 0 0,0-1 0 0 0,1 1 0 0 0,-1-1 0 0 0,1-1 0 0 0,-1 0 0 0 0,0-1 0 0 0,-1 0 0 0 0,-1-1 0 0 0,-2-1 0 0 0,-1 0 64 0 0,0-1-64 0 0,-1-1 0 0 0,-1 0 0 0 0,-1-2 0 0 0,-3 1 0 0 0,-2-2 64 0 0,-2-1-64 0 0,-1-1 0 0 0,0-1 0 0 0,0-1 72 0 0,-1-1-72 0 0,1 0 0 0 0,-1-1 72 0 0,1 1-72 0 0,-2 1 0 0 0,1 0 0 0 0,-2 1 0 0 0,-1 0 0 0 0,-1 1 0 0 0,-2 0 0 0 0,0 1 0 0 0,-1-1 0 0 0,0-1 0 0 0,0-1 64 0 0,0-1-64 0 0,-1 0 0 0 0,0 0 0 0 0,0 1 0 0 0,-1 1 0 0 0,-1 0 0 0 0,0 0 0 0 0,-1 1 0 0 0,0 0 0 0 0,0-1 0 0 0,0 1 0 0 0,0-2 0 0 0,1 0 0 0 0,-1 0 0 0 0,1 0 0 0 0,0 0 0 0 0,0 0 0 0 0,1 1 0 0 0,-1 1 0 0 0,0 0 64 0 0,0 0-64 0 0,-1 0 0 0 0,-1-1 0 0 0,-1-1 0 0 0,-1 0 0 0 0,-3-1 0 0 0,0-3 0 0 0,-2 0 0 0 0,-2-2 0 0 0,-1-1 0 0 0,-2-3 0 0 0,0-1 0 0 0,-1-3 64 0 0,-1-1-64 0 0,0-1 0 0 0,0-2 0 0 0,-1 0 0 0 0,0 0 0 0 0,-2 0 0 0 0,0 1 0 0 0,-1 2 0 0 0,0 2 0 0 0,-1 3 0 0 0,0 1 0 0 0,0 3 0 0 0,-1 1 0 0 0,-1 1 0 0 0,0 0 0 0 0,-3-2 0 0 0,0-1 0 0 0,0 2 0 0 0,2 3 0 0 0,-1 1 0 0 0,1 1 0 0 0,-2 1 0 0 0,0 0 0 0 0,-2-1 0 0 0,-2 0 0 0 0,0-1 0 0 0,-2-1 0 0 0,-1 0 0 0 0,-1 0 0 0 0,-1 0 0 0 0,-1 1 0 0 0,-1-1 0 0 0,-1 0 0 0 0,-1-1 0 0 0,-2 0 0 0 0,-1-1 0 0 0,-2-1 0 0 0,0-1 0 0 0,-1-2 0 0 0,-1-1 0 0 0,-2-1 0 0 0,-1 0 0 0 0,1 1 0 0 0,0 2 0 0 0,2 3 0 0 0,1 2 0 0 0,1 3 0 0 0,0 2-64 0 0,1 1 64 0 0,0 3 0 0 0,-1 1 0 0 0,0 1 0 0 0,0 1 0 0 0,-2 0 0 0 0,-1 1 0 0 0,0 1-64 0 0,-1-1 64 0 0,-2 0 0 0 0,0 0 0 0 0,-1-3 0 0 0,-1 0 0 0 0,0-1 0 0 0,2 0 0 0 0,2 1 0 0 0,0-1 0 0 0,2 1-72 0 0,2 2 72 0 0,2 1 0 0 0,-1 2 0 0 0,0 1-64 0 0,0 0 64 0 0,-2 2 0 0 0,-1 0 0 0 0,-1 1 0 0 0,0 0 0 0 0,-1-1 0 0 0,-1-1-64 0 0,0-1 64 0 0,0-2 0 0 0,0 0 0 0 0,1 0 0 0 0,1-1 0 0 0,1 0 0 0 0,2 1 0 0 0,3 1 0 0 0,1 2-64 0 0,2 2 64 0 0,3 4 0 0 0,1 2-64 0 0,4 4 64 0 0,1 2 0 0 0,1 3-80 0 0,2 3 80 0 0,-1 2-64 0 0,1 3 64 0 0,1 2-64 0 0,0 3 64 0 0,1 0-64 0 0,1 2 64 0 0,1-1 0 0 0,1-1 0 0 0,1-1 0 0 0,1-1-64 0 0,1-2 64 0 0,2-3 0 0 0,1-3 0 0 0,1-2 0 0 0,2-3 0 0 0,0-2 0 0 0,1 0 0 0 0,1-2 0 0 0,-1 0 0 0 0,0 1 0 0 0,0-1 0 0 0,-1 2 0 0 0,0 1 0 0 0,-1 1 0 0 0,2 0 0 0 0,-1 3-64 0 0,1 1 64 0 0,0 1 0 0 0,1 3 0 0 0,1 3 0 0 0,0 2 0 0 0,1 4 0 0 0,1 2 0 0 0,0 2 0 0 0,0 3 0 0 0,1 3 0 0 0,1 0 0 0 0,-1 1 0 0 0,1-2 0 0 0,1-2 0 0 0,0-4 0 0 0,0-4 0 0 0,1-5 0 0 0,0-2-64 0 0,0-5 64 0 0,1-1 0 0 0,0-2 0 0 0,0 0 0 0 0,1-1 0 0 0,1 1 0 0 0,1 0 0 0 0,1 0 0 0 0,1 0 0 0 0,1 1 0 0 0,2-1 0 0 0,2 1 0 0 0,2 0 0 0 0,1 1 0 0 0,0-1 0 0 0,2 2 0 0 0,0-1 0 0 0,0 1 0 0 0,1 0 0 0 0,0-1 0 0 0,-1 0 0 0 0,2-1 0 0 0,-1-1 0 0 0,1 0 0 0 0,2 0 0 0 0,1-1 0 0 0,1 0 0 0 0,1-1 0 0 0,2-1 0 0 0,0-1 0 0 0,2-1 0 0 0,0-2 0 0 0,-1-1 0 0 0,1-1 64 0 0,1-1-64 0 0,0-2 0 0 0,0-1 0 0 0,1 0 0 0 0,0-1 0 0 0,1-1 0 0 0,0-1 0 0 0,1 0 0 0 0,-1-1 0 0 0,2 1 0 0 0,0 0 0 0 0,2 0 0 0 0,1 1 0 0 0,1 0 0 0 0,2 1 0 0 0,1 0 0 0 0,2 1 0 0 0,2-1 0 0 0,2-1 0 0 0,2 0 0 0 0,0-2 0 0 0,0-1 0 0 0,-2-2 0 0 0,-2-2 64 0 0,0 0-64 0 0,-2-1 0 0 0,-1-1 0 0 0,1 1 0 0 0,-1 0 0 0 0,1 1 0 0 0,0 1 0 0 0,2 1 64 0 0,-1 1-64 0 0,1 1 0 0 0,0 0 0 0 0,0 0 0 0 0,-1-2 0 0 0,-2 0 0 0 0,0 0 0 0 0,0-1 0 0 0,-3-1 0 0 0,-1 0 0 0 0,-2-1 0 0 0,-3 1 64 0 0,0 0-64 0 0,-1 0 0 0 0,0 0 0 0 0,-1 0 0 0 0,0-1 0 0 0,-1 0 72 0 0,-1-1-72 0 0,0-1 0 0 0,-1 0 88 0 0,0-1-88 0 0,-1-2 80 0 0,1-2-80 0 0,0-2 64 0 0,-2 0-64 0 0,0-2 0 0 0,-2-1 0 0 0,-1 1 0 0 0,-3 0 64 0 0,-2 0-64 0 0,-1-1 0 0 0,-2 0 0 0 0,-2-1 64 0 0,-1 0-64 0 0,-1 0 0 0 0,-3 0 0 0 0,-2 1 64 0 0,0 0-64 0 0,-3 0 0 0 0,-1 1 0 0 0,-2 0 0 0 0,-1 2 0 0 0,-2 1 0 0 0,-1 0 0 0 0,-2 1 64 0 0,0 0-64 0 0,-2 2 0 0 0,-1 1 0 0 0,-2 2 0 0 0,-3 2-72 0 0,-3 1-4488 0 0,-6 5-6528 0 0,-1 3 1145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45.30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3038 476 9471 274350 61481,'-1'1'984'0'0,"-3"-1"-984"0"0,1 1 0-554 6,-2 0 0-55-10,-1 0 0 0 7,-5 1 0-478-7,-4 1 0 1087 4,-3 0 0 0 0,-4 2 0 0 0,-2 1 0 0 0,-1 0 0 0 0,2 0 0 0 0,2-1 0 0 0,3 0 0 0 0,2-1 1384 0 0,-3 0 1880 0 0,-2 0-1600-497 4,-2 0-1184 497-4,-2 0-224 0 0,0 0-56 0 0,0-1-8 0 0,1 0 56 0 0,3-1 8 0 0,1-1 0 0 0,2 0 0 0 0,2-1 24 0 0,2 0 8 0 0,1 0 0 0 0,0-1 0 0 0,1 0-88 0 0,-1-1-8 0 0,1-1-8 0 0,-2 0 0 0 0,1 0-96 0 0,-1 1-24 0 0,0 0 0 0 0,1 1 0 0 0,2 0 8 0 0,-1 0 0 0 0,0 0 0 0 0,-1 1 0 0 0,-1-1 0 0 0,-1 1 0 0 0,0 0 0 0 0,-1 0 0 0 0,0-1 8 0 0,0 0 0 0 0,0-1 0 0 0,1 0 0 0 0,0 0-80 0 0,-1 0 64 0 0,0-1-64 0 0,0 0 64 0 0,0 0-64 0 0,0 0 0 0 0,0 0 0 0 0,-1 0 64 0 0,1 0-64 0 0,0 0 0 0 0,0-1 0 0 0,0 0 0 0 0,0 1 0 0 0,0-1 0 0 0,1-1 0 0 0,-1 1 0 0 0,1 0 0 0 0,-1 0 0 0 0,0 0 0 0 0,0 0 0 0 0,0 0 0 0 0,0 0 64 0 0,0 0-64 0 0,0 0 0 0 0,1 0 0 0 0,0 0 0 0 0,0 0 0 0 0,0 0 0 0 0,1 0 0 0 0,0 0 0 0 0,0 0 0 0 0,0 1 0 0 0,1-1 0 0 0,-1 0 0 0 0,1 1 0 0 0,0-1 0 0 0,-1 0 0 0 0,1 0 0 0 0,0-1 0 0 0,1 0 0 0 0,-2 0 0 0 0,0-1 0 0 0,-1 1 0 0 0,0-1 0 0 0,-1 0 0 0 0,-2 2 0 0 0,0 0 0 0 0,-1 2 0 0 0,0 1 0 0 0,-1 1 0 0 0,-1 2 0 0 0,0-1 0 0 0,0 2 0 0 0,-1 0 0 0 0,1 0 0 0 0,-1 1 0 0 0,0-1 0 0 0,1 0 0 0 0,0 0 0 0 0,1 0 0 0 0,0 1 0 0 0,1-2 0 0 0,0 0 0 0 0,1 0 0 0 0,-1 0 0 0 0,0-1 0 0 0,0 1 0 0 0,1-1 0 0 0,1 1 0 0 0,-1 1 0 0 0,0 0 0 0 0,-1 1 0 0 0,1 1 0 0 0,0 0 0 0 0,-1 0 0 0 0,1 0 0 0 0,0 0 0 0 0,0-1 0 0 0,1 1 0 0 0,1-1 0 0 0,-1-1 0 0 0,-3 0 0 0 0,-1-1 0 0 0,0 1 0 0 0,1-2 0 0 0,0 1 0 0 0,1 0 0 0 0,0 0 0 0 0,0 0 0 0 0,0 1 0 0 0,-1 0 0 0 0,-1 1 0 0 0,-1 1 0 0 0,0-1 0 0 0,-1 1 0 0 0,0 0 0 0 0,1 0 0 0 0,-1-1 0 0 0,1 0 0 0 0,0-1 0 0 0,2-1 0 0 0,0 0 0 0 0,2-2 0 0 0,0 0 0 0 0,0-1 0 0 0,2 0 0 0 0,0 0 0 0 0,1-1 0 0 0,2 1 0 0 0,0-1 0 0 0,0 0 0 0 0,0 2 0 0 0,0-1 0 0 0,0 2 0 0 0,0-1 0 0 0,1 1 0 0 0,0 0 0 0 0,1 0 0 0 0,0 1 0 0 0,-1 0 0 0 0,0 0 0 0 0,0 1 0 0 0,0 0 0 0 0,1 1 0 0 0,0-1 0 0 0,1 1 0 0 0,0-1 0 0 0,0 1 0 0 0,0-1 0 0 0,1 0 0 0 0,0 0 0 0 0,0 0 0 0 0,1 0 0 0 0,1-1 0 0 0,1 0 0 0 0,1 0 0 0 0,0 0 0 0 0,1 0 0 0 0,1 1 0 0 0,-1 0 0 0 0,0 2 0 0 0,0 0 0 0 0,1 0 0-497 3,-2 2 0 497-3,1-1 0 0 0,0 1 0 0 0,-1-1 0 0 0,1 1 0 0 0,1-1 0 0 0,-1-1 0 0 0,2 1 0 0 0,-1 0 0 0 0,1 0 0-497-9,0 1 0 497 9,1 0 0 0 0,0 0 0 0 0,0 0 0-497 9,1 1 0 497-9,-1 0 0 0 0,2 0 0 0 0,-1 0 0 0 0,1 1 0 0 0,-1-1 0 0 0,1 1 0 0 0,0 0 0 0 0,0 2 0 0 0,0 0 0 0 0,0 2 0 0 0,0 4 0 0 0,-1 4 0 0 0,1 1 0 0 0,-1 1 0 0 0,1 1 0 0 0,-1-1 0 0 0,1 1 0 0 0,-1-1 0 0 0,1-1 0 0 0,0 1 0 0 0,0-1 0 0 0,1-1 0 0 0,1 0 0 0 0,0 0 0 0 0,1-1 0 0 0,0 0 0 0 0,0 0 0 0 0,0 0 0 0 0,-1 0 0 0 0,1-1 0 0 0,0 1 0 0 0,-1-2 0 0 0,-1-2 0 0 0,1-3 0 0 0,-1-1 0 0 0,-1-2 0 0 0,1-1 0 0 0,1 0 0 0 0,-1-1 0 0 0,1 0 0 0 0,0-1 0 0 0,0 0 0 0 0,1 0 0 0 0,0 0 0 0 0,1-1 0 0 0,0 1 0 0 0,0-1 0 0 0,1 0 0 0 0,1 0 0 0 0,0 0 0 0 0,0 0 0 0 0,1 1 0 0 0,-1 0 0 0 0,1 0 0 0 0,0 1 0 0 0,0-1 0 0 0,0 0 0 0 0,2 1 0 0 0,1 0 0 0 0,0 0 0 0 0,-1 0 0 0 0,0-1 0 0 0,-1-1 0 0 0,-1 0 0 0 0,0 0 0 0 0,0 0 0 0 0,1-1 0 0 0,1 1 0 0 0,2 0 0 0 0,1 0 0 0 0,0 2 0 0 0,2 0 0 0 0,1 1 0 0 0,2 0 0 0 0,1 1 0 0 0,1 0 0 0 0,1 1 0 0 0,0 1 0 0 0,0 0 0 0 0,-1 0 0 0 0,1 0 0 0 0,-1 1 0 0 0,1-1 0 0 0,-1 0 0 0 0,1 0 0 0 0,1-1 64 0 0,-1 0-64 0 0,0 0 0 0 0,-1-1 0 0 0,1 1 0 0 0,-1-2 0 0 0,1 0 0 0 0,1 0 0 0 0,0 0 0 0 0,5 0 0 0 0,1 1 0 0 0,0-1 0 0 0,0 1 0 0 0,0-1 0 0 0,0 0 0 0 0,0-1 0 0 0,0-1 0 0 0,0 0 0 0 0,-1-2 64 0 0,1 0-64 0 0,0-1 0 0 0,0 0 0 0 0,0 0 0 0 0,1 0 64 0 0,-1 0-64 0 0,-1 0 0 0 0,1 1 0 0 0,1 0 0 0 0,-1 0 64 0 0,1 0-64 0 0,1 0 0 0 0,0 1 0 0 0,1 0 0 0 0,0-1 0 0 0,0-1 0 0 0,0 0 0 0 0,1 0 0 0 0,0-1 0 0 0,-1-1 0 0 0,-1-1 0 0 0,1 0 0 0 0,-1-1 64 0 0,2-1-64 0 0,0 0 64 0 0,2-1-64 0 0,1 0 64 0 0,1 0-64 0 0,1 2 64 0 0,0 0-64 0 0,0 1 0 0 0,0 0 64 0 0,-2 1-64 0 0,1 0 0 0 0,-3 0 0 0 0,1-1 0 0 0,-2 0 64-497-3,0-1-64 497 3,0 0 0 0 0,-1-1 0 0 0,-2 0 0 0 0,-1 0 0 0 0,-1 1 0 0 0,-2 0 0 0 0,0 0 72 0 0,-1-1-72 0 0,0 1 0 0 0,0 0 0 0 0,0 0 0 0 0,0 1 0 0 0,0-1 0 0 0,0 0 0 0 0,1 1 0 0 0,0 0 64 0 0,0-1-64 0 0,-1 0 0 0 0,0 0 0 0 0,0-1 0 0 0,-1 0 0 0 0,0 0 0 0 0,-1-1 0 0 0,-1-1 64 0 0,-1 0-64 0 0,0 0 0 0 0,0-1 0 0 0,-1 0 64 0 0,2 0-64 0 0,-1 0 0 0 0,1 1 0 0 0,-1-1 64 0 0,0 0-64 0 0,0 1 0 0 0,-1-1 0 0 0,0 0 0 0 0,0-1 0 0 0,-1-1 72 0 0,0 0-72 0 0,0-1 0 0 0,-1-2 88 0 0,4-3-8 0 0,0-1-80 0 0,0-2 64 0 0,-1 0-64 0 0,-2 0 0 0 0,-1 0 72 0 0,-1 1-72 0 0,0-1 0 0 0,-2 2 0 0 0,0-1 0 0 0,-1 1 0 0 0,0-1 64 0 0,-1 1-64 0 0,1-2 0 0 0,-2 0 0 0 0,0 0 0 0 0,-1-2 64 0 0,-1-1-64 0 0,-1 1 0 0 0,-1 0 0 0 0,-2 1 0 0 0,-2 0 0 0 0,-1 1 64 0 0,-1 1-64 0 0,0 0 0 0 0,-2-1 64 0 0,-1 1-64 0 0,-1-1 0 0 0,-1 0 0 0 0,-1 0 0 0 0,0 0 0 0 0,-2 0 0 0 0,0 1 64 0 0,-2 0-64 0 0,-1-1 0 0 0,-2-2 0 0 0,-2-2 0 0 0,-2-1 64 0 0,-2-2-64 0 0,-1 0 0 0 0,-1-1 0 0 0,-1 0 0 0 0,-1-1 0 0 0,0 0 0 0 0,-1 0 0 0 0,1-1 0 0 0,-2-1 0 0 0,0 0 0 0 0,-1-1 0 0 0,-1-1 0 0 0,0 0 0 0 0,-1 0 0 0 0,0 3 0 0 0,0 1 0 0 0,-1 3 0 0 0,0 1 0 0 0,-1 1 0 0 0,-2 1 0 0 0,-1 1 0 0 0,-1 2 0 0 0,0 1 0 0 0,0 2 0 0 0,0 0 0 0 0,0 1 0 0 0,0 0 0 0 0,0 0 0 0 0,1 1 0 0 0,0-1 0 0 0,-1 0 0 0 0,0 0 0 0 0,-1 1 0 0 0,2 1 0 0 0,0 0 0 0 0,0 2 0 0 0,1 1 0 0 0,0 1 0 0 0,-1 0 0 0 0,-2 1 0 0 0,-1 0 0 0 0,-2 0 0 0 0,0 0 0 0 0,0 1 0 0 0,1-1 0 0 0,2 0 0 0 0,0 1 0 0 0,1-1 0 0 0,0 0 0 0 0,0-1 0 0 0,0 0 0 0 0,1 1 0 0 0,-1-1 0 0 0,0 1 0 0 0,-3-1 0 0 0,0 1 0 0 0,-2 0 0 0 0,0 0 0 0 0,-1-1 0 0 0,2 0 0 0 0,-1-1 0 0 0,-1 0 0 0 0,1-2 0 0 0,0-1 0 0 0,-1 0 0 0 0,1-1 0 0 0,1 0 0 0 0,1 1 0 0 0,1 0 0 0 0,1 0 0 0 0,1 1 0 0 0,1 0 0 0 0,1 2-64 0 0,0 1 64 0 0,2 2 0 0 0,0 2 0 0 0,3 1 0 0 0,0 2 0 0 0,0 2 0 0 0,1 0 0 0 0,1 1-72 0 0,-1 1 72 0 0,0 1 0 0 0,-1 0 0 0 0,-1 2 0 0 0,0 1-64 0 0,0-1 64 0 0,1 0 0 0 0,1 0 0 0 0,1 1 0 0 0,1 0 0 0 0,1 0 0 0 0,3 0 0 0 0,1-1 0 0 0,2-1 0 0 0,0 1 0 0 0,1-1 0 0 0,1-1 0 0 0,0 0 0 0 0,0 0 0 0 0,0 0-64 0 0,0-1 64 0 0,0 1 0 0 0,1-1 0 0 0,0 1 0 0 0,1 0 0 0 0,1 0 0 0 0,1 1 0 0 0,1 2 0 0 0,1 0 0 0 0,1 1 0 0 0,0 0 0 0 0,0 1 0 0 0,1 2-64 0 0,0 0 64 0 0,0 1 0 0 0,1 2 0 0 0,0 1 0 0 0,0 3 0 0 0,2 1 0 0 0,0 2 0 0 0,1 1 0 0 0,1 1 0 0 0,0 1 0 0 0,2 0 0 0 0,0 1 0 0 0,1 2 0 0 0,1-1 0 0 0,0 0 0 0 0,1 0 0 0 0,1-2 0 0 0,1 0 0 0 0,0-1-64 0 0,0-2 64 0 0,0-2 0 0 0,1-2 0 0 0,-1-2 0 0 0,1-2 0 0 0,1 0 0 0 0,1-1 0 0 0,2 0 0 0 0,1 1 0 0 0,3 0 0 0 0,1 1 0 0 0,1-1 0 0 0,1 0 0 0 0,0 1 0 0 0,2-1 0 0 0,0 1 0 0 0,0 0-64 0 0,1 0 64 0 0,1-1 0 0 0,1 2 0 0 0,1 0 0 0 0,0 1 0 0 0,1-1 0 0 0,0 1 0 0 0,0-1 0 0 0,0 0 0-497-4,1-1 0 497 4,0 0 0 0 0,4 2 0 0 0,1 0 0 0 0,-1 1 0 0 0,-1-1 0 0 0,0 0 0 0 0,-1-1 0 0 0,2-1 0 0 0,0 1 0 0 0,0-2 0 0 0,0-2 0 0 0,1 0 0 0 0,2-2 0 0 0,2-1 0 0 0,1 0 0 0 0,1-1 0 0 0,2-2 0 0 0,0 1 0 0 0,1-2 0 0 0,-1 0 0 0 0,-1 0 0 0 0,-1-1 0 0 0,-1 0 0 0 0,0-1 0 0 0,-1-1 0 0 0,-1 1 0 0 0,1 0 0 0 0,1 0 0 0 0,0-1 64 0 0,1-2-64 0 0,1-1 0 0 0,1-2 0 0 0,3 0 0 0 0,1-2 0 0 0,2 0 0 0 0,0-2 0 0 0,1-2 0 0 0,-1-1 0 0 0,-2-2 0 0 0,0 0 64 0 0,-2-3-64 0 0,1-1 0 0 0,-1-2 0 0 0,-1-1 0 0 0,-1-2 64 0 0,-1-1-64 0 0,-3 1 0 0 0,0-1 0 0 0,-1 1 0 0 0,0 1 0 0 0,-1 0 0 0 0,0 2 0 0 0,0-1 0 0 0,0 0 0 0 0,0 0 0 0 0,0-1 0 0 0,0 0 0 0 0,-1-1 0 0 0,-1 0 0 0 0,-1 0 64 0 0,-1-1-64 0 0,-2 0 0 0 0,-2 1 0 0 0,-2 0 0 0 0,0 0 64 0 0,0 0-64 0 0,0 0 0 0 0,-2 0 0 0 0,0 2 0 0 0,-2 1 0 0 0,-2 0 0 0 0,-1 1 0 0 0,-1-1 64 0 0,0 1-64 0 0,0-2 0 0 0,-1-1 0 0 0,1-2 0 0 0,-1-2 0 0 0,-1-1 0 0 0,-1-2 0 0 0,-2 0 0 0 0,-1-3 64 0 0,-2-1-64 0 0,-3-3 0 0 0,-3-2 0 0 0,-2-1 0 0 0,-4 0 0 0 0,-1 1 0 0 0,-2 0 0 0 0,-1 2 0 0 0,-3 1 0 0 0,-1 0 0 0 0,-1 3 0 0 0,-3 1 0 0 0,0 2 0 0 0,-2 2 0 0 0,-2 3 0 0 0,1 2 0 0 0,-2 2 0 0 0,0 1 0 0 0,-1 2 0 0 0,-2 1 0 0 0,-2 0 0 0 0,-3 0 0 0 0,-1 0 0 0 0,-2-1 0 0 0,-1-1 0 0 0,-2-1 0 0 0,-1-2 0 0 0,-1-1 0 0 0,0-1 0 0 0,-1 0 0 0 0,0-2 0 0 0,-1 0 0 0 0,2-2 0 0 0,0 0 0 0 0,1-2 0 0 0,0 0 0 0 0,0-3 0 0 0,-2 0 0 0 0,0 0 0 0 0,-2-1 0 0 0,-2 2 0 0 0,-2 0 0 0 0,-2 3 0 0 0,0 1 0 0 0,-1 3 0 0 0,-1 1 0 0 0,-9 1 0 0 0,-2 1 0 0 0,2 3 0 0 0,5 3-64 0 0,4 3 64 0 0,4 3 0 0 0,2 3 0 0 0,2 2-64 0 0,-1 4 64 0 0,-1 3 0 0 0,-2 2-64 0 0,-2 5 64 0 0,-2 3 0 0 0,-2 3 0 0 0,-3 3-64 0 0,0 2 64 0 0,0 1 0 0 0,0 1 0 0 0,2 1 0 0 0,2 2-64 0 0,2 1 64 0 0,2 2 0 0 0,0 1 0 0 0,0 2 0 0 0,0 0 0 0 0,0-1 0 0 0,2-2-64 0 0,2-4 64 0 0,1-4 0 0 0,-1-3 0 0 0,-1-2 0 0 0,-2-1 0 0 0,0-1 0 0 0,1-1 0 0 0,2 1 0 0 0,2 1 0 0 0,2 1 0 0 0,3 1 0 0 0,4 2 0 0 0,2 3 0 0 0,4 0 0 0 0,4 2 0 0 0,2 2 0 0 0,2 3-64 0 0,1 2 64 0 0,0 2 0 0 0,2 1 0 0 0,2 0 0 0 0,0 0 0 0 0,2-2 0 0 0,3-2 0 0 0,1-3 0 0 0,3-1 0 0 0,2-3 0 0 0,2-3-64 0 0,2-3 64 0 0,1-2 0 0 0,2-2 0 0 0,2-1 0 0 0,3 0-64 0 0,2-1 64 0 0,1 1 0 0 0,4 1 0 0 0,1 3 0 0 0,4 1 0 0 0,2 3 0 0 0,3 1 0 0 0,2 3 0 0 0,2 2 0 0 0,3 1 0 0 0,1 1 0 0 0,1-1 0 0 0,0-1 0 0 0,-1 0 0 0 0,-2-1 0 0 0,-2 0 0 0 0,-4 2 0 0 0,-2 1 0 0 0,-5 2 0 0 0,-3 1 0 0 0,-3 2 0 0 0,-4 4-1192 0 0,-5 6-1656 0 0,-4-5-16503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50.49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 6 1375 258721 61747,'0'-1'128'0'0,"-1"1"-128"0"0,0-1 0 0 0,0 0 0 0 0,-1 1 632 0 0,0 0 104 0 0,1 0 16 0 0,-1 0 8 0 0,1 0-440 0 0,-1-1-80 0 0,-1 1-16 0 0,0-1-8 0 0,0 1-88 0 0,0 0-8 0 0,-1-1-5751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53.14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2199 310 14799 262738 61909,'-1'1'1624'0'0,"-2"0"-1624"0"0,-1 1 0 0 0,-5 2 224 0 0,-4-1 24 0 0,-3 1 8 0 0,-1-1 0 0 0,-1 1-56 0 0,0-2-8 0 0,0 0 0 0 0,1 0 0 0 0,1 0-48 0 0,0-2-16 0 0,0-1 0 0 0,0 0 0 0 0,1 0-16 0 0,-1 0-8 0 0,1 0 0 0 0,0 0 0 0 0,-1 0 24 0 0,0-1 0 0 0,0 0 0 0 0,-1-1 0 0 0,1 0 0 0 0,-1-1 0 0 0,-1 0 0 0 0,1 0 0 0 0,1 0-32 0 0,0 0 0 0 0,1-1 0 0 0,1 1 0 0 0,1 0 16 0 0,1 0 0 0 0,1 0 0 0 0,1 0 0 0 0,-1 0 8 0 0,0 0 0 0 0,0 1 0 0 0,-1 0 0 0 0,-1 1-56 0 0,-1 0 0 0 0,0 1-64 0 0,0 1 96 0 0,-1 0-96 0 0,1 0 88 0 0,-1 1-88 0 0,1 0 80 0 0,1 0 360 0 0,1-1 72 0 0,0 1 8 0 0,-1 0-264 0 0,-7-2-1624 0 0,-3 0 1440 0 0,0-1 24 0 0,1 0 8 0 0,2 0-104 0 0,1 0 72 0 0,2 0-72 0 0,0 1 64 0 0,1-1-64 0 0,1 1 0 0 0,-1 0 0 0 0,0 0 0 0 0,0 1 0 0 0,-1 0 0 0 0,0 0 0 0 0,0 0 0 0 0,0 0 0 0 0,0-1 0 0 0,-1 0 0 0 0,0 0 0 0 0,0 0 0 0 0,0 0 0 0 0,1 0 0 0 0,0 1 0 0 0,2 0 0 0 0,0-1 0 0 0,-1 1 0 0 0,1 0 0 0 0,0 0 0 0 0,-1 0 0 0 0,1 1 0 0 0,-1 0 0 0 0,2-1 0 0 0,0 1 0 0 0,0 0 0 0 0,1 0 0 0 0,0-1 0 0 0,0 1 0 0 0,1-1 0 0 0,-1 0 0 0 0,1 0 0 0 0,-1-1 0 0 0,1 1 0 0 0,-1-1 0 0 0,1 1 0 0 0,0-1 64 0 0,0 0-64 0 0,-2 0 0 0 0,-1 1 0 0 0,-2 1 0 0 0,-2 1 0 0 0,-2 1 0 0 0,1 1 0 0 0,0 0 0 0 0,0-1 0 0 0,1 1 0 0 0,1 0 0 0 0,0 1 0 0 0,0-1 0 0 0,0 0 0 0 0,1-1 0 0 0,0 1 0 0 0,0-1 0 0 0,0-1 0 0 0,0 1 0 0 0,0-1 0 0 0,0 0 0 0 0,0 0 0 0 0,-1 0 0 0 0,0-2 0 0 0,1 1 0 0 0,1-1 0 0 0,2 1 0 0 0,1 0 0 0 0,1 1 0 0 0,0 1 0 0 0,2 0 0 0 0,-1 2 0 0 0,1-1 0 0 0,1 1 0 0 0,0 0 0 0 0,1-1 0 0 0,1 0 0 0 0,0-1 0 0 0,0 0 0 0 0,-2 1 0 0 0,-1 0 0 0 0,-1-1 0 0 0,1 1 0 0 0,0-1 0 0 0,0 0 0 0 0,2 0 0 0 0,0-1 0 0 0,1 0 0 0 0,1 1 0 0 0,0 0 0 0 0,1 2 0 0 0,-1 1 0 0 0,2 1 0 0 0,0 0 0 0 0,0 0 0 0 0,2-2 0 0 0,-1 0 0 0 0,1 0 0 0 0,-1 0 0 0 0,1 1 0 0 0,1 1 0 0 0,-1 0 0 0 0,1 2 0 0 0,-1 1 0 0 0,1-1 0 0 0,-1 2 0 0 0,0-1 0 0 0,-1 0 0 0 0,0 1 0 0 0,0 0 0 0 0,-1 0 0 0 0,0 0 0 0 0,0 0 0 0 0,1 1 0 0 0,0 0 0 0 0,1 1 0 0 0,-1 0 0 0 0,2 1 0 0 0,0 1 0 0 0,1 1 0 0 0,1 0 0 0 0,1 0 0 0 0,0 0 0 0 0,1 0 0 0 0,1 1 0 0 0,0 0 0 0 0,1 1 0 0 0,-1-1 0 0 0,1 1 0 0 0,0-1 0 0 0,0 1 0 0 0,1 0 0 0 0,-1-1 0 0 0,1 1 0 0 0,-1-1 0 0 0,2 2 0 0 0,0 1 0 0 0,0-1 0 0 0,-1 0 0 0 0,0-1 0 0 0,0-2 0 0 0,0-2 0 0 0,0-1 0 0 0,-1-1 0 0 0,0-2 0 0 0,0 0 0 0 0,1 1 0 0 0,0 0 0 0 0,1 0 0 0 0,2 0 0 0 0,0 0 0 0 0,1 0 0 0 0,1 0 0 0 0,-1 1 0 0 0,2 1 0 0 0,0-1 0 0 0,0 1 0 0 0,1 0 0 0 0,-1 0 0 0 0,1 0 0 0 0,0 1 0 0 0,-1-1 0 0 0,1 2 0 0 0,1 1 0 0 0,0 1 0 0 0,-1 2 0 0 0,1 2 0 0 0,0 1 0 0 0,1 1 0 0 0,0 0 0 0 0,1-1 0 0 0,0 0 0 0 0,0-1 0 0 0,1 0 0 0 0,0-1 0 0 0,1-1 0 0 0,-1 0 0 0 0,1-2 0 0 0,0-1 0 0 0,0 0 64 0 0,0-2-64 0 0,0 0 64 0 0,-1-1-64 0 0,0-1 0 0 0,0 0 64 0 0,1-1-64 0 0,-1-1 0 0 0,0 0 0 0 0,-2-1 64 0 0,0 0-64 0 0,-1-2 0 0 0,-1 0 0 0 0,1-1 64 0 0,0 0-64 0 0,1-1 0 0 0,0-1 0 0 0,2 0 64 0 0,0 0-64 0 0,1 0 0 0 0,1-1 0 0 0,0 0 64 0 0,1 1-64 0 0,1-1 0 0 0,0-1 72 0 0,0 1-72 0 0,1-1 0 0 0,0 0 0 0 0,-1 0 0 0 0,1 1 64 0 0,-1 0-64 0 0,1-1 0 0 0,0 0 0 0 0,1-1 64 0 0,-1 0-64 0 0,-1-1 0 0 0,1 0 0 0 0,1-1 0 0 0,0 0 0 0 0,1-1 64 0 0,1 1-64 0 0,0-1 0 0 0,0 0 0 0 0,-2 1 0 0 0,-1 0 0 0 0,-1 0 64 0 0,-2 2-64 0 0,0-1 0 0 0,-1 1 0 0 0,0 0 0 0 0,1 0 0 0 0,0 0 0 0 0,1 0 0 0 0,1-1 0 0 0,1 1 0 0 0,0-1 0 0 0,1 0 0 0 0,0 0 0 0 0,0 0 0 0 0,0-1 64 0 0,0 0-64 0 0,0 0 0 0 0,1 0 0 0 0,-1 0 64 0 0,1 0-64 0 0,-2-1 0 0 0,1 0 0 0 0,0 1 64 0 0,-1 0-64 0 0,0-1 0 0 0,-2 1 0 0 0,0 0 0 0 0,0 0 0 0 0,0 0 0 0 0,1-1 0 0 0,0 1 0 0 0,0-2 0-492-7,-1 0 64 492 7,0 0-64 0 0,1-1 0 0 0,0 0 0 0 0,-1-1 0 0 0,-1-1 0 0 0,-1 1 72 0 0,0 0-72 0 0,-1 0 0 0 0,0 0 64 0 0,0-1-64 0 0,0 1 0 0 0,1-1 0 0 0,-1 0 0 0 0,1 0 0 0 0,-1 0 0 0 0,0 1 0 0 0,-1 0 64 0 0,1-1-64 0 0,-2 0 0 0 0,1 0 0 0 0,0 1 0 0 0,-1-1 0 0 0,1 0 0 0 0,-1-1 0 0 0,-1 1 64 0 0,0-1-64 0 0,-1-1 0 0 0,0 0 0 0 0,0-1 0 0 0,1-2 0 0 0,0-1 0 0 0,1-1 0 0 0,0-1 72 0 0,1 0-72 0 0,0-2 0 0 0,-1-2 72 0 0,1 1-72 0 0,0 0 0 0 0,-2-1 72 0 0,0 1-72 0 0,0 0 0 0 0,-2 0 64 0 0,0 0-64 0 0,-1 0 0 0 0,0 0 0 0 0,-1 0 0 0 0,0 1 0 0 0,0-1 64 0 0,1-1-64 0 0,0 0 0 0 0,0 0 0 0 0,-1 1 64 0 0,-1 0-64 0 0,-1 2 0 0 0,-1 1 0 0 0,0 1 0 0 0,0-1 0 0 0,-2 0 0 0 0,0 1 0 0 0,0-1 0 0 0,-1 0 0 0 0,-1-1 0 0 0,-1 0 0 0 0,0-2 64 0 0,0 0-64 0 0,-2-1 0 0 0,0-2 0 0 0,-1-2 64 0 0,-1-1-64 0 0,-2-2 0 0 0,-1-2 0 0 0,-1-1 0 0 0,-1-1 0 0 0,-1 0 0 0 0,-1-1 0 0 0,-1 0 0 0 0,0 2 0 0 0,1 1 0 0 0,-1 1 0 0 0,-1 2 0 0 0,0 0 0 0 0,-1 1 0 0 0,0 1 0 0 0,-1 2 0 0 0,0 1 0 0 0,-1 3 0 0 0,-1 1 0 0 0,-1 0 0 0 0,-1 1 0 0 0,-3 1 0 0 0,-2-1 0 0 0,-1 0 0 0 0,-2 0 0 0 0,-1 2 0 0 0,0 0 0 0 0,-1 2 0 0 0,-1 1 0 0 0,0 0 0 0 0,0 1 0 0 0,-1 0 0 0 0,0 0 0 0 0,-2 0 0 0 0,0 1 0 0 0,-2-1 0 0 0,-2 1 0 0 0,-2 0 0 0 0,-1 0 0 0 0,-2 0 0 0 0,-2-1 0 0 0,0 1 0 0 0,-1-1 0 0 0,1-1 0 0 0,0 0 0 0 0,0-1 0 0 0,1 1 0 0 0,0-1 0 0 0,-1 1 0 0 0,0 0 0 0 0,0 0 0 0 0,0 0 0 0 0,3 1 0 0 0,1 0 0 0 0,2 1 0 0 0,1-1-64 0 0,0 0 64 0 0,0 1 0 0 0,1 0 0 0 0,-2 0 0 0 0,0-1 0 0 0,-2-1 0 0 0,-1 2 0 0 0,-2 0 0 0 0,0 0 0 0 0,0 1 0 0 0,0 0 0 0 0,0 2 0 0 0,1 1 0 0 0,1 2 0 0 0,0 1 0 0 0,1 2 0 0 0,2 2 0 0 0,0 1-80 0 0,1 1 80 0 0,3 1 0 0 0,1 1 0 0 0,1 0 0 0 0,0 0 0 0 0,1 0 0 0 0,0-1 0 0 0,1 1-64 0 0,-1 1 64 0 0,0 0 0 0 0,1 1 0 0 0,-1 1 0 0 0,0 0 0 0 0,0 0 0 0 0,1 2-64 0 0,1 0 64 0 0,0 1 0 0 0,1 0 0 0 0,3 0 0 0 0,2-2 0 0 0,1 0 0 0 0,1-2 0 0 0,1 1 0 0 0,-1 0-64 0 0,0 0 64 0 0,0 0 0 0 0,1-1 0 0 0,0 0 0 0 0,2 0 0 0 0,0 0 0 0 0,2 1 0 0 0,1 0 0 0 0,1 1 0 0 0,2 2 0 0 0,2 1-64 0 0,0 1 64 0 0,2 1 0 0 0,0 2 0 0 0,2 3 0 0 0,-1 2-64 0 0,1 2 64 0 0,1 3 0 0 0,0 1 0 0 0,0 7 0 0 0,1 3 0 0 0,-1 0 0 0 0,2-2 0 0 0,-1-2 0 0 0,2-3 0 0 0,-1-3 0 0 0,1-4 0 0 0,1-2 0 0 0,0-2 0 0 0,2-3 0 0 0,0-1 0 0 0,0-2 0 0 0,0-2 0 0 0,2-1 0 0 0,0 0 0 0 0,1 0 0 0 0,1-2 0 0 0,2 1 0 0 0,1-1 0 0 0,2 0 0 0 0,0-1 0 0 0,2 0 0 0 0,2 0 0 0 0,1 1 0 0 0,1 0 0 0 0,2 1 0 0 0,1 1 0 0 0,2 0 0 0 0,0 1 0 0 0,1 0 0 0 0,1 0 0 0 0,1 0 0 0 0,1 1 0 0 0,0 1 0 0 0,2 0 0 0 0,1 1 0 0 0,0 2 0 0 0,2-1 0 0 0,0 0 0 0 0,0 0 0 0 0,2 0 0 0 0,1 0 0 0 0,0 1 0 0 0,-1 0 0 0 0,-2 0 0 0 0,0 0 0 0 0,0 0 0 0 0,0 0 0 0 0,2 1 0 0 0,0 0 0 0 0,0-2 0 0 0,2 1 0 0 0,1-2 0 0 0,2-1 0 0 0,1 0 0 0 0,2-3 0 0 0,0-1 0 0 0,0-1 0 0 0,-3-2 0 0 0,-1-2 0 0 0,-2-1 0 0 0,0-1 0 0 0,0-1 0 0 0,-1-1 0 0 0,-3 0 0 0 0,0-1 0 0 0,0 1 0 0 0,0-1 0 0 0,1 2 0 0 0,-1-1 0 0 0,0 1 0 0 0,0 0 0 0 0,0 0 0 0 0,0 1 0 0 0,0 0 0 0 0,-1-1 0 0 0,1-1 0 0 0,-1-1 0 0 0,0 0 0 0 0,0-2 0 0 0,-1-2 0 0 0,1-3 64 0 0,-1-2-64 0 0,1-3 0 0 0,-1-3 0 0 0,1-2 72 0 0,-1-3-72 0 0,0-4 64 0 0,-2-2-64 0 0,0-4 64 0 0,-1-3-64 0 0,-2-2 64 0 0,-1-2-64 0 0,0-1 0 0 0,-1 1 0 0 0,0 0 64 0 0,1 1-64 0 0,-1 1 0 0 0,0 3 0 0 0,-1 3 0 0 0,-1 2 64 0 0,0 2-64 0 0,1 2 0 0 0,-1 1 0 0 0,-1 1 0 0 0,-1 2 0 0 0,-2 2 0 0 0,1-1 0 0 0,-1 0 0 0 0,1 0 0 0 0,0-3 0 0 0,1-1 0 0 0,-1-2 0 0 0,-2-2 0 0 0,-1-2 0 0 0,-2 0 0 0 0,-3-1 0 0 0,-2-1 0 0 0,-3-1 0 0 0,-2 1 0 0 0,-2 0 0 0 0,-3 0 0 0 0,-2 1 0 0 0,-1 0 64 0 0,-3 1-64 0 0,0 0 0 0 0,-1 0 0 0 0,0 2 0 0 0,-1 0 0 0 0,0 1 0 0 0,-2 0 0 0 0,0 1 0 0 0,-1 0 0 0 0,-2 1 0 0 0,0 1 0 0 0,-1 1 0 0 0,-1 0 0 0 0,-2 1 0 0 0,-2 0 0 0 0,-1 0 0 0 0,-3 1 0 0 0,-4-2 0 0 0,-3-1 0 0 0,-4-3 0 0 0,-5-2 0 0 0,-3-3 0 0 0,-4-3 0 0 0,-4-4 0 0 0,-4-1 0 0 0,-5-3 0 0 0,-4 1 0 0 0,-5 2 0 0 0,-4 3 0 0 0,-3 5-72 0 0,0 7 72 0 0,-2 5-96 0 0,-16 9 8 0 0,-8 10 88 0 0,-3 10-80 0 0,-1 9 80 0 0,4 7-80 0 0,4 6 80 0 0,6 4-80 0 0,7 3 80 0 0,7 0 0 0 0,5 0 0 0 0,2-3 0 0 0,-21 9-14144 0 0,5-5 4201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0:58.86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3345 261 4951 275798 62580,'1'-2'480'0'0,"3"0"-480"0"0,-1 0 0 0 0,0 0 288 0 0,-1 0 0 0 0,-1 2 0 0 0,-1 0 0 0 0,0 2-288 0 0,-1 0 0 0 0,-2 2 0 0 0,-2 0 0 0 0,-2 0 0 0 0,-1 0 0 0 0,-1 0 0 0 0,-1-1 0 0 0,-1-1 896 0 0,-1-1 120 0 0,0 0 24 0 0,-1-1 8 0 0,0 0-336 0 0,0 0-64 0 0,0-1-8 0 0,-1 0-8 0 0,0 1-504 0 0,-1-1-128 0 0,1 1 0 0 0,-1 0 0 0 0,0 0 0 0 0,1 1 0 0 0,-1-1 0-603-6,1 0 0-133 11,-1 0 0 59-5,1 0 0 39-4,0 0 0 59 6,0-1 0 19-3,1 1 416 58-3,-3 0 536 502 4,0 2-464 0 0,0-1-168 0 0,1 1-32 0 0,1-1 0 0 0,0-1-8 0 0,1 0-80 0 0,-1 0-8 0 0,1 0-8 0 0,0 0 0 0 0,-1 0-24 0 0,-1-1-8 0 0,0 0 0 0 0,-2-1 0 0 0,0 0 8 0 0,-2 1 0 0 0,-1-2 0 0 0,-3 1 0 0 0,0-1 8 0 0,-2 0 8 0 0,-2 0 0 0 0,0 1 0 0 0,-1-1 0 0 0,-1 0 0 0 0,0 0 0 0 0,0 1 0 0 0,0 0-64 0 0,-1 0-16 0 0,0-1 0 0 0,0 1 0 0 0,-1 0-96 0 0,1 2 88 0 0,0 0-88 0 0,0 1 80 0 0,0 2-80 0 0,-5 1 0 0 0,-1 0 0 0 0,1 1 0 0 0,1-1 0 0 0,1 0 0 0 0,-3-1 0 0 0,-2-1 0 0 0,1-1 0 0 0,1 0 0 0 0,2-2 0 0 0,0 0 0 0 0,2 0 0 0 0,0 0 64 0 0,1-1-64 0 0,0 1 0 0 0,2 0 0 0 0,1-1 0 0 0,0 2 0 0 0,3-1 0 0 0,0 1 0 0 0,2-1 0 0 0,1 1 0 0 0,1 0 0 0 0,1 0 0 0 0,0 0 0 0 0,1 1 0 0 0,0-2 0 0 0,0 1 0 0 0,0-1 0 0 0,-1 0 0 0 0,1-1 0 0 0,-1 1 0 0 0,0-1 0 0 0,0-1 0 0 0,-1 0 0 0 0,1 1 0 0 0,-1 0 0 0 0,0-1 0 0 0,1 1 64 0 0,0 0-64 0 0,0-1 0 0 0,1 0 0 0 0,0 0 0 0 0,1 0 0 0 0,0-1 0 0 0,1 1 0 0 0,0-1 0 0 0,1 0 0 0 0,1 0 0 0 0,0 1 0 0 0,1 0 0 0 0,-1 1 0 0 0,2-1 0 0 0,-1 1 0 0 0,1 0 0 0 0,0 0 0 0 0,-1 0 0 0 0,0 0 0 0 0,-1 2 0 0 0,0 0 0 0 0,0 1 0 0 0,0 0 0 0 0,0 1 0 0 0,0 1 0 0 0,1-1 0 0 0,-1 1 0 0 0,1 1 0 0 0,0-1 0 0 0,1 1 0 0 0,0 0 0 0 0,1 1 0 0 0,1 0 0 0 0,0 0 0 0 0,1 0 0 0 0,-1 0 0 0 0,1 0 0 0 0,0 0 0 0 0,-1 0 0 0 0,0 0 0 0 0,0 2 0 0 0,1 0 0 0 0,0 0 0-501 4,-1 0 0 501-4,1 1 0 0 0,1 1 0 0 0,-1-1 0 0 0,1 1 0 0 0,1-1 0 0 0,1 0 0 0 0,1-1 0 0 0,0 0 0 0 0,1 0 0 0 0,-2 1 0 0 0,1 1 0 0 0,-1 0 0-501 3,-1 0 0 501-3,-1 1 0 0 0,-1-1 0 0 0,1 0 0 0 0,-1 0 0 0 0,1 0 0 0 0,0 1 0 0 0,0 1 0 0 0,1 1 0 0 0,2 1 0 0 0,0 0 0-501 1,2 0 0 501-1,1 0 0 0 0,1 0 0 0 0,1 1 0 0 0,0 1 0 0 0,0 1 0 0 0,0 2 0 0 0,0 1 0 0 0,0 2 0 0 0,0 1 0 0 0,0 1 0 0 0,1 1 0 0 0,1 1 0 0 0,0-1 0 0 0,0 1 0 0 0,1 1 0 0 0,0 0 0 0-500,1 1 0-472 499,1 0 0 472 1,-1 0 0 0 0,2-2 0 0 0,-1 0 0 0 0,2-2 0 0 0,0-1 0 0 0,0-1 0 0 0,1-2 0 0 0,0-2 0 0 0,0-3 0 0 0,0-2 0-528-3,0-2 0 528 3,0 0 0 0 0,1-1 0 0 0,1 0 0 0 0,2 0 0 0 0,0 0 0 0 0,2 0 0 0 0,0-1 0 0 0,0 1 0 0 0,0-1 0 0 0,0 1 0 0 0,-1 1 0 0 0,1-1 0 0 0,-1 2 0 0 0,1 1 0 0 0,0 0 0 0 0,0 0 0 0 0,1 0 0 0 0,1 1 0 0 0,0 0 0 0 0,1 1 0 0 0,1 1 0 0 0,1 0 0 0 0,1 2 0 3-510,0 2 0-3 510,2 0 0 0 0,2 2 0 0 0,0-1 0 0 0,0 1 0 0 0,1-1 0 0 0,0 0 0 0 0,1 0 0 0 0,-1 0 0 0 0,1 0 0 0 0,-1 0 0 0 0,1 0 0 0 0,0-2 0 0 0,1-1 0 0 0,0-2 0-499-4,0-1 64 499 4,0-1-64 0 0,0-1 0 0 0,0-1 0 0 0,1 0 0 0 0,1-2 64 0 0,-1 0-64 0 0,-1-1 0 0 0,-1-1 72 0 0,1 0-72 0 0,0 0 0 0 0,1-1 72 0 0,2 0-72 0 0,2-1 0 0 0,3 0 72 0 0,3 0-72 0 0,4-1 0 0 0,2-1 72 0 0,1-1-72 0 0,2-1 64 0 0,0-1-64 0 0,0-1 64 0 0,0-2-64 0 0,-2 1 80 0 0,-1-1-80 0 0,8-1 80 0 0,2 0-80 0 0,0 0 0 0 0,-2 0 0 0 0,0 0 0 0 0,-2 0 64 0 0,0 0-64 0 0,0 0 0 0 0,0 0 0 0 0,0 0 0 0 0,0-1 64 0 0,-1-1-64 0 0,-1-1 0 0 0,-1-2 0 0 0,0 0 72 0 0,-2-2-72 0 0,-2 0 0 0 0,-3-1 72 0 0,-2-1-72 0 0,-3 1 0 0 0,-1-1 72 0 0,0 1-72 0 0,-1 0 0 0 0,0 0 72 0 0,1 0-72 0 0,-1 0 0 0 0,1 1 72 0 0,-1 0-72 0 0,0-1 0 0 0,-2 0 64 0 0,0-1-64 0 0,-2 0 0 0 0,-1-2 0 0 0,0-2 72 0 0,-3-1-72 0 0,0-1 0 0 0,-2-1 64 0 0,0-2-64 0 0,-3 1 0 0 0,0 0 0 0 0,-3 0 0 0 0,-1 2 64 0 0,-2 0-64 0 0,-2 1 0 0 0,-2 2 72 0 0,-3 0-72 0 0,0 3 0 0 0,-3 1 72 0 0,0 0-72 0 0,-2 1 0 0 0,-1 0 0 0 0,0-1 0 0 0,-2 0 0 0 0,0-1 64 0 0,-1-2-64 0 0,-2-2 0 0 0,0-2 0 0 0,-1-2 0 0 0,-2-2 64 0 0,-2-1-64 0 0,-2-2 0 0 0,-1-1 0 0 0,-2-2 0 0 0,-2 0 0 0 0,-2-1 0 0 0,-1 1 0 0 0,-3 0 0 0 0,-2 0 64 0 0,-1 3-64 0 0,-1 1 0 0 0,-1 0 0 0 0,-1-1 0 0 0,-1 1 0 0 0,-2 0 0 0 0,0 2 0 0 0,0 0 0 0 0,0 3 0 0 0,0 1 0 0 0,1 1 0 0 0,0 2 0 0 0,1 1 0 0 0,0 1 0 0 0,-1 2 0 0 0,-3 0 0 0 0,-1 1 0 0 0,0 1 0 0 0,-2 1 0 0 0,-2 1 0 0 0,-1 1 0 0 0,-1 0 0 0 0,-2 1 0 0 0,-2 0 0 0 0,-1 1 0 0 0,0 0 0 0 0,-1 0 0-5-500,0 0 0 5 500,1-1 0 0 0,0-1 0 0 0,1 0 0 0 0,0-1 0 0 0,0-1 0 0 0,-2-1 0 0 0,0-1 0 0 0,-2 0 0 0 0,-1-3 0 0 0,-1 0 0 0 0,-1 0 0 0 0,0 0 0 0 0,0 1 0 0 0,1-1 0 0 0,2 1 0 0 0,3 1 0 0 0,1 0-72 0 0,2 1 72 0 0,2 0 0 0 0,1 0 0 0 0,0 0 0 0 0,0 0 0 0 0,-1 0 0 0 0,-1-1 0 0 0,0 1 0 0 0,-2 1 0 0 0,-1 0 0 0 0,-1 2 0 0 0,0 0 0 0 0,1 1 0 0 0,0 1 0 0 0,-5 1 0 0 0,-1 1-64 0 0,3 2 64 0 0,3 3 0 0 0,4 2 0-5-500,3 3 0 5 500,3 3-64 0 0,2 2 64 0 0,1 4 0 0 0,2 2-64 0 0,0 2 64 0 0,0 1 0 0 0,1 0 0 0 0,0 1-64 0 0,2 0 64 0 0,0 0 0 0 0,0 1 0 0 0,2 0 0 0 0,1 0 0 0 0,2-2 0 0 0,2 0 0 0 0,0-2 0 0 0,2-1 0 0 0,1 0 0 0 0,0 0-88 0 0,2 0 88 0 0,1 1-80 0 0,1 0 80 0 0,1 0 0 0 0,2 1 0 0 0,0 1 0 0 0,2 0 0 0 0,1 2 0 0 0,1 2 0 0 0,2 1-64 0 0,0 4 64 0 0,1 2 0 0 0,1 3 0 0 0,1 1 0 0 0,1 2 0 0 0,2-1 0 0 0,1 0 0 0 0,1-2 0 0 0,1-1-72 0 0,2-3 72 0 0,2-2 0 0 0,1-4 0 0 0,2-1 0 0 0,0-2 0 0 0,2-3 0 0 0,0-1 0 0 0,0-3 0 0 0,0-1 0 0 0,1-2 0 0 0,1-2 0 0 0,1 0 0 0 0,3 0 0 0 0,1 0 0 0 0,1 0 0 0 0,1-1 0 0 0,2 0 0 0 0,1 0 0 0 0,1 0 0 0 0,1-1 0 0 0,2 0 0 0 0,0 1 0 0 0,0-1 0 0 0,1 0 0 0 0,-1 0 0 0 0,0 0 0 0 0,-1-1 0 0 0,-1-1 0 0 0,0 0 0 0 0,1 0 0 0 0,4 1 0 0 0,4 0 0 0 0,4 2 0 0 0,4 0 0 0 0,1 1 0 0 0,2-1 0 0 0,-1-1 0 0 0,0 0 0-497 3,0-1 0 497-3,-1 0 0 0 0,-2-1 0 0 0,-2-1 0 0 0,-2 1 0 0 0,0-1 0 0 0,-2 0 0 0 0,-1 0 0 0 0,0 1 0 0 0,0 0 0 0 0,1 1 0 0 0,3 1 0 0 0,1-1 0 0 0,3 0 0 0 0,1 0 0 0 0,1-1 0 0 0,0 0 0 0 0,-1-1 0 0 0,-1-1 0 0 0,-1-2 0 0 0,-1 0 0 0 0,-2 0 64 0 0,-1-1-64 0 0,0-1 0 0 0,0 0 0 0 0,0 1 0 0 0,1 0 0 0 0,2-1 0 0 0,2 0 0 0 0,3 0 0 0 0,2-2 0 0 0,1-1 0 0 0,0 1 0 0 0,0-2 64 0 0,-1 0-64 0 0,0-2 0 0 0,-2 1 0 0 0,-3-1 0 0 0,-1 1 0 0 0,-3 0 0 0 0,-2-1 0 0 0,-1 1 0 0 0,-1-1 0 0 0,0 1 0 0 0,0-1 0 0 0,0 0 0 0 0,2-1 0 0 0,-2 0 0 0 0,-1-1 0 0 0,-2-1 0 0 0,-3 1 0 0 0,1-1 64 0 0,-2-2-64 0 0,0-1 0 0 0,-1-1 0 0 0,-3 0 0 0 0,-1 1 0 0 0,-2 0 64 0 0,-3 2-64 0 0,-2 0 0 0 0,-2 0 0 0 0,0 0 0 0 0,-1-1 0 0 0,0-1 64 0 0,0-2-64 0 0,0-2 0 0 0,-1-1 0 0 0,-2-2 0 0 0,-2 0 0 0 0,-1-1 0 0 0,-3 0 0 0 0,-2-2 0 0 0,-2-2 0 0 0,-2-2 64 0 0,-1-2-64 0 0,-2-2 0 0 0,-1 0 0 0 0,-2-2 64 0 0,-1 1-64 0 0,-2-1 0 0 0,0 1 0 0 0,-2 0 0 0 0,0 2 0 0 0,-1 3 0 0 0,0 2 0 0 0,-3 3 0 0 0,-1 1 0 0 0,-2 3 0 0 0,0 2 0 0 0,-1 1 0 0 0,-3 2 0 0 0,-2 1 0 0 0,-3-1 0 0 0,-2 2 0 0 0,-2 0 0 0 0,-3 1 0 0 0,0 1 0 0 0,0 0 0 0 0,0 1 0 0 0,0-1 0 0 0,-2 1 0 0 0,-2-1 0 0 0,-2-1 0 0 0,-2-1 0 0 0,-2 1 0 0 0,-1-1 0 0 0,0-1 0 0 0,-1 1 0 0 0,-1 0 0 0 0,-1 2 0 0 0,-2-1 0 0 0,-1 2 0 0 0,-3 1 0 0 0,0 0 0 0 0,-1 1 0 0 0,-1 0 0 0 0,0 0 0 0 0,1 0-64 0 0,-1 0 64 0 0,1 1 0 0 0,0 2 0 0 0,-2 0 0 0 0,-1 0 0 0 0,-1 1 0 0 0,-3 0 0 0 0,-1 1 0 0 0,-3-1 0 0 0,1-1 0 0 0,1 1 0 0 0,2 0 0 0 0,0 0 0 0 0,0 1 0 0 0,0 2 0 0 0,-2 1 0 0 0,-2 2 0 0 0,0 2 0 0 0,-1 2 0 0 0,0 0-64 0 0,1 2 64 0 0,4-1 0 0 0,1 2 0 0 0,3 0 0 0 0,3 1 0 0 0,4 1 0 0 0,2 1 0 0 0,4 0 0 0 0,4 0 0 0 0,4-2 0 0 0,3-1 0 0 0,1 1 0 0 0,-1-1 0 0 0,-2 0 0 0 0,-1 0 0 0 0,-2 1-64 0 0,1 0 64 0 0,-1 0 0 0 0,2 0 0 0 0,3 1 0 0 0,2 1 0 0 0,4 0 0 0 0,3 2-72 0 0,4 0 72 0 0,3 1 0 0 0,3 1 0 0 0,3 3 0 0 0,2 2 0 0 0,2 3 0 0 0,2 1 0 0 0,2 2-72 0 0,1 2 72 0 0,2 0 0 0 0,0 2 0 0 0,3 0 0 0 0,0 0 0 0 0,1-1-64 0 0,2 0 64 0 0,1-1 0 0 0,0-3 0 0 0,2 0 0 0 0,0-2-64 0 0,-1-3 64 0 0,1-1 0 0 0,-1-2 0 0 0,1 0 0 0 0,1-3 0 0 0,2 1 0 0 0,2-1 0 0 0,1 1 0 0 0,2 0 0 0 0,0 0 0 0 0,2 1 0 0 0,0 0 0 0 0,1 1 0 0 0,1 0 0 0 0,0 1 0 0 0,2 1 0 0 0,1 1 0 0 0,2 2 0 0 0,2 0 0 0 0,0 0 0 0 0,2 1 0 0 0,1 0 0 0 0,2 0 0 0 0,1-1 0 0 0,1 1 0 0 0,1 0 0 0 0,1-1 0 0 0,0 0 0 0 0,-1-2 0 0 0,1 0 0 0 0,1-2 0 0 0,1-2 0 0 0,3-1 0 0 0,2-2 0 0 0,2 0 0 0 0,2-1 0 0 0,1 0 0 0 0,1-1 0 0 0,1-2 0 0 0,-1-1 0 0 0,-2-3 0 0 0,-3-1 0 0 0,-4-2 0 0 0,-1-2 0 0 0,-3-1 0 0 0,1-1 0 0 0,0 0 0 0 0,3-1 0 0 0,4-1 0 0 0,4 1 0 0 0,6-2 0 0 0,5 0 0 0 0,3-1 0 0 0,3-2 0 0 0,1-2 64 0 0,-1-1-64 0 0,-4-1 0 0 0,-2-1 72 0 0,-4-2-72 0 0,-2 0 0 0 0,-1 0 0 0 0,-1-1 0 0 0,-1 1 0 0 0,2-2 0 0 0,0-1 0 0 0,2-3 0 0 0,1-3 0 0 0,1-3 0 0 0,-1-3 0 0 0,0-2 0 0 0,-3-1 0 0 0,-2-1 64 0 0,-4 0-64 0 0,-3 1 0 0 0,-2 1 0 0 0,-3 2 0 0 0,-1 2 0 0 0,-2 2 0 0 0,0 2 0 0 0,0 1 0 0 0,-1 0 0 0 0,1 2 0 0 0,-3 1 0 0 0,-1 1 0 0 0,-3 1 64 0 0,-1 1-64 0 0,-2 1 0 0 0,0 0 0 0 0,-2 0 0 0 0,-2 1 0 0 0,-1 0 0 0 0,-2 0 64 0 0,-1-1-64 0 0,-2-1 0 0 0,-3-3 0 0 0,-1-1 0 0 0,-3-2 64 0 0,-3-1-64 0 0,-1 0 0 0 0,-3-1 0 0 0,-1 0 0 0 0,-3-2 64 0 0,-1 0-64 0 0,-3-3 0 0 0,-1-1 0 0 0,-1-1 0 0 0,-3-1 0 0 0,-1-2 0 0 0,-2-1 0 0 0,-2-1 0 0 0,-1-1 0 0 0,-2 0 64 0 0,0 2-64 0 0,-1 3 0 0 0,-1 1 0 0 0,0 3 0 0 0,0 2 0 0 0,0 2 0 0 0,-2 2 0 0 0,0 1 0 0 0,-2 1 0 0 0,-1 1 0 0 0,-1 0 0 0 0,-1-1 0 0 0,-2-1 0 0 0,-1-1 0 0 0,0-2 0 0 0,-2 0 0 0 0,-2-1 0 0 0,-2-1 0 0 0,-3 1 0 0 0,-3 0 0 0 0,-4 0 0 0 0,-4 0 0 0 0,-5 0 0 0 0,-3 1 0 0 0,-2 0 0 0 0,-2 1 0 0 0,-1 1 0 0 0,-1 3 0 0 0,0 1-72 0 0,-2 4 72 0 0,-3 4 0 0 0,-3 5 0 0 0,-6 4 0 0 0,-6 4 0 0 0,-3 3-80 0 0,-3 2 80 0 0,0 2-64 0 0,-1 2 64 0 0,2 4 0 0 0,0 4-64 0 0,0 3 64 0 0,-3 3 0 0 0,0 3 0 0 0,0 0 0 0 0,2 1 0 0 0,2-1-3936 0 0,-9 3-5520 0 0,11-5 977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6.515"/>
    </inkml:context>
    <inkml:brush xml:id="br0">
      <inkml:brushProperty name="width" value="0.1" units="cm"/>
      <inkml:brushProperty name="height" value="0.1" units="cm"/>
      <inkml:brushProperty name="color" value="#F4F91B"/>
    </inkml:brush>
  </inkml:definitions>
  <inkml:trace contextRef="#ctx0" brushRef="#br0">119 51 5039 0 0,'-19'-12'520'0'0,"14"8"-14"0"0,-1 0 0 0 0,1 1 0 0 0,-1 0 0 0 0,0 0 0 0 0,0 0 0 0 0,0 0 0 0 0,0 1 0 0 0,0 0 0 0 0,-8-2 0 0 0,-11-1 240 0 0,16 3-552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7.042"/>
    </inkml:context>
    <inkml:brush xml:id="br0">
      <inkml:brushProperty name="width" value="0.1" units="cm"/>
      <inkml:brushProperty name="height" value="0.1" units="cm"/>
      <inkml:brushProperty name="color" value="#F4F91B"/>
    </inkml:brush>
  </inkml:definitions>
  <inkml:trace contextRef="#ctx0" brushRef="#br0">662 1 14599 0 0,'-35'3'1123'0'0,"-76"12"1169"0"0,-17 0-1235 0 0,62-15-637 0 0,46-1-271 0 0,1 1 0 0 0,-1 1 0 0 0,-20 3 0 0 0,-84 20 153 0 0,109-22-253 0 0,5 0 10 0 0,1-1 1 0 0,-1 0-1 0 0,0 0 1 0 0,1-1 0 0 0,-14-2-1 0 0,10 1 57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7.407"/>
    </inkml:context>
    <inkml:brush xml:id="br0">
      <inkml:brushProperty name="width" value="0.1" units="cm"/>
      <inkml:brushProperty name="height" value="0.1" units="cm"/>
      <inkml:brushProperty name="color" value="#F4F91B"/>
    </inkml:brush>
  </inkml:definitions>
  <inkml:trace contextRef="#ctx0" brushRef="#br0">1555 265 19695 0 0,'0'0'447'0'0,"-12"0"1247"0"0,-26-3-1684 0 0,-57 3-1 0 0,-111 5-9 0 0,199-5 5 0 0,-44 1 35 0 0,1-3 0 0 0,-79-12 0 0 0,33 0-296 0 0,70 12 401 0 0,0-1 0 0 0,0-2 0 0 0,1 0 1 0 0,0-2-1 0 0,-37-14 0 0 0,33 5-34 0 0,-36-24 0 0 0,-17-11 30 0 0,53 38-83 0 0,-60-19 0 0 0,23 10-21 0 0,49 17-37 0 0,-2 0 0 0 0,1 1 0 0 0,0 1 0 0 0,-1 1 0 0 0,0 1 0 0 0,1 0 0 0 0,-1 2 0 0 0,-21 2 0 0 0,28-1-1077 0 0,1 0 0 0 0,-1 1 1 0 0,1 1-1 0 0,0-1 0 0 0,-16 9 0 0 0,1-1-1522 0 0,3-2-2469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32.678"/>
    </inkml:context>
    <inkml:brush xml:id="br0">
      <inkml:brushProperty name="width" value="0.1" units="cm"/>
      <inkml:brushProperty name="height" value="0.1" units="cm"/>
      <inkml:brushProperty name="color" value="#E71224"/>
    </inkml:brush>
  </inkml:definitions>
  <inkml:trace contextRef="#ctx0" brushRef="#br0">2524 244 455 0 0,'38'-20'469'0'0,"-36"18"-379"0"0,1 1 0 0 0,-1-1 0 0 0,0 0 0 0 0,0 0 0 0 0,0 0 0 0 0,0 0 0 0 0,0 0 0 0 0,-1 0 0 0 0,1 0 0 0 0,-1 0 0 0 0,1-1 0 0 0,-1 1 0 0 0,2-5-1 0 0,-3 6-89 0 0,0-1 0 0 0,-1 0 0 0 0,1 1 0 0 0,0-1 0 0 0,0 1-1 0 0,-1-1 1 0 0,1 0 0 0 0,-1 1 0 0 0,0-1 0 0 0,1 1-1 0 0,-1-1 1 0 0,0 1 0 0 0,0 0 0 0 0,0-1 0 0 0,0 1-1 0 0,0 0 1 0 0,0-1 0 0 0,0 1 0 0 0,-2-1 0 0 0,-26-23 461 0 0,22 21-212 0 0,0-1 0 0 0,0 1 0 0 0,0 1 0 0 0,-1 0 0 0 0,1 0 0 0 0,-1 0 0 0 0,1 1 0 0 0,-14-3 0 0 0,-3 2 598 0 0,-38 0 0 0 0,31 2-589 0 0,8 2-144 0 0,0 1 1 0 0,1 0-1 0 0,0 2 0 0 0,-32 8 0 0 0,17-3-341 0 0,-24 5 583 0 0,-229 41 29 0 0,268-53-225 0 0,0-1 0 0 0,0-2 0 0 0,0 0-1 0 0,-41-8 1 0 0,-83-30 1077 0 0,139 37-1209 0 0,-49-13 303 0 0,-1 3 0 0 0,-68-7-1 0 0,25 10-40 0 0,38 4-35 0 0,0-2 1 0 0,-87-22-1 0 0,139 26-226 0 0,-124-31 177 0 0,107 29-182 0 0,-1 1 1 0 0,1 1 0 0 0,-29 1 0 0 0,53 2-27 0 0,-543 30-202 0 0,475-20-76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7.826"/>
    </inkml:context>
    <inkml:brush xml:id="br0">
      <inkml:brushProperty name="width" value="0.1" units="cm"/>
      <inkml:brushProperty name="height" value="0.1" units="cm"/>
      <inkml:brushProperty name="color" value="#F4F91B"/>
    </inkml:brush>
  </inkml:definitions>
  <inkml:trace contextRef="#ctx0" brushRef="#br0">757 112 2303 0 0,'4'-2'373'0'0,"0"0"-1"0"0,0 0 0 0 0,-1-1 1 0 0,1 0-1 0 0,-1 1 0 0 0,1-1 0 0 0,-1 0 1 0 0,0-1-1 0 0,0 1 0 0 0,-1-1 1 0 0,1 1-1 0 0,-1-1 0 0 0,4-8 0 0 0,-4 10-151 0 0,-1-1 1 0 0,0 1-1 0 0,0-1 0 0 0,0 0 0 0 0,0 1 0 0 0,0-1 0 0 0,0 0 0 0 0,-1 0 0 0 0,1 0 0 0 0,-1 0 0 0 0,0 1 1 0 0,0-1-1 0 0,0 0 0 0 0,0 0 0 0 0,-1 0 0 0 0,0-4 0 0 0,1 6-150 0 0,-1 0 0 0 0,1 1 0 0 0,-1-1 1 0 0,0 0-1 0 0,1 1 0 0 0,-1-1 0 0 0,1 1 0 0 0,-1-1 0 0 0,0 1 1 0 0,1-1-1 0 0,-1 1 0 0 0,0-1 0 0 0,0 1 0 0 0,1-1 0 0 0,-1 1 1 0 0,0 0-1 0 0,0 0 0 0 0,0-1 0 0 0,0 1 0 0 0,1 0 0 0 0,-1 0 1 0 0,0 0-1 0 0,0 0 0 0 0,0 0 0 0 0,0 0 0 0 0,-1 0 0 0 0,-22 8-75 0 0,13-3 4 0 0</inkml:trace>
  <inkml:trace contextRef="#ctx0" brushRef="#br0" timeOffset="1">605 77 15319 0 0,'-8'4'1687'0'0,"-33"11"-1181"0"0,0-3 1 0 0,-1-1-1 0 0,-70 9 0 0 0,84-15-246 0 0,-1-2-1 0 0,-53-1 1 0 0,67-3-128 0 0,0-1 1 0 0,1 0-1 0 0,-1-1 0 0 0,1-1 1 0 0,0 0-1 0 0,0-1 0 0 0,-19-9 1 0 0,11 3 72 0 0,-29-10 0 0 0,37 16-205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8.585"/>
    </inkml:context>
    <inkml:brush xml:id="br0">
      <inkml:brushProperty name="width" value="0.1" units="cm"/>
      <inkml:brushProperty name="height" value="0.1" units="cm"/>
      <inkml:brushProperty name="color" value="#F4F91B"/>
    </inkml:brush>
  </inkml:definitions>
  <inkml:trace contextRef="#ctx0" brushRef="#br0">2790 1 8063 0 0,'0'0'23'0'0,"0"0"0"0"0,0 0 1 0 0,1 1-1 0 0,-1-1 0 0 0,0 0 0 0 0,0 0 0 0 0,0 1 0 0 0,1-1 0 0 0,-1 0 0 0 0,0 1 0 0 0,0-1 0 0 0,0 0 0 0 0,0 0 0 0 0,0 1 0 0 0,0-1 0 0 0,0 0 0 0 0,0 1 0 0 0,0-1 0 0 0,0 0 0 0 0,0 1 0 0 0,0-1 1 0 0,0 0-1 0 0,0 1 0 0 0,0-1 0 0 0,0 0 0 0 0,0 1 0 0 0,0-1 0 0 0,0 0 0 0 0,0 0 0 0 0,-1 1 0 0 0,1-1 0 0 0,0 0 0 0 0,0 1 0 0 0,-1-1 0 0 0,-5 14 10 0 0,5-10 83 0 0,-1 0-1 0 0,0 0 1 0 0,0-1 0 0 0,0 1-1 0 0,0-1 1 0 0,-1 0-1 0 0,1 0 1 0 0,-1 1-1 0 0,0-2 1 0 0,0 1-1 0 0,0 0 1 0 0,0-1-1 0 0,-1 1 1 0 0,1-1-1 0 0,-1 0 1 0 0,1 0-1 0 0,-1 0 1 0 0,0-1 0 0 0,0 1-1 0 0,0-1 1 0 0,1 0-1 0 0,-1 0 1 0 0,-1 0-1 0 0,1-1 1 0 0,-6 1-1 0 0,-112 5-3 0 0,75-2 927 0 0,1-2 0 0 0,-53-5 1 0 0,34-4 2286 0 0,-22-6-2911 0 0,-114-4 0 0 0,129 10-165 0 0,-24-1 105 0 0,-142 8 13 0 0,72 9-171 0 0,30-1-141 0 0,91-6-5 0 0,-404-7 778 0 0,349-4-641 0 0,-108 6-1 0 0,-85 13 187 0 0,169-9-4525 0 0,70-1-457 0 0,5-1-230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49.611"/>
    </inkml:context>
    <inkml:brush xml:id="br0">
      <inkml:brushProperty name="width" value="0.1" units="cm"/>
      <inkml:brushProperty name="height" value="0.1" units="cm"/>
      <inkml:brushProperty name="color" value="#F4F91B"/>
    </inkml:brush>
  </inkml:definitions>
  <inkml:trace contextRef="#ctx0" brushRef="#br0">4 0 11951 0 0,'-1'2'1056'0'0,"-1"0"-840"0"0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0.181"/>
    </inkml:context>
    <inkml:brush xml:id="br0">
      <inkml:brushProperty name="width" value="0.1" units="cm"/>
      <inkml:brushProperty name="height" value="0.1" units="cm"/>
      <inkml:brushProperty name="color" value="#F4F91B"/>
    </inkml:brush>
  </inkml:definitions>
  <inkml:trace contextRef="#ctx0" brushRef="#br0">2931 1 14311 0 0,'-21'10'415'0'0,"0"-1"-1"0"0,-1 0 0 0 0,1-2 1 0 0,-27 6-1 0 0,41-11-342 0 0,-68 15 442 0 0,-2-3-1 0 0,0-4 0 0 0,-80 1 1 0 0,30-3-120 0 0,-124-9 638 0 0,54 3-475 0 0,191-1-544 0 0,-296 11 8 0 0,38 12 544 0 0,-125-18-353 0 0,152-6-494 0 0,-109-6 1092 0 0,217 0-810 0 0,107 7 0 0 0,1 0 0 0 0,-1 2 0 0 0,1 0 0 0 0,-21 7 0 0 0,14-1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0.886"/>
    </inkml:context>
    <inkml:brush xml:id="br0">
      <inkml:brushProperty name="width" value="0.1" units="cm"/>
      <inkml:brushProperty name="height" value="0.1" units="cm"/>
      <inkml:brushProperty name="color" value="#F4F91B"/>
    </inkml:brush>
  </inkml:definitions>
  <inkml:trace contextRef="#ctx0" brushRef="#br0">0 9 1375 0 0,'0'-1'128'0'0,"0"-1"-128"0"0,2 2 0 0 0,0-6 1688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1.436"/>
    </inkml:context>
    <inkml:brush xml:id="br0">
      <inkml:brushProperty name="width" value="0.1" units="cm"/>
      <inkml:brushProperty name="height" value="0.1" units="cm"/>
      <inkml:brushProperty name="color" value="#F4F91B"/>
    </inkml:brush>
  </inkml:definitions>
  <inkml:trace contextRef="#ctx0" brushRef="#br0">2879 6 9039 0 0,'2'0'800'0'0,"3"-5"-640"0"0</inkml:trace>
  <inkml:trace contextRef="#ctx0" brushRef="#br0" timeOffset="1">2218 127 15519 0 0,'-18'4'585'0'0,"0"0"-1"0"0,-31 3 0 0 0,9-2-441 0 0,-411 33 754 0 0,358-33-838 0 0,-35 3 13 0 0,-264 2 828 0 0,112-36-381 0 0,70 6-470 0 0,155 15-49 0 0,-347-35 0 0 0,360 33 0 0 0,2 1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2.437"/>
    </inkml:context>
    <inkml:brush xml:id="br0">
      <inkml:brushProperty name="width" value="0.1" units="cm"/>
      <inkml:brushProperty name="height" value="0.1" units="cm"/>
      <inkml:brushProperty name="color" value="#F4F91B"/>
    </inkml:brush>
  </inkml:definitions>
  <inkml:trace contextRef="#ctx0" brushRef="#br0">0 4 1839 0 0,'2'-2'160'0'0,"0"0"-160"0"0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3.214"/>
    </inkml:context>
    <inkml:brush xml:id="br0">
      <inkml:brushProperty name="width" value="0.1" units="cm"/>
      <inkml:brushProperty name="height" value="0.1" units="cm"/>
      <inkml:brushProperty name="color" value="#F4F91B"/>
    </inkml:brush>
  </inkml:definitions>
  <inkml:trace contextRef="#ctx0" brushRef="#br0">2903 0 9527 0 0,'0'0'848'0'0,"0"4"-680"0"0,0-2-168 0 0,0 2 1320 0 0,-2-4-856 0 0,1 0-136 0 0,-1 1-24 0 0</inkml:trace>
  <inkml:trace contextRef="#ctx0" brushRef="#br0" timeOffset="1">2460 115 15951 0 0,'-180'24'363'0'0,"133"-16"-187"0"0,11-4 883 0 0,-149-16-378 0 0,77 14-526 0 0,-56-1 67 0 0,101-3-417 0 0,-168-12-1316 0 0,165 8 2604 0 0,-95 1 0 0 0,146 5-1117 0 0,-207 0 275 0 0,-53 2-201 0 0,212-2-47 0 0,26-1-3 0 0,19 0 0 0 0</inkml:trace>
  <inkml:trace contextRef="#ctx0" brushRef="#br0" timeOffset="2">501 113 18167 0 0,'0'0'414'0'0,"-10"1"1148"0"0,-135 16-1546 0 0,131-16 2 0 0,1-1 0 0 0,0 0 0 0 0,0-2 0 0 0,-15-2 0 0 0,-17-1 20 0 0,-141 3-8307 0 0,153 4 3938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3.764"/>
    </inkml:context>
    <inkml:brush xml:id="br0">
      <inkml:brushProperty name="width" value="0.1" units="cm"/>
      <inkml:brushProperty name="height" value="0.1" units="cm"/>
      <inkml:brushProperty name="color" value="#F4F91B"/>
    </inkml:brush>
  </inkml:definitions>
  <inkml:trace contextRef="#ctx0" brushRef="#br0">0 2 2759 0 0,'0'-2'248'0'0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4.532"/>
    </inkml:context>
    <inkml:brush xml:id="br0">
      <inkml:brushProperty name="width" value="0.1" units="cm"/>
      <inkml:brushProperty name="height" value="0.1" units="cm"/>
      <inkml:brushProperty name="color" value="#F4F91B"/>
    </inkml:brush>
  </inkml:definitions>
  <inkml:trace contextRef="#ctx0" brushRef="#br0">1787 0 15431 0 0,'-46'3'1505'0'0,"19"-3"-1298"0"0,-48 1 100 0 0,46-2 714 0 0,-52 6 1 0 0,-39 6-1953 0 0,29-4 264 0 0,-60 7 721 0 0,-95 12-41 0 0,134-11 90 0 0,-1-6 1 0 0,0-4-1 0 0,-200-19 0 0 0,187-4 260 0 0,105 14 42 0 0</inkml:trace>
  <inkml:trace contextRef="#ctx0" brushRef="#br0" timeOffset="1">4 32 16639 0 0,'0'0'1480'0'0,"-1"0"-1184"0"0,-1 1-232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50.907"/>
    </inkml:context>
    <inkml:brush xml:id="br0">
      <inkml:brushProperty name="width" value="0.1" units="cm"/>
      <inkml:brushProperty name="height" value="0.1" units="cm"/>
      <inkml:brushProperty name="color" value="#E71224"/>
    </inkml:brush>
  </inkml:definitions>
  <inkml:trace contextRef="#ctx0" brushRef="#br0">210 15 1839 0 0,'-2'-2'87'0'0,"0"1"0"0"0,0-1-1 0 0,0 1 1 0 0,0 0-1 0 0,0 0 1 0 0,-1-1 0 0 0,1 1-1 0 0,0 1 1 0 0,-1-1-1 0 0,1 0 1 0 0,0 1 0 0 0,-1-1-1 0 0,1 1 1 0 0,-1 0-1 0 0,1-1 1 0 0,-1 1 0 0 0,1 1-1 0 0,-1-1 1 0 0,1 0-1 0 0,-1 1 1 0 0,1-1 0 0 0,-1 1-1 0 0,1-1 1 0 0,0 1-1 0 0,-5 2 1 0 0,-3 2 145 0 0,0 0 0 0 0,0 1 0 0 0,1 0 0 0 0,-13 10 0 0 0,-5 1-166 0 0,20-13-40 0 0,0 1 0 0 0,0 0 1 0 0,-10 8-1 0 0,17-13 32 0 0,0 1-1 0 0,-1-1 1 0 0,1 0-1 0 0,0 1 1 0 0,-1-1 0 0 0,1 0-1 0 0,0 0 1 0 0,-1 1-1 0 0,1-1 1 0 0,-1 0 0 0 0,1 0-1 0 0,0 0 1 0 0,-1 0-1 0 0,1 0 1 0 0,-1 1 0 0 0,1-1-1 0 0,0 0 1 0 0,-1 0-1 0 0,1 0 1 0 0,-1 0-1 0 0,1 0 1 0 0,0 0 0 0 0,-1 0-1 0 0,1 0 1 0 0,-1-1-1 0 0,1 1 1 0 0,0 0 0 0 0,-1 0-1 0 0,1 0 1 0 0,-1 0-1 0 0,1 0 1 0 0,0-1 0 0 0,-1 1-1 0 0,1 0 1 0 0,0 0-1 0 0,-1-1 1 0 0,1 1-1 0 0,0 0 1 0 0,-1-1 0 0 0,1 1-1 0 0,0 0 1 0 0,0-1-1 0 0,-1 1 1 0 0,1 0 0 0 0,0-1-1 0 0,0 1 1 0 0,0 0-1 0 0,0-1 1 0 0,-1 0 0 0 0,1 0 46 0 0,0 1 1 0 0,-1-1-1 0 0,1 0 1 0 0,0 0 0 0 0,0 1-1 0 0,0-1 1 0 0,0 0-1 0 0,0 0 1 0 0,0 0-1 0 0,0 1 1 0 0,0-1 0 0 0,0 0-1 0 0,0 0 1 0 0,0 0-1 0 0,0 1 1 0 0,0-1 0 0 0,1 0-1 0 0,-1 0 1 0 0,0 1-1 0 0,1-1 1 0 0,-1 0 0 0 0,0 1-1 0 0,1-1 1 0 0,-1 0-1 0 0,1 1 1 0 0,-1-1 0 0 0,1 0-1 0 0,0 1 1 0 0,0-1-1 0 0,4-2 0 0 0,1 0 1 0 0,-1 0-1 0 0,1 1 0 0 0,-1 0 0 0 0,1 0 0 0 0,0 1 0 0 0,-1 0 0 0 0,9-1 1 0 0,52-2 452 0 0,-30 3-101 0 0,-12 1-173 0 0,0 1 0 0 0,26 4-1 0 0,31 2 598 0 0,-71-6-757 0 0,0 0 1 0 0,0 1-1 0 0,14 4 0 0 0,29 4 186 0 0,-40-8-145 0 0,-1 0 0 0 0,1 1 0 0 0,19 7-1 0 0,-30-9-137 0 0,1 0 0 0 0,0-1 1 0 0,0 1-1 0 0,0-1 0 0 0,0 1 0 0 0,0-1 0 0 0,4 0 0 0 0,16 2 96 0 0,-15 0-69 0 0,0-1-1 0 0,1 0 1 0 0,-1-1 0 0 0,0 0 0 0 0,9 0-1 0 0,-7-1 19 0 0,-1 1 0 0 0,0 0-1 0 0,0 1 1 0 0,14 2-1 0 0,48 13 136 0 0,-31-9-114 0 0,-4 0-27 0 0,-18-3-37 0 0,0-1 1 0 0,0-1-1 0 0,0 0 1 0 0,0-1-1 0 0,35-4 1 0 0,-43 4-8 0 0,0 0 0 0 0,0 0 1 0 0,0 1-1 0 0,-1 0 0 0 0,1 0 1 0 0,0 1-1 0 0,-1 1 0 0 0,15 6 1 0 0,-9-1 20 0 0,21 15 0 0 0,-21-14 46 0 0,24 13 1 0 0,-34-20-244 0 0,0-1 0 0 0,1 0 0 0 0,-1 0 0 0 0,1 0 0 0 0,-1-1-1 0 0,1 1 1 0 0,0-2 0 0 0,10 2 0 0 0,10-1-78 0 0,-20 0 538 0 0,1 0 0 0 0,-1-1 0 0 0,0 0 0 0 0,11-2 0 0 0,-13 2-254 0 0,-1 0 1 0 0,0 0 0 0 0,1 0-1 0 0,-1 0 1 0 0,1 0 0 0 0,5 2-1 0 0,17 1 71 0 0,-23-3-110 0 0,0 0 0 0 0,1 1 0 0 0,-1 0 1 0 0,0 0-1 0 0,0 0 0 0 0,0 0 0 0 0,1 0 1 0 0,-1 1-1 0 0,0 0 0 0 0,-1-1 0 0 0,1 1 1 0 0,0 0-1 0 0,4 5 0 0 0,-3-4 0 0 0,0 0 0 0 0,1 0 0 0 0,-1 0 0 0 0,1-1-1 0 0,8 4 1 0 0,20 5-11 0 0,-20-6 1 0 0,0-1 0 0 0,1 0 0 0 0,-1-1 0 0 0,17 1 0 0 0,-6-2 48 0 0,-16-1-41 0 0,1 0 1 0 0,0-1-1 0 0,0 0 1 0 0,-1-1-1 0 0,13-2 1 0 0,4-2-5 0 0,-6 0 42 0 0,1 1-1 0 0,-1 1 1 0 0,24 0 0 0 0,-9 2 42 0 0,-21 0-61 0 0,1 1-1 0 0,0 0 1 0 0,-1 1-1 0 0,25 5 0 0 0,-32-5-27 0 0,1 0 0 0 0,-1-1 0 0 0,1 1 0 0 0,-1-1 0 0 0,9-2 0 0 0,18 1 0 0 0,8-1 0 0 0,-34 1 0 0 0,1 0 0 0 0,-1 1 0 0 0,0 0 0 0 0,14 1 0 0 0,-9 1 1 0 0,-7-2 0 0 0,-1 1 1 0 0,1 0-1 0 0,-1 0 1 0 0,1 0-1 0 0,-1 0 0 0 0,5 3 1 0 0,7 2 8 0 0,1 0 0 0 0,0-1 0 0 0,0 0 0 0 0,25 2 1 0 0,-3 1-9 0 0,-6-3-2 0 0,61 2 0 0 0,-29-3 0 0 0,-39-3 49 0 0,37-3 1 0 0,-38 1 6 0 0,48 2 0 0 0,155 8 61 0 0,-175-9-111 0 0,180-7 52 0 0,-189 5-49 0 0,-30 2 0 0 0,0-1 0 0 0,0 0 0 0 0,0-1 0 0 0,20-6 0 0 0,-8 0 5 0 0,0 1 1 0 0,0 1 0 0 0,0 1 0 0 0,48-2 0 0 0,17 7-15 0 0,-85 0 0 0 0,1-1 0 0 0,-1 0 0 0 0,1 0 0 0 0,-1 0 0 0 0,1-1 0 0 0,-1 0 0 0 0,9-4 0 0 0,7-3 0 0 0,-18 8 27 0 0,2-1-20 0 0,-1 0 0 0 0,1 0 0 0 0,-1 0 1 0 0,8-5-1 0 0,-12 6-5 0 0,0 1-1 0 0,-1-1 1 0 0,1 1 0 0 0,0-1 0 0 0,0 0 0 0 0,-1 1 0 0 0,1-1 0 0 0,0 0 0 0 0,-1 1-1 0 0,1-1 1 0 0,-1 0 0 0 0,1 0 0 0 0,-1 0 0 0 0,1 1 0 0 0,-1-1 0 0 0,1 0 0 0 0,-1 0-1 0 0,0 0 1 0 0,0 0 0 0 0,1 0 0 0 0,-1 0 0 0 0,0 0 0 0 0,0 0 0 0 0,0 0-1 0 0,0 0 1 0 0,0 0 0 0 0,0 0 0 0 0,0 1 0 0 0,-1-1 0 0 0,1 0 0 0 0,0 0 0 0 0,0 0-1 0 0,-1 0 1 0 0,0-1 0 0 0,1 1-2 0 0,0 1 0 0 0,-1 0 0 0 0,1-1 0 0 0,0 1 0 0 0,0 0 0 0 0,-1 0 0 0 0,1 0 0 0 0,0-1 0 0 0,-1 1 0 0 0,1 0 0 0 0,0 0 0 0 0,-1 0 0 0 0,1 0 0 0 0,-1 0 0 0 0,1-1 0 0 0,0 1 0 0 0,-1 0 0 0 0,1 0 0 0 0,0 0 0 0 0,-1 0 0 0 0,1 0 0 0 0,-1 0 0 0 0,1 0 0 0 0,0 0 0 0 0,-1 1 0 0 0,1-1 0 0 0,-1 0 0 0 0,1 0 0 0 0,-16 5 0 0 0,4-1 0 0 0,4-4 0 0 0,1-1 0 0 0,-1 0 0 0 0,1 0 0 0 0,-1-1 0 0 0,1 0 0 0 0,0 0 0 0 0,-13-6 0 0 0,14 6 0 0 0,0 0 0 0 0,-1 1 0 0 0,1 0 0 0 0,0 0 0 0 0,0 0 0 0 0,0 1 0 0 0,-12 1 0 0 0,-9 0 0 0 0,18-1 0 0 0,1 0 0 0 0,-1 1 0 0 0,-10 2 0 0 0,-10 1 0 0 0,18-2 7 0 0,0 0 1 0 0,-18 6-1 0 0,19-5 7 0 0,-1 0 0 0 0,-18 3 0 0 0,-264 1-14 0 0,207-7 0 0 0,-90 13 47 0 0,59-2-30 0 0,-169 22 29 0 0,95-8-38 0 0,163-22-171 0 0,0 1 1 0 0,0 2-1 0 0,0 0 1 0 0,1 2-1 0 0,-34 14 1 0 0,-18 16-1865 0 0,41-19 151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34.701"/>
    </inkml:context>
    <inkml:brush xml:id="br0">
      <inkml:brushProperty name="width" value="0.1" units="cm"/>
      <inkml:brushProperty name="height" value="0.1" units="cm"/>
      <inkml:brushProperty name="color" value="#E71224"/>
    </inkml:brush>
  </inkml:definitions>
  <inkml:trace contextRef="#ctx0" brushRef="#br0">1909 100 3511 0 0,'-13'-11'462'0'0,"7"7"-283"0"0,0 0 0 0 0,0 0 0 0 0,0 1 0 0 0,0 0 0 0 0,-1 0 1 0 0,1 1-1 0 0,-1 0 0 0 0,0 0 0 0 0,-7-1 0 0 0,-11-4 776 0 0,16 4-712 0 0,0 1 0 0 0,1 1 0 0 0,-1 0 0 0 0,0 0 0 0 0,-15 0 0 0 0,-46 7 365 0 0,44-3-411 0 0,-96 11 482 0 0,-77 5 416 0 0,161-17-815 0 0,0-3 0 0 0,-1-1-1 0 0,-45-8 1 0 0,3-5-42 0 0,3-1 181 0 0,-86-5 0 0 0,-52 12 21 0 0,-39-2 120 0 0,213 9-545 0 0,0 2-1 0 0,0 2 0 0 0,0 2 1 0 0,-42 9-1 0 0,14 1-14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5.517"/>
    </inkml:context>
    <inkml:brush xml:id="br0">
      <inkml:brushProperty name="width" value="0.1" units="cm"/>
      <inkml:brushProperty name="height" value="0.1" units="cm"/>
      <inkml:brushProperty name="color" value="#F4F91B"/>
    </inkml:brush>
  </inkml:definitions>
  <inkml:trace contextRef="#ctx0" brushRef="#br0">367 76 8983 0 0,'-7'-7'433'0'0,"-1"-1"-1"0"0,0 1 0 0 0,0 0 1 0 0,-1 1-1 0 0,0 0 0 0 0,0 0 1 0 0,-18-8-1 0 0,18 11-422 0 0,1 0 0 0 0,-1 1 0 0 0,0 0 0 0 0,0 0 0 0 0,0 1 0 0 0,-1 0 0 0 0,1 0-1 0 0,0 1 1 0 0,0 1 0 0 0,-18 2 0 0 0,-105 14-10 0 0,119-15 0 0 0,-7-1 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7:56.178"/>
    </inkml:context>
    <inkml:brush xml:id="br0">
      <inkml:brushProperty name="width" value="0.1" units="cm"/>
      <inkml:brushProperty name="height" value="0.1" units="cm"/>
      <inkml:brushProperty name="color" value="#F4F91B"/>
    </inkml:brush>
  </inkml:definitions>
  <inkml:trace contextRef="#ctx0" brushRef="#br0">3061 262 14311 0 0,'0'2'1272'0'0,"-2"-2"-1016"0"0,0 2-256 0 0,-3-2 0 0 0,-6 4 0 0 0,-11 3 0 0 0,-17 2 0 0 0,-15 2 0 0 0,-11 4 0 0 0,-2-2 0 0 0,4-2 0 0 0,7-1 0 0 0,6-3 0 0 0,6-1 0 0 0,5-3 0 0 0,5 1 0 0 0,5-2 0 0 0,3 0 0 0 0</inkml:trace>
  <inkml:trace contextRef="#ctx0" brushRef="#br0" timeOffset="1">2312 392 15807 0 0,'-155'26'363'0'0,"106"-20"1068"0"0,37-7-1489 0 0,-212-4 110 0 0,-163 5 827 0 0,317 3-833 0 0,0-3 0 0 0,0-2 1 0 0,0-4-1 0 0,1-3 0 0 0,-131-34 0 0 0,107 16-332 0 0,-158-50 1098 0 0,166 48-668 0 0,47 18-107 0 0,2-2 0 0 0,0-1 1 0 0,-41-23-1 0 0,12-3 16 0 0,35 18-53 0 0</inkml:trace>
  <inkml:trace contextRef="#ctx0" brushRef="#br0" timeOffset="2">112 25 17335 0 0,'-102'-23'1536'0'0,"95"22"-1224"0"0,5 1-248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1:09.248"/>
    </inkml:context>
    <inkml:brush xml:id="br0">
      <inkml:brushProperty name="width" value="0.1" units="cm"/>
      <inkml:brushProperty name="height" value="0.1" units="cm"/>
      <inkml:brushProperty name="color" value="#F4F91B"/>
    </inkml:brush>
  </inkml:definitions>
  <inkml:trace contextRef="#ctx0" brushRef="#br0">2 1 1839 0 0,'-1'0'160'0'0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1:09.649"/>
    </inkml:context>
    <inkml:brush xml:id="br0">
      <inkml:brushProperty name="width" value="0.1" units="cm"/>
      <inkml:brushProperty name="height" value="0.1" units="cm"/>
      <inkml:brushProperty name="color" value="#F4F91B"/>
    </inkml:brush>
  </inkml:definitions>
  <inkml:trace contextRef="#ctx0" brushRef="#br0">1 17 22631 0 0,'1'-2'2016'0'0,"1"0"-1616"0"0,0 0-320 0 0,0 0-80 0 0,2 1 328 0 0,-4-1-216 0 0,2 2-16 0 0,1-2 0 0 0,1 0 0 0 0,0 0 0 0 0,-1 2 24 0 0,-1 0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1:11.487"/>
    </inkml:context>
    <inkml:brush xml:id="br0">
      <inkml:brushProperty name="width" value="0.1" units="cm"/>
      <inkml:brushProperty name="height" value="0.1" units="cm"/>
      <inkml:brushProperty name="color" value="#F4F91B"/>
    </inkml:brush>
  </inkml:definitions>
  <inkml:trace contextRef="#ctx0" brushRef="#br0">19 71 26287 0 0,'12'-1'211'0'0,"20"0"1200"0"0,47-8-1 0 0,-47 3-1405 0 0,0 2 1 0 0,52-1-1 0 0,-48 6-5 0 0,44 6 0 0 0,-54-4 0 0 0,-9-1 0 0 0,0 1 0 0 0,26 7 0 0 0,-24-4 0 0 0,25 11 0 0 0,14 6 0 0 0,23-3-211 0 0,577 142-427 0 0,-409-99 1282 0 0,52 19 770 0 0,-213-52-1178 0 0,-4 3-209 0 0,4 11-27 0 0,-60-29 4 0 0,2 1 21 0 0,51 20-1 0 0,-28-18-13 0 0,-8-7 0 0 0,53 9 31 0 0,-5-5-20 0 0,-59-9 20 0 0,46 11-20 0 0,13 6 20 0 0,5 8-31 0 0,-59-17-11 0 0,80 25 0 0 0,-63-27 0 0 0,-12-4 0 0 0,54 9 0 0 0,9 3 0 0 0,-9 5 0 0 0,-9 1 0 0 0,7 2 0 0 0,-67-20 0 0 0,9 2 0 0 0,44 7 0 0 0,-60-14 0 0 0,35-2 0 0 0,-24-1 0 0 0,12 3 0 0 0,47 5 0 0 0,2 0 0 0 0,1 4 0 0 0,-4 1 0 0 0,-81-12 0 0 0,27 4 0 0 0,47-1 0 0 0,-5-6 0 0 0,80 4 0 0 0,-122 1 0 0 0,50 5 0 0 0,18 7 0 0 0,-25 0 15 0 0,-65-12 57 0 0,-2 1-4 0 0,87 27-55 0 0,-75-27-13 0 0,39 2 0 0 0,-44-6 0 0 0,-20 0 0 0 0,0 0 0 0 0,0 0 0 0 0,0 0 0 0 0,0 0 0 0 0,0 0 0 0 0,0 0 0 0 0,0 0 0 0 0,0 0 0 0 0,0 0 0 0 0,0 0 0 0 0,0 0 0 0 0,1 0 0 0 0,-1 0 0 0 0,0 0 0 0 0,0 0 0 0 0,0 0 0 0 0,0 0 0 0 0,0 0 0 0 0,0-1 0 0 0,0 1 0 0 0,0 0 0 0 0,0 0 0 0 0,0 0 0 0 0,0 0 0 0 0,0 0 0 0 0,0 0 0 0 0,0 0 0 0 0,0 0 0 0 0,0 0 0 0 0,0 0 0 0 0,0-1 0 0 0,0 1 0 0 0,0 0 0 0 0,0 0 0 0 0,0 0 0 0 0,0 0 0 0 0,0 0 0 0 0,0 0 0 0 0,0 0 0 0 0,0 0 0 0 0,0 0 0 0 0,0 0 0 0 0,0 0 0 0 0,0-1 0 0 0,0 1 0 0 0,0 0 0 0 0,0 0 0 0 0,0 0 0 0 0,-1 0 0 0 0,1 0 0 0 0,0 0 0 0 0,0 0 0 0 0,0 0 0 0 0,-1-3 0 0 0,1 1 0 0 0,1 1 0 0 0,-1-1 0 0 0,0 0 0 0 0,0 1 0 0 0,0-1 0 0 0,0 0 0 0 0,0 1 0 0 0,0-1 0 0 0,0 0 0 0 0,0 1 0 0 0,-1-1 0 0 0,1 1 0 0 0,-1-1 0 0 0,1 0 0 0 0,-2-1 0 0 0,-16-26 0 0 0,2 3 0 0 0,13 21 0 0 0,0 0 0 0 0,1 0 0 0 0,-2 0 0 0 0,1 0 0 0 0,-1 1 0 0 0,1 0 0 0 0,-1 0 0 0 0,0 0 0 0 0,-1 0 0 0 0,1 0 0 0 0,-1 1 0 0 0,1 0 0 0 0,-1 0 0 0 0,-8-4 0 0 0,-9-3 0 0 0,0 2 0 0 0,-28-8 0 0 0,16 6 0 0 0,-16-4 0 0 0,0 2 0 0 0,-61-5 0 0 0,46 7 0 0 0,-72-9 5 0 0,-194-40 14 0 0,265 45-19 0 0,-1 2 0 0 0,-74-3 0 0 0,-139 12 0 0 0,236 2 7 0 0,-1-1 1 0 0,-62-11-1 0 0,-87-28 28 0 0,92 18-28 0 0,-137-32-23 0 0,174 36 8 0 0,-101-42 0 0 0,80 25 8 0 0,-2 5 0 0 0,-1 3 0 0 0,-2 4 0 0 0,-151-20 0 0 0,214 38 0 0 0,-1-1 0 0 0,1-1 0 0 0,-46-19 0 0 0,34 11 0 0 0,-44-15 3 0 0,-2 2-1 0 0,-1 5 1 0 0,-93-14 0 0 0,106 29 22 0 0,-56-10 3 0 0,111 15-28 0 0,-509-83 0 0 0,481 85 26 0 0,0 3 1 0 0,-79 9-1 0 0,-34 2 23 0 0,116-14-49 0 0,-76-14 0 0 0,36 4 0 0 0,49 10 15 0 0,26 2-6 0 0,-1-1-1 0 0,1 1 0 0 0,0-2 0 0 0,0 1 0 0 0,-18-6 0 0 0,15-3-2516 0 0,-3-10-5861 0 0,12 16 6818 0 0,-6-14-5349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2:06.895"/>
    </inkml:context>
    <inkml:brush xml:id="br0">
      <inkml:brushProperty name="width" value="0.35" units="cm"/>
      <inkml:brushProperty name="height" value="2.1" units="cm"/>
      <inkml:brushProperty name="color" value="#33CCFF"/>
      <inkml:brushProperty name="inkEffects" value="pencil"/>
    </inkml:brush>
  </inkml:definitions>
  <inkml:trace contextRef="#ctx0" brushRef="#br0">3155 325 1375 270574 60839,'0'0'128'0'0,"-1"-2"-128"0"0,0 0 952 0 0,1 0 168 0 0,-1 0 32 0 0,-1 0 0 0 0,1 1-920 0 0,-1 0-232 0 0,-1-2 0 0 0,0 0 1072 0 0,-1-3 168 0 0,-1 1 32 0 0,1-2 8 0 0,0 1-680 0 0,0 0-136 0 0,1 0-24 0 0,0 0-8 0 0,0 1-344 0 0,-2 0-88 0 0,0-1 0 0 0,-1 0 0 0 0,-1 1 0 0 0,0 0 0 0 0,-1 0 0 0 0,-1 0 0 0 0,0 1 0 0 0,-2 0 0 0 0,-1 1 0 0 0,-1 1 872 0 0,-1 0 160 0 0,-2 1 32 0 0,-2 0 8 0 0,-2 0-728 0 0,-1 0-152 0 0,-1 1-24 0 0,0 0-8 0 0,-1 1-16 0 0,0 0-8 0 0,0 0 0 0 0,1 0 0 0 0,2 1-8 0 0,-1 1 128 0 0,0-1-128 0 0,3 1-24 0 0,1 0-8 0 0,3 0 0 0 0,1 0 0 0 0,0 0-32 0 0,-1 0-64 0 0,1 0 88 0 0,-2 0-88 0 0,-1 1 96 0 0,-1-1-96 0 0,1 0 96 0 0,0 0-96 0 0,-1 0 104 0 0,-1-1-32 0 0,1 1-8 0 0,-2-1 0 0 0,-1 1 56 0 0,0-1 8 0 0,-2 1 0 0 0,-1-1 0 0 0,2 1-24 0 0,2-1 0 0 0,0 0 0 0 0,0-1 0 0 0,-2 1-32 0 0,-2 0-8 0 0,-2-1 0 0 0,-1 1 0 0 0,-2-1-64 0 0,-1 0 0 0 0,1 0 0 0 0,-1-1 0 0 0,2-1 96 0 0,1 1 8 0 0,2-1 0 0 0,1-1 0 0 0,0 1-104 0 0,1 0 64 0 0,-2 0-64 0 0,-1-1 0 0 0,0 0 64 0 0,-1 0-64 0 0,1-1 0 0 0,1 0 0 0 0,0 0 0 0 0,-1 1 0 0 0,1 0 0 0 0,-2 1 0 0 0,1 0 0 0 0,1 1 0 0 0,-2 0 0 0 0,0 1 0 0 0,-2 0 0 0 0,-1 0 64 0 0,-1 0-64 0 0,-1 1 0 0 0,1-1 0 0 0,0 0 0 0 0,1 1 0 0 0,1-1 0 0 0,1 1 0 0 0,1-1 0 0 0,2-1 0 0 0,1 1 0 0 0,1 0 0 0 0,1-1 0 0 0,1 0 0 0 0,-2 1 0 0 0,1-1 0 0 0,1 1 0 0 0,0 0 0 0 0,1 0 0 0 0,-1 0 0 0 0,1 0 0 0 0,3-1 0 0 0,0 1 0 0 0,1 0 0 0 0,-1 1 0 0 0,-1 1 0 0 0,-1 0 0 0 0,-2 1 0 0 0,-2 0 0 0 0,0 0 0 0 0,-1 1 0 0 0,0-1 0 0 0,-1 0 0 0 0,0 0 0 0 0,-1-1 0 0 0,1-1 0 0 0,-1 1 0 0 0,1 0 0 0 0,0 0 0 0 0,1 0 0 0 0,-1 0 0 0 0,0 1 0 0 0,-1-1 0 0 0,0 1 0 0 0,-1 1 0 0 0,-1-1 0 0 0,1 1 0 0 0,1-1 0 0 0,1 1 0 0 0,1 0 0 0 0,2 0 0 0 0,1 0 0 0 0,2-1 0 0 0,1 1 0 0 0,1-1 0 0 0,2 0 0 0 0,0 1 0 0 0,2-1 0 0 0,1 2 0 0 0,2 0 0 0 0,1 0 0 0 0,0 1 0 0 0,1 1 0 0 0,1 0 0 0 0,-1 1 0 0 0,1 1 0 0 0,0 0 0 0 0,1 1 0 0 0,0 2 0 0 0,1-1 0 0 0,1 1 0 0 0,0 0 0 0 0,1 1 0 0 0,1-1 0 0 0,0 0 0 0 0,1-1 0 0 0,0 1 0 0 0,1 1 0 0 0,1 2 0 0 0,0 1 0 0 0,1 2 0 0 0,0 0 0 0 0,1 2 0 0 0,1 1 0 0 0,0 0 0 0 0,0-1 0 0 0,1-1 0 0 0,0-1 0 0 0,0 0 0 0 0,0 0 0 0 0,0-1 0 0 0,1 0 0 0 0,0 0 0 0 0,1-1 0 0 0,2-1 0 0 0,0 0 0 0 0,1-1 0 0 0,0-2 0 0 0,-1-2 0 0 0,-1-1 0 0 0,2 0 0 0 0,0 0 0 0 0,1 0 0 0 0,2 1 0 0 0,0-1 0 0 0,2 0 0 0 0,0 1 0 0 0,1 0 0 0 0,1 1 0 0 0,1 1 0 0 0,1 0 0 0 0,1 0 0 0 0,0 0 0 0 0,0 1 0 0 0,1-1 0 0 0,1 0 0 0 0,-1-1 0 0 0,2 0 0 0 0,0-1 0 0 0,2 0 0 0 0,0 0 0 0 0,0-1 0 0 0,-1-1 0 0 0,1 0 0 0 0,0 1 0 0 0,0-2 0 0 0,-1 1 0 0 0,1-1 0 0 0,0 0 0 0 0,0 1 0 0 0,0 0 0 0 0,-1-1 0 0 0,-1 0 0 0 0,0-1 64 0 0,0 0-64 0 0,0-1 0 0 0,1 1 0 0 0,1 1 0 0 0,2 1 0 0 0,1 0 0 0 0,2 1 0 0 0,1 0 0 0 0,2 0 0 0 0,1-1 0 0 0,0 0 64 0 0,2-1-64 0 0,0-1 0 0 0,0-1 0-502 1,1-2 0 502-1,-1 1 0 0 0,-1-2 0 0 0,1 1 0 0 0,-1-2 88 0 0,0 0-88-484-1,-1-1 80 484 1,-1 0-80 0 0,0 0 0 0 0,0 1 72 0 0,2 0-72 0 0,2 0 0 0 0,2 0 0 0 0,2 0 0 0 0,2 0 64 0 0,0-1-64 0 0,1 0 0 0 0,1-2 0 0 0,-1 0 64 0 0,1 0-64 0 0,-1 0 0 0 0,1 0 0 0 0,-1 0 0 0 0,-1 0 0 0 0,-2-1 0 0 0,-1 0 0 0 0,-2 0 64 0 0,-1 0-64 0 0,0 1 0 0 0,1-1 0 0 0,1 1 0 0 0,1 0 0 0 0,1-1 0 0 0,-1-1 0 0 0,1 0 64 0 0,-1-1-64 0 0,-1-2 0 0 0,0-1 0 0 0,-1-1 0 0 0,-1-2 0 0 0,-1-2 64 0 0,-2-1-64 0 0,-1 0 0 0 0,-3 0 0 0 0,-1 1 64 0 0,-2 0-64 0 0,0 0 0 0 0,-1-1 0 0 0,0-1 64 0 0,0-1-64 0 0,0-1 0 0 0,-1 1 0 0 0,0 0 0 0 0,-1 0 0 0 0,0 0 64 0 0,0 1-64 0 0,-1-1 64 0 0,1 0-64 0 0,0 0 64 0 0,0 1-64 0 0,-1-2 0 0 0,0 1 0 0 0,0 1 64 0 0,0 0-64 0 0,-3 2 0 0 0,-1 2 0 0 0,-2 0 0 0 0,-1 2 0 0 0,-1-1 64 0 0,-2 1-64 0 0,-1-1 0 0 0,-2-1 0 0 0,-1 1 0 0 0,-1-2 0 0 0,-1 0 0 0 0,-3 0 0 0 0,0-1 64 0 0,-2 1-64 0 0,-1-1 0 0 0,-1 0 0 0 0,-1 0 64 0 0,-2-1-64 0 0,0 0 0 0 0,-1-1 0 0 0,-2-1 0 0 0,0-1 0 0 0,-2 0 64 0 0,-2-2-64 0 0,-1 0 0 0 0,-2-2 0 0 0,-2-1 0 0 0,-2 0 0 0 0,-3-2 64 0 0,-2 1-64 0 0,-2-1 0 0 0,-2 0 0 0 0,-1-1 0 0 0,-1 2 0 0 0,-1 0 0 0 0,-1 0 0 0 0,-1 1 0 0 0,0 0 0 0 0,-1 0 0 0 0,1 3 0 0 0,-1 1 0 0 0,1 1 0 0 0,1 1 0 0 0,0 1 0 0 0,-1 1 0 0 0,1 0 0 0 0,-2 1 0 0 0,0 1 0 0 0,0 0 0 0 0,-2 2 0 0 0,-1 0 0 0 0,-3 1 0 0 0,-1 0 0 0 0,-2 1 0 0 0,-1-1 0 0 0,-2 0 0 0 0,-3-2 0 0 0,-2-1 0 0 0,-3-2 0 0 0,-2-1 0 0 0,1 0 0 0 0,-1 0 0 0 0,2 0 0 0 0,1 0 0 0 0,2 2 0 0 0,0 1 0 0 0,1 1 0 0 0,-1 3 0 0 0,-2 2 0 0 0,-2 1 0 0 0,-1 2-64 0 0,-2 0 64 0 0,-1 1 0 0 0,1 1 0 0 0,1-1 0 0 0,1 2 0 0 0,1 0 0 0 0,1 2 0 0 0,2 2-64 0 0,0 0 64 0 0,-1 1 0 0 0,-1 0 0 0 0,-3 2 0 0 0,-1 1 0 0 0,-3 1 0 0 0,-1 2 0 0 0,-9 2 0 0 0,1 0 0 0 0,5-1 0 0 0,6-1 0 0 0,7-2 0 0 0,4-1 0 0 0,2 1 0 0 0,1 0 0 0 0,-1 0 0 0 0,-1 1 0 0 0,-2 0 0 0 0,-2 0-64 0 0,-2 1 64 0 0,-2 1 0 0 0,-1-1 0 0 0,1 1 0 0 0,0 0 0 0 0,2 0 0 0 0,3 0 0 0 0,2-1 0 0 0,3 1 0 0 0,3 1 0 0 0,2 1 0 0 0,2 1 0 0 0,1 2 0 0 0,3 1 0 0 0,0 0 0 0 0,3 2 0 0 0,1 0 0 0 0,3 0 0 0 0,3 0 0 0 0,2-2 0 0 0,3 0 0 0 0,3 0 0 0 0,2 0 0 0 0,3 1-64 0 0,2 1 64 0 0,2 0 0 0 0,1 1 0 0 0,2 0 0 0 0,0 1 0 0 0,2-2-80 0 0,0 0 80 0 0,1 0 0 0 0,2-2 0 0 0,0 1-64 0 0,1-2 64 0 0,1 0 0 0 0,-1-2 0 0 0,2-1 0 0 0,-1-1 0 0 0,1-1 0 0 0,1-2 0 0 0,2 1 0 0 0,0 0-64 0 0,1 0 64 0 0,1 1 0 0 0,2 0 0 0 0,1 1 0 0 0,2 0 0 0 0,1 2 0-484-2,2-1 0 484 2,0-1 0 0 0,1 1 0 0 0,0-1 0 0 0,2 0 0 0 0,0 0 0 0 0,1 1 0 0 0,1 0 0 0 0,2 1 0 0 0,1 1 0 0 0,1 0 0 0 0,3 0 0 0 0,1 0 0 0 0,2 0 0 0 0,2-1 0 0 0,0-2 0 0 0,2-2 0 0 0,0 0 0-502-4,-1-1 0 502 4,1 0 0 0 0,-1-1 0 0 0,0-1 0 0 0,0 0 0-502 4,0-1 0 502-4,-2 0 0 0 0,-1-1 0 0 0,0 1 0 0 0,0-1 0 0 0,2 0 0 0 0,2 0 0 0 0,3 0 0 0 0,3 0 0 0 0,3-2 0 0 0,1-1 0 0 0,3-1 0 0 0,0-1 0 0 0,0-2 0 0 0,1-1 0 0 0,-1-2 0-520 1,-1-3 0 520-1,0-1 0 0 0,-1-2 0 0 0,9-3 0 0 0,1-1 0 0 0,1 0 0 0 0,-1 0 0 0 0,-1 1 0 0 0,-1 1 64 0 0,-1 0-64 0 0,0 0 0 0 0,-2 0 0 0 0,1-1 0 0 0,-1-1 0 0 0,0 0 0 0 0,-1-1 0 0 0,-2 1 0 0 0,-1-1 0 0 0,1 1 0 0 0,-1 1 0 0 0,2-1 0 0 0,1 1 0 0 0,-1 0 0 0 0,0 0 0 0 0,0 1 0 0 0,-2-1 0 0 0,-3 2 0 0 0,-2 0 0 0 0,-2 0 0 0 0,-1 1 64 0 0,-1-1-64 0 0,-2 0 0 0 0,-1 0 0 0 0,-1 0 0 0 0,-1 1 0 0 0,-2 0 0 0 0,-2 2 0 0 0,-1-1 0 0 0,1 2 0 0 0,-1-2 0 0 0,0 1 0 0 0,0 0 0 0 0,-2 0 0 0 0,-2 0 0 0 0,-1 1 0 0 0,-1 0 0 0 0,-2 0 0 0 0,-1 1 0 0 0,-2-1 0 0 0,-1 0 0 0 0,-1-1 0 0 0,-3 1 64 0 0,-1-1-64 0 0,-2-1 0 0 0,0-1 0 0 0,-1-2 0 0 0,1-2 64 0 0,0-2-64 0 0,-1-2 0 0 0,-2-1 0 0 0,0-2 0 0 0,-2 0 0 0 0,-1-1 0 0 0,-1-1 64 0 0,-1 0-64 0 0,-1-1 0 0 0,-1 0 0 0 0,-1 1 0 0 0,-2 0 0 0 0,-2 0 0 0 0,-1 1 0 0 0,-1 2 0 0 0,-1 0 0 0 0,-1 1 0 0 0,-2 1 0 0 0,-1-1 0 0 0,-1 1 64 0 0,-2-1-64 0 0,-1 1 0 0 0,-2-1 0 0 0,-6-2 0 0 0,-5 0 0 0 0,-2 0 0 0 0,-2 3 0 0 0,0 1 0 0 0,-1 3 0 0 0,0 0 0 0 0,-1 1 0 0 0,-2 1 0 0 0,-2-1 0 0 0,-3 1 0 0 0,-1 0 0 0 0,-2 0 0 0 0,1 2 0 0 0,1 2 0 0 0,1 0 0 0 0,-1 1 0 0 0,0 0 0 0 0,0-1 0 0 0,-1 1 0 0 0,-1 0 0 0 0,-2-1 0 0 0,-3-2 0 0 0,-4 0 0 0 0,-4-2 0 0 0,-3-2 0 0 0,-1-1 0 0 0,-2 0 0 0 0,2-1 0 0 0,0 0 0 0 0,1-1 0 0 0,2 1 0 0 0,1 0 0 0 0,-1 0 0 0 0,0 0 0 0 0,-2 0 0 0 0,-1 0 0 0 0,-1 1 0 0 0,1-1 0 0 0,-8-1 0 0 0,-2-2 0 0 0,2 3 0 0 0,5 1 0 0 0,3 2 0 0 0,4 4 0 0 0,1 4 0 0 0,1 2 0 0 0,-1 3 0 0 0,-2 2 0 0 0,0 2 0 0 0,0 0 0 0 0,0 2 0 0 0,2 1 0 0 0,0 2 0 0 0,3 1-64 0 0,1 2 64 0 0,2 2 0 0 0,2 1 0 0 0,1 2 0 0 0,1 1 0 0 0,1 0 0 0 0,0 1 0 0 0,0 0 0 0 0,1 0 0 0 0,1-1 0 0 0,2-1-64 0 0,2-2 64 0 0,1 0 0 0 0,1-2 0 0 0,0-2 0 0 0,0 0 0 0 0,1-2 0 0 0,0 0 0 0 0,1 0 0 0 0,2-1 0 0 0,1 1 0 0 0,3 0 0 0 0,3 1 0 0 0,1 1-64 0 0,3-1 64 0 0,2 1 0 0 0,0-1 0 0 0,2 1 0 0 0,0-1 0 0 0,1 0 0 0 0,1-1 0 0 0,2 0 0 0 0,1 0 0 0 0,2 1 0 0 0,1-1 0 0 0,2 2 0 0 0,1 0-64 0 0,1 0 64 0 0,2 3 0 0 0,1 0 0 0 0,1 2 0 0 0,1 1 0 0 0,2 2 0 0 0,2 1-64 0 0,1 2 64 0 0,2 1 0 0 0,1 2 0 0 0,2 0-64 0 0,0 1 64 0 0,1-2 0 0 0,1 1 0 0 0,1-2 0 0 0,-1 0 0 0 0,-1-1 0 0 0,0-1-64 0 0,0-2 64 0 0,-1-1 0 0 0,-1-3 0 0 0,0-1 0 0 0,0-2 0 0 0,1 0 0 0 0,1 0 0 0 0,1 0 0 0 0,1-1 0 0 0,1-1 0 0 0,1 0 0 0 0,1 1 0 0 0,1 2 0 0 0,1 0 0 0 0,1 1 0 0 0,1 2 0 0 0,3 1 0 0 0,0 2 0 0 0,3 1 0 0 0,0 2 0 0 0,2-1-64 0 0,0 2 64 0 0,3-1 0 0 0,0 0 0 0 0,1-3 0 0 0,1-1 0 0 0,2-4 0 0 0,0-2 0 0 0,1-2 0 0 0,0-3 0 0 0,2-1 0 0 0,-1-1 0 0 0,1 0 64 0 0,1-1-64 0 0,1 0 0 0 0,3 0 0 0 0,2 0 0 0 0,3 0 0 0 0,1 0 0 0 0,1 0 0 0 0,0-2 0 0 0,1-1 0 0 0,0-3 0 0 0,0-1 0 0 0,1-2 0 0 0,0-1 0 0 0,0-2 0 0 0,-2 0 0 0 0,1 0 0 0 0,1 1 64 0 0,2 1-64 0 0,1 2 0 0 0,2 0 0 0 0,1 1 0 0 0,1 0 0 0 0,-1 0 0-503 0,-1-1 0 503 0,-1 0 0 0 0,-2 0 0 0 0,-3 1 0 0 0,-3 1 0 0 0,-1-1 0 0 0,-1 1 0 0 0,0-1 0 0 0,1 0 0 0 0,2-1 0 0 0,2-1 0 0 0,1-1 0 0 0,1-2 0 0 0,-2-1 0 0 0,-1-1 0 0 0,-3-2 0 0 0,-3 0 64 0 0,-2-2-64 0 0,-4 0 0 0 0,-3-1 0 0 0,-4 0 0 0 0,-4 1 0 0 0,-2 1 0 0 0,-3 2 0 0 0,-2 1 0 0 0,-3 2 0 0 0,-3 1 0 0 0,-3 3 0 0 0,-3 1 0 0 0,-3 2 0 0 0,-5 2 0 0 0,-4 2 0 0 0,-5 3 0 0 0,-5 4 0 0 0,-17 23-8896 0 0,-10 19 3864 0 0,1-1-3823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2:16.70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2842 389 919 263640 58653,'3'-3'888'0'0,"1"0"72"0"0,1 0 24 0 0,0 0 8 0 0,-2 0-512 0 0,0 1-104 0 0,-1 1-24 0 0,-1 0 0 0 0,1-1-280 0 0,-1 1-72 0 0,-1-1 0 0 0,1-1 0 0 0,-2-1 928 0 0,1 0 176 0 0,-2 0 32 0 0,0-1 8 0 0,0 1-920 0 0,-2 0-224 0 0,0 0 0 0 0,0 1 0 0 0,-1 0 1304 0 0,-2 0 208 0 0,0 1 48 0 0,-2 1 8 0 0,-1 0-1040 0 0,-1 1-208 0 0,-2 0-32 0 0,-3 0-16 0 0,0 1-120 0 0,-3 0-24 0 0,0 0-8 0 0,-2 0 0 0 0,-1 0-16 0 0,-1 0 0 0 0,-1 0 0 0 0,-2-1 0 0 0,0 0 24 0 0,0-1 8 0 0,1 0 0 0 0,1 0 0 0 0,-1 0-64 0 0,1 0-8 0 0,1 0-64 0 0,-1-1 96 0 0,2 1-96 0 0,-1-1 0 0 0,1 1 0 0 0,-1 0 0 0 0,0 0 0 0 0,1 1 0 0 0,0 0 0 0 0,2 0 0 0 0,0 0 0 0 0,0 1 0 0 0,-2-1 0 0 0,-1 1 0 0 0,-1-1 64 0 0,-2-1-64 0 0,-2 0 0 0 0,-3 1 0 0 0,-1-1 0 0 0,-3 0 0 0 0,1 0 0 0 0,-1 1 0 0 0,0 0 0 0 0,1 0 0 0 0,-1 1 0 0 0,1-1 0 0 0,1 1 0 0 0,2 0 0 0 0,2-1 0 0 0,3 0 0 0 0,2 0 0 0 0,1 0 0 0 0,2 0 0 0 0,2 0 0 0 0,0 0 0 0 0,0 0 0 0 0,-1 1 0 0 0,-1-1 0 0 0,-1 0 0 0 0,-1 1 0 0 0,-2-1 0 0 0,0 1 0 0 0,-1 0 0 0 0,-1 0 0 0 0,0 0 0 0 0,1 0 0 0 0,0 0 0 0 0,-1 1 0 0 0,0-1 0 0 0,0 1 0 0 0,-1 0 0 0 0,-1 1 0 0 0,0-1 0 0 0,-1 1 0 0 0,1-1 0 0 0,0 1 0 0 0,0 0 0 0 0,1-1 0 0 0,-1 0 0 0 0,1 0 0 0 0,0 1 0 0 0,1 0 0 0 0,2 0 0 0 0,1 0 0 0 0,2 0 0 0 0,1-1 0 0 0,2 1 0 0 0,1-1 64 0 0,0 0-64 0 0,0 1 0 0 0,-1-1 0 0 0,-1 1 0 0 0,0 0 0 0 0,0 1 0 0 0,1 1 0 0 0,-2 2 0 0 0,0 0 0 0 0,-1 1 0 0 0,0 1 0 0 0,0 0 0 0 0,0 2 0 0 0,1-1 0 0 0,0 0 0 0 0,0 0 0 0 0,2-1 0 0 0,0-1 0 0 0,1 0 0 0 0,0-1 0 0 0,2 1 0 0 0,1-1 0 0 0,1 0 0 0 0,1-1 0 0 0,1 1 0 0 0,1-1 0 0 0,1 3 0 0 0,1 1 0 0 0,1 2 0 0 0,0 1 0 0 0,1 1 0 0 0,0 2 0 0 0,1 0 0 0 0,1 1 0 0 0,0 0 0 0 0,0 0 0 0 0,1 1 0 0 0,-1 0 0 0 0,1-1 0 0 0,-1 1 0 0 0,1 0 0 0 0,0-1 0 0 0,1 1 0 0 0,0-1 0 0 0,1 0 0 0 0,1 0 0 0 0,0-2 0 0 0,1 1 0 0 0,0-3 0 0 0,1 0 0 0 0,2-2 0 0 0,0 1 0 0 0,1 0 0 0 0,2 2 0 0 0,1 0 0 0 0,1 1 0 0 0,0 0 0 0 0,0-1 0 0 0,1-1 0 0 0,-1-1 0 0 0,0-2 0 0 0,0-1 0 0 0,1-1 0 0 0,2 0 0 0 0,1 0 0 0 0,1 1 0 0 0,2 0 0 0 0,1 0 0 0 0,1 0 0 0 0,1 1 0 0 0,2 0 0 0 0,1 0 0 0 0,0 0 0 0 0,2 1 0 0 0,1-1 0 0 0,1 1 0 0 0,0-1 0 0 0,1 1 0 0 0,0-1 0 0 0,0 0 0 0 0,1-1 0 0 0,-2-1 0 0 0,1 0 0 0 0,0-1 0 0 0,1 0 0 0 0,-1 1 0 0 0,1 1 0 0 0,-1 0 0 0 0,0 2 0 0 0,0 0 0 0 0,0 2 0 0 0,0 1 0 0 0,1 1 0 0 0,1 1 0 0 0,2 1 0 0 0,0 1 0 0 0,1-1 0 0 0,1 0 0 0 0,1-1 0 0 0,0-1 0 0 0,1 0 0 0 0,0-2 0 0 0,-1-1 0 0 0,1 0 0 0 0,1-2 0 0 0,0-1 0 0 0,0-1 0 0 0,1 0 0 0 0,-1-2 0 0 0,-2 0 0 0 0,-1 1 0 0 0,0-1 0 0 0,-2-1 0 0 0,1 1 0 0 0,1-1 0 0 0,0 0 0 0 0,1 0 0 0 0,2 0 0 0 0,2 0 0 0 0,3 0 0 0 0,4 0 0 0 0,1 0 0 0 0,2 0 0 0 0,0-1 0 0 0,0 1 0 0 0,-1-1 0 0 0,-2 1 0 0 0,-3-2 0 0 0,-2 1 0 0 0,-1-2 0 0 0,-2 1 0 0 0,1-1 0 0 0,-2 0 0 0 0,2-1 0 0 0,0 0 0 0 0,1 0 0 0 0,1-1 0 0 0,2-1 0 0 0,1 0 0 0 0,1 0 0 0 0,0-2 64 0 0,0-2-64 0 0,-2-1 0 0 0,0-2 0 0 0,-2-1 0 0 0,-3-2 0 0 0,-1-1 72 0 0,-3-2-72 0 0,-1-1 64 0 0,-3-1-64 0 0,-1-2 0 0 0,-2 0 0 0 0,-1-2 64 0 0,-1 0-64 0 0,-1-1 0 0 0,-1 1 0 0 0,-2-1 0 0 0,-1 0 64 0 0,-1-1-64 0 0,-2-1 0 0 0,0 0 0 0 0,0 1 0 0 0,-1 1 64 0 0,-1 1-64 0 0,-1 1 0 0 0,-2 2 64 0 0,-2 1-64 0 0,-1 1 0 0 0,-2 0 0 0 0,-2 1 64 0 0,-2 0-64 0 0,-2-1 0 0 0,-2 1 72 0 0,-2-1-72 0 0,-3 0 0 0 0,-3-2 72 0 0,-1 0-72 0 0,-2-2 0 0 0,-3-2 64 0 0,0-3-64 0 0,-2-2 0 0 0,-1-2 0 0 0,0-3 0 0 0,0-2 64 0 0,0-2-64 0 0,1-1 0 0 0,-1-1 0 0 0,0-2 0 0 0,-1 1 0 0 0,0 1 0 0 0,-1 1 0 0 0,-1 2 0 0 0,-2 3 0 0 0,0 4 0 0 0,0 3 0 0 0,0 4 0 0 0,0 1 0 0 0,0 3 0 0 0,0 0 0 0 0,0 1 0 0 0,0 1 0 0 0,0 1 0 0 0,-1-1 0 0 0,-1 0 0 0 0,-1 0 0 0 0,-1 0 0 0 0,-1 1 0 0 0,-2 0 0 0 0,-4-2 0 0 0,-2 1 0 0 0,-1-1 0 0 0,-7-3 0 0 0,-2-2 0 0 0,1 1 0 0 0,1 1 0 0 0,1 2 0 0 0,2 1 0 0 0,1-1 0 0 0,0 1 0 0 0,-2 0 0 0 0,-2-2 0 0 0,-2-1 0 0 0,-2 0 0 0 0,-3 0 0 0 0,-1 0 0 0 0,1 2 0 0 0,1 2 0 0 0,1 3 0 0 0,0 2 0 0 0,1 2 0 0 0,-1 3 0 0 0,1 2 0 0 0,0 1 0 0 0,0 2 0 0 0,-2 2 0 0 0,-1 1 0 0 0,-1 2 0 0 0,0 2 0 0 0,-1 1 0 0 0,2 1 0 0 0,1 2 0 0 0,2 2 0 0 0,2 2 0 0 0,3 2 0 0 0,-6 5 0 0 0,0 2 0 0 0,1 0 0 0 0,3 0 0 0 0,2-1 0 0 0,3-1-72 0 0,3-2 72 0 0,4-2 0 0 0,0-2 0 0 0,2-2 0 0 0,-1-1 0 0 0,0 0 0 0 0,1-1 0 0 0,1 0 0 0 0,3 1 0 0 0,2 0-64 0 0,3 0 64 0 0,3 2 0 0 0,2 0 0 0 0,1 3 0 0 0,3 1 0 0 0,1 3 0 0 0,2 2 0 0 0,2 3 0 0 0,1 3 0 0 0,2 1 0 0 0,1 2 0 0 0,1 1-64 0 0,1 2 64 0 0,2 1 0 0 0,1 0 0 0 0,2 0 0 0 0,1-3 0 0 0,2-1-64 0 0,0-4 64 0 0,1-3 0 0 0,-1-4 0 0 0,1-3 0 0 0,0-2 0 0 0,1-2 0 0 0,1-1 0 0 0,1 0 0 0 0,2 1 0 0 0,2 0-64 0 0,0 0 64 0 0,2 2 0 0 0,1 0 0 0 0,2 1 0 0 0,0 1 0 0 0,3 1 0 0 0,1 3 0 0 0,3 3-64 0 0,2 3 64 0 0,1 3 0 0 0,1 1 0 0 0,0 2 0 0 0,2 0 0 0 0,0 0 0 0 0,0 0 0 0 0,1-3 0 0 0,-1-2 0 0 0,1-2 0 0 0,-1-2 0 0 0,1-3 0 0 0,1-3 0 0 0,-1-1 0 0 0,1-2 0 0 0,0-2 0 0 0,2 0 0 0 0,-2-3 0 0 0,-3-2 0 0 0,-4-2 0 0 0,-4-1 0 0 0,-1-2 0 0 0,0 0 64 0 0,3-1-64 0 0,7 1 0 0 0,7 1 0 0 0,8 1 0 0 0,4 0 0 0 0,4-1 0 0 0,2 0 0 0 0,-2-2 0 0 0,0-2 0 0 0,-1-1 0 0 0,-2-2 0 0 0,-1-2 0 0 0,-1 0 0 0 0,2-2 0 0 0,1-1 0 0 0,1 0 0 0 0,1-1 0 0 0,-1 0 0 0 0,0 0 0 0 0,1-2 0 0 0,-1 0 64 0 0,1-2-64 0 0,0-2 0 0 0,-1-1 0 0 0,-2-3 0 0 0,-2-2 0 0 0,-4-1 0 0 0,-1-2 0 0 0,-3-1 0 0 0,0-3 0 0 0,-1-2 0 0 0,-1-2 0 0 0,1-1 0 0 0,-1-1 0 0 0,-1 0 0 0 0,-2 0 0 0 0,-1-1 0 0 0,-1-1 0 0 0,-3 3 64 0 0,0 0-64 0 0,-2 2 0 0 0,-1 2 0 0 0,-2 1 0 0 0,-1 2 0 0 0,-3 2 0 0 0,-1 2 0 0 0,-2 2 0 0 0,-2 2 0 0 0,-1 1 64 0 0,-2 1-64 0 0,-1 2 0 0 0,-1-1 0 0 0,-2 0 0 0 0,0-1 0 0 0,-1 0 0 0 0,-2-3 0 0 0,-2 0 64 0 0,-1-3-64 0 0,-3-3 0 0 0,-2-3 0 0 0,-2-2 0 0 0,-2-1 0 0 0,-1-1 72 0 0,-2-2-72 0 0,1 0 0 0 0,-1-1 64 0 0,-1 0-64 0 0,-1 0 0 0 0,0 1 0 0 0,-2 2 0 0 0,1 1 0 0 0,-2 2 0 0 0,-1 1 0 0 0,-1 1 0 0 0,-2 2 0 0 0,-2 1 0 0 0,-2 2 0 0 0,-4 2 0 0 0,-3 0 0 0 0,-1 1 0 0 0,-4 0 0 0 0,0 1 0 0 0,-2 0 0 0 0,-1 1 0 0 0,-1 0 0 0 0,-1 1 0 0 0,-1 0 0 0 0,-1 1 0 0 0,-2 0 0 0 0,-4 1 0 0 0,-2 0 0 0 0,-4 1 0 0 0,-3-1 0 0 0,-3 2 0 0 0,-2-1 0 0 0,-2 1 0 0 0,0 0 0 0 0,0 0 0 0 0,2 1 0 0 0,2 1 0 0 0,2 2 0 0 0,2 1 0 0 0,0 1 0 0 0,1 2 0 0 0,-1 0 0 0 0,0 1 0 0 0,-2 3 0 0 0,-2 2 0 0 0,-1 2 0 0 0,1 0 0 0 0,-1 2 0 0 0,3 0 0 0 0,2 0 0 0 0,7 0 0 0 0,5-1 0 0 0,5 1 0 0 0,1 0 0 0 0,2 2 0 0 0,-1 1 0 0 0,-1 0 0 0 0,-1 1 0 0 0,-1 1 0 0 0,-2 1 0 0 0,-1 2 0 0 0,1 0-72 0 0,-1 1 72 0 0,3 0 0 0 0,1 1 0 0 0,2 1 0 0 0,3 2 0 0 0,3 1 0 0 0,3 3 0 0 0,3 2 0 0 0,4 2 0 0 0,3 1 0 0 0,2 1 0 0 0,3 0 0 0 0,2 1 0 0 0,2 2 0 0 0,3 0 0 0 0,2-1 0 0 0,2-1 0 0 0,0-1-64 0 0,2-1 64 0 0,1-2 0 0 0,1-2 0 0 0,0-3 0 0 0,2-3 0 0 0,1-2 0 0 0,1-1 0 0 0,1-1 0 0 0,2-2 0 0 0,1 0 0 0 0,4 0 0 0 0,1 0 0 0 0,3 1 0 0 0,3-1 0 0 0,2 1 0 0 0,3 1 0 0 0,3 1 0 0 0,3 0-64 0 0,3 1 64 0 0,2-1 0 0 0,2 1 0 0 0,1-1 0 0 0,1 0 0 0 0,2-3 0 0 0,0-2 0 0 0,0-1 0 0 0,1-3 0 0 0,0-2 0 0 0,1-1 0 0 0,3 0 0 0 0,3-2 0 0 0,3 1 0 0 0,4-1 0 0 0,2-1 0 0 0,1 0 0 0 0,0 0 0 0 0,0 1 0 0 0,-2 0 0 0 0,-3 0 0 0 0,-2 0 0 0 0,-3 1 0 0 0,-1 0 0 0 0,-1 1 0 0 0,2 0 0 0 0,1 0 0 0 0,3-1 0 0 0,1-2 0 0 0,1-1 0 0 0,0-4 0 0 0,-1-3 0 0 0,0-1 0 0 0,-2-4 0 0 0,-3-1 0 0 0,-3-1 0 0 0,-3 0 0 0 0,0-1 0 0 0,0 0 0 0 0,1-1 0 0 0,0 1 0 0 0,-1-1 0 0 0,-1 1 0 0 0,-2-1 64 0 0,-3 0-64 0 0,-2 0 0 0 0,-3-1 0 0 0,-1-1 0 0 0,-4 0 0 0 0,-3-1 0 0 0,-2-1 0 0 0,-2-2 0 0 0,-3 0 0 0 0,-2 1 72 0 0,-3 0-72 0 0,-3 0 0 0 0,-2-1 88 0 0,-4-1-88 0 0,-3-2 80 0 0,-3-4-80 0 0,-3-3 64 0 0,-3-3-64 0 0,-4-5 0 0 0,-4-5 72 0 0,-3-3-72 0 0,-3-3 0 0 0,-5-2 0 0 0,-2 0 0 0 0,-4 1 64 0 0,-1 1-64 0 0,-4 4 0 0 0,-3 3 64 0 0,0 4-64 0 0,-1 5 0 0 0,0 4 0 0 0,0 3 0 0 0,-3 3 0 0 0,-5 0 0 0 0,-4 0 0 0 0,-7 0 0 0 0,-4-1 0 0 0,-7 0 0 0 0,-6 0 0 0 0,-7 3 0 0 0,-3 2 0 0 0,-2 2 0 0 0,0 5 0 0 0,-1 5 0 0 0,0 5-64 0 0,-1 8 64 0 0,-4 8 0 0 0,-2 6 0 0 0,2 5 0 0 0,6 2 0 0 0,3 2-72 0 0,-15 11-768 0 0,-30 30-1152 0 0,9 5-16359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6.332"/>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0 123 28511 177414 83163,'0'0'3128'0'0,"0"0"-3128"0"0,0 0 0 0 0,0 0 0 0 0,0 0 0 0 0,0 0 0 0 0,0 0 0 0 0,0 0 0 0 0,11-4 0 0 0,4-1 0 0 0,-1 0 0 0 0,-3 0 0 0 0,8-2 0 0 0,2 0 0 0 0,-4 1 0 0 0,-5 1 0 0 0,9-1 0 0 0,0-1 0 0 0,-3 1 0 0 0,-5 2 0 0 0,8-2 0 0 0,1 0 0 0 0,-4 1 0 0 0,-4 2 0 0 0,6-3 0 0 0,0 0 0 0 0,-3 1 0 0 0,-5 1 0 0 0,7 0 0 0 0,0 0 0 0 0,-4 1 0 0 0,-3 1 0 0 0,-5 1 0 0 0,9 1 0 0 0,1 1 64 0 0,-1-1-64 0 0,-5 1 0 0 0,-3 0 0 0 0,8 0 0 0 0,1 0 0 0 0,-2 0 0 0 0,7-1 0 0 0,0 0 0 0 0,-3 0-31703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6.49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2 28591 181572 83468,'0'0'2544'0'0,"0"0"-1936"0"0,0 0-608 0 0,0 0 0 0 0,0 0 0 0 0,0 0 0 0 0,13 0 0 0 0,5 1 0 0 0,11-1 0 0 0,14 0 0 0 0,-1 1 0 0 0,4-2 0 0 0,-6 1 0 0 0,-9 0 0 0 0,4-1 0 0 0,-5 0 0 0 0,-7 1 0 0 0,5 0 0 0 0,-3 1 0 0 0,-5-1 0 0 0,-6 1 0 0 0,5 1 0 0 0,-1 1 0 0 0,-3 0 0 0 0,-4-1 0 0 0,-4-1 0 0 0,7 2 0 0 0,1 0 0 0 0,-2-1 0 0 0,-3 0 0 0 0,-3-1 0 0 0,9 2 0 0 0,2 1-31743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6.632"/>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1 28623 178336 83147,'0'0'2544'0'0,"0"0"-2032"0"0,0 0-416 0 0,0 0-96 0 0,0 0 0 0 0,0 0 0 0 0,0 0 0 0 0,13 2 0 0 0,3 0 0 0 0,11 2 0 0 0,1-1 0 0 0,-4 0 0 0 0,10 1 0 0 0,0-1 0 0 0,-6-1 0 0 0,7 1 0 0 0,-2-1 0 0 0,-7 0 0 0 0,5-1 0 0 0,-2 0 0 0 0,-6 0 0 0 0,5-1 0 0 0,-3 0 0 0 0,-5 0 0 0 0,-6 0 0 0 0,6 0 0 0 0,0 0 0 0 0,-4 0 0 0 0,-4 0 0 0 0,6 1 0 0 0,0 0 0 0 0,-3 0 0 0 0,-4 0 0 0 0,7 2 0 0 0,0 1-31775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36.598"/>
    </inkml:context>
    <inkml:brush xml:id="br0">
      <inkml:brushProperty name="width" value="0.1" units="cm"/>
      <inkml:brushProperty name="height" value="0.1" units="cm"/>
      <inkml:brushProperty name="color" value="#E71224"/>
    </inkml:brush>
  </inkml:definitions>
  <inkml:trace contextRef="#ctx0" brushRef="#br0">3459 1 2879 0 0,'1'0'3'0'0,"-1"0"-1"0"0,0 0 1 0 0,0 0-1 0 0,1 0 1 0 0,-1 0-1 0 0,0 0 0 0 0,0 0 1 0 0,1 0-1 0 0,-1 0 1 0 0,0 0-1 0 0,1 0 1 0 0,-1 0-1 0 0,0 0 0 0 0,0 0 1 0 0,1 0-1 0 0,-1 0 1 0 0,0 0-1 0 0,0 0 1 0 0,0 0-1 0 0,1 1 0 0 0,-1-1 1 0 0,0 0-1 0 0,0 0 1 0 0,1 0-1 0 0,-1 0 1 0 0,0 1-1 0 0,0-1 0 0 0,0 0 1 0 0,0 0-1 0 0,1 0 1 0 0,-1 1-1 0 0,0-1 1 0 0,0 0-1 0 0,0 0 0 0 0,0 0 1 0 0,0 1-1 0 0,-5 8 112 0 0,-15 6 26 0 0,6-10 189 0 0,0-1 0 0 0,-1-1-1 0 0,1 0 1 0 0,-1 0 0 0 0,0-2 0 0 0,0 1-1 0 0,-15-2 1 0 0,-10 1 252 0 0,-48 3 1563 0 0,-152-13 0 0 0,184 5-1767 0 0,-110 6 0 0 0,-55 23-280 0 0,-39 1 7 0 0,-36-17-3 0 0,122-5-64 0 0,-235-10 125 0 0,101-1-36 0 0,146 5-73 0 0,-96 1 87 0 0,-3 21-61 0 0,18 20-79 0 0,115-15 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6.85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0 28591 178186 83397,'0'0'2544'0'0,"0"0"-2032"0"0,0 0-416 0 0,0 0-96 0 0,0 0 0 0 0,0 0 0 0 0,0 0 0 0 0,17 1 0 0 0,5 1 0 0 0,17 1 0 0 0,1-1 0 0 0,10 1 0 0 0,-3 0 0 0 0,4 0 0 0 0,-7 0 0 0 0,1 0 0 0 0,-8-1 0 0 0,-10 0 0 0 0,4 0 0 0 0,-4-1 0 0 0,-6 1 0 0 0,6-1 0 0 0,-1 0 0 0 0,5 1 0 0 0,-2-1-2592 0 0,8 1 3344 0 0,10 2 952 0 0,-4 1-1704 0 0,-8-2 0 0 0,6 1 0 0 0,-3 0 0 0 0,3-1 0 0 0,-5 0 0 0 0,3-1 0 0 0,-5 0 0 0 0,5-2 0 0 0,-6 0 0 0 0,4 0 0 0 0,-6 0 0 0 0,4-2 0 0 0,-5 1 0 0 0,-8 0 0 0 0,-7 0 0 0 0,6 0 0 0 0,-1-1 0 0 0,-4 1 0 0 0,-4 0 0 0 0,-5 0-31607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7.08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52 28479 175940 83113,'0'0'3128'0'0,"0"0"-3128"0"0,0 0 0 0 0,15 1 0 0 0,6 1 0 0 0,13-1 0 0 0,0 0 0 0 0,8-1 0 0 0,-4 1 0 0 0,-8-1 0 0 0,3-1 0 0 0,-5 0 0 0 0,-7 0 0 0 0,-7 0 0 0 0,7-1 0 0 0,-1 1 0 0 0,-3 0 0 0 0,-5 0 0 0 0,-5 1 0 0 0,9-1 0 0 0,1-1 0 0 0,-2 1 0 0 0,-3 0 0 0 0,-5 0 0 0 0,8 1 0 0 0,0-1 0 0 0,-1 1 0 0 0,-4-1 0 0 0,-4 1 0 0 0,-2 0 0 0 0,8-3 0 0 0,3-1 0 0 0,-3 1 0 0 0,-2 0 0 0 0,-3 1 0 0 0,6-4 0 0 0,1 0 0 0 0,-2 0 0 0 0,-3 1 0 0 0,-3 2-31607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7.2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0 289 28447 178075 83186,'0'0'2968'0'0,"0"0"-2808"0"0,0 0-160 0 0,0 0 0 0 0,0 0 0 0 0,15-3 0 0 0,5-1 0 0 0,-1 0 0 0 0,10-2 0 0 0,1 0 0 0 0,-6 1 0 0 0,7 0 0 0 0,-3 0 0 0 0,-6 2 0 0 0,5-1 0 0 0,-3 1 0 0 0,-5 0 0 0 0,-5 2 0 0 0,5-4 0 0 0,1-1 0 0 0,-4 1 0 0 0,-4 1 0 0 0,6-3 0 0 0,0-2 0 0 0,-3 1 0 0 0,-4 3 0 0 0,3-7 0 0 0,0 0 0 0 0,-3 1 0 0 0,-3 3 0 0 0,4-5 0 0 0,0-1 0 0 0,-3 2 0 0 0,-2 3 0 0 0,3-5 0 0 0,0 1 0 0 0,-2 1 0 0 0,-2 4 0 0 0,3-4 0 0 0,0-1 0 0 0,-1 3 0 0 0,-3 3 0 0 0,-1 2 0 0 0,-2 3-31575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8.793"/>
    </inkml:context>
    <inkml:brush xml:id="br0">
      <inkml:brushProperty name="width" value="0.35" units="cm"/>
      <inkml:brushProperty name="height" value="2.1" units="cm"/>
      <inkml:brushProperty name="color" value="#33CCFF"/>
      <inkml:brushProperty name="inkEffects" value="pencil"/>
    </inkml:brush>
  </inkml:definitions>
  <inkml:trace contextRef="#ctx0" brushRef="#br0">6250 664 28511 207512 84558,'0'0'3128'0'0,"0"0"-3128"0"0,-3-5 0 0 0,-1-2 0 0 0,-5-5 0 0 0,-2-4 0 0 0,-3-3 0 0 0,-2 0 0 0 0,2 3 0 0 0,-2 0 0 0 0,1 3 0 0 0,-3 1 0 0 0,-1 1 0 0 0,-3 2 0 0 0,0 2 0 0 0,-1 1 0 0 0,-1 1 0 0 0,-2 1 0 0 0,-1 0 0 0 0,-3 1 0 0 0,-2 0 0 0 0,-2 1 0 0 0,0 1 0 0 0,0-1 0 0 0,1-1 0 0 0,1 0 0 0 0,2-1 0 0 0,-3-1 0 0 0,0-1 0 0 0,2 0 0-471 0,-71-15-704-2212 0,-37-5 1664 1508-6,-1 0-960 609 7,16 4 0 137 5,25 4 0-137-6,23 5 0-1 0,20 4 0 567 0,10 3 0-1034-6,7 1 0 504 13,5 1 0-36-10,3 1 0-98 3,2 1 0-1 0,1 0 0 0-2,-2 1 0 1 0,0 1 0 29 9,-4 0 0 73-13,-2 0 64 27 9,-4 0-64 0-1,-4 0 0 535-2,-3-1 0 0 0,-2 0 0 0 0,1-1 0 0 0,0-1 0-535 2,4 0 0 535-2,2-2 0 0 0,4 1 0-457-10,-4-3 0 457 10,1 1 0 0 0,0-1 0 0 0,3 1 0 0 0,1-1 0 0 0,2 2 0-535 1,1 0 0 535-1,-2 1 0-535 1,-4 0 0 0-1,-3 2 64 535 0,-4 0-64 0 0,-4 0 0 0 0,-1 0 0 0 0,0 1 0 0 0,2-2 0 0 0,3 0 0 0 0,-1-1 0 0 0,-4-3 0-535 0,2-2 0 535 0,6 0 0 0 0,5 0 0 0 0,4 0 0 0 0,3 0 0 0 0,2 1 0 0 0,-1 0 0 0 0,0 1 0 0 0,-4 2 0 0 0,-3 0 0 0 0,-5 1 0 0 0,-3 1 0 0 0,-3 1 0 0 0,1 0 64 0 0,0 0-64 0 0,3 1 0 0 0,2-1 0 0 0,5 0 0 0 0,-3 0 0 0 0,2-1 0 0 0,2 0 0 0 0,2 0 0 0 0,3 0 0 0 0,2 0 0 0 0,2 0 0 0 0,-4 0 0 0 0,-3 0 0 0 0,-1 0 0 0 0,-1 1 0 0 0,-2 2 0 0 0,-2-1 0 0 0,-1 2 0 0 0,0 0 0 0 0,-1 0 0 0 0,3 1 0 0 0,2-1 0 0 0,2 0 0 0 0,3-1 0 0 0,-3 0 0 0 0,-2-1 0 0 0,1-1 0 0 0,2-2 0 0 0,3 0 0 0 0,3 0 0 0 0,2-1 0 0 0,2 0 0 0 0,0 0 0 0 0,1 0 0 0 0,-1 0 0 0 0,-2 0 64 0 0,-3 2-64 0 0,-3 1 0 535 0,-3 0 0 0 0,-3 2 0-535 0,-1 1 0 0 0,0 0 0 535-1,2 1 0-535 1,2 1 0 535-1,2 0 0 24 9,3-1 0-559-8,2 1 0 433 0,1-2 0-433 0,2 0 0 0 0,-3-2-2528 0 0,-3-1 3312 535-2,-1-2 664-535 2,0-1-1160 535-3,2 1-224-535 3,3-1-64 0 0,5 0 0 562 6,2 2 0-562-6,0 0 0 0 0,1 1 0 0 0,-1 2 0 434-1,0 0 0-434 1,-3 2 0 0 0,0 1 0 0 0,-3 1 0 0 0,-1 0 0 533-5,-1 2 0-533 5,-1-1 0 0 0,0 1 0 0 0,1 1 0 0 0,0 0 0 0 0,2-1 0 0 0,1 1 0 0 0,1 1 0 0 0,1 0 0 0 0,2 1 0 0 0,0 0 0 0 0,1 2 0 0 0,0 0 0 0 0,-1 2 0 0 0,2 0 0 0 0,0 1 0 0 0,-2 3 0 0 0,-1 2 0 0 0,4-2 0 0 0,-1 1 0 0 0,0 3 0 0 0,1 0 0 0 0,4-4 0 0 0,-1 4 0 0 0,3-4 0 0 0,0 5 0 0 0,2-2 0 0 0,-1 2 0 0 0,1-2 0 0 0,1 1 0 0 0,2-3 0 0 0,0-1 0 0 0,1-2 0 0 0,0 2 0 0 0,2-3 0 0 0,0 3 0 0 0,1-2 0 0 0,1 2 0 0 0,0-1 0 0 0,1-3 0 0 0,1 4 0 0 0,1 0 0 0 0,0 3 0 0 0,1 0 0 564 5,1 2 0-564-5,0-1-64 0 0,1 4 64 0 0,0-3 0 0 0,2 6 0 0 0,-1-2 0 0 0,2 5 0 0 0,-1-2 0 0 0,2 5 0 0 0,0-4 0 0 0,1 4 0 0 0,-1-3 0 0 0,1 3 0 0 0,0-4-64 0 0,2 3 64 0 0,-1-5 0 0 0,3 1 0 0 0,-1-4 0 0 0,-3-7 0 0 0,3 1 0 0 0,-1-2 0 0 0,-1-5 0 0 0,4 4 0 0 0,8 7 0 0 0,2-1 0 0 0,-4-4 0 0 0,4 4 0 0 0,-1-3 0 0 0,-5-4 0 0 0,6 3 0 0 0,-2-2 0 0 0,5 3 0 0 0,-2-3 0 0 0,4 3 0 0 0,-1-3 0 0 0,5 1-64 0 0,-3-3 64 0 0,7 2 0 0 0,-2-3 0 0 0,5 1 0 0 0,-3-2 0 0 0,3 0 0 0 0,-4-1 0 0 0,0 0 0 0 0,-5-2 0 0 0,-8-2 0-564-5,5 1 0 31 10,-1 0 0-30-11,-7-2 0 563 6,9 1 0-433 1,10 1 0 433-1,-1-1 0 0 0,5 0 0 0 0,-4-2 0 0 0,6 1 0 0 0,-4-1 0 0 0,9 1 0 0 0,7 1 0 0 0,4-1 0 0 0,2 1 0 0 0,-10-2 0-636 5,2 1 0 75-12,-7-2 0 561 7,3 2 0 0 0,-7-1 0 0 0,3 0 0 0 0,-7-1 0-535 2,7-1 0 0-1,-4 0 0 0 0,12-5 0-1 0,9-2 0 1-1,8-3 0 535 0,4-1 0-535 0,2-2 0-1-1,-4 1 0-102 1,-13 0 0-1 0,-1 0 0 1-1,-10 0 0 104-3,4 1 0 118 10,12 0 0-118-10,6 0 0 534 4,3 2 0 0 0,2 0 0-521 5,2 1 0 521-5,-3 0 0 0 0,-4 1 0 0 0,-14 0 0 0 0,0 2 0 0 0,-11 0 0 0 0,4 1-64 0 0,-8 1 64 0 0,6-1 0 0 0,-7 1 0 0 0,8-1 0 0 0,-5 0 0 0 0,8-1 0 0 0,8 1 0 0 0,4-1 0 0 0,0 1 0 0 0,-9-1 0 0 0,1 1 0 0 0,-10 1 0 0 0,1 1 0 0 0,-9 1 0-533-5,2 0-2576 533 5,13 3 3344 0 0,-3 1 664 0 0,9 2-1144 0 0,-5-1-288 0 0,7 2 0 0 0,-8-1 0 0 0,7 0 0 0 0,-7-2 0 0 0,4 2 0 0 0,-7-2 0 0 0,0 0 0 0 0,-9 0 0 0 0,-1 1 0 0 0,-7-1 0 0 0,-10-1 0-418 4,4 2 0 418-4,-2 1-31863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3:58.83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16 24535 169306 83773,'19'-7'2616'0'0,"7"-1"-29767"0"0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55.283"/>
    </inkml:context>
    <inkml:brush xml:id="br0">
      <inkml:brushProperty name="width" value="0.1" units="cm"/>
      <inkml:brushProperty name="height" value="0.1" units="cm"/>
      <inkml:brushProperty name="color" value="#F4F91B"/>
    </inkml:brush>
  </inkml:definitions>
  <inkml:trace contextRef="#ctx0" brushRef="#br0">529 1564 919 0 0,'-2'-1'220'0'0,"-1"1"-1"0"0,1-1 1 0 0,0 1-1 0 0,-1 0 1 0 0,1 0-1 0 0,0 0 1 0 0,0 0-1 0 0,-1 0 0 0 0,1 1 1 0 0,0-1-1 0 0,-1 1 1 0 0,1-1-1 0 0,0 1 1 0 0,0 0-1 0 0,0 0 0 0 0,0 0 1 0 0,0 0-1 0 0,0 0 1 0 0,0 0-1 0 0,0 1 1 0 0,0-1-1 0 0,0 1 0 0 0,1-1 1 0 0,-1 1-1 0 0,1 0 1 0 0,-1 0-1 0 0,1-1 1 0 0,-2 4-1 0 0,-11 11 1179 0 0,15-18-835 0 0,0 1 0 0 0,1 0 0 0 0,-1 0 1 0 0,1 0-1 0 0,-1 1 0 0 0,1-1 0 0 0,0 0 1 0 0,-1 0-1 0 0,1 1 0 0 0,3-1 0 0 0,23-2 2036 0 0,41 8-2660 0 0,-29-1 598 0 0,155 8 375 0 0,-37-1-300 0 0,106 6 176 0 0,249 3 44 0 0,-408-22-732 0 0,108-17 1 0 0,-115 8 217 0 0,-22 7-261 0 0,0 4 1 0 0,83 10-1 0 0,-81-3-34 0 0,147-7-1 0 0,-162-6-16 0 0,-15 0 8 0 0,1 2 1 0 0,-1 3 0 0 0,61 5-1 0 0,-25 6-14 0 0,271 21 0 0 0,43-35 0 0 0,-309 4 0 0 0,145-19 0 0 0,63-24 64 0 0,-166 36-64 0 0,-30 3 0 0 0,-12 1 23 0 0,-53 3-9 0 0,1-2 0 0 0,59-11-1 0 0,-64 5-13 0 0,164-29 0 0 0,-136 34 31 0 0,105 7-1 0 0,-104-1-27 0 0,143 1-3 0 0,-21 5 0 0 0,-25-5 0 0 0,-126-1 19 0 0,-26-1-8 0 0,0-2 0 0 0,0 1 0 0 0,0-1 0 0 0,9 0 1 0 0,-13 0-5 0 0,0 0 1 0 0,1-1-1 0 0,-1 1 1 0 0,0-1-1 0 0,0 0 1 0 0,0 0-1 0 0,0 0 1 0 0,0 0-1 0 0,0 0 1 0 0,-1 0 0 0 0,1 0-1 0 0,0-1 1 0 0,0 1-1 0 0,-1 0 1 0 0,1-1-1 0 0,2-2 1 0 0,9-13 28 0 0,-7 11-9 0 0,0-1 0 0 0,-1 0 0 0 0,0 0 1 0 0,-1 0-1 0 0,1 0 0 0 0,-1-1 0 0 0,3-10 0 0 0,25-89 177 0 0,-24 76-153 0 0,-1 0 0 0 0,-1 0 0 0 0,2-64 0 0 0,-9 28-31 0 0,2-64 88 0 0,0 107-108 0 0,-2 1 0 0 0,0 0 0 0 0,-1-1 0 0 0,-6-22 0 0 0,-28-92 0 0 0,20 80 0 0 0,-48-140 0 0 0,59 186 0 0 0,0 0 0 0 0,0 1 0 0 0,-1-1 0 0 0,-1 1 0 0 0,0 1 0 0 0,0-1 0 0 0,-1 1 0 0 0,0 1 0 0 0,-1-1 0 0 0,0 1 0 0 0,0 1 0 0 0,-1 0 0 0 0,0 0 0 0 0,-1 1 0 0 0,0 0 0 0 0,0 1 0 0 0,0 0 0 0 0,-15-5 0 0 0,-37-6 0 0 0,-1 2 0 0 0,-119-12 0 0 0,175 26 0 0 0,-51-6 0 0 0,-185-19 0 0 0,-3 18 0 0 0,-81-6 0 0 0,257 9 0 0 0,-203 1 0 0 0,0 20 0 0 0,188-11 0 0 0,-84 2 0 0 0,-98 9 0 0 0,160 0 0 0 0,23-3 0 0 0,0-3 0 0 0,-91-1 0 0 0,-303 10 0 0 0,435-17 0 0 0,-83-7 0 0 0,16 0 0 0 0,-232 11 0 0 0,234-2 0 0 0,64-1 0 0 0,1-2 0 0 0,-86-9 0 0 0,119 6 0 0 0,-410-55 0 0 0,280 48 0 0 0,-41-4 0 0 0,125 6 0 0 0,0 1 0 0 0,-103-24 0 0 0,135 25 0 0 0,-1 0 0 0 0,1 2 0 0 0,-42 0 0 0 0,12 1 0 0 0,24-1 0 0 0,-58-15 0 0 0,71 12 1 0 0,1 0 0 0 0,-29-15-1 0 0,25 11 1 0 0,-23-8-1 0 0,37 16-12 0 0,-1 0 0 0 0,0 0 0 0 0,0 1 0 0 0,0-1 1 0 0,1 2-1 0 0,-1-1 0 0 0,-9 2 0 0 0,9-1-15 0 0,-1 0 0 0 0,1 1 0 0 0,-1 0 0 0 0,1 1 0 0 0,-1-1 0 0 0,1 2 0 0 0,0-1 0 0 0,0 1-1 0 0,0 1 1 0 0,0-1 0 0 0,1 1 0 0 0,-10 7 0 0 0,12-7 14 0 0,-1 1-1 0 0,1 0 1 0 0,0 0-1 0 0,0 0 1 0 0,0 1-1 0 0,1 0 1 0 0,0 0-1 0 0,0 0 1 0 0,-5 12-1 0 0,4-3-15 0 0,0 0 0 0 0,1 0-1 0 0,-4 22 1 0 0,3-7 25 0 0,-7 31-37 0 0,3 0 0 0 0,-2 78-1 0 0,16 89 0 0 0,-1-165 31 0 0,20 99 0 0 0,-19-141 11 0 0,-2-12 0 0 0,-1 0 0 0 0,0 0 0 0 0,-1 0 0 0 0,0 1 0 0 0,0-1 0 0 0,-1 0 0 0 0,-1 13 0 0 0,-3 13 0 0 0,3-23 0 0 0,-1 1 0 0 0,-4 17 0 0 0,-2 2-423 0 0,1 1-1 0 0,-3 46 0 0 0,4 66-6920 0 0,6-144 7215 0 0,-1 79-4719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5.908"/>
    </inkml:context>
    <inkml:brush xml:id="br0">
      <inkml:brushProperty name="width" value="0.1" units="cm"/>
      <inkml:brushProperty name="height" value="0.1" units="cm"/>
      <inkml:brushProperty name="color" value="#F4F91B"/>
    </inkml:brush>
  </inkml:definitions>
  <inkml:trace contextRef="#ctx0" brushRef="#br0">123 73 9151 0 0,'0'-5'294'0'0,"-1"-1"0"0"0,0 0-1 0 0,0 1 1 0 0,0-1 0 0 0,-1 1 0 0 0,-4-10-1 0 0,5 13-251 0 0,0 0-1 0 0,0 1 0 0 0,0-1 1 0 0,0 1-1 0 0,-1-1 0 0 0,1 1 1 0 0,0 0-1 0 0,-1-1 0 0 0,1 1 1 0 0,-1 0-1 0 0,0 0 0 0 0,1 0 1 0 0,-1 0-1 0 0,0 0 0 0 0,0 1 1 0 0,1-1-1 0 0,-1 0 0 0 0,0 1 1 0 0,0-1-1 0 0,0 1 0 0 0,-3 0 1 0 0,-6-1 55 0 0,1 0 0 0 0,-20 3 0 0 0,21-1 16 0 0,-4-1 53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6.394"/>
    </inkml:context>
    <inkml:brush xml:id="br0">
      <inkml:brushProperty name="width" value="0.1" units="cm"/>
      <inkml:brushProperty name="height" value="0.1" units="cm"/>
      <inkml:brushProperty name="color" value="#F4F91B"/>
    </inkml:brush>
  </inkml:definitions>
  <inkml:trace contextRef="#ctx0" brushRef="#br0">1206 41 14567 0 0,'-10'2'1591'0'0,"-146"5"-711"0"0,94-5-739 0 0,49-2-115 0 0,-513 8 912 0 0,485-11-810 0 0,0-3-1 0 0,-62-15 0 0 0,62 11-274 0 0,1 3-1 0 0,-61-5 0 0 0,92 11-1538 0 0,0 2-1 0 0,0-1 1 0 0,-15 3 0 0 0,4 3-2404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6.974"/>
    </inkml:context>
    <inkml:brush xml:id="br0">
      <inkml:brushProperty name="width" value="0.1" units="cm"/>
      <inkml:brushProperty name="height" value="0.1" units="cm"/>
      <inkml:brushProperty name="color" value="#F4F91B"/>
    </inkml:brush>
  </inkml:definitions>
  <inkml:trace contextRef="#ctx0" brushRef="#br0">2529 94 3223 0 0,'3'-6'126'0'0,"0"9"-36"0"0,-3-2-84 0 0,0 0-1 0 0,0 0 0 0 0,0 0 0 0 0,0 0 0 0 0,0 0 0 0 0,0 0 0 0 0,0 0 1 0 0,-1 0-1 0 0,1 0 0 0 0,0 0 0 0 0,0 0 0 0 0,-1 0 0 0 0,0 2 0 0 0,-1-1-5 0 0,0 0 0 0 0,0-1 0 0 0,0 1 0 0 0,0 0 0 0 0,0-1 0 0 0,0 0 0 0 0,0 1 0 0 0,-1-1 0 0 0,1 0 0 0 0,-1 0 0 0 0,1 0 0 0 0,-1-1 0 0 0,1 1 0 0 0,-4 0 0 0 0,-38 4 0 0 0,40-5 0 0 0,-22 0 0 0 0,1 0 0 0 0,-37-6 0 0 0,47 5 0 0 0</inkml:trace>
  <inkml:trace contextRef="#ctx0" brushRef="#br0" timeOffset="1">2028 105 15263 0 0,'-294'-17'2901'0'0,"159"7"-2226"0"0,108 8-542 0 0,-28-2 40 0 0,-73 3 0 0 0,-10 7 463 0 0,-191-18 0 0 0,56-9-279 0 0,38-10-137 0 0,192 25-204 0 0,0 2 0 0 0,0 2 0 0 0,-69 5 0 0 0,80 1-2942 0 0,-47 12 0 0 0,18 0-3678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7.432"/>
    </inkml:context>
    <inkml:brush xml:id="br0">
      <inkml:brushProperty name="width" value="0.1" units="cm"/>
      <inkml:brushProperty name="height" value="0.1" units="cm"/>
      <inkml:brushProperty name="color" value="#F4F91B"/>
    </inkml:brush>
  </inkml:definitions>
  <inkml:trace contextRef="#ctx0" brushRef="#br0">2 3 3679 0 0,'-1'-2'392'0'0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4:07.450"/>
    </inkml:context>
    <inkml:brush xml:id="br0">
      <inkml:brushProperty name="width" value="0.1" units="cm"/>
      <inkml:brushProperty name="height" value="0.1" units="cm"/>
      <inkml:brushProperty name="color" value="#E71224"/>
    </inkml:brush>
  </inkml:definitions>
  <inkml:trace contextRef="#ctx0" brushRef="#br0">62 99 1839 0 0,'-9'-15'80'0'0,"3"0"16"0"0,1 2-96 0 0,-1 0 0 0 0,0 2 0 0 0,-5-2 3352 0 0,6 6-2144 0 0,-1 1-968 0 0,-1 1-240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8.126"/>
    </inkml:context>
    <inkml:brush xml:id="br0">
      <inkml:brushProperty name="width" value="0.1" units="cm"/>
      <inkml:brushProperty name="height" value="0.1" units="cm"/>
      <inkml:brushProperty name="color" value="#F4F91B"/>
    </inkml:brush>
  </inkml:definitions>
  <inkml:trace contextRef="#ctx0" brushRef="#br0">2994 15 9815 0 0,'-52'15'497'0'0,"0"-1"-1"0"0,-63 7 0 0 0,-112-3 2058 0 0,116-21 27 0 0,21 0-2093 0 0,-189-6-196 0 0,-5 4 1888 0 0,-21-4-1598 0 0,184 12-218 0 0,62-2-351 0 0,-145-5-12 0 0,-96-26 385 0 0,162 15-268 0 0,35 8-106 0 0,-1 5 0 0 0,-149 17 0 0 0,97 7-1933 0 0,116-13-4906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49.796"/>
    </inkml:context>
    <inkml:brush xml:id="br0">
      <inkml:brushProperty name="width" value="0.1" units="cm"/>
      <inkml:brushProperty name="height" value="0.1" units="cm"/>
      <inkml:brushProperty name="color" value="#F4F91B"/>
    </inkml:brush>
  </inkml:definitions>
  <inkml:trace contextRef="#ctx0" brushRef="#br0">169 1 3967 0 0,'23'-1'316'0'0,"-19"2"-156"0"0,-17 0-92 0 0,-5 0 847 0 0,0 1-1 0 0,1 1 0 0 0,-1 1 0 0 0,1 0 0 0 0,-17 7 0 0 0,-14 4 425 0 0,35-12-1339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50.231"/>
    </inkml:context>
    <inkml:brush xml:id="br0">
      <inkml:brushProperty name="width" value="0.1" units="cm"/>
      <inkml:brushProperty name="height" value="0.1" units="cm"/>
      <inkml:brushProperty name="color" value="#F4F91B"/>
    </inkml:brush>
  </inkml:definitions>
  <inkml:trace contextRef="#ctx0" brushRef="#br0">1100 196 15431 0 0,'-46'8'250'0'0,"-42"10"900"0"0,82-17-1033 0 0,0-1 1 0 0,1 1-1 0 0,-1-1 0 0 0,0 0 0 0 0,0 0 0 0 0,-6-2 1 0 0,-9 0 85 0 0,5 2-77 0 0,-149-8 664 0 0,123 4-744 0 0,-79-18 0 0 0,79 8 308 0 0,2-2 0 0 0,0-1-1 0 0,-50-30 1 0 0,20 10 254 0 0,46 25 66 0 0,4 1-400 0 0,-30-11 1 0 0,44 20-277 0 0,-1 0-1 0 0,1 0 1 0 0,-1 1 0 0 0,1 0 0 0 0,-1 0 0 0 0,1 0 0 0 0,-1 1-1 0 0,0 0 1 0 0,-8 2 0 0 0,9-1-659 0 0,0 1 1 0 0,0 0-1 0 0,1 0 0 0 0,-1 1 0 0 0,1-1 0 0 0,0 1 1 0 0,-1 1-1 0 0,1-1 0 0 0,1 1 0 0 0,-8 6 1 0 0,4-3-708 0 0,-22 18-3484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8:50.849"/>
    </inkml:context>
    <inkml:brush xml:id="br0">
      <inkml:brushProperty name="width" value="0.1" units="cm"/>
      <inkml:brushProperty name="height" value="0.1" units="cm"/>
      <inkml:brushProperty name="color" value="#F4F91B"/>
    </inkml:brush>
  </inkml:definitions>
  <inkml:trace contextRef="#ctx0" brushRef="#br0">3998 53 9095 0 0,'-58'8'2952'0'0,"-29"9"-2893"0"0,-1-4 0 0 0,-122 2-1 0 0,118-13 73 0 0,-229-1 5258 0 0,-201-28-3806 0 0,236 21-1192 0 0,12 1-165 0 0,179 0-121 0 0,-152-6 341 0 0,-217-14 93 0 0,44 0-349 0 0,359 23-176 0 0,-174-1 153 0 0,173 5-129 0 0,-110 18-1 0 0,124-9-2133 0 0,-64 22 0 0 0,35-8-2154 0 0,11-7-460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3.684"/>
    </inkml:context>
    <inkml:brush xml:id="br0">
      <inkml:brushProperty name="width" value="0.1" units="cm"/>
      <inkml:brushProperty name="height" value="0.1" units="cm"/>
      <inkml:brushProperty name="color" value="#F4F91B"/>
    </inkml:brush>
  </inkml:definitions>
  <inkml:trace contextRef="#ctx0" brushRef="#br0">0 8 2759 0 0,'2'-3'248'0'0,"0"-1"-248"0"0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4.120"/>
    </inkml:context>
    <inkml:brush xml:id="br0">
      <inkml:brushProperty name="width" value="0.1" units="cm"/>
      <inkml:brushProperty name="height" value="0.1" units="cm"/>
      <inkml:brushProperty name="color" value="#F4F91B"/>
    </inkml:brush>
  </inkml:definitions>
  <inkml:trace contextRef="#ctx0" brushRef="#br0">65 23 1839 0 0,'0'-1'8'0'0,"-1"1"-1"0"0,0-1 0 0 0,1 1 0 0 0,-1-1 0 0 0,0 1 1 0 0,1-1-1 0 0,-1 1 0 0 0,0-1 0 0 0,0 1 0 0 0,1 0 0 0 0,-1-1 1 0 0,0 1-1 0 0,0 0 0 0 0,0 0 0 0 0,0 0 0 0 0,1-1 1 0 0,-1 1-1 0 0,0 0 0 0 0,0 0 0 0 0,0 0 0 0 0,0 0 0 0 0,0 0 1 0 0,1 1-1 0 0,-2-1 0 0 0,-13 0-11 0 0,-6-10 2058 0 0,16 7-1918 0 0,1 0-118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4.541"/>
    </inkml:context>
    <inkml:brush xml:id="br0">
      <inkml:brushProperty name="width" value="0.1" units="cm"/>
      <inkml:brushProperty name="height" value="0.1" units="cm"/>
      <inkml:brushProperty name="color" value="#F4F91B"/>
    </inkml:brush>
  </inkml:definitions>
  <inkml:trace contextRef="#ctx0" brushRef="#br0">299 1 17791 0 0,'-6'0'1584'0'0,"3"2"-1200"0"0,-5-2-384 0 0,6 0-344 0 0,-14 2-72 0 0,-5-2-24 0 0,-9 0 0 0 0,-3 0 536 0 0,2 0 96 0 0,1 0 32 0 0,6 2 0 0 0,1-2-120 0 0,7-2-16 0 0,-1 2-8 0 0,4 0 0 0 0,0 0-8 0 0,0 0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4.927"/>
    </inkml:context>
    <inkml:brush xml:id="br0">
      <inkml:brushProperty name="width" value="0.1" units="cm"/>
      <inkml:brushProperty name="height" value="0.1" units="cm"/>
      <inkml:brushProperty name="color" value="#F4F91B"/>
    </inkml:brush>
  </inkml:definitions>
  <inkml:trace contextRef="#ctx0" brushRef="#br0">867 5 20527 0 0,'-302'2'464'0'0,"195"0"1328"0"0,-15-6-1693 0 0,69 1-18 0 0,0 2 1 0 0,0 2-1 0 0,-54 9 0 0 0,73-5-81 0 0,-2-2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5.422"/>
    </inkml:context>
    <inkml:brush xml:id="br0">
      <inkml:brushProperty name="width" value="0.1" units="cm"/>
      <inkml:brushProperty name="height" value="0.1" units="cm"/>
      <inkml:brushProperty name="color" value="#F4F91B"/>
    </inkml:brush>
  </inkml:definitions>
  <inkml:trace contextRef="#ctx0" brushRef="#br0">112 17 1375 0 0,'-11'-6'128'0'0,"3"4"130"0"0,1 0-1 0 0,-1 0 0 0 0,1 1 0 0 0,-1-1 0 0 0,-8 1 0 0 0,-21 0 7863 0 0,28 1-7959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5.829"/>
    </inkml:context>
    <inkml:brush xml:id="br0">
      <inkml:brushProperty name="width" value="0.1" units="cm"/>
      <inkml:brushProperty name="height" value="0.1" units="cm"/>
      <inkml:brushProperty name="color" value="#F4F91B"/>
    </inkml:brush>
  </inkml:definitions>
  <inkml:trace contextRef="#ctx0" brushRef="#br0">648 0 15055 0 0,'-39'5'507'0'0,"15"-3"68"0"0,-37 1-1 0 0,-118 8 279 0 0,87-4-518 0 0,43-3-275 0 0,-9 0 566 0 0,-72-3 0 0 0,114-2-486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4:08.651"/>
    </inkml:context>
    <inkml:brush xml:id="br0">
      <inkml:brushProperty name="width" value="0.1" units="cm"/>
      <inkml:brushProperty name="height" value="0.1" units="cm"/>
      <inkml:brushProperty name="color" value="#E71224"/>
    </inkml:brush>
  </inkml:definitions>
  <inkml:trace contextRef="#ctx0" brushRef="#br0">3462 1745 7631 0 0,'0'0'583'0'0,"-12"-6"284"0"0,-1 2-575 0 0,-1 0 0 0 0,1 1 0 0 0,-1 0 0 0 0,0 1 1 0 0,0 0-1 0 0,0 1 0 0 0,-22 2 0 0 0,-6 3 110 0 0,-49 11 1 0 0,78-12-347 0 0,-236 39 695 0 0,153-25-504 0 0,43-9 58 0 0,-1 3 0 0 0,-99 33-1 0 0,105-26 11 0 0,-1-3 0 0 0,-76 15 0 0 0,-102 0 275 0 0,182-23-499 0 0,-86 25-1 0 0,53-11 26 0 0,61-18-31 0 0,0-1 1 0 0,0-1-1 0 0,0-1 0 0 0,-33-3 0 0 0,24 1 15 0 0,-105-8 398 0 0,57 3-287 0 0,-1 3 0 0 0,-89 6-1 0 0,139 1-158 0 0,1-2 13 0 0,-35 8 0 0 0,35-5 9 0 0,-1-1 0 0 0,0-1 0 0 0,0-2 0 0 0,0 0 0 0 0,0-2 0 0 0,-36-6 0 0 0,15-1 357 0 0,-72-25 0 0 0,54 14-147 0 0,11 10-156 0 0,36 7-61 0 0,-27-8-1 0 0,16 2 101 0 0,-38-19-1 0 0,49 19-6 0 0,1 2 66 0 0,0-2 1 0 0,-23-16-1 0 0,34 22-166 0 0,0-1 0 0 0,1-1 0 0 0,0 1 0 0 0,-1 0 0 0 0,2-1 1 0 0,-1 0-1 0 0,0 0 0 0 0,1 0 0 0 0,0-1 0 0 0,0 1 0 0 0,-3-10 0 0 0,-26-102 612 0 0,24 79-385 0 0,-25-65 1 0 0,4 31-93 0 0,3-2 0 0 0,-18-87 0 0 0,-10-106 394 0 0,50 250-558 0 0,-13-61 60 0 0,-31-82 1 0 0,34 122-51 0 0,-45-136 211 0 0,54 154-224 0 0,1 0 1 0 0,1 0-1 0 0,0-1 0 0 0,2 1 0 0 0,0-1 0 0 0,4-37 0 0 0,-2 54-27 0 0,-1 0-1 0 0,1-1 1 0 0,0 1-1 0 0,0 0 0 0 0,1 1 1 0 0,-1-1-1 0 0,1 0 0 0 0,-1 0 1 0 0,1 1-1 0 0,1-1 1 0 0,-1 1-1 0 0,0-1 0 0 0,1 1 1 0 0,0 0-1 0 0,-1 0 0 0 0,1 0 1 0 0,0 0-1 0 0,1 1 0 0 0,-1-1 1 0 0,0 1-1 0 0,1 0 1 0 0,0 0-1 0 0,-1 0 0 0 0,1 0 1 0 0,0 1-1 0 0,0-1 0 0 0,0 1 1 0 0,5-1-1 0 0,157-17-574 0 0,-26 5 288 0 0,-17 1 207 0 0,176 6 0 0 0,-149 7 25 0 0,145-18 54 0 0,5 0 0 0 0,-237 18-25 0 0,53-1 6 0 0,132-18-1 0 0,-163 8 20 0 0,0 4 0 0 0,154 8 0 0 0,-194 2 2 0 0,107 4-12 0 0,-123-8-4 0 0,0 0 0 0 0,1-2 0 0 0,31-8 0 0 0,195-44 14 0 0,-132 38 0 0 0,-117 16 1 0 0,1 0 0 0 0,0 0-1 0 0,0 1 1 0 0,-1 0 0 0 0,1 1 0 0 0,0-1-1 0 0,9 3 1 0 0,-14-2-5 0 0,0 0 1 0 0,0 0-1 0 0,0 0 0 0 0,0 1 1 0 0,0-1-1 0 0,0 1 1 0 0,0-1-1 0 0,-1 1 0 0 0,1 0 1 0 0,-1 0-1 0 0,1 0 0 0 0,-1 0 1 0 0,0 1-1 0 0,0-1 1 0 0,0 1-1 0 0,0-1 0 0 0,0 1 1 0 0,0 0-1 0 0,2 5 0 0 0,18 46-139 0 0,39 89 62 0 0,-40-97 60 0 0,-2 2 0 0 0,18 73 0 0 0,12 104-39 0 0,-42-185 58 0 0,-3-18 2 0 0,-1 0 0 0 0,-2 0 0 0 0,0 0 0 0 0,-3 24 0 0 0,-2-3 0 0 0,-11 46 0 0 0,-4 13-755 0 0,5 0 0 0 0,5 1-1 0 0,6 191 1 0 0,5-258-808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6.614"/>
    </inkml:context>
    <inkml:brush xml:id="br0">
      <inkml:brushProperty name="width" value="0.1" units="cm"/>
      <inkml:brushProperty name="height" value="0.1" units="cm"/>
      <inkml:brushProperty name="color" value="#F4F91B"/>
    </inkml:brush>
  </inkml:definitions>
  <inkml:trace contextRef="#ctx0" brushRef="#br0">10 4 2759 0 0,'-4'-3'2688'0'0,"3"5"-2544"0"0,-1-2-144 0 0,0 1 64 0 0,4-2-64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7.051"/>
    </inkml:context>
    <inkml:brush xml:id="br0">
      <inkml:brushProperty name="width" value="0.1" units="cm"/>
      <inkml:brushProperty name="height" value="0.1" units="cm"/>
      <inkml:brushProperty name="color" value="#F4F91B"/>
    </inkml:brush>
  </inkml:definitions>
  <inkml:trace contextRef="#ctx0" brushRef="#br0">2168 12 17103 0 0,'-182'-9'388'0'0,"90"6"522"0"0,23 11-128 0 0,-101 6-658 0 0,-18 0-40 0 0,84-11-51 0 0,-239 0 584 0 0,253-5 1068 0 0,-396-24-780 0 0,413 18-905 0 0,-1 4 0 0 0,-146 9 0 0 0,143 2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8.475"/>
    </inkml:context>
    <inkml:brush xml:id="br0">
      <inkml:brushProperty name="width" value="0.1" units="cm"/>
      <inkml:brushProperty name="height" value="0.1" units="cm"/>
      <inkml:brushProperty name="color" value="#F4F91B"/>
    </inkml:brush>
  </inkml:definitions>
  <inkml:trace contextRef="#ctx0" brushRef="#br0">95 42 2815 0 0,'1'0'64'0'0,"0"-1"-1"0"0,0 0 0 0 0,0 0 1 0 0,-1 0-1 0 0,1 0 0 0 0,0 0 1 0 0,0 0-1 0 0,-1 0 0 0 0,1 0 0 0 0,-1 0 1 0 0,1 0-1 0 0,-1 0 0 0 0,1 0 1 0 0,-1 0-1 0 0,0-1 0 0 0,0 1 0 0 0,1 0 1 0 0,-1 0-1 0 0,0 0 0 0 0,0-1 1 0 0,0 1-1 0 0,0 0 0 0 0,0 0 0 0 0,-1 0 1 0 0,1-1-1 0 0,0 1 0 0 0,0 0 1 0 0,-1 0-1 0 0,1 0 0 0 0,-1 0 1 0 0,1 0-1 0 0,-1 0 0 0 0,0-2 0 0 0,0 3-63 0 0,0-1 0 0 0,0 1 0 0 0,0-1 0 0 0,0 1 0 0 0,0-1 0 0 0,0 1 0 0 0,0 0 0 0 0,0 0 0 0 0,0 0 0 0 0,0-1 0 0 0,0 1 0 0 0,0 0 0 0 0,0 0 0 0 0,0 0 0 0 0,0 1 0 0 0,0-1 0 0 0,0 0 0 0 0,0 0 0 0 0,-2 1 0 0 0,-24 8 0 0 0,17-5 0 0 0,-24-1 0 0 0,26-3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8.845"/>
    </inkml:context>
    <inkml:brush xml:id="br0">
      <inkml:brushProperty name="width" value="0.1" units="cm"/>
      <inkml:brushProperty name="height" value="0.1" units="cm"/>
      <inkml:brushProperty name="color" value="#F4F91B"/>
    </inkml:brush>
  </inkml:definitions>
  <inkml:trace contextRef="#ctx0" brushRef="#br0">1614 39 15575 0 0,'-89'0'1691'0'0,"57"1"-1283"0"0,-35 6 0 0 0,15 0-243 0 0,-245 14 745 0 0,218-19-461 0 0,-142-17 0 0 0,-82-16 11 0 0,56 6-488 0 0,157 19-972 0 0,0 9-6117 0 0,44 1 2658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29.623"/>
    </inkml:context>
    <inkml:brush xml:id="br0">
      <inkml:brushProperty name="width" value="0.1" units="cm"/>
      <inkml:brushProperty name="height" value="0.1" units="cm"/>
      <inkml:brushProperty name="color" value="#F4F91B"/>
    </inkml:brush>
  </inkml:definitions>
  <inkml:trace contextRef="#ctx0" brushRef="#br0">97 82 1375 0 0,'6'-4'83'0'0,"6"-6"1080"0"0,1 1 1 0 0,1 0-1 0 0,16-7 0 0 0,-28 15-973 0 0,0 0-1 0 0,-1 0 0 0 0,1-1 1 0 0,0 1-1 0 0,0 0 0 0 0,-1-1 1 0 0,1 1-1 0 0,-1-1 0 0 0,1 0 1 0 0,-1 1-1 0 0,2-4 0 0 0,-3 5-131 0 0,1 0 0 0 0,-1 0 0 0 0,0-1 0 0 0,0 1 0 0 0,0 0-1 0 0,0-1 1 0 0,0 1 0 0 0,0-1 0 0 0,0 1 0 0 0,1 0 0 0 0,-1-1 0 0 0,0 1-1 0 0,0 0 1 0 0,0-1 0 0 0,0 1 0 0 0,0 0 0 0 0,-1-1 0 0 0,1 1 0 0 0,0-1-1 0 0,0 1 1 0 0,0 0 0 0 0,0-1 0 0 0,0 1 0 0 0,0 0 0 0 0,-1-1-1 0 0,1 1 1 0 0,-1-1-13 0 0,0 1-1 0 0,1-1 0 0 0,-1 1 1 0 0,0-1-1 0 0,0 1 1 0 0,0 0-1 0 0,0-1 0 0 0,0 1 1 0 0,1 0-1 0 0,-1 0 0 0 0,0 0 1 0 0,0-1-1 0 0,0 1 1 0 0,0 0-1 0 0,-2 1 0 0 0,-157 10-44 0 0,144-11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0.055"/>
    </inkml:context>
    <inkml:brush xml:id="br0">
      <inkml:brushProperty name="width" value="0.1" units="cm"/>
      <inkml:brushProperty name="height" value="0.1" units="cm"/>
      <inkml:brushProperty name="color" value="#F4F91B"/>
    </inkml:brush>
  </inkml:definitions>
  <inkml:trace contextRef="#ctx0" brushRef="#br0">2636 0 14511 0 0,'-8'1'1571'0'0,"-75"7"-1071"0"0,28-4-364 0 0,-143 10 541 0 0,-206-14-1 0 0,124 4-24 0 0,67 1-56 0 0,56-7-186 0 0,-160 4 156 0 0,-116-2-383 0 0,282-4-632 0 0,-2 5-3567 0 0,71 0 164 0 0,-19 1-542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2.251"/>
    </inkml:context>
    <inkml:brush xml:id="br0">
      <inkml:brushProperty name="width" value="0.1" units="cm"/>
      <inkml:brushProperty name="height" value="0.1" units="cm"/>
      <inkml:brushProperty name="color" value="#F4F91B"/>
    </inkml:brush>
  </inkml:definitions>
  <inkml:trace contextRef="#ctx0" brushRef="#br0">149 66 455 0 0,'42'-16'112'0'0,"0"3"4060"0"0,-31 10-3995 0 0,0-2 0 0 0,0 0 0 0 0,18-11 0 0 0,-29 16-166 0 0,0 0 0 0 0,0 0-1 0 0,0 0 1 0 0,0 0-1 0 0,1 0 1 0 0,-1 0-1 0 0,0 0 1 0 0,0 0-1 0 0,0 0 1 0 0,0 0 0 0 0,0 0-1 0 0,0 0 1 0 0,0 0-1 0 0,1 0 1 0 0,-1 0-1 0 0,0-1 1 0 0,0 1 0 0 0,0 0-1 0 0,0 0 1 0 0,0 0-1 0 0,0 0 1 0 0,0 0-1 0 0,0 0 1 0 0,0 0-1 0 0,0-1 1 0 0,0 1 0 0 0,0 0-1 0 0,0 0 1 0 0,0 0-1 0 0,0 0 1 0 0,0 0-1 0 0,0 0 1 0 0,0-1 0 0 0,0 1-1 0 0,0 0 1 0 0,0 0-1 0 0,0 0 1 0 0,0 0-1 0 0,0 0 1 0 0,0 0-1 0 0,0-1 1 0 0,0 1 0 0 0,0 0-1 0 0,0 0 1 0 0,0 0-1 0 0,0 0 1 0 0,0 0-1 0 0,0 0 1 0 0,0 0-1 0 0,0 0 1 0 0,0-1 0 0 0,-1 1-1 0 0,1 0 1 0 0,0 0-1 0 0,0 0 1 0 0,0 0-1 0 0,0 0 1 0 0,0 0 0 0 0,0 0-1 0 0,0 0 1 0 0,-1 0-1 0 0,1 0 1 0 0,0 0-1 0 0,0 0 1 0 0,0 0-1 0 0,0 0 1 0 0,0 0 0 0 0,-1 0-1 0 0,-16-3 1593 0 0,-23 4 729 0 0,-65 6-2332 0 0,-10-1 5806 0 0,98-4-5572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2.621"/>
    </inkml:context>
    <inkml:brush xml:id="br0">
      <inkml:brushProperty name="width" value="0.1" units="cm"/>
      <inkml:brushProperty name="height" value="0.1" units="cm"/>
      <inkml:brushProperty name="color" value="#F4F91B"/>
    </inkml:brush>
  </inkml:definitions>
  <inkml:trace contextRef="#ctx0" brushRef="#br0">2451 1 16095 0 0,'-26'3'2008'0'0,"-413"29"-969"0"0,257-23-598 0 0,-92 8 291 0 0,85-2-438 0 0,-204-12 0 0 0,175-9-294 0 0,-62-4 0 0 0,-65-2-8217 0 0,241 13 3642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4.064"/>
    </inkml:context>
    <inkml:brush xml:id="br0">
      <inkml:brushProperty name="width" value="0.1" units="cm"/>
      <inkml:brushProperty name="height" value="0.1" units="cm"/>
      <inkml:brushProperty name="color" value="#F4F91B"/>
    </inkml:brush>
  </inkml:definitions>
  <inkml:trace contextRef="#ctx0" brushRef="#br0">1 12 2303 0 0,'0'-2'200'0'0,"0"0"-200"0"0,4 0 0 0 0,-2 0 0 0 0,-1 0 704 0 0,-1 0 104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4.546"/>
    </inkml:context>
    <inkml:brush xml:id="br0">
      <inkml:brushProperty name="width" value="0.1" units="cm"/>
      <inkml:brushProperty name="height" value="0.1" units="cm"/>
      <inkml:brushProperty name="color" value="#F4F91B"/>
    </inkml:brush>
  </inkml:definitions>
  <inkml:trace contextRef="#ctx0" brushRef="#br0">2915 11 14855 0 0,'-23'3'274'0'0,"1"-1"0"0"0,0 0-1 0 0,-1-2 1 0 0,-32-4 0 0 0,2 1-11 0 0,-56-3-151 0 0,47 1 198 0 0,-107 7 0 0 0,40 4 1201 0 0,46-3-874 0 0,-291 11-637 0 0,-71 11 0 0 0,415-23 0 0 0,-236 0 1368 0 0,-1-21 99 0 0,-16 9-812 0 0,54 4-689 0 0,96 5-1040 0 0,45 8-5781 0 0,39 0 432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4:13.362"/>
    </inkml:context>
    <inkml:brush xml:id="br0">
      <inkml:brushProperty name="width" value="0.1" units="cm"/>
      <inkml:brushProperty name="height" value="0.1" units="cm"/>
      <inkml:brushProperty name="color" value="#E71224"/>
    </inkml:brush>
  </inkml:definitions>
  <inkml:trace contextRef="#ctx0" brushRef="#br0">8385 547 1839 0 0,'-1'-1'54'0'0,"1"0"-1"0"0,-1 0 0 0 0,0 0 1 0 0,0 0-1 0 0,1 0 0 0 0,-1 1 1 0 0,0-1-1 0 0,0 0 0 0 0,0 1 0 0 0,0-1 1 0 0,0 0-1 0 0,0 1 0 0 0,0-1 1 0 0,0 1-1 0 0,0 0 0 0 0,0-1 1 0 0,0 1-1 0 0,0 0 0 0 0,0-1 0 0 0,0 1 1 0 0,0 0-1 0 0,0 0 0 0 0,-1 0 1 0 0,-1 0-1 0 0,-31 6 1813 0 0,23-3-1641 0 0,-6-2 327 0 0,0 1-1 0 0,1-2 0 0 0,-1 0 1 0 0,0-1-1 0 0,0-1 0 0 0,-32-8 0 0 0,-27-2 960 0 0,49 10-973 0 0,14 2-279 0 0,0-1 1 0 0,0-1-1 0 0,0 0 0 0 0,0-1 1 0 0,-14-4-1 0 0,14 3 7 0 0,0 1 0 0 0,0 0 0 0 0,0 0-1 0 0,0 2 1 0 0,-16-1 0 0 0,-20-3 235 0 0,-27-1-85 0 0,-7 0 68 0 0,-143-32 186 0 0,49 16-451 0 0,91 13-41 0 0,29 5 670 0 0,-59 3 1 0 0,-6 0 178 0 0,86-2-1495 0 0,-44-11 0 0 0,46 7-41 0 0,-54-4-1 0 0,-198-6 510 0 0,34 6 64 0 0,118 1-64 0 0,23 0 0 0 0,-1-4 0 0 0,48 4 0 0 0,44 8 1 0 0,4 0 20 0 0,0 0 0 0 0,-19-6 0 0 0,20 2-21 0 0,13 5 0 0 0,0 0 0 0 0,0 0 0 0 0,0 0 0 0 0,0 0 0 0 0,0 0 0 0 0,0 0 0 0 0,0 1 0 0 0,0-1 0 0 0,0 1 0 0 0,-1 0 0 0 0,1 0 0 0 0,-3 0 0 0 0,0 0 0 0 0,0-1 0 0 0,-1 1 0 0 0,1-1 0 0 0,-1 0 0 0 0,1-1 0 0 0,0 1 0 0 0,0-1 0 0 0,-9-4 0 0 0,-15-4 11 0 0,-27-7 18 0 0,35 9-17 0 0,-37-7 0 0 0,-18-5-12 0 0,59 15 0 0 0,9 3 0 0 0,0 0 0 0 0,0 0 0 0 0,-13 0 0 0 0,10 0 0 0 0,0 0 0 0 0,1 0 0 0 0,-1-1 0 0 0,1-1 0 0 0,-13-5 0 0 0,11 4 0 0 0,-1 1 0 0 0,1 0 0 0 0,-15-3 0 0 0,-27-4 0 0 0,35 6 0 0 0,-38-4 0 0 0,-73 0 0 0 0,33-2 0 0 0,91 10 1 0 0,-9-1 25 0 0,-25-7 1 0 0,35 8-26 0 0,0 0 1 0 0,-1 1 0 0 0,1 0-1 0 0,0 0 1 0 0,-1 0 0 0 0,-9 2 0 0 0,-1 0-4 0 0,-18 2 2 0 0,25-2 0 0 0,1-1 0 0 0,-1 0 0 0 0,1 0 0 0 0,-11-1 0 0 0,-111-21 0 0 0,32 5 0 0 0,46 15 0 0 0,11 0 0 0 0,26 0 0 0 0,1 1 0 0 0,-1 1 0 0 0,0 0 0 0 0,0 0 0 0 0,1 2 0 0 0,-24 6 0 0 0,26-6 0 0 0,-1-1 0 0 0,0 0 0 0 0,0-1 0 0 0,-1-1 0 0 0,-21-1 0 0 0,1 0 0 0 0,-77-3 0 0 0,78 3 0 0 0,1-1 0 0 0,-1-2 0 0 0,-33-9 0 0 0,41 9 0 0 0,-117-20 0 0 0,111 21 0 0 0,-1 1 0 0 0,-48 3 0 0 0,-63 16 0 0 0,-10 1 0 0 0,116-17 0 0 0,-39-4 0 0 0,-17 0 0 0 0,-43 17 0 0 0,78-6 0 0 0,31-6 0 0 0,15-1 0 0 0,0 0 0 0 0,-21 6 0 0 0,-82 18 0 0 0,89-20 0 0 0,-1-1 0 0 0,-1-1 0 0 0,1-1 0 0 0,0-1 0 0 0,0-2 0 0 0,-43-6 0 0 0,49 5 0 0 0,-85-14 0 0 0,85 12 0 0 0,0 1 0 0 0,-26 1 0 0 0,30 2 0 0 0,0-1 0 0 0,1-1 0 0 0,-1 0 0 0 0,-26-8 0 0 0,25 5 0 0 0,0 0 0 0 0,-20-1 0 0 0,6 1 0 0 0,27 4 0 0 0,0 0 0 0 0,-1-1 0 0 0,1 2 0 0 0,-1-1 0 0 0,1 0 0 0 0,-1 1 0 0 0,1 0 0 0 0,-1 1 0 0 0,1-1 0 0 0,-11 3 0 0 0,12-2 0 0 0,1 0 0 0 0,-1 0 0 0 0,0-1 0 0 0,0 1 0 0 0,0-1 0 0 0,0 0 0 0 0,-6-1 0 0 0,5 1 0 0 0,1-1 0 0 0,-1 1 0 0 0,1 0 0 0 0,-1 1 0 0 0,1-1 0 0 0,-6 2 0 0 0,-1 1 0 0 0,10-3 0 0 0,-1 0 0 0 0,1 0 0 0 0,-1 1 0 0 0,1-1 0 0 0,-1 0 0 0 0,1 1 0 0 0,0-1 0 0 0,-1 1 0 0 0,1 0 0 0 0,0 0 0 0 0,-1-1 0 0 0,1 1 0 0 0,-2 2 0 0 0,2-3 0 0 0,1 1 0 0 0,-1-1 0 0 0,0 1 0 0 0,0-1 0 0 0,0 0 0 0 0,0 1 0 0 0,0-1 0 0 0,1 0 0 0 0,-1 0 0 0 0,0 1 0 0 0,0-1 0 0 0,0 0 0 0 0,0 0 0 0 0,0 0 0 0 0,0 0 0 0 0,0 0 0 0 0,0-1 0 0 0,0 1 0 0 0,0 0 0 0 0,1 0 0 0 0,-1 0 0 0 0,0-1 0 0 0,0 1 0 0 0,0-1 0 0 0,0 1 0 0 0,0 0 0 0 0,1-1 0 0 0,-1 1 0 0 0,0-1 0 0 0,0 0 0 0 0,-19-7 0 0 0,-55 7 0 0 0,39 0 0 0 0,27 2 0 0 0,-1-1 0 0 0,1-1 0 0 0,-16-2 0 0 0,-11-2 0 0 0,28 5 0 0 0,-1-1 0 0 0,1 0 0 0 0,-11-4 0 0 0,8 3 0 0 0,1 0 0 0 0,-1 1 0 0 0,0 0 0 0 0,-15 0 0 0 0,-7 0 0 0 0,-47 4 0 0 0,55-4 0 0 0,-37 1 0 0 0,55 1 5 0 0,0 0-1 0 0,0 1 0 0 0,0 0 1 0 0,0 0-1 0 0,1 1 1 0 0,-1 0-1 0 0,-6 4 0 0 0,5-3 1 0 0,1 0 0 0 0,-1-1 0 0 0,1 0 0 0 0,-1 0-1 0 0,-8 1 1 0 0,-5-2-5 0 0,-43 0 0 0 0,38-2 0 0 0,-25 3 0 0 0,26-1 0 0 0,1-1 0 0 0,-28-3 0 0 0,-6 0 0 0 0,20 0 0 0 0,25 1 0 0 0,0 1 0 0 0,0 0 0 0 0,0 0 0 0 0,0 2 0 0 0,-21 3 0 0 0,10 1 0 0 0,18-5 0 0 0,-1 1 0 0 0,1-1 0 0 0,-1 1 0 0 0,1 1 0 0 0,0-1 0 0 0,-7 4 0 0 0,7-2 0 0 0,0-2 0 0 0,0 1 0 0 0,-1-1 0 0 0,-9 3 0 0 0,10-3 0 0 0,0-1 0 0 0,0 1 0 0 0,1 0 0 0 0,-1 1 0 0 0,1-1 0 0 0,-8 6 0 0 0,1 0 0 0 0,-1-1 0 0 0,0 1 0 0 0,-14 4 0 0 0,23-10 0 0 0,-72 36 0 0 0,60-34 0 0 0,14-3 0 0 0,0-1 0 0 0,1 0 0 0 0,-1 0 0 0 0,1 1 0 0 0,-1-1 0 0 0,0 1 0 0 0,1-1 0 0 0,-1 1 0 0 0,1 0 0 0 0,0 0 0 0 0,-3 1 0 0 0,1 1 0 0 0,0 0 0 0 0,0 0 0 0 0,0 0 0 0 0,0 1 0 0 0,0-1 0 0 0,1 1 0 0 0,0-1 0 0 0,0 1 0 0 0,0 0 0 0 0,0 0 0 0 0,0 0 0 0 0,1 0 0 0 0,-1 5 0 0 0,-14 45 0 0 0,9-28 0 0 0,-13 31 0 0 0,17-49 0 0 0,1 1 0 0 0,0-1 0 0 0,1 0 0 0 0,-1 1 0 0 0,1-1 0 0 0,1 1 0 0 0,0-1 0 0 0,1 10 0 0 0,-1-8 0 0 0,0 1 0 0 0,0 0 0 0 0,-1 0 0 0 0,-3 13 0 0 0,-2 3 0 0 0,1 0 0 0 0,2 1 0 0 0,0 32 0 0 0,7 83 0 0 0,-1 22 0 0 0,-2-133 0 0 0,6 52 0 0 0,1 14 0 0 0,-14-6-25 0 0,3-65 9 0 0,1 0 1 0 0,3 54-1 0 0,22 220 16 0 0,-22-278 0 0 0,0 0 0 0 0,2 0 0 0 0,1 0 0 0 0,1-1 0 0 0,0 1 0 0 0,2-1 0 0 0,1 0 0 0 0,0-1 0 0 0,20 36 0 0 0,-25-53 9 0 0,1 0 0 0 0,-1 0-1 0 0,1 0 1 0 0,0-1-1 0 0,-1 1 1 0 0,2-1 0 0 0,-1 0-1 0 0,0 0 1 0 0,1 0 0 0 0,-1-1-1 0 0,1 1 1 0 0,9 2 0 0 0,5 1 145 0 0,40 8 0 0 0,-46-11-81 0 0,43 5-128 0 0,79 2 0 0 0,-80-7-138 0 0,61 5 171 0 0,-5 1 58 0 0,115-7-1 0 0,-57-9-35 0 0,212 17 0 0 0,-135-9 34 0 0,-18-1-4 0 0,-134 6-30 0 0,20 4 0 0 0,195-10 0 0 0,35-15 34 0 0,-23 2-4 0 0,-199-1-4 0 0,36-3 12 0 0,54 15 24 0 0,28-1 12 0 0,-109-4-74 0 0,232-1 0 0 0,-284 12 0 0 0,9 2 0 0 0,0-4 0 0 0,96-11 0 0 0,-69 0-3 0 0,149 8 0 0 0,48-2 73 0 0,-168-2-70 0 0,253 22 0 0 0,-142-15 50 0 0,-17-1-36 0 0,-80 14-16 0 0,165 7 15 0 0,-91-19 15 0 0,107-1-3 0 0,-299-4 12 0 0,-1-3 0 0 0,1-1 0 0 0,-1-2 0 0 0,-1-1 0 0 0,0-2 0 0 0,0-2 0 0 0,58-29 0 0 0,-87 38-1 0 0,-1-1 0 0 0,0 0-1 0 0,0 0 1 0 0,0-1 0 0 0,-1 0-1 0 0,0-1 1 0 0,0 0 0 0 0,0 0-1 0 0,-1 0 1 0 0,6-9 0 0 0,-5 5 4 0 0,-1 0-1 0 0,-1 0 1 0 0,0 0 0 0 0,-1-1 0 0 0,0 1 0 0 0,0-1 0 0 0,2-18 0 0 0,16-125 197 0 0,-13 81-172 0 0,34-136 1 0 0,-3 99-71 0 0,-8 23 64 0 0,-2-10-48 0 0,24-65-12 0 0,46-134 1 0 0,-99 293 0 0 0,0 0 0 0 0,0 0 0 0 0,0-1 0 0 0,0 1 0 0 0,-1 0 0 0 0,0-1 0 0 0,0 1 0 0 0,0 0 0 0 0,0-1 0 0 0,-1 1 0 0 0,0 0 0 0 0,-1-5 0 0 0,1 6 0 0 0,0 0 0 0 0,0 1 0 0 0,-1-1 0 0 0,1 0 0 0 0,-1 1 0 0 0,0 0 0 0 0,0-1 0 0 0,0 1 0 0 0,0 0 0 0 0,0 0 0 0 0,0 0 0 0 0,0 0 0 0 0,-1 0 0 0 0,1 0 0 0 0,-1 1 0 0 0,1-1 0 0 0,-1 1 0 0 0,-5-2 0 0 0,-28-9 0 0 0,0 1 0 0 0,-2 2 0 0 0,1 2 0 0 0,-1 1 0 0 0,-72-1 0 0 0,-193 24 0 0 0,197-11 0 0 0,-169-13 0 0 0,55-1 0 0 0,129 9 0 0 0,-277-10 0 0 0,-53-5 0 0 0,57 13 0 0 0,1 0 0 0 0,-41 8-1477 0 0,277-9 642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6.468"/>
    </inkml:context>
    <inkml:brush xml:id="br0">
      <inkml:brushProperty name="width" value="0.1" units="cm"/>
      <inkml:brushProperty name="height" value="0.1" units="cm"/>
      <inkml:brushProperty name="color" value="#F4F91B"/>
    </inkml:brush>
  </inkml:definitions>
  <inkml:trace contextRef="#ctx0" brushRef="#br0">10 4 4287 0 0,'-2'0'384'0'0,"0"-1"-312"0"0,1 2-72 0 0,-1-2 0 0 0,0-1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6.874"/>
    </inkml:context>
    <inkml:brush xml:id="br0">
      <inkml:brushProperty name="width" value="0.1" units="cm"/>
      <inkml:brushProperty name="height" value="0.1" units="cm"/>
      <inkml:brushProperty name="color" value="#F4F91B"/>
    </inkml:brush>
  </inkml:definitions>
  <inkml:trace contextRef="#ctx0" brushRef="#br0">1063 6 14511 0 0,'-46'5'160'0'0,"-63"3"1136"0"0,-10-18-236 0 0,30 1-417 0 0,-169 16-211 0 0,209-4-208 0 0,-313 15-143 0 0,331-18-81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7.255"/>
    </inkml:context>
    <inkml:brush xml:id="br0">
      <inkml:brushProperty name="width" value="0.1" units="cm"/>
      <inkml:brushProperty name="height" value="0.1" units="cm"/>
      <inkml:brushProperty name="color" value="#F4F91B"/>
    </inkml:brush>
  </inkml:definitions>
  <inkml:trace contextRef="#ctx0" brushRef="#br0">1757 32 15863 0 0,'-14'1'1696'0'0,"-259"4"-1696"0"0,1-21 0 0 0,134 6 0 0 0,-401-1 0 0 0,498 11 0 0 0,-345 26 0 0 0,292-17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9.030"/>
    </inkml:context>
    <inkml:brush xml:id="br0">
      <inkml:brushProperty name="width" value="0.1" units="cm"/>
      <inkml:brushProperty name="height" value="0.1" units="cm"/>
      <inkml:brushProperty name="color" value="#F4F91B"/>
    </inkml:brush>
  </inkml:definitions>
  <inkml:trace contextRef="#ctx0" brushRef="#br0">462 73 8551 0 0,'1'-1'43'0'0,"-1"1"-1"0"0,0-1 1 0 0,0 1-1 0 0,1-1 1 0 0,-1 1-1 0 0,0-1 0 0 0,0 1 1 0 0,0-1-1 0 0,1 0 1 0 0,-1 1-1 0 0,0-1 1 0 0,0 1-1 0 0,0-1 1 0 0,0 1-1 0 0,0-1 0 0 0,0 0 1 0 0,0 1-1 0 0,-1-1 1 0 0,1 1-1 0 0,0-1 1 0 0,0 1-1 0 0,0-1 0 0 0,-1 0 1 0 0,-10-8-213 0 0,6 6 249 0 0,-6-4-79 0 0,-1 1 0 0 0,0 0 0 0 0,0 1 0 0 0,0 0 0 0 0,0 1 0 0 0,-1 0 0 0 0,0 1 0 0 0,0 1 0 0 0,0 0 0 0 0,-19 0 0 0 0,-12 2 0 0 0,-76 9 0 0 0,109-8 0 0 0,-85 9 0 0 0,75-8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9.419"/>
    </inkml:context>
    <inkml:brush xml:id="br0">
      <inkml:brushProperty name="width" value="0.1" units="cm"/>
      <inkml:brushProperty name="height" value="0.1" units="cm"/>
      <inkml:brushProperty name="color" value="#F4F91B"/>
    </inkml:brush>
  </inkml:definitions>
  <inkml:trace contextRef="#ctx0" brushRef="#br0">1104 23 16495 0 0,'-11'2'1842'0'0,"-328"3"-1414"0"0,292-6-387 0 0,-173-14 297 0 0,50 2-131 0 0,98 13-207 0 0,-85 10 0 0 0,124-7 0 0 0,-22 1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39.854"/>
    </inkml:context>
    <inkml:brush xml:id="br0">
      <inkml:brushProperty name="width" value="0.1" units="cm"/>
      <inkml:brushProperty name="height" value="0.1" units="cm"/>
      <inkml:brushProperty name="color" value="#F4F91B"/>
    </inkml:brush>
  </inkml:definitions>
  <inkml:trace contextRef="#ctx0" brushRef="#br0">656 2 2303 0 0,'-4'-1'200'0'0,"0"1"-200"0"0</inkml:trace>
  <inkml:trace contextRef="#ctx0" brushRef="#br0" timeOffset="1">565 28 7775 0 0,'-58'9'1020'0'0,"-1"-4"-1"0"0,-101-2 1 0 0,48-3-95 0 0,66 0-453 0 0,-61-6 0 0 0,85 3-472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40.245"/>
    </inkml:context>
    <inkml:brush xml:id="br0">
      <inkml:brushProperty name="width" value="0.1" units="cm"/>
      <inkml:brushProperty name="height" value="0.1" units="cm"/>
      <inkml:brushProperty name="color" value="#F4F91B"/>
    </inkml:brush>
  </inkml:definitions>
  <inkml:trace contextRef="#ctx0" brushRef="#br0">1911 80 14599 0 0,'-13'1'1578'0'0,"-421"-2"-74"0"0,-137-34 814 0 0,272 12-2318 0 0,-47 1 0 0 0,142 24 0 0 0,160 1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50.876"/>
    </inkml:context>
    <inkml:brush xml:id="br0">
      <inkml:brushProperty name="width" value="0.1" units="cm"/>
      <inkml:brushProperty name="height" value="0.1" units="cm"/>
      <inkml:brushProperty name="color" value="#F4F91B"/>
    </inkml:brush>
  </inkml:definitions>
  <inkml:trace contextRef="#ctx0" brushRef="#br0">6 39 1839 0 0,'0'-5'160'0'0,"-2"-5"-160"0"0,0 3 0 0 0,0 0 0 0 0,2-1 568 0 0,0 6 72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09:52.244"/>
    </inkml:context>
    <inkml:brush xml:id="br0">
      <inkml:brushProperty name="width" value="0.1" units="cm"/>
      <inkml:brushProperty name="height" value="0.1" units="cm"/>
      <inkml:brushProperty name="color" value="#F4F91B"/>
    </inkml:brush>
  </inkml:definitions>
  <inkml:trace contextRef="#ctx0" brushRef="#br0">337 1 9815 0 0,'-14'9'1036'0'0,"13"-9"-937"0"0,0 1 0 0 0,0-1 0 0 0,0 1 0 0 0,0 0 1 0 0,0-1-1 0 0,-1 1 0 0 0,1 0 0 0 0,0 0 0 0 0,1 0 0 0 0,-1 0 0 0 0,0 0 1 0 0,0 0-1 0 0,0 0 0 0 0,0 0 0 0 0,1 0 0 0 0,-1 0 0 0 0,0 2 0 0 0,-1 1 14 0 0,0 0-1 0 0,0 1 1 0 0,1-1-1 0 0,0 0 1 0 0,0 1-1 0 0,0-1 1 0 0,0 7-1 0 0,1-10-51 0 0,0 1 0 0 0,0 0 0 0 0,1 0 0 0 0,-1 0 0 0 0,1 0 0 0 0,-1 0 0 0 0,1 0 0 0 0,0 0 0 0 0,-1-1-1 0 0,1 1 1 0 0,0 0 0 0 0,0-1 0 0 0,0 1 0 0 0,0 0 0 0 0,1-1 0 0 0,-1 0 0 0 0,0 1 0 0 0,1-1 0 0 0,2 2 0 0 0,17 10 1293 0 0,-17-12-1051 0 0,-1 1 1 0 0,0-1-1 0 0,0 1 1 0 0,0 0-1 0 0,0 0 1 0 0,0 0-1 0 0,-1 0 1 0 0,5 4-1 0 0,1 1-415 0 0,0 0 0 0 0,0 0 0 0 0,1-1 0 0 0,0 0 0 0 0,0 0 0 0 0,1-1 0 0 0,0-1 0 0 0,18 7 0 0 0,-18-7 508 0 0,-4-3-295 0 0,0 1-1 0 0,1-1 1 0 0,-1 0-1 0 0,1 0 1 0 0,6-1-1 0 0,7 2 21 0 0,208 23 637 0 0,-109-16-446 0 0,5-1 10 0 0,-67-3-89 0 0,61-4-1 0 0,7 1-22 0 0,-52 8-73 0 0,-42-5-58 0 0,-3-1-49 0 0,11 2 26 0 0,65 3-1 0 0,-101-9-50 0 0,147-5 186 0 0,-145 5-180 0 0,206-23 238 0 0,-155 16-229 0 0,0 2 0 0 0,0 3 0 0 0,61 6 0 0 0,-101-2-20 0 0,-1 0 0 0 0,25 8 0 0 0,-14-7 54 0 0,-34-5 10 0 0,1 0 1 0 0,-1 1-1 0 0,1 0 1 0 0,-15 0-1 0 0,7 0-19 0 0,-332-21 177 0 0,174 15-166 0 0,38 3-59 0 0,-1 1 3 0 0,-234 24 0 0 0,304-16 0 0 0,-84-4 0 0 0,-65-17 0 0 0,43 3 0 0 0,37 9 27 0 0,-34-3 10 0 0,152 5-37 0 0,0-1 0 0 0,-1-1 0 0 0,-16-7 0 0 0,4 2 11 0 0,21 6-5 0 0,0 0 1 0 0,0 0 0 0 0,0-1-1 0 0,0 0 1 0 0,1-1 0 0 0,0 0-1 0 0,-15-12 1 0 0,23 17-7 0 0,0 0 0 0 0,0 0 0 0 0,0 0 0 0 0,0 0 0 0 0,0 0 0 0 0,-1 0 0 0 0,1 0 0 0 0,0 0 0 0 0,0-1 0 0 0,0 1 0 0 0,0 0 0 0 0,0 0 0 0 0,0 0 0 0 0,0 0 0 0 0,0 0 0 0 0,0 0 0 0 0,0 0 0 0 0,0 0 0 0 0,0-1 0 0 0,0 1 0 0 0,0 0 0 0 0,0 0 0 0 0,0 0 0 0 0,0 0 0 0 0,0 0 0 0 0,0 0 0 0 0,0 0 0 0 0,0-1 0 0 0,0 1 0 0 0,0 0 0 0 0,0 0 0 0 0,0 0 0 0 0,0 0 0 0 0,0 0 0 0 0,0 0 0 0 0,0 0 0 0 0,0-1 0 0 0,0 1 0 0 0,0 0 0 0 0,0 0 0 0 0,0 0 0 0 0,0 0 0 0 0,0 0 0 0 0,1 0 0 0 0,-1 0 0 0 0,0 0 0 0 0,0 0 0 0 0,0 0 0 0 0,0-1 0 0 0,0 1 0 0 0,0 0 0 0 0,0 0 0 0 0,0 0 0 0 0,1 0 0 0 0,-1 0 0 0 0,11-2 0 0 0,14 3 0 0 0,0 3 0 0 0,39 11 0 0 0,14 2 0 0 0,102-6 0 0 0,-28-4 0 0 0,-24 9 0 0 0,-46-4 0 0 0,132 1 0 0 0,33-36 0 0 0,22 0 0 0 0,-233 23 0 0 0,104 0 0 0 0,144-19 0 0 0,-276 18-16 0 0,8-1 35 0 0,30-1 0 0 0,-43 3-34 0 0,0 0 1 0 0,0 1-1 0 0,0-1 1 0 0,0 0-1 0 0,0 1 1 0 0,0-1-1 0 0,0 1 1 0 0,0 0-1 0 0,0 0 1 0 0,0 1-1 0 0,0-1 0 0 0,-1 0 1 0 0,1 1-1 0 0,0 0 1 0 0,-1-1-1 0 0,4 4 1 0 0,-5-2-122 0 0,0-1 1 0 0,0 1 0 0 0,0-1-1 0 0,-1 1 1 0 0,1-1-1 0 0,-1 1 1 0 0,1-1-1 0 0,-1 1 1 0 0,0-1 0 0 0,0 1-1 0 0,0 0 1 0 0,0-1-1 0 0,-1 1 1 0 0,1-1 0 0 0,-1 1-1 0 0,1 0 1 0 0,-2 3-1 0 0,0 1-313 0 0,-5 23-999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01.738"/>
    </inkml:context>
    <inkml:brush xml:id="br0">
      <inkml:brushProperty name="width" value="0.1" units="cm"/>
      <inkml:brushProperty name="height" value="0.1" units="cm"/>
      <inkml:brushProperty name="color" value="#F4F91B"/>
    </inkml:brush>
  </inkml:definitions>
  <inkml:trace contextRef="#ctx0" brushRef="#br0">0 19 1375 0 0,'0'-4'128'0'0,"0"-1"-128"0"0,2 1 0 0 0,0-2 1392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4:16.317"/>
    </inkml:context>
    <inkml:brush xml:id="br0">
      <inkml:brushProperty name="width" value="0.1" units="cm"/>
      <inkml:brushProperty name="height" value="0.1" units="cm"/>
      <inkml:brushProperty name="color" value="#E71224"/>
    </inkml:brush>
  </inkml:definitions>
  <inkml:trace contextRef="#ctx0" brushRef="#br0">5560 299 455 0 0,'0'-2'-605'0'0,"0"-8"344"0"0,-2-16 8806 0 0,-1 14-7456 0 0,2 8-950 0 0,0 0 0 0 0,0 1 0 0 0,-1-1 0 0 0,1 1 0 0 0,-1 0 0 0 0,0 0-1 0 0,0-1 1 0 0,0 1 0 0 0,-1 0 0 0 0,1 0 0 0 0,-1 1 0 0 0,1-1 0 0 0,-1 1-1 0 0,0-1 1 0 0,-5-2 0 0 0,4 2-32 0 0,0 1 0 0 0,-1 1-1 0 0,1-1 1 0 0,-1 1 0 0 0,1-1 0 0 0,-1 1 0 0 0,0 0-1 0 0,0 1 1 0 0,1-1 0 0 0,-10 1 0 0 0,-6 3 133 0 0,0 0 1 0 0,0 1 0 0 0,0 1 0 0 0,-32 12-1 0 0,33-10 48 0 0,-30 6 59 0 0,0-2-1 0 0,-94 8 1 0 0,75-11-171 0 0,-147 14 418 0 0,187-21-359 0 0,-1-2 0 0 0,1-1 0 0 0,0-1 0 0 0,-46-11 1 0 0,-41-5 194 0 0,65 15-368 0 0,-314-18 92 0 0,232 29-32 0 0,31 0 55 0 0,-31-4 38 0 0,-57 2-97 0 0,128-2-118 0 0,-89 9 0 0 0,-7 5 64 0 0,74-16-6 0 0,1-3 0 0 0,-84-14 0 0 0,90 8-40 0 0,-60-1 131 0 0,-79-11 198 0 0,4-29-51 0 0,108 22-269 0 0,22 8 29 0 0,-73-19 16 0 0,75 23-22 0 0,24 5 13 0 0,35 6-42 0 0,-38-9 84 0 0,-113-9 0 0 0,54 8-47 0 0,79 8-60 0 0,-58-2-1 0 0,31 6 3 0 0,44 0 0 0 0,0 1 0 0 0,-1 1 0 0 0,1 1 0 0 0,-32 5 0 0 0,-25 5 0 0 0,-73 18 0 0 0,63-15 0 0 0,57-10 0 0 0,1-2 0 0 0,0-1 0 0 0,-44-3 0 0 0,-29-1 0 0 0,87 4 0 0 0,-1 1 0 0 0,1 0 0 0 0,-1 1 0 0 0,-18 6 0 0 0,-1 4 0 0 0,-48 25 0 0 0,7-2 0 0 0,72-33 0 0 0,0 0 0 0 0,-1 0 0 0 0,1 1 0 0 0,0-1 0 0 0,1 1 0 0 0,-1 0 0 0 0,1 1 0 0 0,0-1 0 0 0,0 1 0 0 0,0 0 0 0 0,0 0 0 0 0,1 0 0 0 0,-5 10 0 0 0,1-1 0 0 0,1 0 0 0 0,1 1 0 0 0,0 0 0 0 0,-4 18 0 0 0,0 24 0 0 0,3 2 0 0 0,2-1 0 0 0,4 75 0 0 0,1-58 0 0 0,-2-9 0 0 0,0 17 0 0 0,19 165 0 0 0,-14-227 0 0 0,1 0 0 0 0,1-1 0 0 0,1 0 0 0 0,0 0 0 0 0,18 32 0 0 0,10 22 0 0 0,-21-43 0 0 0,34 55 0 0 0,-42-77 0 0 0,1 1 0 0 0,0-1 0 0 0,1-1 0 0 0,0 0 0 0 0,0 0 0 0 0,1 0 0 0 0,0-1 0 0 0,0 0 0 0 0,16 8 0 0 0,7 0 15 0 0,0-1-1 0 0,43 12 1 0 0,71 12 70 0 0,35 11-22 0 0,-133-35-63 0 0,0-2 0 0 0,78 8 0 0 0,68 1 42 0 0,116 16 44 0 0,-236-25-43 0 0,1-4 0 0 0,102-1-1 0 0,-86-4-42 0 0,164 25 0 0 0,-210-22 0 0 0,-40-5 0 0 0,60 8 0 0 0,-1-2 0 0 0,99-2 0 0 0,-45-6 27 0 0,234 29 0 0 0,-228-19-23 0 0,172-8 1 0 0,-242-2-4 0 0,155 10 67 0 0,19 0-72 0 0,164-7 4 0 0,-366 0 3 0 0,231 10-12 0 0,-190-12 44 0 0,122-16 0 0 0,-164 12-35 0 0,25-4 0 0 0,1 2 0 0 0,68 0 0 0 0,-76 5 0 0 0,-30 0 0 0 0,1 1 0 0 0,-1 0 0 0 0,1 1 0 0 0,24 5 0 0 0,-36-6 9 0 0,1 0-1 0 0,-1 0 0 0 0,0 0 0 0 0,1 0 1 0 0,-1 0-1 0 0,0 0 0 0 0,1-1 1 0 0,-1 1-1 0 0,0-1 0 0 0,0 0 1 0 0,1 1-1 0 0,-1-1 0 0 0,0 0 1 0 0,0 0-1 0 0,0-1 0 0 0,0 1 1 0 0,0 0-1 0 0,0-1 0 0 0,-1 1 1 0 0,1-1-1 0 0,0 0 0 0 0,-1 1 1 0 0,1-1-1 0 0,2-4 0 0 0,-3 4-2 0 0,0 0-1 0 0,0 0 0 0 0,0 0 1 0 0,0-1-1 0 0,-1 1 1 0 0,1 0-1 0 0,-1-1 0 0 0,1 1 1 0 0,-1 0-1 0 0,0-1 1 0 0,0 1-1 0 0,0 0 0 0 0,0-1 1 0 0,0 1-1 0 0,-1-3 1 0 0,-11-39 155 0 0,2 9-73 0 0,6-2-31 0 0,2 0 0 0 0,2 1 0 0 0,1-1-1 0 0,7-44 1 0 0,2-58 67 0 0,-11 121-116 0 0,-1-1-1 0 0,0 1 1 0 0,-1 0 0 0 0,-10-33-1 0 0,-32-68 75 0 0,30 85-51 0 0,1-1-1 0 0,-17-73 1 0 0,26 75 0 0 0,1-44 0 0 0,-1 4-33 0 0,5 72 4 0 0,0-1-1 0 0,0 0 1 0 0,0 0-1 0 0,0 0 1 0 0,-1 0-1 0 0,1 1 1 0 0,-1-1-1 0 0,0 0 0 0 0,1 0 1 0 0,-1 1-1 0 0,-1-3 1 0 0,2 4-7 0 0,-1 0 1 0 0,1 0-1 0 0,0-1 0 0 0,0 1 1 0 0,0 0-1 0 0,0 0 0 0 0,-1 0 0 0 0,1 0 1 0 0,0 0-1 0 0,0 0 0 0 0,0 0 1 0 0,0 0-1 0 0,-1 0 0 0 0,1 0 1 0 0,0 0-1 0 0,0 0 0 0 0,0 0 1 0 0,-1 0-1 0 0,1 0 0 0 0,0 0 1 0 0,0 0-1 0 0,0 0 0 0 0,0 0 1 0 0,-1 0-1 0 0,1 0 0 0 0,0 1 1 0 0,0-1-1 0 0,0 0 0 0 0,0 0 1 0 0,-1 0-1 0 0,1 0 0 0 0,0 0 1 0 0,0 0-1 0 0,0 0 0 0 0,0 1 1 0 0,-9 13-603 0 0,-9 30-2281 0 0,4-13-3787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02.109"/>
    </inkml:context>
    <inkml:brush xml:id="br0">
      <inkml:brushProperty name="width" value="0.1" units="cm"/>
      <inkml:brushProperty name="height" value="0.1" units="cm"/>
      <inkml:brushProperty name="color" value="#F4F91B"/>
    </inkml:brush>
  </inkml:definitions>
  <inkml:trace contextRef="#ctx0" brushRef="#br0">2 4 4575 0 0,'-2'0'408'0'0,"2"-4"-328"0"0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04.590"/>
    </inkml:context>
    <inkml:brush xml:id="br0">
      <inkml:brushProperty name="width" value="0.1" units="cm"/>
      <inkml:brushProperty name="height" value="0.1" units="cm"/>
      <inkml:brushProperty name="color" value="#F4F91B"/>
    </inkml:brush>
  </inkml:definitions>
  <inkml:trace contextRef="#ctx0" brushRef="#br0">5080 1554 14423 0 0,'-19'3'1945'0'0,"17"-3"-1677"0"0,-1 0 0 0 0,1 0 1 0 0,-1 1-1 0 0,1-1 0 0 0,0 1 0 0 0,-1-1 1 0 0,-2 2-1 0 0,-6 3-145 0 0,-1-1 0 0 0,0-1 0 0 0,0 0 0 0 0,-22 2 0 0 0,10-1-45 0 0,-22 1-78 0 0,0-1 0 0 0,0-3 0 0 0,-50-5 0 0 0,62 2 0 0 0,-54-8 0 0 0,52 5 0 0 0,-26 1 2442 0 0,-101 5-1 0 0,26 4-3067 0 0,-274 19 238 0 0,68 1 817 0 0,157-13-236 0 0,27-4 36 0 0,41-3-53 0 0,49-1-130 0 0,-75-6 0 0 0,29-1-10 0 0,-125-3-36 0 0,56 6 64 0 0,-250-28-14 0 0,275 13-36 0 0,123 14-364 0 0,0 0-1 0 0,0 3 1 0 0,-51 7 0 0 0,20 2 1063 0 0,-46 6-54 0 0,1-12-604 0 0,42-4-57 0 0,-74-1 2 0 0,57-2 0 0 0,10-2 0 0 0,63 3 0 0 0,1-1 0 0 0,-1-1 0 0 0,1 0 0 0 0,-1 0 0 0 0,1-2 0 0 0,-18-8 0 0 0,-26-7 0 0 0,46 16 0 0 0,0 0 0 0 0,0-1-1 0 0,0 0 1 0 0,1-1 0 0 0,0 0 0 0 0,0-1-1 0 0,0 0 1 0 0,-17-16 0 0 0,-1-6 17 0 0,-32-43 1 0 0,38 45 13 0 0,-78-115-15 0 0,80 112 32 0 0,4 3-48 0 0,-23-52 0 0 0,4 6 0 0 0,16 37 0 0 0,10 18 0 0 0,-1 0 0 0 0,0 0 0 0 0,-2 1 0 0 0,1 1 0 0 0,-17-18 0 0 0,22 28 0 0 0,1 0 0 0 0,0 0 0 0 0,0-1 0 0 0,1 0 0 0 0,0 0 0 0 0,0 0 0 0 0,0 0 0 0 0,1-1 0 0 0,0 1 0 0 0,1-1 0 0 0,0 0 0 0 0,0 0 0 0 0,0 0 0 0 0,1 0 0 0 0,0 0 0 0 0,1 0 0 0 0,0-1 0 0 0,0 1 0 0 0,1 0 0 0 0,0 0 0 0 0,0 0 0 0 0,1 0 0 0 0,0 0 0 0 0,0 0 0 0 0,5-10 0 0 0,20-50 0 0 0,-23 54-1 0 0,1-1 0 0 0,0 2-1 0 0,1-1 1 0 0,1 1 0 0 0,0-1 0 0 0,1 2 0 0 0,0-1 0 0 0,15-16-1 0 0,-9 16-6 0 0,1-1-1 0 0,0 2 0 0 0,1 0 0 0 0,1 1 0 0 0,21-11 0 0 0,-15 8 9 0 0,-17 10 0 0 0,0 0 0 0 0,1 0 0 0 0,10-5 0 0 0,66-33-11 0 0,-59 32-6 0 0,-1-2-1 0 0,29-18 0 0 0,2-2 18 0 0,-26 17 0 0 0,1 2 0 0 0,1 0 0 0 0,0 2 0 0 0,0 1 0 0 0,62-11 0 0 0,-73 18 0 0 0,-3 1 0 0 0,-1-1 0 0 0,17 1 0 0 0,48 2 0 0 0,86 1 0 0 0,-45-2-53 0 0,-23-5 47 0 0,104-18 1 0 0,-159 18 5 0 0,87 0 0 0 0,-69 5 0 0 0,17 0 4 0 0,74-6-72 0 0,-43-5 68 0 0,73-11 0 0 0,-146 20 0 0 0,0 1 0 0 0,66 5 0 0 0,-53-1 0 0 0,61 7 5 0 0,-72-4-22 0 0,1-2 0 0 0,0-2-1 0 0,67-6 1 0 0,-15-8 17 0 0,2 4 0 0 0,173 5 0 0 0,-173 8 0 0 0,161-12 0 0 0,-175-1 1 0 0,43-4-66 0 0,-34 11 65 0 0,99 12 0 0 0,-138-7 0 0 0,29 1 581 0 0,-1-3 1 0 0,95-11-1 0 0,100 0-2453 0 0,-106 9 3408 0 0,-62-2-2003 0 0,0 4 1 0 0,133 19-1 0 0,-207-13 456 0 0,-1 0 1 0 0,0 2-1 0 0,0 1 0 0 0,-1 2 1 0 0,36 19-1 0 0,-36-19 11 0 0,1-1 0 0 0,40 10 0 0 0,-37-12 0 0 0,47 19 0 0 0,-65-20 0 0 0,-1 0 0 0 0,0 1 0 0 0,0 1 0 0 0,-1 0 0 0 0,0 0 0 0 0,12 16 0 0 0,20 16 0 0 0,-34-33 0 0 0,0 1 0 0 0,-1 0 0 0 0,0 1 0 0 0,-1 0 0 0 0,-1 0 0 0 0,12 21 0 0 0,-9-10 0 0 0,-1 0 0 0 0,14 46 0 0 0,-17-37 0 0 0,-1 0 0 0 0,1 35 0 0 0,-3-27 0 0 0,1 115 0 0 0,-4-116 0 0 0,-2-16 0 0 0,0-1 0 0 0,-2 1 0 0 0,0-1 0 0 0,-8 24 0 0 0,-7 33 0 0 0,13-45 0 0 0,-2 1 0 0 0,-17 47 0 0 0,18-63 0 0 0,-1-1 0 0 0,0 0 0 0 0,-1-1 0 0 0,-1 0 0 0 0,-1 0 0 0 0,-14 16 0 0 0,14-20 4 0 0,-1 0-1 0 0,0-1 1 0 0,0-1-1 0 0,-1 0 1 0 0,0 0-1 0 0,-1-2 1 0 0,0 1 0 0 0,-1-2-1 0 0,1 0 1 0 0,-2 0-1 0 0,1-2 1 0 0,0 0-1 0 0,-1-1 1 0 0,-28 5-1 0 0,-38-2 34 0 0,-131-4 0 0 0,129-5 5 0 0,-122 13 0 0 0,153-1-25 0 0,2 2 0 0 0,-84 32 1 0 0,35-10-17 0 0,-22 7-140 0 0,56-12-10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08.506"/>
    </inkml:context>
    <inkml:brush xml:id="br0">
      <inkml:brushProperty name="width" value="0.1" units="cm"/>
      <inkml:brushProperty name="height" value="0.1" units="cm"/>
      <inkml:brushProperty name="color" value="#F4F91B"/>
    </inkml:brush>
  </inkml:definitions>
  <inkml:trace contextRef="#ctx0" brushRef="#br0">594 2 3423 0 0,'-21'-1'1431'0'0,"-61"15"1064"0"0,39-7-861 0 0,-46 1 1 0 0,29-4-1078 0 0,-120 9 770 0 0,145-13-970 0 0,-37-3-1 0 0,61 2-268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08.905"/>
    </inkml:context>
    <inkml:brush xml:id="br0">
      <inkml:brushProperty name="width" value="0.1" units="cm"/>
      <inkml:brushProperty name="height" value="0.1" units="cm"/>
      <inkml:brushProperty name="color" value="#F4F91B"/>
    </inkml:brush>
  </inkml:definitions>
  <inkml:trace contextRef="#ctx0" brushRef="#br0">2091 83 13447 0 0,'-84'6'643'0'0,"55"-4"-240"0"0,0-1 1 0 0,-35-4 0 0 0,-34 2-247 0 0,-22 1-64 0 0,19-1-53 0 0,56 0 182 0 0,-48-5 0 0 0,57 2-11 0 0,0 1 0 0 0,-64 5 1 0 0,-64 8-33 0 0,109-7-134 0 0,-248-13 760 0 0,241 6-315 0 0,-72-8 256 0 0,59 3-471 0 0,-85-17 126 0 0,126 18-392 0 0,-1 1 0 0 0,0 2 0 0 0,0 1-1 0 0,0 2 1 0 0,-69 4 0 0 0,80 2-9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09.456"/>
    </inkml:context>
    <inkml:brush xml:id="br0">
      <inkml:brushProperty name="width" value="0.1" units="cm"/>
      <inkml:brushProperty name="height" value="0.1" units="cm"/>
      <inkml:brushProperty name="color" value="#F4F91B"/>
    </inkml:brush>
  </inkml:definitions>
  <inkml:trace contextRef="#ctx0" brushRef="#br0">158 8 3679 0 0,'0'0'284'0'0,"0"-1"-186"0"0,-27-2 607 0 0,0-1 3870 0 0,0 6-3106 0 0,-37 5 0 0 0,51-6-1181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09.876"/>
    </inkml:context>
    <inkml:brush xml:id="br0">
      <inkml:brushProperty name="width" value="0.1" units="cm"/>
      <inkml:brushProperty name="height" value="0.1" units="cm"/>
      <inkml:brushProperty name="color" value="#F4F91B"/>
    </inkml:brush>
  </inkml:definitions>
  <inkml:trace contextRef="#ctx0" brushRef="#br0">1998 76 13679 0 0,'-25'5'1496'0'0,"-317"22"-328"0"0,257-27-944 0 0,-30 1 72 0 0,94-1-139 0 0,1 0-1 0 0,-21-5 0 0 0,-24 0 311 0 0,-70-1 427 0 0,61 2-684 0 0,-1 2-35 0 0,-70-5 21 0 0,116 4-186 0 0,-149-22 511 0 0,-56-17-392 0 0,178 36-91 0 0,-1 2-1 0 0,-68 5 1 0 0,0 9-38 0 0,75-4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11.280"/>
    </inkml:context>
    <inkml:brush xml:id="br0">
      <inkml:brushProperty name="width" value="0.1" units="cm"/>
      <inkml:brushProperty name="height" value="0.1" units="cm"/>
      <inkml:brushProperty name="color" value="#F4F91B"/>
    </inkml:brush>
  </inkml:definitions>
  <inkml:trace contextRef="#ctx0" brushRef="#br0">3404 143 1375 0 0,'0'-1'104'0'0,"0"-1"0"0"0,-1 0 1 0 0,1 1-1 0 0,-1-1 0 0 0,0 0 0 0 0,0 1 0 0 0,1-1 0 0 0,-1 1 0 0 0,0-1 0 0 0,0 1 0 0 0,-1 0 0 0 0,1-1 0 0 0,0 1 0 0 0,0 0 0 0 0,-1 0 0 0 0,1 0 0 0 0,0 0 0 0 0,-1 0 0 0 0,1 0 0 0 0,-1 0 0 0 0,1 0 0 0 0,-1 1 0 0 0,0-1 0 0 0,1 0 0 0 0,-1 1 0 0 0,-3-1 0 0 0,2 0 59 0 0,0 0 1 0 0,-1 0-1 0 0,1 0 1 0 0,0-1-1 0 0,0 1 1 0 0,0-1-1 0 0,0 0 1 0 0,-4-3-1 0 0,-5-6 556 0 0,-1 1-1 0 0,0 1 0 0 0,-25-15 0 0 0,30 20-388 0 0,1 1-1 0 0,-1-1 0 0 0,0 2 0 0 0,0-1 0 0 0,0 1 1 0 0,-1 1-1 0 0,1-1 0 0 0,-17 0 0 0 0,-127-3 998 0 0,72 1-1379 0 0,-20 1 1433 0 0,-153 18 882 0 0,-119 1-1642 0 0,264-13-41 0 0,-114 16 1 0 0,11 0-254 0 0,-204 7 332 0 0,294-21-234 0 0,-1-5 1 0 0,1-5-1 0 0,-231-41 0 0 0,-121-8 95 0 0,403 50-520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12.638"/>
    </inkml:context>
    <inkml:brush xml:id="br0">
      <inkml:brushProperty name="width" value="0.1" units="cm"/>
      <inkml:brushProperty name="height" value="0.1" units="cm"/>
      <inkml:brushProperty name="color" value="#F4F91B"/>
    </inkml:brush>
  </inkml:definitions>
  <inkml:trace contextRef="#ctx0" brushRef="#br0">509 130 2303 0 0,'-3'-6'54'0'0,"3"5"56"0"0,-1 0 0 0 0,0-1 1 0 0,0 1-1 0 0,1-1 1 0 0,-1 1-1 0 0,0 0 0 0 0,0-1 1 0 0,0 1-1 0 0,0 0 1 0 0,-1 0-1 0 0,1 0 1 0 0,0 0-1 0 0,0 0 0 0 0,-2-1 1 0 0,-33-23 1006 0 0,18 11-96 0 0,-2 1 0 0 0,-27-14 0 0 0,32 22-415 0 0,-1 0 0 0 0,0 0 0 0 0,-1 2 1 0 0,1 0-1 0 0,-33-2 0 0 0,21 5-94 0 0,-54 7 0 0 0,52-4-235 0 0,-47 0-1 0 0,55-3-116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13.046"/>
    </inkml:context>
    <inkml:brush xml:id="br0">
      <inkml:brushProperty name="width" value="0.1" units="cm"/>
      <inkml:brushProperty name="height" value="0.1" units="cm"/>
      <inkml:brushProperty name="color" value="#F4F91B"/>
    </inkml:brush>
  </inkml:definitions>
  <inkml:trace contextRef="#ctx0" brushRef="#br0">2022 102 14399 0 0,'-80'8'1110'0'0,"-294"6"185"0"0,364-14-1257 0 0,-243-16 160 0 0,94 3 1321 0 0,-17-2-955 0 0,-188-40 0 0 0,300 44-529 0 0,-121-3 0 0 0,-64 19-44 0 0,221-4 12 0 0,-51 2-3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14.918"/>
    </inkml:context>
    <inkml:brush xml:id="br0">
      <inkml:brushProperty name="width" value="0.1" units="cm"/>
      <inkml:brushProperty name="height" value="0.1" units="cm"/>
      <inkml:brushProperty name="color" value="#F4F91B"/>
    </inkml:brush>
  </inkml:definitions>
  <inkml:trace contextRef="#ctx0" brushRef="#br0">158 87 3223 0 0,'-5'-11'96'0'0,"0"0"0"0"0,-11-17 0 0 0,14 26 82 0 0,0-1 0 0 0,0 1 0 0 0,-1 0-1 0 0,1 0 1 0 0,0 0 0 0 0,-1 0 0 0 0,0 0-1 0 0,1 0 1 0 0,-1 1 0 0 0,0-1 0 0 0,0 1-1 0 0,0 0 1 0 0,0 0 0 0 0,0 0 0 0 0,-3-1-1 0 0,-8 0 1193 0 0,1 0-1 0 0,-18 0 0 0 0,15 1-871 0 0,3-1-20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4:57.051"/>
    </inkml:context>
    <inkml:brush xml:id="br0">
      <inkml:brushProperty name="width" value="0.1" units="cm"/>
      <inkml:brushProperty name="height" value="0.1" units="cm"/>
      <inkml:brushProperty name="color" value="#66CC00"/>
    </inkml:brush>
  </inkml:definitions>
  <inkml:trace contextRef="#ctx0" brushRef="#br0">685 1941 4951 0 0,'-15'-17'443'0'0,"14"16"-431"0"0,-1-1 1 0 0,0 0-1 0 0,1 1 1 0 0,-1-1-1 0 0,1 0 1 0 0,0 0-1 0 0,-1 0 1 0 0,0-2-1 0 0,-8-22 2129 0 0,6 14-1077 0 0,0 1 1 0 0,0 0-1 0 0,-2-20 1 0 0,4 10 2659 0 0,4 33-3186 0 0,-2-10-464 0 0,0 0 0 0 0,1 0 0 0 0,0 1 0 0 0,-1-1 0 0 0,1 0 0 0 0,0 0 0 0 0,0 0 0 0 0,0 0 0 0 0,0 0-1 0 0,1 0 1 0 0,-1 0 0 0 0,0 0 0 0 0,1 0 0 0 0,1 1 0 0 0,-2-2 17 0 0,0 0 0 0 0,1 0 0 0 0,-1 0 0 0 0,0-1 0 0 0,0 1-1 0 0,0 0 1 0 0,1-1 0 0 0,-1 1 0 0 0,0-1 0 0 0,1 0 0 0 0,-1 1 0 0 0,0-1 0 0 0,1 0 0 0 0,-1 0 0 0 0,0 0-1 0 0,1 0 1 0 0,-1 0 0 0 0,1 0 0 0 0,-1 0 0 0 0,0 0 0 0 0,1-1 0 0 0,-1 1 0 0 0,0 0 0 0 0,2-1 0 0 0,27-5 1276 0 0,-8 4-972 0 0,55-22 538 0 0,-41 12-506 0 0,-8 5-197 0 0,-1 0 0 0 0,1 2 0 0 0,0 1 0 0 0,32 0 0 0 0,114 7 207 0 0,-139-1-349 0 0,240 5 645 0 0,-45 9-407 0 0,-141-7-136 0 0,-63-6-122 0 0,32 9-1 0 0,17 3 13 0 0,-24-4-7 0 0,-9-1-29 0 0,-19-7 4 0 0,0-2 0 0 0,1-1 0 0 0,-1-1 0 0 0,0 0 0 0 0,26-7 0 0 0,3 1 13 0 0,85 0 134 0 0,-47 13-112 0 0,-31 0-38 0 0,-26-3-36 0 0,36 9 1 0 0,-36-6 7 0 0,36 3 0 0 0,42 3 58 0 0,103-8-15 0 0,-174-4-56 0 0,87 5 60 0 0,136 25-1 0 0,-241-27-62 0 0,26 1 25 0 0,80-3 0 0 0,-59-2-14 0 0,205 18-12 0 0,-108 10 61 0 0,-141-22-58 0 0,107 28-3 0 0,-102-29 0 0 0,0-1 0 0 0,0-1 0 0 0,0-2 0 0 0,36-4 0 0 0,-52 3 0 0 0,59-8 36 0 0,-46 5-22 0 0,42-2 0 0 0,-50 6-14 0 0,0-1 0 0 0,-1 2 0 0 0,33 4 0 0 0,-29-2 9 0 0,0-2 0 0 0,0 0 1 0 0,0-2-1 0 0,0 0 0 0 0,0-2 0 0 0,35-8 0 0 0,-42 8-5 0 0,-1 0 0 0 0,0-1 0 0 0,-1-1 0 0 0,1 0 0 0 0,-1-1 0 0 0,0-1 0 0 0,0 0 0 0 0,-1 0 0 0 0,0-2 0 0 0,0 1 0 0 0,-1-1 0 0 0,0-1 0 0 0,-1 0 0 0 0,0-1 0 0 0,10-13 0 0 0,4-5 9 0 0,-2-1 0 0 0,-1-1-1 0 0,-1-1 1 0 0,15-35 0 0 0,8-40-13 0 0,-36 88 0 0 0,-1-1 0 0 0,-2 0 0 0 0,5-32 0 0 0,-5 3 36 0 0,10-184 45 0 0,-20 140-67 0 0,3 59-16 0 0,1-44 1 0 0,2 67 1 0 0,-1-1 0 0 0,0 0 0 0 0,0 0 0 0 0,-2 0 0 0 0,1 1 0 0 0,-7-18 0 0 0,2 10 0 0 0,-1 1 0 0 0,-1 0 0 0 0,-11-18 0 0 0,11 24 0 0 0,-1 0 0 0 0,-1 0 0 0 0,0 1 0 0 0,0 1 0 0 0,-1 0 0 0 0,-17-11 0 0 0,-25-23 0 0 0,34 25 13 0 0,1-1 0 0 0,0 0-1 0 0,2-2 1 0 0,-21-31 0 0 0,-44-73-13 0 0,63 100 0 0 0,-2 0 0 0 0,-36-35 0 0 0,17 21 0 0 0,-16-14 0 0 0,49 48 0 0 0,0 0 0 0 0,-1 1 0 0 0,0 0 0 0 0,0 1 0 0 0,-1 0 0 0 0,-12-5 0 0 0,0 3 0 0 0,0 1 0 0 0,-1 0 0 0 0,0 2 0 0 0,-28-1 0 0 0,-89 5 0 0 0,47 2 0 0 0,51-5 0 0 0,-1-2 0 0 0,-63-15 0 0 0,57 9 0 0 0,-64-4 0 0 0,34 12 0 0 0,-1 3 0 0 0,-100 14 0 0 0,137-11 0 0 0,1-2 0 0 0,-72-4 0 0 0,-82-22 0 0 0,188 23 0 0 0,-76-6 0 0 0,-164 5 0 0 0,38 3 0 0 0,175-4 0 0 0,0-1 0 0 0,-43-13 0 0 0,-23-3 0 0 0,66 15 0 0 0,-156-14 0 0 0,-5 24 0 0 0,-46-2 0 0 0,145-7 0 0 0,1 4 0 0 0,-1 5 0 0 0,-113 19 0 0 0,154-18 0 0 0,-1-3 0 0 0,-109-7 0 0 0,101 3 0 0 0,1 4 0 0 0,-1 2 0 0 0,-106 22 0 0 0,148-22 0 0 0,-89 13 0 0 0,93-16 0 0 0,1-1 0 0 0,-1-1 0 0 0,1-1 0 0 0,-25-3 0 0 0,15-1 0 0 0,-126-18 0 0 0,132 22 0 0 0,1 0 0 0 0,-1 1 0 0 0,0 1 0 0 0,1 1 0 0 0,-29 7 0 0 0,44-8 0 0 0,0 1 0 0 0,0 0 0 0 0,1 1 0 0 0,-1-1 0 0 0,0 1 0 0 0,1 0 0 0 0,0 0 0 0 0,0 0 0 0 0,0 0 0 0 0,0 1 0 0 0,0 0 0 0 0,1 0 0 0 0,-1 0 0 0 0,1 0 0 0 0,-3 6 0 0 0,0 0 0 0 0,0 0 0 0 0,1 1 0 0 0,0 0 0 0 0,1 0 0 0 0,-5 19 0 0 0,-49 280 0 0 0,47-246 0 0 0,-1 18 0 0 0,4 0 0 0 0,3 0 0 0 0,11 149 0 0 0,-1-164 0 0 0,-1-18 0 0 0,1-1 0 0 0,17 72 0 0 0,-20-110 0 0 0,2 0 0 0 0,0 0 0 0 0,0 0 0 0 0,1-1 0 0 0,0 0 0 0 0,0 0 0 0 0,12 15 0 0 0,-13-19 0 0 0,0-1 0 0 0,1 1 0 0 0,-1-1 0 0 0,1 0 0 0 0,0 0 0 0 0,0-1 0 0 0,1 1 0 0 0,-1-1 0 0 0,0 0 0 0 0,1-1 0 0 0,0 1 0 0 0,0-1 0 0 0,0 0 0 0 0,8 1 0 0 0,-14-3-40 0 0,1 0 0 0 0,0 0 0 0 0,0 0-1 0 0,0 0 1 0 0,0 0 0 0 0,-1 1 0 0 0,1-1 0 0 0,0 0 0 0 0,0 1-1 0 0,0-1 1 0 0,-1 0 0 0 0,1 1 0 0 0,0-1 0 0 0,-1 1-1 0 0,1-1 1 0 0,0 1 0 0 0,-1-1 0 0 0,1 1 0 0 0,0 0 0 0 0,-1-1-1 0 0,1 1 1 0 0,-1 0 0 0 0,1-1 0 0 0,-1 1 0 0 0,1 1 0 0 0,-1 1-362 0 0,1-1 0 0 0,-1 1 0 0 0,0 0-1 0 0,0-1 1 0 0,-1 1 0 0 0,1 0 0 0 0,-1 3 0 0 0,0 1-569 0 0,-3 16-4723 0 0,-1 6-284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0:15.466"/>
    </inkml:context>
    <inkml:brush xml:id="br0">
      <inkml:brushProperty name="width" value="0.1" units="cm"/>
      <inkml:brushProperty name="height" value="0.1" units="cm"/>
      <inkml:brushProperty name="color" value="#F4F91B"/>
    </inkml:brush>
  </inkml:definitions>
  <inkml:trace contextRef="#ctx0" brushRef="#br0">2836 97 13823 0 0,'0'0'315'0'0,"-14"4"870"0"0,-3-1-1168 0 0,-1 0 0 0 0,-26 1 0 0 0,8-1 91 0 0,-312 3 1071 0 0,107-6 142 0 0,153 3-936 0 0,-162 4 67 0 0,-2-19-258 0 0,101 6-974 0 0,21 3 920 0 0,122 2 51 0 0,-191-19 1315 0 0,3-11-1061 0 0,-64-8-345 0 0,-3 22-108 0 0,-7 29 8 0 0,219-6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19.963"/>
    </inkml:context>
    <inkml:brush xml:id="br0">
      <inkml:brushProperty name="width" value="0.1" units="cm"/>
      <inkml:brushProperty name="height" value="0.1" units="cm"/>
      <inkml:brushProperty name="color" value="#66CC00"/>
    </inkml:brush>
  </inkml:definitions>
  <inkml:trace contextRef="#ctx0" brushRef="#br0">39 16 4031 0 0,'-1'-4'176'0'0,"-1"0"40"0"0,0 4-216 0 0,-2-4 0 0 0,2 3 0 0 0,0 1 0 0 0,1 0 248 0 0,-1 1 8 0 0,0-1 0 0 0,-4-1 0 0 0,1 1-48 0 0,-5-2-8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21.113"/>
    </inkml:context>
    <inkml:brush xml:id="br0">
      <inkml:brushProperty name="width" value="0.1" units="cm"/>
      <inkml:brushProperty name="height" value="0.1" units="cm"/>
      <inkml:brushProperty name="color" value="#66CC00"/>
    </inkml:brush>
  </inkml:definitions>
  <inkml:trace contextRef="#ctx0" brushRef="#br0">9705 19 9583 0 0,'-86'-16'742'0'0,"59"13"-488"0"0,-655 18 2497 0 0,-127 13-562 0 0,685-24-2039 0 0,-296-4 79 0 0,376-3-87 0 0,-354-9 911 0 0,26 17-669 0 0,-69-8 129 0 0,335 1-357 0 0,-139-11 157 0 0,130 5-229 0 0,-224 2-20 0 0,150 13-64 0 0,58 0-186 0 0,10 3-542 0 0,21-2 1961 0 0,-538 31-1216 0 0,519-31-1296 0 0,-305 5 2566 0 0,312-10-1287 0 0,24 0 0 0 0,-50 8 0 0 0,41 0 0 0 0,-219-6-322 0 0,136-10 570 0 0,70 7-23 0 0,66 0-208 0 0,-254-1-17 0 0,197-10 0 0 0,-21 0 0 0 0,-86 16 0 0 0,34-1 0 0 0,92-5 0 0 0,-35-1 0 0 0,50-1 0 0 0,-90 10 0 0 0,79-1 6 0 0,-84-2-1 0 0,-77-15 48 0 0,20-10-1143 0 0,88 20 2209 0 0,80 1-1124 0 0,-241 18 121 0 0,196-7-392 0 0,80-9-2378 0 0,-29 10 0 0 0,11 2-3254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28.653"/>
    </inkml:context>
    <inkml:brush xml:id="br0">
      <inkml:brushProperty name="width" value="0.1" units="cm"/>
      <inkml:brushProperty name="height" value="0.1" units="cm"/>
      <inkml:brushProperty name="color" value="#66CC00"/>
    </inkml:brush>
  </inkml:definitions>
  <inkml:trace contextRef="#ctx0" brushRef="#br0">0 88 3567 0 0,'1'-1'15'0'0,"0"0"-1"0"0,0 1 0 0 0,-1 0 0 0 0,1-1 1 0 0,0 1-1 0 0,0-1 0 0 0,0 1 0 0 0,0 0 0 0 0,0 0 1 0 0,0 0-1 0 0,0-1 0 0 0,0 1 0 0 0,0 0 1 0 0,0 0-1 0 0,0 0 0 0 0,0 0 0 0 0,0 1 0 0 0,0-1 1 0 0,0 0-1 0 0,0 0 0 0 0,0 1 0 0 0,0-1 1 0 0,-1 0-1 0 0,1 1 0 0 0,0-1 0 0 0,1 1 0 0 0,0-1 26 0 0,0-1-1 0 0,0 1 1 0 0,0-1-1 0 0,0 0 0 0 0,0 1 1 0 0,0-1-1 0 0,0 0 0 0 0,3-3 1 0 0,2 1 101 0 0,73-22 1555 0 0,-63 18-1680 0 0,1 0-1 0 0,0 1 0 0 0,0 1 0 0 0,1 0 0 0 0,-1 1 0 0 0,1 1 0 0 0,0 1 0 0 0,24 1 0 0 0,31 3 1245 0 0,139-11-1 0 0,-191 7-994 0 0,-1 1-145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29.127"/>
    </inkml:context>
    <inkml:brush xml:id="br0">
      <inkml:brushProperty name="width" value="0.1" units="cm"/>
      <inkml:brushProperty name="height" value="0.1" units="cm"/>
      <inkml:brushProperty name="color" value="#66CC00"/>
    </inkml:brush>
  </inkml:definitions>
  <inkml:trace contextRef="#ctx0" brushRef="#br0">524 1 9039 0 0,'65'21'960'0'0,"-59"-19"-934"0"0,-1 1-1 0 0,1-1 0 0 0,-1 1 0 0 0,1 0 0 0 0,-1 0 1 0 0,0 0-1 0 0,0 1 0 0 0,0 0 0 0 0,6 7 0 0 0,-8-9-9 0 0,0 1 0 0 0,0 0 0 0 0,-1 0-1 0 0,1 1 1 0 0,-1-1 0 0 0,0 1 0 0 0,1-1-1 0 0,-2 1 1 0 0,1-1 0 0 0,0 1 0 0 0,-1 0-1 0 0,0 0 1 0 0,0 0 0 0 0,0 0 0 0 0,1 4-1 0 0,-3-6-15 0 0,-1 0 0 0 0,1 0 0 0 0,0 0 0 0 0,-1 0 0 0 0,1-1 0 0 0,-1 1 0 0 0,1 0 0 0 0,-1-1 0 0 0,0 1 0 0 0,1-1 0 0 0,-1 0 0 0 0,0 0 0 0 0,-4 2 0 0 0,0 1 0 0 0,3-2 6 0 0,0 0-1 0 0,0-1 0 0 0,-1 0 0 0 0,1 0 1 0 0,0 0-1 0 0,-1 0 0 0 0,-6 1 1 0 0,-12 3 15 0 0,-1-2 431 0 0,11-3 48 0 0</inkml:trace>
  <inkml:trace contextRef="#ctx0" brushRef="#br0" timeOffset="1">467 136 9703 0 0,'-27'-23'558'0'0,"-15"-10"-84"0"0,35 29-474 0 0,-1 0 0 0 0,1 1 0 0 0,-1 0 0 0 0,1 1 0 0 0,-1 0 0 0 0,0 0 0 0 0,0 1 0 0 0,0-1 0 0 0,-16 1 0 0 0,6 0 0 0 0,15 0 0 0 0,-17-1 0 0 0,0 0 0 0 0,0 1 0 0 0,0 1 0 0 0,0 1 0 0 0,-34 5 0 0 0,10 1 0 0 0,33-5 0 0 0,0-1 0 0 0,0 1 0 0 0,1 1 0 0 0,-15 5 0 0 0,24-8 0 0 0,0 1 0 0 0,0-1 0 0 0,0 1 0 0 0,0-1 0 0 0,0 1 0 0 0,0-1 0 0 0,0 1 0 0 0,1 0 0 0 0,-1 0 0 0 0,0-1 0 0 0,0 1 0 0 0,0 0 0 0 0,1 0 0 0 0,-1 0 0 0 0,0 0 0 0 0,1 0 0 0 0,-1 0 0 0 0,1 0 0 0 0,-1 0 0 0 0,1 0 0 0 0,0 0 0 0 0,-1 0 0 0 0,1 0 0 0 0,0 0 0 0 0,0 0 0 0 0,0 1 0 0 0,-1-1 0 0 0,1 0 0 0 0,0 0 0 0 0,1 0 0 0 0,-1 0 0 0 0,0 0 0 0 0,0 0 0 0 0,0 1 0 0 0,1-1 0 0 0,-1 0 0 0 0,1 1 0 0 0,1 1 0 0 0,-1 0 0 0 0,0-1 0 0 0,1 1 0 0 0,-1-1 0 0 0,1 1 0 0 0,0-1 0 0 0,0 0 0 0 0,0 0 0 0 0,0 1 0 0 0,0-2 0 0 0,0 1 0 0 0,1 0 0 0 0,3 2 0 0 0,9 4 3 0 0,-5-3 8 0 0,1 1 0 0 0,-1-2 0 0 0,1 1 0 0 0,0-2-1 0 0,0 1 1 0 0,12 1 0 0 0,56 7 304 0 0,-26-3 65 0 0,95 4 0 0 0,-118-13-270 0 0</inkml:trace>
  <inkml:trace contextRef="#ctx0" brushRef="#br0" timeOffset="2">643 210 12007 0 0,'0'0'1064'0'0,"2"2"-848"0"0,2-4-216 0 0,7 2 0 0 0,11-5 136 0 0,17-3-8 0 0,22-9-8 0 0,13-1 0 0 0,4-2-120 0 0,-7-1 0 0 0,-12 4 0 0 0,-14-1 0 0 0,-12 3 0 0 0,-9 8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0.861"/>
    </inkml:context>
    <inkml:brush xml:id="br0">
      <inkml:brushProperty name="width" value="0.1" units="cm"/>
      <inkml:brushProperty name="height" value="0.1" units="cm"/>
      <inkml:brushProperty name="color" value="#66CC00"/>
    </inkml:brush>
  </inkml:definitions>
  <inkml:trace contextRef="#ctx0" brushRef="#br0">8 1 919 0 0,'-4'0'80'0'0,"0"0"-80"0"0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1.236"/>
    </inkml:context>
    <inkml:brush xml:id="br0">
      <inkml:brushProperty name="width" value="0.1" units="cm"/>
      <inkml:brushProperty name="height" value="0.1" units="cm"/>
      <inkml:brushProperty name="color" value="#66CC00"/>
    </inkml:brush>
  </inkml:definitions>
  <inkml:trace contextRef="#ctx0" brushRef="#br0">767 240 3823 0 0,'-5'1'86'0'0,"1"0"-1"0"0,-1 0 1 0 0,1 0-1 0 0,-1 0 1 0 0,1 1-1 0 0,0 0 1 0 0,-8 4-1 0 0,-8 3 362 0 0,7-4-401 0 0,-1-2-1 0 0,1 1 1 0 0,-1-2 0 0 0,0 0-1 0 0,0 0 1 0 0,1-2-1 0 0,-1 1 1 0 0,-19-3 0 0 0,11-1 13 0 0,1 0 1 0 0,0-1 0 0 0,0-1 0 0 0,-36-14-1 0 0,29 6 522 0 0,1-1 0 0 0,0-2 0 0 0,1 0 0 0 0,1-2 0 0 0,1 0 0 0 0,0-2 0 0 0,-32-35 0 0 0,33 31-317 0 0</inkml:trace>
  <inkml:trace contextRef="#ctx0" brushRef="#br0" timeOffset="1">86 8 10047 0 0,'-28'-7'896'0'0,"-22"11"-720"0"0,43-6-176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2.093"/>
    </inkml:context>
    <inkml:brush xml:id="br0">
      <inkml:brushProperty name="width" value="0.1" units="cm"/>
      <inkml:brushProperty name="height" value="0.1" units="cm"/>
      <inkml:brushProperty name="color" value="#66CC00"/>
    </inkml:brush>
  </inkml:definitions>
  <inkml:trace contextRef="#ctx0" brushRef="#br0">594 92 2815 0 0,'-1'-1'56'0'0,"-1"0"-1"0"0,1 0 0 0 0,-1 0 0 0 0,0 0 0 0 0,0 1 0 0 0,1-1 0 0 0,-1 1 0 0 0,0-1 0 0 0,0 1 0 0 0,1 0 0 0 0,-1 0 0 0 0,0 0 0 0 0,0 0 0 0 0,0 0 0 0 0,0 0 0 0 0,1 0 0 0 0,-1 0 1 0 0,-2 1-1 0 0,1 0-16 0 0,1-1 1 0 0,0 1-1 0 0,-1-1 1 0 0,1 0-1 0 0,0 0 1 0 0,-1 0-1 0 0,1 0 1 0 0,0-1-1 0 0,-1 1 1 0 0,1-1-1 0 0,0 1 1 0 0,-4-2-1 0 0,3 0 115 0 0,0-1 0 0 0,0 1 0 0 0,0-1-1 0 0,0 0 1 0 0,0 0 0 0 0,-4-5-1 0 0,5 5-104 0 0,1 1 0 0 0,-1-1 0 0 0,0 1 0 0 0,-1 0 0 0 0,1 0 0 0 0,0 0 0 0 0,-1 0 0 0 0,1 0 0 0 0,-1 0 0 0 0,1 1 0 0 0,-1-1-1 0 0,-4-1 1 0 0,0 1-49 0 0,-1 0 0 0 0,1 1 0 0 0,-1 0 0 0 0,0 0 0 0 0,1 0 0 0 0,-1 1 0 0 0,0 0 0 0 0,-10 2 0 0 0,3-1 0 0 0,0-1 0 0 0,-22-3 0 0 0,-19 1 0 0 0,32 2-34 0 0,-29-4 1 0 0,-11 0 1447 0 0,54 3-833 0 0,-1 0 0 0 0,-18-4 0 0 0,20 3-473 0 0,-1 0 0 0 0,1 1 0 0 0,0 0 0 0 0,-11 0 0 0 0,5 2-26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2.668"/>
    </inkml:context>
    <inkml:brush xml:id="br0">
      <inkml:brushProperty name="width" value="0.1" units="cm"/>
      <inkml:brushProperty name="height" value="0.1" units="cm"/>
      <inkml:brushProperty name="color" value="#66CC00"/>
    </inkml:brush>
  </inkml:definitions>
  <inkml:trace contextRef="#ctx0" brushRef="#br0">1621 69 9095 0 0,'-71'21'942'0'0,"64"-19"-930"0"0,0-1 0 0 0,0 0 0 0 0,0 0 0 0 0,0 0 0 0 0,-1-1 0 0 0,-6-1 0 0 0,-4 1-6 0 0,-88-4 65 0 0,-47 1 93 0 0,-11 0 106 0 0,138 2-239 0 0,8 0-31 0 0,1 1 0 0 0</inkml:trace>
  <inkml:trace contextRef="#ctx0" brushRef="#br0" timeOffset="1">805 85 10047 0 0,'0'0'896'0'0,"-2"0"-720"0"0,0 0-176 0 0,-3 0 0 0 0,-6-2 112 0 0,-13 1-16 0 0,-15-3 0 0 0,-17 0 0 0 0,-13-3 16 0 0,1-1 0 0 0,5 5 0 0 0,5-3 0 0 0,8-1-40 0 0,9-3-8 0 0,4 3 0 0 0,4 0 0 0 0,1 1-64 0 0,1-3 96 0 0</inkml:trace>
  <inkml:trace contextRef="#ctx0" brushRef="#br0" timeOffset="2">6 0 10511 0 0,'0'0'928'0'0,"-2"0"-736"0"0,-2 2-192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3.129"/>
    </inkml:context>
    <inkml:brush xml:id="br0">
      <inkml:brushProperty name="width" value="0.1" units="cm"/>
      <inkml:brushProperty name="height" value="0.1" units="cm"/>
      <inkml:brushProperty name="color" value="#66CC00"/>
    </inkml:brush>
  </inkml:definitions>
  <inkml:trace contextRef="#ctx0" brushRef="#br0">539 80 1375 0 0,'-5'-2'419'0'0,"0"0"0"0"0,1 0 0 0 0,0-1 0 0 0,0 1-1 0 0,-5-5 1 0 0,6 5-291 0 0,-1-1 0 0 0,1 1 0 0 0,-1 0 0 0 0,1 0 0 0 0,-1 0 0 0 0,0 0 0 0 0,1 1 0 0 0,-1-1-1 0 0,-6 0 1 0 0,-9 0 100 0 0,0 1-1 0 0,-29 3 0 0 0,0 0 2310 0 0,-27-4-1342 0 0,-79-11-1 0 0,129 8-1091 0 0,-29-9 0 0 0,31 5 91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5:23.686"/>
    </inkml:context>
    <inkml:brush xml:id="br0">
      <inkml:brushProperty name="width" value="0.1" units="cm"/>
      <inkml:brushProperty name="height" value="0.1" units="cm"/>
      <inkml:brushProperty name="color" value="#66CC00"/>
    </inkml:brush>
  </inkml:definitions>
  <inkml:trace contextRef="#ctx0" brushRef="#br0">3 69 4287 0 0,'-1'-3'277'0'0,"1"1"0"0"0,-1-1 0 0 0,1 0 0 0 0,-1 0 0 0 0,1 1 0 0 0,0-1 0 0 0,0 0 0 0 0,0 0 0 0 0,1 0 0 0 0,-1 1-1 0 0,1-1 1 0 0,1-4 0 0 0,-2 6-138 0 0,0-1 0 0 0,0 1-1 0 0,1-1 1 0 0,-1 1 0 0 0,1 0-1 0 0,0-1 1 0 0,-1 1 0 0 0,1 0-1 0 0,0-1 1 0 0,0 1 0 0 0,0 0-1 0 0,-1 0 1 0 0,1 0 0 0 0,0 0-1 0 0,1 0 1 0 0,-1 0 0 0 0,0 0-1 0 0,0 0 1 0 0,0 0 0 0 0,1 1-1 0 0,-1-1 1 0 0,0 0 0 0 0,1 1-1 0 0,-1-1 1 0 0,0 1 0 0 0,1-1-1 0 0,2 1 1 0 0,-3 0-136 0 0,0 0 0 0 0,-1 0 0 0 0,1 0-1 0 0,0 0 1 0 0,-1 0 0 0 0,1 1 0 0 0,0-1 0 0 0,-1 0 0 0 0,1 0-1 0 0,0 1 1 0 0,-1-1 0 0 0,1 1 0 0 0,-1-1 0 0 0,1 0 0 0 0,0 1-1 0 0,-1-1 1 0 0,1 1 0 0 0,-1-1 0 0 0,1 1 0 0 0,-1 0 0 0 0,0-1 0 0 0,1 1-1 0 0,-1-1 1 0 0,0 1 0 0 0,1 0 0 0 0,-1-1 0 0 0,0 1 0 0 0,1 1-1 0 0,2 23-239 0 0,-2-19-24 0 0,-1 3-262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3.557"/>
    </inkml:context>
    <inkml:brush xml:id="br0">
      <inkml:brushProperty name="width" value="0.1" units="cm"/>
      <inkml:brushProperty name="height" value="0.1" units="cm"/>
      <inkml:brushProperty name="color" value="#66CC00"/>
    </inkml:brush>
  </inkml:definitions>
  <inkml:trace contextRef="#ctx0" brushRef="#br0">451 71 11431 0 0,'-86'-50'1016'0'0,"81"46"-816"0"0,3 4-200 0 0,0 0 0 0 0,-3 0 0 0 0,-10-3 0 0 0,-17-1-112 0 0,-23-2 40 0 0,-23 5-464 0 0,-9-1-88 0 0,3 4-16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4.265"/>
    </inkml:context>
    <inkml:brush xml:id="br0">
      <inkml:brushProperty name="width" value="0.1" units="cm"/>
      <inkml:brushProperty name="height" value="0.1" units="cm"/>
      <inkml:brushProperty name="color" value="#66CC00"/>
    </inkml:brush>
  </inkml:definitions>
  <inkml:trace contextRef="#ctx0" brushRef="#br0">512 12 919 0 0,'-2'0'5'0'0,"0"1"0"0"0,0 0 0 0 0,1 0 0 0 0,-1 0-1 0 0,0 0 1 0 0,1 0 0 0 0,-1 0 0 0 0,1 0-1 0 0,-2 2 1 0 0,-11 6 27 0 0,5-7 122 0 0,-1 1-1 0 0,1-1 0 0 0,-1-1 0 0 0,1 0 0 0 0,-1 0 0 0 0,-11-1 0 0 0,-59-9 1828 0 0,2 0-938 0 0,-144-11-75 0 0,200 17 96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4.679"/>
    </inkml:context>
    <inkml:brush xml:id="br0">
      <inkml:brushProperty name="width" value="0.1" units="cm"/>
      <inkml:brushProperty name="height" value="0.1" units="cm"/>
      <inkml:brushProperty name="color" value="#66CC00"/>
    </inkml:brush>
  </inkml:definitions>
  <inkml:trace contextRef="#ctx0" brushRef="#br0">1045 1 9583 0 0,'-37'5'856'0'0,"-30"8"-688"0"0,58-11-168 0 0,7-2 0 0 0,0 0 96 0 0,-2 0-8 0 0,-9 2-8 0 0,-13 0 0 0 0,-16 0-80 0 0,-20-1 64 0 0,-8 1-64 0 0,-2-2 64 0 0,3 0-64 0 0,6-2 0 0 0</inkml:trace>
  <inkml:trace contextRef="#ctx0" brushRef="#br0" timeOffset="0.96">321 21 10799 0 0,'-122'9'960'0'0,"111"-9"-768"0"0,9 0-192 0 0,0 0 0 0 0,-5 2 0 0 0,-10 0 0 0 0,-18 4 0 0 0,-21 3 0 0 0,-13-2 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5.098"/>
    </inkml:context>
    <inkml:brush xml:id="br0">
      <inkml:brushProperty name="width" value="0.1" units="cm"/>
      <inkml:brushProperty name="height" value="0.1" units="cm"/>
      <inkml:brushProperty name="color" value="#66CC00"/>
    </inkml:brush>
  </inkml:definitions>
  <inkml:trace contextRef="#ctx0" brushRef="#br0">845 1 4575 0 0,'-11'2'408'0'0,"-4"-1"-328"0"0,-4 3-80 0 0,2 0 0 0 0,6 0 352 0 0,2-3 48 0 0,0-1 16 0 0,-10 2 0 0 0,-1 4-336 0 0,-10-2-80 0 0,-20 5 0 0 0,-15-4 0 0 0,-5-1 0 0 0,1-6 0 0 0,4-1 0 0 0,6-1 0 0 0,9-2 624 0 0,5-3 112 0 0</inkml:trace>
  <inkml:trace contextRef="#ctx0" brushRef="#br0" timeOffset="1">86 4 9095 0 0,'-35'2'808'0'0,"-8"6"-648"0"0,36-6-160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5.480"/>
    </inkml:context>
    <inkml:brush xml:id="br0">
      <inkml:brushProperty name="width" value="0.1" units="cm"/>
      <inkml:brushProperty name="height" value="0.1" units="cm"/>
      <inkml:brushProperty name="color" value="#66CC00"/>
    </inkml:brush>
  </inkml:definitions>
  <inkml:trace contextRef="#ctx0" brushRef="#br0">1685 8 919 0 0,'-2'-1'68'0'0,"0"0"0"0"0,0 0-1 0 0,0 0 1 0 0,0 0 0 0 0,0 0-1 0 0,-1 1 1 0 0,1-1-1 0 0,0 1 1 0 0,0-1 0 0 0,-1 1-1 0 0,1 0 1 0 0,0 0-1 0 0,0 0 1 0 0,-1 0 0 0 0,1 1-1 0 0,0-1 1 0 0,-3 1-1 0 0,-5 2 672 0 0,1 0 0 0 0,-17 8 0 0 0,19-7-434 0 0,-1-1 1 0 0,1 0 0 0 0,-14 3-1 0 0,-10-2-241 0 0,0-1 0 0 0,0-1-1 0 0,0-2 1 0 0,0-1-1 0 0,-40-7 1 0 0,28 1 210 0 0</inkml:trace>
  <inkml:trace contextRef="#ctx0" brushRef="#br0" timeOffset="1">1142 2 10823 0 0,'-52'2'960'0'0,"-24"6"-768"0"0,64-7-192 0 0,11 1 0 0 0,-1-2-328 0 0,-4 2-112 0 0,-7 4-16 0 0,-17-3-8 0 0,-20 9 384 0 0,-26 1 80 0 0,-18 0 0 0 0,-5 1 0 0 0,7-1 64 0 0,8 2 0 0 0</inkml:trace>
  <inkml:trace contextRef="#ctx0" brushRef="#br0" timeOffset="2">125 151 9935 0 0,'0'0'880'0'0,"-4"2"-704"0"0,-1-2-176 0 0,-12 0 0 0 0,-18-2 96 0 0,-28 0-8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5.912"/>
    </inkml:context>
    <inkml:brush xml:id="br0">
      <inkml:brushProperty name="width" value="0.1" units="cm"/>
      <inkml:brushProperty name="height" value="0.1" units="cm"/>
      <inkml:brushProperty name="color" value="#66CC00"/>
    </inkml:brush>
  </inkml:definitions>
  <inkml:trace contextRef="#ctx0" brushRef="#br0">137 23 10511 0 0,'0'0'928'0'0,"-3"0"-736"0"0,-5-2-192 0 0,-10-2 0 0 0,-21-1-208 0 0,-30-6-80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6.660"/>
    </inkml:context>
    <inkml:brush xml:id="br0">
      <inkml:brushProperty name="width" value="0.1" units="cm"/>
      <inkml:brushProperty name="height" value="0.1" units="cm"/>
      <inkml:brushProperty name="color" value="#66CC00"/>
    </inkml:brush>
  </inkml:definitions>
  <inkml:trace contextRef="#ctx0" brushRef="#br0">10 19 4287 0 0,'-2'-4'384'0'0,"0"1"-312"0"0,0-3-72 0 0,0 2 0 0 0,0 4 312 0 0,2-1 40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7.074"/>
    </inkml:context>
    <inkml:brush xml:id="br0">
      <inkml:brushProperty name="width" value="0.1" units="cm"/>
      <inkml:brushProperty name="height" value="0.1" units="cm"/>
      <inkml:brushProperty name="color" value="#66CC00"/>
    </inkml:brush>
  </inkml:definitions>
  <inkml:trace contextRef="#ctx0" brushRef="#br0">1030 8 8551 0 0,'-37'-8'184'0'0,"22"8"40"0"0,9 2 0 0 0,1-2 32 0 0,1 0-256 0 0,-3 0 0 0 0,-12 2 0 0 0,-22 3 0 0 0,-18 5 240 0 0,-11 1 0 0 0,-3-6 0 0 0,6 1 0 0 0,6 0-240 0 0,9 1 0 0 0</inkml:trace>
  <inkml:trace contextRef="#ctx0" brushRef="#br0" timeOffset="1">305 115 9991 0 0,'0'0'888'0'0,"-2"2"-712"0"0,-2 0-176 0 0,-5 0 0 0 0,-10 0 0 0 0,-20 3-64 0 0,-24 4 0 0 0,-18-3-2864 0 0,-6 1-568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7.587"/>
    </inkml:context>
    <inkml:brush xml:id="br0">
      <inkml:brushProperty name="width" value="0.1" units="cm"/>
      <inkml:brushProperty name="height" value="0.1" units="cm"/>
      <inkml:brushProperty name="color" value="#66CC00"/>
    </inkml:brush>
  </inkml:definitions>
  <inkml:trace contextRef="#ctx0" brushRef="#br0">183 1 2759 0 0,'-21'0'248'0'0,"-3"1"-248"0"0,4-1 0 0 0,3 2 0 0 0,8 0 384 0 0,3-2 32 0 0,-3 2 8 0 0,-8-2 0 0 0,-9 4-168 0 0,-7-2-40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7.970"/>
    </inkml:context>
    <inkml:brush xml:id="br0">
      <inkml:brushProperty name="width" value="0.1" units="cm"/>
      <inkml:brushProperty name="height" value="0.1" units="cm"/>
      <inkml:brushProperty name="color" value="#66CC00"/>
    </inkml:brush>
  </inkml:definitions>
  <inkml:trace contextRef="#ctx0" brushRef="#br0">480 145 10103 0 0,'0'2'224'0'0,"-1"-2"40"0"0,-1 0 16 0 0,-4-2 8 0 0,-7 2-288 0 0,-13-6 0 0 0,-16-3 0 0 0,-16-6 0 0 0,-9-2 352 0 0,-1-5 8 0 0,5 0 8 0 0,9 0 0 0 0,11 5-208 0 0,6 2-32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5:26.804"/>
    </inkml:context>
    <inkml:brush xml:id="br0">
      <inkml:brushProperty name="width" value="0.1" units="cm"/>
      <inkml:brushProperty name="height" value="0.1" units="cm"/>
      <inkml:brushProperty name="color" value="#66CC00"/>
    </inkml:brush>
  </inkml:definitions>
  <inkml:trace contextRef="#ctx0" brushRef="#br0">5090 2199 919 0 0,'-1'0'1'0'0,"1"-1"0"0"0,0 1 0 0 0,0 0 0 0 0,0 0 0 0 0,0 0-1 0 0,0 0 1 0 0,0 0 0 0 0,0 0 0 0 0,0 0 0 0 0,0-1-1 0 0,0 1 1 0 0,0 0 0 0 0,-1 0 0 0 0,1 0 0 0 0,0 0-1 0 0,0 0 1 0 0,0-1 0 0 0,0 1 0 0 0,0 0 0 0 0,0 0-1 0 0,0 0 1 0 0,0 0 0 0 0,0 0 0 0 0,0-1 0 0 0,0 1-1 0 0,0 0 1 0 0,0 0 0 0 0,1 0 0 0 0,-1 0 0 0 0,0 0-1 0 0,0 0 1 0 0,0-1 0 0 0,0 1 0 0 0,0 0 0 0 0,0 0-1 0 0,0 0 1 0 0,0 0 0 0 0,0 0 0 0 0,0 0 0 0 0,1-1-1 0 0,6-3 25 0 0,12-1-3 0 0,-17 5-22 0 0,16 0 0 0 0,-9 0 0 0 0,-12-3 0 0 0,0 2 0 0 0,1-1 0 0 0,0 1 0 0 0,0-1 0 0 0,0 0 0 0 0,1 0 0 0 0,-1 0 0 0 0,0 0 0 0 0,1 0 0 0 0,-25-37 16218 0 0,90-72-13550 0 0,-46 68-2340 0 0,-14 33-267 0 0,-1 0-1 0 0,1 1 1 0 0,1 0 0 0 0,-1 0 0 0 0,12-16 0 0 0,-9 15 31 0 0,-1 0 0 0 0,-1-1 1 0 0,0 0-1 0 0,0 0 0 0 0,-1 0 1 0 0,-1-1-1 0 0,1 1 0 0 0,1-15 1 0 0,8-31 352 0 0,-5 26-246 0 0,-1 0-1 0 0,-2-1 0 0 0,2-47 0 0 0,-9 40-25 0 0,-2 0 1 0 0,-14-62-1 0 0,-1-8 39 0 0,18 93-182 0 0,1 1-1 0 0,1-1 0 0 0,3-23 1 0 0,-2 25 3 0 0,-1 1 0 0 0,0 0 0 0 0,-1-1 0 0 0,0 1 0 0 0,-4-27 0 0 0,-13-16 55 0 0,-1 0 0 0 0,-33-65 0 0 0,11 41-24 0 0,-38-39 281 0 0,76 116-330 0 0,-11-12 14 0 0,0 1 0 0 0,-1 0 0 0 0,-1 1 0 0 0,-1 0 0 0 0,1 2 0 0 0,-23-14 0 0 0,-16-11-32 0 0,14 6 47 0 0,-76-41 1 0 0,88 57-14 0 0,0 2 0 0 0,0 0 1 0 0,-1 2-1 0 0,-32-6 0 0 0,-116-33-19 0 0,133 36-13 0 0,-47-23 41 0 0,27 10-16 0 0,-51-13 179 0 0,-221-44-1 0 0,180 63 1 0 0,97 14-72 0 0,-114-27-1 0 0,139 25-88 0 0,0 1 0 0 0,-65-4 0 0 0,-72 8 105 0 0,127 3-137 0 0,-45 2 13 0 0,-47 0 18 0 0,42-6 29 0 0,-1 5 1 0 0,-179 23-1 0 0,24 22 420 0 0,186-34-395 0 0,-76 4-49 0 0,95-13 60 0 0,-75 15-1 0 0,-194 47 34 0 0,162-32-64 0 0,141-31-72 0 0,-52 11 35 0 0,-1-4 0 0 0,-76 3 0 0 0,100-10 20 0 0,-71 13 0 0 0,77-10-46 0 0,24-3-11 0 0,-125 15 62 0 0,50-8 1 0 0,19 0 0 0 0,-68-9-64 0 0,57-1 0 0 0,24 3 0 0 0,-68 12 0 0 0,118-14 0 0 0,1 0 0 0 0,0 0 0 0 0,-1 1 0 0 0,1-1 0 0 0,0 1 0 0 0,-1 0 0 0 0,1 0 0 0 0,0 0 0 0 0,-3 1 0 0 0,4-1 0 0 0,0 0 0 0 0,1 0 0 0 0,-1 0 0 0 0,1 0 0 0 0,-1 0 0 0 0,0 0 0 0 0,1 0 0 0 0,0 0 0 0 0,-1 0 0 0 0,1 0 0 0 0,0 0 0 0 0,-1 0 0 0 0,1 0 0 0 0,0 0 0 0 0,0 1 0 0 0,0-1 0 0 0,0 0 0 0 0,0 0 0 0 0,0 0 0 0 0,0 0 0 0 0,0 0 0 0 0,1 0 0 0 0,-1 2 0 0 0,23 106 0 0 0,-5-3 0 0 0,-15-61 6 0 0,-2-20 8 0 0,1 1-1 0 0,1-1 1 0 0,9 32-1 0 0,1-3 12 0 0,-3 0 1 0 0,5 60-1 0 0,-14-97-25 0 0,-1 25 0 0 0,-1 7 0 0 0,5 0 21 0 0,1 1 1 0 0,23 93-1 0 0,-13-83 46 0 0,-11-39-57 0 0,1 0 0 0 0,2 0 0 0 0,0-1 0 0 0,13 28 0 0 0,-7-23-8 0 0,2-1-1 0 0,0-1 0 0 0,2-1 0 0 0,0 0 0 0 0,1-1 1 0 0,1-1-1 0 0,2-1 0 0 0,31 24 0 0 0,-13-15 8 0 0,-24-16 0 0 0,1 0 0 0 0,0-1 1 0 0,1-1-1 0 0,0-1 0 0 0,36 14 0 0 0,-21-15 0 0 0,0-2 0 0 0,1-1 0 0 0,47 2-1 0 0,-42-5 2 0 0,0 2 0 0 0,41 10-1 0 0,9 10-9 0 0,-31-8 0 0 0,67 11 0 0 0,-32-13 0 0 0,135 14 0 0 0,94-8 0 0 0,162-4 0 0 0,-461-16 0 0 0,426 14 64 0 0,-264-7-64 0 0,-37-2 0 0 0,68-2 0 0 0,-158-3 0 0 0,213-16 0 0 0,-231 14 0 0 0,74 5 0 0 0,-59 0 0 0 0,42-1 0 0 0,151 12 0 0 0,-182-7 0 0 0,12 2 0 0 0,121-1 0 0 0,-86-11 0 0 0,-6 1 0 0 0,108-17 0 0 0,-201 17 5 0 0,0-1-1 0 0,-1 0 1 0 0,1-1-1 0 0,-1 0 1 0 0,1-1-1 0 0,-1 0 1 0 0,0-1 0 0 0,-1-1-1 0 0,0 1 1 0 0,0-2-1 0 0,0 0 1 0 0,-1 0 0 0 0,14-14-1 0 0,-22 20-4 0 0,16-18 11 0 0,0-1 0 0 0,17-26 0 0 0,-30 39-8 0 0,-1 0 0 0 0,1-1 0 0 0,-2 0 0 0 0,1 0 0 0 0,-1 0 0 0 0,0 0 1 0 0,-1 0-1 0 0,0-1 0 0 0,1-17 0 0 0,0-44 29 0 0,-15-138 0 0 0,7 177-32 0 0,-3 0 0 0 0,0 1 0 0 0,-14-32 0 0 0,11 33 0 0 0,1 0 0 0 0,2 0 0 0 0,-7-44 0 0 0,9-34 0 0 0,-5-33 0 0 0,9 127-7 0 0,0 0 0 0 0,-1 1 0 0 0,-1-1 0 0 0,-9-22 0 0 0,10 31-379 0 0,1 0-1 0 0,-1 1 1 0 0,0-1 0 0 0,0 1-1 0 0,-1 0 1 0 0,-5-6 0 0 0,6 7-506 0 0,0 1 1 0 0,-1-1-1 0 0,1 1 0 0 0,0 0 1 0 0,-1 0-1 0 0,0 0 0 0 0,1 1 1 0 0,-1-1-1 0 0,-6-1 0 0 0,-16 1-5204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8.403"/>
    </inkml:context>
    <inkml:brush xml:id="br0">
      <inkml:brushProperty name="width" value="0.1" units="cm"/>
      <inkml:brushProperty name="height" value="0.1" units="cm"/>
      <inkml:brushProperty name="color" value="#66CC00"/>
    </inkml:brush>
  </inkml:definitions>
  <inkml:trace contextRef="#ctx0" brushRef="#br0">27 12 2303 0 0,'-2'-6'200'0'0,"0"3"-200"0"0,0 1 0 0 0,2 6 696 0 0,-2-4 96 0 0,0-2 16 0 0,-1 0 8 0 0,-3 2-592 0 0,-1 2-128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38.775"/>
    </inkml:context>
    <inkml:brush xml:id="br0">
      <inkml:brushProperty name="width" value="0.1" units="cm"/>
      <inkml:brushProperty name="height" value="0.1" units="cm"/>
      <inkml:brushProperty name="color" value="#66CC00"/>
    </inkml:brush>
  </inkml:definitions>
  <inkml:trace contextRef="#ctx0" brushRef="#br0">282 2 4287 0 0,'-139'-1'96'0'0,"69"2"16"0"0,23-1 8 0 0,21 4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1.075"/>
    </inkml:context>
    <inkml:brush xml:id="br0">
      <inkml:brushProperty name="width" value="0.1" units="cm"/>
      <inkml:brushProperty name="height" value="0.1" units="cm"/>
      <inkml:brushProperty name="color" value="#66CC00"/>
    </inkml:brush>
  </inkml:definitions>
  <inkml:trace contextRef="#ctx0" brushRef="#br0">47 12 1375 0 0,'-8'-3'112'0'0,"7"3"-90"0"0,1-1 1 0 0,0 1-1 0 0,0 0 0 0 0,0 0 0 0 0,-1 0 0 0 0,1 0 1 0 0,0-1-1 0 0,0 1 0 0 0,0 0 0 0 0,-1 0 1 0 0,1 0-1 0 0,0 0 0 0 0,0 0 0 0 0,-1 0 0 0 0,1 0 1 0 0,0 0-1 0 0,0 0 0 0 0,-1-1 0 0 0,1 1 1 0 0,0 0-1 0 0,0 0 0 0 0,-1 0 0 0 0,1 1 0 0 0,0-1 1 0 0,-1 0-1 0 0,1 0 0 0 0,0 0 0 0 0,0 0 0 0 0,-1 0 1 0 0,1 0-1 0 0,0 0 0 0 0,0 0 0 0 0,0 0 1 0 0,-1 1-1 0 0,1-1 0 0 0,0 0 0 0 0,0 0 0 0 0,0 0 1 0 0,-1 0-1 0 0,1 1 0 0 0,0-1 0 0 0,0 0 1 0 0,0 1-1 0 0,-1-1 17 0 0,1 0 1 0 0,0 0-1 0 0,0 0 1 0 0,-1 0-1 0 0,1 0 1 0 0,0 1-1 0 0,-1-1 1 0 0,1 0-1 0 0,0 0 1 0 0,0 0-1 0 0,-1 0 1 0 0,1 0-1 0 0,0 0 1 0 0,-1 0-1 0 0,1 0 1 0 0,0 0-1 0 0,0 0 1 0 0,-1 0-1 0 0,1 0 1 0 0,0 0-1 0 0,-1 0 1 0 0,1 0-1 0 0,0 0 1 0 0,0 0-1 0 0,-1 0 1 0 0,1-1-1 0 0,0 1 1 0 0,0 0-1 0 0,-1 0 1 0 0,1 0-1 0 0,0 0 1 0 0,0-1-1 0 0,-1 1 1 0 0,1 0-1 0 0,0 0 1 0 0,0 0-1 0 0,-1-1 1 0 0,1 1-30 0 0,0-1-1 0 0,0 1 1 0 0,0 0 0 0 0,0 0 0 0 0,-1-1 0 0 0,1 1 0 0 0,0 0 0 0 0,0 0 0 0 0,-1 0-1 0 0,1-1 1 0 0,0 1 0 0 0,0 0 0 0 0,-1 0 0 0 0,1 0 0 0 0,0 0 0 0 0,-1 0 0 0 0,1 0-1 0 0,0-1 1 0 0,0 1 0 0 0,-1 0 0 0 0,1 0 0 0 0,0 0 0 0 0,-1 0 0 0 0,1 0 0 0 0,0 0-1 0 0,-1 0 1 0 0,1 0 0 0 0,0 0 0 0 0,-1 0 0 0 0,1 1 0 0 0,0-1 0 0 0,0 0 0 0 0,-1 0-1 0 0,1 0 1 0 0,0 0 0 0 0,-1 0 0 0 0,1 0 0 0 0,0 1 0 0 0,0-1 0 0 0,-1 0 0 0 0,1 0-1 0 0,0 0 1 0 0,0 1 0 0 0,-1-1 0 0 0,-2 7 1252 0 0,1 3-667 0 0,2-10-528 0 0,0 0 0 0 0,0 1-1 0 0,0-1 1 0 0,0 0 0 0 0,0 0-1 0 0,1 1 1 0 0,-1-1-1 0 0,0 0 1 0 0,0 0 0 0 0,0 0-1 0 0,0 0 1 0 0,0 1 0 0 0,1-1-1 0 0,-1 0 1 0 0,0 0-1 0 0,0 0 1 0 0,0 0 0 0 0,0 0-1 0 0,1 1 1 0 0,-1-1 0 0 0,0 0-1 0 0,0 0 1 0 0,0 0-1 0 0,1 0 1 0 0,-1 0 0 0 0,0 0-1 0 0,0 0 1 0 0,1 0 0 0 0,-1 0-1 0 0,0 0 1 0 0,0 0-1 0 0,0 0 1 0 0,1 0 0 0 0,-1 0-1 0 0,0 0 1 0 0,0 0 0 0 0,1 0-1 0 0,-1 0 1 0 0,0 0 0 0 0,0 0-1 0 0,0 0 1 0 0,1 0-1 0 0,-1-1 1 0 0,0 1 0 0 0,0 0-1 0 0,16-6 1133 0 0,-7 2 131 0 0,-6 6-1191 0 0,0 0 0 0 0,0 0 0 0 0,0 0 0 0 0,0-1 1 0 0,0 1-1 0 0,0-1 0 0 0,4 1 0 0 0,-2 0-112 0 0,5 1 7 0 0,0-1 0 0 0,1-1 1 0 0,0 1-1 0 0,-1-2 1 0 0,1 1-1 0 0,0-1 0 0 0,-1-1 1 0 0,18-3-1 0 0,6 1 7 0 0,-28 1 46 0 0,0 1-1 0 0,0-1 0 0 0,0 0 1 0 0,0 0-1 0 0,0 0 1 0 0,6-5-1 0 0,10-3 319 0 0,-17 9-259 0 0,-1-1-1 0 0,1 1 1 0 0,0 1 0 0 0,0-1 0 0 0,0 1 0 0 0,-1-1 0 0 0,1 1 0 0 0,0 1 0 0 0,0-1 0 0 0,8 2 0 0 0,18 1-7 0 0,-11 1-71 0 0,-10-2-58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1.499"/>
    </inkml:context>
    <inkml:brush xml:id="br0">
      <inkml:brushProperty name="width" value="0.1" units="cm"/>
      <inkml:brushProperty name="height" value="0.1" units="cm"/>
      <inkml:brushProperty name="color" value="#66CC00"/>
    </inkml:brush>
  </inkml:definitions>
  <inkml:trace contextRef="#ctx0" brushRef="#br0">1 0 14911 0 0,'33'0'1228'0'0,"51"7"0"0"0,44 11 923 0 0,-75-12-2900 0 0,87-3-1 0 0,-35 1 1040 0 0,-83-2-231 0 0,-19-1-49 0 0,0-1 0 0 0,0 1 0 0 0,0-1 0 0 0,1 0 0 0 0,-1 0 0 0 0,0 0 0 0 0,0-1 0 0 0,0 1 1 0 0,7-2-1 0 0,-5 0 7 0 0,1 0 1 0 0,0 1 0 0 0,0-1-1 0 0,0 1 1 0 0,0 1 0 0 0,0-1-1 0 0,0 1 1 0 0,1 0 0 0 0,-1 0 0 0 0,6 2-1 0 0,1-1 37 0 0,0-2-44 0 0</inkml:trace>
  <inkml:trace contextRef="#ctx0" brushRef="#br0" timeOffset="1">837 41 17447 0 0,'13'-2'1928'0'0,"43"5"-1906"0"0,61 10-1 0 0,7 1 19 0 0,-92-10 2 0 0,37 8 0 0 0,2 2 2 0 0,-62-14-31 0 0,0 0 0 0 0,0 0-1 0 0,0-1 1 0 0,0 0 0 0 0,16-4 0 0 0,-14 3 25 0 0,0 0 0 0 0,18 0 0 0 0,-18 2-24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2.013"/>
    </inkml:context>
    <inkml:brush xml:id="br0">
      <inkml:brushProperty name="width" value="0.1" units="cm"/>
      <inkml:brushProperty name="height" value="0.1" units="cm"/>
      <inkml:brushProperty name="color" value="#66CC00"/>
    </inkml:brush>
  </inkml:definitions>
  <inkml:trace contextRef="#ctx0" brushRef="#br0">1 84 18023 0 0,'146'-9'2048'0'0,"-94"4"-2048"0"0,0 2 0 0 0,1 3 0 0 0,59 7 0 0 0,-102-6 0 0 0,1-1 0 0 0,17-2 0 0 0,-17 1 0 0 0,-1 1 0 0 0,16 0 0 0 0,-16 0 0 0 0,0 0 0 0 0,0-1 0 0 0,0 0 0 0 0,0-1 0 0 0,0 0 0 0 0,15-5 0 0 0,0 0 0 0 0,-12 3 0 0 0,-9 3 0 0 0,1-1 0 0 0,-1 1 0 0 0,1 0 0 0 0,8 0 0 0 0,-3 0 0 0 0</inkml:trace>
  <inkml:trace contextRef="#ctx0" brushRef="#br0" timeOffset="1">780 41 18167 0 0,'29'0'1646'0'0,"-14"-18"-1260"0"0,-10 12-373 0 0,-4 4-7 0 0,0 0 0 0 0,0 1 0 0 0,1-1 0 0 0,-1 1 1 0 0,0-1-1 0 0,1 1 0 0 0,0 0 0 0 0,-1-1 1 0 0,4-1-1 0 0,-5 4-10 0 0,0-1 0 0 0,0 0 0 0 0,1 0 0 0 0,-1 0 1 0 0,0 0-1 0 0,0 1 0 0 0,1-1 0 0 0,-1 0 0 0 0,0 0 0 0 0,0 0 0 0 0,0 1 1 0 0,1-1-1 0 0,-1 0 0 0 0,0 1 0 0 0,0-1 0 0 0,0 0 0 0 0,0 0 0 0 0,0 1 0 0 0,0-1 1 0 0,0 0-1 0 0,1 1 0 0 0,-1-1 0 0 0,0 0 0 0 0,0 0 0 0 0,0 1 0 0 0,0-1 1 0 0,0 0-1 0 0,0 1 0 0 0,-1 0 0 0 0,2 9-693 0 0,-1 19-6605 0 0,-2-12 2910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2.686"/>
    </inkml:context>
    <inkml:brush xml:id="br0">
      <inkml:brushProperty name="width" value="0.1" units="cm"/>
      <inkml:brushProperty name="height" value="0.1" units="cm"/>
      <inkml:brushProperty name="color" value="#66CC00"/>
    </inkml:brush>
  </inkml:definitions>
  <inkml:trace contextRef="#ctx0" brushRef="#br0">602 138 11087 0 0,'-75'-41'1528'0'0,"49"27"-1528"0"0,-1 0 0 0 0,0 2 0 0 0,-1 1 0 0 0,0 1 0 0 0,-1 2 0 0 0,0 0 0 0 0,0 2 0 0 0,-1 1 0 0 0,1 2 0 0 0,-1 1 0 0 0,-56 3 0 0 0,26-3 196 0 0,16 0 226 0 0,20 2 264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3.119"/>
    </inkml:context>
    <inkml:brush xml:id="br0">
      <inkml:brushProperty name="width" value="0.1" units="cm"/>
      <inkml:brushProperty name="height" value="0.1" units="cm"/>
      <inkml:brushProperty name="color" value="#66CC00"/>
    </inkml:brush>
  </inkml:definitions>
  <inkml:trace contextRef="#ctx0" brushRef="#br0">1347 0 17359 0 0,'0'0'1544'0'0,"-2"0"-1232"0"0,0 0-248 0 0,-2 0-64 0 0,-5 2 96 0 0,-8 2 16 0 0,-12-2 0 0 0,-12 3 0 0 0,-8 6-112 0 0,-2 2 0 0 0,-1-1 0 0 0,2-3 0 0 0,-1 2-360 0 0,9-2-120 0 0,3 1-32 0 0,5-1 0 0 0,1 0 416 0 0,2 2 96 0 0</inkml:trace>
  <inkml:trace contextRef="#ctx0" brushRef="#br0" timeOffset="1.01">608 195 16415 0 0,'0'0'1262'0'0,"-6"1"-692"0"0,-38-3-34 0 0,-73-13-1 0 0,10 0-79 0 0,-72 11 129 0 0,170 4-562 0 0,-91 0 354 0 0,69 5-297 0 0,16-5-80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3.790"/>
    </inkml:context>
    <inkml:brush xml:id="br0">
      <inkml:brushProperty name="width" value="0.1" units="cm"/>
      <inkml:brushProperty name="height" value="0.1" units="cm"/>
      <inkml:brushProperty name="color" value="#66CC00"/>
    </inkml:brush>
  </inkml:definitions>
  <inkml:trace contextRef="#ctx0" brushRef="#br0">1 8 919 0 0,'2'-4'80'0'0,"-1"0"-80"0"0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4.143"/>
    </inkml:context>
    <inkml:brush xml:id="br0">
      <inkml:brushProperty name="width" value="0.1" units="cm"/>
      <inkml:brushProperty name="height" value="0.1" units="cm"/>
      <inkml:brushProperty name="color" value="#66CC00"/>
    </inkml:brush>
  </inkml:definitions>
  <inkml:trace contextRef="#ctx0" brushRef="#br0">533 0 10735 0 0,'-11'4'960'0'0,"-4"1"-768"0"0,-2 1-192 0 0,-5 0 0 0 0,7-3 0 0 0,10-3 0 0 0,-1 4 0 0 0,-11 0 0 0 0,-1-1 0 0 0,-8 1 0 0 0,-17 2 0 0 0,-7-1 0 0 0,-6 3 0 0 0,3-3 0 0 0,3-1 0 0 0,3 0 0 0 0,5-4 0 0 0,3 2 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6.726"/>
    </inkml:context>
    <inkml:brush xml:id="br0">
      <inkml:brushProperty name="width" value="0.1" units="cm"/>
      <inkml:brushProperty name="height" value="0.1" units="cm"/>
      <inkml:brushProperty name="color" value="#66CC00"/>
    </inkml:brush>
  </inkml:definitions>
  <inkml:trace contextRef="#ctx0" brushRef="#br0">0 0 16063 0 0,'100'2'1784'0'0,"-60"0"-1768"0"0,43 7 0 0 0,-44-3 0 0 0,44 0 0 0 0,1-5-16 0 0,79-2 0 0 0,-85-5 152 0 0,-56 4 304 0 0,-18 2-456 0 0</inkml:trace>
  <inkml:trace contextRef="#ctx0" brushRef="#br0" timeOffset="1">701 19 16815 0 0,'-3'2'1496'0'0,"-12"-2"-1200"0"0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43.040"/>
    </inkml:context>
    <inkml:brush xml:id="br0">
      <inkml:brushProperty name="width" value="0.1" units="cm"/>
      <inkml:brushProperty name="height" value="0.1" units="cm"/>
      <inkml:brushProperty name="color" value="#66CC00"/>
    </inkml:brush>
  </inkml:definitions>
  <inkml:trace contextRef="#ctx0" brushRef="#br0">1 25 3567 0 0,'16'-19'266'0'0,"-15"18"-181"0"0,-1 1-54 0 0,0-1 0 0 0,0 1 1 0 0,0 0-1 0 0,0 0 0 0 0,0-1 0 0 0,0 1 0 0 0,1 0 1 0 0,-1 0-1 0 0,0 0 0 0 0,0-1 0 0 0,0 1 0 0 0,1 0 0 0 0,-1 0 1 0 0,0 0-1 0 0,0-1 0 0 0,0 1 0 0 0,1 0 0 0 0,-1 0 0 0 0,0 0 1 0 0,0 0-1 0 0,1 0 0 0 0,-1 0 0 0 0,0 0 0 0 0,0 0 1 0 0,1-1-1 0 0,-1 1 0 0 0,0 0 0 0 0,1 0 0 0 0,-1 0 0 0 0,0 0 1 0 0,0 0-1 0 0,1 0 0 0 0,-1 1 0 0 0,0-1 0 0 0,0 0 1 0 0,1 0-1 0 0,-1 0 0 0 0,0 0 0 0 0,0 0 0 0 0,1 0 0 0 0,-1 0 1 0 0,0 0-1 0 0,0 1 0 0 0,1-1 0 0 0,-1 0 0 0 0,0 0 0 0 0,0 0 1 0 0,0 0-1 0 0,1 1 0 0 0,11 7 715 0 0,-10-6-755 0 0,0 0-1 0 0,0 1 0 0 0,-1-1 1 0 0,1 1-1 0 0,-1-1 0 0 0,0 1 0 0 0,1 3 1 0 0,-1-3 132 0 0,0 0 0 0 0,1 0 0 0 0,-1-1 1 0 0,0 1-1 0 0,1 0 0 0 0,0-1 0 0 0,2 4 0 0 0,5 4 2236 0 0,-8-9-2248 0 0,0 1 1 0 0,0-1-1 0 0,0 1 0 0 0,0-1 0 0 0,1 0 0 0 0,-1 0 0 0 0,0 1 0 0 0,1-1 1 0 0,-1 0-1 0 0,1 0 0 0 0,-1-1 0 0 0,1 1 0 0 0,0 0 0 0 0,-1 0 0 0 0,1-1 1 0 0,0 1-1 0 0,-1-1 0 0 0,1 1 0 0 0,0-1 0 0 0,0 0 0 0 0,2 0 0 0 0,-3 0-106 0 0,-1 0-1 0 0,0 0 1 0 0,0 0-1 0 0,0 1 1 0 0,1-1-1 0 0,-1 0 1 0 0,0 0-1 0 0,0 0 1 0 0,0 0-1 0 0,1 0 1 0 0,-1 0-1 0 0,0 0 1 0 0,0 0 0 0 0,0 0-1 0 0,1 1 1 0 0,-1-1-1 0 0,0 0 1 0 0,0 0-1 0 0,0 0 1 0 0,0 0-1 0 0,1 1 1 0 0,-1-1-1 0 0,0 0 1 0 0,0 0-1 0 0,0 0 1 0 0,0 1-1 0 0,0-1 1 0 0,0 0-1 0 0,0 0 1 0 0,0 0-1 0 0,0 1 1 0 0,0-1-1 0 0,0 0 1 0 0,0 0-1 0 0,0 1 1 0 0,0-1-1 0 0,0 0 1 0 0,0 0-1 0 0,0 0 1 0 0,0 1-1 0 0,0-1 1 0 0,0 0-1 0 0,0 0 1 0 0,0 1-1 0 0,0-1 1 0 0,0 0-1 0 0,0 0 1 0 0,0 0 0 0 0,0 1-1 0 0,-1-1 1 0 0,1 0-1 0 0,0 0 1 0 0,0 0-1 0 0,-8 14 187 0 0,7-13-178 0 0,1 0-13 0 0,0-1 0 0 0,-1 0 0 0 0,1 0 0 0 0,0 0 0 0 0,0 0 0 0 0,0 0 0 0 0,0 0 0 0 0,0 0 0 0 0,0 1 0 0 0,0-1 0 0 0,0 0 0 0 0,0 0 0 0 0,0 0 0 0 0,0 0 0 0 0,0 0 0 0 0,0 0 0 0 0,0 1 0 0 0,0-1 0 0 0,0 0 0 0 0,0 0 0 0 0,0 0 0 0 0,0 0 0 0 0,0 0 0 0 0,0 0 0 0 0,0 1 0 0 0,0-1 0 0 0,0 0 0 0 0,0 0 0 0 0,0 0 0 0 0,0 0 0 0 0,0 0 0 0 0,0 0 0 0 0,1 0 0 0 0,-1 1 0 0 0,0-1 0 0 0,0 0 0 0 0,0 0 0 0 0,0 0 0 0 0,0 0 0 0 0,0 0 0 0 0,0 0 0 0 0,0 0 0 0 0,1 0 0 0 0,-1 0 0 0 0,0 0 0 0 0,0 0 0 0 0,0 0 0 0 0,0 0 0 0 0,0 0 0 0 0,0 1 0 0 0,1-1 0 0 0,-1 0 0 0 0,0 0 0 0 0,0 0 0 0 0,0 0 0 0 0,0 0 0 0 0,0-1 0 0 0,0 1 0 0 0,1 0 0 0 0,-1 0 0 0 0,0 0 0 0 0,0 0 0 0 0,0 0 0 0 0,0 0 0 0 0,0 0 0 0 0,0 0 0 0 0,1 0 0 0 0,-1 0 0 0 0,0 0 0 0 0,17-5 0 0 0,4 0 0 0 0,-9 5 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7.130"/>
    </inkml:context>
    <inkml:brush xml:id="br0">
      <inkml:brushProperty name="width" value="0.1" units="cm"/>
      <inkml:brushProperty name="height" value="0.1" units="cm"/>
      <inkml:brushProperty name="color" value="#66CC00"/>
    </inkml:brush>
  </inkml:definitions>
  <inkml:trace contextRef="#ctx0" brushRef="#br0">560 10 16871 0 0,'0'0'1762'0'0,"-67"5"-1660"0"0,-1-4-102 0 0,-114-5 0 0 0,17-7 0 0 0,100 12 0 0 0,52-1 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5.065"/>
    </inkml:context>
    <inkml:brush xml:id="br0">
      <inkml:brushProperty name="width" value="0.1" units="cm"/>
      <inkml:brushProperty name="height" value="0.1" units="cm"/>
      <inkml:brushProperty name="color" value="#66CC00"/>
    </inkml:brush>
  </inkml:definitions>
  <inkml:trace contextRef="#ctx0" brushRef="#br0">900 1 16583 0 0,'-457'9'1395'0'0,"41"-15"-838"0"0,390 6-557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5.514"/>
    </inkml:context>
    <inkml:brush xml:id="br0">
      <inkml:brushProperty name="width" value="0.1" units="cm"/>
      <inkml:brushProperty name="height" value="0.1" units="cm"/>
      <inkml:brushProperty name="color" value="#66CC00"/>
    </inkml:brush>
  </inkml:definitions>
  <inkml:trace contextRef="#ctx0" brushRef="#br0">1388 0 16727 0 0,'0'0'1488'0'0,"-2"0"-1192"0"0,0 0-232 0 0,-5 2-64 0 0,-8 0 0 0 0,-15 0 0 0 0,-18 0 0 0 0,-19 0 0 0 0,-7 0 0 0 0,0-1 0 0 0,7-1 0 0 0,8-1 0 0 0,9-1 0 0 0,7 2 0 0 0</inkml:trace>
  <inkml:trace contextRef="#ctx0" brushRef="#br0" timeOffset="1">657 17 16927 0 0,'0'0'1504'0'0,"-2"0"-1200"0"0,-1 0-240 0 0,-5 0-64 0 0,-10 2 0 0 0,-19-2 0 0 0,-26 2 0 0 0,-21 0 0 0 0,-9-2 0 0 0,3 0 0 0 0,10 0 0 0 0,11 0 0 0 0,12 2 64 0 0,5-2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6.337"/>
    </inkml:context>
    <inkml:brush xml:id="br0">
      <inkml:brushProperty name="width" value="0.1" units="cm"/>
      <inkml:brushProperty name="height" value="0.1" units="cm"/>
      <inkml:brushProperty name="color" value="#66CC00"/>
    </inkml:brush>
  </inkml:definitions>
  <inkml:trace contextRef="#ctx0" brushRef="#br0">1 99 919 0 0,'4'-7'-48'0'0,"-4"6"121"0"0,0 1 0 0 0,1 0 1 0 0,-1-1-1 0 0,0 1 0 0 0,0 0 0 0 0,0 0 0 0 0,0-1 0 0 0,1 1 0 0 0,-1 0 0 0 0,0 0 0 0 0,0-1 0 0 0,1 1 0 0 0,-1 0 0 0 0,0 0 1 0 0,0-1-1 0 0,1 1 0 0 0,-1 0 0 0 0,0 0 0 0 0,1 0 0 0 0,-1 0 0 0 0,0-1 0 0 0,1 1 0 0 0,-1 0 0 0 0,0 0 0 0 0,1 0 0 0 0,-1 0 1 0 0,0 0-1 0 0,1 0 0 0 0,-1 0 0 0 0,0 0 0 0 0,1 0 0 0 0,-1 0 0 0 0,0 0 0 0 0,1 0 0 0 0,-1 0 0 0 0,0 0 0 0 0,1 1 0 0 0,-1-1 1 0 0,0 0-1 0 0,1 0 0 0 0,-1 0 0 0 0,3 0-64 0 0,-1 0 0 0 0,1 0 0 0 0,0 0 0 0 0,-1-1 0 0 0,1 0 0 0 0,-1 1 0 0 0,0-1 0 0 0,1 0 0 0 0,-1 0 0 0 0,1 0 0 0 0,-1 0 0 0 0,0-1 0 0 0,0 1 0 0 0,0-1 1 0 0,2-1-1 0 0,10-6 8 0 0,-3 2-17 0 0,-9 6 0 0 0,0 0 0 0 0,1-1 0 0 0,-1 1 0 0 0,0 0 0 0 0,0 0 0 0 0,1 0 0 0 0,2-1 0 0 0,10 0 0 0 0,0-1 0 0 0,20 1 0 0 0,16-2 0 0 0,-22-3 0 0 0,43-14 0 0 0,-65 18 0 0 0,4 0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7.550"/>
    </inkml:context>
    <inkml:brush xml:id="br0">
      <inkml:brushProperty name="width" value="0.1" units="cm"/>
      <inkml:brushProperty name="height" value="0.1" units="cm"/>
      <inkml:brushProperty name="color" value="#66CC00"/>
    </inkml:brush>
  </inkml:definitions>
  <inkml:trace contextRef="#ctx0" brushRef="#br0">1857 2 16871 0 0,'-219'0'368'0'0,"164"0"80"0"0,38-2 8 0 0,13 2 24 0 0,2 0-384 0 0,0 0-96 0 0</inkml:trace>
  <inkml:trace contextRef="#ctx0" brushRef="#br0" timeOffset="1">1282 26 16871 0 0,'-358'26'368'0'0,"321"-22"80"0"0,35-4 8 0 0,0 0 24 0 0,0-2-384 0 0,-1 2-96 0 0</inkml:trace>
  <inkml:trace contextRef="#ctx0" brushRef="#br0" timeOffset="2">731 60 16871 0 0,'-24'5'1100'0'0,"5"-1"-849"0"0,0-1 1 0 0,-22 0-1 0 0,-262 8-241 0 0,73-7-10 0 0,146-1 0 0 0,73-1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47.993"/>
    </inkml:context>
    <inkml:brush xml:id="br0">
      <inkml:brushProperty name="width" value="0.1" units="cm"/>
      <inkml:brushProperty name="height" value="0.1" units="cm"/>
      <inkml:brushProperty name="color" value="#66CC00"/>
    </inkml:brush>
  </inkml:definitions>
  <inkml:trace contextRef="#ctx0" brushRef="#br0">772 2 16871 0 0,'-71'-2'1864'0'0,"-66"10"-1864"0"0,90-4 0 0 0,0-2 0 0 0,-69-5 0 0 0,-17-2 64 0 0,86 6-64 0 0,36 0 0 0 0</inkml:trace>
  <inkml:trace contextRef="#ctx0" brushRef="#br0" timeOffset="1">26 28 17015 0 0,'-4'0'1512'0'0,"-7"2"-1208"0"0,6 0-240 0 0,3-2-64 0 0,0 2 0 0 0,0-1 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0.897"/>
    </inkml:context>
    <inkml:brush xml:id="br0">
      <inkml:brushProperty name="width" value="0.1" units="cm"/>
      <inkml:brushProperty name="height" value="0.1" units="cm"/>
      <inkml:brushProperty name="color" value="#66CC00"/>
    </inkml:brush>
  </inkml:definitions>
  <inkml:trace contextRef="#ctx0" brushRef="#br0">1 1 2759 0 0,'2'0'248'0'0,"-1"0"-248"0"0,3 0 0 0 0,-2 1 0 0 0,0-1 496 0 0,0 0 48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1.293"/>
    </inkml:context>
    <inkml:brush xml:id="br0">
      <inkml:brushProperty name="width" value="0.1" units="cm"/>
      <inkml:brushProperty name="height" value="0.1" units="cm"/>
      <inkml:brushProperty name="color" value="#66CC00"/>
    </inkml:brush>
  </inkml:definitions>
  <inkml:trace contextRef="#ctx0" brushRef="#br0">0 6 15319 0 0,'49'-2'922'0'0,"66"6"0"0"0,-43-1-902 0 0,13 1 65 0 0,79 0 329 0 0,-123-5-273 0 0,81-12 1 0 0,-107 11-89 0 0,-1 0-40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1.727"/>
    </inkml:context>
    <inkml:brush xml:id="br0">
      <inkml:brushProperty name="width" value="0.1" units="cm"/>
      <inkml:brushProperty name="height" value="0.1" units="cm"/>
      <inkml:brushProperty name="color" value="#66CC00"/>
    </inkml:brush>
  </inkml:definitions>
  <inkml:trace contextRef="#ctx0" brushRef="#br0">1091 21 16583 0 0,'19'-5'521'0'0,"-14"3"-319"0"0,0 1-1 0 0,0 0 0 0 0,1 0 1 0 0,-1 0-1 0 0,9 0 1 0 0,-7 2-166 0 0,0-2 0 0 0,0 1 0 0 0,0-1 1 0 0,8-2-1 0 0,-14 2 39 0 0,-23-1 19 0 0,15 0-94 0 0</inkml:trace>
  <inkml:trace contextRef="#ctx0" brushRef="#br0" timeOffset="1">598 21 17935 0 0,'-260'17'1387'0'0,"209"-13"-1116"0"0,-8-1 45 0 0,-44 6-306 0 0,86-9-10 0 0,-6 1 0 0 0,-1 0 0 0 0,-34-5 0 0 0,55 2 16 0 0,7 0 13 0 0,4 0-10 0 0,168-23-19 0 0,-158 21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2.132"/>
    </inkml:context>
    <inkml:brush xml:id="br0">
      <inkml:brushProperty name="width" value="0.1" units="cm"/>
      <inkml:brushProperty name="height" value="0.1" units="cm"/>
      <inkml:brushProperty name="color" value="#66CC00"/>
    </inkml:brush>
  </inkml:definitions>
  <inkml:trace contextRef="#ctx0" brushRef="#br0">0 0 18023 0 0,'6'0'1600'0'0,"-5"0"-1280"0"0,1 0-256 0 0,9 0-64 0 0,14 4 0 0 0,10-2 0 0 0,13 2 0 0 0,10 1 0 0 0,3-1 0 0 0,-2-2 0 0 0,-3-1 0 0 0,-10-1 0 0 0,-7 0 0 0 0,-6 0 0 0 0,-3-1 0 0 0,-4 1 0 0 0,-2-2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55.963"/>
    </inkml:context>
    <inkml:brush xml:id="br0">
      <inkml:brushProperty name="width" value="0.1" units="cm"/>
      <inkml:brushProperty name="height" value="0.1" units="cm"/>
      <inkml:brushProperty name="color" value="#E71224"/>
    </inkml:brush>
  </inkml:definitions>
  <inkml:trace contextRef="#ctx0" brushRef="#br0">6961 1906 455 0 0,'-26'-23'680'0'0,"22"19"275"0"0,0 0 0 0 0,0 0 0 0 0,-1 1 1 0 0,1-1-1 0 0,-9-4 0 0 0,8 5-869 0 0,1 1 0 0 0,0 0 0 0 0,-1 0 0 0 0,0 1 0 0 0,1-1 0 0 0,-1 1 0 0 0,0 0 0 0 0,0 0-1 0 0,1 0 1 0 0,-1 1 0 0 0,0 0 0 0 0,0 0 0 0 0,0 0 0 0 0,0 0 0 0 0,0 1 0 0 0,0 0 0 0 0,1 0 0 0 0,-1 0 0 0 0,-5 3 0 0 0,2-1 3 0 0,-6 2 108 0 0,-1 0 0 0 0,0-1-1 0 0,0 0 1 0 0,-18 1 0 0 0,14-3 25 0 0,-36 3 668 0 0,0-2 1 0 0,-109-9-1 0 0,141 3-802 0 0,0 2-1 0 0,0 1 0 0 0,0 1 1 0 0,0 0-1 0 0,-30 7 0 0 0,-109 36 301 0 0,120-32-211 0 0,0-2-1 0 0,0-2 1 0 0,-1-2-1 0 0,0-2 1 0 0,-60-2-1 0 0,57-1 40 0 0,0-3 0 0 0,-89-15 0 0 0,101 12-3 0 0,1 2 1 0 0,-1 1-1 0 0,-38 2 0 0 0,26 1-50 0 0,-21 1 9 0 0,33 0-81 0 0,-34-2 1 0 0,33-2-67 0 0,8 0 47 0 0,1 0 1 0 0,-34-8-1 0 0,8-5 136 0 0,0-2 0 0 0,-50-24 0 0 0,90 37-157 0 0,0 0 0 0 0,0 1 0 0 0,0 1 0 0 0,-13-2 0 0 0,-11-2 25 0 0,16 3-12 0 0,-32 0 1 0 0,15 0-7 0 0,-8 5 39 0 0,6 0-34 0 0,-49 1 33 0 0,36-1-43 0 0,31-1-8 0 0,0-1 0 0 0,0-1 0 0 0,0-2 0 0 0,0 0 1 0 0,0-1-1 0 0,-25-8 0 0 0,24 7 82 0 0,0 0 0 0 0,-1 1 0 0 0,-41-1 0 0 0,-1 0 118 0 0,26 1-101 0 0,-1 1 0 0 0,-55 5 0 0 0,67 0-67 0 0,-17 3 8 0 0,0-2 0 0 0,-81-6 0 0 0,55 0-15 0 0,45 2-20 0 0,-32-3 0 0 0,15-3 20 0 0,-1 3 0 0 0,-56 1 0 0 0,88 4-70 0 0,1 0 0 0 0,-20 6 0 0 0,-18 2 54 0 0,-59 2-43 0 0,-32 2-12 0 0,-52 5 1 0 0,118-10 0 0 0,33-1 0 0 0,-1 2 0 0 0,1 1 0 0 0,-54 22 0 0 0,72-24 0 0 0,-1 1 0 0 0,1-2 0 0 0,-1-1 0 0 0,-43 6 0 0 0,50-10 0 0 0,1 1 0 0 0,-17 5 0 0 0,20-4 0 0 0,-1-1 0 0 0,1 0 0 0 0,-27 1 0 0 0,-51 3 0 0 0,21-2 0 0 0,-14 6 0 0 0,58-8 0 0 0,-1 1 0 0 0,1 2 0 0 0,-29 8 0 0 0,-21 6 0 0 0,-2-9 0 0 0,-139 4 0 0 0,175-13 0 0 0,-195 10 64 0 0,200-11-64 0 0,-39-5 0 0 0,-31 1 0 0 0,42 7 22 0 0,0-4-1 0 0,-90-11 0 0 0,70-6 38 0 0,-15-1-54 0 0,90 16-5 0 0,0 0 0 0 0,0-1 0 0 0,-10-3 0 0 0,10 2 0 0 0,-16-14 0 0 0,-14 1 0 0 0,34 15 0 0 0,-1 0 0 0 0,0 0 0 0 0,1-1 0 0 0,0 0 0 0 0,0-1 0 0 0,-7-4 0 0 0,-24-12 0 0 0,28 13 0 0 0,3 4 0 0 0,1-1 0 0 0,0 0 0 0 0,-1 0 0 0 0,1 0 0 0 0,1-1 0 0 0,-1 1 0 0 0,1-1 0 0 0,0 0 0 0 0,0-1 0 0 0,-4-6 0 0 0,0-4 18 0 0,5 12-12 0 0,0-1-1 0 0,1 0 1 0 0,0 1 0 0 0,0-1 0 0 0,0 0 0 0 0,1 0-1 0 0,-2-6 1 0 0,-1-9 20 0 0,-12-37-1 0 0,-1-2 42 0 0,13 40-55 0 0,-2-5-16 0 0,-2-23 1 0 0,7 41 10 0 0,1-1 1 0 0,0 0 0 0 0,0 1-1 0 0,0-1 1 0 0,1 0 0 0 0,0 1 0 0 0,0-1-1 0 0,4-9 1 0 0,-1-3-8 0 0,-3 16 0 0 0,-1-1 0 0 0,1 1 0 0 0,0 0 0 0 0,0 0 0 0 0,0 0 0 0 0,3-5 0 0 0,-2 2 7 0 0,0-1-1 0 0,0 1 0 0 0,0-1 1 0 0,-1 0-1 0 0,0 1 0 0 0,0-1 1 0 0,-1 0-1 0 0,0-9 0 0 0,0 0 1 0 0,18-117 30 0 0,-3 26-10 0 0,-13 90-27 0 0,3-33 0 0 0,-1 0 0 0 0,-3 0 0 0 0,-6-62 0 0 0,4 107 0 0 0,1 1 0 0 0,0-1 0 0 0,0 0 0 0 0,0 1 0 0 0,0-1 0 0 0,1 1 0 0 0,0-1 0 0 0,0 1 0 0 0,0-1 0 0 0,0 1 0 0 0,1 0 0 0 0,0 0 0 0 0,0-1 0 0 0,2-3 0 0 0,4-3 0 0 0,0 1 0 0 0,0 0 0 0 0,15-14 0 0 0,-22 23 0 0 0,1-1 5 0 0,0-1 1 0 0,0 0-1 0 0,0 0 0 0 0,0 0 0 0 0,-1 0 0 0 0,1 0 1 0 0,-1 0-1 0 0,0 0 0 0 0,0 0 0 0 0,0 0 0 0 0,-1-1 1 0 0,2-3-1 0 0,1-44-13 0 0,-3 30 12 0 0,8-288-4 0 0,3 213 0 0 0,-5 50 0 0 0,-5 41 0 0 0,0-1 0 0 0,1 2 0 0 0,-1-1 0 0 0,1 0 0 0 0,0 0 0 0 0,1 0 0 0 0,-1 1 0 0 0,4-5 0 0 0,-3 4 0 0 0,0 1 0 0 0,-1-1 0 0 0,1 0 0 0 0,-1 0 0 0 0,0 0 0 0 0,1-5 0 0 0,0-6 0 0 0,-3 14 0 0 0,0-1 0 0 0,0 0 0 0 0,1 0 0 0 0,-1 0 0 0 0,1 1 0 0 0,0-1 0 0 0,0 0 0 0 0,0 1 0 0 0,0-1 0 0 0,0 1 0 0 0,1-1 0 0 0,-1 1 0 0 0,1-1 0 0 0,0 1 0 0 0,-1 0 0 0 0,1 0 0 0 0,4-4 0 0 0,-3 4 0 0 0,0 0 0 0 0,0 0 0 0 0,0 1 0 0 0,1-1 0 0 0,-1 1 0 0 0,0-1 0 0 0,1 1 0 0 0,-1 0 0 0 0,1 0 0 0 0,-1 1 0 0 0,1-1 0 0 0,0 1 0 0 0,4 0 0 0 0,6 0 0 0 0,0 1 0 0 0,18 4 0 0 0,-18-2 0 0 0,26 1 0 0 0,19-1-15 0 0,77 13 0 0 0,-101-11-19 0 0,63 5 34 0 0,124-4 0 0 0,-179-3 0 0 0,85 15 0 0 0,-49-5 0 0 0,-75-13 0 0 0,158 17 0 0 0,20-4 0 0 0,-14 0 0 0 0,-85-9 0 0 0,185-1 0 0 0,-105-4-6 0 0,-3 0 76 0 0,26 4 729 0 0,-153-1-1504 0 0,52-1 552 0 0,22 1 140 0 0,-35 2 13 0 0,75-6 0 0 0,54 2 0 0 0,-153 8 0 0 0,-33-5 0 0 0,28 2 0 0 0,111 11 0 0 0,-77-6 0 0 0,-25-7 0 0 0,82-4 0 0 0,-5-1 0 0 0,-111 2 0 0 0,2 0 0 0 0,-1 1 0 0 0,0 1 0 0 0,35 8 0 0 0,76 22 0 0 0,-110-27 0 0 0,27 1 0 0 0,1 0 0 0 0,2 2 0 0 0,0-3 0 0 0,0-2 0 0 0,58-5 0 0 0,-57 3 0 0 0,10 0 0 0 0,-44-1 0 0 0,-1 0 0 0 0,0 1 0 0 0,0 1 0 0 0,0 0 0 0 0,0 1 0 0 0,0 1 0 0 0,26 10 0 0 0,-32-12 0 0 0,0 1 0 0 0,1-2 0 0 0,-1 1 0 0 0,15-1 0 0 0,-14-1 0 0 0,1 1 0 0 0,-1 0 0 0 0,17 5 0 0 0,-16-4 0 0 0,0 1 0 0 0,1-2 0 0 0,-1 0 0 0 0,1 0 0 0 0,13-2 0 0 0,-9 1 0 0 0,0 0 0 0 0,17 3 0 0 0,-15-1 0 0 0,0-1 0 0 0,0 0 0 0 0,0-2 0 0 0,20-3 0 0 0,18 0 0 0 0,-36 2 0 0 0,0-1 0 0 0,-1-1 0 0 0,1-1 0 0 0,28-11 0 0 0,33-8 0 0 0,-49 17 0 0 0,-14 2 0 0 0,1 1 0 0 0,28-2 0 0 0,-35 4 0 0 0,0 0 0 0 0,24-6 0 0 0,8-2 0 0 0,11-4 0 0 0,-40 9 0 0 0,29-4 0 0 0,-24 5 0 0 0,28-8 0 0 0,-28 6 0 0 0,30-5 0 0 0,22 0 0 0 0,-43 5 0 0 0,0 1 0 0 0,0 2 0 0 0,44 1 0 0 0,142 17 0 0 0,-116-15 0 0 0,74-15 0 0 0,-150 13 0 0 0,31-9 0 0 0,19-2 0 0 0,31 0 0 0 0,-97 12 0 0 0,0 1 0 0 0,0 0 0 0 0,0 0 0 0 0,15 2 0 0 0,-20-1 0 0 0,-1-1 0 0 0,1 1 0 0 0,-1-1 0 0 0,1 1 0 0 0,-1 0 0 0 0,1 0 0 0 0,-1 1 0 0 0,0-1 0 0 0,1 0 0 0 0,-1 1 0 0 0,0-1 0 0 0,0 1 0 0 0,0 0 0 0 0,0-1 0 0 0,0 1 0 0 0,-1 0 0 0 0,1 0 0 0 0,0 0 0 0 0,1 4 0 0 0,17 26 0 0 0,-15-27 0 0 0,-1 1 0 0 0,0 0 0 0 0,-1 0 0 0 0,0 0 0 0 0,5 11 0 0 0,54 156-63 0 0,-45-126 54 0 0,-9-23-4 0 0,8 40 0 0 0,-13-44 6 0 0,1-1-1 0 0,2 0 0 0 0,0 0 1 0 0,9 19-1 0 0,27 42 8 0 0,-41-79-1 0 0,-1 1 0 0 0,1-1 1 0 0,-1 0-1 0 0,0 1 0 0 0,0-1 0 0 0,0 1 0 0 0,0-1 0 0 0,0 1 0 0 0,0-1 0 0 0,0 0 1 0 0,0 1-1 0 0,0-1 0 0 0,-1 1 0 0 0,1-1 0 0 0,0 0 0 0 0,-1 1 0 0 0,1-1 1 0 0,-1 0-1 0 0,0 1 0 0 0,1-1 0 0 0,-1 0 0 0 0,-1 2 0 0 0,-25 28-32 0 0,12-13 22 0 0,10-11 11 0 0,1 1 0 0 0,-1 0 0 0 0,2 0 0 0 0,-1 0 0 0 0,1 0 0 0 0,1 0 0 0 0,-1 1 0 0 0,-1 11 0 0 0,0 11 0 0 0,1 32 0 0 0,0-6 0 0 0,-6 28 0 0 0,-4 52 0 0 0,11-89 0 0 0,-17 92 0 0 0,14-119 0 0 0,2-11 0 0 0,1-1 0 0 0,0 1 0 0 0,1 0 0 0 0,-1 0 0 0 0,2 0 0 0 0,0 12 0 0 0,3 6 0 0 0,-2 0 0 0 0,-3 49 0 0 0,1-64 0 0 0,-1 1 0 0 0,0-1 0 0 0,-1 0 0 0 0,-1-1 0 0 0,0 1 0 0 0,0 0 0 0 0,-13 22 0 0 0,-38 41 106 0 0,30-44-76 0 0,10-11-24 0 0,0-2 0 0 0,-2 0 0 0 0,0 0 0 0 0,-1-2 0 0 0,-1 0 0 0 0,0-1 0 0 0,-1-1 0 0 0,-29 17 0 0 0,-39 9 7 0 0,28-14-16 0 0,-91 35-1755 0 0,111-42 740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43.487"/>
    </inkml:context>
    <inkml:brush xml:id="br0">
      <inkml:brushProperty name="width" value="0.1" units="cm"/>
      <inkml:brushProperty name="height" value="0.1" units="cm"/>
      <inkml:brushProperty name="color" value="#66CC00"/>
    </inkml:brush>
  </inkml:definitions>
  <inkml:trace contextRef="#ctx0" brushRef="#br0">1 82 14799 0 0,'2'1'138'0'0,"1"-1"-1"0"0,-1 1 0 0 0,1-1 0 0 0,0 0 1 0 0,-1 0-1 0 0,1 0 0 0 0,-1 0 1 0 0,1-1-1 0 0,-1 1 0 0 0,1-1 0 0 0,3 0 1 0 0,6-2-34 0 0,429-26 944 0 0,-391 26-824 0 0,-33 2-224 0 0</inkml:trace>
  <inkml:trace contextRef="#ctx0" brushRef="#br0" timeOffset="1">739 42 14799 0 0,'0'1'1312'0'0,"2"-1"-1048"0"0,0 0-264 0 0,1 0 0 0 0,7 0 504 0 0,8 2 40 0 0,12-2 16 0 0,13 0 0 0 0,9 2-432 0 0,5-2-128 0 0,2 0 0 0 0,-3 0 64 0 0,-6-4-64 0 0,-7 3 0 0 0,-4-3 0 0 0,-6 0 64 0 0,-3-1-64 0 0,-2 1 0 0 0</inkml:trace>
  <inkml:trace contextRef="#ctx0" brushRef="#br0" timeOffset="2">1451 19 16959 0 0,'30'-2'1504'0'0,"55"-12"-1200"0"0,-64 12-240 0 0,-20 2-64 0 0,5 2 0 0 0,5-1 0 0 0,10-1 64 0 0,16 2-64 0 0,15 2 0 0 0,3-2 0 0 0,1-2 0 0 0,-4 2-400 0 0,-6-2-88 0 0,-3 0-24 0 0,-4-2 0 0 0,-6 0 824 0 0,-3 0 160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2.527"/>
    </inkml:context>
    <inkml:brush xml:id="br0">
      <inkml:brushProperty name="width" value="0.1" units="cm"/>
      <inkml:brushProperty name="height" value="0.1" units="cm"/>
      <inkml:brushProperty name="color" value="#66CC00"/>
    </inkml:brush>
  </inkml:definitions>
  <inkml:trace contextRef="#ctx0" brushRef="#br0">841 8 18111 0 0,'-58'-6'1608'0'0,"49"4"-1224"0"0,7 2-384 0 0,-2 0 0 0 0,-5 2 0 0 0</inkml:trace>
  <inkml:trace contextRef="#ctx0" brushRef="#br0" timeOffset="1">154 21 18111 0 0,'-113'2'1608'0'0,"82"-2"-1288"0"0,23 0-256 0 0,7 0-64 0 0,1-2 0 0 0,1 2 0 0 0,1 0 0 0 0,2 0 0 0 0,3 0 0 0 0,3 0 0 0 0</inkml:trace>
  <inkml:trace contextRef="#ctx0" brushRef="#br0" timeOffset="2">145 13 18079 0 0,'124'0'800'0'0,"-111"0"168"0"0,-11 0-776 0 0,0 0-192 0 0,2 0 0 0 0,7 2 0 0 0,11-2 0 0 0,15 2 0 0 0,12 0 0 0 0,10 0 0 0 0,-2 0 0 0 0,1-2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2.907"/>
    </inkml:context>
    <inkml:brush xml:id="br0">
      <inkml:brushProperty name="width" value="0.1" units="cm"/>
      <inkml:brushProperty name="height" value="0.1" units="cm"/>
      <inkml:brushProperty name="color" value="#66CC00"/>
    </inkml:brush>
  </inkml:definitions>
  <inkml:trace contextRef="#ctx0" brushRef="#br0">10 2 18079 0 0,'2'0'1928'0'0</inkml:trace>
  <inkml:trace contextRef="#ctx0" brushRef="#br0" timeOffset="1">12 2 16295 0 0,'0'0'352'0'0,"-10"-1"1088"0"0,8 2-1440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6.322"/>
    </inkml:context>
    <inkml:brush xml:id="br0">
      <inkml:brushProperty name="width" value="0.1" units="cm"/>
      <inkml:brushProperty name="height" value="0.1" units="cm"/>
      <inkml:brushProperty name="color" value="#66CC00"/>
    </inkml:brush>
  </inkml:definitions>
  <inkml:trace contextRef="#ctx0" brushRef="#br0">170 34 2303 0 0,'-28'-9'200'0'0,"14"5"-200"0"0,-1 1 0 0 0,-28-3 0 0 0,-15-3 0 0 0,47 7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6.859"/>
    </inkml:context>
    <inkml:brush xml:id="br0">
      <inkml:brushProperty name="width" value="0.1" units="cm"/>
      <inkml:brushProperty name="height" value="0.1" units="cm"/>
      <inkml:brushProperty name="color" value="#66CC00"/>
    </inkml:brush>
  </inkml:definitions>
  <inkml:trace contextRef="#ctx0" brushRef="#br0">150 0 16959 0 0,'-74'8'1504'0'0,"33"-4"-1200"0"0,21-3-240 0 0,9-1-64 0 0,7 2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9:57.263"/>
    </inkml:context>
    <inkml:brush xml:id="br0">
      <inkml:brushProperty name="width" value="0.1" units="cm"/>
      <inkml:brushProperty name="height" value="0.1" units="cm"/>
      <inkml:brushProperty name="color" value="#66CC00"/>
    </inkml:brush>
  </inkml:definitions>
  <inkml:trace contextRef="#ctx0" brushRef="#br0">522 20 21167 0 0,'-384'-14'464'0'0,"286"8"96"0"0,70 6 16 0 0,23 0 24 0 0,3 0-480 0 0,-2 0-120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0:01.574"/>
    </inkml:context>
    <inkml:brush xml:id="br0">
      <inkml:brushProperty name="width" value="0.1" units="cm"/>
      <inkml:brushProperty name="height" value="0.1" units="cm"/>
      <inkml:brushProperty name="color" value="#66CC00"/>
    </inkml:brush>
  </inkml:definitions>
  <inkml:trace contextRef="#ctx0" brushRef="#br0">4690 1666 21623 0 0,'-47'-5'691'0'0,"-48"0"989"0"0,-33 7-1614 0 0,-129-4 84 0 0,185-2-23 0 0,-82 5 0 0 0,116 2-97 0 0,0 2 0 0 0,0 1-1 0 0,-69 22 1 0 0,63-16-27 0 0,-1-3-1 0 0,0-1 1 0 0,-58 2 0 0 0,54-8 52 0 0,-19 3-4 0 0,-38 5-40 0 0,-69 8 245 0 0,69-6-192 0 0,-114-1 0 0 0,1-20 0 0 0,204 8-64 0 0,-9-1 0 0 0,0 1 0 0 0,-46 4 0 0 0,-9 4 168 0 0,-1-3-1 0 0,-97-9 1 0 0,131 3-559 0 0,-203-24 391 0 0,214 21 0 0 0,14 3-33 0 0,-27 2-1 0 0,-3-1 1009 0 0,32 0-933 0 0,-280-12-960 0 0,101 9 918 0 0,182 3 111 0 0,-1-1-1 0 0,1 0 1 0 0,-16-5-1 0 0,16 3-47 0 0,0 1 0 0 0,-33-2 0 0 0,35 4-402 0 0,0-1 1 0 0,0 0 0 0 0,-23-7-1 0 0,26 6 459 0 0,1 0 0 0 0,-1 1 0 0 0,0 0 0 0 0,0 0 0 0 0,0 1-1 0 0,0 1 1 0 0,-17 1 0 0 0,-70 12-108 0 0,54-10 1 0 0,0-1 1 0 0,0-2-1 0 0,-84-12 0 0 0,112 8 6 0 0,0 0 0 0 0,1 0-1 0 0,-20-10 1 0 0,25 10-2 0 0,-1 1 0 0 0,1 1 0 0 0,0-1 0 0 0,-1 2 0 0 0,1-1 0 0 0,-1 2 0 0 0,-18 0 0 0 0,28 0 111 0 0,-1 0 0 0 0,1-1 0 0 0,0 1 0 0 0,-1 0 0 0 0,1 0 0 0 0,0-1 0 0 0,0 1 0 0 0,-1-1 0 0 0,1 1 0 0 0,0-1 0 0 0,0 0 0 0 0,0 1 0 0 0,-2-3 0 0 0,-6-2-1627 0 0,-9 2 1322 0 0,17 3 184 0 0,-1 0-1 0 0,1 0 1 0 0,-1 0-1 0 0,1 0 1 0 0,-1 0-1 0 0,0-1 0 0 0,1 1 1 0 0,-1 0-1 0 0,1-1 1 0 0,-1 1-1 0 0,1-1 1 0 0,-2-1-1 0 0,-2-1-1 0 0,2 1-1 0 0,0 0 1 0 0,0 0 0 0 0,0 0 0 0 0,0-1 0 0 0,0 1 0 0 0,1-1 0 0 0,-1 1 0 0 0,1-1 0 0 0,-3-4-1 0 0,3 4 5 0 0,2 2-2 0 0,-1 0 1 0 0,0 0-1 0 0,0 0 0 0 0,1 0 1 0 0,-1 0-1 0 0,0 0 0 0 0,0 0 0 0 0,0 0 1 0 0,0 0-1 0 0,0 0 0 0 0,0 0 0 0 0,0 1 1 0 0,0-1-1 0 0,-1 0 0 0 0,1 1 0 0 0,0-1 1 0 0,0 1-1 0 0,-2-1 0 0 0,3 1-5 0 0,0-1 0 0 0,0 1 0 0 0,0 0 1 0 0,0-1-1 0 0,0 1 0 0 0,0-1 0 0 0,-1 1 0 0 0,1 0 0 0 0,1-1 0 0 0,-1 1 1 0 0,0-1-1 0 0,0 1 0 0 0,0 0 0 0 0,0-1 0 0 0,0 1 0 0 0,0 0 0 0 0,0-1 0 0 0,0 1 1 0 0,1-1-1 0 0,-1 1 0 0 0,0 0 0 0 0,0-1 0 0 0,0 1 0 0 0,1 0 0 0 0,0-1-5 0 0,-1 0-1 0 0,0 0 0 0 0,1 0 1 0 0,-1 0-1 0 0,1 1 0 0 0,-1-1 1 0 0,0 0-1 0 0,0 0 1 0 0,1 0-1 0 0,-1 0 0 0 0,0 0 1 0 0,0 0-1 0 0,0 0 0 0 0,0 0 1 0 0,0 0-1 0 0,0 0 0 0 0,0 1 1 0 0,-1-2-1 0 0,0-1-1 0 0,-1 0-1 0 0,1 0 1 0 0,0 1-1 0 0,0-1 1 0 0,1 0 0 0 0,-1 0-1 0 0,0 0 1 0 0,1 0-1 0 0,0 0 1 0 0,0 0 0 0 0,0 0-1 0 0,0 0 1 0 0,0 0-1 0 0,0 0 1 0 0,1 0 0 0 0,1-5-1 0 0,-1 1 61 0 0,-1 5-30 0 0,0-1 1 0 0,0 0-1 0 0,0 1 1 0 0,0-1-1 0 0,-1 1 0 0 0,1-1 1 0 0,-1 1-1 0 0,0-1 1 0 0,-1-2-1 0 0,-3-21-414 0 0,-1-90 912 0 0,7 87-487 0 0,-2-31 85 0 0,0 57-115 0 0,0-1 0 0 0,0 0 0 0 0,0 1 0 0 0,0-1 0 0 0,-1 0 1 0 0,0 1-1 0 0,1 0 0 0 0,-1-1 0 0 0,0 1 0 0 0,-5-6 0 0 0,4 7-2 0 0,1-1 0 0 0,0 0 0 0 0,0 0 0 0 0,0 0 0 0 0,0 0 0 0 0,1 0 1 0 0,-1 0-1 0 0,1 0 0 0 0,0-1 0 0 0,0 1 0 0 0,0 0 0 0 0,0-1 0 0 0,0-5 0 0 0,5-21 30 0 0,-4 27-27 0 0,1-1-1 0 0,0 0 1 0 0,-1 0 0 0 0,1 1 0 0 0,-1-1-1 0 0,0 0 1 0 0,0 0 0 0 0,-1 0 0 0 0,1 1-1 0 0,-1-1 1 0 0,0 0 0 0 0,0 1-1 0 0,-2-5 1 0 0,2 5-4 0 0,0-1 0 0 0,-1 1 0 0 0,1-1 0 0 0,1 1 0 0 0,-1-1-1 0 0,0 1 1 0 0,1-1 0 0 0,0 0 0 0 0,0 1 0 0 0,1-8 0 0 0,9-39 60 0 0,-1 3-19 0 0,-7 8 32 0 0,-7-75 1 0 0,-1 7-49 0 0,4 70-28 0 0,-1 1 0 0 0,-2-1 0 0 0,-11-36 0 0 0,14 64 2 0 0,0 1 7 0 0,0 0 0 0 0,1 0 0 0 0,0 0-1 0 0,0 0 1 0 0,1 0 0 0 0,0-12 0 0 0,1 13-9 0 0,0 0 0 0 0,0 1 0 0 0,1 0 0 0 0,0-1 0 0 0,0 1 0 0 0,0 0 0 0 0,1 0 0 0 0,0 0 0 0 0,0 0 0 0 0,1 1 0 0 0,-1-1 0 0 0,1 1 0 0 0,1 0 0 0 0,-1 0 0 0 0,1 0 0 0 0,-1 0 0 0 0,1 1 0 0 0,1 0 0 0 0,6-5 0 0 0,6-1 0 0 0,-1 1 0 0 0,1 0 0 0 0,1 2 0 0 0,-1 0 0 0 0,26-6 0 0 0,6 2 0 0 0,0 2 0 0 0,1 2 0 0 0,0 3 0 0 0,0 1 0 0 0,92 8 0 0 0,-86-3 1 0 0,105-13-1 0 0,-63 3-12 0 0,4 3-5 0 0,-1 4-1 0 0,115 16 0 0 0,-170-11 482 0 0,-1-2 0 0 0,93-8 0 0 0,-63 0-1156 0 0,137 6 0 0 0,-119 5 692 0 0,1-4 0 0 0,121-14 0 0 0,-119-4 0 0 0,-53 9 0 0 0,56-5 0 0 0,176 0 0 0 0,-61 10 0 0 0,-177 2 0 0 0,0-2 0 0 0,0-1 0 0 0,43-11 0 0 0,-46 6 0 0 0,-18 4 0 0 0,0 1 0 0 0,1 1 0 0 0,0 0 0 0 0,19 0 0 0 0,45 5 0 0 0,-34 0 0 0 0,55-4 0 0 0,75-11 0 0 0,-120 11 0 0 0,6-2 0 0 0,17-2 0 0 0,4 0 0 0 0,-32 1 0 0 0,-1 2 0 0 0,99 8 0 0 0,-111-1 0 0 0,-9-1 0 0 0,55-2 0 0 0,-33-5 0 0 0,94-10 0 0 0,-22 1 0 0 0,-65 8 0 0 0,18 2 0 0 0,114 10 0 0 0,-84-1 0 0 0,112-10 0 0 0,-81 4 0 0 0,-118 1 0 0 0,25 2 0 0 0,3 1 0 0 0,64 4 0 0 0,-62-3 0 0 0,87-4 0 0 0,-31-13 0 0 0,25-2 0 0 0,118 14 0 0 0,-103 2 0 0 0,-61-4 0 0 0,-44-1 0 0 0,70 6 0 0 0,62 10 0 0 0,-150-12 0 0 0,61 6 0 0 0,-58-4 0 0 0,0 0 0 0 0,27 8 0 0 0,-1 0 0 0 0,131 22 0 0 0,-145-27 0 0 0,-12-2 0 0 0,0 1 0 0 0,0 1 0 0 0,28 10 0 0 0,-44-13 0 0 0,1 1 0 0 0,0-2 0 0 0,15 2 0 0 0,23 5 0 0 0,103 30 0 0 0,-112-25 0 0 0,34 9 0 0 0,-29-15 0 0 0,-32-6 0 0 0,0 0 0 0 0,0 1 0 0 0,0 1 0 0 0,0 0 0 0 0,0 1 0 0 0,23 12 0 0 0,-30-14 0 0 0,0 1 0 0 0,0-1 0 0 0,11 2 0 0 0,-13-3 0 0 0,0-1 0 0 0,0 1 0 0 0,0 0 0 0 0,-1 0 0 0 0,1 0 0 0 0,-1 1 0 0 0,1 0 0 0 0,-1 0 0 0 0,6 4 0 0 0,-5-2 0 0 0,0-1 0 0 0,1 0 0 0 0,0 0 0 0 0,7 4 0 0 0,-9-7 0 0 0,-1 1 0 0 0,0 0 0 0 0,0-1 0 0 0,1 1 0 0 0,-1 1 0 0 0,-1-1 0 0 0,1 0 0 0 0,0 1 0 0 0,0-1 0 0 0,-1 1 0 0 0,0 0 0 0 0,1 0 0 0 0,-1 0 0 0 0,0 0 0 0 0,0 0 0 0 0,-1 1 0 0 0,3 4 0 0 0,-4-6 0 0 0,4 9 0 0 0,-2-1 0 0 0,3 19 0 0 0,17 141 0 0 0,-8-74 0 0 0,-7-61 0 0 0,-2 2 0 0 0,1 37 0 0 0,-15 44 0 0 0,7-101 0 0 0,-1 17 0 0 0,1-10 0 0 0,-9 39 0 0 0,5-38 0 0 0,-8 33 0 0 0,-6 45 0 0 0,3-22 0 0 0,10-40 0 0 0,-1-1 0 0 0,-22 59 0 0 0,26-89 0 0 0,-1 0 0 0 0,-1 0 0 0 0,0 0 0 0 0,0-1 0 0 0,-1 0 0 0 0,0 0 0 0 0,-14 13 0 0 0,9-11 0 0 0,0-1 0 0 0,-1 0 0 0 0,0 0 0 0 0,-27 13 0 0 0,15-12 0 0 0,-1 0 0 0 0,1-2 0 0 0,-2-1 0 0 0,-32 5 0 0 0,8-5 0 0 0,-67 3 0 0 0,57-9-86 0 0,6-1-532 0 0,-91 14 1 0 0,88-7 1059 0 0,1-3 1 0 0,-76-3 0 0 0,108-2-402 0 0,-266 8-41 0 0,118 5 0 0 0,62-8 47 0 0,56-3-30 0 0,-123-3-17 0 0,62-2 0 0 0,-77-7 0 0 0,103 3 0 0 0,-75 1 0 0 0,144 5 0 0 0,-151-3 0 0 0,-8 8 0 0 0,139-2 0 0 0,7-1 0 0 0,-36 7 0 0 0,-19 2 0 0 0,-5 1 0 0 0,-64 11 0 0 0,135-20 0 0 0,-1-2 0 0 0,0 0 0 0 0,0-2 0 0 0,-39-7 0 0 0,-28-13 64 0 0,12 5-64 0 0,75 16-21 0 0,-1 0-1 0 0,1 0 0 0 0,0 0 1 0 0,-1 1-1 0 0,1-1 1 0 0,0 1-1 0 0,-1 0 1 0 0,1 1-1 0 0,0-1 1 0 0,-1 1-1 0 0,1-1 1 0 0,-5 3-1 0 0,-1 1 22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50:09.091"/>
    </inkml:context>
    <inkml:brush xml:id="br0">
      <inkml:brushProperty name="width" value="0.1" units="cm"/>
      <inkml:brushProperty name="height" value="0.1" units="cm"/>
      <inkml:brushProperty name="color" value="#66CC00"/>
    </inkml:brush>
  </inkml:definitions>
  <inkml:trace contextRef="#ctx0" brushRef="#br0">5441 1568 6247 0 0,'-7'-24'1374'0'0,"2"-2"0"0"0,0 1 0 0 0,-1-45 0 0 0,6 62-1186 0 0,1-16 225 0 0,-2 0 0 0 0,0 0 0 0 0,-9-40 0 0 0,4 33 1990 0 0,4 21-1971 0 0,0 0-1 0 0,0 0 0 0 0,-4-10 0 0 0,0-1-57 0 0,0 0 0 0 0,2 0 0 0 0,1 0 0 0 0,0 0 0 0 0,1-29 0 0 0,0 13 24 0 0,2 15-145 0 0,1 1 0 0 0,1-1 1 0 0,1 0-1 0 0,8-28 1 0 0,1-11 122 0 0,7-17-222 0 0,-12 52 4 0 0,6-43 0 0 0,-12 39 1439 0 0,-1 22-1680 0 0,0 0 1 0 0,1 0-1 0 0,0 1 0 0 0,2-11 1 0 0,-2 15 110 0 0,0 0 0 0 0,0 0 1 0 0,0-1-1 0 0,0 1 0 0 0,-1 0 0 0 0,1-1 1 0 0,-1 1-1 0 0,0 0 0 0 0,0-1 0 0 0,0 1 1 0 0,0-1-1 0 0,-1 1 0 0 0,1 0 1 0 0,-1 0-1 0 0,0-1 0 0 0,0 1 0 0 0,0 0 1 0 0,0 0-1 0 0,-3-4 0 0 0,-12-20 210 0 0,14 22-216 0 0,0 1-1 0 0,0-1 1 0 0,-1 1-1 0 0,0 0 1 0 0,0 0-1 0 0,0 0 0 0 0,0 0 1 0 0,0 0-1 0 0,-1 1 1 0 0,0 0-1 0 0,0-1 1 0 0,0 2-1 0 0,0-1 1 0 0,-8-4-1 0 0,-6 0 13 0 0,1 2-1 0 0,-1 0 1 0 0,-28-3 0 0 0,9 1-41 0 0,25 4 32 0 0,-1-1 1 0 0,1-1-1 0 0,0 0 0 0 0,0-1 1 0 0,-14-9-1 0 0,12 7 24 0 0,0 1 0 0 0,-30-12 0 0 0,19 12-20 0 0,0 2 0 0 0,0 0 1 0 0,-31 0-1 0 0,-93-4-29 0 0,133 8 0 0 0,0 0 0 0 0,-27 4 0 0 0,36-3 0 0 0,-80-1 64 0 0,-41-9-64 0 0,105 9 0 0 0,-32-6 0 0 0,3 0 0 0 0,-2-2 0 0 0,38 6 0 0 0,0 0 0 0 0,-26-1 0 0 0,27 3 11 0 0,0 0-1 0 0,-18-5 1 0 0,18 3 0 0 0,0 1-1 0 0,-20-1 1 0 0,-64-3-11 0 0,33 1 0 0 0,-16-2 0 0 0,-157-34 0 0 0,213 35 0 0 0,9 3 0 0 0,0-1 0 0 0,1 0 0 0 0,-32-14 0 0 0,28 9 0 0 0,-1 1 0 0 0,-39-9 0 0 0,2 1 0 0 0,46 13 0 0 0,1 0 0 0 0,-1 1 0 0 0,1 1 0 0 0,-15-1 0 0 0,-20-2 0 0 0,30 2 0 0 0,-30 2 0 0 0,27 0 0 0 0,-23-5 0 0 0,33 3 0 0 0,1 1 0 0 0,0 0 0 0 0,-1 0 0 0 0,-12 2 0 0 0,-57 7 0 0 0,67-8 0 0 0,-1 0 0 0 0,1 0 0 0 0,-1-1 0 0 0,0-1 0 0 0,1 0 0 0 0,-14-4 0 0 0,-31-4 0 0 0,-147-9 0 0 0,166 17 0 0 0,0 2 0 0 0,1 1 0 0 0,-72 11 0 0 0,-4 17 0 0 0,85-22 0 0 0,0-2 0 0 0,0-1 0 0 0,0-2 0 0 0,-47 0 0 0 0,43 2 0 0 0,-5-1 0 0 0,-32 1 0 0 0,43 1 0 0 0,22-4 0 0 0,0 0 0 0 0,0-1 0 0 0,1 1 0 0 0,-1-1 0 0 0,0 1 0 0 0,0-1 0 0 0,0 0 0 0 0,-4 0 0 0 0,-11-1 0 0 0,0 1 0 0 0,0 1 0 0 0,0 0 0 0 0,0 1 0 0 0,0 2 0 0 0,-18 4 0 0 0,-18 16 0 0 0,38-19 0 0 0,2 0 0 0 0,-1 0 0 0 0,0-2 0 0 0,0 1 0 0 0,0-2 0 0 0,-21 2 0 0 0,-66 5 64 0 0,68-11-64 0 0,25 1 0 0 0,0 1 0 0 0,0 0 0 0 0,0 0 0 0 0,0 1 0 0 0,0 0 0 0 0,-18 4 0 0 0,9 0 0 0 0,0-2 0 0 0,0 1 0 0 0,-1-2 0 0 0,1-1 0 0 0,-1 0 0 0 0,-21-2 0 0 0,3 3 0 0 0,30-1 0 0 0,-1 0 0 0 0,0-1 0 0 0,-14-1 0 0 0,-100-14 0 0 0,94 15 0 0 0,25 1 0 0 0,-1-1 0 0 0,1 0 0 0 0,-1 0 0 0 0,0 0 0 0 0,1 0 0 0 0,-1-1 0 0 0,1 0 0 0 0,-1 1 0 0 0,-3-2 0 0 0,-8-4 2 0 0,-104-46 60 0 0,101 45-62 0 0,0 0 0 0 0,0 2 0 0 0,-38-8 0 0 0,23 7 0 0 0,-30-6 0 0 0,32 7 0 0 0,-47-14 0 0 0,65 15 0 0 0,0 2 0 0 0,0-1 0 0 0,0 2 0 0 0,0 0 0 0 0,-16 1 0 0 0,25 0 0 0 0,1 0 0 0 0,-1 1 0 0 0,1 0 0 0 0,0 0 0 0 0,-1 0 0 0 0,1 0 1 0 0,0 0-1 0 0,0 1 0 0 0,0-1 0 0 0,0 1 0 0 0,0 0 0 0 0,0 0 0 0 0,0 0 0 0 0,0 0 0 0 0,-2 4 0 0 0,-3 1-3 0 0,1 1 0 0 0,1 0 0 0 0,-11 17 0 0 0,3 1-10 0 0,2 1 0 0 0,1 0 0 0 0,-12 42 0 0 0,19-58 12 0 0,-21 99 1 0 0,25-107 0 0 0,-4 31 0 0 0,4-26 0 0 0,0-1 0 0 0,-1 0 0 0 0,0 0 0 0 0,-1 0 0 0 0,-2 7 0 0 0,-61 142-64 0 0,42-91 64 0 0,2 0 0 0 0,-22 125 0 0 0,16 7 0 0 0,26-189 0 0 0,-8 112-12 0 0,0-64-51 0 0,6-43 63 0 0,1 1 1 0 0,0 0-1 0 0,0 0 1 0 0,2 0 0 0 0,1 27-1 0 0,6-2 0 0 0,1 0 0 0 0,18 49 0 0 0,-20-69 0 0 0,2 0 0 0 0,0-1 0 0 0,2 0 0 0 0,0-1 0 0 0,0 0 0 0 0,20 23 0 0 0,-18-28 0 0 0,0 0 0 0 0,0-2 0 0 0,1 1 0 0 0,0-2 0 0 0,1 0 0 0 0,0 0 0 0 0,1-1 0 0 0,-1-1 0 0 0,23 8 0 0 0,17 2 0 0 0,75 15 0 0 0,-110-28 0 0 0,35 8 0 0 0,74 15 0 0 0,42 2 0 0 0,-72-19 0 0 0,40 5 0 0 0,388 34 0 0 0,-327-44 0 0 0,-39-2 0 0 0,295 5 0 0 0,-344-11 0 0 0,116 13 0 0 0,102 2 0 0 0,-162-17 0 0 0,130 10 0 0 0,-12 2 0 0 0,-235-9 0 0 0,112-6 0 0 0,-61 6 0 0 0,-67 2 0 0 0,327 9 0 0 0,-320-11 0 0 0,-2-2 0 0 0,42-9 0 0 0,18-3 0 0 0,22 9 0 0 0,16-3 0 0 0,-8 2 53 0 0,-36 6-39 0 0,-64 3-15 0 0,1-1 0 0 0,41-7 0 0 0,35-17 1 0 0,-8 2 0 0 0,-23 9 0 0 0,-67 11 0 0 0,0 1 0 0 0,0 1 0 0 0,1-1 0 0 0,-1 1 0 0 0,0 1 0 0 0,0-1 0 0 0,1 2 0 0 0,-1-1 0 0 0,12 4 0 0 0,-19-4-37 0 0,0-1 0 0 0,0 1-1 0 0,1-1 1 0 0,-1 1 0 0 0,0 0-1 0 0,0 0 1 0 0,0-1 0 0 0,0 1 0 0 0,0 0-1 0 0,0 0 1 0 0,0 0 0 0 0,-1 0-1 0 0,1 0 1 0 0,0 0 0 0 0,0 0-1 0 0,-1 0 1 0 0,1 1 0 0 0,-1-1 0 0 0,1 0-1 0 0,0 2 1 0 0,3 27-2503 0 0,-3-21 1206 0 0,4 49-3967 0 0,-2 15-277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5:55.975"/>
    </inkml:context>
    <inkml:brush xml:id="br0">
      <inkml:brushProperty name="width" value="0.1" units="cm"/>
      <inkml:brushProperty name="height" value="0.1" units="cm"/>
      <inkml:brushProperty name="color" value="#F4F91B"/>
    </inkml:brush>
  </inkml:definitions>
  <inkml:trace contextRef="#ctx0" brushRef="#br0">1 1 511 0 0,'1'4'0'0'0,"1"1"0"0"0,2 3 0 0 0,-4-3 0 0 0,2-1 0 0 0,0-2 0 0 0,-1 0 0 0 0,1 5 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6:19.736"/>
    </inkml:context>
    <inkml:brush xml:id="br0">
      <inkml:brushProperty name="width" value="0.1" units="cm"/>
      <inkml:brushProperty name="height" value="0.1" units="cm"/>
      <inkml:brushProperty name="color" value="#F4F91B"/>
    </inkml:brush>
  </inkml:definitions>
  <inkml:trace contextRef="#ctx0" brushRef="#br0">105 3 455 0 0,'-6'0'0'0'0,"-1"0"0"0"0,-1 0 0 0 0,-1-2 0 0 0,5 2 0 0 0,3 2 0 0 0,-7 2 0 0 0,1 1 0 0 0,-4-1 0 0 0,-2 3 0 0 0,0 1 0 0 0,3-1 0 0 0,3 0 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9:52.722"/>
    </inkml:context>
    <inkml:brush xml:id="br0">
      <inkml:brushProperty name="width" value="0.1" units="cm"/>
      <inkml:brushProperty name="height" value="0.1" units="cm"/>
      <inkml:brushProperty name="color" value="#F4F91B"/>
    </inkml:brush>
  </inkml:definitions>
  <inkml:trace contextRef="#ctx0" brushRef="#br0">0 20 4775 0 0,'4'0'127'0'0,"0"-1"-1"0"0,0 0 0 0 0,0 1 0 0 0,1-1 0 0 0,-1 1 0 0 0,0 1 1 0 0,0-1-1 0 0,0 0 0 0 0,0 1 0 0 0,5 1 0 0 0,10 1-20 0 0,21-1-64 0 0,1-2 1 0 0,0-1 0 0 0,50-9-1 0 0,-60 7-42 0 0,0 2 0 0 0,34 2 0 0 0,-10 0 0 0 0,-26-1 373 0 0,-1 1 946 0 0,1-2 1 0 0,40-6-1 0 0,-38 3-986 0 0,-21 2-237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44.209"/>
    </inkml:context>
    <inkml:brush xml:id="br0">
      <inkml:brushProperty name="width" value="0.1" units="cm"/>
      <inkml:brushProperty name="height" value="0.1" units="cm"/>
      <inkml:brushProperty name="color" value="#66CC00"/>
    </inkml:brush>
  </inkml:definitions>
  <inkml:trace contextRef="#ctx0" brushRef="#br0">1 6 15175 0 0,'94'-5'1344'0'0,"-86"5"-1072"0"0,-7 2-272 0 0,1-2 0 0 0,4 0 464 0 0,7 1 40 0 0,17 1 8 0 0,16 4 0 0 0,17-4-400 0 0,7 0-112 0 0,5-1 0 0 0,-7-1 64 0 0,-7-1-64 0 0,-9-1 0 0 0</inkml:trace>
  <inkml:trace contextRef="#ctx0" brushRef="#br0" timeOffset="1">757 12 17071 0 0,'47'-4'557'0'0,"48"0"774"0"0,164 12-1331 0 0,-219-8 0 0 0,0 3 0 0 0,78 14 0 0 0,-106-15 0 0 0,0-1 0 0 0,0-1 0 0 0,0 0 0 0 0,0 0 0 0 0,0-1 0 0 0,0-1 0 0 0,-1 0 0 0 0,13-4 0 0 0,-3 1 0 0 0,28-2 0 0 0,234 8 0 0 0,-4-1 0 0 0,-241-3 0 0 0</inkml:trace>
  <inkml:trace contextRef="#ctx0" brushRef="#br0" timeOffset="2">2273 19 17071 0 0,'39'0'1520'0'0,"55"-2"-1216"0"0,-81 4-240 0 0,-11-2-64 0 0,0 0 0 0 0,5 0 0 0 0,8 2 0 0 0,17 0 0 0 0,16 0 0 0 0,17 2 0 0 0,7-3 0 0 0,-7 5 0 0 0,-13 9 0 0 0,0-8 0 0 0</inkml:trace>
  <inkml:trace contextRef="#ctx0" brushRef="#br0" timeOffset="3">3018 38 17071 0 0,'117'-17'1520'0'0,"-109"15"-1216"0"0,-7 2-240 0 0,1 0-64 0 0,4 2 0 0 0,7-2 0 0 0,15 4 0 0 0,16 0 0 0 0,19-1 0 0 0,8 3 0 0 0,-1-3 0 0 0,-5 3 0 0 0,-7-2 0 0 0,-10-2 0 0 0</inkml:trace>
  <inkml:trace contextRef="#ctx0" brushRef="#br0" timeOffset="4">3769 77 17071 0 0,'114'-2'1520'0'0,"-107"2"-1216"0"0,-5 0-240 0 0,0 0-64 0 0,3 2 0 0 0,10 0 0 0 0,13 1 0 0 0,20 3 0 0 0,17-2-400 0 0,7 1-88 0 0,3 1-24 0 0,-9-1 0 0 0,-6-1 824 0 0,-10 0 160 0 0</inkml:trace>
  <inkml:trace contextRef="#ctx0" brushRef="#br0" timeOffset="5">4532 153 17215 0 0,'102'11'1536'0'0,"-95"-11"-1232"0"0,-5 0-240 0 0,0 0-64 0 0,3 4 0 0 0,8-3 0 0 0,17 3 0 0 0,16 4 0 0 0,23-3 0 0 0,9 1 64 0 0,-2-1-64 0 0,-7-1 0 0 0,-10-4 0 0 0,-7 2 0 0 0</inkml:trace>
  <inkml:trace contextRef="#ctx0" brushRef="#br0" timeOffset="6">5300 207 17391 0 0,'107'-6'1544'0'0,"-99"6"-1232"0"0,-7 2-248 0 0,1-2-64 0 0,6 0 0 0 0,7 0 0 0 0,16 0 0 0 0,21-2 0 0 0,17 2 0 0 0,9-2 0 0 0,-2 0 64 0 0,-8-1-64 0 0,-7-3 0 0 0,-10 2 64 0 0</inkml:trace>
  <inkml:trace contextRef="#ctx0" brushRef="#br0" timeOffset="7">6079 195 17567 0 0,'92'4'1560'0'0,"-84"-4"-1248"0"0,-6 0-248 0 0,-1 0-64 0 0,5 2 0 0 0,7 0 0 0 0,13 0 0 0 0,19 3 0 0 0,14 1 0 0 0,8-1 0 0 0,-1 3 0 0 0,-6-1 0 0 0,-10 1 0 0 0,-6-3 0 0 0,-7 1 0 0 0,-3-4-3456 0 0,-3-2-704 0 0,-7 3-144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9:53.511"/>
    </inkml:context>
    <inkml:brush xml:id="br0">
      <inkml:brushProperty name="width" value="0.1" units="cm"/>
      <inkml:brushProperty name="height" value="0.1" units="cm"/>
      <inkml:brushProperty name="color" value="#F4F91B"/>
    </inkml:brush>
  </inkml:definitions>
  <inkml:trace contextRef="#ctx0" brushRef="#br0">1 37 14191 0 0,'369'-3'2203'0'0,"-306"-1"-2651"0"0,100-17 0 0 0,-117 14-3039 0 0,-34 5-837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9:53.913"/>
    </inkml:context>
    <inkml:brush xml:id="br0">
      <inkml:brushProperty name="width" value="0.1" units="cm"/>
      <inkml:brushProperty name="height" value="0.1" units="cm"/>
      <inkml:brushProperty name="color" value="#F4F91B"/>
    </inkml:brush>
  </inkml:definitions>
  <inkml:trace contextRef="#ctx0" brushRef="#br0">1 7 15175 0 0,'0'0'1166'0'0,"14"0"-644"0"0,34-3-446 0 0,72 5 0 0 0,15-1 66 0 0,41 0 114 0 0,-160 0-245 0 0,98 5 42 0 0,-26-8-1089 0 0,69 2 2405 0 0,173 2-996 0 0,-152-14-883 0 0,-156 9 1143 0 0,-11 3-612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19:54.283"/>
    </inkml:context>
    <inkml:brush xml:id="br0">
      <inkml:brushProperty name="width" value="0.1" units="cm"/>
      <inkml:brushProperty name="height" value="0.1" units="cm"/>
      <inkml:brushProperty name="color" value="#F4F91B"/>
    </inkml:brush>
  </inkml:definitions>
  <inkml:trace contextRef="#ctx0" brushRef="#br0">1 18 14855 0 0,'66'0'1662'0'0,"198"4"420"0"0,-73-4-2007 0 0,-179-1-56 0 0,0 0 1 0 0,0-2-1 0 0,0 1 0 0 0,-1-1 0 0 0,15-6 1 0 0,-22 8-19 0 0,-4 1-1 0 0,0 0 0 0 0,1-1 0 0 0,-1 1 0 0 0,0 0 0 0 0,1 0 0 0 0,-1 0 0 0 0,0 0 0 0 0,1 0 0 0 0,-1 0 0 0 0,0 0 0 0 0,1 0 0 0 0,-1 0 0 0 0,0 0 0 0 0,1 0 0 0 0,-1 0 0 0 0,1 0 0 0 0,-1 0 0 0 0,0 0 0 0 0,1 0 0 0 0,-1 0 0 0 0,0 0 0 0 0,1 0 0 0 0,-1 1 0 0 0,0-1 0 0 0,1 0 0 0 0,-1 0 0 0 0,0 0 0 0 0,1 1 0 0 0,-1-1 0 0 0,0 0 0 0 0,0 0 0 0 0,1 1 0 0 0,-1-1 0 0 0,0 0 0 0 0,0 1 0 0 0,0-1 0 0 0,1 0 0 0 0,-1 1 0 0 0,0-1 0 0 0,0 1 0 0 0,1 15 0 0 0,-1-12 0 0 0,0 4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0:09.441"/>
    </inkml:context>
    <inkml:brush xml:id="br0">
      <inkml:brushProperty name="width" value="0.1" units="cm"/>
      <inkml:brushProperty name="height" value="0.1" units="cm"/>
      <inkml:brushProperty name="color" value="#F4F91B"/>
    </inkml:brush>
  </inkml:definitions>
  <inkml:trace contextRef="#ctx0" brushRef="#br0">225 75 919 0 0,'-52'-1'1751'0'0,"22"0"-121"0"0,-42 3 0 0 0,67-2-1591 0 0,1 1 0 0 0,-1-1 0 0 0,0 0 0 0 0,1-1 0 0 0,-1 1 1 0 0,-7-3-1 0 0,10 3 141 0 0,0-1 0 0 0,0 1 0 0 0,0-1 0 0 0,0 0 0 0 0,1 0 0 0 0,-1 0 0 0 0,0 0 0 0 0,0 0 0 0 0,1 0 0 0 0,-1 0 0 0 0,1-1 0 0 0,-1 1 0 0 0,1-1 0 0 0,0 1 1 0 0,-1-1-1 0 0,1 1 0 0 0,-1-4 0 0 0,1 5-145 0 0,1 0-1 0 0,0 0 1 0 0,0 0 0 0 0,0 0 0 0 0,0 0 0 0 0,0 0 0 0 0,0-1-1 0 0,0 1 1 0 0,0 0 0 0 0,0 0 0 0 0,0 0 0 0 0,0 0 0 0 0,0 0-1 0 0,0 0 1 0 0,0 0 0 0 0,0-1 0 0 0,0 1 0 0 0,0 0 0 0 0,0 0-1 0 0,0 0 1 0 0,0 0 0 0 0,0 0 0 0 0,0 0 0 0 0,0 0-1 0 0,0 0 1 0 0,1-1 0 0 0,-1 1 0 0 0,0 0 0 0 0,0 0 69 0 0,0 0-69 0 0,0 0 0 0 0,0 0 0 0 0,0 0 0 0 0,0 0-1 0 0,0 0 1 0 0,1 0 0 0 0,-1 0 0 0 0,0 0 0 0 0,0-1 0 0 0,0 1-1 0 0,0 0 1 0 0,0 0 0 0 0,0 0 0 0 0,0 0 0 0 0,10 0 747 0 0,15 3-346 0 0,-17-1-125 0 0,7-1-252 0 0,7 3 45 0 0,0-2 0 0 0,0 0 1 0 0,0-2-1 0 0,29-3 0 0 0,-37 1-104 0 0,235-38 0 0 0,-224 35 0 0 0,0 1 0 0 0,36 0 0 0 0,-50 4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0:09.863"/>
    </inkml:context>
    <inkml:brush xml:id="br0">
      <inkml:brushProperty name="width" value="0.1" units="cm"/>
      <inkml:brushProperty name="height" value="0.1" units="cm"/>
      <inkml:brushProperty name="color" value="#F4F91B"/>
    </inkml:brush>
  </inkml:definitions>
  <inkml:trace contextRef="#ctx0" brushRef="#br0">977 1 13879 0 0,'-12'3'501'0'0,"0"0"-1"0"0,-20 1 0 0 0,4-1-481 0 0,-54 6 3 0 0,1-4 0 0 0,-85-6 0 0 0,-33 1-24 0 0,179 2 2 0 0</inkml:trace>
  <inkml:trace contextRef="#ctx0" brushRef="#br0" timeOffset="1">267 36 13879 0 0,'-65'11'1068'0'0,"31"-6"-845"0"0,-36 0-1 0 0,47-4-239 0 0,-32 5 1 0 0,47-5 16 0 0,-4 0 0 0 0,12 2 0 0 0,7 1 0 0 0,1-2 0 0 0,-1 0 0 0 0,1 0 0 0 0,0-1 0 0 0,0 0 0 0 0,-1 0 0 0 0,1-1 0 0 0,0 0 0 0 0,0 0 0 0 0,15-4 0 0 0,-10 3 0 0 0,50-8 0 0 0,-41 7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0:10.264"/>
    </inkml:context>
    <inkml:brush xml:id="br0">
      <inkml:brushProperty name="width" value="0.1" units="cm"/>
      <inkml:brushProperty name="height" value="0.1" units="cm"/>
      <inkml:brushProperty name="color" value="#F4F91B"/>
    </inkml:brush>
  </inkml:definitions>
  <inkml:trace contextRef="#ctx0" brushRef="#br0">0 19 13879 0 0,'118'0'1504'0'0,"16"3"-1447"0"0,101-4 14 0 0,-77-16-7 0 0,-139 14-64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2:29.65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 9 919 247460 71354,'-2'1'80'0'0,"-1"0"-80"0"0,0 0 0 0 0,-1 1 608 0 0,1-1 96 0 0,1 1 32 0 0,0-1 0 0 0,1 1-592 0 0,-1-1-144 0 0,1 1 0 0 0,-1 0 0 0 0,2 0 0 0 0,0 0 0 0 0,1-1 0 0 0,1 0 0 0 0,0-1 0 0 0,1 0 0 0 0,2 0 0 0 0,-1 0 0 0 0,1-1 0 0 0,1 0 0 0 0,0-1 0 0 0,1 0 0 0 0,0 0 0 0 0,0 0 0 0 0,0 0 0 0 0,1 0 0 0 0,0 0 0 0 0,-1 0 0 0 0,-1 0 0 0 0,0 0 0 0 0,0 0 1168 0 0,0 0 208 0 0,-2 0 32 0 0,0 1 16 0 0,0 1-976 0 0,-1-1-200 0 0,0 1-40 0 0,0-1-8 0 0,0 2-80 0 0,0-1-24 0 0,0 0 0 0 0,0 1 0 0 0,0 0-8 0 0,0 0-8 0 0,-1 0 0 0 0,1 1 0 0 0,-1-1 16 0 0,1 1 0 0 0,0-1 0-1-640,0 1 0-6-85,-1 0 0 23 57,1 0 0-28 51,-1-1 0 21 56,0 1 0-5 52,0-1-96-4 509,1 0 96 0 0,-1 0-96 0 0,1 0 96 0 0,-1-1-32 0 0,1 0 0 0 0,-1 0-12295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2:30.044"/>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37 14335 267436 62216,'4'0'1560'0'0,"3"1"-1560"0"0,0-1 0 0 0,-1 1 88 0 0,1-1-16 0 0,1 0 0 0 0,3-1 0 0 0,2-1-8 0 0,2 1-64 0 0,3-1 96 0 0,-1 0-32 0 0,1 0 24 0 0,-1 0 0 0 0,-1 0 0 0 0,-2 1 0 0 0,0-1 32 0 0,0 0 8 0 0,-2 0 0 0 0,-1 1 0 0 0,0 0-56 0 0,0 1-8 0 0,-1 0 0 0 0,1 1 0 0 0,-1-1-64 0 0,0 1 0 0 0,-1 0 0 0 0,1-1 64 0 0,-1 1-64 0 0,0 0 0 0 0,0 1 0 0 0,0-1 64 0 0,0 0-64 0 0,-1 0 0 0 0,0 1 0 0 0,1-1 64 0 0,0 1-64 0 0,1-1 64 0 0,0 0-64 0 0,0-1 64 0 0,0-1-64 0 0,1 1 0 0 0,-1 1 64 0 0,0-1-64 0 0,0 1 80 0 0,0-2-80 0 0,0 0 80 0 0,-1 0-8 0 0,0 0 0 0 0,0-1 0 0 0,-1 0 0 0 0,1 0-8 0 0,-1 1 0 0 0,0-1 0 0 0,0 0 0 0 0,-1 1-64 0 0,0 0 80 0 0,0 1-80 0 0,0 0 80 0 0,1-1-888 0 0,-1 0 336 0 0,1-1 0 0 0,-1 0 792 0 0,0-1 160 0 0,0 1 32 0 0,0 0 8 0 0,0 0-320 0 0,-1 0-19271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2:30.2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66 18111 270865 58027,'5'-2'1960'0'0,"1"0"-1960"0"0,-1 0 0 0 0,0 0 0 0 0,-1 1 88 0 0,-1 0-24 0 0,0-1-64 0 0,-1 0 96 0 0,1 0 0 0 0,0-2 0 0 0,0 0 0 0 0,-1 0 0 0 0,0-1-96 0 0,0 0 72 0 0,-1-1-72 4 590,0 1 64-14 90,-1-1-64 14-60,-1 1 0-2-60,-2 1-3632-2-560,-5 3-5432 0 0,-1 1 921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2:33.404"/>
    </inkml:context>
    <inkml:brush xml:id="br0">
      <inkml:brushProperty name="width" value="0.1" units="cm"/>
      <inkml:brushProperty name="height" value="0.1" units="cm"/>
      <inkml:brushProperty name="color" value="#F4F91B"/>
    </inkml:brush>
  </inkml:definitions>
  <inkml:trace contextRef="#ctx0" brushRef="#br0">17 0 1839 0 0,'-8'3'529'0'0,"8"-3"-443"0"0,0 0 0 0 0,-1 0 0 0 0,1 0-1 0 0,0 0 1 0 0,-1 0 0 0 0,1 0 0 0 0,0 0 0 0 0,0 0 0 0 0,-1 0-1 0 0,1 0 1 0 0,0 0 0 0 0,-1 0 0 0 0,1 0 0 0 0,0 0 0 0 0,0 0-1 0 0,-1 0 1 0 0,1 0 0 0 0,0 1 0 0 0,0-1 0 0 0,-1 0 0 0 0,1 0-1 0 0,0 0 1 0 0,0 1 0 0 0,0-1 0 0 0,-1 0 0 0 0,1 0 0 0 0,0 0 0 0 0,0 1-1 0 0,0-1 1 0 0,0 0 0 0 0,-1 0 0 0 0,1 1 0 0 0,0-1 0 0 0,0 0-1 0 0,0 0 1 0 0,0 1 0 0 0,0-1 0 0 0,0 0 0 0 0,0 1 0 0 0,0-1-1 0 0,0 6 975 0 0,-1-5-1014 0 0,1-1 1 0 0,0 1-1 0 0,0-1 1 0 0,0 1-1 0 0,0-1 1 0 0,1 1-1 0 0,-1-1 1 0 0,0 1-1 0 0,0-1 1 0 0,0 1-1 0 0,0-1 1 0 0,0 1-1 0 0,1-1 1 0 0,-1 0-1 0 0,0 1 1 0 0,0-1-1 0 0,1 1 1 0 0,-1-1-1 0 0,0 0 1 0 0,1 1-1 0 0,-1-1 1 0 0,0 0-1 0 0,1 1 0 0 0,-1-1 1 0 0,0 0-1 0 0,1 1 1 0 0,-1-1-1 0 0,1 0 1 0 0,-1 0-1 0 0,1 0 1 0 0,-1 1-1 0 0,0-1 1 0 0,2 0-1 0 0,16 14 932 0 0,-16-11-748 0 0,1-1 0 0 0,0 0 0 0 0,-1 0 0 0 0,1 0-1 0 0,0-1 1 0 0,4 3 0 0 0,15-1-4018 0 0,-14-3 1149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44.733"/>
    </inkml:context>
    <inkml:brush xml:id="br0">
      <inkml:brushProperty name="width" value="0.1" units="cm"/>
      <inkml:brushProperty name="height" value="0.1" units="cm"/>
      <inkml:brushProperty name="color" value="#66CC00"/>
    </inkml:brush>
  </inkml:definitions>
  <inkml:trace contextRef="#ctx0" brushRef="#br0">0 0 17567 0 0,'62'16'1352'0'0,"-47"-12"-873"0"0,3 3-458 0 0,1-1 0 0 0,-1 0 1 0 0,1-1-1 0 0,34 3 0 0 0,-19-2-22 0 0,47 8 33 0 0,154 9 0 0 0,-222-23-32 0 0,0 0 0 0 0,1 0 0 0 0,0-1 0 0 0,18-4 0 0 0,-20 3 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2:37.693"/>
    </inkml:context>
    <inkml:brush xml:id="br0">
      <inkml:brushProperty name="width" value="0.1" units="cm"/>
      <inkml:brushProperty name="height" value="0.1" units="cm"/>
      <inkml:brushProperty name="color" value="#F4F91B"/>
    </inkml:brush>
  </inkml:definitions>
  <inkml:trace contextRef="#ctx0" brushRef="#br0">676 1269 13791 0 0,'69'4'1512'0'0,"-52"-4"-1440"0"0,-7 1 61 0 0,0-1 1 0 0,19-3-1 0 0,-21 3-56 0 0,-1 0 0 0 0,1 0 0 0 0,-1 0 0 0 0,1 1-1 0 0,0 0 1 0 0,-1 1 0 0 0,0 0 0 0 0,1 0 0 0 0,12 5 0 0 0,-9-3 10 0 0,-1 0 0 0 0,1-1 0 0 0,16 2 1 0 0,-6-2 54 0 0,-8-1 99 0 0,1-1-1 0 0,20 0 1 0 0,-6 0 992 0 0,7-1-1581 0 0,-21-1 93 0 0,29 0 1 0 0,-29 2 119 0 0,27-3 0 0 0,-29 1 169 0 0,-10 1-22 0 0,-1 0 0 0 0,1-1 1 0 0,0 1-1 0 0,0 0 1 0 0,0-1-1 0 0,0 1 0 0 0,-1-1 1 0 0,1 1-1 0 0,2-2 1 0 0,1 0 21 0 0,-1 1 0 0 0,1-1 1 0 0,0 1-1 0 0,-1 1 0 0 0,1-1 1 0 0,8 0-1 0 0,7-1 46 0 0,27-3 48 0 0,-25-1-15 0 0,-19 4-227 0 0,1 1 1 0 0,-1 0 0 0 0,1 0-1 0 0,0 0 1 0 0,0 1 0 0 0,4-1 0 0 0,15 2 490 0 0,0 1 1 0 0,24 6 0 0 0,-24-4-299 0 0,0 0 0 0 0,25-1 0 0 0,-42-2-58 0 0,0 0 0 0 0,0 0 0 0 0,0 0 0 0 0,-1 0 0 0 0,7 4 0 0 0,14 2 8 0 0,19-4 7 0 0,-5-1-19 0 0,25 0-6 0 0,-60-2 1 0 0,-1 1 0 0 0,1-1 0 0 0,-1 0 0 0 0,1 0 0 0 0,5-2 0 0 0,19 1 33 0 0,-18 2-29 0 0,0 0 0 0 0,0-1 0 0 0,0 0 0 0 0,0-1 0 0 0,0-1 0 0 0,0 1 0 0 0,20-7 0 0 0,-20 5 13 0 0,-1 0-1 0 0,0 1 1 0 0,1 1-1 0 0,-1 0 0 0 0,1 0 1 0 0,-1 1-1 0 0,1 0 1 0 0,12 3-1 0 0,-19-3-26 0 0,0 0 0 0 0,0 0-1 0 0,1 0 1 0 0,-1-1 0 0 0,0 1 0 0 0,0-1-1 0 0,0 0 1 0 0,7-3 0 0 0,32-15 48 0 0,-40 17-52 0 0,12-4 62 0 0,1 0 0 0 0,-1 1 0 0 0,28-6 0 0 0,87-4 68 0 0,-6-7-128 0 0,-114 21 0 0 0,5-2 0 0 0,1 1 0 0 0,-1 1 0 0 0,0 0 0 0 0,29 3 0 0 0,-38-2 0 0 0,-1 1 0 0 0,1-2 0 0 0,-1 1 0 0 0,1-1 0 0 0,0 1 0 0 0,-1-2 0 0 0,9-2 0 0 0,-7 2 0 0 0,0 1 0 0 0,0-1 0 0 0,0 1 0 0 0,7 0 0 0 0,62-5 0 0 0,-66 6 0 0 0,1-1 0 0 0,-1 0 0 0 0,0 0 0 0 0,0-1 0 0 0,0-1 0 0 0,13-4 0 0 0,5-5 24 0 0,-22 9-18 0 0,0 1 1 0 0,1-1 0 0 0,-1 1 0 0 0,1 0-1 0 0,9-2 1 0 0,-4 2-10 0 0,-9 1 9 0 0,-1 1-1 0 0,1-1 0 0 0,-1 1 0 0 0,1 0 0 0 0,-1 0 0 0 0,1 0 0 0 0,-1 0 0 0 0,1 0 1 0 0,-1 0-1 0 0,1 1 0 0 0,-1-1 0 0 0,4 2 0 0 0,-2-1-1 0 0,-1-1-1 0 0,1 1 0 0 0,0-1 1 0 0,-1 0-1 0 0,1 0 0 0 0,0 0 1 0 0,0 0-1 0 0,-1-1 0 0 0,1 0 1 0 0,0 1-1 0 0,-1-1 0 0 0,1-1 1 0 0,-1 1-1 0 0,7-4 0 0 0,14-3 11 0 0,7 8-14 0 0,-23-1 0 0 0,-1 1 0 0 0,0-1 0 0 0,1 1 0 0 0,-1 1 0 0 0,0-1 0 0 0,0 1 0 0 0,12 3 0 0 0,12 2 0 0 0,-9-3 0 0 0,-16-2 0 0 0,-1 0 0 0 0,0 0 0 0 0,0 0 0 0 0,0-1 0 0 0,0 0 0 0 0,1 0 0 0 0,9-2 0 0 0,-7 1 16 0 0,0 0-1 0 0,0 0 1 0 0,12 1-1 0 0,11-1-13 0 0,11 3-2 0 0,-11 1 0 0 0,-29-3 4 0 0,0 0-1 0 0,0 0 1 0 0,0 0-1 0 0,0 0 0 0 0,0 0 0 0 0,0 0 0 0 0,0-1 0 0 0,0 1 0 0 0,0 0 1 0 0,-1-1-1 0 0,1 1 0 0 0,0-1 0 0 0,0 0 0 0 0,0 0 0 0 0,0 0 1 0 0,-1 0-1 0 0,1 0 0 0 0,0 0 0 0 0,1-2 0 0 0,-1 1-3 0 0,0 1 0 0 0,1-1 0 0 0,-1 1 0 0 0,0-1 0 0 0,0 1 0 0 0,1 0 0 0 0,-1 0 0 0 0,1 0 0 0 0,-1 0 0 0 0,1 0 0 0 0,3 0 0 0 0,-5 0 3 0 0,0 1 0 0 0,0-1-1 0 0,0 0 1 0 0,0 1 0 0 0,0-1-1 0 0,0 0 1 0 0,0 0 0 0 0,0 0 0 0 0,0 0-1 0 0,0 0 1 0 0,0 0 0 0 0,-1 0-1 0 0,1 0 1 0 0,0 0 0 0 0,0-2 0 0 0,8-10 17 0 0,-7 12-15 0 0,-2 0 1 0 0,1 0-1 0 0,0 1 1 0 0,0-1 0 0 0,-1 0-1 0 0,1 0 1 0 0,-1 0-1 0 0,1 0 1 0 0,-1 1 0 0 0,1-1-1 0 0,-1 0 1 0 0,0 0-1 0 0,1 0 1 0 0,-1 0-1 0 0,0 0 1 0 0,0 0 0 0 0,1 0-1 0 0,-1 0 1 0 0,0 0-1 0 0,0 0 1 0 0,0 0 0 0 0,-1-2-1 0 0,1 1-5 0 0,-3-6 14 0 0,3 7-12 0 0,0 1 0 0 0,0-1 0 0 0,0 0 1 0 0,0 0-1 0 0,-1 0 0 0 0,1 1 1 0 0,0-1-1 0 0,0 0 0 0 0,-1 0 1 0 0,1 0-1 0 0,-1 1 0 0 0,1-1 0 0 0,-1 0 1 0 0,1 1-1 0 0,-1-1 0 0 0,1 0 1 0 0,-1 1-1 0 0,0-1 0 0 0,1 1 1 0 0,-1-1-1 0 0,-1 0 0 0 0,-15-10-2 0 0,9 7 0 0 0,8 3 0 0 0,-1 1 0 0 0,1 0 0 0 0,0-1 0 0 0,-1 1 0 0 0,1 0 0 0 0,-1 0 0 0 0,1-1 0 0 0,0 1 0 0 0,-1 0 0 0 0,1 0 0 0 0,-1 0 0 0 0,1-1 0 0 0,-1 1 0 0 0,1 0 0 0 0,-1 0 0 0 0,1 0 0 0 0,-1 0 0 0 0,1 0 0 0 0,-1 0 0 0 0,1 0 0 0 0,-1 0 0 0 0,1 0 0 0 0,-1 0 0 0 0,1 0 0 0 0,-1 0 0 0 0,1 0 0 0 0,-1 1 0 0 0,1-1 0 0 0,0 0 0 0 0,-1 0 0 0 0,1 1 0 0 0,-1-1 0 0 0,1 0 0 0 0,-1 0 0 0 0,1 1 0 0 0,0-1 0 0 0,-1 0 0 0 0,1 1 0 0 0,-2-6 0 0 0,2 2 0 0 0,0 6 0 0 0,0-2 0 0 0,1 3 0 0 0,0-9 0 0 0,0 11 10 0 0,0-4-6 0 0,0 0 0 0 0,-1 0 0 0 0,1 0 0 0 0,-1 1-1 0 0,1-1 1 0 0,-1 0 0 0 0,0 0 0 0 0,0 1 0 0 0,0-1 0 0 0,0 0 0 0 0,0 1-1 0 0,-1-1 1 0 0,0 3 0 0 0,0-6-1 0 0,0 0 0 0 0,1 1 1 0 0,-1-1-1 0 0,0 0 0 0 0,0 1 0 0 0,0-1 0 0 0,0 1 0 0 0,0-1 0 0 0,0 1 0 0 0,0-1 0 0 0,0 1 0 0 0,0 0 1 0 0,-1 0-1 0 0,0-1 0 0 0,-6-1 14 0 0,1 1-17 0 0,6 1 0 0 0,1 0 0 0 0,-1 0 0 0 0,0 0 0 0 0,1 0 0 0 0,-1 0 0 0 0,0 0 0 0 0,1 0 0 0 0,-1 0 0 0 0,0 0 0 0 0,0 0 0 0 0,1 0 0 0 0,-1-1 0 0 0,0 1 0 0 0,1 0 0 0 0,-2-1 0 0 0,1 1 0 0 0,0-1 0 0 0,0 1 0 0 0,0-1 0 0 0,0 1 0 0 0,-1 0 0 0 0,1 0 0 0 0,0 0 0 0 0,0 0 0 0 0,-1 0 0 0 0,1 0 0 0 0,0 0 0 0 0,0 0 0 0 0,0 0 0 0 0,-1 0 0 0 0,1 1 0 0 0,0-1 0 0 0,0 0 0 0 0,0 1 0 0 0,0-1 0 0 0,-2 2 0 0 0,-17 3 0 0 0,-10-1 23 0 0,26-3-19 0 0,0 0 1 0 0,0 0-1 0 0,1 0 0 0 0,-1-1 0 0 0,0 0 0 0 0,0 0 0 0 0,0 0 0 0 0,0 0 0 0 0,-5-1 0 0 0,9 1-4 0 0,-2-1 0 0 0,0 0 0 0 0,-1 0 0 0 0,1 1 0 0 0,0-1 0 0 0,0 1 0 0 0,0 0 0 0 0,0 0 0 0 0,0 0 0 0 0,0 0 0 0 0,-1 0 0 0 0,1 0 0 0 0,0 0 0 0 0,0 1 0 0 0,0-1 0 0 0,0 1 0 0 0,0-1 0 0 0,0 1 0 0 0,0 0 0 0 0,0 0 0 0 0,0 0 0 0 0,-2 1 0 0 0,2-1 0 0 0,0 0 0 0 0,1 0 0 0 0,-1-1 0 0 0,0 1 0 0 0,0-1 0 0 0,1 0 0 0 0,-1 1 0 0 0,0-1 0 0 0,0 0 0 0 0,1 0 0 0 0,-1 0 0 0 0,0 0 0 0 0,0 0 0 0 0,0-1 0 0 0,-2 0 0 0 0,2 1 0 0 0,-1-1 0 0 0,0 1 0 0 0,0 0 0 0 0,1 0 0 0 0,-1 0 0 0 0,-5 1 0 0 0,-50 21 0 0 0,40-21-14 0 0,17-1 11 0 0,0 0 1 0 0,0-1 0 0 0,-1 1 0 0 0,1 0 0 0 0,0 0 0 0 0,0 0-1 0 0,0 1 1 0 0,0-1 0 0 0,-1 0 0 0 0,1 0 0 0 0,0 1 0 0 0,0-1 0 0 0,0 0-1 0 0,0 1 1 0 0,0-1 0 0 0,0 1 0 0 0,-1 0 0 0 0,0 1-7 0 0,0-1-1 0 0,0 0 1 0 0,0-1 0 0 0,0 1-1 0 0,0 0 1 0 0,0 0 0 0 0,0-1 0 0 0,0 1-1 0 0,-1-1 1 0 0,1 0 0 0 0,0 0-1 0 0,0 1 1 0 0,0-1 0 0 0,-3-1 0 0 0,-2 1 1 0 0,-39 6-2 0 0,45-6 5 0 0,-1 0 0 0 0,1 0 1 0 0,-1 0-1 0 0,1 0 0 0 0,-1 0 1 0 0,1 0-1 0 0,0 0 0 0 0,-1 0 1 0 0,1-1-1 0 0,-2 0 1 0 0,-10-1-52 0 0,13 2 56 0 0,-1 0-1 0 0,1 0 1 0 0,0 0 0 0 0,-1 0 0 0 0,1 0 0 0 0,0 0-1 0 0,-1 0 1 0 0,1-1 0 0 0,-1 1 0 0 0,1 0 0 0 0,0 0-1 0 0,-1 0 1 0 0,1 0 0 0 0,0-1 0 0 0,-1 1 0 0 0,1 0-1 0 0,0 0 1 0 0,-1-1 0 0 0,1 1 0 0 0,0 0-1 0 0,0-1 1 0 0,-1 1 0 0 0,1 0 0 0 0,0-1 0 0 0,0 1-1 0 0,-1 0 1 0 0,1-1 0 0 0,0 1 0 0 0,0 0 0 0 0,0-1-1 0 0,0 1 1 0 0,0-1 0 0 0,0 1 0 0 0,0 0 0 0 0,0-1-1 0 0,0 1 1 0 0,0-1 0 0 0,0 1 0 0 0,0 0 0 0 0,0-1-1 0 0,0 1 1 0 0,0-1 0 0 0,0 1 0 0 0,0 0-1 0 0,0-1 1 0 0,0 1 0 0 0,1 0 0 0 0,-1-1 0 0 0,0 1-1 0 0,1-1 1 0 0,8-16-10 0 0,-8 15 4 0 0,0 1 1 0 0,0 0 0 0 0,-1-1 0 0 0,1 1 0 0 0,0-1 0 0 0,-1 1-1 0 0,1-1 1 0 0,-1 1 0 0 0,1-1 0 0 0,0-2 0 0 0,4-12 8 0 0,-3 11-3 0 0,-1 0 0 0 0,1 0 0 0 0,-1 0 0 0 0,0 0 0 0 0,0 0 0 0 0,0 0 0 0 0,-1 0 0 0 0,0-7 0 0 0,2-9 0 0 0,6-25 1 0 0,-3 26 16 0 0,-2 0 1 0 0,1-32 0 0 0,-5 42-17 0 0,-1-1 1 0 0,0 0 0 0 0,0 1 0 0 0,-7-16 0 0 0,7 20-1 0 0,0 1 12 0 0,0 1-1 0 0,0 0 1 0 0,0 0 0 0 0,-1 0-1 0 0,1 1 1 0 0,-1-1-1 0 0,-4-3 1 0 0,3 3 1 0 0,1 0 0 0 0,0 0 0 0 0,0 0 1 0 0,0 0-1 0 0,1-1 0 0 0,-4-6 0 0 0,4 5-4 0 0,1 0-1 0 0,-1 0 1 0 0,1-1 0 0 0,0 1-1 0 0,1 0 1 0 0,0-13-1 0 0,0 12-1 0 0,-1 2-5 0 0,1-1 1 0 0,-1 1-1 0 0,-1 0 1 0 0,1 0-1 0 0,-1 0 1 0 0,0 1 0 0 0,0-1-1 0 0,0 0 1 0 0,-1 1-1 0 0,1-1 1 0 0,-1 1-1 0 0,0 0 1 0 0,-1 0-1 0 0,-6-7 1 0 0,6 6-4 0 0,2 2 0 0 0,0 0 0 0 0,0-1 0 0 0,0 1 0 0 0,1 0 0 0 0,0-1 0 0 0,0 1 0 0 0,0 0 0 0 0,0-1 0 0 0,0 0 0 0 0,1 1 0 0 0,-1-1 0 0 0,1-4 0 0 0,2-48 0 0 0,0 41 0 0 0,-2-28 21 0 0,-2-1 1 0 0,-11-71-1 0 0,12 112-21 0 0,0 0 0 0 0,1 0 0 0 0,-1 0 0 0 0,0 0 0 0 0,0 0 0 0 0,-1 0 0 0 0,1 0 0 0 0,-1 0 0 0 0,1 0 0 0 0,-1 1 0 0 0,0-1 0 0 0,0 1 0 0 0,0-1 0 0 0,0 1 0 0 0,-1 0 0 0 0,1 0 0 0 0,-4-3 0 0 0,-4-6 0 0 0,9 9 0 0 0,0 0 0 0 0,-1 0 0 0 0,0 1 0 0 0,1-1 0 0 0,-1 0 0 0 0,0 0 0 0 0,1 1 0 0 0,-5-3 0 0 0,-7-1 0 0 0,-1 0 0 0 0,1 1 0 0 0,-1 1 0 0 0,0 0 0 0 0,0 1 0 0 0,0 0 0 0 0,-18 1 0 0 0,14 0 0 0 0,-65-4 0 0 0,31 4 0 0 0,-73-13 0 0 0,-101-20 0 0 0,71 17 0 0 0,78 12 0 0 0,43 1 0 0 0,-1 2 0 0 0,-50 2 0 0 0,35 0 0 0 0,-178-9 0 0 0,-5 2 0 0 0,191 7 0 0 0,-272 0 0 0 0,64 3 0 0 0,132 4 0 0 0,83-4 0 0 0,-55 4 0 0 0,1 2 0 0 0,-174-18 0 0 0,194 15 0 0 0,68-6 0 0 0,0 0 0 0 0,0 0 0 0 0,-1 0 0 0 0,1 0 0 0 0,0 0 0 0 0,0 1 0 0 0,0-1 0 0 0,0 0 0 0 0,0 1 0 0 0,0-1 0 0 0,0 1 0 0 0,0-1 0 0 0,0 1 0 0 0,0 0 0 0 0,0-1 0 0 0,0 1 0 0 0,1 0 0 0 0,-2 1 0 0 0,2 1 0 0 0,0 0 0 0 0,1-1 0 0 0,-1 1 0 0 0,1 0 0 0 0,0 0 0 0 0,0 0 0 0 0,0-1 0 0 0,3 6 0 0 0,1 7 0 0 0,-3-3 0 0 0,0 1 0 0 0,-1 0 0 0 0,-1-1 0 0 0,-1 21 0 0 0,0-15 0 0 0,2 25 0 0 0,0-23 0 0 0,-2 0 0 0 0,0 0 0 0 0,-1-1 0 0 0,-1 1 0 0 0,0 0 0 0 0,-10 26 0 0 0,2-2 0 0 0,2 8 0 0 0,2 1 0 0 0,2-1 0 0 0,2 65 0 0 0,2-102 0 0 0,-5 26 0 0 0,4-26 0 0 0,-2 28 0 0 0,16 122 0 0 0,-10-145 0 0 0,2 15 0 0 0,-3-34 0 0 0,-1-3 0 0 0,0 1 0 0 0,-1 4 0 0 0,-10-41 0 0 0,9 19 0 0 0,6 2 0 0 0,-3 17 0 0 0,-1 0 0 0 0,1 0 0 0 0,-1-1 0 0 0,0 1 0 0 0,1 0 0 0 0,-1 0 0 0 0,1 0 0 0 0,-1 0 0 0 0,0 0 0 0 0,1 1 0 0 0,-1-1 0 0 0,1 0 0 0 0,-1 0 0 0 0,0 0 0 0 0,1 0 0 0 0,-1 0 0 0 0,0 0 0 0 0,1 1 0 0 0,-1-1 0 0 0,0 0 0 0 0,1 1 0 0 0,5 1 0 0 0,-5-3 0 0 0,-1 1 0 0 0,1 0 0 0 0,-1 0 0 0 0,1 0 0 0 0,-1 0 0 0 0,1 0 0 0 0,-1 0 0 0 0,1 0 0 0 0,-1 0 0 0 0,1 0 0 0 0,0 0 0 0 0,-1 0 0 0 0,1 0 0 0 0,-1 0 0 0 0,1 1 0 0 0,-1-1 0 0 0,1 0 0 0 0,-1 0 0 0 0,0 0 0 0 0,1 1 0 0 0,-1-1 0 0 0,1 0 0 0 0,-1 1 0 0 0,1-1 0 0 0,-1 0 0 0 0,0 1 0 0 0,1-1 0 0 0,-1 1 0 0 0,0-1 0 0 0,1 1 0 0 0,14 14 0 0 0,18 29 0 0 0,-31-41 0 0 0,0-1 0 0 0,0 1 0 0 0,0-1 0 0 0,0 1 0 0 0,0 0 0 0 0,-1 0 0 0 0,1-1 0 0 0,-1 1 0 0 0,0 0 0 0 0,0 1 0 0 0,0-1 0 0 0,0 0 0 0 0,0 0 0 0 0,-1 0 0 0 0,1 0 0 0 0,-1 1 0 0 0,0-1 0 0 0,0 0 0 0 0,0 0 0 0 0,-1 4 0 0 0,0-1 0 0 0,1-3 0 0 0,-1-1 0 0 0,1 0 0 0 0,-1 0 0 0 0,1 0 0 0 0,-1 0 0 0 0,0 0 0 0 0,0 1 0 0 0,0-2 0 0 0,0 1 0 0 0,0 0 0 0 0,-2 2 0 0 0,-2 5-33 0 0,1 0 1 0 0,0 0-1 0 0,-5 15 0 0 0,-8 16-2034 0 0,6-20-4767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3:34.657"/>
    </inkml:context>
    <inkml:brush xml:id="br0">
      <inkml:brushProperty name="width" value="0.1" units="cm"/>
      <inkml:brushProperty name="height" value="0.1" units="cm"/>
      <inkml:brushProperty name="color" value="#E71224"/>
    </inkml:brush>
  </inkml:definitions>
  <inkml:trace contextRef="#ctx0" brushRef="#br0">1274 23 9359 0 0,'-3'-13'1398'0'0,"2"12"-1369"0"0,0 0-1 0 0,0 1 1 0 0,0-1 0 0 0,1 0 0 0 0,-1 1 0 0 0,0-1 0 0 0,0 0-1 0 0,0 1 1 0 0,0-1 0 0 0,0 1 0 0 0,0-1 0 0 0,-1 1 0 0 0,1 0-1 0 0,0-1 1 0 0,0 1 0 0 0,0 0 0 0 0,0 0 0 0 0,0 0 0 0 0,0 0-1 0 0,-1 0 1 0 0,1 0 0 0 0,0 0 0 0 0,0 0 0 0 0,-1 1 0 0 0,-31 8 672 0 0,26-6-649 0 0,-19 6-52 0 0,18-6 0 0 0,-1 1 0 0 0,1-1 0 0 0,-1-1 0 0 0,0 0 0 0 0,0 0 0 0 0,-15 0 0 0 0,-11 0 1255 0 0,-19-1 1242 0 0,40-2-2492 0 0,0 1 1 0 0,-22 4-1 0 0,-13 0 939 0 0,14-4-645 0 0,1-1 0 0 0,-42-8-1 0 0,58 8-194 0 0,1 0 0 0 0,0 1 1 0 0,-1 0-1 0 0,1 1 0 0 0,-27 6 0 0 0,-13 1 71 0 0,-75 11-12 0 0,43-5-59 0 0,62-11-44 0 0,-2 2 33 0 0,-40 0 1 0 0,-33 6 176 0 0,97-12-233 0 0,1 1 0 0 0,-1-1 0 0 0,0 0 0 0 0,1-1 0 0 0,-1 1 0 0 0,1-1 0 0 0,-7-3 1 0 0,6 2 10 0 0,-1 1 0 0 0,1 0 0 0 0,-1 0 0 0 0,-7-2 1 0 0,-22-4-24 0 0,29 7 28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3:36.871"/>
    </inkml:context>
    <inkml:brush xml:id="br0">
      <inkml:brushProperty name="width" value="0.1" units="cm"/>
      <inkml:brushProperty name="height" value="0.1" units="cm"/>
      <inkml:brushProperty name="color" value="#E71224"/>
    </inkml:brush>
  </inkml:definitions>
  <inkml:trace contextRef="#ctx0" brushRef="#br0">961 88 18079 0 0,'0'0'1886'0'0,"-17"-4"-1780"0"0,-74-16-34 0 0,53 10 24 0 0,-43-17 0 0 0,69 23-85 0 0,0 1-1 0 0,-1 1 0 0 0,1 0 1 0 0,-1 0-1 0 0,-22 2 1 0 0,-3-2-10 0 0,-43 0-1 0 0,-11-2 0 0 0,61 4 46 0 0,22 0-41 0 0,1 0-1 0 0,-1-1 1 0 0,-12-2-1 0 0,13 2 4 0 0,0 1 0 0 0,-1 0 0 0 0,1 0 0 0 0,0 0 0 0 0,0 1 0 0 0,0 0 0 0 0,-1 1 0 0 0,1 0 0 0 0,1 0 0 0 0,-1 1 0 0 0,0 0 0 0 0,0 0 0 0 0,1 0 0 0 0,0 1 0 0 0,-13 9 0 0 0,13-7 8 0 0,0 1 0 0 0,0 0 0 0 0,0 0 0 0 0,1 1 0 0 0,0 0 0 0 0,0 0 0 0 0,1 0 0 0 0,0 1 0 0 0,1-1 0 0 0,0 1 0 0 0,-6 17 0 0 0,7-20-9 0 0,0 1 0 0 0,0-1 1 0 0,-1 0-1 0 0,0 0 0 0 0,-8 9 0 0 0,-9 13 14 0 0,6-3-4 0 0,5-11 16 0 0,1 1 1 0 0,0 0 0 0 0,2 1 0 0 0,0-1 0 0 0,0 1 0 0 0,-7 31 0 0 0,10-14 137 0 0,2 0 1 0 0,1 0 0 0 0,7 60 0 0 0,-5-77-107 0 0,5 41 186 0 0,23 100 0 0 0,-25-142-183 0 0,0 0 0 0 0,1 0 0 0 0,0 0 0 0 0,13 21 0 0 0,-11-20-19 0 0,-7-14-40 0 0,1 0 0 0 0,0 0 0 0 0,0 0-1 0 0,0 0 1 0 0,0 0 0 0 0,0 0 0 0 0,0 0 0 0 0,0 0 0 0 0,1-1-1 0 0,-1 1 1 0 0,1 0 0 0 0,-1-1 0 0 0,1 1 0 0 0,0-1 0 0 0,-1 0-1 0 0,1 1 1 0 0,3 1 0 0 0,15 6 100 0 0,10 5 43 0 0,-7-7-92 0 0,0-2-1 0 0,0-1 0 0 0,0 0 0 0 0,0-2 1 0 0,0-1-1 0 0,25-1 0 0 0,-11-2 21 0 0,44-5-36 0 0,-39 1 8 0 0,68 1-1 0 0,-28 3-10 0 0,46 5 22 0 0,-120-3-62 0 0,101 5 63 0 0,-69-3-42 0 0,-23-2-1 0 0,30 4 0 0 0,-25 0-15 0 0,7 1 23 0 0,39 12 0 0 0,-62-15-28 0 0,13 5 20 0 0,0-2 0 0 0,39 7 0 0 0,-34-9-31 0 0,-11 0 31 0 0,1-2 1 0 0,-1 0-1 0 0,19-1 0 0 0,25 1 104 0 0,53-13 3 0 0,-82 8-93 0 0,-1 3-1 0 0,44 1 1 0 0,20-2-35 0 0,16 10 0 0 0,-76-7 14 0 0,-1-1-1 0 0,37-5 0 0 0,22-1 11 0 0,-54 4 13 0 0,0-2 0 0 0,67-15 0 0 0,-87 15-31 0 0,1 0-1 0 0,-1-1-1 0 0,25-12 1 0 0,-17 6 45 0 0,-17 9-48 0 0,1 0 0 0 0,-1 1-1 0 0,1 0 1 0 0,0 0 0 0 0,0 0-1 0 0,11 1 1 0 0,-11 0-2 0 0,1 0 0 0 0,-1-1 0 0 0,0 0 0 0 0,0 0-1 0 0,0 0 1 0 0,9-4 0 0 0,0-1 1 0 0,-12 5 0 0 0,0 0-1 0 0,-1 0 1 0 0,1 0 0 0 0,-1-1 0 0 0,1 0-1 0 0,-1 1 1 0 0,0-1 0 0 0,0-1 0 0 0,0 1-1 0 0,0 0 1 0 0,0-1 0 0 0,3-3 0 0 0,-1 0 10 0 0,0 1 1 0 0,1 0-1 0 0,-1 1 1 0 0,10-7-1 0 0,-12 9-11 0 0,1 0 0 0 0,-1 0 0 0 0,1-1-1 0 0,-1 0 1 0 0,0 1 0 0 0,0-1 0 0 0,0 0-1 0 0,0 0 1 0 0,0-1 0 0 0,-1 1 0 0 0,0-1-1 0 0,1 1 1 0 0,-1-1 0 0 0,-1 0 0 0 0,1 0-1 0 0,2-7 1 0 0,2-28 37 0 0,1-52 0 0 0,-5 47-47 0 0,7-160 74 0 0,0 111-64 0 0,-9 86 0 0 0,-1-1 0 0 0,0 1 0 0 0,0 0 0 0 0,-1 0 0 0 0,0 0 0 0 0,0 0 0 0 0,-6-13 0 0 0,1 1 0 0 0,6 16 0 0 0,0 0 0 0 0,0 1 0 0 0,0-1 0 0 0,0 0 0 0 0,-1 1 0 0 0,1-1 0 0 0,-1 1 0 0 0,0-1 0 0 0,0 1 0 0 0,0 0 0 0 0,0 0 0 0 0,0 0 0 0 0,0 0 0 0 0,0 0 0 0 0,-1 0 0 0 0,1 1 0 0 0,-5-3 0 0 0,-1 1 0 0 0,0 0 0 0 0,0 1 0 0 0,0 0 0 0 0,0 1 0 0 0,-9-1 0 0 0,-64-12 0 0 0,-25-2 0 0 0,10 7 0 0 0,-150-4 0 0 0,97 20-1476 0 0,5 5-6917 0 0,69-5 2918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3:47.548"/>
    </inkml:context>
    <inkml:brush xml:id="br0">
      <inkml:brushProperty name="width" value="0.1" units="cm"/>
      <inkml:brushProperty name="height" value="0.1" units="cm"/>
      <inkml:brushProperty name="color" value="#E71224"/>
    </inkml:brush>
  </inkml:definitions>
  <inkml:trace contextRef="#ctx0" brushRef="#br0">0 8 2815 0 0,'10'-8'1509'0'0,"-10"8"-1475"0"0,0 1 1 0 0,0-1 0 0 0,0 0 0 0 0,0 0 0 0 0,0 0 0 0 0,0 0 0 0 0,1 2 698 0 0,-1-2-698 0 0,0 0 0 0 0,1 0 0 0 0,-1 0-1 0 0,0 0 1 0 0,0 0 0 0 0,0 0 0 0 0,0 0 0 0 0,0 0 0 0 0,0 0 0 0 0,0 0 0 0 0,0 0 0 0 0,1 0 0 0 0,-1 0 0 0 0,0 0-1 0 0,0 0 1 0 0,0 0 0 0 0,0 0 0 0 0,0 0 0 0 0,0 0 0 0 0,0 0 0 0 0,0 0 0 0 0,0 1 78 0 0,-2 0-8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3:47.932"/>
    </inkml:context>
    <inkml:brush xml:id="br0">
      <inkml:brushProperty name="width" value="0.1" units="cm"/>
      <inkml:brushProperty name="height" value="0.1" units="cm"/>
      <inkml:brushProperty name="color" value="#E71224"/>
    </inkml:brush>
  </inkml:definitions>
  <inkml:trace contextRef="#ctx0" brushRef="#br0">66 0 5983 0 0,'-2'4'536'0'0,"-11"9"-432"0"0,9-11-40 0 0,2 0-64 0 0,2-1 0 0 0,-3 1 64 0 0,1 2-64 0 0,-4 2 0 0 0,2-1 0 0 0,-1-1-80 0 0,-1-2-64 0 0,1 1-16 0 0,-1 1 0 0 0,3-2-352 0 0,-1 0-80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3:51.117"/>
    </inkml:context>
    <inkml:brush xml:id="br0">
      <inkml:brushProperty name="width" value="0.1" units="cm"/>
      <inkml:brushProperty name="height" value="0.1" units="cm"/>
      <inkml:brushProperty name="color" value="#E71224"/>
    </inkml:brush>
  </inkml:definitions>
  <inkml:trace contextRef="#ctx0" brushRef="#br0">2162 1 2759 0 0,'-80'3'7625'0'0,"27"9"-6546"0"0,7 1-697 0 0,0-2 0 0 0,-57 6 0 0 0,7 2 793 0 0,33-5-545 0 0,-49 11-142 0 0,49-13 796 0 0,48-7-1164 0 0,0-1 1 0 0,0 0 0 0 0,0-1-1 0 0,0-1 1 0 0,-1-1-1 0 0,1 0 1 0 0,-1-1-1 0 0,1 0 1 0 0,-29-5-1 0 0,29 3-31 0 0,1 1 0 0 0,0 0-1 0 0,-18 2 1 0 0,0 0-4 0 0,22-2 2 0 0,0 0-1 0 0,0-1 1 0 0,-20-5 0 0 0,-11-3 110 0 0,30 9-192 0 0,-1-1 14 0 0,0 0-1 0 0,-18-6 0 0 0,-7-3 330 0 0,6 4-226 0 0,10 2-24 0 0,-33-11 0 0 0,44 14-80 0 0,-1 0 0 0 0,0 0 1 0 0,0 1-1 0 0,0 0 0 0 0,0 1 1 0 0,0 0-1 0 0,-21 3 0 0 0,3 1-18 0 0,-20 1 0 0 0,0-8 22 0 0,35 1-12 0 0,-1 1 1 0 0,1 0 0 0 0,-23 3-1 0 0,23-1-3 0 0,0-1 1 0 0,0 0-1 0 0,1-1 0 0 0,-23-5 0 0 0,8 2 11 0 0,9 1-8 0 0,11 2-10 0 0,0 0 0 0 0,1 0 0 0 0,-1 0 0 0 0,0 1 0 0 0,-10 1 0 0 0,-20 3 0 0 0,-40-2 0 0 0,75-2 0 0 0,-71-3 0 0 0,62 3 0 0 0,-24-2 0 0 0,32 3 0 0 0,0 0 0 0 0,0 0 0 0 0,0 0 0 0 0,0 0 0 0 0,0 1 0 0 0,0 0 0 0 0,1 0 0 0 0,-7 3 0 0 0,9-4 0 0 0,0 0 0 0 0,0 0 0 0 0,0 0 0 0 0,0 0 0 0 0,0 1 0 0 0,0-1 0 0 0,0 0 0 0 0,1 0 0 0 0,-1 1 0 0 0,0-1 0 0 0,1 0 0 0 0,-1 1 0 0 0,1-1 0 0 0,-1 0 0 0 0,0 3 0 0 0,-2 24 0 0 0,0-3 0 0 0,-6 23 0 0 0,6-31 0 0 0,0-1 0 0 0,-11 33 0 0 0,-6 27 0 0 0,17-67 0 0 0,-4 10 0 0 0,1 1 0 0 0,-7 39 0 0 0,7-28 0 0 0,4-23 0 0 0,1 0 0 0 0,-1 0 0 0 0,1 11 0 0 0,0-4 0 0 0,1 0 0 0 0,1-1 0 0 0,0 1 0 0 0,1 0 0 0 0,1 0 0 0 0,0-1 0 0 0,10 26 0 0 0,2-18 0 0 0,-13-19 0 0 0,1 1 0 0 0,-1-1 0 0 0,0 1 0 0 0,0-1 0 0 0,0 1 0 0 0,0 0 0 0 0,1 5 0 0 0,-2-7 1 0 0,0-1 1 0 0,0 1-1 0 0,0 0 0 0 0,0 0 0 0 0,0-1 0 0 0,0 1 0 0 0,0 0 0 0 0,1-1 1 0 0,-1 1-1 0 0,1-1 0 0 0,-1 0 0 0 0,3 2 0 0 0,26 17-11 0 0,-9-7-69 0 0,-16-9 78 0 0,0 1 0 0 0,-1 0 1 0 0,0-1-1 0 0,1 2 1 0 0,-1-1-1 0 0,-1 0 1 0 0,1 1-1 0 0,-1 0 1 0 0,3 6-1 0 0,-3-7 1 0 0,0-1 0 0 0,0 1 0 0 0,0-1 0 0 0,1 0 0 0 0,7 7 0 0 0,-6-7 0 0 0,0 1 0 0 0,-1 0 0 0 0,0 0 0 0 0,4 6 0 0 0,2 5 0 0 0,-1 1 0 0 0,8 20 0 0 0,-16-34 2 0 0,0-1-1 0 0,0 1 1 0 0,0-1 0 0 0,1 0-1 0 0,-1 0 1 0 0,1 0-1 0 0,0 0 1 0 0,-1 0 0 0 0,1 0-1 0 0,0 0 1 0 0,0 0-1 0 0,4 2 1 0 0,29 13 32 0 0,-13-8-25 0 0,-17-6-4 0 0,0 0 0 0 0,1 0 0 0 0,-1-1 0 0 0,1 0-1 0 0,-1 0 1 0 0,1-1 0 0 0,0 1 0 0 0,0-1 0 0 0,-1 0 0 0 0,12 0 0 0 0,-12-1-5 0 0,1 0 1 0 0,-1 0 0 0 0,0 1 0 0 0,0-1 0 0 0,0 1 0 0 0,6 2 0 0 0,23 3 57 0 0,37 0-48 0 0,-69-6-6 0 0,0 0 0 0 0,0 0-1 0 0,0-1 1 0 0,0 1 0 0 0,0 0 0 0 0,0-1-1 0 0,0 0 1 0 0,4-1 0 0 0,15-3 26 0 0,-4 5-26 0 0,-2-1 11 0 0,0 2 0 0 0,0 0 0 0 0,21 3 0 0 0,8 1-15 0 0,-34-4 0 0 0,-1-1 0 0 0,1 1 0 0 0,-1 1 0 0 0,11 2 0 0 0,47 9 0 0 0,-55-11 0 0 0,1 0 0 0 0,-1-1 0 0 0,19 0 0 0 0,-16-1 0 0 0,30 4 0 0 0,-9 1 0 0 0,41 0 0 0 0,13 1 0 0 0,-25-1 0 0 0,10 1 0 0 0,-53-3 0 0 0,24-1 0 0 0,3 1 0 0 0,-28-3 0 0 0,-16 0 0 0 0,0 0 0 0 0,0 0 0 0 0,0 1 0 0 0,0 0 0 0 0,6 1 0 0 0,84 27 0 0 0,7 8 0 0 0,-54-11 0 0 0,-36-18 0 0 0,-1-2 0 0 0,1 0 0 0 0,0 0 0 0 0,21 6 0 0 0,3 1-4 0 0,-28-9 19 0 0,1 0-1 0 0,-1-1 0 0 0,11 2 1 0 0,2 0-8 0 0,4 0-6 0 0,-1-1 0 0 0,43 3 0 0 0,-36-6-1 0 0,-19 0 21 0 0,0 0 1 0 0,14-2-1 0 0,-19 0-9 0 0,0 0-1 0 0,-1 0 1 0 0,1 0-1 0 0,-1-1 1 0 0,1 0 0 0 0,-1-1-1 0 0,1 1 1 0 0,6-5-1 0 0,-9 5-3 0 0,-1-1-1 0 0,1 0 0 0 0,-1 0 1 0 0,1 0-1 0 0,-1 0 1 0 0,0-1-1 0 0,0 1 1 0 0,-1-1-1 0 0,1 0 0 0 0,-1 0 1 0 0,0 0-1 0 0,0 0 1 0 0,2-5-1 0 0,40-118 89 0 0,-39 105-72 0 0,-1 0 0 0 0,0-1 0 0 0,0-43 0 0 0,-5 27-13 0 0,0 20 2 0 0,1 0 0 0 0,1 0 1 0 0,6-34-1 0 0,-7 50-13 0 0,2-4 0 0 0,0 0 0 0 0,0 0 0 0 0,-1 0 0 0 0,0 0 0 0 0,-1-1 0 0 0,1 1 0 0 0,-1 0 0 0 0,-1-1 0 0 0,0 1 0 0 0,-2-14 0 0 0,2 17 4 0 0,0 0 1 0 0,0-1-1 0 0,1 1 0 0 0,-1 0 1 0 0,1-7-1 0 0,0 8-1 0 0,0-1 1 0 0,0 1-1 0 0,0-1 1 0 0,0 1-1 0 0,-1-1 1 0 0,0 1-1 0 0,1-1 1 0 0,-1 1-1 0 0,-1 0 1 0 0,-1-5-1 0 0,-2-1-3 0 0,0 0 0 0 0,0 0 0 0 0,1-1 0 0 0,0 1 0 0 0,1-1 0 0 0,0 0 0 0 0,-3-18 0 0 0,2-17 0 0 0,1 13 0 0 0,0-1 0 0 0,-13-48 0 0 0,15 77 0 0 0,-1 0 0 0 0,0 0 0 0 0,0 0 0 0 0,-1 0 0 0 0,1 0 0 0 0,-5-5 0 0 0,-9-18 0 0 0,13 23 0 0 0,0-1 0 0 0,-1 1 0 0 0,1 0 0 0 0,-1 0 0 0 0,0 0 0 0 0,0 0 0 0 0,0 1 0 0 0,-1-1 0 0 0,1 1 0 0 0,-1 0 0 0 0,-6-3 0 0 0,-1 5 0 0 0,11 1 0 0 0,-1 0 0 0 0,1 0 0 0 0,0 0 0 0 0,0 0 0 0 0,0 0 0 0 0,0 0 0 0 0,0 0 0 0 0,0-1 0 0 0,0 1 0 0 0,0 0 0 0 0,0-1 0 0 0,-2 0 0 0 0,-13-7 0 0 0,13 6 0 0 0,0 1 0 0 0,0-1 0 0 0,0 0 0 0 0,0 0 0 0 0,0 0 0 0 0,0 0 0 0 0,-4-4 0 0 0,-14-17 6 0 0,-33-26-1 0 0,43 40 5 0 0,0 2-1 0 0,0-1 1 0 0,-1 1 0 0 0,0 1 0 0 0,-19-7-1 0 0,-67-19-18 0 0,77 26 13 0 0,-120-31-4 0 0,125 35 0 0 0,1-1-1 0 0,-1 2 1 0 0,0 0-1 0 0,1 1 1 0 0,-1 1-1 0 0,-25 4 1 0 0,-93 26-86 0 0,100-22 43 0 0,-71 23-745 0 0,42-10 340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4:46.940"/>
    </inkml:context>
    <inkml:brush xml:id="br0">
      <inkml:brushProperty name="width" value="0.1" units="cm"/>
      <inkml:brushProperty name="height" value="0.1" units="cm"/>
      <inkml:brushProperty name="color" value="#66CC00"/>
    </inkml:brush>
  </inkml:definitions>
  <inkml:trace contextRef="#ctx0" brushRef="#br0">478 1180 919 0 0,'2'4'1884'0'0,"2"-8"-105"0"0,1-1-634 0 0,-1 6-815 0 0,-4-1-267 0 0,1 0 1 0 0,-1 1-1 0 0,1-1 1 0 0,0 0-1 0 0,-1 0 1 0 0,1 0-1 0 0,0 0 0 0 0,-1 0 1 0 0,1 0-1 0 0,-1 0 1 0 0,1 0-1 0 0,0 0 1 0 0,-1-1-1 0 0,1 1 0 0 0,-1 0 1 0 0,1 0-1 0 0,0 0 1 0 0,-1-1-1 0 0,1 1 1 0 0,-1 0-1 0 0,1-1 1 0 0,-1 1-1 0 0,2-1 0 0 0,-1 0 11 0 0,0 1-1 0 0,0 0 0 0 0,0-1 0 0 0,0 1 1 0 0,0 0-1 0 0,0-1 0 0 0,0 1 1 0 0,0 0-1 0 0,0 0 0 0 0,0 0 0 0 0,0 0 1 0 0,1 0-1 0 0,-1 0 0 0 0,1 1 0 0 0,14-2 627 0 0,0-3-65 0 0,-10 3-394 0 0,0-1 0 0 0,-1 0-1 0 0,1 0 1 0 0,-1 0 0 0 0,8-4 0 0 0,-11 5-172 0 0,24-14 1009 0 0,-25 15-1031 0 0,0 0-1 0 0,0-1 0 0 0,1 1 0 0 0,-1-1 0 0 0,0 1 0 0 0,0 0 0 0 0,0 0 0 0 0,0 0 0 0 0,0 0 0 0 0,0 0 0 0 0,0 0 0 0 0,0 0 1 0 0,1 0-1 0 0,-1 0 0 0 0,0 0 0 0 0,0 1 0 0 0,0-1 0 0 0,0 0 0 0 0,0 1 0 0 0,0-1 0 0 0,2 2 0 0 0,-3-2-25 0 0,1 0 0 0 0,-1 0 0 0 0,1 1 0 0 0,-1-1 0 0 0,1 0 0 0 0,-1 0 1 0 0,1 0-1 0 0,-1 1 0 0 0,1-1 0 0 0,-1 0 0 0 0,1 0 0 0 0,-1 0 0 0 0,1 0 0 0 0,-1 0 0 0 0,1 0 0 0 0,-1 0 0 0 0,1 0 0 0 0,-1 0 0 0 0,1-1 0 0 0,-1 1 0 0 0,1 0 0 0 0,-1 0 0 0 0,0 0 0 0 0,1 0 0 0 0,0-1 0 0 0,0 1-11 0 0,-1-1 0 0 0,1 1 0 0 0,-1 0 0 0 0,1 0 0 0 0,-1-1 0 0 0,1 1 0 0 0,-1 0 0 0 0,1 0-1 0 0,-1 0 1 0 0,1 0 0 0 0,-1 0 0 0 0,1 0 0 0 0,0 0 0 0 0,-1 0 0 0 0,1 0 0 0 0,-1 0 0 0 0,1 0 0 0 0,-1 0 0 0 0,1 0 0 0 0,0 1 0 0 0,-1-1 0 0 0,1 0 0 0 0,-1 0-1 0 0,1 1 1 0 0,-1-1 0 0 0,1 0 0 0 0,-1 1 0 0 0,1-1 0 0 0,-1 0 0 0 0,1 1 0 0 0,0 0 25 0 0,1 0 1 0 0,-1-1-1 0 0,1 1 1 0 0,-1-1-1 0 0,1 1 1 0 0,0-1-1 0 0,-1 1 1 0 0,1-1-1 0 0,-1 0 1 0 0,1 0-1 0 0,0 0 1 0 0,-1 0-1 0 0,4-1 1 0 0,17 3 286 0 0,29 18 136 0 0,-43-18-352 0 0,0-1-1 0 0,0-1 0 0 0,-1 1 1 0 0,1-1-1 0 0,0 0 0 0 0,0-1 1 0 0,0 0-1 0 0,15-4 0 0 0,23 0 242 0 0,-4 2-106 0 0,-10 0 267 0 0,-25 3-259 0 0,1-1 0 0 0,0 1 0 0 0,8-3 0 0 0,47-10-1442 0 0,-43 11 1140 0 0,1 0-1 0 0,23 2 1 0 0,18 0 54 0 0,-41-1-1 0 0,-14 1 0 0 0,0-1 0 0 0,0 1 0 0 0,0-1 0 0 0,0 0 0 0 0,10-4 0 0 0,-14 5 0 0 0,0-1 0 0 0,-1 0 0 0 0,1 1 0 0 0,0 0 0 0 0,0 0 0 0 0,-1 0 0 0 0,5 0 0 0 0,14 0 0 0 0,-12-2 0 0 0,0 1 0 0 0,0 1 0 0 0,15 0 0 0 0,-5 1 0 0 0,47-7 0 0 0,-49 5 0 0 0,-14 1 0 0 0,1-1 0 0 0,-1 1 0 0 0,0 0 0 0 0,1 0 0 0 0,-1 0 0 0 0,0 0 0 0 0,7 2 0 0 0,34 9 0 0 0,-30-6 0 0 0,11 5 0 0 0,-22-8 0 0 0,1-1 0 0 0,-1 1 0 0 0,1-1 0 0 0,-1 0 0 0 0,1 0 0 0 0,0 0 0 0 0,-1 0 0 0 0,1-1 0 0 0,0 1 0 0 0,4-1 0 0 0,40-3 0 0 0,-26 1 0 0 0,-5-1 14 0 0,-1 0-1 0 0,20-5 0 0 0,13-4 11 0 0,-39 12-24 0 0,-1-1 0 0 0,1 1 0 0 0,15 2 0 0 0,17-1 0 0 0,14-4 0 0 0,40-4 0 0 0,2 2 2032 0 0,1 9-3992 0 0,-79-4 2207 0 0,0 0-1 0 0,0 2 1 0 0,24 4-1 0 0,-27-3-128 0 0,0-1 0 0 0,1 0-1 0 0,-1-1 1 0 0,31-3 0 0 0,-36 1-430 0 0,1 1 1 0 0,21 1-1 0 0,-21 0 93 0 0,0 0 1 0 0,16-3-1 0 0,23-2 219 0 0,-29 3 0 0 0,0-2 0 0 0,33-7 0 0 0,-47 8 0 0 0,0 1 0 0 0,1 0 0 0 0,-1 0 0 0 0,15 2 0 0 0,-14-1 0 0 0,0 0 0 0 0,0 0 0 0 0,14-4 0 0 0,-1 2 0 0 0,7-3 0 0 0,-19 2 0 0 0,1 1 0 0 0,0 1 0 0 0,-1 0 0 0 0,1 0 0 0 0,19 3 0 0 0,-1-2 0 0 0,-29 0 0 0 0,9 0 0 0 0,-1 0 0 0 0,0 1 0 0 0,0 0 0 0 0,1 0 0 0 0,10 4 0 0 0,34 10 0 0 0,-35-9 0 0 0,-14-5 0 0 0,0 1 0 0 0,0-1 0 0 0,-1 1 0 0 0,8 4 0 0 0,-8-4 0 0 0,0 0 0 0 0,1 0 0 0 0,-1 0 0 0 0,1-1 0 0 0,-1 1 0 0 0,1-1 0 0 0,0 0 0 0 0,6 0 0 0 0,41 0 0 0 0,-40-1 0 0 0,9 0 15 0 0,0-2 0 0 0,0 0 0 0 0,0-1 0 0 0,40-12 0 0 0,-27-3 34 0 0,-29 15-45 0 0,43-33 135 0 0,-40 29-110 0 0,0 1 1 0 0,0-2-1 0 0,12-14 0 0 0,-6 7 3 0 0,-11 13-24 0 0,-1 0 0 0 0,0 0 0 0 0,0 0 0 0 0,0 0 0 0 0,0-1 0 0 0,0 1 0 0 0,-1-1 0 0 0,1 1 0 0 0,-1-1 0 0 0,0 0 0 0 0,2-5 0 0 0,0 2 0 0 0,0-1 0 0 0,0 1 0 0 0,0-1 0 0 0,1 1 0 0 0,0 0 0 0 0,0 0 0 0 0,8-8 0 0 0,-9 11-8 0 0,1-1 0 0 0,-1 1 0 0 0,0-1 0 0 0,0 1 0 0 0,0-1 0 0 0,0 0 0 0 0,-1 0 0 0 0,1 0 0 0 0,-1-1 0 0 0,0 1 0 0 0,-1-1 0 0 0,1 1 0 0 0,-1-1 0 0 0,0 1 0 0 0,0-1 0 0 0,0 0 0 0 0,0 1 0 0 0,-1-1 0 0 0,0-7 0 0 0,0-15 36 0 0,-5-38 0 0 0,2 44-36 0 0,2-30 0 0 0,2 32 0 0 0,-2-1 0 0 0,-3-22 0 0 0,2 31 0 0 0,-5-26 0 0 0,1 0 0 0 0,0-40 0 0 0,6 72 0 0 0,0-1 0 0 0,-1 1 0 0 0,0-1 0 0 0,0 1 0 0 0,0 0 0 0 0,0 0 0 0 0,-1-1 0 0 0,0 1 0 0 0,-4-6 0 0 0,-1-1 0 0 0,0 0 0 0 0,-14-15 0 0 0,17 22 0 0 0,0-1 0 0 0,1-1 0 0 0,-1 1 0 0 0,1 0 0 0 0,1-1 0 0 0,-4-11 0 0 0,4 14 0 0 0,1 1 0 0 0,-1-1 0 0 0,0 0 0 0 0,0 1 0 0 0,-1 0 0 0 0,1-1 0 0 0,-1 1 0 0 0,0 0 0 0 0,-5-5 0 0 0,1 2 0 0 0,-26-25 0 0 0,26 27 0 0 0,1 0 0 0 0,-1 1 0 0 0,-1 0 0 0 0,1 0 0 0 0,0 0 0 0 0,-1 1 0 0 0,1 0 0 0 0,-1 1 0 0 0,0-1 0 0 0,-10 1 0 0 0,-27-6 0 0 0,-27-1 0 0 0,-10-12 0 0 0,60 13 0 0 0,0 2 0 0 0,-1 0 0 0 0,0 1 0 0 0,-29-1 0 0 0,-219-6 0 0 0,-73 3 0 0 0,224 5 0 0 0,-49 1 0 0 0,-196-2 0 0 0,315 2 0 0 0,-145-4 0 0 0,55-6 29 0 0,-22-2 6 0 0,72 12-35 0 0,-111-9 0 0 0,157 7 0 0 0,1 2 0 0 0,-52 3 0 0 0,18 8 0 0 0,46-5 0 0 0,-41 2 0 0 0,-31 0 0 0 0,62-3 0 0 0,-47-1 0 0 0,-40-9 0 0 0,106 6 0 0 0,0 1 0 0 0,0 1 0 0 0,-33 6 0 0 0,-30 13 8 0 0,81-18-9 0 0,0 0 0 0 0,0-1 0 0 0,0 2 0 0 0,0-1 0 0 0,0 0 0 0 0,1 1 0 0 0,-1 0 0 0 0,1-1 0 0 0,-1 1 0 0 0,1 1-1 0 0,0-1 1 0 0,0 0 0 0 0,1 1 0 0 0,-4 5 0 0 0,-2 5-12 0 0,0 0 0 0 0,-8 23-1 0 0,12-23-59 0 0,1-1-1 0 0,0 1 1 0 0,1 0-1 0 0,0 0 1 0 0,1 0-1 0 0,1 22 1 0 0,3 29 286 0 0,19 105 0 0 0,-8-79-205 0 0,-8-61-8 0 0,12 40 0 0 0,2 9 0 0 0,-16-54 0 0 0,-2-14 0 0 0,0 1 0 0 0,6 21 0 0 0,-6-30 0 0 0,-1 1 0 0 0,1-1 0 0 0,0 1 0 0 0,0-1 0 0 0,0 1 0 0 0,0-1 0 0 0,0 0 0 0 0,1 0 0 0 0,0 0 0 0 0,-1-1 0 0 0,1 1 0 0 0,6 4 0 0 0,26 18 0 0 0,-25-17 0 0 0,0 0 0 0 0,1-1 0 0 0,0 0 0 0 0,0-1 0 0 0,21 9 0 0 0,-4-5 0 0 0,-19-6 0 0 0,1-1 0 0 0,0 1 0 0 0,0-2 0 0 0,0 1 0 0 0,0-1 0 0 0,16 0 0 0 0,13-1 64 0 0,-38 0-67 0 0,-1-1 0 0 0,0 0 0 0 0,0 1 0 0 0,0-1 0 0 0,0 0 0 0 0,0 1 0 0 0,1-1 0 0 0,-1 0-1 0 0,0 1 1 0 0,0-1 0 0 0,0 0 0 0 0,0 1 0 0 0,0-1 0 0 0,0 1 0 0 0,0-1 0 0 0,0 0 0 0 0,0 1 0 0 0,0-1 0 0 0,-1 0 0 0 0,1 1-1 0 0,0-1 1 0 0,0 0 0 0 0,0 1 0 0 0,0-1 0 0 0,0 0 0 0 0,-1 1 0 0 0,1-1 0 0 0,0 0 0 0 0,0 1 0 0 0,-1-1 0 0 0,-6 15-303 0 0,-2-1-133 0 0,-3 2-9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4:51.095"/>
    </inkml:context>
    <inkml:brush xml:id="br0">
      <inkml:brushProperty name="width" value="0.1" units="cm"/>
      <inkml:brushProperty name="height" value="0.1" units="cm"/>
      <inkml:brushProperty name="color" value="#66CC00"/>
    </inkml:brush>
  </inkml:definitions>
  <inkml:trace contextRef="#ctx0" brushRef="#br0">2635 299 919 0 0,'2'-3'4647'0'0,"-8"14"-1310"0"0,0-3-4214 0 0,-21 15 1323 0 0,25-21-381 0 0,0 0 0 0 0,0-1 0 0 0,0 1 0 0 0,-1-1 0 0 0,1 0 0 0 0,-1 1 0 0 0,1-1 0 0 0,-1 0 0 0 0,1-1 0 0 0,-5 2 0 0 0,3-2 68 0 0,-2 2 1718 0 0,1 4-1047 0 0,5-6-784 0 0,0 0 1 0 0,-1 0-1 0 0,1 0 0 0 0,-1 0 0 0 0,1 0 0 0 0,0 0 1 0 0,-1 0-1 0 0,1 0 0 0 0,-1 0 0 0 0,1 0 0 0 0,0 0 0 0 0,-1 0 1 0 0,1 0-1 0 0,-1 0 0 0 0,1 0 0 0 0,0 0 0 0 0,-1 0 0 0 0,1 0 1 0 0,0 0-1 0 0,-1-1 0 0 0,1 1 0 0 0,0 0 0 0 0,-1 0 0 0 0,1 0 1 0 0,0-1-1 0 0,-1 1 0 0 0,1 0 0 0 0,0 0 0 0 0,-1-1 0 0 0,1 1 1 0 0,0 0-1 0 0,0-1 0 0 0,-1 1 0 0 0,1-1 0 0 0,-15-18 890 0 0,5 5-500 0 0,8 12-388 0 0,0 1 0 0 0,1 0 1 0 0,-1 0-1 0 0,0 0 0 0 0,0 0 1 0 0,0 0-1 0 0,0 0 1 0 0,0 0-1 0 0,0 1 0 0 0,0-1 1 0 0,0 1-1 0 0,0-1 0 0 0,0 1 1 0 0,-4 0-1 0 0,-34 2 102 0 0,3 0 45 0 0,-22-12 248 0 0,45 6-245 0 0,0 1 0 0 0,0 1 1 0 0,-18-1-1 0 0,28 4-139 0 0,0-1 0 0 0,-1-1 0 0 0,1 1 0 0 0,0-1 0 0 0,0 0-1 0 0,0 0 1 0 0,0 0 0 0 0,0 0 0 0 0,0-1 0 0 0,0 1 0 0 0,0-1 0 0 0,0 0-1 0 0,-5-5 1 0 0,4 3 10 0 0,0 0-1 0 0,1-1 1 0 0,0 0-1 0 0,0 0 1 0 0,0-1-1 0 0,0 1 1 0 0,1-1-1 0 0,-4-7 1 0 0,5 10-35 0 0,0 1 1 0 0,0-1-1 0 0,0 1 1 0 0,-1-1-1 0 0,1 1 1 0 0,-1 0-1 0 0,1 0 1 0 0,-1 0-1 0 0,0 0 1 0 0,0 0-1 0 0,0 1 1 0 0,0-1-1 0 0,-6-1 1 0 0,-19-12-11 0 0,22 11 3 0 0,0 1-1 0 0,1 0 0 0 0,-1 1 1 0 0,0-1-1 0 0,0 1 0 0 0,-1 0 1 0 0,1 0-1 0 0,-12-1 0 0 0,-4-1 51 0 0,17 3-50 0 0,-1-1 1 0 0,1 0 0 0 0,0 1 0 0 0,0-2-1 0 0,-10-4 1 0 0,-25-11-2 0 0,39 18 0 0 0,0-1 0 0 0,0 1 0 0 0,0 0 0 0 0,1-1 0 0 0,-1 1 0 0 0,0 0 0 0 0,0 0 0 0 0,0 0 0 0 0,0 0 0 0 0,0 0 0 0 0,1 0 0 0 0,-1 0 0 0 0,0 0 0 0 0,0 0 0 0 0,0 0 0 0 0,0 0 0 0 0,0 0 0 0 0,-1 1 0 0 0,-12 1 0 0 0,6-4 0 0 0,0 1 0 0 0,0 1 0 0 0,0-1 0 0 0,-1 1 0 0 0,1 1 0 0 0,-13 2 0 0 0,-20 0 0 0 0,38-3 0 0 0,-1-1 0 0 0,1 1 0 0 0,0-1 0 0 0,-1 0 0 0 0,1 0 0 0 0,0 0 0 0 0,0-1 0 0 0,0 1 0 0 0,0-1 0 0 0,-4-2 0 0 0,-21-10 0 0 0,11 7 0 0 0,15 6 0 0 0,1 0 0 0 0,-1 0 0 0 0,1 0 0 0 0,-1 0 0 0 0,1 1 0 0 0,-1-1 0 0 0,1 1 0 0 0,-1-1 0 0 0,0 1 0 0 0,1 0 0 0 0,-1-1 0 0 0,0 1 0 0 0,-2 0 0 0 0,0 0 0 0 0,-1 0 0 0 0,1-1 0 0 0,0 0 0 0 0,0 0 0 0 0,0 0 0 0 0,-1 0 0 0 0,-6-4 0 0 0,-4-1 0 0 0,0 3 0 0 0,0 0 0 0 0,1 2 0 0 0,-1-1 0 0 0,-20 2 0 0 0,-21-3 0 0 0,39 2 0 0 0,-27 2 0 0 0,-10-1 0 0 0,23-5 19 0 0,25 4-13 0 0,0 0 1 0 0,0 0-1 0 0,0 0 1 0 0,-1 0-1 0 0,1 1 1 0 0,-12 1-1 0 0,2-2-6 0 0,15 1 0 0 0,-1-1 0 0 0,0 1 0 0 0,0 0 0 0 0,1 0 0 0 0,-1 0 0 0 0,0 0 0 0 0,0 0 0 0 0,-3 1 0 0 0,2-1 0 0 0,-1 1 0 0 0,0-1 0 0 0,1 1 0 0 0,-1-1 0 0 0,-5-1 0 0 0,-12 1 0 0 0,-16-3 0 0 0,-17 7 0 0 0,-24-5 0 0 0,71 1 0 0 0,0 0 0 0 0,0-1 0 0 0,1 0 0 0 0,-1 0 0 0 0,1 0 0 0 0,-12-5 0 0 0,-24-4 0 0 0,-80-1 0 0 0,56 6 0 0 0,62 5 0 0 0,0 0 0 0 0,0 0 0 0 0,0 1 0 0 0,-1 0 0 0 0,1-1 0 0 0,-6 3 0 0 0,-19 3 0 0 0,1-1 0 0 0,3-6 0 0 0,0 0 0 0 0,-36 4 0 0 0,-4 0 0 0 0,-45 4 0 0 0,23-12 0 0 0,-62-1 74 0 0,131 6-84 0 0,0-1 10 0 0,13 1 0 0 0,1-1 0 0 0,-1 1 0 0 0,0 0 0 0 0,0 0 0 0 0,1 1 0 0 0,-1-1 0 0 0,1 1 0 0 0,-10 3 0 0 0,13-3-1 0 0,-1 0 0 0 0,0 0-1 0 0,0 1 1 0 0,1-1 0 0 0,-1 1 0 0 0,1-1-1 0 0,0 1 1 0 0,-1 0 0 0 0,1-1 0 0 0,0 1-1 0 0,0 0 1 0 0,0 0 0 0 0,0 0 0 0 0,0 0-1 0 0,0 0 1 0 0,1 0 0 0 0,-1 0 0 0 0,0 4-1 0 0,-1 7-11 0 0,1 0 1 0 0,0 15-1 0 0,0 1 3 0 0,-2 17 12 0 0,2 0 0 0 0,2 1 0 0 0,10 61 0 0 0,-10-93-2 0 0,0 0 0 0 0,-1 1 0 0 0,-1-1 0 0 0,0 1 0 0 0,-4 16 0 0 0,4-24-6 0 0,1 0 0 0 0,0 0-1 0 0,1 0 1 0 0,-1 0-1 0 0,2 0 1 0 0,2 11 0 0 0,-2-9-3 0 0,0 0-1 0 0,1 17 1 0 0,-3-24 9 0 0,1-1 0 0 0,0 0 0 0 0,0 0 0 0 0,-1 0 0 0 0,1 0 0 0 0,0 0 0 0 0,0 0 0 0 0,1 0 0 0 0,-1-1 0 0 0,0 1 0 0 0,1 0 0 0 0,-1-1 0 0 0,1 1 0 0 0,-1 0 0 0 0,1-1 0 0 0,0 0 0 0 0,0 1 0 0 0,3 0 0 0 0,-3 0 0 0 0,1 0 0 0 0,-1 0 0 0 0,1 0 0 0 0,-1 0 0 0 0,0 0 0 0 0,0 1 0 0 0,3 3 0 0 0,-1 3 0 0 0,2 2 0 0 0,0 0 0 0 0,-1 1 0 0 0,-1-1 0 0 0,0 1 0 0 0,4 18 0 0 0,5 80 0 0 0,14 82 0 0 0,-25-186 0 0 0,1 0 0 0 0,-1 1 0 0 0,1-1 0 0 0,0 0 0 0 0,0 0 0 0 0,1 0 0 0 0,0-1 0 0 0,0 1 0 0 0,0-1 0 0 0,8 7 0 0 0,-5-5 0 0 0,0-1 0 0 0,0 0 0 0 0,1 0 0 0 0,-1-1 0 0 0,2 0 0 0 0,16 8 0 0 0,-13-9 0 0 0,1 0 0 0 0,1-1 0 0 0,19 2 0 0 0,12 2 0 0 0,-17-1 0 0 0,42 4 0 0 0,33-11 47 0 0,-69-1-12 0 0,46 4 1 0 0,-42-1-25 0 0,13 2-12 0 0,64 8 1 0 0,-78-8 8 0 0,0-2 0 0 0,72-6 0 0 0,-81 4 32 0 0,86-15-40 0 0,-111 15 0 0 0,105-15 825 0 0,31-6-1546 0 0,-125 20 721 0 0,0 1 0 0 0,0 1 0 0 0,1 0 0 0 0,22 4 0 0 0,3-1 0 0 0,118 0 0 0 0,-115-3 0 0 0,12 4 0 0 0,-37-3 0 0 0,-1 1 0 0 0,19-2 0 0 0,4-4 0 0 0,-12 1 0 0 0,0 1 0 0 0,0 2 0 0 0,42 4 0 0 0,-23 0 0 0 0,80-3 0 0 0,-66-2 0 0 0,-44 0 10 0 0,1-2 1 0 0,0 0-1 0 0,-1-1 0 0 0,0 0 0 0 0,24-10 0 0 0,-17 5-7 0 0,-14 5 3 0 0,0-1-1 0 0,-1 0 1 0 0,0 0-1 0 0,0-1 1 0 0,10-8-1 0 0,6-4 16 0 0,-16 12-6 0 0,-1-1 0 0 0,0 0 0 0 0,0 0 0 0 0,-1 0 0 0 0,0-1 0 0 0,12-16 0 0 0,-7 4 17 0 0,-1 0 1 0 0,10-22-1 0 0,31-87 82 0 0,-18 44 42 0 0,-20 42 934 0 0,-11 31-1426 0 0,1 1 0 0 0,7-18 0 0 0,-7 19 357 0 0,-1 0-1 0 0,0-1 1 0 0,0 1-1 0 0,-1-1 0 0 0,1-14 1 0 0,0 4 747 0 0,-2 5-875 0 0,1 1-1 0 0,-2-1 1 0 0,0 1 0 0 0,-1 0-1 0 0,0-1 1 0 0,-1 1 0 0 0,-7-24-1 0 0,4 6-317 0 0,5 26 256 0 0,-1 0 0 0 0,0 0 0 0 0,0 0 0 0 0,-1 1-1 0 0,-2-9 1 0 0,-4-5 95 0 0,-11-25 1289 0 0,17 42-1197 0 0,1 0 1 0 0,-1 1 0 0 0,0-1 0 0 0,0 1-1 0 0,0-1 1 0 0,0 1 0 0 0,-1 0 0 0 0,1-1-1 0 0,-1 1 1 0 0,1 0 0 0 0,-1 1-1 0 0,-4-3 1 0 0,-34-16-19 0 0,-24-9 0 0 0,58 26 0 0 0,0 0 0 0 0,0 0 0 0 0,0-1 0 0 0,-9-6 0 0 0,11 6 0 0 0,0 1 0 0 0,0 0 0 0 0,-1 0 0 0 0,1 0 0 0 0,-1 0 0 0 0,0 1 0 0 0,0 0 0 0 0,-7-1 0 0 0,-99-22 0 0 0,39 12 0 0 0,21 4 0 0 0,-54-3 0 0 0,0 1 0 0 0,84 11 0 0 0,-38-3 0 0 0,-75 7 0 0 0,111-1 14 0 0,-1 2 0 0 0,1 0 0 0 0,0 1 0 0 0,0 2 0 0 0,0 0 0 0 0,-39 21-1 0 0,33-12-297 0 0,0 2-1 0 0,1 0 1 0 0,1 2-1 0 0,-33 32 1 0 0,27-20-5583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5:31.408"/>
    </inkml:context>
    <inkml:brush xml:id="br0">
      <inkml:brushProperty name="width" value="0.1" units="cm"/>
      <inkml:brushProperty name="height" value="0.1" units="cm"/>
      <inkml:brushProperty name="color" value="#F4F91B"/>
    </inkml:brush>
  </inkml:definitions>
  <inkml:trace contextRef="#ctx0" brushRef="#br0">3 32 5495 0 0,'0'-13'488'0'0,"-2"-6"-392"0"0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5:32.430"/>
    </inkml:context>
    <inkml:brush xml:id="br0">
      <inkml:brushProperty name="width" value="0.1" units="cm"/>
      <inkml:brushProperty name="height" value="0.1" units="cm"/>
      <inkml:brushProperty name="color" value="#F4F91B"/>
    </inkml:brush>
  </inkml:definitions>
  <inkml:trace contextRef="#ctx0" brushRef="#br0">710 4 9215 0 0,'-1'-1'37'0'0,"1"1"0"0"0,-1 0 0 0 0,1-1 0 0 0,-1 1 0 0 0,1 0 0 0 0,-1 0 0 0 0,1-1 0 0 0,-1 1 0 0 0,0 0 0 0 0,1 0 0 0 0,-1 0 0 0 0,1 0 0 0 0,-1 0 0 0 0,1 0 0 0 0,-1 0 0 0 0,1 0 0 0 0,-1 0 0 0 0,0 0 0 0 0,1 0 0 0 0,-1 0 0 0 0,1 0 0 0 0,-1 0 0 0 0,1 1 0 0 0,-1-1 0 0 0,1 0 0 0 0,-1 0 0 0 0,1 1 0 0 0,-1-1 0 0 0,1 0 0 0 0,-1 1 0 0 0,1-1 0 0 0,-1 0 0 0 0,1 1 0 0 0,0-1 0 0 0,-1 1 0 0 0,1-1 0 0 0,0 1 0 0 0,-1-1 0 0 0,1 0 0 0 0,-1 2 0 0 0,0 1 105 0 0,0 1 0 0 0,0 0 0 0 0,0 0 0 0 0,0-1 0 0 0,0 6 0 0 0,-1 4 9 0 0,-27 140 1244 0 0,-17 72 282 0 0,-69 168 369 0 0,103-349-1927 0 0,-2-1 1 0 0,-1 0 0 0 0,-37 70-1 0 0,49-108-47 0 0,0 0 0 0 0,0 0 0 0 0,0 0 0 0 0,-1-1-1 0 0,0 1 1 0 0,0-1 0 0 0,0 0 0 0 0,-9 6 0 0 0,13-10-57 0 0,0 0-1 0 0,0 0 1 0 0,0 0 0 0 0,0 0 0 0 0,0 0 0 0 0,0 0-1 0 0,0 0 1 0 0,-1 1 0 0 0,1-1 0 0 0,0 0 0 0 0,0 0-1 0 0,0 0 1 0 0,0 0 0 0 0,0 0 0 0 0,-1 0 0 0 0,1 0-1 0 0,0 0 1 0 0,0 0 0 0 0,0 0 0 0 0,0 0 0 0 0,0-1 0 0 0,0 1-1 0 0,-1 0 1 0 0,1 0 0 0 0,0 0 0 0 0,0 0 0 0 0,0 0-1 0 0,0 0 1 0 0,0 0 0 0 0,0 0 0 0 0,-1 0 0 0 0,1 0-1 0 0,0 0 1 0 0,0 0 0 0 0,0-1 0 0 0,0 1 0 0 0,0 0-1 0 0,0 0 1 0 0,0 0 0 0 0,0 0 0 0 0,0 0 0 0 0,0 0-1 0 0,0-1 1 0 0,0 1 0 0 0,0 0 0 0 0,0 0 0 0 0,0 0-1 0 0,-1 0 1 0 0,1 0 0 0 0,0 0 0 0 0,0-1 0 0 0,1 1-1 0 0,-1-14 502 0 0,4-13 93 0 0,37-111 352 0 0,-8 31-846 0 0,-19 59-83 0 0,-3 10 32 0 0,9-51 0 0 0,-19 77-59 0 0,1-1 0 0 0,-2 1 0 0 0,0-1-1 0 0,0 1 1 0 0,-1-1 0 0 0,0 1 0 0 0,-1-1 0 0 0,-5-16 0 0 0,-119-276-5 0 0,108 266 0 0 0,-28-56 0 0 0,41 89-8 0 0,5 12-29 0 0,7 13-2 0 0,17 21-24 0 0,22 31 13 0 0,49 51 38 0 0,13 20 13 0 0,-88-118-2 0 0,1-1 0 0 0,0-1 0 0 0,2 0 0 0 0,40 29 0 0 0,39 36 66 0 0,-81-66 5 0 0,0 1 0 0 0,-2 0 1 0 0,0 2-1 0 0,21 35 0 0 0,-33-46-47 0 0,-4-10-11 0 0,-1 0 0 0 0,0 1 0 0 0,0-1-1 0 0,0 1 1 0 0,-1 0 0 0 0,1-1 0 0 0,-1 1 0 0 0,0 0 0 0 0,0 0-1 0 0,1 6 1 0 0,-2-10-9 0 0,0 0 1 0 0,0 1-1 0 0,0-1 0 0 0,0 0 0 0 0,0 0 1 0 0,0 0-1 0 0,0 1 0 0 0,0-1 1 0 0,0 0-1 0 0,0 0 0 0 0,0 0 0 0 0,0 0 1 0 0,0 1-1 0 0,0-1 0 0 0,0 0 0 0 0,0 0 1 0 0,-1 0-1 0 0,1 0 0 0 0,0 1 0 0 0,0-1 1 0 0,0 0-1 0 0,0 0 0 0 0,0 0 0 0 0,0 0 1 0 0,0 0-1 0 0,-1 1 0 0 0,1-1 0 0 0,0 0 1 0 0,0 0-1 0 0,0 0 0 0 0,0 0 0 0 0,-1 0 1 0 0,1 0-1 0 0,0 0 0 0 0,0 0 1 0 0,0 0-1 0 0,-1 0 0 0 0,-7-3 57 0 0,-9-10 5 0 0,16 12-50 0 0,-18-17 59 0 0,-26-35-1 0 0,30 35-34 0 0,0 1 0 0 0,-30-28 0 0 0,27 31-32 0 0,0 0 0 0 0,0 1 0 0 0,-1 1 0 0 0,-1 0 0 0 0,0 2 0 0 0,-1 0 0 0 0,0 2-1 0 0,0 0 1 0 0,-1 1 0 0 0,-41-7 0 0 0,29 11-7 0 0,1 1 0 0 0,-1 1 0 0 0,1 2 0 0 0,-1 2 0 0 0,1 1 0 0 0,0 1 0 0 0,0 2 0 0 0,1 1 0 0 0,-56 22 0 0 0,75-24 0 0 0,1 0 0 0 0,0 1 0 0 0,1 0 0 0 0,-17 14 0 0 0,22-16 0 0 0,0 0 0 0 0,1 1 0 0 0,-1-1 0 0 0,2 1 0 0 0,-1 0 0 0 0,0 0 0 0 0,1 1 0 0 0,0-1 0 0 0,-4 11 0 0 0,8-16 0 0 0,-1-1 0 0 0,1 1 0 0 0,0 0 0 0 0,0-1 0 0 0,-1 1 0 0 0,1 0 0 0 0,0-1 0 0 0,0 1 0 0 0,0 0 0 0 0,0-1 0 0 0,0 1 0 0 0,0 0 0 0 0,0 0 0 0 0,0-1 0 0 0,0 1 0 0 0,0 0 0 0 0,0-1 0 0 0,0 1 0 0 0,0 0 0 0 0,0-1 0 0 0,1 1 0 0 0,-1 0 0 0 0,0-1 0 0 0,1 1 0 0 0,-1-1 0 0 0,0 1 0 0 0,1 0 0 0 0,-1-1 0 0 0,1 1 0 0 0,0 0 0 0 0,0-1 0 0 0,0 1 0 0 0,0-1 0 0 0,-1 0 0 0 0,1 0 0 0 0,0 0 0 0 0,0 0 0 0 0,0 0 0 0 0,0 0 0 0 0,0 0 0 0 0,0 0 0 0 0,0 0 0 0 0,0 0 0 0 0,0 0 0 0 0,0-1 0 0 0,-1 1 0 0 0,1 0 0 0 0,0-1 0 0 0,0 1 0 0 0,0 0 0 0 0,0-1 0 0 0,-1 1 0 0 0,1-1 0 0 0,1 0 0 0 0,39-24 3 0 0,1 2-1 0 0,1 1 1 0 0,62-20 0 0 0,-23 10 34 0 0,103-54 1 0 0,-160 72-33 0 0,0-1-1 0 0,-1-1 1 0 0,-1-1 0 0 0,-1-2-1 0 0,0 0 1 0 0,-1-1 0 0 0,-1-1-1 0 0,17-24 1 0 0,16-33-5 0 0,-52 78 0 0 0,-1-1 0 0 0,0 0 0 0 0,1 1 0 0 0,-1-1 0 0 0,0 1 0 0 0,1-1 0 0 0,-1 0 0 0 0,1 1 0 0 0,-1-1 0 0 0,1 1 0 0 0,0 0 0 0 0,-1-1 0 0 0,1 1 0 0 0,-1-1 0 0 0,1 1 0 0 0,0 0 0 0 0,-1-1 0 0 0,2 1 0 0 0,-2 10 0 0 0,-10 20 0 0 0,-2-3-20 0 0,0-1 0 0 0,-1-1 0 0 0,-30 43 0 0 0,30-52 16 0 0,-1-1 0 0 0,0-1 0 0 0,-31 23 0 0 0,-54 29-37 0 0,66-45 39 0 0,1 0 0 0 0,-48 43-1 0 0,69-52 5 0 0,0 1-1 0 0,1 0 1 0 0,0 0-1 0 0,1 1 1 0 0,1 0-1 0 0,-10 21 1 0 0,2 4-69 0 0,-15 52 0 0 0,4 9-1734 0 0,13-32-4200 0 0,8-27-122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46.489"/>
    </inkml:context>
    <inkml:brush xml:id="br0">
      <inkml:brushProperty name="width" value="0.1" units="cm"/>
      <inkml:brushProperty name="height" value="0.1" units="cm"/>
      <inkml:brushProperty name="color" value="#66CC00"/>
    </inkml:brush>
  </inkml:definitions>
  <inkml:trace contextRef="#ctx0" brushRef="#br0">0 10 1375 0 0,'0'-4'128'0'0,"0"-1"-128"0"0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5:41.031"/>
    </inkml:context>
    <inkml:brush xml:id="br0">
      <inkml:brushProperty name="width" value="0.1" units="cm"/>
      <inkml:brushProperty name="height" value="0.1" units="cm"/>
      <inkml:brushProperty name="color" value="#F4F91B"/>
    </inkml:brush>
  </inkml:definitions>
  <inkml:trace contextRef="#ctx0" brushRef="#br0">1044 50 1839 0 0,'4'-50'3736'0'0,"-8"52"-2271"0"0,-7 7-1090 0 0,-19 25-245 0 0,12-12 75 0 0,-1-2 0 0 0,-24 21-1 0 0,-190 159 2379 0 0,207-177-2190 0 0,-16 13-109 0 0,2 2-1 0 0,-43 53 1 0 0,-10 43-149 0 0,50-69-25 0 0,38-57-56 0 0,0-1-1 0 0,0 0 1 0 0,-1 0-1 0 0,0 0 1 0 0,0-1 0 0 0,-1 1-1 0 0,0-2 1 0 0,0 1-1 0 0,0-1 1 0 0,-1 0-1 0 0,0 0 1 0 0,-11 4-1 0 0,11-8 505 0 0,11-7 60 0 0,-1 5-517 0 0,0-1 0 0 0,-1 1 1 0 0,1 0-1 0 0,0 0 0 0 0,-1 0 0 0 0,1 0 0 0 0,0 0 1 0 0,2-1-1 0 0,2 0-25 0 0,0 1 0 0 0,0-1 1 0 0,0-1-1 0 0,-1 1 0 0 0,1-1 0 0 0,-1 0 1 0 0,1 0-1 0 0,-1-1 0 0 0,0 1 0 0 0,6-8 1 0 0,-4 4-40 0 0,0-1 1 0 0,0 0 0 0 0,-1 0 0 0 0,0-1 0 0 0,8-15 0 0 0,-4 3-4 0 0,-2-1 0 0 0,0 0 0 0 0,-1-1 0 0 0,7-42 0 0 0,0-8 197 0 0,-5 29-37 0 0,5-62 0 0 0,-14 87-173 0 0,-2 1 1 0 0,0-1-1 0 0,-1 1 1 0 0,-1 0 0 0 0,-1 0-1 0 0,0 0 1 0 0,-2 0 0 0 0,-9-19-1 0 0,13 31-21 0 0,1 8 0 0 0,2 6 0 0 0,0-7 0 0 0,8 26-23 0 0,0-1 0 0 0,2 0 0 0 0,1 0 0 0 0,17 29 0 0 0,-3-6 2 0 0,52 88 222 0 0,4 8 1390 0 0,27 125-1947 0 0,-72-174-776 0 0,-30-78 1261 0 0,-6-17-14 0 0,0-2 18 0 0,-4-10 160 0 0,-12-33 68 0 0,-2 0 1 0 0,-34-58-1 0 0,-6-15 109 0 0,42 80-440 0 0,-1 2-1 0 0,-2 0 0 0 0,-24-34 1 0 0,34 58-30 0 0,-1 0 1 0 0,0 1-1 0 0,0 0 1 0 0,-1 0 0 0 0,0 1-1 0 0,0 1 1 0 0,-1-1 0 0 0,0 2-1 0 0,-1 0 1 0 0,0 0-1 0 0,0 2 1 0 0,0-1 0 0 0,-1 2-1 0 0,0 0 1 0 0,0 0 0 0 0,-26-3-1 0 0,-55 3-72 0 0,84 4 62 0 0,0 1 0 0 0,0 0-1 0 0,0 1 1 0 0,0 0 0 0 0,0 1-1 0 0,-14 5 1 0 0,23-7 6 0 0,1-1-1 0 0,0 0 1 0 0,0 1-1 0 0,0-1 1 0 0,0 1-1 0 0,0 0 1 0 0,-1-1-1 0 0,1 1 1 0 0,0 0-1 0 0,1 0 0 0 0,-1-1 1 0 0,0 1-1 0 0,0 0 1 0 0,0 0-1 0 0,0 0 1 0 0,1 0-1 0 0,-1 0 1 0 0,0 0-1 0 0,1 0 1 0 0,-1 0-1 0 0,1 1 1 0 0,-1 0-1 0 0,1-1 1 0 0,0 0 0 0 0,1 0 0 0 0,-1 0 0 0 0,0 0-1 0 0,1 0 1 0 0,-1 1 0 0 0,1-1 0 0 0,-1 0 0 0 0,1-1 0 0 0,0 1-1 0 0,-1 0 1 0 0,1 0 0 0 0,0 0 0 0 0,0 0 0 0 0,-1 0 0 0 0,1-1-1 0 0,0 1 1 0 0,0 0 0 0 0,0-1 0 0 0,0 1 0 0 0,0-1 0 0 0,0 1 0 0 0,0-1-1 0 0,2 1 1 0 0,14 6 5 0 0,0-2 0 0 0,1 0-1 0 0,0-1 1 0 0,0-1 0 0 0,28 2-1 0 0,-26-3 8 0 0,6 0 120 0 0,0-2 0 0 0,44-5 0 0 0,-63 4-121 0 0,8-1 36 0 0,1-1 0 0 0,-1 0 0 0 0,1-2 0 0 0,-1 0 0 0 0,0 0-1 0 0,-1-1 1 0 0,27-16 0 0 0,-21 10-8 0 0,-2-1 0 0 0,0 0 0 0 0,0-2-1 0 0,-2 0 1 0 0,16-17 0 0 0,-27 27-20 0 0,7-8 8 0 0,-1-1-1 0 0,0 0 1 0 0,-1 0-1 0 0,10-19 1 0 0,-19 33-21 0 0,-1-1 0 0 0,0 0 1 0 0,1 1-1 0 0,-1-1 0 0 0,0 0 1 0 0,0 0-1 0 0,1 1 0 0 0,-1-1 1 0 0,0 0-1 0 0,0 1 0 0 0,0-1 0 0 0,0 0 1 0 0,0 0-1 0 0,0 1 0 0 0,0-1 1 0 0,0 0-1 0 0,0 0 0 0 0,-1 1 1 0 0,1-1-1 0 0,0 0 0 0 0,0 1 1 0 0,-1-1-1 0 0,1 0 0 0 0,0 1 0 0 0,-1-1 1 0 0,1 0-1 0 0,0 1 0 0 0,-1-1 1 0 0,1 1-1 0 0,-1-1 0 0 0,1 1 1 0 0,-1-1-1 0 0,0 1 0 0 0,1-1 0 0 0,-1 1 1 0 0,1-1-1 0 0,-1 1 0 0 0,0 0 1 0 0,1-1-1 0 0,-1 1 0 0 0,0 0 1 0 0,1 0-1 0 0,-1 0 0 0 0,0-1 0 0 0,-1 1 1 0 0,0 0-3 0 0,0-1 1 0 0,0 1 0 0 0,0 0 0 0 0,0-1-1 0 0,0 1 1 0 0,0 0 0 0 0,-1 1-1 0 0,1-1 1 0 0,0 0 0 0 0,0 0 0 0 0,0 1-1 0 0,0-1 1 0 0,0 1 0 0 0,0 0-1 0 0,-3 1 1 0 0,-16 15-11 0 0,1 0 0 0 0,1 1 0 0 0,-32 39 0 0 0,-7 8-14 0 0,-15-4 24 0 0,46-40 0 0 0,5-6 0 0 0,0 0 0 0 0,-40 18 0 0 0,8-5 0 0 0,-1 0 0 0 0,39-21 0 0 0,1 1 0 0 0,0 0 0 0 0,0 0 0 0 0,1 2 0 0 0,0 0 0 0 0,-21 19 0 0 0,20-12-76 0 0,1 1 0 0 0,1 0-1 0 0,0 1 1 0 0,1 1 0 0 0,-13 29 0 0 0,17-31-907 0 0,2-1 0 0 0,0 1 0 0 0,-6 37 0 0 0,6-19-4956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5:48.590"/>
    </inkml:context>
    <inkml:brush xml:id="br0">
      <inkml:brushProperty name="width" value="0.1" units="cm"/>
      <inkml:brushProperty name="height" value="0.1" units="cm"/>
      <inkml:brushProperty name="color" value="#F4F91B"/>
    </inkml:brush>
  </inkml:definitions>
  <inkml:trace contextRef="#ctx0" brushRef="#br0">48 82 919 0 0,'1'-5'2907'0'0,"-13"4"-1070"0"0,11 0-1559 0 0,-1 1 0 0 0,0 0 0 0 0,0 0 0 0 0,0 0 0 0 0,0 0 0 0 0,-1 0 0 0 0,1 0 0 0 0,0 0 0 0 0,-2 1 0 0 0,3-1-182 0 0,1 0 0 0 0,-1 0 0 0 0,0 0 0 0 0,1 1 0 0 0,-1-1 0 0 0,0 0-1 0 0,1 0 1 0 0,-1 1 0 0 0,0-1 0 0 0,1 0 0 0 0,-1 1 0 0 0,1-1 0 0 0,-1 1-1 0 0,0-1 1 0 0,1 0 0 0 0,-1 1 0 0 0,1-1 0 0 0,-1 1 0 0 0,1 0 0 0 0,0-1-1 0 0,-1 1 1 0 0,1-1 0 0 0,0 1 0 0 0,-1 0 0 0 0,1-1 0 0 0,0 1 0 0 0,-1 0-1 0 0,1 0 1 0 0,0 0-44 0 0,0-1-1 0 0,0 0 1 0 0,1 1-1 0 0,-1-1 1 0 0,0 1-1 0 0,0-1 0 0 0,0 1 1 0 0,1-1-1 0 0,-1 0 1 0 0,0 1-1 0 0,1-1 1 0 0,-1 0-1 0 0,0 1 1 0 0,0-1-1 0 0,1 0 1 0 0,-1 1-1 0 0,1-1 0 0 0,-1 0 1 0 0,0 0-1 0 0,1 1 1 0 0,-1-1-1 0 0,1 0 1 0 0,-1 0-1 0 0,0 0 1 0 0,1 0-1 0 0,0 1 0 0 0,17 2 2600 0 0,-6-1-1067 0 0,-10-1-1443 0 0,1-1 0 0 0,-1 1-1 0 0,0-1 1 0 0,1 0 0 0 0,-1 0-1 0 0,1 0 1 0 0,-1 0 0 0 0,0-1-1 0 0,1 1 1 0 0,-1-1 0 0 0,0 1-1 0 0,3-2 1 0 0,6 0 94 0 0,16 0-27 0 0,10-2-224 0 0,-30 3 152 0 0,0 1 0 0 0,0 0 0 0 0,1 0 0 0 0,-1 0 0 0 0,0 1 0 0 0,0 0-1 0 0,0 1 1 0 0,0-1 0 0 0,0 1 0 0 0,11 5 0 0 0,26 6 56 0 0,-24-10 21 0 0,-1-1 0 0 0,1-1 0 0 0,31-1 1 0 0,57-13 446 0 0,-105 13-641 0 0,25-3 117 0 0,31 0 0 0 0,-39 4-117 0 0,1-2 1 0 0,-1 0-1 0 0,0-2 1 0 0,0 0 0 0 0,28-8-1 0 0,-18 2-19 0 0,49-6 0 0 0,-62 12 0 0 0,46-6 11 0 0,50-18 42 0 0,-95 23-53 0 0,1 0 0 0 0,0 2 0 0 0,0 0 0 0 0,0 1 0 0 0,0 1 0 0 0,0 0 0 0 0,0 2 0 0 0,0 0 0 0 0,22 6 0 0 0,40 1 1171 0 0,0 8-2278 0 0,-69-15 1109 0 0,0-1-1 0 0,0 0 1 0 0,1 0-1 0 0,-1-2 1 0 0,1 1-1 0 0,22-6 1 0 0,-3 2 27 0 0,-1 1 0 0 0,1 2 1 0 0,55 4-1 0 0,-55 1-29 0 0,-20-2 0 0 0,0 0 0 0 0,0-1 0 0 0,18-1 0 0 0,98-13 64 0 0,-124 13-64 0 0,1 0 0 0 0,0 0 0 0 0,-1 1 0 0 0,1-1 0 0 0,7 3 0 0 0,14 0 0 0 0,-14-2 21 0 0,0-1 1 0 0,21 5-1 0 0,40 11-21 0 0,-70-15 2 0 0,-1-1-1 0 0,0 0 0 0 0,0 0 1 0 0,1 0-1 0 0,-1 0 1 0 0,0 0-1 0 0,0-1 0 0 0,0 1 1 0 0,0-1-1 0 0,1 0 0 0 0,-1 1 1 0 0,0-1-1 0 0,0 0 1 0 0,0 0-1 0 0,0 0 0 0 0,0 0 1 0 0,-1-1-1 0 0,1 1 1 0 0,0 0-1 0 0,0-1 0 0 0,-1 1 1 0 0,3-4-1 0 0,-2 3 1 0 0,0-1 1 0 0,0 0-1 0 0,0 0 0 0 0,0 0 1 0 0,-1 0-1 0 0,1 0 0 0 0,-1 0 0 0 0,0 0 1 0 0,0 0-1 0 0,0-1 0 0 0,0 1 1 0 0,0 0-1 0 0,0-7 0 0 0,-24 24-689 0 0,1 5-2256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5:53.933"/>
    </inkml:context>
    <inkml:brush xml:id="br0">
      <inkml:brushProperty name="width" value="0.1" units="cm"/>
      <inkml:brushProperty name="height" value="0.1" units="cm"/>
      <inkml:brushProperty name="color" value="#F4F91B"/>
    </inkml:brush>
  </inkml:definitions>
  <inkml:trace contextRef="#ctx0" brushRef="#br0">561 34 4031 0 0,'2'-33'392'0'0,"-1"54"1744"0"0,-2-14-2063 0 0,0-1 1 0 0,0 0-1 0 0,-1 0 0 0 0,0 0 0 0 0,0 0 0 0 0,-1 0 0 0 0,1 0 0 0 0,-2 0 0 0 0,1-1 0 0 0,0 1 0 0 0,-1-1 0 0 0,0 0 0 0 0,0 0 0 0 0,-1 0 0 0 0,1-1 0 0 0,-1 0 0 0 0,0 0 0 0 0,-10 7 0 0 0,0-2 294 0 0,-1 1-1 0 0,-26 10 1 0 0,-8 0-79 0 0,30-12-104 0 0,-1 1-1 0 0,1 1 1 0 0,1 0-1 0 0,-1 2 1 0 0,2 0-1 0 0,0 1 1 0 0,0 1-1 0 0,2 0 1 0 0,-1 1-1 0 0,2 1 0 0 0,0 1 1 0 0,1 0-1 0 0,1 1 1 0 0,-22 38-1 0 0,-20 82 220 0 0,34-76-94 0 0,17-54-221 0 0,2-3 18 0 0,0 0 1 0 0,0 0-1 0 0,1 1 0 0 0,-1-1 1 0 0,1 1-1 0 0,0 6 0 0 0,1-12-100 0 0,0 0 0 0 0,0 0 0 0 0,0 0 0 0 0,0 0 0 0 0,0 1 0 0 0,0-1 0 0 0,0 0 0 0 0,0 0 0 0 0,0 0 0 0 0,0 0 0 0 0,0 0 0 0 0,0 0 0 0 0,0 0 0 0 0,0 0 0 0 0,0 0 0 0 0,0 0 0 0 0,0 0 0 0 0,0 1 0 0 0,0-1 0 0 0,0 0 0 0 0,0 0 0 0 0,0 0 0 0 0,0 0 0 0 0,0 0 0 0 0,0 0 0 0 0,0 0 0 0 0,0 0 0 0 0,0 0 0 0 0,1 0 0 0 0,-1 0 0 0 0,0 0 0 0 0,0 0 0 0 0,0 0-1 0 0,0 0 1 0 0,0 0 0 0 0,0 0 0 0 0,0 0 0 0 0,0 0 0 0 0,0 0 0 0 0,0 0 0 0 0,0 0 0 0 0,1 0 0 0 0,-1 0 0 0 0,0 0 0 0 0,0 0 0 0 0,0 0 0 0 0,0 0 0 0 0,0 0 0 0 0,0 0 0 0 0,0 0 0 0 0,0 0 0 0 0,0 0 0 0 0,0 0 0 0 0,7-4 150 0 0,4-8-1 0 0,0-1-154 0 0,-1 0 1 0 0,-1-1 0 0 0,0 0 0 0 0,-1 0 0 0 0,-1-1 0 0 0,0 0-1 0 0,8-28 1 0 0,-9 13-2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5:54.366"/>
    </inkml:context>
    <inkml:brush xml:id="br0">
      <inkml:brushProperty name="width" value="0.1" units="cm"/>
      <inkml:brushProperty name="height" value="0.1" units="cm"/>
      <inkml:brushProperty name="color" value="#F4F91B"/>
    </inkml:brush>
  </inkml:definitions>
  <inkml:trace contextRef="#ctx0" brushRef="#br0">68 428 14511 0 0,'1'-21'726'0'0,"-2"-35"0"0"0,-1-2-619 0 0,1 47-64 0 0,0 0 0 0 0,-1 0 1 0 0,-1 0-1 0 0,-3-13 0 0 0,-2-3-42 0 0,-6-42-1 0 0,-16-60 0 0 0,49 194-60 0 0,-10-42 48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5:55.042"/>
    </inkml:context>
    <inkml:brush xml:id="br0">
      <inkml:brushProperty name="width" value="0.1" units="cm"/>
      <inkml:brushProperty name="height" value="0.1" units="cm"/>
      <inkml:brushProperty name="color" value="#F4F91B"/>
    </inkml:brush>
  </inkml:definitions>
  <inkml:trace contextRef="#ctx0" brushRef="#br0">184 45 14399 0 0,'12'12'1536'0'0,"163"161"-1418"0"0,-87-91-60 0 0,-9-1 154 0 0,34 32 64 0 0,-60-68-49 0 0,-53-44-221 0 0,1-1-1 0 0,0 1 1 0 0,0 0-1 0 0,0-1 1 0 0,0 1 0 0 0,0-1-1 0 0,-1 1 1 0 0,1-1-1 0 0,0 1 1 0 0,0-1 0 0 0,0 0-1 0 0,0 1 1 0 0,0-1-1 0 0,0 0 1 0 0,1 0 0 0 0,-1 0-1 0 0,0 0 1 0 0,0 0-1 0 0,0 0 1 0 0,0 0 0 0 0,0 0-1 0 0,0 0 1 0 0,0-1-1 0 0,0 1 1 0 0,0 0-1 0 0,0-1 1 0 0,0 1 0 0 0,0 0-1 0 0,0-1 1 0 0,0 1-1 0 0,-1-1 1 0 0,1 0 0 0 0,0 1-1 0 0,0-1 1 0 0,0 0-1 0 0,-1 1 1 0 0,1-1 0 0 0,0 0-1 0 0,1-2 1 0 0,-1 0 13 0 0,1 0-1 0 0,0 0 1 0 0,-1 0 0 0 0,1 0-1 0 0,-1-1 1 0 0,0 1 0 0 0,0-1-1 0 0,0 1 1 0 0,-1-1 0 0 0,1-4-1 0 0,-3-142 299 0 0,-1 95-250 0 0,2 47-63 0 0,-3-56 38 0 0,3 57-29 0 0,-1 0-1 0 0,1 1 1 0 0,-1-1 0 0 0,0 0-1 0 0,-1 1 1 0 0,-5-12 0 0 0,7 17 28 0 0,0-1 1 0 0,-1 1-1 0 0,1 0 1 0 0,0 0-1 0 0,0 0 0 0 0,-1 0 1 0 0,1 0-1 0 0,0 1 1 0 0,-1-1-1 0 0,1 0 0 0 0,-1 0 1 0 0,1 1-1 0 0,-1-1 1 0 0,1 1-1 0 0,-1 0 0 0 0,0-1 1 0 0,1 1-1 0 0,-1 0 1 0 0,1 0-1 0 0,-1 0 1 0 0,0 0-1 0 0,1 0 0 0 0,-1 0 1 0 0,-2 1-1 0 0,-5 1-205 0 0,-1 0 1 0 0,-15 6-1 0 0,22-8 483 0 0,-42 15 452 0 0,-9 2-793 0 0,1 3 0 0 0,-67 33 0 0 0,105-43-217 0 0,-1 0-1 0 0,2 1 1 0 0,-1 0 0 0 0,1 2-1 0 0,1-1 1 0 0,-15 20 0 0 0,-64 94 492 0 0,52-68-20 0 0,36-52-213 0 0,-1 0 1 0 0,0 0-1 0 0,0-1 1 0 0,0 1-1 0 0,-1-1 1 0 0,0 0-1 0 0,0-1 1 0 0,0 1-1 0 0,-12 5 1 0 0,18-10-35 0 0,0 0 0 0 0,-1 1-1 0 0,1-1 1 0 0,0 0 0 0 0,0 0 0 0 0,-1 0 0 0 0,1 0 0 0 0,0 0-1 0 0,0 0 1 0 0,-1 0 0 0 0,1 0 0 0 0,0 0 0 0 0,0 0 0 0 0,-1 0-1 0 0,1 0 1 0 0,0 0 0 0 0,-1 0 0 0 0,1-1 0 0 0,0 1 0 0 0,0 0-1 0 0,0 0 1 0 0,-1 0 0 0 0,1 0 0 0 0,0 0 0 0 0,0-1 0 0 0,-1 1-1 0 0,1 0 1 0 0,0 0 0 0 0,0 0 0 0 0,0 0 0 0 0,0-1 0 0 0,-1 1-1 0 0,1 0 1 0 0,0 0 0 0 0,0-1 0 0 0,0 1 0 0 0,0 0 0 0 0,0 0-1 0 0,-1-1 1 0 0,1-15-85 0 0,7-16 225 0 0,7-1 91 0 0,-2 0 1 0 0,10-40-1 0 0,-11 30-431 0 0,18-46 0 0 0,0 4 131 0 0,-15 42 105 0 0,-9 31-10 0 0,0 0 0 0 0,-1-1-1 0 0,-1 1 1 0 0,0 0 0 0 0,-1-1 0 0 0,0 0 0 0 0,-1 0-1 0 0,0-15 1 0 0,-1 27-11 0 0,0-1 2 0 0,0 0 1 0 0,0 0 0 0 0,0 0 0 0 0,-1 0-1 0 0,1 0 1 0 0,-1 0 0 0 0,1 0 0 0 0,-1 0-1 0 0,0 0 1 0 0,1 0 0 0 0,-1 0 0 0 0,0 1-1 0 0,0-1 1 0 0,0 0 0 0 0,-1 1-1 0 0,-1-3 1 0 0,3 4 6 0 0,0 0 0 0 0,-1 1 0 0 0,1-1-1 0 0,-1 0 1 0 0,1 0 0 0 0,0 1 0 0 0,-1-1 0 0 0,1 0-1 0 0,0 1 1 0 0,-1-1 0 0 0,1 0 0 0 0,0 1-1 0 0,0-1 1 0 0,-1 0 0 0 0,1 1 0 0 0,0-1 0 0 0,0 1-1 0 0,0-1 1 0 0,-1 0 0 0 0,1 1 0 0 0,0-1-1 0 0,0 1 1 0 0,0-1 0 0 0,0 1 0 0 0,0-1 0 0 0,0 1-1 0 0,0-1 1 0 0,0 1 0 0 0,0-1 0 0 0,0 1 0 0 0,0 17 537 0 0,5 2-710 0 0,2 0 1 0 0,0-1-1 0 0,1 0 0 0 0,16 26 1 0 0,4 10-172 0 0,-16-23 334 0 0,-1 1 0 0 0,-2 0 0 0 0,-1 1 0 0 0,4 42 0 0 0,3 11 0 0 0,-4-18 0 0 0,8 33 0 0 0,-13-82 0 0 0,1-1 0 0 0,0 1 0 0 0,20 34 0 0 0,-21-47 0 0 0,-6-7 0 0 0,1 0 0 0 0,-1 0 0 0 0,1 1 0 0 0,-1-1 0 0 0,1 1 0 0 0,-1-1 0 0 0,1 0 0 0 0,-1 1 0 0 0,0-1 0 0 0,1 1 0 0 0,-1-1 0 0 0,0 1 0 0 0,1-1 0 0 0,-1 1 0 0 0,0 0 0 0 0,1-1 0 0 0,-1 1 0 0 0,0-1 0 0 0,0 1 0 0 0,0-1 0 0 0,0 1 0 0 0,0 0 0 0 0,0-1 0 0 0,0 1 0 0 0,0 0 0 0 0,0 0 0 0 0,-1-1 0 0 0,0-1 1 0 0,0 1-1 0 0,0 0 0 0 0,0-1 0 0 0,0 1 1 0 0,0-1-1 0 0,0 0 0 0 0,0 1 0 0 0,0-1 1 0 0,0 0-1 0 0,0 1 0 0 0,0-1 0 0 0,-1-1 1 0 0,0 0 7 0 0,-18-17 70 0 0,2-1 0 0 0,0 0-1 0 0,1-1 1 0 0,-24-41-1 0 0,-11-12 3 0 0,-78-119-80 0 0,118 174 11 0 0,-1 0 0 0 0,-1 1-1 0 0,0 0 1 0 0,-2 1 0 0 0,-20-18-1 0 0,36 34-11 0 0,0 1-1 0 0,0 0 0 0 0,0 0 1 0 0,-1 0-1 0 0,1-1 0 0 0,0 1 1 0 0,0 0-1 0 0,0 0 0 0 0,0 0 1 0 0,0 0-1 0 0,0 0 0 0 0,-1-1 1 0 0,1 1-1 0 0,0 0 0 0 0,0 0 1 0 0,0 0-1 0 0,0 0 0 0 0,0 0 1 0 0,-1 0-1 0 0,1 0 0 0 0,0 0 1 0 0,0 0-1 0 0,0 0 0 0 0,-1 0 1 0 0,1-1-1 0 0,0 1 0 0 0,0 0 1 0 0,0 0-1 0 0,0 0 0 0 0,-1 0 1 0 0,1 0-1 0 0,0 0 0 0 0,0 1 1 0 0,0-1-1 0 0,-1 0 0 0 0,1 0 1 0 0,0 0-1 0 0,0 0 0 0 0,0 0 1 0 0,0 0-1 0 0,-1 0 0 0 0,1 0 1 0 0,0 0-1 0 0,0 0 0 0 0,0 1 1 0 0,0-1-1 0 0,0 0 0 0 0,-1 0 1 0 0,1 0-1 0 0,0 0 0 0 0,0 0 1 0 0,0 1-1 0 0,0-1 0 0 0,0 0 1 0 0,0 0-1 0 0,0 0 0 0 0,0 0 1 0 0,-1 1-1 0 0,1-1 0 0 0,1 15-753 0 0,-1-8 233 0 0,2 18-893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6:03.786"/>
    </inkml:context>
    <inkml:brush xml:id="br0">
      <inkml:brushProperty name="width" value="0.1" units="cm"/>
      <inkml:brushProperty name="height" value="0.1" units="cm"/>
      <inkml:brushProperty name="color" value="#F4F91B"/>
    </inkml:brush>
  </inkml:definitions>
  <inkml:trace contextRef="#ctx0" brushRef="#br0">795 296 3679 0 0,'-8'-11'282'0'0,"10"20"-200"0"0,1 5-94 0 0,-3-14 12 0 0,0 1 1 0 0,0-1-1 0 0,0 0 0 0 0,0 0 0 0 0,0 0 0 0 0,0 0 0 0 0,0 0 0 0 0,0 0 1 0 0,0 1-1 0 0,0-1 0 0 0,0 0 0 0 0,0 0 0 0 0,0 0 0 0 0,0 0 0 0 0,0 0 0 0 0,0 1 1 0 0,0-1-1 0 0,0 0 0 0 0,0 0 0 0 0,0 0 0 0 0,0 0 0 0 0,0 0 0 0 0,0 1 0 0 0,0-1 1 0 0,0 0-1 0 0,0 0 0 0 0,0 0 0 0 0,0 0 0 0 0,0 0 0 0 0,-1 0 0 0 0,1 1 1 0 0,0-1-1 0 0,0 0 0 0 0,0 0 0 0 0,0 0 0 0 0,0 0 0 0 0,0 0 0 0 0,0 0 0 0 0,-1 0 1 0 0,1 0-1 0 0,0 0 0 0 0,0 0 0 0 0,0 0 0 0 0,0 0 0 0 0,0 1 0 0 0,-1-1 0 0 0,1 0 1 0 0,0 0-1 0 0,0 0 0 0 0,0 0 0 0 0,0 0 0 0 0,0 0 0 0 0,-1 0 0 0 0,1-1 1 0 0,0 1-1 0 0,0 0 0 0 0,0 0 0 0 0,0 0 0 0 0,0 0 0 0 0,-1 0 0 0 0,1 0 0 0 0,-3-1 38 0 0,0 1-1 0 0,0-1 0 0 0,1 1 0 0 0,-1 0 0 0 0,0 0 0 0 0,0 0 0 0 0,0 0 0 0 0,0 1 0 0 0,0-1 0 0 0,0 1 0 0 0,0-1 1 0 0,0 1-1 0 0,0 0 0 0 0,1 0 0 0 0,-1 1 0 0 0,0-1 0 0 0,1 0 0 0 0,-3 3 0 0 0,-14 7 1187 0 0,-21 17-1 0 0,31-22-821 0 0,-180 151 2188 0 0,155-128-1495 0 0,-1-1 1 0 0,-48 29-1 0 0,-82 36 554 0 0,159-89-1596 0 0,3-2 7 0 0,-1 0 0 0 0,0 1 0 0 0,0-1 0 0 0,-1-1 0 0 0,1 1 0 0 0,0-1 0 0 0,0 1 0 0 0,-1-1 0 0 0,1-1 0 0 0,-9 2 0 0 0,13-2-49 0 0,-1-1 0 0 0,1 1-1 0 0,0 0 1 0 0,-1 0 0 0 0,1 0 0 0 0,0-1-1 0 0,0 1 1 0 0,-1 0 0 0 0,1-1-1 0 0,0 1 1 0 0,0 0 0 0 0,-1 0 0 0 0,1-1-1 0 0,0 1 1 0 0,0 0 0 0 0,0-1-1 0 0,0 1 1 0 0,0 0 0 0 0,0-1-1 0 0,-1 1 1 0 0,1 0 0 0 0,0-1 0 0 0,0 1-1 0 0,0-1 1 0 0,0 1 0 0 0,0 0-1 0 0,0-1 1 0 0,0 1 0 0 0,1 0 0 0 0,-1-1-1 0 0,0 1 1 0 0,0 0 0 0 0,0-1-1 0 0,0 1 1 0 0,0 0 0 0 0,0-1 0 0 0,1 1-1 0 0,-1 0 1 0 0,0-1 0 0 0,0 1-1 0 0,0 0 1 0 0,1 0 0 0 0,-1-1 0 0 0,11-16 185 0 0,-10 16-154 0 0,17-21 211 0 0,30-31 1 0 0,12-13-84 0 0,-44 43-93 0 0,-1-1 1 0 0,0 0-1 0 0,-2-1 0 0 0,-1 0 0 0 0,14-44 1 0 0,-13 25-498 0 0,-2-1 0 0 0,9-76 0 0 0,-11-26 1849 0 0,-9 145-1425 0 0,0 0 0 0 0,0 0 0 0 0,-1 0 1 0 0,1 0-1 0 0,-1 0 0 0 0,1 0 0 0 0,-1 0 0 0 0,0 0 0 0 0,0 0 0 0 0,0 0 0 0 0,0 1 0 0 0,0-1 0 0 0,-3-2 0 0 0,4 3-3 0 0,0 1-1 0 0,-1-1 1 0 0,1 1-1 0 0,-1 0 1 0 0,1-1-1 0 0,0 1 1 0 0,-1-1-1 0 0,1 1 1 0 0,-1 0-1 0 0,1 0 1 0 0,-1-1-1 0 0,1 1 1 0 0,-1 0-1 0 0,1 0 1 0 0,-1 0-1 0 0,1 0 1 0 0,-1-1-1 0 0,1 1 1 0 0,-1 0-1 0 0,1 0 1 0 0,-1 0-1 0 0,0 0 1 0 0,1 0-1 0 0,-1 0 1 0 0,1 0-1 0 0,-1 1 1 0 0,1-1-1 0 0,-1 0 1 0 0,1 0 0 0 0,-1 0-1 0 0,1 0 1 0 0,-1 1-1 0 0,1-1 1 0 0,-1 0-1 0 0,1 1 1 0 0,-1-1-1 0 0,1 0 1 0 0,0 1-1 0 0,-1-1 1 0 0,1 0-1 0 0,0 1 1 0 0,-1-1-1 0 0,1 1 1 0 0,0-1-1 0 0,-1 1 1 0 0,1-1-1 0 0,0 1 1 0 0,0-1-1 0 0,-1 1 1 0 0,1-1-1 0 0,0 1 1 0 0,0 0-1 0 0,-2 3 0 0 0,0 1 0 0 0,1-1 0 0 0,0 1 0 0 0,0-1 0 0 0,0 1 0 0 0,0 0 0 0 0,1 0 0 0 0,-1-1 0 0 0,2 8 0 0 0,6 45 0 0 0,-2-26 0 0 0,2 14 95 0 0,2 0-1 0 0,17 52 1 0 0,39 83 208 0 0,-49-135-301 0 0,-13-34 53 0 0,1 1 1 0 0,0-1-1 0 0,1 1 1 0 0,0-1-1 0 0,1-1 1 0 0,0 1 0 0 0,0-1-1 0 0,1 0 1 0 0,11 12-1 0 0,-3-11 72 0 0,-15-11-122 0 0,0 1 1 0 0,0-1-1 0 0,0 0 0 0 0,1 0 0 0 0,-1 1 0 0 0,0-1 0 0 0,0 0 0 0 0,1 0 0 0 0,-1 1 0 0 0,0-1 0 0 0,0 0 0 0 0,1 0 1 0 0,-1 0-1 0 0,0 0 0 0 0,1 0 0 0 0,-1 0 0 0 0,0 1 0 0 0,1-1 0 0 0,-1 0 0 0 0,0 0 0 0 0,1 0 0 0 0,-1 0 0 0 0,0 0 0 0 0,1 0 1 0 0,-1 0-1 0 0,0 0 0 0 0,1 0 0 0 0,-1-1 0 0 0,0 1 0 0 0,1 0 0 0 0,-1 0 0 0 0,0 0 0 0 0,1 0 0 0 0,-1 0 0 0 0,0 0 1 0 0,0-1-1 0 0,1 1 0 0 0,-1 0 0 0 0,1-1 0 0 0,-1-1 20 0 0,0-1 0 0 0,1 0 1 0 0,-1 0-1 0 0,0 0 0 0 0,0 1 1 0 0,-1-1-1 0 0,1 0 0 0 0,-1 0 0 0 0,1 1 1 0 0,-1-1-1 0 0,0 0 0 0 0,0 1 1 0 0,0-1-1 0 0,0 1 0 0 0,-3-5 0 0 0,-3-4 0 0 0,0 1-1 0 0,-12-13 0 0 0,0 0-32 0 0,11 11 19 0 0,-1 0 1 0 0,-1 0-1 0 0,0 1 0 0 0,0 1 1 0 0,-1 0-1 0 0,-1 0 0 0 0,0 1 1 0 0,0 0-1 0 0,0 1 0 0 0,-1 1 0 0 0,-1 0 1 0 0,1 0-1 0 0,-1 2 0 0 0,0-1 1 0 0,0 2-1 0 0,-15-3 0 0 0,8 3-11 0 0,4 1 0 0 0,0 0 0 0 0,0 1 0 0 0,0 0 0 0 0,0 1 0 0 0,-1 1 0 0 0,1 1 0 0 0,-25 4 0 0 0,18 0 0 0 0,15-3 0 0 0,1 0 0 0 0,0 0 0 0 0,-10 4 0 0 0,16-5 0 0 0,-1 0 0 0 0,1 0 0 0 0,-1 1 0 0 0,1 0 0 0 0,-1-1 0 0 0,1 1 0 0 0,0 0 0 0 0,0 0 0 0 0,0 0 0 0 0,0 0 0 0 0,0 0 0 0 0,1 1 0 0 0,-3 2 0 0 0,4-4-1 0 0,-1 0 0 0 0,1-1-1 0 0,-1 1 1 0 0,1 0 0 0 0,0-1-1 0 0,-1 1 1 0 0,1 0 0 0 0,0 0-1 0 0,-1-1 1 0 0,1 1 0 0 0,0 0-1 0 0,0 0 1 0 0,0 0 0 0 0,0-1-1 0 0,0 1 1 0 0,0 0 0 0 0,0 0-1 0 0,0 0 1 0 0,0 0 0 0 0,0-1-1 0 0,1 1 1 0 0,-1 0 0 0 0,0 0-1 0 0,0-1 1 0 0,1 1 0 0 0,0 1-1 0 0,0 0-2 0 0,1-1 0 0 0,0 1 0 0 0,0 0 0 0 0,0-1 0 0 0,0 0 0 0 0,0 1 0 0 0,0-1 0 0 0,3 1 0 0 0,6 3 5 0 0,0-1-1 0 0,1 0 1 0 0,-1-1 0 0 0,0 0-1 0 0,1-1 1 0 0,15 1-1 0 0,74 1 63 0 0,-83-4-46 0 0,111-5 153 0 0,153-26 0 0 0,-170 6-98 0 0,-110 23-74 0 0,-6-1 8 0 0,-10 0 50 0 0,-34 4-30 0 0,1 2 0 0 0,0 2 0 0 0,0 2 0 0 0,1 2 0 0 0,-58 19 0 0 0,62-15-26 0 0,20-7 0 0 0,-26 11 0 0 0,41-14 0 0 0,-7 3 0 0 0,-28 17 0 0 0,39-21 0 0 0,-1 0 0 0 0,1 0 0 0 0,0 1 0 0 0,0 0 0 0 0,0 0 0 0 0,0 0 0 0 0,0 0 0 0 0,1 0 0 0 0,-1 0 0 0 0,1 1 0 0 0,0-1 0 0 0,0 1 0 0 0,-2 4 0 0 0,4-7 0 0 0,-1 0 1 0 0,1 0-1 0 0,0 0 0 0 0,-1 0 0 0 0,1 0 0 0 0,0 0 0 0 0,0 0 1 0 0,0 0-1 0 0,0 0 0 0 0,0 0 0 0 0,0 0 0 0 0,0 0 0 0 0,0 0 1 0 0,0 0-1 0 0,1 0 0 0 0,-1 0 0 0 0,0 0 0 0 0,1 0 0 0 0,-1-1 1 0 0,0 1-1 0 0,1 0 0 0 0,-1 0 0 0 0,1 0 0 0 0,0 1 0 0 0,0-1 0 0 0,1 0-1 0 0,-1 0 0 0 0,1 0 1 0 0,-1 0-1 0 0,1-1 0 0 0,-1 1 1 0 0,1 0-1 0 0,0-1 1 0 0,-1 1-1 0 0,1-1 0 0 0,0 1 1 0 0,3 0-1 0 0,6-1 10 0 0,0 0 1 0 0,0 0-1 0 0,18-3 1 0 0,-22 2 16 0 0,-2 0-15 0 0,0 0 1 0 0,0 0-1 0 0,0-1 0 0 0,-1 0 0 0 0,1 0 1 0 0,-1 0-1 0 0,1 0 0 0 0,-1-1 0 0 0,0 1 1 0 0,0-1-1 0 0,6-5 0 0 0,-8 6-5 0 0,0 0 0 0 0,1-1 0 0 0,-1 1 0 0 0,0 0-1 0 0,0-1 1 0 0,0 1 0 0 0,-1-1 0 0 0,1 0 0 0 0,-1 1 0 0 0,1-1 0 0 0,-1 0-1 0 0,0 0 1 0 0,0 0 0 0 0,0 0 0 0 0,-1 0 0 0 0,1 0 0 0 0,-1 0-1 0 0,1 0 1 0 0,-1-6 0 0 0,0 9-5 0 0,0-1-1 0 0,0 0 0 0 0,0 0 1 0 0,0 0-1 0 0,-1 0 0 0 0,1 1 1 0 0,0-1-1 0 0,0 0 0 0 0,-1 0 1 0 0,1 0-1 0 0,0 1 0 0 0,-1-1 1 0 0,1 0-1 0 0,-1 1 1 0 0,1-1-1 0 0,-1 0 0 0 0,1 1 1 0 0,-1-1-1 0 0,1 0 0 0 0,-1 1 1 0 0,0-1-1 0 0,1 1 0 0 0,-1-1 1 0 0,0 1-1 0 0,0-1 0 0 0,-1 1 2 0 0,1 0-1 0 0,0 0 1 0 0,-1 0-1 0 0,1 0 0 0 0,0 0 1 0 0,0 0-1 0 0,-1 0 0 0 0,1 0 1 0 0,0 0-1 0 0,0 1 1 0 0,-1-1-1 0 0,1 0 0 0 0,0 1 1 0 0,-2 0-1 0 0,-4 4 8 0 0,-1-1-1 0 0,1 1 0 0 0,-11 9 1 0 0,16-12-9 0 0,-51 39-59 0 0,35-28 92 0 0,0 0 0 0 0,-27 29 0 0 0,39-36-147 0 0,1 0 0 0 0,0 0 0 0 0,1 1 0 0 0,0 0 0 0 0,0 0 0 0 0,0 0-1 0 0,1 0 1 0 0,0 1 0 0 0,1-1 0 0 0,-1 1 0 0 0,-1 13 0 0 0,0 19-1115 0 0,0 11-61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6:07.380"/>
    </inkml:context>
    <inkml:brush xml:id="br0">
      <inkml:brushProperty name="width" value="0.1" units="cm"/>
      <inkml:brushProperty name="height" value="0.1" units="cm"/>
      <inkml:brushProperty name="color" value="#F4F91B"/>
    </inkml:brush>
  </inkml:definitions>
  <inkml:trace contextRef="#ctx0" brushRef="#br0">289 133 2303 0 0,'-3'-5'227'0'0,"-10"-12"-358"0"0,12 16 175 0 0,1 1 0 0 0,0-1 0 0 0,-1 1 0 0 0,1 0 0 0 0,-1-1 0 0 0,1 1 1 0 0,0 0-1 0 0,-1 0 0 0 0,1-1 0 0 0,-1 1 0 0 0,1 0 0 0 0,-1 0 0 0 0,1 0 1 0 0,-1 0-1 0 0,1-1 0 0 0,-1 1 0 0 0,1 0 0 0 0,-1 0 0 0 0,1 0 0 0 0,-1 0 0 0 0,0 0 1 0 0,1 0-1 0 0,-1 0 0 0 0,1 1 0 0 0,-1-1 0 0 0,1 0 0 0 0,-1 0 0 0 0,1 0 1 0 0,-1 0-1 0 0,1 1 0 0 0,0-1 0 0 0,-1 0 0 0 0,1 0 0 0 0,-1 1 0 0 0,-5 3 144 0 0,1 0 0 0 0,-1-1-1 0 0,0 0 1 0 0,0 0 0 0 0,0 0-1 0 0,0-1 1 0 0,-1 0 0 0 0,1 0-1 0 0,0 0 1 0 0,-10 0-1 0 0,-1-7 454 0 0,16 4-545 0 0,-1 0 0 0 0,1 0 0 0 0,-1 1 0 0 0,1-1 0 0 0,-1 0 0 0 0,0 1 0 0 0,1 0 0 0 0,-1-1-1 0 0,-2 1 1 0 0,2 0 2 0 0,1-1-1 0 0,-1 1 0 0 0,1 0 0 0 0,-1-1 1 0 0,1 1-1 0 0,-1-1 0 0 0,1 1 1 0 0,0-1-1 0 0,-1 0 0 0 0,1 0 0 0 0,-2-1 1 0 0,2 2-30 0 0,0-1 1 0 0,1 0-1 0 0,-1 1 1 0 0,0-1-1 0 0,0 1 1 0 0,0-1-1 0 0,1 1 0 0 0,-1 0 1 0 0,0-1-1 0 0,0 1 1 0 0,0 0-1 0 0,0 0 1 0 0,0-1-1 0 0,0 1 1 0 0,0 0-1 0 0,0 0 1 0 0,0 0-1 0 0,0 0 1 0 0,1 0-1 0 0,-1 0 1 0 0,0 0-1 0 0,0 1 0 0 0,0-1 1 0 0,0 0-1 0 0,0 0 1 0 0,-1 2-1 0 0,0-2 70 0 0,0 1 0 0 0,0 0 0 0 0,1-1 0 0 0,-1 0 0 0 0,0 1 0 0 0,0-1-1 0 0,0 0 1 0 0,0 0 0 0 0,-2 0 0 0 0,2 0-46 0 0,-1 0 0 0 0,1 0 0 0 0,0 1 0 0 0,0-1 0 0 0,0 0 0 0 0,-1 1 0 0 0,1 0 0 0 0,-2 0 0 0 0,-15 5 435 0 0,16-6-476 0 0,1 0 1 0 0,0 1-1 0 0,0-1 1 0 0,0 1-1 0 0,0 0 0 0 0,0-1 1 0 0,0 1-1 0 0,0 0 1 0 0,-3 2-1 0 0,-10 3 867 0 0,16-7-911 0 0,-1 0 0 0 0,1 0 1 0 0,-1 0-1 0 0,1 0 0 0 0,0 0 0 0 0,-1 0 1 0 0,1 0-1 0 0,0 0 0 0 0,0 0 1 0 0,-1 0-1 0 0,1 0 0 0 0,0 1 1 0 0,0-1-1 0 0,0 0 0 0 0,0 1 1 0 0,0-1-1 0 0,0 0 0 0 0,0 1 0 0 0,0 0 1 0 0,0-1-1 0 0,2 0 0 0 0,29-2 220 0 0,-28 3-206 0 0,1 0 0 0 0,0-1 1 0 0,-1 1-1 0 0,1-1 0 0 0,4-1 0 0 0,-2-1-21 0 0,1 1 0 0 0,0 1 0 0 0,9-2 0 0 0,23-5 0 0 0,26-18 0 0 0,-21 13 0 0 0,-2 0 0 0 0,-35 10 0 0 0,1 1 0 0 0,-1 0 0 0 0,16-2 0 0 0,8-2 0 0 0,-20 4 0 0 0,0 1 0 0 0,1 0 0 0 0,-1 1 0 0 0,0 0 0 0 0,1 1 0 0 0,20 4 0 0 0,-17-3 0 0 0,0 0 0 0 0,-1-1 0 0 0,24-1 0 0 0,-9-2 0 0 0,1 1 0 0 0,-1 1 0 0 0,45 7 0 0 0,16-2 0 0 0,-73-4 0 0 0,24-3 0 0 0,-20 1 0 0 0,-5-1 0 0 0,0 0 0 0 0,28-9 0 0 0,-13 3 0 0 0,4-2 0 0 0,-27 7 0 0 0,0 0 0 0 0,0 1 0 0 0,0 0 0 0 0,1 0 0 0 0,-1 1 0 0 0,1 1 0 0 0,-1-1 0 0 0,19 3 0 0 0,142 34 0 0 0,-149-33 0 0 0,0-2 0 0 0,0 0 0 0 0,0-1 0 0 0,29-3 0 0 0,-43 2 0 0 0,1 1 0 0 0,1 0 0 0 0,-1 1 0 0 0,13 2 0 0 0,-14-2 0 0 0,0 0 0 0 0,1 0 0 0 0,-1-1 0 0 0,14 0 0 0 0,0-3 5 0 0,3-1 15 0 0,1 2-1 0 0,30 0 1 0 0,-49 2-20 0 0,5 1 0 0 0,0-1 0 0 0,0 1 0 0 0,0 1 0 0 0,19 5 0 0 0,30 8 0 0 0,-11-4 0 0 0,-28-6 0 0 0,-1-2 0 0 0,1 0 0 0 0,21 0 0 0 0,14 2 0 0 0,37 5 0 0 0,56 9 0 0 0,-79-9 0 0 0,20 4 0 0 0,11 2-5 0 0,-17-4 64 0 0,-64-7-57 0 0,-1 0 0 0 0,0 2 0 0 0,0 0 0 0 0,24 14 0 0 0,-36-18-2 0 0,48 20 0 0 0,110 29 0 0 0,-164-51 0 0 0,14 3 0 0 0,53 18 0 0 0,-56-19 0 0 0,0 0 0 0 0,0 0 0 0 0,0-1 0 0 0,24 1 0 0 0,-1 0 0 0 0,-29-2 0 0 0,33 3 0 0 0,70 18 0 0 0,-88-17 12 0 0,1-1 1 0 0,0-1-1 0 0,43 1 0 0 0,-4-1 3 0 0,-42-2 2 0 0,26-3 0 0 0,8 1 24 0 0,-40 1-21 0 0,0-1-1 0 0,0 0 1 0 0,23-6 0 0 0,-22 4 32 0 0,0 1 0 0 0,25-2 0 0 0,-36 4-47 0 0,0 0 1 0 0,0-1 0 0 0,0 1-1 0 0,0-1 1 0 0,0 0 0 0 0,0 0-1 0 0,0 0 1 0 0,0 0 0 0 0,-1 0-1 0 0,1-1 1 0 0,-1 1 0 0 0,1-1 0 0 0,-1 0-1 0 0,4-2 1 0 0,-8 38-358 0 0,-2 1-5431 0 0,2-21 2267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6:08.913"/>
    </inkml:context>
    <inkml:brush xml:id="br0">
      <inkml:brushProperty name="width" value="0.1" units="cm"/>
      <inkml:brushProperty name="height" value="0.1" units="cm"/>
      <inkml:brushProperty name="color" value="#F4F91B"/>
    </inkml:brush>
  </inkml:definitions>
  <inkml:trace contextRef="#ctx0" brushRef="#br0">57 19 3279 0 0,'-5'1'454'0'0,"1"0"-1"0"0,0-1 1 0 0,0 1-1 0 0,0-1 1 0 0,-1 0-1 0 0,1 0 1 0 0,0 0-1 0 0,-9-2 1 0 0,13 2-382 0 0,0 0 1 0 0,0-1-1 0 0,-1 1 0 0 0,1 0 1 0 0,0 0-1 0 0,0 0 1 0 0,-1 0-1 0 0,1-1 0 0 0,0 1 1 0 0,0 0-1 0 0,-1 0 1 0 0,1 0-1 0 0,0 0 1 0 0,-1 0-1 0 0,1 0 0 0 0,0 0 1 0 0,0 0-1 0 0,-1 0 1 0 0,1 0-1 0 0,0 0 0 0 0,-1 0 1 0 0,1 0-1 0 0,0 0 1 0 0,0 0-1 0 0,-1 0 1 0 0,1 0-1 0 0,0 0 0 0 0,0 0 1 0 0,-1 1-1 0 0,1-1 1 0 0,0 0-1 0 0,0 0 0 0 0,-1 1 1 0 0,7 7 1577 0 0,18 10-705 0 0,-2-8-770 0 0,1-1 1 0 0,0-1-1 0 0,0-1 1 0 0,1-1-1 0 0,28 4 1 0 0,40 9 906 0 0,107 26 196 0 0,-164-41-1140 0 0,-1-1-1 0 0,1-2 1 0 0,48-4 0 0 0,39 1 79 0 0,26-1-99 0 0,3 1-20 0 0,31-3-15 0 0,-46-1-30 0 0,-79 6-26 0 0,305-6 22 0 0,-180-2 94 0 0,-22 2-22 0 0,-38 2-53 0 0,300-21 7 0 0,-130 29 32 0 0,-81 3-101 0 0,102 7 1056 0 0,244-1-1608 0 0,-534-14 550 0 0,53 1 127 0 0,1-4 0 0 0,106-20-1 0 0,-167 20-72 0 0,0-2-1 0 0,-1 0 0 0 0,16-8 1 0 0,0 0-4 0 0,-25 12-25 0 0,-1-1-1 0 0,0 0 0 0 0,1 0 1 0 0,8-8-1 0 0,-13 11-21 0 0,0-1-1 0 0,0 0 0 0 0,0 0 1 0 0,0 0-1 0 0,0 0 0 0 0,0 0 1 0 0,0 0-1 0 0,0 0 1 0 0,-1 0-1 0 0,1 0 0 0 0,0 0 1 0 0,-1 0-1 0 0,1 0 1 0 0,-1 0-1 0 0,1-1 0 0 0,-1 1 1 0 0,1 0-1 0 0,-1 0 0 0 0,0-1 1 0 0,0 1-1 0 0,0 0 1 0 0,0 0-1 0 0,0-1 0 0 0,0 1 1 0 0,0 0-1 0 0,0-1 0 0 0,0 1 1 0 0,-1 0-1 0 0,0-2 1 0 0,1 2-5 0 0,0 1 1 0 0,0 0 0 0 0,0-1 0 0 0,-1 1 0 0 0,1 0 0 0 0,0-1 0 0 0,-1 1 0 0 0,1 0-1 0 0,0-1 1 0 0,-1 1 0 0 0,1 0 0 0 0,0 0 0 0 0,-1 0 0 0 0,1-1 0 0 0,0 1 0 0 0,-1 0 0 0 0,1 0-1 0 0,-1 0 1 0 0,1 0 0 0 0,0 0 0 0 0,-1 0 0 0 0,1 0 0 0 0,-1-1 0 0 0,1 1 0 0 0,0 0-1 0 0,-1 0 1 0 0,1 1 0 0 0,-1-1 0 0 0,1 0 0 0 0,-1 0 0 0 0,-16 7-572 0 0,-30 22-6355 0 0,25-12 2722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6:20.013"/>
    </inkml:context>
    <inkml:brush xml:id="br0">
      <inkml:brushProperty name="width" value="0.1" units="cm"/>
      <inkml:brushProperty name="height" value="0.1" units="cm"/>
      <inkml:brushProperty name="color" value="#F4F91B"/>
    </inkml:brush>
  </inkml:definitions>
  <inkml:trace contextRef="#ctx0" brushRef="#br0">28 47 5063 0 0,'-5'-2'448'0'0,"-1"1"-352"0"0,-9-9 4184 0 0,15 8-3816 0 0,-2-1-136 0 0,2-1-24 0 0,0 0-8 0 0,2 1-56 0 0,0-1-16 0 0,2-2 0 0 0,-1 4 0 0 0,1 1 16 0 0,2-3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6:20.473"/>
    </inkml:context>
    <inkml:brush xml:id="br0">
      <inkml:brushProperty name="width" value="0.1" units="cm"/>
      <inkml:brushProperty name="height" value="0.1" units="cm"/>
      <inkml:brushProperty name="color" value="#F4F91B"/>
    </inkml:brush>
  </inkml:definitions>
  <inkml:trace contextRef="#ctx0" brushRef="#br0">1 520 14799 0 0,'9'11'455'0'0,"7"15"622"0"0,-14-21-883 0 0,0-1-1 0 0,-1 2 0 0 0,0-1 0 0 0,0 0 1 0 0,0 0-1 0 0,-1 7 0 0 0,2 6-32 0 0,7 54 246 0 0,-1-4-142 0 0,2-1 1 0 0,30 103 0 0 0,-39-165-229 0 0,1 0 1 0 0,0 1 0 0 0,1-1-1 0 0,-1 0 1 0 0,1-1 0 0 0,0 1-1 0 0,0 0 1 0 0,6 5 0 0 0,-8-8-19 0 0,1 0 0 0 0,0-1 1 0 0,0 0-1 0 0,0 1 0 0 0,0-1 1 0 0,0 0-1 0 0,0 0 1 0 0,0 0-1 0 0,1 0 0 0 0,-1 0 1 0 0,0 0-1 0 0,0-1 0 0 0,1 1 1 0 0,-1-1-1 0 0,1 0 1 0 0,-1 0-1 0 0,0 0 0 0 0,1 0 1 0 0,-1 0-1 0 0,0 0 0 0 0,5-1 1 0 0,11-4 90 0 0,-1-1 0 0 0,0-1 0 0 0,-1 0 0 0 0,1-1 0 0 0,24-16 0 0 0,-9 5 15 0 0,25-13 1 0 0,-3-3 0 0 0,-1-2-1 0 0,-1-2 1 0 0,-2-2 0 0 0,-3-3-1 0 0,-1-1 1 0 0,69-90 0 0 0,-82 90-54 0 0,59-74 113 0 0,-73 98-149 0 0,0 0 0 0 0,2 2 1 0 0,31-24-1 0 0,-9 15 17 0 0,2 1 0 0 0,62-25 0 0 0,-14 6 25 0 0,-46 19 29 0 0,49-36 0 0 0,-62 33 426 0 0,-27 22-117 0 0,-6 7-412 0 0,-1 1-1 0 0,0 0 1 0 0,1-1-1 0 0,-1 1 1 0 0,0-1-1 0 0,0 1 1 0 0,0-1 0 0 0,1 0-1 0 0,-1 1 1 0 0,0-1-1 0 0,0 1 1 0 0,0-1-1 0 0,0 1 1 0 0,0-1-1 0 0,0 1 1 0 0,0-1 0 0 0,0 1-1 0 0,0-1 1 0 0,0 0-1 0 0,0 1 1 0 0,0-1-1 0 0,0 1 1 0 0,-1-1-1 0 0,1 1 1 0 0,0-1 0 0 0,0 1-1 0 0,-1-1 1 0 0,1 1-1 0 0,0-1 1 0 0,0 1-1 0 0,-1-1 1 0 0,1 1-1 0 0,-1 0 1 0 0,1-1-1 0 0,0 1 1 0 0,-1-1 0 0 0,1 1-1 0 0,-1 0 1 0 0,1 0-1 0 0,-1-1 1 0 0,0 1-1 0 0,-2-4-8 0 0,2 2 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46.944"/>
    </inkml:context>
    <inkml:brush xml:id="br0">
      <inkml:brushProperty name="width" value="0.1" units="cm"/>
      <inkml:brushProperty name="height" value="0.1" units="cm"/>
      <inkml:brushProperty name="color" value="#66CC00"/>
    </inkml:brush>
  </inkml:definitions>
  <inkml:trace contextRef="#ctx0" brushRef="#br0">0 122 8639 0 0,'4'2'528'0'0,"-3"-2"-503"0"0,0 1 1 0 0,0-1 0 0 0,0 1 0 0 0,0-1 0 0 0,0 0 0 0 0,0 1 0 0 0,0-1 0 0 0,0 0 0 0 0,0 0 0 0 0,0 0 0 0 0,0 0 0 0 0,0 0-1 0 0,0 0 1 0 0,1 0 0 0 0,-1 0 0 0 0,0 0 0 0 0,0 0 0 0 0,0-1 0 0 0,0 1 0 0 0,0 0 0 0 0,1-1 0 0 0,32-15 1188 0 0,110-39 330 0 0,-125 50-1518 0 0,1 0 0 0 0,-1 1 0 0 0,1 1 0 0 0,0 1 1 0 0,35 0-1 0 0,-28 1-23 0 0,-15 0-3 0 0,3 1 0 0 0,1-1 0 0 0,-1 0 0 0 0,23-7 0 0 0,-17 6 0 0 0,-18 3 0 0 0,0-1 0 0 0,0-1 0 0 0,-1 1 0 0 0,1 0 0 0 0,0-1 0 0 0,0 1 0 0 0,3-2 0 0 0,5-3 0 0 0,-7 3 0 0 0,-1 0 0 0 0,1 1 0 0 0,-1 0 0 0 0,1 0 0 0 0,-1 0 0 0 0,1 0 0 0 0,0 0 0 0 0,6 0 0 0 0,7 1 0 0 0</inkml:trace>
  <inkml:trace contextRef="#ctx0" brushRef="#br0" timeOffset="1">944 9 13735 0 0,'245'23'296'0'0,"-217"-22"64"0"0,-26 1 16 0 0,0-2 16 0 0,3 0-312 0 0,3-2-80 0 0</inkml:trace>
  <inkml:trace contextRef="#ctx0" brushRef="#br0" timeOffset="2">1387 37 14399 0 0,'271'8'320'0'0,"-256"-8"64"0"0,-13 0 8 0 0,0 0 8 0 0,5 0-320 0 0,8 0-80 0 0,15-2 0 0 0,14 2 0 0 0,14 2 0 0 0,3-2 64 0 0,-2 3-64 0 0,-7-3 64 0 0,-7-2-64 0 0,-3-1 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6:58.450"/>
    </inkml:context>
    <inkml:brush xml:id="br0">
      <inkml:brushProperty name="width" value="0.1" units="cm"/>
      <inkml:brushProperty name="height" value="0.1" units="cm"/>
      <inkml:brushProperty name="color" value="#F4F91B"/>
    </inkml:brush>
  </inkml:definitions>
  <inkml:trace contextRef="#ctx0" brushRef="#br0">8 1 4607 0 0,'-3'0'408'0'0,"-1"0"-328"0"0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6:58.952"/>
    </inkml:context>
    <inkml:brush xml:id="br0">
      <inkml:brushProperty name="width" value="0.1" units="cm"/>
      <inkml:brushProperty name="height" value="0.1" units="cm"/>
      <inkml:brushProperty name="color" value="#F4F91B"/>
    </inkml:brush>
  </inkml:definitions>
  <inkml:trace contextRef="#ctx0" brushRef="#br0">30 418 15663 0 0,'2'2'1392'0'0,"0"0"-1112"0"0,0 0-280 0 0,-2 2 864 0 0</inkml:trace>
  <inkml:trace contextRef="#ctx0" brushRef="#br0" timeOffset="1">13 552 21367 0 0,'-5'36'428'0'0,"2"-12"496"0"0,-2 37-1 0 0,13 117-22 0 0,-7-171-867 0 0,-1-1 1 0 0,1 1-1 0 0,1-1 0 0 0,-1 1 0 0 0,1-1 1 0 0,0 0-1 0 0,4 7 0 0 0,-6-12-24 0 0,1 1-1 0 0,0-1 1 0 0,0 0-1 0 0,-1 0 1 0 0,1 0-1 0 0,0 0 1 0 0,0 0-1 0 0,0 0 1 0 0,1 0-1 0 0,-1 0 1 0 0,0 0-1 0 0,0 0 1 0 0,0-1-1 0 0,1 1 1 0 0,-1 0-1 0 0,0-1 1 0 0,1 1 0 0 0,-1-1-1 0 0,0 1 1 0 0,1-1-1 0 0,-1 0 1 0 0,1 0-1 0 0,-1 0 1 0 0,1 1-1 0 0,-1-1 1 0 0,0-1-1 0 0,1 1 1 0 0,-1 0-1 0 0,1 0 1 0 0,-1 0-1 0 0,1-1 1 0 0,-1 1-1 0 0,0-1 1 0 0,1 1-1 0 0,-1-1 1 0 0,0 0-1 0 0,0 1 1 0 0,2-2-1 0 0,14-8 74 0 0,0-2 0 0 0,0 1 0 0 0,-1-2-1 0 0,16-17 1 0 0,21-15 86 0 0,72-50 311 0 0,-34 27 25 0 0,110-103 1 0 0,44-119 39 0 0,-230 270-532 0 0,1 0-59 0 0,0 1-1 0 0,2 0 0 0 0,0 1 1 0 0,2 1-1 0 0,0 0 0 0 0,36-22 1 0 0,-41 33-1102 0 0,22 17-14751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8:03.705"/>
    </inkml:context>
    <inkml:brush xml:id="br0">
      <inkml:brushProperty name="width" value="0.1" units="cm"/>
      <inkml:brushProperty name="height" value="0.1" units="cm"/>
      <inkml:brushProperty name="color" value="#F4F91B"/>
    </inkml:brush>
  </inkml:definitions>
  <inkml:trace contextRef="#ctx0" brushRef="#br0">0 29 5983 0 0,'0'-8'536'0'0,"0"3"-432"0"0,4 3-104 0 0,-2-2 0 0 0,1-1 1984 0 0,1 5-880 0 0,0-2 8 0 0,1 2-600 0 0,5-2-112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8:04.154"/>
    </inkml:context>
    <inkml:brush xml:id="br0">
      <inkml:brushProperty name="width" value="0.1" units="cm"/>
      <inkml:brushProperty name="height" value="0.1" units="cm"/>
      <inkml:brushProperty name="color" value="#F4F91B"/>
    </inkml:brush>
  </inkml:definitions>
  <inkml:trace contextRef="#ctx0" brushRef="#br0">1 108 15775 0 0,'15'17'1736'0'0,"26"44"-350"0"0,-32-47-997 0 0,-4-6-328 0 0,1 1 0 0 0,-1 0 0 0 0,-1 0 1 0 0,0 0-1 0 0,0 1 0 0 0,-1-1 0 0 0,0 1 0 0 0,0 0 1 0 0,-1 0-1 0 0,1 13 0 0 0,0 2-61 0 0,-2-21 0 0 0,0 1 0 0 0,-1-1 0 0 0,1 0 0 0 0,-1 0 0 0 0,0 0 0 0 0,0 0 0 0 0,0 1 0 0 0,-2 4 0 0 0,-1 3-15 0 0,0 0 0 0 0,1 0-1 0 0,0 0 1 0 0,1 0 0 0 0,0 0 0 0 0,2 20 0 0 0,0-26 205 0 0,0-1 1 0 0,0 0 0 0 0,0 1 0 0 0,1-1 0 0 0,0 0 0 0 0,0 0 0 0 0,0 0 0 0 0,1 0 0 0 0,-1 0-1 0 0,1-1 1 0 0,0 1 0 0 0,1-1 0 0 0,-1 1 0 0 0,1-1 0 0 0,0-1 0 0 0,0 1 0 0 0,5 4-1 0 0,-2-3-85 0 0,-1-1-1 0 0,2 1 0 0 0,-1-1 1 0 0,1 0-1 0 0,-1-1 0 0 0,1 0 1 0 0,0 0-1 0 0,0 0 0 0 0,0-1 1 0 0,0 0-1 0 0,1-1 0 0 0,-1 0 1 0 0,1 0-1 0 0,-1-1 0 0 0,0 0 1 0 0,1-1-1 0 0,-1 0 0 0 0,1 0 1 0 0,9-3-1 0 0,-4 0-27 0 0,1-1 0 0 0,-1 0 0 0 0,0-1 0 0 0,16-10 0 0 0,2-4 58 0 0</inkml:trace>
  <inkml:trace contextRef="#ctx0" brushRef="#br0" timeOffset="1">670 384 24647 0 0,'0'0'2192'0'0,"4"-2"-1752"0"0,4-1-352 0 0,6-3-88 0 0,22-9 88 0 0,21-13 0 0 0,25-13 0 0 0,12-10 0 0 0,-1 0-88 0 0,-11 7 0 0 0</inkml:trace>
  <inkml:trace contextRef="#ctx0" brushRef="#br0" timeOffset="2">1305 48 25023 0 0,'29'-13'2224'0'0,"14"-5"-1776"0"0,-39 14-360 0 0,-4 2-88 0 0,2 2 0 0 0,0 0-128 0 0,-1-2 32 0 0,40-7-16768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29:09.559"/>
    </inkml:context>
    <inkml:brush xml:id="br0">
      <inkml:brushProperty name="width" value="0.1" units="cm"/>
      <inkml:brushProperty name="height" value="0.1" units="cm"/>
      <inkml:brushProperty name="color" value="#F4F91B"/>
    </inkml:brush>
  </inkml:definitions>
  <inkml:trace contextRef="#ctx0" brushRef="#br0">104 281 14511 0 0,'21'-4'1720'0'0,"-19"5"-1644"0"0,-1-1 0 0 0,0 0-1 0 0,0 0 1 0 0,0 1-1 0 0,1-1 1 0 0,-1 1 0 0 0,0-1-1 0 0,0 1 1 0 0,0-1 0 0 0,0 1-1 0 0,0 0 1 0 0,2 1 0 0 0,-1 3 286 0 0,-11-3-10 0 0,6 0 98 0 0,6 3 40 0 0,12 7-152 0 0,-12-10-327 0 0,0 1 0 0 0,0 0 1 0 0,0-1-1 0 0,0 1 0 0 0,-1 0 0 0 0,3 4 0 0 0,8 9 50 0 0,-9-11-39 0 0,-1 1 0 0 0,0 0 1 0 0,-1-1-1 0 0,1 1 0 0 0,2 12 0 0 0,-2-8 15 0 0,-2-1 0 0 0,1 1-1 0 0,-1 0 1 0 0,-1 0 0 0 0,0 0-1 0 0,0 0 1 0 0,-1 0 0 0 0,0-1 0 0 0,-1 1-1 0 0,0 0 1 0 0,-1-1 0 0 0,1 1-1 0 0,-2-1 1 0 0,0 0 0 0 0,0 0-1 0 0,-7 12 1 0 0,-53 89 27 0 0,-13 10-64 0 0,72-113 0 0 0,1 0 0 0 0,0 1 0 0 0,0-1 0 0 0,0 1 0 0 0,1 0 0 0 0,0 1 0 0 0,0-1 0 0 0,1 0 0 0 0,1 1 0 0 0,-2 13 0 0 0,3-20 0 0 0,0-1 0 0 0,0 0 0 0 0,0 0 0 0 0,0 1 0 0 0,0-1 0 0 0,1 0 0 0 0,-1 1 0 0 0,0-1 0 0 0,1 0 0 0 0,-1 0 0 0 0,1 0 0 0 0,0 1 0 0 0,-1-1 0 0 0,1 0 0 0 0,0 0 0 0 0,0 0 0 0 0,0 0 0 0 0,0 0 0 0 0,0 0 0 0 0,0-1 0 0 0,0 1 0 0 0,0 0 0 0 0,0 0 0 0 0,0-1 0 0 0,0 1 0 0 0,0 0 0 0 0,0-1 0 0 0,1 1 0 0 0,-1-1 0 0 0,0 0 0 0 0,0 1 0 0 0,1-1 0 0 0,-1 0 0 0 0,0 0 0 0 0,1 0 0 0 0,-1 0 0 0 0,0 0 0 0 0,2 0 0 0 0,7 0 0 0 0,0-1 0 0 0,0-1 0 0 0,0 1 0 0 0,10-4 0 0 0,-11 2 0 0 0,75-13 0 0 0,-33 6 0 0 0,57-18 0 0 0,-78 18 0 0 0,-1-2 0 0 0,-1-1 0 0 0,0-1 0 0 0,0-2 0 0 0,-2 0 0 0 0,40-33 0 0 0,-33 22 58 0 0,26-22 650 0 0,74-47 1 0 0,-5 19 463 0 0,-36 23-664 0 0,105-81 1 0 0,-152 99-430 0 0,112-84 77 0 0,-134 105-140 0 0,1 1 1 0 0,1 1 0 0 0,0 0 0 0 0,0 2 0 0 0,29-7 0 0 0,28-6 127 0 0,-82 24-133 0 0,0 0 0 0 0,0 0-1 0 0,1 0 1 0 0,-1 0 0 0 0,0 0-1 0 0,0 0 1 0 0,1 0 0 0 0,-1 0-1 0 0,0 0 1 0 0,0 0 0 0 0,0 0 0 0 0,1-1-1 0 0,-1 1 1 0 0,0 0 0 0 0,0 0-1 0 0,0 0 1 0 0,1 0 0 0 0,-1 0-1 0 0,0 0 1 0 0,0-1 0 0 0,0 1 0 0 0,0 0-1 0 0,1 0 1 0 0,-1 0 0 0 0,0 0-1 0 0,0-1 1 0 0,0 1 0 0 0,0 0 0 0 0,0 0-1 0 0,0 0 1 0 0,0-1 0 0 0,0 1-1 0 0,1 0 1 0 0,-1 0 0 0 0,0 0-1 0 0,0-1 1 0 0,0 1 0 0 0,0 0 0 0 0,0 0-1 0 0,0 0 1 0 0,0-1 0 0 0,0 1-1 0 0,0 0 1 0 0,0 0 0 0 0,0-1-1 0 0,-1 1 1 0 0,-10-7 496 0 0,-20-2 88 0 0,21 12-551 0 0,9-2-42 0 0,1-1-1 0 0,0 0 0 0 0,0 0 0 0 0,-1 0 0 0 0,1 1 0 0 0,-1-1 0 0 0,1 0 1 0 0,0 0-1 0 0,-1 0 0 0 0,1 0 0 0 0,0 0 0 0 0,-1 0 0 0 0,1 0 0 0 0,0 1 1 0 0,-1-1-1 0 0,1 0 0 0 0,-1-1 0 0 0,1 1 0 0 0,0 0 0 0 0,-1 0 0 0 0,1 0 0 0 0,0 0 1 0 0,-1 0-1 0 0,1 0 0 0 0,0 0 0 0 0,-1-1 0 0 0,-7 1-1 0 0,4 2 0 0 0,5-2 0 0 0,-1 1 0 0 0,0-1 0 0 0,0 0 0 0 0,1 0 0 0 0,-1 0 0 0 0,0 0 0 0 0,0 0 0 0 0,1 1 0 0 0,-1-1 0 0 0,0 0 0 0 0,0 0 0 0 0,1 0 0 0 0,-1 0 0 0 0,0 0 0 0 0,0 0 0 0 0,1 0 0 0 0,-1 0 0 0 0,0 0 0 0 0,1 0 0 0 0,-1 0 0 0 0,0 0 0 0 0,0 0 0 0 0,1 0 0 0 0,-1 0 0 0 0,0 0 0 0 0,1 0 0 0 0,-1 0 0 0 0,0 0 0 0 0,0-1 0 0 0,1 1 0 0 0,-1 0 0 0 0,0 0 0 0 0,0 0 0 0 0,0 0 0 0 0,1-1 0 0 0,4 1 0 0 0,-10-1 0 0 0,5 2 0 0 0,0-1 0 0 0,0 0 0 0 0,0 0 0 0 0,1 0 0 0 0,-1 0 0 0 0,0 0 0 0 0,0 0 0 0 0,0 0 0 0 0,0-1 0 0 0,1 1 0 0 0,-1 0 0 0 0,0 0 0 0 0,0 0 0 0 0,0 0 0 0 0,0 0 0 0 0,1 0 0 0 0,-1 0 0 0 0,0 0 0 0 0,0 0 0 0 0,0 0 0 0 0,0 0 0 0 0,0-1 0 0 0,0 1 0 0 0,1 0 0 0 0,-1 0 0 0 0,0 0 0 0 0,0 0 0 0 0,0 0 0 0 0,0 0 0 0 0,0-1 0 0 0,0 1 0 0 0,0 0 0 0 0,0 0 0 0 0,0 0 0 0 0,0 0 0 0 0,0-1 0 0 0,0 1 0 0 0,0 0 0 0 0,1 0 0 0 0,-1 0 0 0 0,0 0 0 0 0,-1-1 0 0 0,1 1 0 0 0,0 0 0 0 0,0 0 0 0 0,0 0 0 0 0,0 0 0 0 0,0-1 0 0 0,0 1 0 0 0,0 0 0 0 0,0 0 0 0 0,0 0 0 0 0,0 0 0 0 0,0-1 0 0 0,0 1 0 0 0,0 0 0 0 0,0 0 0 0 0,-1 0 0 0 0,1 0 0 0 0,-10-4-29 0 0,7 3-4 0 0,1 0-1 0 0,-1 0 0 0 0,1 0 1 0 0,-1 0-1 0 0,0 1 0 0 0,1-1 1 0 0,-6 1-1 0 0,7 0 25 0 0,-1 0 0 0 0,1 1 0 0 0,0-1 0 0 0,-1 1 0 0 0,1-1 0 0 0,0 1 0 0 0,0-1 0 0 0,0 1 0 0 0,0 0 0 0 0,0-1 0 0 0,0 1 0 0 0,0 0 0 0 0,0 0-1 0 0,0 0 1 0 0,0 0 0 0 0,0 0 0 0 0,0 0 0 0 0,0 0 0 0 0,1 0 0 0 0,-2 2 0 0 0,-5 10 9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0:24.078"/>
    </inkml:context>
    <inkml:brush xml:id="br0">
      <inkml:brushProperty name="width" value="0.1" units="cm"/>
      <inkml:brushProperty name="height" value="0.1" units="cm"/>
      <inkml:brushProperty name="color" value="#F4F91B"/>
    </inkml:brush>
  </inkml:definitions>
  <inkml:trace contextRef="#ctx0" brushRef="#br0">88 14 2527 0 0,'-4'-2'66'0'0,"1"1"-1"0"0,-1-1 1 0 0,1 0-1 0 0,-1 1 1 0 0,1 0-1 0 0,-1 0 0 0 0,0 0 1 0 0,0 0-1 0 0,0 1 1 0 0,1-1-1 0 0,-1 1 1 0 0,0 0-1 0 0,-4 0 0 0 0,7 0-64 0 0,-1 0-1 0 0,1 0 0 0 0,0 0 1 0 0,0 0-1 0 0,0 0 1 0 0,0 1-1 0 0,-1-1 0 0 0,1 0 1 0 0,0 0-1 0 0,0 1 0 0 0,0-1 1 0 0,0 1-1 0 0,0-1 0 0 0,0 1 1 0 0,0-1-1 0 0,0 1 0 0 0,0 0 1 0 0,0-1-1 0 0,0 1 0 0 0,0 0 1 0 0,1 0-1 0 0,-1 0 0 0 0,0 0 1 0 0,1 0-1 0 0,-1 0 0 0 0,0 0 1 0 0,1 0-1 0 0,-1 0 0 0 0,1 0 1 0 0,-1 0-1 0 0,1 0 0 0 0,0 0 1 0 0,-1 0-1 0 0,1 2 0 0 0,0-2 0 0 0,-1 0-1 0 0,1 0 0 0 0,0-1 0 0 0,0 1 0 0 0,0 0 0 0 0,0 0 0 0 0,0 0 1 0 0,0 0-1 0 0,0-1 0 0 0,0 1 0 0 0,0 0 0 0 0,0 0 0 0 0,1 0 0 0 0,-1 0 1 0 0,0-1-1 0 0,0 1 0 0 0,1 1 0 0 0,2 7-1097 0 0,-1-6 83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0:25.114"/>
    </inkml:context>
    <inkml:brush xml:id="br0">
      <inkml:brushProperty name="width" value="0.1" units="cm"/>
      <inkml:brushProperty name="height" value="0.1" units="cm"/>
      <inkml:brushProperty name="color" value="#F4F91B"/>
    </inkml:brush>
  </inkml:definitions>
  <inkml:trace contextRef="#ctx0" brushRef="#br0">0 0 2815 0 0,'0'2'136'0'0,"2"0"-56"0"0,-2 0 0 0 0,0 0-80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0:44.312"/>
    </inkml:context>
    <inkml:brush xml:id="br0">
      <inkml:brushProperty name="width" value="0.1" units="cm"/>
      <inkml:brushProperty name="height" value="0.1" units="cm"/>
      <inkml:brushProperty name="color" value="#F4F91B"/>
    </inkml:brush>
  </inkml:definitions>
  <inkml:trace contextRef="#ctx0" brushRef="#br0">0 5 919 0 0,'9'-2'80'0'0,"1"0"-80"0"0,1 2 0 0 0,-2 0 0 0 0,2 0 144 0 0,-2 0 16 0 0,-3 0 0 0 0,-4 0 0 0 0,2 0-160 0 0,-1 0 0 0 0,1 0 0 0 0,5 2 0 0 0,4 0 0 0 0,4-1 0 0 0,0 3 0 0 0,-1 0 0 0 0,1 1 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0:47.275"/>
    </inkml:context>
    <inkml:brush xml:id="br0">
      <inkml:brushProperty name="width" value="0.1" units="cm"/>
      <inkml:brushProperty name="height" value="0.1" units="cm"/>
      <inkml:brushProperty name="color" value="#F4F91B"/>
    </inkml:brush>
  </inkml:definitions>
  <inkml:trace contextRef="#ctx0" brushRef="#br0">1 99 455 0 0,'66'-21'0'0'0,"-19"10"0"0"0,-5 2 0 0 0,1-2 0 0 0,-23 7 0 0 0,-21 4 0 0 0,12-2 0 0 0,20-5 0 0 0,17 0 624 0 0,10-5 80 0 0,5 5 24 0 0,-7 1 0 0 0,-6 5-568 0 0,-6 2-160 0 0,1 5 72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1:05.289"/>
    </inkml:context>
    <inkml:brush xml:id="br0">
      <inkml:brushProperty name="width" value="0.1" units="cm"/>
      <inkml:brushProperty name="height" value="0.1" units="cm"/>
      <inkml:brushProperty name="color" value="#F4F91B"/>
    </inkml:brush>
  </inkml:definitions>
  <inkml:trace contextRef="#ctx0" brushRef="#br0">0 12 1351 0 0,'4'-4'0'0'0,"1"0"0"0"0,-1 2 72 0 0,0 1-8 0 0,1 2-64 0 0,1 1 0 0 0,-2-2 0 0 0,7 0 0 0 0,5 2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47.587"/>
    </inkml:context>
    <inkml:brush xml:id="br0">
      <inkml:brushProperty name="width" value="0.1" units="cm"/>
      <inkml:brushProperty name="height" value="0.1" units="cm"/>
      <inkml:brushProperty name="color" value="#66CC00"/>
    </inkml:brush>
  </inkml:definitions>
  <inkml:trace contextRef="#ctx0" brushRef="#br0">1 61 14711 0 0,'102'12'1312'0'0,"-95"-12"-1056"0"0,-5 0-256 0 0,0 0 0 0 0,3-2 64 0 0,8 2-64 0 0,15-4 0 0 0,15 2 0 0 0,16-2 64 0 0,8-1-64 0 0,1-1 0 0 0,-6 3 0 0 0,-9-3 0 0 0,-6 2 80 0 0</inkml:trace>
  <inkml:trace contextRef="#ctx0" brushRef="#br0" timeOffset="1">843 69 15031 0 0,'0'0'1336'0'0,"1"2"-1072"0"0,3-2-264 0 0,2 2 0 0 0,10 1 0 0 0,16-1 0 0 0,22 0 0 0 0,16 0 0 0 0,12-2 0 0 0,-2 0 0 0 0,-8 2 0 0 0,-11-2 0 0 0,-7 2 0 0 0,-11-6 0 0 0</inkml:trace>
  <inkml:trace contextRef="#ctx0" brushRef="#br0" timeOffset="2">1618 60 15231 0 0,'0'0'1352'0'0,"2"0"-1080"0"0,1 0-272 0 0,5 0 0 0 0,10-2 96 0 0,16 0-32 0 0,20 0 0 0 0,14 0-64 0 0,6-2 96 0 0,-3 1-96 0 0,-10-3 96 0 0,-11 1-96 0 0,-9 1 64 0 0,-4 0-64 0 0</inkml:trace>
  <inkml:trace contextRef="#ctx0" brushRef="#br0" timeOffset="3">2276 2 15863 0 0,'19'0'1408'0'0,"7"0"-1120"0"0,-21 0-288 0 0,-5-2 448 0 0,2 2 32 0 0,0 0 0 0 0,33 26-14528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1:12.767"/>
    </inkml:context>
    <inkml:brush xml:id="br0">
      <inkml:brushProperty name="width" value="0.1" units="cm"/>
      <inkml:brushProperty name="height" value="0.1" units="cm"/>
      <inkml:brushProperty name="color" value="#F4F91B"/>
    </inkml:brush>
  </inkml:definitions>
  <inkml:trace contextRef="#ctx0" brushRef="#br0">0 0 455 0 0,'2'0'0'0'0,"2"2"0"0"0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1:13.204"/>
    </inkml:context>
    <inkml:brush xml:id="br0">
      <inkml:brushProperty name="width" value="0.1" units="cm"/>
      <inkml:brushProperty name="height" value="0.1" units="cm"/>
      <inkml:brushProperty name="color" value="#F4F91B"/>
    </inkml:brush>
  </inkml:definitions>
  <inkml:trace contextRef="#ctx0" brushRef="#br0">0 5 2671 0 0,'1'1'23'0'0,"0"-1"-1"0"0,0 1 0 0 0,0-1 0 0 0,0 1 1 0 0,-1-1-1 0 0,1 1 0 0 0,0-1 0 0 0,0 0 0 0 0,0 0 1 0 0,0 1-1 0 0,0-1 0 0 0,0 0 0 0 0,0 0 1 0 0,0 0-1 0 0,0 0 0 0 0,0 0 0 0 0,0 0 0 0 0,2-1 1 0 0,24-3 667 0 0,-18 2-525 0 0,12 1 67 0 0,-1 0 1 0 0,1 1-1 0 0,0 1 0 0 0,-1 1 1 0 0,0 1-1 0 0,33 8 0 0 0,-33-8-126 0 0,0-1 0 0 0,0-2 0 0 0,0 1 0 0 0,0-2 0 0 0,0-1 0 0 0,21-4 0 0 0,-17 2 32 0 0,1 2-1 0 0,0 0 0 0 0,29 2 0 0 0,-4 8-78 0 0,-34-5-61 0 0,0 0 0 0 0,21 0 0 0 0,-25-2 2 0 0,-5 0 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1:13.608"/>
    </inkml:context>
    <inkml:brush xml:id="br0">
      <inkml:brushProperty name="width" value="0.1" units="cm"/>
      <inkml:brushProperty name="height" value="0.1" units="cm"/>
      <inkml:brushProperty name="color" value="#F4F91B"/>
    </inkml:brush>
  </inkml:definitions>
  <inkml:trace contextRef="#ctx0" brushRef="#br0">1 59 6191 0 0,'50'12'282'0'0,"-40"-10"-191"0"0,-1 0 0 0 0,1-1 1 0 0,0 0-1 0 0,-1-1 0 0 0,1 0 0 0 0,14-2 1 0 0,14 1 75 0 0,37 2 24 0 0,19 1-91 0 0,-61-1-74 0 0,39-4 0 0 0,18 1 47 0 0,-72 2-53 0 0,0-2 0 0 0,-1 0 1 0 0,1-1-1 0 0,17-5 0 0 0,9-1 7 0 0,7 2-13 0 0,1 3 0 0 0,0 1 0 0 0,57 6 0 0 0,67 11-14 0 0,-95-11 32 0 0,116-10 0 0 0,-42-9-22 0 0,63-6 24 0 0,-181 20-8 0 0,43-5 114 0 0,133 7 0 0 0,-137 8-555 0 0,-67-7 160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1:30.704"/>
    </inkml:context>
    <inkml:brush xml:id="br0">
      <inkml:brushProperty name="width" value="0.1" units="cm"/>
      <inkml:brushProperty name="height" value="0.1" units="cm"/>
      <inkml:brushProperty name="color" value="#F4F91B"/>
    </inkml:brush>
  </inkml:definitions>
  <inkml:trace contextRef="#ctx0" brushRef="#br0">1 245 1375 0 0,'1'0'20'0'0,"0"0"0"0"0,0-1-1 0 0,1 1 1 0 0,-1 0-1 0 0,0 0 1 0 0,0 0-1 0 0,1 0 1 0 0,-1 0-1 0 0,0 0 1 0 0,0 0-1 0 0,1 1 1 0 0,-1-1 0 0 0,0 0-1 0 0,0 1 1 0 0,1-1-1 0 0,-1 1 1 0 0,2 0-1 0 0,17 13 1043 0 0,-17-12-1048 0 0,0 0 0 0 0,0 0 0 0 0,0 0 0 0 0,1-1 0 0 0,-1 1 0 0 0,1-1 0 0 0,-1 0 0 0 0,8 2 0 0 0,6 1 62 0 0,-11-1 122 0 0,0-1 0 0 0,0 1 0 0 0,1-2 0 0 0,-1 1 0 0 0,1-1 0 0 0,-1 0 0 0 0,1 0-1 0 0,0-1 1 0 0,-1 0 0 0 0,1 0 0 0 0,0 0 0 0 0,-1-1 0 0 0,1 0 0 0 0,-1 0 0 0 0,1-1 0 0 0,11-4-1 0 0,27-9-1071 0 0,-21 9 1072 0 0,-3 2-26 0 0,-17 3-145 0 0,0 1 1 0 0,0-1-1 0 0,-1 0 1 0 0,1 0-1 0 0,4-2 0 0 0,44-14 139 0 0,-28 10-78 0 0,-10 4 17 0 0,-1 0 0 0 0,25-1 1 0 0,-13 1 52 0 0,-4 2-34 0 0,-16 1-99 0 0,0 0 1 0 0,-1-1-1 0 0,1 1 1 0 0,0-1 0 0 0,0 0-1 0 0,0-1 1 0 0,6-2-1 0 0,-1 0-9 0 0,-1 0-1 0 0,1 1 0 0 0,0 0 0 0 0,0 1 0 0 0,1 0 0 0 0,-1 0 0 0 0,0 1 0 0 0,12 0 0 0 0,41-5-15 0 0,-26 1 42 0 0,-12 1-20 0 0,-18 2-7 0 0,0 0-1 0 0,0 0 0 0 0,0 0 0 0 0,0-1 0 0 0,0 0 0 0 0,0-1 0 0 0,11-7 0 0 0,-9 5-43 0 0,1 1 0 0 0,-1 0 0 0 0,15-5-1 0 0,-6 3 325 0 0,28-15-1 0 0,-35 16-268 0 0,0 0-1 0 0,1 1 0 0 0,-1 1 0 0 0,1-1 0 0 0,0 2 1 0 0,1 0-1 0 0,16-3 0 0 0,40 5 28 0 0,-41 2-36 0 0,46-6 1 0 0,-66 4-5 0 0,-1 1 1 0 0,1 0-1 0 0,12 1 1 0 0,13 1-4 0 0,23-2 110 0 0,-42 1-92 0 0,-1-1 0 0 0,1 0 1 0 0,-1-1-1 0 0,1 0 0 0 0,-1-1 0 0 0,24-7 0 0 0,-31 7-21 0 0,1 1 0 0 0,0 0 0 0 0,-1 0-1 0 0,1 0 1 0 0,12 1 0 0 0,16-1 16 0 0,-14-3-19 0 0,115-15 134 0 0,-114 18-115 0 0,0 1 0 0 0,0 0 0 0 0,-1 1 0 0 0,29 6-1 0 0,-39-5-22 0 0,0-2 0 0 0,19 0 0 0 0,-1 0 0 0 0,105 3 64 0 0,-39 0-64 0 0,-90-3 0 0 0,-3 0 0 0 0,0 0 0 0 0,0 0 0 0 0,0 0 0 0 0,0 1 0 0 0,1-1 0 0 0,-1 0 0 0 0,0 1 0 0 0,0-1 0 0 0,0 1 0 0 0,0 0 0 0 0,0 0 0 0 0,0 0 0 0 0,0 0 0 0 0,-1 0 0 0 0,1 0 0 0 0,0 0 0 0 0,0 1 0 0 0,-1-1 0 0 0,2 2 0 0 0,-2-2 0 0 0,0 0 0 0 0,0 0 0 0 0,0-1 0 0 0,0 1 0 0 0,0-1 0 0 0,-1 1 0 0 0,1-1 0 0 0,0 1 0 0 0,1-1 0 0 0,-1 1 0 0 0,0-1 0 0 0,2 1 0 0 0,-2-1 0 0 0,0 0 0 0 0,0 0 0 0 0,0 1 0 0 0,0-1 0 0 0,0 0 0 0 0,0 1 0 0 0,0-1 0 0 0,0 1 0 0 0,0-1 0 0 0,0 1 0 0 0,-1 0 0 0 0,1-1 0 0 0,0 1 0 0 0,1 1 0 0 0,-1 0 2 0 0,0-1 0 0 0,-1 0 0 0 0,1 0 0 0 0,0 0 0 0 0,0 0 0 0 0,0 0 0 0 0,0 0 0 0 0,0 0 0 0 0,0 0 0 0 0,0 0 0 0 0,0 0 0 0 0,0 0 0 0 0,0 0 0 0 0,0-1 0 0 0,1 1 0 0 0,-1-1 0 0 0,0 1 0 0 0,1-1 0 0 0,-1 1 0 0 0,0-1 0 0 0,1 0 0 0 0,-1 1 0 0 0,0-1 0 0 0,1 0 0 0 0,-1 0 0 0 0,0 0 0 0 0,1 0 0 0 0,-1 0 0 0 0,1-1 0 0 0,-1 1 0 0 0,0 0 0 0 0,1-1 0 0 0,-1 1 0 0 0,0-1 0 0 0,2 0 0 0 0,-2 1-2 0 0,1 0 0 0 0,-1 0 0 0 0,0 0 0 0 0,0 0 0 0 0,0 1 0 0 0,0-1 0 0 0,0 0 0 0 0,0 1 0 0 0,0-1 0 0 0,0 0 0 0 0,-1 1 0 0 0,1-1 0 0 0,0 1 0 0 0,0 0 0 0 0,0-1 0 0 0,0 1 0 0 0,0 0 0 0 0,-1-1 0 0 0,1 1 0 0 0,1 1 0 0 0,-1-1 0 0 0,0 0 0 0 0,0 0 0 0 0,0 0 0 0 0,0 0 0 0 0,0 0 0 0 0,1 0 0 0 0,-1 0 0 0 0,0-1 0 0 0,0 1 0 0 0,3 0 0 0 0,4-4 0 0 0,-8 3 0 0 0,1-1 0 0 0,-1 1 0 0 0,1 0 0 0 0,-1 0 0 0 0,0-1 0 0 0,1 1 0 0 0,-1 0 0 0 0,1 0 0 0 0,-1 0 0 0 0,1 0 0 0 0,-1-1 0 0 0,1 1 0 0 0,-1 0 0 0 0,1 0 0 0 0,-1 0 0 0 0,1 0 0 0 0,-1 0 0 0 0,1 0 0 0 0,-1 0 0 0 0,2 1 0 0 0,-1-1 4 0 0,1 0 0 0 0,-1 0 0 0 0,1-1 0 0 0,-1 1 0 0 0,1 0 0 0 0,-1-1 0 0 0,1 1-1 0 0,-1-1 1 0 0,1 1 0 0 0,-1-1 0 0 0,0 1 0 0 0,1-1 0 0 0,-1 0 0 0 0,0 0 0 0 0,0 0-1 0 0,1 0 1 0 0,0-1 0 0 0,0 0 8 0 0,-1 1-1 0 0,0 0 1 0 0,1 0-1 0 0,-1 0 1 0 0,1 0-1 0 0,0 0 1 0 0,-1 1-1 0 0,1-1 1 0 0,-1 0-1 0 0,1 1 1 0 0,2-1-1 0 0,-2 0-4 0 0,0 1 0 0 0,0 0-1 0 0,0-1 1 0 0,-1 0 0 0 0,1 1 0 0 0,0-1-1 0 0,-1 0 1 0 0,1 0 0 0 0,-1 0-1 0 0,1 0 1 0 0,2-3 0 0 0,-3 3-1 0 0,0 0 1 0 0,0 0 0 0 0,0 1 0 0 0,0-1-1 0 0,1 0 1 0 0,-1 0 0 0 0,0 1 0 0 0,0-1-1 0 0,1 1 1 0 0,-1-1 0 0 0,0 1-1 0 0,1-1 1 0 0,-1 1 0 0 0,2-1 0 0 0,16-1-1 0 0,-8-1 52 0 0,-10 3-55 0 0,-1 0 0 0 0,0 1-1 0 0,1-1 1 0 0,-1 0 0 0 0,1 0 0 0 0,-1 1 0 0 0,0-1 0 0 0,1 0 0 0 0,-1 0 0 0 0,0 1 0 0 0,1-1 0 0 0,-1 0 0 0 0,0 1 0 0 0,0-1 0 0 0,1 0 0 0 0,-1 1-1 0 0,0-1 1 0 0,0 0 0 0 0,1 1 0 0 0,-1-1 0 0 0,0 1 0 0 0,0-1 0 0 0,0 1 0 0 0,0-1 0 0 0,0 0 0 0 0,0 1 0 0 0,0-1 0 0 0,0 1 0 0 0,0-1-1 0 0,0 1 1 0 0,1 18-20 0 0,-1-15-36 0 0,-1 10-94 0 0,0 1-12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1:55.052"/>
    </inkml:context>
    <inkml:brush xml:id="br0">
      <inkml:brushProperty name="width" value="0.1" units="cm"/>
      <inkml:brushProperty name="height" value="0.1" units="cm"/>
      <inkml:brushProperty name="color" value="#F4F91B"/>
    </inkml:brush>
  </inkml:definitions>
  <inkml:trace contextRef="#ctx0" brushRef="#br0">0 180 1375 0 0,'2'-2'318'0'0,"0"0"-1"0"0,-1 0 0 0 0,1-1 1 0 0,-1 1-1 0 0,0 0 0 0 0,0-1 1 0 0,0 1-1 0 0,2-5 0 0 0,-3 4-179 0 0,1 1 0 0 0,0-1 0 0 0,0 1 1 0 0,0 0-1 0 0,0-1 0 0 0,0 1 0 0 0,1 0 0 0 0,2-4 0 0 0,-3 5-136 0 0,0 0 0 0 0,-1 1 0 0 0,1-1-1 0 0,0 0 1 0 0,-1 1 0 0 0,1-1 0 0 0,0 1 0 0 0,0-1 0 0 0,-1 1-1 0 0,1-1 1 0 0,0 1 0 0 0,0-1 0 0 0,0 1 0 0 0,0 0-1 0 0,0-1 1 0 0,0 1 0 0 0,0 0 0 0 0,0 0 0 0 0,-1 0 0 0 0,1 0-1 0 0,0 0 1 0 0,0 0 0 0 0,0 0 0 0 0,0 0 0 0 0,0 0 0 0 0,0 0-1 0 0,0 1 1 0 0,0-1 0 0 0,0 0 0 0 0,1 1 0 0 0,1 1-3 0 0,0 0 0 0 0,0 1 1 0 0,-1-1-1 0 0,1 1 0 0 0,-1-1 1 0 0,5 6-1 0 0,13 12 2 0 0,-14-16-1 0 0,0 0 0 0 0,0-1 0 0 0,0 1 0 0 0,0-1 0 0 0,0-1 0 0 0,1 1 0 0 0,0-1 0 0 0,-1-1 0 0 0,1 1 0 0 0,0-1 0 0 0,0 0 0 0 0,0-1 0 0 0,0 1 0 0 0,13-2 0 0 0,36-14 0 0 0,-41 10 0 0 0,0 0 0 0 0,0 2 0 0 0,23-3 0 0 0,97-5 0 0 0,12-2 0 0 0,-120 11 0 0 0,49-7 0 0 0,-48 6-2 0 0,0 1 0 0 0,0 1-1 0 0,0 1 1 0 0,30 5-1 0 0,46 5-24 0 0,94 4-6 0 0,-125-11 33 0 0,25-1 0 0 0,-33-2 0 0 0,-41 1 0 0 0,0-1 0 0 0,-1-1 0 0 0,31-6 0 0 0,37-6 0 0 0,-59 10 0 0 0,32-7 0 0 0,-53 8 0 0 0,1 0 0 0 0,0 2 0 0 0,12-1 0 0 0,26-1 0 0 0,-33 1 0 0 0,1 0 0 0 0,-1 2 0 0 0,0 0 0 0 0,24 5 0 0 0,153 17 72 0 0,-124-21-8 0 0,151-8 144 0 0,-78-12-208 0 0,2-3 64 0 0,-87 19-38 0 0,-44 2-16 0 0,-1 0 0 0 0,1-1 0 0 0,-1 0-1 0 0,20-5 1 0 0,-20 3-1 0 0,0 1-1 0 0,0 1 1 0 0,0 0-1 0 0,0 1 1 0 0,15 1-1 0 0,7 0-6 0 0,32-3 34 0 0,82-14 0 0 0,-116 8-36 0 0,-26 6 0 0 0,0 0 0 0 0,0 0 0 0 0,0 1 0 0 0,12-1 0 0 0,30 2 38 0 0,56-7-1 0 0,-59 3-6 0 0,12-2-9 0 0,-46 5-11 0 0,0 0 0 0 0,0 0 0 0 0,18 2-1 0 0,11 0 11 0 0,43-4-21 0 0,-76 3 0 0 0,-1 0 0 0 0,1 1 0 0 0,0 0 0 0 0,-1 0 0 0 0,15 5 0 0 0,-12-3 0 0 0,0-1 0 0 0,18 3 0 0 0,-4-4 0 0 0,7 1 0 0 0,47 8 0 0 0,9 7 0 0 0,162 12 0 0 0,-192-27 14 0 0,-14-2 15 0 0,59 9 0 0 0,-52-4 3 0 0,0-2 0 0 0,0-2 0 0 0,62-7 0 0 0,-112 6-32 0 0,39 0 33 0 0,-1 2 0 0 0,1 1-1 0 0,38 9 1 0 0,-59-9-36 0 0,212 19 147 0 0,-167-21-144 0 0,-43 1 45 0 0,38-4 0 0 0,-14 1-7 0 0,127-9 95 0 0,-62 2-66 0 0,86 12 44 0 0,-138-1-94 0 0,72-1-17 0 0,-11-16 39 0 0,-72 7-26 0 0,62-2-1 0 0,-47 6-15 0 0,19 1 66 0 0,-23 3-30 0 0,86-10 0 0 0,-48 2-23 0 0,-15-6-10 0 0,-46 8 0 0 0,-26 4 2 0 0,-1 0 0 0 0,1 0-1 0 0,-1 0 1 0 0,1-1-1 0 0,-1 0 1 0 0,14-7-1 0 0,-2 0 17 0 0,1 1 0 0 0,36-11-1 0 0,61-10 47 0 0,-107 27-64 0 0,0 1 0 0 0,-1 0 0 0 0,1 1 0 0 0,0 0 0 0 0,0 1 0 0 0,0 0 0 0 0,19 4 0 0 0,5 0 0 0 0,-15-6 0 0 0,-17 1 0 0 0,0-1 0 0 0,0 1 0 0 0,1 0 0 0 0,-1 0 0 0 0,0-1 0 0 0,0 2 0 0 0,0-1 0 0 0,3 0 0 0 0,17 6 0 0 0,-10-2 0 0 0,1-1 0 0 0,22 2 0 0 0,42-3 0 0 0,-54-5-2 0 0,-21 2 3 0 0,1 0 1 0 0,0 1-1 0 0,-1-1 1 0 0,1 1-1 0 0,0 0 1 0 0,-1-1-1 0 0,1 1 1 0 0,4 1-1 0 0,-3-1 5 0 0,-1 1-1 0 0,0-1 1 0 0,0 0-1 0 0,0-1 1 0 0,0 1-1 0 0,0 0 1 0 0,1-1 0 0 0,-1 0-1 0 0,0 0 1 0 0,3-1-1 0 0,-4 1 1 0 0,0 0 0 0 0,0 0 0 0 0,0 0 0 0 0,0 1 0 0 0,0-1 0 0 0,0 1 0 0 0,1-1 0 0 0,-1 1 0 0 0,0 0-1 0 0,0 0 1 0 0,0 0 0 0 0,0 0 0 0 0,0 0 0 0 0,1 1 0 0 0,-1-1 0 0 0,0 0 0 0 0,0 1 0 0 0,0 0 0 0 0,0-1 0 0 0,0 1 0 0 0,0 0-1 0 0,2 2 1 0 0,-1-1 3 0 0,1 1 0 0 0,-1 1 0 0 0,0-1 0 0 0,0 0 0 0 0,-1 1 0 0 0,1-1-1 0 0,-1 1 1 0 0,1 0 0 0 0,-1 0 0 0 0,0 0 0 0 0,-1 0 0 0 0,2 4 0 0 0,0 1-105 0 0,-1-1 1 0 0,0 0-1 0 0,-1 1 1 0 0,0-1-1 0 0,0 12 1 0 0,-1-5-2512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2:11.931"/>
    </inkml:context>
    <inkml:brush xml:id="br0">
      <inkml:brushProperty name="width" value="0.1" units="cm"/>
      <inkml:brushProperty name="height" value="0.1" units="cm"/>
      <inkml:brushProperty name="color" value="#F4F91B"/>
    </inkml:brush>
  </inkml:definitions>
  <inkml:trace contextRef="#ctx0" brushRef="#br0">1 67 919 0 0,'241'-18'3080'0'0,"-209"14"-3048"0"0,34 1 0 0 0,-48 2-15 0 0,0 0-1 0 0,19-5 1 0 0,-6 0-3 0 0,60-7-14 0 0,-10 7 0 0 0,-30-3 0 0 0,1 13 0 0 0,63 5 0 0 0,-17 10 0 0 0,-65-11 0 0 0,-3 0 0 0 0,40 4 0 0 0,-21-3 0 0 0,-36-6 0 0 0,1-1 0 0 0,25 2 0 0 0,25 0 80 0 0,-42-1-20 0 0,41-2 0 0 0,-40-3 63 0 0,0 0 0 0 0,0-2 0 0 0,41-12 0 0 0,-40 9-102 0 0,-1 1 0 0 0,1 1 0 0 0,28-1 0 0 0,-34 6-21 0 0,1 0 0 0 0,-1 2 0 0 0,0 0 0 0 0,32 9 0 0 0,1-1 0 0 0,22-1 0 0 0,23 7 0 0 0,-60-11 0 0 0,-25-3 0 0 0,-1 0 0 0 0,1-1 0 0 0,-1 0 0 0 0,22-2 0 0 0,-7-2 100 0 0,33-1 0 0 0,-49 4-24 0 0,1 0 0 0 0,-1-1 0 0 0,0-1 0 0 0,1 0 0 0 0,11-4 0 0 0,-20 6-50 0 0,1 0 0 0 0,-1-1-1 0 0,0 1 1 0 0,0 0-1 0 0,1-1 1 0 0,-1 1 0 0 0,0 0-1 0 0,1 0 1 0 0,-1 0-1 0 0,0 0 1 0 0,3 1 0 0 0,16 0-30 0 0,-20-1 4 0 0,1 0 0 0 0,0 0 0 0 0,-1 0 0 0 0,1 0 0 0 0,0 0 0 0 0,-1 0 0 0 0,1 0 0 0 0,0 0 0 0 0,-1 0 0 0 0,1 0 0 0 0,0 1 0 0 0,-1-1 0 0 0,1 0 0 0 0,-1 0 0 0 0,1 1 0 0 0,0-1 0 0 0,-1 0 0 0 0,1 1 0 0 0,0 0 0 0 0,6-1 0 0 0,54-7 64 0 0,-44 5-64 0 0,-17 2 0 0 0,0 0 0 0 0,0 0 0 0 0,1 0 0 0 0,-1 0 0 0 0,0 0 0 0 0,0 0 0 0 0,1 1 0 0 0,-1-1 0 0 0,0 0 0 0 0,0 0 0 0 0,1 0 0 0 0,-1 0 0 0 0,0 0 0 0 0,0 1 0 0 0,0-1 0 0 0,1 0 0 0 0,-1 0 0 0 0,0 1 0 0 0,0-1 0 0 0,0 0 0 0 0,0 0 0 0 0,0 0 0 0 0,1 1 0 0 0,-1-1 0 0 0,0 0 0 0 0,0 0 0 0 0,0 1 0 0 0,0-1 0 0 0,0 0 0 0 0,0 1 0 0 0,0-1 0 0 0,0 0 0 0 0,0 0 0 0 0,0 1 0 0 0,0-1 0 0 0,-5 30 0 0 0,3-23 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2:21.558"/>
    </inkml:context>
    <inkml:brush xml:id="br0">
      <inkml:brushProperty name="width" value="0.1" units="cm"/>
      <inkml:brushProperty name="height" value="0.1" units="cm"/>
      <inkml:brushProperty name="color" value="#F4F91B"/>
    </inkml:brush>
  </inkml:definitions>
  <inkml:trace contextRef="#ctx0" brushRef="#br0">1 55 1375 0 0,'3'3'116'0'0,"1"0"0"0"0,0 0 0 0 0,0 0 0 0 0,0 0 0 0 0,0-1 0 0 0,0 0 0 0 0,1 0 0 0 0,-1 0 0 0 0,1 0-1 0 0,-1-1 1 0 0,1 0 0 0 0,0 0 0 0 0,-1 0 0 0 0,1 0 0 0 0,5 0 0 0 0,8-2-171 0 0,0 1 0 0 0,31-7 0 0 0,-30 5 259 0 0,27-11-60 0 0,-36 10-120 0 0,-1 0-1 0 0,1 1 0 0 0,19-3 0 0 0,151 7 103 0 0,-145 0-135 0 0,13-1 37 0 0,-1-2 0 0 0,78-11-1 0 0,-5-1 119 0 0,-62 8-103 0 0,-8-5 4 0 0,-37 6-21 0 0,1 2 0 0 0,17-3-1 0 0,36 3 3 0 0,1 2 0 0 0,77 10 0 0 0,-96-6-28 0 0,55-3 0 0 0,-68-1 0 0 0,40-4 0 0 0,39 0 11 0 0,-20 5 21 0 0,16 1-11 0 0,20 14-21 0 0,-34-3 0 0 0,-66-9 0 0 0,1 2 0 0 0,46 15 0 0 0,-56-15 0 0 0,37 4 0 0 0,-35-6 0 0 0,27 6 0 0 0,-14 1 22 0 0,1-3-1 0 0,43 5 0 0 0,-16-4 353 0 0,-61-9-298 0 0,0 0-1 0 0,0-1 1 0 0,-1 1 0 0 0,1-1 0 0 0,0 0 0 0 0,6-3-1 0 0,-2 2 223 0 0,-8 3-292 0 0,1-1 1 0 0,-1 0 0 0 0,0 0 0 0 0,0 0-1 0 0,1 0 1 0 0,-1 0 0 0 0,0 0 0 0 0,0 0-1 0 0,1 0 1 0 0,-1 0 0 0 0,0 0 0 0 0,1 0-1 0 0,-1 0 1 0 0,0-1 0 0 0,0 1 0 0 0,1 0-1 0 0,-1 0 1 0 0,0 0 0 0 0,0 0 0 0 0,0 0-1 0 0,1 0 1 0 0,-1-1 0 0 0,0 1 0 0 0,0 0-1 0 0,1 0 1 0 0,-1 0 0 0 0,0-1 0 0 0,0 1-1 0 0,0 0 1 0 0,0 0 0 0 0,0 0 0 0 0,1-1-1 0 0,-1 1 1 0 0,0 0 0 0 0,0 0 0 0 0,0-1-1 0 0,0 1 1 0 0,0 0 0 0 0,0 0 0 0 0,0-1-1 0 0,0 1 1 0 0,0 0 0 0 0,0-1 0 0 0,0 1-1 0 0,0 0 1 0 0,0 0 0 0 0,0-1 0 0 0,0 1-1 0 0,0 0 1 0 0,0 0 0 0 0,0-1 0 0 0,0 1-1 0 0,0 0 1 0 0,-1 0 0 0 0,1-1 0 0 0,0 1-1 0 0,0 0 1 0 0,0 0 0 0 0,0 0 0 0 0,-1-1-1 0 0,1 1 1 0 0,0 0 0 0 0,0 0 0 0 0,-13-18 543 0 0,11 17-476 0 0,14 10 4 0 0,-7-6-204 0 0,0 1-1 0 0,0-1 0 0 0,0 1 0 0 0,0-1 0 0 0,11 4 1 0 0,-8-3-938 0 0,12 5-984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6:31.914"/>
    </inkml:context>
    <inkml:brush xml:id="br0">
      <inkml:brushProperty name="width" value="0.1" units="cm"/>
      <inkml:brushProperty name="height" value="0.1" units="cm"/>
      <inkml:brushProperty name="color" value="#F4F91B"/>
    </inkml:brush>
  </inkml:definitions>
  <inkml:trace contextRef="#ctx0" brushRef="#br0">16 5 455 0 0,'-15'-4'2167'0'0,"19"10"-279"0"0,1-3-1755 0 0,-1 0-1 0 0,1 0 1 0 0,-1 0 0 0 0,1-1-1 0 0,0 0 1 0 0,0 0-1 0 0,0 0 1 0 0,0 0 0 0 0,0-1-1 0 0,0 0 1 0 0,8 1 0 0 0,9 2 108 0 0,-18-3-176 0 0,1 0-1 0 0,0-1 1 0 0,0 1-1 0 0,1-1 0 0 0,-1-1 1 0 0,0 1-1 0 0,0-1 1 0 0,7-1-1 0 0,41-15 1013 0 0,-26 8-636 0 0,-19 7-316 0 0,1 0 0 0 0,0 1-1 0 0,1-1 1 0 0,-1 2 0 0 0,0-1 0 0 0,0 1 0 0 0,0 1 0 0 0,0 0 0 0 0,0 0 0 0 0,1 0 0 0 0,-2 1 0 0 0,1 1 0 0 0,0 0 0 0 0,0 0-1 0 0,9 5 1 0 0,-2-1 163 0 0,0-1 0 0 0,1-1 0 0 0,27 5 0 0 0,-11-15-213 0 0,-12 6 42 0 0,-1-1 1 0 0,28-2-1 0 0,-33 0-96 0 0,19 1 11 0 0,43 4 0 0 0,-75-3-32 0 0,39 2-8 0 0,-22-2 26 0 0,0 1 0 0 0,-1 1 0 0 0,23 4 0 0 0,-29-4-4 0 0,0 0-1 0 0,0-1 1 0 0,1-1-1 0 0,-1 0 1 0 0,23-3-1 0 0,-17 1 11 0 0,31 1-1 0 0,53-1 43 0 0,-4 0-4 0 0,225 8 252 0 0,-294-6-308 0 0,90-5 304 0 0,-45 4-224 0 0,60 1 94 0 0,38 5-113 0 0,-58-3-16 0 0,96-7 37 0 0,-45-1-38 0 0,75 19 92 0 0,-175-8-124 0 0,144-2-18 0 0,-121-4 0 0 0,-75 1 0 0 0,1 1 0 0 0,0-2 0 0 0,21-2 0 0 0,-34 3 1 0 0,0-1 0 0 0,0 1 0 0 0,0 0 0 0 0,0 0 0 0 0,0-1 0 0 0,0 1 0 0 0,-1-1 0 0 0,1 1 0 0 0,0 0-1 0 0,0-1 1 0 0,0 0 0 0 0,0 1 0 0 0,-1-1 0 0 0,1 0 0 0 0,0 1 0 0 0,0-1 0 0 0,-1 0 0 0 0,1 0 0 0 0,-1 1 0 0 0,1-1-1 0 0,-1 0 1 0 0,1 0 0 0 0,-1 0 0 0 0,1 0 0 0 0,-1 0 0 0 0,0 0 0 0 0,1 0 0 0 0,-1 0 0 0 0,0 0 0 0 0,0 0 0 0 0,0 0 0 0 0,0 0-1 0 0,0 0 1 0 0,0 0 0 0 0,0 0 0 0 0,0 0 0 0 0,0 0 0 0 0,0 0 0 0 0,-1 0 0 0 0,1 0 0 0 0,0 0 0 0 0,-1 0 0 0 0,1 0 0 0 0,-1 0-1 0 0,1 1 1 0 0,-1-1 0 0 0,1 0 0 0 0,-1 0 0 0 0,0 0 0 0 0,1 1 0 0 0,-1-1 0 0 0,0 0 0 0 0,1 1 0 0 0,-1-1 0 0 0,0 0-1 0 0,0 1 1 0 0,0-1 0 0 0,0 1 0 0 0,0-1 0 0 0,0 1 0 0 0,0 0 0 0 0,0-1 0 0 0,0 1 0 0 0,0 0 0 0 0,0 0 0 0 0,0 0 0 0 0,0 0-1 0 0,0 0 1 0 0,-2 0 0 0 0,-7 0-1 0 0,7-1 0 0 0,-1 1 0 0 0,1 0 0 0 0,-1 0 0 0 0,1 1 0 0 0,0-1 0 0 0,-1 1 0 0 0,1-1 0 0 0,-1 1 0 0 0,1 0 0 0 0,0 1 0 0 0,0-1 0 0 0,-4 2 0 0 0,-21 14 0 0 0,-27 21 0 0 0,36-24 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6:35.652"/>
    </inkml:context>
    <inkml:brush xml:id="br0">
      <inkml:brushProperty name="width" value="0.1" units="cm"/>
      <inkml:brushProperty name="height" value="0.1" units="cm"/>
      <inkml:brushProperty name="color" value="#F4F91B"/>
    </inkml:brush>
  </inkml:definitions>
  <inkml:trace contextRef="#ctx0" brushRef="#br0">1 18 3279 0 0,'6'-8'86'0'0,"2"0"77"0"0,-8 8-161 0 0,0 0 0 0 0,0-1 0 0 0,0 1 0 0 0,0 0 0 0 0,1 0 0 0 0,-1 0 1 0 0,0 0-1 0 0,0 0 0 0 0,0 0 0 0 0,0 0 0 0 0,1 0 0 0 0,-1 0 0 0 0,0 0 0 0 0,0 0 0 0 0,0 0 0 0 0,0 0 0 0 0,1 0 0 0 0,-1 0 0 0 0,0 0 0 0 0,0 0 0 0 0,0 0 0 0 0,0 0 0 0 0,1 0 0 0 0,-1 0 0 0 0,0 0 0 0 0,0 0 0 0 0,0 0 0 0 0,0 0 0 0 0,1 0 0 0 0,-1 0 0 0 0,0 0 0 0 0,0 0 0 0 0,0 1 0 0 0,0-1 0 0 0,0 0 0 0 0,0 0 0 0 0,1 0 0 0 0,-1 0 0 0 0,0 0 0 0 0,0 0 0 0 0,0 1 0 0 0,0-1 0 0 0,1 0 6 0 0,-1 1-1 0 0,1-1 0 0 0,0 1 0 0 0,-1-1 0 0 0,1 1 0 0 0,0-1 0 0 0,0 0 0 0 0,-1 1 0 0 0,1-1 0 0 0,0 0 0 0 0,0 0 0 0 0,0 0 0 0 0,-1 0 0 0 0,1 1 0 0 0,0-1 0 0 0,1-1 1 0 0,-1 1 2 0 0,0 1 1 0 0,0-1 0 0 0,0 0 0 0 0,0 0 0 0 0,1 0 0 0 0,-1 0 0 0 0,0 1-1 0 0,0-1 1 0 0,0 1 0 0 0,0-1 0 0 0,0 1 0 0 0,2 0 0 0 0,7 10 330 0 0,-7-7-219 0 0,1 0-1 0 0,-1 0 1 0 0,1-1 0 0 0,0 1-1 0 0,0-1 1 0 0,0 0 0 0 0,8 4-1 0 0,12 0 279 0 0,-22-6-355 0 0,0-1-1 0 0,-1 1 0 0 0,1-1 1 0 0,0 1-1 0 0,0-1 0 0 0,-1 0 1 0 0,1 0-1 0 0,0 1 0 0 0,0-1 1 0 0,0-1-1 0 0,-1 1 0 0 0,1 0 1 0 0,0 0-1 0 0,0-1 0 0 0,-1 1 1 0 0,1-1-1 0 0,0 1 0 0 0,2-2 0 0 0,-1 1 30 0 0,-1 0 0 0 0,0 0-1 0 0,1 0 1 0 0,-1 1-1 0 0,1-1 1 0 0,-1 1-1 0 0,1 0 1 0 0,3 0-1 0 0,51 4 591 0 0,30 9-376 0 0,-43-4-181 0 0,72 5-1 0 0,-65-9 113 0 0,-31-4-28 0 0,41-3-1 0 0,-12 0-31 0 0,-29 1-85 0 0,26-4 0 0 0,-31 2-47 0 0,1 1 1 0 0,-1 1-1 0 0,28 2 1 0 0,44 2 21 0 0,-13-1-24 0 0,-27 1-15 0 0,-5 0 17 0 0,58 10 0 0 0,-36-4 48 0 0,0-2 0 0 0,106-1-1 0 0,-152-7-69 0 0,27-5-1 0 0,7 0 62 0 0,-2 2 14 0 0,-26 2-9 0 0,0 0 0 0 0,25 3 0 0 0,60 10 59 0 0,35 3-52 0 0,-86-9-50 0 0,-29-2 21 0 0,49-1 0 0 0,-35-7-38 0 0,-30 3-11 0 0,1 0 0 0 0,0 1 0 0 0,23 2-1 0 0,114 19 1 0 0,22 3 0 0 0,-109-17 0 0 0,159 12 0 0 0,-33 1 68 0 0,-98-9-72 0 0,143 4 4 0 0,-90-7 0 0 0,-118-8 13 0 0,8 1 20 0 0,-32 0-32 0 0,-1 0 0 0 0,0 1 1 0 0,0-1-1 0 0,0 1 0 0 0,0 0 1 0 0,0-1-1 0 0,0 1 0 0 0,0 0 1 0 0,0 0-1 0 0,0 0 0 0 0,0 0 1 0 0,-1 1-1 0 0,4 1 0 0 0,-1 1-1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7:28.720"/>
    </inkml:context>
    <inkml:brush xml:id="br0">
      <inkml:brushProperty name="width" value="0.35" units="cm"/>
      <inkml:brushProperty name="height" value="2.1" units="cm"/>
      <inkml:brushProperty name="color" value="#33CCFF"/>
      <inkml:brushProperty name="inkEffects" value="pencil"/>
    </inkml:brush>
  </inkml:definitions>
  <inkml:trace contextRef="#ctx0" brushRef="#br0">5739 300 2759 267161 60430,'3'-8'1624'0'0,"2"-4"-16"0"0,1-1 48 0 0,1 2 744 0 0,-1 2-1856 0 0,0 2-32 0 0,1 2 0-671-6,1 2-416 122 10,1 0-96 19-11,1 1 0-197 10,1-1 0-162-1,0 0 0 52-4,-1 0 0 49 8,-1-1 0 20-13,-1 0 0 13 6,-2-1 0-75 0,-2 0 0 232 4,-1 0 0 598-3,-2 0 0 0 0,-1 1 1424 0 0,-1 0 264 0 0,-1 1 48 0 0,-1 0 16 0 0,-1 1-1400 0 0,0 0-288 0 0,0 0-64 0 0,-1 1 0 0 0,1 0 0 0 0,-1 0 0 0 0,0 0 0 0 0,0 1 0 0 0,1 0 0 0 0,-3 0 0 0 0,0 0 0 0 0,0 0 0 0 0,0 1 0 0 0,0-1 0 0 0,1 1 0 0 0,0 0 0 0 0,0 0 0 0 0,-1 0 0 0 0,0 0 0 0 0,-1 0 824 0 0,0-1 144 0 0,-1 1 32 0 0,0 0 8 0 0,-1-1-688 0 0,1 0-144 0 0,0 0-24 0 0,0 0-8 0 0,1-1-32 0 0,1 1-8 0 0,-1 0 0 0 0,0 0 0 0 0,1 0-24 0 0,-1-1-8 0 0,-1 1 0 0 0,1 0 0 0 0,0-1 0 0 0,0 0 0 0 0,0 1 0 0 0,0 0 0 0 0,0 0-8 0 0,0-1-64 0 0,0 1 96 0 0,-1 0-32 0 0,1 0-64 0 0,-1 1 80 0 0,-1 0-80 0 0,1 0 80 0 0,-2-1-80 0 0,-1 1 96 0 0,1 0-96 0 0,-2-1 96 0 0,2 1-96 0 0,-2 0 96 0 0,0 0-96 0 0,0 0 96 0 0,-1 1-24 0 0,1-1 0 0 0,-1 1 0 0 0,-1-1 0 0 0,1 0-72 0 0,-2 1 96 0 0,1-1-96 0 0,0 0 96 0 0,0 0-96 0 0,-1-1 0 0 0,0 1 72 0 0,-2-1-72 0 0,0 0 72 0 0,-1 1-72 0 0,-1-1 96 0 0,-1 1-96 0 0,-1-1 104 0 0,0-1-32 0 0,0 1-8 0 0,0-1 0 0 0,1 1 8 0 0,-1-1 0 0 0,-1 0 0 0 0,0-1 0 0 0,0 1-72 0 0,0 0 80 0 0,1 1-80 0 0,0 0 80 0 0,0 0-80 0 0,0 0 0 0 0,1 1 0 0 0,-1-1 0 0 0,1 1 0 0 0,0 1 0 0 0,0-1 64 0 0,0 0-64 0 0,1 0 0 0 0,0 0 0 0 0,0-1 0 0 0,0 0 0 0 0,-1 1 0 0 0,-1-1 0 0 0,0 1 0 0 0,-1-1 0 0 0,0 1 0 0 0,0 0 0 0 0,0 0 0 0 0,0-1 0 0 0,-1 1 0 0 0,2-1 0 0 0,1 0 64 0 0,1 0-64 0 0,0-1 0 0 0,0 1 0 0 0,1-1 0 524 1,-2 0 0-524-1,0 0 0 0 0,0 0 0 0 0,-2 0 0 0 0,-1-1 0 0 0,0 1 0 0 0,0 1 0 0 0,-1-1 0 0 0,2 1 0 0 0,0 0 0 0 0,1 0 0 0 0,0 0 0 0 0,2 0 0 0 0,1 0 448 0 0,1 0 56 0 0,0 0 8 507-2,-2-1-304-507 2,-5 0-1168 0 0,-4 1 360 0 0,-1-1 600 0 0,2 0 0 0 0,3 0 0 0 0,3 0 0 0 0,2 0 0 0 0,2 0 0 0 0,1-1 0 0 0,1 0 0 0 0,0 0 0 0 0,0 0 0 0 0,0 0 0 0 0,1 1 0 0 0,-1 0 0 0 0,2-1 0 0 0,0 1 0 0 0,1 0 0 0 0,0-1 0 0 0,-1 1 0 0 0,1-1 0 0 0,0 0 0 0 0,0 0 0 0 0,-1 1 0 0 0,0-1 0 0 0,0 0 0 0 0,-1-1 0 0 0,0 0 0 0 0,0 0 0 0 0,-1-1 0 0 0,0 1 0 0 0,1 0 0 0 0,-1-1 0 0 0,1 1 0 0 0,-1 0 0 0 0,1 0 0 0 0,-1 0 0 0 0,2 0 0 0 0,0 0 0 0 0,2 1 0 0 0,1 0 0 0 0,0 0 0 0 0,0 0 0 0 0,0 0 0 0 0,1 0 0 0 0,-1 0 0 0 0,0 0 0 0 0,0 0 0 0 0,1 0 0 0 0,0 0 0 0 0,-1-1 0 0 0,1 1 0 0 0,0-1 0 0 0,0 0 0 0 0,0 1 0 0 0,0 0 0 0 0,0 0 0 0 0,0 0 0 0 0,0 0 0 0 0,0 0 0 0 0,0 0 0 0 0,-1 1 0 0 0,0-1 0 0 0,1 1 0 0 0,-1-1 0 0 0,1 1 0 0 0,-1-1 0 0 0,1 0 0 0 0,0 0 0 0 0,0 0 0 0 0,0 0 0 0 0,0 0 0 0 0,0-1 0 0 0,0 0 0 0 0,0 0 0 0 0,-1 0 0 0 0,0 0 0 0 0,0 0 0 0 0,0 1 0 0 0,-1-1 0 0 0,0 1 0 0 0,0 0 0 0 0,0 0 0 0 0,1 1 0 0 0,0-1 0 0 0,0 1 0 0 0,0 0 0 0 0,-1 0 0 0 0,-1 0 0 0 0,0 1 0 0 0,-1-1 0 0 0,0-1 0 0 0,-1 1 0 0 0,1 0 0 0 0,0 0 0 0 0,0 0 0 0 0,0 0 0 0 0,1 0 0 0 0,1 1 0 0 0,0 0 0 0 0,0 1 0 0 0,1-1 0 0 0,-1 1 0 0 0,0 0 0 0 0,-1 0 0 0 0,1 0 0 0 0,0 0 0 0 0,0 0 0 0 0,-1 0 0 0 0,1 1 0 0 0,0-1 0 0 0,1 0 0 0 0,1 0 0 0 0,1 0 416 0 0,0-1 72 0 0,-1 0 24 0 0,-1 0-312 0 0,-5 1-1176 0 0,-3-1 464 0 0,1 1 416 0 0,0 1 96 0 0,1-1 0 0 0,2 1 0 0 0,-1-1 0 0 0,1 1 0 0 0,0-1 0 0 0,0 1 0 0 0,0-1 0 0 0,1 1 0 0 0,0-1 0 0 0,-1 1 0 0 0,0-1 0 0 0,0 0 0 0 0,0 0 0 0 0,0 0 0 0 0,0 0 0 0 0,-1 0 0 0 0,1-1 0 0 0,0 1 0 0 0,-1 0 0 0 0,0 0 0 0 0,0 0 0 0 0,-1 1 0 0 0,2-1 0 0 0,0 0 0 0 0,0 0 0 0 0,1 1 0 0 0,-1 0 0 0 0,0-1 0 0 0,1 0 0 0 0,-1 1 0 0 0,0 0 0 0 0,1 0 0 0 0,-1 0 0 0 0,1 0 0 0 0,-1-1 0 0 0,2 1 0 0 0,0-2 0 0 0,0 1 0 0 0,0-1 0 0 0,0 0 0 0 0,0 1 0 0 0,0-1 0 0 0,-2 1 0 0 0,1 1 0 0 0,0-1 0 0 0,0 1 0 0 0,1 0 0 0 0,-1 1 0 0 0,0-1 0 0 0,-1 1 0 0 0,0-1 0 0 0,-1 1 0 0 0,0 0 0 0 0,0 0 0 0 0,-1 0 0 0 0,1-1 0 0 0,-1 0 0 0 0,1 1 0 0 0,-1-1 0 0 0,1 0 0 0 0,0 0 0 0 0,0 0 0 0 0,-1 1 0 0 0,1-1 0 0 0,-2 1 0 0 0,0 0 0 0 0,1-1 0 0 0,2 1 0 0 0,0-1-64 0 0,2 0 64 0 0,-1 0 0 0 0,0 0 0 0 0,-1 0 0 0 0,-1 0 0 0 0,-2 0 0 0 0,1 0 0 0 0,-1 0 0 0 0,0-1 0 0 0,-1 0 0 0 0,1 1 0 0 0,1 0 0 0 0,0-1 0 0 0,1 0 0 0 0,-1 0 0 0 0,1 1 0 0 0,0 0 0 0 0,0-1 0 0 0,1 2 0 0 0,-1-1 0 0 0,0 1 0 0 0,1-1 0 0 0,1 1 0 0 0,0-1 0 0 0,0 1 0 0 0,1 0 0 0 0,-1 0 0 0 0,0 0 0 0 0,0-1 0 0 0,0 1 0 0 0,0 0 0 0 0,0 0 0 0 0,1 0 0 0 0,0 1 0 0 0,0 0 0 0 0,1 1-64 0 0,-1 0 64 0 0,1 0 0 0 0,1 1 0 0 0,0-1 0 0 0,1 1 0 0 0,0 0 0 0 0,1 0 0 0 0,-1 0 0 0 0,1 0 0 0 0,0 1 0 0 0,1-1 0 0 0,-1 1 0 0 0,0 0 0 0 0,0-1 0 0 0,1 1 0 0 0,-1 1-64 0 0,1 0 64 0 0,0 0 0 0 0,0 1 0 0 0,-1 1 0 0 0,1-1 0 0 0,0 2 0 0 0,0 0 0 0 0,1 2 0 0 0,-1 0 0 0 0,1 1 0 0 0,-1 0 0 0 0,1 2 0 0 0,0 0 0 0 0,0-1 0 0 0,0 1 0 0 0,0 1 0 0 0,1-1 0 0 0,0 1 0 0 0,1 0 0 0 0,0 1 0 0 0,0 1 0 0 0,1-2 0 0 0,-1 1 0 0 0,1-1 0 0 0,0 0 0 0 0,0 1 0 0 0,0-1-72 0 0,0-1 72 0 0,-1 0 0 0 0,0-1 0 0 0,0-1 0 0 0,1-1 0 0 0,-1 0 0 0 0,1-1 0 0 0,0 0 0 0 0,0-1 0 0 0,1 1 0 0 0,1-2 0 0 0,-1 0 0 0 0,1-1 0 0 0,0 0 0 0 0,0-1 0 0 0,0 0 0 0 0,0 0 0 0 0,0-1 0 0 0,0 1 0 0 0,-1-1 0 0 0,0 0 0 0 0,0 1 0 0 0,0 0 0 0 0,-1 0 0 0 0,0 1 0 0 0,0 1-64 0 0,0 0 64 0 0,0 0 0 0 0,0 0 0 0 0,0 0 0 0 0,1 1 0 0 0,0 0 0 0 0,0 0 0 0 0,0 0 0 0 0,0 0 0 0 0,1 0 0 0 0,-1 1 0 0 0,0 2 0 0 0,1 0 0 0 0,0 1 0 0 0,0 1 0 0 0,1 0 0 0 0,-1 2 0 0 0,1-2 0 0 0,-1 1 0 0 0,1-2 0 0 0,0 1 0 0 0,1 0 0 0 0,-1 2 0 0 0,0 2 0 0 0,0 1 0 0 0,1 1 0 0 0,-1-1 0 0 0,0 0 0 0 0,0 0 0 0 0,0-1 0 0 0,-2 0 0 0 0,0 0 0 0 0,0-2 0 0 0,0 0 0 0 0,-1-2 0 0 0,0 0 0 0 0,-1 0 0 0 0,1-1 0 0 0,0 0 0 0 0,0-2 0 0 0,1-1 0 0 0,0-2 0 0 0,1 0 0 0 0,-1 2-424 0 0,0 1-584 0 0,-1 1 496 0 0,1 0 824 0 0,0-1 160 0 0,-1 0 32 0 0,1-1 8 0 0,-1 0-416 0 0,-1 1-96 0 0,1-1 0 0 0,0 4-384 0 0,-4 10-816 0 0,0 3 1672 0 0,-1 0 32 0 0,1-1 8 0 0,0-2-416 0 0,2-2-96 0 0,1-2 0 0 0,1-1 0 0 0,1 0 0 0 0,1 0 0 934 6,0 1 0-106-14,-1 1 0-78 11,1 0 0-750-3,-2 1 0 0 0,0-1 0 0 0,0-1 0 676 5,-1-1 0-53-6,0-1 0-71-6,0-2 0-552 7,0-1 0 0 0,0-1 0 0 0,1-1 0 0 0,-1-1 0 0 0,2 0 0 0 0,-1 1 0 0 0,0-2 0 0 0,1 0 0 0 0,0-1 0 0 0,0-2 0 0 0,1 0 0 0 0,-1 0 0 0 0,1 1 0 0 0,0 0 0 0 0,0 1 0 0 0,0-1 0 0 0,0-1 0 0 0,0 0 0 0 0,1 0 0 0 0,-1 1 0 0 0,0 1 0 0 0,-1 0 0 0 0,1 1 0 0 0,0 1 0 0 0,0-1 0 0 0,0 1 0 0 0,0-1 0 0 0,-1 1 0 0 0,1 0 0 0 0,0 1 0 0 0,0 5 0 0 0,0 2 0 0 0,0 1 0 0 0,1 1 0 0 0,-1 0 0 0 0,1-1 0 0 0,0 1 0 0 0,0 0 0 0 0,1-1 0 0 0,-1 1 0 0 0,0 0 0 0 0,0-1 0 0 0,1-1 0 0 0,-1-1 0 0 0,1-1 0 0 0,-1 0 0 0 0,2-1 0 0 0,-1-1 0 0 0,0-1 0 0 0,1-1 0 0 0,-1 0 0 0 0,1-1 0 0 0,0-1 0 0 0,0-2 0 0 0,-1-1 0 0 0,0-1 0-499 9,1-1 0 499-9,-2 1 0 0 0,1 1 0 0 0,-1-1 0 0 0,1 0 0 0 0,-1 0 0 0 0,0 0 0 0 0,0-2 0 0 0,-1 2 0 0 0,0-1 0 0 0,1 0 0 0 0,0 0 0 0 0,1 1 0 0 0,-1 0 0 0 0,1 0 0-515-4,0 1 0 515 4,1-1 0 0 0,0 0 0 0 0,1 0 0 0 0,-1 0 0 0 0,1 0 0 0 0,0 1 0 0 0,0 0 0 0 0,-1 1 0 0 0,1 1 0 0 0,0 0 0 0 0,-1 2 0 0 0,1 0 0 0 0,0 0 0 0 0,0 1 0 0 0,1-1 0 0 0,0 1 0 0 0,0-1 0 0 0,1-1 0 0 0,-1 1 0 0 0,1 0 0 0 0,0 1 0 0 0,1-1 0 0 0,0 0 0 0 0,0 0 0 0 0,2-1 0 0 0,-1-1 0 0 0,0-1 0 0 0,1 0 0 0 0,0 0 0 0 0,1-2 0 0 0,0 0 0 0 0,0-1 0 0 0,0 0 0 0 0,-1-1 0 0 0,1-2 0 0 0,-1 1 0 0 0,1-1 0 0 0,-1 0 0 0 0,1 1 0 0 0,1-1 0 0 0,0 1 0 0 0,0 1 0 0 0,1-1 0 0 0,0 0 0 0 0,-1 0 0 0 0,1 1 0 0 0,0-1 0 0 0,0 0 0 0 0,0 0 0 0 0,0 0 0 0 0,0 0 0 0 0,0 0 0 0 0,1 0 0 0 0,0 0 0 0 0,0-1 0 0 0,0 1 0 0 0,-1-1 0 0 0,0-1 0 0 0,0 0 0 0 0,0-1 0 0 0,0 0 0 0 0,1 0 0 0 0,1 1 0 0 0,2 1 0 0 0,0-1 0 0 0,1 1 0 0 0,1-1 0 0 0,-1 1 0 0 0,1-1 0 0 0,-1 1 0 0 0,0-1 0 0 0,1 0 0 0 0,0 0 0 0 0,0 0 0 0 0,0 1 0 0 0,1-1 0 0 0,0 1 0 0 0,-1 0 0 0 0,1 0 0 0 0,-1 0 0 0 0,1 0 0-498-4,0 0 0 498 4,0 1 0 0 0,0-1 0 0 0,0 0 0 0 0,1 0 0 0 0,0-1 0 0 0,-1 1 0 0 0,-1 0 0 0 0,0-1 0 0 0,0 1 0 0 0,0-1 0 0 0,0 1 0 0 0,1 0 0 0 0,0-1 0 0 0,0 0 0 0 0,1 1 64 0 0,-1 0-64 0 0,2 0 0 0 0,0 1 0 0 0,0 1 0 0 0,1 0 0 0 0,0 1 0 0 0,0 0 0 0 0,0 1 0 0 0,1 1 0 0 0,0 1 0 0 0,1 2 0 0 0,1-1 0 0 0,0 0 0 0 0,0 0 0 0 0,0 0 0 0 0,0 1 0 0 0,0 0 0 0 0,0-1 0 0 0,-2 0 0 0 0,1-1 0 0 0,-1 1 0 0 0,-2 0 0 0 0,1-1 0 0 0,-1 2 0-518 2,0 0 0 518-2,1 1 0 0 0,0 0 0-518 0,1-1 0 518 0,0 1 0 0 0,-1-1 0 0 0,-1 0 0-502-1,-1-2 0 502 1,0 1 0-523 6,0-1 0 523-6,0-1 0 0 0,1 0 0 0 0,1 1 0 0 0,0-1 0 0 0,0 0 0 0 0,0 0 0 0 0,-1 0 0 0 0,-1-1 0 0 0,0-1 0 0 0,-1 0 0 0 0,0-1 0 0 0,0 1 0 0 0,1 0 0 0 0,1 0 0 0 0,1 0 0 0 0,1 0 0 0 0,0 1 0 0 0,0-1 0 0 0,0-1 0 0 0,0 0 0 0 0,0-1 0 0 0,0 1 0 0 0,1 1 0 0 0,0 0 0 0 0,0 0 0 0 0,0 1 0 0 0,-1 0 0 0 0,1 1 0 0 0,-1-1 0 0 0,0 0 0 0 0,0 1 0 0 0,-1-1 0 0 0,-1-1 0 0 0,-1 0 416 0 0,-1-1 96 0 0,0 1 8 0 0,2 3-296 0 0,5 4-1200 0 0,1 1 464 0 0,0 2 416 0 0,-1 0 96 0 0,-2-1 0 0 0,-1-1 0 0 0,-1 0 0 0 0,0 0 0 0 0,0-1 0 0 0,-1 1 0 0 0,0-1 0 0 0,1 1 0 0 0,-1 0 0 0 0,1 0-72 0 0,1 1 72 0 0,-1-1 0 0 0,0 0 0 0 0,1-1 0 0 0,0 0 0 0 0,0 0 0 0 0,1-2 0 0 0,3 1-376 0 0,4 2-616 0 0,1-2 480 0 0,0 0 824 0 0,-2-2 160 0 0,-1-2 32 0 0,-2-1 8 0 0,-2-1-416 0 0,-1-1-96 0 0,-1 0 0 0 0,-1-1 0 0 0,-2 0 0 0 0,1 0 0 0 0,-2-2 0 0 0,-1 0 0 0 0,1 0 0 0 0,0 0 0 0 0,1 0 0 0 0,1 0 0 0 0,0 1 0 0 0,2 1 0 0 0,2-1 0 0 0,0 1 0 0 0,2-1 0 0 0,0 0 0 0 0,1 1 0 0 0,0 0 0 0 0,1-1 0 0 0,0-1 0 0 0,0 1 0 0 0,0-1 0 0 0,0 1 0 0 0,-1 0 0 0 0,0-1 0 0 0,-1 0 0 0 0,0 1 0 0 0,0-1 0 0 0,1 0 0 0 0,1-1 0 0 0,0 0 0 0 0,-1 0 0 0 0,-1 0 0 0 0,-1-1 0 0 0,0 1 0 0 0,0 1 0 0 0,-1 0 0 0 0,1-1 0 0 0,-1 1 0 0 0,1-1 64 0 0,0 1-64 0 0,1 0 0 0 0,1 1 0 0 0,0 0 0 0 0,3 1 0 0 0,0 0 0 0 0,2 1 0 0 0,1 0 0 0 0,-1 1 0 0 0,1 1 0 0 0,-1 0 0 0 0,1-1 0 0 0,-1 0 0 0 0,0 0 0 0 0,-1-1 0 0 0,1-1 0 0 0,-1-2 0 0 0,-1 0 0 0 0,1-1 0 0 0,-1-1 0 0 0,-1 0 0 0 0,-2-2 0 0 0,0-1 0 0 0,0 0 0 0 0,0 0 64 0 0,0 1-64 0 0,0-1 0 0 0,0 2 0 0 0,1-1 0 0 0,0 1 0 0 0,0 0 64 0 0,1 0-64 0 0,1 0 0 0 0,-1 0 0 0 0,1-1 0 0 0,0 0 0 0 0,-1-1 0 0 0,-1 0 0 0 0,0 0 0 0 0,-2-2 0 0 0,-1-1 0 0 0,-1-1 0 0 0,-1 0 0 0 0,0-1 64 0 0,-2-1-64 0 0,-1 0 0 0 0,0 0 0 0 0,0-1 0 0 0,0-1 0 0 0,0-1 0 0 0,0 0 0 0 0,0-2 64 0 0,-1 0-64 0 0,1-2 0 0 0,0 0 64 0 0,1 0-64 0 0,-1-1 0 0 0,-1 2 64 0 0,-1 0-64 0 0,-1 1 0 0 0,0 0 72 0 0,0 1-72 0 0,0-1 0 0 0,1 0 0 0 0,0 1 64 0 0,2 0-64 0 0,0 1 0 0 0,-1 1 0 0 0,-1 0 0 0 0,-1 1 0 0 0,1 0 0 0 0,-1 1 0 0 0,-1-2 0 0 0,1 1 0 0 0,1-2 0 0 0,1-2 64 0 0,2-3-64 0 0,0-2 0 0 0,0-2 0 0 0,0-2 0 0 0,-2-2 64 0 0,0-1-64 0 0,-2-3 0 0 0,-1-3 0 0 0,0-3 0 0 0,-1-2 0 0 0,-1-1 64 0 0,0-1-64 0 0,-1 0 0 0 0,0-1 0 0 0,-1 1 0 0 0,1 1 64 0 0,0 3-64 0 0,0 2 0 0 0,-1 3 0 0 0,0 1 0 0 0,0 1 0 0 0,0 2 0 0 0,0 2 0 0 0,0 2 0 0 0,-1 0 0 0 0,0 1 0 0 0,0-3 0 0 0,1-2 0 0 0,1-3 0 0 0,0-4 0 0 0,1-4 0 0 0,0-4 0 0 0,0-5 0 0 0,1-2 0 0 0,0-2 0 0 0,-1-3 0 0 0,0 0 0 0 0,-2 2 0 0 0,0 3 0 0 0,-1 5 64 0 0,-1 5-64 0 0,-1 3 0 0 0,0 2 0 0 0,0 4 0 0 0,0 2 0 0 0,-1 2 0 0 0,-1 3 0 0 0,1-1 0 0 0,-1 1 0 0 0,-1-2 0 0 0,0-1 0 0 0,0-3 0 0 0,0-2 0 0 0,-1-3 0 0 0,-2-2 0 0 0,0-3 0 0 0,0-2 0 0 0,-1-2 0 0 0,-1-1 0 0 0,0-1 0 0 0,0 1 0 0 0,0 0 0 0 0,-1 1 0 0 0,0 3 0 0 0,0 2 0 0 0,-1 3 0 0 0,1 3 0 0 0,0 3 0 0 0,-1 2 0 0 0,2 1 0 0 0,-1 1 0 0 0,0 1 0 0 0,0 0 0 0 0,-1 0 0 0 0,-1-2 0 0 0,0-1 0 0 0,-2-3 0 0 0,-1-2 0 0 0,-1-2 0 0 0,-1-2 0 0 0,0-2 0 0 0,-1-2 0 0 0,0-1 0 0 0,0-2 0 0 0,-1-1 0 0 0,1-2 0 0 0,0 2 0 0 0,0 1 0 523-6,0 2 0-523 6,2 4 0 0 0,0 3 0 0 0,0 3 0 0 0,0 2 0 0 0,1 2 0 0 0,-1 1 0 0 0,1 3 0 0 0,0 0 0 0 0,0 0 0 0 0,0-1 0 0 0,0-1 0 0 0,0-3 0 0 0,1-2 0 0 0,0-3 0 0 0,0-3 0 0 0,1-4 0 0 0,0-3 0 0 0,0-1 0 0 0,2-2 0 0 0,1 0 0 0 0,0 0 0 0 0,1 2 0 0 0,-1 1 0 0 0,-2-2-448 0 0,-1-1-560 0 0,-2 2 496 0 0,1 4 816 0 0,-2 3 656 0 0,1 4-456 0 0,1 5-408 0 0,1 2-96 0 0,0 2 0 0 0,0 1 0 0 0,0-1 0 0 0,0-2 0 0 0,1-1 0 0 0,0-1 0 0 0,0-2 0 0 0,0-2 0 0 0,0-3 0 0 0,0-1 0 0 0,-1-1 0 0 0,0-2 0 0 0,1 0 0 0 0,0 0 0 0 0,-1 1 0 0 0,1 2 0 0 0,0 1 0 0 0,0 2 0 0 0,0 1 0 0 0,1 3 0 0 0,0 2 0 0 0,0 1 0 0 0,0 2 0 0 0,0 2 0 0 0,0 1 0 0 0,0 1 0 0 0,-1 0 0 0 0,0 2-64 0 0,-1 1 64 0 0,0 1 0 0 0,1 0 0 0 0,-1 1 0 0 0,0 0-64 0 0,0-1 64 0 0,-1-2 0 0 0,1 0 0 0 0,-1-2 0 0 0,1-2 0 0 0,0-1 0 0 0,1-1-64 0 0,0 0 64 0 0,1-1 0 0 0,0 0 0 0 0,1-1 0 0 0,0-1 0 0 0,0-2 0 0 0,0-1 0 0 0,0 0 0 0 0,0 0 0 0 0,1 1 0 0 0,-2 0 0 0 0,0 2-64 0 0,0 1 64 0 0,0 1 0 0 0,0 2 0 0 0,-1 0 0 0 0,0 1 0 0 0,0 1 0 0 0,-1 0-64 0 0,1 2 64 0 0,-1 2 0 0 0,0 1 0 0 0,1 1-72 0 0,-1 0 72 0 0,1 1 0 0 0,-1 0-72 0 0,1 1 72 0 0,0 0 0 0 0,0 1 0 0 0,0 1 0 0 0,0 0 0 0 0,1 0 0 0 0,-1 1 0 0 0,0 1-64 0 0,-1 1 64 0 0,0 1-96 0 0,-1 2 96 0 0,-2 1-96 0 0,-2 3-24 0 0,-4 2-8 0 0,-4 2 0 0 0,-14 11-15288 0 0,-2 2 4569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57.445"/>
    </inkml:context>
    <inkml:brush xml:id="br0">
      <inkml:brushProperty name="width" value="0.1" units="cm"/>
      <inkml:brushProperty name="height" value="0.1" units="cm"/>
      <inkml:brushProperty name="color" value="#66CC00"/>
    </inkml:brush>
  </inkml:definitions>
  <inkml:trace contextRef="#ctx0" brushRef="#br0">1 0 6191 0 0,'2'4'544'0'0,"2"-2"-432"0"0,-1 0-112 0 0,-1 0 0 0 0,0 1 0 0 0,0-1 0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7:38.131"/>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2 919 263829 80777,'1'0'80'0'0,"-1"-1"-80"0"0,1 1-999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7:38.37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137 165 10223 264313 78354,'0'-1'1088'0'0,"1"-1"-1088"0"0,-1 0 0 0 0,1 0 0 0 0,0 0 0 0 0,0-1 0 0 0,0-1 0 0 0,-1 0 0 0 0,-1-1 1288 0 0,1-1 224 0 0,-1 0 48 0 0,-1 0 8 0 0,1 1-960 0 0,-1 0-184 0 0,-1-1-40 0 0,0 1 0 0 0,-1-1-64 0 0,0 0 0 0 0,-1 0-8 0 0,0 1 0 0 0,-1 0-248 0 0,1 0-64 0 0,-1 1 0 0 0,1 0 0 0 0,-1 1 0 0 0,0 1 0 0 0,0 0 0 0 0,0 1 0 0 0,1-2 0 0 0,-1 1 0 0 0,1-2 0 0 0,0 1 0-488 0,-1-2 536 488 0,1 0 96-536-2,-1 0 16 42 11,0-1 8-43-13,-1-1-384 49 0,0 1-80-55 8,0 0-23495 543-4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7:42.487"/>
    </inkml:context>
    <inkml:brush xml:id="br0">
      <inkml:brushProperty name="width" value="0.35" units="cm"/>
      <inkml:brushProperty name="height" value="2.1" units="cm"/>
      <inkml:brushProperty name="color" value="#33CCFF"/>
      <inkml:brushProperty name="inkEffects" value="pencil"/>
    </inkml:brush>
  </inkml:definitions>
  <inkml:trace contextRef="#ctx0" brushRef="#br0">5795 158 22631 255318 60746,'-11'-1'2496'0'0,"-3"-1"-2416"0"0,-1 1 80 0 0,-2-1-16 0 0,-1 0-144 0 0,-3 1 96 0 0,-3 1-32 0 0,-3 1 8 0 0,-1 1 0 0 0,-3 0 0 0 0,-1 0 0 0 0,-2 0 16 0 0,0 0 0 0 0,-1 0 0 0 0,2 1 0 0 0,0 1-24 0 0,2-1 0 0 0,1 0 0 0 0,1 0 0 0 0,0 1 0 0 0,2 0-64 0 0,2 2 96 0 0,0-1-32 0 0,1 1 0 0 0,0 1-64 0 0,-3 2 160 0 0,-1 2-160 0 0,0-1 80 0 0,1 1-80 0 0,-1-1 80 0 0,0 0-80 0 0,0 0 80 0 0,1-2-80 0 0,0 1 80 0 0,1-1-80 0 0,-5 0 96 0 0,-5 0 0 0 0,-3-2-96 0 0,-2-1 64 0 0,1-1-64 0 0,0-2 64 0 0,2 0-64 0 0,3 0 64 0 0,4-1-64 0 0,2-2 64 0 0,3 0-64 0 0,1-1 80 0 0,1 0-80 0 0,1 0 80 0 0,0 0-80 0 0,0-1 80 0 0,2 1-80 0 0,-4-2 80 0 0,-1-1 16 0 0,-1 1-96 0 0,1 0 96 0 0,1 1-96 0 0,0-1 80 0 0,0 1-80 0 0,1 0 80 0 0,0-1-80 0 0,0 2 0 0 0,0-1 72 0 0,-1 1-72 0 0,0-1 0 0 0,0-1 0 0 0,0-1 0 0 0,-1 0 64 0 0,0-1-64 0 0,0 1 0 0 0,1-1 0 0 0,-1 0 0 0 0,1 0 0 0 0,1 0 72 0 0,0 0-72 0 0,1 0 0 0 0,1 0 64 0 0,-2 1-64 0 0,2 1 0 0 0,-1 0 0 0 0,1 1 80 0 0,2 1-80 0 0,0 1 64 0 0,0 1-64 0 0,0 0 0 0 0,-1 2 0 0 0,-1 0 64 0 0,-1 0-64 0 0,-1 0 0 0 0,-1 1 0 0 0,0-1 0 0 0,0 0 64 0 0,0-1-64 0 0,0-1 0 0 0,1-1 0 0 0,-2 0 0 0 0,1 0 0 0 0,-1-2 0 0 0,-1-1 0 0 0,0 1 64 0 0,1 0-64 0 0,0 1 80 0 0,1 0-80 0 0,1 0 80 0 0,0 0-80 0 0,1 0 80 0 0,1 1-80 0 0,1 0 80 0 0,0 0-80 0 0,1 1 0 0 0,0 1 0 0 0,0 0 64 0 0,1 0-64 0 0,1 0 0 0 0,0 0 0 0 0,0 0 64 0 0,1-1-64 0 0,1 0 0 0 0,0-1 0 0 0,-1 1 0 0 0,0-1 0 0 0,-1 0 64 0 0,0 0-64 0 0,-2 0 64 0 0,1 1-64 0 0,-2-2 0 0 0,0 1 0 0 0,1 0 0 0 0,-1-1 0 0 0,1 0 0 0 0,-1 0 64 0 0,1 0-64 0 0,-1 0 0 0 0,1-1 0 0 0,-1 0 0 0 0,0-1 0 0 0,-1-1 0 0 0,1-1 0 0 0,-1 1 0 0 0,1 0 0 0 0,1 0 0 0 0,-1 0 0 0 0,0 0 0 0 0,0 0 0 0 0,1-1 0 0 0,-1 1 0 0 0,1-1 64 0 0,-1 1-64 0 0,0 0 0 0 0,1 0 0 0 0,0 1 0 0 0,0 1 0 0 0,1 0 0 0 0,-1 0 0 0 0,1 0 0 0 0,1 0 0 0 0,0 1 0 0 0,0 1 0 0 0,0-1 0 0 0,-2 1 0 0 0,0 0 0 0 0,-1 0 0 0 0,0 0 0 0 0,-1 0 0 0 0,0 1 0 0 0,1-2 0 0 0,1 1 0 0 0,0 0 0 0 0,2-1 0 0 0,-1 0 0 0 0,0 0 0 0 0,0-1 0 0 0,1 1 0 0 0,0-1 0 0 0,1 0 0 0 0,0 1 0 0 0,1-1 0 0 0,0 0 0 0 0,0 1 0 0 0,0-1 0 0 0,0 0 0 0 0,0 1 0 0 0,1-1 0 0 0,-1 1 0 0 0,1 0 0 0 0,0 0 0 0 0,1 1 0 0 0,-1-1 0 0 0,1 1 0 0 0,1 0 0 0 0,-1 1 0 0 0,0-1 0 0 0,0 1 0 0 0,0-1 0 0 0,0 0 0 0 0,1 1 0 0 0,-1 0 0 0 0,1-1 0 0 0,-1 1 0 0 0,1 0 0 0 0,0 0 0 0 0,-1-1 0 0 0,1 0 0 0 0,-1 1 0 0 0,0 0 0 0 0,0-1 0 0 0,-1 0 0 0 0,0 2 0 0 0,-1-1 0 0 0,-1 1 0 0 0,-1 0 0 0 0,-1 0 0 0 0,1 0 0 0 0,1 0 0 0 0,-1 0 0 0 0,0 0 0 0 0,0 0 0 0 0,1 0 0 0 0,0 1 0 0 0,1 0 0 0 0,1 1 0 0 0,-1 0 0 0 0,1 1 0 0 0,1 0 0 0 0,0 1 0 0 0,0 1 0 0 0,0 1 0 0 0,0 1 0 0 0,0 0 0 0 0,0 2 0 0 0,0 1 0 0 0,-1 2 0 0 0,0 0 0 0 0,0 2 0 0 0,0 1 0 0 0,1 0 0 0 0,1 1 0 0 0,0 0 0 0 0,1 1 0 0 0,0 0 0 0 0,2 1 0 0 0,-1 2 0 0 0,1 1 0 0 0,-1 0 0 0 0,0 1 0 0 0,-1 0 0 0 0,1 0 0 0 0,-1-1 0 0 0,0-1 0 0 0,1 0 0 0 0,-1-2 0 0 0,0 1 0 0 0,0-2 0 0 0,0 0 0 0 0,1-2 0 0 0,1-1 0 0 0,1-1 0 0 0,0-1 0 0 0,-2 1 0 0 0,1 1 0 0 0,-2 0 0 0 0,0 1 0 0 0,-1 0 0 0 0,-1 3 0 0 0,-1 0 0 0 0,-1 2 0 0 0,0 1 0 0 0,0 1 0 0 0,1 1 0 0 0,-1 1 0 0 0,1 3 0 0 0,0 1 0 0 0,1 1 0 0 0,0 1 0 0 0,1 2 0 0 0,-1 2 0 0 0,1 1 0 0 0,0 0 0 0 0,0-1 0 0 0,1 0 0 0 0,0-2 0 0 0,1-1 0 0 0,0-2 0 0 0,2-3 0 0 0,2-3 0 0 0,0-2 0 0 0,1 0 0 0 0,-1-1 0 0 0,1 0 0 0 0,-1 1 0 0 0,0 1 0 0 0,1 2 0 0 0,0 1 0 0 0,-1 8 0 0 0,0 4 0 0 0,1 2 0 0 0,1 1 0 0 0,1 0 0 0 0,0 1 0 0 0,0-1-64-511 3,2 1 64 511-3,1-2 0-547-3,-1-1 0 52 4,2-2 0 495-1,-1-2 0 0 0,1-2 0 0 0,-1-4 0 0 0,2-2 0 0 0,-1-4 0 0 0,1-2 0-573-1,-1-1 0 35 2,1-1 0 35 3,-1 0 0 503-4,1-1 0-498-8,-1 2 0 498 8,1 0 0 0 0,0 2 0 0 0,0 2 0 0 0,0 1 0 0 0,-1 3 0 0 0,1 2 0 0 0,1 2 0 0 0,-1 1 0 0 0,1 2 0 0 0,-1 0 0-505 0,1 1 0 505 0,-1 1 0 0 0,1 1 0 0 0,1-1 0 0 0,-1-2 0-513 6,0-2 0 513-6,0-2 0 0 0,-1-1 0 0 0,1-2 0 0 0,-2-3 0 0 0,1-2 0 0 0,-1-3 0-489-2,0-2 0 489 2,0 0 0 0 0,-1-1 0 0 0,1 0 0 0 0,-1 0 0-489-3,0 2 0 489 3,0 2 0 0 0,1 2 0 0 0,0 1 0-498 3,1 1 0 498-3,0 2 0 0 0,0 2 0 0 0,0 2 0 0 0,0 1 0 0 0,1 2 0 0 0,0 0 0-517-2,-1 2 0 517 2,1-1 0 0 0,-1 2 0 0 0,0-1 0-499-1,0-1 0 499 1,1-3 0 0 0,-1-1 0-500-3,1-4 0 500 3,-1-2 0 0 0,0-3 0 0 0,0-2 0 0 0,0-2 0 0 0,-1 1 0 0 0,1-1 0 0 0,0 2 0 0 0,0 0 0 0 0,0 1 0 0 0,0 0 0 0 0,-1 2 0 0 0,0 0 0 0 0,-1 2 0 0 0,0 0 0-492 6,-1 2 0 492-6,1 1 0 0 0,-2 1 0 0 0,1 2 0 0 0,-1 1 0 0 0,1 1 0 0 0,-1 1 0 0 0,1-1 0 0 0,-1 0 0 0 0,2 0 0 0 0,-1 0 0 0 0,2-1 0-510 2,0 0 0 510-2,0-1 0 0 0,1-4 0 0 0,-1-2 0 0 0,0-2 0 0 0,0-1 0-511-1,0 0 0 511 1,-1 0 0 0 0,0 1 0 0 0,1 2 0 0 0,-1 2 0 0 0,-1 1 0-495 0,1 1 0 495 0,-1 2 0 0 0,0 1 0 0 0,1 1 0 0 0,0 3 0 0 0,0 0 0 0 0,1 2 0 0 0,-1 1 0 0 0,1 1 0 0 0,-1-1 0 0 0,1-2 0 0 0,0-1 0 0 0,0-2 0-512-5,1-2 0 512 5,0-4 0 0 0,-1-2 0 0 0,0-3 0 0 0,0-1 0 0 0,0-2 0 0 0,0 0 0 0 0,0 0 0 0 0,-1 0 0 0 0,2 2 0 0 0,-1 0 0 0 0,1 1 0 0 0,-1 2 0 0 0,1 1 0 0 0,0 2 0 0 0,-1 2 0 0 0,1 2 0 0 0,0 1 0 0 0,1 1 0 0 0,-1 2 0 0 0,2 7 0 0 0,-1 1 0 0 0,0-1 0 0 0,0-4 0 0 0,0-2 0 0 0,0-3 0 0 0,-2-4 0 0 0,1-4 0 0 0,-1-3 0-505 5,0-1 0 505-5,-1-2 0 0 0,1 0 0 0 0,-1 0 0 0 0,0 1 0 0 0,1 1 0 0 0,-1 1 0 0 0,0 0 0 0 0,0 1 0 0 0,-1 1 0 0 0,1 0 0 0 0,1 1 0 0 0,0 1 0 0 0,0 1 0 0 0,-1 1 0 0 0,1 1 64 0 0,0 0-64 0 0,0 2 0 0 0,0 0 0 0 0,-1 0 0 0 0,0-1 0 0 0,1-1 0 0 0,-1-1 0 0 0,0-2 0 0 0,1-2 0 0 0,-2 0 0 0 0,1-3 0 0 0,-1-1 0 0 0,1-2 0 0 0,0-2 0 0 0,-1-1 0 0 0,0 1 0 0 0,1 0 0 0 0,-2 1 0 0 0,1 1 0 0 0,0 1 0 0 0,0 0 0 0 0,1 1 0 0 0,-1 0 0 0 0,1 2 64 0 0,-1 1-64 0 0,1 1 0 0 0,-1 2 0 0 0,0 1 0 0 0,0 2 0 0 0,-1 0 0 0 0,1 1 0 0 0,0 1 0 0 0,1 1 0 0 0,0 1 0 0 0,0 0 0 0 0,0-1 0 0 0,1-1 0 0 0,-1-2 0 0 0,1 0 0 0 0,0-1 0 0 0,0-2 0 0 0,0-3 0 0 0,0-2 0 0 0,0-1 0 0 0,0-2 0 0 0,0 1 0 1 508,-1-1 0-1-508,0 2 0 3 510,0 2 0-3-510,0 1 0 0 0,-2 2 0 0 0,0 1 0-5 541,-1 2 0 5-541,-1 1 0 0 0,1 2 0 0 0,1 2 0 0 0,0 0 0 0 0,0 1 0 0 0,1 0 0 0 0,1 0 0 0 0,-1 1 0 0 0,1-1 0 0 0,1 0 0 0 0,-1-2 0 0 0,1 1 0 0 0,0-2 0 0 0,0-2 0 0 0,0-3 0 0 0,-1-3 0 0 0,1-3 0 0 0,0 0 0 0 0,0-2 0 0 0,-1 2 0 0 0,1 0 0-13 550,1 2 0 33-3,0 3 0-20-547,0 1 0 0 0,1 1 0 0 0,2 7 0 0 0,1 3 0 0 0,1 1 0 0 0,0 0 0 0 0,0-1 0 0 0,1-2 0 0 0,0 0 0 0 0,0-2 0 0 0,1-1 0 0 0,0-2 0 0 0,1-2 0 0 0,0 0 0 0 0,1-2 0 0 0,-1-2 0 0 0,1 0 0 0 0,-1-2 0 0 0,-1-3 0 0 0,1-2 0 0 0,-1-2 0 0 0,0-1 0 0 0,1-1 0 0 0,1 0 0 0 0,1 1 0 0 0,2-1 0 0 0,1 1 0 0 0,-1 1 0 0 0,0-1 0 0 0,1 1 0 0 0,0 0 0 0 0,1 1 0 0 0,1 0 0 0 0,1 0 0 0 0,0-2 0 0 0,0-1 0 0 0,0 0 0 0 0,0-1 0 0 0,0-1 0 0 0,0-1 0 0 0,-1 0 0 0 0,1 0 0 0 0,-1 0 0 0 0,-1 1 0 0 0,0-1 0 0 0,0 1 0 0 0,0-1 0 0 0,0 1 0 0 0,1-1 0 0 0,1 0 64 0 0,1 0-64 0 0,0 0 0 0 0,2 0 0 0 0,2 0 0 0 0,0 0 64 0 0,2 0-64 0 0,0 0 0 0 0,1 0 0 0 0,0 0 0 0 0,1 0 0 0 0,-1 0 0 0 0,1 0 0 0 0,-1 0 0 0 0,0 0 0 0 0,1 1 0 0 0,-1-1 0 0 0,0 1 0 0 0,0-1 0 0 0,-1 0 0 0 0,0-1 0 0 0,0 1 0 0 0,1-1 0 0 0,1 1 0 0 0,0-2 0 0 0,1 0 0 0 0,0 0 0 0 0,-1-1 0 0 0,-2 0 0 0 0,0 0 0 0 0,-1-1 0 0 0,0 1 0 0 0,2 0 0 0 0,-1-1 0 0 0,-1 0 0 0 0,0-1 0 0 0,1 0 0 0 0,0 1 0 0 0,2 1 0 0 0,1 0 0 0 0,2 2 0 0 0,2 0 64 0 0,0 1-64 0 0,2 0 0 0 0,1 0 0 0 0,1 1 0 0 0,-1-1 0 0 0,1-1 0 0 0,-2 0 0 0 0,1 0 0 0 0,-1-1 0 0 0,0 0 0 0 0,-2-1 0 0 0,0 0 0 0 0,-1-1 0 0 0,0 1 0 0 0,-1-1 0 0 0,1 0 0 0 0,1-1 0 0 0,0 0 0 0 0,1 1 0 0 0,0-1 0 0 0,2 1 64 0 0,1 0-64 0 0,0 0 0 0 0,2 1 72 0 0,1 0-72 0 0,2 1 0 0 0,0 0 0 0 0,0 1 0 0 0,-1-1 64 0 0,1 0-64 0 0,-2 1 0 0 0,-2-2 0 0 0,-1 1 0 0 0,-2-1 448 0 0,0 0 48 0 0,0 1 16 0 0,0-1 0 0 0,14 6-1800 0 0,6 2 776 0 0,0 0 416 0 0,-1 0 96 0 0,-2-1 0 0 0,-2-1 0 0 0,-2-1 0 0 0,-1 0 0 0 0,-1-2 0 0 0,-1-1 0 0 0,-1 0 416 0 0,-2-2 72 0 0,-1-1 24 0 0,3 0-312 0 0,7 0-1176 0 0,9 0 368 0 0,0-1 608 0 0,-1 0 0 0 0,-3 0 0 0 0,-4-1 0 0 0,-2-1 0 0 0,-2 1 0 0 0,0-2 0 0 0,-2 0 0 0 0,0 0 0 0 0,1-1 0 0 0,-1 0 0 0 0,-2-1 0 0 0,-2 0 0 0 0,0-1 64 0 0,-2-1-64 0 0,0 1 0 0 0,0 0 0 0 0,0 1 0 0 0,0 0 0 0 0,1 2 0 0 0,2-1 0 0 0,0 1 0 0 0,2 0 0 0 0,1-1 0 0 0,0 0 0 0 0,1-1 0 0 0,-2 0 0 0 0,0-2 0 0 0,0-1 0 0 0,-2-1 0 0 0,-1-1 0 0 0,-2 1 0 0 0,-1-2 0 0 0,0 0 0 0 0,-1 0 0 0 0,0-1 0 0 0,2 0 0 0 0,-1 1 64 0 0,2 0-64 0 0,1 0 0 0 0,1 0 0 0 0,1 0 64 0 0,-1 0-64 0 0,1 0 0 0 0,-2-2 0 0 0,0 1 0 0 0,-2-1 0 0 0,0-2 0 0 0,-2-1 0 0 0,-1-1 0 0 0,-2-2 0 0 0,-2 0 0 0 0,-3-1 0 0 0,-3 0 0 0 0,-2 0 0 0 0,1-2 0 0 0,0 1 0 0 0,2-1 0 0 0,1-1 0 0 0,2 0 64 0 0,0 0-64 0 0,1 1 0 0 0,-1 0 0 0 0,0 1 0 0 0,1 2 0 0 0,-1 1 0 0 0,0 0 0 0 0,-1 1 0 0 0,-1 1 0 0 0,0 0 0 0 0,-1-1 0 0 0,1-1 0 0 0,-1-2 0 0 0,1 0 0 0 0,-1-1 0 0 0,-1 1 0 0 0,0-1 0 0 0,0 1 0 0 0,0 0 0 0 0,-1-1 464 0 0,0-1 40 0 0,-1 0 8-3 512,4-2-312 3-512,4-3-1176 0 0,3-4 368 0 0,-1 0 608 0 0,-5 1 0 0 0,-4 0 0 0 0,-3 1 0 0 0,-5 0 0 0 0,-1-1 0 0 0,0-7 0 0 0,-1-4 0 0 0,0-2 0 0 0,0-2 0 0 0,-2 1 0 0 0,0-1 0 0 0,-2 2 0 0 0,-1 2 0 0 0,0 3 0 0 0,-2 2 0 0 0,0 1 64 0 0,0 1-64 0 0,-1 2 0 0 0,-1 2 0 0 0,-1 2 0 0 0,0 0 0 0 0,0 2 0 0 0,0-1 0 0 0,-1-1 0 0 0,0-2 0 0 0,0-2 0 0 0,-1-2 0 0 0,-1-2 0 0 0,0-4 0 0 0,0-3 0 0 0,-1-3 0 0 0,-1-3 0 0 0,0-2 0 0 0,-1-2 0 0 0,0 0 0 0 0,-1 2 0 0 0,1 4 0 0 0,0 2 64 0 0,0 4-64 0 0,0 3 0 0 0,1 2 0 0 0,0 1 0 0 0,0 1 0 0 0,0-1 0 0 0,0-2 0 0 0,1-1 0 0 0,0-3 0 0 0,0-2 0 0 0,0-4 0 0 0,-1-2 0 0 0,1-3 0 0 0,-1-1 0 0 0,-1 0 0 0 0,0 2 64 0 0,1 2-64 0 0,-2 0 0 0 0,1 0 0 0 0,-1 3 64 0 0,0 1-64 0 0,-1 4 0 0 0,1 2 0-11 521,-1 0 72 11-521,-1 0-72 12 527,-1-1 0-12-527,-1-2 72-7 545,0-2-72 7-545,0-3 0 0 0,-1-1 0 0 0,0-3 64 0 0,-1-2-64 0 0,0-2 0 0 0,0 1 0 0 0,1 0 0 0 0,1 3 0 0 0,1 0 0 0 0,0 2 0 0 0,1 2 0 511-6,1 4 0-511 6,0 3 0 0 0,0 2 0 0 0,0 0 0 0 0,-1 0 0 0 0,1-1 0 0 0,-1-2 64 0 0,0-3-64 0 0,-1-2 0 0 0,1-3 0 0 0,-2-3 0 0 0,0-3 0 0 0,0-1 0 0 0,-1 0 0 0 0,1 0 64 0 0,-1 2-64 0 0,1 4 0 0 0,0 2 0 0 0,1 5 0 0 0,0 4 0 0 0,1 2 0 0 0,0 0 0 0 0,0 1 0 0 0,1-3 0 499 1,1-1 0-499-1,0-2 0 0 0,1-4 0 0 0,0-2 0 519 2,1-3 0-519-2,0-3 0 0 0,-1-1 0 0 0,1-1 0 0 0,-1 1 0 519 1,1 4 0-519-1,-1 2 0 0 0,0 5 0 0 0,-1 3 0 0 0,1 4 0 0 0,-1 3 0 0 0,0 2 0 0 0,-1 2 0 0 0,0-1 0 0 0,-1 0 64 0 0,0-1-64 0 0,-1-2 0 0 0,1-1 0 0 0,0-1 0 0 0,0-3 0 0 0,2-1 320 0 0,-1-3 16 0 0,2-2 8 0 0,1-1 0 0 0,0-1-280 0 0,1-1-40 0 0,1 1-24 0 0,0 2 0 0 0,1 2 0 0 0,-1 2 0 0 0,0 2 0 0 0,0 1-256 0 0,0-3-376 0 0,-1 0 312 0 0,-1 3 512 0 0,-1 1 104 0 0,1 0 24 0 0,-1 1 0 0 0,1 1-256 0 0,0 0-48 0 0,1-2-16 0 0,0-2 0 0 0,-1-3 0 0 0,1-2 0 0 0,-1-2 0 0 0,0-7-248 0 0,0-8-344 0 0,-2 2 288 0 0,2 6 304 0 0,-1 5 0 0 0,0 7 0 0 0,0 5 0 0 0,1 5 0 0 0,-1 4 0 0 0,1 2 0 0 0,0 2 0 0 0,0 0 0 0 0,1-1 0 0 0,-1-1 0 0 0,1-3 0 0 0,0-1 0 0 0,0-3 0 0 0,0-1 0 0 0,1-1 0 0 0,-1-2 0 0 0,1-1 0 0 0,-1-3 0 0 0,0-2 0 0 0,0-1 0 0 0,-1 0 0 0 0,1 0 0 0 0,0 1 0 0 0,-1 2 0 0 0,0 3 0 0 0,1 1 0 0 0,-1 3 0 0 0,-1 1 0 0 0,1 3 0 0 0,-1 1 0 0 0,0 2 0 0 0,0 0 0 0 0,-1 2 0 0 0,0 0 0 0 0,1 0 0 0 0,-2 1 0 0 0,1-1 0 0 0,-2 0 0 0 0,1-1 0 0 0,-2 0 0 0 0,0-3 0 0 0,-2-1 0 0 0,1-2 0 0 0,-1-1 0 0 0,1-2 0 0 0,-1-2 0 0 0,1-2 0 0 0,0-3 0 0 0,1 0 0 0 0,1-1 0 0 0,1 0 0 0 0,0 0 0 0 0,1 2 0 0 0,0 2 0 0 0,1 1 0 0 0,-1 2 0 0 0,1 2 0 0 0,0 0 0 0 0,-1 2 0 0 0,1 1 0 0 0,-1 2 0 0 0,1 0 0 0 0,0 1 0 0 0,0 0-64 0 0,0-1 64 0 0,0-1 0 0 0,1-2 0 0 0,-1 0 0 0 0,1-2 0 0 0,1 0 0 0 0,0-1 0 0 0,0 0 0 0 0,1-2 0 0 0,-1 0 0 0 0,0-2 0 0 0,1 0 0 0 0,-1-1 0 0 0,1 1 0 0 0,-1 0 0 0 0,0 1 0 0 0,0 2 0 0 0,1 1 0 0 0,0 1 0 0 0,1-1 0 0 0,1 1 0 0 0,-1 2 0 0 0,1 1 0 0 0,1 1-64 0 0,0 2 64 0 0,1 0 0 0 0,1 0 0 0 0,2 0 0 0 0,0-1 0 0 0,1 0 0 0 0,0-1 0 0 0,-1-1 0 0 0,0-1 0 0 0,0-1-72 0 0,0-1 72 0 0,-1-2 0 0 0,0-2 0 0 0,-1-1 0 0 0,1-9 0 0 0,-1-3 0 0 0,1-1 0 0 0,-1 2 0 0 0,0 3 0 0 0,-1 4 0 0 0,0 5 0 0 0,-1 2 0 0 0,-1 3 224 0 0,-1 1 104 0 0,-1 2 24 0 0,-1 1 0 0 0,1 2-288 0 0,-2 1-40 0 0,1 2-24 0 0,0-2-296 0 0,0-3-424 0 0,0-2 352 0 0,0 0 592 0 0,-1 0 112 0 0,0 0 24 0 0,-1 1 8 0 0,-2 1-600 0 0,-2-5-504 0 0,-3-1 352 0 0,-2-3 304 0 0,-2 1 80 0 0,-2-1 0 0 0,-2 1 0 0 0,-3 0 0 0 0,-2 2-72 0 0,-3 2 72 0 0,-2 2 0 0 0,-3 0-72 0 0,-3 3 72 0 0,-1 1 0 0 0,-2 2-72 0 0,-1 2 72 0 0,-3 1-64 0 0,-1 2 64 0 0,-1 1-64 0 0,0 2 64 0 0,2 1 0 0 0,0 3-72 0 0,1 1 72 0 0,2 1 0 0 0,0 2 0 0 0,1 0 0 0 0,-6 2-232 0 0,-12 1-264 0 0,-20 5-11304 0 0,-12 8 5176 0 0,10 2-5047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8:49.191"/>
    </inkml:context>
    <inkml:brush xml:id="br0">
      <inkml:brushProperty name="width" value="0.1" units="cm"/>
      <inkml:brushProperty name="height" value="0.1" units="cm"/>
      <inkml:brushProperty name="color" value="#E71224"/>
    </inkml:brush>
  </inkml:definitions>
  <inkml:trace contextRef="#ctx0" brushRef="#br0">6 1 16271 0 0,'-2'0'1440'0'0,"-2"0"-1152"0"0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8:49.640"/>
    </inkml:context>
    <inkml:brush xml:id="br0">
      <inkml:brushProperty name="width" value="0.1" units="cm"/>
      <inkml:brushProperty name="height" value="0.1" units="cm"/>
      <inkml:brushProperty name="color" value="#E71224"/>
    </inkml:brush>
  </inkml:definitions>
  <inkml:trace contextRef="#ctx0" brushRef="#br0">385 1 16559 0 0,'-11'2'1652'0'0,"10"-1"-1613"0"0,0-1 0 0 0,0 0 0 0 0,0 1 0 0 0,0-1 0 0 0,0 0 0 0 0,-1 0 0 0 0,1 0 0 0 0,0 0 0 0 0,0 0 0 0 0,0 0 0 0 0,-2 0 0 0 0,-2 0 30 0 0,0 0 0 0 0,1 0 0 0 0,-1 1 0 0 0,-9 2-1 0 0,1 0 16 0 0,-12 1-7 0 0,15-2-77 0 0,0 0 0 0 0,-16 0-1 0 0,-6 0 1 0 0,24-1 0 0 0,-1-1 0 0 0,0 1 0 0 0,0-1 0 0 0,-14-3 0 0 0,15 2 0 0 0,-1 1 0 0 0,0-1 0 0 0,0 1 0 0 0,-15 3 0 0 0,13-2 0 0 0,1 0 0 0 0,0-1 0 0 0,-12-1 0 0 0,-10-2 0 0 0,25 2 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8:52.583"/>
    </inkml:context>
    <inkml:brush xml:id="br0">
      <inkml:brushProperty name="width" value="0.1" units="cm"/>
      <inkml:brushProperty name="height" value="0.1" units="cm"/>
      <inkml:brushProperty name="color" value="#E71224"/>
    </inkml:brush>
  </inkml:definitions>
  <inkml:trace contextRef="#ctx0" brushRef="#br0">409 1175 21279 0 0,'-239'-6'488'0'0,"171"3"67"0"0,67 3-472 0 0,-1 0 1 0 0,0-1-1 0 0,1 1 0 0 0,-1-1 1 0 0,0 1-1 0 0,1-1 1 0 0,-1 0-1 0 0,1 0 1 0 0,-1 0-1 0 0,1 0 0 0 0,-1 0 1 0 0,1 0-1 0 0,0 0 1 0 0,-1 0-1 0 0,1-1 1 0 0,0 1-1 0 0,0 0 0 0 0,0-1 1 0 0,-1-2-1 0 0,-15-32-71 0 0,14 30 140 0 0,2 2-128 0 0,0 0 1 0 0,0 0 0 0 0,1 0-1 0 0,-1-1 1 0 0,1 1-1 0 0,0 0 1 0 0,0-6 0 0 0,1 5-15 0 0,-1 0-1 0 0,0 1 1 0 0,-1-1 0 0 0,1 0 0 0 0,-3-8 0 0 0,1 1 15 0 0,-1 0 0 0 0,2 0 0 0 0,0 0 0 0 0,0 0 0 0 0,1-1 1 0 0,1 1-1 0 0,3-23 0 0 0,1-27 106 0 0,-5 29-474 0 0,-2-57 1897 0 0,1 77-1483 0 0,-1 1 1 0 0,0 0-1 0 0,-1 0 1 0 0,0 0-1 0 0,-6-15 1 0 0,7 22-163 0 0,1-1 1 0 0,0 1 0 0 0,0-1-1 0 0,0 0 1 0 0,0 1-1 0 0,1-1 1 0 0,0 0 0 0 0,2-10-1 0 0,-1-7-30 0 0,-1 19 122 0 0,0 0 3 0 0,1 1-1 0 0,-1 0 1 0 0,0-1 0 0 0,-1 1-1 0 0,1-1 1 0 0,0 1 0 0 0,-1 0 0 0 0,0-1-1 0 0,0 1 1 0 0,0 0 0 0 0,0-1-1 0 0,0 1 1 0 0,-1 0 0 0 0,1 0 0 0 0,-1 0-1 0 0,-4-5 1 0 0,5 5 0 0 0,0 0-1 0 0,0 1 1 0 0,1-1 0 0 0,-1 0-1 0 0,1 0 1 0 0,0 0 0 0 0,-1 0-1 0 0,1 0 1 0 0,1 0-1 0 0,-1 1 1 0 0,0-1 0 0 0,1 0-1 0 0,0-4 1 0 0,1-9 9 0 0,-4-27-13 0 0,1 30 0 0 0,0 0 0 0 0,1 0 0 0 0,1-1 0 0 0,0 1 0 0 0,3-14 0 0 0,1-9 0 0 0,-4 28 0 0 0,0 0 0 0 0,1-1 0 0 0,4-13 0 0 0,-3 12 0 0 0,-2 6 0 0 0,0 1 0 0 0,0-1 0 0 0,0 1 0 0 0,1-1 0 0 0,-1 1 0 0 0,1 0 0 0 0,0 0 0 0 0,0-1 0 0 0,0 1 0 0 0,0 1 0 0 0,1-1 0 0 0,-1 0 0 0 0,1 0 0 0 0,0 1 0 0 0,-1 0 0 0 0,1-1 0 0 0,0 1 0 0 0,4-2 0 0 0,-3 2 0 0 0,0 1 0 0 0,0-1 0 0 0,0 1 0 0 0,0 0 0 0 0,1 0 0 0 0,-1 0 0 0 0,0 0 0 0 0,0 1 0 0 0,1 0 0 0 0,-1 0 0 0 0,6 0 0 0 0,6 1 0 0 0,40-12 0 0 0,53 7 0 0 0,-93 3 0 0 0,0-1 0 0 0,0 0 0 0 0,17-5 0 0 0,-13 2 0 0 0,26-2 0 0 0,-32 5 0 0 0,1 0 0 0 0,20-7 0 0 0,-21 5 0 0 0,1 0 0 0 0,17-1 0 0 0,4 1 0 0 0,-21 1 0 0 0,1 2 0 0 0,0 0 0 0 0,16 1 0 0 0,35 0 0 0 0,-45-1 0 0 0,41 4 0 0 0,-41-1 0 0 0,41-2 0 0 0,-40-1 0 0 0,36 3 0 0 0,-44-1 0 0 0,1-1 0 0 0,22-2 0 0 0,7-1 0 0 0,7 3 0 0 0,56 1 0 0 0,-64 2 0 0 0,109 2 0 0 0,-79-2 0 0 0,-33-3 0 0 0,18-1 0 0 0,52-2 0 0 0,-72-3 0 0 0,-25 3 0 0 0,0 1 0 0 0,21-1 0 0 0,-22 2 0 0 0,0-1 0 0 0,20-4 0 0 0,1 0 0 0 0,70-15 1989 0 0,-88 18-2814 0 0,0-3-117 0 0,-13 6 929 0 0,-1-1 0 0 0,0 0-1 0 0,0 0 1 0 0,0 1-1 0 0,1-1 1 0 0,-1 1 0 0 0,0 0-1 0 0,1-1 1 0 0,-1 1-1 0 0,0 0 1 0 0,1 1 0 0 0,2-1-1 0 0,86 15 14 0 0,-38-9 0 0 0,-48-5 0 0 0,-1-1 0 0 0,1 1 0 0 0,0 1 0 0 0,-1-1 0 0 0,0 1 0 0 0,1 0 0 0 0,-1 0 0 0 0,0 0 0 0 0,0 0 0 0 0,6 4 0 0 0,3 2 0 0 0,-12-8 0 0 0,0 0 0 0 0,0 0 0 0 0,0 1 0 0 0,-1-1 0 0 0,1 0 0 0 0,0 1 0 0 0,0-1 0 0 0,0 1 0 0 0,0-1 0 0 0,-1 1 0 0 0,1 0 0 0 0,0-1 0 0 0,-1 1 0 0 0,2 0 0 0 0,20 22 0 0 0,-18-20 0 0 0,-1 0 0 0 0,1 1 0 0 0,-1-1 0 0 0,0 1 0 0 0,5 7 0 0 0,0 5 0 0 0,-2 0 0 0 0,0 0 0 0 0,0 0 0 0 0,-2 1 0 0 0,0 0 0 0 0,-1 0 0 0 0,0 0 0 0 0,-1 20 0 0 0,0-25-39 0 0,-1-1 31 0 0,0 0 0 0 0,-1 0-1 0 0,-2 20 1 0 0,2-23 8 0 0,-1-1 0 0 0,2 1 0 0 0,-1-1 0 0 0,1 1 0 0 0,0-1 0 0 0,3 13 0 0 0,1 4 0 0 0,-5-3 0 0 0,0-19 0 0 0,0 1 0 0 0,0-1 0 0 0,0 1 0 0 0,0-1 0 0 0,0 1 0 0 0,0-1 0 0 0,1 1 0 0 0,-1-1 0 0 0,1 1 0 0 0,-1-1 0 0 0,1 0 0 0 0,2 4 0 0 0,-1-3-93 0 0,0 1-1 0 0,-1-1 1 0 0,1 1-1 0 0,-1-1 1 0 0,0 1-1 0 0,0 0 0 0 0,0 0 1 0 0,0 0-1 0 0,0 0 1 0 0,-1 0-1 0 0,0 7 1 0 0,2 15 1066 0 0,20 55-808 0 0,-15 74-165 0 0,-9-118 0 0 0,-13 69 0 0 0,10-75 0 0 0,0-11 0 0 0,0-1 0 0 0,-2 1 0 0 0,0-1 0 0 0,-11 20 0 0 0,-5 12 0 0 0,21-46 0 0 0,1 0 0 0 0,-2 0 0 0 0,1 0 0 0 0,0 0 0 0 0,-1 0 0 0 0,0-1 0 0 0,0 1 0 0 0,0-1 0 0 0,-1 0 0 0 0,0 0 0 0 0,1 0 0 0 0,-1-1 0 0 0,0 1 0 0 0,-1-1 0 0 0,1 0 0 0 0,-9 5 0 0 0,-11 3 0 0 0,3-1 0 0 0,0-1 0 0 0,-26 7 0 0 0,24-12 0 0 0,-1-1 0 0 0,1-1 0 0 0,-1-1 0 0 0,-37-3 0 0 0,1 0 0 0 0,57 2 0 0 0,-47 0 0 0 0,-78 9 0 0 0,75-4 0 0 0,-1-2 0 0 0,-68-5 0 0 0,22 0 0 0 0,-30 0 0 0 0,-97-7 0 0 0,155 3 0 0 0,20 4 0 0 0,33 0 0 0 0,0 1 0 0 0,-21 2 0 0 0,16 0 0 0 0,-47-3 0 0 0,11-1 0 0 0,36 2 0 0 0,-27-5 0 0 0,28 3 0 0 0,-30-1 0 0 0,19 3 0 0 0,-63-9 0 0 0,17 4 0 0 0,56 5 0 0 0,16 0 158 0 0,-56-1-1605 0 0,0 5-7581 0 0,31 2 3521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39:55.395"/>
    </inkml:context>
    <inkml:brush xml:id="br0">
      <inkml:brushProperty name="width" value="0.1" units="cm"/>
      <inkml:brushProperty name="height" value="0.1" units="cm"/>
      <inkml:brushProperty name="color" value="#66CC00"/>
    </inkml:brush>
  </inkml:definitions>
  <inkml:trace contextRef="#ctx0" brushRef="#br0">369 846 1839 0 0,'0'0'202'0'0,"-1"0"-1"0"0,1 0 0 0 0,-1 0 0 0 0,1 0 0 0 0,-1 1 1 0 0,0-1-1 0 0,1 0 0 0 0,-5 3 1811 0 0,4-2-1811 0 0,-6 15 1257 0 0,7-15-1391 0 0,0 0 0 0 0,0-1-1 0 0,0 1 1 0 0,0 0 0 0 0,-1-1-1 0 0,1 1 1 0 0,0 0 0 0 0,0-1-1 0 0,0 1 1 0 0,-5 6 3178 0 0,6 1-2478 0 0,0-4-637 0 0,0-1 0 0 0,0 1 0 0 0,0-1-1 0 0,1 1 1 0 0,-1-1 0 0 0,4 5-1 0 0,4 10 259 0 0,-8-16-295 0 0,0 1 0 0 0,0-1-1 0 0,1 1 1 0 0,-1-1-1 0 0,1 0 1 0 0,0 0 0 0 0,-1 0-1 0 0,1 0 1 0 0,0 0-1 0 0,0 0 1 0 0,0-1 0 0 0,1 1-1 0 0,-1 0 1 0 0,0-1 0 0 0,1 0-1 0 0,-1 0 1 0 0,1 1-1 0 0,-1-1 1 0 0,1-1 0 0 0,-1 1-1 0 0,1 0 1 0 0,0-1-1 0 0,-1 1 1 0 0,1-1 0 0 0,3 0-1 0 0,12 2 501 0 0,6 0-243 0 0,-1 1-208 0 0,-20-3-124 0 0,-1 1 1 0 0,0-1-1 0 0,1 1 1 0 0,-1-1-1 0 0,0 0 1 0 0,1 0-1 0 0,-1 0 1 0 0,0 0-1 0 0,0 0 1 0 0,1-1 0 0 0,-1 1-1 0 0,4-2 1 0 0,5-2 95 0 0,-7 2-52 0 0,1 0 1 0 0,0 1 0 0 0,-1-1 0 0 0,1 1-1 0 0,5 0 1 0 0,28-3 334 0 0,-15 2-108 0 0,41-8 1 0 0,-36-3-185 0 0,-3 1-36 0 0,13 3-5 0 0,0 1 1 0 0,50-3 0 0 0,18-4-65 0 0,-83 13 0 0 0,0 1 0 0 0,-1 0 0 0 0,1 2 0 0 0,32 5 0 0 0,43 6-173 0 0,-88-10 233 0 0,1-1-39 0 0,1 1 0 0 0,0 0 0 0 0,-1 1 0 0 0,21 7 0 0 0,-28-8-21 0 0,1 0 0 0 0,-1 0 0 0 0,1-1 0 0 0,0 1 0 0 0,0-1 0 0 0,0 0 0 0 0,8 0 0 0 0,-8-1 6 0 0,-1 0 0 0 0,1 1 0 0 0,-1-1 0 0 0,0 1 0 0 0,1 0 0 0 0,4 1 0 0 0,14 4 16 0 0,-17-6-22 0 0,-1 2 0 0 0,1-1 0 0 0,-1 0 0 0 0,7 4 0 0 0,17 4 0 0 0,-11-3 0 0 0,-15-5 0 0 0,-1 0 0 0 0,0 0 0 0 0,1 0 0 0 0,-1-1 0 0 0,0 1 0 0 0,1-1 0 0 0,-1 1 0 0 0,1-1 0 0 0,-1 0 0 0 0,1 0 0 0 0,-1 0 0 0 0,3 0 0 0 0,24-2 0 0 0,-26 3 0 0 0,1-1 0 0 0,-1 0 0 0 0,1 0 0 0 0,-1 0 0 0 0,1 0 0 0 0,-1-1 0 0 0,1 0 0 0 0,-1 0 0 0 0,4-1 0 0 0,-3 2 0 0 0,0-1 0 0 0,-1 1 0 0 0,1 0 0 0 0,-1 0 0 0 0,1 0 0 0 0,0 0 0 0 0,-1 1 0 0 0,1-1 0 0 0,0 1 0 0 0,-1 0 0 0 0,1 0 0 0 0,4 2 0 0 0,16 4 0 0 0,2-7 0 0 0,-21-1 0 0 0,-1 1 0 0 0,1 0 0 0 0,0 0 0 0 0,8 2 0 0 0,-9-1 0 0 0,0-1 0 0 0,0 0 0 0 0,0 0 0 0 0,0 0 0 0 0,0 0 0 0 0,0-1 0 0 0,0 1 0 0 0,0-1 0 0 0,0 0 0 0 0,5-2 0 0 0,-7 2 0 0 0,1 0 0 0 0,-1 0 0 0 0,1 0 0 0 0,0 0 0 0 0,0 0 0 0 0,-1 1 0 0 0,1 0 0 0 0,0-1 0 0 0,0 1 0 0 0,0 0 0 0 0,-1 0 0 0 0,1 1 0 0 0,0-1 0 0 0,0 0 0 0 0,0 1 0 0 0,-1 0 0 0 0,1 0 0 0 0,0 0 0 0 0,-1 0 0 0 0,4 2 0 0 0,-1 0 0 0 0,0 0 0 0 0,1-1 0 0 0,-1 1 0 0 0,0-1 0 0 0,7 1 0 0 0,18 10 0 0 0,-28-12 0 0 0,0 0 0 0 0,1 0 0 0 0,-1 0 0 0 0,0-1 0 0 0,0 1 0 0 0,0 0 0 0 0,1-1 0 0 0,-1 1 0 0 0,4-1 0 0 0,4 1 0 0 0,101 11 0 0 0,-108-12 0 0 0,-1-1 0 0 0,1 1 0 0 0,0 0 0 0 0,0-1 0 0 0,-1 0 0 0 0,1 1 0 0 0,4-3 0 0 0,13-3 0 0 0,-17 5 0 0 0,0 0 0 0 0,1 0 0 0 0,-1 0 0 0 0,-1-1 0 0 0,1 1 0 0 0,0-1 0 0 0,0 1 0 0 0,0-1 0 0 0,4-4 0 0 0,-3 3 0 0 0,-1 0 0 0 0,1 0 0 0 0,0 1 0 0 0,7-4 0 0 0,-3 3 8 0 0,-1-1-1 0 0,1 0 1 0 0,-1-1-1 0 0,11-8 1 0 0,19-12 18 0 0,-25 18-7 0 0,0-1 0 0 0,-1-1 0 0 0,0 0 0 0 0,0 0 0 0 0,-1-1 0 0 0,9-12 0 0 0,6-4 40 0 0,-20 20-44 0 0,-1 0-1 0 0,0 0 1 0 0,-1 0 0 0 0,1 0-1 0 0,-1-1 1 0 0,0 1 0 0 0,-1-1-1 0 0,4-13 1 0 0,3-8-11 0 0,-7 22 3 0 0,0-1-1 0 0,0 0 0 0 0,-1 1 1 0 0,0-1-1 0 0,0 0 1 0 0,-1 0-1 0 0,0 0 0 0 0,0 1 1 0 0,0-1-1 0 0,-3-11 0 0 0,-3-6-11 0 0,-12-37-1 0 0,12 44 11 0 0,-3-6 60 0 0,6 15-65 0 0,0 0 0 0 0,0 0-1 0 0,-1-9 1 0 0,-3-9 0 0 0,0-1 0 0 0,-18-38 0 0 0,6 26 0 0 0,-39-59 0 0 0,52 87 0 0 0,1 4 0 0 0,-1-1 0 0 0,0 2 0 0 0,0-1 0 0 0,0 1 0 0 0,-1 0 0 0 0,0 0 0 0 0,0 1 0 0 0,0 0 0 0 0,-1 0 0 0 0,0 1 0 0 0,-12-6 0 0 0,-40-19 0 0 0,45 23 0 0 0,1 2 0 0 0,-1 0 0 0 0,-1 0 0 0 0,1 1 0 0 0,0 1 0 0 0,-30 0 0 0 0,44 2 0 0 0,-43 1 0 0 0,0-3 0 0 0,-51-8 0 0 0,78 8 0 0 0,0 1 0 0 0,-29 1 0 0 0,13 1 0 0 0,-3-1 0 0 0,-3 1 0 0 0,-60-7 0 0 0,-8-4 0 0 0,83 5 0 0 0,-6 1 0 0 0,27 3 0 0 0,0 0 0 0 0,1 1 0 0 0,-1-1 0 0 0,0 0 0 0 0,1 0 0 0 0,-5-3 0 0 0,-10-2 0 0 0,-15-1-318 0 0,-38-2-1 0 0,52 7-810 0 0,-50 2 2957 0 0,-12-4-1818 0 0,-71 15-10 0 0,53-14 0 0 0,42 3 0 0 0,42 0 0 0 0,0 1 0 0 0,1-2 0 0 0,-27-3 0 0 0,15 0 0 0 0,-1 1 0 0 0,0 1 0 0 0,-27 1 0 0 0,38 1 0 0 0,-115 6 0 0 0,-35 5 0 0 0,151-10 0 0 0,0 0 0 0 0,0 0 0 0 0,1 1 0 0 0,-1 1 0 0 0,-23 8 0 0 0,-5 0 0 0 0,39-10-4 0 0,0 0 0 0 0,1 1 0 0 0,-1-1 0 0 0,0 1 0 0 0,1 0 0 0 0,-1-1-1 0 0,1 1 1 0 0,0 0 0 0 0,0 1 0 0 0,-1-1 0 0 0,1 0 0 0 0,-2 4 0 0 0,2-3 3 0 0,-1 0-1 0 0,0 0 1 0 0,0 0 0 0 0,0 0-1 0 0,0-1 1 0 0,0 1 0 0 0,-6 2-1 0 0,9-5 2 0 0,-1 1 1 0 0,1 0-1 0 0,-1-1 0 0 0,1 1 0 0 0,-1 0 0 0 0,1-1 1 0 0,-1 1-1 0 0,1 0 0 0 0,0 0 0 0 0,-1-1 0 0 0,1 1 0 0 0,0 0 1 0 0,0 0-1 0 0,0 0 0 0 0,-1-1 0 0 0,1 1 0 0 0,0 0 1 0 0,0 0-1 0 0,0 0 0 0 0,0 0 0 0 0,0-1 0 0 0,1 1 1 0 0,-1 0-1 0 0,0 1 0 0 0,7 20-58 0 0,0-6 56 0 0,-1-1 0 0 0,0 1-1 0 0,-1 0 1 0 0,4 23 0 0 0,-5-22 2 0 0,1-1 0 0 0,0-1 0 0 0,2 1 0 0 0,9 18 0 0 0,-10-18 0 0 0,0 2 0 0 0,-1-1 0 0 0,0 1 0 0 0,-2 0 0 0 0,2 18 0 0 0,0-2 0 0 0,12 72 0 0 0,-13-81 0 0 0,-1 1 0 0 0,-1 28 0 0 0,-2-52 0 0 0,1 0 0 0 0,-1 1 0 0 0,1-1 0 0 0,-1 0 0 0 0,1 1 0 0 0,0-1 0 0 0,0 0 0 0 0,0 0 0 0 0,0 0 0 0 0,0 0 0 0 0,0 0 0 0 0,1 0 0 0 0,-1 0 0 0 0,1 0 0 0 0,2 2 0 0 0,-3-3 0 0 0,1 1 0 0 0,-1-1 0 0 0,0 1 0 0 0,1 0 0 0 0,-1-1 0 0 0,0 1 0 0 0,0 0 0 0 0,0 0 0 0 0,0-1 0 0 0,0 1 0 0 0,-1 0 0 0 0,1 0 0 0 0,0 0 0 0 0,-1 0 0 0 0,0 0 0 0 0,1 0 0 0 0,-1 0 0 0 0,0 0 0 0 0,0 0 0 0 0,0 3 0 0 0,-3 2-1 0 0,1 1 1 0 0,-1-1-1 0 0,-1 0 0 0 0,1 0 1 0 0,-1 0-1 0 0,-1 0 0 0 0,1-1 0 0 0,-10 11 1 0 0,-11 18-128 0 0,-16 35-912 0 0,15-23-3359 0 0,2 0-1452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0:04.285"/>
    </inkml:context>
    <inkml:brush xml:id="br0">
      <inkml:brushProperty name="width" value="0.1" units="cm"/>
      <inkml:brushProperty name="height" value="0.1" units="cm"/>
      <inkml:brushProperty name="color" value="#66CC00"/>
    </inkml:brush>
  </inkml:definitions>
  <inkml:trace contextRef="#ctx0" brushRef="#br0">287 1328 3367 0 0,'0'0'19'0'0,"0"0"-1"0"0,0 0 0 0 0,0 0 0 0 0,1 0 0 0 0,-1 0 1 0 0,0 0-1 0 0,0 0 0 0 0,0-1 0 0 0,0 1 0 0 0,0 0 0 0 0,1 0 1 0 0,-1 0-1 0 0,0 0 0 0 0,0-1 0 0 0,0 1 0 0 0,0 0 1 0 0,0 0-1 0 0,0 0 0 0 0,0 0 0 0 0,0-1 0 0 0,0 1 0 0 0,0 0 1 0 0,0 0-1 0 0,0 0 0 0 0,0-1 0 0 0,0 1 0 0 0,0 0 1 0 0,0 0-1 0 0,0 0 0 0 0,0-1 0 0 0,0 1 0 0 0,0 0 0 0 0,0 0 1 0 0,0 0-1 0 0,0-1 0 0 0,0 1 0 0 0,0 0 0 0 0,0 0 1 0 0,0 0-1 0 0,0 0 0 0 0,-1-1 0 0 0,1 1 0 0 0,0 0 0 0 0,0 0 1 0 0,0 0-1 0 0,0 0 0 0 0,0 0 0 0 0,-1 0 0 0 0,1-1 1 0 0,0 1-1 0 0,0 0 0 0 0,0 0 0 0 0,0 0 0 0 0,-1 0 0 0 0,1 0 1 0 0,0 0-1 0 0,0 0 0 0 0,0 0 0 0 0,-1 0 0 0 0,1 0 1 0 0,0 0-1 0 0,0 0 0 0 0,0 0 0 0 0,-1 0 0 0 0,1 0 0 0 0,12-10 1110 0 0,-5 5-1022 0 0,-2 1 262 0 0,1 0 1 0 0,0 0 0 0 0,0 0 0 0 0,0 1-1 0 0,1 0 1 0 0,-1 0 0 0 0,1 1 0 0 0,11-3-1 0 0,1 10 542 0 0,3 1 146 0 0,-18-6-922 0 0,0 1 0 0 0,0 0 0 0 0,0 0 0 0 0,1 0 1 0 0,3 2-1 0 0,8 3 471 0 0,-8-4-423 0 0,0 1-1 0 0,0 0 0 0 0,0 0 1 0 0,0 1-1 0 0,7 5 0 0 0,61 24 1553 0 0,-71-31-1656 0 0,0-1 1 0 0,0 0-1 0 0,0 0 1 0 0,0 0-1 0 0,0 0 1 0 0,0-1-1 0 0,1 0 1 0 0,7-1-1 0 0,0 1 108 0 0,41-8 602 0 0,-35 8-63 0 0,-1-2 1 0 0,20-4 0 0 0,-23 3-613 0 0,-1 0 0 0 0,1 2 0 0 0,0 0 0 0 0,17 0 0 0 0,71 10-1957 0 0,-11-3 1825 0 0,-47-4 22 0 0,-3 0 120 0 0,0 2 0 0 0,78 18-1 0 0,-102-18-84 0 0,0-2-1 0 0,0 0 1 0 0,0-1-1 0 0,0 0 1 0 0,0-2-1 0 0,27-3 0 0 0,-38 3-32 0 0,65-3-1257 0 0,-37-2 2535 0 0,-28 6-1231 0 0,1-1 0 0 0,-1-1 1 0 0,15-3-1 0 0,12-3-23 0 0,-18 8-29 0 0,-1 0 0 0 0,1 1 0 0 0,-1 0 0 0 0,28 6 0 0 0,19 3 0 0 0,-28-6 0 0 0,41 12 0 0 0,-25-5 0 0 0,40 13-1237 0 0,-62-16 2474 0 0,-16-6-1258 0 0,1-1-1 0 0,-1 0 0 0 0,1-1 1 0 0,-1 0-1 0 0,1-1 0 0 0,0 0 0 0 0,15-5 1 0 0,-13 4-206 0 0,43-11-1192 0 0,-34 5 2004 0 0,-1 0 0 0 0,0-2-1 0 0,34-19 1 0 0,-40 21-517 0 0,-1 1-1 0 0,1 0 1 0 0,26-5-1 0 0,-13 3-27 0 0,-12 3-28 0 0,1-2 1 0 0,-1 0 0 0 0,-1-1 0 0 0,20-12 0 0 0,-33 17-5 0 0,0 1 0 0 0,0-1 0 0 0,-1 0 0 0 0,0 0 1 0 0,0 0-1 0 0,0 0 0 0 0,0 0 0 0 0,0-1 0 0 0,-1 1 1 0 0,0-1-1 0 0,0 0 0 0 0,1-5 0 0 0,4-6 40 0 0,6-12 124 0 0,-2 0 0 0 0,-1 0 0 0 0,7-30 0 0 0,-17 49-163 0 0,0 0 0 0 0,0 1 0 0 0,0-1 1 0 0,-1 1-1 0 0,-1-1 0 0 0,1 1 0 0 0,-6-17 0 0 0,-1-5 36 0 0,5 15-19 0 0,-2 0 1 0 0,1 0 0 0 0,-2 0-1 0 0,0 1 1 0 0,0 0 0 0 0,-1 0-1 0 0,-1 1 1 0 0,0-1 0 0 0,-1 2-1 0 0,-1-1 1 0 0,0 1 0 0 0,-15-14-1 0 0,17 20-26 0 0,0 1 0 0 0,0 0 0 0 0,0 0 0 0 0,-1 0 0 0 0,-10-3 0 0 0,8 3 0 0 0,0 0 0 0 0,-19-13 0 0 0,14 7 0 0 0,0-1 0 0 0,1-1 0 0 0,1-1 0 0 0,0 0 0 0 0,0 0 0 0 0,2-2 0 0 0,0 1 0 0 0,1-2 0 0 0,0 1 0 0 0,-15-34 0 0 0,-7-18 26 0 0,21 46-7 0 0,-18-46 0 0 0,22 50-19 0 0,-1 1 0 0 0,0 1 0 0 0,-20-28 0 0 0,27 41 0 0 0,-4-6 0 0 0,1 0 0 0 0,-2 1 0 0 0,1 0 0 0 0,-1 0 0 0 0,-1 0 0 0 0,0 1 0 0 0,0 0 0 0 0,0 0 0 0 0,-11-6 0 0 0,5 6 0 0 0,6 2 0 0 0,-1 1 0 0 0,0 0 0 0 0,-1 0 0 0 0,1 1 0 0 0,-1 0 0 0 0,-9-2 0 0 0,-25-1 0 0 0,-4 0 0 0 0,-64-17 0 0 0,-20-10 0 0 0,96 23 0 0 0,0 1 0 0 0,-57-6 0 0 0,42 8 0 0 0,34 4 0 0 0,0 1 0 0 0,0 0 0 0 0,-27 2 0 0 0,-42 2 0 0 0,52 1 0 0 0,0-1 0 0 0,-56-6 0 0 0,3 0 0 0 0,28 5 0 0 0,-98 13 0 0 0,145-13 0 0 0,0 0 0 0 0,0-1 0 0 0,-13-1 0 0 0,-26 0 0 0 0,12 6 0 0 0,-57 15 0 0 0,10-4 0 0 0,33-6 0 0 0,-28 8 0 0 0,62-13 0 0 0,-1-1 0 0 0,-23 1 0 0 0,-26 6 0 0 0,38-7 0 0 0,26-4 0 0 0,0 1 0 0 0,-1-1 0 0 0,1 1 0 0 0,0 0 0 0 0,0 1 0 0 0,-6 1 0 0 0,5 0 0 0 0,1-2 0 0 0,1 1 0 0 0,-1 1 0 0 0,0-1 0 0 0,1 1 0 0 0,-1 0 0 0 0,1 0 0 0 0,0 0 0 0 0,-6 6 0 0 0,5-4 0 0 0,1 1 0 0 0,-1 0 0 0 0,2 0 0 0 0,-1 1 0 0 0,0-1 0 0 0,1 1 0 0 0,-3 10 0 0 0,-14 24 0 0 0,17-33 0 0 0,1-1 0 0 0,-1 0 0 0 0,1 0 0 0 0,0 1 0 0 0,1-1 0 0 0,0 1 0 0 0,-1 13 0 0 0,-2 14 0 0 0,-26 81 0 0 0,28-108 0 0 0,0-5 0 0 0,1 0 0 0 0,0 1 0 0 0,0-1 0 0 0,0 0 0 0 0,1 0 0 0 0,-1 1 0 0 0,1-1 0 0 0,-1 0 0 0 0,1 1 0 0 0,0-1 0 0 0,1 6 0 0 0,0-5 0 0 0,-1 0 0 0 0,1 0 0 0 0,-1 1 0 0 0,0-1 0 0 0,-1 6 0 0 0,0 14 0 0 0,3 29-23 0 0,-2-37 11 0 0,0 0-1 0 0,2-1 1 0 0,3 23 0 0 0,-1-24 12 0 0,0 0 0 0 0,0 0 0 0 0,2 0 0 0 0,-1-1 0 0 0,2 0 0 0 0,0 0 0 0 0,0 0 0 0 0,1-1 0 0 0,1 0 0 0 0,12 13 0 0 0,-14-17-3 0 0,0 1 0 0 0,0 0 0 0 0,-1 0-1 0 0,0 0 1 0 0,-1 0 0 0 0,0 1 0 0 0,-1 0 0 0 0,1 0-1 0 0,4 19 1 0 0,-4-6-5 0 0,-1 0 0 0 0,0 0 0 0 0,0 36 0 0 0,-4-29-771 0 0,-2 0-1 0 0,0 0 0 0 0,-2 0 1 0 0,-2 0-1 0 0,0-1 0 0 0,-2 0 1 0 0,-12 29-1 0 0,10-33-5527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0:28.588"/>
    </inkml:context>
    <inkml:brush xml:id="br0">
      <inkml:brushProperty name="width" value="0.1" units="cm"/>
      <inkml:brushProperty name="height" value="0.1" units="cm"/>
      <inkml:brushProperty name="color" value="#F4F91B"/>
    </inkml:brush>
  </inkml:definitions>
  <inkml:trace contextRef="#ctx0" brushRef="#br0">1254 46 4375 0 0,'-3'-1'66'0'0,"0"1"0"0"0,0-1 0 0 0,0 1 0 0 0,1-1 0 0 0,-1 0 0 0 0,0 0 0 0 0,1 0 0 0 0,-1 0 0 0 0,1-1 0 0 0,-1 1 0 0 0,1-1 0 0 0,-1 1 0 0 0,1-1 0 0 0,0 0 0 0 0,0 0 0 0 0,0 0 0 0 0,0 0-1 0 0,0 0 1 0 0,-2-4 0 0 0,-8-7 3903 0 0,12 13-3943 0 0,-1 0 0 0 0,1-1 0 0 0,-1 1 0 0 0,1 0-1 0 0,-1 0 1 0 0,1 0 0 0 0,-1 0 0 0 0,1 0 0 0 0,-1 0 0 0 0,1 0-1 0 0,0 0 1 0 0,-1 0 0 0 0,1 0 0 0 0,-1 0 0 0 0,1 0 0 0 0,-1 0-1 0 0,1 0 1 0 0,-1 0 0 0 0,1 0 0 0 0,-1 0 0 0 0,1 1 0 0 0,-1-1-1 0 0,1 0 1 0 0,0 0 0 0 0,-1 1 0 0 0,-17 9 1173 0 0,4-1-678 0 0,4-3-509 0 0,-1-1 0 0 0,-1 0 0 0 0,1-1 0 0 0,-1 0 0 0 0,0-1 0 0 0,0-1-1 0 0,0 1 1 0 0,0-2 0 0 0,-18 1 0 0 0,-31-5 3584 0 0,-80-15-1927 0 0,94 16-1070 0 0,3 1-2042 0 0,34 0 1860 0 0,0 1-1 0 0,0-1 0 0 0,0 2 0 0 0,-13 1 1 0 0,-22 2-1260 0 0,35-4 1098 0 0,0 0 0 0 0,-1 1 0 0 0,1 1 0 0 0,-14 3 0 0 0,-11 0 67 0 0,16 2-233 0 0,-21 12 0 0 0,32-15-59 0 0,4-2-7 0 0,0-1 0 0 0,0 0 0 0 0,0 0 0 0 0,0 0 0 0 0,0 0 0 0 0,0 0 0 0 0,0-1-1 0 0,0 0 1 0 0,0 0 0 0 0,-7 0 0 0 0,2-2 40 0 0,-1 1 0 0 0,0-1 0 0 0,-12-5 0 0 0,-4-1-18 0 0,12 4 4 0 0,1 0 0 0 0,-15-8 0 0 0,25 12-49 0 0,1-1 0 0 0,0 1 0 0 0,0-1 0 0 0,0 1 0 0 0,-1 0 0 0 0,1 0 0 0 0,0 0 0 0 0,0 0 0 0 0,0 0 0 0 0,-1 1 0 0 0,1-1 0 0 0,0 0 0 0 0,0 1 0 0 0,0 0 0 0 0,0-1 0 0 0,-3 2 0 0 0,-15 3 0 0 0,3-1 0 0 0,-13 1 0 0 0,24-4 0 0 0,0 0 0 0 0,0 0 0 0 0,1 0 0 0 0,-7 3 0 0 0,1 0 0 0 0,7-3 0 0 0,1 0 0 0 0,0 0 0 0 0,0 0 0 0 0,0 1 0 0 0,0-1 0 0 0,1 1 0 0 0,-1 0 0 0 0,0 0 0 0 0,-3 3 0 0 0,-3 3 0 0 0,4-3 0 0 0,1-1 0 0 0,-1 1 0 0 0,1 0 0 0 0,0 0 0 0 0,0 0 0 0 0,0 0 0 0 0,1 1 0 0 0,-5 9 0 0 0,4-5 0 0 0,0 1 0 0 0,-1 1 0 0 0,2 0 0 0 0,-1 0 0 0 0,-2 23 0 0 0,6-13 0 0 0,1 0 0 0 0,1 0 0 0 0,0-1 0 0 0,2 1 0 0 0,7 23 0 0 0,8 54 0 0 0,5 77 0 0 0,-21-155 0 0 0,-2-10 0 0 0,0-1 0 0 0,0 0 0 0 0,-1 0 0 0 0,0 1 0 0 0,-4 18 0 0 0,3-24 0 0 0,1-1 0 0 0,-1 1 0 0 0,1 0 0 0 0,0 0 0 0 0,1-1 0 0 0,-1 1 0 0 0,1 0 0 0 0,0 0 0 0 0,0-1 0 0 0,2 8 0 0 0,1 1 0 0 0,-3-8 0 0 0,-1-1 0 0 0,1-1 0 0 0,0 0 0 0 0,0 0 0 0 0,-1 0 0 0 0,2 0 0 0 0,-1 0 0 0 0,0 0 0 0 0,1 0 0 0 0,-1 0 0 0 0,1 0 0 0 0,0 0 0 0 0,0-1 0 0 0,0 1 0 0 0,0-1 0 0 0,0 0 0 0 0,1 1 0 0 0,-1-1 0 0 0,4 2 0 0 0,-1-1 5 0 0,-2-1 3 0 0,-1 0-1 0 0,1 0 1 0 0,0 0 0 0 0,0-1-1 0 0,1 1 1 0 0,-1-1 0 0 0,0 0 0 0 0,1 0-1 0 0,-1 0 1 0 0,0 0 0 0 0,1-1-1 0 0,-1 1 1 0 0,1-1 0 0 0,-1 0-1 0 0,7 0 1 0 0,-5-1 4 0 0,1 1-1 0 0,0 0 1 0 0,-1 1-1 0 0,1-1 1 0 0,6 2-1 0 0,-5 0-12 0 0,-1-1 0 0 0,1-1-1 0 0,12 0 1 0 0,1 0 37 0 0,-1 0 1 0 0,0 2-1 0 0,1 0 0 0 0,20 5 1 0 0,-22-3-34 0 0,0 1 1 0 0,33 15-1 0 0,-11-4-3 0 0,-18-7 0 0 0,-13-5 0 0 0,1 0 0 0 0,0-1 0 0 0,17 3 0 0 0,-7 0 0 0 0,-16-5 0 0 0,-1 0 0 0 0,1 0 0 0 0,0 0 0 0 0,-1 0 0 0 0,7-1 0 0 0,-3 1 0 0 0,0-1 0 0 0,0 1 0 0 0,0 0 0 0 0,0 1 0 0 0,0-1 0 0 0,0 2 0 0 0,9 3 0 0 0,2 2 0 0 0,22 15 0 0 0,-38-22 0 0 0,9 5 0 0 0,1 0 0 0 0,1 0 0 0 0,-1-1 0 0 0,1-1 0 0 0,0 0 0 0 0,0 0 0 0 0,24 2 0 0 0,9 0-1 0 0,-34-3 14 0 0,-1-1 0 0 0,1-1 0 0 0,0 0 0 0 0,23-1 0 0 0,24-2-13 0 0,-32 0 26 0 0,-23 2-21 0 0,1 0 1 0 0,-1-1-1 0 0,0 1 1 0 0,0-1-1 0 0,0 0 1 0 0,6-1-1 0 0,-5 0 0 0 0,0 1 0 0 0,0 0 0 0 0,0 0 0 0 0,0 0 1 0 0,7 0-1 0 0,-7 1-1 0 0,0 0 1 0 0,0-1 0 0 0,0 1 0 0 0,0-2 0 0 0,0 1-1 0 0,5-2 1 0 0,-1 0 1 0 0,0 1-1 0 0,0-1 1 0 0,0 2-1 0 0,13-2 1 0 0,-15 3-2 0 0,1-1 1 0 0,-1-1-1 0 0,1 1 1 0 0,-1-1-1 0 0,1 0 1 0 0,-1-1 0 0 0,9-3-1 0 0,0-2 243 0 0,-13 6-119 0 0,0 1 0 0 0,0-1 1 0 0,1 0-1 0 0,-1 0 0 0 0,0 0 0 0 0,0 0 1 0 0,-1 0-1 0 0,1-1 0 0 0,2-3 0 0 0,10-9 201 0 0,-12 12-291 0 0,0 0-1 0 0,0 0 1 0 0,-1 0 0 0 0,1 0 0 0 0,-1 0 0 0 0,0-1-1 0 0,3-5 1 0 0,0 1-428 0 0,-1-1-1 0 0,2 1 1 0 0,9-11 0 0 0,-6 7 370 0 0,0-1 1 0 0,0 0-1 0 0,9-19 1 0 0,-15 25 34 0 0,1-1-1 0 0,-1 1 1 0 0,-1-1 0 0 0,1 0 0 0 0,-1 0-1 0 0,-1 0 1 0 0,1 0 0 0 0,-1-9 0 0 0,0 11-9 0 0,0 0 0 0 0,0 0 0 0 0,0 0 0 0 0,1 0 0 0 0,-1 0 0 0 0,6-10 0 0 0,-5 11-3 0 0,1 0 1 0 0,-1 0 0 0 0,-1 0-1 0 0,1-1 1 0 0,-1 1-1 0 0,0-1 1 0 0,0 1 0 0 0,0-12-1 0 0,-10-42 20 0 0,5 36-2 0 0,-2-42-1 0 0,2-2-20 0 0,2 43 0 0 0,1-39 0 0 0,4 23 0 0 0,0 17 0 0 0,-2-41 0 0 0,-2 57 0 0 0,0-1 0 0 0,0 1 0 0 0,0-1 0 0 0,-1 1 0 0 0,0 0 0 0 0,-1-1 0 0 0,1 1 0 0 0,-1 1 0 0 0,-6-11 0 0 0,-4-5 249 0 0,12 18-134 0 0,-1 0 0 0 0,-1 0-1 0 0,1 0 1 0 0,0 0 0 0 0,-1 0 0 0 0,0 0-1 0 0,0 0 1 0 0,0 1 0 0 0,-1-1 0 0 0,1 1 0 0 0,-1 0-1 0 0,0 0 1 0 0,1 1 0 0 0,-8-4 0 0 0,-3 1-130 0 0,0 0 0 0 0,0 2 0 0 0,-1-1 0 0 0,0 2 1 0 0,1 0-1 0 0,-1 1 0 0 0,-28 1 0 0 0,-4 5-737 0 0,-53 11-1 0 0,49-7 458 0 0,-112 25 176 0 0,142-28-102 0 0,1 0 0 0 0,1 2-1 0 0,0 0 1 0 0,0 1 0 0 0,-35 24 0 0 0,36-19-758 0 0,-24 24 0 0 0,-16 24-5749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0:36.351"/>
    </inkml:context>
    <inkml:brush xml:id="br0">
      <inkml:brushProperty name="width" value="0.1" units="cm"/>
      <inkml:brushProperty name="height" value="0.1" units="cm"/>
      <inkml:brushProperty name="color" value="#F4F91B"/>
    </inkml:brush>
  </inkml:definitions>
  <inkml:trace contextRef="#ctx0" brushRef="#br0">1634 1271 3567 0 0,'0'-1'56'0'0,"0"1"0"0"0,0 0-1 0 0,0-1 1 0 0,0 1-1 0 0,0 0 1 0 0,0-1-1 0 0,0 1 1 0 0,0 0-1 0 0,0 0 1 0 0,0-1-1 0 0,0 1 1 0 0,0 0-1 0 0,0-1 1 0 0,0 1 0 0 0,0 0-1 0 0,0-1 1 0 0,0 1-1 0 0,1 0 1 0 0,-1 0-1 0 0,0-1 1 0 0,0 1-1 0 0,0 0 1 0 0,0 0-1 0 0,1-1 1 0 0,-1 1 0 0 0,0 0-1 0 0,0 0 1 0 0,1-1-1 0 0,-1 1 1 0 0,0 0-1 0 0,1 0 1 0 0,-1 0 123 0 0,0 1 0 0 0,0 0 0 0 0,0-1 0 0 0,-1 1 0 0 0,1 0 0 0 0,0-1 0 0 0,0 1 0 0 0,0-1-1 0 0,-1 1 1 0 0,1 0 0 0 0,0-1 0 0 0,-1 1 0 0 0,1-1 0 0 0,0 1 0 0 0,-1-1 0 0 0,1 1 0 0 0,-1-1 0 0 0,1 1 0 0 0,-1-1 0 0 0,1 0 0 0 0,-2 1 0 0 0,-2 3 23 0 0,-1-1 1 0 0,0 0-1 0 0,0 0 1 0 0,0 0-1 0 0,0 0 0 0 0,-1-1 1 0 0,1 0-1 0 0,-1 0 0 0 0,1-1 1 0 0,-1 1-1 0 0,0-1 1 0 0,1 0-1 0 0,-9 0 0 0 0,-25 5-134 0 0,16-1-68 0 0,-30 1 0 0 0,-33-8 0 0 0,4 8 3803 0 0,76-6-3634 0 0,0-1 0 0 0,-1 0-1 0 0,1 0 1 0 0,0-1 0 0 0,-9-3 0 0 0,8 3-67 0 0,1 0 0 0 0,0 0-1 0 0,-1 1 1 0 0,1 0 0 0 0,-11-1 0 0 0,10 2-93 0 0,-22 0 250 0 0,-1 0 0 0 0,1-3 0 0 0,-33-5 0 0 0,49 6-162 0 0,1 0-1 0 0,-1 1 1 0 0,-15 1 0 0 0,17 0-8 0 0,-1 0 0 0 0,1 0 0 0 0,-1-2 0 0 0,-14-2 0 0 0,-46-17 47 0 0,30 11-136 0 0,30 8 0 0 0,0-1 0 0 0,1 0 0 0 0,-1-1 0 0 0,-12-5 0 0 0,17 5 5 0 0,0 1-1 0 0,0-1 1 0 0,0 2-1 0 0,0-1 1 0 0,0 1 0 0 0,-1 0-1 0 0,1 0 1 0 0,-1 1-1 0 0,1 0 1 0 0,-1 1-1 0 0,0 0 1 0 0,1 0 0 0 0,-11 1-1 0 0,12 0-4 0 0,-1 0 0 0 0,1 0 0 0 0,-13-1 0 0 0,-10 1 0 0 0,7-3 0 0 0,19 1 0 0 0,0 1 0 0 0,0-1 0 0 0,1 1 0 0 0,-1 0 0 0 0,0 0 0 0 0,0 0 0 0 0,-3 0 0 0 0,-5 2 0 0 0,0-1 0 0 0,0-1 0 0 0,-12 0 0 0 0,3-1 0 0 0,16 1 0 0 0,1-1 0 0 0,-1 1 0 0 0,0-1 0 0 0,0 0 0 0 0,1 0 0 0 0,-7-3 0 0 0,-16-5 0 0 0,12 6 0 0 0,0-1 0 0 0,-15-6-1 0 0,15 5 23 0 0,1 1 0 0 0,-24-5-1 0 0,35 8-21 0 0,-1 0 0 0 0,1 1 0 0 0,-1-2 0 0 0,1 1 0 0 0,0 0 0 0 0,-1 0 0 0 0,1-1 0 0 0,0 1 0 0 0,0-1 0 0 0,0 0 0 0 0,0 0 0 0 0,0 1 0 0 0,0-1 0 0 0,1 0 0 0 0,-1-1 0 0 0,1 1 0 0 0,-1 0 0 0 0,1 0 0 0 0,0-1 0 0 0,0 1 0 0 0,-1-3 0 0 0,-4-10 0 0 0,1 1 0 0 0,-4-23 0 0 0,5 22 0 0 0,-50-192 128 0 0,51 196-128 0 0,-1-1 0 0 0,0 1 0 0 0,-10-17 0 0 0,9 19 0 0 0,1 0 0 0 0,0-1 0 0 0,0 1 0 0 0,1-1 0 0 0,-4-18 0 0 0,6 21 0 0 0,-1 0 0 0 0,0 1 0 0 0,0-1 0 0 0,0 1 0 0 0,-6-11-1 0 0,5 12 3 0 0,0 0-1 0 0,1-1 0 0 0,0 1 1 0 0,0-1-1 0 0,0 1 0 0 0,1-1 0 0 0,0 0 1 0 0,-1-10-1 0 0,9-141 48 0 0,-6 140-45 0 0,-1 1-4 0 0,0 11 0 0 0,0 1 0 0 0,0-1 0 0 0,0 1 0 0 0,1-1 0 0 0,-1 1 0 0 0,1-1 0 0 0,0 1 0 0 0,0-1 0 0 0,1 1 0 0 0,-1 0 0 0 0,1 0 0 0 0,0 0 0 0 0,3-5 0 0 0,4-3 0 0 0,0-1 0 0 0,-1-1 0 0 0,9-19 0 0 0,-1 2 0 0 0,2-9 0 0 0,-15 31 0 0 0,1 0 0 0 0,9-16 0 0 0,-11 22 0 0 0,0 0 0 0 0,1 0 0 0 0,-1 0 0 0 0,1 0 0 0 0,0 0 0 0 0,0 1 0 0 0,0-1 0 0 0,0 1 0 0 0,1-1 0 0 0,5-2 0 0 0,9-3 0 0 0,1 0 0 0 0,29-8 0 0 0,0 0 0 0 0,-34 10 0 0 0,0 1 0 0 0,1 1 0 0 0,0 0 0 0 0,24-2 0 0 0,100 0-72 0 0,-24 9 72 0 0,67-1 0 0 0,-143-4 0 0 0,59-7-10 0 0,-76 6-4 0 0,-1 1 1 0 0,1 1 0 0 0,22 1-1 0 0,-33 0 14 0 0,-1 0 0 0 0,0-1 0 0 0,1 0 0 0 0,18-5 0 0 0,19-2 0 0 0,-8 6 0 0 0,0 2 0 0 0,1 2 0 0 0,69 13 0 0 0,83 7 0 0 0,-55-5 0 0 0,-127-15 0 0 0,80 16 0 0 0,-82-14 0 0 0,0 1 0 0 0,0 0 0 0 0,0 0 0 0 0,0 1 0 0 0,-1 0 0 0 0,0 0 0 0 0,-1 1 0 0 0,1 0 0 0 0,11 14 0 0 0,-9-10 0 0 0,0-1 0 0 0,1 1 0 0 0,18 12 0 0 0,-17-16 0 0 0,7 4 0 0 0,0 2 0 0 0,-1 0 0 0 0,-1 1 0 0 0,21 20 0 0 0,31 36 0 0 0,31 27 0 0 0,-92-88 0 0 0,0 0 0 0 0,-1 0 0 0 0,12 18 0 0 0,-14-19 0 0 0,0 1 1 0 0,0 0 0 0 0,-1 0 0 0 0,0 1 0 0 0,3 12 0 0 0,-4-13-11 0 0,-1-1 0 0 0,2 1 0 0 0,-1-1 1 0 0,1 1-1 0 0,1-1 0 0 0,6 9 0 0 0,-8-14 10 0 0,-1 0 0 0 0,1 0 0 0 0,-1 1 0 0 0,0-1 0 0 0,0 0 0 0 0,0 1 0 0 0,0-1 0 0 0,-1 1 0 0 0,1 0 0 0 0,-1 0 0 0 0,0-1 0 0 0,0 1 0 0 0,0 0 0 0 0,-1 0 0 0 0,1 0 0 0 0,-1 0 0 0 0,0 0 0 0 0,0 0 0 0 0,0 0 0 0 0,-2 6 0 0 0,-8 62 0 0 0,4-33 0 0 0,-15 44 0 0 0,19-76 0 0 0,-1 3 0 0 0,1 1 0 0 0,0 0 0 0 0,1 0 0 0 0,-1 18 0 0 0,1-15 0 0 0,0 1 0 0 0,-4 15 0 0 0,0 1 0 0 0,3-17 0 0 0,2-8 0 0 0,0-1 0 0 0,-1 1 0 0 0,0-1 0 0 0,0 1 0 0 0,0 0 0 0 0,-1-1 0 0 0,0 0 0 0 0,0 1 0 0 0,0-1 0 0 0,-5 7 0 0 0,-2 2 0 0 0,-4 3 0 0 0,11-14 0 0 0,-1 0 0 0 0,1-1 0 0 0,0 1 0 0 0,0 0 0 0 0,-3 5 0 0 0,3-4 0 0 0,0-1 0 0 0,0 0 0 0 0,0-1 0 0 0,0 1 0 0 0,0 0 0 0 0,-5 3 0 0 0,-4 4 0 0 0,-1-2 0 0 0,-1 1 0 0 0,1-2 0 0 0,-1 0 0 0 0,-1 0 0 0 0,1-1 0 0 0,-1-1 0 0 0,-29 7 0 0 0,32-9 0 0 0,0 0 0 0 0,-19 8 0 0 0,24-8 0 0 0,-1 0 0 0 0,1-1 0 0 0,-1 1 0 0 0,1-2 0 0 0,-1 1 0 0 0,0-1 0 0 0,0 0 0 0 0,1 0 0 0 0,-1-1 0 0 0,0 1 0 0 0,-9-2 0 0 0,-12-4 0 0 0,-1 1 0 0 0,1 2 0 0 0,-1 1 0 0 0,-54 5 0 0 0,61-2 10 0 0,0-1 0 0 0,-1 0 0 0 0,-41-7 0 0 0,-64-18 54 0 0,106 19-50 0 0,-10-1-7 0 0,1 2 1 0 0,0 1 0 0 0,-53 2 0 0 0,33 4-132 0 0,-75 14 1 0 0,97-10-19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57.863"/>
    </inkml:context>
    <inkml:brush xml:id="br0">
      <inkml:brushProperty name="width" value="0.1" units="cm"/>
      <inkml:brushProperty name="height" value="0.1" units="cm"/>
      <inkml:brushProperty name="color" value="#66CC00"/>
    </inkml:brush>
  </inkml:definitions>
  <inkml:trace contextRef="#ctx0" brushRef="#br0">0 4 8695 0 0,'0'0'198'0'0,"20"-4"715"0"0,-2 5-777 0 0,0 1 0 0 0,0 0 1 0 0,0 2-1 0 0,-1 0 0 0 0,1 0 0 0 0,24 12 0 0 0,-34-14-66 0 0,1-1-1 0 0,-1 1 0 0 0,0-1 0 0 0,17 0 1 0 0,-7-1 31 0 0,38 1 379 0 0,88-10 0 0 0,-139 9-458 0 0,1 0 1 0 0,-1 0-1 0 0,0 0 0 0 0,0 1 0 0 0,7 2 0 0 0,21 2 48 0 0,-18-5-19 0 0,-1-1 0 0 0,1-1 1 0 0,0 0-1 0 0,22-6 0 0 0,-20 6 18 0 0,-8 0 11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0:44.893"/>
    </inkml:context>
    <inkml:brush xml:id="br0">
      <inkml:brushProperty name="width" value="0.1" units="cm"/>
      <inkml:brushProperty name="height" value="0.1" units="cm"/>
      <inkml:brushProperty name="color" value="#F4F91B"/>
    </inkml:brush>
  </inkml:definitions>
  <inkml:trace contextRef="#ctx0" brushRef="#br0">0 49 2959 0 0,'0'-3'264'0'0,"0"-1"-264"0"0,0 0 0 0 0,0 0 0 0 0,2 1 424 0 0,-2 1 32 0 0,0 0 8 0 0,0 0 256 0 0,0-2-512 0 0,0 1-8 0 0,0-5 0 0 0,0 3-16 0 0,-2 1-8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0:47.318"/>
    </inkml:context>
    <inkml:brush xml:id="br0">
      <inkml:brushProperty name="width" value="0.1" units="cm"/>
      <inkml:brushProperty name="height" value="0.1" units="cm"/>
      <inkml:brushProperty name="color" value="#F4F91B"/>
    </inkml:brush>
  </inkml:definitions>
  <inkml:trace contextRef="#ctx0" brushRef="#br0">2022 858 8639 0 0,'0'0'656'0'0,"-13"13"-356"0"0,8-8-256 0 0,3-1 14 0 0,-1 0-1 0 0,0-1 1 0 0,0 1-1 0 0,-1-1 0 0 0,1 0 1 0 0,-1 0-1 0 0,1 0 1 0 0,-1 0-1 0 0,0 0 1 0 0,0-1-1 0 0,-8 4 1 0 0,11-6 43 0 0,-1 0 1 0 0,1-1-1 0 0,0 1 1 0 0,-1 0 0 0 0,1-1-1 0 0,-1 1 1 0 0,1-1-1 0 0,0 1 1 0 0,-1-1-1 0 0,1 0 1 0 0,0 1 0 0 0,0-1-1 0 0,-1 0 1 0 0,1 0-1 0 0,0 0 1 0 0,0 0-1 0 0,0 0 1 0 0,0 0 0 0 0,0 0-1 0 0,0 0 1 0 0,1 0-1 0 0,-1-1 1 0 0,0 1-1 0 0,0 0 1 0 0,0-3 0 0 0,0 3-8 0 0,0-1 0 0 0,0 0 0 0 0,0 1 1 0 0,0-1-1 0 0,-1 0 0 0 0,1 1 0 0 0,0 0 1 0 0,-1-1-1 0 0,1 1 0 0 0,-1 0 0 0 0,-2-2 1 0 0,-3 2-34 0 0,1 1 1 0 0,0-1 0 0 0,-1 2 0 0 0,1-1 0 0 0,-8 2 0 0 0,8-1-20 0 0,-1-1-1 0 0,3 1 21 0 0,0 0 0 0 0,0-1 0 0 0,0 0 1 0 0,0 0-1 0 0,0 0 0 0 0,0-1 0 0 0,0 1 1 0 0,0-1-1 0 0,0 0 0 0 0,-3-1 0 0 0,-3-1 182 0 0,0 1-1 0 0,-19-2 0 0 0,19 3-76 0 0,0 0-1 0 0,-20-6 1 0 0,-5 1-18 0 0,11 3 68 0 0,-32-3 171 0 0,45 3-388 0 0,10 2 0 0 0,-1 1 0 0 0,1-1 0 0 0,-1 1 0 0 0,0 0 0 0 0,1-1 0 0 0,-1 1 0 0 0,0 0 0 0 0,1 0 0 0 0,-3 0 0 0 0,-22-1-7 0 0,23 1 132 0 0,0-1 0 0 0,0 1 0 0 0,0 0 0 0 0,0 0 0 0 0,0 0 0 0 0,0 0 0 0 0,0 0 0 0 0,0 1 0 0 0,0-1 0 0 0,-6 3 0 0 0,-62 29-1501 0 0,50-23 1392 0 0,-41 21 86 0 0,-27 14 183 0 0,83-41-230 0 0,1-1 0 0 0,-1 0 1 0 0,0 0-1 0 0,0-1 0 0 0,-1 0 0 0 0,1 0 1 0 0,0 0-1 0 0,0-1 0 0 0,0 0 0 0 0,-1 0 1 0 0,1 0-1 0 0,0-1 0 0 0,-7-1 0 0 0,3 0 25 0 0,1 2 1 0 0,-1-1-1 0 0,0 1 0 0 0,0 1 0 0 0,1-1 1 0 0,-13 4-1 0 0,-28 1-28 0 0,-60-11 159 0 0,71 3-81 0 0,-20 5-53 0 0,48-2-76 0 0,0 0-1 0 0,-1 0 1 0 0,-18 5-1 0 0,16-3 9 0 0,11-2-5 0 0,1 0 0 0 0,-1 0 1 0 0,1 0-1 0 0,-1-1 0 0 0,1 1 0 0 0,0 0 0 0 0,-4-2 1 0 0,3 1-3 0 0,1 0 0 0 0,0 1 0 0 0,-1-1 0 0 0,1 1 0 0 0,-1 0 1 0 0,1 0-1 0 0,-1 0 0 0 0,-2 0 0 0 0,-68 13 52 0 0,61-13-186 0 0,-6 2-1110 0 0,7-2 1069 0 0,-2 0 1124 0 0,12 0-901 0 0,-1 1 0 0 0,1-1 0 0 0,0 0 0 0 0,-1 0 1 0 0,1 0-1 0 0,-1 0 0 0 0,1 0 0 0 0,-1 0 1 0 0,1 0-1 0 0,-1 0 0 0 0,1 0 0 0 0,-3-1 0 0 0,2 0-46 0 0,1 1-1 0 0,-1-1 1 0 0,0 1-1 0 0,0 0 0 0 0,0 0 1 0 0,0 0-1 0 0,0 0 0 0 0,1 0 1 0 0,-4 0-1 0 0,-14 1-3 0 0,17-1 0 0 0,1 0 0 0 0,-1 0 0 0 0,1 0 0 0 0,-1 0 0 0 0,1 0 0 0 0,0 0 0 0 0,-1 0 0 0 0,1 0 0 0 0,-1 0 0 0 0,1 1 0 0 0,0-1 0 0 0,-1 1 0 0 0,1-1 0 0 0,0 1 0 0 0,-1-1 0 0 0,0 2 0 0 0,0-1 0 0 0,0 0 0 0 0,0-1 0 0 0,1 1 0 0 0,-1-1 0 0 0,0 1 0 0 0,0-1 0 0 0,0 1 0 0 0,1-1 0 0 0,-1 0 0 0 0,0 0 0 0 0,0 0 0 0 0,0 0 0 0 0,0 0 0 0 0,1-1 0 0 0,-1 1 0 0 0,0 0 0 0 0,0-1 0 0 0,0 1 0 0 0,-3-3 0 0 0,-17-1 0 0 0,20 3 0 0 0,0 1 0 0 0,0 0 0 0 0,0-1 0 0 0,0 0 0 0 0,-1 0 0 0 0,1 1 0 0 0,0-1 0 0 0,0 0 0 0 0,-2-2 0 0 0,-18-6 0 0 0,-30 5 0 0 0,36 3 0 0 0,-1 0 0 0 0,1-1 0 0 0,-19-5 0 0 0,18 3 18 0 0,12 3-12 0 0,0-1 1 0 0,0 1 0 0 0,0-1-1 0 0,0 0 1 0 0,0 0 0 0 0,-8-4-1 0 0,7 1 2 0 0,0 1-1 0 0,1 0 1 0 0,-1-1-1 0 0,1 0 1 0 0,0-1-1 0 0,0 1 0 0 0,0-1 1 0 0,1 0-1 0 0,-4-6 1 0 0,2 4 13 0 0,0 0 0 0 0,0 0 0 0 0,0 1 0 0 0,-11-9 0 0 0,4 3-9 0 0,8 7-12 0 0,-1-1 0 0 0,1 0 0 0 0,1-1 0 0 0,-1 1 0 0 0,1-1 0 0 0,1 0 0 0 0,0 0 0 0 0,-3-10 0 0 0,0 3 8 0 0,3 5 6 0 0,-1-1 0 0 0,1 1 0 0 0,-1-13 0 0 0,3 16-14 0 0,-2-9 0 0 0,1 0 0 0 0,1-1 0 0 0,0 1 0 0 0,2-1 0 0 0,0 0 0 0 0,4-26 0 0 0,40-107 64 0 0,-40 137-64 0 0,-1 1 0 0 0,2 0 0 0 0,0 0 0 0 0,7-11 0 0 0,5-10 0 0 0,-11 20 0 0 0,0 0 0 0 0,1 1 0 0 0,13-18 0 0 0,-13 23 0 0 0,0 0 0 0 0,0 0 0 0 0,1 1 0 0 0,-1 0 0 0 0,1 1 0 0 0,1 0 0 0 0,-1 1 0 0 0,1-1 0 0 0,0 2 0 0 0,20-6 0 0 0,71-11 0 0 0,-45 14 0 0 0,-32 3 0 0 0,29 0 0 0 0,-30 2 0 0 0,31-5 0 0 0,-18 1 0 0 0,50 0 0 0 0,-4 0 0 0 0,-53 1 0 0 0,24-1 0 0 0,31 7 0 0 0,-32 0 0 0 0,98-10 0 0 0,72-11 0 0 0,-218 19 0 0 0,140-14-64 0 0,-29 5 64 0 0,-9 2 0 0 0,14 3 0 0 0,20 0 0 0 0,-126 3 0 0 0,1 1 0 0 0,14 2 0 0 0,11 1 0 0 0,-35-4 0 0 0,1 2 0 0 0,-1-1 0 0 0,0 0 0 0 0,0 1 0 0 0,0 0 0 0 0,0 0 0 0 0,0 1 0 0 0,0-1 0 0 0,5 3 0 0 0,-8-2 0 0 0,1-1 0 0 0,-1 1 0 0 0,0 0 0 0 0,1 0 0 0 0,-1 0 0 0 0,0 0 0 0 0,0 0 0 0 0,0 0 0 0 0,0 0 0 0 0,-1 1 0 0 0,1-1 0 0 0,-1 1 0 0 0,1-1 0 0 0,-1 1 0 0 0,0-1 0 0 0,0 1 0 0 0,1 4 0 0 0,1 8 0 0 0,-1 0 0 0 0,0 0 0 0 0,-1 0 0 0 0,-1 1 0 0 0,0-1 0 0 0,-4 24 0 0 0,0 27 0 0 0,4-14 0 0 0,-2 100 0 0 0,-5 15 0 0 0,5-65 0 0 0,1-100 0 0 0,1 1 0 0 0,-1-1 0 0 0,1 1 0 0 0,-1-1 0 0 0,0 1 0 0 0,0-1 0 0 0,0 0 0 0 0,0 0 0 0 0,-1 1 0 0 0,1-1 0 0 0,0 0 0 0 0,-1 0 0 0 0,0 0 0 0 0,1 0 0 0 0,-4 2 0 0 0,-9 13 0 0 0,-9 17 0 0 0,20-30-6 0 0,0 0 0 0 0,1 0 0 0 0,-2-1 0 0 0,1 1-1 0 0,0-1 1 0 0,-1 0 0 0 0,0 0 0 0 0,0 0 0 0 0,0 0 0 0 0,0-1 0 0 0,-8 5-1 0 0,6-4-20 0 0,0 0-1 0 0,0 1 0 0 0,1 0 0 0 0,-1 0 0 0 0,1 0 0 0 0,-7 8 0 0 0,1 2-1180 0 0,2 0 1 0 0,-11 19-1 0 0,13-20-1121 0 0,-13 21-3578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0:51.014"/>
    </inkml:context>
    <inkml:brush xml:id="br0">
      <inkml:brushProperty name="width" value="0.1" units="cm"/>
      <inkml:brushProperty name="height" value="0.1" units="cm"/>
      <inkml:brushProperty name="color" value="#F4F91B"/>
    </inkml:brush>
  </inkml:definitions>
  <inkml:trace contextRef="#ctx0" brushRef="#br0">159 107 919 0 0,'3'-13'191'0'0,"-1"1"0"0"0,2-24 0 0 0,-6 12 6031 0 0,1 23-6097 0 0,1 0 1 0 0,-1 1-1 0 0,1-1 1 0 0,-1 0-1 0 0,1 1 1 0 0,-1-1-1 0 0,0 0 1 0 0,1 1-1 0 0,-1-1 0 0 0,0 1 1 0 0,0-1-1 0 0,1 1 1 0 0,-1 0-1 0 0,0-1 1 0 0,0 1-1 0 0,0 0 1 0 0,0-1-1 0 0,1 1 0 0 0,-1 0 1 0 0,0 0-1 0 0,-2 0 1 0 0,-18-2 1029 0 0,4 1-467 0 0,-14 2 58 0 0,19-3-584 0 0,11 1-145 0 0,0 1 0 0 0,0 0 0 0 0,1 0 0 0 0,-1-1 0 0 0,0 1 0 0 0,0 0 0 0 0,0 0 0 0 0,0 0 0 0 0,0 0 0 0 0,0 0-1 0 0,1 0 1 0 0,-1 0 0 0 0,0 0 0 0 0,-1 0 0 0 0,-1 1-5 0 0,1-1 0 0 0,-1 0 0 0 0,1 0 0 0 0,-1 0 0 0 0,0 0 0 0 0,1-1 0 0 0,-1 1 0 0 0,1 0 0 0 0,-3-2 0 0 0,-10-1-12 0 0,6 3 0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0:53.490"/>
    </inkml:context>
    <inkml:brush xml:id="br0">
      <inkml:brushProperty name="width" value="0.1" units="cm"/>
      <inkml:brushProperty name="height" value="0.1" units="cm"/>
      <inkml:brushProperty name="color" value="#F4F91B"/>
    </inkml:brush>
  </inkml:definitions>
  <inkml:trace contextRef="#ctx0" brushRef="#br0">2797 5 14191 0 0,'-7'1'44'0'0,"-76"10"1672"0"0,68-10-1523 0 0,-1-2-1 0 0,-25-2 1 0 0,26 1-9 0 0,0 0-1 0 0,0 1 1 0 0,-20 2-1 0 0,-5 5-68 0 0,19-3 533 0 0,0 0 1 0 0,-39-1-1 0 0,51-3-1010 0 0,0 2-1 0 0,-1-1 1 0 0,-14 4-1 0 0,17-2 370 0 0,0-1 0 0 0,0 0-1 0 0,0-1 1 0 0,0 1 0 0 0,0-1 0 0 0,0-1-1 0 0,-9-1 1 0 0,-107-25 873 0 0,114 26-829 0 0,1 0 0 0 0,-1 1 1 0 0,0-1-1 0 0,0 2 0 0 0,-9 1 0 0 0,-16 0 42 0 0,-42 4-29 0 0,11 1 11 0 0,53-6-36 0 0,0 1 0 0 0,0 0 0 0 0,0 1 0 0 0,0 0 0 0 0,-17 7 1 0 0,15-6-38 0 0,1 0 1 0 0,-1-1-1 0 0,-27 2 0 0 0,18-2-1 0 0,10-2 4 0 0,-15 3 19 0 0,-40 10 1 0 0,60-13-18 0 0,1 0-1 0 0,0 0 1 0 0,0-1 0 0 0,0 0 0 0 0,-1 0 0 0 0,-13-3 0 0 0,-13 1 19 0 0,-14-1-26 0 0,35 2 2 0 0,0 0 0 0 0,0 1 1 0 0,0 0-1 0 0,-21 3 0 0 0,29-2 4 0 0,-1 0 0 0 0,0 0 0 0 0,1-1 0 0 0,-1 1-1 0 0,0-2 1 0 0,1 1 0 0 0,-1-1 0 0 0,-6-1 0 0 0,-46-1-6 0 0,10 0 11 0 0,43 3-4 0 0,0 1 1 0 0,0-1 0 0 0,0 1-1 0 0,1 0 1 0 0,-1 1 0 0 0,-7 2-1 0 0,-8 3-7 0 0,-34 15 0 0 0,37-17 0 0 0,11-3 0 0 0,0-1 0 0 0,0 1 0 0 0,0-1 0 0 0,0 0 0 0 0,-6 0 0 0 0,1 0 0 0 0,0 0 0 0 0,0 1 0 0 0,1 0 0 0 0,-17 6 0 0 0,-11 3 0 0 0,-84 17 0 0 0,96-24 0 0 0,-33 0 0 0 0,23-2 0 0 0,20-1-2 0 0,-5 0 35 0 0,-42-1 0 0 0,44 3-843 0 0,17-3 589 0 0,0 1 0 0 0,0 0-1 0 0,0-1 1 0 0,0 0 0 0 0,0 0 0 0 0,-1 1-1 0 0,1-1 1 0 0,-3-1 0 0 0,-13-2-4 0 0,11 2 525 0 0,1-1-1 0 0,-1 1 0 0 0,0 0 1 0 0,1 1-1 0 0,-1 0 1 0 0,0 0-1 0 0,1 0 0 0 0,-1 1 1 0 0,-11 3-1 0 0,11-3-293 0 0,1 0 1 0 0,0 0-1 0 0,0 0 0 0 0,-1-1 0 0 0,1 1 1 0 0,-9-2-1 0 0,9 0-4 0 0,0 1 1 0 0,0 0-1 0 0,0 0 1 0 0,0 1 0 0 0,0-1-1 0 0,0 1 1 0 0,-7 3-1 0 0,6-2-2 0 0,0-1 0 0 0,-1 1 0 0 0,1-1 0 0 0,-1 0 0 0 0,1-1 0 0 0,-9 0 0 0 0,-26 2 0 0 0,29 0 0 0 0,10-2 0 0 0,1 0 0 0 0,-1 0 0 0 0,1 1 0 0 0,-1-1 0 0 0,1 1 0 0 0,-1 0 0 0 0,1-1 0 0 0,-1 1 0 0 0,1 0 0 0 0,-4 3 0 0 0,-48 20 0 0 0,44-18 0 0 0,1 0 0 0 0,0 1 0 0 0,0 0 0 0 0,0 0 0 0 0,1 1 0 0 0,0 0 0 0 0,-10 14 0 0 0,10-13 0 0 0,0 0 0 0 0,-11 10 0 0 0,-11 12 0 0 0,27-26 0 0 0,1 0 0 0 0,-1 0 0 0 0,1 0 0 0 0,0 1 0 0 0,1-1 0 0 0,-1 1 0 0 0,1-1 0 0 0,0 1 0 0 0,0-1 0 0 0,1 10 0 0 0,-2 2 0 0 0,1-4-7 0 0,0 0 0 0 0,1 0 0 0 0,1 0-1 0 0,0 0 1 0 0,1 0 0 0 0,0 0 0 0 0,1 0 0 0 0,1 0-1 0 0,5 13 1 0 0,-4-13 7 0 0,-1-1 0 0 0,0 1 0 0 0,1-1 0 0 0,1-1 0 0 0,0 1 0 0 0,0-1 0 0 0,2 0 0 0 0,7 10 0 0 0,-5-8-34 0 0,16 27 1 0 0,-16-24 35 0 0,16 21 0 0 0,-23-33-2 0 0,1 1 0 0 0,0-1 0 0 0,0-1 0 0 0,0 1 0 0 0,0-1-1 0 0,0 1 1 0 0,1-1 0 0 0,0-1 0 0 0,6 4 0 0 0,18 9 0 0 0,-23-12 0 0 0,-1 1 0 0 0,1-2 0 0 0,0 1 0 0 0,0 0 0 0 0,0-1 0 0 0,0 0 0 0 0,0-1 0 0 0,8 2 0 0 0,-10-2 0 0 0,0-1 0 0 0,0 2 0 0 0,-1-1 0 0 0,1 0 0 0 0,0 1 0 0 0,-1 0 0 0 0,1 0 0 0 0,-1 0 0 0 0,5 3 0 0 0,14 8 0 0 0,-14-9 0 0 0,0 0 0 0 0,1-1 0 0 0,-1 0 0 0 0,1 0 0 0 0,0-1 0 0 0,0 0 0 0 0,0 0 0 0 0,0-1 0 0 0,0-1 0 0 0,0 1 0 0 0,12-2 0 0 0,53-10 0 0 0,-58 9 0 0 0,-1 1 0 0 0,28 1 0 0 0,4 0 0 0 0,-38 0 0 0 0,1 0 0 0 0,-1 1 0 0 0,17 4 0 0 0,16 1 0 0 0,-18-5 0 0 0,-1 2 0 0 0,43 9 0 0 0,37 13 0 0 0,-87-21 0 0 0,-3-1 0 0 0,0 0 0 0 0,0 1 0 0 0,-1 1 0 0 0,18 9 0 0 0,-12-6 0 0 0,1 0 0 0 0,0 0 0 0 0,0-2 0 0 0,23 4 0 0 0,-38-9 0 0 0,210 46 64 0 0,-196-43-59 0 0,29 7 25 0 0,51 5-1 0 0,-62-11 8 0 0,56 17 0 0 0,22 3 25 0 0,-92-21-62 0 0,0 1 0 0 0,23 9 0 0 0,24 5 0 0 0,32 6 0 0 0,-71-19 23 0 0,1-1 0 0 0,43 2 0 0 0,-39-5 6 0 0,54 11 1 0 0,48 15 34 0 0,-113-24-64 0 0,-4 1 0 0 0,0-2 0 0 0,29 2 0 0 0,40 1 0 0 0,-55-4-2 0 0,-24-1 5 0 0,-1-1-1 0 0,0 1 1 0 0,0-2-1 0 0,10 0 1 0 0,-3-1 26 0 0,28 0-1 0 0,10 0-32 0 0,-2-3 30 0 0,75 4 0 0 0,30-3-14 0 0,-138 2 14 0 0,3 1 2 0 0,-1-2 1 0 0,32-8 0 0 0,-46 9-27 0 0,0 0 1 0 0,0-1-1 0 0,-1 0 0 0 0,1 0 1 0 0,-1 0-1 0 0,0-1 0 0 0,0 0 1 0 0,0-1-1 0 0,0 1 0 0 0,-1-1 1 0 0,8-8-1 0 0,9-12 39 0 0,0 0 1 0 0,30-44-1 0 0,-50 65-36 0 0,1-1 1 0 0,-1 1-1 0 0,0-1 0 0 0,-1 0 0 0 0,1 0 1 0 0,-1 0-1 0 0,0 1 0 0 0,0-1 0 0 0,0 0 1 0 0,-1 0-1 0 0,0 0 0 0 0,0-7 0 0 0,-2-5-7 0 0,0 0-1 0 0,-7-21 1 0 0,5 20 36 0 0,-4-27-1 0 0,7 15-31 0 0,-2 1 0 0 0,-1 0 1 0 0,-2 0-1 0 0,-9-32 0 0 0,-3 19 20 0 0,-13-21 6 0 0,18 39-25 0 0,7 11-3 0 0,4 7 0 0 0,-1 0 0 0 0,0 1 0 0 0,-7-10 0 0 0,6 8 0 0 0,-1 0 0 0 0,2 0 0 0 0,-1 0 0 0 0,1-1 0 0 0,-5-14 0 0 0,-4-12 0 0 0,-26-71 0 0 0,30 76 0 0 0,-2 1 0 0 0,-1 0 0 0 0,-16-29 0 0 0,22 49 0 0 0,0 0 0 0 0,0 0 0 0 0,-1 0 0 0 0,-1 1 0 0 0,1 0 0 0 0,-1 0 0 0 0,0 0 0 0 0,0 1 0 0 0,-1 0 0 0 0,0 1 0 0 0,0 0 0 0 0,0 0 0 0 0,-17-7 0 0 0,13 8-103 0 0,0 1 1 0 0,0 0-1 0 0,0 0 0 0 0,0 1 0 0 0,0 1 0 0 0,0 0 0 0 0,-1 0 1 0 0,1 2-1 0 0,0-1 0 0 0,0 2 0 0 0,-1-1 0 0 0,1 2 1 0 0,0-1-1 0 0,1 2 0 0 0,-1 0 0 0 0,0 0 0 0 0,-17 10 1 0 0,-9 6-6736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4:13.669"/>
    </inkml:context>
    <inkml:brush xml:id="br0">
      <inkml:brushProperty name="width" value="0.1" units="cm"/>
      <inkml:brushProperty name="height" value="0.1" units="cm"/>
      <inkml:brushProperty name="color" value="#F4F91B"/>
    </inkml:brush>
  </inkml:definitions>
  <inkml:trace contextRef="#ctx0" brushRef="#br0">1 3 431 0 0,'0'0'0'0'0,"0"-2"0"0"0,2 2 0 0 0,-2 2 0 0 0,1 0 0 0 0,3-2 0 0 0,2 1 0 0 0,1 1 0 0 0,2 0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4:48.856"/>
    </inkml:context>
    <inkml:brush xml:id="br0">
      <inkml:brushProperty name="width" value="0.1" units="cm"/>
      <inkml:brushProperty name="height" value="0.1" units="cm"/>
      <inkml:brushProperty name="color" value="#F4F91B"/>
    </inkml:brush>
  </inkml:definitions>
  <inkml:trace contextRef="#ctx0" brushRef="#br0">1 225 455 0 0,'5'-39'0'0'0,"1"-1"0"0"0,1 1 0 0 0,1 7 0 0 0,3 2 272 0 0,-2 6 16 0 0,-3 9 0 0 0,-1 10 0 0 0,-1 5-288 0 0,0 2 0 0 0,5-4 0 0 0,4 4 0 0 0,7 5 0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5:11.969"/>
    </inkml:context>
    <inkml:brush xml:id="br0">
      <inkml:brushProperty name="width" value="0.1" units="cm"/>
      <inkml:brushProperty name="height" value="0.1" units="cm"/>
      <inkml:brushProperty name="color" value="#F4F91B"/>
    </inkml:brush>
  </inkml:definitions>
  <inkml:trace contextRef="#ctx0" brushRef="#br0">0 32 919 0 0,'13'-5'0'0'0,"0"-5"80"0"0,2 3-80 0 0,0 1 0 0 0,-2 3 0 0 0,-4 3 0 0 0,-3 0 0 0 0,-3 0 0 0 0,1 2 72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6:15.53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2909 481 29487 238127 85575,'-5'2'3200'0'0,"-1"1"-3136"0"0,0 0-48 0 0,1-1-16 0 0,-3 1 0 0 0,0-1 0 0 0,-5 1 0 0 0,1-1 0 0 0,-5 1 0 577 4,0 0 0-577-4,-3 1 0 0 0,0-1 0 578 3,-1 0 0-45-14,2 0 0 44 14,0-1 0 2-1,3 0 0-114-5,-2-1 0-465 3,2-1 0 0 0,-1 0 0 0 0,2 0 0 0 0,-2-1 0 0 0,2 0 0 0 0,0 0 0 0 0,1 1 0 0 0,0-1 0 0 0,2 0 0 0 0,-2 0 0 0 0,2 0 0 0 0,-1-1 0 0 0,1 1 0 0 0,0 0 0 0 0,2-1 0 0 0,2 2 0 0 0,-2-2 0 0 0,1 0 0 0 0,2 1 0 0 0,-3-1 0 0 0,0-1 0 0 0,2 0 0 0 0,-2 0 0 0 0,0 0 0 0 0,3 0 0 0 0,-3-1 0 0 0,0 1 0 0 0,3-1 0 0 0,-3 0 0 0 0,0 0 0 0 0,0 0 0 0 0,0-1 0 0 0,2 2 0 0 0,-2-1 0 0 0,0 0 0 0 0,2 2 0 0 0,-3-1 0 0 0,1 0 0 0 0,-4-1 0 0 0,1 1 0 0 0,-2-2 0 0 0,2 2 0 0 0,3 0 0 0 0,-1-1 0 0 0,0 1 0 0 0,3 0 0 0 0,-3 1 0 0 0,1 0 0 0 0,-4 0 0 0 0,1 1 0 0 0,3 0 0 0 0,-2 1 0 0 0,0 0 0 0 0,3 1 0 0 0,-3-1 0 0 0,0 1 0 0 0,-2 0 0 0 0,2 0 0 0 0,-4 0 0 0 0,2 0 0 0 0,-3 0 0 0 0,2 0 0 0 0,-2 0 0 0 0,1 1 0 579 1,-2 1 0-579-1,2-1 0 0 0,-3 1 0 0 0,3-1 0 404 5,-2 1 0-404-5,2-1 0 0 0,-2 2 0 0 0,2-1 0 0 0,-2 1 0 0 0,2 1 0 0 0,-1 0 0 0 0,3 0 0 0 0,-2 2 0 0 0,3-2 0 0 0,-1 3 0 0 0,2-1 0 0 0,3-2 0 0 0,-3 4 0 0 0,1 0 0 0 0,2-1 0 0 0,-3 2 0 0 0,2 0 0 0 0,1-2 0 0 0,-2 2 0 0 0,0 0 0 0 0,3-3 0 0 0,-4 3 0 0 0,2-1 0 0 0,1-2 0 0 0,-2 4 0 0 0,0-2 0 0 0,-3 5 0 0 0,1-1 0 0 0,2-3 0 0 0,-1 2 0 0 0,1-1 0 0 0,2-3 0 0 0,-1 1 0 0 0,0 0 0 0 0,2-2 0 0 0,3-2 0 0 0,-4 3 0 0 0,0 1 0 0 0,1-1 0 0 0,2-3 0 0 0,-3 5 0 0 0,0 0 0 0 0,1-1 0 0 0,2-3 0 0 0,-2 4 0 0 0,-1 1 0 0 0,2-3 0 0 0,1-1 0 0 0,-3 4 0 0 0,0 0 0 0 0,1-2 0 0 0,-3 3 0 0 0,1 0 0 0 0,2-3 0 0 0,-2 3 0 0 0,0-2 0 0 0,3-2 0 0 0,1-2 0 0 0,-2 3 0 0 0,0 0 0 0 0,1-1 0 0 0,1-2 0 0 0,-1 4 0 0 0,0 0 0 0 0,1-2 0 0 0,1-1 0 0 0,-2 3 0 0 0,0 1 0 0 0,1-2 0 0 0,-3 3 0 0 0,1 0 0 0 0,1-2 0 0 0,-2 4 0 0 0,1 1 0 0 0,1-2 0 0 0,-1 5 0 0 0,-1 1 0 0 0,3-3 0 0 0,-2 5 0 0 0,0 0 0 0 0,0 3 0 0 0,1-2 0 0 0,-1 4 0 0 0,1-2 0 0 0,-1 3 0 0 0,2-2 0 0 0,-1 3 0 0 0,1-2 0 0 0,-2 2 0 0 0,2-3 0 0 0,1-6 0 0 0,-2 5 0 0 0,1-2 0 0 0,1-4 0 0 0,-1 6 0 0 0,0-2 0 0 0,1-4 0 0 0,-1 5 0 0 0,0-1 0 0 0,1-5 0 0 0,-1 5 0 0 0,-1-2 0 0 0,2-4 0 0 0,-1 4 0 0 0,-1-1 0 0 0,0 4 0 0 0,0-2 0 0 0,0 5 0 0 0,0-3 0 0 0,0 6 0 0 0,1-3 0 0 0,-1 6 0 0 0,0-2 0 0 0,0 5 0 0 0,0-2 0 0 0,0 5 0 0 0,0-4 0 0 0,1 4 0 0 0,0-5 0 0 0,-1 2 0 0 0,1-6 0 0 0,-1 1 0 0 0,0-4 0 0 0,-1 1 0 0 0,1-4 0 0 0,-3 4 0 0 0,2-3 0 0 0,-2 2 0 0 0,1-3 0 0 0,-1 1 0 0 0,1-3 0 0 0,-2 3 0 0 0,1-2 0-404-5,-1 4 0 404 5,1-2 0 0 0,-2 5 0 0 0,2-1 0 0 0,-1 6 0 0 0,0-3 0 0 0,-1 9 0 0 0,2-3 0 0 0,-2 6 0-579-1,2-4 0 114 4,-1 3 0-114-5,1-5 0 114 4,-2 0 0 465-2,1-5 0 0 0,-1 1 0-578-2,1-6 0 578 2,-1 1 0-467 1,1-5 0-110-4,-2 1 0 577 3,1-3 0 0 0,-2 0 0 0 0,2-2 0 0 0,-2 3 0 0 0,1-4 0 0 0,-1 4 0 0 0,2-2 0 0 0,0 4 0 0 0,1-2 0 0 0,-2 5 0 0 0,3-2 0 0 0,-2 5 0 0 0,2-3 0 0 0,0 5 0 0 0,0-3 0 0 0,0 6 0 0 0,1-4 0 0 0,-1 4 0 0 0,1-5 0 0 0,1 3 0 0 0,0-5 0 0 0,0 2 0 0 0,1-4 0 0 0,-1 1 0 0 0,1-4 0 0 0,2-6 0 0 0,-1 5 0 0 0,0-3 0 0 0,2-3 0 0 0,-1 3 0 0 0,0 0 0 0 0,2-4 0 0 0,-2 5 0 0 0,0-1 0 0 0,1-3 0 0 0,-2 4 0 0 0,1-1 0 0 0,1-3 0 0 0,-1 6 0-466 1,-1-1 0 466-1,0 5 0 0 0,1-2 0 0 0,-1 3 0 0 0,-1 7 0 0 0,0-2 0 0 0,1 4 0 0 0,0-5 0 0 0,1 2 0 0 0,0-5 0 0 0,1 0 0 0 0,1-3 0-537 9,-1 0 0 537-9,1-3 0 0 0,0-6 0 0 0,0 4 0 0 0,-1-1 0-576-5,0-4 0 1 0,0 4 0 35 13,-1-1 0-34-15,2-3 0 107 7,-2 4 0-75 6,1-2 0 542-6,1-2 0-468-1,0-6 0 468 1,-1 6 0-648 0,0 0 0 0 0,1-2 0 0-1,-2 4 0 0-1,1 0 0 101 6,1-4 0-101-6,-1 6 0 184-3,1 0 0 464 5,1-5 0 0 0,0 8 0 0 0,0-1 0 0 0,1 4 0 0 0,0 6 0 0 0,0-3 0 0 0,1 4 0 0 0,0-5 0 0 0,1 4 0 0 0,-1-5 0 0 0,1 3 0 0 0,0-5 0-451 10,0 3 0 451-10,0-4 0-463-5,0 4 0 463 5,0-2 0-550 3,1-5 0 550-3,-1 3 0-1100 3,0-3 0 639-9,1 4 0 461 6,0-3 0 0 0,0-4 0-550 1,0 5 0 550-1,0-3 0 0 0,0-3 0 0 0,1 4 0 0 0,-1-1 0 0 0,3 4 0 0 0,0-2 0 0 0,-1-5 0 0 0,2 4 0-551 0,0-3 0-182 0,-1-3 0 183-1,2 4 0 0 0,-1-1 0 550 1,0-4 0 0 0,1 5 0 0 0,0 0 0 0 0,-2-4 0 0 0,4 6 0 0 0,-1 1 0 0 0,2 3 0 0 0,3 7 0 0 0,0-3 0 0 0,2 2 0 0 0,-2-4 0 0 0,2 1 0 0 0,-2-4 0-550-1,4 1 0-95 6,-2-3 0 95-8,4 1 0 550 3,-1-4 0 0 0,-3-4 0 0 0,6 2 0 0 0,-1-1 0 0 0,-3-3 0 0 0,6 4 0 0 0,-1-2 0 0 0,3 1 0 0 0,-2-1 0 0 0,-6-4 0 0 0,5 1 0-548-3,-2 0 0-1 0,-4-4 0-97 6,6 3 0-102 6,-1 0 0 18-15,-5-3 0 185 0,6 3 0-24 15,-2-2 0-80-9,4 1 0-361-5,-3 0 0 1010 5,7 1 0 0 0,-1 0 0 0 0,-6-1 0 0 0,4 0 0 0 0,-3 0 0 0 0,-4-1 0 0 0,6 2 0 0 0,-2 1 0-467 1,6 3 0-107 5,-3-2 0 574-6,4 2 0 0 0,-3-2 0 0 0,4 3 0 0 0,-2-1 0 0 0,4 4 0 0 0,8 4 0 0 0,-2-1 0 0 0,3 2 0 0 0,-6-2 0 0 0,2 1 0 0 0,-6-3 0 0 0,0 2 0 0 0,-4-3 0 0 0,2 3 0 0 0,-3-3 0 0 0,4 3 0 0 0,8 3 0 0 0,-3-1 0 0 0,2 1 0 0 0,-5-4 0 0 0,2 1 0 0 0,-4-3 0 0 0,4 0 0 0 0,-3-3 0 0 0,6 2 0 0 0,-4-2 0 0 0,7 1 0 0 0,11 3 0-541-8,-5-1 0 74 8,3-1 0 467 0,-9-3 0-576 6,0 0 0-70-10,-8-3 0 69 8,0 0 0 110-5,-6-2 0-289 1,4 1 0 113-6,-4-1 0-49 13,4 2 0 113-5,-3-1 0 113-6,-6-2 0-288 1,7 2 0 175 3,-2 0 0 0 0,6 2 0 173 4,-2-1 0 406-4,3 1 0 0 0,-3-1 0 0 0,5 2 0 0 0,-3-2 0 0 0,6 2 0 0 0,-3-2 0 0 0,6 2 0 0 0,-3-3 0 0 0,4 1 0 0 0,-4-2 0 0 0,3 0 0 0 0,-7-2 0 0 0,2 0 0 0 0,-4-2 0 0 0,1 0 0 0 0,6 0 0 0 0,-5-1 0 0 0,3 0 0 0 0,-5 0 0 0 0,1 0 0 0 0,-5-1 0 0 0,3 1 0 0 0,-4 0 0 0 0,5 0 0 0 0,-3-1 0 0 0,7 1 0 0 0,-3-1 0 0 0,6 0 0 0 0,-4-1 0 0 0,5 0 0 0 0,-5-1 0 0 0,2 0 0 0 0,-4-2 0 0 0,0 0 0 0 0,-4-1 0 0 0,-8 0 0 0 0,5-1 0 0 0,-2 0 0 0 0,5-1 0 0 0,-4 1 0 0 0,4-1 0 0 0,-4 2 0 0 0,3 0 0 0 0,-4 1 0 0 0,4 1 0 0 0,-3 0 0 0 0,-6 1 0 0 0,7 1 0 0 0,-1 0 0 0 0,6 1 0 0 0,-2 0 0 0 0,5 1 0 0 0,-4-1 0 0 0,6 0 0 0 0,-4 0 0 0 0,3 0 0 0 0,-6-1 0 0 0,3 1 0 0 0,-4-1 0 0 0,2 0 0 0 0,-3-1 0 0 0,1 0 0 0 0,-3 0 0 0 0,-6 0 0 0 0,6-1 0 0 0,8 2 0 0 0,8-1 0 0 0,-3 1 0 0 0,2-1 0 0 0,-7 1 0 0 0,3 0 0 0 0,-7-1 0 0 0,5 1 0 0 0,-4 0 0 0 0,5 0 0 0 0,-2 0 0 0 0,6 0 0 0 0,-3 0 0 0 0,5 0 0 0 0,-5 0 0 0 0,2-1 0 0 0,6 1 0 0 0,-6 0 0 0 0,2 0 0 0 0,-7-1 0 0 0,0 0 0 0 0,-5 0 0 0 0,1 1 0 0 0,-4-1 0 0 0,4 0 0 0 0,-4 1 0 0 0,5-1 0 0 0,-3 1 0 0 0,3 0 0 0 0,-2 0 0 0 0,5 1 0 0 0,-4 1 0 0 0,7 0 0 0 0,-3 1 0 0 0,6 0 0 0 0,-4-1 0 0 0,5 1 0 0 0,-5-1 0 0 0,4-1 0 0 0,-5-1 0 0 0,1-1 0 0 0,-4 0 0 0 0,-8-1 0 0 0,5 0 0 0 0,-2 0 0 0 0,-5 0 0 0 0,6-1 0 0 0,7-1 0 0 0,7-1 0 0 0,-4 0 0 0 0,1-1 0 0 0,-6 0 0 0 0,-9 1 0 0 0,5-2 0 0 0,-3 1 0 0 0,4-1 0 0 0,-2 1 0 0 0,5-3 0 0 0,-4 0 0 0 0,6-1 0 0 0,-5 0 0 0 0,3-2 0 0 0,-4 1 0 0 0,2-2 0 0 0,-5 0 0 0 0,2-3 0 0 0,-4 0 0 0 0,1-1 0 0 0,-4 1 0 0 0,1-2 0 0 0,-3 1 0 0 0,-4 4 0 0 0,2-1 0 0 0,-1 1 0 0 0,-3 2 0 0 0,4-2 0 0 0,-2 0 0 0 0,6-3 0 0 0,0 0 0 0 0,-5 3 0 0 0,5-5 0 0 0,4-5 0 0 0,-2 2 0 0 0,1-4 0 0 0,-4 2 0 0 0,0-3 0 0 0,-2 3 0 0 0,0-5 0 0 0,-1 2 0 0 0,2-5 0 0 0,-2 2 0 0 0,4-6 0 0 0,2-5 0 0 0,2-2 0-579 0,-4 5 0 117-6,2-2 0 462 6,-3 5 0 0 0,2-3 0 0 0,-3 4 0 0 0,2-3 0 0 0,-3 3 0 0 0,2 0 0 0 0,-3 4 0 0 0,0 0 0 0 0,-2 4 0 0 0,0-2 0 0 0,-2 4 0 0 0,-1-5 0 0 0,-1 3 0 0 0,0-8 0 0 0,-1-3 0 0 0,-1-4 0 0 0,0-3 0 0 0,0-1 0 0 0,-2-3 0 0 0,0-1 0 0 0,0-2 0 0 0,-1 2 0 0 0,0 0 0 0 0,1 2 0 0 0,-2 9 0 0 0,1-1 0 0 0,-1 5 0 0 0,1 1 0 0 0,-2 4 0 0 0,2-1 0 0 0,0 5 0 0 0,0-3 0 0 0,-1 4 0 0 0,1-5 0 0 0,0 2 0 0 0,-1-4 0 0 0,0 2 0 0 0,-1-6 0 0 0,0 4 0 0 0,0-7 0 0 0,0-3 0 0 0,0-3 0 0 0,0-8 0 0 0,0-3 0 0 0,0 1 0 0 0,0 1 0 0 0,0 3 0 0 0,0 4 0 0 0,-1 8 0 0 0,0 2 0 0 0,0 5 0 0 0,0 1 0 0 0,-1 4 0 0 0,0-3 0 0 0,-1 3 0 0 0,0-4 0 0 0,0 1 0 0 0,-2-5 0 0 0,0-4 0 0 0,-1-2 0 0 0,0-1 0 0 0,-1-1 0 0 0,1 0 0 0 0,-1 0 0 0 0,1 1 0 0 0,0-1 0 0 0,1 0 0 0 0,-1 1 0 0 0,1 1 0 0 0,1 7 0 0 0,-1-2 0 0 0,1 6 0 0 0,-1-2 0 0 0,0 4 0 0 0,0-2 0 0 0,0 3 0 0 0,-1-4 0 0 0,0 3 0 0 0,-1-6 0 0 0,-2-3 0 0 0,0-2 0 0 0,-1-2 0 0 0,-1-1 0 0 0,1-1 0 0 0,-1-2 0 0 0,1 0 0 0 0,0-1 0 0 0,0-1 0 0 0,0 2 0 0 0,1 1 0 0 0,-1 2 0 0 0,1 2 0 0 0,1 8 0 0 0,0 0 0 0 0,1 5 0 462 6,-1-2 0 117-6,0 5 0-579 0,0-4 0 406-4,1 3 0-406 4,-2-5 0 0 0,1-3 0 579 0,-1-2 0-115 5,0-3 0-464-5,-1-1 0 0 0,1-1 0 0 0,-1-2 0 0 0,0 0 0 0 0,1-2 0 0 0,-1-1 0 0 0,1 0 0 0 0,1 0 0 0 0,-1 0 0 0 0,1 1 0 580-1,0 1 0-177-4,1 1 0-403 5,1 3 0 0 0,0 2 0 579-2,1 7 0-114 5,0-1 0-465-3,-1 0 0 0 0,0 1 0 0 0,0 1 0 579-2,0-1 0-579 2,0-1 0 0 0,0-1 0 465 2,0-1 0 113-5,0-1 0-578 3,1-2 0 466 2,0 0 0 1-1,0-2 0-467-1,0-1 0 646 4,-1-1 0-179-3,1 1 0 109-7,0-1 0 71 9,0 0 0-73-9,1 1 0-33 13,0 2 0-74-8,0 1 0-467 1,0 2 0 0 0,1 6 0 649 1,1 0 0-183-3,-1 3 0 182 2,1-2 0-102 5,1 3 0-546-5,1-3 0 467-3,0 4 0 181 1,0-3 0-101 7,-1 2 0-82-9,1-3 0 182 0,0-3 0-99 7,0-2 0-548-3,-2-1 0 463-5,-1-1 0-463 5,0 0 0 0 0,-1-1 0 549 2,-1 1 0-549-2,-1 0 0 0 0,-1 0 0 549 2,0 0 0-549-2,0 0 0 0 0,-1 0 0 550 1,0 1 0 0 0,0 0 0-550-1,-1 1 0 0 0,1 0 0 550 1,1 0 0-91-8,0 0 0-459 7,0 2 0 458 7,0 4 0-458-7,2 2 0 0 0,-1 4 0 0 0,0-2 0 550-1,-2-1 0 0 0,0-2 0-550 1,-2 0 0 0 0,-1 0 0 0 0,0-1 0 550-1,-1 1 0-550 1,0 1 0 462 5,-1-1 0-462-5,0-1 0 0 0,0 0 0 0 0,1 0 0 0 0,-1-2 0 0 0,0 0 0 0 0,0-1 0 0 0,0-1 0 0 0,-1-1 0 0 0,0 1 0 0 0,-1 0 0 0 0,-1 0 0 0 0,0 0 0 550-2,-1 0 0-550 2,0 2 0 0 0,-2 0 0 0 0,0 1 0 0 0,-2 2 0 0 0,0 1 0 549-3,0 1 0-86 8,0 1 0-463-5,1 2 0 0 0,0 1 0 0 0,-1 2 0 0 0,-1 1 0 549-3,0 0 0-549 3,-1 0 0 548-4,0 2 0-84 7,1 1 0-464-3,-2 0 0 547-4,-1 1 0-547 4,-1 0 0 0 0,0 0 0 0 0,-1 1 0 568 9,-1-1 0-568-9,-3-1 0 0 0,-1 0 0 0 0,-3 0 0 0 0,-1 0 0 0 0,-1 0 0 0 0,-1 0 0 0 0,2-1 0 0 0,2 2 0 0 0,1 0 0 546-5,0 0 0 102 5,1 0 0-182 2,-2 1 0 183-3,1 0 0-182 2,0 2 0-467-1,0 0 0 541-7,-1 1 0-541 7,2 1 0 0 0,-1 1 0 574 6,1 0 0-107-6,-1 1 0 109 6,-3 0 0-38-15,-2 0 0-538 9,-2 1 0 576 4,-2-1 0 2 0,-1 0 0-44-14,-2 0 0 44 13,1-2 0-578-3,1 0 0 466-2,1 0 0 112 4,1-1 0 0 0,2 0 0-578-2,1 0 0 0 0,2 1 0 0 0,1 1 0 0 0,0-1 0 466-3,1 2 0-466 3,-1 0 0 578 1,-1 1 0-578-1,-2 2 0 0 0,-2 0 0 464-4,-1 2 0-464 4,-1-1 0 0 0,-1 1 0 0 0,0-1 0 0 0,-2 0 0 0 0,0 0 0 0 0,0-2 0 520 9,-1 0 0-520-9,2 0 0 0 0,2-1 0 0 0,1 0 0 0 0,2 0 0 0 0,1 1 0 0 0,0 0 0 0 0,1 1 0 0 0,0 0 0 464-5,0 1 0-464 5,1 1 0 0 0,-1 1 0 0 0,-1 1 0 0 0,-1 0 0 579 0,0 1 0-579 0,-1 0 0 0 0,0-1 0 0 0,-2 0 0 0 0,0-2 0 0 0,-1 0 0 0 0,0-1 0 0 0,1-2 0 0 0,2 0 0 0 0,1-2 0 0 0,2 1 0 0 0,4-1 0 0 0,2-1 0 0 0,-4 0 0 0 0,-2 0 0 0 0,0 0 0 0 0,0-1 0 0 0,1 0 0 0 0,1 1 0 0 0,2-1 0 0 0,1 1 0 0 0,-2 1 0 0 0,-1-1 0 0 0,-3 0 0 0 0,-1 0 0 0 0,0 0 0 0 0,2 0 0 0 0,0 0 0 0 0,1-1 0 0 0,1 0 0 0 0,0 0 0 0 0,1-1 0 0 0,2 0 0 0 0,1-1 0 0 0,0 1 0 0 0,1-2 0 0 0,0 0 0 0 0,1 0 0 0 0,-4-1 0 0 0,-1 0 0 0 0,2 0 0 0 0,1 1 0 0 0,-4-3-328 0 0,-4-2-472 0 0,-1-4-4888 0 0,-4-12-8008 0 0,4-2 1441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6:24.968"/>
    </inkml:context>
    <inkml:brush xml:id="br0">
      <inkml:brushProperty name="width" value="0.35" units="cm"/>
      <inkml:brushProperty name="height" value="2.1" units="cm"/>
      <inkml:brushProperty name="color" value="#33CCFF"/>
      <inkml:brushProperty name="inkEffects" value="pencil"/>
    </inkml:brush>
  </inkml:definitions>
  <inkml:trace contextRef="#ctx0" brushRef="#br0">4 2 6447 209558 78837,'-2'0'688'0'0,"0"-1"-7823"0"0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6:25.131"/>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1 24791 233301 75140,'0'0'2648'0'0,"0"0"-30087"0"0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9:58.426"/>
    </inkml:context>
    <inkml:brush xml:id="br0">
      <inkml:brushProperty name="width" value="0.1" units="cm"/>
      <inkml:brushProperty name="height" value="0.1" units="cm"/>
      <inkml:brushProperty name="color" value="#66CC00"/>
    </inkml:brush>
  </inkml:definitions>
  <inkml:trace contextRef="#ctx0" brushRef="#br0">0 1 11887 0 0,'0'0'916'0'0,"10"3"-506"0"0,8 2-381 0 0,-1 0 0 0 0,1 2-1 0 0,-1 0 1 0 0,-1 0 0 0 0,0 2 0 0 0,17 10 0 0 0,-30-17-22 0 0,1 0-1 0 0,0 0 1 0 0,0 0 0 0 0,0 0-1 0 0,6 1 1 0 0,11 5 17 0 0,-16-6-24 0 0,-1-1 0 0 0,1 1-1 0 0,0 0 1 0 0,0-1 0 0 0,0 0-1 0 0,0 0 1 0 0,10 0 0 0 0,-9-1 2 0 0,0 0 0 0 0,0 1 0 0 0,0 0 1 0 0,-1 0-1 0 0,10 4 0 0 0,0 0 20 0 0,0 0 0 0 0,19 3 0 0 0,-20-6 36 0 0,-1 2 0 0 0,1-1 0 0 0,22 11 1 0 0,20 8-49 0 0,-38-15-10 0 0,-13-6 18 0 0,0 0-1 0 0,0 0 1 0 0,1 0-1 0 0,-1 0 0 0 0,7-1 1 0 0,19 4 69 0 0,-22-4-87 0 0</inkml:trace>
  <inkml:trace contextRef="#ctx0" brushRef="#br0" timeOffset="1">794 158 13791 0 0,'25'-6'135'0'0,"-18"4"18"0"0,0 1 1 0 0,0-1 0 0 0,0 1-1 0 0,1 1 1 0 0,9-1-1 0 0,6-2 303 0 0,0 3-433 0 0,1 1 0 0 0,-1 1-1 0 0,0 1 1 0 0,-1 2 0 0 0,27 7-1 0 0,-44-11-22 0 0,-1-1 0 0 0,1 1 0 0 0,-1-1 0 0 0,1 0 0 0 0,-1 0 0 0 0,1-1 0 0 0,-1 1 0 0 0,1-1 0 0 0,-1 0 0 0 0,8-3 0 0 0,5-1 0 0 0,-16 5 3 0 0,0 0 0 0 0,-1 0 0 0 0,1 0 0 0 0,0 0 0 0 0,-1 0 0 0 0,1 1 0 0 0,0-1 0 0 0,-1 0 0 0 0,1 0 1 0 0,-1 0-1 0 0,1 1 0 0 0,0-1 0 0 0,-1 0 0 0 0,1 0 0 0 0,-1 1 0 0 0,1-1 0 0 0,-1 1 0 0 0,1-1 0 0 0,-1 1 0 0 0,1-1 0 0 0,-1 0 0 0 0,1 1 0 0 0,-1 0 0 0 0,0-1 0 0 0,1 1 0 0 0,-1-1 0 0 0,0 1 0 0 0,1-1 0 0 0,-1 1 0 0 0,0 0 0 0 0,0-1 0 0 0,1 1 0 0 0,-1 0 0 0 0,0-1 0 0 0,0 1 0 0 0,0 0 0 0 0,0-1 0 0 0,0 2 0 0 0,0 1-91 0 0,0 0-1 0 0,1 0 0 0 0,-1-1 1 0 0,0 1-1 0 0,-1 0 0 0 0,1 0 1 0 0,-1 0-1 0 0,0 4 0 0 0,-8 12-847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6:28.187"/>
    </inkml:context>
    <inkml:brush xml:id="br0">
      <inkml:brushProperty name="width" value="0.35" units="cm"/>
      <inkml:brushProperty name="height" value="2.1" units="cm"/>
      <inkml:brushProperty name="color" value="#33CCFF"/>
      <inkml:brushProperty name="inkEffects" value="pencil"/>
    </inkml:brush>
  </inkml:definitions>
  <inkml:trace contextRef="#ctx0" brushRef="#br0">4057 400 27503 209576 81438,'-15'-1'3016'0'0,"-5"-2"-3016"0"0,-1 0 0 0 0,-2 0 0 0 0,0-1 0 0 0,-3 1 0 0 0,-12-2-2256 0 0,-7 0 3032 0 0,-4 1 616 0 0,1-1-1112 0 0,-1 1-280 0 0,3 0 0 0 0,5 1 64 0 0,7 0-64 0 0,5 1 0 0 0,2 0 0 0 0,1 0 64 0 0,0-1-64 0 0,-1 1 0 0 0,-3-1 0 0 0,-1 0 64 0 0,-2 0-64 0 0,-2 0 0 0 0,-1 0 0 0 0,0 0 0 0 0,1-1 0 0 0,1 1 64 0 0,2 0-64 0 0,2 0 384 0 0,2 1 40 0 0,1 0 16 0 0,3-1 0 0 0,1 1-352 0 0,2 0-64 0 0,0 0-24 0 0,1 1 0 0 0,1 0 0 0 0,-1 0 0 0 0,1-1 0 0 0,-3-1-304 0 0,-4 0-432 0 0,-4-1 296 0 0,-1-1 440 0 0,1 0 0 0 0,1 1 0 0 0,0 0 0 0 0,1-1 0 0 0,-2 1 0 0 0,-2-1 0 0 0,0 1 296 0 0,-1-1 56 0 0,0 0 16 0 0,1-1 0 0 0,1 1-296 0 0,2 0-48 0 0,2 0-24 0 0,2 0 0 0 0,1 1 0 0 0,1 0 0 0 0,1 0 0 0 0,1 1 0 0 0,2 0 0 0 0,0 0 0 0 0,1 1 0 0 0,1 0 0 0 0,-1-1 0 0 0,0 1 0 0 0,1 0 0 0 0,-3 0-248 0 0,-3-2-344 0 0,-1 0 288 0 0,1-1 304 0 0,1 1 0 0 0,1-1 0 0 0,0 1 0 0 0,-1-1 0 0 0,-1 2 0 0 0,-1 0 0 0 0,-3 0 0 0 0,-1 1 0 0 0,-1 1 0 0 0,0-1 0 0 0,-1 0 64 0 0,1 0-64 0 0,0 0 0 0 0,2-1 0 0 0,1 1 0 0 0,3-1 0 0 0,2 0 0 0 0,1 0 0 0 0,1-1 0 0 0,1 1 0 0 0,1-1 0 0 0,0 1 64 0 0,1 0-64 0 0,1 0 0 0 0,-1 0 0 0 0,1 0 0 0 0,1 0 0 0 0,1 0 0 0 0,-2-1 0 0 0,1 1 0 0 0,-1 0 0 0 0,1 0 0 0 0,0-1 64 0 0,0 1-64 0 0,0-1 0 0 0,1 1 0 0 0,0 0 0 0 0,0-1 64 0 0,0 1-64 0 0,-1 1 0 0 0,0-1 0 0 0,0 0 0 0 0,-2 1 64 0 0,-1-1-64 0 0,-1 0 0 0 0,-2 1 0 0 0,-1 0 0 0 0,-2 0 64 0 0,-1 0-64 0 0,0 0 0 0 0,-2 1 64 0 0,0-1-64 0 0,-1 0 0 0 0,1 0 0 0 0,1 0 0 0 0,1 1 0 0 0,3-1 64 0 0,1 1-64 0 0,1 1 0 0 0,2 0 0 0 0,0 0 0 0 0,1 0 64 0 0,0 0-64 0 0,0 1 0 0 0,1-1 0 0 0,0 1 0 0 0,1 0 64 0 0,0 0-64 0 0,0 0 0 0 0,1 0 0 0 0,0 0 0 0 0,-1 0 0 0 0,1 1 0 0 0,-1-1 0 0 0,1 0 0 0 0,-2 0 0 0 0,1-1 0 0 0,-1 1 64 0 0,1 0-64 0 0,-1 0 0 0 0,1 0 0 0 0,1 1 0 0 0,0-1 0 0 0,-1 1 0 0 0,1-1 0 0 0,-2 1 64 0 0,0 0-64 0 0,-1 0 0 0 0,-2-1 0 0 0,0 0 0 0 0,0 1 0 0 0,0-2 0 0 0,-1 1 0 0 0,-1 0 0 0 0,0 1 0 0 0,0-1 0 0 0,1 1 0 0 0,0-1 0 0 0,1 1 0 0 0,0 0 0 0 0,1 0 0 0 0,2 0 0 0 0,0 1 0 0 0,2-1 0 0 0,-1 0 0 0 0,1 0 0 0 0,1 0 0 0 0,0 0 0 0 0,1 0 0 0 0,0 0 0 0 0,0 0 0 0 0,2 1 0 0 0,0 0 0 0 0,1 0 0 0 0,1 0 0 0 0,0 1 0 0 0,1 0 0 0 0,1 1 0 0 0,0-1 0 0 0,0 1 0 0 0,1 1 0 0 0,0 0 0 0 0,0 1 0 0 0,1 1 0 0 0,0 0 0 0 0,1 1 0 0 0,1 0 0 0 0,0 0 0 0 0,1 2 0 0 0,0 2 0 0 0,1-2 0 0 0,0-3 0 0 0,1 5 0 0 0,1 0 0 0 0,-1-2 0 0 0,0-3 0 0 0,2 7 0 0 0,2 2 0 0 0,-2-3 0 0 0,0-3 0 0 0,3 6 0 0 0,0 0 0 0 0,0-3 0 0 0,-3-4 0 0 0,6 6 0 0 0,0 1 0 0 0,-1-2 0 0 0,-3-5 0 0 0,7 8 0 0 0,1 1 0 0 0,-3-4 0 0 0,5 6 0 0 0,-2-1 0 0 0,-2-4 0 0 0,3 6 0 0 0,-1-2 0 0 0,-2-3 0 0 0,5 9 0 0 0,-1-1 0 0 0,3 6 0 0 0,-2-3 0 0 0,3 4 0 0 0,-4-3 0 0 0,2 2 0 0 0,-3-3 0 0 0,1 3 0 0 0,-2-4 0 0 0,1 3 0 0 0,-2-5 0 0 0,1 4 0 0 0,-2-3 0 0 0,1 1 0 0 0,-3-3 0 0 0,-3-6 0 0 0,2 6 0 0 0,-1-2 0 0 0,-2-4 0 0 0,1 5 0 0 0,0-1 0 0 0,-1 3 0 0 0,0-2 0 0 0,0 5 0 0 0,-1-4 0 0 0,0 5 0 0 0,-1-4 0 0 0,1 3 0 0 0,-1-2 0 0 0,1 4 0 0 0,-1-3 0 0 0,1 6 0 0 0,-1-3 0 0 0,0 4 0 0 0,-1-2 0 0 0,0 3 0 0 0,-1-4 0 0 0,0 3 0 0 0,0-4 0 0 0,-1 4 0 0 0,0-5 0 0 0,0 4 0 0 0,-1-5 0 0 0,0 3 0 0 0,-1-3 0 0 0,0 3 0 0 0,0-5 0 0 0,1 3 0 0 0,-1-3 0 0 0,0 5 0 0 0,1-4 0 0 0,0 6 0 0 0,0 4 0 0 0,0-4 0 0 0,0 4 0 0 0,0 3 0 0 0,0 0 0 0 0,-1 0 0 0 0,1 0 0 0 0,0-2 0 0 0,0-1 0 0 0,1-6 0 0 0,0 2 0 0 0,0-3 0 0 0,1 1 0 0 0,0-3 0 0 0,-1 2 0 0 0,0-4 0 0 0,1 4-64 0 0,-1-3 64 0 0,1 5 0 0 0,0-3 0 0 0,0 7 0 0 0,0 3 0 0 0,0 2 0 0 0,0 1 0 0 0,0-1 0 0 0,0 1 0 0 0,0-2 0 0 0,0-7 0 0 0,0 3 0 0 0,0-5 0 0 0,0 4 0 0 0,0-5 0 0 0,0 5 0 0 0,0-5 0 0 0,-1 5 0 0 0,0-4 0 0 0,1 2 0 0 0,-1-5 0 0 0,1 3 0 0 0,0-3 0 0 0,0 4 0 0 0,-1-4 0 0 0,1 7 0 0 0,0 3 0 0 0,0 2-64 0 0,-1 2 64 0 0,0 1 0-482-6,0-1 0-25 13,-1 1 0 507-7,1-1 0 0 0,0 0 0-480-7,-1-1 0 480 7,1-2 0 0 0,-1 0 0 0 0,0-1 0 0 0,0-1 0 0 0,0-7 0 0 0,1 3 0 0 0,-1-4 0-508 6,1 5 0-31-10,0 3 0 539 4,0 2 0 0 0,0 0 0 0 0,0 2 0 0 0,0 1 0 0 0,-1 1 0 0 0,0 1 0 0 0,0 1 0-508 4,0 1 0 508-4,-1-1 0-509 4,0-2 0 509-4,0 0 0 0 0,-1-1 0 0 0,0-1 0-478-10,-1-1 0 478 10,0 0 0 0 0,0-2 0 0 0,-1-1 0-569 6,0-2 0 60-4,1 1 0 509-2,-1 0 0 0 0,1 2 0-509 1,-1 1 0 509-1,1 2 0 0 0,0 1 0-448-4,1 1 0 448 4,-1-2 0 0 0,0 1 0-570 4,1-3 0 570-4,-1 0 0 0 0,1-3 0 0 0,-1 0 0-448-5,1-2 0 448 5,0-6 0 0 0,-1 2 0 0 0,1-3 0 0 0,-1 2 0 0 0,0 2 0 0 0,1-5 0 0 0,0 4 0-570 2,0-3 0 570-2,0 4 0-508-2,1-4 0 508 2,0 6 0 0 0,1-4 0-508-3,1 5 0 508 3,-1-4 0 0 0,2 5 0 0 0,0-4-64 0 0,1 2 64 0 0,1-3 0-484 5,1 1 0 484-5,-1-4 0 0 0,1 2 0 0 0,0-4 0-508-4,1 3 0 508 4,0-3 0 0 0,1 2 0 0 0,0-2 0-484 4,2 0 0 484-4,-2-3-64 0 0,2 2 64 0 0,0-4 0 0 0,-3-5 0 0 0,5 4 0 0 0,-1 0 0 0 0,-1-5 0 0 0,3 5 0 0 0,-1 0 0-507-6,-2-5 0 507 6,3 6 0 0 0,1-2 0 0 0,-3-3-64 0 0,5 6 64 0 0,0-2 0 0 0,-3-3 0 0 0,5 7 0 0 0,0-2 0 0 0,2 5 0 0 0,0-2 0-548 7,2 3 0-84-9,-1-4 0 83 7,5 3 0 44-14,-2-3 0-44 12,6 1 0 64-3,-1-2 0 485 0,5 2 0 0 0,-3-3 0-549 2,4 2 0 549-2,-4-4 0 0 0,2 1 0 0 0,-5-3 0 0 0,-6-4 0 0 0,3 4 0-484-2,-2-1 0 484 2,-4-3 0 0 0,3 5 0-549 0,-2-1 0 549 0,-3-3 0-485-3,4 6 0 485 3,0-2 0-468 6,-5-3 0 468-6,6 4 0 0 0,-1-3 0 0 0,-4-2 0 0 0,7 3 0 0 0,-1 0 0-549-2,7 2 0 549 2,-3-1 0 0 0,8 1 0 0 0,-3-2 0 0 0,8 2 0 0 0,-3-3-64 0 0,8 2 64-548-3,-4-3 0 548 3,7 2 0 0 0,-6-2 0 0 0,4 1 0 0 0,-7-3 0 0 0,1 2 0 0 0,-7-1 0 0 0,0 1 0 0 0,-5-1 0 0 0,2 3 0-535 6,-4-1 0 52-12,-6-4 0 483 6,6 3 0 0 0,-1-1 0 0 0,-4-4 0 0 0,11 5 0-535 5,0 0 0 535-5,8 1 0-482-8,-2-1 0 482 8,8 1 0 0 0,-3-2 0 0 0,8 0 0 0 0,-4-2 0 0 0,6 1 0 0 0,-6-2 0 0 0,1 1 0-600 6,-7-1-64 64-4,-10-2 64 66-2,4 3 0 470 0,-4-1 0 0 0,-7-2 0-536 2,8 3 0 536-2,-3-2 0-470-1,-5-1 0 470 1,9 1 0 0 0,-1 1 0 0 0,-5-3 0-536 0,11 2 0 536 0,-1-1 0 0 0,9 2 0 0 0,-3-1 0-470-2,10 0 0 470 2,-4-1-64 0 0,8 1 64 0 0,-6-1 0 0 0,3 1 0 0 0,-9-2 0 0 0,1 2 0 0 0,-8-1 0 0 0,-10-2 0 0 0,5 1 0 0 0,-2 0 0 0 0,-6-1 0 0 0,8 3 0-536-2,0 0 0 536 2,6 3 0 0 0,-3-1 0 0 0,8 1 0 0 0,-4-1 0 0 0,11 1 0-469-3,-3-1 0 469 3,9 0 0 0 0,-4-2 0 0 0,5 1 0 0 0,-7-1 0 0 0,1 1 0 0 0,-8-2-64 0 0,0 0 64 0 0,-7 0 0 0 0,-9-3 0 0 0,7 2 0 0 0,-3 0 0 0 0,-6-1 0 0 0,12 1 0 0 0,-1 0 0 0 0,12 0 0 0 0,-2 0 0 0 0,12 1 0 0 0,-4-2 0 0 0,10 2 0 0 0,-7-1 0 0 0,2 1 0 0 0,-9-2-64 0 0,-2 2 64 0 0,-8-2 0 0 0,0 2 0 0 0,-5-2 0 0 0,3 1 0 0 0,-5-1 0 0 0,9-1 0 0 0,-5-1 0 0 0,12-1 0 0 0,-3 0-72 0 0,13-2 72 0 0,-3-1 0 0 0,10-1 0-529 7,-6 0-64 529-7,3 0 64 0 0,-9-1 0 0 0,-1 1 0 0 0,-9 0 0 0 0,-12 0 0 0 0,7 0 192 0 0,-3 0 88 0 0,9-1 16 0 0,-4 0 8 0 0,33-1-1088 0 0,25-3 408 0 0,-3 0 376 0 0,-3-3 0 0 0,-17 1 0 0 0,-7-2 0 0 0,-17 0 0 0 0,-3-3-72 0 0,-10 1 72 0 0,2-4 0 0 0,-7 1 0 0 0,7-3 0 0 0,-5 2 0 0 0,10-3 0 0 0,-3 1 0 0 0,10-3 0 0 0,-4 2 0 0 0,7-4 0 0 0,-6 3 0 0 0,2-4 0 0 0,-8 3 0 0 0,1-5 0 0 0,1-8 0 0 0,-7 1 0 0 0,-2-5 0 0 0,-3-4 0 0 0,-4-2 0 0 0,-3-3 0 0 0,-3-1 0 0 0,-1 0 0 0 0,-2-2 0-469-5,-1 0 0 469 5,-2-1 0 0 0,0-2 0 0 0,-2 1 0 0 0,0-1 0 0 0,-2 1 0-535-4,0-1 0 535 4,0 0 0 0 0,0 1 0 0 0,-1-2 0 0 0,0 0 0 0 0,-2-3 64 0 0,0-1-64 0 0,-1-2 0 0 0,-1-1 0 0 0,-2 0 0 0 0,0-2 0 0 0,-1 0 0 0 0,-1-1 0 0 0,0-1 0 0 0,0 1 0 0 0,-2-1 0 0 0,0-1 0 0 0,-1-1 0 0 0,-2-3 0 0 0,-2-2 0 0 0,-1-1 0 0 0,-1-1 0 0 0,0 0 0 0 0,-2 1 0 0 0,0 2 0 0 0,-1 1 0 0 0,0 0 0 0 0,-1 1 64 0 0,1-1-64 0 0,-1 1 0 0 0,-1 1 0 0 0,1 0 64 0 0,0 0-64 0 0,0 1 0 0 0,0 1 72 0 0,2 1-72 0 0,-1-1 0 0 0,1 1 0 0 0,1-2 0 0 0,-1 0 0 0 0,0-2 0 0 0,0-1 0 0 0,-1-2 0 0 0,0 0 0 0 0,0 0 0 0 0,0 2 0 0 0,-1-11 0 0 0,1-3 0 0 0,0-2 64 0 0,0 2-64 0 0,0 0 0 0 0,1 2 0 0 0,-2 2 0 0 0,1 1 0 0 0,0 5 0 0 0,1 3 0 0 0,1 2 0 0 0,0 0 0 0 0,0 0 0 0 0,0 0 0 0 0,0-1 0 0 0,-1 1 0 0 0,0-2 0 0 0,-1 1 0 0 0,0 0 64 0 0,1 3-64 0 0,0 2 0 0 0,1 1 0 0 0,1 13-31847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6:28.467"/>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0 287 28711 202255 82173,'0'0'2552'0'0,"0"0"-2040"0"0,0 0-416 0 0,0 0-96 0 0,0-7 0 0 0,0-8 0 0 0,0-12 0 0 0,0-15 0 0 0,0-15 0 0 0,0-15 0 0 0,0 6-31871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46:28.75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3288 1421 28679 209065 82357,'0'0'2552'0'0,"0"0"-2040"0"0,0 0-416 0 0,0 0-96 0 0,-1-5 0 0 0,0-6 0 0 0,-1-9 0 0 0,-1-10 0 0 0,-1-12 0 0 0,-2-9 0 0 0,0-8 0 0 0,-2-3 0 0 0,1-2 0 0 0,0 3 0 0 0,0 4 0 0 0,1 5 0 0 0,0 4 0 0 0,0 6 0 0 0,0 3 0 0 0,0 4 0 0 0,0 4 0 0 0,0 2 0 0 0,-1 2 0 0 0,-1 1 0 0 0,-1 1 0 0 0,0 2 0 0 0,-1 1 0 0 0,0 0 0 0 0,-1 2 64 0 0,-2-4-64 0 0,-3 1 0 0 0,-1-1 0 0 0,-1 2 0 0 0,-2 1 0 0 0,-1 0 0 0 0,-1 2 0 0 0,-2 0 0 605 1,0 2 0-103-5,-2 1 0 38 8,-1 0 0-540-4,-1 0 0 0 0,-1 1 0 0 0,-1 1 0 0 0,3 0 0 0 0,0 0 0 0 0,3 1 0 0 0,0 1 0 0 0,0-1 0 0 0,1 1 0 0 0,-1 0 0 0 0,2 0 0 0 0,0 0 0 0 0,1 1 0 0 0,-1-1 0 0 0,1 1 0 0 0,0 0 0 0 0,-1 0 0 0 0,0 1 0 0 0,0 1 0 0 0,-1 0 0 0 0,0 1 64 0 0,-1 1-64 0 0,-1 2 0 0 0,-2-1 0 0 0,-4 1 0 0 0,-4 1 64 0 0,-4 0-64 0 0,-2 1 0 0 0,-2 0 0 0 0,0 1 0 0 0,0 0 0 0 0,2 2 0 0 0,-2-1 0 0 0,-1 0 0 0 0,3 0 0 0 0,3 0 0 0 0,4 1 0 0 0,2 1 0 0 0,3 0 0 0 0,0 0 0 0 0,0 1 0 0 0,-1 0 0 502-5,-1 1 0-502 5,-10 2 64 1082 6,-7 1-64-1082-6,-4 0 0 0 0,-2-1 0 0 0,0 1 0 0 0,0-1 0 501-7,4-1 0-501 7,2 0 64 0 0,4-2-64 0 0,2 0 0 0 0,6 0 0 0 0,3 0 0 0 0,2-1 0 0 0,2 0 0 0 0,0 0 0 0 0,2 0 0 0 0,1-1 64 0 0,1 0-64 0 0,-2 0 0 0 0,-3 0 0 0 0,-4 0 64 0 0,-5 1-64 0 0,-5 1 0 0 0,-6 1 0 0 0,-1 1 0 0 0,-2 0 0 0 0,2 1 0 0 0,3-1 0 0 0,4 0 0 0 0,5-1 0 0 0,4 1 0 0 0,3-2 0 0 0,4 1 0 0 0,1 0 0 0 0,2 0 0 0 0,1 1 0 0 0,0 0 0 0 0,1 0 0 0 0,1 1-128 0 0,-1 0 32 0 0,-1-1 8 0 0,-3 0-5608 0 0,-13-1-8176 0 0,-1-1 1465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1:28.712"/>
    </inkml:context>
    <inkml:brush xml:id="br0">
      <inkml:brushProperty name="width" value="0.1" units="cm"/>
      <inkml:brushProperty name="height" value="0.1" units="cm"/>
      <inkml:brushProperty name="color" value="#F4F91B"/>
    </inkml:brush>
  </inkml:definitions>
  <inkml:trace contextRef="#ctx0" brushRef="#br0">1 25 3767 0 0,'59'1'1864'0'0,"36"-14"-402"0"0,-66 8-331 0 0,0 1 1 0 0,0 2-1 0 0,41 1 0 0 0,34 7-652 0 0,-93-6-353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1:29.765"/>
    </inkml:context>
    <inkml:brush xml:id="br0">
      <inkml:brushProperty name="width" value="0.1" units="cm"/>
      <inkml:brushProperty name="height" value="0.1" units="cm"/>
      <inkml:brushProperty name="color" value="#F4F91B"/>
    </inkml:brush>
  </inkml:definitions>
  <inkml:trace contextRef="#ctx0" brushRef="#br0">0 63 14191 0 0,'131'9'1291'0'0,"-79"-1"-680"0"0,37-3-137 0 0,112-3 792 0 0,29-4-950 0 0,-155 3-199 0 0,109-3 280 0 0,208-6-181 0 0,-332 8-219 0 0,311-13 70 0 0,-77-29-3 0 0,-93 23-64 0 0,-152 18 0 0 0,62 6 0 0 0,-50 0 0 0 0,252 3 32 0 0,-194-5-21 0 0,20 4 47 0 0,0-1-63 0 0,21 1 5 0 0,64-2 0 0 0,-58-5-251 0 0,-106 2 567 0 0,95-8 1 0 0,-138 3-283 0 0,-16 3-9 0 0,-3 0 4 0 0,-6 3 11 0 0,0 0-30 0 0,-4-1-10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1:30.844"/>
    </inkml:context>
    <inkml:brush xml:id="br0">
      <inkml:brushProperty name="width" value="0.1" units="cm"/>
      <inkml:brushProperty name="height" value="0.1" units="cm"/>
      <inkml:brushProperty name="color" value="#F4F91B"/>
    </inkml:brush>
  </inkml:definitions>
  <inkml:trace contextRef="#ctx0" brushRef="#br0">38 1 3167 0 0,'-2'4'64'0'0,"-2"-1"24"0"0,1 1 0 0 0,-1 1 0 0 0,2-3-88 0 0,0 0 0 0 0,2 4 0 0 0,-2-3 0 0 0,-1 1 152 0 0,-1 7 8 0 0,-2 2 8 0 0,4 0 0 0 0,-1-3 120 0 0,3-3 16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1:31.917"/>
    </inkml:context>
    <inkml:brush xml:id="br0">
      <inkml:brushProperty name="width" value="0.1" units="cm"/>
      <inkml:brushProperty name="height" value="0.1" units="cm"/>
      <inkml:brushProperty name="color" value="#F4F91B"/>
    </inkml:brush>
  </inkml:definitions>
  <inkml:trace contextRef="#ctx0" brushRef="#br0">0 224 8807 0 0,'0'1'680'0'0,"7"5"-542"0"0,0-1-1 0 0,0 0 0 0 0,0 0 0 0 0,1 0 1 0 0,-1-1-1 0 0,1 0 0 0 0,0-1 1 0 0,1 1-1 0 0,-1-2 0 0 0,0 1 0 0 0,1-1 1 0 0,-1 0-1 0 0,1-1 0 0 0,0 0 1 0 0,0 0-1 0 0,-1-1 0 0 0,1 0 0 0 0,0-1 1 0 0,0 0-1 0 0,-1 0 0 0 0,1-1 0 0 0,0 0 1 0 0,-1-1-1 0 0,11-3 0 0 0,-13 4-65 0 0,0 0-1 0 0,0 1 0 0 0,1 0 0 0 0,-1 0 0 0 0,11 0 1 0 0,-12 1-28 0 0,0 0 1 0 0,0 0 0 0 0,-1-1-1 0 0,1 0 1 0 0,0 0 0 0 0,0 0-1 0 0,0 0 1 0 0,-1-1 0 0 0,1 0-1 0 0,8-4 1 0 0,-9 3-24 0 0,1 1 1 0 0,0 0-1 0 0,-1 0 1 0 0,1 0-1 0 0,0 1 1 0 0,0 0-1 0 0,0-1 0 0 0,10 1 1 0 0,45 0 130 0 0,-31 2-56 0 0,-25-1-72 0 0,0-1-1 0 0,0 1 0 0 0,0-1 1 0 0,0-1-1 0 0,0 1 0 0 0,0 0 1 0 0,0-1-1 0 0,5-3 0 0 0,-4 3 22 0 0,-1 0-1 0 0,1 0 0 0 0,0 0 1 0 0,0 0-1 0 0,7-1 0 0 0,-9 3-13 0 0,0 0-1 0 0,0-1 1 0 0,0 1-1 0 0,-1-1 1 0 0,1 0-1 0 0,0 0 0 0 0,0 0 1 0 0,-1 0-1 0 0,1-1 1 0 0,0 1-1 0 0,-1-1 1 0 0,4-2-1 0 0,19-8 252 0 0,-6 4-84 0 0,-9 3-132 0 0,0 0-1 0 0,1 2 0 0 0,0-1 1 0 0,-1 1-1 0 0,17-2 1 0 0,22-7 89 0 0,-23 5-62 0 0,-1 1 0 0 0,1 1 0 0 0,0 1 0 0 0,0 1-1 0 0,0 2 1 0 0,1 1 0 0 0,30 3 0 0 0,-33-2-44 0 0,31-3 1 0 0,11 1 59 0 0,-37 1-60 0 0,0-1 0 0 0,37-6 0 0 0,21-11 1274 0 0,9 0-2252 0 0,-76 15 933 0 0,1 0 21 0 0,29-1 0 0 0,-22 4 9 0 0,-11-1-21 0 0,-1 1 0 0 0,1 1-1 0 0,27 5 1 0 0,-21-2 51 0 0,0-2 0 0 0,48 1-1 0 0,2-1 53 0 0,-33 1-40 0 0,0-3 1 0 0,0-1 0 0 0,0-1 0 0 0,-1-3 0 0 0,44-10 0 0 0,-78 14-75 0 0,38-8 24 0 0,58-6-1 0 0,64 4-25 0 0,-18 10 0 0 0,-9 1 0 0 0,271-6 139 0 0,-230 16-81 0 0,1-1-63 0 0,-15-15 94 0 0,-94 1-69 0 0,131 8-1 0 0,-37 10-19 0 0,-137-11 32 0 0,0-2 0 0 0,0 0 0 0 0,51-9 0 0 0,-68 9-70 0 0,-8 3 83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1:37.518"/>
    </inkml:context>
    <inkml:brush xml:id="br0">
      <inkml:brushProperty name="width" value="0.1" units="cm"/>
      <inkml:brushProperty name="height" value="0.1" units="cm"/>
      <inkml:brushProperty name="color" value="#F4F91B"/>
    </inkml:brush>
  </inkml:definitions>
  <inkml:trace contextRef="#ctx0" brushRef="#br0">1 287 2303 0 0,'7'-3'380'0'0,"-1"0"0"0"0,2 1 0 0 0,-1-1 0 0 0,0 2 0 0 0,14-3 0 0 0,-12 2 122 0 0,1 0 0 0 0,14-5-1 0 0,9-2 10 0 0,25-6 120 0 0,22-3-200 0 0,-55 12-384 0 0,-18 4-12 0 0,0 1 0 0 0,0-1 0 0 0,15 0-1 0 0,-10 1 201 0 0,1 0 0 0 0,0-1 0 0 0,23-7 0 0 0,-25 6 9 0 0,0 0 1 0 0,0 1 0 0 0,0 0 0 0 0,1 1 0 0 0,19 0-1 0 0,-6 3 133 0 0,44 10 0 0 0,-47-9-132 0 0,4 1 46 0 0,38 22 443 0 0,-61-25-692 0 0,1 1 0 0 0,-1-1-1 0 0,1-1 1 0 0,0 1-1 0 0,-1-1 1 0 0,1 1-1 0 0,0-1 1 0 0,6 0 0 0 0,21 2 135 0 0,-18 2-106 0 0,1-1 0 0 0,-1 0 0 0 0,1 0 0 0 0,0-2 0 0 0,0 0-1 0 0,26-1 1 0 0,-21-2 13 0 0,0 2-1 0 0,19 1 0 0 0,-20-1 12 0 0,-1 1-1 0 0,28-5 1 0 0,93-16 569 0 0,-72 8-440 0 0,-51 11-154 0 0,0-2 0 0 0,24-6 0 0 0,18-3 136 0 0,73 6 61 0 0,-37 4-28 0 0,-6 3-50 0 0,2-1-20 0 0,-44-3-73 0 0,0-2 0 0 0,65-15 0 0 0,-65 10 116 0 0,89-7 1 0 0,-95 14-134 0 0,92-1 120 0 0,-33 2-66 0 0,43-9 17 0 0,-57 3-46 0 0,98 3 0 0 0,37 20-72 0 0,114 3 192 0 0,-252-21-198 0 0,22 0 12 0 0,173 8 154 0 0,-212-6-146 0 0,24 2-17 0 0,80-1 85 0 0,-146-1-111 0 0,90-6 17 0 0,83-1 24 0 0,152 6 20 0 0,-239-8-65 0 0,-5 0 66 0 0,-41 8-57 0 0,276 0 112 0 0,-192 2-29 0 0,-64-1-54 0 0,176-3 73 0 0,-91 10-82 0 0,49-1 26 0 0,-38-15-907 0 0,200 4 1897 0 0,-235 7-1131 0 0,11-6 87 0 0,47 1 0 0 0,-193 4 0 0 0,353 9 0 0 0,-83-16 0 0 0,58 16 0 0 0,-176-4 0 0 0,133-14 36 0 0,-138 0 56 0 0,5 7 3 0 0,49-3-8 0 0,-83-5-57 0 0,-35 1 19 0 0,99 4 0 0 0,99 5-39 0 0,-87-11 54 0 0,-168 8-64 0 0,10-1 0 0 0,76 4 0 0 0,22 4 69 0 0,-52-4-20 0 0,126-7-40 0 0,-118 1 56 0 0,43 8-47 0 0,-2 0 28 0 0,105-3 8 0 0,19-6 28 0 0,-115 6-19 0 0,-78 1 2 0 0,97 3-65 0 0,132-4 0 0 0,-187 3 0 0 0,-35 0 0 0 0,24 1 0 0 0,41 0 0 0 0,-27 0 38 0 0,-26 1-12 0 0,-61-4-26 0 0,1 0 0 0 0,40-4 0 0 0,-40 2 0 0 0,0 1 0 0 0,32 4 0 0 0,-46-3 0 0 0,22 2 0 0 0,124 11 0 0 0,-41-5 0 0 0,-14-2 0 0 0,-73-3 0 0 0,42-3 0 0 0,4 0 0 0 0,76-3 57 0 0,-102 0-22 0 0,75 5 1 0 0,-43-1 42 0 0,-23-1-28 0 0,181-3-50 0 0,-234 3 0 0 0,89 0 0 0 0,122 16 0 0 0,-217-15 0 0 0,90 4 38 0 0,134-10-1 0 0,-222 4-37 0 0,71-6 64 0 0,-47 3-46 0 0,0 2-1 0 0,41 1 1 0 0,32 6-18 0 0,149 38 0 0 0,-136-29 0 0 0,-110-13 0 0 0,216 3 0 0 0,-139-4 0 0 0,-40-2-1 0 0,-25 1 34 0 0,32 1-1 0 0,-17-1-26 0 0,-30 1-2 0 0,0 0-1 0 0,0-1 1 0 0,-1 1 0 0 0,1-1-1 0 0,0 1 1 0 0,-1-1-1 0 0,1 1 1 0 0,0-1 0 0 0,-1 0-1 0 0,1 0 1 0 0,-1 0 0 0 0,1 0-1 0 0,-1 0 1 0 0,1 0 0 0 0,1-2-1 0 0,-3 2-47 0 0,0 1 0 0 0,0 0 0 0 0,0 0 0 0 0,0-1 0 0 0,0 1 0 0 0,0 0 0 0 0,0 0 1 0 0,0-1-1 0 0,0 1 0 0 0,0 0 0 0 0,0 0 0 0 0,0-1 0 0 0,0 1 0 0 0,0 0 0 0 0,0 0 0 0 0,0-1 0 0 0,0 1 0 0 0,0 0 0 0 0,0 0 0 0 0,0-1 0 0 0,-1 1 0 0 0,1 0 0 0 0,0 0 0 0 0,0-1 0 0 0,0 1 0 0 0,0 0 0 0 0,0 0 0 0 0,-1 0 0 0 0,1-1 1 0 0,0 1-1 0 0,0 0 0 0 0,-1 0 0 0 0,1 0 0 0 0,0 0 0 0 0,0 0 0 0 0,0-1 0 0 0,-1 1 0 0 0,1 0 0 0 0,0 0 0 0 0,0 0 0 0 0,-1 0 0 0 0,1 0 0 0 0,0 0 0 0 0,0 0 0 0 0,-1 0 0 0 0,1 0 0 0 0,-15-2-5963 0 0,4 2 1480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2:10.115"/>
    </inkml:context>
    <inkml:brush xml:id="br0">
      <inkml:brushProperty name="width" value="0.1" units="cm"/>
      <inkml:brushProperty name="height" value="0.1" units="cm"/>
      <inkml:brushProperty name="color" value="#F4F91B"/>
    </inkml:brush>
  </inkml:definitions>
  <inkml:trace contextRef="#ctx0" brushRef="#br0">1 52 2759 0 0,'0'0'9'0'0,"0"0"0"0"0,0 0 0 0 0,0 0 0 0 0,0-1 0 0 0,1 1 0 0 0,-1 0 0 0 0,0 0 0 0 0,0 0 0 0 0,0 0 0 0 0,0 0 0 0 0,0 0 0 0 0,1 0 0 0 0,-1 0-1 0 0,0 0 1 0 0,0 0 0 0 0,0 0 0 0 0,0 0 0 0 0,1 0 0 0 0,-1-1 0 0 0,0 1 0 0 0,0 0 0 0 0,0 0 0 0 0,0 0 0 0 0,1 1 0 0 0,-1-1 0 0 0,0 0 0 0 0,0 0-1 0 0,0 0 1 0 0,0 0 0 0 0,0 0 0 0 0,1 0 0 0 0,-1 0 0 0 0,0 0 0 0 0,0 0 0 0 0,0 0 0 0 0,0 0 0 0 0,0 0 0 0 0,1 0 0 0 0,-1 1 0 0 0,0-1 0 0 0,0 0-1 0 0,0 0 1 0 0,0 0 0 0 0,0 0 0 0 0,0 0 0 0 0,0 0 0 0 0,0 1 0 0 0,1-1 0 0 0,-1 0 0 0 0,0 0 0 0 0,0 0 0 0 0,0 0 0 0 0,0 1 0 0 0,0-1 0 0 0,0 0-1 0 0,0 0 1 0 0,0 0 0 0 0,0 0 0 0 0,0 1 0 0 0,0-1 0 0 0,0 0 0 0 0,0 0 0 0 0,0 0 0 0 0,12-5 573 0 0,-7 3-421 0 0,-1 0 0 0 0,1-1 0 0 0,-1 1-1 0 0,1-1 1 0 0,-1 0 0 0 0,0 0 0 0 0,0 0 0 0 0,5-6 0 0 0,8-5 405 0 0,-8 8-294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2:10.842"/>
    </inkml:context>
    <inkml:brush xml:id="br0">
      <inkml:brushProperty name="width" value="0.1" units="cm"/>
      <inkml:brushProperty name="height" value="0.1" units="cm"/>
      <inkml:brushProperty name="color" value="#F4F91B"/>
    </inkml:brush>
  </inkml:definitions>
  <inkml:trace contextRef="#ctx0" brushRef="#br0">0 4 8495 0 0,'0'0'652'0'0,"14"-2"-128"0"0,7 0-389 0 0,0 2 0 0 0,27 3-1 0 0,10 0-4 0 0,-46-3-128 0 0,0 2 0 0 0,0 0 1 0 0,0 0-1 0 0,15 6 0 0 0,-14-4-2 0 0,0-1 0 0 0,1 0 0 0 0,14 1-1 0 0,25 1 58 0 0,20 1 228 0 0,-47-6-196 0 0,0 2-1 0 0,51 8 1 0 0,-63-7-23 0 0,0-2-1 0 0,0 0 0 0 0,0 0 1 0 0,15-2-1 0 0,-12 0 23 0 0,0 1 1 0 0,19 2-1 0 0,69 6 142 0 0,70 16-92 0 0,95-2-74 0 0,-241-18-64 0 0,-23-3 0 0 0,0 0 0 0 0,1 0 0 0 0,-1-1 0 0 0,10 0 0 0 0,0-1 2 0 0,0 0 0 0 0,0 1 0 0 0,0 0-1 0 0,0 2 1 0 0,23 4 0 0 0,-3-1 23 0 0,-20-3-16 0 0,-1 1 1 0 0,19 6-1 0 0,32 9-9 0 0,1-2 0 0 0,81 7 0 0 0,-147-22 0 0 0,15 1 0 0 0,1 1 0 0 0,1-1 0 0 0,27 0 0 0 0,-31-3 0 0 0,-1 0 0 0 0,1 0 0 0 0,-1-1 0 0 0,0-1 0 0 0,24-8 0 0 0,-26 7 0 0 0,1 1 0 0 0,17-3 0 0 0,17-5 0 0 0,16-6 11 0 0,11 1 53 0 0,-67 15-56 0 0,0-1-1 0 0,0 1 1 0 0,0 1 0 0 0,9-1-1 0 0,15-2 8 0 0,-8-1-15 0 0,0 2 0 0 0,0 0 0 0 0,0 1 0 0 0,0 1 0 0 0,0 2 0 0 0,-1 0 0 0 0,29 6 0 0 0,-39-6 7 0 0,1-1 0 0 0,-1-1 0 0 0,1 0 0 0 0,11-1 0 0 0,-10 0 3 0 0,0 0 0 0 0,23 3-1 0 0,-24-1-7 0 0,1 0-1 0 0,-1-2 0 0 0,17-1 1 0 0,12 0 56 0 0,-33 1-48 0 0,-1 0 0 0 0,0 0 0 0 0,10-2 0 0 0,20-3 68 0 0,-3 4 71 0 0,-25 3-101 0 0,-1 1 14 0 0,-1 11-185 0 0,-5-10-12 0 0,-1 1 1 0 0,0-1 0 0 0,-1 1 0 0 0,1 0 0 0 0,-1-1-1 0 0,1 7 1 0 0,-1-6-202 0 0,2 11-858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2.343"/>
    </inkml:context>
    <inkml:brush xml:id="br0">
      <inkml:brushProperty name="width" value="0.1" units="cm"/>
      <inkml:brushProperty name="height" value="0.1" units="cm"/>
      <inkml:brushProperty name="color" value="#66CC00"/>
    </inkml:brush>
  </inkml:definitions>
  <inkml:trace contextRef="#ctx0" brushRef="#br0">0 75 10391 0 0,'51'59'1230'0'0,"-45"-53"-1182"0"0,0-1 1 0 0,0 0 0 0 0,1 0 0 0 0,0 0-1 0 0,0-1 1 0 0,13 5 0 0 0,-16-7-42 0 0,0-1 0 0 0,0 0 0 0 0,0 0 0 0 0,0-1 0 0 0,1 1 1 0 0,-1-1-1 0 0,0 0 0 0 0,1 0 0 0 0,-1-1 0 0 0,0 1 0 0 0,8-3 0 0 0,0 0 592 0 0,0 0 0 0 0,21-10 1 0 0,-8-1 466 0 0,43-28 1 0 0,-46 27-449 0 0,1 0-1 0 0,35-15 1 0 0,13-2-431 0 0,-47 24 10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2:22.220"/>
    </inkml:context>
    <inkml:brush xml:id="br0">
      <inkml:brushProperty name="width" value="0.1" units="cm"/>
      <inkml:brushProperty name="height" value="0.1" units="cm"/>
      <inkml:brushProperty name="color" value="#F4F91B"/>
    </inkml:brush>
  </inkml:definitions>
  <inkml:trace contextRef="#ctx0" brushRef="#br0">24 41 455 0 0,'0'0'59'0'0,"0"1"-1"0"0,-1-1 0 0 0,1 0 1 0 0,-1 0-1 0 0,1 0 0 0 0,0 0 0 0 0,-1 1 1 0 0,1-1-1 0 0,-1 0 0 0 0,1 0 0 0 0,0 0 1 0 0,-1 0-1 0 0,1 0 0 0 0,-1 0 0 0 0,1 0 1 0 0,-1 0-1 0 0,1 0 0 0 0,0 0 1 0 0,-1 0-1 0 0,1-1 0 0 0,-1 1 0 0 0,1 0 1 0 0,0 0-1 0 0,-1 0 0 0 0,1 0 0 0 0,-1-1 1 0 0,1 1-1 0 0,0 0 0 0 0,-1-1 0 0 0,-10-8 2097 0 0,11 8-2071 0 0,0 1 0 0 0,0-1 0 0 0,0 1 0 0 0,0-1 1 0 0,1 0-1 0 0,-1 1 0 0 0,0-1 0 0 0,0 1 0 0 0,1-1 0 0 0,-1 1 0 0 0,1-1 0 0 0,-1 1 0 0 0,0-1 0 0 0,1 1 0 0 0,-1 0 0 0 0,1-1 1 0 0,-1 1-1 0 0,1 0 0 0 0,-1-1 0 0 0,1 1 0 0 0,-1 0 0 0 0,1-1 0 0 0,-1 1 0 0 0,1 0 0 0 0,0 0 0 0 0,-1 0 0 0 0,1 0 0 0 0,0-1 1 0 0,22-6 1117 0 0,35 11-652 0 0,-44-2-476 0 0,-1-1 1 0 0,1 0 0 0 0,-1-1-1 0 0,1-1 1 0 0,-1 0 0 0 0,20-4-1 0 0,-10 0 84 0 0,0 2 0 0 0,1 0 0 0 0,41 1 0 0 0,-46 3-119 0 0,1 1 0 0 0,20 5 0 0 0,-22-3-17 0 0,42 7 56 0 0,60 9-39 0 0,-80-17 27 0 0,228 27 260 0 0,1 1-315 0 0,-215-30 93 0 0,0-2-1 0 0,69-11 1 0 0,-89 8-52 0 0,190-16 86 0 0,-82 10-103 0 0,130-5 58 0 0,-211 14-72 0 0,65 2 33 0 0,-90 0-4 0 0,-1-3 1 0 0,38-5-1 0 0,43-2 215 0 0,118 4 68 0 0,-203 4-296 0 0,-24 0-25 0 0,0 1 0 0 0,0-1 0 0 0,0 1 0 0 0,1 1 0 0 0,-1-1 0 0 0,-1 1 0 0 0,1 1 1 0 0,0-1-1 0 0,0 1 0 0 0,9 4 0 0 0,17 7-1230 0 0,-22-8 34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2:31.453"/>
    </inkml:context>
    <inkml:brush xml:id="br0">
      <inkml:brushProperty name="width" value="0.1" units="cm"/>
      <inkml:brushProperty name="height" value="0.1" units="cm"/>
      <inkml:brushProperty name="color" value="#F4F91B"/>
    </inkml:brush>
  </inkml:definitions>
  <inkml:trace contextRef="#ctx0" brushRef="#br0">0 24 1375 0 0,'1'0'123'0'0,"-1"0"-85"0"0,0 0 0 0 0,0 0 0 0 0,1 0 0 0 0,-1-1-1 0 0,0 1 1 0 0,0 0 0 0 0,0 0 0 0 0,1 0 0 0 0,-1 0-1 0 0,0 0 1 0 0,0 0 0 0 0,0 0 0 0 0,0 0 0 0 0,1 0-1 0 0,-1 0 1 0 0,0 0 0 0 0,0 0 0 0 0,0 0 0 0 0,1 0-1 0 0,-1 0 1 0 0,0 0 0 0 0,0 0 0 0 0,0 1 0 0 0,0-1-1 0 0,1 0 1 0 0,-1 0 0 0 0,0 0 0 0 0,0 0 0 0 0,0 0-1 0 0,0 0 1 0 0,1 0 0 0 0,-1 1 0 0 0,0-1 0 0 0,0 0-1 0 0,0 0 1 0 0,0 0 0 0 0,0 0 0 0 0,0 1 0 0 0,0-1-1 0 0,1 0 1 0 0,-1 0 0 0 0,0 0 0 0 0,0 0 0 0 0,0 1-1 0 0,0-1 1 0 0,0 0 0 0 0,0 0 0 0 0,2 1 152 0 0,0 0-1 0 0,0-1 1 0 0,0 1 0 0 0,0 0 0 0 0,0 0 0 0 0,0 0 0 0 0,3 1-1 0 0,-2 0-101 0 0,0-1-1 0 0,-1 0 0 0 0,2 0 0 0 0,-1 0 0 0 0,0 0 0 0 0,0 0 1 0 0,0-1-1 0 0,0 1 0 0 0,0-1 0 0 0,1 0 0 0 0,4 0 0 0 0,40-8 630 0 0,-37 6-563 0 0,1 0-1 0 0,13 0 1 0 0,37 1 320 0 0,105 3 124 0 0,-72 3-419 0 0,253 3 370 0 0,-259-17-290 0 0,-54 5-146 0 0,67-1 1 0 0,137 10 36 0 0,-123-14-15 0 0,0 0-18 0 0,42 3-98 0 0,-93 1-4 0 0,-1 4 0 0 0,94 9 0 0 0,11 8-15 0 0,-138-13 16 0 0,-20-2-4 0 0,0 0 0 0 0,0 0 0 0 0,20-2 0 0 0,45-5-12 0 0,-53 3 0 0 0,0 1 0 0 0,0 0 0 0 0,34 4 0 0 0,28-1 0 0 0,7-2 0 0 0,-12 0 0 0 0,106 0 222 0 0,-115-1-201 0 0,-52 2 37 0 0,-17 1-59 0 0,0-1 1 0 0,0 0-1 0 0,1 0 1 0 0,-1 0 0 0 0,0 0-1 0 0,0 0 1 0 0,1 0-1 0 0,-1-1 1 0 0,0 1 0 0 0,3-2-1 0 0,-1 1-1 0 0,0 0 1 0 0,0 1-1 0 0,0-1 0 0 0,0 1 0 0 0,0 0 0 0 0,0 0 0 0 0,0 0 0 0 0,0 1 0 0 0,0-1 0 0 0,-1 1 0 0 0,1 0 0 0 0,0 0 1 0 0,4 2-1 0 0,-2 2-212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5T00:52:43.925"/>
    </inkml:context>
    <inkml:brush xml:id="br0">
      <inkml:brushProperty name="width" value="0.1" units="cm"/>
      <inkml:brushProperty name="height" value="0.1" units="cm"/>
      <inkml:brushProperty name="color" value="#F4F91B"/>
    </inkml:brush>
  </inkml:definitions>
  <inkml:trace contextRef="#ctx0" brushRef="#br0">0 148 2815 0 0,'3'-1'26'0'0,"-1"0"-1"0"0,0 1 0 0 0,0-1 0 0 0,0 0 0 0 0,0 0 0 0 0,0-1 0 0 0,0 1 0 0 0,0 0 0 0 0,0-1 0 0 0,3-2 0 0 0,2-2-5 0 0,-5 4 33 0 0,0 1 0 0 0,0-1 0 0 0,0 0 0 0 0,-1-1 0 0 0,1 1-1 0 0,-1 0 1 0 0,1 0 0 0 0,-1-1 0 0 0,0 1 0 0 0,0-1 0 0 0,0 1-1 0 0,0-1 1 0 0,0 1 0 0 0,0-1 0 0 0,-1 1 0 0 0,1-5 0 0 0,-1 4 112 0 0,1 0 1 0 0,0 0 0 0 0,0 0-1 0 0,0-1 1 0 0,0 1-1 0 0,0 0 1 0 0,1 0 0 0 0,-1 0-1 0 0,4-5 1 0 0,17-3 683 0 0,-21 10-834 0 0,0 0 1 0 0,0 0-1 0 0,0 0 0 0 0,0 0 0 0 0,0 1 0 0 0,0-1 0 0 0,0 0 0 0 0,0 1 0 0 0,0-1 0 0 0,0 1 0 0 0,0-1 0 0 0,1 1 1 0 0,-1 0-1 0 0,0 0 0 0 0,0-1 0 0 0,1 1 0 0 0,-1 0 0 0 0,0 0 0 0 0,0 0 0 0 0,2 0 0 0 0,23 10 63 0 0,-10-3-69 0 0,-3-1-5 0 0,-11-5 9 0 0,0 0 0 0 0,0 0 0 0 0,0 0 0 0 0,0-1 0 0 0,0 1 0 0 0,0 0 0 0 0,0-1 0 0 0,1 0 0 0 0,-1 1 0 0 0,3-1 0 0 0,4 1 22 0 0,-1 0-1 0 0,1 0 1 0 0,-1 1 0 0 0,0 0-1 0 0,12 5 1 0 0,-12-4 29 0 0,0-1 0 0 0,1 1-1 0 0,-1-1 1 0 0,1-1 0 0 0,13 2 0 0 0,4-3 139 0 0,7 0 183 0 0,36-4-1 0 0,-57 3-287 0 0,0 1 0 0 0,16 1 0 0 0,16-1 83 0 0,49-9 112 0 0,15-3-117 0 0,-102 12-169 0 0,-1 0-1 0 0,1-1 1 0 0,-1 0-1 0 0,1 0 0 0 0,-1 0 1 0 0,1-1-1 0 0,-1 1 1 0 0,0-1-1 0 0,9-5 0 0 0,-11 6-6 0 0,0-1 0 0 0,0 1 0 0 0,0 0 0 0 0,0 0 0 0 0,0 0 0 0 0,1 1 0 0 0,-1-1 0 0 0,0 1 0 0 0,0 0 0 0 0,1 0 0 0 0,-1 0 0 0 0,0 0-1 0 0,5 1 1 0 0,24-1 12 0 0,-10-3-3 0 0,0 1 0 0 0,0 2 0 0 0,32 2 0 0 0,-30-1-3 0 0,1 0 0 0 0,33-4-1 0 0,44-15-5 0 0,9 8 0 0 0,-93 8 17 0 0,1 0 0 0 0,31 3 0 0 0,-13 0-4 0 0,-9-2-13 0 0,-18 0 0 0 0,1 1 0 0 0,-1 0 0 0 0,0 1 0 0 0,0 0 0 0 0,13 3 0 0 0,-4 0-3 0 0,0-1 0 0 0,0-1-1 0 0,33-1 1 0 0,14 2 1384 0 0,-30 4-1081 0 0,-25-5-643 0 0,0 0 0 0 0,19 0 0 0 0,11 3-62 0 0,-32-3 355 0 0,0-1-1 0 0,0 0 1 0 0,11-1-1 0 0,-11 0 51 0 0,0 0 0 0 0,0 0 0 0 0,0 1 0 0 0,0 0 0 0 0,0 1 0 0 0,-1 0 0 0 0,15 5 0 0 0,-10-3 0 0 0,1-1 0 0 0,-1-1 0 0 0,1 0 0 0 0,0 0 0 0 0,26-1 0 0 0,0 0 0 0 0,0-5 0 0 0,-15 1 0 0 0,4-4 0 0 0,-25 6 0 0 0,0 0 0 0 0,1 0 0 0 0,-1 0 0 0 0,0 0 0 0 0,8 0 0 0 0,9 0 0 0 0,-5 1 0 0 0,-1 0 0 0 0,1 0 0 0 0,-1 2 0 0 0,18 3 0 0 0,84 31 0 0 0,-91-30 0 0 0,1-1 0 0 0,-1-1 0 0 0,40 0 0 0 0,-62-4 0 0 0,132 4 0 0 0,-119-2 0 0 0,0-1 0 0 0,0-1 0 0 0,28-4 0 0 0,-18 2 13 0 0,0 1 0 0 0,0 1 0 0 0,0 1 0 0 0,37 6-1 0 0,-60-6-12 0 0,0-1 1 0 0,0 0-1 0 0,0-1 0 0 0,0 1 0 0 0,0-1 0 0 0,0 1 0 0 0,0-1 1 0 0,5-2-1 0 0,-4 1 12 0 0,0 1 1 0 0,0-1-1 0 0,0 2 1 0 0,9-2-1 0 0,-9 2 2 0 0,-1-1 0 0 0,1 0 0 0 0,0 0-1 0 0,0 0 1 0 0,0 0 0 0 0,0-1 0 0 0,-1 0-1 0 0,1 0 1 0 0,-1 0 0 0 0,0-1 0 0 0,6-3 0 0 0,12-6 180 0 0,-18 11-179 0 0,0 1-1 0 0,0 0 1 0 0,0 0-1 0 0,0 0 0 0 0,0 1 1 0 0,0 0-1 0 0,0-1 1 0 0,0 1-1 0 0,0 1 0 0 0,0-1 1 0 0,0 0-1 0 0,0 1 1 0 0,-1 0-1 0 0,5 2 0 0 0,-3 1-495 0 0,0 0 0 0 0,-1 0-1 0 0,1 0 1 0 0,-1 1 0 0 0,6 11-1 0 0,3 5-2790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4:03.097"/>
    </inkml:context>
    <inkml:brush xml:id="br0">
      <inkml:brushProperty name="width" value="0.1" units="cm"/>
      <inkml:brushProperty name="height" value="0.1" units="cm"/>
      <inkml:brushProperty name="color" value="#E71224"/>
    </inkml:brush>
  </inkml:definitions>
  <inkml:trace contextRef="#ctx0" brushRef="#br0">4312 2057 455 0 0,'2'-3'391'0'0,"1"0"-1"0"0,-1 0 0 0 0,0 0 0 0 0,1 0 0 0 0,0 1 0 0 0,3-4 0 0 0,3-3 637 0 0,56-58 2887 0 0,-65 66-3840 0 0,1 1-1 0 0,-1-1 1 0 0,1 1 0 0 0,-1 0-1 0 0,1-1 1 0 0,-1 1-1 0 0,1 0 1 0 0,-1-1-1 0 0,1 1 1 0 0,0 0-1 0 0,-1 0 1 0 0,1-1 0 0 0,-1 1-1 0 0,1 0 1 0 0,0 0-1 0 0,-1 0 1 0 0,1 0-1 0 0,0 0 1 0 0,-1 0-1 0 0,1 0 1 0 0,-1 0 0 0 0,1 0-1 0 0,0 0 1 0 0,-1 0-1 0 0,1 0 1 0 0,0 0-1 0 0,-1 1 1 0 0,1-1-1 0 0,-1 0 1 0 0,1 0 0 0 0,-1 1-1 0 0,1-1 1 0 0,0 1-1 0 0,-1-1 1 0 0,1 0-1 0 0,-1 1 1 0 0,0-1-1 0 0,1 1 1 0 0,-1-1-1 0 0,1 1 1 0 0,-1-1 0 0 0,0 1-1 0 0,1-1 1 0 0,-1 1-1 0 0,0-1 1 0 0,1 1-1 0 0,-1 0 1 0 0,0 0-1 0 0,12 31-756 0 0,-12-32 658 0 0,3 10 30 0 0,0 0 0 0 0,0-1 0 0 0,6 11-1 0 0,-8-17 44 0 0,1-1 0 0 0,-1 1 0 0 0,1 0 0 0 0,0-1-1 0 0,0 1 1 0 0,0-1 0 0 0,0 0 0 0 0,1 0 0 0 0,-1 0-1 0 0,0 0 1 0 0,1 0 0 0 0,0 0 0 0 0,-1-1 0 0 0,5 3-1 0 0,-1-1 96 0 0,1-1 0 0 0,0 1 0 0 0,0-1 0 0 0,0 0 0 0 0,1 0-1 0 0,-1-1 1 0 0,0 0 0 0 0,1-1 0 0 0,-1 1 0 0 0,0-1 0 0 0,1-1 0 0 0,-1 1-1 0 0,13-4 1 0 0,-10 2-20 0 0,-1 1 0 0 0,1 0 0 0 0,0 0 0 0 0,16 1 0 0 0,17 0 166 0 0,20-5-7 0 0,-35 4-133 0 0,0-1-1 0 0,45-10 1 0 0,-48 6-43 0 0,0 1 0 0 0,0 1 0 0 0,42-1 0 0 0,-44 5-8 0 0,-12 1-28 0 0,-1-1 0 0 0,0 0 0 0 0,1-1 0 0 0,16-4 0 0 0,-9 0 79 0 0,30-14-1 0 0,6-2 243 0 0,-33 20-214 0 0,-19 1-170 0 0,-1 1 0 0 0,1-1 0 0 0,-1 0 0 0 0,1 0 0 0 0,-1 0 0 0 0,1 0 0 0 0,-1-1 0 0 0,1 1 0 0 0,-1 0 0 0 0,1 0 0 0 0,-1-1-1 0 0,1 1 1 0 0,-1-1 0 0 0,1 0 0 0 0,1 0 0 0 0,28-20 165 0 0,118-85 291 0 0,-139 98-427 0 0,0 2-1 0 0,0-1 1 0 0,1 1-1 0 0,0 1 1 0 0,16-6 0 0 0,-4 1 59 0 0,7-7 24 0 0,-23 12-76 0 0,0 1-1 0 0,0 0 0 0 0,9-3 0 0 0,-3 1-7 0 0,0-1 0 0 0,-1 0-1 0 0,1-1 1 0 0,-2 0-1 0 0,14-12 1 0 0,-9 7 94 0 0,25-16 1 0 0,-32 24-84 0 0,0-1 1 0 0,-1-1-1 0 0,0 0 0 0 0,0 0 1 0 0,0 0-1 0 0,-1-1 0 0 0,-1 0 1 0 0,8-11-1 0 0,5-6 266 0 0,-11 14-226 0 0,1-1-1 0 0,-2 1 1 0 0,1-1-1 0 0,-2 0 1 0 0,8-19 0 0 0,-9 18-53 0 0,-1 0 1 0 0,-1 0-1 0 0,-1 0 1 0 0,0 0-1 0 0,0-1 1 0 0,-1 1-1 0 0,-1-1 1 0 0,0 1 0 0 0,-1-1-1 0 0,-1 1 1 0 0,-3-14-1 0 0,-33-222 290 0 0,32 203-271 0 0,2 17-11 0 0,-1 0 0 0 0,-14-46 1 0 0,15 66-37 0 0,0 1-1 0 0,-1 1 1 0 0,0-1 0 0 0,0 1 0 0 0,-1 0-1 0 0,1 0 1 0 0,-2 0 0 0 0,1 1 0 0 0,-1 0-1 0 0,-8-6 1 0 0,-18-17 50 0 0,-83-96-44 0 0,97 102-11 0 0,1-1 0 0 0,2-1-1 0 0,-24-47 1 0 0,10 5-13 0 0,-30-59 59 0 0,50 110-41 0 0,0 0 0 0 0,-1 1 1 0 0,0 0-1 0 0,-1 1 0 0 0,-22-20 0 0 0,16 18-5 0 0,-1 1 0 0 0,-25-16 0 0 0,33 25 0 0 0,0 0 0 0 0,-1 0 0 0 0,0 1 0 0 0,0 1 0 0 0,-23-6 0 0 0,-97-6 0 0 0,37 6 0 0 0,-45-13 0 0 0,-148-17 0 0 0,123 38-29 0 0,30 0-6 0 0,55-1 36 0 0,-153-5-3 0 0,177 9 6 0 0,0 3 1 0 0,-63 12-1 0 0,42-2 29 0 0,0-3-1 0 0,-138 2 1 0 0,123-14-113 0 0,-1 3 1 0 0,-130 21 0 0 0,-27 5 79 0 0,-2-20 0 0 0,142-6 0 0 0,59 2 0 0 0,-98 21 0 0 0,70-10 0 0 0,24-9 357 0 0,-1-2 0 0 0,-97-6-1 0 0,43-1-247 0 0,94 3-418 0 0,-16 0 43 0 0,1 1 0 0 0,-53 8 0 0 0,-102 22 266 0 0,169-29 0 0 0,-74 8 0 0 0,-137-4 0 0 0,186-7 0 0 0,-224-4 0 0 0,180 11 0 0 0,-2 1 0 0 0,77-7 0 0 0,0 0 0 0 0,0 1 0 0 0,0 1 0 0 0,0-1 0 0 0,0 2 0 0 0,0 0 0 0 0,-18 7 0 0 0,-1 1-56 0 0,17-6 48 0 0,-25 13 0 0 0,20-9 3 0 0,12-6 0 0 0,0 0 0 0 0,1 0 0 0 0,-1 0 0 0 0,1 1 0 0 0,0 0 1 0 0,0 0-1 0 0,0 0 0 0 0,1 0 0 0 0,-1 1 0 0 0,1 0 0 0 0,-7 10 0 0 0,9-11 5 0 0,-4 5-18 0 0,0 1 1 0 0,1 0-1 0 0,0 0 1 0 0,1 1 0 0 0,0-1-1 0 0,1 1 1 0 0,0 0-1 0 0,-2 13 1 0 0,-15 197-322 0 0,18-198 347 0 0,-6 67-36 0 0,6-78 12 0 0,-1 0 0 0 0,0 0-1 0 0,-1 0 1 0 0,0-1 0 0 0,-9 17 0 0 0,6-14 14 0 0,1 1 0 0 0,0-1 0 0 0,1 1 0 0 0,0 1 1 0 0,-2 16-1 0 0,-6 79 2 0 0,-3 13 0 0 0,11-101 0 0 0,-3 15 0 0 0,-2 0 0 0 0,-16 42 0 0 0,19-63-17 0 0,1 0 0 0 0,0 0 0 0 0,-6 35 0 0 0,11-45 16 0 0,1-1 1 0 0,-1 0-1 0 0,1 1 1 0 0,1-1 0 0 0,-1 0-1 0 0,1 1 1 0 0,0-1-1 0 0,1 0 1 0 0,-1 0 0 0 0,1 0-1 0 0,0 0 1 0 0,1 0-1 0 0,-1 0 1 0 0,7 9 0 0 0,4 8-22 0 0,-10-18 18 0 0,1 1 0 0 0,-1 0 0 0 0,1-1 0 0 0,0 0 0 0 0,0 0 0 0 0,0 0 0 0 0,6 4 0 0 0,122 81 4 0 0,-60-43 0 0 0,-35-23 0 0 0,-7-5 0 0 0,-1 2 0 0 0,43 38 0 0 0,-38-26 0 0 0,1-1 0 0 0,1-3 0 0 0,66 41 0 0 0,-79-57 0 0 0,0-2 0 0 0,1 0 0 0 0,1-2 0 0 0,39 10 0 0 0,105 13 0 0 0,-70-15 0 0 0,-24-2 7 0 0,-3 0 12 0 0,0-2 0 0 0,81 2 0 0 0,-47-13-15 0 0,289 19 46 0 0,-360-17-43 0 0,19 2-5 0 0,86 21-1 0 0,-136-26-41 0 0,-1 0-1 0 0,0 0 0 0 0,1 0 1 0 0,-1 0-1 0 0,0 1 0 0 0,0 0 1 0 0,0-1-1 0 0,0 1 0 0 0,0 0 1 0 0,0 0-1 0 0,-1 1 0 0 0,1-1 1 0 0,-1 1-1 0 0,1-1 0 0 0,3 6 1 0 0,-1 7-350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2.822"/>
    </inkml:context>
    <inkml:brush xml:id="br0">
      <inkml:brushProperty name="width" value="0.1" units="cm"/>
      <inkml:brushProperty name="height" value="0.1" units="cm"/>
      <inkml:brushProperty name="color" value="#66CC00"/>
    </inkml:brush>
  </inkml:definitions>
  <inkml:trace contextRef="#ctx0" brushRef="#br0">1 93 16871 0 0,'81'-31'1504'0'0,"-68"27"-1144"0"0,-11 4-360 0 0,4 0 0 0 0,3-2 96 0 0,11 2-32 0 0,16-2 0 0 0,16 1-64 0 0,7-3 0 0 0,4 2 64 0 0,-7 0-64 0 0,-3 0 0 0 0,-8 0 64 0 0,-6-1-64 0 0,-4-1 0 0 0,-5 0 0 0 0,-2 1 0 0 0</inkml:trace>
  <inkml:trace contextRef="#ctx0" brushRef="#br0" timeOffset="1">867 6 17535 0 0,'0'0'1560'0'0,"2"0"-1248"0"0,0 0-248 0 0,3 0-64 0 0,8 0 0 0 0,11 0 0 0 0,17 0 0 0 0,13 2 0 0 0,5 0 0 0 0,2-2 0 0 0,-5 0 0 0 0,-8-2 0 0 0,-5 0-376 0 0,-8 0-104 0 0,-3 2-32 0 0,-4-1 0 0 0,-3-1 824 0 0,-2 2 160 0 0</inkml:trace>
  <inkml:trace contextRef="#ctx0" brushRef="#br0" timeOffset="2">1520 12 17567 0 0,'27'-3'973'0'0,"28"0"-10"0"0,57 12-963 0 0,-52-3 0 0 0,207 11 0 0 0,-231-15 0 0 0,50-1 0 0 0,-65-2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3.397"/>
    </inkml:context>
    <inkml:brush xml:id="br0">
      <inkml:brushProperty name="width" value="0.1" units="cm"/>
      <inkml:brushProperty name="height" value="0.1" units="cm"/>
      <inkml:brushProperty name="color" value="#66CC00"/>
    </inkml:brush>
  </inkml:definitions>
  <inkml:trace contextRef="#ctx0" brushRef="#br0">0 73 17623 0 0,'8'0'1944'0'0,"58"6"-1944"0"0,107-4 0 0 0,-93-3 0 0 0,-29-1 27 0 0,63-11-1 0 0,-63 6-54 0 0,63-2 1 0 0,12 19-1509 0 0,-58-4 2516 0 0,38 2-778 0 0,1-5 0 0 0,145-14 0 0 0,-220 8-202 0 0</inkml:trace>
  <inkml:trace contextRef="#ctx0" brushRef="#br0" timeOffset="1">1515 58 17679 0 0,'0'0'1568'0'0,"2"0"-1248"0"0,2 0-256 0 0,3 0-64 0 0,10 0 0 0 0,16-2 0 0 0,21 2 0 0 0,13-4 0 0 0,9 1 0 0 0,0-3 0 0 0,-5 1 0 0 0,-6-3 0 0 0,-12 3 0 0 0,-6-3 0 0 0</inkml:trace>
  <inkml:trace contextRef="#ctx0" brushRef="#br0" timeOffset="2">2294 2 17711 0 0,'0'0'1568'0'0,"2"-1"-1248"0"0,2 1-256 0 0,3 0-64 0 0,10 0 0 0 0,11 0 0 0 0,18 3 0 0 0,14-3 0 0 0,5 0 0 0 0,-6 0 0 0 0,-5 2 0 0 0,-6-2 0 0 0,-7 0 0 0 0,-6-2 0 0 0</inkml:trace>
  <inkml:trace contextRef="#ctx0" brushRef="#br0" timeOffset="3">3023 25 17679 0 0,'12'1'472'0'0,"0"1"0"0"0,0 1 0 0 0,14 5 0 0 0,1 0-408 0 0,70 16-64 0 0,190 22 0 0 0,-242-38 0 0 0,-21-4 0 0 0</inkml:trace>
  <inkml:trace contextRef="#ctx0" brushRef="#br0" timeOffset="4">3749 190 17711 0 0,'94'20'1568'0'0,"-79"-16"-1248"0"0,-13-4-256 0 0,0 0-64 0 0,3 2 0 0 0,10-2 0 0 0,13 3 0 0 0,18 1 0 0 0,14 0 0 0 0,6 0 0 0 0,-1-3 0 0 0,-7 1 0 0 0,-6 0 0 0 0,-8 0 0 0 0</inkml:trace>
  <inkml:trace contextRef="#ctx0" brushRef="#br0" timeOffset="5">4450 245 17767 0 0,'128'-9'1576'0'0,"-119"9"-1256"0"0,-7 0-256 0 0,1 0-64 0 0,7 0 0 0 0,14-2 0 0 0,17 0 0 0 0,24 2 0 0 0,14-1 0 0 0,9-3 64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3.904"/>
    </inkml:context>
    <inkml:brush xml:id="br0">
      <inkml:brushProperty name="width" value="0.1" units="cm"/>
      <inkml:brushProperty name="height" value="0.1" units="cm"/>
      <inkml:brushProperty name="color" value="#66CC00"/>
    </inkml:brush>
  </inkml:definitions>
  <inkml:trace contextRef="#ctx0" brushRef="#br0">1 1 14767 0 0,'100'55'1312'0'0,"-85"-45"-1048"0"0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4.503"/>
    </inkml:context>
    <inkml:brush xml:id="br0">
      <inkml:brushProperty name="width" value="0.1" units="cm"/>
      <inkml:brushProperty name="height" value="0.1" units="cm"/>
      <inkml:brushProperty name="color" value="#66CC00"/>
    </inkml:brush>
  </inkml:definitions>
  <inkml:trace contextRef="#ctx0" brushRef="#br0">2619 41 8751 0 0,'-7'-3'329'0'0,"-3"-2"60"0"0,-1 2 0 0 0,1-1-1 0 0,-1 1 1 0 0,-19-3-1 0 0,-1 3-330 0 0,-127-10 4 0 0,139 12-62 0 0</inkml:trace>
  <inkml:trace contextRef="#ctx0" brushRef="#br0" timeOffset="1">1998 32 15519 0 0,'-174'5'344'0'0,"135"3"72"0"0,29-8 8 0 0,9 0 96 0 0,-11 2-520 0 0,-6 1 0 0 0,-14 5 0 0 0,-7 5 440 0 0,-5 0 72 0 0</inkml:trace>
  <inkml:trace contextRef="#ctx0" brushRef="#br0" timeOffset="2">1317 184 16439 0 0,'0'2'1464'0'0,"-2"-2"-1176"0"0,1 3-224 0 0,-5-3-64 0 0,-7 6 104 0 0,-11 0 16 0 0,-15 3 0 0 0,-17 0 0 0 0,-7 0-48 0 0,-2-1-8 0 0,4 1 0 0 0,9-3 0 0 0,8-1-64 0 0,3-3 0 0 0,8 0 0 0 0,1-4 64 0 0,6 0-64 0 0,0 0 80 0 0</inkml:trace>
  <inkml:trace contextRef="#ctx0" brushRef="#br0" timeOffset="3">603 249 18111 0 0,'0'0'1608'0'0,"-2"2"-1288"0"0,1-2-256 0 0,-3 0-64 0 0,-5 1 0 0 0,-12-1 80 0 0,-12-1-80 0 0,-14-3 80 0 0,-8 4-80 0 0,-6-4 0 0 0,-4-1 72 0 0,5-3-72 0 0,5 3 0 0 0,5 1 64 0 0,7 0-64 0 0,8 4 0 0 0,1 2 0 0 0,6 0 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6.487"/>
    </inkml:context>
    <inkml:brush xml:id="br0">
      <inkml:brushProperty name="width" value="0.1" units="cm"/>
      <inkml:brushProperty name="height" value="0.1" units="cm"/>
      <inkml:brushProperty name="color" value="#66CC00"/>
    </inkml:brush>
  </inkml:definitions>
  <inkml:trace contextRef="#ctx0" brushRef="#br0">101 43 3279 0 0,'-32'-10'1055'0'0,"28"9"-947"0"0,0 1-1 0 0,0-1 0 0 0,0-1 1 0 0,0 1-1 0 0,1 0 0 0 0,-1-1 0 0 0,0 0 1 0 0,1 0-1 0 0,-1 0 0 0 0,1 0 1 0 0,-5-5-1 0 0,7 6 231 0 0,0 0 0 0 0,0 0 0 0 0,0 0-1 0 0,0 1 1 0 0,0-1 0 0 0,0 0 0 0 0,0 0 0 0 0,0 1 0 0 0,-1-1 0 0 0,1 1-1 0 0,0-1 1 0 0,0 1 0 0 0,-4 2 1700 0 0,10 9-1672 0 0,24 20 3387 0 0,-22-25-3642 0 0,1-1 0 0 0,0 1-1 0 0,0-1 1 0 0,0-1 0 0 0,1 0-1 0 0,-1 0 1 0 0,1 0 0 0 0,11 2-1 0 0,3-5 147 0 0,-20-1-226 0 0,10 0 121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6.967"/>
    </inkml:context>
    <inkml:brush xml:id="br0">
      <inkml:brushProperty name="width" value="0.1" units="cm"/>
      <inkml:brushProperty name="height" value="0.1" units="cm"/>
      <inkml:brushProperty name="color" value="#66CC00"/>
    </inkml:brush>
  </inkml:definitions>
  <inkml:trace contextRef="#ctx0" brushRef="#br0">1 43 17103 0 0,'55'-11'1318'0'0,"-43"8"-1150"0"0,0 1 1 0 0,0 1 0 0 0,0 0-1 0 0,0 1 1 0 0,18 2 0 0 0,-2-1-93 0 0,225-3 109 0 0,-121-3-1634 0 0,-48-4-4710 0 0,-40 4 1800 0 0</inkml:trace>
  <inkml:trace contextRef="#ctx0" brushRef="#br0" timeOffset="1">823 0 18431 0 0,'52'2'2035'0'0,"325"33"-1918"0"0,-356-33-109 0 0,0-1-1 0 0,0 0 1 0 0,0-2 0 0 0,0-1-1 0 0,0 0 1 0 0,23-6 0 0 0,-3 0 2 0 0,-21 5-10 0 0</inkml:trace>
  <inkml:trace contextRef="#ctx0" brushRef="#br0" timeOffset="2">1600 4 18775 0 0,'8'0'1882'0'0,"134"3"-1684"0"0,119-4-144 0 0,-202 0 55 0 0,-40 2-76 0 0,0-1 1 0 0,25-4 0 0 0,-9 2-34 0 0,-18 2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0:07.587"/>
    </inkml:context>
    <inkml:brush xml:id="br0">
      <inkml:brushProperty name="width" value="0.1" units="cm"/>
      <inkml:brushProperty name="height" value="0.1" units="cm"/>
      <inkml:brushProperty name="color" value="#66CC00"/>
    </inkml:brush>
  </inkml:definitions>
  <inkml:trace contextRef="#ctx0" brushRef="#br0">1 1 19087 0 0,'53'10'152'0'0,"50"11"626"0"0,109 25 388 0 0,-201-43-1166 0 0,129 27 0 0 0,-132-29 0 0 0,-1 1 0 0 0,1 0 0 0 0,0 1 0 0 0,11 5 0 0 0,22 7 0 0 0,-27-12 0 0 0,-9-1 0 0 0,0-1 0 0 0,1 0 0 0 0,0 0 0 0 0,6 0 0 0 0,5-1 0 0 0</inkml:trace>
  <inkml:trace contextRef="#ctx0" brushRef="#br0" timeOffset="1">848 179 19175 0 0,'193'31'416'0'0,"-184"-29"96"0"0,-7-2 8 0 0,0 2 24 0 0,2-2-432 0 0,7 4-112 0 0,8-2 0 0 0,8 1 0 0 0,12-1 0 0 0,2-2 0 0 0,0 0 0 0 0,-2 0 0 0 0,-6-2 0 0 0,-1-1 0 0 0</inkml:trace>
  <inkml:trace contextRef="#ctx0" brushRef="#br0" timeOffset="2">1650 190 19263 0 0,'326'-35'424'0'0,"-309"33"624"0"0,-15 2-512 0 0,-1-2-432 0 0,5 2-104 0 0,5-4 0 0 0,6 3 0 0 0,3-3 0 0 0,4-2 0 0 0,0 1 0 0 0,-1 1 0 0 0,-3 0 0 0 0,-3 1 0 0 0</inkml:trace>
  <inkml:trace contextRef="#ctx0" brushRef="#br0" timeOffset="3">2276 79 19295 0 0,'66'-27'940'0'0,"-65"26"-408"0"0,0 1-507 0 0,0-1 0 0 0,0 1 0 0 0,-1-1 0 0 0,1 1-1 0 0,0-1 1 0 0,0 0 0 0 0,-1 1 0 0 0,1-1 0 0 0,0 1 0 0 0,-1-1 0 0 0,1 0 0 0 0,-1 0-1 0 0,1 1 1 0 0,-1-1 0 0 0,1 0 0 0 0,-1 0 0 0 0,0 0 0 0 0,1 0 0 0 0,-1 0-1 0 0,0 1 1 0 0,0-1 0 0 0,1 0 0 0 0,-1 0 0 0 0,0 0 0 0 0,0 0 0 0 0,0 0-1 0 0,0-2 1 0 0,-1 0-33 0 0,0 0 0 0 0,0 0 0 0 0,1-1 0 0 0,-2 1 0 0 0,1 0 0 0 0,-2-3 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46.061"/>
    </inkml:context>
    <inkml:brush xml:id="br0">
      <inkml:brushProperty name="width" value="0.1" units="cm"/>
      <inkml:brushProperty name="height" value="0.1" units="cm"/>
      <inkml:brushProperty name="color" value="#66CC00"/>
    </inkml:brush>
  </inkml:definitions>
  <inkml:trace contextRef="#ctx0" brushRef="#br0">407 147 1375 0 0,'-1'-2'79'0'0,"0"0"0"0"0,-1 0 0 0 0,1 1-1 0 0,-1-1 1 0 0,0 0 0 0 0,1 1-1 0 0,-1-1 1 0 0,0 1 0 0 0,0 0 0 0 0,0-1-1 0 0,0 1 1 0 0,0 0 0 0 0,0 0-1 0 0,-4-1 1 0 0,0 0 210 0 0,-1 0 0 0 0,0 0 0 0 0,-12-1-1 0 0,-19 0-187 0 0,-75-12 144 0 0,100 12-117 0 0,0 0 0 0 0,0-1 0 0 0,0-1 0 0 0,1 0 0 0 0,-1-1 0 0 0,-16-11 0 0 0,-32-24 612 0 0,42 28-730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46.667"/>
    </inkml:context>
    <inkml:brush xml:id="br0">
      <inkml:brushProperty name="width" value="0.1" units="cm"/>
      <inkml:brushProperty name="height" value="0.1" units="cm"/>
      <inkml:brushProperty name="color" value="#66CC00"/>
    </inkml:brush>
  </inkml:definitions>
  <inkml:trace contextRef="#ctx0" brushRef="#br0">5134 121 8319 0 0,'-107'5'736'0'0,"62"-5"-584"0"0,29-2-152 0 0,10 2 0 0 0,1 0 200 0 0,-7 0 16 0 0,-25-2 0 0 0,-22 2 0 0 0,-15 0-64 0 0,-8-1-16 0 0,4-3 0 0 0,8-4 0 0 0,12 5-136 0 0,12 1 80 0 0</inkml:trace>
  <inkml:trace contextRef="#ctx0" brushRef="#br0" timeOffset="1">4226 97 10047 0 0,'0'0'896'0'0,"-2"-2"-720"0"0,-2 2-176 0 0,-5-2 0 0 0,-12 0 112 0 0,-16-2-16 0 0,-20-1 0 0 0,-19-5 0 0 0,-6 1-32 0 0,4-2-64 0 0</inkml:trace>
  <inkml:trace contextRef="#ctx0" brushRef="#br0" timeOffset="2">3647 17 10799 0 0,'-145'7'960'0'0,"136"-7"-768"0"0,7-2-192 0 0,0 2 0 0 0,-5 2 0 0 0,-12 0 64 0 0,-20 2-64 0 0,-20 1 0 0 0,-19 6 0 0 0,-9-3 0 0 0,5-3 0 0 0,8 1 0 0 0,11 0 0 0 0,11-5 0 0 0</inkml:trace>
  <inkml:trace contextRef="#ctx0" brushRef="#br0" timeOffset="3">2720 56 10967 0 0,'0'0'976'0'0,"-2"0"-784"0"0,-2 0-192 0 0,-3-4 0 0 0,-12 2 104 0 0,-14 0-16 0 0,-21-1-8 0 0,-15-3 0 0 0,-3 4-80 0 0,1-3 96 0 0,7-3-96 0 0,6 3 96 0 0,14 3-96 0 0,6 0 0 0 0</inkml:trace>
  <inkml:trace contextRef="#ctx0" brushRef="#br0" timeOffset="4">2072 6 11631 0 0,'-91'-4'1032'0'0,"86"4"-824"0"0,1 0-208 0 0,0 0 0 0 0,-7-2 0 0 0,-11 2 64 0 0,-15 0-64 0 0,-15 0 0 0 0,-11 0 0 0 0,-4 0 0 0 0,6 2 0 0 0,5-2 64 0 0,10 0 0 0 0</inkml:trace>
  <inkml:trace contextRef="#ctx0" brushRef="#br0" timeOffset="5">1206 15 12007 0 0,'-2'0'1280'0'0,"0"0"-1280"0"0,-3 2 0 0 0,-6-2 0 0 0,-12 2 0 0 0,-10-1 0 0 0,-13 1 0 0 0,-8-2 0 0 0,0 2 0 0 0,4 0 0 0 0,4-2 0 0 0,9 0 0 0 0,1-2 0 0 0,7 0 0 0 0,3 0 0 0 0,2 2 0 0 0,1-1 0 0 0</inkml:trace>
  <inkml:trace contextRef="#ctx0" brushRef="#br0" timeOffset="6">540 26 12263 0 0,'-107'9'544'0'0,"96"-7"240"0"0,9-2-784 0 0,-4 0 0 0 0,-3 2 0 0 0,-10 2 0 0 0,-12-1 0 0 0,-16-1 0 0 0,-3 2 0 0 0,-5 2 0 0 0,5-3 0 0 0,3-1 0 0 0,6-2 0 0 0,6 0 0 0 0,6 0 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47.280"/>
    </inkml:context>
    <inkml:brush xml:id="br0">
      <inkml:brushProperty name="width" value="0.1" units="cm"/>
      <inkml:brushProperty name="height" value="0.1" units="cm"/>
      <inkml:brushProperty name="color" value="#66CC00"/>
    </inkml:brush>
  </inkml:definitions>
  <inkml:trace contextRef="#ctx0" brushRef="#br0">575 1 12263 0 0,'-37'4'1333'0'0,"14"0"-1354"0"0,-57 10 21 0 0,-11 1 0 0 0,-139 16 0 0 0,218-30 2 0 0,1 0 0 0 0,-1 0 0 0 0,0-1-1 0 0,0-1 1 0 0,-22-3 0 0 0,13 1 51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39.085"/>
    </inkml:context>
    <inkml:brush xml:id="br0">
      <inkml:brushProperty name="width" value="0.1" units="cm"/>
      <inkml:brushProperty name="height" value="0.1" units="cm"/>
      <inkml:brushProperty name="color" value="#E71224"/>
    </inkml:brush>
  </inkml:definitions>
  <inkml:trace contextRef="#ctx0" brushRef="#br0">2597 140 455 0 0,'-10'-39'3198'0'0,"10"36"-3179"0"0,-1 1 1 0 0,0 0 0 0 0,0 0-1 0 0,0 0 1 0 0,0 0-1 0 0,0 0 1 0 0,0 0-1 0 0,0 0 1 0 0,0 0 0 0 0,-1 0-1 0 0,1 1 1 0 0,-1-1-1 0 0,0 0 1 0 0,1 1 0 0 0,-1-1-1 0 0,0 1 1 0 0,0 0-1 0 0,0 0 1 0 0,0 0 0 0 0,0 0-1 0 0,0 0 1 0 0,0 0-1 0 0,-4-1 1 0 0,-5-1 174 0 0,-1 0 0 0 0,-1 0-1 0 0,-13-1 1 0 0,14 3 7 0 0,-36-6 499 0 0,18 1-235 0 0,-1 2-1 0 0,1 1 0 0 0,-1 1 0 0 0,-35 3 1 0 0,-137 27-27 0 0,-24 1-16 0 0,168-24-371 0 0,-109-5 0 0 0,-199-13 985 0 0,161 11-572 0 0,157-1-363 0 0,1-2 1 0 0,-61-15-1 0 0,54 6-26 0 0,0 3 0 0 0,-1 3-1 0 0,0 1 1 0 0,-76 2 0 0 0,-256 39-134 0 0,328-25-96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52.498"/>
    </inkml:context>
    <inkml:brush xml:id="br0">
      <inkml:brushProperty name="width" value="0.1" units="cm"/>
      <inkml:brushProperty name="height" value="0.1" units="cm"/>
      <inkml:brushProperty name="color" value="#66CC00"/>
    </inkml:brush>
  </inkml:definitions>
  <inkml:trace contextRef="#ctx0" brushRef="#br0">2 4 919 0 0,'0'0'80'0'0,"-1"-4"-80"0"0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52.900"/>
    </inkml:context>
    <inkml:brush xml:id="br0">
      <inkml:brushProperty name="width" value="0.1" units="cm"/>
      <inkml:brushProperty name="height" value="0.1" units="cm"/>
      <inkml:brushProperty name="color" value="#66CC00"/>
    </inkml:brush>
  </inkml:definitions>
  <inkml:trace contextRef="#ctx0" brushRef="#br0">496 0 8207 0 0,'-9'5'160'0'0,"-1"-1"0"0"0,1 0-1 0 0,-1-1 1 0 0,0 0 0 0 0,-13 1-1 0 0,-55 6-291 0 0,54-8 217 0 0,-29 4 59 0 0,8-2 147 0 0,0 1 0 0 0,-63 18 0 0 0,93-19-242 0 0,11-4-32 0 0,1 1-1 0 0,-1 0 0 0 0,0 0 1 0 0,1 0-1 0 0,-1 0 1 0 0,0 1-1 0 0,1-1 1 0 0,0 1-1 0 0,-1 0 1 0 0,1 0-1 0 0,0 0 1 0 0,0 1-1 0 0,0-1 1 0 0,-5 6-1 0 0,8-8-14 0 0,0 0 1 0 0,0 0-1 0 0,0 1 0 0 0,0-1 0 0 0,0 0 0 0 0,0 0 0 0 0,0 0 1 0 0,-1 1-1 0 0,1-1 0 0 0,0 0 0 0 0,0 0 0 0 0,0 0 0 0 0,0 1 1 0 0,0-1-1 0 0,0 0 0 0 0,0 0 0 0 0,0 0 0 0 0,0 1 0 0 0,0-1 1 0 0,0 0-1 0 0,0 0 0 0 0,0 0 0 0 0,0 1 0 0 0,0-1 0 0 0,1 0 0 0 0,-1 0 1 0 0,0 0-1 0 0,0 1 0 0 0,0-1 0 0 0,0 0 0 0 0,0 0 0 0 0,0 0 1 0 0,0 0-1 0 0,1 1 0 0 0,-1-1 0 0 0,0 0 0 0 0,0 0 0 0 0,11 4 184 0 0,10-2 138 0 0,205-6 255 0 0,-184 2-559 0 0,-1-3-1 0 0,1-1 1 0 0,-2-2-1 0 0,1-1 1 0 0,44-18-1 0 0,-69 22-19 0 0,-2 1 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53.431"/>
    </inkml:context>
    <inkml:brush xml:id="br0">
      <inkml:brushProperty name="width" value="0.1" units="cm"/>
      <inkml:brushProperty name="height" value="0.1" units="cm"/>
      <inkml:brushProperty name="color" value="#66CC00"/>
    </inkml:brush>
  </inkml:definitions>
  <inkml:trace contextRef="#ctx0" brushRef="#br0">626 98 10735 0 0,'9'-2'520'0'0,"21"0"112"0"0,-29 1-632 0 0,1 0 0 0 0,-1 0 0 0 0,1 0 0 0 0,-1-1 0 0 0,1 1 0 0 0,-1 0 0 0 0,0-1 0 0 0,1 1 0 0 0,-1 0 0 0 0,0-1 0 0 0,0 1 0 0 0,0-1 0 0 0,0 0 0 0 0,-1 1 0 0 0,1-1 0 0 0,0 0 0 0 0,-1 0 0 0 0,1 1 0 0 0,0-3 0 0 0,-2 3 0 0 0,1 0 0 0 0,-1 1 0 0 0,1-1 0 0 0,-1 0 0 0 0,1 1 0 0 0,-1-1 0 0 0,1 0 0 0 0,-1 1 0 0 0,0-1 0 0 0,1 1 0 0 0,-1-1 0 0 0,0 1 0 0 0,0-1 0 0 0,1 1 0 0 0,-1 0 0 0 0,0-1 0 0 0,0 1 0 0 0,0 0 0 0 0,1-1 0 0 0,-1 1 0 0 0,0 0 0 0 0,-2 0 0 0 0,-18 1 0 0 0,20-1 0 0 0,-1 1 0 0 0,1-1 0 0 0,-1 0 0 0 0,1 0 0 0 0,-1 0 0 0 0,1 0 0 0 0,-1 0 0 0 0,1 0 0 0 0,-1-1 0 0 0,1 1 0 0 0,-3-1 0 0 0,3 1 0 0 0,0-1 0 0 0,0 1 0 0 0,-1 0 0 0 0,1-1 0 0 0,-1 1 0 0 0,1 0 0 0 0,0 0 0 0 0,-1 0 0 0 0,1 0 0 0 0,0 0 0 0 0,-1 1 0 0 0,-1 0 0 0 0,-2 0 0 0 0</inkml:trace>
  <inkml:trace contextRef="#ctx0" brushRef="#br0" timeOffset="1">496 53 10911 0 0,'-33'3'1031'0'0,"-16"2"-902"0"0,16 1-116 0 0,1-2 0 0 0,0-1 0 0 0,-1-1 0 0 0,-44-4-1 0 0,52 3-12 0 0,25-1 0 0 0,-1 0 0 0 0,0 0 0 0 0,1 0 0 0 0,-1 1 0 0 0,0-1 0 0 0,1 0 0 0 0,-1 0 0 0 0,0 0 0 0 0,1 1 0 0 0,-1-1 0 0 0,0 0 0 0 0,1 1 0 0 0,-1-1 0 0 0,1 0 0 0 0,-1 1 0 0 0,1-1 0 0 0,-1 1 0 0 0,1-1 0 0 0,-1 1 0 0 0,1-1 0 0 0,-1 1 0 0 0,1-1 0 0 0,0 1 0 0 0,-1 0 0 0 0,1-1 0 0 0,0 1 0 0 0,-1-1 0 0 0,1 1 0 0 0,0 0 0 0 0,0 0 0 0 0,0 0 0 0 0,0-1 0 0 0,0 1 0 0 0,0-1 0 0 0,0 1 0 0 0,1-1 0 0 0,-1 1 0 0 0,0-1 0 0 0,1 1 0 0 0,-1-1 0 0 0,0 1 0 0 0,1-1 0 0 0,-1 0 0 0 0,0 1 0 0 0,1-1 0 0 0,-1 0 0 0 0,1 1 0 0 0,-1-1 0 0 0,1 0 0 0 0,-1 1 0 0 0,0-1 0 0 0,1 0 0 0 0,0 0 0 0 0,-1 0 0 0 0,1 1 0 0 0,-1-1 0 0 0,1 0 0 0 0,-1 0 0 0 0,1 0 0 0 0,0 0 0 0 0,20 2 0 0 0,-16-2 0 0 0,11 2-6 0 0,-5-1 20 0 0,-1 0 0 0 0,1-1 0 0 0,0 0 0 0 0,17-3 0 0 0,-22 2-13 0 0,0 0 0 0 0,-1 0 0 0 0,1-1 0 0 0,0 0-1 0 0,0 0 1 0 0,-1 0 0 0 0,1-1 0 0 0,-1 0 0 0 0,0 0 0 0 0,0 0-1 0 0,0 0 1 0 0,6-7 0 0 0,1 0 15 0 0,-11 9-15 0 0,0 0 0 0 0,0 1 0 0 0,0-1 1 0 0,0 0-1 0 0,0 0 0 0 0,0 0 0 0 0,0 0 0 0 0,-1 1 0 0 0,1-1 1 0 0,0-1-1 0 0,0 1 0 0 0,-1 0 0 0 0,1 0 0 0 0,-1 0 0 0 0,1 0 1 0 0,-1 0-1 0 0,1 0 0 0 0,-1-1 0 0 0,0 1 0 0 0,0 0 0 0 0,1 0 1 0 0,-1-1-1 0 0,0 1 0 0 0,0 0 0 0 0,0 0 0 0 0,0-1 0 0 0,-1 1 1 0 0,1 0-1 0 0,0 0 0 0 0,0-1 0 0 0,-2-1 0 0 0,2 2 0 0 0,0 0 0 0 0,-1 0 0 0 0,1 0-1 0 0,-1 0 1 0 0,0 0 0 0 0,1 0-1 0 0,-1 1 1 0 0,0-1 0 0 0,1 0 0 0 0,-1 0-1 0 0,0 0 1 0 0,0 1 0 0 0,0-1 0 0 0,0 0-1 0 0,0 1 1 0 0,0-1 0 0 0,0 0 0 0 0,0 1-1 0 0,0 0 1 0 0,0-1 0 0 0,0 1-1 0 0,0 0 1 0 0,0-1 0 0 0,0 1 0 0 0,0 0-1 0 0,0 0 1 0 0,0 0 0 0 0,-1 0 0 0 0,1 0-1 0 0,-1 0 1 0 0,-7 0 11 0 0,0 1-1 0 0,-18 3 1 0 0,11-1-6 0 0,-27 4-171 0 0,0 2 0 0 0,1 2 0 0 0,0 2 0 0 0,-54 24 0 0 0,59-21-3962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47.677"/>
    </inkml:context>
    <inkml:brush xml:id="br0">
      <inkml:brushProperty name="width" value="0.1" units="cm"/>
      <inkml:brushProperty name="height" value="0.1" units="cm"/>
      <inkml:brushProperty name="color" value="#66CC00"/>
    </inkml:brush>
  </inkml:definitions>
  <inkml:trace contextRef="#ctx0" brushRef="#br0">132 0 3511 0 0,'-26'4'72'0'0,"-9"0"24"0"0,-4-1 0 0 0,7 1 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48.766"/>
    </inkml:context>
    <inkml:brush xml:id="br0">
      <inkml:brushProperty name="width" value="0.1" units="cm"/>
      <inkml:brushProperty name="height" value="0.1" units="cm"/>
      <inkml:brushProperty name="color" value="#66CC00"/>
    </inkml:brush>
  </inkml:definitions>
  <inkml:trace contextRef="#ctx0" brushRef="#br0">10 5 2303 0 0,'-4'-2'200'0'0,"-2"0"-200"0"0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49.165"/>
    </inkml:context>
    <inkml:brush xml:id="br0">
      <inkml:brushProperty name="width" value="0.1" units="cm"/>
      <inkml:brushProperty name="height" value="0.1" units="cm"/>
      <inkml:brushProperty name="color" value="#66CC00"/>
    </inkml:brush>
  </inkml:definitions>
  <inkml:trace contextRef="#ctx0" brushRef="#br0">589 75 9151 0 0,'-3'1'90'0'0,"0"0"0"0"0,0 0-1 0 0,0-1 1 0 0,0 1-1 0 0,0-1 1 0 0,0 0-1 0 0,0 0 1 0 0,1 0 0 0 0,-1 0-1 0 0,0 0 1 0 0,-5-1-1 0 0,-32-9-110 0 0,-23-5 326 0 0,54 13-223 0 0,-1 0 1 0 0,1 1-1 0 0,-1 0 0 0 0,1 0 0 0 0,-1 1 1 0 0,-16 1-1 0 0,-24 3 13 0 0,-50-4 0 0 0,78-2-27 0 0,1-1-1 0 0,-1 0 1 0 0,1-1-1 0 0,-38-13 1 0 0,9 1 311 0 0,33 11-221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49.706"/>
    </inkml:context>
    <inkml:brush xml:id="br0">
      <inkml:brushProperty name="width" value="0.1" units="cm"/>
      <inkml:brushProperty name="height" value="0.1" units="cm"/>
      <inkml:brushProperty name="color" value="#66CC00"/>
    </inkml:brush>
  </inkml:definitions>
  <inkml:trace contextRef="#ctx0" brushRef="#br0">2104 314 11887 0 0,'-61'6'1056'0'0,"46"-4"-840"0"0,13-2-216 0 0,-1 0 0 0 0,-5 0 0 0 0,-9 0 0 0 0,-12 0 0 0 0,-12 4 0 0 0,-11-4 0 0 0,-4-2 0 0 0,1 0 0 0 0,5 2 88 0 0,7 0-24 0 0,4-2-64 0 0,6 0 96 0 0,1 2-96 0 0,4-2 0 0 0</inkml:trace>
  <inkml:trace contextRef="#ctx0" brushRef="#br0" timeOffset="1">563 314 14335 0 0,'-14'-1'454'0'0,"1"-1"-1"0"0,-22-6 1 0 0,14 3-239 0 0,-51-10-204 0 0,-49-12 32 0 0,109 22-19 0 0,-1 0 0 0 0,1-1 0 0 0,0 0 1 0 0,-18-13-1 0 0,-1 0 47 0 0,24 14-44 0 0,-1 1 0 0 0,1-2 0 0 0,0 1 1 0 0,1-1-1 0 0,0 0 0 0 0,0 0 0 0 0,0-1 0 0 0,0 0 1 0 0,1 0-1 0 0,0 0 0 0 0,1-1 0 0 0,0 1 1 0 0,-6-17-1 0 0,1 5 171 0 0,7 14-136 0 0,-1 0 0 0 0,1 0 0 0 0,0 0 0 0 0,1 0 0 0 0,-1 0 0 0 0,1 0 0 0 0,0 0 0 0 0,0-7 0 0 0,1 10-48 0 0,0 1 1 0 0,0-1-1 0 0,0 1 0 0 0,0-1 0 0 0,0 1 1 0 0,0-1-1 0 0,-1 1 0 0 0,1-1 1 0 0,-1 1-1 0 0,0-3 0 0 0,-3 5 14 0 0,-1 9-106 0 0,-19 24-3373 0 0,11-6-118 0 0,-3 3-173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54.215"/>
    </inkml:context>
    <inkml:brush xml:id="br0">
      <inkml:brushProperty name="width" value="0.1" units="cm"/>
      <inkml:brushProperty name="height" value="0.1" units="cm"/>
      <inkml:brushProperty name="color" value="#66CC00"/>
    </inkml:brush>
  </inkml:definitions>
  <inkml:trace contextRef="#ctx0" brushRef="#br0">0 1 1375 0 0,'2'2'128'0'0,"0"-1"-128"0"0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54.893"/>
    </inkml:context>
    <inkml:brush xml:id="br0">
      <inkml:brushProperty name="width" value="0.1" units="cm"/>
      <inkml:brushProperty name="height" value="0.1" units="cm"/>
      <inkml:brushProperty name="color" value="#66CC00"/>
    </inkml:brush>
  </inkml:definitions>
  <inkml:trace contextRef="#ctx0" brushRef="#br0">879 277 2879 0 0,'6'-2'256'0'0,"-2"0"-256"0"0,-2 2 0 0 0,-2-1 392 0 0,0-3 32 0 0,1 0 8 0 0,3-3 0 0 0,0 3-72 0 0,-4-3-8 0 0,0-1-8 0 0,-4 4 0 0 0,-3 1-152 0 0,-3 3-24 0 0</inkml:trace>
  <inkml:trace contextRef="#ctx0" brushRef="#br0" timeOffset="0.26">625 240 7887 0 0,'-2'-2'704'0'0,"2"4"-568"0"0,-3-4-136 0 0,-5 2 0 0 0,-10-2 112 0 0,-17 0-8 0 0,-25-1 0 0 0,-18-1 0 0 0,-5 6-104 0 0,3-4 72 0 0</inkml:trace>
  <inkml:trace contextRef="#ctx0" brushRef="#br0" timeOffset="1.26">2 285 9583 0 0,'-2'5'856'0'0,"17"4"-688"0"0,-9-3-168 0 0,-4-6 0 0 0,-1 0 192 0 0,-1 2 0 0 0,8-2 0 0 0,9-2 0 0 0,10 0-64 0 0,16-4-16 0 0,18 1 0 0 0,10-10 0 0 0,8-2-16 0 0,-1-5 0 0 0,-5-4 0 0 0,-8-4 0 0 0,-8 3-24 0 0,-7 4-8 0 0</inkml:trace>
  <inkml:trace contextRef="#ctx0" brushRef="#br0" timeOffset="2.26">900 53 11775 0 0,'0'0'1048'0'0,"4"-2"-840"0"0,1 2-208 0 0,6-4 0 0 0,13 4 0 0 0,19-4 0 0 0,18 1 0 0 0,15-1 0 0 0,4-2 0 0 0,-9 3 0 0 0</inkml:trace>
  <inkml:trace contextRef="#ctx0" brushRef="#br0" timeOffset="3.26">1419 12 12007 0 0,'-61'-4'1064'0'0,"46"4"-848"0"0,11 0-216 0 0,1 0 0 0 0,-10 0 0 0 0,-13-2 0 0 0,-17 0 0 0 0,-18 2 0 0 0,-8-1 0 0 0,-5-1 0 0 0,5 2 0 0 0,10 0 0 0 0,7 0 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55.360"/>
    </inkml:context>
    <inkml:brush xml:id="br0">
      <inkml:brushProperty name="width" value="0.1" units="cm"/>
      <inkml:brushProperty name="height" value="0.1" units="cm"/>
      <inkml:brushProperty name="color" value="#66CC00"/>
    </inkml:brush>
  </inkml:definitions>
  <inkml:trace contextRef="#ctx0" brushRef="#br0">216 0 13935 0 0,'45'5'124'0'0,"53"10"427"0"0,-223-14 302 0 0,-84-3-853 0 0,185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41.441"/>
    </inkml:context>
    <inkml:brush xml:id="br0">
      <inkml:brushProperty name="width" value="0.1" units="cm"/>
      <inkml:brushProperty name="height" value="0.1" units="cm"/>
      <inkml:brushProperty name="color" value="#E71224"/>
    </inkml:brush>
  </inkml:definitions>
  <inkml:trace contextRef="#ctx0" brushRef="#br0">2271 31 1151 0 0,'-49'17'583'0'0,"-2"1"-206"0"0,25-13 37 0 0,0-1 0 0 0,0-1-1 0 0,-34 0 1 0 0,-81-9 1794 0 0,91 2-1584 0 0,-58-7 282 0 0,60 5-670 0 0,-49-1 1 0 0,-217 20 455 0 0,253-9-531 0 0,0-3 0 0 0,-1-3 1 0 0,-95-15-1 0 0,40 0 466 0 0,-201-2-1 0 0,-20 11-242 0 0,260 6-330 0 0,-5 7-44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4:55.847"/>
    </inkml:context>
    <inkml:brush xml:id="br0">
      <inkml:brushProperty name="width" value="0.1" units="cm"/>
      <inkml:brushProperty name="height" value="0.1" units="cm"/>
      <inkml:brushProperty name="color" value="#66CC00"/>
    </inkml:brush>
  </inkml:definitions>
  <inkml:trace contextRef="#ctx0" brushRef="#br0">36 2 14911 0 0,'0'0'1328'0'0,"0"-2"-1064"0"0,-2 4-264 0 0,0 0 0 0 0,1 0 0 0 0,-3 5 0 0 0,-2 4 0 0 0,3 13 0 0 0,-3 8 0 0 0,2 11 0 0 0,-3 5-6576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1"/>
    </inkml:context>
    <inkml:brush xml:id="br0">
      <inkml:brushProperty name="width" value="0.1" units="cm"/>
      <inkml:brushProperty name="height" value="0.1" units="cm"/>
      <inkml:brushProperty name="color" value="#E71224"/>
    </inkml:brush>
  </inkml:definitions>
  <inkml:trace contextRef="#ctx0" brushRef="#br0">481 64 4831 0 0,'8'-26'472'0'0,"-11"25"-374"0"0,-1 0-1 0 0,1 0 0 0 0,0-1 0 0 0,0 0 0 0 0,0 1 0 0 0,0-1 0 0 0,-4-4 1 0 0,-9-4 3134 0 0,10 7-3079 0 0,1 1 1 0 0,-1 1-1 0 0,0-1 1 0 0,0 1-1 0 0,1 0 1 0 0,-1 0-1 0 0,0 1 0 0 0,-12 0 1 0 0,1 2 627 0 0,-29 6 0 0 0,28-4-413 0 0,-28 2-1 0 0,33-5-367 0 0,1 1 0 0 0,-23 6 0 0 0,25-5 0 0 0,1 0 0 0 0,-1-1 0 0 0,0-1 0 0 0,0 1 0 0 0,-16-2 0 0 0,-36 0 2719 0 0,21 2-1118 0 0,27 0-1369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1.462"/>
    </inkml:context>
    <inkml:brush xml:id="br0">
      <inkml:brushProperty name="width" value="0.1" units="cm"/>
      <inkml:brushProperty name="height" value="0.1" units="cm"/>
      <inkml:brushProperty name="color" value="#E71224"/>
    </inkml:brush>
  </inkml:definitions>
  <inkml:trace contextRef="#ctx0" brushRef="#br0">599 20 16583 0 0,'-90'13'2416'0'0,"49"-8"-2291"0"0,-106 9-30 0 0,112-12-99 0 0,0-2 0 0 0,-43-6 0 0 0,66 4 4 0 0,0-1 0 0 0,-16-5 0 0 0,17 4 0 0 0,-1 1 0 0 0,-17-4 0 0 0,19 6 0 0 0,0-2 0 0 0,-16-5 0 0 0,18 5 0 0 0,-7-2 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2.445"/>
    </inkml:context>
    <inkml:brush xml:id="br0">
      <inkml:brushProperty name="width" value="0.1" units="cm"/>
      <inkml:brushProperty name="height" value="0.1" units="cm"/>
      <inkml:brushProperty name="color" value="#E71224"/>
    </inkml:brush>
  </inkml:definitions>
  <inkml:trace contextRef="#ctx0" brushRef="#br0">284 1 16559 0 0,'-15'1'360'0'0,"0"1"80"0"0,1-2 8 0 0,2 0 24 0 0,3 0-376 0 0,4 0-96 0 0,-5 0 0 0 0,-6 2 0 0 0,-10-2 128 0 0,-8 0 16 0 0,-1 4 0 0 0,0-2-3464 0 0,5 0-688 0 0,2-1-144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2.912"/>
    </inkml:context>
    <inkml:brush xml:id="br0">
      <inkml:brushProperty name="width" value="0.1" units="cm"/>
      <inkml:brushProperty name="height" value="0.1" units="cm"/>
      <inkml:brushProperty name="color" value="#E71224"/>
    </inkml:brush>
  </inkml:definitions>
  <inkml:trace contextRef="#ctx0" brushRef="#br0">1716 13 17679 0 0,'-90'11'1942'0'0,"60"-7"-1939"0"0,0-2 0 0 0,-58-4 1 0 0,38 0-4 0 0,28 2 0 0 0,-200-8 0 0 0,168 4 0 0 0,-58-1 0 0 0,88 6 0 0 0</inkml:trace>
  <inkml:trace contextRef="#ctx0" brushRef="#br0" timeOffset="1">338 0 10047 0 0,'-303'10'448'0'0,"270"-8"88"0"0,31-2-432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3.645"/>
    </inkml:context>
    <inkml:brush xml:id="br0">
      <inkml:brushProperty name="width" value="0.1" units="cm"/>
      <inkml:brushProperty name="height" value="0.1" units="cm"/>
      <inkml:brushProperty name="color" value="#E71224"/>
    </inkml:brush>
  </inkml:definitions>
  <inkml:trace contextRef="#ctx0" brushRef="#br0">520 26 9415 0 0,'-1'1'66'0'0,"0"0"0"0"0,-1 0 0 0 0,1 0-1 0 0,0 0 1 0 0,-1 0 0 0 0,1 0 0 0 0,0 0 0 0 0,-1-1-1 0 0,1 1 1 0 0,-1 0 0 0 0,1-1 0 0 0,-1 1-1 0 0,0-1 1 0 0,1 0 0 0 0,-1 1 0 0 0,0-1 0 0 0,1 0-1 0 0,-1 0 1 0 0,1 0 0 0 0,-1 0 0 0 0,-2-1-1 0 0,-36-6 1045 0 0,39 7-1107 0 0,-44-10 900 0 0,0 2 0 0 0,0 2-1 0 0,-1 3 1 0 0,0 1 0 0 0,-50 4-1 0 0,-3 8-422 0 0,78-8-368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4.013"/>
    </inkml:context>
    <inkml:brush xml:id="br0">
      <inkml:brushProperty name="width" value="0.1" units="cm"/>
      <inkml:brushProperty name="height" value="0.1" units="cm"/>
      <inkml:brushProperty name="color" value="#E71224"/>
    </inkml:brush>
  </inkml:definitions>
  <inkml:trace contextRef="#ctx0" brushRef="#br0">360 32 17935 0 0,'0'0'1600'0'0,"-2"0"-1280"0"0,-1 1-256 0 0,-5-2-64 0 0,-8-1 0 0 0,-18-2 0 0 0,-21-2 0 0 0,-20-1 0 0 0,-8 0 136 0 0,0 1 24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6:40.327"/>
    </inkml:context>
    <inkml:brush xml:id="br0">
      <inkml:brushProperty name="width" value="0.1" units="cm"/>
      <inkml:brushProperty name="height" value="0.1" units="cm"/>
      <inkml:brushProperty name="color" value="#E71224"/>
    </inkml:brush>
  </inkml:definitions>
  <inkml:trace contextRef="#ctx0" brushRef="#br0">60 1 863 0 0,'-6'4'14'0'0,"0"0"0"0"0,0 0-1 0 0,1 0 1 0 0,0 1-1 0 0,0 0 1 0 0,0 0 0 0 0,1 0-1 0 0,-1 1 1 0 0,1 0-1 0 0,-5 9 401 0 0,19-28 2574 0 0,-7 7-2180 0 0,0 1-668 0 0,0 0 1 0 0,0 0-1 0 0,-1 0 1 0 0,2-6-1 0 0,-4 16 594 0 0,-1-1 0 0 0,1 1-1 0 0,0 0 1 0 0,0 0-1 0 0,1-1 1 0 0,-1 1 0 0 0,1 0-1 0 0,0-1 1 0 0,3 10-1 0 0,-2-11-346 0 0,0 1-1 0 0,1-1 0 0 0,-1 1 0 0 0,1-1 1 0 0,0 0-1 0 0,0 0 0 0 0,0 0 0 0 0,0 0 1 0 0,4 2-1 0 0,-4-5-240 0 0,0 0-1 0 0,1 0 1 0 0,-1 0 0 0 0,0 0 0 0 0,0 0-1 0 0,0-1 1 0 0,0 1 0 0 0,0-1-1 0 0,5-2 1 0 0,27-7 1074 0 0,-30 9-1144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8.745"/>
    </inkml:context>
    <inkml:brush xml:id="br0">
      <inkml:brushProperty name="width" value="0.1" units="cm"/>
      <inkml:brushProperty name="height" value="0.1" units="cm"/>
      <inkml:brushProperty name="color" value="#E71224"/>
    </inkml:brush>
  </inkml:definitions>
  <inkml:trace contextRef="#ctx0" brushRef="#br0">1038 37 5551 0 0,'0'-1'40'0'0,"8"-14"371"0"0,-8 14-405 0 0,0 1 0 0 0,1 0 0 0 0,-1-1 0 0 0,0 1 1 0 0,0 0-1 0 0,0-1 0 0 0,1 1 0 0 0,-1 0 0 0 0,0-1 0 0 0,0 1 0 0 0,0-1 0 0 0,0 1 0 0 0,0 0 0 0 0,0-1 0 0 0,0 1 0 0 0,0-1 0 0 0,0 1 0 0 0,0-1 0 0 0,0 1 0 0 0,0 0 0 0 0,0-1 0 0 0,0 1 0 0 0,0-1 0 0 0,0 1 0 0 0,-1-1 0 0 0,-28 5-63 0 0,23-2 268 0 0,0-1 1 0 0,-1 0-1 0 0,1 0 0 0 0,-9-1 0 0 0,-9 3 1836 0 0,20-2-1766 0 0,1-1-1 0 0,-1 1 1 0 0,0-1-1 0 0,1 1 1 0 0,-1-1-1 0 0,-4-1 1 0 0,-114-12 909 0 0,79 6-342 0 0,29 3 96 0 0</inkml:trace>
  <inkml:trace contextRef="#ctx0" brushRef="#br0" timeOffset="1">626 11 16151 0 0,'-107'35'1728'0'0,"95"-32"-1597"0"0,0 0-1 0 0,0-1 0 0 0,-24 1 1 0 0,5 0 83 0 0,-32 2 286 0 0,-116-7-1 0 0,119 0-274 0 0,-36-8-225 0 0,79 9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9.181"/>
    </inkml:context>
    <inkml:brush xml:id="br0">
      <inkml:brushProperty name="width" value="0.1" units="cm"/>
      <inkml:brushProperty name="height" value="0.1" units="cm"/>
      <inkml:brushProperty name="color" value="#E71224"/>
    </inkml:brush>
  </inkml:definitions>
  <inkml:trace contextRef="#ctx0" brushRef="#br0">1122 183 21391 0 0,'-8'-1'470'0'0,"0"-1"-1"0"0,-1 0 1 0 0,1 0 0 0 0,-10-4-1 0 0,-42-9-329 0 0,18 0 100 0 0,-72-35 0 0 0,100 44-189 0 0,0 0-1 0 0,0 1 0 0 0,-29-5 1 0 0,19 4-50 0 0,-9 4 51 0 0,27 2-50 0 0,1 0 1 0 0,-1 0-1 0 0,0-1 0 0 0,-5 0 1 0 0,1-1 4 0 0,1 0 0 0 0,-1 1 0 0 0,0 1 0 0 0,1 0 0 0 0,-11 1 0 0 0,-20-1 4 0 0,-30 6-11 0 0,53-6 0 0 0</inkml:trace>
  <inkml:trace contextRef="#ctx0" brushRef="#br0" timeOffset="1">412 66 22231 0 0,'-86'22'2435'0'0,"72"-20"-2434"0"0,0-1 1 0 0,0 0 0 0 0,0-1-1 0 0,-1-1 1 0 0,1 0 0 0 0,1-1-1 0 0,-26-6 1 0 0,34 6-2 0 0,0 1 0 0 0,1-1 0 0 0,-1-1 0 0 0,0 1 0 0 0,1-1 0 0 0,-1 0 0 0 0,-6-5 0 0 0,5 4 0 0 0,0 0 0 0 0,0 0 0 0 0,-12-6 0 0 0,-20-5-1593 0 0,-2 3-3624 0 0,9 6-2469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42.326"/>
    </inkml:context>
    <inkml:brush xml:id="br0">
      <inkml:brushProperty name="width" value="0.1" units="cm"/>
      <inkml:brushProperty name="height" value="0.1" units="cm"/>
      <inkml:brushProperty name="color" value="#E71224"/>
    </inkml:brush>
  </inkml:definitions>
  <inkml:trace contextRef="#ctx0" brushRef="#br0">755 153 1839 0 0,'-4'-5'192'0'0,"1"1"1"0"0,-1-1-1 0 0,0 1 0 0 0,0 0 0 0 0,-1 0 0 0 0,1 1 0 0 0,-1-1 0 0 0,0 1 0 0 0,0 0 0 0 0,-9-4 0 0 0,-5-1 1362 0 0,-35-9 0 0 0,21 8-1925 0 0,-17-8 929 0 0,-104-27 1661 0 0,135 40-2016 0 0,0 1-1 0 0,-1 1 0 0 0,0 0 0 0 0,0 2 1 0 0,1 0-1 0 0,-24 4 0 0 0,9 3-1240 0 0,0 2 1 0 0,0 1-1 0 0,-42 19 0 0 0,26-9-1390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6.587"/>
    </inkml:context>
    <inkml:brush xml:id="br0">
      <inkml:brushProperty name="width" value="0.1" units="cm"/>
      <inkml:brushProperty name="height" value="0.1" units="cm"/>
      <inkml:brushProperty name="color" value="#E71224"/>
    </inkml:brush>
  </inkml:definitions>
  <inkml:trace contextRef="#ctx0" brushRef="#br0">435 65 22687 0 0,'-10'2'504'0'0,"3"-2"104"0"0,-6 6 16 0 0,0-3 8 0 0,7-1-504 0 0,1 0-128 0 0</inkml:trace>
  <inkml:trace contextRef="#ctx0" brushRef="#br0" timeOffset="1">116 54 24071 0 0,'-12'-5'2144'0'0,"1"-3"-1720"0"0,-3 3-336 0 0,-3-3-88 0 0,8 4 0 0 0,7 3 0 0 0,0-3 0 0 0,-4 2 0 0 0,-3-2 0 0 0,-6-3-128 0 0,-3 1 32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7.915"/>
    </inkml:context>
    <inkml:brush xml:id="br0">
      <inkml:brushProperty name="width" value="0.1" units="cm"/>
      <inkml:brushProperty name="height" value="0.1" units="cm"/>
      <inkml:brushProperty name="color" value="#E71224"/>
    </inkml:brush>
  </inkml:definitions>
  <inkml:trace contextRef="#ctx0" brushRef="#br0">393 43 5983 0 0,'1'-2'154'0'0,"-1"2"-135"0"0,0 0-1 0 0,0-1 0 0 0,0 1 0 0 0,0 0 1 0 0,0-1-1 0 0,0 1 0 0 0,0-1 1 0 0,0 1-1 0 0,0 0 0 0 0,0-1 1 0 0,0 1-1 0 0,-1 0 0 0 0,1-1 0 0 0,0 1 1 0 0,0-1-1 0 0,0 1 0 0 0,0 0 1 0 0,-1-1-1 0 0,1 1 0 0 0,0 0 1 0 0,0 0-1 0 0,0-1 0 0 0,-1 1 0 0 0,1 0 1 0 0,0-1-1 0 0,-1 1 0 0 0,1 0-16 0 0,0 0-1 0 0,0 0 0 0 0,0 0 1 0 0,0 0-1 0 0,-1 0 1 0 0,1 0-1 0 0,0 0 0 0 0,0 0 1 0 0,0 0-1 0 0,0 0 0 0 0,0 0 1 0 0,0 0-1 0 0,0 0 0 0 0,0-1 1 0 0,0 1-1 0 0,0 0 1 0 0,0 0-1 0 0,0 0 0 0 0,0 0 1 0 0,0 0-1 0 0,0 0 0 0 0,0 0 1 0 0,-1 0-1 0 0,1 0 0 0 0,0 0 1 0 0,0 0-1 0 0,0 0 1 0 0,0 0-1 0 0,0-1 0 0 0,0 1 1 0 0,0 0-1 0 0,0 0 0 0 0,0 0 1 0 0,0 0-1 0 0,0 0 0 0 0,0 0 1 0 0,0 0-1 0 0,0 0 1 0 0,0 0-1 0 0,0 0 0 0 0,0 0 1 0 0,0-1-1 0 0,1 1 0 0 0,-1 0 1 0 0,0 0-1 0 0,0 0 0 0 0,0 0 1 0 0,0 0-1 0 0,0 0 1 0 0,0 0-1 0 0,0 0 0 0 0,0 0 1 0 0,0 0-1 0 0,0 0 0 0 0,0 0 1 0 0,0 0-1 0 0,0 0 0 0 0,0 0 1 0 0,0 0-1 0 0,0 0 1 0 0,1-1-1 0 0,-1 1 0 0 0,7 1 2179 0 0,-4-2-2005 0 0,-1 1 0 0 0,1 0 0 0 0,-1-1 1 0 0,1 1-1 0 0,-1-1 0 0 0,0 0 0 0 0,4-1 0 0 0,-6 2-141 0 0,1 0 1 0 0,-1-1-1 0 0,1 1 0 0 0,-1 0 0 0 0,1 0 0 0 0,-1-1 0 0 0,1 1 0 0 0,-1 0 0 0 0,0 0 0 0 0,1-1 0 0 0,-1 1 1 0 0,1 0-1 0 0,-1-1 0 0 0,0 1 0 0 0,1-1 0 0 0,-1 1 0 0 0,0 0 0 0 0,0-1 0 0 0,1 1 0 0 0,-1-1 0 0 0,0 1 1 0 0,0-1-1 0 0,0 1 0 0 0,0-1 0 0 0,1 1 0 0 0,-1-1 0 0 0,0 1 0 0 0,0-1 0 0 0,0 1 0 0 0,0-1 0 0 0,0 1 1 0 0,0-1-1 0 0,0 1 0 0 0,0-1 0 0 0,0 1 0 0 0,-1-1 0 0 0,1 1 0 0 0,0-1 0 0 0,0 1 0 0 0,0-1 0 0 0,-1 1 1 0 0,1-1-1 0 0,-1 0 15 0 0,1 1 0 0 0,-1-1 1 0 0,1 1-1 0 0,-1 0 1 0 0,1-1-1 0 0,-1 1 0 0 0,1 0 1 0 0,-1-1-1 0 0,0 1 1 0 0,1 0-1 0 0,-1 0 0 0 0,1 0 1 0 0,-1 0-1 0 0,0-1 0 0 0,1 1 1 0 0,-1 0-1 0 0,0 0 1 0 0,1 0-1 0 0,-1 0 0 0 0,1 0 1 0 0,-1 0-1 0 0,0 1 1 0 0,1-1-1 0 0,-1 0 0 0 0,0 0 1 0 0,1 0-1 0 0,-1 1 0 0 0,0-1 1 0 0,-20 11-112 0 0,17-9 118 0 0,-1 0-56 0 0,0 0 0 0 0,0 0 0 0 0,0 0 0 0 0,0-1 0 0 0,0 0 0 0 0,0 0 0 0 0,0 0 0 0 0,-1-1 0 0 0,1 1 0 0 0,-7-2 0 0 0,8 2 0 0 0,-1 0-1 0 0,1 0 0 0 0,-1 0 0 0 0,1 0 1 0 0,-1 1-1 0 0,1 0 0 0 0,0 0 1 0 0,0 0-1 0 0,0 0 0 0 0,-6 5 1 0 0,-17 8 122 0 0,1-3 781 0 0,19-8-562 0 0,-1 0 0 0 0,0-1 0 0 0,0 0 0 0 0,0 0 0 0 0,0-1 1 0 0,-10 2-1 0 0,-54 14 588 0 0,44-11-198 0 0,11-2-2437 0 0,-1-2-3375 0 0,3-3 946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8.318"/>
    </inkml:context>
    <inkml:brush xml:id="br0">
      <inkml:brushProperty name="width" value="0.1" units="cm"/>
      <inkml:brushProperty name="height" value="0.1" units="cm"/>
      <inkml:brushProperty name="color" value="#E71224"/>
    </inkml:brush>
  </inkml:definitions>
  <inkml:trace contextRef="#ctx0" brushRef="#br0">607 112 17711 0 0,'-200'-19'2472'0'0,"-41"-11"-2472"0"0,224 27 0 0 0,0 0 0 0 0,0-1 0 0 0,1-1 0 0 0,0 0 0 0 0,0-2 0 0 0,-28-14 0 0 0,21 7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50.138"/>
    </inkml:context>
    <inkml:brush xml:id="br0">
      <inkml:brushProperty name="width" value="0.1" units="cm"/>
      <inkml:brushProperty name="height" value="0.1" units="cm"/>
      <inkml:brushProperty name="color" value="#E71224"/>
    </inkml:brush>
  </inkml:definitions>
  <inkml:trace contextRef="#ctx0" brushRef="#br0">1 0 16815 0 0,'1'0'1496'0'0,"-1"2"-1200"0"0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50.531"/>
    </inkml:context>
    <inkml:brush xml:id="br0">
      <inkml:brushProperty name="width" value="0.1" units="cm"/>
      <inkml:brushProperty name="height" value="0.1" units="cm"/>
      <inkml:brushProperty name="color" value="#E71224"/>
    </inkml:brush>
  </inkml:definitions>
  <inkml:trace contextRef="#ctx0" brushRef="#br0">0 1 16351 0 0,'0'0'1744'0'0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50.942"/>
    </inkml:context>
    <inkml:brush xml:id="br0">
      <inkml:brushProperty name="width" value="0.1" units="cm"/>
      <inkml:brushProperty name="height" value="0.1" units="cm"/>
      <inkml:brushProperty name="color" value="#E71224"/>
    </inkml:brush>
  </inkml:definitions>
  <inkml:trace contextRef="#ctx0" brushRef="#br0">1 0 23119 0 0,'0'0'2472'0'0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51.339"/>
    </inkml:context>
    <inkml:brush xml:id="br0">
      <inkml:brushProperty name="width" value="0.1" units="cm"/>
      <inkml:brushProperty name="height" value="0.1" units="cm"/>
      <inkml:brushProperty name="color" value="#E71224"/>
    </inkml:brush>
  </inkml:definitions>
  <inkml:trace contextRef="#ctx0" brushRef="#br0">17 0 5527 0 0,'-8'8'488'0'0,"-1"-5"-392"0"0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6:44.349"/>
    </inkml:context>
    <inkml:brush xml:id="br0">
      <inkml:brushProperty name="width" value="0.1" units="cm"/>
      <inkml:brushProperty name="height" value="0.1" units="cm"/>
      <inkml:brushProperty name="color" value="#E71224"/>
    </inkml:brush>
  </inkml:definitions>
  <inkml:trace contextRef="#ctx0" brushRef="#br0">1101 1640 20847 0 0,'130'-17'1012'0'0,"-126"16"-825"0"0,-1 1 1 0 0,1 0-1 0 0,-1 0 0 0 0,1 0 1 0 0,-1 0-1 0 0,6 1 0 0 0,8 1-211 0 0,-2-1 55 0 0,1 1 1 0 0,15 3-1 0 0,16 2 64 0 0,77-2 624 0 0,-105-4-558 0 0,-16-2-142 0 0,0 1 1 0 0,0 0-1 0 0,1 0 0 0 0,-1 1 1 0 0,0-1-1 0 0,0 1 0 0 0,6 1 1 0 0,24 5 33 0 0,10 5 22 0 0,2 2 95 0 0,87 16 1 0 0,-74-15-98 0 0,-13-2-7 0 0,-15-6-37 0 0,1-2 0 0 0,-1-1 1 0 0,33-1-1 0 0,-41-1-30 0 0,11-1 87 0 0,2-3 43 0 0,-24 2-104 0 0,1 0 1 0 0,0-2-1 0 0,-1 1 1 0 0,14-5-1 0 0,4-1 18 0 0,1 0 0 0 0,38-2-1 0 0,-60 8-25 0 0,1 1 0 0 0,0 1-1 0 0,11 1 1 0 0,13 1 55 0 0,-11 1-109 0 0,-19-3-84 0 0,0 0 0 0 0,0-1 0 0 0,0 1 0 0 0,0-1 0 0 0,0 0 0 0 0,5 1 0 0 0,2-2 224 0 0,-1 2 0 0 0,1-1 0 0 0,-1 1 0 0 0,11 3 0 0 0,-1 0 305 0 0,17-1-399 0 0,42 0 0 0 0,-7 0-10 0 0,-54-3 1 0 0,32-4 0 0 0,2 1 0 0 0,-25 5 0 0 0,13-1 0 0 0,-21-4-527 0 0,30-8 0 0 0,-30 7 1121 0 0,32-5-1 0 0,-16 2-581 0 0,-27 5-12 0 0,0 1 0 0 0,1-1 0 0 0,-1 2-1 0 0,1-1 1 0 0,8 1 0 0 0,58 5 0 0 0,36-4 0 0 0,10 2 0 0 0,-49-2 10 0 0,-7-1 44 0 0,-39 1-54 0 0,41-5 0 0 0,1 0 0 0 0,-45 3 32 0 0,38-7-1 0 0,-9 1-30 0 0,-12 3-1 0 0,0 3 0 0 0,-1 1 0 0 0,43 6 0 0 0,83 2 0 0 0,-1-3 0 0 0,-138-4 0 0 0,0-1 0 0 0,1-1 0 0 0,-1-1 0 0 0,0-1 0 0 0,47-12 0 0 0,-46 9 0 0 0,0 2 0 0 0,1 1 0 0 0,35 1 0 0 0,40-5 0 0 0,30-4 10 0 0,-101 9 33 0 0,48 3-29 0 0,-25 1-17 0 0,13 8 3 0 0,75-19 0 0 0,-75 6 0 0 0,-65 3 0 0 0,0 0 0 0 0,0 0 0 0 0,0-1 0 0 0,0 1 0 0 0,-1-1 0 0 0,1 1 0 0 0,0-1 0 0 0,-1 0 0 0 0,1 0 0 0 0,0 1 0 0 0,-1-1 0 0 0,3-2 0 0 0,-3 2 0 0 0,1 0 0 0 0,-1 0 0 0 0,0 0 0 0 0,1 0 0 0 0,-1 1 0 0 0,1-1 0 0 0,-1 0 0 0 0,1 1 0 0 0,-1-1 0 0 0,1 1 0 0 0,-1 0 0 0 0,1-1 0 0 0,-1 1 0 0 0,1 0 0 0 0,0 0 0 0 0,2 0 0 0 0,7 1 0 0 0,1 0 0 0 0,20-2 0 0 0,-2 0 0 0 0,-25 1 0 0 0,-1 1 0 0 0,1 0 0 0 0,-1 0 0 0 0,1 0 0 0 0,-1 0 0 0 0,1 1 0 0 0,5 2 0 0 0,22 7 0 0 0,20-7 0 0 0,-39-4 0 0 0,0 1 0 0 0,0 0 0 0 0,0 1 0 0 0,0 1 0 0 0,15 4 0 0 0,-16-3 0 0 0,1 0 0 0 0,0-1 0 0 0,-1-1 0 0 0,25 2 0 0 0,-31-4 0 0 0,1 0 0 0 0,-1 0 0 0 0,1-1 0 0 0,-1 0 0 0 0,0 0 0 0 0,0-1 0 0 0,1 1 0 0 0,-1-1 0 0 0,0-1 0 0 0,-1 1 0 0 0,1-1 0 0 0,0 0 0 0 0,9-7 0 0 0,-3 2 0 0 0,-9 6 0 0 0,1 0 0 0 0,-1 0 0 0 0,0 0 0 0 0,1-1 0 0 0,-1 1 0 0 0,0-1 0 0 0,-1 0 0 0 0,1 0 0 0 0,0 0 0 0 0,-1 0 0 0 0,0-1 0 0 0,3-3 0 0 0,0-2 13 0 0,1 0 1 0 0,-1 0-1 0 0,12-11 0 0 0,-4 4-2 0 0,-9 10-11 0 0,-1 1 0 0 0,1-1 0 0 0,-1 0 0 0 0,0-1 0 0 0,-1 1 0 0 0,0 0 0 0 0,3-10 0 0 0,6-52 0 0 0,-4 21 0 0 0,-4 30 26 0 0,0-33 1 0 0,-2 36-8 0 0,0 0-1 0 0,0 0 1 0 0,7-28 0 0 0,-4 32-11 0 0,-1 0 1 0 0,-1 0-1 0 0,0 0 0 0 0,0 0 1 0 0,0 0-1 0 0,-2-1 0 0 0,1 1 0 0 0,-2-17 1 0 0,-5-12 96 0 0,2 22-62 0 0,2 0 0 0 0,-1-21 0 0 0,3 27-39 0 0,6-188 3 0 0,7-100 121 0 0,-13 286-128 0 0,0 0 0 0 0,-1 0 0 0 0,0 1 0 0 0,-1-1 0 0 0,0 0 0 0 0,-1 1 0 0 0,-6-17 0 0 0,5 20 5 0 0,0 1-1 0 0,-1-1 1 0 0,0 1-1 0 0,0 0 1 0 0,-1 0 0 0 0,-9-10-1 0 0,10 14-1 0 0,1 0-1 0 0,-1 0 1 0 0,0 0 0 0 0,0 0-1 0 0,0 1 1 0 0,0 0 0 0 0,0 0-1 0 0,-1 1 1 0 0,1-1 0 0 0,-1 1-1 0 0,-8-2 1 0 0,-6-1 22 0 0,0-2 1 0 0,-24-11-1 0 0,26 10 1 0 0,0 1 1 0 0,0 1-1 0 0,-24-6 0 0 0,-74-8 31 0 0,-81-15-28 0 0,160 26-19 0 0,0 3 1 0 0,-1 1 0 0 0,1 2-1 0 0,-52 1 1 0 0,30 4 24 0 0,-91-11-1 0 0,107 6-39 0 0,-32-3 5 0 0,1 3 0 0 0,0 3 0 0 0,-116 16 0 0 0,11 10 53 0 0,109-17-47 0 0,-123 1-1 0 0,40-5-5 0 0,66 5 0 0 0,49-4 0 0 0,-48 0 0 0 0,-5-6 6 0 0,-320-3 52 0 0,139 1-8 0 0,154 3-36 0 0,12-7-14 0 0,57 3 0 0 0,-98-9 32 0 0,70 4 16 0 0,-150 4 0 0 0,96 22-13 0 0,26-3 5 0 0,58-12-21 0 0,-73-5 1 0 0,-6-1-6 0 0,51 4 7 0 0,-46 3 22 0 0,-33 8 21 0 0,103-8-61 0 0,-1-2-1 0 0,0-2 1 0 0,-99-13 0 0 0,-120-31 50 0 0,185 22-53 0 0,35 8 0 0 0,-85-14 0 0 0,-1-9 0 0 0,89 22 0 0 0,-20-11 0 0 0,10 2 0 0 0,51 23 0 0 0,1 0 0 0 0,0 0 0 0 0,-1 1 0 0 0,1 0 0 0 0,-1 0 0 0 0,1 0 0 0 0,-9 3 0 0 0,-16-1 0 0 0,26-2 0 0 0,0 1 0 0 0,0-1 0 0 0,0 1 0 0 0,0 1 0 0 0,0-1 0 0 0,0 0 0 0 0,0 1 0 0 0,-9 5 0 0 0,5-3 0 0 0,8-4 0 0 0,0 0 0 0 0,0 0 0 0 0,0 0 0 0 0,1 1 0 0 0,-1-1 0 0 0,0 0 0 0 0,0 1 0 0 0,1-1 0 0 0,-1 1 0 0 0,0-1 0 0 0,1 1 0 0 0,-1-1 0 0 0,1 1 0 0 0,-2 1 0 0 0,0 0 0 0 0,-3 3 0 0 0,1-1 0 0 0,0 1 0 0 0,0 0 0 0 0,0 1 0 0 0,1-1 0 0 0,0 0 0 0 0,0 1 0 0 0,0 0 0 0 0,1 0 0 0 0,0 0 0 0 0,-3 11 0 0 0,-3 41 0 0 0,3 0 0 0 0,3 73 0 0 0,2-100 0 0 0,-4 178 0 0 0,-4-109 0 0 0,-2 81 0 0 0,12-98 0 0 0,-2-72 0 0 0,-1 1 0 0 0,0-1 0 0 0,-1 1 0 0 0,-2 10 0 0 0,-1 5 0 0 0,3-19 0 0 0,1 1 0 0 0,0 0 0 0 0,0 0 0 0 0,1 0 0 0 0,0 0 0 0 0,1 0 0 0 0,0 0 0 0 0,0 0 0 0 0,1-1 0 0 0,0 1 0 0 0,7 16 0 0 0,-7-19-3 0 0,-1 0-1 0 0,1-1 1 0 0,-1 1 0 0 0,0 0-1 0 0,-1 0 1 0 0,1 1 0 0 0,-1-1-1 0 0,-1 6 1 0 0,1-6 0 0 0,-1 0-1 0 0,1 0 1 0 0,1 0 0 0 0,-1 0-1 0 0,1-1 1 0 0,0 1-1 0 0,0 0 1 0 0,1-1-1 0 0,3 10 1 0 0,20 45 3 0 0,-17-37 0 0 0,14 23 0 0 0,-18-38 0 0 0,1 0 0 0 0,0 0 0 0 0,1 0 0 0 0,-1 0 0 0 0,2-1 0 0 0,-1 0 0 0 0,1-1 0 0 0,0 1 0 0 0,0-1 0 0 0,1 0 0 0 0,-1-1 0 0 0,1 0 0 0 0,1 0 0 0 0,-1-1 0 0 0,1 0 0 0 0,17 5 0 0 0,202 49-64 0 0,-186-50 53 0 0,1-1 1 0 0,-1-3-1 0 0,1-1 0 0 0,0-2 1 0 0,66-7-1 0 0,-100 5 11 0 0,33-2 0 0 0,-39 3 0 0 0,0 0 0 0 0,0 1 0 0 0,0-1 0 0 0,-1 0 0 0 0,1 1 0 0 0,0 0 0 0 0,-1 0 0 0 0,1 0 0 0 0,0 0 0 0 0,-1 0 0 0 0,1 0 0 0 0,2 2 0 0 0,-4-1-13 0 0,0-1 0 0 0,0 0 0 0 0,0 0 0 0 0,0 0 0 0 0,-1 0 0 0 0,1 1-1 0 0,0-1 1 0 0,-1 0 0 0 0,1 1 0 0 0,-1-1 0 0 0,1 1 0 0 0,-1-1 0 0 0,0 0 0 0 0,1 1 0 0 0,-1-1 0 0 0,0 1 0 0 0,0-1 0 0 0,0 1-1 0 0,0-1 1 0 0,0 1 0 0 0,-1-1 0 0 0,1 1 0 0 0,-1 2 0 0 0,-13 33-392 0 0,13-33 389 0 0,-10 19-17 0 0,0 1 33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2.222"/>
    </inkml:context>
    <inkml:brush xml:id="br0">
      <inkml:brushProperty name="width" value="0.1" units="cm"/>
      <inkml:brushProperty name="height" value="0.1" units="cm"/>
      <inkml:brushProperty name="color" value="#E71224"/>
    </inkml:brush>
  </inkml:definitions>
  <inkml:trace contextRef="#ctx0" brushRef="#br0">0 9 919 0 0,'4'-5'80'0'0,"0"1"-80"0"0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2.577"/>
    </inkml:context>
    <inkml:brush xml:id="br0">
      <inkml:brushProperty name="width" value="0.1" units="cm"/>
      <inkml:brushProperty name="height" value="0.1" units="cm"/>
      <inkml:brushProperty name="color" value="#E71224"/>
    </inkml:brush>
  </inkml:definitions>
  <inkml:trace contextRef="#ctx0" brushRef="#br0">685 0 11663 0 0,'-2'0'1032'0'0,"-1"0"-824"0"0</inkml:trace>
  <inkml:trace contextRef="#ctx0" brushRef="#br0" timeOffset="1">68 39 14799 0 0,'-13'4'320'0'0,"-2"0"72"0"0,0-3 16 0 0,4 1 8 0 0,3-2-328 0 0,3 2-88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42.949"/>
    </inkml:context>
    <inkml:brush xml:id="br0">
      <inkml:brushProperty name="width" value="0.1" units="cm"/>
      <inkml:brushProperty name="height" value="0.1" units="cm"/>
      <inkml:brushProperty name="color" value="#E71224"/>
    </inkml:brush>
  </inkml:definitions>
  <inkml:trace contextRef="#ctx0" brushRef="#br0">1699 49 455 0 0,'-16'1'736'0'0,"-1"-2"0"0"0,0 1 0 0 0,1-2 0 0 0,-26-5 0 0 0,-17-2 334 0 0,-276 6 1511 0 0,225 7-2181 0 0,-123-12 1 0 0,164 1 5 0 0,-14-3 122 0 0,-1 4-1 0 0,-111 6 0 0 0,-178 33-291 0 0,323-29-552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2.963"/>
    </inkml:context>
    <inkml:brush xml:id="br0">
      <inkml:brushProperty name="width" value="0.1" units="cm"/>
      <inkml:brushProperty name="height" value="0.1" units="cm"/>
      <inkml:brushProperty name="color" value="#E71224"/>
    </inkml:brush>
  </inkml:definitions>
  <inkml:trace contextRef="#ctx0" brushRef="#br0">796 1 15263 0 0,'-103'2'1964'0'0,"99"-2"-1957"0"0,-343 3 700 0 0,258 3-550 0 0,72-3-104 0 0</inkml:trace>
  <inkml:trace contextRef="#ctx0" brushRef="#br0" timeOffset="1">126 25 17103 0 0,'-24'0'1520'0'0,"-15"-2"-1216"0"0,30 2-240 0 0,7 0 32 0 0,-2 0-32 0 0,-1 2 0 0 0,-5 1-160 0 0,-4 5-32 0 0,-5 5-8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4.759"/>
    </inkml:context>
    <inkml:brush xml:id="br0">
      <inkml:brushProperty name="width" value="0.1" units="cm"/>
      <inkml:brushProperty name="height" value="0.1" units="cm"/>
      <inkml:brushProperty name="color" value="#E71224"/>
    </inkml:brush>
  </inkml:definitions>
  <inkml:trace contextRef="#ctx0" brushRef="#br0">1 45 919 0 0,'2'-5'80'0'0,"-1"-3"-80"0"0,1 1 0 0 0,0 1 0 0 0,0 3 544 0 0,0 1 88 0 0,0 0 16 0 0,0 0 8 0 0,1 0-312 0 0,3-5-64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5.277"/>
    </inkml:context>
    <inkml:brush xml:id="br0">
      <inkml:brushProperty name="width" value="0.1" units="cm"/>
      <inkml:brushProperty name="height" value="0.1" units="cm"/>
      <inkml:brushProperty name="color" value="#E71224"/>
    </inkml:brush>
  </inkml:definitions>
  <inkml:trace contextRef="#ctx0" brushRef="#br0">39 18 24503 0 0,'-7'0'2176'0'0,"-1"-6"-1736"0"0,-1 4-352 0 0,2-2-88 0 0,1 1 0 0 0,4 1 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26.071"/>
    </inkml:context>
    <inkml:brush xml:id="br0">
      <inkml:brushProperty name="width" value="0.1" units="cm"/>
      <inkml:brushProperty name="height" value="0.1" units="cm"/>
      <inkml:brushProperty name="color" value="#E71224"/>
    </inkml:brush>
  </inkml:definitions>
  <inkml:trace contextRef="#ctx0" brushRef="#br0">56 16 16639 0 0,'-9'-6'736'0'0,"2"2"160"0"0,-1 4-720 0 0,1-1-176 0 0,3-1 0 0 0,-3 0 0 0 0,1 2 0 0 0,-1 0 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09.922"/>
    </inkml:context>
    <inkml:brush xml:id="br0">
      <inkml:brushProperty name="width" value="0.1" units="cm"/>
      <inkml:brushProperty name="height" value="0.1" units="cm"/>
      <inkml:brushProperty name="color" value="#E71224"/>
    </inkml:brush>
  </inkml:definitions>
  <inkml:trace contextRef="#ctx0" brushRef="#br0">321 1640 1007 0 0,'-3'-2'103'0'0,"0"-1"-1"0"0,0 1 0 0 0,0 0 1 0 0,0 0-1 0 0,-1 1 0 0 0,1-1 0 0 0,-1 1 1 0 0,-7-3-1 0 0,9 4 68 0 0,1-1-1 0 0,-1 1 1 0 0,0-1-1 0 0,0 1 1 0 0,1 0-1 0 0,-1 0 1 0 0,0 0-1 0 0,0 0 1 0 0,0 0 0 0 0,1 0-1 0 0,-1 0 1 0 0,0 0-1 0 0,0 1 1 0 0,0-1-1 0 0,1 1 1 0 0,-1-1 0 0 0,0 1-1 0 0,1 0 1 0 0,-1 0-1 0 0,-2 1 1 0 0,2 2 549 0 0,0-1 1 0 0,0 1 0 0 0,0 0-1 0 0,0 0 1 0 0,0 0-1 0 0,3 4 1612 0 0,-1-9-2258 0 0,0 1 0 0 0,0 0 1 0 0,1 0-1 0 0,-1 0 0 0 0,0 0 0 0 0,0-1 0 0 0,0 1 1 0 0,0 0-1 0 0,0 0 0 0 0,0 0 0 0 0,0-1 1 0 0,0 1-1 0 0,-2-4 1611 0 0,2 4-1611 0 0,-1 0 0 0 0,3 0 104 0 0,-1 1 1 0 0,1-1-1 0 0,-1 1 0 0 0,1-1 0 0 0,-1 1 0 0 0,1 0 0 0 0,-1 0 1 0 0,0-1-1 0 0,1 1 0 0 0,-1 0 0 0 0,0 0 0 0 0,0 0 0 0 0,1 0 1 0 0,-1 1-1 0 0,0-1 0 0 0,1 1 0 0 0,-1 0-28 0 0,0-1-1 0 0,0 1 1 0 0,1-1-1 0 0,-1 0 1 0 0,1 1-1 0 0,-1-1 1 0 0,1 0-1 0 0,0 0 1 0 0,2 1 0 0 0,32 12-1848 0 0,-27-10 1757 0 0,1-1 0 0 0,-1 1 0 0 0,18 3 0 0 0,4-5 124 0 0,-1 0 1 0 0,0-2-1 0 0,56-8 0 0 0,-28 3 26 0 0,-37 2-99 0 0,0-1 0 0 0,0-1 0 0 0,-1-1 0 0 0,1-1 0 0 0,34-17 0 0 0,-34 14-187 0 0,0 1-1 0 0,1 1 1 0 0,-1 1-1 0 0,44-8 1 0 0,25 13 1640 0 0,-48-1-1523 0 0,-24 2 6 0 0,34-5-1 0 0,36-6 78 0 0,-6 2 18 0 0,-42 3 88 0 0,-1 1 1 0 0,57 0 0 0 0,74-8-10 0 0,1 0 370 0 0,-132 22-457 0 0,-39-8-131 0 0,0 0 1 0 0,0 0-1 0 0,0 0 0 0 0,0 0 0 0 0,0 0 0 0 0,0 0 1 0 0,1 0-1 0 0,-1 0 0 0 0,0 0 0 0 0,0 0 0 0 0,0 0 1 0 0,0 0-1 0 0,0 0 0 0 0,0 0 0 0 0,0 0 1 0 0,0 0-1 0 0,0 0 0 0 0,0-1 0 0 0,0 1 0 0 0,1 0 1 0 0,-1 0-1 0 0,0 0 0 0 0,0 0 0 0 0,0 0 0 0 0,0 0 1 0 0,0 0-1 0 0,0 0 0 0 0,0 0 0 0 0,0 0 0 0 0,0 0 1 0 0,0 0-1 0 0,0 0 0 0 0,0-1 0 0 0,0 1 0 0 0,0 0 1 0 0,0 0-1 0 0,0 0 0 0 0,0 0 0 0 0,0 0 1 0 0,0 0-1 0 0,0 0 0 0 0,0 0 0 0 0,0 0 0 0 0,0 0 1 0 0,0 0-1 0 0,0-1 0 0 0,0 1 0 0 0,0 0 0 0 0,0 0 1 0 0,0 0-1 0 0,0 0 0 0 0,0 0 0 0 0,0 0 0 0 0,-4-7 77 0 0,-7-4 3 0 0,3 6-71 0 0,0 0 0 0 0,-1 0 0 0 0,1 0 0 0 0,-1 1-1 0 0,0 1 1 0 0,0-1 0 0 0,-1 1 0 0 0,1 1 0 0 0,0 0 0 0 0,-1 0-1 0 0,0 1 1 0 0,-14 0 0 0 0,-13 3-10 0 0,0 2 0 0 0,-61 14 0 0 0,-7 1 0 0 0,50-12 0 0 0,-4 2 0 0 0,-1-3 0 0 0,-78-1 0 0 0,-121-23 0 0 0,197 8 0 0 0,44 6 0 0 0,-35-3 0 0 0,26 5 0 0 0,-32-6 0 0 0,35 3 0 0 0,1 2 0 0 0,-26 0 0 0 0,28 1 0 0 0,-1 0 0 0 0,-33-7 0 0 0,-10-3 0 0 0,55 12 0 0 0,1 0 0 0 0,-1 1 0 0 0,0 0 0 0 0,-16 4 0 0 0,13 0 0 0 0,12-4 0 0 0,0 0 0 0 0,-1-1 0 0 0,1 1 0 0 0,0-1 0 0 0,0 1 0 0 0,0-1 0 0 0,-1 0 0 0 0,1 1 0 0 0,0-1 0 0 0,0 0 0 0 0,-1 0 0 0 0,1 0 0 0 0,0 0 0 0 0,-2 0 0 0 0,4 2 0 0 0,1 1 0 0 0,0-1 0 0 0,0 0 0 0 0,0 0 0 0 0,0 1 0 0 0,0-2 0 0 0,0 1 0 0 0,0 0 0 0 0,5 3 0 0 0,8 2 0 0 0,1 0 0 0 0,0-2 0 0 0,0 1 0 0 0,0-2 0 0 0,1 0 0 0 0,0-1 0 0 0,18 1 0 0 0,3-3 0 0 0,41-3 0 0 0,-55-2 0 0 0,-17 3 0 0 0,-1 0 0 0 0,1 0 0 0 0,-1 1 0 0 0,1 0 0 0 0,10 1 0 0 0,5 1 0 0 0,0-1 0 0 0,0 0 0 0 0,0-2 0 0 0,0 0 0 0 0,24-5 0 0 0,-5-3 0 0 0,-21 5 0 0 0,26-3 0 0 0,-32 5 0 0 0,29-8 0 0 0,-35 7 1 0 0,0 1 0 0 0,-1 0 0 0 0,1 1 0 0 0,0-1 0 0 0,0 1-1 0 0,0 1 1 0 0,0-1 0 0 0,0 2 0 0 0,0-1 0 0 0,0 1 0 0 0,12 2 0 0 0,27 10 46 0 0,81 10 0 0 0,-47-10-24 0 0,-8-2 39 0 0,78 1 0 0 0,-39-8 75 0 0,-79-4-112 0 0,1-1 0 0 0,42-7 0 0 0,-23 3 18 0 0,0 2-1 0 0,98 7 1 0 0,30 5 26 0 0,-119-7-63 0 0,13 2 52 0 0,125 23 1 0 0,2 3 58 0 0,-144-21-111 0 0,93 3-1 0 0,-151-12-5 0 0,114-5 54 0 0,-76 2-44 0 0,-27 2 1 0 0,0-1-1 0 0,0-1 1 0 0,0 0 0 0 0,14-6-1 0 0,-15 6 21 0 0,-1-1 0 0 0,0-1-1 0 0,0 1 1 0 0,0-1-1 0 0,-1-1 1 0 0,0 0-1 0 0,0 0 1 0 0,0 0-1 0 0,-1-1 1 0 0,9-9-1 0 0,-2 1 45 0 0,-13 17-75 0 0,0-1 0 0 0,0 1 0 0 0,-1-1 0 0 0,1 1 0 0 0,-1-1 0 0 0,1 1 0 0 0,-1 0 0 0 0,0-1 0 0 0,1 1 0 0 0,-1 2 0 0 0,0-2 0 0 0,0-1 0 0 0,0 0 0 0 0,0 0 0 0 0,0 0 0 0 0,0 0 0 0 0,0 0 0 0 0,-1 0 0 0 0,1 1 0 0 0,0-1 0 0 0,-1 0 0 0 0,1 0 0 0 0,0 0 0 0 0,-1 0 0 0 0,0 0 0 0 0,1 0 0 0 0,-1 0 0 0 0,1 0 0 0 0,-1 0 0 0 0,0-1 0 0 0,0 1 0 0 0,1 0 0 0 0,-2 1 0 0 0,-1-1 0 0 0,1 0 0 0 0,0 0 0 0 0,-1-1 0 0 0,1 1 0 0 0,-1 0 0 0 0,1-1 0 0 0,-5 1 0 0 0,-15 3 11 0 0,18-3-4 0 0,1-1 0 0 0,-1 1-1 0 0,1-1 1 0 0,-1 0 0 0 0,1 0 0 0 0,-1 0 0 0 0,-5-1 0 0 0,-13 0-9 0 0,-113 2 27 0 0,85-2-6 0 0,-86 8 1 0 0,110-4-20 0 0,-52-3 0 0 0,16-1 0 0 0,-58-3 0 0 0,21 0 0 0 0,71 6 0 0 0,1 1 0 0 0,0 1 0 0 0,-38 11 0 0 0,3-1 0 0 0,0-4 0 0 0,-2-4 0 0 0,1-2 0 0 0,-1-3 0 0 0,-84-9 0 0 0,89 2 0 0 0,19 2 0 0 0,0 1 0 0 0,-44 3 0 0 0,11 7 0 0 0,-90 1 0 0 0,62-7 0 0 0,-53-4 0 0 0,13-12 0 0 0,-26-3 0 0 0,148 17 0 0 0,-33 4 0 0 0,0 0 0 0 0,36-3 0 0 0,8 0 0 0 0,1-1 0 0 0,0 2 0 0 0,0-1 0 0 0,-1 1 0 0 0,-11 2 0 0 0,27-4 0 0 0,-1 0 0 0 0,1 1 0 0 0,12-1 0 0 0,9 0 0 0 0,140-30 0 0 0,-149 26 0 0 0,29-8 0 0 0,-24 7 0 0 0,37-7 0 0 0,169-5 0 0 0,-150 23 0 0 0,-28-1 0 0 0,-10-2 0 0 0,72 12 0 0 0,-90-11 0 0 0,1-1 0 0 0,0-1 0 0 0,0-2 0 0 0,-1 0 0 0 0,38-8 0 0 0,-19 3 0 0 0,-8 0 0 0 0,43-13 0 0 0,-47 11 0 0 0,58-9 0 0 0,-30 7 0 0 0,-42 7 0 0 0,1 0 0 0 0,28-1 0 0 0,4 2 0 0 0,-32 1 0 0 0,1 0 0 0 0,0 2 0 0 0,28 3 0 0 0,-40-2 0 0 0,5-1 0 0 0,0 2 0 0 0,0-1 0 0 0,-1 2 0 0 0,1 0 0 0 0,-1 0 0 0 0,0 1 0 0 0,19 11 0 0 0,-12-4 0 0 0,1-1 0 0 0,28 13 0 0 0,-23-13 0 0 0,18 7 0 0 0,1-2 0 0 0,1-2 0 0 0,47 8 0 0 0,-79-20 0 0 0,0 0 0 0 0,17-1 0 0 0,16 3 0 0 0,-29-3 0 0 0,1 0 0 0 0,-1 0 0 0 0,27-4 0 0 0,10 0 0 0 0,59-4 0 0 0,-46 2 0 0 0,-24 2 0 0 0,-20 0 0 0 0,33 2 0 0 0,-20 1 0 0 0,0-1 0 0 0,50-9 0 0 0,-46 7 0 0 0,68 2 0 0 0,-54 1 0 0 0,36 8 0 0 0,-64-7 0 0 0,1 2 0 0 0,31 6 0 0 0,-6 0 0 0 0,-32-7 0 0 0,31-1 0 0 0,-29-1 0 0 0,28 3 0 0 0,-32-2 0 0 0,33-1 0 0 0,-31-1 0 0 0,26 3 0 0 0,-21-1 0 0 0,47-3 0 0 0,-15 0 0 0 0,-13 2 0 0 0,90-1 0 0 0,-126 0 3 0 0,-1 1-1 0 0,1-1 1 0 0,-1 0 0 0 0,1-1-1 0 0,-1 0 1 0 0,0 0 0 0 0,0-1-1 0 0,0 1 1 0 0,0-2 0 0 0,0 1-1 0 0,0-1 1 0 0,-1 0 0 0 0,0 0-1 0 0,0-1 1 0 0,0 1 0 0 0,0-1-1 0 0,-1-1 1 0 0,0 1 0 0 0,0-1-1 0 0,0 0 1 0 0,-1 0 0 0 0,0-1-1 0 0,0 1 1 0 0,0-1 0 0 0,-1 0-1 0 0,0 0 1 0 0,3-11 0 0 0,33-122 167 0 0,-32 113-166 0 0,11-24 0 0 0,-10 30 19 0 0,-1 1-1 0 0,7-36 0 0 0,-12 30-22 0 0,0 0 0 0 0,-3-34-1 0 0,-1 12 55 0 0,8-97-43 0 0,-2-70-11 0 0,-6 190 0 0 0,-1 0 0 0 0,0 1 0 0 0,-2-1 0 0 0,-1 1 0 0 0,-1 1 0 0 0,-16-38 0 0 0,13 43 0 0 0,-1 1 0 0 0,-1 0 0 0 0,0 1 0 0 0,-1 1 0 0 0,-30-28 0 0 0,25 26 0 0 0,3 2 0 0 0,-1 1 0 0 0,-1 1 0 0 0,0 1 0 0 0,-1 0 0 0 0,0 2 0 0 0,-1 0 0 0 0,0 1 0 0 0,0 0 0 0 0,-1 2 0 0 0,0 0 0 0 0,0 1 0 0 0,-1 2 0 0 0,-40-5 0 0 0,-217-10 0 0 0,48-9 0 0 0,113 6 0 0 0,-85-10 0 0 0,-51 10 0 0 0,-75-6 0 0 0,61 17 0 0 0,135 2 0 0 0,-79-1 0 0 0,69 19 0 0 0,-103 1 0 0 0,95-20 0 0 0,55 3 0 0 0,13 1 0 0 0,-74-2 0 0 0,-49 19-4 0 0,171-8-3 0 0,-28 0-10 0 0,0-2-1 0 0,-81-10 0 0 0,100 6 18 0 0,-73 3 0 0 0,53 7 0 0 0,0 4 0 0 0,-108 32 0 0 0,167-42 0 0 0,-31 11 0 0 0,1 1 0 0 0,-38 21 0 0 0,15-7 0 0 0,23-13 0 0 0,0-1 0 0 0,-54 11 0 0 0,69-20 0 0 0,14-4 0 0 0,0 1 0 0 0,-1 1 0 0 0,1-1 0 0 0,0 1 0 0 0,0 0 0 0 0,-7 3 0 0 0,-75 49-64 0 0,86-53 64 0 0,0-1 0 0 0,0 1 0 0 0,-1 0 0 0 0,1 0 0 0 0,0 0 0 0 0,0 0 0 0 0,0 0 0 0 0,1 0 0 0 0,-1 1 1 0 0,0-1-1 0 0,0 0 0 0 0,0 0 0 0 0,1 1 0 0 0,-1-1 0 0 0,1 0 0 0 0,-1 1 0 0 0,1-1 0 0 0,0 0 0 0 0,-1 1 0 0 0,1-1 0 0 0,0 1 0 0 0,0 1 0 0 0,0 2-2 0 0,1 0 1 0 0,0 0-1 0 0,0 0 0 0 0,0-1 1 0 0,3 7-1 0 0,3 15-61 0 0,-3 18 42 0 0,-2 0-1 0 0,-4 67 1 0 0,5 60 21 0 0,0-11 0 0 0,-3-142 0 0 0,-2 0 0 0 0,0 0 0 0 0,-2-1 0 0 0,0 1 0 0 0,0-1 0 0 0,-2 0 0 0 0,-10 23 0 0 0,12-32 0 0 0,1 1 0 0 0,0 0 0 0 0,0-1 0 0 0,1 1 0 0 0,0 0 0 0 0,1 1 0 0 0,-1-1 0 0 0,2 0 0 0 0,-1 0 0 0 0,2 0 0 0 0,-1 1 0 0 0,1-1 0 0 0,0 0 0 0 0,4 11 0 0 0,-3-11 0 0 0,0 0 0 0 0,1 0 0 0 0,0-1 0 0 0,0 0 0 0 0,1 1 0 0 0,0-1 0 0 0,1 0 0 0 0,0-1 0 0 0,0 1 0 0 0,0-1 0 0 0,1 0 0 0 0,0-1 0 0 0,1 1 0 0 0,-1-1 0 0 0,9 6 0 0 0,-6-4 0 0 0,-1-1 0 0 0,-1 1 0 0 0,10 12 0 0 0,-14-15 0 0 0,-2-4 0 0 0,-1-1 0 0 0,1 1 0 0 0,-1 0 0 0 0,0 0 0 0 0,1-1 0 0 0,-1 1 0 0 0,0 0 0 0 0,0 0 0 0 0,1 0 0 0 0,-1 0 0 0 0,0-1 0 0 0,0 1 0 0 0,0 0 0 0 0,0 0 0 0 0,0 0 0 0 0,0 0 0 0 0,0-1 0 0 0,-1 3 0 0 0,0 7 0 0 0,2-9 1 0 0,-1 1 0 0 0,0-1-1 0 0,0 0 1 0 0,0 1 0 0 0,-1-1 0 0 0,1 1 0 0 0,0-1-1 0 0,0 0 1 0 0,-1 1 0 0 0,1-1 0 0 0,-1 0-1 0 0,1 1 1 0 0,-1-1 0 0 0,0 0 0 0 0,1 0 0 0 0,-1 0-1 0 0,0 0 1 0 0,-2 2 0 0 0,-22 19-3 0 0,0 1-92 0 0,13-7-829 0 0,-15 29 0 0 0,5 1-5212 0 0,6 0-1067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4.994"/>
    </inkml:context>
    <inkml:brush xml:id="br0">
      <inkml:brushProperty name="width" value="0.1" units="cm"/>
      <inkml:brushProperty name="height" value="0.1" units="cm"/>
      <inkml:brushProperty name="color" value="#E71224"/>
    </inkml:brush>
  </inkml:definitions>
  <inkml:trace contextRef="#ctx0" brushRef="#br0">0 0 3223 0 0,'2'0'288'0'0,"0"0"-288"0"0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5.417"/>
    </inkml:context>
    <inkml:brush xml:id="br0">
      <inkml:brushProperty name="width" value="0.1" units="cm"/>
      <inkml:brushProperty name="height" value="0.1" units="cm"/>
      <inkml:brushProperty name="color" value="#E71224"/>
    </inkml:brush>
  </inkml:definitions>
  <inkml:trace contextRef="#ctx0" brushRef="#br0">1577 37 10679 0 0,'0'0'16'0'0,"1"0"1"0"0,-1 0-1 0 0,0 1 0 0 0,0-1 0 0 0,0 0 0 0 0,0 0 0 0 0,1 0 0 0 0,-1 0 0 0 0,0 0 0 0 0,0 0 1 0 0,0 0-1 0 0,1 0 0 0 0,-1 0 0 0 0,0 0 0 0 0,0 0 0 0 0,0 0 0 0 0,0 0 0 0 0,1 0 1 0 0,-1 0-1 0 0,0 0 0 0 0,0 0 0 0 0,0 0 0 0 0,1-1 0 0 0,-1 1 0 0 0,0 0 0 0 0,0 0 0 0 0,0 0 1 0 0,0 0-1 0 0,1 0 0 0 0,-1 0 0 0 0,0 0 0 0 0,0-1 0 0 0,0 1 0 0 0,0 0 0 0 0,0 0 1 0 0,0 0-1 0 0,0 0 0 0 0,1-1 0 0 0,-1 1 0 0 0,0 0 0 0 0,0 0 0 0 0,0 0 0 0 0,0 0 0 0 0,0-1 1 0 0,0 1-1 0 0,0 0 0 0 0,0 0 0 0 0,0 0 0 0 0,0-1 0 0 0,0 1 0 0 0,0 0 0 0 0,0 0 0 0 0,0 0 1 0 0,0-1-1 0 0,0 1 0 0 0,0 0 0 0 0,0 0 0 0 0,0 0 0 0 0,0 0 0 0 0,-1-1 0 0 0,1 1 1 0 0,0 0-1 0 0,0 0 0 0 0,0 0 0 0 0,0 0 0 0 0,0-1 0 0 0,-1 0-11 0 0,1 0 1 0 0,0 1-1 0 0,0-1 0 0 0,-1 0 1 0 0,1 0-1 0 0,-1 0 1 0 0,1 1-1 0 0,-1-1 0 0 0,1 0 1 0 0,-1 0-1 0 0,1 1 0 0 0,-1-1 1 0 0,1 1-1 0 0,-1-1 0 0 0,0 0 1 0 0,0 1-1 0 0,0-1 0 0 0,-12-3 1093 0 0,-1 0-1 0 0,1 1 0 0 0,-23-1 1 0 0,25 2-912 0 0</inkml:trace>
  <inkml:trace contextRef="#ctx0" brushRef="#br0" timeOffset="1">1290 24 15951 0 0,'-23'1'1175'0'0,"-30"6"0"0"0,4-1-1070 0 0,-234 21 432 0 0,252-24-485 0 0,0-1 0 0 0,-41-3 0 0 0,59 1 24 0 0</inkml:trace>
  <inkml:trace contextRef="#ctx0" brushRef="#br0" timeOffset="2">511 69 18111 0 0,'-2'0'1928'0'0,"0"0"-1864"0"0,-2 2-64 0 0,-7-1 0 0 0,-9 1 0 0 0,-12 4 0 0 0,-14 1 64 0 0,-8 1-64 0 0,-2-1 0 0 0,4-1 0 0 0,6-3 0 0 0,5 3 0 0 0,4-2 0 0 0,6-3 0 0 0,3-1 0 0 0,4 2 0 0 0,0 0 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6.148"/>
    </inkml:context>
    <inkml:brush xml:id="br0">
      <inkml:brushProperty name="width" value="0.1" units="cm"/>
      <inkml:brushProperty name="height" value="0.1" units="cm"/>
      <inkml:brushProperty name="color" value="#E71224"/>
    </inkml:brush>
  </inkml:definitions>
  <inkml:trace contextRef="#ctx0" brushRef="#br0">0 8 2759 0 0,'0'-4'248'0'0,"0"0"-248"0"0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6.605"/>
    </inkml:context>
    <inkml:brush xml:id="br0">
      <inkml:brushProperty name="width" value="0.1" units="cm"/>
      <inkml:brushProperty name="height" value="0.1" units="cm"/>
      <inkml:brushProperty name="color" value="#E71224"/>
    </inkml:brush>
  </inkml:definitions>
  <inkml:trace contextRef="#ctx0" brushRef="#br0">1242 103 10967 0 0,'-14'3'574'0'0,"0"0"1"0"0,0-1-1 0 0,0 0 0 0 0,0-1 0 0 0,-16-1 0 0 0,10 0 131 0 0,-103 6 1470 0 0,-154 3-1342 0 0,257-10-492 0 0,0-1 1 0 0,-24-5-1 0 0,34 5-196 0 0,-5-1 72 0 0</inkml:trace>
  <inkml:trace contextRef="#ctx0" brushRef="#br0" timeOffset="1.01">459 75 20071 0 0,'-108'-28'888'0'0,"95"24"184"0"0,13 6-856 0 0,-1-2-216 0 0,-3-2 0 0 0,-5 1 0 0 0,-8-3 0 0 0,-11-2 0 0 0,-13-3 0 0 0,-9 2 0 0 0,-2-1-680 0 0,2 3-184 0 0,6 3-32 0 0,3 2-7120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6.998"/>
    </inkml:context>
    <inkml:brush xml:id="br0">
      <inkml:brushProperty name="width" value="0.1" units="cm"/>
      <inkml:brushProperty name="height" value="0.1" units="cm"/>
      <inkml:brushProperty name="color" value="#E71224"/>
    </inkml:brush>
  </inkml:definitions>
  <inkml:trace contextRef="#ctx0" brushRef="#br0">4 0 9583 0 0,'2'0'1040'0'0,"-4"0"-1040"0"0,0 0 0 0 0,0 2 784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33:43.498"/>
    </inkml:context>
    <inkml:brush xml:id="br0">
      <inkml:brushProperty name="width" value="0.1" units="cm"/>
      <inkml:brushProperty name="height" value="0.1" units="cm"/>
      <inkml:brushProperty name="color" value="#E71224"/>
    </inkml:brush>
  </inkml:definitions>
  <inkml:trace contextRef="#ctx0" brushRef="#br0">1636 23 4575 0 0,'-129'3'522'0'0,"-69"-2"70"0"0,95-6-33 0 0,-342-3 539 0 0,136-1 153 0 0,239 5-3583 0 0,0 4 1 0 0,-101 11-1 0 0,30 4 1985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7.339"/>
    </inkml:context>
    <inkml:brush xml:id="br0">
      <inkml:brushProperty name="width" value="0.1" units="cm"/>
      <inkml:brushProperty name="height" value="0.1" units="cm"/>
      <inkml:brushProperty name="color" value="#E71224"/>
    </inkml:brush>
  </inkml:definitions>
  <inkml:trace contextRef="#ctx0" brushRef="#br0">2099 0 14911 0 0,'-7'1'408'0'0,"0"0"-1"0"0,1 0 1 0 0,-1 0-1 0 0,-7 4 1 0 0,-15 2-308 0 0,-52 7 416 0 0,-1-5 1 0 0,-160-2 0 0 0,149-14-673 0 0,-38-1-74 0 0,105 8 254 0 0,0 1 0 0 0,0 1 0 0 0,-28 7 0 0 0,-27 4 358 0 0,0-3 0 0 0,-100-1 0 0 0,80-11-269 0 0,-20 0-314 0 0,-91 21 306 0 0,11 1 214 0 0,146-17-315 0 0,0-3-1 0 0,-86-9 1 0 0,103 3 49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7.728"/>
    </inkml:context>
    <inkml:brush xml:id="br0">
      <inkml:brushProperty name="width" value="0.1" units="cm"/>
      <inkml:brushProperty name="height" value="0.1" units="cm"/>
      <inkml:brushProperty name="color" value="#E71224"/>
    </inkml:brush>
  </inkml:definitions>
  <inkml:trace contextRef="#ctx0" brushRef="#br0">149 10 18023 0 0,'0'0'1600'0'0,"-2"0"-1280"0"0,-2 0-256 0 0,-7-2-64 0 0,-11 2-256 0 0,-21-4-72 0 0,-23 0-16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8.523"/>
    </inkml:context>
    <inkml:brush xml:id="br0">
      <inkml:brushProperty name="width" value="0.1" units="cm"/>
      <inkml:brushProperty name="height" value="0.1" units="cm"/>
      <inkml:brushProperty name="color" value="#E71224"/>
    </inkml:brush>
  </inkml:definitions>
  <inkml:trace contextRef="#ctx0" brushRef="#br0">525 43 455 0 0,'0'-2'738'0'0,"0"0"0"0"0,1 0-1 0 0,-1 0 1 0 0,1 0-1 0 0,-1 0 1 0 0,1 0 0 0 0,0 0-1 0 0,-1 0 1 0 0,1 0-1 0 0,0 0 1 0 0,3-3 1475 0 0,-1 2-1476 0 0,-12-6 309 0 0,6 8-541 0 0,-1 0 0 0 0,1 1 0 0 0,0-1 0 0 0,-1 1 0 0 0,1 0 0 0 0,-5 0 0 0 0,-37 7 117 0 0,13-2-455 0 0,-281 13 1012 0 0,228-15 382 0 0,59-2-1543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5:38.925"/>
    </inkml:context>
    <inkml:brush xml:id="br0">
      <inkml:brushProperty name="width" value="0.1" units="cm"/>
      <inkml:brushProperty name="height" value="0.1" units="cm"/>
      <inkml:brushProperty name="color" value="#E71224"/>
    </inkml:brush>
  </inkml:definitions>
  <inkml:trace contextRef="#ctx0" brushRef="#br0">2026 0 16063 0 0,'0'0'1432'0'0,"-2"2"-1144"0"0,-1-2-288 0 0,-3 2 0 0 0,-11 0 136 0 0,-12 0-24 0 0,-21-1-8 0 0,-17-1 0 0 0,-6 0-8 0 0,-1 0 0 0 0,9 2 0 0 0,10-4 0 0 0,8 2-32 0 0,8 0-64 0 0</inkml:trace>
  <inkml:trace contextRef="#ctx0" brushRef="#br0" timeOffset="1">1371 9 17071 0 0,'-94'8'1520'0'0,"86"-8"-1216"0"0,7 0-240 0 0,-1 0-64 0 0,-4 2 0 0 0,-5 0 0 0 0,-15 1 0 0 0,-18 1 0 0 0,-18 0 0 0 0,-10 3 0 0 0,2-5 0 0 0,6 0 0 0 0,9-2 0 0 0,8-2 0 0 0,7 4 0 0 0,4-4 0 0 0,5 0 64 0 0,1-2-64 0 0</inkml:trace>
  <inkml:trace contextRef="#ctx0" brushRef="#br0" timeOffset="2">509 15 17999 0 0,'0'2'1600'0'0,"-2"-2"-1280"0"0,0 0-256 0 0,-5 0-64 0 0,-6 0 0 0 0,-15-2 88 0 0,-18 2-88 0 0,-16 2 96 0 0,-6-4-96 0 0,-1 2 0 0 0,6 0 0 0 0,7 0 0 0 0,6-2 0 0 0,8 2 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2.830"/>
    </inkml:context>
    <inkml:brush xml:id="br0">
      <inkml:brushProperty name="width" value="0.1" units="cm"/>
      <inkml:brushProperty name="height" value="0.1" units="cm"/>
      <inkml:brushProperty name="color" value="#E71224"/>
    </inkml:brush>
  </inkml:definitions>
  <inkml:trace contextRef="#ctx0" brushRef="#br0">596 0 2671 0 0,'-5'0'249'0'0,"0"1"0"0"0,0-1 0 0 0,1 1-1 0 0,-1-1 1 0 0,0 1 0 0 0,0 1 0 0 0,1-1-1 0 0,-1 1 1 0 0,1-1 0 0 0,-7 5-1 0 0,5-4-104 0 0,-1 0-1 0 0,0 0 1 0 0,0 0-1 0 0,-7 0 0 0 0,5-1-76 0 0,4-1 388 0 0,0 1-1 0 0,0-1 1 0 0,0-1-1 0 0,0 1 1 0 0,0-1-1 0 0,-8-1 1 0 0,-22 0 499 0 0,24-1-758 0 0,4 0 60 0 0,0 1 0 0 0,0 0-1 0 0,0 1 1 0 0,-1-1 0 0 0,1 1-1 0 0,-1 1 1 0 0,1 0 0 0 0,-15 1 0 0 0,-32 4 36 0 0,-84-1 0 0 0,113-4 49 0 0,-6-1 1226 0 0,-29 2-717 0 0,49-1-850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3.249"/>
    </inkml:context>
    <inkml:brush xml:id="br0">
      <inkml:brushProperty name="width" value="0.1" units="cm"/>
      <inkml:brushProperty name="height" value="0.1" units="cm"/>
      <inkml:brushProperty name="color" value="#E71224"/>
    </inkml:brush>
  </inkml:definitions>
  <inkml:trace contextRef="#ctx0" brushRef="#br0">1460 116 18863 0 0,'-47'-4'311'0'0,"-84"3"0"0"0,-1 4 14 0 0,12-7-494 0 0,8-3-1403 0 0,77 3 1606 0 0,-15 2 26 0 0,39 2-48 0 0</inkml:trace>
  <inkml:trace contextRef="#ctx0" brushRef="#br0" timeOffset="1">679 79 16927 0 0,'-63'3'1862'0'0,"-148"-15"-1798"0"0,146 4-46 0 0,-163-26 166 0 0,215 31-184 0 0</inkml:trace>
  <inkml:trace contextRef="#ctx0" brushRef="#br0" timeOffset="2">54 10 17247 0 0,'-18'-4'1536'0'0,"-17"-1"-1232"0"0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3.686"/>
    </inkml:context>
    <inkml:brush xml:id="br0">
      <inkml:brushProperty name="width" value="0.1" units="cm"/>
      <inkml:brushProperty name="height" value="0.1" units="cm"/>
      <inkml:brushProperty name="color" value="#E71224"/>
    </inkml:brush>
  </inkml:definitions>
  <inkml:trace contextRef="#ctx0" brushRef="#br0">829 92 17479 0 0,'0'0'1346'0'0,"-12"-6"-1161"0"0,-1 4-378 0 0,0 1 0 0 0,-1 0 0 0 0,1 1 1 0 0,-26 2-1 0 0,13 0 600 0 0,-22 0 82 0 0,0-1 1 0 0,-95-13 0 0 0,127 8-445 0 0,1 0 1 0 0,-21-8-1 0 0,3 0 67 0 0,-8-6 43 0 0,31 13-122 0 0,0 0 0 0 0,-19-6-1 0 0,8 6-32 0 0</inkml:trace>
  <inkml:trace contextRef="#ctx0" brushRef="#br0" timeOffset="1">136 38 17391 0 0,'-125'106'1544'0'0,"116"-99"-1232"0"0,7-3-248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4.066"/>
    </inkml:context>
    <inkml:brush xml:id="br0">
      <inkml:brushProperty name="width" value="0.1" units="cm"/>
      <inkml:brushProperty name="height" value="0.1" units="cm"/>
      <inkml:brushProperty name="color" value="#E71224"/>
    </inkml:brush>
  </inkml:definitions>
  <inkml:trace contextRef="#ctx0" brushRef="#br0">0 25 455 0 0,'9'-7'0'0'0,"2"-1"0"0"0,1 6 0 0 0,2-5 3704 0 0,-8 11-2376 0 0,1-4-944 0 0,1 0-192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4.514"/>
    </inkml:context>
    <inkml:brush xml:id="br0">
      <inkml:brushProperty name="width" value="0.1" units="cm"/>
      <inkml:brushProperty name="height" value="0.1" units="cm"/>
      <inkml:brushProperty name="color" value="#E71224"/>
    </inkml:brush>
  </inkml:definitions>
  <inkml:trace contextRef="#ctx0" brushRef="#br0">2782 403 9471 0 0,'-61'18'208'0'0,"57"-18"304"0"0,3 0-248 0 0,-1 2-264 0 0,-2-2 0 0 0,-3-2 0 0 0,-5 2 0 0 0,-4 0 168 0 0,-3-2-16 0 0,-1 4-8 0 0,1 0 0 0 0,3 0 16 0 0,-1-2 0 0 0,2 2 0 0 0,0 0 0 0 0,0 1 0 0 0,1 1 0 0 0</inkml:trace>
  <inkml:trace contextRef="#ctx0" brushRef="#br0" timeOffset="1">2263 455 15375 0 0,'-100'-4'336'0'0,"81"2"72"0"0,16 2 448 0 0,-3-2-768 0 0,-7 0-88 0 0,-13-1 0 0 0,-13-3 0 0 0,-13-1 440 0 0,-5-3 72 0 0,1 1 8 0 0,6 0 8 0 0,7 5-424 0 0,6-1-104 0 0</inkml:trace>
  <inkml:trace contextRef="#ctx0" brushRef="#br0" timeOffset="2">1647 379 17303 0 0,'-81'-13'1536'0'0,"75"13"-1160"0"0,4 0-376 0 0,-3 0-376 0 0,-5-2-80 0 0,-10 0-24 0 0,-15-2 0 0 0,-19 1 480 0 0,-9-1 0 0 0,-6-2 0 0 0,4 3 88 0 0,8 1-88 0 0,7-4 80 0 0,9 2-80 0 0,4 3 80 0 0,5-1 368 0 0,4 2 64 0 0</inkml:trace>
  <inkml:trace contextRef="#ctx0" brushRef="#br0" timeOffset="3">890 325 16439 0 0,'-81'0'1831'0'0,"71"-1"-1769"0"0,1 0 0 0 0,0-1 0 0 0,0 0 0 0 0,0 0-1 0 0,-15-7 1 0 0,-4-1-8 0 0,-157-57 235 0 0,150 51-163 0 0,0-2 0 0 0,1-2 0 0 0,-33-24 1 0 0,-41-37 407 0 0,86 63-406 0 0</inkml:trace>
  <inkml:trace contextRef="#ctx0" brushRef="#br0" timeOffset="4">134 0 18255 0 0,'-86'13'1624'0'0,"81"-13"-1240"0"0,1 2-384 0 0,0 2 0 0 0,-7 5 0 0 0,-13 13 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14T23:47:25.757"/>
    </inkml:context>
    <inkml:brush xml:id="br0">
      <inkml:brushProperty name="width" value="0.1" units="cm"/>
      <inkml:brushProperty name="height" value="0.1" units="cm"/>
      <inkml:brushProperty name="color" value="#E71224"/>
    </inkml:brush>
  </inkml:definitions>
  <inkml:trace contextRef="#ctx0" brushRef="#br0">239 21 2303 0 0,'2'-5'170'0'0,"-1"-9"-152"0"0,-1 14 80 0 0,-1 0 0 0 0,1-1 0 0 0,-1 1 0 0 0,1 0 0 0 0,-1 0 0 0 0,0 0 0 0 0,1 0 0 0 0,-1 0 1 0 0,1 0-1 0 0,-1 0 0 0 0,0 0 0 0 0,1 0 0 0 0,-1 0 0 0 0,1 0 0 0 0,-1 0 0 0 0,1 1 0 0 0,-1-1 0 0 0,1 0 0 0 0,-1 0 0 0 0,1 1 0 0 0,-1-1 0 0 0,1 0 1 0 0,-1 1-1 0 0,1-1 0 0 0,-1 1 0 0 0,-46 26 1018 0 0,27-15-1154 0 0,-21 10-1 0 0,35-19 142 0 0,-1 0 1 0 0,0-1-1 0 0,1 0 0 0 0,-1 0 0 0 0,0 0 1 0 0,0-1-1 0 0,-13 0 0 0 0,-22-8 2992 0 0,31 5-2713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43832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56286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85716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63240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75736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896982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131226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41085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34026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37868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00349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698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56800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12/14/2023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12/14/2023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311.xml"/><Relationship Id="rId13" Type="http://schemas.openxmlformats.org/officeDocument/2006/relationships/image" Target="../media/image316.png"/><Relationship Id="rId3" Type="http://schemas.openxmlformats.org/officeDocument/2006/relationships/image" Target="../media/image4.png"/><Relationship Id="rId7" Type="http://schemas.openxmlformats.org/officeDocument/2006/relationships/image" Target="../media/image313.png"/><Relationship Id="rId12" Type="http://schemas.openxmlformats.org/officeDocument/2006/relationships/customXml" Target="../ink/ink313.xml"/><Relationship Id="rId17" Type="http://schemas.openxmlformats.org/officeDocument/2006/relationships/image" Target="../media/image318.png"/><Relationship Id="rId2" Type="http://schemas.openxmlformats.org/officeDocument/2006/relationships/notesSlide" Target="../notesSlides/notesSlide11.xml"/><Relationship Id="rId16" Type="http://schemas.openxmlformats.org/officeDocument/2006/relationships/customXml" Target="../ink/ink315.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315.png"/><Relationship Id="rId5" Type="http://schemas.openxmlformats.org/officeDocument/2006/relationships/image" Target="../media/image312.png"/><Relationship Id="rId15" Type="http://schemas.openxmlformats.org/officeDocument/2006/relationships/image" Target="../media/image317.png"/><Relationship Id="rId10" Type="http://schemas.openxmlformats.org/officeDocument/2006/relationships/customXml" Target="../ink/ink312.xml"/><Relationship Id="rId4" Type="http://schemas.openxmlformats.org/officeDocument/2006/relationships/customXml" Target="../ink/ink309.xml"/><Relationship Id="rId9" Type="http://schemas.openxmlformats.org/officeDocument/2006/relationships/image" Target="../media/image314.png"/><Relationship Id="rId14" Type="http://schemas.openxmlformats.org/officeDocument/2006/relationships/customXml" Target="../ink/ink314.xml"/></Relationships>
</file>

<file path=ppt/slides/_rels/slide12.xml.rels><?xml version="1.0" encoding="UTF-8" standalone="yes"?>
<Relationships xmlns="http://schemas.openxmlformats.org/package/2006/relationships"><Relationship Id="rId8" Type="http://schemas.openxmlformats.org/officeDocument/2006/relationships/image" Target="../media/image321.png"/><Relationship Id="rId13" Type="http://schemas.openxmlformats.org/officeDocument/2006/relationships/customXml" Target="../ink/ink320.xml"/><Relationship Id="rId18" Type="http://schemas.openxmlformats.org/officeDocument/2006/relationships/image" Target="../media/image326.png"/><Relationship Id="rId26" Type="http://schemas.openxmlformats.org/officeDocument/2006/relationships/image" Target="../media/image330.png"/><Relationship Id="rId3" Type="http://schemas.openxmlformats.org/officeDocument/2006/relationships/image" Target="../media/image4.png"/><Relationship Id="rId21" Type="http://schemas.openxmlformats.org/officeDocument/2006/relationships/customXml" Target="../ink/ink324.xml"/><Relationship Id="rId7" Type="http://schemas.openxmlformats.org/officeDocument/2006/relationships/customXml" Target="../ink/ink317.xml"/><Relationship Id="rId12" Type="http://schemas.openxmlformats.org/officeDocument/2006/relationships/image" Target="../media/image323.png"/><Relationship Id="rId17" Type="http://schemas.openxmlformats.org/officeDocument/2006/relationships/customXml" Target="../ink/ink322.xml"/><Relationship Id="rId25" Type="http://schemas.openxmlformats.org/officeDocument/2006/relationships/customXml" Target="../ink/ink326.xml"/><Relationship Id="rId2" Type="http://schemas.openxmlformats.org/officeDocument/2006/relationships/notesSlide" Target="../notesSlides/notesSlide12.xml"/><Relationship Id="rId16" Type="http://schemas.openxmlformats.org/officeDocument/2006/relationships/image" Target="../media/image325.png"/><Relationship Id="rId20" Type="http://schemas.openxmlformats.org/officeDocument/2006/relationships/image" Target="../media/image327.png"/><Relationship Id="rId1" Type="http://schemas.openxmlformats.org/officeDocument/2006/relationships/slideLayout" Target="../slideLayouts/slideLayout1.xml"/><Relationship Id="rId6" Type="http://schemas.openxmlformats.org/officeDocument/2006/relationships/image" Target="../media/image320.png"/><Relationship Id="rId11" Type="http://schemas.openxmlformats.org/officeDocument/2006/relationships/customXml" Target="../ink/ink319.xml"/><Relationship Id="rId24" Type="http://schemas.openxmlformats.org/officeDocument/2006/relationships/image" Target="../media/image329.png"/><Relationship Id="rId5" Type="http://schemas.openxmlformats.org/officeDocument/2006/relationships/customXml" Target="../ink/ink316.xml"/><Relationship Id="rId15" Type="http://schemas.openxmlformats.org/officeDocument/2006/relationships/customXml" Target="../ink/ink321.xml"/><Relationship Id="rId23" Type="http://schemas.openxmlformats.org/officeDocument/2006/relationships/customXml" Target="../ink/ink325.xml"/><Relationship Id="rId28" Type="http://schemas.openxmlformats.org/officeDocument/2006/relationships/image" Target="../media/image331.png"/><Relationship Id="rId10" Type="http://schemas.openxmlformats.org/officeDocument/2006/relationships/image" Target="../media/image322.png"/><Relationship Id="rId19" Type="http://schemas.openxmlformats.org/officeDocument/2006/relationships/customXml" Target="../ink/ink323.xml"/><Relationship Id="rId4" Type="http://schemas.openxmlformats.org/officeDocument/2006/relationships/image" Target="../media/image319.png"/><Relationship Id="rId9" Type="http://schemas.openxmlformats.org/officeDocument/2006/relationships/customXml" Target="../ink/ink318.xml"/><Relationship Id="rId14" Type="http://schemas.openxmlformats.org/officeDocument/2006/relationships/image" Target="../media/image324.png"/><Relationship Id="rId22" Type="http://schemas.openxmlformats.org/officeDocument/2006/relationships/image" Target="../media/image328.png"/><Relationship Id="rId27" Type="http://schemas.openxmlformats.org/officeDocument/2006/relationships/customXml" Target="../ink/ink327.xml"/></Relationships>
</file>

<file path=ppt/slides/_rels/slide13.xml.rels><?xml version="1.0" encoding="UTF-8" standalone="yes"?>
<Relationships xmlns="http://schemas.openxmlformats.org/package/2006/relationships"><Relationship Id="rId13" Type="http://schemas.openxmlformats.org/officeDocument/2006/relationships/image" Target="../media/image336.png"/><Relationship Id="rId18" Type="http://schemas.openxmlformats.org/officeDocument/2006/relationships/customXml" Target="../ink/ink335.xml"/><Relationship Id="rId26" Type="http://schemas.openxmlformats.org/officeDocument/2006/relationships/customXml" Target="../ink/ink339.xml"/><Relationship Id="rId21" Type="http://schemas.openxmlformats.org/officeDocument/2006/relationships/image" Target="../media/image340.png"/><Relationship Id="rId34" Type="http://schemas.openxmlformats.org/officeDocument/2006/relationships/customXml" Target="../ink/ink343.xml"/><Relationship Id="rId7" Type="http://schemas.openxmlformats.org/officeDocument/2006/relationships/image" Target="../media/image333.png"/><Relationship Id="rId12" Type="http://schemas.openxmlformats.org/officeDocument/2006/relationships/customXml" Target="../ink/ink332.xml"/><Relationship Id="rId17" Type="http://schemas.openxmlformats.org/officeDocument/2006/relationships/image" Target="../media/image338.png"/><Relationship Id="rId25" Type="http://schemas.openxmlformats.org/officeDocument/2006/relationships/image" Target="../media/image342.png"/><Relationship Id="rId33" Type="http://schemas.openxmlformats.org/officeDocument/2006/relationships/image" Target="../media/image346.png"/><Relationship Id="rId2" Type="http://schemas.openxmlformats.org/officeDocument/2006/relationships/notesSlide" Target="../notesSlides/notesSlide13.xml"/><Relationship Id="rId16" Type="http://schemas.openxmlformats.org/officeDocument/2006/relationships/customXml" Target="../ink/ink334.xml"/><Relationship Id="rId20" Type="http://schemas.openxmlformats.org/officeDocument/2006/relationships/customXml" Target="../ink/ink336.xml"/><Relationship Id="rId29" Type="http://schemas.openxmlformats.org/officeDocument/2006/relationships/image" Target="../media/image344.png"/><Relationship Id="rId1" Type="http://schemas.openxmlformats.org/officeDocument/2006/relationships/slideLayout" Target="../slideLayouts/slideLayout1.xml"/><Relationship Id="rId6" Type="http://schemas.openxmlformats.org/officeDocument/2006/relationships/customXml" Target="../ink/ink329.xml"/><Relationship Id="rId11" Type="http://schemas.openxmlformats.org/officeDocument/2006/relationships/image" Target="../media/image335.png"/><Relationship Id="rId24" Type="http://schemas.openxmlformats.org/officeDocument/2006/relationships/customXml" Target="../ink/ink338.xml"/><Relationship Id="rId32" Type="http://schemas.openxmlformats.org/officeDocument/2006/relationships/customXml" Target="../ink/ink342.xml"/><Relationship Id="rId37" Type="http://schemas.openxmlformats.org/officeDocument/2006/relationships/image" Target="../media/image348.png"/><Relationship Id="rId5" Type="http://schemas.openxmlformats.org/officeDocument/2006/relationships/image" Target="../media/image332.png"/><Relationship Id="rId15" Type="http://schemas.openxmlformats.org/officeDocument/2006/relationships/image" Target="../media/image337.png"/><Relationship Id="rId23" Type="http://schemas.openxmlformats.org/officeDocument/2006/relationships/image" Target="../media/image341.png"/><Relationship Id="rId28" Type="http://schemas.openxmlformats.org/officeDocument/2006/relationships/customXml" Target="../ink/ink340.xml"/><Relationship Id="rId36" Type="http://schemas.openxmlformats.org/officeDocument/2006/relationships/customXml" Target="../ink/ink344.xml"/><Relationship Id="rId10" Type="http://schemas.openxmlformats.org/officeDocument/2006/relationships/customXml" Target="../ink/ink331.xml"/><Relationship Id="rId19" Type="http://schemas.openxmlformats.org/officeDocument/2006/relationships/image" Target="../media/image339.png"/><Relationship Id="rId31" Type="http://schemas.openxmlformats.org/officeDocument/2006/relationships/image" Target="../media/image345.png"/><Relationship Id="rId4" Type="http://schemas.openxmlformats.org/officeDocument/2006/relationships/customXml" Target="../ink/ink328.xml"/><Relationship Id="rId9" Type="http://schemas.openxmlformats.org/officeDocument/2006/relationships/image" Target="../media/image334.png"/><Relationship Id="rId14" Type="http://schemas.openxmlformats.org/officeDocument/2006/relationships/customXml" Target="../ink/ink333.xml"/><Relationship Id="rId22" Type="http://schemas.openxmlformats.org/officeDocument/2006/relationships/customXml" Target="../ink/ink337.xml"/><Relationship Id="rId27" Type="http://schemas.openxmlformats.org/officeDocument/2006/relationships/image" Target="../media/image343.png"/><Relationship Id="rId30" Type="http://schemas.openxmlformats.org/officeDocument/2006/relationships/customXml" Target="../ink/ink341.xml"/><Relationship Id="rId35" Type="http://schemas.openxmlformats.org/officeDocument/2006/relationships/image" Target="../media/image347.png"/><Relationship Id="rId8" Type="http://schemas.openxmlformats.org/officeDocument/2006/relationships/customXml" Target="../ink/ink33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customXml" Target="../ink/ink347.xml"/><Relationship Id="rId13" Type="http://schemas.openxmlformats.org/officeDocument/2006/relationships/image" Target="../media/image353.png"/><Relationship Id="rId18" Type="http://schemas.openxmlformats.org/officeDocument/2006/relationships/customXml" Target="../ink/ink352.xml"/><Relationship Id="rId26" Type="http://schemas.openxmlformats.org/officeDocument/2006/relationships/customXml" Target="../ink/ink356.xml"/><Relationship Id="rId3" Type="http://schemas.openxmlformats.org/officeDocument/2006/relationships/image" Target="../media/image4.png"/><Relationship Id="rId21" Type="http://schemas.openxmlformats.org/officeDocument/2006/relationships/image" Target="../media/image357.png"/><Relationship Id="rId7" Type="http://schemas.openxmlformats.org/officeDocument/2006/relationships/image" Target="../media/image350.png"/><Relationship Id="rId12" Type="http://schemas.openxmlformats.org/officeDocument/2006/relationships/customXml" Target="../ink/ink349.xml"/><Relationship Id="rId17" Type="http://schemas.openxmlformats.org/officeDocument/2006/relationships/image" Target="../media/image355.png"/><Relationship Id="rId25" Type="http://schemas.openxmlformats.org/officeDocument/2006/relationships/image" Target="../media/image359.png"/><Relationship Id="rId2" Type="http://schemas.openxmlformats.org/officeDocument/2006/relationships/notesSlide" Target="../notesSlides/notesSlide14.xml"/><Relationship Id="rId16" Type="http://schemas.openxmlformats.org/officeDocument/2006/relationships/customXml" Target="../ink/ink351.xml"/><Relationship Id="rId20" Type="http://schemas.openxmlformats.org/officeDocument/2006/relationships/customXml" Target="../ink/ink353.xml"/><Relationship Id="rId1" Type="http://schemas.openxmlformats.org/officeDocument/2006/relationships/slideLayout" Target="../slideLayouts/slideLayout1.xml"/><Relationship Id="rId6" Type="http://schemas.openxmlformats.org/officeDocument/2006/relationships/customXml" Target="../ink/ink346.xml"/><Relationship Id="rId11" Type="http://schemas.openxmlformats.org/officeDocument/2006/relationships/image" Target="../media/image352.png"/><Relationship Id="rId24" Type="http://schemas.openxmlformats.org/officeDocument/2006/relationships/customXml" Target="../ink/ink355.xml"/><Relationship Id="rId5" Type="http://schemas.openxmlformats.org/officeDocument/2006/relationships/image" Target="../media/image349.png"/><Relationship Id="rId15" Type="http://schemas.openxmlformats.org/officeDocument/2006/relationships/image" Target="../media/image354.png"/><Relationship Id="rId23" Type="http://schemas.openxmlformats.org/officeDocument/2006/relationships/image" Target="../media/image358.png"/><Relationship Id="rId10" Type="http://schemas.openxmlformats.org/officeDocument/2006/relationships/customXml" Target="../ink/ink348.xml"/><Relationship Id="rId19" Type="http://schemas.openxmlformats.org/officeDocument/2006/relationships/image" Target="../media/image356.png"/><Relationship Id="rId4" Type="http://schemas.openxmlformats.org/officeDocument/2006/relationships/customXml" Target="../ink/ink345.xml"/><Relationship Id="rId9" Type="http://schemas.openxmlformats.org/officeDocument/2006/relationships/image" Target="../media/image351.png"/><Relationship Id="rId14" Type="http://schemas.openxmlformats.org/officeDocument/2006/relationships/customXml" Target="../ink/ink350.xml"/><Relationship Id="rId22" Type="http://schemas.openxmlformats.org/officeDocument/2006/relationships/customXml" Target="../ink/ink354.xml"/><Relationship Id="rId27" Type="http://schemas.openxmlformats.org/officeDocument/2006/relationships/image" Target="../media/image36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358.xml"/><Relationship Id="rId5" Type="http://schemas.openxmlformats.org/officeDocument/2006/relationships/image" Target="../media/image361.png"/><Relationship Id="rId4" Type="http://schemas.openxmlformats.org/officeDocument/2006/relationships/customXml" Target="../ink/ink357.xml"/></Relationships>
</file>

<file path=ppt/slides/_rels/slide16.xml.rels><?xml version="1.0" encoding="UTF-8" standalone="yes"?>
<Relationships xmlns="http://schemas.openxmlformats.org/package/2006/relationships"><Relationship Id="rId13" Type="http://schemas.openxmlformats.org/officeDocument/2006/relationships/customXml" Target="../ink/ink363.xml"/><Relationship Id="rId18" Type="http://schemas.openxmlformats.org/officeDocument/2006/relationships/image" Target="../media/image369.png"/><Relationship Id="rId26" Type="http://schemas.openxmlformats.org/officeDocument/2006/relationships/image" Target="../media/image373.png"/><Relationship Id="rId3" Type="http://schemas.openxmlformats.org/officeDocument/2006/relationships/image" Target="../media/image4.png"/><Relationship Id="rId21" Type="http://schemas.openxmlformats.org/officeDocument/2006/relationships/customXml" Target="../ink/ink367.xml"/><Relationship Id="rId34" Type="http://schemas.openxmlformats.org/officeDocument/2006/relationships/image" Target="../media/image377.png"/><Relationship Id="rId7" Type="http://schemas.openxmlformats.org/officeDocument/2006/relationships/customXml" Target="../ink/ink360.xml"/><Relationship Id="rId12" Type="http://schemas.openxmlformats.org/officeDocument/2006/relationships/image" Target="../media/image367.png"/><Relationship Id="rId17" Type="http://schemas.openxmlformats.org/officeDocument/2006/relationships/customXml" Target="../ink/ink365.xml"/><Relationship Id="rId25" Type="http://schemas.openxmlformats.org/officeDocument/2006/relationships/customXml" Target="../ink/ink369.xml"/><Relationship Id="rId33" Type="http://schemas.openxmlformats.org/officeDocument/2006/relationships/customXml" Target="../ink/ink373.xml"/><Relationship Id="rId2" Type="http://schemas.openxmlformats.org/officeDocument/2006/relationships/notesSlide" Target="../notesSlides/notesSlide16.xml"/><Relationship Id="rId16" Type="http://schemas.openxmlformats.org/officeDocument/2006/relationships/image" Target="../media/image368.png"/><Relationship Id="rId20" Type="http://schemas.openxmlformats.org/officeDocument/2006/relationships/image" Target="../media/image370.png"/><Relationship Id="rId29" Type="http://schemas.openxmlformats.org/officeDocument/2006/relationships/customXml" Target="../ink/ink371.xml"/><Relationship Id="rId1" Type="http://schemas.openxmlformats.org/officeDocument/2006/relationships/slideLayout" Target="../slideLayouts/slideLayout1.xml"/><Relationship Id="rId6" Type="http://schemas.openxmlformats.org/officeDocument/2006/relationships/image" Target="../media/image364.png"/><Relationship Id="rId11" Type="http://schemas.openxmlformats.org/officeDocument/2006/relationships/customXml" Target="../ink/ink362.xml"/><Relationship Id="rId24" Type="http://schemas.openxmlformats.org/officeDocument/2006/relationships/image" Target="../media/image372.png"/><Relationship Id="rId32" Type="http://schemas.openxmlformats.org/officeDocument/2006/relationships/image" Target="../media/image376.png"/><Relationship Id="rId5" Type="http://schemas.openxmlformats.org/officeDocument/2006/relationships/customXml" Target="../ink/ink359.xml"/><Relationship Id="rId15" Type="http://schemas.openxmlformats.org/officeDocument/2006/relationships/customXml" Target="../ink/ink364.xml"/><Relationship Id="rId23" Type="http://schemas.openxmlformats.org/officeDocument/2006/relationships/customXml" Target="../ink/ink368.xml"/><Relationship Id="rId28" Type="http://schemas.openxmlformats.org/officeDocument/2006/relationships/image" Target="../media/image374.png"/><Relationship Id="rId10" Type="http://schemas.openxmlformats.org/officeDocument/2006/relationships/image" Target="../media/image366.png"/><Relationship Id="rId19" Type="http://schemas.openxmlformats.org/officeDocument/2006/relationships/customXml" Target="../ink/ink366.xml"/><Relationship Id="rId31" Type="http://schemas.openxmlformats.org/officeDocument/2006/relationships/customXml" Target="../ink/ink372.xml"/><Relationship Id="rId4" Type="http://schemas.openxmlformats.org/officeDocument/2006/relationships/image" Target="../media/image363.png"/><Relationship Id="rId9" Type="http://schemas.openxmlformats.org/officeDocument/2006/relationships/customXml" Target="../ink/ink361.xml"/><Relationship Id="rId14" Type="http://schemas.openxmlformats.org/officeDocument/2006/relationships/image" Target="../media/image115.png"/><Relationship Id="rId22" Type="http://schemas.openxmlformats.org/officeDocument/2006/relationships/image" Target="../media/image371.png"/><Relationship Id="rId27" Type="http://schemas.openxmlformats.org/officeDocument/2006/relationships/customXml" Target="../ink/ink370.xml"/><Relationship Id="rId30" Type="http://schemas.openxmlformats.org/officeDocument/2006/relationships/image" Target="../media/image375.png"/><Relationship Id="rId8" Type="http://schemas.openxmlformats.org/officeDocument/2006/relationships/image" Target="../media/image365.png"/></Relationships>
</file>

<file path=ppt/slides/_rels/slide17.xml.rels><?xml version="1.0" encoding="UTF-8" standalone="yes"?>
<Relationships xmlns="http://schemas.openxmlformats.org/package/2006/relationships"><Relationship Id="rId8" Type="http://schemas.openxmlformats.org/officeDocument/2006/relationships/customXml" Target="../ink/ink376.xml"/><Relationship Id="rId3" Type="http://schemas.openxmlformats.org/officeDocument/2006/relationships/image" Target="../media/image4.png"/><Relationship Id="rId7" Type="http://schemas.openxmlformats.org/officeDocument/2006/relationships/image" Target="../media/image37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75.xml"/><Relationship Id="rId5" Type="http://schemas.openxmlformats.org/officeDocument/2006/relationships/image" Target="../media/image378.png"/><Relationship Id="rId4" Type="http://schemas.openxmlformats.org/officeDocument/2006/relationships/customXml" Target="../ink/ink374.xml"/><Relationship Id="rId9" Type="http://schemas.openxmlformats.org/officeDocument/2006/relationships/image" Target="../media/image380.png"/></Relationships>
</file>

<file path=ppt/slides/_rels/slide18.xml.rels><?xml version="1.0" encoding="UTF-8" standalone="yes"?>
<Relationships xmlns="http://schemas.openxmlformats.org/package/2006/relationships"><Relationship Id="rId8" Type="http://schemas.openxmlformats.org/officeDocument/2006/relationships/image" Target="../media/image383.png"/><Relationship Id="rId13" Type="http://schemas.openxmlformats.org/officeDocument/2006/relationships/customXml" Target="../ink/ink381.xml"/><Relationship Id="rId3" Type="http://schemas.openxmlformats.org/officeDocument/2006/relationships/image" Target="../media/image4.png"/><Relationship Id="rId7" Type="http://schemas.openxmlformats.org/officeDocument/2006/relationships/customXml" Target="../ink/ink378.xml"/><Relationship Id="rId12" Type="http://schemas.openxmlformats.org/officeDocument/2006/relationships/image" Target="../media/image385.png"/><Relationship Id="rId2" Type="http://schemas.openxmlformats.org/officeDocument/2006/relationships/notesSlide" Target="../notesSlides/notesSlide18.xml"/><Relationship Id="rId16" Type="http://schemas.openxmlformats.org/officeDocument/2006/relationships/image" Target="../media/image387.png"/><Relationship Id="rId1" Type="http://schemas.openxmlformats.org/officeDocument/2006/relationships/slideLayout" Target="../slideLayouts/slideLayout1.xml"/><Relationship Id="rId6" Type="http://schemas.openxmlformats.org/officeDocument/2006/relationships/image" Target="../media/image382.png"/><Relationship Id="rId11" Type="http://schemas.openxmlformats.org/officeDocument/2006/relationships/customXml" Target="../ink/ink380.xml"/><Relationship Id="rId5" Type="http://schemas.openxmlformats.org/officeDocument/2006/relationships/customXml" Target="../ink/ink377.xml"/><Relationship Id="rId15" Type="http://schemas.openxmlformats.org/officeDocument/2006/relationships/customXml" Target="../ink/ink382.xml"/><Relationship Id="rId10" Type="http://schemas.openxmlformats.org/officeDocument/2006/relationships/image" Target="../media/image384.png"/><Relationship Id="rId4" Type="http://schemas.openxmlformats.org/officeDocument/2006/relationships/image" Target="../media/image381.png"/><Relationship Id="rId9" Type="http://schemas.openxmlformats.org/officeDocument/2006/relationships/customXml" Target="../ink/ink379.xml"/><Relationship Id="rId14" Type="http://schemas.openxmlformats.org/officeDocument/2006/relationships/image" Target="../media/image386.png"/></Relationships>
</file>

<file path=ppt/slides/_rels/slide19.xml.rels><?xml version="1.0" encoding="UTF-8" standalone="yes"?>
<Relationships xmlns="http://schemas.openxmlformats.org/package/2006/relationships"><Relationship Id="rId8" Type="http://schemas.openxmlformats.org/officeDocument/2006/relationships/customXml" Target="../ink/ink385.xml"/><Relationship Id="rId13" Type="http://schemas.openxmlformats.org/officeDocument/2006/relationships/image" Target="../media/image392.png"/><Relationship Id="rId18" Type="http://schemas.openxmlformats.org/officeDocument/2006/relationships/customXml" Target="../ink/ink390.xml"/><Relationship Id="rId3" Type="http://schemas.openxmlformats.org/officeDocument/2006/relationships/image" Target="../media/image4.png"/><Relationship Id="rId21" Type="http://schemas.openxmlformats.org/officeDocument/2006/relationships/image" Target="../media/image396.png"/><Relationship Id="rId7" Type="http://schemas.openxmlformats.org/officeDocument/2006/relationships/image" Target="../media/image389.png"/><Relationship Id="rId12" Type="http://schemas.openxmlformats.org/officeDocument/2006/relationships/customXml" Target="../ink/ink387.xml"/><Relationship Id="rId17" Type="http://schemas.openxmlformats.org/officeDocument/2006/relationships/image" Target="../media/image394.png"/><Relationship Id="rId2" Type="http://schemas.openxmlformats.org/officeDocument/2006/relationships/notesSlide" Target="../notesSlides/notesSlide19.xml"/><Relationship Id="rId16" Type="http://schemas.openxmlformats.org/officeDocument/2006/relationships/customXml" Target="../ink/ink389.xml"/><Relationship Id="rId20" Type="http://schemas.openxmlformats.org/officeDocument/2006/relationships/customXml" Target="../ink/ink391.xml"/><Relationship Id="rId1" Type="http://schemas.openxmlformats.org/officeDocument/2006/relationships/slideLayout" Target="../slideLayouts/slideLayout1.xml"/><Relationship Id="rId6" Type="http://schemas.openxmlformats.org/officeDocument/2006/relationships/customXml" Target="../ink/ink384.xml"/><Relationship Id="rId11" Type="http://schemas.openxmlformats.org/officeDocument/2006/relationships/image" Target="../media/image391.png"/><Relationship Id="rId5" Type="http://schemas.openxmlformats.org/officeDocument/2006/relationships/image" Target="../media/image388.png"/><Relationship Id="rId15" Type="http://schemas.openxmlformats.org/officeDocument/2006/relationships/image" Target="../media/image393.png"/><Relationship Id="rId23" Type="http://schemas.openxmlformats.org/officeDocument/2006/relationships/image" Target="../media/image397.png"/><Relationship Id="rId10" Type="http://schemas.openxmlformats.org/officeDocument/2006/relationships/customXml" Target="../ink/ink386.xml"/><Relationship Id="rId19" Type="http://schemas.openxmlformats.org/officeDocument/2006/relationships/image" Target="../media/image395.png"/><Relationship Id="rId4" Type="http://schemas.openxmlformats.org/officeDocument/2006/relationships/customXml" Target="../ink/ink383.xml"/><Relationship Id="rId9" Type="http://schemas.openxmlformats.org/officeDocument/2006/relationships/image" Target="../media/image390.png"/><Relationship Id="rId14" Type="http://schemas.openxmlformats.org/officeDocument/2006/relationships/customXml" Target="../ink/ink388.xml"/><Relationship Id="rId22" Type="http://schemas.openxmlformats.org/officeDocument/2006/relationships/customXml" Target="../ink/ink39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24.png"/><Relationship Id="rId21" Type="http://schemas.openxmlformats.org/officeDocument/2006/relationships/image" Target="../media/image15.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8.png"/><Relationship Id="rId50" Type="http://schemas.openxmlformats.org/officeDocument/2006/relationships/customXml" Target="../ink/ink25.xml"/><Relationship Id="rId55" Type="http://schemas.openxmlformats.org/officeDocument/2006/relationships/image" Target="../media/image32.png"/><Relationship Id="rId7" Type="http://schemas.openxmlformats.org/officeDocument/2006/relationships/image" Target="../media/image8.png"/><Relationship Id="rId2" Type="http://schemas.openxmlformats.org/officeDocument/2006/relationships/notesSlide" Target="../notesSlides/notesSlide4.xml"/><Relationship Id="rId16" Type="http://schemas.openxmlformats.org/officeDocument/2006/relationships/customXml" Target="../ink/ink8.xml"/><Relationship Id="rId29" Type="http://schemas.openxmlformats.org/officeDocument/2006/relationships/image" Target="../media/image19.png"/><Relationship Id="rId11" Type="http://schemas.openxmlformats.org/officeDocument/2006/relationships/image" Target="../media/image10.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3.png"/><Relationship Id="rId40" Type="http://schemas.openxmlformats.org/officeDocument/2006/relationships/customXml" Target="../ink/ink20.xml"/><Relationship Id="rId45" Type="http://schemas.openxmlformats.org/officeDocument/2006/relationships/image" Target="../media/image27.png"/><Relationship Id="rId53" Type="http://schemas.openxmlformats.org/officeDocument/2006/relationships/image" Target="../media/image31.png"/><Relationship Id="rId5"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customXml" Target="../ink/ink2.xml"/><Relationship Id="rId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 Id="rId35" Type="http://schemas.openxmlformats.org/officeDocument/2006/relationships/image" Target="../media/image22.png"/><Relationship Id="rId43" Type="http://schemas.openxmlformats.org/officeDocument/2006/relationships/image" Target="../media/image26.png"/><Relationship Id="rId48" Type="http://schemas.openxmlformats.org/officeDocument/2006/relationships/customXml" Target="../ink/ink24.xml"/><Relationship Id="rId56" Type="http://schemas.openxmlformats.org/officeDocument/2006/relationships/customXml" Target="../ink/ink28.xml"/><Relationship Id="rId8" Type="http://schemas.openxmlformats.org/officeDocument/2006/relationships/customXml" Target="../ink/ink4.xml"/><Relationship Id="rId51" Type="http://schemas.openxmlformats.org/officeDocument/2006/relationships/image" Target="../media/image30.png"/><Relationship Id="rId3" Type="http://schemas.openxmlformats.org/officeDocument/2006/relationships/image" Target="../media/image4.png"/><Relationship Id="rId12" Type="http://schemas.openxmlformats.org/officeDocument/2006/relationships/customXml" Target="../ink/ink6.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customXml" Target="../ink/ink10.xml"/><Relationship Id="rId41" Type="http://schemas.openxmlformats.org/officeDocument/2006/relationships/image" Target="../media/image25.png"/><Relationship Id="rId54" Type="http://schemas.openxmlformats.org/officeDocument/2006/relationships/customXml" Target="../ink/ink27.xml"/><Relationship Id="rId1" Type="http://schemas.openxmlformats.org/officeDocument/2006/relationships/slideLayout" Target="../slideLayouts/slideLayout1.xml"/><Relationship Id="rId6" Type="http://schemas.openxmlformats.org/officeDocument/2006/relationships/customXml" Target="../ink/ink3.xml"/><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9.png"/><Relationship Id="rId57" Type="http://schemas.openxmlformats.org/officeDocument/2006/relationships/image" Target="../media/image33.png"/><Relationship Id="rId10" Type="http://schemas.openxmlformats.org/officeDocument/2006/relationships/customXml" Target="../ink/ink5.xml"/><Relationship Id="rId31" Type="http://schemas.openxmlformats.org/officeDocument/2006/relationships/image" Target="../media/image20.png"/><Relationship Id="rId44" Type="http://schemas.openxmlformats.org/officeDocument/2006/relationships/customXml" Target="../ink/ink22.xml"/><Relationship Id="rId52" Type="http://schemas.openxmlformats.org/officeDocument/2006/relationships/customXml" Target="../ink/ink26.xml"/></Relationships>
</file>

<file path=ppt/slides/_rels/slide5.xml.rels><?xml version="1.0" encoding="UTF-8" standalone="yes"?>
<Relationships xmlns="http://schemas.openxmlformats.org/package/2006/relationships"><Relationship Id="rId13" Type="http://schemas.openxmlformats.org/officeDocument/2006/relationships/image" Target="../media/image38.png"/><Relationship Id="rId18" Type="http://schemas.openxmlformats.org/officeDocument/2006/relationships/customXml" Target="../ink/ink36.xml"/><Relationship Id="rId26" Type="http://schemas.openxmlformats.org/officeDocument/2006/relationships/customXml" Target="../ink/ink40.xml"/><Relationship Id="rId39" Type="http://schemas.openxmlformats.org/officeDocument/2006/relationships/image" Target="../media/image51.png"/><Relationship Id="rId21" Type="http://schemas.openxmlformats.org/officeDocument/2006/relationships/image" Target="../media/image42.png"/><Relationship Id="rId34" Type="http://schemas.openxmlformats.org/officeDocument/2006/relationships/customXml" Target="../ink/ink44.xml"/><Relationship Id="rId7" Type="http://schemas.openxmlformats.org/officeDocument/2006/relationships/image" Target="../media/image35.png"/><Relationship Id="rId12" Type="http://schemas.openxmlformats.org/officeDocument/2006/relationships/customXml" Target="../ink/ink33.xml"/><Relationship Id="rId17" Type="http://schemas.openxmlformats.org/officeDocument/2006/relationships/image" Target="../media/image40.png"/><Relationship Id="rId25" Type="http://schemas.openxmlformats.org/officeDocument/2006/relationships/image" Target="../media/image44.png"/><Relationship Id="rId33" Type="http://schemas.openxmlformats.org/officeDocument/2006/relationships/image" Target="../media/image48.png"/><Relationship Id="rId38" Type="http://schemas.openxmlformats.org/officeDocument/2006/relationships/customXml" Target="../ink/ink46.xml"/><Relationship Id="rId2" Type="http://schemas.openxmlformats.org/officeDocument/2006/relationships/notesSlide" Target="../notesSlides/notesSlide5.xml"/><Relationship Id="rId16" Type="http://schemas.openxmlformats.org/officeDocument/2006/relationships/customXml" Target="../ink/ink35.xml"/><Relationship Id="rId20" Type="http://schemas.openxmlformats.org/officeDocument/2006/relationships/customXml" Target="../ink/ink37.xml"/><Relationship Id="rId29"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customXml" Target="../ink/ink30.xml"/><Relationship Id="rId11" Type="http://schemas.openxmlformats.org/officeDocument/2006/relationships/image" Target="../media/image37.png"/><Relationship Id="rId24" Type="http://schemas.openxmlformats.org/officeDocument/2006/relationships/customXml" Target="../ink/ink39.xml"/><Relationship Id="rId32" Type="http://schemas.openxmlformats.org/officeDocument/2006/relationships/customXml" Target="../ink/ink43.xml"/><Relationship Id="rId37" Type="http://schemas.openxmlformats.org/officeDocument/2006/relationships/image" Target="../media/image50.png"/><Relationship Id="rId5" Type="http://schemas.openxmlformats.org/officeDocument/2006/relationships/image" Target="../media/image34.png"/><Relationship Id="rId15" Type="http://schemas.openxmlformats.org/officeDocument/2006/relationships/image" Target="../media/image39.png"/><Relationship Id="rId23" Type="http://schemas.openxmlformats.org/officeDocument/2006/relationships/image" Target="../media/image43.png"/><Relationship Id="rId28" Type="http://schemas.openxmlformats.org/officeDocument/2006/relationships/customXml" Target="../ink/ink41.xml"/><Relationship Id="rId36" Type="http://schemas.openxmlformats.org/officeDocument/2006/relationships/customXml" Target="../ink/ink45.xml"/><Relationship Id="rId10" Type="http://schemas.openxmlformats.org/officeDocument/2006/relationships/customXml" Target="../ink/ink32.xml"/><Relationship Id="rId19" Type="http://schemas.openxmlformats.org/officeDocument/2006/relationships/image" Target="../media/image41.png"/><Relationship Id="rId31" Type="http://schemas.openxmlformats.org/officeDocument/2006/relationships/image" Target="../media/image47.png"/><Relationship Id="rId4" Type="http://schemas.openxmlformats.org/officeDocument/2006/relationships/customXml" Target="../ink/ink29.xml"/><Relationship Id="rId9" Type="http://schemas.openxmlformats.org/officeDocument/2006/relationships/image" Target="../media/image36.png"/><Relationship Id="rId14" Type="http://schemas.openxmlformats.org/officeDocument/2006/relationships/customXml" Target="../ink/ink34.xml"/><Relationship Id="rId22" Type="http://schemas.openxmlformats.org/officeDocument/2006/relationships/customXml" Target="../ink/ink38.xml"/><Relationship Id="rId27" Type="http://schemas.openxmlformats.org/officeDocument/2006/relationships/image" Target="../media/image45.png"/><Relationship Id="rId30" Type="http://schemas.openxmlformats.org/officeDocument/2006/relationships/customXml" Target="../ink/ink42.xml"/><Relationship Id="rId35" Type="http://schemas.openxmlformats.org/officeDocument/2006/relationships/image" Target="../media/image49.png"/><Relationship Id="rId8" Type="http://schemas.openxmlformats.org/officeDocument/2006/relationships/customXml" Target="../ink/ink3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customXml" Target="../ink/ink104.xml"/><Relationship Id="rId299" Type="http://schemas.openxmlformats.org/officeDocument/2006/relationships/customXml" Target="../ink/ink195.xml"/><Relationship Id="rId21" Type="http://schemas.openxmlformats.org/officeDocument/2006/relationships/image" Target="../media/image60.png"/><Relationship Id="rId63" Type="http://schemas.openxmlformats.org/officeDocument/2006/relationships/customXml" Target="../ink/ink77.xml"/><Relationship Id="rId159" Type="http://schemas.openxmlformats.org/officeDocument/2006/relationships/customXml" Target="../ink/ink125.xml"/><Relationship Id="rId324" Type="http://schemas.openxmlformats.org/officeDocument/2006/relationships/image" Target="../media/image210.png"/><Relationship Id="rId366" Type="http://schemas.openxmlformats.org/officeDocument/2006/relationships/image" Target="../media/image231.png"/><Relationship Id="rId170" Type="http://schemas.openxmlformats.org/officeDocument/2006/relationships/image" Target="../media/image133.png"/><Relationship Id="rId226" Type="http://schemas.openxmlformats.org/officeDocument/2006/relationships/image" Target="../media/image161.png"/><Relationship Id="rId268" Type="http://schemas.openxmlformats.org/officeDocument/2006/relationships/image" Target="../media/image182.png"/><Relationship Id="rId32" Type="http://schemas.openxmlformats.org/officeDocument/2006/relationships/customXml" Target="../ink/ink61.xml"/><Relationship Id="rId74" Type="http://schemas.openxmlformats.org/officeDocument/2006/relationships/image" Target="../media/image85.png"/><Relationship Id="rId128" Type="http://schemas.openxmlformats.org/officeDocument/2006/relationships/image" Target="../media/image112.png"/><Relationship Id="rId335" Type="http://schemas.openxmlformats.org/officeDocument/2006/relationships/customXml" Target="../ink/ink213.xml"/><Relationship Id="rId377" Type="http://schemas.openxmlformats.org/officeDocument/2006/relationships/customXml" Target="../ink/ink234.xml"/><Relationship Id="rId5" Type="http://schemas.openxmlformats.org/officeDocument/2006/relationships/image" Target="../media/image52.png"/><Relationship Id="rId181" Type="http://schemas.openxmlformats.org/officeDocument/2006/relationships/customXml" Target="../ink/ink136.xml"/><Relationship Id="rId237" Type="http://schemas.openxmlformats.org/officeDocument/2006/relationships/customXml" Target="../ink/ink164.xml"/><Relationship Id="rId402" Type="http://schemas.openxmlformats.org/officeDocument/2006/relationships/image" Target="../media/image249.png"/><Relationship Id="rId279" Type="http://schemas.openxmlformats.org/officeDocument/2006/relationships/customXml" Target="../ink/ink185.xml"/><Relationship Id="rId43" Type="http://schemas.openxmlformats.org/officeDocument/2006/relationships/image" Target="../media/image71.png"/><Relationship Id="rId139" Type="http://schemas.openxmlformats.org/officeDocument/2006/relationships/customXml" Target="../ink/ink115.xml"/><Relationship Id="rId290" Type="http://schemas.openxmlformats.org/officeDocument/2006/relationships/image" Target="../media/image193.png"/><Relationship Id="rId304" Type="http://schemas.openxmlformats.org/officeDocument/2006/relationships/image" Target="../media/image200.png"/><Relationship Id="rId346" Type="http://schemas.openxmlformats.org/officeDocument/2006/relationships/image" Target="../media/image221.png"/><Relationship Id="rId388" Type="http://schemas.openxmlformats.org/officeDocument/2006/relationships/image" Target="../media/image242.png"/><Relationship Id="rId85" Type="http://schemas.openxmlformats.org/officeDocument/2006/relationships/customXml" Target="../ink/ink88.xml"/><Relationship Id="rId150" Type="http://schemas.openxmlformats.org/officeDocument/2006/relationships/image" Target="../media/image123.png"/><Relationship Id="rId192" Type="http://schemas.openxmlformats.org/officeDocument/2006/relationships/image" Target="../media/image144.png"/><Relationship Id="rId206" Type="http://schemas.openxmlformats.org/officeDocument/2006/relationships/image" Target="../media/image151.png"/><Relationship Id="rId413" Type="http://schemas.openxmlformats.org/officeDocument/2006/relationships/customXml" Target="../ink/ink252.xml"/><Relationship Id="rId248" Type="http://schemas.openxmlformats.org/officeDocument/2006/relationships/image" Target="../media/image172.png"/><Relationship Id="rId12" Type="http://schemas.openxmlformats.org/officeDocument/2006/relationships/customXml" Target="../ink/ink51.xml"/><Relationship Id="rId108" Type="http://schemas.openxmlformats.org/officeDocument/2006/relationships/image" Target="../media/image102.png"/><Relationship Id="rId315" Type="http://schemas.openxmlformats.org/officeDocument/2006/relationships/customXml" Target="../ink/ink203.xml"/><Relationship Id="rId357" Type="http://schemas.openxmlformats.org/officeDocument/2006/relationships/customXml" Target="../ink/ink224.xml"/><Relationship Id="rId54" Type="http://schemas.openxmlformats.org/officeDocument/2006/relationships/customXml" Target="../ink/ink72.xml"/><Relationship Id="rId96" Type="http://schemas.openxmlformats.org/officeDocument/2006/relationships/image" Target="../media/image96.png"/><Relationship Id="rId161" Type="http://schemas.openxmlformats.org/officeDocument/2006/relationships/customXml" Target="../ink/ink126.xml"/><Relationship Id="rId217" Type="http://schemas.openxmlformats.org/officeDocument/2006/relationships/customXml" Target="../ink/ink154.xml"/><Relationship Id="rId399" Type="http://schemas.openxmlformats.org/officeDocument/2006/relationships/customXml" Target="../ink/ink245.xml"/><Relationship Id="rId259" Type="http://schemas.openxmlformats.org/officeDocument/2006/relationships/customXml" Target="../ink/ink175.xml"/><Relationship Id="rId424" Type="http://schemas.openxmlformats.org/officeDocument/2006/relationships/image" Target="../media/image260.png"/><Relationship Id="rId23" Type="http://schemas.openxmlformats.org/officeDocument/2006/relationships/image" Target="../media/image61.png"/><Relationship Id="rId119" Type="http://schemas.openxmlformats.org/officeDocument/2006/relationships/customXml" Target="../ink/ink105.xml"/><Relationship Id="rId270" Type="http://schemas.openxmlformats.org/officeDocument/2006/relationships/image" Target="../media/image183.png"/><Relationship Id="rId326" Type="http://schemas.openxmlformats.org/officeDocument/2006/relationships/image" Target="../media/image211.png"/><Relationship Id="rId65" Type="http://schemas.openxmlformats.org/officeDocument/2006/relationships/customXml" Target="../ink/ink78.xml"/><Relationship Id="rId130" Type="http://schemas.openxmlformats.org/officeDocument/2006/relationships/image" Target="../media/image113.png"/><Relationship Id="rId368" Type="http://schemas.openxmlformats.org/officeDocument/2006/relationships/image" Target="../media/image232.png"/><Relationship Id="rId172" Type="http://schemas.openxmlformats.org/officeDocument/2006/relationships/image" Target="../media/image134.png"/><Relationship Id="rId228" Type="http://schemas.openxmlformats.org/officeDocument/2006/relationships/image" Target="../media/image162.png"/><Relationship Id="rId281" Type="http://schemas.openxmlformats.org/officeDocument/2006/relationships/customXml" Target="../ink/ink186.xml"/><Relationship Id="rId337" Type="http://schemas.openxmlformats.org/officeDocument/2006/relationships/customXml" Target="../ink/ink214.xml"/><Relationship Id="rId34" Type="http://schemas.openxmlformats.org/officeDocument/2006/relationships/customXml" Target="../ink/ink62.xml"/><Relationship Id="rId76" Type="http://schemas.openxmlformats.org/officeDocument/2006/relationships/image" Target="../media/image86.png"/><Relationship Id="rId141" Type="http://schemas.openxmlformats.org/officeDocument/2006/relationships/customXml" Target="../ink/ink116.xml"/><Relationship Id="rId379" Type="http://schemas.openxmlformats.org/officeDocument/2006/relationships/customXml" Target="../ink/ink235.xml"/><Relationship Id="rId7" Type="http://schemas.openxmlformats.org/officeDocument/2006/relationships/image" Target="../media/image53.png"/><Relationship Id="rId183" Type="http://schemas.openxmlformats.org/officeDocument/2006/relationships/customXml" Target="../ink/ink137.xml"/><Relationship Id="rId239" Type="http://schemas.openxmlformats.org/officeDocument/2006/relationships/customXml" Target="../ink/ink165.xml"/><Relationship Id="rId390" Type="http://schemas.openxmlformats.org/officeDocument/2006/relationships/image" Target="../media/image243.png"/><Relationship Id="rId404" Type="http://schemas.openxmlformats.org/officeDocument/2006/relationships/image" Target="../media/image250.png"/><Relationship Id="rId250" Type="http://schemas.openxmlformats.org/officeDocument/2006/relationships/image" Target="../media/image173.png"/><Relationship Id="rId292" Type="http://schemas.openxmlformats.org/officeDocument/2006/relationships/image" Target="../media/image194.png"/><Relationship Id="rId306" Type="http://schemas.openxmlformats.org/officeDocument/2006/relationships/image" Target="../media/image201.png"/><Relationship Id="rId45" Type="http://schemas.openxmlformats.org/officeDocument/2006/relationships/image" Target="../media/image72.png"/><Relationship Id="rId87" Type="http://schemas.openxmlformats.org/officeDocument/2006/relationships/customXml" Target="../ink/ink89.xml"/><Relationship Id="rId110" Type="http://schemas.openxmlformats.org/officeDocument/2006/relationships/image" Target="../media/image103.png"/><Relationship Id="rId348" Type="http://schemas.openxmlformats.org/officeDocument/2006/relationships/image" Target="../media/image222.png"/><Relationship Id="rId152" Type="http://schemas.openxmlformats.org/officeDocument/2006/relationships/image" Target="../media/image124.png"/><Relationship Id="rId194" Type="http://schemas.openxmlformats.org/officeDocument/2006/relationships/image" Target="../media/image145.png"/><Relationship Id="rId208" Type="http://schemas.openxmlformats.org/officeDocument/2006/relationships/image" Target="../media/image152.png"/><Relationship Id="rId415" Type="http://schemas.openxmlformats.org/officeDocument/2006/relationships/customXml" Target="../ink/ink253.xml"/><Relationship Id="rId261" Type="http://schemas.openxmlformats.org/officeDocument/2006/relationships/customXml" Target="../ink/ink176.xml"/><Relationship Id="rId14" Type="http://schemas.openxmlformats.org/officeDocument/2006/relationships/customXml" Target="../ink/ink52.xml"/><Relationship Id="rId56" Type="http://schemas.openxmlformats.org/officeDocument/2006/relationships/customXml" Target="../ink/ink73.xml"/><Relationship Id="rId317" Type="http://schemas.openxmlformats.org/officeDocument/2006/relationships/customXml" Target="../ink/ink204.xml"/><Relationship Id="rId359" Type="http://schemas.openxmlformats.org/officeDocument/2006/relationships/customXml" Target="../ink/ink225.xml"/><Relationship Id="rId98" Type="http://schemas.openxmlformats.org/officeDocument/2006/relationships/image" Target="../media/image97.png"/><Relationship Id="rId121" Type="http://schemas.openxmlformats.org/officeDocument/2006/relationships/customXml" Target="../ink/ink106.xml"/><Relationship Id="rId163" Type="http://schemas.openxmlformats.org/officeDocument/2006/relationships/customXml" Target="../ink/ink127.xml"/><Relationship Id="rId219" Type="http://schemas.openxmlformats.org/officeDocument/2006/relationships/customXml" Target="../ink/ink155.xml"/><Relationship Id="rId370" Type="http://schemas.openxmlformats.org/officeDocument/2006/relationships/image" Target="../media/image233.png"/><Relationship Id="rId426" Type="http://schemas.openxmlformats.org/officeDocument/2006/relationships/image" Target="../media/image261.png"/><Relationship Id="rId230" Type="http://schemas.openxmlformats.org/officeDocument/2006/relationships/image" Target="../media/image163.png"/><Relationship Id="rId25" Type="http://schemas.openxmlformats.org/officeDocument/2006/relationships/image" Target="../media/image62.png"/><Relationship Id="rId67" Type="http://schemas.openxmlformats.org/officeDocument/2006/relationships/customXml" Target="../ink/ink79.xml"/><Relationship Id="rId272" Type="http://schemas.openxmlformats.org/officeDocument/2006/relationships/image" Target="../media/image184.png"/><Relationship Id="rId328" Type="http://schemas.openxmlformats.org/officeDocument/2006/relationships/image" Target="../media/image212.png"/><Relationship Id="rId132" Type="http://schemas.openxmlformats.org/officeDocument/2006/relationships/image" Target="../media/image114.png"/><Relationship Id="rId174" Type="http://schemas.openxmlformats.org/officeDocument/2006/relationships/image" Target="../media/image135.png"/><Relationship Id="rId381" Type="http://schemas.openxmlformats.org/officeDocument/2006/relationships/customXml" Target="../ink/ink236.xml"/><Relationship Id="rId241" Type="http://schemas.openxmlformats.org/officeDocument/2006/relationships/customXml" Target="../ink/ink166.xml"/><Relationship Id="rId36" Type="http://schemas.openxmlformats.org/officeDocument/2006/relationships/customXml" Target="../ink/ink63.xml"/><Relationship Id="rId283" Type="http://schemas.openxmlformats.org/officeDocument/2006/relationships/customXml" Target="../ink/ink187.xml"/><Relationship Id="rId339" Type="http://schemas.openxmlformats.org/officeDocument/2006/relationships/customXml" Target="../ink/ink215.xml"/><Relationship Id="rId78" Type="http://schemas.openxmlformats.org/officeDocument/2006/relationships/image" Target="../media/image87.png"/><Relationship Id="rId101" Type="http://schemas.openxmlformats.org/officeDocument/2006/relationships/customXml" Target="../ink/ink96.xml"/><Relationship Id="rId143" Type="http://schemas.openxmlformats.org/officeDocument/2006/relationships/customXml" Target="../ink/ink117.xml"/><Relationship Id="rId185" Type="http://schemas.openxmlformats.org/officeDocument/2006/relationships/customXml" Target="../ink/ink138.xml"/><Relationship Id="rId350" Type="http://schemas.openxmlformats.org/officeDocument/2006/relationships/image" Target="../media/image223.png"/><Relationship Id="rId406" Type="http://schemas.openxmlformats.org/officeDocument/2006/relationships/image" Target="../media/image251.png"/><Relationship Id="rId9" Type="http://schemas.openxmlformats.org/officeDocument/2006/relationships/image" Target="../media/image54.png"/><Relationship Id="rId210" Type="http://schemas.openxmlformats.org/officeDocument/2006/relationships/image" Target="../media/image153.png"/><Relationship Id="rId392" Type="http://schemas.openxmlformats.org/officeDocument/2006/relationships/image" Target="../media/image244.png"/><Relationship Id="rId252" Type="http://schemas.openxmlformats.org/officeDocument/2006/relationships/image" Target="../media/image174.png"/><Relationship Id="rId294" Type="http://schemas.openxmlformats.org/officeDocument/2006/relationships/image" Target="../media/image195.png"/><Relationship Id="rId308" Type="http://schemas.openxmlformats.org/officeDocument/2006/relationships/image" Target="../media/image202.png"/><Relationship Id="rId47" Type="http://schemas.openxmlformats.org/officeDocument/2006/relationships/image" Target="../media/image73.png"/><Relationship Id="rId89" Type="http://schemas.openxmlformats.org/officeDocument/2006/relationships/customXml" Target="../ink/ink90.xml"/><Relationship Id="rId112" Type="http://schemas.openxmlformats.org/officeDocument/2006/relationships/image" Target="../media/image104.png"/><Relationship Id="rId154" Type="http://schemas.openxmlformats.org/officeDocument/2006/relationships/image" Target="../media/image125.png"/><Relationship Id="rId361" Type="http://schemas.openxmlformats.org/officeDocument/2006/relationships/customXml" Target="../ink/ink226.xml"/><Relationship Id="rId196" Type="http://schemas.openxmlformats.org/officeDocument/2006/relationships/image" Target="../media/image146.png"/><Relationship Id="rId417" Type="http://schemas.openxmlformats.org/officeDocument/2006/relationships/customXml" Target="../ink/ink254.xml"/><Relationship Id="rId16" Type="http://schemas.openxmlformats.org/officeDocument/2006/relationships/customXml" Target="../ink/ink53.xml"/><Relationship Id="rId221" Type="http://schemas.openxmlformats.org/officeDocument/2006/relationships/customXml" Target="../ink/ink156.xml"/><Relationship Id="rId263" Type="http://schemas.openxmlformats.org/officeDocument/2006/relationships/customXml" Target="../ink/ink177.xml"/><Relationship Id="rId319" Type="http://schemas.openxmlformats.org/officeDocument/2006/relationships/customXml" Target="../ink/ink205.xml"/><Relationship Id="rId58" Type="http://schemas.openxmlformats.org/officeDocument/2006/relationships/customXml" Target="../ink/ink74.xml"/><Relationship Id="rId123" Type="http://schemas.openxmlformats.org/officeDocument/2006/relationships/customXml" Target="../ink/ink107.xml"/><Relationship Id="rId330" Type="http://schemas.openxmlformats.org/officeDocument/2006/relationships/image" Target="../media/image213.png"/><Relationship Id="rId165" Type="http://schemas.openxmlformats.org/officeDocument/2006/relationships/customXml" Target="../ink/ink128.xml"/><Relationship Id="rId372" Type="http://schemas.openxmlformats.org/officeDocument/2006/relationships/image" Target="../media/image234.png"/><Relationship Id="rId428" Type="http://schemas.openxmlformats.org/officeDocument/2006/relationships/image" Target="../media/image262.png"/><Relationship Id="rId232" Type="http://schemas.openxmlformats.org/officeDocument/2006/relationships/image" Target="../media/image164.png"/><Relationship Id="rId274" Type="http://schemas.openxmlformats.org/officeDocument/2006/relationships/image" Target="../media/image185.png"/><Relationship Id="rId27" Type="http://schemas.openxmlformats.org/officeDocument/2006/relationships/image" Target="../media/image63.png"/><Relationship Id="rId69" Type="http://schemas.openxmlformats.org/officeDocument/2006/relationships/customXml" Target="../ink/ink80.xml"/><Relationship Id="rId134" Type="http://schemas.openxmlformats.org/officeDocument/2006/relationships/image" Target="../media/image115.png"/><Relationship Id="rId80" Type="http://schemas.openxmlformats.org/officeDocument/2006/relationships/image" Target="../media/image88.png"/><Relationship Id="rId176" Type="http://schemas.openxmlformats.org/officeDocument/2006/relationships/image" Target="../media/image136.png"/><Relationship Id="rId341" Type="http://schemas.openxmlformats.org/officeDocument/2006/relationships/customXml" Target="../ink/ink216.xml"/><Relationship Id="rId383" Type="http://schemas.openxmlformats.org/officeDocument/2006/relationships/customXml" Target="../ink/ink237.xml"/><Relationship Id="rId201" Type="http://schemas.openxmlformats.org/officeDocument/2006/relationships/customXml" Target="../ink/ink146.xml"/><Relationship Id="rId243" Type="http://schemas.openxmlformats.org/officeDocument/2006/relationships/customXml" Target="../ink/ink167.xml"/><Relationship Id="rId285" Type="http://schemas.openxmlformats.org/officeDocument/2006/relationships/customXml" Target="../ink/ink188.xml"/><Relationship Id="rId38" Type="http://schemas.openxmlformats.org/officeDocument/2006/relationships/customXml" Target="../ink/ink64.xml"/><Relationship Id="rId103" Type="http://schemas.openxmlformats.org/officeDocument/2006/relationships/customXml" Target="../ink/ink97.xml"/><Relationship Id="rId310" Type="http://schemas.openxmlformats.org/officeDocument/2006/relationships/image" Target="../media/image203.png"/><Relationship Id="rId91" Type="http://schemas.openxmlformats.org/officeDocument/2006/relationships/customXml" Target="../ink/ink91.xml"/><Relationship Id="rId145" Type="http://schemas.openxmlformats.org/officeDocument/2006/relationships/customXml" Target="../ink/ink118.xml"/><Relationship Id="rId187" Type="http://schemas.openxmlformats.org/officeDocument/2006/relationships/customXml" Target="../ink/ink139.xml"/><Relationship Id="rId352" Type="http://schemas.openxmlformats.org/officeDocument/2006/relationships/image" Target="../media/image224.png"/><Relationship Id="rId394" Type="http://schemas.openxmlformats.org/officeDocument/2006/relationships/image" Target="../media/image245.png"/><Relationship Id="rId408" Type="http://schemas.openxmlformats.org/officeDocument/2006/relationships/image" Target="../media/image252.png"/><Relationship Id="rId1" Type="http://schemas.openxmlformats.org/officeDocument/2006/relationships/slideLayout" Target="../slideLayouts/slideLayout1.xml"/><Relationship Id="rId212" Type="http://schemas.openxmlformats.org/officeDocument/2006/relationships/image" Target="../media/image154.png"/><Relationship Id="rId233" Type="http://schemas.openxmlformats.org/officeDocument/2006/relationships/customXml" Target="../ink/ink162.xml"/><Relationship Id="rId254" Type="http://schemas.openxmlformats.org/officeDocument/2006/relationships/image" Target="../media/image175.png"/><Relationship Id="rId28" Type="http://schemas.openxmlformats.org/officeDocument/2006/relationships/customXml" Target="../ink/ink59.xml"/><Relationship Id="rId49" Type="http://schemas.openxmlformats.org/officeDocument/2006/relationships/image" Target="../media/image74.png"/><Relationship Id="rId114" Type="http://schemas.openxmlformats.org/officeDocument/2006/relationships/image" Target="../media/image105.png"/><Relationship Id="rId275" Type="http://schemas.openxmlformats.org/officeDocument/2006/relationships/customXml" Target="../ink/ink183.xml"/><Relationship Id="rId296" Type="http://schemas.openxmlformats.org/officeDocument/2006/relationships/image" Target="../media/image196.png"/><Relationship Id="rId300" Type="http://schemas.openxmlformats.org/officeDocument/2006/relationships/image" Target="../media/image198.png"/><Relationship Id="rId60" Type="http://schemas.openxmlformats.org/officeDocument/2006/relationships/customXml" Target="../ink/ink75.xml"/><Relationship Id="rId81" Type="http://schemas.openxmlformats.org/officeDocument/2006/relationships/customXml" Target="../ink/ink86.xml"/><Relationship Id="rId135" Type="http://schemas.openxmlformats.org/officeDocument/2006/relationships/customXml" Target="../ink/ink113.xml"/><Relationship Id="rId156" Type="http://schemas.openxmlformats.org/officeDocument/2006/relationships/image" Target="../media/image126.png"/><Relationship Id="rId177" Type="http://schemas.openxmlformats.org/officeDocument/2006/relationships/customXml" Target="../ink/ink134.xml"/><Relationship Id="rId198" Type="http://schemas.openxmlformats.org/officeDocument/2006/relationships/image" Target="../media/image147.png"/><Relationship Id="rId321" Type="http://schemas.openxmlformats.org/officeDocument/2006/relationships/customXml" Target="../ink/ink206.xml"/><Relationship Id="rId342" Type="http://schemas.openxmlformats.org/officeDocument/2006/relationships/image" Target="../media/image219.png"/><Relationship Id="rId363" Type="http://schemas.openxmlformats.org/officeDocument/2006/relationships/customXml" Target="../ink/ink227.xml"/><Relationship Id="rId384" Type="http://schemas.openxmlformats.org/officeDocument/2006/relationships/image" Target="../media/image240.png"/><Relationship Id="rId419" Type="http://schemas.openxmlformats.org/officeDocument/2006/relationships/customXml" Target="../ink/ink255.xml"/><Relationship Id="rId202" Type="http://schemas.openxmlformats.org/officeDocument/2006/relationships/image" Target="../media/image149.png"/><Relationship Id="rId223" Type="http://schemas.openxmlformats.org/officeDocument/2006/relationships/customXml" Target="../ink/ink157.xml"/><Relationship Id="rId244" Type="http://schemas.openxmlformats.org/officeDocument/2006/relationships/image" Target="../media/image170.png"/><Relationship Id="rId430" Type="http://schemas.openxmlformats.org/officeDocument/2006/relationships/image" Target="../media/image263.png"/><Relationship Id="rId18" Type="http://schemas.openxmlformats.org/officeDocument/2006/relationships/customXml" Target="../ink/ink54.xml"/><Relationship Id="rId39" Type="http://schemas.openxmlformats.org/officeDocument/2006/relationships/image" Target="../media/image69.png"/><Relationship Id="rId265" Type="http://schemas.openxmlformats.org/officeDocument/2006/relationships/customXml" Target="../ink/ink178.xml"/><Relationship Id="rId286" Type="http://schemas.openxmlformats.org/officeDocument/2006/relationships/image" Target="../media/image191.png"/><Relationship Id="rId50" Type="http://schemas.openxmlformats.org/officeDocument/2006/relationships/customXml" Target="../ink/ink70.xml"/><Relationship Id="rId104" Type="http://schemas.openxmlformats.org/officeDocument/2006/relationships/image" Target="../media/image100.png"/><Relationship Id="rId125" Type="http://schemas.openxmlformats.org/officeDocument/2006/relationships/customXml" Target="../ink/ink108.xml"/><Relationship Id="rId146" Type="http://schemas.openxmlformats.org/officeDocument/2006/relationships/image" Target="../media/image121.png"/><Relationship Id="rId167" Type="http://schemas.openxmlformats.org/officeDocument/2006/relationships/customXml" Target="../ink/ink129.xml"/><Relationship Id="rId188" Type="http://schemas.openxmlformats.org/officeDocument/2006/relationships/image" Target="../media/image142.png"/><Relationship Id="rId311" Type="http://schemas.openxmlformats.org/officeDocument/2006/relationships/customXml" Target="../ink/ink201.xml"/><Relationship Id="rId332" Type="http://schemas.openxmlformats.org/officeDocument/2006/relationships/image" Target="../media/image214.png"/><Relationship Id="rId353" Type="http://schemas.openxmlformats.org/officeDocument/2006/relationships/customXml" Target="../ink/ink222.xml"/><Relationship Id="rId374" Type="http://schemas.openxmlformats.org/officeDocument/2006/relationships/image" Target="../media/image235.png"/><Relationship Id="rId395" Type="http://schemas.openxmlformats.org/officeDocument/2006/relationships/customXml" Target="../ink/ink243.xml"/><Relationship Id="rId409" Type="http://schemas.openxmlformats.org/officeDocument/2006/relationships/customXml" Target="../ink/ink250.xml"/><Relationship Id="rId71" Type="http://schemas.openxmlformats.org/officeDocument/2006/relationships/customXml" Target="../ink/ink81.xml"/><Relationship Id="rId92" Type="http://schemas.openxmlformats.org/officeDocument/2006/relationships/image" Target="../media/image94.png"/><Relationship Id="rId213" Type="http://schemas.openxmlformats.org/officeDocument/2006/relationships/customXml" Target="../ink/ink152.xml"/><Relationship Id="rId234" Type="http://schemas.openxmlformats.org/officeDocument/2006/relationships/image" Target="../media/image165.png"/><Relationship Id="rId420" Type="http://schemas.openxmlformats.org/officeDocument/2006/relationships/image" Target="../media/image258.png"/><Relationship Id="rId2" Type="http://schemas.openxmlformats.org/officeDocument/2006/relationships/notesSlide" Target="../notesSlides/notesSlide7.xml"/><Relationship Id="rId29" Type="http://schemas.openxmlformats.org/officeDocument/2006/relationships/image" Target="../media/image64.png"/><Relationship Id="rId255" Type="http://schemas.openxmlformats.org/officeDocument/2006/relationships/customXml" Target="../ink/ink173.xml"/><Relationship Id="rId276" Type="http://schemas.openxmlformats.org/officeDocument/2006/relationships/image" Target="../media/image186.png"/><Relationship Id="rId297" Type="http://schemas.openxmlformats.org/officeDocument/2006/relationships/customXml" Target="../ink/ink194.xml"/><Relationship Id="rId40" Type="http://schemas.openxmlformats.org/officeDocument/2006/relationships/customXml" Target="../ink/ink65.xml"/><Relationship Id="rId115" Type="http://schemas.openxmlformats.org/officeDocument/2006/relationships/customXml" Target="../ink/ink103.xml"/><Relationship Id="rId136" Type="http://schemas.openxmlformats.org/officeDocument/2006/relationships/image" Target="../media/image116.png"/><Relationship Id="rId157" Type="http://schemas.openxmlformats.org/officeDocument/2006/relationships/customXml" Target="../ink/ink124.xml"/><Relationship Id="rId178" Type="http://schemas.openxmlformats.org/officeDocument/2006/relationships/image" Target="../media/image137.png"/><Relationship Id="rId301" Type="http://schemas.openxmlformats.org/officeDocument/2006/relationships/customXml" Target="../ink/ink196.xml"/><Relationship Id="rId322" Type="http://schemas.openxmlformats.org/officeDocument/2006/relationships/image" Target="../media/image209.png"/><Relationship Id="rId343" Type="http://schemas.openxmlformats.org/officeDocument/2006/relationships/customXml" Target="../ink/ink217.xml"/><Relationship Id="rId364" Type="http://schemas.openxmlformats.org/officeDocument/2006/relationships/image" Target="../media/image230.png"/><Relationship Id="rId61" Type="http://schemas.openxmlformats.org/officeDocument/2006/relationships/customXml" Target="../ink/ink76.xml"/><Relationship Id="rId82" Type="http://schemas.openxmlformats.org/officeDocument/2006/relationships/image" Target="../media/image89.png"/><Relationship Id="rId199" Type="http://schemas.openxmlformats.org/officeDocument/2006/relationships/customXml" Target="../ink/ink145.xml"/><Relationship Id="rId203" Type="http://schemas.openxmlformats.org/officeDocument/2006/relationships/customXml" Target="../ink/ink147.xml"/><Relationship Id="rId385" Type="http://schemas.openxmlformats.org/officeDocument/2006/relationships/customXml" Target="../ink/ink238.xml"/><Relationship Id="rId19" Type="http://schemas.openxmlformats.org/officeDocument/2006/relationships/image" Target="../media/image59.png"/><Relationship Id="rId224" Type="http://schemas.openxmlformats.org/officeDocument/2006/relationships/image" Target="../media/image160.png"/><Relationship Id="rId245" Type="http://schemas.openxmlformats.org/officeDocument/2006/relationships/customXml" Target="../ink/ink168.xml"/><Relationship Id="rId266" Type="http://schemas.openxmlformats.org/officeDocument/2006/relationships/image" Target="../media/image181.png"/><Relationship Id="rId287" Type="http://schemas.openxmlformats.org/officeDocument/2006/relationships/customXml" Target="../ink/ink189.xml"/><Relationship Id="rId410" Type="http://schemas.openxmlformats.org/officeDocument/2006/relationships/image" Target="../media/image253.png"/><Relationship Id="rId30" Type="http://schemas.openxmlformats.org/officeDocument/2006/relationships/customXml" Target="../ink/ink60.xml"/><Relationship Id="rId105" Type="http://schemas.openxmlformats.org/officeDocument/2006/relationships/customXml" Target="../ink/ink98.xml"/><Relationship Id="rId126" Type="http://schemas.openxmlformats.org/officeDocument/2006/relationships/image" Target="../media/image111.png"/><Relationship Id="rId147" Type="http://schemas.openxmlformats.org/officeDocument/2006/relationships/customXml" Target="../ink/ink119.xml"/><Relationship Id="rId168" Type="http://schemas.openxmlformats.org/officeDocument/2006/relationships/image" Target="../media/image132.png"/><Relationship Id="rId312" Type="http://schemas.openxmlformats.org/officeDocument/2006/relationships/image" Target="../media/image204.png"/><Relationship Id="rId333" Type="http://schemas.openxmlformats.org/officeDocument/2006/relationships/customXml" Target="../ink/ink212.xml"/><Relationship Id="rId354" Type="http://schemas.openxmlformats.org/officeDocument/2006/relationships/image" Target="../media/image225.png"/><Relationship Id="rId51" Type="http://schemas.openxmlformats.org/officeDocument/2006/relationships/image" Target="../media/image75.png"/><Relationship Id="rId72" Type="http://schemas.openxmlformats.org/officeDocument/2006/relationships/image" Target="../media/image84.png"/><Relationship Id="rId93" Type="http://schemas.openxmlformats.org/officeDocument/2006/relationships/customXml" Target="../ink/ink92.xml"/><Relationship Id="rId189" Type="http://schemas.openxmlformats.org/officeDocument/2006/relationships/customXml" Target="../ink/ink140.xml"/><Relationship Id="rId375" Type="http://schemas.openxmlformats.org/officeDocument/2006/relationships/customXml" Target="../ink/ink233.xml"/><Relationship Id="rId396" Type="http://schemas.openxmlformats.org/officeDocument/2006/relationships/image" Target="../media/image246.png"/><Relationship Id="rId3" Type="http://schemas.openxmlformats.org/officeDocument/2006/relationships/image" Target="../media/image4.png"/><Relationship Id="rId214" Type="http://schemas.openxmlformats.org/officeDocument/2006/relationships/image" Target="../media/image155.png"/><Relationship Id="rId235" Type="http://schemas.openxmlformats.org/officeDocument/2006/relationships/customXml" Target="../ink/ink163.xml"/><Relationship Id="rId256" Type="http://schemas.openxmlformats.org/officeDocument/2006/relationships/image" Target="../media/image176.png"/><Relationship Id="rId277" Type="http://schemas.openxmlformats.org/officeDocument/2006/relationships/customXml" Target="../ink/ink184.xml"/><Relationship Id="rId298" Type="http://schemas.openxmlformats.org/officeDocument/2006/relationships/image" Target="../media/image197.png"/><Relationship Id="rId400" Type="http://schemas.openxmlformats.org/officeDocument/2006/relationships/image" Target="../media/image248.png"/><Relationship Id="rId421" Type="http://schemas.openxmlformats.org/officeDocument/2006/relationships/customXml" Target="../ink/ink256.xml"/><Relationship Id="rId116" Type="http://schemas.openxmlformats.org/officeDocument/2006/relationships/image" Target="../media/image106.png"/><Relationship Id="rId137" Type="http://schemas.openxmlformats.org/officeDocument/2006/relationships/customXml" Target="../ink/ink114.xml"/><Relationship Id="rId158" Type="http://schemas.openxmlformats.org/officeDocument/2006/relationships/image" Target="../media/image127.png"/><Relationship Id="rId302" Type="http://schemas.openxmlformats.org/officeDocument/2006/relationships/image" Target="../media/image199.png"/><Relationship Id="rId323" Type="http://schemas.openxmlformats.org/officeDocument/2006/relationships/customXml" Target="../ink/ink207.xml"/><Relationship Id="rId344" Type="http://schemas.openxmlformats.org/officeDocument/2006/relationships/image" Target="../media/image220.png"/><Relationship Id="rId20" Type="http://schemas.openxmlformats.org/officeDocument/2006/relationships/customXml" Target="../ink/ink55.xml"/><Relationship Id="rId41" Type="http://schemas.openxmlformats.org/officeDocument/2006/relationships/image" Target="../media/image70.png"/><Relationship Id="rId62" Type="http://schemas.openxmlformats.org/officeDocument/2006/relationships/image" Target="../media/image79.png"/><Relationship Id="rId83" Type="http://schemas.openxmlformats.org/officeDocument/2006/relationships/customXml" Target="../ink/ink87.xml"/><Relationship Id="rId179" Type="http://schemas.openxmlformats.org/officeDocument/2006/relationships/customXml" Target="../ink/ink135.xml"/><Relationship Id="rId365" Type="http://schemas.openxmlformats.org/officeDocument/2006/relationships/customXml" Target="../ink/ink228.xml"/><Relationship Id="rId386" Type="http://schemas.openxmlformats.org/officeDocument/2006/relationships/image" Target="../media/image241.png"/><Relationship Id="rId190" Type="http://schemas.openxmlformats.org/officeDocument/2006/relationships/image" Target="../media/image143.png"/><Relationship Id="rId204" Type="http://schemas.openxmlformats.org/officeDocument/2006/relationships/image" Target="../media/image150.png"/><Relationship Id="rId225" Type="http://schemas.openxmlformats.org/officeDocument/2006/relationships/customXml" Target="../ink/ink158.xml"/><Relationship Id="rId246" Type="http://schemas.openxmlformats.org/officeDocument/2006/relationships/image" Target="../media/image171.png"/><Relationship Id="rId267" Type="http://schemas.openxmlformats.org/officeDocument/2006/relationships/customXml" Target="../ink/ink179.xml"/><Relationship Id="rId288" Type="http://schemas.openxmlformats.org/officeDocument/2006/relationships/image" Target="../media/image192.png"/><Relationship Id="rId411" Type="http://schemas.openxmlformats.org/officeDocument/2006/relationships/customXml" Target="../ink/ink251.xml"/><Relationship Id="rId106" Type="http://schemas.openxmlformats.org/officeDocument/2006/relationships/image" Target="../media/image101.png"/><Relationship Id="rId127" Type="http://schemas.openxmlformats.org/officeDocument/2006/relationships/customXml" Target="../ink/ink109.xml"/><Relationship Id="rId313" Type="http://schemas.openxmlformats.org/officeDocument/2006/relationships/customXml" Target="../ink/ink202.xml"/><Relationship Id="rId10" Type="http://schemas.openxmlformats.org/officeDocument/2006/relationships/customXml" Target="../ink/ink50.xml"/><Relationship Id="rId31" Type="http://schemas.openxmlformats.org/officeDocument/2006/relationships/image" Target="../media/image65.png"/><Relationship Id="rId52" Type="http://schemas.openxmlformats.org/officeDocument/2006/relationships/customXml" Target="../ink/ink71.xml"/><Relationship Id="rId73" Type="http://schemas.openxmlformats.org/officeDocument/2006/relationships/customXml" Target="../ink/ink82.xml"/><Relationship Id="rId94" Type="http://schemas.openxmlformats.org/officeDocument/2006/relationships/image" Target="../media/image95.png"/><Relationship Id="rId148" Type="http://schemas.openxmlformats.org/officeDocument/2006/relationships/image" Target="../media/image122.png"/><Relationship Id="rId169" Type="http://schemas.openxmlformats.org/officeDocument/2006/relationships/customXml" Target="../ink/ink130.xml"/><Relationship Id="rId334" Type="http://schemas.openxmlformats.org/officeDocument/2006/relationships/image" Target="../media/image215.png"/><Relationship Id="rId355" Type="http://schemas.openxmlformats.org/officeDocument/2006/relationships/customXml" Target="../ink/ink223.xml"/><Relationship Id="rId376" Type="http://schemas.openxmlformats.org/officeDocument/2006/relationships/image" Target="../media/image236.png"/><Relationship Id="rId397" Type="http://schemas.openxmlformats.org/officeDocument/2006/relationships/customXml" Target="../ink/ink244.xml"/><Relationship Id="rId4" Type="http://schemas.openxmlformats.org/officeDocument/2006/relationships/customXml" Target="../ink/ink47.xml"/><Relationship Id="rId180" Type="http://schemas.openxmlformats.org/officeDocument/2006/relationships/image" Target="../media/image138.png"/><Relationship Id="rId215" Type="http://schemas.openxmlformats.org/officeDocument/2006/relationships/customXml" Target="../ink/ink153.xml"/><Relationship Id="rId236" Type="http://schemas.openxmlformats.org/officeDocument/2006/relationships/image" Target="../media/image166.png"/><Relationship Id="rId257" Type="http://schemas.openxmlformats.org/officeDocument/2006/relationships/customXml" Target="../ink/ink174.xml"/><Relationship Id="rId278" Type="http://schemas.openxmlformats.org/officeDocument/2006/relationships/image" Target="../media/image187.png"/><Relationship Id="rId401" Type="http://schemas.openxmlformats.org/officeDocument/2006/relationships/customXml" Target="../ink/ink246.xml"/><Relationship Id="rId422" Type="http://schemas.openxmlformats.org/officeDocument/2006/relationships/image" Target="../media/image259.png"/><Relationship Id="rId303" Type="http://schemas.openxmlformats.org/officeDocument/2006/relationships/customXml" Target="../ink/ink197.xml"/><Relationship Id="rId42" Type="http://schemas.openxmlformats.org/officeDocument/2006/relationships/customXml" Target="../ink/ink66.xml"/><Relationship Id="rId84" Type="http://schemas.openxmlformats.org/officeDocument/2006/relationships/image" Target="../media/image90.png"/><Relationship Id="rId138" Type="http://schemas.openxmlformats.org/officeDocument/2006/relationships/image" Target="../media/image117.png"/><Relationship Id="rId345" Type="http://schemas.openxmlformats.org/officeDocument/2006/relationships/customXml" Target="../ink/ink218.xml"/><Relationship Id="rId387" Type="http://schemas.openxmlformats.org/officeDocument/2006/relationships/customXml" Target="../ink/ink239.xml"/><Relationship Id="rId191" Type="http://schemas.openxmlformats.org/officeDocument/2006/relationships/customXml" Target="../ink/ink141.xml"/><Relationship Id="rId205" Type="http://schemas.openxmlformats.org/officeDocument/2006/relationships/customXml" Target="../ink/ink148.xml"/><Relationship Id="rId247" Type="http://schemas.openxmlformats.org/officeDocument/2006/relationships/customXml" Target="../ink/ink169.xml"/><Relationship Id="rId412" Type="http://schemas.openxmlformats.org/officeDocument/2006/relationships/image" Target="../media/image254.png"/><Relationship Id="rId107" Type="http://schemas.openxmlformats.org/officeDocument/2006/relationships/customXml" Target="../ink/ink99.xml"/><Relationship Id="rId289" Type="http://schemas.openxmlformats.org/officeDocument/2006/relationships/customXml" Target="../ink/ink190.xml"/><Relationship Id="rId11" Type="http://schemas.openxmlformats.org/officeDocument/2006/relationships/image" Target="../media/image55.png"/><Relationship Id="rId53" Type="http://schemas.openxmlformats.org/officeDocument/2006/relationships/image" Target="../media/image76.png"/><Relationship Id="rId149" Type="http://schemas.openxmlformats.org/officeDocument/2006/relationships/customXml" Target="../ink/ink120.xml"/><Relationship Id="rId314" Type="http://schemas.openxmlformats.org/officeDocument/2006/relationships/image" Target="../media/image205.png"/><Relationship Id="rId356" Type="http://schemas.openxmlformats.org/officeDocument/2006/relationships/image" Target="../media/image226.png"/><Relationship Id="rId398" Type="http://schemas.openxmlformats.org/officeDocument/2006/relationships/image" Target="../media/image247.png"/><Relationship Id="rId95" Type="http://schemas.openxmlformats.org/officeDocument/2006/relationships/customXml" Target="../ink/ink93.xml"/><Relationship Id="rId160" Type="http://schemas.openxmlformats.org/officeDocument/2006/relationships/image" Target="../media/image128.png"/><Relationship Id="rId216" Type="http://schemas.openxmlformats.org/officeDocument/2006/relationships/image" Target="../media/image156.png"/><Relationship Id="rId423" Type="http://schemas.openxmlformats.org/officeDocument/2006/relationships/customXml" Target="../ink/ink257.xml"/><Relationship Id="rId258" Type="http://schemas.openxmlformats.org/officeDocument/2006/relationships/image" Target="../media/image177.png"/><Relationship Id="rId22" Type="http://schemas.openxmlformats.org/officeDocument/2006/relationships/customXml" Target="../ink/ink56.xml"/><Relationship Id="rId64" Type="http://schemas.openxmlformats.org/officeDocument/2006/relationships/image" Target="../media/image80.png"/><Relationship Id="rId118" Type="http://schemas.openxmlformats.org/officeDocument/2006/relationships/image" Target="../media/image107.png"/><Relationship Id="rId325" Type="http://schemas.openxmlformats.org/officeDocument/2006/relationships/customXml" Target="../ink/ink208.xml"/><Relationship Id="rId367" Type="http://schemas.openxmlformats.org/officeDocument/2006/relationships/customXml" Target="../ink/ink229.xml"/><Relationship Id="rId171" Type="http://schemas.openxmlformats.org/officeDocument/2006/relationships/customXml" Target="../ink/ink131.xml"/><Relationship Id="rId227" Type="http://schemas.openxmlformats.org/officeDocument/2006/relationships/customXml" Target="../ink/ink159.xml"/><Relationship Id="rId269" Type="http://schemas.openxmlformats.org/officeDocument/2006/relationships/customXml" Target="../ink/ink180.xml"/><Relationship Id="rId33" Type="http://schemas.openxmlformats.org/officeDocument/2006/relationships/image" Target="../media/image66.png"/><Relationship Id="rId129" Type="http://schemas.openxmlformats.org/officeDocument/2006/relationships/customXml" Target="../ink/ink110.xml"/><Relationship Id="rId280" Type="http://schemas.openxmlformats.org/officeDocument/2006/relationships/image" Target="../media/image188.png"/><Relationship Id="rId336" Type="http://schemas.openxmlformats.org/officeDocument/2006/relationships/image" Target="../media/image216.png"/><Relationship Id="rId75" Type="http://schemas.openxmlformats.org/officeDocument/2006/relationships/customXml" Target="../ink/ink83.xml"/><Relationship Id="rId140" Type="http://schemas.openxmlformats.org/officeDocument/2006/relationships/image" Target="../media/image118.png"/><Relationship Id="rId182" Type="http://schemas.openxmlformats.org/officeDocument/2006/relationships/image" Target="../media/image139.png"/><Relationship Id="rId378" Type="http://schemas.openxmlformats.org/officeDocument/2006/relationships/image" Target="../media/image237.png"/><Relationship Id="rId403" Type="http://schemas.openxmlformats.org/officeDocument/2006/relationships/customXml" Target="../ink/ink247.xml"/><Relationship Id="rId6" Type="http://schemas.openxmlformats.org/officeDocument/2006/relationships/customXml" Target="../ink/ink48.xml"/><Relationship Id="rId238" Type="http://schemas.openxmlformats.org/officeDocument/2006/relationships/image" Target="../media/image167.png"/><Relationship Id="rId291" Type="http://schemas.openxmlformats.org/officeDocument/2006/relationships/customXml" Target="../ink/ink191.xml"/><Relationship Id="rId305" Type="http://schemas.openxmlformats.org/officeDocument/2006/relationships/customXml" Target="../ink/ink198.xml"/><Relationship Id="rId347" Type="http://schemas.openxmlformats.org/officeDocument/2006/relationships/customXml" Target="../ink/ink219.xml"/><Relationship Id="rId44" Type="http://schemas.openxmlformats.org/officeDocument/2006/relationships/customXml" Target="../ink/ink67.xml"/><Relationship Id="rId86" Type="http://schemas.openxmlformats.org/officeDocument/2006/relationships/image" Target="../media/image91.png"/><Relationship Id="rId151" Type="http://schemas.openxmlformats.org/officeDocument/2006/relationships/customXml" Target="../ink/ink121.xml"/><Relationship Id="rId389" Type="http://schemas.openxmlformats.org/officeDocument/2006/relationships/customXml" Target="../ink/ink240.xml"/><Relationship Id="rId193" Type="http://schemas.openxmlformats.org/officeDocument/2006/relationships/customXml" Target="../ink/ink142.xml"/><Relationship Id="rId207" Type="http://schemas.openxmlformats.org/officeDocument/2006/relationships/customXml" Target="../ink/ink149.xml"/><Relationship Id="rId249" Type="http://schemas.openxmlformats.org/officeDocument/2006/relationships/customXml" Target="../ink/ink170.xml"/><Relationship Id="rId414" Type="http://schemas.openxmlformats.org/officeDocument/2006/relationships/image" Target="../media/image255.png"/><Relationship Id="rId13" Type="http://schemas.openxmlformats.org/officeDocument/2006/relationships/image" Target="../media/image56.png"/><Relationship Id="rId109" Type="http://schemas.openxmlformats.org/officeDocument/2006/relationships/customXml" Target="../ink/ink100.xml"/><Relationship Id="rId260" Type="http://schemas.openxmlformats.org/officeDocument/2006/relationships/image" Target="../media/image178.png"/><Relationship Id="rId316" Type="http://schemas.openxmlformats.org/officeDocument/2006/relationships/image" Target="../media/image206.png"/><Relationship Id="rId55" Type="http://schemas.openxmlformats.org/officeDocument/2006/relationships/image" Target="../media/image77.png"/><Relationship Id="rId97" Type="http://schemas.openxmlformats.org/officeDocument/2006/relationships/customXml" Target="../ink/ink94.xml"/><Relationship Id="rId120" Type="http://schemas.openxmlformats.org/officeDocument/2006/relationships/image" Target="../media/image108.png"/><Relationship Id="rId358" Type="http://schemas.openxmlformats.org/officeDocument/2006/relationships/image" Target="../media/image227.png"/><Relationship Id="rId162" Type="http://schemas.openxmlformats.org/officeDocument/2006/relationships/image" Target="../media/image129.png"/><Relationship Id="rId218" Type="http://schemas.openxmlformats.org/officeDocument/2006/relationships/image" Target="../media/image157.png"/><Relationship Id="rId425" Type="http://schemas.openxmlformats.org/officeDocument/2006/relationships/customXml" Target="../ink/ink258.xml"/><Relationship Id="rId271" Type="http://schemas.openxmlformats.org/officeDocument/2006/relationships/customXml" Target="../ink/ink181.xml"/><Relationship Id="rId24" Type="http://schemas.openxmlformats.org/officeDocument/2006/relationships/customXml" Target="../ink/ink57.xml"/><Relationship Id="rId66" Type="http://schemas.openxmlformats.org/officeDocument/2006/relationships/image" Target="../media/image81.png"/><Relationship Id="rId131" Type="http://schemas.openxmlformats.org/officeDocument/2006/relationships/customXml" Target="../ink/ink111.xml"/><Relationship Id="rId327" Type="http://schemas.openxmlformats.org/officeDocument/2006/relationships/customXml" Target="../ink/ink209.xml"/><Relationship Id="rId369" Type="http://schemas.openxmlformats.org/officeDocument/2006/relationships/customXml" Target="../ink/ink230.xml"/><Relationship Id="rId173" Type="http://schemas.openxmlformats.org/officeDocument/2006/relationships/customXml" Target="../ink/ink132.xml"/><Relationship Id="rId229" Type="http://schemas.openxmlformats.org/officeDocument/2006/relationships/customXml" Target="../ink/ink160.xml"/><Relationship Id="rId380" Type="http://schemas.openxmlformats.org/officeDocument/2006/relationships/image" Target="../media/image238.png"/><Relationship Id="rId240" Type="http://schemas.openxmlformats.org/officeDocument/2006/relationships/image" Target="../media/image168.png"/><Relationship Id="rId35" Type="http://schemas.openxmlformats.org/officeDocument/2006/relationships/image" Target="../media/image67.png"/><Relationship Id="rId77" Type="http://schemas.openxmlformats.org/officeDocument/2006/relationships/customXml" Target="../ink/ink84.xml"/><Relationship Id="rId100" Type="http://schemas.openxmlformats.org/officeDocument/2006/relationships/image" Target="../media/image98.png"/><Relationship Id="rId282" Type="http://schemas.openxmlformats.org/officeDocument/2006/relationships/image" Target="../media/image189.png"/><Relationship Id="rId338" Type="http://schemas.openxmlformats.org/officeDocument/2006/relationships/image" Target="../media/image217.png"/><Relationship Id="rId8" Type="http://schemas.openxmlformats.org/officeDocument/2006/relationships/customXml" Target="../ink/ink49.xml"/><Relationship Id="rId142" Type="http://schemas.openxmlformats.org/officeDocument/2006/relationships/image" Target="../media/image119.png"/><Relationship Id="rId184" Type="http://schemas.openxmlformats.org/officeDocument/2006/relationships/image" Target="../media/image140.png"/><Relationship Id="rId391" Type="http://schemas.openxmlformats.org/officeDocument/2006/relationships/customXml" Target="../ink/ink241.xml"/><Relationship Id="rId405" Type="http://schemas.openxmlformats.org/officeDocument/2006/relationships/customXml" Target="../ink/ink248.xml"/><Relationship Id="rId251" Type="http://schemas.openxmlformats.org/officeDocument/2006/relationships/customXml" Target="../ink/ink171.xml"/><Relationship Id="rId46" Type="http://schemas.openxmlformats.org/officeDocument/2006/relationships/customXml" Target="../ink/ink68.xml"/><Relationship Id="rId293" Type="http://schemas.openxmlformats.org/officeDocument/2006/relationships/customXml" Target="../ink/ink192.xml"/><Relationship Id="rId307" Type="http://schemas.openxmlformats.org/officeDocument/2006/relationships/customXml" Target="../ink/ink199.xml"/><Relationship Id="rId349" Type="http://schemas.openxmlformats.org/officeDocument/2006/relationships/customXml" Target="../ink/ink220.xml"/><Relationship Id="rId88" Type="http://schemas.openxmlformats.org/officeDocument/2006/relationships/image" Target="../media/image92.png"/><Relationship Id="rId111" Type="http://schemas.openxmlformats.org/officeDocument/2006/relationships/customXml" Target="../ink/ink101.xml"/><Relationship Id="rId153" Type="http://schemas.openxmlformats.org/officeDocument/2006/relationships/customXml" Target="../ink/ink122.xml"/><Relationship Id="rId195" Type="http://schemas.openxmlformats.org/officeDocument/2006/relationships/customXml" Target="../ink/ink143.xml"/><Relationship Id="rId209" Type="http://schemas.openxmlformats.org/officeDocument/2006/relationships/customXml" Target="../ink/ink150.xml"/><Relationship Id="rId360" Type="http://schemas.openxmlformats.org/officeDocument/2006/relationships/image" Target="../media/image228.png"/><Relationship Id="rId416" Type="http://schemas.openxmlformats.org/officeDocument/2006/relationships/image" Target="../media/image256.png"/><Relationship Id="rId220" Type="http://schemas.openxmlformats.org/officeDocument/2006/relationships/image" Target="../media/image158.png"/><Relationship Id="rId15" Type="http://schemas.openxmlformats.org/officeDocument/2006/relationships/image" Target="../media/image57.png"/><Relationship Id="rId57" Type="http://schemas.openxmlformats.org/officeDocument/2006/relationships/image" Target="../media/image78.png"/><Relationship Id="rId262" Type="http://schemas.openxmlformats.org/officeDocument/2006/relationships/image" Target="../media/image179.png"/><Relationship Id="rId318" Type="http://schemas.openxmlformats.org/officeDocument/2006/relationships/image" Target="../media/image207.png"/><Relationship Id="rId99" Type="http://schemas.openxmlformats.org/officeDocument/2006/relationships/customXml" Target="../ink/ink95.xml"/><Relationship Id="rId122" Type="http://schemas.openxmlformats.org/officeDocument/2006/relationships/image" Target="../media/image109.png"/><Relationship Id="rId164" Type="http://schemas.openxmlformats.org/officeDocument/2006/relationships/image" Target="../media/image130.png"/><Relationship Id="rId371" Type="http://schemas.openxmlformats.org/officeDocument/2006/relationships/customXml" Target="../ink/ink231.xml"/><Relationship Id="rId427" Type="http://schemas.openxmlformats.org/officeDocument/2006/relationships/customXml" Target="../ink/ink259.xml"/><Relationship Id="rId26" Type="http://schemas.openxmlformats.org/officeDocument/2006/relationships/customXml" Target="../ink/ink58.xml"/><Relationship Id="rId231" Type="http://schemas.openxmlformats.org/officeDocument/2006/relationships/customXml" Target="../ink/ink161.xml"/><Relationship Id="rId273" Type="http://schemas.openxmlformats.org/officeDocument/2006/relationships/customXml" Target="../ink/ink182.xml"/><Relationship Id="rId329" Type="http://schemas.openxmlformats.org/officeDocument/2006/relationships/customXml" Target="../ink/ink210.xml"/><Relationship Id="rId68" Type="http://schemas.openxmlformats.org/officeDocument/2006/relationships/image" Target="../media/image82.png"/><Relationship Id="rId133" Type="http://schemas.openxmlformats.org/officeDocument/2006/relationships/customXml" Target="../ink/ink112.xml"/><Relationship Id="rId175" Type="http://schemas.openxmlformats.org/officeDocument/2006/relationships/customXml" Target="../ink/ink133.xml"/><Relationship Id="rId340" Type="http://schemas.openxmlformats.org/officeDocument/2006/relationships/image" Target="../media/image218.png"/><Relationship Id="rId200" Type="http://schemas.openxmlformats.org/officeDocument/2006/relationships/image" Target="../media/image148.png"/><Relationship Id="rId382" Type="http://schemas.openxmlformats.org/officeDocument/2006/relationships/image" Target="../media/image239.png"/><Relationship Id="rId242" Type="http://schemas.openxmlformats.org/officeDocument/2006/relationships/image" Target="../media/image169.png"/><Relationship Id="rId284" Type="http://schemas.openxmlformats.org/officeDocument/2006/relationships/image" Target="../media/image190.png"/><Relationship Id="rId37" Type="http://schemas.openxmlformats.org/officeDocument/2006/relationships/image" Target="../media/image68.png"/><Relationship Id="rId79" Type="http://schemas.openxmlformats.org/officeDocument/2006/relationships/customXml" Target="../ink/ink85.xml"/><Relationship Id="rId102" Type="http://schemas.openxmlformats.org/officeDocument/2006/relationships/image" Target="../media/image99.png"/><Relationship Id="rId144" Type="http://schemas.openxmlformats.org/officeDocument/2006/relationships/image" Target="../media/image120.png"/><Relationship Id="rId90" Type="http://schemas.openxmlformats.org/officeDocument/2006/relationships/image" Target="../media/image93.png"/><Relationship Id="rId186" Type="http://schemas.openxmlformats.org/officeDocument/2006/relationships/image" Target="../media/image141.png"/><Relationship Id="rId351" Type="http://schemas.openxmlformats.org/officeDocument/2006/relationships/customXml" Target="../ink/ink221.xml"/><Relationship Id="rId393" Type="http://schemas.openxmlformats.org/officeDocument/2006/relationships/customXml" Target="../ink/ink242.xml"/><Relationship Id="rId407" Type="http://schemas.openxmlformats.org/officeDocument/2006/relationships/customXml" Target="../ink/ink249.xml"/><Relationship Id="rId211" Type="http://schemas.openxmlformats.org/officeDocument/2006/relationships/customXml" Target="../ink/ink151.xml"/><Relationship Id="rId253" Type="http://schemas.openxmlformats.org/officeDocument/2006/relationships/customXml" Target="../ink/ink172.xml"/><Relationship Id="rId295" Type="http://schemas.openxmlformats.org/officeDocument/2006/relationships/customXml" Target="../ink/ink193.xml"/><Relationship Id="rId309" Type="http://schemas.openxmlformats.org/officeDocument/2006/relationships/customXml" Target="../ink/ink200.xml"/><Relationship Id="rId48" Type="http://schemas.openxmlformats.org/officeDocument/2006/relationships/customXml" Target="../ink/ink69.xml"/><Relationship Id="rId113" Type="http://schemas.openxmlformats.org/officeDocument/2006/relationships/customXml" Target="../ink/ink102.xml"/><Relationship Id="rId320" Type="http://schemas.openxmlformats.org/officeDocument/2006/relationships/image" Target="../media/image208.png"/><Relationship Id="rId155" Type="http://schemas.openxmlformats.org/officeDocument/2006/relationships/customXml" Target="../ink/ink123.xml"/><Relationship Id="rId197" Type="http://schemas.openxmlformats.org/officeDocument/2006/relationships/customXml" Target="../ink/ink144.xml"/><Relationship Id="rId362" Type="http://schemas.openxmlformats.org/officeDocument/2006/relationships/image" Target="../media/image229.png"/><Relationship Id="rId418" Type="http://schemas.openxmlformats.org/officeDocument/2006/relationships/image" Target="../media/image257.png"/><Relationship Id="rId222" Type="http://schemas.openxmlformats.org/officeDocument/2006/relationships/image" Target="../media/image159.png"/><Relationship Id="rId264" Type="http://schemas.openxmlformats.org/officeDocument/2006/relationships/image" Target="../media/image180.png"/><Relationship Id="rId17" Type="http://schemas.openxmlformats.org/officeDocument/2006/relationships/image" Target="../media/image58.png"/><Relationship Id="rId59" Type="http://schemas.openxmlformats.org/officeDocument/2006/relationships/image" Target="../media/image3.png"/><Relationship Id="rId124" Type="http://schemas.openxmlformats.org/officeDocument/2006/relationships/image" Target="../media/image110.png"/><Relationship Id="rId70" Type="http://schemas.openxmlformats.org/officeDocument/2006/relationships/image" Target="../media/image83.png"/><Relationship Id="rId166" Type="http://schemas.openxmlformats.org/officeDocument/2006/relationships/image" Target="../media/image131.png"/><Relationship Id="rId331" Type="http://schemas.openxmlformats.org/officeDocument/2006/relationships/customXml" Target="../ink/ink211.xml"/><Relationship Id="rId373" Type="http://schemas.openxmlformats.org/officeDocument/2006/relationships/customXml" Target="../ink/ink232.xml"/><Relationship Id="rId429" Type="http://schemas.openxmlformats.org/officeDocument/2006/relationships/customXml" Target="../ink/ink260.xml"/></Relationships>
</file>

<file path=ppt/slides/_rels/slide8.xml.rels><?xml version="1.0" encoding="UTF-8" standalone="yes"?>
<Relationships xmlns="http://schemas.openxmlformats.org/package/2006/relationships"><Relationship Id="rId26" Type="http://schemas.openxmlformats.org/officeDocument/2006/relationships/customXml" Target="../ink/ink272.xml"/><Relationship Id="rId21" Type="http://schemas.openxmlformats.org/officeDocument/2006/relationships/image" Target="../media/image272.png"/><Relationship Id="rId42" Type="http://schemas.openxmlformats.org/officeDocument/2006/relationships/customXml" Target="../ink/ink280.xml"/><Relationship Id="rId47" Type="http://schemas.openxmlformats.org/officeDocument/2006/relationships/image" Target="../media/image285.png"/><Relationship Id="rId63" Type="http://schemas.openxmlformats.org/officeDocument/2006/relationships/image" Target="../media/image293.png"/><Relationship Id="rId68" Type="http://schemas.openxmlformats.org/officeDocument/2006/relationships/customXml" Target="../ink/ink293.xml"/><Relationship Id="rId84" Type="http://schemas.openxmlformats.org/officeDocument/2006/relationships/customXml" Target="../ink/ink301.xml"/><Relationship Id="rId89" Type="http://schemas.openxmlformats.org/officeDocument/2006/relationships/image" Target="../media/image306.png"/><Relationship Id="rId16" Type="http://schemas.openxmlformats.org/officeDocument/2006/relationships/customXml" Target="../ink/ink267.xml"/><Relationship Id="rId11" Type="http://schemas.openxmlformats.org/officeDocument/2006/relationships/image" Target="../media/image267.png"/><Relationship Id="rId32" Type="http://schemas.openxmlformats.org/officeDocument/2006/relationships/customXml" Target="../ink/ink275.xml"/><Relationship Id="rId37" Type="http://schemas.openxmlformats.org/officeDocument/2006/relationships/image" Target="../media/image280.png"/><Relationship Id="rId53" Type="http://schemas.openxmlformats.org/officeDocument/2006/relationships/image" Target="../media/image288.png"/><Relationship Id="rId58" Type="http://schemas.openxmlformats.org/officeDocument/2006/relationships/customXml" Target="../ink/ink288.xml"/><Relationship Id="rId74" Type="http://schemas.openxmlformats.org/officeDocument/2006/relationships/customXml" Target="../ink/ink296.xml"/><Relationship Id="rId79" Type="http://schemas.openxmlformats.org/officeDocument/2006/relationships/image" Target="../media/image301.png"/><Relationship Id="rId5" Type="http://schemas.openxmlformats.org/officeDocument/2006/relationships/image" Target="../media/image264.png"/><Relationship Id="rId90" Type="http://schemas.openxmlformats.org/officeDocument/2006/relationships/customXml" Target="../ink/ink304.xml"/><Relationship Id="rId95" Type="http://schemas.openxmlformats.org/officeDocument/2006/relationships/image" Target="../media/image309.png"/><Relationship Id="rId22" Type="http://schemas.openxmlformats.org/officeDocument/2006/relationships/customXml" Target="../ink/ink270.xml"/><Relationship Id="rId27" Type="http://schemas.openxmlformats.org/officeDocument/2006/relationships/image" Target="../media/image275.png"/><Relationship Id="rId43" Type="http://schemas.openxmlformats.org/officeDocument/2006/relationships/image" Target="../media/image283.png"/><Relationship Id="rId48" Type="http://schemas.openxmlformats.org/officeDocument/2006/relationships/customXml" Target="../ink/ink283.xml"/><Relationship Id="rId64" Type="http://schemas.openxmlformats.org/officeDocument/2006/relationships/customXml" Target="../ink/ink291.xml"/><Relationship Id="rId69" Type="http://schemas.openxmlformats.org/officeDocument/2006/relationships/image" Target="../media/image296.png"/><Relationship Id="rId8" Type="http://schemas.openxmlformats.org/officeDocument/2006/relationships/customXml" Target="../ink/ink263.xml"/><Relationship Id="rId51" Type="http://schemas.openxmlformats.org/officeDocument/2006/relationships/image" Target="../media/image287.png"/><Relationship Id="rId72" Type="http://schemas.openxmlformats.org/officeDocument/2006/relationships/customXml" Target="../ink/ink295.xml"/><Relationship Id="rId80" Type="http://schemas.openxmlformats.org/officeDocument/2006/relationships/customXml" Target="../ink/ink299.xml"/><Relationship Id="rId85" Type="http://schemas.openxmlformats.org/officeDocument/2006/relationships/image" Target="../media/image304.png"/><Relationship Id="rId93" Type="http://schemas.openxmlformats.org/officeDocument/2006/relationships/image" Target="../media/image308.png"/><Relationship Id="rId3" Type="http://schemas.openxmlformats.org/officeDocument/2006/relationships/image" Target="../media/image4.png"/><Relationship Id="rId12" Type="http://schemas.openxmlformats.org/officeDocument/2006/relationships/customXml" Target="../ink/ink265.xml"/><Relationship Id="rId17" Type="http://schemas.openxmlformats.org/officeDocument/2006/relationships/image" Target="../media/image270.png"/><Relationship Id="rId25" Type="http://schemas.openxmlformats.org/officeDocument/2006/relationships/image" Target="../media/image274.png"/><Relationship Id="rId33" Type="http://schemas.openxmlformats.org/officeDocument/2006/relationships/image" Target="../media/image278.png"/><Relationship Id="rId38" Type="http://schemas.openxmlformats.org/officeDocument/2006/relationships/customXml" Target="../ink/ink278.xml"/><Relationship Id="rId46" Type="http://schemas.openxmlformats.org/officeDocument/2006/relationships/customXml" Target="../ink/ink282.xml"/><Relationship Id="rId59" Type="http://schemas.openxmlformats.org/officeDocument/2006/relationships/image" Target="../media/image291.png"/><Relationship Id="rId67" Type="http://schemas.openxmlformats.org/officeDocument/2006/relationships/image" Target="../media/image295.png"/><Relationship Id="rId20" Type="http://schemas.openxmlformats.org/officeDocument/2006/relationships/customXml" Target="../ink/ink269.xml"/><Relationship Id="rId41" Type="http://schemas.openxmlformats.org/officeDocument/2006/relationships/image" Target="../media/image282.png"/><Relationship Id="rId54" Type="http://schemas.openxmlformats.org/officeDocument/2006/relationships/customXml" Target="../ink/ink286.xml"/><Relationship Id="rId62" Type="http://schemas.openxmlformats.org/officeDocument/2006/relationships/customXml" Target="../ink/ink290.xml"/><Relationship Id="rId70" Type="http://schemas.openxmlformats.org/officeDocument/2006/relationships/customXml" Target="../ink/ink294.xml"/><Relationship Id="rId75" Type="http://schemas.openxmlformats.org/officeDocument/2006/relationships/image" Target="../media/image299.png"/><Relationship Id="rId83" Type="http://schemas.openxmlformats.org/officeDocument/2006/relationships/image" Target="../media/image303.png"/><Relationship Id="rId88" Type="http://schemas.openxmlformats.org/officeDocument/2006/relationships/customXml" Target="../ink/ink303.xml"/><Relationship Id="rId91" Type="http://schemas.openxmlformats.org/officeDocument/2006/relationships/image" Target="../media/image307.png"/><Relationship Id="rId1" Type="http://schemas.openxmlformats.org/officeDocument/2006/relationships/slideLayout" Target="../slideLayouts/slideLayout1.xml"/><Relationship Id="rId6" Type="http://schemas.openxmlformats.org/officeDocument/2006/relationships/customXml" Target="../ink/ink262.xml"/><Relationship Id="rId15" Type="http://schemas.openxmlformats.org/officeDocument/2006/relationships/image" Target="../media/image269.png"/><Relationship Id="rId23" Type="http://schemas.openxmlformats.org/officeDocument/2006/relationships/image" Target="../media/image273.png"/><Relationship Id="rId28" Type="http://schemas.openxmlformats.org/officeDocument/2006/relationships/customXml" Target="../ink/ink273.xml"/><Relationship Id="rId36" Type="http://schemas.openxmlformats.org/officeDocument/2006/relationships/customXml" Target="../ink/ink277.xml"/><Relationship Id="rId49" Type="http://schemas.openxmlformats.org/officeDocument/2006/relationships/image" Target="../media/image286.png"/><Relationship Id="rId57" Type="http://schemas.openxmlformats.org/officeDocument/2006/relationships/image" Target="../media/image290.png"/><Relationship Id="rId10" Type="http://schemas.openxmlformats.org/officeDocument/2006/relationships/customXml" Target="../ink/ink264.xml"/><Relationship Id="rId31" Type="http://schemas.openxmlformats.org/officeDocument/2006/relationships/image" Target="../media/image277.png"/><Relationship Id="rId44" Type="http://schemas.openxmlformats.org/officeDocument/2006/relationships/customXml" Target="../ink/ink281.xml"/><Relationship Id="rId52" Type="http://schemas.openxmlformats.org/officeDocument/2006/relationships/customXml" Target="../ink/ink285.xml"/><Relationship Id="rId60" Type="http://schemas.openxmlformats.org/officeDocument/2006/relationships/customXml" Target="../ink/ink289.xml"/><Relationship Id="rId65" Type="http://schemas.openxmlformats.org/officeDocument/2006/relationships/image" Target="../media/image294.png"/><Relationship Id="rId73" Type="http://schemas.openxmlformats.org/officeDocument/2006/relationships/image" Target="../media/image298.png"/><Relationship Id="rId78" Type="http://schemas.openxmlformats.org/officeDocument/2006/relationships/customXml" Target="../ink/ink298.xml"/><Relationship Id="rId81" Type="http://schemas.openxmlformats.org/officeDocument/2006/relationships/image" Target="../media/image302.png"/><Relationship Id="rId86" Type="http://schemas.openxmlformats.org/officeDocument/2006/relationships/customXml" Target="../ink/ink302.xml"/><Relationship Id="rId94" Type="http://schemas.openxmlformats.org/officeDocument/2006/relationships/customXml" Target="../ink/ink306.xml"/><Relationship Id="rId4" Type="http://schemas.openxmlformats.org/officeDocument/2006/relationships/customXml" Target="../ink/ink261.xml"/><Relationship Id="rId9" Type="http://schemas.openxmlformats.org/officeDocument/2006/relationships/image" Target="../media/image266.png"/><Relationship Id="rId13" Type="http://schemas.openxmlformats.org/officeDocument/2006/relationships/image" Target="../media/image268.png"/><Relationship Id="rId18" Type="http://schemas.openxmlformats.org/officeDocument/2006/relationships/customXml" Target="../ink/ink268.xml"/><Relationship Id="rId39" Type="http://schemas.openxmlformats.org/officeDocument/2006/relationships/image" Target="../media/image281.png"/><Relationship Id="rId34" Type="http://schemas.openxmlformats.org/officeDocument/2006/relationships/customXml" Target="../ink/ink276.xml"/><Relationship Id="rId50" Type="http://schemas.openxmlformats.org/officeDocument/2006/relationships/customXml" Target="../ink/ink284.xml"/><Relationship Id="rId55" Type="http://schemas.openxmlformats.org/officeDocument/2006/relationships/image" Target="../media/image289.png"/><Relationship Id="rId76" Type="http://schemas.openxmlformats.org/officeDocument/2006/relationships/customXml" Target="../ink/ink297.xml"/><Relationship Id="rId7" Type="http://schemas.openxmlformats.org/officeDocument/2006/relationships/image" Target="../media/image265.png"/><Relationship Id="rId71" Type="http://schemas.openxmlformats.org/officeDocument/2006/relationships/image" Target="../media/image297.png"/><Relationship Id="rId92" Type="http://schemas.openxmlformats.org/officeDocument/2006/relationships/customXml" Target="../ink/ink305.xml"/><Relationship Id="rId2" Type="http://schemas.openxmlformats.org/officeDocument/2006/relationships/notesSlide" Target="../notesSlides/notesSlide8.xml"/><Relationship Id="rId29" Type="http://schemas.openxmlformats.org/officeDocument/2006/relationships/image" Target="../media/image276.png"/><Relationship Id="rId24" Type="http://schemas.openxmlformats.org/officeDocument/2006/relationships/customXml" Target="../ink/ink271.xml"/><Relationship Id="rId40" Type="http://schemas.openxmlformats.org/officeDocument/2006/relationships/customXml" Target="../ink/ink279.xml"/><Relationship Id="rId45" Type="http://schemas.openxmlformats.org/officeDocument/2006/relationships/image" Target="../media/image284.png"/><Relationship Id="rId66" Type="http://schemas.openxmlformats.org/officeDocument/2006/relationships/customXml" Target="../ink/ink292.xml"/><Relationship Id="rId87" Type="http://schemas.openxmlformats.org/officeDocument/2006/relationships/image" Target="../media/image305.png"/><Relationship Id="rId61" Type="http://schemas.openxmlformats.org/officeDocument/2006/relationships/image" Target="../media/image292.png"/><Relationship Id="rId82" Type="http://schemas.openxmlformats.org/officeDocument/2006/relationships/customXml" Target="../ink/ink300.xml"/><Relationship Id="rId19" Type="http://schemas.openxmlformats.org/officeDocument/2006/relationships/image" Target="../media/image271.png"/><Relationship Id="rId14" Type="http://schemas.openxmlformats.org/officeDocument/2006/relationships/customXml" Target="../ink/ink266.xml"/><Relationship Id="rId30" Type="http://schemas.openxmlformats.org/officeDocument/2006/relationships/customXml" Target="../ink/ink274.xml"/><Relationship Id="rId35" Type="http://schemas.openxmlformats.org/officeDocument/2006/relationships/image" Target="../media/image279.png"/><Relationship Id="rId56" Type="http://schemas.openxmlformats.org/officeDocument/2006/relationships/customXml" Target="../ink/ink287.xml"/><Relationship Id="rId77" Type="http://schemas.openxmlformats.org/officeDocument/2006/relationships/image" Target="../media/image30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308.xml"/><Relationship Id="rId5" Type="http://schemas.openxmlformats.org/officeDocument/2006/relationships/image" Target="../media/image310.png"/><Relationship Id="rId4" Type="http://schemas.openxmlformats.org/officeDocument/2006/relationships/customXml" Target="../ink/ink3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מב:יג-יח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42:13-18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mc:AlternateContent xmlns:mc="http://schemas.openxmlformats.org/markup-compatibility/2006">
        <mc:Choice xmlns:p14="http://schemas.microsoft.com/office/powerpoint/2010/main" Requires="p14">
          <p:contentPart p14:bwMode="auto" r:id="rId7">
            <p14:nvContentPartPr>
              <p14:cNvPr id="18" name="Ink 17">
                <a:extLst>
                  <a:ext uri="{FF2B5EF4-FFF2-40B4-BE49-F238E27FC236}">
                    <a16:creationId xmlns:a16="http://schemas.microsoft.com/office/drawing/2014/main" id="{46774F00-D531-E0A9-A440-BD0DC8C73954}"/>
                  </a:ext>
                </a:extLst>
              </p14:cNvPr>
              <p14:cNvContentPartPr/>
              <p14:nvPr/>
            </p14:nvContentPartPr>
            <p14:xfrm>
              <a:off x="12401160" y="501690"/>
              <a:ext cx="360" cy="360"/>
            </p14:xfrm>
          </p:contentPart>
        </mc:Choice>
        <mc:Fallback>
          <p:pic>
            <p:nvPicPr>
              <p:cNvPr id="18" name="Ink 17">
                <a:extLst>
                  <a:ext uri="{FF2B5EF4-FFF2-40B4-BE49-F238E27FC236}">
                    <a16:creationId xmlns:a16="http://schemas.microsoft.com/office/drawing/2014/main" id="{46774F00-D531-E0A9-A440-BD0DC8C73954}"/>
                  </a:ext>
                </a:extLst>
              </p:cNvPr>
              <p:cNvPicPr/>
              <p:nvPr/>
            </p:nvPicPr>
            <p:blipFill>
              <a:blip r:embed="rId8"/>
              <a:stretch>
                <a:fillRect/>
              </a:stretch>
            </p:blipFill>
            <p:spPr>
              <a:xfrm>
                <a:off x="12383520" y="483690"/>
                <a:ext cx="36000" cy="36000"/>
              </a:xfrm>
              <a:prstGeom prst="rect">
                <a:avLst/>
              </a:prstGeom>
            </p:spPr>
          </p:pic>
        </mc:Fallback>
      </mc:AlternateContent>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9314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4800" y="49937"/>
            <a:ext cx="9474200" cy="6063198"/>
          </a:xfrm>
          <a:prstGeom prst="rect">
            <a:avLst/>
          </a:prstGeom>
          <a:noFill/>
        </p:spPr>
        <p:txBody>
          <a:bodyPr wrap="square" rtlCol="0">
            <a:spAutoFit/>
          </a:bodyPr>
          <a:lstStyle/>
          <a:p>
            <a:r>
              <a:rPr lang="en-US" sz="2800" b="1">
                <a:solidFill>
                  <a:srgbClr val="FFC000"/>
                </a:solidFill>
                <a:cs typeface="+mj-cs"/>
              </a:rPr>
              <a:t>Targum Jonathan son of Uziel Isaiah 42:13-18</a:t>
            </a:r>
          </a:p>
          <a:p>
            <a:r>
              <a:rPr lang="en-US" sz="2400">
                <a:solidFill>
                  <a:srgbClr val="FFC000"/>
                </a:solidFill>
                <a:cs typeface="+mj-cs"/>
              </a:rPr>
              <a:t>42:13 The Lord shall be seen to do mighty things: He shall reveal Himself in anger to do a mighty work by the word of His wrath; He shall reveal Himself to His enemies by His might in an earthquake. 14 I have given them prolongation for a long time, if they would but return to my law; but they did not return. My judgment shall be revealed upon them, as pains on a woman in travail; they shall be destroyed, and come to an end together. </a:t>
            </a:r>
            <a:r>
              <a:rPr lang="en-US" sz="2400">
                <a:solidFill>
                  <a:srgbClr val="92D050"/>
                </a:solidFill>
                <a:cs typeface="+mj-cs"/>
              </a:rPr>
              <a:t>15 I will make waste mountains and hills, and dry up all their herbs; and I will make the rivers islands, and I will dry up the pools. 16 And I will lead the house of Israel, who are like the blind, in a way which they knew not, in paths they have not learned I will lead them; I will make darkness light before them, and the rugged place a plain. These things will I do for them, and will not forsake them.</a:t>
            </a:r>
            <a:r>
              <a:rPr lang="en-US" sz="2400">
                <a:solidFill>
                  <a:srgbClr val="FFC000"/>
                </a:solidFill>
                <a:cs typeface="+mj-cs"/>
              </a:rPr>
              <a:t> </a:t>
            </a:r>
            <a:r>
              <a:rPr lang="en-US" sz="2400">
                <a:solidFill>
                  <a:srgbClr val="00B0F0"/>
                </a:solidFill>
                <a:cs typeface="+mj-cs"/>
              </a:rPr>
              <a:t>17 They shall be turned back, they shall be ashamed, that worship images, that say to the molten images, Ye are our gods. 18 Ye wicked, (who are like the deaf,) have ye no ears? hear ye! and ye sinners, (who are like the blind,) have ye no eyes?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9064A1E-C6A6-49ED-947B-381A0A7CF76E}"/>
                  </a:ext>
                </a:extLst>
              </p14:cNvPr>
              <p14:cNvContentPartPr/>
              <p14:nvPr/>
            </p14:nvContentPartPr>
            <p14:xfrm>
              <a:off x="4273440" y="898780"/>
              <a:ext cx="237960" cy="9720"/>
            </p14:xfrm>
          </p:contentPart>
        </mc:Choice>
        <mc:Fallback>
          <p:pic>
            <p:nvPicPr>
              <p:cNvPr id="2" name="Ink 1">
                <a:extLst>
                  <a:ext uri="{FF2B5EF4-FFF2-40B4-BE49-F238E27FC236}">
                    <a16:creationId xmlns:a16="http://schemas.microsoft.com/office/drawing/2014/main" id="{E9064A1E-C6A6-49ED-947B-381A0A7CF76E}"/>
                  </a:ext>
                </a:extLst>
              </p:cNvPr>
              <p:cNvPicPr/>
              <p:nvPr/>
            </p:nvPicPr>
            <p:blipFill>
              <a:blip r:embed="rId5"/>
              <a:stretch>
                <a:fillRect/>
              </a:stretch>
            </p:blipFill>
            <p:spPr>
              <a:xfrm>
                <a:off x="4255440" y="880780"/>
                <a:ext cx="273600" cy="45360"/>
              </a:xfrm>
              <a:prstGeom prst="rect">
                <a:avLst/>
              </a:prstGeom>
            </p:spPr>
          </p:pic>
        </mc:Fallback>
      </mc:AlternateContent>
      <p:grpSp>
        <p:nvGrpSpPr>
          <p:cNvPr id="9" name="Group 8">
            <a:extLst>
              <a:ext uri="{FF2B5EF4-FFF2-40B4-BE49-F238E27FC236}">
                <a16:creationId xmlns:a16="http://schemas.microsoft.com/office/drawing/2014/main" id="{DA28B869-CC78-5F07-6DEE-9BC273A3E99E}"/>
              </a:ext>
            </a:extLst>
          </p:cNvPr>
          <p:cNvGrpSpPr/>
          <p:nvPr/>
        </p:nvGrpSpPr>
        <p:grpSpPr>
          <a:xfrm>
            <a:off x="5372880" y="900220"/>
            <a:ext cx="1011960" cy="25560"/>
            <a:chOff x="5372880" y="900220"/>
            <a:chExt cx="1011960" cy="255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AF1EA27-0822-E89E-4FF0-08289DEFE288}"/>
                    </a:ext>
                  </a:extLst>
                </p14:cNvPr>
                <p14:cNvContentPartPr/>
                <p14:nvPr/>
              </p14:nvContentPartPr>
              <p14:xfrm>
                <a:off x="5372880" y="912100"/>
                <a:ext cx="235440" cy="13680"/>
              </p14:xfrm>
            </p:contentPart>
          </mc:Choice>
          <mc:Fallback>
            <p:pic>
              <p:nvPicPr>
                <p:cNvPr id="4" name="Ink 3">
                  <a:extLst>
                    <a:ext uri="{FF2B5EF4-FFF2-40B4-BE49-F238E27FC236}">
                      <a16:creationId xmlns:a16="http://schemas.microsoft.com/office/drawing/2014/main" id="{5AF1EA27-0822-E89E-4FF0-08289DEFE288}"/>
                    </a:ext>
                  </a:extLst>
                </p:cNvPr>
                <p:cNvPicPr/>
                <p:nvPr/>
              </p:nvPicPr>
              <p:blipFill>
                <a:blip r:embed="rId7"/>
                <a:stretch>
                  <a:fillRect/>
                </a:stretch>
              </p:blipFill>
              <p:spPr>
                <a:xfrm>
                  <a:off x="5355240" y="894100"/>
                  <a:ext cx="271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EE240F3-12F0-E7DF-F758-A0398135A113}"/>
                    </a:ext>
                  </a:extLst>
                </p14:cNvPr>
                <p14:cNvContentPartPr/>
                <p14:nvPr/>
              </p14:nvContentPartPr>
              <p14:xfrm>
                <a:off x="5636040" y="908140"/>
                <a:ext cx="507960" cy="5760"/>
              </p14:xfrm>
            </p:contentPart>
          </mc:Choice>
          <mc:Fallback>
            <p:pic>
              <p:nvPicPr>
                <p:cNvPr id="5" name="Ink 4">
                  <a:extLst>
                    <a:ext uri="{FF2B5EF4-FFF2-40B4-BE49-F238E27FC236}">
                      <a16:creationId xmlns:a16="http://schemas.microsoft.com/office/drawing/2014/main" id="{5EE240F3-12F0-E7DF-F758-A0398135A113}"/>
                    </a:ext>
                  </a:extLst>
                </p:cNvPr>
                <p:cNvPicPr/>
                <p:nvPr/>
              </p:nvPicPr>
              <p:blipFill>
                <a:blip r:embed="rId9"/>
                <a:stretch>
                  <a:fillRect/>
                </a:stretch>
              </p:blipFill>
              <p:spPr>
                <a:xfrm>
                  <a:off x="5618400" y="890140"/>
                  <a:ext cx="543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082F0C8-997B-8B14-612C-7755DEE8DB43}"/>
                    </a:ext>
                  </a:extLst>
                </p14:cNvPr>
                <p14:cNvContentPartPr/>
                <p14:nvPr/>
              </p14:nvContentPartPr>
              <p14:xfrm>
                <a:off x="6160200" y="900220"/>
                <a:ext cx="224640" cy="12600"/>
              </p14:xfrm>
            </p:contentPart>
          </mc:Choice>
          <mc:Fallback>
            <p:pic>
              <p:nvPicPr>
                <p:cNvPr id="7" name="Ink 6">
                  <a:extLst>
                    <a:ext uri="{FF2B5EF4-FFF2-40B4-BE49-F238E27FC236}">
                      <a16:creationId xmlns:a16="http://schemas.microsoft.com/office/drawing/2014/main" id="{E082F0C8-997B-8B14-612C-7755DEE8DB43}"/>
                    </a:ext>
                  </a:extLst>
                </p:cNvPr>
                <p:cNvPicPr/>
                <p:nvPr/>
              </p:nvPicPr>
              <p:blipFill>
                <a:blip r:embed="rId11"/>
                <a:stretch>
                  <a:fillRect/>
                </a:stretch>
              </p:blipFill>
              <p:spPr>
                <a:xfrm>
                  <a:off x="6142560" y="882580"/>
                  <a:ext cx="260280" cy="48240"/>
                </a:xfrm>
                <a:prstGeom prst="rect">
                  <a:avLst/>
                </a:prstGeom>
              </p:spPr>
            </p:pic>
          </mc:Fallback>
        </mc:AlternateContent>
      </p:grpSp>
      <p:grpSp>
        <p:nvGrpSpPr>
          <p:cNvPr id="14" name="Group 13">
            <a:extLst>
              <a:ext uri="{FF2B5EF4-FFF2-40B4-BE49-F238E27FC236}">
                <a16:creationId xmlns:a16="http://schemas.microsoft.com/office/drawing/2014/main" id="{B8388EFB-9DDD-9584-A5AE-EE811C22CDAA}"/>
              </a:ext>
            </a:extLst>
          </p:cNvPr>
          <p:cNvGrpSpPr/>
          <p:nvPr/>
        </p:nvGrpSpPr>
        <p:grpSpPr>
          <a:xfrm>
            <a:off x="8505600" y="1974820"/>
            <a:ext cx="354600" cy="52920"/>
            <a:chOff x="8505600" y="1974820"/>
            <a:chExt cx="354600" cy="5292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48EEE77-BAF3-60CE-6DE4-1962EDC8E517}"/>
                    </a:ext>
                  </a:extLst>
                </p14:cNvPr>
                <p14:cNvContentPartPr/>
                <p14:nvPr/>
              </p14:nvContentPartPr>
              <p14:xfrm>
                <a:off x="8649600" y="1974820"/>
                <a:ext cx="210600" cy="27360"/>
              </p14:xfrm>
            </p:contentPart>
          </mc:Choice>
          <mc:Fallback>
            <p:pic>
              <p:nvPicPr>
                <p:cNvPr id="11" name="Ink 10">
                  <a:extLst>
                    <a:ext uri="{FF2B5EF4-FFF2-40B4-BE49-F238E27FC236}">
                      <a16:creationId xmlns:a16="http://schemas.microsoft.com/office/drawing/2014/main" id="{C48EEE77-BAF3-60CE-6DE4-1962EDC8E517}"/>
                    </a:ext>
                  </a:extLst>
                </p:cNvPr>
                <p:cNvPicPr/>
                <p:nvPr/>
              </p:nvPicPr>
              <p:blipFill>
                <a:blip r:embed="rId13"/>
                <a:stretch>
                  <a:fillRect/>
                </a:stretch>
              </p:blipFill>
              <p:spPr>
                <a:xfrm>
                  <a:off x="8631600" y="1957180"/>
                  <a:ext cx="246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E8F4789-7C2E-1661-EFFF-16C187BE1D2B}"/>
                    </a:ext>
                  </a:extLst>
                </p14:cNvPr>
                <p14:cNvContentPartPr/>
                <p14:nvPr/>
              </p14:nvContentPartPr>
              <p14:xfrm>
                <a:off x="8505600" y="1998220"/>
                <a:ext cx="352080" cy="29520"/>
              </p14:xfrm>
            </p:contentPart>
          </mc:Choice>
          <mc:Fallback>
            <p:pic>
              <p:nvPicPr>
                <p:cNvPr id="12" name="Ink 11">
                  <a:extLst>
                    <a:ext uri="{FF2B5EF4-FFF2-40B4-BE49-F238E27FC236}">
                      <a16:creationId xmlns:a16="http://schemas.microsoft.com/office/drawing/2014/main" id="{FE8F4789-7C2E-1661-EFFF-16C187BE1D2B}"/>
                    </a:ext>
                  </a:extLst>
                </p:cNvPr>
                <p:cNvPicPr/>
                <p:nvPr/>
              </p:nvPicPr>
              <p:blipFill>
                <a:blip r:embed="rId15"/>
                <a:stretch>
                  <a:fillRect/>
                </a:stretch>
              </p:blipFill>
              <p:spPr>
                <a:xfrm>
                  <a:off x="8487600" y="1980580"/>
                  <a:ext cx="387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3F4EF8B-2785-21DD-F0EF-2120AF5D46FB}"/>
                    </a:ext>
                  </a:extLst>
                </p14:cNvPr>
                <p14:cNvContentPartPr/>
                <p14:nvPr/>
              </p14:nvContentPartPr>
              <p14:xfrm>
                <a:off x="8612880" y="2012980"/>
                <a:ext cx="239400" cy="7920"/>
              </p14:xfrm>
            </p:contentPart>
          </mc:Choice>
          <mc:Fallback>
            <p:pic>
              <p:nvPicPr>
                <p:cNvPr id="13" name="Ink 12">
                  <a:extLst>
                    <a:ext uri="{FF2B5EF4-FFF2-40B4-BE49-F238E27FC236}">
                      <a16:creationId xmlns:a16="http://schemas.microsoft.com/office/drawing/2014/main" id="{43F4EF8B-2785-21DD-F0EF-2120AF5D46FB}"/>
                    </a:ext>
                  </a:extLst>
                </p:cNvPr>
                <p:cNvPicPr/>
                <p:nvPr/>
              </p:nvPicPr>
              <p:blipFill>
                <a:blip r:embed="rId17"/>
                <a:stretch>
                  <a:fillRect/>
                </a:stretch>
              </p:blipFill>
              <p:spPr>
                <a:xfrm>
                  <a:off x="8594880" y="1995340"/>
                  <a:ext cx="275040" cy="43560"/>
                </a:xfrm>
                <a:prstGeom prst="rect">
                  <a:avLst/>
                </a:prstGeom>
              </p:spPr>
            </p:pic>
          </mc:Fallback>
        </mc:AlternateContent>
      </p:grpSp>
    </p:spTree>
    <p:extLst>
      <p:ext uri="{BB962C8B-B14F-4D97-AF65-F5344CB8AC3E}">
        <p14:creationId xmlns:p14="http://schemas.microsoft.com/office/powerpoint/2010/main" val="301880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9314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62FAA0E-AE01-628C-56DA-3172884549FC}"/>
              </a:ext>
            </a:extLst>
          </p:cNvPr>
          <p:cNvSpPr txBox="1"/>
          <p:nvPr/>
        </p:nvSpPr>
        <p:spPr>
          <a:xfrm>
            <a:off x="4654550" y="761564"/>
            <a:ext cx="4748212" cy="2308324"/>
          </a:xfrm>
          <a:prstGeom prst="rect">
            <a:avLst/>
          </a:prstGeom>
          <a:noFill/>
        </p:spPr>
        <p:txBody>
          <a:bodyPr wrap="square">
            <a:spAutoFit/>
          </a:bodyPr>
          <a:lstStyle/>
          <a:p>
            <a:pPr algn="r"/>
            <a:r>
              <a:rPr lang="he-IL" sz="2400">
                <a:solidFill>
                  <a:schemeClr val="bg1"/>
                </a:solidFill>
                <a:cs typeface="+mj-cs"/>
              </a:rPr>
              <a:t>יג  יְיָ לְמֶעְבַּד גְבוּרָן אִתְגְלֵי לְמֶעְבַּד גְבוּרָא מִתְגְלֵי בִּרְגַז בְּמִלוּל אַף בְּזִיעַ עַל בַּעֲלֵי דְבָבוֹהִי מִתְגְלֵי בִּגְבוּרְתֵּהּ: </a:t>
            </a:r>
          </a:p>
          <a:p>
            <a:pPr algn="r" rtl="0"/>
            <a:r>
              <a:rPr lang="he-IL" sz="2400">
                <a:solidFill>
                  <a:schemeClr val="bg1"/>
                </a:solidFill>
                <a:cs typeface="+mj-cs"/>
              </a:rPr>
              <a:t>יד  יְהָבִית לְהוֹן אַרְכָּא מֵעַלְמָא דְאִם יְתוּבוּן לְאוֹרַיְתָא וְלָא תָבוּ כְּחַבְלִין עַל יְלִידְתָּא יִתְגְלֵי דִינִי עֲלֵיהוֹן יִצְדוּן וִיסוּפוּן כַּחֲדָא:</a:t>
            </a:r>
          </a:p>
        </p:txBody>
      </p:sp>
      <p:sp>
        <p:nvSpPr>
          <p:cNvPr id="5" name="TextBox 4">
            <a:extLst>
              <a:ext uri="{FF2B5EF4-FFF2-40B4-BE49-F238E27FC236}">
                <a16:creationId xmlns:a16="http://schemas.microsoft.com/office/drawing/2014/main" id="{918F75FF-558F-2B04-A609-F17ABCEFA9FC}"/>
              </a:ext>
            </a:extLst>
          </p:cNvPr>
          <p:cNvSpPr txBox="1"/>
          <p:nvPr/>
        </p:nvSpPr>
        <p:spPr>
          <a:xfrm>
            <a:off x="7518400" y="3132513"/>
            <a:ext cx="1884362" cy="400110"/>
          </a:xfrm>
          <a:prstGeom prst="rect">
            <a:avLst/>
          </a:prstGeom>
          <a:noFill/>
        </p:spPr>
        <p:txBody>
          <a:bodyPr wrap="none" rtlCol="0">
            <a:spAutoFit/>
          </a:bodyPr>
          <a:lstStyle/>
          <a:p>
            <a:r>
              <a:rPr lang="en-US" sz="2000" u="sng">
                <a:solidFill>
                  <a:srgbClr val="00B0F0"/>
                </a:solidFill>
              </a:rPr>
              <a:t>www.sefaria.org</a:t>
            </a:r>
          </a:p>
        </p:txBody>
      </p:sp>
      <p:sp>
        <p:nvSpPr>
          <p:cNvPr id="7" name="TextBox 6">
            <a:extLst>
              <a:ext uri="{FF2B5EF4-FFF2-40B4-BE49-F238E27FC236}">
                <a16:creationId xmlns:a16="http://schemas.microsoft.com/office/drawing/2014/main" id="{8BAC9E18-0B0E-CF11-ACC4-B401B343008E}"/>
              </a:ext>
            </a:extLst>
          </p:cNvPr>
          <p:cNvSpPr txBox="1"/>
          <p:nvPr/>
        </p:nvSpPr>
        <p:spPr>
          <a:xfrm>
            <a:off x="4885884" y="318738"/>
            <a:ext cx="4516878" cy="461665"/>
          </a:xfrm>
          <a:prstGeom prst="rect">
            <a:avLst/>
          </a:prstGeom>
          <a:noFill/>
        </p:spPr>
        <p:txBody>
          <a:bodyPr wrap="none" rtlCol="0">
            <a:spAutoFit/>
          </a:bodyPr>
          <a:lstStyle/>
          <a:p>
            <a:r>
              <a:rPr lang="en-US" sz="2400">
                <a:solidFill>
                  <a:srgbClr val="FFFF00"/>
                </a:solidFill>
              </a:rPr>
              <a:t>Targum Jonathan – Isaiah 42:13-14</a:t>
            </a:r>
          </a:p>
        </p:txBody>
      </p:sp>
      <p:pic>
        <p:nvPicPr>
          <p:cNvPr id="11" name="Picture 10">
            <a:extLst>
              <a:ext uri="{FF2B5EF4-FFF2-40B4-BE49-F238E27FC236}">
                <a16:creationId xmlns:a16="http://schemas.microsoft.com/office/drawing/2014/main" id="{8B78EB0B-831D-4620-369E-B4832C09917D}"/>
              </a:ext>
            </a:extLst>
          </p:cNvPr>
          <p:cNvPicPr>
            <a:picLocks noChangeAspect="1"/>
          </p:cNvPicPr>
          <p:nvPr/>
        </p:nvPicPr>
        <p:blipFill>
          <a:blip r:embed="rId4"/>
          <a:stretch>
            <a:fillRect/>
          </a:stretch>
        </p:blipFill>
        <p:spPr>
          <a:xfrm>
            <a:off x="315000" y="69058"/>
            <a:ext cx="3696612" cy="6126910"/>
          </a:xfrm>
          <a:prstGeom prst="rect">
            <a:avLst/>
          </a:prstGeom>
        </p:spPr>
      </p:pic>
      <p:sp>
        <p:nvSpPr>
          <p:cNvPr id="12" name="TextBox 11">
            <a:extLst>
              <a:ext uri="{FF2B5EF4-FFF2-40B4-BE49-F238E27FC236}">
                <a16:creationId xmlns:a16="http://schemas.microsoft.com/office/drawing/2014/main" id="{7B81803C-E06C-0608-5CEC-3278CAFA9B66}"/>
              </a:ext>
            </a:extLst>
          </p:cNvPr>
          <p:cNvSpPr txBox="1"/>
          <p:nvPr/>
        </p:nvSpPr>
        <p:spPr>
          <a:xfrm>
            <a:off x="2972901" y="49937"/>
            <a:ext cx="906787" cy="400110"/>
          </a:xfrm>
          <a:prstGeom prst="rect">
            <a:avLst/>
          </a:prstGeom>
          <a:noFill/>
        </p:spPr>
        <p:txBody>
          <a:bodyPr wrap="none" rtlCol="0">
            <a:spAutoFit/>
          </a:bodyPr>
          <a:lstStyle/>
          <a:p>
            <a:r>
              <a:rPr lang="en-US" sz="2000" u="sng">
                <a:solidFill>
                  <a:srgbClr val="00B0F0"/>
                </a:solidFill>
              </a:rPr>
              <a:t>LOGOS</a:t>
            </a:r>
          </a:p>
        </p:txBody>
      </p:sp>
      <p:grpSp>
        <p:nvGrpSpPr>
          <p:cNvPr id="13" name="Group 12">
            <a:extLst>
              <a:ext uri="{FF2B5EF4-FFF2-40B4-BE49-F238E27FC236}">
                <a16:creationId xmlns:a16="http://schemas.microsoft.com/office/drawing/2014/main" id="{EE0B20D5-0089-E875-2961-E0BC3AD7DAAE}"/>
              </a:ext>
            </a:extLst>
          </p:cNvPr>
          <p:cNvGrpSpPr/>
          <p:nvPr/>
        </p:nvGrpSpPr>
        <p:grpSpPr>
          <a:xfrm>
            <a:off x="7148760" y="1626340"/>
            <a:ext cx="401400" cy="56520"/>
            <a:chOff x="7148760" y="1626340"/>
            <a:chExt cx="401400" cy="56520"/>
          </a:xfrm>
        </p:grpSpPr>
        <mc:AlternateContent xmlns:mc="http://schemas.openxmlformats.org/markup-compatibility/2006">
          <mc:Choice xmlns:p14="http://schemas.microsoft.com/office/powerpoint/2010/main" xmlns:aink="http://schemas.microsoft.com/office/drawing/2016/ink" Requires="p14 aink">
            <p:contentPart p14:bwMode="auto" r:id="rId5">
              <p14:nvContentPartPr>
                <p14:cNvPr id="2" name="Ink 1">
                  <a:extLst>
                    <a:ext uri="{FF2B5EF4-FFF2-40B4-BE49-F238E27FC236}">
                      <a16:creationId xmlns:a16="http://schemas.microsoft.com/office/drawing/2014/main" id="{EAC305B2-4594-C288-5877-BE5E86AE1D93}"/>
                    </a:ext>
                  </a:extLst>
                </p14:cNvPr>
                <p14:cNvContentPartPr/>
                <p14:nvPr/>
              </p14:nvContentPartPr>
              <p14:xfrm>
                <a:off x="7148760" y="1671340"/>
                <a:ext cx="68760" cy="11520"/>
              </p14:xfrm>
            </p:contentPart>
          </mc:Choice>
          <mc:Fallback>
            <p:pic>
              <p:nvPicPr>
                <p:cNvPr id="2" name="Ink 1">
                  <a:extLst>
                    <a:ext uri="{FF2B5EF4-FFF2-40B4-BE49-F238E27FC236}">
                      <a16:creationId xmlns:a16="http://schemas.microsoft.com/office/drawing/2014/main" id="{EAC305B2-4594-C288-5877-BE5E86AE1D93}"/>
                    </a:ext>
                  </a:extLst>
                </p:cNvPr>
                <p:cNvPicPr/>
                <p:nvPr/>
              </p:nvPicPr>
              <p:blipFill>
                <a:blip r:embed="rId6"/>
                <a:stretch>
                  <a:fillRect/>
                </a:stretch>
              </p:blipFill>
              <p:spPr>
                <a:xfrm>
                  <a:off x="7117440" y="1640020"/>
                  <a:ext cx="131400" cy="7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3" name="Ink 2">
                  <a:extLst>
                    <a:ext uri="{FF2B5EF4-FFF2-40B4-BE49-F238E27FC236}">
                      <a16:creationId xmlns:a16="http://schemas.microsoft.com/office/drawing/2014/main" id="{EFF2B4B6-1B00-64D6-E5F7-74892364E7B2}"/>
                    </a:ext>
                  </a:extLst>
                </p14:cNvPr>
                <p14:cNvContentPartPr/>
                <p14:nvPr/>
              </p14:nvContentPartPr>
              <p14:xfrm>
                <a:off x="7274760" y="1660180"/>
                <a:ext cx="234720" cy="14400"/>
              </p14:xfrm>
            </p:contentPart>
          </mc:Choice>
          <mc:Fallback>
            <p:pic>
              <p:nvPicPr>
                <p:cNvPr id="3" name="Ink 2">
                  <a:extLst>
                    <a:ext uri="{FF2B5EF4-FFF2-40B4-BE49-F238E27FC236}">
                      <a16:creationId xmlns:a16="http://schemas.microsoft.com/office/drawing/2014/main" id="{EFF2B4B6-1B00-64D6-E5F7-74892364E7B2}"/>
                    </a:ext>
                  </a:extLst>
                </p:cNvPr>
                <p:cNvPicPr/>
                <p:nvPr/>
              </p:nvPicPr>
              <p:blipFill>
                <a:blip r:embed="rId8"/>
                <a:stretch>
                  <a:fillRect/>
                </a:stretch>
              </p:blipFill>
              <p:spPr>
                <a:xfrm>
                  <a:off x="7243440" y="1628860"/>
                  <a:ext cx="297360" cy="77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9" name="Ink 8">
                  <a:extLst>
                    <a:ext uri="{FF2B5EF4-FFF2-40B4-BE49-F238E27FC236}">
                      <a16:creationId xmlns:a16="http://schemas.microsoft.com/office/drawing/2014/main" id="{7A770DED-1509-44C9-5352-F95BD4CF2CA4}"/>
                    </a:ext>
                  </a:extLst>
                </p14:cNvPr>
                <p14:cNvContentPartPr/>
                <p14:nvPr/>
              </p14:nvContentPartPr>
              <p14:xfrm>
                <a:off x="7531800" y="1626340"/>
                <a:ext cx="18360" cy="23760"/>
              </p14:xfrm>
            </p:contentPart>
          </mc:Choice>
          <mc:Fallback>
            <p:pic>
              <p:nvPicPr>
                <p:cNvPr id="9" name="Ink 8">
                  <a:extLst>
                    <a:ext uri="{FF2B5EF4-FFF2-40B4-BE49-F238E27FC236}">
                      <a16:creationId xmlns:a16="http://schemas.microsoft.com/office/drawing/2014/main" id="{7A770DED-1509-44C9-5352-F95BD4CF2CA4}"/>
                    </a:ext>
                  </a:extLst>
                </p:cNvPr>
                <p:cNvPicPr/>
                <p:nvPr/>
              </p:nvPicPr>
              <p:blipFill>
                <a:blip r:embed="rId10"/>
                <a:stretch>
                  <a:fillRect/>
                </a:stretch>
              </p:blipFill>
              <p:spPr>
                <a:xfrm>
                  <a:off x="7500480" y="1595020"/>
                  <a:ext cx="8100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836AF0FE-0EC0-D274-9544-2B73D80AA1C4}"/>
                  </a:ext>
                </a:extLst>
              </p14:cNvPr>
              <p14:cNvContentPartPr/>
              <p14:nvPr/>
            </p14:nvContentPartPr>
            <p14:xfrm>
              <a:off x="7207800" y="1629220"/>
              <a:ext cx="29160" cy="22320"/>
            </p14:xfrm>
          </p:contentPart>
        </mc:Choice>
        <mc:Fallback>
          <p:pic>
            <p:nvPicPr>
              <p:cNvPr id="14" name="Ink 13">
                <a:extLst>
                  <a:ext uri="{FF2B5EF4-FFF2-40B4-BE49-F238E27FC236}">
                    <a16:creationId xmlns:a16="http://schemas.microsoft.com/office/drawing/2014/main" id="{836AF0FE-0EC0-D274-9544-2B73D80AA1C4}"/>
                  </a:ext>
                </a:extLst>
              </p:cNvPr>
              <p:cNvPicPr/>
              <p:nvPr/>
            </p:nvPicPr>
            <p:blipFill>
              <a:blip r:embed="rId12"/>
              <a:stretch>
                <a:fillRect/>
              </a:stretch>
            </p:blipFill>
            <p:spPr>
              <a:xfrm>
                <a:off x="7189800" y="1611220"/>
                <a:ext cx="64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183EE892-C3AC-8363-7884-3DEEBE0CAF1C}"/>
                  </a:ext>
                </a:extLst>
              </p14:cNvPr>
              <p14:cNvContentPartPr/>
              <p14:nvPr/>
            </p14:nvContentPartPr>
            <p14:xfrm>
              <a:off x="7023480" y="1190380"/>
              <a:ext cx="1281240" cy="475200"/>
            </p14:xfrm>
          </p:contentPart>
        </mc:Choice>
        <mc:Fallback>
          <p:pic>
            <p:nvPicPr>
              <p:cNvPr id="15" name="Ink 14">
                <a:extLst>
                  <a:ext uri="{FF2B5EF4-FFF2-40B4-BE49-F238E27FC236}">
                    <a16:creationId xmlns:a16="http://schemas.microsoft.com/office/drawing/2014/main" id="{183EE892-C3AC-8363-7884-3DEEBE0CAF1C}"/>
                  </a:ext>
                </a:extLst>
              </p:cNvPr>
              <p:cNvPicPr/>
              <p:nvPr/>
            </p:nvPicPr>
            <p:blipFill>
              <a:blip r:embed="rId14"/>
              <a:stretch>
                <a:fillRect/>
              </a:stretch>
            </p:blipFill>
            <p:spPr>
              <a:xfrm>
                <a:off x="7005840" y="1172740"/>
                <a:ext cx="1316880" cy="510840"/>
              </a:xfrm>
              <a:prstGeom prst="rect">
                <a:avLst/>
              </a:prstGeom>
            </p:spPr>
          </p:pic>
        </mc:Fallback>
      </mc:AlternateContent>
      <p:grpSp>
        <p:nvGrpSpPr>
          <p:cNvPr id="18" name="Group 17">
            <a:extLst>
              <a:ext uri="{FF2B5EF4-FFF2-40B4-BE49-F238E27FC236}">
                <a16:creationId xmlns:a16="http://schemas.microsoft.com/office/drawing/2014/main" id="{EF6B403A-8CCC-52BF-0C7F-E1FCDCF3A124}"/>
              </a:ext>
            </a:extLst>
          </p:cNvPr>
          <p:cNvGrpSpPr/>
          <p:nvPr/>
        </p:nvGrpSpPr>
        <p:grpSpPr>
          <a:xfrm>
            <a:off x="367440" y="4078300"/>
            <a:ext cx="954360" cy="378720"/>
            <a:chOff x="367440" y="4078300"/>
            <a:chExt cx="954360" cy="378720"/>
          </a:xfrm>
        </p:grpSpPr>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CB5CF99B-B1C4-38EF-67A0-01C7FE60888A}"/>
                    </a:ext>
                  </a:extLst>
                </p14:cNvPr>
                <p14:cNvContentPartPr/>
                <p14:nvPr/>
              </p14:nvContentPartPr>
              <p14:xfrm>
                <a:off x="723840" y="4082980"/>
                <a:ext cx="459000" cy="40320"/>
              </p14:xfrm>
            </p:contentPart>
          </mc:Choice>
          <mc:Fallback>
            <p:pic>
              <p:nvPicPr>
                <p:cNvPr id="16" name="Ink 15">
                  <a:extLst>
                    <a:ext uri="{FF2B5EF4-FFF2-40B4-BE49-F238E27FC236}">
                      <a16:creationId xmlns:a16="http://schemas.microsoft.com/office/drawing/2014/main" id="{CB5CF99B-B1C4-38EF-67A0-01C7FE60888A}"/>
                    </a:ext>
                  </a:extLst>
                </p:cNvPr>
                <p:cNvPicPr/>
                <p:nvPr/>
              </p:nvPicPr>
              <p:blipFill>
                <a:blip r:embed="rId16"/>
                <a:stretch>
                  <a:fillRect/>
                </a:stretch>
              </p:blipFill>
              <p:spPr>
                <a:xfrm>
                  <a:off x="705840" y="4065340"/>
                  <a:ext cx="494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BE765044-7962-FB67-99A6-6F56C3F428B5}"/>
                    </a:ext>
                  </a:extLst>
                </p14:cNvPr>
                <p14:cNvContentPartPr/>
                <p14:nvPr/>
              </p14:nvContentPartPr>
              <p14:xfrm>
                <a:off x="367440" y="4078300"/>
                <a:ext cx="954360" cy="378720"/>
              </p14:xfrm>
            </p:contentPart>
          </mc:Choice>
          <mc:Fallback>
            <p:pic>
              <p:nvPicPr>
                <p:cNvPr id="17" name="Ink 16">
                  <a:extLst>
                    <a:ext uri="{FF2B5EF4-FFF2-40B4-BE49-F238E27FC236}">
                      <a16:creationId xmlns:a16="http://schemas.microsoft.com/office/drawing/2014/main" id="{BE765044-7962-FB67-99A6-6F56C3F428B5}"/>
                    </a:ext>
                  </a:extLst>
                </p:cNvPr>
                <p:cNvPicPr/>
                <p:nvPr/>
              </p:nvPicPr>
              <p:blipFill>
                <a:blip r:embed="rId18"/>
                <a:stretch>
                  <a:fillRect/>
                </a:stretch>
              </p:blipFill>
              <p:spPr>
                <a:xfrm>
                  <a:off x="349440" y="4060660"/>
                  <a:ext cx="990000" cy="414360"/>
                </a:xfrm>
                <a:prstGeom prst="rect">
                  <a:avLst/>
                </a:prstGeom>
              </p:spPr>
            </p:pic>
          </mc:Fallback>
        </mc:AlternateContent>
      </p:grpSp>
      <p:grpSp>
        <p:nvGrpSpPr>
          <p:cNvPr id="22" name="Group 21">
            <a:extLst>
              <a:ext uri="{FF2B5EF4-FFF2-40B4-BE49-F238E27FC236}">
                <a16:creationId xmlns:a16="http://schemas.microsoft.com/office/drawing/2014/main" id="{2D0A43FD-173D-1871-8865-953C58D250C9}"/>
              </a:ext>
            </a:extLst>
          </p:cNvPr>
          <p:cNvGrpSpPr/>
          <p:nvPr/>
        </p:nvGrpSpPr>
        <p:grpSpPr>
          <a:xfrm>
            <a:off x="6680040" y="2241220"/>
            <a:ext cx="835200" cy="500400"/>
            <a:chOff x="6680040" y="2241220"/>
            <a:chExt cx="835200" cy="500400"/>
          </a:xfrm>
        </p:grpSpPr>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CCFF09D2-E0A6-441F-285E-7CE9AF1F3CD5}"/>
                    </a:ext>
                  </a:extLst>
                </p14:cNvPr>
                <p14:cNvContentPartPr/>
                <p14:nvPr/>
              </p14:nvContentPartPr>
              <p14:xfrm>
                <a:off x="7509840" y="2241220"/>
                <a:ext cx="5040" cy="3240"/>
              </p14:xfrm>
            </p:contentPart>
          </mc:Choice>
          <mc:Fallback>
            <p:pic>
              <p:nvPicPr>
                <p:cNvPr id="19" name="Ink 18">
                  <a:extLst>
                    <a:ext uri="{FF2B5EF4-FFF2-40B4-BE49-F238E27FC236}">
                      <a16:creationId xmlns:a16="http://schemas.microsoft.com/office/drawing/2014/main" id="{CCFF09D2-E0A6-441F-285E-7CE9AF1F3CD5}"/>
                    </a:ext>
                  </a:extLst>
                </p:cNvPr>
                <p:cNvPicPr/>
                <p:nvPr/>
              </p:nvPicPr>
              <p:blipFill>
                <a:blip r:embed="rId20"/>
                <a:stretch>
                  <a:fillRect/>
                </a:stretch>
              </p:blipFill>
              <p:spPr>
                <a:xfrm>
                  <a:off x="7491840" y="2223220"/>
                  <a:ext cx="40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BE3513CD-6D5D-6694-300C-12B45983C295}"/>
                    </a:ext>
                  </a:extLst>
                </p14:cNvPr>
                <p14:cNvContentPartPr/>
                <p14:nvPr/>
              </p14:nvContentPartPr>
              <p14:xfrm>
                <a:off x="7488240" y="2245540"/>
                <a:ext cx="23760" cy="20520"/>
              </p14:xfrm>
            </p:contentPart>
          </mc:Choice>
          <mc:Fallback>
            <p:pic>
              <p:nvPicPr>
                <p:cNvPr id="20" name="Ink 19">
                  <a:extLst>
                    <a:ext uri="{FF2B5EF4-FFF2-40B4-BE49-F238E27FC236}">
                      <a16:creationId xmlns:a16="http://schemas.microsoft.com/office/drawing/2014/main" id="{BE3513CD-6D5D-6694-300C-12B45983C295}"/>
                    </a:ext>
                  </a:extLst>
                </p:cNvPr>
                <p:cNvPicPr/>
                <p:nvPr/>
              </p:nvPicPr>
              <p:blipFill>
                <a:blip r:embed="rId22"/>
                <a:stretch>
                  <a:fillRect/>
                </a:stretch>
              </p:blipFill>
              <p:spPr>
                <a:xfrm>
                  <a:off x="7470600" y="2227540"/>
                  <a:ext cx="59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Ink 20">
                  <a:extLst>
                    <a:ext uri="{FF2B5EF4-FFF2-40B4-BE49-F238E27FC236}">
                      <a16:creationId xmlns:a16="http://schemas.microsoft.com/office/drawing/2014/main" id="{48974A63-AA32-34EF-0DA5-FEFC1632CF4C}"/>
                    </a:ext>
                  </a:extLst>
                </p14:cNvPr>
                <p14:cNvContentPartPr/>
                <p14:nvPr/>
              </p14:nvContentPartPr>
              <p14:xfrm>
                <a:off x="6680040" y="2266060"/>
                <a:ext cx="835200" cy="475560"/>
              </p14:xfrm>
            </p:contentPart>
          </mc:Choice>
          <mc:Fallback>
            <p:pic>
              <p:nvPicPr>
                <p:cNvPr id="21" name="Ink 20">
                  <a:extLst>
                    <a:ext uri="{FF2B5EF4-FFF2-40B4-BE49-F238E27FC236}">
                      <a16:creationId xmlns:a16="http://schemas.microsoft.com/office/drawing/2014/main" id="{48974A63-AA32-34EF-0DA5-FEFC1632CF4C}"/>
                    </a:ext>
                  </a:extLst>
                </p:cNvPr>
                <p:cNvPicPr/>
                <p:nvPr/>
              </p:nvPicPr>
              <p:blipFill>
                <a:blip r:embed="rId24"/>
                <a:stretch>
                  <a:fillRect/>
                </a:stretch>
              </p:blipFill>
              <p:spPr>
                <a:xfrm>
                  <a:off x="6662400" y="2248420"/>
                  <a:ext cx="870840" cy="51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3" name="Ink 22">
                <a:extLst>
                  <a:ext uri="{FF2B5EF4-FFF2-40B4-BE49-F238E27FC236}">
                    <a16:creationId xmlns:a16="http://schemas.microsoft.com/office/drawing/2014/main" id="{CB4A1812-DFA8-3E93-B1DA-40FAD489AFB0}"/>
                  </a:ext>
                </a:extLst>
              </p14:cNvPr>
              <p14:cNvContentPartPr/>
              <p14:nvPr/>
            </p14:nvContentPartPr>
            <p14:xfrm>
              <a:off x="5068320" y="1932340"/>
              <a:ext cx="1349280" cy="426600"/>
            </p14:xfrm>
          </p:contentPart>
        </mc:Choice>
        <mc:Fallback>
          <p:pic>
            <p:nvPicPr>
              <p:cNvPr id="23" name="Ink 22">
                <a:extLst>
                  <a:ext uri="{FF2B5EF4-FFF2-40B4-BE49-F238E27FC236}">
                    <a16:creationId xmlns:a16="http://schemas.microsoft.com/office/drawing/2014/main" id="{CB4A1812-DFA8-3E93-B1DA-40FAD489AFB0}"/>
                  </a:ext>
                </a:extLst>
              </p:cNvPr>
              <p:cNvPicPr/>
              <p:nvPr/>
            </p:nvPicPr>
            <p:blipFill>
              <a:blip r:embed="rId26"/>
              <a:stretch>
                <a:fillRect/>
              </a:stretch>
            </p:blipFill>
            <p:spPr>
              <a:xfrm>
                <a:off x="5050680" y="1914700"/>
                <a:ext cx="13849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Ink 23">
                <a:extLst>
                  <a:ext uri="{FF2B5EF4-FFF2-40B4-BE49-F238E27FC236}">
                    <a16:creationId xmlns:a16="http://schemas.microsoft.com/office/drawing/2014/main" id="{ED17E955-957A-B307-3B07-90BA944739B6}"/>
                  </a:ext>
                </a:extLst>
              </p14:cNvPr>
              <p14:cNvContentPartPr/>
              <p14:nvPr/>
            </p14:nvContentPartPr>
            <p14:xfrm>
              <a:off x="8403000" y="2294860"/>
              <a:ext cx="1028160" cy="446760"/>
            </p14:xfrm>
          </p:contentPart>
        </mc:Choice>
        <mc:Fallback>
          <p:pic>
            <p:nvPicPr>
              <p:cNvPr id="24" name="Ink 23">
                <a:extLst>
                  <a:ext uri="{FF2B5EF4-FFF2-40B4-BE49-F238E27FC236}">
                    <a16:creationId xmlns:a16="http://schemas.microsoft.com/office/drawing/2014/main" id="{ED17E955-957A-B307-3B07-90BA944739B6}"/>
                  </a:ext>
                </a:extLst>
              </p:cNvPr>
              <p:cNvPicPr/>
              <p:nvPr/>
            </p:nvPicPr>
            <p:blipFill>
              <a:blip r:embed="rId28"/>
              <a:stretch>
                <a:fillRect/>
              </a:stretch>
            </p:blipFill>
            <p:spPr>
              <a:xfrm>
                <a:off x="8385000" y="2277220"/>
                <a:ext cx="1063800" cy="482400"/>
              </a:xfrm>
              <a:prstGeom prst="rect">
                <a:avLst/>
              </a:prstGeom>
            </p:spPr>
          </p:pic>
        </mc:Fallback>
      </mc:AlternateContent>
    </p:spTree>
    <p:extLst>
      <p:ext uri="{BB962C8B-B14F-4D97-AF65-F5344CB8AC3E}">
        <p14:creationId xmlns:p14="http://schemas.microsoft.com/office/powerpoint/2010/main" val="159298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09100" cy="63463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7800" y="132487"/>
            <a:ext cx="8953500" cy="6032421"/>
          </a:xfrm>
          <a:prstGeom prst="rect">
            <a:avLst/>
          </a:prstGeom>
          <a:noFill/>
        </p:spPr>
        <p:txBody>
          <a:bodyPr wrap="square" rtlCol="0">
            <a:spAutoFit/>
          </a:bodyPr>
          <a:lstStyle/>
          <a:p>
            <a:pPr algn="ctr"/>
            <a:r>
              <a:rPr lang="en-US" sz="3600" b="1">
                <a:solidFill>
                  <a:srgbClr val="FFC000"/>
                </a:solidFill>
                <a:cs typeface="+mj-cs"/>
              </a:rPr>
              <a:t>Questions that Draw Out the Meaning of these Verses</a:t>
            </a:r>
          </a:p>
          <a:p>
            <a:endParaRPr lang="en-US" sz="1100" b="1">
              <a:solidFill>
                <a:srgbClr val="FFC000"/>
              </a:solidFill>
              <a:cs typeface="+mj-cs"/>
            </a:endParaRPr>
          </a:p>
          <a:p>
            <a:pPr marL="457200" indent="-457200">
              <a:buFont typeface="Arial" panose="020B0604020202020204" pitchFamily="34" charset="0"/>
              <a:buChar char="•"/>
            </a:pPr>
            <a:r>
              <a:rPr lang="en-US" sz="3000">
                <a:solidFill>
                  <a:srgbClr val="92D050"/>
                </a:solidFill>
                <a:cs typeface="+mj-cs"/>
              </a:rPr>
              <a:t>How does the identification of the servant as the Messiah affect our understanding of his role and mission?</a:t>
            </a:r>
          </a:p>
          <a:p>
            <a:pPr marL="457200" indent="-457200">
              <a:buFont typeface="Arial" panose="020B0604020202020204" pitchFamily="34" charset="0"/>
              <a:buChar char="•"/>
            </a:pPr>
            <a:r>
              <a:rPr lang="en-US" sz="3000">
                <a:solidFill>
                  <a:srgbClr val="00B0F0"/>
                </a:solidFill>
                <a:cs typeface="+mj-cs"/>
              </a:rPr>
              <a:t>How does the emphasis on God's word affect our view of His power and authority?</a:t>
            </a:r>
          </a:p>
          <a:p>
            <a:pPr marL="457200" indent="-457200">
              <a:buFont typeface="Arial" panose="020B0604020202020204" pitchFamily="34" charset="0"/>
              <a:buChar char="•"/>
            </a:pPr>
            <a:r>
              <a:rPr lang="en-US" sz="3000">
                <a:solidFill>
                  <a:srgbClr val="FFC000"/>
                </a:solidFill>
                <a:cs typeface="+mj-cs"/>
              </a:rPr>
              <a:t>How does the change of the term for labor affect our view of God's justice and mercy?</a:t>
            </a:r>
          </a:p>
          <a:p>
            <a:pPr marL="457200" indent="-457200">
              <a:buFont typeface="Arial" panose="020B0604020202020204" pitchFamily="34" charset="0"/>
              <a:buChar char="•"/>
            </a:pPr>
            <a:r>
              <a:rPr lang="en-US" sz="3000">
                <a:solidFill>
                  <a:srgbClr val="92D050"/>
                </a:solidFill>
                <a:cs typeface="+mj-cs"/>
              </a:rPr>
              <a:t>How does the addition of the condition for repentance affect our view of God's grace and sovereignty?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E31F3AFC-739F-9535-C978-B9DF44F07489}"/>
              </a:ext>
            </a:extLst>
          </p:cNvPr>
          <p:cNvGrpSpPr/>
          <p:nvPr/>
        </p:nvGrpSpPr>
        <p:grpSpPr>
          <a:xfrm>
            <a:off x="172680" y="1515820"/>
            <a:ext cx="341640" cy="431280"/>
            <a:chOff x="172680" y="1515820"/>
            <a:chExt cx="341640" cy="4312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98F47A0-30D7-E673-CD42-A0B3544ACBF2}"/>
                    </a:ext>
                  </a:extLst>
                </p14:cNvPr>
                <p14:cNvContentPartPr/>
                <p14:nvPr/>
              </p14:nvContentPartPr>
              <p14:xfrm>
                <a:off x="436560" y="1556500"/>
                <a:ext cx="1080" cy="11880"/>
              </p14:xfrm>
            </p:contentPart>
          </mc:Choice>
          <mc:Fallback>
            <p:pic>
              <p:nvPicPr>
                <p:cNvPr id="2" name="Ink 1">
                  <a:extLst>
                    <a:ext uri="{FF2B5EF4-FFF2-40B4-BE49-F238E27FC236}">
                      <a16:creationId xmlns:a16="http://schemas.microsoft.com/office/drawing/2014/main" id="{F98F47A0-30D7-E673-CD42-A0B3544ACBF2}"/>
                    </a:ext>
                  </a:extLst>
                </p:cNvPr>
                <p:cNvPicPr/>
                <p:nvPr/>
              </p:nvPicPr>
              <p:blipFill>
                <a:blip r:embed="rId5"/>
                <a:stretch>
                  <a:fillRect/>
                </a:stretch>
              </p:blipFill>
              <p:spPr>
                <a:xfrm>
                  <a:off x="418920" y="1538500"/>
                  <a:ext cx="36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0CA1EB9-D107-F1AB-5CF9-91ECB803B7C3}"/>
                    </a:ext>
                  </a:extLst>
                </p14:cNvPr>
                <p14:cNvContentPartPr/>
                <p14:nvPr/>
              </p14:nvContentPartPr>
              <p14:xfrm>
                <a:off x="172680" y="1515820"/>
                <a:ext cx="341640" cy="431280"/>
              </p14:xfrm>
            </p:contentPart>
          </mc:Choice>
          <mc:Fallback>
            <p:pic>
              <p:nvPicPr>
                <p:cNvPr id="4" name="Ink 3">
                  <a:extLst>
                    <a:ext uri="{FF2B5EF4-FFF2-40B4-BE49-F238E27FC236}">
                      <a16:creationId xmlns:a16="http://schemas.microsoft.com/office/drawing/2014/main" id="{F0CA1EB9-D107-F1AB-5CF9-91ECB803B7C3}"/>
                    </a:ext>
                  </a:extLst>
                </p:cNvPr>
                <p:cNvPicPr/>
                <p:nvPr/>
              </p:nvPicPr>
              <p:blipFill>
                <a:blip r:embed="rId7"/>
                <a:stretch>
                  <a:fillRect/>
                </a:stretch>
              </p:blipFill>
              <p:spPr>
                <a:xfrm>
                  <a:off x="155040" y="1498180"/>
                  <a:ext cx="377280" cy="46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9FA757C-A53F-E97E-FC26-2E6FCCF7697B}"/>
                  </a:ext>
                </a:extLst>
              </p14:cNvPr>
              <p14:cNvContentPartPr/>
              <p14:nvPr/>
            </p14:nvContentPartPr>
            <p14:xfrm>
              <a:off x="219120" y="2912620"/>
              <a:ext cx="377640" cy="361800"/>
            </p14:xfrm>
          </p:contentPart>
        </mc:Choice>
        <mc:Fallback>
          <p:pic>
            <p:nvPicPr>
              <p:cNvPr id="7" name="Ink 6">
                <a:extLst>
                  <a:ext uri="{FF2B5EF4-FFF2-40B4-BE49-F238E27FC236}">
                    <a16:creationId xmlns:a16="http://schemas.microsoft.com/office/drawing/2014/main" id="{D9FA757C-A53F-E97E-FC26-2E6FCCF7697B}"/>
                  </a:ext>
                </a:extLst>
              </p:cNvPr>
              <p:cNvPicPr/>
              <p:nvPr/>
            </p:nvPicPr>
            <p:blipFill>
              <a:blip r:embed="rId9"/>
              <a:stretch>
                <a:fillRect/>
              </a:stretch>
            </p:blipFill>
            <p:spPr>
              <a:xfrm>
                <a:off x="201120" y="2894620"/>
                <a:ext cx="41328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2FB4AFF-7368-4EC2-57D3-B51B1482F8B0}"/>
                  </a:ext>
                </a:extLst>
              </p14:cNvPr>
              <p14:cNvContentPartPr/>
              <p14:nvPr/>
            </p14:nvContentPartPr>
            <p14:xfrm>
              <a:off x="5965440" y="3280540"/>
              <a:ext cx="788400" cy="45360"/>
            </p14:xfrm>
          </p:contentPart>
        </mc:Choice>
        <mc:Fallback>
          <p:pic>
            <p:nvPicPr>
              <p:cNvPr id="9" name="Ink 8">
                <a:extLst>
                  <a:ext uri="{FF2B5EF4-FFF2-40B4-BE49-F238E27FC236}">
                    <a16:creationId xmlns:a16="http://schemas.microsoft.com/office/drawing/2014/main" id="{B2FB4AFF-7368-4EC2-57D3-B51B1482F8B0}"/>
                  </a:ext>
                </a:extLst>
              </p:cNvPr>
              <p:cNvPicPr/>
              <p:nvPr/>
            </p:nvPicPr>
            <p:blipFill>
              <a:blip r:embed="rId11"/>
              <a:stretch>
                <a:fillRect/>
              </a:stretch>
            </p:blipFill>
            <p:spPr>
              <a:xfrm>
                <a:off x="5947440" y="3262540"/>
                <a:ext cx="824040" cy="81000"/>
              </a:xfrm>
              <a:prstGeom prst="rect">
                <a:avLst/>
              </a:prstGeom>
            </p:spPr>
          </p:pic>
        </mc:Fallback>
      </mc:AlternateContent>
      <p:grpSp>
        <p:nvGrpSpPr>
          <p:cNvPr id="14" name="Group 13">
            <a:extLst>
              <a:ext uri="{FF2B5EF4-FFF2-40B4-BE49-F238E27FC236}">
                <a16:creationId xmlns:a16="http://schemas.microsoft.com/office/drawing/2014/main" id="{BAAA14D0-49B4-D3A7-80C4-EB96A6395DDB}"/>
              </a:ext>
            </a:extLst>
          </p:cNvPr>
          <p:cNvGrpSpPr/>
          <p:nvPr/>
        </p:nvGrpSpPr>
        <p:grpSpPr>
          <a:xfrm>
            <a:off x="376440" y="3739540"/>
            <a:ext cx="272160" cy="358200"/>
            <a:chOff x="376440" y="3739540"/>
            <a:chExt cx="272160" cy="35820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F43C876-DB1B-205D-71F7-7031083120C1}"/>
                    </a:ext>
                  </a:extLst>
                </p14:cNvPr>
                <p14:cNvContentPartPr/>
                <p14:nvPr/>
              </p14:nvContentPartPr>
              <p14:xfrm>
                <a:off x="381120" y="3775180"/>
                <a:ext cx="203400" cy="246960"/>
              </p14:xfrm>
            </p:contentPart>
          </mc:Choice>
          <mc:Fallback>
            <p:pic>
              <p:nvPicPr>
                <p:cNvPr id="11" name="Ink 10">
                  <a:extLst>
                    <a:ext uri="{FF2B5EF4-FFF2-40B4-BE49-F238E27FC236}">
                      <a16:creationId xmlns:a16="http://schemas.microsoft.com/office/drawing/2014/main" id="{0F43C876-DB1B-205D-71F7-7031083120C1}"/>
                    </a:ext>
                  </a:extLst>
                </p:cNvPr>
                <p:cNvPicPr/>
                <p:nvPr/>
              </p:nvPicPr>
              <p:blipFill>
                <a:blip r:embed="rId13"/>
                <a:stretch>
                  <a:fillRect/>
                </a:stretch>
              </p:blipFill>
              <p:spPr>
                <a:xfrm>
                  <a:off x="363480" y="3757540"/>
                  <a:ext cx="2390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FE89C4C-0E5A-366D-A869-D1CD6032647D}"/>
                    </a:ext>
                  </a:extLst>
                </p14:cNvPr>
                <p14:cNvContentPartPr/>
                <p14:nvPr/>
              </p14:nvContentPartPr>
              <p14:xfrm>
                <a:off x="403080" y="3739540"/>
                <a:ext cx="24840" cy="154440"/>
              </p14:xfrm>
            </p:contentPart>
          </mc:Choice>
          <mc:Fallback>
            <p:pic>
              <p:nvPicPr>
                <p:cNvPr id="12" name="Ink 11">
                  <a:extLst>
                    <a:ext uri="{FF2B5EF4-FFF2-40B4-BE49-F238E27FC236}">
                      <a16:creationId xmlns:a16="http://schemas.microsoft.com/office/drawing/2014/main" id="{2FE89C4C-0E5A-366D-A869-D1CD6032647D}"/>
                    </a:ext>
                  </a:extLst>
                </p:cNvPr>
                <p:cNvPicPr/>
                <p:nvPr/>
              </p:nvPicPr>
              <p:blipFill>
                <a:blip r:embed="rId15"/>
                <a:stretch>
                  <a:fillRect/>
                </a:stretch>
              </p:blipFill>
              <p:spPr>
                <a:xfrm>
                  <a:off x="385440" y="3721540"/>
                  <a:ext cx="60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A507396-0C5E-3871-399A-C127BF8A1AD8}"/>
                    </a:ext>
                  </a:extLst>
                </p14:cNvPr>
                <p14:cNvContentPartPr/>
                <p14:nvPr/>
              </p14:nvContentPartPr>
              <p14:xfrm>
                <a:off x="376440" y="3806500"/>
                <a:ext cx="272160" cy="291240"/>
              </p14:xfrm>
            </p:contentPart>
          </mc:Choice>
          <mc:Fallback>
            <p:pic>
              <p:nvPicPr>
                <p:cNvPr id="13" name="Ink 12">
                  <a:extLst>
                    <a:ext uri="{FF2B5EF4-FFF2-40B4-BE49-F238E27FC236}">
                      <a16:creationId xmlns:a16="http://schemas.microsoft.com/office/drawing/2014/main" id="{5A507396-0C5E-3871-399A-C127BF8A1AD8}"/>
                    </a:ext>
                  </a:extLst>
                </p:cNvPr>
                <p:cNvPicPr/>
                <p:nvPr/>
              </p:nvPicPr>
              <p:blipFill>
                <a:blip r:embed="rId17"/>
                <a:stretch>
                  <a:fillRect/>
                </a:stretch>
              </p:blipFill>
              <p:spPr>
                <a:xfrm>
                  <a:off x="358440" y="3788860"/>
                  <a:ext cx="307800" cy="32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4B9B4D0-E280-E202-6216-565223B4D603}"/>
                  </a:ext>
                </a:extLst>
              </p14:cNvPr>
              <p14:cNvContentPartPr/>
              <p14:nvPr/>
            </p14:nvContentPartPr>
            <p14:xfrm>
              <a:off x="322800" y="4694980"/>
              <a:ext cx="286200" cy="320040"/>
            </p14:xfrm>
          </p:contentPart>
        </mc:Choice>
        <mc:Fallback>
          <p:pic>
            <p:nvPicPr>
              <p:cNvPr id="15" name="Ink 14">
                <a:extLst>
                  <a:ext uri="{FF2B5EF4-FFF2-40B4-BE49-F238E27FC236}">
                    <a16:creationId xmlns:a16="http://schemas.microsoft.com/office/drawing/2014/main" id="{54B9B4D0-E280-E202-6216-565223B4D603}"/>
                  </a:ext>
                </a:extLst>
              </p:cNvPr>
              <p:cNvPicPr/>
              <p:nvPr/>
            </p:nvPicPr>
            <p:blipFill>
              <a:blip r:embed="rId19"/>
              <a:stretch>
                <a:fillRect/>
              </a:stretch>
            </p:blipFill>
            <p:spPr>
              <a:xfrm>
                <a:off x="305160" y="4676980"/>
                <a:ext cx="32184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5190816-C28C-6584-3298-C324C4233679}"/>
                  </a:ext>
                </a:extLst>
              </p14:cNvPr>
              <p14:cNvContentPartPr/>
              <p14:nvPr/>
            </p14:nvContentPartPr>
            <p14:xfrm>
              <a:off x="880800" y="5549620"/>
              <a:ext cx="1385280" cy="155160"/>
            </p14:xfrm>
          </p:contentPart>
        </mc:Choice>
        <mc:Fallback>
          <p:pic>
            <p:nvPicPr>
              <p:cNvPr id="16" name="Ink 15">
                <a:extLst>
                  <a:ext uri="{FF2B5EF4-FFF2-40B4-BE49-F238E27FC236}">
                    <a16:creationId xmlns:a16="http://schemas.microsoft.com/office/drawing/2014/main" id="{F5190816-C28C-6584-3298-C324C4233679}"/>
                  </a:ext>
                </a:extLst>
              </p:cNvPr>
              <p:cNvPicPr/>
              <p:nvPr/>
            </p:nvPicPr>
            <p:blipFill>
              <a:blip r:embed="rId21"/>
              <a:stretch>
                <a:fillRect/>
              </a:stretch>
            </p:blipFill>
            <p:spPr>
              <a:xfrm>
                <a:off x="862800" y="5531620"/>
                <a:ext cx="1420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9FA74268-4967-C2DC-6F22-8D71924A5062}"/>
                  </a:ext>
                </a:extLst>
              </p14:cNvPr>
              <p14:cNvContentPartPr/>
              <p14:nvPr/>
            </p14:nvContentPartPr>
            <p14:xfrm>
              <a:off x="5436960" y="5101420"/>
              <a:ext cx="1659960" cy="60840"/>
            </p14:xfrm>
          </p:contentPart>
        </mc:Choice>
        <mc:Fallback>
          <p:pic>
            <p:nvPicPr>
              <p:cNvPr id="17" name="Ink 16">
                <a:extLst>
                  <a:ext uri="{FF2B5EF4-FFF2-40B4-BE49-F238E27FC236}">
                    <a16:creationId xmlns:a16="http://schemas.microsoft.com/office/drawing/2014/main" id="{9FA74268-4967-C2DC-6F22-8D71924A5062}"/>
                  </a:ext>
                </a:extLst>
              </p:cNvPr>
              <p:cNvPicPr/>
              <p:nvPr/>
            </p:nvPicPr>
            <p:blipFill>
              <a:blip r:embed="rId23"/>
              <a:stretch>
                <a:fillRect/>
              </a:stretch>
            </p:blipFill>
            <p:spPr>
              <a:xfrm>
                <a:off x="5419320" y="5083420"/>
                <a:ext cx="1695600" cy="96480"/>
              </a:xfrm>
              <a:prstGeom prst="rect">
                <a:avLst/>
              </a:prstGeom>
            </p:spPr>
          </p:pic>
        </mc:Fallback>
      </mc:AlternateContent>
      <p:grpSp>
        <p:nvGrpSpPr>
          <p:cNvPr id="20" name="Group 19">
            <a:extLst>
              <a:ext uri="{FF2B5EF4-FFF2-40B4-BE49-F238E27FC236}">
                <a16:creationId xmlns:a16="http://schemas.microsoft.com/office/drawing/2014/main" id="{0BECCAB6-9E6E-F763-D4D2-FCE546173AA6}"/>
              </a:ext>
            </a:extLst>
          </p:cNvPr>
          <p:cNvGrpSpPr/>
          <p:nvPr/>
        </p:nvGrpSpPr>
        <p:grpSpPr>
          <a:xfrm>
            <a:off x="8543400" y="1463620"/>
            <a:ext cx="565200" cy="381960"/>
            <a:chOff x="8543400" y="1463620"/>
            <a:chExt cx="565200" cy="38196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14DC025E-BDCB-56C4-C3FA-0260E2222CE9}"/>
                    </a:ext>
                  </a:extLst>
                </p14:cNvPr>
                <p14:cNvContentPartPr/>
                <p14:nvPr/>
              </p14:nvContentPartPr>
              <p14:xfrm>
                <a:off x="8543400" y="1649020"/>
                <a:ext cx="10440" cy="16920"/>
              </p14:xfrm>
            </p:contentPart>
          </mc:Choice>
          <mc:Fallback>
            <p:pic>
              <p:nvPicPr>
                <p:cNvPr id="18" name="Ink 17">
                  <a:extLst>
                    <a:ext uri="{FF2B5EF4-FFF2-40B4-BE49-F238E27FC236}">
                      <a16:creationId xmlns:a16="http://schemas.microsoft.com/office/drawing/2014/main" id="{14DC025E-BDCB-56C4-C3FA-0260E2222CE9}"/>
                    </a:ext>
                  </a:extLst>
                </p:cNvPr>
                <p:cNvPicPr/>
                <p:nvPr/>
              </p:nvPicPr>
              <p:blipFill>
                <a:blip r:embed="rId25"/>
                <a:stretch>
                  <a:fillRect/>
                </a:stretch>
              </p:blipFill>
              <p:spPr>
                <a:xfrm>
                  <a:off x="8525400" y="1631380"/>
                  <a:ext cx="46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5F9E51F1-FE19-32E3-5A09-556796BF8DF7}"/>
                    </a:ext>
                  </a:extLst>
                </p14:cNvPr>
                <p14:cNvContentPartPr/>
                <p14:nvPr/>
              </p14:nvContentPartPr>
              <p14:xfrm>
                <a:off x="8559240" y="1463620"/>
                <a:ext cx="549360" cy="381960"/>
              </p14:xfrm>
            </p:contentPart>
          </mc:Choice>
          <mc:Fallback>
            <p:pic>
              <p:nvPicPr>
                <p:cNvPr id="19" name="Ink 18">
                  <a:extLst>
                    <a:ext uri="{FF2B5EF4-FFF2-40B4-BE49-F238E27FC236}">
                      <a16:creationId xmlns:a16="http://schemas.microsoft.com/office/drawing/2014/main" id="{5F9E51F1-FE19-32E3-5A09-556796BF8DF7}"/>
                    </a:ext>
                  </a:extLst>
                </p:cNvPr>
                <p:cNvPicPr/>
                <p:nvPr/>
              </p:nvPicPr>
              <p:blipFill>
                <a:blip r:embed="rId27"/>
                <a:stretch>
                  <a:fillRect/>
                </a:stretch>
              </p:blipFill>
              <p:spPr>
                <a:xfrm>
                  <a:off x="8541600" y="1445620"/>
                  <a:ext cx="585000" cy="417600"/>
                </a:xfrm>
                <a:prstGeom prst="rect">
                  <a:avLst/>
                </a:prstGeom>
              </p:spPr>
            </p:pic>
          </mc:Fallback>
        </mc:AlternateContent>
      </p:grpSp>
      <p:grpSp>
        <p:nvGrpSpPr>
          <p:cNvPr id="23" name="Group 22">
            <a:extLst>
              <a:ext uri="{FF2B5EF4-FFF2-40B4-BE49-F238E27FC236}">
                <a16:creationId xmlns:a16="http://schemas.microsoft.com/office/drawing/2014/main" id="{5D1606F1-EA46-98B6-B986-5F8D1F1AB870}"/>
              </a:ext>
            </a:extLst>
          </p:cNvPr>
          <p:cNvGrpSpPr/>
          <p:nvPr/>
        </p:nvGrpSpPr>
        <p:grpSpPr>
          <a:xfrm>
            <a:off x="8568600" y="2848180"/>
            <a:ext cx="409320" cy="334080"/>
            <a:chOff x="8568600" y="2848180"/>
            <a:chExt cx="409320" cy="33408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4910426-F78C-9D16-9108-784C4142E276}"/>
                    </a:ext>
                  </a:extLst>
                </p14:cNvPr>
                <p14:cNvContentPartPr/>
                <p14:nvPr/>
              </p14:nvContentPartPr>
              <p14:xfrm>
                <a:off x="8568600" y="3001180"/>
                <a:ext cx="2880" cy="360"/>
              </p14:xfrm>
            </p:contentPart>
          </mc:Choice>
          <mc:Fallback>
            <p:pic>
              <p:nvPicPr>
                <p:cNvPr id="21" name="Ink 20">
                  <a:extLst>
                    <a:ext uri="{FF2B5EF4-FFF2-40B4-BE49-F238E27FC236}">
                      <a16:creationId xmlns:a16="http://schemas.microsoft.com/office/drawing/2014/main" id="{94910426-F78C-9D16-9108-784C4142E276}"/>
                    </a:ext>
                  </a:extLst>
                </p:cNvPr>
                <p:cNvPicPr/>
                <p:nvPr/>
              </p:nvPicPr>
              <p:blipFill>
                <a:blip r:embed="rId29"/>
                <a:stretch>
                  <a:fillRect/>
                </a:stretch>
              </p:blipFill>
              <p:spPr>
                <a:xfrm>
                  <a:off x="8550960" y="2983540"/>
                  <a:ext cx="38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7C153335-DEA9-B8BD-9CE4-F59BF56F27C5}"/>
                    </a:ext>
                  </a:extLst>
                </p14:cNvPr>
                <p14:cNvContentPartPr/>
                <p14:nvPr/>
              </p14:nvContentPartPr>
              <p14:xfrm>
                <a:off x="8575440" y="2848180"/>
                <a:ext cx="402480" cy="334080"/>
              </p14:xfrm>
            </p:contentPart>
          </mc:Choice>
          <mc:Fallback>
            <p:pic>
              <p:nvPicPr>
                <p:cNvPr id="22" name="Ink 21">
                  <a:extLst>
                    <a:ext uri="{FF2B5EF4-FFF2-40B4-BE49-F238E27FC236}">
                      <a16:creationId xmlns:a16="http://schemas.microsoft.com/office/drawing/2014/main" id="{7C153335-DEA9-B8BD-9CE4-F59BF56F27C5}"/>
                    </a:ext>
                  </a:extLst>
                </p:cNvPr>
                <p:cNvPicPr/>
                <p:nvPr/>
              </p:nvPicPr>
              <p:blipFill>
                <a:blip r:embed="rId31"/>
                <a:stretch>
                  <a:fillRect/>
                </a:stretch>
              </p:blipFill>
              <p:spPr>
                <a:xfrm>
                  <a:off x="8557440" y="2830540"/>
                  <a:ext cx="438120" cy="369720"/>
                </a:xfrm>
                <a:prstGeom prst="rect">
                  <a:avLst/>
                </a:prstGeom>
              </p:spPr>
            </p:pic>
          </mc:Fallback>
        </mc:AlternateContent>
      </p:grpSp>
      <p:grpSp>
        <p:nvGrpSpPr>
          <p:cNvPr id="26" name="Group 25">
            <a:extLst>
              <a:ext uri="{FF2B5EF4-FFF2-40B4-BE49-F238E27FC236}">
                <a16:creationId xmlns:a16="http://schemas.microsoft.com/office/drawing/2014/main" id="{C910FF2E-3F98-1DFE-A26C-AB0B7A6A37C6}"/>
              </a:ext>
            </a:extLst>
          </p:cNvPr>
          <p:cNvGrpSpPr/>
          <p:nvPr/>
        </p:nvGrpSpPr>
        <p:grpSpPr>
          <a:xfrm>
            <a:off x="8337120" y="4246060"/>
            <a:ext cx="551520" cy="222840"/>
            <a:chOff x="8337120" y="4246060"/>
            <a:chExt cx="551520" cy="22284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A9BE791D-1102-31A3-0E7A-A61E05386EBE}"/>
                    </a:ext>
                  </a:extLst>
                </p14:cNvPr>
                <p14:cNvContentPartPr/>
                <p14:nvPr/>
              </p14:nvContentPartPr>
              <p14:xfrm>
                <a:off x="8337120" y="4283860"/>
                <a:ext cx="11880" cy="10440"/>
              </p14:xfrm>
            </p:contentPart>
          </mc:Choice>
          <mc:Fallback>
            <p:pic>
              <p:nvPicPr>
                <p:cNvPr id="24" name="Ink 23">
                  <a:extLst>
                    <a:ext uri="{FF2B5EF4-FFF2-40B4-BE49-F238E27FC236}">
                      <a16:creationId xmlns:a16="http://schemas.microsoft.com/office/drawing/2014/main" id="{A9BE791D-1102-31A3-0E7A-A61E05386EBE}"/>
                    </a:ext>
                  </a:extLst>
                </p:cNvPr>
                <p:cNvPicPr/>
                <p:nvPr/>
              </p:nvPicPr>
              <p:blipFill>
                <a:blip r:embed="rId33"/>
                <a:stretch>
                  <a:fillRect/>
                </a:stretch>
              </p:blipFill>
              <p:spPr>
                <a:xfrm>
                  <a:off x="8319120" y="4266220"/>
                  <a:ext cx="47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83DCD057-8054-E956-F7C3-9287B0A81CA2}"/>
                    </a:ext>
                  </a:extLst>
                </p14:cNvPr>
                <p14:cNvContentPartPr/>
                <p14:nvPr/>
              </p14:nvContentPartPr>
              <p14:xfrm>
                <a:off x="8374920" y="4246060"/>
                <a:ext cx="513720" cy="222840"/>
              </p14:xfrm>
            </p:contentPart>
          </mc:Choice>
          <mc:Fallback>
            <p:pic>
              <p:nvPicPr>
                <p:cNvPr id="25" name="Ink 24">
                  <a:extLst>
                    <a:ext uri="{FF2B5EF4-FFF2-40B4-BE49-F238E27FC236}">
                      <a16:creationId xmlns:a16="http://schemas.microsoft.com/office/drawing/2014/main" id="{83DCD057-8054-E956-F7C3-9287B0A81CA2}"/>
                    </a:ext>
                  </a:extLst>
                </p:cNvPr>
                <p:cNvPicPr/>
                <p:nvPr/>
              </p:nvPicPr>
              <p:blipFill>
                <a:blip r:embed="rId35"/>
                <a:stretch>
                  <a:fillRect/>
                </a:stretch>
              </p:blipFill>
              <p:spPr>
                <a:xfrm>
                  <a:off x="8357280" y="4228060"/>
                  <a:ext cx="549360" cy="25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26F2657E-1948-3509-9B65-FEC208EAD3C7}"/>
                  </a:ext>
                </a:extLst>
              </p14:cNvPr>
              <p14:cNvContentPartPr/>
              <p14:nvPr/>
            </p14:nvContentPartPr>
            <p14:xfrm>
              <a:off x="8090160" y="4912780"/>
              <a:ext cx="608400" cy="336240"/>
            </p14:xfrm>
          </p:contentPart>
        </mc:Choice>
        <mc:Fallback>
          <p:pic>
            <p:nvPicPr>
              <p:cNvPr id="27" name="Ink 26">
                <a:extLst>
                  <a:ext uri="{FF2B5EF4-FFF2-40B4-BE49-F238E27FC236}">
                    <a16:creationId xmlns:a16="http://schemas.microsoft.com/office/drawing/2014/main" id="{26F2657E-1948-3509-9B65-FEC208EAD3C7}"/>
                  </a:ext>
                </a:extLst>
              </p:cNvPr>
              <p:cNvPicPr/>
              <p:nvPr/>
            </p:nvPicPr>
            <p:blipFill>
              <a:blip r:embed="rId37"/>
              <a:stretch>
                <a:fillRect/>
              </a:stretch>
            </p:blipFill>
            <p:spPr>
              <a:xfrm>
                <a:off x="8072520" y="4895140"/>
                <a:ext cx="644040" cy="371880"/>
              </a:xfrm>
              <a:prstGeom prst="rect">
                <a:avLst/>
              </a:prstGeom>
            </p:spPr>
          </p:pic>
        </mc:Fallback>
      </mc:AlternateContent>
    </p:spTree>
    <p:extLst>
      <p:ext uri="{BB962C8B-B14F-4D97-AF65-F5344CB8AC3E}">
        <p14:creationId xmlns:p14="http://schemas.microsoft.com/office/powerpoint/2010/main" val="74931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4800" y="49937"/>
            <a:ext cx="11747500" cy="6017032"/>
          </a:xfrm>
          <a:prstGeom prst="rect">
            <a:avLst/>
          </a:prstGeom>
          <a:noFill/>
        </p:spPr>
        <p:txBody>
          <a:bodyPr wrap="square" rtlCol="0">
            <a:spAutoFit/>
          </a:bodyPr>
          <a:lstStyle/>
          <a:p>
            <a:r>
              <a:rPr lang="en-US" sz="2400" b="1">
                <a:solidFill>
                  <a:srgbClr val="FFC000"/>
                </a:solidFill>
                <a:cs typeface="+mj-cs"/>
              </a:rPr>
              <a:t>Shenei Luchot HaBerit, Torah Shebikhtav, Shemot, Introduction 14</a:t>
            </a:r>
          </a:p>
          <a:p>
            <a:r>
              <a:rPr lang="en-US" sz="1900">
                <a:solidFill>
                  <a:srgbClr val="FFC000"/>
                </a:solidFill>
                <a:cs typeface="+mj-cs"/>
              </a:rPr>
              <a:t>There is an interesting Midrash on </a:t>
            </a:r>
            <a:r>
              <a:rPr lang="en-US" sz="1900">
                <a:solidFill>
                  <a:srgbClr val="00B0F0"/>
                </a:solidFill>
                <a:cs typeface="+mj-cs"/>
              </a:rPr>
              <a:t>Psalms 2,2</a:t>
            </a:r>
            <a:r>
              <a:rPr lang="en-US" sz="1900">
                <a:solidFill>
                  <a:srgbClr val="FFC000"/>
                </a:solidFill>
                <a:cs typeface="+mj-cs"/>
              </a:rPr>
              <a:t>, </a:t>
            </a:r>
            <a:r>
              <a:rPr lang="en-US" sz="1900">
                <a:solidFill>
                  <a:srgbClr val="FFFF00"/>
                </a:solidFill>
                <a:cs typeface="+mj-cs"/>
              </a:rPr>
              <a:t>יתיצבו מלכי ארץ</a:t>
            </a:r>
            <a:r>
              <a:rPr lang="en-US" sz="1900">
                <a:solidFill>
                  <a:srgbClr val="FFC000"/>
                </a:solidFill>
                <a:cs typeface="+mj-cs"/>
              </a:rPr>
              <a:t>, "The kings of the earth will take their stand, and regents will intrigue together against G–d and His anointed." Rabbi Berechyah quotes Rabbi Levi as saying that the wicked are cursed, since they conspire against Israel. Each one claims to outdo the other in his devious plot. Esau describes Cain as having been foolish, since he killed Abel during Adam's lifetime, enabling Adam to replace Abel with other children. He, Esau was going to wait to kill Jacob until after his father had died and Jacob could no longer be replaced by Isaac siring any other children (</a:t>
            </a:r>
            <a:r>
              <a:rPr lang="en-US" sz="1900">
                <a:solidFill>
                  <a:srgbClr val="00B0F0"/>
                </a:solidFill>
                <a:cs typeface="+mj-cs"/>
              </a:rPr>
              <a:t>Genesis 27,41</a:t>
            </a:r>
            <a:r>
              <a:rPr lang="en-US" sz="1900">
                <a:solidFill>
                  <a:srgbClr val="FFC000"/>
                </a:solidFill>
                <a:cs typeface="+mj-cs"/>
              </a:rPr>
              <a:t>). Pharaoh considered Esau as having been foolish, since he had overlooked the fact that while he waited, Jacob himself had a chance to sire many children, thus ensuring survival of the Jewish nation. He, Pharaoh, would not go about in in this way, but he would kill the Jewish males as soon as they emerged from their mother's womb (</a:t>
            </a:r>
            <a:r>
              <a:rPr lang="en-US" sz="1900">
                <a:solidFill>
                  <a:srgbClr val="00B0F0"/>
                </a:solidFill>
                <a:cs typeface="+mj-cs"/>
              </a:rPr>
              <a:t>Exodus 1,22</a:t>
            </a:r>
            <a:r>
              <a:rPr lang="en-US" sz="1900">
                <a:solidFill>
                  <a:srgbClr val="FFC000"/>
                </a:solidFill>
                <a:cs typeface="+mj-cs"/>
              </a:rPr>
              <a:t>). Haman, on the other hand, considered that even Pharaoh had been foolish, since the latter had not realized that when the Jewish girls would marry they would multiply, the children being considered Jewish in Jewish law. Hence he decreed death for all Jews (</a:t>
            </a:r>
            <a:r>
              <a:rPr lang="en-US" sz="1900">
                <a:solidFill>
                  <a:srgbClr val="00B0F0"/>
                </a:solidFill>
                <a:cs typeface="+mj-cs"/>
              </a:rPr>
              <a:t>Esther 3,13</a:t>
            </a:r>
            <a:r>
              <a:rPr lang="en-US" sz="1900">
                <a:solidFill>
                  <a:srgbClr val="FFC000"/>
                </a:solidFill>
                <a:cs typeface="+mj-cs"/>
              </a:rPr>
              <a:t>). In the future Gog and Magog will consider all former enemies of the Jews as having been fools for having ignored the fact that the Jews have a Patron in Heaven who may come to their rescue. Hence Gog and Magog plan to first contend with said Patron of the Jews, i.e. G–d, and only afterwards to attack Israel itself. This is why the verse in Psalms we quoted, reads </a:t>
            </a:r>
            <a:r>
              <a:rPr lang="en-US" sz="1900">
                <a:solidFill>
                  <a:srgbClr val="00B0F0"/>
                </a:solidFill>
                <a:cs typeface="+mj-cs"/>
              </a:rPr>
              <a:t>"against G–d and His Messiah." </a:t>
            </a:r>
            <a:r>
              <a:rPr lang="en-US" sz="1900">
                <a:solidFill>
                  <a:srgbClr val="FFC000"/>
                </a:solidFill>
                <a:cs typeface="+mj-cs"/>
              </a:rPr>
              <a:t>G–d is reported as smiling, saying to Gog and Magog that their undertaking is both foolish and arrogant, since they have no idea how heavily outnumbered they will be when G–d employs His lightning, etc. After all, it is written (</a:t>
            </a:r>
            <a:r>
              <a:rPr lang="en-US" sz="1900">
                <a:solidFill>
                  <a:srgbClr val="00B0F0"/>
                </a:solidFill>
                <a:cs typeface="+mj-cs"/>
              </a:rPr>
              <a:t>Isaiah 42,13</a:t>
            </a:r>
            <a:r>
              <a:rPr lang="en-US" sz="1900">
                <a:solidFill>
                  <a:srgbClr val="FFC000"/>
                </a:solidFill>
                <a:cs typeface="+mj-cs"/>
              </a:rPr>
              <a:t>): </a:t>
            </a:r>
            <a:r>
              <a:rPr lang="en-US" sz="1900">
                <a:solidFill>
                  <a:srgbClr val="00B0F0"/>
                </a:solidFill>
                <a:cs typeface="+mj-cs"/>
              </a:rPr>
              <a:t>"G–d will go forth like a warrior, like a fighter. He will awaken His jealousy like a man of war."</a:t>
            </a:r>
            <a:r>
              <a:rPr lang="en-US" sz="1900">
                <a:solidFill>
                  <a:srgbClr val="FFC000"/>
                </a:solidFill>
                <a:cs typeface="+mj-cs"/>
              </a:rPr>
              <a:t> It also says (</a:t>
            </a:r>
            <a:r>
              <a:rPr lang="en-US" sz="1900">
                <a:solidFill>
                  <a:srgbClr val="00B0F0"/>
                </a:solidFill>
                <a:cs typeface="+mj-cs"/>
              </a:rPr>
              <a:t>Zachariah 14,9</a:t>
            </a:r>
            <a:r>
              <a:rPr lang="en-US" sz="1900">
                <a:solidFill>
                  <a:srgbClr val="FFC000"/>
                </a:solidFill>
                <a:cs typeface="+mj-cs"/>
              </a:rPr>
              <a:t>) that </a:t>
            </a:r>
            <a:r>
              <a:rPr lang="en-US" sz="1900">
                <a:solidFill>
                  <a:srgbClr val="00B0F0"/>
                </a:solidFill>
                <a:cs typeface="+mj-cs"/>
              </a:rPr>
              <a:t>"G–d will be king over the entire universe" </a:t>
            </a:r>
            <a:r>
              <a:rPr lang="en-US" sz="1900">
                <a:solidFill>
                  <a:srgbClr val="FFC000"/>
                </a:solidFill>
                <a:cs typeface="+mj-cs"/>
              </a:rPr>
              <a:t>(after having battled Gog and Magog).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820300A-66E8-9C86-1F20-B47829348321}"/>
                  </a:ext>
                </a:extLst>
              </p14:cNvPr>
              <p14:cNvContentPartPr/>
              <p14:nvPr/>
            </p14:nvContentPartPr>
            <p14:xfrm>
              <a:off x="7186560" y="1108660"/>
              <a:ext cx="31680" cy="19080"/>
            </p14:xfrm>
          </p:contentPart>
        </mc:Choice>
        <mc:Fallback>
          <p:pic>
            <p:nvPicPr>
              <p:cNvPr id="2" name="Ink 1">
                <a:extLst>
                  <a:ext uri="{FF2B5EF4-FFF2-40B4-BE49-F238E27FC236}">
                    <a16:creationId xmlns:a16="http://schemas.microsoft.com/office/drawing/2014/main" id="{5820300A-66E8-9C86-1F20-B47829348321}"/>
                  </a:ext>
                </a:extLst>
              </p:cNvPr>
              <p:cNvPicPr/>
              <p:nvPr/>
            </p:nvPicPr>
            <p:blipFill>
              <a:blip r:embed="rId5"/>
              <a:stretch>
                <a:fillRect/>
              </a:stretch>
            </p:blipFill>
            <p:spPr>
              <a:xfrm>
                <a:off x="7168920" y="1091020"/>
                <a:ext cx="67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70FEDBF-D663-1A8E-D725-BC4CB83F46FA}"/>
                  </a:ext>
                </a:extLst>
              </p14:cNvPr>
              <p14:cNvContentPartPr/>
              <p14:nvPr/>
            </p14:nvContentPartPr>
            <p14:xfrm>
              <a:off x="8263680" y="1131700"/>
              <a:ext cx="1080" cy="2880"/>
            </p14:xfrm>
          </p:contentPart>
        </mc:Choice>
        <mc:Fallback>
          <p:pic>
            <p:nvPicPr>
              <p:cNvPr id="4" name="Ink 3">
                <a:extLst>
                  <a:ext uri="{FF2B5EF4-FFF2-40B4-BE49-F238E27FC236}">
                    <a16:creationId xmlns:a16="http://schemas.microsoft.com/office/drawing/2014/main" id="{470FEDBF-D663-1A8E-D725-BC4CB83F46FA}"/>
                  </a:ext>
                </a:extLst>
              </p:cNvPr>
              <p:cNvPicPr/>
              <p:nvPr/>
            </p:nvPicPr>
            <p:blipFill>
              <a:blip r:embed="rId7"/>
              <a:stretch>
                <a:fillRect/>
              </a:stretch>
            </p:blipFill>
            <p:spPr>
              <a:xfrm>
                <a:off x="8245680" y="1113700"/>
                <a:ext cx="36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7903198-906F-47FD-5F06-2ECF1F682F6A}"/>
                  </a:ext>
                </a:extLst>
              </p14:cNvPr>
              <p14:cNvContentPartPr/>
              <p14:nvPr/>
            </p14:nvContentPartPr>
            <p14:xfrm>
              <a:off x="2393160" y="2012260"/>
              <a:ext cx="60480" cy="7200"/>
            </p14:xfrm>
          </p:contentPart>
        </mc:Choice>
        <mc:Fallback>
          <p:pic>
            <p:nvPicPr>
              <p:cNvPr id="5" name="Ink 4">
                <a:extLst>
                  <a:ext uri="{FF2B5EF4-FFF2-40B4-BE49-F238E27FC236}">
                    <a16:creationId xmlns:a16="http://schemas.microsoft.com/office/drawing/2014/main" id="{07903198-906F-47FD-5F06-2ECF1F682F6A}"/>
                  </a:ext>
                </a:extLst>
              </p:cNvPr>
              <p:cNvPicPr/>
              <p:nvPr/>
            </p:nvPicPr>
            <p:blipFill>
              <a:blip r:embed="rId9"/>
              <a:stretch>
                <a:fillRect/>
              </a:stretch>
            </p:blipFill>
            <p:spPr>
              <a:xfrm>
                <a:off x="2375160" y="1994620"/>
                <a:ext cx="96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CA18FA7-9BCE-94BA-B421-4C832AF86759}"/>
                  </a:ext>
                </a:extLst>
              </p14:cNvPr>
              <p14:cNvContentPartPr/>
              <p14:nvPr/>
            </p14:nvContentPartPr>
            <p14:xfrm>
              <a:off x="8983320" y="1940260"/>
              <a:ext cx="224640" cy="35640"/>
            </p14:xfrm>
          </p:contentPart>
        </mc:Choice>
        <mc:Fallback>
          <p:pic>
            <p:nvPicPr>
              <p:cNvPr id="7" name="Ink 6">
                <a:extLst>
                  <a:ext uri="{FF2B5EF4-FFF2-40B4-BE49-F238E27FC236}">
                    <a16:creationId xmlns:a16="http://schemas.microsoft.com/office/drawing/2014/main" id="{ACA18FA7-9BCE-94BA-B421-4C832AF86759}"/>
                  </a:ext>
                </a:extLst>
              </p:cNvPr>
              <p:cNvPicPr/>
              <p:nvPr/>
            </p:nvPicPr>
            <p:blipFill>
              <a:blip r:embed="rId11"/>
              <a:stretch>
                <a:fillRect/>
              </a:stretch>
            </p:blipFill>
            <p:spPr>
              <a:xfrm>
                <a:off x="8965680" y="1922620"/>
                <a:ext cx="260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3E1EEA0-F845-1E44-9AED-FDAE8D29CED0}"/>
                  </a:ext>
                </a:extLst>
              </p14:cNvPr>
              <p14:cNvContentPartPr/>
              <p14:nvPr/>
            </p14:nvContentPartPr>
            <p14:xfrm>
              <a:off x="751920" y="2749540"/>
              <a:ext cx="21600" cy="4320"/>
            </p14:xfrm>
          </p:contentPart>
        </mc:Choice>
        <mc:Fallback>
          <p:pic>
            <p:nvPicPr>
              <p:cNvPr id="9" name="Ink 8">
                <a:extLst>
                  <a:ext uri="{FF2B5EF4-FFF2-40B4-BE49-F238E27FC236}">
                    <a16:creationId xmlns:a16="http://schemas.microsoft.com/office/drawing/2014/main" id="{13E1EEA0-F845-1E44-9AED-FDAE8D29CED0}"/>
                  </a:ext>
                </a:extLst>
              </p:cNvPr>
              <p:cNvPicPr/>
              <p:nvPr/>
            </p:nvPicPr>
            <p:blipFill>
              <a:blip r:embed="rId13"/>
              <a:stretch>
                <a:fillRect/>
              </a:stretch>
            </p:blipFill>
            <p:spPr>
              <a:xfrm>
                <a:off x="733920" y="2731900"/>
                <a:ext cx="57240" cy="39960"/>
              </a:xfrm>
              <a:prstGeom prst="rect">
                <a:avLst/>
              </a:prstGeom>
            </p:spPr>
          </p:pic>
        </mc:Fallback>
      </mc:AlternateContent>
      <p:grpSp>
        <p:nvGrpSpPr>
          <p:cNvPr id="14" name="Group 13">
            <a:extLst>
              <a:ext uri="{FF2B5EF4-FFF2-40B4-BE49-F238E27FC236}">
                <a16:creationId xmlns:a16="http://schemas.microsoft.com/office/drawing/2014/main" id="{2C40B2A8-04F6-976D-A3BA-12625022A7E4}"/>
              </a:ext>
            </a:extLst>
          </p:cNvPr>
          <p:cNvGrpSpPr/>
          <p:nvPr/>
        </p:nvGrpSpPr>
        <p:grpSpPr>
          <a:xfrm>
            <a:off x="4520400" y="3058780"/>
            <a:ext cx="1057680" cy="33120"/>
            <a:chOff x="4520400" y="3058780"/>
            <a:chExt cx="1057680" cy="331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10D9059-4153-1056-1672-C75A4FC8AE06}"/>
                    </a:ext>
                  </a:extLst>
                </p14:cNvPr>
                <p14:cNvContentPartPr/>
                <p14:nvPr/>
              </p14:nvContentPartPr>
              <p14:xfrm>
                <a:off x="4520400" y="3058780"/>
                <a:ext cx="2520" cy="1080"/>
              </p14:xfrm>
            </p:contentPart>
          </mc:Choice>
          <mc:Fallback>
            <p:pic>
              <p:nvPicPr>
                <p:cNvPr id="11" name="Ink 10">
                  <a:extLst>
                    <a:ext uri="{FF2B5EF4-FFF2-40B4-BE49-F238E27FC236}">
                      <a16:creationId xmlns:a16="http://schemas.microsoft.com/office/drawing/2014/main" id="{110D9059-4153-1056-1672-C75A4FC8AE06}"/>
                    </a:ext>
                  </a:extLst>
                </p:cNvPr>
                <p:cNvPicPr/>
                <p:nvPr/>
              </p:nvPicPr>
              <p:blipFill>
                <a:blip r:embed="rId15"/>
                <a:stretch>
                  <a:fillRect/>
                </a:stretch>
              </p:blipFill>
              <p:spPr>
                <a:xfrm>
                  <a:off x="4502400" y="304078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77F61A2-530F-E3EE-AA04-F7B3CA725D47}"/>
                    </a:ext>
                  </a:extLst>
                </p14:cNvPr>
                <p14:cNvContentPartPr/>
                <p14:nvPr/>
              </p14:nvContentPartPr>
              <p14:xfrm>
                <a:off x="4539120" y="3071020"/>
                <a:ext cx="237240" cy="9360"/>
              </p14:xfrm>
            </p:contentPart>
          </mc:Choice>
          <mc:Fallback>
            <p:pic>
              <p:nvPicPr>
                <p:cNvPr id="12" name="Ink 11">
                  <a:extLst>
                    <a:ext uri="{FF2B5EF4-FFF2-40B4-BE49-F238E27FC236}">
                      <a16:creationId xmlns:a16="http://schemas.microsoft.com/office/drawing/2014/main" id="{E77F61A2-530F-E3EE-AA04-F7B3CA725D47}"/>
                    </a:ext>
                  </a:extLst>
                </p:cNvPr>
                <p:cNvPicPr/>
                <p:nvPr/>
              </p:nvPicPr>
              <p:blipFill>
                <a:blip r:embed="rId17"/>
                <a:stretch>
                  <a:fillRect/>
                </a:stretch>
              </p:blipFill>
              <p:spPr>
                <a:xfrm>
                  <a:off x="4521120" y="3053380"/>
                  <a:ext cx="272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21E707E-D39C-8218-6EEB-D80A6A4779CE}"/>
                    </a:ext>
                  </a:extLst>
                </p14:cNvPr>
                <p14:cNvContentPartPr/>
                <p14:nvPr/>
              </p14:nvContentPartPr>
              <p14:xfrm>
                <a:off x="4789320" y="3063820"/>
                <a:ext cx="788760" cy="28080"/>
              </p14:xfrm>
            </p:contentPart>
          </mc:Choice>
          <mc:Fallback>
            <p:pic>
              <p:nvPicPr>
                <p:cNvPr id="13" name="Ink 12">
                  <a:extLst>
                    <a:ext uri="{FF2B5EF4-FFF2-40B4-BE49-F238E27FC236}">
                      <a16:creationId xmlns:a16="http://schemas.microsoft.com/office/drawing/2014/main" id="{B21E707E-D39C-8218-6EEB-D80A6A4779CE}"/>
                    </a:ext>
                  </a:extLst>
                </p:cNvPr>
                <p:cNvPicPr/>
                <p:nvPr/>
              </p:nvPicPr>
              <p:blipFill>
                <a:blip r:embed="rId19"/>
                <a:stretch>
                  <a:fillRect/>
                </a:stretch>
              </p:blipFill>
              <p:spPr>
                <a:xfrm>
                  <a:off x="4771680" y="3046180"/>
                  <a:ext cx="82440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366791F-BA73-C5F7-AEF6-86B880A9EEE5}"/>
                  </a:ext>
                </a:extLst>
              </p14:cNvPr>
              <p14:cNvContentPartPr/>
              <p14:nvPr/>
            </p14:nvContentPartPr>
            <p14:xfrm>
              <a:off x="8822400" y="3646300"/>
              <a:ext cx="901800" cy="106920"/>
            </p14:xfrm>
          </p:contentPart>
        </mc:Choice>
        <mc:Fallback>
          <p:pic>
            <p:nvPicPr>
              <p:cNvPr id="15" name="Ink 14">
                <a:extLst>
                  <a:ext uri="{FF2B5EF4-FFF2-40B4-BE49-F238E27FC236}">
                    <a16:creationId xmlns:a16="http://schemas.microsoft.com/office/drawing/2014/main" id="{7366791F-BA73-C5F7-AEF6-86B880A9EEE5}"/>
                  </a:ext>
                </a:extLst>
              </p:cNvPr>
              <p:cNvPicPr/>
              <p:nvPr/>
            </p:nvPicPr>
            <p:blipFill>
              <a:blip r:embed="rId21"/>
              <a:stretch>
                <a:fillRect/>
              </a:stretch>
            </p:blipFill>
            <p:spPr>
              <a:xfrm>
                <a:off x="8804760" y="3628660"/>
                <a:ext cx="937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617054A-1929-EF13-B42B-FD6BE41CBAD8}"/>
                  </a:ext>
                </a:extLst>
              </p14:cNvPr>
              <p14:cNvContentPartPr/>
              <p14:nvPr/>
            </p14:nvContentPartPr>
            <p14:xfrm>
              <a:off x="648960" y="4826380"/>
              <a:ext cx="2774160" cy="70920"/>
            </p14:xfrm>
          </p:contentPart>
        </mc:Choice>
        <mc:Fallback>
          <p:pic>
            <p:nvPicPr>
              <p:cNvPr id="16" name="Ink 15">
                <a:extLst>
                  <a:ext uri="{FF2B5EF4-FFF2-40B4-BE49-F238E27FC236}">
                    <a16:creationId xmlns:a16="http://schemas.microsoft.com/office/drawing/2014/main" id="{6617054A-1929-EF13-B42B-FD6BE41CBAD8}"/>
                  </a:ext>
                </a:extLst>
              </p:cNvPr>
              <p:cNvPicPr/>
              <p:nvPr/>
            </p:nvPicPr>
            <p:blipFill>
              <a:blip r:embed="rId23"/>
              <a:stretch>
                <a:fillRect/>
              </a:stretch>
            </p:blipFill>
            <p:spPr>
              <a:xfrm>
                <a:off x="630960" y="4808380"/>
                <a:ext cx="2809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E60754E-14D6-37A5-F8DC-0D0419C1639F}"/>
                  </a:ext>
                </a:extLst>
              </p14:cNvPr>
              <p14:cNvContentPartPr/>
              <p14:nvPr/>
            </p14:nvContentPartPr>
            <p14:xfrm>
              <a:off x="3194160" y="5426500"/>
              <a:ext cx="838800" cy="43200"/>
            </p14:xfrm>
          </p:contentPart>
        </mc:Choice>
        <mc:Fallback>
          <p:pic>
            <p:nvPicPr>
              <p:cNvPr id="17" name="Ink 16">
                <a:extLst>
                  <a:ext uri="{FF2B5EF4-FFF2-40B4-BE49-F238E27FC236}">
                    <a16:creationId xmlns:a16="http://schemas.microsoft.com/office/drawing/2014/main" id="{CE60754E-14D6-37A5-F8DC-0D0419C1639F}"/>
                  </a:ext>
                </a:extLst>
              </p:cNvPr>
              <p:cNvPicPr/>
              <p:nvPr/>
            </p:nvPicPr>
            <p:blipFill>
              <a:blip r:embed="rId25"/>
              <a:stretch>
                <a:fillRect/>
              </a:stretch>
            </p:blipFill>
            <p:spPr>
              <a:xfrm>
                <a:off x="3176520" y="5408500"/>
                <a:ext cx="874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FAD53645-4EBF-6CBF-01B6-88684FA67D14}"/>
                  </a:ext>
                </a:extLst>
              </p14:cNvPr>
              <p14:cNvContentPartPr/>
              <p14:nvPr/>
            </p14:nvContentPartPr>
            <p14:xfrm>
              <a:off x="3374520" y="5656540"/>
              <a:ext cx="982440" cy="54000"/>
            </p14:xfrm>
          </p:contentPart>
        </mc:Choice>
        <mc:Fallback>
          <p:pic>
            <p:nvPicPr>
              <p:cNvPr id="18" name="Ink 17">
                <a:extLst>
                  <a:ext uri="{FF2B5EF4-FFF2-40B4-BE49-F238E27FC236}">
                    <a16:creationId xmlns:a16="http://schemas.microsoft.com/office/drawing/2014/main" id="{FAD53645-4EBF-6CBF-01B6-88684FA67D14}"/>
                  </a:ext>
                </a:extLst>
              </p:cNvPr>
              <p:cNvPicPr/>
              <p:nvPr/>
            </p:nvPicPr>
            <p:blipFill>
              <a:blip r:embed="rId27"/>
              <a:stretch>
                <a:fillRect/>
              </a:stretch>
            </p:blipFill>
            <p:spPr>
              <a:xfrm>
                <a:off x="3356880" y="5638900"/>
                <a:ext cx="1018080" cy="89640"/>
              </a:xfrm>
              <a:prstGeom prst="rect">
                <a:avLst/>
              </a:prstGeom>
            </p:spPr>
          </p:pic>
        </mc:Fallback>
      </mc:AlternateContent>
    </p:spTree>
    <p:extLst>
      <p:ext uri="{BB962C8B-B14F-4D97-AF65-F5344CB8AC3E}">
        <p14:creationId xmlns:p14="http://schemas.microsoft.com/office/powerpoint/2010/main" val="427131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0"/>
            <a:ext cx="11747500" cy="6278642"/>
          </a:xfrm>
          <a:prstGeom prst="rect">
            <a:avLst/>
          </a:prstGeom>
          <a:noFill/>
        </p:spPr>
        <p:txBody>
          <a:bodyPr wrap="square" rtlCol="0">
            <a:spAutoFit/>
          </a:bodyPr>
          <a:lstStyle/>
          <a:p>
            <a:r>
              <a:rPr lang="en-US" sz="2400" b="1">
                <a:solidFill>
                  <a:srgbClr val="FFC000"/>
                </a:solidFill>
                <a:cs typeface="+mj-cs"/>
              </a:rPr>
              <a:t>Midrash Tehillim 2:4</a:t>
            </a:r>
          </a:p>
          <a:p>
            <a:r>
              <a:rPr lang="en-US" sz="2100">
                <a:solidFill>
                  <a:srgbClr val="00B0F0"/>
                </a:solidFill>
                <a:cs typeface="+mj-cs"/>
              </a:rPr>
              <a:t>"On Hashem and His Messiah. It is compared to a mighty warrior who was in a country, and when conscripts came to that country, they were afraid of that warrior and said, 'What shall we do? Let us kill that warrior, and then we will unite with the country.' So it is with them. Rabbi Berachiah said in the name of Rabbi Levi, 'Cursed are the wicked who maintain a council against Israel, and each one says, "My counsel is better than yours." </a:t>
            </a:r>
            <a:r>
              <a:rPr lang="en-US" sz="2100">
                <a:solidFill>
                  <a:srgbClr val="FFC000"/>
                </a:solidFill>
                <a:cs typeface="+mj-cs"/>
              </a:rPr>
              <a:t>Esau was foolish; Cain killed Abel while their father was still alive, not knowing that his father would procreate and increase. I do not do that, but rather as it is written, </a:t>
            </a:r>
            <a:r>
              <a:rPr lang="en-US" sz="2100">
                <a:solidFill>
                  <a:srgbClr val="00B0F0"/>
                </a:solidFill>
                <a:cs typeface="+mj-cs"/>
              </a:rPr>
              <a:t>"Let my father's days be prolonged." </a:t>
            </a:r>
            <a:r>
              <a:rPr lang="en-US" sz="2100">
                <a:solidFill>
                  <a:srgbClr val="FFC000"/>
                </a:solidFill>
                <a:cs typeface="+mj-cs"/>
              </a:rPr>
              <a:t>Pharaoh was foolish; Esau said so, not knowing that his brothers married women and those women multiplied. I do not do that, but rather until the verdict of Kikin under the pillows of their mothers I plead for them, as it is written, </a:t>
            </a:r>
            <a:r>
              <a:rPr lang="en-US" sz="2100">
                <a:solidFill>
                  <a:srgbClr val="00B0F0"/>
                </a:solidFill>
                <a:cs typeface="+mj-cs"/>
              </a:rPr>
              <a:t>"Every male who is born, you shall cast into the river." </a:t>
            </a:r>
            <a:r>
              <a:rPr lang="en-US" sz="2100">
                <a:solidFill>
                  <a:srgbClr val="FFC000"/>
                </a:solidFill>
                <a:cs typeface="+mj-cs"/>
              </a:rPr>
              <a:t>Haman the wicked said, 'Pharaoh was foolish who said so, not knowing that the girls marry men and those men procreate and increase.' I do not do that, but rather as it is written, </a:t>
            </a:r>
            <a:r>
              <a:rPr lang="en-US" sz="2100">
                <a:solidFill>
                  <a:srgbClr val="00B0F0"/>
                </a:solidFill>
                <a:cs typeface="+mj-cs"/>
              </a:rPr>
              <a:t>"To destroy, to kill, and to cause to perish." </a:t>
            </a:r>
            <a:r>
              <a:rPr lang="en-US" sz="2100">
                <a:solidFill>
                  <a:srgbClr val="FFC000"/>
                </a:solidFill>
                <a:cs typeface="+mj-cs"/>
              </a:rPr>
              <a:t>Gog and Magog are destined to say the same, that the fools were the first to plot against Israel and did not know that they had a patron in heaven. I do not do that, but first I unite with my patron, and then I return to Israel. This is what is written, </a:t>
            </a:r>
            <a:r>
              <a:rPr lang="en-US" sz="2100">
                <a:solidFill>
                  <a:srgbClr val="00B0F0"/>
                </a:solidFill>
                <a:cs typeface="+mj-cs"/>
              </a:rPr>
              <a:t>"On Hashem and His Messiah." </a:t>
            </a:r>
            <a:r>
              <a:rPr lang="en-US" sz="2100">
                <a:solidFill>
                  <a:srgbClr val="FFC000"/>
                </a:solidFill>
                <a:cs typeface="+mj-cs"/>
              </a:rPr>
              <a:t>And the Holy One, blessed be He, says to them, 'Gog and Magog, how many troops do I have before me, and how many lightning bolts, thunders, and flames? I will go with you to war,' as it is said, 'Hashem will go forth as a mighty man, he shall stir up jealousy like a man of war: he shall cry, yea, roar; he shall prevail against his enemies' (</a:t>
            </a:r>
            <a:r>
              <a:rPr lang="en-US" sz="2100">
                <a:solidFill>
                  <a:srgbClr val="00B0F0"/>
                </a:solidFill>
                <a:cs typeface="+mj-cs"/>
              </a:rPr>
              <a:t>Isaiah 42:13</a:t>
            </a:r>
            <a:r>
              <a:rPr lang="en-US" sz="2100">
                <a:solidFill>
                  <a:srgbClr val="FFC000"/>
                </a:solidFill>
                <a:cs typeface="+mj-cs"/>
              </a:rPr>
              <a:t>). What is written there? </a:t>
            </a:r>
            <a:r>
              <a:rPr lang="en-US" sz="2100">
                <a:solidFill>
                  <a:srgbClr val="00B0F0"/>
                </a:solidFill>
                <a:cs typeface="+mj-cs"/>
              </a:rPr>
              <a:t>"And Hashem shall be king over all the earth."' </a:t>
            </a:r>
            <a:r>
              <a:rPr lang="en-US" sz="2100">
                <a:solidFill>
                  <a:srgbClr val="FFC000"/>
                </a:solidFill>
                <a:cs typeface="+mj-cs"/>
              </a:rPr>
              <a:t>(</a:t>
            </a:r>
            <a:r>
              <a:rPr lang="en-US" sz="2100">
                <a:solidFill>
                  <a:srgbClr val="00B0F0"/>
                </a:solidFill>
                <a:cs typeface="+mj-cs"/>
              </a:rPr>
              <a:t>Zechariah 14:9</a:t>
            </a:r>
            <a:r>
              <a:rPr lang="en-US"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EE0238D-01C8-5D9F-2259-D529A6ECE397}"/>
                  </a:ext>
                </a:extLst>
              </p14:cNvPr>
              <p14:cNvContentPartPr/>
              <p14:nvPr/>
            </p14:nvContentPartPr>
            <p14:xfrm>
              <a:off x="9851640" y="5942380"/>
              <a:ext cx="1173600" cy="35280"/>
            </p14:xfrm>
          </p:contentPart>
        </mc:Choice>
        <mc:Fallback>
          <p:pic>
            <p:nvPicPr>
              <p:cNvPr id="2" name="Ink 1">
                <a:extLst>
                  <a:ext uri="{FF2B5EF4-FFF2-40B4-BE49-F238E27FC236}">
                    <a16:creationId xmlns:a16="http://schemas.microsoft.com/office/drawing/2014/main" id="{CEE0238D-01C8-5D9F-2259-D529A6ECE397}"/>
                  </a:ext>
                </a:extLst>
              </p:cNvPr>
              <p:cNvPicPr/>
              <p:nvPr/>
            </p:nvPicPr>
            <p:blipFill>
              <a:blip r:embed="rId5"/>
              <a:stretch>
                <a:fillRect/>
              </a:stretch>
            </p:blipFill>
            <p:spPr>
              <a:xfrm>
                <a:off x="9834000" y="5924740"/>
                <a:ext cx="1209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46FA60A-3909-633E-69C5-1DB7C619D874}"/>
                  </a:ext>
                </a:extLst>
              </p14:cNvPr>
              <p14:cNvContentPartPr/>
              <p14:nvPr/>
            </p14:nvContentPartPr>
            <p14:xfrm>
              <a:off x="7524960" y="6152620"/>
              <a:ext cx="1311840" cy="98280"/>
            </p14:xfrm>
          </p:contentPart>
        </mc:Choice>
        <mc:Fallback>
          <p:pic>
            <p:nvPicPr>
              <p:cNvPr id="4" name="Ink 3">
                <a:extLst>
                  <a:ext uri="{FF2B5EF4-FFF2-40B4-BE49-F238E27FC236}">
                    <a16:creationId xmlns:a16="http://schemas.microsoft.com/office/drawing/2014/main" id="{646FA60A-3909-633E-69C5-1DB7C619D874}"/>
                  </a:ext>
                </a:extLst>
              </p:cNvPr>
              <p:cNvPicPr/>
              <p:nvPr/>
            </p:nvPicPr>
            <p:blipFill>
              <a:blip r:embed="rId7"/>
              <a:stretch>
                <a:fillRect/>
              </a:stretch>
            </p:blipFill>
            <p:spPr>
              <a:xfrm>
                <a:off x="7507320" y="6134980"/>
                <a:ext cx="1347480" cy="133920"/>
              </a:xfrm>
              <a:prstGeom prst="rect">
                <a:avLst/>
              </a:prstGeom>
            </p:spPr>
          </p:pic>
        </mc:Fallback>
      </mc:AlternateContent>
    </p:spTree>
    <p:extLst>
      <p:ext uri="{BB962C8B-B14F-4D97-AF65-F5344CB8AC3E}">
        <p14:creationId xmlns:p14="http://schemas.microsoft.com/office/powerpoint/2010/main" val="865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931400" cy="634639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90985F6-77B5-8C1D-C98A-46C4D21EF3ED}"/>
              </a:ext>
            </a:extLst>
          </p:cNvPr>
          <p:cNvPicPr>
            <a:picLocks noChangeAspect="1"/>
          </p:cNvPicPr>
          <p:nvPr/>
        </p:nvPicPr>
        <p:blipFill>
          <a:blip r:embed="rId4"/>
          <a:stretch>
            <a:fillRect/>
          </a:stretch>
        </p:blipFill>
        <p:spPr>
          <a:xfrm>
            <a:off x="203172" y="49937"/>
            <a:ext cx="4548855" cy="5931763"/>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62FAA0E-AE01-628C-56DA-3172884549FC}"/>
              </a:ext>
            </a:extLst>
          </p:cNvPr>
          <p:cNvSpPr txBox="1"/>
          <p:nvPr/>
        </p:nvSpPr>
        <p:spPr>
          <a:xfrm>
            <a:off x="4654550" y="761564"/>
            <a:ext cx="4748212" cy="3539430"/>
          </a:xfrm>
          <a:prstGeom prst="rect">
            <a:avLst/>
          </a:prstGeom>
          <a:noFill/>
        </p:spPr>
        <p:txBody>
          <a:bodyPr wrap="square">
            <a:spAutoFit/>
          </a:bodyPr>
          <a:lstStyle/>
          <a:p>
            <a:pPr algn="r"/>
            <a:r>
              <a:rPr lang="he-IL" sz="2800">
                <a:solidFill>
                  <a:schemeClr val="bg1"/>
                </a:solidFill>
                <a:cs typeface="+mj-cs"/>
              </a:rPr>
              <a:t>טו  אַחֲרִיב טוּרִין וְרָמָן וְכָל עִסְבֵּיהוֹן אֲיַבֵּשׁ וַאֲשַׁוֵי נַהֲרִין לְנַגְוָן וַאֲגַמִין אֲיַבֵּשׁ: </a:t>
            </a:r>
            <a:endParaRPr lang="en-US" sz="2800">
              <a:solidFill>
                <a:schemeClr val="bg1"/>
              </a:solidFill>
              <a:cs typeface="+mj-cs"/>
            </a:endParaRPr>
          </a:p>
          <a:p>
            <a:pPr algn="r"/>
            <a:r>
              <a:rPr lang="he-IL" sz="2800">
                <a:solidFill>
                  <a:schemeClr val="bg1"/>
                </a:solidFill>
                <a:cs typeface="+mj-cs"/>
              </a:rPr>
              <a:t>טז   וָאֱדַבֵּר לְבֵית יִשְׂרָאֵל דְדָמִין כְּסָמָן בְּאוֹרַח דְלָא יְדָעוּ בִּשְׁבִילִין דְלָא אֲלִיפוּ אַדַרְכִינוּן אֲשַׁוֵי קְבַל קֳדָמֵיהוֹן לִנְהוֹר וְכַפְלָא לְמֵישְׁרָא אִלֵין פִּתְגָמַיָא אַעְבְדִינוּן וְלָא אַרְחִיקִינוּן:</a:t>
            </a:r>
            <a:endParaRPr lang="en-US" sz="2800">
              <a:solidFill>
                <a:schemeClr val="bg1"/>
              </a:solidFill>
              <a:cs typeface="+mj-cs"/>
            </a:endParaRPr>
          </a:p>
        </p:txBody>
      </p:sp>
      <p:sp>
        <p:nvSpPr>
          <p:cNvPr id="5" name="TextBox 4">
            <a:extLst>
              <a:ext uri="{FF2B5EF4-FFF2-40B4-BE49-F238E27FC236}">
                <a16:creationId xmlns:a16="http://schemas.microsoft.com/office/drawing/2014/main" id="{918F75FF-558F-2B04-A609-F17ABCEFA9FC}"/>
              </a:ext>
            </a:extLst>
          </p:cNvPr>
          <p:cNvSpPr txBox="1"/>
          <p:nvPr/>
        </p:nvSpPr>
        <p:spPr>
          <a:xfrm>
            <a:off x="7596146" y="4256463"/>
            <a:ext cx="1884362" cy="400110"/>
          </a:xfrm>
          <a:prstGeom prst="rect">
            <a:avLst/>
          </a:prstGeom>
          <a:noFill/>
        </p:spPr>
        <p:txBody>
          <a:bodyPr wrap="none" rtlCol="0">
            <a:spAutoFit/>
          </a:bodyPr>
          <a:lstStyle/>
          <a:p>
            <a:r>
              <a:rPr lang="en-US" sz="2000" u="sng">
                <a:solidFill>
                  <a:srgbClr val="00B0F0"/>
                </a:solidFill>
              </a:rPr>
              <a:t>www.sefaria.org</a:t>
            </a:r>
          </a:p>
        </p:txBody>
      </p:sp>
      <p:sp>
        <p:nvSpPr>
          <p:cNvPr id="7" name="TextBox 6">
            <a:extLst>
              <a:ext uri="{FF2B5EF4-FFF2-40B4-BE49-F238E27FC236}">
                <a16:creationId xmlns:a16="http://schemas.microsoft.com/office/drawing/2014/main" id="{8BAC9E18-0B0E-CF11-ACC4-B401B343008E}"/>
              </a:ext>
            </a:extLst>
          </p:cNvPr>
          <p:cNvSpPr txBox="1"/>
          <p:nvPr/>
        </p:nvSpPr>
        <p:spPr>
          <a:xfrm>
            <a:off x="4885884" y="318738"/>
            <a:ext cx="4672369" cy="461665"/>
          </a:xfrm>
          <a:prstGeom prst="rect">
            <a:avLst/>
          </a:prstGeom>
          <a:noFill/>
        </p:spPr>
        <p:txBody>
          <a:bodyPr wrap="none" rtlCol="0">
            <a:spAutoFit/>
          </a:bodyPr>
          <a:lstStyle/>
          <a:p>
            <a:r>
              <a:rPr lang="en-US" sz="2400">
                <a:solidFill>
                  <a:srgbClr val="FFFF00"/>
                </a:solidFill>
              </a:rPr>
              <a:t>Targum Jonathan – Isaiah 42:15-16</a:t>
            </a:r>
          </a:p>
        </p:txBody>
      </p:sp>
      <p:sp>
        <p:nvSpPr>
          <p:cNvPr id="12" name="TextBox 11">
            <a:extLst>
              <a:ext uri="{FF2B5EF4-FFF2-40B4-BE49-F238E27FC236}">
                <a16:creationId xmlns:a16="http://schemas.microsoft.com/office/drawing/2014/main" id="{7B81803C-E06C-0608-5CEC-3278CAFA9B66}"/>
              </a:ext>
            </a:extLst>
          </p:cNvPr>
          <p:cNvSpPr txBox="1"/>
          <p:nvPr/>
        </p:nvSpPr>
        <p:spPr>
          <a:xfrm>
            <a:off x="3605950" y="49937"/>
            <a:ext cx="906787" cy="400110"/>
          </a:xfrm>
          <a:prstGeom prst="rect">
            <a:avLst/>
          </a:prstGeom>
          <a:noFill/>
        </p:spPr>
        <p:txBody>
          <a:bodyPr wrap="none" rtlCol="0">
            <a:spAutoFit/>
          </a:bodyPr>
          <a:lstStyle/>
          <a:p>
            <a:r>
              <a:rPr lang="en-US" sz="2000" u="sng">
                <a:solidFill>
                  <a:srgbClr val="00B0F0"/>
                </a:solidFill>
              </a:rPr>
              <a:t>LOGOS</a:t>
            </a:r>
          </a:p>
        </p:txBody>
      </p:sp>
      <mc:AlternateContent xmlns:mc="http://schemas.openxmlformats.org/markup-compatibility/2006">
        <mc:Choice xmlns:p14="http://schemas.microsoft.com/office/powerpoint/2010/main" xmlns:aink="http://schemas.microsoft.com/office/drawing/2016/ink" Requires="p14 aink">
          <p:contentPart p14:bwMode="auto" r:id="rId5">
            <p14:nvContentPartPr>
              <p14:cNvPr id="2" name="Ink 1">
                <a:extLst>
                  <a:ext uri="{FF2B5EF4-FFF2-40B4-BE49-F238E27FC236}">
                    <a16:creationId xmlns:a16="http://schemas.microsoft.com/office/drawing/2014/main" id="{A85EAF69-8F94-E6CB-5DBB-1F12F30BB918}"/>
                  </a:ext>
                </a:extLst>
              </p14:cNvPr>
              <p14:cNvContentPartPr/>
              <p14:nvPr/>
            </p14:nvContentPartPr>
            <p14:xfrm>
              <a:off x="2566680" y="593860"/>
              <a:ext cx="2313000" cy="2042640"/>
            </p14:xfrm>
          </p:contentPart>
        </mc:Choice>
        <mc:Fallback>
          <p:pic>
            <p:nvPicPr>
              <p:cNvPr id="2" name="Ink 1">
                <a:extLst>
                  <a:ext uri="{FF2B5EF4-FFF2-40B4-BE49-F238E27FC236}">
                    <a16:creationId xmlns:a16="http://schemas.microsoft.com/office/drawing/2014/main" id="{A85EAF69-8F94-E6CB-5DBB-1F12F30BB918}"/>
                  </a:ext>
                </a:extLst>
              </p:cNvPr>
              <p:cNvPicPr/>
              <p:nvPr/>
            </p:nvPicPr>
            <p:blipFill>
              <a:blip r:embed="rId6"/>
              <a:stretch>
                <a:fillRect/>
              </a:stretch>
            </p:blipFill>
            <p:spPr>
              <a:xfrm>
                <a:off x="2535360" y="562540"/>
                <a:ext cx="2375640" cy="2105280"/>
              </a:xfrm>
              <a:prstGeom prst="rect">
                <a:avLst/>
              </a:prstGeom>
            </p:spPr>
          </p:pic>
        </mc:Fallback>
      </mc:AlternateContent>
      <p:grpSp>
        <p:nvGrpSpPr>
          <p:cNvPr id="14" name="Group 13">
            <a:extLst>
              <a:ext uri="{FF2B5EF4-FFF2-40B4-BE49-F238E27FC236}">
                <a16:creationId xmlns:a16="http://schemas.microsoft.com/office/drawing/2014/main" id="{62D802D6-1D2F-A18E-D82F-0284C3E4324A}"/>
              </a:ext>
            </a:extLst>
          </p:cNvPr>
          <p:cNvGrpSpPr/>
          <p:nvPr/>
        </p:nvGrpSpPr>
        <p:grpSpPr>
          <a:xfrm>
            <a:off x="2428440" y="2578540"/>
            <a:ext cx="2498040" cy="3652200"/>
            <a:chOff x="2428440" y="2578540"/>
            <a:chExt cx="2498040" cy="3652200"/>
          </a:xfrm>
        </p:grpSpPr>
        <mc:AlternateContent xmlns:mc="http://schemas.openxmlformats.org/markup-compatibility/2006">
          <mc:Choice xmlns:p14="http://schemas.microsoft.com/office/powerpoint/2010/main" xmlns:aink="http://schemas.microsoft.com/office/drawing/2016/ink" Requires="p14 aink">
            <p:contentPart p14:bwMode="auto" r:id="rId7">
              <p14:nvContentPartPr>
                <p14:cNvPr id="3" name="Ink 2">
                  <a:extLst>
                    <a:ext uri="{FF2B5EF4-FFF2-40B4-BE49-F238E27FC236}">
                      <a16:creationId xmlns:a16="http://schemas.microsoft.com/office/drawing/2014/main" id="{A52327A5-1C0D-B1D6-21D9-BFE00AAE5643}"/>
                    </a:ext>
                  </a:extLst>
                </p14:cNvPr>
                <p14:cNvContentPartPr/>
                <p14:nvPr/>
              </p14:nvContentPartPr>
              <p14:xfrm>
                <a:off x="4575840" y="2705620"/>
                <a:ext cx="1080" cy="720"/>
              </p14:xfrm>
            </p:contentPart>
          </mc:Choice>
          <mc:Fallback>
            <p:pic>
              <p:nvPicPr>
                <p:cNvPr id="3" name="Ink 2">
                  <a:extLst>
                    <a:ext uri="{FF2B5EF4-FFF2-40B4-BE49-F238E27FC236}">
                      <a16:creationId xmlns:a16="http://schemas.microsoft.com/office/drawing/2014/main" id="{A52327A5-1C0D-B1D6-21D9-BFE00AAE5643}"/>
                    </a:ext>
                  </a:extLst>
                </p:cNvPr>
                <p:cNvPicPr/>
                <p:nvPr/>
              </p:nvPicPr>
              <p:blipFill>
                <a:blip r:embed="rId8"/>
                <a:stretch>
                  <a:fillRect/>
                </a:stretch>
              </p:blipFill>
              <p:spPr>
                <a:xfrm>
                  <a:off x="4544520" y="2674300"/>
                  <a:ext cx="63720" cy="6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9" name="Ink 8">
                  <a:extLst>
                    <a:ext uri="{FF2B5EF4-FFF2-40B4-BE49-F238E27FC236}">
                      <a16:creationId xmlns:a16="http://schemas.microsoft.com/office/drawing/2014/main" id="{4DF40A9B-82E8-E651-CB11-6C2A16458D8D}"/>
                    </a:ext>
                  </a:extLst>
                </p14:cNvPr>
                <p14:cNvContentPartPr/>
                <p14:nvPr/>
              </p14:nvContentPartPr>
              <p14:xfrm>
                <a:off x="4533360" y="2646940"/>
                <a:ext cx="51480" cy="59760"/>
              </p14:xfrm>
            </p:contentPart>
          </mc:Choice>
          <mc:Fallback>
            <p:pic>
              <p:nvPicPr>
                <p:cNvPr id="9" name="Ink 8">
                  <a:extLst>
                    <a:ext uri="{FF2B5EF4-FFF2-40B4-BE49-F238E27FC236}">
                      <a16:creationId xmlns:a16="http://schemas.microsoft.com/office/drawing/2014/main" id="{4DF40A9B-82E8-E651-CB11-6C2A16458D8D}"/>
                    </a:ext>
                  </a:extLst>
                </p:cNvPr>
                <p:cNvPicPr/>
                <p:nvPr/>
              </p:nvPicPr>
              <p:blipFill>
                <a:blip r:embed="rId10"/>
                <a:stretch>
                  <a:fillRect/>
                </a:stretch>
              </p:blipFill>
              <p:spPr>
                <a:xfrm>
                  <a:off x="4502040" y="2615620"/>
                  <a:ext cx="114120" cy="122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11" name="Ink 10">
                  <a:extLst>
                    <a:ext uri="{FF2B5EF4-FFF2-40B4-BE49-F238E27FC236}">
                      <a16:creationId xmlns:a16="http://schemas.microsoft.com/office/drawing/2014/main" id="{9CF9F5B0-145F-10DC-C36B-0ADE8AB9F818}"/>
                    </a:ext>
                  </a:extLst>
                </p14:cNvPr>
                <p14:cNvContentPartPr/>
                <p14:nvPr/>
              </p14:nvContentPartPr>
              <p14:xfrm>
                <a:off x="2428440" y="2578540"/>
                <a:ext cx="2498040" cy="3652200"/>
              </p14:xfrm>
            </p:contentPart>
          </mc:Choice>
          <mc:Fallback>
            <p:pic>
              <p:nvPicPr>
                <p:cNvPr id="11" name="Ink 10">
                  <a:extLst>
                    <a:ext uri="{FF2B5EF4-FFF2-40B4-BE49-F238E27FC236}">
                      <a16:creationId xmlns:a16="http://schemas.microsoft.com/office/drawing/2014/main" id="{9CF9F5B0-145F-10DC-C36B-0ADE8AB9F818}"/>
                    </a:ext>
                  </a:extLst>
                </p:cNvPr>
                <p:cNvPicPr/>
                <p:nvPr/>
              </p:nvPicPr>
              <p:blipFill>
                <a:blip r:embed="rId12"/>
                <a:stretch>
                  <a:fillRect/>
                </a:stretch>
              </p:blipFill>
              <p:spPr>
                <a:xfrm>
                  <a:off x="2397120" y="2547220"/>
                  <a:ext cx="2560680" cy="3714840"/>
                </a:xfrm>
                <a:prstGeom prst="rect">
                  <a:avLst/>
                </a:prstGeom>
              </p:spPr>
            </p:pic>
          </mc:Fallback>
        </mc:AlternateContent>
      </p:grpSp>
      <p:grpSp>
        <p:nvGrpSpPr>
          <p:cNvPr id="18" name="Group 17">
            <a:extLst>
              <a:ext uri="{FF2B5EF4-FFF2-40B4-BE49-F238E27FC236}">
                <a16:creationId xmlns:a16="http://schemas.microsoft.com/office/drawing/2014/main" id="{27D515DD-595F-4C4F-3C75-6EF0864305DC}"/>
              </a:ext>
            </a:extLst>
          </p:cNvPr>
          <p:cNvGrpSpPr/>
          <p:nvPr/>
        </p:nvGrpSpPr>
        <p:grpSpPr>
          <a:xfrm>
            <a:off x="2713200" y="2621740"/>
            <a:ext cx="902880" cy="468360"/>
            <a:chOff x="2713200" y="2621740"/>
            <a:chExt cx="902880" cy="468360"/>
          </a:xfrm>
        </p:grpSpPr>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2E16BC3D-A937-9F7E-64F9-A621D9E9C633}"/>
                    </a:ext>
                  </a:extLst>
                </p14:cNvPr>
                <p14:cNvContentPartPr/>
                <p14:nvPr/>
              </p14:nvContentPartPr>
              <p14:xfrm>
                <a:off x="3146280" y="3034660"/>
                <a:ext cx="2520" cy="360"/>
              </p14:xfrm>
            </p:contentPart>
          </mc:Choice>
          <mc:Fallback>
            <p:pic>
              <p:nvPicPr>
                <p:cNvPr id="15" name="Ink 14">
                  <a:extLst>
                    <a:ext uri="{FF2B5EF4-FFF2-40B4-BE49-F238E27FC236}">
                      <a16:creationId xmlns:a16="http://schemas.microsoft.com/office/drawing/2014/main" id="{2E16BC3D-A937-9F7E-64F9-A621D9E9C633}"/>
                    </a:ext>
                  </a:extLst>
                </p:cNvPr>
                <p:cNvPicPr/>
                <p:nvPr/>
              </p:nvPicPr>
              <p:blipFill>
                <a:blip r:embed="rId14"/>
                <a:stretch>
                  <a:fillRect/>
                </a:stretch>
              </p:blipFill>
              <p:spPr>
                <a:xfrm>
                  <a:off x="3128280" y="3017020"/>
                  <a:ext cx="38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C06E252B-2685-1CAE-DA5F-8BCE7A138736}"/>
                    </a:ext>
                  </a:extLst>
                </p14:cNvPr>
                <p14:cNvContentPartPr/>
                <p14:nvPr/>
              </p14:nvContentPartPr>
              <p14:xfrm>
                <a:off x="2997240" y="3037900"/>
                <a:ext cx="138600" cy="9360"/>
              </p14:xfrm>
            </p:contentPart>
          </mc:Choice>
          <mc:Fallback>
            <p:pic>
              <p:nvPicPr>
                <p:cNvPr id="16" name="Ink 15">
                  <a:extLst>
                    <a:ext uri="{FF2B5EF4-FFF2-40B4-BE49-F238E27FC236}">
                      <a16:creationId xmlns:a16="http://schemas.microsoft.com/office/drawing/2014/main" id="{C06E252B-2685-1CAE-DA5F-8BCE7A138736}"/>
                    </a:ext>
                  </a:extLst>
                </p:cNvPr>
                <p:cNvPicPr/>
                <p:nvPr/>
              </p:nvPicPr>
              <p:blipFill>
                <a:blip r:embed="rId16"/>
                <a:stretch>
                  <a:fillRect/>
                </a:stretch>
              </p:blipFill>
              <p:spPr>
                <a:xfrm>
                  <a:off x="2979600" y="3020260"/>
                  <a:ext cx="174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B866E416-931F-C2D3-5A8F-BDD7E5D7C679}"/>
                    </a:ext>
                  </a:extLst>
                </p14:cNvPr>
                <p14:cNvContentPartPr/>
                <p14:nvPr/>
              </p14:nvContentPartPr>
              <p14:xfrm>
                <a:off x="2713200" y="2621740"/>
                <a:ext cx="902880" cy="468360"/>
              </p14:xfrm>
            </p:contentPart>
          </mc:Choice>
          <mc:Fallback>
            <p:pic>
              <p:nvPicPr>
                <p:cNvPr id="17" name="Ink 16">
                  <a:extLst>
                    <a:ext uri="{FF2B5EF4-FFF2-40B4-BE49-F238E27FC236}">
                      <a16:creationId xmlns:a16="http://schemas.microsoft.com/office/drawing/2014/main" id="{B866E416-931F-C2D3-5A8F-BDD7E5D7C679}"/>
                    </a:ext>
                  </a:extLst>
                </p:cNvPr>
                <p:cNvPicPr/>
                <p:nvPr/>
              </p:nvPicPr>
              <p:blipFill>
                <a:blip r:embed="rId18"/>
                <a:stretch>
                  <a:fillRect/>
                </a:stretch>
              </p:blipFill>
              <p:spPr>
                <a:xfrm>
                  <a:off x="2695200" y="2603740"/>
                  <a:ext cx="938520" cy="50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9" name="Ink 18">
                <a:extLst>
                  <a:ext uri="{FF2B5EF4-FFF2-40B4-BE49-F238E27FC236}">
                    <a16:creationId xmlns:a16="http://schemas.microsoft.com/office/drawing/2014/main" id="{BFCC9CDB-64F4-C6B8-9567-C7C09E12E140}"/>
                  </a:ext>
                </a:extLst>
              </p14:cNvPr>
              <p14:cNvContentPartPr/>
              <p14:nvPr/>
            </p14:nvContentPartPr>
            <p14:xfrm>
              <a:off x="3822720" y="3058060"/>
              <a:ext cx="881640" cy="380880"/>
            </p14:xfrm>
          </p:contentPart>
        </mc:Choice>
        <mc:Fallback>
          <p:pic>
            <p:nvPicPr>
              <p:cNvPr id="19" name="Ink 18">
                <a:extLst>
                  <a:ext uri="{FF2B5EF4-FFF2-40B4-BE49-F238E27FC236}">
                    <a16:creationId xmlns:a16="http://schemas.microsoft.com/office/drawing/2014/main" id="{BFCC9CDB-64F4-C6B8-9567-C7C09E12E140}"/>
                  </a:ext>
                </a:extLst>
              </p:cNvPr>
              <p:cNvPicPr/>
              <p:nvPr/>
            </p:nvPicPr>
            <p:blipFill>
              <a:blip r:embed="rId20"/>
              <a:stretch>
                <a:fillRect/>
              </a:stretch>
            </p:blipFill>
            <p:spPr>
              <a:xfrm>
                <a:off x="3804720" y="3040060"/>
                <a:ext cx="91728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FCD580C7-59D6-9326-B1E6-3FE5DEE15271}"/>
                  </a:ext>
                </a:extLst>
              </p14:cNvPr>
              <p14:cNvContentPartPr/>
              <p14:nvPr/>
            </p14:nvContentPartPr>
            <p14:xfrm>
              <a:off x="3707520" y="3334540"/>
              <a:ext cx="991080" cy="520200"/>
            </p14:xfrm>
          </p:contentPart>
        </mc:Choice>
        <mc:Fallback>
          <p:pic>
            <p:nvPicPr>
              <p:cNvPr id="20" name="Ink 19">
                <a:extLst>
                  <a:ext uri="{FF2B5EF4-FFF2-40B4-BE49-F238E27FC236}">
                    <a16:creationId xmlns:a16="http://schemas.microsoft.com/office/drawing/2014/main" id="{FCD580C7-59D6-9326-B1E6-3FE5DEE15271}"/>
                  </a:ext>
                </a:extLst>
              </p:cNvPr>
              <p:cNvPicPr/>
              <p:nvPr/>
            </p:nvPicPr>
            <p:blipFill>
              <a:blip r:embed="rId22"/>
              <a:stretch>
                <a:fillRect/>
              </a:stretch>
            </p:blipFill>
            <p:spPr>
              <a:xfrm>
                <a:off x="3689520" y="3316540"/>
                <a:ext cx="102672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Ink 20">
                <a:extLst>
                  <a:ext uri="{FF2B5EF4-FFF2-40B4-BE49-F238E27FC236}">
                    <a16:creationId xmlns:a16="http://schemas.microsoft.com/office/drawing/2014/main" id="{940E13BF-61AB-A7BD-C741-5DC423B8FFCA}"/>
                  </a:ext>
                </a:extLst>
              </p14:cNvPr>
              <p14:cNvContentPartPr/>
              <p14:nvPr/>
            </p14:nvContentPartPr>
            <p14:xfrm>
              <a:off x="3474240" y="4116820"/>
              <a:ext cx="551880" cy="407880"/>
            </p14:xfrm>
          </p:contentPart>
        </mc:Choice>
        <mc:Fallback>
          <p:pic>
            <p:nvPicPr>
              <p:cNvPr id="21" name="Ink 20">
                <a:extLst>
                  <a:ext uri="{FF2B5EF4-FFF2-40B4-BE49-F238E27FC236}">
                    <a16:creationId xmlns:a16="http://schemas.microsoft.com/office/drawing/2014/main" id="{940E13BF-61AB-A7BD-C741-5DC423B8FFCA}"/>
                  </a:ext>
                </a:extLst>
              </p:cNvPr>
              <p:cNvPicPr/>
              <p:nvPr/>
            </p:nvPicPr>
            <p:blipFill>
              <a:blip r:embed="rId24"/>
              <a:stretch>
                <a:fillRect/>
              </a:stretch>
            </p:blipFill>
            <p:spPr>
              <a:xfrm>
                <a:off x="3456240" y="4099180"/>
                <a:ext cx="58752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Ink 21">
                <a:extLst>
                  <a:ext uri="{FF2B5EF4-FFF2-40B4-BE49-F238E27FC236}">
                    <a16:creationId xmlns:a16="http://schemas.microsoft.com/office/drawing/2014/main" id="{77A7E322-88E2-717A-148A-AEF736183D33}"/>
                  </a:ext>
                </a:extLst>
              </p14:cNvPr>
              <p14:cNvContentPartPr/>
              <p14:nvPr/>
            </p14:nvContentPartPr>
            <p14:xfrm>
              <a:off x="3055560" y="4430380"/>
              <a:ext cx="875160" cy="489960"/>
            </p14:xfrm>
          </p:contentPart>
        </mc:Choice>
        <mc:Fallback>
          <p:pic>
            <p:nvPicPr>
              <p:cNvPr id="22" name="Ink 21">
                <a:extLst>
                  <a:ext uri="{FF2B5EF4-FFF2-40B4-BE49-F238E27FC236}">
                    <a16:creationId xmlns:a16="http://schemas.microsoft.com/office/drawing/2014/main" id="{77A7E322-88E2-717A-148A-AEF736183D33}"/>
                  </a:ext>
                </a:extLst>
              </p:cNvPr>
              <p:cNvPicPr/>
              <p:nvPr/>
            </p:nvPicPr>
            <p:blipFill>
              <a:blip r:embed="rId26"/>
              <a:stretch>
                <a:fillRect/>
              </a:stretch>
            </p:blipFill>
            <p:spPr>
              <a:xfrm>
                <a:off x="3037560" y="4412380"/>
                <a:ext cx="910800" cy="525600"/>
              </a:xfrm>
              <a:prstGeom prst="rect">
                <a:avLst/>
              </a:prstGeom>
            </p:spPr>
          </p:pic>
        </mc:Fallback>
      </mc:AlternateContent>
      <p:grpSp>
        <p:nvGrpSpPr>
          <p:cNvPr id="28" name="Group 27">
            <a:extLst>
              <a:ext uri="{FF2B5EF4-FFF2-40B4-BE49-F238E27FC236}">
                <a16:creationId xmlns:a16="http://schemas.microsoft.com/office/drawing/2014/main" id="{CB94E774-9E2A-998C-4B76-B330755D55DA}"/>
              </a:ext>
            </a:extLst>
          </p:cNvPr>
          <p:cNvGrpSpPr/>
          <p:nvPr/>
        </p:nvGrpSpPr>
        <p:grpSpPr>
          <a:xfrm>
            <a:off x="523680" y="4132300"/>
            <a:ext cx="1860120" cy="813960"/>
            <a:chOff x="523680" y="4132300"/>
            <a:chExt cx="1860120" cy="813960"/>
          </a:xfrm>
        </p:grpSpPr>
        <mc:AlternateContent xmlns:mc="http://schemas.openxmlformats.org/markup-compatibility/2006">
          <mc:Choice xmlns:p14="http://schemas.microsoft.com/office/powerpoint/2010/main" Requires="p14">
            <p:contentPart p14:bwMode="auto" r:id="rId27">
              <p14:nvContentPartPr>
                <p14:cNvPr id="23" name="Ink 22">
                  <a:extLst>
                    <a:ext uri="{FF2B5EF4-FFF2-40B4-BE49-F238E27FC236}">
                      <a16:creationId xmlns:a16="http://schemas.microsoft.com/office/drawing/2014/main" id="{9E8806CD-DF85-FB12-EB07-97DE298F3A52}"/>
                    </a:ext>
                  </a:extLst>
                </p14:cNvPr>
                <p14:cNvContentPartPr/>
                <p14:nvPr/>
              </p14:nvContentPartPr>
              <p14:xfrm>
                <a:off x="2323680" y="4448740"/>
                <a:ext cx="1080" cy="17640"/>
              </p14:xfrm>
            </p:contentPart>
          </mc:Choice>
          <mc:Fallback>
            <p:pic>
              <p:nvPicPr>
                <p:cNvPr id="23" name="Ink 22">
                  <a:extLst>
                    <a:ext uri="{FF2B5EF4-FFF2-40B4-BE49-F238E27FC236}">
                      <a16:creationId xmlns:a16="http://schemas.microsoft.com/office/drawing/2014/main" id="{9E8806CD-DF85-FB12-EB07-97DE298F3A52}"/>
                    </a:ext>
                  </a:extLst>
                </p:cNvPr>
                <p:cNvPicPr/>
                <p:nvPr/>
              </p:nvPicPr>
              <p:blipFill>
                <a:blip r:embed="rId28"/>
                <a:stretch>
                  <a:fillRect/>
                </a:stretch>
              </p:blipFill>
              <p:spPr>
                <a:xfrm>
                  <a:off x="2305680" y="4431100"/>
                  <a:ext cx="36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Ink 23">
                  <a:extLst>
                    <a:ext uri="{FF2B5EF4-FFF2-40B4-BE49-F238E27FC236}">
                      <a16:creationId xmlns:a16="http://schemas.microsoft.com/office/drawing/2014/main" id="{1B17228B-9D96-9843-BBC1-F54C5987AF9B}"/>
                    </a:ext>
                  </a:extLst>
                </p14:cNvPr>
                <p14:cNvContentPartPr/>
                <p14:nvPr/>
              </p14:nvContentPartPr>
              <p14:xfrm>
                <a:off x="1593240" y="4132300"/>
                <a:ext cx="790560" cy="361080"/>
              </p14:xfrm>
            </p:contentPart>
          </mc:Choice>
          <mc:Fallback>
            <p:pic>
              <p:nvPicPr>
                <p:cNvPr id="24" name="Ink 23">
                  <a:extLst>
                    <a:ext uri="{FF2B5EF4-FFF2-40B4-BE49-F238E27FC236}">
                      <a16:creationId xmlns:a16="http://schemas.microsoft.com/office/drawing/2014/main" id="{1B17228B-9D96-9843-BBC1-F54C5987AF9B}"/>
                    </a:ext>
                  </a:extLst>
                </p:cNvPr>
                <p:cNvPicPr/>
                <p:nvPr/>
              </p:nvPicPr>
              <p:blipFill>
                <a:blip r:embed="rId30"/>
                <a:stretch>
                  <a:fillRect/>
                </a:stretch>
              </p:blipFill>
              <p:spPr>
                <a:xfrm>
                  <a:off x="1575240" y="4114300"/>
                  <a:ext cx="82620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Ink 25">
                  <a:extLst>
                    <a:ext uri="{FF2B5EF4-FFF2-40B4-BE49-F238E27FC236}">
                      <a16:creationId xmlns:a16="http://schemas.microsoft.com/office/drawing/2014/main" id="{AD18D737-64CC-0C13-F89C-7E9E7C3A4451}"/>
                    </a:ext>
                  </a:extLst>
                </p14:cNvPr>
                <p14:cNvContentPartPr/>
                <p14:nvPr/>
              </p14:nvContentPartPr>
              <p14:xfrm>
                <a:off x="1547520" y="4458820"/>
                <a:ext cx="60480" cy="38520"/>
              </p14:xfrm>
            </p:contentPart>
          </mc:Choice>
          <mc:Fallback>
            <p:pic>
              <p:nvPicPr>
                <p:cNvPr id="26" name="Ink 25">
                  <a:extLst>
                    <a:ext uri="{FF2B5EF4-FFF2-40B4-BE49-F238E27FC236}">
                      <a16:creationId xmlns:a16="http://schemas.microsoft.com/office/drawing/2014/main" id="{AD18D737-64CC-0C13-F89C-7E9E7C3A4451}"/>
                    </a:ext>
                  </a:extLst>
                </p:cNvPr>
                <p:cNvPicPr/>
                <p:nvPr/>
              </p:nvPicPr>
              <p:blipFill>
                <a:blip r:embed="rId32"/>
                <a:stretch>
                  <a:fillRect/>
                </a:stretch>
              </p:blipFill>
              <p:spPr>
                <a:xfrm>
                  <a:off x="1529880" y="4441180"/>
                  <a:ext cx="96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D9434E42-2B4A-7317-DE03-B86B4B8DE2F1}"/>
                    </a:ext>
                  </a:extLst>
                </p14:cNvPr>
                <p14:cNvContentPartPr/>
                <p14:nvPr/>
              </p14:nvContentPartPr>
              <p14:xfrm>
                <a:off x="523680" y="4458100"/>
                <a:ext cx="1267920" cy="488160"/>
              </p14:xfrm>
            </p:contentPart>
          </mc:Choice>
          <mc:Fallback>
            <p:pic>
              <p:nvPicPr>
                <p:cNvPr id="27" name="Ink 26">
                  <a:extLst>
                    <a:ext uri="{FF2B5EF4-FFF2-40B4-BE49-F238E27FC236}">
                      <a16:creationId xmlns:a16="http://schemas.microsoft.com/office/drawing/2014/main" id="{D9434E42-2B4A-7317-DE03-B86B4B8DE2F1}"/>
                    </a:ext>
                  </a:extLst>
                </p:cNvPr>
                <p:cNvPicPr/>
                <p:nvPr/>
              </p:nvPicPr>
              <p:blipFill>
                <a:blip r:embed="rId34"/>
                <a:stretch>
                  <a:fillRect/>
                </a:stretch>
              </p:blipFill>
              <p:spPr>
                <a:xfrm>
                  <a:off x="505680" y="4440100"/>
                  <a:ext cx="1303560" cy="523800"/>
                </a:xfrm>
                <a:prstGeom prst="rect">
                  <a:avLst/>
                </a:prstGeom>
              </p:spPr>
            </p:pic>
          </mc:Fallback>
        </mc:AlternateContent>
      </p:grpSp>
    </p:spTree>
    <p:extLst>
      <p:ext uri="{BB962C8B-B14F-4D97-AF65-F5344CB8AC3E}">
        <p14:creationId xmlns:p14="http://schemas.microsoft.com/office/powerpoint/2010/main" val="118573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0"/>
            <a:ext cx="11785600" cy="6278642"/>
          </a:xfrm>
          <a:prstGeom prst="rect">
            <a:avLst/>
          </a:prstGeom>
          <a:noFill/>
        </p:spPr>
        <p:txBody>
          <a:bodyPr wrap="square" rtlCol="0">
            <a:spAutoFit/>
          </a:bodyPr>
          <a:lstStyle/>
          <a:p>
            <a:r>
              <a:rPr lang="en-US" sz="2400" b="1">
                <a:solidFill>
                  <a:srgbClr val="FFC000"/>
                </a:solidFill>
                <a:cs typeface="+mj-cs"/>
              </a:rPr>
              <a:t>Midrash Tanchuma Buber, Devarim 1:1</a:t>
            </a:r>
          </a:p>
          <a:p>
            <a:r>
              <a:rPr lang="en-US">
                <a:solidFill>
                  <a:srgbClr val="FFC000"/>
                </a:solidFill>
                <a:cs typeface="+mj-cs"/>
              </a:rPr>
              <a:t>(</a:t>
            </a:r>
            <a:r>
              <a:rPr lang="en-US">
                <a:solidFill>
                  <a:srgbClr val="00B0F0"/>
                </a:solidFill>
                <a:cs typeface="+mj-cs"/>
              </a:rPr>
              <a:t>Deut. 1:1</a:t>
            </a:r>
            <a:r>
              <a:rPr lang="en-US">
                <a:solidFill>
                  <a:srgbClr val="FFC000"/>
                </a:solidFill>
                <a:cs typeface="+mj-cs"/>
              </a:rPr>
              <a:t>:) THESE ARE THE WORDS (elleh hadevarim). May the name &lt;of the Holy One&gt; be blessed and may his memory be exalted. All the miracles that he did for Israel in the wilderness, he is likewise going to do in Zion. It is written concerning the wilderness (ibid.): THESE ARE THE WORDS; and it is written concerning Zion (in </a:t>
            </a:r>
            <a:r>
              <a:rPr lang="en-US">
                <a:solidFill>
                  <a:srgbClr val="00B0F0"/>
                </a:solidFill>
                <a:cs typeface="+mj-cs"/>
              </a:rPr>
              <a:t>Is. 42:16</a:t>
            </a:r>
            <a:r>
              <a:rPr lang="en-US">
                <a:solidFill>
                  <a:srgbClr val="FFC000"/>
                </a:solidFill>
                <a:cs typeface="+mj-cs"/>
              </a:rPr>
              <a:t>): I WILL TURN DARKNESS BEFORE THEM INTO LIGHT AND ROUGH PLACES INTO LEVEL GROUND. THESE THINGS (elleh hadevarim) [I WILL DO, AND I WILL NOT FORSAKE THEM]. It is written concerning the wilderness (in </a:t>
            </a:r>
            <a:r>
              <a:rPr lang="en-US">
                <a:solidFill>
                  <a:srgbClr val="00B0F0"/>
                </a:solidFill>
                <a:cs typeface="+mj-cs"/>
              </a:rPr>
              <a:t>Exod. 20:15</a:t>
            </a:r>
            <a:r>
              <a:rPr lang="en-US">
                <a:solidFill>
                  <a:srgbClr val="FFC000"/>
                </a:solidFill>
                <a:cs typeface="+mj-cs"/>
              </a:rPr>
              <a:t>): NOW ALL THE PEOPLE SAW THE THUNDERINGS (qol in the plural); and it is written concerning Zion (in </a:t>
            </a:r>
            <a:r>
              <a:rPr lang="en-US">
                <a:solidFill>
                  <a:srgbClr val="00B0F0"/>
                </a:solidFill>
                <a:cs typeface="+mj-cs"/>
              </a:rPr>
              <a:t>Jer. 7:34</a:t>
            </a:r>
            <a:r>
              <a:rPr lang="en-US">
                <a:solidFill>
                  <a:srgbClr val="FFC000"/>
                </a:solidFill>
                <a:cs typeface="+mj-cs"/>
              </a:rPr>
              <a:t>): &lt;AND I WILL PUT AN END … &gt; TO THE SOUND (qol) OF JOY AND THE SOUND (qol) OF GLADNESS, THE VOICE (qol) OF THE BRIDEGROOM &lt;AND THE VOICE (qol) OF THE BRIDE&gt;. It is written concerning the wilderness (in </a:t>
            </a:r>
            <a:r>
              <a:rPr lang="en-US">
                <a:solidFill>
                  <a:srgbClr val="00B0F0"/>
                </a:solidFill>
                <a:cs typeface="+mj-cs"/>
              </a:rPr>
              <a:t>Ps. 68:9</a:t>
            </a:r>
            <a:r>
              <a:rPr lang="en-US">
                <a:solidFill>
                  <a:srgbClr val="FFC000"/>
                </a:solidFill>
                <a:cs typeface="+mj-cs"/>
              </a:rPr>
              <a:t>): THE EARTH QUAKED; and it is written concerning Zion (in </a:t>
            </a:r>
            <a:r>
              <a:rPr lang="en-US">
                <a:solidFill>
                  <a:srgbClr val="00B0F0"/>
                </a:solidFill>
                <a:cs typeface="+mj-cs"/>
              </a:rPr>
              <a:t>Hag. 2:6</a:t>
            </a:r>
            <a:r>
              <a:rPr lang="en-US">
                <a:solidFill>
                  <a:srgbClr val="FFC000"/>
                </a:solidFill>
                <a:cs typeface="+mj-cs"/>
              </a:rPr>
              <a:t>): I WILL CAUSE THE HEAVENS AND THE EARTH TO QUAKE. It is written concerning the wilderness (in </a:t>
            </a:r>
            <a:r>
              <a:rPr lang="en-US">
                <a:solidFill>
                  <a:srgbClr val="00B0F0"/>
                </a:solidFill>
                <a:cs typeface="+mj-cs"/>
              </a:rPr>
              <a:t>Exod. 13:21</a:t>
            </a:r>
            <a:r>
              <a:rPr lang="en-US">
                <a:solidFill>
                  <a:srgbClr val="FFC000"/>
                </a:solidFill>
                <a:cs typeface="+mj-cs"/>
              </a:rPr>
              <a:t>): AND THE LORD WENT BEFORE THEM BY DAY; and it is written concerning Zion (in </a:t>
            </a:r>
            <a:r>
              <a:rPr lang="en-US">
                <a:solidFill>
                  <a:srgbClr val="00B0F0"/>
                </a:solidFill>
                <a:cs typeface="+mj-cs"/>
              </a:rPr>
              <a:t>Is. 52:12</a:t>
            </a:r>
            <a:r>
              <a:rPr lang="en-US">
                <a:solidFill>
                  <a:srgbClr val="FFC000"/>
                </a:solidFill>
                <a:cs typeface="+mj-cs"/>
              </a:rPr>
              <a:t>): FOR THE LORD SHALL GO BEFORE YOU. It is written concerning the wilderness (in </a:t>
            </a:r>
            <a:r>
              <a:rPr lang="en-US">
                <a:solidFill>
                  <a:srgbClr val="00B0F0"/>
                </a:solidFill>
                <a:cs typeface="+mj-cs"/>
              </a:rPr>
              <a:t>Deut. 30:9</a:t>
            </a:r>
            <a:r>
              <a:rPr lang="en-US">
                <a:solidFill>
                  <a:srgbClr val="FFC000"/>
                </a:solidFill>
                <a:cs typeface="+mj-cs"/>
              </a:rPr>
              <a:t>): FOR THE LORD SHALL BE GLAD OVER YOU AGAIN; and it is written concerning Zion (in </a:t>
            </a:r>
            <a:r>
              <a:rPr lang="en-US">
                <a:solidFill>
                  <a:srgbClr val="00B0F0"/>
                </a:solidFill>
                <a:cs typeface="+mj-cs"/>
              </a:rPr>
              <a:t>Is. 65:19</a:t>
            </a:r>
            <a:r>
              <a:rPr lang="en-US">
                <a:solidFill>
                  <a:srgbClr val="FFC000"/>
                </a:solidFill>
                <a:cs typeface="+mj-cs"/>
              </a:rPr>
              <a:t>): I WILL ALSO REJOICE IN JERUSALEM AND BE GLAD IN MY PEOPLE. [&lt;Also&gt; (according to </a:t>
            </a:r>
            <a:r>
              <a:rPr lang="en-US">
                <a:solidFill>
                  <a:srgbClr val="00B0F0"/>
                </a:solidFill>
                <a:cs typeface="+mj-cs"/>
              </a:rPr>
              <a:t>Is. 35:1</a:t>
            </a:r>
            <a:r>
              <a:rPr lang="en-US">
                <a:solidFill>
                  <a:srgbClr val="FFC000"/>
                </a:solidFill>
                <a:cs typeface="+mj-cs"/>
              </a:rPr>
              <a:t>): THE WILDERNESS AND THE ARID LAND SHALL BE GLAD.] What did Isaiah see to say this? It is simply that, when Israel transgressed the Torah, Hosea arose and said (in </a:t>
            </a:r>
            <a:r>
              <a:rPr lang="en-US">
                <a:solidFill>
                  <a:srgbClr val="00B0F0"/>
                </a:solidFill>
                <a:cs typeface="+mj-cs"/>
              </a:rPr>
              <a:t>Hos. 2:5</a:t>
            </a:r>
            <a:r>
              <a:rPr lang="en-US">
                <a:solidFill>
                  <a:srgbClr val="FFC000"/>
                </a:solidFill>
                <a:cs typeface="+mj-cs"/>
              </a:rPr>
              <a:t>): I WILL MAKE HER LIKE A WILDERNESS [AND RENDER HER LIKE AN ARID LAND]. For that reason Isaiah has said (in </a:t>
            </a:r>
            <a:r>
              <a:rPr lang="en-US">
                <a:solidFill>
                  <a:srgbClr val="00B0F0"/>
                </a:solidFill>
                <a:cs typeface="+mj-cs"/>
              </a:rPr>
              <a:t>Is. 35:1</a:t>
            </a:r>
            <a:r>
              <a:rPr lang="en-US">
                <a:solidFill>
                  <a:srgbClr val="FFC000"/>
                </a:solidFill>
                <a:cs typeface="+mj-cs"/>
              </a:rPr>
              <a:t>): THE WILDERNESS &lt;AND THE ARID LAND&gt; SHALL BE GLAD. Now all the consolations of which Isaiah spoke are double, because (according to </a:t>
            </a:r>
            <a:r>
              <a:rPr lang="en-US">
                <a:solidFill>
                  <a:srgbClr val="00B0F0"/>
                </a:solidFill>
                <a:cs typeface="+mj-cs"/>
              </a:rPr>
              <a:t>Is. 40:2</a:t>
            </a:r>
            <a:r>
              <a:rPr lang="en-US">
                <a:solidFill>
                  <a:srgbClr val="FFC000"/>
                </a:solidFill>
                <a:cs typeface="+mj-cs"/>
              </a:rPr>
              <a:t>:) SHE (i.e., Jerusalem) HAS RECEIVED FROM THE HAND OF THE LORD DOUBLE FOR ALL HER SINS. So for that reason Isaiah has comforted her doubly (in vs. 1) COMFORT, O COMFORT &lt;MY PEOPLE, SAYS YOUR GOD&gt;. &lt;Similarly&gt; (in </a:t>
            </a:r>
            <a:r>
              <a:rPr lang="en-US">
                <a:solidFill>
                  <a:srgbClr val="00B0F0"/>
                </a:solidFill>
                <a:cs typeface="+mj-cs"/>
              </a:rPr>
              <a:t>Is. 51:12</a:t>
            </a:r>
            <a:r>
              <a:rPr lang="en-US">
                <a:solidFill>
                  <a:srgbClr val="FFC000"/>
                </a:solidFill>
                <a:cs typeface="+mj-cs"/>
              </a:rPr>
              <a:t>): I, I &lt;AM THE ONE WHO COMFORTS YOU&gt;. &lt;Also&gt; (in </a:t>
            </a:r>
            <a:r>
              <a:rPr lang="en-US">
                <a:solidFill>
                  <a:srgbClr val="00B0F0"/>
                </a:solidFill>
                <a:cs typeface="+mj-cs"/>
              </a:rPr>
              <a:t>Is. 51:9</a:t>
            </a:r>
            <a:r>
              <a:rPr lang="en-US">
                <a:solidFill>
                  <a:srgbClr val="FFC000"/>
                </a:solidFill>
                <a:cs typeface="+mj-cs"/>
              </a:rPr>
              <a:t>): AWAKE, AWAKE, &lt;PUT ON STRENGTH, O ARM OF THE LORD&gt;! &lt;Also&gt; (in </a:t>
            </a:r>
            <a:r>
              <a:rPr lang="en-US">
                <a:solidFill>
                  <a:srgbClr val="00B0F0"/>
                </a:solidFill>
                <a:cs typeface="+mj-cs"/>
              </a:rPr>
              <a:t>Is. 51:17</a:t>
            </a:r>
            <a:r>
              <a:rPr lang="en-US">
                <a:solidFill>
                  <a:srgbClr val="FFC000"/>
                </a:solidFill>
                <a:cs typeface="+mj-cs"/>
              </a:rPr>
              <a:t>): ROUSE YOURSELF, ROUSE YOURSELF! &lt;ARISE, O JERUSALEM … !&gt; &lt;Also&gt; (in </a:t>
            </a:r>
            <a:r>
              <a:rPr lang="en-US">
                <a:solidFill>
                  <a:srgbClr val="00B0F0"/>
                </a:solidFill>
                <a:cs typeface="+mj-cs"/>
              </a:rPr>
              <a:t>Is. 61:10</a:t>
            </a:r>
            <a:r>
              <a:rPr lang="en-US">
                <a:solidFill>
                  <a:srgbClr val="FFC000"/>
                </a:solidFill>
                <a:cs typeface="+mj-cs"/>
              </a:rPr>
              <a:t>): I WILL BE GLAD WITH REJOICING &lt;IN THE LORD&gt;. &lt;Also&gt; (in </a:t>
            </a:r>
            <a:r>
              <a:rPr lang="en-US">
                <a:solidFill>
                  <a:srgbClr val="00B0F0"/>
                </a:solidFill>
                <a:cs typeface="+mj-cs"/>
              </a:rPr>
              <a:t>Is. 35:1–2</a:t>
            </a:r>
            <a:r>
              <a:rPr lang="en-US">
                <a:solidFill>
                  <a:srgbClr val="FFC000"/>
                </a:solidFill>
                <a:cs typeface="+mj-cs"/>
              </a:rPr>
              <a:t>) &lt;THE WILDERNESS AND THE ARID LAND SHALL BE GLAD …;&gt; IT SHALL BLOSSOM WITH BLOSSOMS.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284E2C0-8265-E0E4-9BDD-34B15407A643}"/>
                  </a:ext>
                </a:extLst>
              </p14:cNvPr>
              <p14:cNvContentPartPr/>
              <p14:nvPr/>
            </p14:nvContentPartPr>
            <p14:xfrm>
              <a:off x="656880" y="1685740"/>
              <a:ext cx="11160" cy="3600"/>
            </p14:xfrm>
          </p:contentPart>
        </mc:Choice>
        <mc:Fallback>
          <p:pic>
            <p:nvPicPr>
              <p:cNvPr id="2" name="Ink 1">
                <a:extLst>
                  <a:ext uri="{FF2B5EF4-FFF2-40B4-BE49-F238E27FC236}">
                    <a16:creationId xmlns:a16="http://schemas.microsoft.com/office/drawing/2014/main" id="{E284E2C0-8265-E0E4-9BDD-34B15407A643}"/>
                  </a:ext>
                </a:extLst>
              </p:cNvPr>
              <p:cNvPicPr/>
              <p:nvPr/>
            </p:nvPicPr>
            <p:blipFill>
              <a:blip r:embed="rId5"/>
              <a:stretch>
                <a:fillRect/>
              </a:stretch>
            </p:blipFill>
            <p:spPr>
              <a:xfrm>
                <a:off x="639240" y="1668100"/>
                <a:ext cx="46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0D9AD11-6F63-526D-5891-B66DE9BC58A1}"/>
                  </a:ext>
                </a:extLst>
              </p14:cNvPr>
              <p14:cNvContentPartPr/>
              <p14:nvPr/>
            </p14:nvContentPartPr>
            <p14:xfrm>
              <a:off x="4822080" y="3658180"/>
              <a:ext cx="39240" cy="81000"/>
            </p14:xfrm>
          </p:contentPart>
        </mc:Choice>
        <mc:Fallback>
          <p:pic>
            <p:nvPicPr>
              <p:cNvPr id="4" name="Ink 3">
                <a:extLst>
                  <a:ext uri="{FF2B5EF4-FFF2-40B4-BE49-F238E27FC236}">
                    <a16:creationId xmlns:a16="http://schemas.microsoft.com/office/drawing/2014/main" id="{E0D9AD11-6F63-526D-5891-B66DE9BC58A1}"/>
                  </a:ext>
                </a:extLst>
              </p:cNvPr>
              <p:cNvPicPr/>
              <p:nvPr/>
            </p:nvPicPr>
            <p:blipFill>
              <a:blip r:embed="rId7"/>
              <a:stretch>
                <a:fillRect/>
              </a:stretch>
            </p:blipFill>
            <p:spPr>
              <a:xfrm>
                <a:off x="4804440" y="3640540"/>
                <a:ext cx="74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B0FD448-85A9-473A-8D68-B93FA59CBC0F}"/>
                  </a:ext>
                </a:extLst>
              </p14:cNvPr>
              <p14:cNvContentPartPr/>
              <p14:nvPr/>
            </p14:nvContentPartPr>
            <p14:xfrm>
              <a:off x="4911720" y="4813420"/>
              <a:ext cx="33120" cy="11880"/>
            </p14:xfrm>
          </p:contentPart>
        </mc:Choice>
        <mc:Fallback>
          <p:pic>
            <p:nvPicPr>
              <p:cNvPr id="5" name="Ink 4">
                <a:extLst>
                  <a:ext uri="{FF2B5EF4-FFF2-40B4-BE49-F238E27FC236}">
                    <a16:creationId xmlns:a16="http://schemas.microsoft.com/office/drawing/2014/main" id="{2B0FD448-85A9-473A-8D68-B93FA59CBC0F}"/>
                  </a:ext>
                </a:extLst>
              </p:cNvPr>
              <p:cNvPicPr/>
              <p:nvPr/>
            </p:nvPicPr>
            <p:blipFill>
              <a:blip r:embed="rId9"/>
              <a:stretch>
                <a:fillRect/>
              </a:stretch>
            </p:blipFill>
            <p:spPr>
              <a:xfrm>
                <a:off x="4893720" y="4795780"/>
                <a:ext cx="68760" cy="47520"/>
              </a:xfrm>
              <a:prstGeom prst="rect">
                <a:avLst/>
              </a:prstGeom>
            </p:spPr>
          </p:pic>
        </mc:Fallback>
      </mc:AlternateContent>
    </p:spTree>
    <p:extLst>
      <p:ext uri="{BB962C8B-B14F-4D97-AF65-F5344CB8AC3E}">
        <p14:creationId xmlns:p14="http://schemas.microsoft.com/office/powerpoint/2010/main" val="310784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9314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98D776-8317-A6B1-A2E3-DCF5E682EBE2}"/>
              </a:ext>
            </a:extLst>
          </p:cNvPr>
          <p:cNvPicPr>
            <a:picLocks noChangeAspect="1"/>
          </p:cNvPicPr>
          <p:nvPr/>
        </p:nvPicPr>
        <p:blipFill>
          <a:blip r:embed="rId4"/>
          <a:stretch>
            <a:fillRect/>
          </a:stretch>
        </p:blipFill>
        <p:spPr>
          <a:xfrm>
            <a:off x="151445" y="113004"/>
            <a:ext cx="4965333" cy="6040146"/>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62FAA0E-AE01-628C-56DA-3172884549FC}"/>
              </a:ext>
            </a:extLst>
          </p:cNvPr>
          <p:cNvSpPr txBox="1"/>
          <p:nvPr/>
        </p:nvSpPr>
        <p:spPr>
          <a:xfrm>
            <a:off x="5268222" y="761564"/>
            <a:ext cx="4134539" cy="3108543"/>
          </a:xfrm>
          <a:prstGeom prst="rect">
            <a:avLst/>
          </a:prstGeom>
          <a:noFill/>
        </p:spPr>
        <p:txBody>
          <a:bodyPr wrap="square">
            <a:spAutoFit/>
          </a:bodyPr>
          <a:lstStyle/>
          <a:p>
            <a:pPr algn="r"/>
            <a:r>
              <a:rPr lang="he-IL" sz="2800">
                <a:solidFill>
                  <a:schemeClr val="bg1"/>
                </a:solidFill>
                <a:cs typeface="+mj-cs"/>
              </a:rPr>
              <a:t>יז  יִסְתַּחֲרוּן לַאֲחוֹרָא יִבַּהֲתוּן בַּהֲתָא פַלְחֵי צַלְמַיָא דְאָמְרִין לִצְלַם מַתְּכָא אַתּוּן טַעֲוָתָנָא: </a:t>
            </a:r>
            <a:endParaRPr lang="en-US" sz="2800">
              <a:solidFill>
                <a:schemeClr val="bg1"/>
              </a:solidFill>
              <a:cs typeface="+mj-cs"/>
            </a:endParaRPr>
          </a:p>
          <a:p>
            <a:pPr algn="r"/>
            <a:r>
              <a:rPr lang="he-IL" sz="2800">
                <a:solidFill>
                  <a:schemeClr val="bg1"/>
                </a:solidFill>
                <a:cs typeface="+mj-cs"/>
              </a:rPr>
              <a:t>יח  רַשִׁיעַיָא דְאִינוּן כְּחֵרְשִׁין הֲלָא אוּדְנִין לְכוֹן שְׁמָעוּ וְחַיָבַיָא דְאִינוּן כְּסָמָן הֲלָא עַיְנִין לְכוֹן אִסְתַּכָּלוּ וַחֲזוֹ:</a:t>
            </a:r>
            <a:endParaRPr lang="en-US" sz="2800">
              <a:solidFill>
                <a:schemeClr val="bg1"/>
              </a:solidFill>
              <a:cs typeface="+mj-cs"/>
            </a:endParaRPr>
          </a:p>
        </p:txBody>
      </p:sp>
      <p:sp>
        <p:nvSpPr>
          <p:cNvPr id="5" name="TextBox 4">
            <a:extLst>
              <a:ext uri="{FF2B5EF4-FFF2-40B4-BE49-F238E27FC236}">
                <a16:creationId xmlns:a16="http://schemas.microsoft.com/office/drawing/2014/main" id="{918F75FF-558F-2B04-A609-F17ABCEFA9FC}"/>
              </a:ext>
            </a:extLst>
          </p:cNvPr>
          <p:cNvSpPr txBox="1"/>
          <p:nvPr/>
        </p:nvSpPr>
        <p:spPr>
          <a:xfrm>
            <a:off x="7518399" y="3780153"/>
            <a:ext cx="1884362" cy="400110"/>
          </a:xfrm>
          <a:prstGeom prst="rect">
            <a:avLst/>
          </a:prstGeom>
          <a:noFill/>
        </p:spPr>
        <p:txBody>
          <a:bodyPr wrap="none" rtlCol="0">
            <a:spAutoFit/>
          </a:bodyPr>
          <a:lstStyle/>
          <a:p>
            <a:r>
              <a:rPr lang="en-US" sz="2000" u="sng">
                <a:solidFill>
                  <a:srgbClr val="00B0F0"/>
                </a:solidFill>
              </a:rPr>
              <a:t>www.sefaria.org</a:t>
            </a:r>
          </a:p>
        </p:txBody>
      </p:sp>
      <p:sp>
        <p:nvSpPr>
          <p:cNvPr id="7" name="TextBox 6">
            <a:extLst>
              <a:ext uri="{FF2B5EF4-FFF2-40B4-BE49-F238E27FC236}">
                <a16:creationId xmlns:a16="http://schemas.microsoft.com/office/drawing/2014/main" id="{8BAC9E18-0B0E-CF11-ACC4-B401B343008E}"/>
              </a:ext>
            </a:extLst>
          </p:cNvPr>
          <p:cNvSpPr txBox="1"/>
          <p:nvPr/>
        </p:nvSpPr>
        <p:spPr>
          <a:xfrm>
            <a:off x="5050984" y="337483"/>
            <a:ext cx="4672369" cy="461665"/>
          </a:xfrm>
          <a:prstGeom prst="rect">
            <a:avLst/>
          </a:prstGeom>
          <a:noFill/>
        </p:spPr>
        <p:txBody>
          <a:bodyPr wrap="none" rtlCol="0">
            <a:spAutoFit/>
          </a:bodyPr>
          <a:lstStyle/>
          <a:p>
            <a:r>
              <a:rPr lang="en-US" sz="2400">
                <a:solidFill>
                  <a:srgbClr val="FFFF00"/>
                </a:solidFill>
              </a:rPr>
              <a:t>Targum Jonathan – Isaiah 42:17-18</a:t>
            </a:r>
          </a:p>
        </p:txBody>
      </p:sp>
      <p:sp>
        <p:nvSpPr>
          <p:cNvPr id="12" name="TextBox 11">
            <a:extLst>
              <a:ext uri="{FF2B5EF4-FFF2-40B4-BE49-F238E27FC236}">
                <a16:creationId xmlns:a16="http://schemas.microsoft.com/office/drawing/2014/main" id="{7B81803C-E06C-0608-5CEC-3278CAFA9B66}"/>
              </a:ext>
            </a:extLst>
          </p:cNvPr>
          <p:cNvSpPr txBox="1"/>
          <p:nvPr/>
        </p:nvSpPr>
        <p:spPr>
          <a:xfrm>
            <a:off x="3992753" y="111492"/>
            <a:ext cx="906787" cy="400110"/>
          </a:xfrm>
          <a:prstGeom prst="rect">
            <a:avLst/>
          </a:prstGeom>
          <a:noFill/>
        </p:spPr>
        <p:txBody>
          <a:bodyPr wrap="none" rtlCol="0">
            <a:spAutoFit/>
          </a:bodyPr>
          <a:lstStyle/>
          <a:p>
            <a:r>
              <a:rPr lang="en-US" sz="2000" u="sng">
                <a:solidFill>
                  <a:srgbClr val="00B0F0"/>
                </a:solidFill>
              </a:rPr>
              <a:t>LOGOS</a:t>
            </a:r>
          </a:p>
        </p:txBody>
      </p:sp>
      <mc:AlternateContent xmlns:mc="http://schemas.openxmlformats.org/markup-compatibility/2006">
        <mc:Choice xmlns:p14="http://schemas.microsoft.com/office/powerpoint/2010/main" xmlns:aink="http://schemas.microsoft.com/office/drawing/2016/ink" Requires="p14 aink">
          <p:contentPart p14:bwMode="auto" r:id="rId5">
            <p14:nvContentPartPr>
              <p14:cNvPr id="2" name="Ink 1">
                <a:extLst>
                  <a:ext uri="{FF2B5EF4-FFF2-40B4-BE49-F238E27FC236}">
                    <a16:creationId xmlns:a16="http://schemas.microsoft.com/office/drawing/2014/main" id="{3753505D-5935-E811-29BC-6CEAD0264DB2}"/>
                  </a:ext>
                </a:extLst>
              </p14:cNvPr>
              <p14:cNvContentPartPr/>
              <p14:nvPr/>
            </p14:nvContentPartPr>
            <p14:xfrm>
              <a:off x="2629320" y="564700"/>
              <a:ext cx="2692800" cy="2612880"/>
            </p14:xfrm>
          </p:contentPart>
        </mc:Choice>
        <mc:Fallback>
          <p:pic>
            <p:nvPicPr>
              <p:cNvPr id="2" name="Ink 1">
                <a:extLst>
                  <a:ext uri="{FF2B5EF4-FFF2-40B4-BE49-F238E27FC236}">
                    <a16:creationId xmlns:a16="http://schemas.microsoft.com/office/drawing/2014/main" id="{3753505D-5935-E811-29BC-6CEAD0264DB2}"/>
                  </a:ext>
                </a:extLst>
              </p:cNvPr>
              <p:cNvPicPr/>
              <p:nvPr/>
            </p:nvPicPr>
            <p:blipFill>
              <a:blip r:embed="rId6"/>
              <a:stretch>
                <a:fillRect/>
              </a:stretch>
            </p:blipFill>
            <p:spPr>
              <a:xfrm>
                <a:off x="2598000" y="533380"/>
                <a:ext cx="2755440" cy="2675520"/>
              </a:xfrm>
              <a:prstGeom prst="rect">
                <a:avLst/>
              </a:prstGeom>
            </p:spPr>
          </p:pic>
        </mc:Fallback>
      </mc:AlternateContent>
      <p:grpSp>
        <p:nvGrpSpPr>
          <p:cNvPr id="16" name="Group 15">
            <a:extLst>
              <a:ext uri="{FF2B5EF4-FFF2-40B4-BE49-F238E27FC236}">
                <a16:creationId xmlns:a16="http://schemas.microsoft.com/office/drawing/2014/main" id="{D6FA58F2-DB81-DB61-44AD-646D7C654EA6}"/>
              </a:ext>
            </a:extLst>
          </p:cNvPr>
          <p:cNvGrpSpPr/>
          <p:nvPr/>
        </p:nvGrpSpPr>
        <p:grpSpPr>
          <a:xfrm>
            <a:off x="2634720" y="3162460"/>
            <a:ext cx="2819160" cy="2995560"/>
            <a:chOff x="2634720" y="3162460"/>
            <a:chExt cx="2819160" cy="2995560"/>
          </a:xfrm>
        </p:grpSpPr>
        <mc:AlternateContent xmlns:mc="http://schemas.openxmlformats.org/markup-compatibility/2006">
          <mc:Choice xmlns:p14="http://schemas.microsoft.com/office/powerpoint/2010/main" xmlns:aink="http://schemas.microsoft.com/office/drawing/2016/ink" Requires="p14 aink">
            <p:contentPart p14:bwMode="auto" r:id="rId7">
              <p14:nvContentPartPr>
                <p14:cNvPr id="9" name="Ink 8">
                  <a:extLst>
                    <a:ext uri="{FF2B5EF4-FFF2-40B4-BE49-F238E27FC236}">
                      <a16:creationId xmlns:a16="http://schemas.microsoft.com/office/drawing/2014/main" id="{F9B8E308-32DD-3A95-1322-35A5A9C8FCE0}"/>
                    </a:ext>
                  </a:extLst>
                </p14:cNvPr>
                <p14:cNvContentPartPr/>
                <p14:nvPr/>
              </p14:nvContentPartPr>
              <p14:xfrm>
                <a:off x="5078760" y="3315820"/>
                <a:ext cx="1800" cy="720"/>
              </p14:xfrm>
            </p:contentPart>
          </mc:Choice>
          <mc:Fallback>
            <p:pic>
              <p:nvPicPr>
                <p:cNvPr id="9" name="Ink 8">
                  <a:extLst>
                    <a:ext uri="{FF2B5EF4-FFF2-40B4-BE49-F238E27FC236}">
                      <a16:creationId xmlns:a16="http://schemas.microsoft.com/office/drawing/2014/main" id="{F9B8E308-32DD-3A95-1322-35A5A9C8FCE0}"/>
                    </a:ext>
                  </a:extLst>
                </p:cNvPr>
                <p:cNvPicPr/>
                <p:nvPr/>
              </p:nvPicPr>
              <p:blipFill>
                <a:blip r:embed="rId8"/>
                <a:stretch>
                  <a:fillRect/>
                </a:stretch>
              </p:blipFill>
              <p:spPr>
                <a:xfrm>
                  <a:off x="5047440" y="3284500"/>
                  <a:ext cx="64440" cy="6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11" name="Ink 10">
                  <a:extLst>
                    <a:ext uri="{FF2B5EF4-FFF2-40B4-BE49-F238E27FC236}">
                      <a16:creationId xmlns:a16="http://schemas.microsoft.com/office/drawing/2014/main" id="{D896FD49-A51F-22AA-5E37-E419B26300DD}"/>
                    </a:ext>
                  </a:extLst>
                </p14:cNvPr>
                <p14:cNvContentPartPr/>
                <p14:nvPr/>
              </p14:nvContentPartPr>
              <p14:xfrm>
                <a:off x="5035920" y="3304300"/>
                <a:ext cx="360" cy="360"/>
              </p14:xfrm>
            </p:contentPart>
          </mc:Choice>
          <mc:Fallback>
            <p:pic>
              <p:nvPicPr>
                <p:cNvPr id="11" name="Ink 10">
                  <a:extLst>
                    <a:ext uri="{FF2B5EF4-FFF2-40B4-BE49-F238E27FC236}">
                      <a16:creationId xmlns:a16="http://schemas.microsoft.com/office/drawing/2014/main" id="{D896FD49-A51F-22AA-5E37-E419B26300DD}"/>
                    </a:ext>
                  </a:extLst>
                </p:cNvPr>
                <p:cNvPicPr/>
                <p:nvPr/>
              </p:nvPicPr>
              <p:blipFill>
                <a:blip r:embed="rId10"/>
                <a:stretch>
                  <a:fillRect/>
                </a:stretch>
              </p:blipFill>
              <p:spPr>
                <a:xfrm>
                  <a:off x="5004600" y="3272980"/>
                  <a:ext cx="63000" cy="63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13" name="Ink 12">
                  <a:extLst>
                    <a:ext uri="{FF2B5EF4-FFF2-40B4-BE49-F238E27FC236}">
                      <a16:creationId xmlns:a16="http://schemas.microsoft.com/office/drawing/2014/main" id="{771D43CF-68EC-9A0C-C9CF-052D42363D55}"/>
                    </a:ext>
                  </a:extLst>
                </p14:cNvPr>
                <p14:cNvContentPartPr/>
                <p14:nvPr/>
              </p14:nvContentPartPr>
              <p14:xfrm>
                <a:off x="2634720" y="3167140"/>
                <a:ext cx="2819160" cy="2990880"/>
              </p14:xfrm>
            </p:contentPart>
          </mc:Choice>
          <mc:Fallback>
            <p:pic>
              <p:nvPicPr>
                <p:cNvPr id="13" name="Ink 12">
                  <a:extLst>
                    <a:ext uri="{FF2B5EF4-FFF2-40B4-BE49-F238E27FC236}">
                      <a16:creationId xmlns:a16="http://schemas.microsoft.com/office/drawing/2014/main" id="{771D43CF-68EC-9A0C-C9CF-052D42363D55}"/>
                    </a:ext>
                  </a:extLst>
                </p:cNvPr>
                <p:cNvPicPr/>
                <p:nvPr/>
              </p:nvPicPr>
              <p:blipFill>
                <a:blip r:embed="rId12"/>
                <a:stretch>
                  <a:fillRect/>
                </a:stretch>
              </p:blipFill>
              <p:spPr>
                <a:xfrm>
                  <a:off x="2603400" y="3135820"/>
                  <a:ext cx="2881800" cy="3053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14" name="Ink 13">
                  <a:extLst>
                    <a:ext uri="{FF2B5EF4-FFF2-40B4-BE49-F238E27FC236}">
                      <a16:creationId xmlns:a16="http://schemas.microsoft.com/office/drawing/2014/main" id="{B136AEC6-5C51-13DF-16F0-5E946A7EAC94}"/>
                    </a:ext>
                  </a:extLst>
                </p14:cNvPr>
                <p14:cNvContentPartPr/>
                <p14:nvPr/>
              </p14:nvContentPartPr>
              <p14:xfrm>
                <a:off x="5335080" y="3871660"/>
                <a:ext cx="360" cy="103320"/>
              </p14:xfrm>
            </p:contentPart>
          </mc:Choice>
          <mc:Fallback>
            <p:pic>
              <p:nvPicPr>
                <p:cNvPr id="14" name="Ink 13">
                  <a:extLst>
                    <a:ext uri="{FF2B5EF4-FFF2-40B4-BE49-F238E27FC236}">
                      <a16:creationId xmlns:a16="http://schemas.microsoft.com/office/drawing/2014/main" id="{B136AEC6-5C51-13DF-16F0-5E946A7EAC94}"/>
                    </a:ext>
                  </a:extLst>
                </p:cNvPr>
                <p:cNvPicPr/>
                <p:nvPr/>
              </p:nvPicPr>
              <p:blipFill>
                <a:blip r:embed="rId14"/>
                <a:stretch>
                  <a:fillRect/>
                </a:stretch>
              </p:blipFill>
              <p:spPr>
                <a:xfrm>
                  <a:off x="5303760" y="3840340"/>
                  <a:ext cx="63000" cy="165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
              <p14:nvContentPartPr>
                <p14:cNvPr id="15" name="Ink 14">
                  <a:extLst>
                    <a:ext uri="{FF2B5EF4-FFF2-40B4-BE49-F238E27FC236}">
                      <a16:creationId xmlns:a16="http://schemas.microsoft.com/office/drawing/2014/main" id="{BF5F55D5-B2F0-9841-11C0-471A9B09BB8A}"/>
                    </a:ext>
                  </a:extLst>
                </p14:cNvPr>
                <p14:cNvContentPartPr/>
                <p14:nvPr/>
              </p14:nvContentPartPr>
              <p14:xfrm>
                <a:off x="4142760" y="3162460"/>
                <a:ext cx="1183680" cy="511560"/>
              </p14:xfrm>
            </p:contentPart>
          </mc:Choice>
          <mc:Fallback>
            <p:pic>
              <p:nvPicPr>
                <p:cNvPr id="15" name="Ink 14">
                  <a:extLst>
                    <a:ext uri="{FF2B5EF4-FFF2-40B4-BE49-F238E27FC236}">
                      <a16:creationId xmlns:a16="http://schemas.microsoft.com/office/drawing/2014/main" id="{BF5F55D5-B2F0-9841-11C0-471A9B09BB8A}"/>
                    </a:ext>
                  </a:extLst>
                </p:cNvPr>
                <p:cNvPicPr/>
                <p:nvPr/>
              </p:nvPicPr>
              <p:blipFill>
                <a:blip r:embed="rId16"/>
                <a:stretch>
                  <a:fillRect/>
                </a:stretch>
              </p:blipFill>
              <p:spPr>
                <a:xfrm>
                  <a:off x="4111440" y="3131140"/>
                  <a:ext cx="1246320" cy="574200"/>
                </a:xfrm>
                <a:prstGeom prst="rect">
                  <a:avLst/>
                </a:prstGeom>
              </p:spPr>
            </p:pic>
          </mc:Fallback>
        </mc:AlternateContent>
      </p:grpSp>
    </p:spTree>
    <p:extLst>
      <p:ext uri="{BB962C8B-B14F-4D97-AF65-F5344CB8AC3E}">
        <p14:creationId xmlns:p14="http://schemas.microsoft.com/office/powerpoint/2010/main" val="298272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0"/>
            <a:ext cx="11785600" cy="5955476"/>
          </a:xfrm>
          <a:prstGeom prst="rect">
            <a:avLst/>
          </a:prstGeom>
          <a:noFill/>
        </p:spPr>
        <p:txBody>
          <a:bodyPr wrap="square" rtlCol="0">
            <a:spAutoFit/>
          </a:bodyPr>
          <a:lstStyle/>
          <a:p>
            <a:r>
              <a:rPr lang="en-US" sz="2400" b="1">
                <a:solidFill>
                  <a:srgbClr val="FFC000"/>
                </a:solidFill>
                <a:cs typeface="+mj-cs"/>
              </a:rPr>
              <a:t>Aggadat Bereshit 70:2</a:t>
            </a:r>
          </a:p>
          <a:p>
            <a:r>
              <a:rPr lang="en-US" sz="2100">
                <a:solidFill>
                  <a:srgbClr val="FFC000"/>
                </a:solidFill>
                <a:cs typeface="+mj-cs"/>
              </a:rPr>
              <a:t>Alternative explanation: </a:t>
            </a:r>
            <a:r>
              <a:rPr lang="en-US" sz="2100">
                <a:solidFill>
                  <a:srgbClr val="00B0F0"/>
                </a:solidFill>
                <a:cs typeface="+mj-cs"/>
              </a:rPr>
              <a:t>"An ear that hears and an eye that sees." </a:t>
            </a:r>
            <a:r>
              <a:rPr lang="en-US" sz="2100">
                <a:solidFill>
                  <a:srgbClr val="FFC000"/>
                </a:solidFill>
                <a:cs typeface="+mj-cs"/>
              </a:rPr>
              <a:t>Rabbi Ashi said in the name of Rabbi Chelkiah: "Because in this world, Israel sinned and became deaf to the Torah and blind to the Divine Presence, as it says, 'Their ear is uncircumcised, and they cannot listen; behold, the word of the Lord is to them an object of scorn; they take no pleasure in it' (</a:t>
            </a:r>
            <a:r>
              <a:rPr lang="en-US" sz="2100">
                <a:solidFill>
                  <a:srgbClr val="00B0F0"/>
                </a:solidFill>
                <a:cs typeface="+mj-cs"/>
              </a:rPr>
              <a:t>Jeremiah 6:10</a:t>
            </a:r>
            <a:r>
              <a:rPr lang="en-US" sz="2100">
                <a:solidFill>
                  <a:srgbClr val="FFC000"/>
                </a:solidFill>
                <a:cs typeface="+mj-cs"/>
              </a:rPr>
              <a:t>). Therefore, they were prevented from learning Torah, and their eyes were sealed from seeing the Divine Presence. Similarly, Isaiah cries out, 'Hear, you deaf, and look, you blind, that you may see!' (</a:t>
            </a:r>
            <a:r>
              <a:rPr lang="en-US" sz="2100">
                <a:solidFill>
                  <a:srgbClr val="00B0F0"/>
                </a:solidFill>
                <a:cs typeface="+mj-cs"/>
              </a:rPr>
              <a:t>Isaiah 42:18</a:t>
            </a:r>
            <a:r>
              <a:rPr lang="en-US" sz="2100">
                <a:solidFill>
                  <a:srgbClr val="FFC000"/>
                </a:solidFill>
                <a:cs typeface="+mj-cs"/>
              </a:rPr>
              <a:t>). And they say to Him, 'We grope, like blind men along a wall; Like those without eyes we grope. We stumble at noon, as if in darkness; Among the sturdy, we are like the dead.' (</a:t>
            </a:r>
            <a:r>
              <a:rPr lang="en-US" sz="2100">
                <a:solidFill>
                  <a:srgbClr val="00B0F0"/>
                </a:solidFill>
                <a:cs typeface="+mj-cs"/>
              </a:rPr>
              <a:t>Isaiah 59:10</a:t>
            </a:r>
            <a:r>
              <a:rPr lang="en-US" sz="2100">
                <a:solidFill>
                  <a:srgbClr val="FFC000"/>
                </a:solidFill>
                <a:cs typeface="+mj-cs"/>
              </a:rPr>
              <a:t>). And they do not hear, as it says, </a:t>
            </a:r>
            <a:r>
              <a:rPr lang="en-US" sz="2100">
                <a:solidFill>
                  <a:srgbClr val="00B0F0"/>
                </a:solidFill>
                <a:cs typeface="+mj-cs"/>
              </a:rPr>
              <a:t>"And I [(Israel)] was like a deaf man, not hearing [their taunts]; and as a mute, not opening his mouth." </a:t>
            </a:r>
            <a:r>
              <a:rPr lang="en-US" sz="2100">
                <a:solidFill>
                  <a:srgbClr val="FFC000"/>
                </a:solidFill>
                <a:cs typeface="+mj-cs"/>
              </a:rPr>
              <a:t>(</a:t>
            </a:r>
            <a:r>
              <a:rPr lang="en-US" sz="2100">
                <a:solidFill>
                  <a:srgbClr val="00B0F0"/>
                </a:solidFill>
                <a:cs typeface="+mj-cs"/>
              </a:rPr>
              <a:t>Psalm 38:14</a:t>
            </a:r>
            <a:r>
              <a:rPr lang="en-US" sz="2100">
                <a:solidFill>
                  <a:srgbClr val="FFC000"/>
                </a:solidFill>
                <a:cs typeface="+mj-cs"/>
              </a:rPr>
              <a:t>). What does the Holy One, blessed be He, do? In the future, He will first revive them and then open their eyes and ears, as it says, 'Then the eyes of the blind shall be opened, and the ears of the deaf unstopped' (</a:t>
            </a:r>
            <a:r>
              <a:rPr lang="en-US" sz="2100">
                <a:solidFill>
                  <a:srgbClr val="00B0F0"/>
                </a:solidFill>
                <a:cs typeface="+mj-cs"/>
              </a:rPr>
              <a:t>Isaiah 35:5</a:t>
            </a:r>
            <a:r>
              <a:rPr lang="en-US" sz="2100">
                <a:solidFill>
                  <a:srgbClr val="FFC000"/>
                </a:solidFill>
                <a:cs typeface="+mj-cs"/>
              </a:rPr>
              <a:t>). And they will hear the words of God, as it says, 'And your ears shall hear a word behind you, saying, </a:t>
            </a:r>
            <a:r>
              <a:rPr lang="en-US" sz="2100">
                <a:solidFill>
                  <a:srgbClr val="00B0F0"/>
                </a:solidFill>
                <a:cs typeface="+mj-cs"/>
              </a:rPr>
              <a:t>"This is the way, walk in it," </a:t>
            </a:r>
            <a:r>
              <a:rPr lang="en-US" sz="2100">
                <a:solidFill>
                  <a:srgbClr val="FFC000"/>
                </a:solidFill>
                <a:cs typeface="+mj-cs"/>
              </a:rPr>
              <a:t>when you turn to the right or when you turn to the left' (</a:t>
            </a:r>
            <a:r>
              <a:rPr lang="en-US" sz="2100">
                <a:solidFill>
                  <a:srgbClr val="00B0F0"/>
                </a:solidFill>
                <a:cs typeface="+mj-cs"/>
              </a:rPr>
              <a:t>Isaiah 30:21</a:t>
            </a:r>
            <a:r>
              <a:rPr lang="en-US" sz="2100">
                <a:solidFill>
                  <a:srgbClr val="FFC000"/>
                </a:solidFill>
                <a:cs typeface="+mj-cs"/>
              </a:rPr>
              <a:t>), and they will see how He teaches, as it says, 'And your Teacher will not hide himself anymore, but your eyes shall see your Teacher' (</a:t>
            </a:r>
            <a:r>
              <a:rPr lang="en-US" sz="2100">
                <a:solidFill>
                  <a:srgbClr val="00B0F0"/>
                </a:solidFill>
                <a:cs typeface="+mj-cs"/>
              </a:rPr>
              <a:t>Isaiah 30:20</a:t>
            </a:r>
            <a:r>
              <a:rPr lang="en-US" sz="2100">
                <a:solidFill>
                  <a:srgbClr val="FFC000"/>
                </a:solidFill>
                <a:cs typeface="+mj-cs"/>
              </a:rPr>
              <a:t>). At that time, the verse will be fulfilled, 'An ear that hears and an eye that sees' (</a:t>
            </a:r>
            <a:r>
              <a:rPr lang="en-US" sz="2100">
                <a:solidFill>
                  <a:srgbClr val="00B0F0"/>
                </a:solidFill>
                <a:cs typeface="+mj-cs"/>
              </a:rPr>
              <a:t>Proverbs 20:12</a:t>
            </a:r>
            <a:r>
              <a:rPr lang="en-US" sz="2100">
                <a:solidFill>
                  <a:srgbClr val="FFC000"/>
                </a:solidFill>
                <a:cs typeface="+mj-cs"/>
              </a:rPr>
              <a:t>). Neither an angel nor a seraph does this, but the Lord does both." [edit. How LORD guides you? The Ruach haKodesh guides you (</a:t>
            </a:r>
            <a:r>
              <a:rPr lang="en-US" sz="2100">
                <a:solidFill>
                  <a:srgbClr val="00B0F0"/>
                </a:solidFill>
                <a:cs typeface="+mj-cs"/>
              </a:rPr>
              <a:t>Megillah 14a:13</a:t>
            </a:r>
            <a:r>
              <a:rPr lang="en-US"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83222EDA-252E-6047-AE55-5D8006B1237C}"/>
              </a:ext>
            </a:extLst>
          </p:cNvPr>
          <p:cNvGrpSpPr/>
          <p:nvPr/>
        </p:nvGrpSpPr>
        <p:grpSpPr>
          <a:xfrm>
            <a:off x="10003560" y="1685380"/>
            <a:ext cx="1664280" cy="31680"/>
            <a:chOff x="10003560" y="1685380"/>
            <a:chExt cx="1664280" cy="316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DEB2CB1-15BD-0E88-BFEE-F3B6832A14F6}"/>
                    </a:ext>
                  </a:extLst>
                </p14:cNvPr>
                <p14:cNvContentPartPr/>
                <p14:nvPr/>
              </p14:nvContentPartPr>
              <p14:xfrm>
                <a:off x="10003560" y="1702300"/>
                <a:ext cx="154080" cy="9360"/>
              </p14:xfrm>
            </p:contentPart>
          </mc:Choice>
          <mc:Fallback>
            <p:pic>
              <p:nvPicPr>
                <p:cNvPr id="2" name="Ink 1">
                  <a:extLst>
                    <a:ext uri="{FF2B5EF4-FFF2-40B4-BE49-F238E27FC236}">
                      <a16:creationId xmlns:a16="http://schemas.microsoft.com/office/drawing/2014/main" id="{ADEB2CB1-15BD-0E88-BFEE-F3B6832A14F6}"/>
                    </a:ext>
                  </a:extLst>
                </p:cNvPr>
                <p:cNvPicPr/>
                <p:nvPr/>
              </p:nvPicPr>
              <p:blipFill>
                <a:blip r:embed="rId5"/>
                <a:stretch>
                  <a:fillRect/>
                </a:stretch>
              </p:blipFill>
              <p:spPr>
                <a:xfrm>
                  <a:off x="9985920" y="1684660"/>
                  <a:ext cx="189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33C9993-ADAB-387E-417D-0A5EBB785379}"/>
                    </a:ext>
                  </a:extLst>
                </p14:cNvPr>
                <p14:cNvContentPartPr/>
                <p14:nvPr/>
              </p14:nvContentPartPr>
              <p14:xfrm>
                <a:off x="10230000" y="1685380"/>
                <a:ext cx="1437840" cy="31680"/>
              </p14:xfrm>
            </p:contentPart>
          </mc:Choice>
          <mc:Fallback>
            <p:pic>
              <p:nvPicPr>
                <p:cNvPr id="4" name="Ink 3">
                  <a:extLst>
                    <a:ext uri="{FF2B5EF4-FFF2-40B4-BE49-F238E27FC236}">
                      <a16:creationId xmlns:a16="http://schemas.microsoft.com/office/drawing/2014/main" id="{133C9993-ADAB-387E-417D-0A5EBB785379}"/>
                    </a:ext>
                  </a:extLst>
                </p:cNvPr>
                <p:cNvPicPr/>
                <p:nvPr/>
              </p:nvPicPr>
              <p:blipFill>
                <a:blip r:embed="rId7"/>
                <a:stretch>
                  <a:fillRect/>
                </a:stretch>
              </p:blipFill>
              <p:spPr>
                <a:xfrm>
                  <a:off x="10212000" y="1667740"/>
                  <a:ext cx="1473480" cy="67320"/>
                </a:xfrm>
                <a:prstGeom prst="rect">
                  <a:avLst/>
                </a:prstGeom>
              </p:spPr>
            </p:pic>
          </mc:Fallback>
        </mc:AlternateContent>
      </p:grpSp>
      <p:grpSp>
        <p:nvGrpSpPr>
          <p:cNvPr id="13" name="Group 12">
            <a:extLst>
              <a:ext uri="{FF2B5EF4-FFF2-40B4-BE49-F238E27FC236}">
                <a16:creationId xmlns:a16="http://schemas.microsoft.com/office/drawing/2014/main" id="{BAE468F3-5413-38E0-5CE0-FED9216958BB}"/>
              </a:ext>
            </a:extLst>
          </p:cNvPr>
          <p:cNvGrpSpPr/>
          <p:nvPr/>
        </p:nvGrpSpPr>
        <p:grpSpPr>
          <a:xfrm>
            <a:off x="436560" y="1996780"/>
            <a:ext cx="7926480" cy="103320"/>
            <a:chOff x="436560" y="1996780"/>
            <a:chExt cx="7926480" cy="1033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918A548-5C67-37D6-324B-322FCE7EB8A4}"/>
                    </a:ext>
                  </a:extLst>
                </p14:cNvPr>
                <p14:cNvContentPartPr/>
                <p14:nvPr/>
              </p14:nvContentPartPr>
              <p14:xfrm>
                <a:off x="436560" y="2030980"/>
                <a:ext cx="13680" cy="31680"/>
              </p14:xfrm>
            </p:contentPart>
          </mc:Choice>
          <mc:Fallback>
            <p:pic>
              <p:nvPicPr>
                <p:cNvPr id="7" name="Ink 6">
                  <a:extLst>
                    <a:ext uri="{FF2B5EF4-FFF2-40B4-BE49-F238E27FC236}">
                      <a16:creationId xmlns:a16="http://schemas.microsoft.com/office/drawing/2014/main" id="{8918A548-5C67-37D6-324B-322FCE7EB8A4}"/>
                    </a:ext>
                  </a:extLst>
                </p:cNvPr>
                <p:cNvPicPr/>
                <p:nvPr/>
              </p:nvPicPr>
              <p:blipFill>
                <a:blip r:embed="rId9"/>
                <a:stretch>
                  <a:fillRect/>
                </a:stretch>
              </p:blipFill>
              <p:spPr>
                <a:xfrm>
                  <a:off x="418920" y="2013340"/>
                  <a:ext cx="49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B2B0315-916F-BE80-AAD1-3B638A7BF756}"/>
                    </a:ext>
                  </a:extLst>
                </p14:cNvPr>
                <p14:cNvContentPartPr/>
                <p14:nvPr/>
              </p14:nvContentPartPr>
              <p14:xfrm>
                <a:off x="444120" y="1997860"/>
                <a:ext cx="1540440" cy="100440"/>
              </p14:xfrm>
            </p:contentPart>
          </mc:Choice>
          <mc:Fallback>
            <p:pic>
              <p:nvPicPr>
                <p:cNvPr id="9" name="Ink 8">
                  <a:extLst>
                    <a:ext uri="{FF2B5EF4-FFF2-40B4-BE49-F238E27FC236}">
                      <a16:creationId xmlns:a16="http://schemas.microsoft.com/office/drawing/2014/main" id="{5B2B0315-916F-BE80-AAD1-3B638A7BF756}"/>
                    </a:ext>
                  </a:extLst>
                </p:cNvPr>
                <p:cNvPicPr/>
                <p:nvPr/>
              </p:nvPicPr>
              <p:blipFill>
                <a:blip r:embed="rId11"/>
                <a:stretch>
                  <a:fillRect/>
                </a:stretch>
              </p:blipFill>
              <p:spPr>
                <a:xfrm>
                  <a:off x="426120" y="1979860"/>
                  <a:ext cx="1576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35F107B8-62FA-C5BF-4C42-30EAEFF0A1A5}"/>
                    </a:ext>
                  </a:extLst>
                </p14:cNvPr>
                <p14:cNvContentPartPr/>
                <p14:nvPr/>
              </p14:nvContentPartPr>
              <p14:xfrm>
                <a:off x="2427000" y="1996780"/>
                <a:ext cx="5936040" cy="103320"/>
              </p14:xfrm>
            </p:contentPart>
          </mc:Choice>
          <mc:Fallback>
            <p:pic>
              <p:nvPicPr>
                <p:cNvPr id="12" name="Ink 11">
                  <a:extLst>
                    <a:ext uri="{FF2B5EF4-FFF2-40B4-BE49-F238E27FC236}">
                      <a16:creationId xmlns:a16="http://schemas.microsoft.com/office/drawing/2014/main" id="{35F107B8-62FA-C5BF-4C42-30EAEFF0A1A5}"/>
                    </a:ext>
                  </a:extLst>
                </p:cNvPr>
                <p:cNvPicPr/>
                <p:nvPr/>
              </p:nvPicPr>
              <p:blipFill>
                <a:blip r:embed="rId13"/>
                <a:stretch>
                  <a:fillRect/>
                </a:stretch>
              </p:blipFill>
              <p:spPr>
                <a:xfrm>
                  <a:off x="2409360" y="1979140"/>
                  <a:ext cx="5971680" cy="138960"/>
                </a:xfrm>
                <a:prstGeom prst="rect">
                  <a:avLst/>
                </a:prstGeom>
              </p:spPr>
            </p:pic>
          </mc:Fallback>
        </mc:AlternateContent>
      </p:grpSp>
      <p:grpSp>
        <p:nvGrpSpPr>
          <p:cNvPr id="16" name="Group 15">
            <a:extLst>
              <a:ext uri="{FF2B5EF4-FFF2-40B4-BE49-F238E27FC236}">
                <a16:creationId xmlns:a16="http://schemas.microsoft.com/office/drawing/2014/main" id="{D2C9FA87-34B0-3AFE-E2F8-2672E8ECDA92}"/>
              </a:ext>
            </a:extLst>
          </p:cNvPr>
          <p:cNvGrpSpPr/>
          <p:nvPr/>
        </p:nvGrpSpPr>
        <p:grpSpPr>
          <a:xfrm>
            <a:off x="9924000" y="3896860"/>
            <a:ext cx="1114200" cy="77760"/>
            <a:chOff x="9924000" y="3896860"/>
            <a:chExt cx="1114200" cy="77760"/>
          </a:xfrm>
        </p:grpSpPr>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AC4D3C72-C614-CADA-ED8E-965BCA57EC89}"/>
                    </a:ext>
                  </a:extLst>
                </p14:cNvPr>
                <p14:cNvContentPartPr/>
                <p14:nvPr/>
              </p14:nvContentPartPr>
              <p14:xfrm>
                <a:off x="9924000" y="3919540"/>
                <a:ext cx="32400" cy="20160"/>
              </p14:xfrm>
            </p:contentPart>
          </mc:Choice>
          <mc:Fallback>
            <p:pic>
              <p:nvPicPr>
                <p:cNvPr id="14" name="Ink 13">
                  <a:extLst>
                    <a:ext uri="{FF2B5EF4-FFF2-40B4-BE49-F238E27FC236}">
                      <a16:creationId xmlns:a16="http://schemas.microsoft.com/office/drawing/2014/main" id="{AC4D3C72-C614-CADA-ED8E-965BCA57EC89}"/>
                    </a:ext>
                  </a:extLst>
                </p:cNvPr>
                <p:cNvPicPr/>
                <p:nvPr/>
              </p:nvPicPr>
              <p:blipFill>
                <a:blip r:embed="rId15"/>
                <a:stretch>
                  <a:fillRect/>
                </a:stretch>
              </p:blipFill>
              <p:spPr>
                <a:xfrm>
                  <a:off x="9906360" y="3901540"/>
                  <a:ext cx="68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0D08E32E-E640-6275-FA35-292E1A0AA6B7}"/>
                    </a:ext>
                  </a:extLst>
                </p14:cNvPr>
                <p14:cNvContentPartPr/>
                <p14:nvPr/>
              </p14:nvContentPartPr>
              <p14:xfrm>
                <a:off x="9986280" y="3896860"/>
                <a:ext cx="1051920" cy="77760"/>
              </p14:xfrm>
            </p:contentPart>
          </mc:Choice>
          <mc:Fallback>
            <p:pic>
              <p:nvPicPr>
                <p:cNvPr id="15" name="Ink 14">
                  <a:extLst>
                    <a:ext uri="{FF2B5EF4-FFF2-40B4-BE49-F238E27FC236}">
                      <a16:creationId xmlns:a16="http://schemas.microsoft.com/office/drawing/2014/main" id="{0D08E32E-E640-6275-FA35-292E1A0AA6B7}"/>
                    </a:ext>
                  </a:extLst>
                </p:cNvPr>
                <p:cNvPicPr/>
                <p:nvPr/>
              </p:nvPicPr>
              <p:blipFill>
                <a:blip r:embed="rId17"/>
                <a:stretch>
                  <a:fillRect/>
                </a:stretch>
              </p:blipFill>
              <p:spPr>
                <a:xfrm>
                  <a:off x="9968280" y="3878860"/>
                  <a:ext cx="1087560" cy="11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5E950FE6-50CD-2709-6825-30135C91A5D2}"/>
                  </a:ext>
                </a:extLst>
              </p14:cNvPr>
              <p14:cNvContentPartPr/>
              <p14:nvPr/>
            </p14:nvContentPartPr>
            <p14:xfrm>
              <a:off x="8313720" y="4608580"/>
              <a:ext cx="1059120" cy="39960"/>
            </p14:xfrm>
          </p:contentPart>
        </mc:Choice>
        <mc:Fallback>
          <p:pic>
            <p:nvPicPr>
              <p:cNvPr id="17" name="Ink 16">
                <a:extLst>
                  <a:ext uri="{FF2B5EF4-FFF2-40B4-BE49-F238E27FC236}">
                    <a16:creationId xmlns:a16="http://schemas.microsoft.com/office/drawing/2014/main" id="{5E950FE6-50CD-2709-6825-30135C91A5D2}"/>
                  </a:ext>
                </a:extLst>
              </p:cNvPr>
              <p:cNvPicPr/>
              <p:nvPr/>
            </p:nvPicPr>
            <p:blipFill>
              <a:blip r:embed="rId19"/>
              <a:stretch>
                <a:fillRect/>
              </a:stretch>
            </p:blipFill>
            <p:spPr>
              <a:xfrm>
                <a:off x="8296080" y="4590580"/>
                <a:ext cx="1094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1B738337-6F73-1EF6-2658-78B31C5E0F46}"/>
                  </a:ext>
                </a:extLst>
              </p14:cNvPr>
              <p14:cNvContentPartPr/>
              <p14:nvPr/>
            </p14:nvContentPartPr>
            <p14:xfrm>
              <a:off x="1472280" y="5198980"/>
              <a:ext cx="1105560" cy="15840"/>
            </p14:xfrm>
          </p:contentPart>
        </mc:Choice>
        <mc:Fallback>
          <p:pic>
            <p:nvPicPr>
              <p:cNvPr id="18" name="Ink 17">
                <a:extLst>
                  <a:ext uri="{FF2B5EF4-FFF2-40B4-BE49-F238E27FC236}">
                    <a16:creationId xmlns:a16="http://schemas.microsoft.com/office/drawing/2014/main" id="{1B738337-6F73-1EF6-2658-78B31C5E0F46}"/>
                  </a:ext>
                </a:extLst>
              </p:cNvPr>
              <p:cNvPicPr/>
              <p:nvPr/>
            </p:nvPicPr>
            <p:blipFill>
              <a:blip r:embed="rId21"/>
              <a:stretch>
                <a:fillRect/>
              </a:stretch>
            </p:blipFill>
            <p:spPr>
              <a:xfrm>
                <a:off x="1454280" y="5181340"/>
                <a:ext cx="1141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F7F7193-AB42-77AF-87F6-DEBC25275E7E}"/>
                  </a:ext>
                </a:extLst>
              </p14:cNvPr>
              <p14:cNvContentPartPr/>
              <p14:nvPr/>
            </p14:nvContentPartPr>
            <p14:xfrm>
              <a:off x="6438120" y="2327260"/>
              <a:ext cx="1196280" cy="54720"/>
            </p14:xfrm>
          </p:contentPart>
        </mc:Choice>
        <mc:Fallback>
          <p:pic>
            <p:nvPicPr>
              <p:cNvPr id="19" name="Ink 18">
                <a:extLst>
                  <a:ext uri="{FF2B5EF4-FFF2-40B4-BE49-F238E27FC236}">
                    <a16:creationId xmlns:a16="http://schemas.microsoft.com/office/drawing/2014/main" id="{AF7F7193-AB42-77AF-87F6-DEBC25275E7E}"/>
                  </a:ext>
                </a:extLst>
              </p:cNvPr>
              <p:cNvPicPr/>
              <p:nvPr/>
            </p:nvPicPr>
            <p:blipFill>
              <a:blip r:embed="rId23"/>
              <a:stretch>
                <a:fillRect/>
              </a:stretch>
            </p:blipFill>
            <p:spPr>
              <a:xfrm>
                <a:off x="6420120" y="2309620"/>
                <a:ext cx="1231920" cy="90360"/>
              </a:xfrm>
              <a:prstGeom prst="rect">
                <a:avLst/>
              </a:prstGeom>
            </p:spPr>
          </p:pic>
        </mc:Fallback>
      </mc:AlternateContent>
    </p:spTree>
    <p:extLst>
      <p:ext uri="{BB962C8B-B14F-4D97-AF65-F5344CB8AC3E}">
        <p14:creationId xmlns:p14="http://schemas.microsoft.com/office/powerpoint/2010/main" val="155270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42:13-18</a:t>
            </a:r>
          </a:p>
          <a:p>
            <a:pPr algn="ctr"/>
            <a:r>
              <a:rPr lang="he-IL" sz="8800" b="1">
                <a:ln w="15875">
                  <a:solidFill>
                    <a:schemeClr val="tx1"/>
                  </a:solidFill>
                  <a:prstDash val="solid"/>
                </a:ln>
                <a:solidFill>
                  <a:srgbClr val="FFFF00"/>
                </a:solidFill>
                <a:cs typeface="+mj-cs"/>
              </a:rPr>
              <a:t>ישעיהו מב:יג-יח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97860" y="4569977"/>
            <a:ext cx="9351021" cy="1077218"/>
          </a:xfrm>
          <a:prstGeom prst="rect">
            <a:avLst/>
          </a:prstGeom>
          <a:noFill/>
        </p:spPr>
        <p:txBody>
          <a:bodyPr wrap="none" rtlCol="0">
            <a:spAutoFit/>
          </a:bodyPr>
          <a:lstStyle/>
          <a:p>
            <a:pPr algn="ctr"/>
            <a:r>
              <a:rPr lang="en-US" sz="3200">
                <a:solidFill>
                  <a:srgbClr val="FFFF00"/>
                </a:solidFill>
              </a:rPr>
              <a:t>Why the Servant Spoken of in Isaiah 42 is an Individual </a:t>
            </a:r>
          </a:p>
          <a:p>
            <a:pPr algn="ctr"/>
            <a:r>
              <a:rPr lang="en-US" sz="3200">
                <a:solidFill>
                  <a:srgbClr val="FFFF00"/>
                </a:solidFill>
              </a:rPr>
              <a:t>and Not a Group of People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8420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46050" y="203200"/>
            <a:ext cx="9200959" cy="5078313"/>
          </a:xfrm>
          <a:prstGeom prst="rect">
            <a:avLst/>
          </a:prstGeom>
          <a:noFill/>
        </p:spPr>
        <p:txBody>
          <a:bodyPr wrap="square" rtlCol="0">
            <a:spAutoFit/>
          </a:bodyPr>
          <a:lstStyle/>
          <a:p>
            <a:pPr algn="r"/>
            <a:r>
              <a:rPr lang="he-IL" sz="4000" b="1">
                <a:solidFill>
                  <a:srgbClr val="FFFF00"/>
                </a:solidFill>
                <a:cs typeface="+mj-cs"/>
              </a:rPr>
              <a:t>ספר ישעיה פרק מב</a:t>
            </a:r>
          </a:p>
          <a:p>
            <a:pPr algn="r"/>
            <a:r>
              <a:rPr lang="he-IL" sz="4000">
                <a:solidFill>
                  <a:srgbClr val="FFFF00"/>
                </a:solidFill>
                <a:cs typeface="+mj-cs"/>
              </a:rPr>
              <a:t>ו       אֲנִ֧י יְהוָ֛ה קְרָאתִ֥יךָֽ בְצֶ֖דֶק וְאַחְזֵ֣ק בְּיָדֶ֑ךָ וְאֶצָּרְךָ֗ וְאֶתֶּנְךָ֛ לִבְרִ֥ית עָ֖ם לְא֥וֹר גּוֹיִֽם׃</a:t>
            </a:r>
          </a:p>
          <a:p>
            <a:endParaRPr lang="he-IL" sz="3600">
              <a:solidFill>
                <a:schemeClr val="bg1"/>
              </a:solidFill>
              <a:cs typeface="+mj-cs"/>
            </a:endParaRPr>
          </a:p>
          <a:p>
            <a:r>
              <a:rPr lang="en-US" sz="4000" b="1">
                <a:solidFill>
                  <a:srgbClr val="FFC000"/>
                </a:solidFill>
                <a:cs typeface="+mj-cs"/>
              </a:rPr>
              <a:t>Isaiah 42:6  </a:t>
            </a:r>
          </a:p>
          <a:p>
            <a:r>
              <a:rPr lang="en-US" sz="3200">
                <a:solidFill>
                  <a:srgbClr val="FFC000"/>
                </a:solidFill>
                <a:cs typeface="+mj-cs"/>
              </a:rPr>
              <a:t>42:6 I the LORD have called thee in righteousness, And will hold thine hand, and will keep thee, And give thee for a covenant of the people, for a light of the Gentiles;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32" name="Ink 31">
                <a:extLst>
                  <a:ext uri="{FF2B5EF4-FFF2-40B4-BE49-F238E27FC236}">
                    <a16:creationId xmlns:a16="http://schemas.microsoft.com/office/drawing/2014/main" id="{CC96CC37-243C-DC27-7B40-2922FAEC0AC0}"/>
                  </a:ext>
                </a:extLst>
              </p14:cNvPr>
              <p14:cNvContentPartPr/>
              <p14:nvPr/>
            </p14:nvContentPartPr>
            <p14:xfrm>
              <a:off x="5439120" y="1459660"/>
              <a:ext cx="1334520" cy="169200"/>
            </p14:xfrm>
          </p:contentPart>
        </mc:Choice>
        <mc:Fallback>
          <p:pic>
            <p:nvPicPr>
              <p:cNvPr id="32" name="Ink 31">
                <a:extLst>
                  <a:ext uri="{FF2B5EF4-FFF2-40B4-BE49-F238E27FC236}">
                    <a16:creationId xmlns:a16="http://schemas.microsoft.com/office/drawing/2014/main" id="{CC96CC37-243C-DC27-7B40-2922FAEC0AC0}"/>
                  </a:ext>
                </a:extLst>
              </p:cNvPr>
              <p:cNvPicPr/>
              <p:nvPr/>
            </p:nvPicPr>
            <p:blipFill>
              <a:blip r:embed="rId5"/>
              <a:stretch>
                <a:fillRect/>
              </a:stretch>
            </p:blipFill>
            <p:spPr>
              <a:xfrm>
                <a:off x="5421480" y="1441660"/>
                <a:ext cx="1370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4" name="Ink 33">
                <a:extLst>
                  <a:ext uri="{FF2B5EF4-FFF2-40B4-BE49-F238E27FC236}">
                    <a16:creationId xmlns:a16="http://schemas.microsoft.com/office/drawing/2014/main" id="{F0CA8AED-07BA-1ABB-4EF3-EDBF06A90319}"/>
                  </a:ext>
                </a:extLst>
              </p14:cNvPr>
              <p14:cNvContentPartPr/>
              <p14:nvPr/>
            </p14:nvContentPartPr>
            <p14:xfrm>
              <a:off x="4197480" y="918580"/>
              <a:ext cx="2612160" cy="800280"/>
            </p14:xfrm>
          </p:contentPart>
        </mc:Choice>
        <mc:Fallback>
          <p:pic>
            <p:nvPicPr>
              <p:cNvPr id="34" name="Ink 33">
                <a:extLst>
                  <a:ext uri="{FF2B5EF4-FFF2-40B4-BE49-F238E27FC236}">
                    <a16:creationId xmlns:a16="http://schemas.microsoft.com/office/drawing/2014/main" id="{F0CA8AED-07BA-1ABB-4EF3-EDBF06A90319}"/>
                  </a:ext>
                </a:extLst>
              </p:cNvPr>
              <p:cNvPicPr/>
              <p:nvPr/>
            </p:nvPicPr>
            <p:blipFill>
              <a:blip r:embed="rId7"/>
              <a:stretch>
                <a:fillRect/>
              </a:stretch>
            </p:blipFill>
            <p:spPr>
              <a:xfrm>
                <a:off x="4179840" y="900940"/>
                <a:ext cx="2647800" cy="83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92F8A953-B3F5-1957-C0F9-7649C47C0202}"/>
                  </a:ext>
                </a:extLst>
              </p14:cNvPr>
              <p14:cNvContentPartPr/>
              <p14:nvPr/>
            </p14:nvContentPartPr>
            <p14:xfrm>
              <a:off x="2108760" y="869980"/>
              <a:ext cx="2149920" cy="858240"/>
            </p14:xfrm>
          </p:contentPart>
        </mc:Choice>
        <mc:Fallback>
          <p:pic>
            <p:nvPicPr>
              <p:cNvPr id="36" name="Ink 35">
                <a:extLst>
                  <a:ext uri="{FF2B5EF4-FFF2-40B4-BE49-F238E27FC236}">
                    <a16:creationId xmlns:a16="http://schemas.microsoft.com/office/drawing/2014/main" id="{92F8A953-B3F5-1957-C0F9-7649C47C0202}"/>
                  </a:ext>
                </a:extLst>
              </p:cNvPr>
              <p:cNvPicPr/>
              <p:nvPr/>
            </p:nvPicPr>
            <p:blipFill>
              <a:blip r:embed="rId9"/>
              <a:stretch>
                <a:fillRect/>
              </a:stretch>
            </p:blipFill>
            <p:spPr>
              <a:xfrm>
                <a:off x="2090760" y="851980"/>
                <a:ext cx="2185560" cy="893880"/>
              </a:xfrm>
              <a:prstGeom prst="rect">
                <a:avLst/>
              </a:prstGeom>
            </p:spPr>
          </p:pic>
        </mc:Fallback>
      </mc:AlternateContent>
      <p:grpSp>
        <p:nvGrpSpPr>
          <p:cNvPr id="44" name="Group 43">
            <a:extLst>
              <a:ext uri="{FF2B5EF4-FFF2-40B4-BE49-F238E27FC236}">
                <a16:creationId xmlns:a16="http://schemas.microsoft.com/office/drawing/2014/main" id="{BBC83255-6CCD-34AF-CB88-61BE540E5373}"/>
              </a:ext>
            </a:extLst>
          </p:cNvPr>
          <p:cNvGrpSpPr/>
          <p:nvPr/>
        </p:nvGrpSpPr>
        <p:grpSpPr>
          <a:xfrm>
            <a:off x="815280" y="843340"/>
            <a:ext cx="8568720" cy="1439280"/>
            <a:chOff x="815280" y="843340"/>
            <a:chExt cx="8568720" cy="1439280"/>
          </a:xfrm>
        </p:grpSpPr>
        <mc:AlternateContent xmlns:mc="http://schemas.openxmlformats.org/markup-compatibility/2006">
          <mc:Choice xmlns:p14="http://schemas.microsoft.com/office/powerpoint/2010/main" Requires="p14">
            <p:contentPart p14:bwMode="auto" r:id="rId10">
              <p14:nvContentPartPr>
                <p14:cNvPr id="26" name="Ink 25">
                  <a:extLst>
                    <a:ext uri="{FF2B5EF4-FFF2-40B4-BE49-F238E27FC236}">
                      <a16:creationId xmlns:a16="http://schemas.microsoft.com/office/drawing/2014/main" id="{0BC43A04-69B1-E6B7-1352-F3295977B0F8}"/>
                    </a:ext>
                  </a:extLst>
                </p14:cNvPr>
                <p14:cNvContentPartPr/>
                <p14:nvPr/>
              </p14:nvContentPartPr>
              <p14:xfrm>
                <a:off x="8379240" y="2191900"/>
                <a:ext cx="935280" cy="50400"/>
              </p14:xfrm>
            </p:contentPart>
          </mc:Choice>
          <mc:Fallback>
            <p:pic>
              <p:nvPicPr>
                <p:cNvPr id="26" name="Ink 25">
                  <a:extLst>
                    <a:ext uri="{FF2B5EF4-FFF2-40B4-BE49-F238E27FC236}">
                      <a16:creationId xmlns:a16="http://schemas.microsoft.com/office/drawing/2014/main" id="{0BC43A04-69B1-E6B7-1352-F3295977B0F8}"/>
                    </a:ext>
                  </a:extLst>
                </p:cNvPr>
                <p:cNvPicPr/>
                <p:nvPr/>
              </p:nvPicPr>
              <p:blipFill>
                <a:blip r:embed="rId11"/>
                <a:stretch>
                  <a:fillRect/>
                </a:stretch>
              </p:blipFill>
              <p:spPr>
                <a:xfrm>
                  <a:off x="8361240" y="2173900"/>
                  <a:ext cx="970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 name="Ink 26">
                  <a:extLst>
                    <a:ext uri="{FF2B5EF4-FFF2-40B4-BE49-F238E27FC236}">
                      <a16:creationId xmlns:a16="http://schemas.microsoft.com/office/drawing/2014/main" id="{D24EA385-3974-1ACB-EF2B-2D6E936BAD4A}"/>
                    </a:ext>
                  </a:extLst>
                </p14:cNvPr>
                <p14:cNvContentPartPr/>
                <p14:nvPr/>
              </p14:nvContentPartPr>
              <p14:xfrm>
                <a:off x="7233360" y="2177140"/>
                <a:ext cx="817560" cy="29160"/>
              </p14:xfrm>
            </p:contentPart>
          </mc:Choice>
          <mc:Fallback>
            <p:pic>
              <p:nvPicPr>
                <p:cNvPr id="27" name="Ink 26">
                  <a:extLst>
                    <a:ext uri="{FF2B5EF4-FFF2-40B4-BE49-F238E27FC236}">
                      <a16:creationId xmlns:a16="http://schemas.microsoft.com/office/drawing/2014/main" id="{D24EA385-3974-1ACB-EF2B-2D6E936BAD4A}"/>
                    </a:ext>
                  </a:extLst>
                </p:cNvPr>
                <p:cNvPicPr/>
                <p:nvPr/>
              </p:nvPicPr>
              <p:blipFill>
                <a:blip r:embed="rId13"/>
                <a:stretch>
                  <a:fillRect/>
                </a:stretch>
              </p:blipFill>
              <p:spPr>
                <a:xfrm>
                  <a:off x="7215360" y="2159140"/>
                  <a:ext cx="853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Ink 27">
                  <a:extLst>
                    <a:ext uri="{FF2B5EF4-FFF2-40B4-BE49-F238E27FC236}">
                      <a16:creationId xmlns:a16="http://schemas.microsoft.com/office/drawing/2014/main" id="{BECF5391-574C-C52B-3E34-2BA5D53BC412}"/>
                    </a:ext>
                  </a:extLst>
                </p14:cNvPr>
                <p14:cNvContentPartPr/>
                <p14:nvPr/>
              </p14:nvContentPartPr>
              <p14:xfrm>
                <a:off x="6586440" y="2183260"/>
                <a:ext cx="272160" cy="55080"/>
              </p14:xfrm>
            </p:contentPart>
          </mc:Choice>
          <mc:Fallback>
            <p:pic>
              <p:nvPicPr>
                <p:cNvPr id="28" name="Ink 27">
                  <a:extLst>
                    <a:ext uri="{FF2B5EF4-FFF2-40B4-BE49-F238E27FC236}">
                      <a16:creationId xmlns:a16="http://schemas.microsoft.com/office/drawing/2014/main" id="{BECF5391-574C-C52B-3E34-2BA5D53BC412}"/>
                    </a:ext>
                  </a:extLst>
                </p:cNvPr>
                <p:cNvPicPr/>
                <p:nvPr/>
              </p:nvPicPr>
              <p:blipFill>
                <a:blip r:embed="rId15"/>
                <a:stretch>
                  <a:fillRect/>
                </a:stretch>
              </p:blipFill>
              <p:spPr>
                <a:xfrm>
                  <a:off x="6568440" y="2165620"/>
                  <a:ext cx="307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 name="Ink 28">
                  <a:extLst>
                    <a:ext uri="{FF2B5EF4-FFF2-40B4-BE49-F238E27FC236}">
                      <a16:creationId xmlns:a16="http://schemas.microsoft.com/office/drawing/2014/main" id="{963194D9-4AFD-8D66-062F-E5C519AE5722}"/>
                    </a:ext>
                  </a:extLst>
                </p14:cNvPr>
                <p14:cNvContentPartPr/>
                <p14:nvPr/>
              </p14:nvContentPartPr>
              <p14:xfrm>
                <a:off x="5643600" y="2183260"/>
                <a:ext cx="612000" cy="18000"/>
              </p14:xfrm>
            </p:contentPart>
          </mc:Choice>
          <mc:Fallback>
            <p:pic>
              <p:nvPicPr>
                <p:cNvPr id="29" name="Ink 28">
                  <a:extLst>
                    <a:ext uri="{FF2B5EF4-FFF2-40B4-BE49-F238E27FC236}">
                      <a16:creationId xmlns:a16="http://schemas.microsoft.com/office/drawing/2014/main" id="{963194D9-4AFD-8D66-062F-E5C519AE5722}"/>
                    </a:ext>
                  </a:extLst>
                </p:cNvPr>
                <p:cNvPicPr/>
                <p:nvPr/>
              </p:nvPicPr>
              <p:blipFill>
                <a:blip r:embed="rId17"/>
                <a:stretch>
                  <a:fillRect/>
                </a:stretch>
              </p:blipFill>
              <p:spPr>
                <a:xfrm>
                  <a:off x="5625600" y="2165620"/>
                  <a:ext cx="647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0" name="Ink 29">
                  <a:extLst>
                    <a:ext uri="{FF2B5EF4-FFF2-40B4-BE49-F238E27FC236}">
                      <a16:creationId xmlns:a16="http://schemas.microsoft.com/office/drawing/2014/main" id="{95A604E2-2DDB-6F94-4642-96FF61E1CFD4}"/>
                    </a:ext>
                  </a:extLst>
                </p14:cNvPr>
                <p14:cNvContentPartPr/>
                <p14:nvPr/>
              </p14:nvContentPartPr>
              <p14:xfrm>
                <a:off x="4689960" y="2177140"/>
                <a:ext cx="589320" cy="9720"/>
              </p14:xfrm>
            </p:contentPart>
          </mc:Choice>
          <mc:Fallback>
            <p:pic>
              <p:nvPicPr>
                <p:cNvPr id="30" name="Ink 29">
                  <a:extLst>
                    <a:ext uri="{FF2B5EF4-FFF2-40B4-BE49-F238E27FC236}">
                      <a16:creationId xmlns:a16="http://schemas.microsoft.com/office/drawing/2014/main" id="{95A604E2-2DDB-6F94-4642-96FF61E1CFD4}"/>
                    </a:ext>
                  </a:extLst>
                </p:cNvPr>
                <p:cNvPicPr/>
                <p:nvPr/>
              </p:nvPicPr>
              <p:blipFill>
                <a:blip r:embed="rId19"/>
                <a:stretch>
                  <a:fillRect/>
                </a:stretch>
              </p:blipFill>
              <p:spPr>
                <a:xfrm>
                  <a:off x="4671960" y="2159500"/>
                  <a:ext cx="624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Ink 1">
                  <a:extLst>
                    <a:ext uri="{FF2B5EF4-FFF2-40B4-BE49-F238E27FC236}">
                      <a16:creationId xmlns:a16="http://schemas.microsoft.com/office/drawing/2014/main" id="{EF774C5D-ABB6-0115-5E49-68898B6D4A4F}"/>
                    </a:ext>
                  </a:extLst>
                </p14:cNvPr>
                <p14:cNvContentPartPr/>
                <p14:nvPr/>
              </p14:nvContentPartPr>
              <p14:xfrm>
                <a:off x="8920680" y="891940"/>
                <a:ext cx="131760" cy="15840"/>
              </p14:xfrm>
            </p:contentPart>
          </mc:Choice>
          <mc:Fallback>
            <p:pic>
              <p:nvPicPr>
                <p:cNvPr id="2" name="Ink 1">
                  <a:extLst>
                    <a:ext uri="{FF2B5EF4-FFF2-40B4-BE49-F238E27FC236}">
                      <a16:creationId xmlns:a16="http://schemas.microsoft.com/office/drawing/2014/main" id="{EF774C5D-ABB6-0115-5E49-68898B6D4A4F}"/>
                    </a:ext>
                  </a:extLst>
                </p:cNvPr>
                <p:cNvPicPr/>
                <p:nvPr/>
              </p:nvPicPr>
              <p:blipFill>
                <a:blip r:embed="rId21"/>
                <a:stretch>
                  <a:fillRect/>
                </a:stretch>
              </p:blipFill>
              <p:spPr>
                <a:xfrm>
                  <a:off x="8902680" y="874300"/>
                  <a:ext cx="167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 name="Ink 3">
                  <a:extLst>
                    <a:ext uri="{FF2B5EF4-FFF2-40B4-BE49-F238E27FC236}">
                      <a16:creationId xmlns:a16="http://schemas.microsoft.com/office/drawing/2014/main" id="{F26D081A-DEF0-9FC8-F2C5-A28DF647474A}"/>
                    </a:ext>
                  </a:extLst>
                </p14:cNvPr>
                <p14:cNvContentPartPr/>
                <p14:nvPr/>
              </p14:nvContentPartPr>
              <p14:xfrm>
                <a:off x="8109960" y="886540"/>
                <a:ext cx="750240" cy="20520"/>
              </p14:xfrm>
            </p:contentPart>
          </mc:Choice>
          <mc:Fallback>
            <p:pic>
              <p:nvPicPr>
                <p:cNvPr id="4" name="Ink 3">
                  <a:extLst>
                    <a:ext uri="{FF2B5EF4-FFF2-40B4-BE49-F238E27FC236}">
                      <a16:creationId xmlns:a16="http://schemas.microsoft.com/office/drawing/2014/main" id="{F26D081A-DEF0-9FC8-F2C5-A28DF647474A}"/>
                    </a:ext>
                  </a:extLst>
                </p:cNvPr>
                <p:cNvPicPr/>
                <p:nvPr/>
              </p:nvPicPr>
              <p:blipFill>
                <a:blip r:embed="rId23"/>
                <a:stretch>
                  <a:fillRect/>
                </a:stretch>
              </p:blipFill>
              <p:spPr>
                <a:xfrm>
                  <a:off x="8092320" y="868900"/>
                  <a:ext cx="785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Ink 4">
                  <a:extLst>
                    <a:ext uri="{FF2B5EF4-FFF2-40B4-BE49-F238E27FC236}">
                      <a16:creationId xmlns:a16="http://schemas.microsoft.com/office/drawing/2014/main" id="{9A6E550F-8F60-1A86-C52A-7D585998FACF}"/>
                    </a:ext>
                  </a:extLst>
                </p14:cNvPr>
                <p14:cNvContentPartPr/>
                <p14:nvPr/>
              </p14:nvContentPartPr>
              <p14:xfrm>
                <a:off x="7276560" y="846220"/>
                <a:ext cx="481680" cy="21240"/>
              </p14:xfrm>
            </p:contentPart>
          </mc:Choice>
          <mc:Fallback>
            <p:pic>
              <p:nvPicPr>
                <p:cNvPr id="5" name="Ink 4">
                  <a:extLst>
                    <a:ext uri="{FF2B5EF4-FFF2-40B4-BE49-F238E27FC236}">
                      <a16:creationId xmlns:a16="http://schemas.microsoft.com/office/drawing/2014/main" id="{9A6E550F-8F60-1A86-C52A-7D585998FACF}"/>
                    </a:ext>
                  </a:extLst>
                </p:cNvPr>
                <p:cNvPicPr/>
                <p:nvPr/>
              </p:nvPicPr>
              <p:blipFill>
                <a:blip r:embed="rId25"/>
                <a:stretch>
                  <a:fillRect/>
                </a:stretch>
              </p:blipFill>
              <p:spPr>
                <a:xfrm>
                  <a:off x="7258920" y="828580"/>
                  <a:ext cx="517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9" name="Ink 8">
                  <a:extLst>
                    <a:ext uri="{FF2B5EF4-FFF2-40B4-BE49-F238E27FC236}">
                      <a16:creationId xmlns:a16="http://schemas.microsoft.com/office/drawing/2014/main" id="{6E3D31E6-3851-D97E-6D12-467256050291}"/>
                    </a:ext>
                  </a:extLst>
                </p14:cNvPr>
                <p14:cNvContentPartPr/>
                <p14:nvPr/>
              </p14:nvContentPartPr>
              <p14:xfrm>
                <a:off x="5637480" y="843340"/>
                <a:ext cx="1593360" cy="45360"/>
              </p14:xfrm>
            </p:contentPart>
          </mc:Choice>
          <mc:Fallback>
            <p:pic>
              <p:nvPicPr>
                <p:cNvPr id="9" name="Ink 8">
                  <a:extLst>
                    <a:ext uri="{FF2B5EF4-FFF2-40B4-BE49-F238E27FC236}">
                      <a16:creationId xmlns:a16="http://schemas.microsoft.com/office/drawing/2014/main" id="{6E3D31E6-3851-D97E-6D12-467256050291}"/>
                    </a:ext>
                  </a:extLst>
                </p:cNvPr>
                <p:cNvPicPr/>
                <p:nvPr/>
              </p:nvPicPr>
              <p:blipFill>
                <a:blip r:embed="rId27"/>
                <a:stretch>
                  <a:fillRect/>
                </a:stretch>
              </p:blipFill>
              <p:spPr>
                <a:xfrm>
                  <a:off x="5619480" y="825700"/>
                  <a:ext cx="1629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a:extLst>
                    <a:ext uri="{FF2B5EF4-FFF2-40B4-BE49-F238E27FC236}">
                      <a16:creationId xmlns:a16="http://schemas.microsoft.com/office/drawing/2014/main" id="{BC7FA125-9BBA-9751-3FAF-2C8DAD74CF01}"/>
                    </a:ext>
                  </a:extLst>
                </p14:cNvPr>
                <p14:cNvContentPartPr/>
                <p14:nvPr/>
              </p14:nvContentPartPr>
              <p14:xfrm>
                <a:off x="9054240" y="1394140"/>
                <a:ext cx="240480" cy="108000"/>
              </p14:xfrm>
            </p:contentPart>
          </mc:Choice>
          <mc:Fallback>
            <p:pic>
              <p:nvPicPr>
                <p:cNvPr id="12" name="Ink 11">
                  <a:extLst>
                    <a:ext uri="{FF2B5EF4-FFF2-40B4-BE49-F238E27FC236}">
                      <a16:creationId xmlns:a16="http://schemas.microsoft.com/office/drawing/2014/main" id="{BC7FA125-9BBA-9751-3FAF-2C8DAD74CF01}"/>
                    </a:ext>
                  </a:extLst>
                </p:cNvPr>
                <p:cNvPicPr/>
                <p:nvPr/>
              </p:nvPicPr>
              <p:blipFill>
                <a:blip r:embed="rId29"/>
                <a:stretch>
                  <a:fillRect/>
                </a:stretch>
              </p:blipFill>
              <p:spPr>
                <a:xfrm>
                  <a:off x="9036600" y="1376140"/>
                  <a:ext cx="276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Ink 12">
                  <a:extLst>
                    <a:ext uri="{FF2B5EF4-FFF2-40B4-BE49-F238E27FC236}">
                      <a16:creationId xmlns:a16="http://schemas.microsoft.com/office/drawing/2014/main" id="{7222F839-5240-E896-AD2A-7C42F6AF24C7}"/>
                    </a:ext>
                  </a:extLst>
                </p14:cNvPr>
                <p14:cNvContentPartPr/>
                <p14:nvPr/>
              </p14:nvContentPartPr>
              <p14:xfrm>
                <a:off x="8989800" y="1490980"/>
                <a:ext cx="394200" cy="90000"/>
              </p14:xfrm>
            </p:contentPart>
          </mc:Choice>
          <mc:Fallback>
            <p:pic>
              <p:nvPicPr>
                <p:cNvPr id="13" name="Ink 12">
                  <a:extLst>
                    <a:ext uri="{FF2B5EF4-FFF2-40B4-BE49-F238E27FC236}">
                      <a16:creationId xmlns:a16="http://schemas.microsoft.com/office/drawing/2014/main" id="{7222F839-5240-E896-AD2A-7C42F6AF24C7}"/>
                    </a:ext>
                  </a:extLst>
                </p:cNvPr>
                <p:cNvPicPr/>
                <p:nvPr/>
              </p:nvPicPr>
              <p:blipFill>
                <a:blip r:embed="rId31"/>
                <a:stretch>
                  <a:fillRect/>
                </a:stretch>
              </p:blipFill>
              <p:spPr>
                <a:xfrm>
                  <a:off x="8972160" y="1473340"/>
                  <a:ext cx="429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Ink 14">
                  <a:extLst>
                    <a:ext uri="{FF2B5EF4-FFF2-40B4-BE49-F238E27FC236}">
                      <a16:creationId xmlns:a16="http://schemas.microsoft.com/office/drawing/2014/main" id="{A64FB448-1763-4CEE-CCE2-CC4CACBA7AEA}"/>
                    </a:ext>
                  </a:extLst>
                </p14:cNvPr>
                <p14:cNvContentPartPr/>
                <p14:nvPr/>
              </p14:nvContentPartPr>
              <p14:xfrm>
                <a:off x="7099080" y="1419340"/>
                <a:ext cx="1250280" cy="101880"/>
              </p14:xfrm>
            </p:contentPart>
          </mc:Choice>
          <mc:Fallback>
            <p:pic>
              <p:nvPicPr>
                <p:cNvPr id="15" name="Ink 14">
                  <a:extLst>
                    <a:ext uri="{FF2B5EF4-FFF2-40B4-BE49-F238E27FC236}">
                      <a16:creationId xmlns:a16="http://schemas.microsoft.com/office/drawing/2014/main" id="{A64FB448-1763-4CEE-CCE2-CC4CACBA7AEA}"/>
                    </a:ext>
                  </a:extLst>
                </p:cNvPr>
                <p:cNvPicPr/>
                <p:nvPr/>
              </p:nvPicPr>
              <p:blipFill>
                <a:blip r:embed="rId33"/>
                <a:stretch>
                  <a:fillRect/>
                </a:stretch>
              </p:blipFill>
              <p:spPr>
                <a:xfrm>
                  <a:off x="7081080" y="1401700"/>
                  <a:ext cx="1285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Ink 15">
                  <a:extLst>
                    <a:ext uri="{FF2B5EF4-FFF2-40B4-BE49-F238E27FC236}">
                      <a16:creationId xmlns:a16="http://schemas.microsoft.com/office/drawing/2014/main" id="{AC0E0EC4-EC07-D250-E440-81D0E4FA78C7}"/>
                    </a:ext>
                  </a:extLst>
                </p14:cNvPr>
                <p14:cNvContentPartPr/>
                <p14:nvPr/>
              </p14:nvContentPartPr>
              <p14:xfrm>
                <a:off x="5447760" y="1471180"/>
                <a:ext cx="1218960" cy="99360"/>
              </p14:xfrm>
            </p:contentPart>
          </mc:Choice>
          <mc:Fallback>
            <p:pic>
              <p:nvPicPr>
                <p:cNvPr id="16" name="Ink 15">
                  <a:extLst>
                    <a:ext uri="{FF2B5EF4-FFF2-40B4-BE49-F238E27FC236}">
                      <a16:creationId xmlns:a16="http://schemas.microsoft.com/office/drawing/2014/main" id="{AC0E0EC4-EC07-D250-E440-81D0E4FA78C7}"/>
                    </a:ext>
                  </a:extLst>
                </p:cNvPr>
                <p:cNvPicPr/>
                <p:nvPr/>
              </p:nvPicPr>
              <p:blipFill>
                <a:blip r:embed="rId35"/>
                <a:stretch>
                  <a:fillRect/>
                </a:stretch>
              </p:blipFill>
              <p:spPr>
                <a:xfrm>
                  <a:off x="5430120" y="1453180"/>
                  <a:ext cx="1254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Ink 17">
                  <a:extLst>
                    <a:ext uri="{FF2B5EF4-FFF2-40B4-BE49-F238E27FC236}">
                      <a16:creationId xmlns:a16="http://schemas.microsoft.com/office/drawing/2014/main" id="{4151D0E2-7324-C843-37ED-1A2C38679B83}"/>
                    </a:ext>
                  </a:extLst>
                </p14:cNvPr>
                <p14:cNvContentPartPr/>
                <p14:nvPr/>
              </p14:nvContentPartPr>
              <p14:xfrm>
                <a:off x="4354080" y="1548940"/>
                <a:ext cx="801720" cy="55440"/>
              </p14:xfrm>
            </p:contentPart>
          </mc:Choice>
          <mc:Fallback>
            <p:pic>
              <p:nvPicPr>
                <p:cNvPr id="18" name="Ink 17">
                  <a:extLst>
                    <a:ext uri="{FF2B5EF4-FFF2-40B4-BE49-F238E27FC236}">
                      <a16:creationId xmlns:a16="http://schemas.microsoft.com/office/drawing/2014/main" id="{4151D0E2-7324-C843-37ED-1A2C38679B83}"/>
                    </a:ext>
                  </a:extLst>
                </p:cNvPr>
                <p:cNvPicPr/>
                <p:nvPr/>
              </p:nvPicPr>
              <p:blipFill>
                <a:blip r:embed="rId37"/>
                <a:stretch>
                  <a:fillRect/>
                </a:stretch>
              </p:blipFill>
              <p:spPr>
                <a:xfrm>
                  <a:off x="4336440" y="1531300"/>
                  <a:ext cx="837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Ink 19">
                  <a:extLst>
                    <a:ext uri="{FF2B5EF4-FFF2-40B4-BE49-F238E27FC236}">
                      <a16:creationId xmlns:a16="http://schemas.microsoft.com/office/drawing/2014/main" id="{38506ECF-53C8-EB54-7729-F643E8398D59}"/>
                    </a:ext>
                  </a:extLst>
                </p14:cNvPr>
                <p14:cNvContentPartPr/>
                <p14:nvPr/>
              </p14:nvContentPartPr>
              <p14:xfrm>
                <a:off x="3202440" y="1548940"/>
                <a:ext cx="932400" cy="87840"/>
              </p14:xfrm>
            </p:contentPart>
          </mc:Choice>
          <mc:Fallback>
            <p:pic>
              <p:nvPicPr>
                <p:cNvPr id="20" name="Ink 19">
                  <a:extLst>
                    <a:ext uri="{FF2B5EF4-FFF2-40B4-BE49-F238E27FC236}">
                      <a16:creationId xmlns:a16="http://schemas.microsoft.com/office/drawing/2014/main" id="{38506ECF-53C8-EB54-7729-F643E8398D59}"/>
                    </a:ext>
                  </a:extLst>
                </p:cNvPr>
                <p:cNvPicPr/>
                <p:nvPr/>
              </p:nvPicPr>
              <p:blipFill>
                <a:blip r:embed="rId39"/>
                <a:stretch>
                  <a:fillRect/>
                </a:stretch>
              </p:blipFill>
              <p:spPr>
                <a:xfrm>
                  <a:off x="3184440" y="1530940"/>
                  <a:ext cx="968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Ink 21">
                  <a:extLst>
                    <a:ext uri="{FF2B5EF4-FFF2-40B4-BE49-F238E27FC236}">
                      <a16:creationId xmlns:a16="http://schemas.microsoft.com/office/drawing/2014/main" id="{72EAFB69-4940-4C8C-C0B7-6B1AA6239844}"/>
                    </a:ext>
                  </a:extLst>
                </p14:cNvPr>
                <p14:cNvContentPartPr/>
                <p14:nvPr/>
              </p14:nvContentPartPr>
              <p14:xfrm>
                <a:off x="2294880" y="1607980"/>
                <a:ext cx="687600" cy="36360"/>
              </p14:xfrm>
            </p:contentPart>
          </mc:Choice>
          <mc:Fallback>
            <p:pic>
              <p:nvPicPr>
                <p:cNvPr id="22" name="Ink 21">
                  <a:extLst>
                    <a:ext uri="{FF2B5EF4-FFF2-40B4-BE49-F238E27FC236}">
                      <a16:creationId xmlns:a16="http://schemas.microsoft.com/office/drawing/2014/main" id="{72EAFB69-4940-4C8C-C0B7-6B1AA6239844}"/>
                    </a:ext>
                  </a:extLst>
                </p:cNvPr>
                <p:cNvPicPr/>
                <p:nvPr/>
              </p:nvPicPr>
              <p:blipFill>
                <a:blip r:embed="rId41"/>
                <a:stretch>
                  <a:fillRect/>
                </a:stretch>
              </p:blipFill>
              <p:spPr>
                <a:xfrm>
                  <a:off x="2276880" y="1589980"/>
                  <a:ext cx="723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Ink 23">
                  <a:extLst>
                    <a:ext uri="{FF2B5EF4-FFF2-40B4-BE49-F238E27FC236}">
                      <a16:creationId xmlns:a16="http://schemas.microsoft.com/office/drawing/2014/main" id="{0ADCBE1A-9247-6A0F-C8AC-604B79B6E03A}"/>
                    </a:ext>
                  </a:extLst>
                </p14:cNvPr>
                <p14:cNvContentPartPr/>
                <p14:nvPr/>
              </p14:nvContentPartPr>
              <p14:xfrm>
                <a:off x="815280" y="1642900"/>
                <a:ext cx="1248480" cy="64080"/>
              </p14:xfrm>
            </p:contentPart>
          </mc:Choice>
          <mc:Fallback>
            <p:pic>
              <p:nvPicPr>
                <p:cNvPr id="24" name="Ink 23">
                  <a:extLst>
                    <a:ext uri="{FF2B5EF4-FFF2-40B4-BE49-F238E27FC236}">
                      <a16:creationId xmlns:a16="http://schemas.microsoft.com/office/drawing/2014/main" id="{0ADCBE1A-9247-6A0F-C8AC-604B79B6E03A}"/>
                    </a:ext>
                  </a:extLst>
                </p:cNvPr>
                <p:cNvPicPr/>
                <p:nvPr/>
              </p:nvPicPr>
              <p:blipFill>
                <a:blip r:embed="rId43"/>
                <a:stretch>
                  <a:fillRect/>
                </a:stretch>
              </p:blipFill>
              <p:spPr>
                <a:xfrm>
                  <a:off x="797280" y="1625260"/>
                  <a:ext cx="1284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Ink 37">
                  <a:extLst>
                    <a:ext uri="{FF2B5EF4-FFF2-40B4-BE49-F238E27FC236}">
                      <a16:creationId xmlns:a16="http://schemas.microsoft.com/office/drawing/2014/main" id="{AFFEB1BE-CDB6-95B8-46EB-A400CC9C5BCF}"/>
                    </a:ext>
                  </a:extLst>
                </p14:cNvPr>
                <p14:cNvContentPartPr/>
                <p14:nvPr/>
              </p14:nvContentPartPr>
              <p14:xfrm>
                <a:off x="2081760" y="1492780"/>
                <a:ext cx="22320" cy="35640"/>
              </p14:xfrm>
            </p:contentPart>
          </mc:Choice>
          <mc:Fallback>
            <p:pic>
              <p:nvPicPr>
                <p:cNvPr id="38" name="Ink 37">
                  <a:extLst>
                    <a:ext uri="{FF2B5EF4-FFF2-40B4-BE49-F238E27FC236}">
                      <a16:creationId xmlns:a16="http://schemas.microsoft.com/office/drawing/2014/main" id="{AFFEB1BE-CDB6-95B8-46EB-A400CC9C5BCF}"/>
                    </a:ext>
                  </a:extLst>
                </p:cNvPr>
                <p:cNvPicPr/>
                <p:nvPr/>
              </p:nvPicPr>
              <p:blipFill>
                <a:blip r:embed="rId45"/>
                <a:stretch>
                  <a:fillRect/>
                </a:stretch>
              </p:blipFill>
              <p:spPr>
                <a:xfrm>
                  <a:off x="2064120" y="1475140"/>
                  <a:ext cx="57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5FBAFFCC-22D9-4602-29C6-B7B0D58CD6DB}"/>
                    </a:ext>
                  </a:extLst>
                </p14:cNvPr>
                <p14:cNvContentPartPr/>
                <p14:nvPr/>
              </p14:nvContentPartPr>
              <p14:xfrm>
                <a:off x="820320" y="851620"/>
                <a:ext cx="1247760" cy="729000"/>
              </p14:xfrm>
            </p:contentPart>
          </mc:Choice>
          <mc:Fallback>
            <p:pic>
              <p:nvPicPr>
                <p:cNvPr id="39" name="Ink 38">
                  <a:extLst>
                    <a:ext uri="{FF2B5EF4-FFF2-40B4-BE49-F238E27FC236}">
                      <a16:creationId xmlns:a16="http://schemas.microsoft.com/office/drawing/2014/main" id="{5FBAFFCC-22D9-4602-29C6-B7B0D58CD6DB}"/>
                    </a:ext>
                  </a:extLst>
                </p:cNvPr>
                <p:cNvPicPr/>
                <p:nvPr/>
              </p:nvPicPr>
              <p:blipFill>
                <a:blip r:embed="rId47"/>
                <a:stretch>
                  <a:fillRect/>
                </a:stretch>
              </p:blipFill>
              <p:spPr>
                <a:xfrm>
                  <a:off x="802320" y="833620"/>
                  <a:ext cx="128340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1" name="Ink 40">
                  <a:extLst>
                    <a:ext uri="{FF2B5EF4-FFF2-40B4-BE49-F238E27FC236}">
                      <a16:creationId xmlns:a16="http://schemas.microsoft.com/office/drawing/2014/main" id="{16225BDA-104B-76AC-3EC9-C4AA447DC149}"/>
                    </a:ext>
                  </a:extLst>
                </p14:cNvPr>
                <p14:cNvContentPartPr/>
                <p14:nvPr/>
              </p14:nvContentPartPr>
              <p14:xfrm>
                <a:off x="6336240" y="1513300"/>
                <a:ext cx="3037680" cy="769320"/>
              </p14:xfrm>
            </p:contentPart>
          </mc:Choice>
          <mc:Fallback>
            <p:pic>
              <p:nvPicPr>
                <p:cNvPr id="41" name="Ink 40">
                  <a:extLst>
                    <a:ext uri="{FF2B5EF4-FFF2-40B4-BE49-F238E27FC236}">
                      <a16:creationId xmlns:a16="http://schemas.microsoft.com/office/drawing/2014/main" id="{16225BDA-104B-76AC-3EC9-C4AA447DC149}"/>
                    </a:ext>
                  </a:extLst>
                </p:cNvPr>
                <p:cNvPicPr/>
                <p:nvPr/>
              </p:nvPicPr>
              <p:blipFill>
                <a:blip r:embed="rId49"/>
                <a:stretch>
                  <a:fillRect/>
                </a:stretch>
              </p:blipFill>
              <p:spPr>
                <a:xfrm>
                  <a:off x="6318600" y="1495300"/>
                  <a:ext cx="307332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Ink 42">
                  <a:extLst>
                    <a:ext uri="{FF2B5EF4-FFF2-40B4-BE49-F238E27FC236}">
                      <a16:creationId xmlns:a16="http://schemas.microsoft.com/office/drawing/2014/main" id="{F4F533A3-669F-110F-6756-E12C1B93FE56}"/>
                    </a:ext>
                  </a:extLst>
                </p14:cNvPr>
                <p14:cNvContentPartPr/>
                <p14:nvPr/>
              </p14:nvContentPartPr>
              <p14:xfrm>
                <a:off x="4449840" y="1552900"/>
                <a:ext cx="2001960" cy="699480"/>
              </p14:xfrm>
            </p:contentPart>
          </mc:Choice>
          <mc:Fallback>
            <p:pic>
              <p:nvPicPr>
                <p:cNvPr id="43" name="Ink 42">
                  <a:extLst>
                    <a:ext uri="{FF2B5EF4-FFF2-40B4-BE49-F238E27FC236}">
                      <a16:creationId xmlns:a16="http://schemas.microsoft.com/office/drawing/2014/main" id="{F4F533A3-669F-110F-6756-E12C1B93FE56}"/>
                    </a:ext>
                  </a:extLst>
                </p:cNvPr>
                <p:cNvPicPr/>
                <p:nvPr/>
              </p:nvPicPr>
              <p:blipFill>
                <a:blip r:embed="rId51"/>
                <a:stretch>
                  <a:fillRect/>
                </a:stretch>
              </p:blipFill>
              <p:spPr>
                <a:xfrm>
                  <a:off x="4431840" y="1535260"/>
                  <a:ext cx="2037600" cy="73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45" name="Ink 44">
                <a:extLst>
                  <a:ext uri="{FF2B5EF4-FFF2-40B4-BE49-F238E27FC236}">
                    <a16:creationId xmlns:a16="http://schemas.microsoft.com/office/drawing/2014/main" id="{DEA96FDB-48F1-8381-8DD3-E0C4AD6EDB31}"/>
                  </a:ext>
                </a:extLst>
              </p14:cNvPr>
              <p14:cNvContentPartPr/>
              <p14:nvPr/>
            </p14:nvContentPartPr>
            <p14:xfrm>
              <a:off x="4462080" y="1491340"/>
              <a:ext cx="1971720" cy="731520"/>
            </p14:xfrm>
          </p:contentPart>
        </mc:Choice>
        <mc:Fallback>
          <p:pic>
            <p:nvPicPr>
              <p:cNvPr id="45" name="Ink 44">
                <a:extLst>
                  <a:ext uri="{FF2B5EF4-FFF2-40B4-BE49-F238E27FC236}">
                    <a16:creationId xmlns:a16="http://schemas.microsoft.com/office/drawing/2014/main" id="{DEA96FDB-48F1-8381-8DD3-E0C4AD6EDB31}"/>
                  </a:ext>
                </a:extLst>
              </p:cNvPr>
              <p:cNvPicPr/>
              <p:nvPr/>
            </p:nvPicPr>
            <p:blipFill>
              <a:blip r:embed="rId53"/>
              <a:stretch>
                <a:fillRect/>
              </a:stretch>
            </p:blipFill>
            <p:spPr>
              <a:xfrm>
                <a:off x="4444080" y="1473700"/>
                <a:ext cx="2007360" cy="767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Ink 45">
                <a:extLst>
                  <a:ext uri="{FF2B5EF4-FFF2-40B4-BE49-F238E27FC236}">
                    <a16:creationId xmlns:a16="http://schemas.microsoft.com/office/drawing/2014/main" id="{A0B794A3-AAB5-4CCF-189E-8A768EBEF376}"/>
                  </a:ext>
                </a:extLst>
              </p14:cNvPr>
              <p14:cNvContentPartPr/>
              <p14:nvPr/>
            </p14:nvContentPartPr>
            <p14:xfrm>
              <a:off x="8161800" y="2183980"/>
              <a:ext cx="19440" cy="25200"/>
            </p14:xfrm>
          </p:contentPart>
        </mc:Choice>
        <mc:Fallback>
          <p:pic>
            <p:nvPicPr>
              <p:cNvPr id="46" name="Ink 45">
                <a:extLst>
                  <a:ext uri="{FF2B5EF4-FFF2-40B4-BE49-F238E27FC236}">
                    <a16:creationId xmlns:a16="http://schemas.microsoft.com/office/drawing/2014/main" id="{A0B794A3-AAB5-4CCF-189E-8A768EBEF376}"/>
                  </a:ext>
                </a:extLst>
              </p:cNvPr>
              <p:cNvPicPr/>
              <p:nvPr/>
            </p:nvPicPr>
            <p:blipFill>
              <a:blip r:embed="rId55"/>
              <a:stretch>
                <a:fillRect/>
              </a:stretch>
            </p:blipFill>
            <p:spPr>
              <a:xfrm>
                <a:off x="8143800" y="2166340"/>
                <a:ext cx="55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FF57D8C9-9CED-DE54-1CF4-6C7E93BA0416}"/>
                  </a:ext>
                </a:extLst>
              </p14:cNvPr>
              <p14:cNvContentPartPr/>
              <p14:nvPr/>
            </p14:nvContentPartPr>
            <p14:xfrm>
              <a:off x="6388080" y="1452100"/>
              <a:ext cx="1908360" cy="791640"/>
            </p14:xfrm>
          </p:contentPart>
        </mc:Choice>
        <mc:Fallback>
          <p:pic>
            <p:nvPicPr>
              <p:cNvPr id="47" name="Ink 46">
                <a:extLst>
                  <a:ext uri="{FF2B5EF4-FFF2-40B4-BE49-F238E27FC236}">
                    <a16:creationId xmlns:a16="http://schemas.microsoft.com/office/drawing/2014/main" id="{FF57D8C9-9CED-DE54-1CF4-6C7E93BA0416}"/>
                  </a:ext>
                </a:extLst>
              </p:cNvPr>
              <p:cNvPicPr/>
              <p:nvPr/>
            </p:nvPicPr>
            <p:blipFill>
              <a:blip r:embed="rId57"/>
              <a:stretch>
                <a:fillRect/>
              </a:stretch>
            </p:blipFill>
            <p:spPr>
              <a:xfrm>
                <a:off x="6370440" y="1434460"/>
                <a:ext cx="1944000" cy="827280"/>
              </a:xfrm>
              <a:prstGeom prst="rect">
                <a:avLst/>
              </a:prstGeom>
            </p:spPr>
          </p:pic>
        </mc:Fallback>
      </mc:AlternateContent>
    </p:spTree>
    <p:extLst>
      <p:ext uri="{BB962C8B-B14F-4D97-AF65-F5344CB8AC3E}">
        <p14:creationId xmlns:p14="http://schemas.microsoft.com/office/powerpoint/2010/main" val="2918546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8420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200959" cy="5078313"/>
          </a:xfrm>
          <a:prstGeom prst="rect">
            <a:avLst/>
          </a:prstGeom>
          <a:noFill/>
        </p:spPr>
        <p:txBody>
          <a:bodyPr wrap="square" rtlCol="0">
            <a:spAutoFit/>
          </a:bodyPr>
          <a:lstStyle/>
          <a:p>
            <a:r>
              <a:rPr lang="en-US" sz="3600" b="1">
                <a:solidFill>
                  <a:srgbClr val="FFC000"/>
                </a:solidFill>
                <a:cs typeface="+mj-cs"/>
              </a:rPr>
              <a:t>Isaiah 49:6  </a:t>
            </a:r>
          </a:p>
          <a:p>
            <a:r>
              <a:rPr lang="en-US" sz="3600">
                <a:solidFill>
                  <a:srgbClr val="FFC000"/>
                </a:solidFill>
                <a:cs typeface="+mj-cs"/>
              </a:rPr>
              <a:t>49:6 And he said, It is a light thing that thou shouldest be my servant To raise up the tribes of Jacob, And to restore the preserved of Israel: I will also give thee for a light to the Gentiles, That thou mayest be my salvation unto the end of the earth. (KJV </a:t>
            </a:r>
            <a:r>
              <a:rPr lang="he-IL" sz="3600">
                <a:solidFill>
                  <a:srgbClr val="FFFF00"/>
                </a:solidFill>
                <a:cs typeface="+mj-cs"/>
              </a:rPr>
              <a:t>וַיֹּ֗אמֶר נָקֵ֨ל מִֽהְיוֹתְךָ֥ לִי֙ עֶ֔בֶד לְהָקִים֙ אֶת־שִׁבְטֵ֣י יַעֲקֹ֔ב וּנְצִירֵי יִשְׂרָאֵ֖ל לְהָשִׁ֑יב וּנְתַתִּ֙יךָ֙ לְא֣וֹר גּוֹיִ֔ם לִֽהְי֥וֹת יְשׁוּעָתִ֖י עַד־קְצֵ֥ה הָאָֽרֶץ׃</a:t>
            </a:r>
            <a:r>
              <a:rPr lang="he-IL" sz="3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946C1554-0FEC-E439-1DB3-D51CDCA56B65}"/>
              </a:ext>
            </a:extLst>
          </p:cNvPr>
          <p:cNvGrpSpPr/>
          <p:nvPr/>
        </p:nvGrpSpPr>
        <p:grpSpPr>
          <a:xfrm>
            <a:off x="4430040" y="3070660"/>
            <a:ext cx="3620880" cy="143640"/>
            <a:chOff x="4430040" y="3070660"/>
            <a:chExt cx="3620880" cy="1436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0989B1E-E81A-2B0F-2F52-6656BED2A5AE}"/>
                    </a:ext>
                  </a:extLst>
                </p14:cNvPr>
                <p14:cNvContentPartPr/>
                <p14:nvPr/>
              </p14:nvContentPartPr>
              <p14:xfrm>
                <a:off x="4430040" y="3091180"/>
                <a:ext cx="57960" cy="42480"/>
              </p14:xfrm>
            </p:contentPart>
          </mc:Choice>
          <mc:Fallback>
            <p:pic>
              <p:nvPicPr>
                <p:cNvPr id="2" name="Ink 1">
                  <a:extLst>
                    <a:ext uri="{FF2B5EF4-FFF2-40B4-BE49-F238E27FC236}">
                      <a16:creationId xmlns:a16="http://schemas.microsoft.com/office/drawing/2014/main" id="{30989B1E-E81A-2B0F-2F52-6656BED2A5AE}"/>
                    </a:ext>
                  </a:extLst>
                </p:cNvPr>
                <p:cNvPicPr/>
                <p:nvPr/>
              </p:nvPicPr>
              <p:blipFill>
                <a:blip r:embed="rId5"/>
                <a:stretch>
                  <a:fillRect/>
                </a:stretch>
              </p:blipFill>
              <p:spPr>
                <a:xfrm>
                  <a:off x="4412400" y="3073180"/>
                  <a:ext cx="93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EA82DBB-91F9-861B-2012-21B680EF3C94}"/>
                    </a:ext>
                  </a:extLst>
                </p14:cNvPr>
                <p14:cNvContentPartPr/>
                <p14:nvPr/>
              </p14:nvContentPartPr>
              <p14:xfrm>
                <a:off x="4564320" y="3070660"/>
                <a:ext cx="744840" cy="30240"/>
              </p14:xfrm>
            </p:contentPart>
          </mc:Choice>
          <mc:Fallback>
            <p:pic>
              <p:nvPicPr>
                <p:cNvPr id="4" name="Ink 3">
                  <a:extLst>
                    <a:ext uri="{FF2B5EF4-FFF2-40B4-BE49-F238E27FC236}">
                      <a16:creationId xmlns:a16="http://schemas.microsoft.com/office/drawing/2014/main" id="{4EA82DBB-91F9-861B-2012-21B680EF3C94}"/>
                    </a:ext>
                  </a:extLst>
                </p:cNvPr>
                <p:cNvPicPr/>
                <p:nvPr/>
              </p:nvPicPr>
              <p:blipFill>
                <a:blip r:embed="rId7"/>
                <a:stretch>
                  <a:fillRect/>
                </a:stretch>
              </p:blipFill>
              <p:spPr>
                <a:xfrm>
                  <a:off x="4546680" y="3053020"/>
                  <a:ext cx="780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C35AFF9-5C94-747B-0A27-5BC1900769EE}"/>
                    </a:ext>
                  </a:extLst>
                </p14:cNvPr>
                <p14:cNvContentPartPr/>
                <p14:nvPr/>
              </p14:nvContentPartPr>
              <p14:xfrm>
                <a:off x="5351640" y="3075340"/>
                <a:ext cx="2428200" cy="93960"/>
              </p14:xfrm>
            </p:contentPart>
          </mc:Choice>
          <mc:Fallback>
            <p:pic>
              <p:nvPicPr>
                <p:cNvPr id="5" name="Ink 4">
                  <a:extLst>
                    <a:ext uri="{FF2B5EF4-FFF2-40B4-BE49-F238E27FC236}">
                      <a16:creationId xmlns:a16="http://schemas.microsoft.com/office/drawing/2014/main" id="{0C35AFF9-5C94-747B-0A27-5BC1900769EE}"/>
                    </a:ext>
                  </a:extLst>
                </p:cNvPr>
                <p:cNvPicPr/>
                <p:nvPr/>
              </p:nvPicPr>
              <p:blipFill>
                <a:blip r:embed="rId9"/>
                <a:stretch>
                  <a:fillRect/>
                </a:stretch>
              </p:blipFill>
              <p:spPr>
                <a:xfrm>
                  <a:off x="5334000" y="3057700"/>
                  <a:ext cx="2463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912AEA5-BF80-5A66-72D2-DA3A559DAD3C}"/>
                    </a:ext>
                  </a:extLst>
                </p14:cNvPr>
                <p14:cNvContentPartPr/>
                <p14:nvPr/>
              </p14:nvContentPartPr>
              <p14:xfrm>
                <a:off x="7816200" y="3179740"/>
                <a:ext cx="234720" cy="34560"/>
              </p14:xfrm>
            </p:contentPart>
          </mc:Choice>
          <mc:Fallback>
            <p:pic>
              <p:nvPicPr>
                <p:cNvPr id="7" name="Ink 6">
                  <a:extLst>
                    <a:ext uri="{FF2B5EF4-FFF2-40B4-BE49-F238E27FC236}">
                      <a16:creationId xmlns:a16="http://schemas.microsoft.com/office/drawing/2014/main" id="{1912AEA5-BF80-5A66-72D2-DA3A559DAD3C}"/>
                    </a:ext>
                  </a:extLst>
                </p:cNvPr>
                <p:cNvPicPr/>
                <p:nvPr/>
              </p:nvPicPr>
              <p:blipFill>
                <a:blip r:embed="rId11"/>
                <a:stretch>
                  <a:fillRect/>
                </a:stretch>
              </p:blipFill>
              <p:spPr>
                <a:xfrm>
                  <a:off x="7798200" y="3161740"/>
                  <a:ext cx="270360" cy="70200"/>
                </a:xfrm>
                <a:prstGeom prst="rect">
                  <a:avLst/>
                </a:prstGeom>
              </p:spPr>
            </p:pic>
          </mc:Fallback>
        </mc:AlternateContent>
      </p:grpSp>
      <p:grpSp>
        <p:nvGrpSpPr>
          <p:cNvPr id="15" name="Group 14">
            <a:extLst>
              <a:ext uri="{FF2B5EF4-FFF2-40B4-BE49-F238E27FC236}">
                <a16:creationId xmlns:a16="http://schemas.microsoft.com/office/drawing/2014/main" id="{09427456-5E7B-3AEA-82AF-4C11FC0C05CE}"/>
              </a:ext>
            </a:extLst>
          </p:cNvPr>
          <p:cNvGrpSpPr/>
          <p:nvPr/>
        </p:nvGrpSpPr>
        <p:grpSpPr>
          <a:xfrm>
            <a:off x="4533720" y="3657100"/>
            <a:ext cx="1669680" cy="56160"/>
            <a:chOff x="4533720" y="3657100"/>
            <a:chExt cx="1669680" cy="5616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306FE55-9118-63FD-757E-D4078BB38674}"/>
                    </a:ext>
                  </a:extLst>
                </p14:cNvPr>
                <p14:cNvContentPartPr/>
                <p14:nvPr/>
              </p14:nvContentPartPr>
              <p14:xfrm>
                <a:off x="4533720" y="3709660"/>
                <a:ext cx="360" cy="3600"/>
              </p14:xfrm>
            </p:contentPart>
          </mc:Choice>
          <mc:Fallback>
            <p:pic>
              <p:nvPicPr>
                <p:cNvPr id="11" name="Ink 10">
                  <a:extLst>
                    <a:ext uri="{FF2B5EF4-FFF2-40B4-BE49-F238E27FC236}">
                      <a16:creationId xmlns:a16="http://schemas.microsoft.com/office/drawing/2014/main" id="{2306FE55-9118-63FD-757E-D4078BB38674}"/>
                    </a:ext>
                  </a:extLst>
                </p:cNvPr>
                <p:cNvPicPr/>
                <p:nvPr/>
              </p:nvPicPr>
              <p:blipFill>
                <a:blip r:embed="rId13"/>
                <a:stretch>
                  <a:fillRect/>
                </a:stretch>
              </p:blipFill>
              <p:spPr>
                <a:xfrm>
                  <a:off x="4515720" y="3692020"/>
                  <a:ext cx="36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1F46927-F559-1A42-3AA1-5C75A6722179}"/>
                    </a:ext>
                  </a:extLst>
                </p14:cNvPr>
                <p14:cNvContentPartPr/>
                <p14:nvPr/>
              </p14:nvContentPartPr>
              <p14:xfrm>
                <a:off x="4553880" y="3662500"/>
                <a:ext cx="752760" cy="46080"/>
              </p14:xfrm>
            </p:contentPart>
          </mc:Choice>
          <mc:Fallback>
            <p:pic>
              <p:nvPicPr>
                <p:cNvPr id="12" name="Ink 11">
                  <a:extLst>
                    <a:ext uri="{FF2B5EF4-FFF2-40B4-BE49-F238E27FC236}">
                      <a16:creationId xmlns:a16="http://schemas.microsoft.com/office/drawing/2014/main" id="{E1F46927-F559-1A42-3AA1-5C75A6722179}"/>
                    </a:ext>
                  </a:extLst>
                </p:cNvPr>
                <p:cNvPicPr/>
                <p:nvPr/>
              </p:nvPicPr>
              <p:blipFill>
                <a:blip r:embed="rId15"/>
                <a:stretch>
                  <a:fillRect/>
                </a:stretch>
              </p:blipFill>
              <p:spPr>
                <a:xfrm>
                  <a:off x="4535880" y="3644500"/>
                  <a:ext cx="788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A9E83BD-99B9-4AB0-417A-B438770C07EA}"/>
                    </a:ext>
                  </a:extLst>
                </p14:cNvPr>
                <p14:cNvContentPartPr/>
                <p14:nvPr/>
              </p14:nvContentPartPr>
              <p14:xfrm>
                <a:off x="5351640" y="3657100"/>
                <a:ext cx="851760" cy="30960"/>
              </p14:xfrm>
            </p:contentPart>
          </mc:Choice>
          <mc:Fallback>
            <p:pic>
              <p:nvPicPr>
                <p:cNvPr id="14" name="Ink 13">
                  <a:extLst>
                    <a:ext uri="{FF2B5EF4-FFF2-40B4-BE49-F238E27FC236}">
                      <a16:creationId xmlns:a16="http://schemas.microsoft.com/office/drawing/2014/main" id="{6A9E83BD-99B9-4AB0-417A-B438770C07EA}"/>
                    </a:ext>
                  </a:extLst>
                </p:cNvPr>
                <p:cNvPicPr/>
                <p:nvPr/>
              </p:nvPicPr>
              <p:blipFill>
                <a:blip r:embed="rId17"/>
                <a:stretch>
                  <a:fillRect/>
                </a:stretch>
              </p:blipFill>
              <p:spPr>
                <a:xfrm>
                  <a:off x="5334000" y="3639100"/>
                  <a:ext cx="887400" cy="66600"/>
                </a:xfrm>
                <a:prstGeom prst="rect">
                  <a:avLst/>
                </a:prstGeom>
              </p:spPr>
            </p:pic>
          </mc:Fallback>
        </mc:AlternateContent>
      </p:grpSp>
      <p:grpSp>
        <p:nvGrpSpPr>
          <p:cNvPr id="20" name="Group 19">
            <a:extLst>
              <a:ext uri="{FF2B5EF4-FFF2-40B4-BE49-F238E27FC236}">
                <a16:creationId xmlns:a16="http://schemas.microsoft.com/office/drawing/2014/main" id="{7459F84E-A440-6751-C102-776E8C9CE761}"/>
              </a:ext>
            </a:extLst>
          </p:cNvPr>
          <p:cNvGrpSpPr/>
          <p:nvPr/>
        </p:nvGrpSpPr>
        <p:grpSpPr>
          <a:xfrm>
            <a:off x="5358840" y="2005060"/>
            <a:ext cx="697680" cy="97200"/>
            <a:chOff x="5358840" y="2005060"/>
            <a:chExt cx="697680" cy="9720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6FF6EBAD-42C0-6A1A-776B-E1413183F256}"/>
                    </a:ext>
                  </a:extLst>
                </p14:cNvPr>
                <p14:cNvContentPartPr/>
                <p14:nvPr/>
              </p14:nvContentPartPr>
              <p14:xfrm>
                <a:off x="5358840" y="2005060"/>
                <a:ext cx="5760" cy="5760"/>
              </p14:xfrm>
            </p:contentPart>
          </mc:Choice>
          <mc:Fallback>
            <p:pic>
              <p:nvPicPr>
                <p:cNvPr id="16" name="Ink 15">
                  <a:extLst>
                    <a:ext uri="{FF2B5EF4-FFF2-40B4-BE49-F238E27FC236}">
                      <a16:creationId xmlns:a16="http://schemas.microsoft.com/office/drawing/2014/main" id="{6FF6EBAD-42C0-6A1A-776B-E1413183F256}"/>
                    </a:ext>
                  </a:extLst>
                </p:cNvPr>
                <p:cNvPicPr/>
                <p:nvPr/>
              </p:nvPicPr>
              <p:blipFill>
                <a:blip r:embed="rId19"/>
                <a:stretch>
                  <a:fillRect/>
                </a:stretch>
              </p:blipFill>
              <p:spPr>
                <a:xfrm>
                  <a:off x="5341200" y="1987060"/>
                  <a:ext cx="41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3B9A5BDF-14BB-D0C5-55F9-5D4E13FEB089}"/>
                    </a:ext>
                  </a:extLst>
                </p14:cNvPr>
                <p14:cNvContentPartPr/>
                <p14:nvPr/>
              </p14:nvContentPartPr>
              <p14:xfrm>
                <a:off x="5372520" y="2012620"/>
                <a:ext cx="230040" cy="15120"/>
              </p14:xfrm>
            </p:contentPart>
          </mc:Choice>
          <mc:Fallback>
            <p:pic>
              <p:nvPicPr>
                <p:cNvPr id="17" name="Ink 16">
                  <a:extLst>
                    <a:ext uri="{FF2B5EF4-FFF2-40B4-BE49-F238E27FC236}">
                      <a16:creationId xmlns:a16="http://schemas.microsoft.com/office/drawing/2014/main" id="{3B9A5BDF-14BB-D0C5-55F9-5D4E13FEB089}"/>
                    </a:ext>
                  </a:extLst>
                </p:cNvPr>
                <p:cNvPicPr/>
                <p:nvPr/>
              </p:nvPicPr>
              <p:blipFill>
                <a:blip r:embed="rId21"/>
                <a:stretch>
                  <a:fillRect/>
                </a:stretch>
              </p:blipFill>
              <p:spPr>
                <a:xfrm>
                  <a:off x="5354520" y="1994620"/>
                  <a:ext cx="265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D650AA33-5B89-A30F-459F-458C6FE9925F}"/>
                    </a:ext>
                  </a:extLst>
                </p14:cNvPr>
                <p14:cNvContentPartPr/>
                <p14:nvPr/>
              </p14:nvContentPartPr>
              <p14:xfrm>
                <a:off x="5642160" y="2022340"/>
                <a:ext cx="414360" cy="79920"/>
              </p14:xfrm>
            </p:contentPart>
          </mc:Choice>
          <mc:Fallback>
            <p:pic>
              <p:nvPicPr>
                <p:cNvPr id="19" name="Ink 18">
                  <a:extLst>
                    <a:ext uri="{FF2B5EF4-FFF2-40B4-BE49-F238E27FC236}">
                      <a16:creationId xmlns:a16="http://schemas.microsoft.com/office/drawing/2014/main" id="{D650AA33-5B89-A30F-459F-458C6FE9925F}"/>
                    </a:ext>
                  </a:extLst>
                </p:cNvPr>
                <p:cNvPicPr/>
                <p:nvPr/>
              </p:nvPicPr>
              <p:blipFill>
                <a:blip r:embed="rId23"/>
                <a:stretch>
                  <a:fillRect/>
                </a:stretch>
              </p:blipFill>
              <p:spPr>
                <a:xfrm>
                  <a:off x="5624160" y="2004700"/>
                  <a:ext cx="450000" cy="115560"/>
                </a:xfrm>
                <a:prstGeom prst="rect">
                  <a:avLst/>
                </a:prstGeom>
              </p:spPr>
            </p:pic>
          </mc:Fallback>
        </mc:AlternateContent>
      </p:grpSp>
      <p:grpSp>
        <p:nvGrpSpPr>
          <p:cNvPr id="26" name="Group 25">
            <a:extLst>
              <a:ext uri="{FF2B5EF4-FFF2-40B4-BE49-F238E27FC236}">
                <a16:creationId xmlns:a16="http://schemas.microsoft.com/office/drawing/2014/main" id="{2152153A-A6FE-EDB0-AAF7-FE36E835B234}"/>
              </a:ext>
            </a:extLst>
          </p:cNvPr>
          <p:cNvGrpSpPr/>
          <p:nvPr/>
        </p:nvGrpSpPr>
        <p:grpSpPr>
          <a:xfrm>
            <a:off x="6190440" y="2018380"/>
            <a:ext cx="3026880" cy="119160"/>
            <a:chOff x="6190440" y="2018380"/>
            <a:chExt cx="3026880" cy="119160"/>
          </a:xfrm>
        </p:grpSpPr>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70B2B406-A993-100F-A52E-97941847E844}"/>
                    </a:ext>
                  </a:extLst>
                </p14:cNvPr>
                <p14:cNvContentPartPr/>
                <p14:nvPr/>
              </p14:nvContentPartPr>
              <p14:xfrm>
                <a:off x="6190440" y="2069860"/>
                <a:ext cx="186120" cy="64440"/>
              </p14:xfrm>
            </p:contentPart>
          </mc:Choice>
          <mc:Fallback>
            <p:pic>
              <p:nvPicPr>
                <p:cNvPr id="21" name="Ink 20">
                  <a:extLst>
                    <a:ext uri="{FF2B5EF4-FFF2-40B4-BE49-F238E27FC236}">
                      <a16:creationId xmlns:a16="http://schemas.microsoft.com/office/drawing/2014/main" id="{70B2B406-A993-100F-A52E-97941847E844}"/>
                    </a:ext>
                  </a:extLst>
                </p:cNvPr>
                <p:cNvPicPr/>
                <p:nvPr/>
              </p:nvPicPr>
              <p:blipFill>
                <a:blip r:embed="rId25"/>
                <a:stretch>
                  <a:fillRect/>
                </a:stretch>
              </p:blipFill>
              <p:spPr>
                <a:xfrm>
                  <a:off x="6172440" y="2051860"/>
                  <a:ext cx="221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13BD95C4-7357-5180-FC51-8900ECE38245}"/>
                    </a:ext>
                  </a:extLst>
                </p14:cNvPr>
                <p14:cNvContentPartPr/>
                <p14:nvPr/>
              </p14:nvContentPartPr>
              <p14:xfrm>
                <a:off x="6435960" y="2027020"/>
                <a:ext cx="786240" cy="33840"/>
              </p14:xfrm>
            </p:contentPart>
          </mc:Choice>
          <mc:Fallback>
            <p:pic>
              <p:nvPicPr>
                <p:cNvPr id="22" name="Ink 21">
                  <a:extLst>
                    <a:ext uri="{FF2B5EF4-FFF2-40B4-BE49-F238E27FC236}">
                      <a16:creationId xmlns:a16="http://schemas.microsoft.com/office/drawing/2014/main" id="{13BD95C4-7357-5180-FC51-8900ECE38245}"/>
                    </a:ext>
                  </a:extLst>
                </p:cNvPr>
                <p:cNvPicPr/>
                <p:nvPr/>
              </p:nvPicPr>
              <p:blipFill>
                <a:blip r:embed="rId27"/>
                <a:stretch>
                  <a:fillRect/>
                </a:stretch>
              </p:blipFill>
              <p:spPr>
                <a:xfrm>
                  <a:off x="6418320" y="2009380"/>
                  <a:ext cx="821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0ACA8953-7852-AF0B-C125-DA83C3AF5CF9}"/>
                    </a:ext>
                  </a:extLst>
                </p14:cNvPr>
                <p14:cNvContentPartPr/>
                <p14:nvPr/>
              </p14:nvContentPartPr>
              <p14:xfrm>
                <a:off x="7284840" y="2018380"/>
                <a:ext cx="1763640" cy="88560"/>
              </p14:xfrm>
            </p:contentPart>
          </mc:Choice>
          <mc:Fallback>
            <p:pic>
              <p:nvPicPr>
                <p:cNvPr id="23" name="Ink 22">
                  <a:extLst>
                    <a:ext uri="{FF2B5EF4-FFF2-40B4-BE49-F238E27FC236}">
                      <a16:creationId xmlns:a16="http://schemas.microsoft.com/office/drawing/2014/main" id="{0ACA8953-7852-AF0B-C125-DA83C3AF5CF9}"/>
                    </a:ext>
                  </a:extLst>
                </p:cNvPr>
                <p:cNvPicPr/>
                <p:nvPr/>
              </p:nvPicPr>
              <p:blipFill>
                <a:blip r:embed="rId29"/>
                <a:stretch>
                  <a:fillRect/>
                </a:stretch>
              </p:blipFill>
              <p:spPr>
                <a:xfrm>
                  <a:off x="7266840" y="2000740"/>
                  <a:ext cx="1799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F615D76F-65E7-0795-C0D5-4B6EF39D8592}"/>
                    </a:ext>
                  </a:extLst>
                </p14:cNvPr>
                <p14:cNvContentPartPr/>
                <p14:nvPr/>
              </p14:nvContentPartPr>
              <p14:xfrm>
                <a:off x="9175560" y="2113780"/>
                <a:ext cx="41760" cy="23760"/>
              </p14:xfrm>
            </p:contentPart>
          </mc:Choice>
          <mc:Fallback>
            <p:pic>
              <p:nvPicPr>
                <p:cNvPr id="24" name="Ink 23">
                  <a:extLst>
                    <a:ext uri="{FF2B5EF4-FFF2-40B4-BE49-F238E27FC236}">
                      <a16:creationId xmlns:a16="http://schemas.microsoft.com/office/drawing/2014/main" id="{F615D76F-65E7-0795-C0D5-4B6EF39D8592}"/>
                    </a:ext>
                  </a:extLst>
                </p:cNvPr>
                <p:cNvPicPr/>
                <p:nvPr/>
              </p:nvPicPr>
              <p:blipFill>
                <a:blip r:embed="rId31"/>
                <a:stretch>
                  <a:fillRect/>
                </a:stretch>
              </p:blipFill>
              <p:spPr>
                <a:xfrm>
                  <a:off x="9157920" y="2096140"/>
                  <a:ext cx="77400" cy="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CBFA344A-C71D-6BD3-EED1-570C96BDDAF0}"/>
                  </a:ext>
                </a:extLst>
              </p14:cNvPr>
              <p14:cNvContentPartPr/>
              <p14:nvPr/>
            </p14:nvContentPartPr>
            <p14:xfrm>
              <a:off x="465360" y="2525980"/>
              <a:ext cx="943200" cy="93960"/>
            </p14:xfrm>
          </p:contentPart>
        </mc:Choice>
        <mc:Fallback>
          <p:pic>
            <p:nvPicPr>
              <p:cNvPr id="25" name="Ink 24">
                <a:extLst>
                  <a:ext uri="{FF2B5EF4-FFF2-40B4-BE49-F238E27FC236}">
                    <a16:creationId xmlns:a16="http://schemas.microsoft.com/office/drawing/2014/main" id="{CBFA344A-C71D-6BD3-EED1-570C96BDDAF0}"/>
                  </a:ext>
                </a:extLst>
              </p:cNvPr>
              <p:cNvPicPr/>
              <p:nvPr/>
            </p:nvPicPr>
            <p:blipFill>
              <a:blip r:embed="rId33"/>
              <a:stretch>
                <a:fillRect/>
              </a:stretch>
            </p:blipFill>
            <p:spPr>
              <a:xfrm>
                <a:off x="447360" y="2507980"/>
                <a:ext cx="978840" cy="129600"/>
              </a:xfrm>
              <a:prstGeom prst="rect">
                <a:avLst/>
              </a:prstGeom>
            </p:spPr>
          </p:pic>
        </mc:Fallback>
      </mc:AlternateContent>
      <p:grpSp>
        <p:nvGrpSpPr>
          <p:cNvPr id="30" name="Group 29">
            <a:extLst>
              <a:ext uri="{FF2B5EF4-FFF2-40B4-BE49-F238E27FC236}">
                <a16:creationId xmlns:a16="http://schemas.microsoft.com/office/drawing/2014/main" id="{FF1A2CE6-3779-A8C8-FE4A-0FE6481C79A3}"/>
              </a:ext>
            </a:extLst>
          </p:cNvPr>
          <p:cNvGrpSpPr/>
          <p:nvPr/>
        </p:nvGrpSpPr>
        <p:grpSpPr>
          <a:xfrm>
            <a:off x="3082560" y="2022340"/>
            <a:ext cx="1765080" cy="98280"/>
            <a:chOff x="3082560" y="2022340"/>
            <a:chExt cx="1765080" cy="98280"/>
          </a:xfrm>
        </p:grpSpPr>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07AFBDA0-E2D8-98FB-07A9-984BD076106A}"/>
                    </a:ext>
                  </a:extLst>
                </p14:cNvPr>
                <p14:cNvContentPartPr/>
                <p14:nvPr/>
              </p14:nvContentPartPr>
              <p14:xfrm>
                <a:off x="3082560" y="2022340"/>
                <a:ext cx="57240" cy="32400"/>
              </p14:xfrm>
            </p:contentPart>
          </mc:Choice>
          <mc:Fallback>
            <p:pic>
              <p:nvPicPr>
                <p:cNvPr id="27" name="Ink 26">
                  <a:extLst>
                    <a:ext uri="{FF2B5EF4-FFF2-40B4-BE49-F238E27FC236}">
                      <a16:creationId xmlns:a16="http://schemas.microsoft.com/office/drawing/2014/main" id="{07AFBDA0-E2D8-98FB-07A9-984BD076106A}"/>
                    </a:ext>
                  </a:extLst>
                </p:cNvPr>
                <p:cNvPicPr/>
                <p:nvPr/>
              </p:nvPicPr>
              <p:blipFill>
                <a:blip r:embed="rId35"/>
                <a:stretch>
                  <a:fillRect/>
                </a:stretch>
              </p:blipFill>
              <p:spPr>
                <a:xfrm>
                  <a:off x="3064920" y="2004700"/>
                  <a:ext cx="92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ECA6B30E-81BE-D36B-3999-1209C5E71E43}"/>
                    </a:ext>
                  </a:extLst>
                </p14:cNvPr>
                <p14:cNvContentPartPr/>
                <p14:nvPr/>
              </p14:nvContentPartPr>
              <p14:xfrm>
                <a:off x="3161400" y="2034580"/>
                <a:ext cx="793440" cy="15840"/>
              </p14:xfrm>
            </p:contentPart>
          </mc:Choice>
          <mc:Fallback>
            <p:pic>
              <p:nvPicPr>
                <p:cNvPr id="28" name="Ink 27">
                  <a:extLst>
                    <a:ext uri="{FF2B5EF4-FFF2-40B4-BE49-F238E27FC236}">
                      <a16:creationId xmlns:a16="http://schemas.microsoft.com/office/drawing/2014/main" id="{ECA6B30E-81BE-D36B-3999-1209C5E71E43}"/>
                    </a:ext>
                  </a:extLst>
                </p:cNvPr>
                <p:cNvPicPr/>
                <p:nvPr/>
              </p:nvPicPr>
              <p:blipFill>
                <a:blip r:embed="rId37"/>
                <a:stretch>
                  <a:fillRect/>
                </a:stretch>
              </p:blipFill>
              <p:spPr>
                <a:xfrm>
                  <a:off x="3143760" y="2016580"/>
                  <a:ext cx="829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C214326A-B7ED-3DEB-B105-EADC154BDDA0}"/>
                    </a:ext>
                  </a:extLst>
                </p14:cNvPr>
                <p14:cNvContentPartPr/>
                <p14:nvPr/>
              </p14:nvContentPartPr>
              <p14:xfrm>
                <a:off x="3999480" y="2039620"/>
                <a:ext cx="848160" cy="81000"/>
              </p14:xfrm>
            </p:contentPart>
          </mc:Choice>
          <mc:Fallback>
            <p:pic>
              <p:nvPicPr>
                <p:cNvPr id="29" name="Ink 28">
                  <a:extLst>
                    <a:ext uri="{FF2B5EF4-FFF2-40B4-BE49-F238E27FC236}">
                      <a16:creationId xmlns:a16="http://schemas.microsoft.com/office/drawing/2014/main" id="{C214326A-B7ED-3DEB-B105-EADC154BDDA0}"/>
                    </a:ext>
                  </a:extLst>
                </p:cNvPr>
                <p:cNvPicPr/>
                <p:nvPr/>
              </p:nvPicPr>
              <p:blipFill>
                <a:blip r:embed="rId39"/>
                <a:stretch>
                  <a:fillRect/>
                </a:stretch>
              </p:blipFill>
              <p:spPr>
                <a:xfrm>
                  <a:off x="3981840" y="2021980"/>
                  <a:ext cx="883800" cy="116640"/>
                </a:xfrm>
                <a:prstGeom prst="rect">
                  <a:avLst/>
                </a:prstGeom>
              </p:spPr>
            </p:pic>
          </mc:Fallback>
        </mc:AlternateContent>
      </p:grpSp>
    </p:spTree>
    <p:extLst>
      <p:ext uri="{BB962C8B-B14F-4D97-AF65-F5344CB8AC3E}">
        <p14:creationId xmlns:p14="http://schemas.microsoft.com/office/powerpoint/2010/main" val="223072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04934"/>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75542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מב</a:t>
            </a:r>
          </a:p>
          <a:p>
            <a:pPr algn="r"/>
            <a:r>
              <a:rPr lang="he-IL" sz="3600">
                <a:solidFill>
                  <a:srgbClr val="FFFF00"/>
                </a:solidFill>
                <a:cs typeface="+mj-cs"/>
              </a:rPr>
              <a:t>﻿יג   יְהֹוָה כַּגִּבּוֹר יֵצֵא כְּאִישׁ מִלְחָמוֹת יָעִיר קִנְאָה יָרִיעַ אַף-יַצְרִיחַ עַל-אֹיְבָיו יִתְגַּבָּר:       יד   הֶחֱשֵׁיתִי מֵעוֹלָם אַחֲרִישׁ אֶתְאַפָּק כַּיּוֹלֵדָה אֶפְעֶה אֶשֹּׁם וְאֶשְׁאַף יָחַד: </a:t>
            </a:r>
            <a:r>
              <a:rPr lang="he-IL" sz="3600">
                <a:solidFill>
                  <a:srgbClr val="FFC000"/>
                </a:solidFill>
                <a:cs typeface="+mj-cs"/>
              </a:rPr>
              <a:t>טו   אַחֲרִיב הָרִים וּגְבָעוֹת וְכָל-עֶשְֹבָּם אוֹבִישׁ וְשַֹמְתִּי נְהָרוֹת לָאִיִּים וַאֲגַמִּים אוֹבִישׁ: טז   וְהוֹלַכְתִּי עִוְרִים בְּדֶרֶךְ לֹא יָדָעוּ בִּנְתִיבוֹת לֹא-יָדְעוּ אַדְרִיכֵם אָשִֹים מַחְשָׁךְ לִפְנֵיהֶם לָאוֹר וּמַעֲקַשִּׁים לְמִישׁוֹר אֵלֶּה הַדְּבָרִים עֲשִֹיתִם וְלֹא עֲזַבְתִּים: </a:t>
            </a:r>
            <a:r>
              <a:rPr lang="he-IL" sz="3600">
                <a:solidFill>
                  <a:srgbClr val="92D050"/>
                </a:solidFill>
                <a:cs typeface="+mj-cs"/>
              </a:rPr>
              <a:t>יז   נָסֹגוּ אָחוֹר יֵבֹשׁוּ בֹשֶׁת הַבֹּטְחִים בַּפָּסֶל הָאֹמְרִים לְמַסֵּכָה אַתֶּם אֱלֹהֵינוּ:       יח   הַחֵרְשִׁים שְׁמָעוּ וְהַעִוְרִים הַבִּיטוּ לִרְאוֹת: </a:t>
            </a:r>
            <a:endParaRPr lang="he-IL" sz="320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8901F4D-2520-156A-1296-84BF219568A0}"/>
                  </a:ext>
                </a:extLst>
              </p14:cNvPr>
              <p14:cNvContentPartPr/>
              <p14:nvPr/>
            </p14:nvContentPartPr>
            <p14:xfrm>
              <a:off x="8935800" y="741100"/>
              <a:ext cx="146520" cy="53280"/>
            </p14:xfrm>
          </p:contentPart>
        </mc:Choice>
        <mc:Fallback>
          <p:pic>
            <p:nvPicPr>
              <p:cNvPr id="2" name="Ink 1">
                <a:extLst>
                  <a:ext uri="{FF2B5EF4-FFF2-40B4-BE49-F238E27FC236}">
                    <a16:creationId xmlns:a16="http://schemas.microsoft.com/office/drawing/2014/main" id="{18901F4D-2520-156A-1296-84BF219568A0}"/>
                  </a:ext>
                </a:extLst>
              </p:cNvPr>
              <p:cNvPicPr/>
              <p:nvPr/>
            </p:nvPicPr>
            <p:blipFill>
              <a:blip r:embed="rId5"/>
              <a:stretch>
                <a:fillRect/>
              </a:stretch>
            </p:blipFill>
            <p:spPr>
              <a:xfrm>
                <a:off x="8918160" y="723100"/>
                <a:ext cx="182160" cy="88920"/>
              </a:xfrm>
              <a:prstGeom prst="rect">
                <a:avLst/>
              </a:prstGeom>
            </p:spPr>
          </p:pic>
        </mc:Fallback>
      </mc:AlternateContent>
      <p:grpSp>
        <p:nvGrpSpPr>
          <p:cNvPr id="9" name="Group 8">
            <a:extLst>
              <a:ext uri="{FF2B5EF4-FFF2-40B4-BE49-F238E27FC236}">
                <a16:creationId xmlns:a16="http://schemas.microsoft.com/office/drawing/2014/main" id="{09A021D5-F7B1-D890-4CC7-ED49F6589146}"/>
              </a:ext>
            </a:extLst>
          </p:cNvPr>
          <p:cNvGrpSpPr/>
          <p:nvPr/>
        </p:nvGrpSpPr>
        <p:grpSpPr>
          <a:xfrm>
            <a:off x="6464760" y="696460"/>
            <a:ext cx="2151720" cy="55800"/>
            <a:chOff x="6464760" y="696460"/>
            <a:chExt cx="2151720" cy="558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34D488F-BC31-18CF-AB15-5723C0EE8988}"/>
                    </a:ext>
                  </a:extLst>
                </p14:cNvPr>
                <p14:cNvContentPartPr/>
                <p14:nvPr/>
              </p14:nvContentPartPr>
              <p14:xfrm>
                <a:off x="6767880" y="696460"/>
                <a:ext cx="1848600" cy="45720"/>
              </p14:xfrm>
            </p:contentPart>
          </mc:Choice>
          <mc:Fallback>
            <p:pic>
              <p:nvPicPr>
                <p:cNvPr id="4" name="Ink 3">
                  <a:extLst>
                    <a:ext uri="{FF2B5EF4-FFF2-40B4-BE49-F238E27FC236}">
                      <a16:creationId xmlns:a16="http://schemas.microsoft.com/office/drawing/2014/main" id="{E34D488F-BC31-18CF-AB15-5723C0EE8988}"/>
                    </a:ext>
                  </a:extLst>
                </p:cNvPr>
                <p:cNvPicPr/>
                <p:nvPr/>
              </p:nvPicPr>
              <p:blipFill>
                <a:blip r:embed="rId7"/>
                <a:stretch>
                  <a:fillRect/>
                </a:stretch>
              </p:blipFill>
              <p:spPr>
                <a:xfrm>
                  <a:off x="6750240" y="678460"/>
                  <a:ext cx="1884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7431279-F0E8-1946-33C7-3A34EC38C082}"/>
                    </a:ext>
                  </a:extLst>
                </p14:cNvPr>
                <p14:cNvContentPartPr/>
                <p14:nvPr/>
              </p14:nvContentPartPr>
              <p14:xfrm>
                <a:off x="6464760" y="726340"/>
                <a:ext cx="207360" cy="25920"/>
              </p14:xfrm>
            </p:contentPart>
          </mc:Choice>
          <mc:Fallback>
            <p:pic>
              <p:nvPicPr>
                <p:cNvPr id="5" name="Ink 4">
                  <a:extLst>
                    <a:ext uri="{FF2B5EF4-FFF2-40B4-BE49-F238E27FC236}">
                      <a16:creationId xmlns:a16="http://schemas.microsoft.com/office/drawing/2014/main" id="{07431279-F0E8-1946-33C7-3A34EC38C082}"/>
                    </a:ext>
                  </a:extLst>
                </p:cNvPr>
                <p:cNvPicPr/>
                <p:nvPr/>
              </p:nvPicPr>
              <p:blipFill>
                <a:blip r:embed="rId9"/>
                <a:stretch>
                  <a:fillRect/>
                </a:stretch>
              </p:blipFill>
              <p:spPr>
                <a:xfrm>
                  <a:off x="6446760" y="708700"/>
                  <a:ext cx="243000" cy="61560"/>
                </a:xfrm>
                <a:prstGeom prst="rect">
                  <a:avLst/>
                </a:prstGeom>
              </p:spPr>
            </p:pic>
          </mc:Fallback>
        </mc:AlternateContent>
      </p:grpSp>
      <p:grpSp>
        <p:nvGrpSpPr>
          <p:cNvPr id="18" name="Group 17">
            <a:extLst>
              <a:ext uri="{FF2B5EF4-FFF2-40B4-BE49-F238E27FC236}">
                <a16:creationId xmlns:a16="http://schemas.microsoft.com/office/drawing/2014/main" id="{8FF953E3-3BE7-AF0B-95D0-104DF848F8EA}"/>
              </a:ext>
            </a:extLst>
          </p:cNvPr>
          <p:cNvGrpSpPr/>
          <p:nvPr/>
        </p:nvGrpSpPr>
        <p:grpSpPr>
          <a:xfrm>
            <a:off x="8927160" y="1324300"/>
            <a:ext cx="274680" cy="66240"/>
            <a:chOff x="8927160" y="1324300"/>
            <a:chExt cx="274680" cy="66240"/>
          </a:xfrm>
        </p:grpSpPr>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BE530667-B059-977B-70C8-29FEF617B013}"/>
                    </a:ext>
                  </a:extLst>
                </p14:cNvPr>
                <p14:cNvContentPartPr/>
                <p14:nvPr/>
              </p14:nvContentPartPr>
              <p14:xfrm>
                <a:off x="9162960" y="1362820"/>
                <a:ext cx="1080" cy="1800"/>
              </p14:xfrm>
            </p:contentPart>
          </mc:Choice>
          <mc:Fallback>
            <p:pic>
              <p:nvPicPr>
                <p:cNvPr id="15" name="Ink 14">
                  <a:extLst>
                    <a:ext uri="{FF2B5EF4-FFF2-40B4-BE49-F238E27FC236}">
                      <a16:creationId xmlns:a16="http://schemas.microsoft.com/office/drawing/2014/main" id="{BE530667-B059-977B-70C8-29FEF617B013}"/>
                    </a:ext>
                  </a:extLst>
                </p:cNvPr>
                <p:cNvPicPr/>
                <p:nvPr/>
              </p:nvPicPr>
              <p:blipFill>
                <a:blip r:embed="rId11"/>
                <a:stretch>
                  <a:fillRect/>
                </a:stretch>
              </p:blipFill>
              <p:spPr>
                <a:xfrm>
                  <a:off x="9145320" y="134482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DF6CE0D0-8CF4-CCFA-C678-BA41F1B9CBB4}"/>
                    </a:ext>
                  </a:extLst>
                </p14:cNvPr>
                <p14:cNvContentPartPr/>
                <p14:nvPr/>
              </p14:nvContentPartPr>
              <p14:xfrm>
                <a:off x="8927160" y="1347340"/>
                <a:ext cx="209520" cy="43200"/>
              </p14:xfrm>
            </p:contentPart>
          </mc:Choice>
          <mc:Fallback>
            <p:pic>
              <p:nvPicPr>
                <p:cNvPr id="16" name="Ink 15">
                  <a:extLst>
                    <a:ext uri="{FF2B5EF4-FFF2-40B4-BE49-F238E27FC236}">
                      <a16:creationId xmlns:a16="http://schemas.microsoft.com/office/drawing/2014/main" id="{DF6CE0D0-8CF4-CCFA-C678-BA41F1B9CBB4}"/>
                    </a:ext>
                  </a:extLst>
                </p:cNvPr>
                <p:cNvPicPr/>
                <p:nvPr/>
              </p:nvPicPr>
              <p:blipFill>
                <a:blip r:embed="rId13"/>
                <a:stretch>
                  <a:fillRect/>
                </a:stretch>
              </p:blipFill>
              <p:spPr>
                <a:xfrm>
                  <a:off x="8909160" y="1329340"/>
                  <a:ext cx="245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FC4CBD43-CCC2-3106-6503-2535DE4E314D}"/>
                    </a:ext>
                  </a:extLst>
                </p14:cNvPr>
                <p14:cNvContentPartPr/>
                <p14:nvPr/>
              </p14:nvContentPartPr>
              <p14:xfrm>
                <a:off x="8954520" y="1324300"/>
                <a:ext cx="247320" cy="37440"/>
              </p14:xfrm>
            </p:contentPart>
          </mc:Choice>
          <mc:Fallback>
            <p:pic>
              <p:nvPicPr>
                <p:cNvPr id="17" name="Ink 16">
                  <a:extLst>
                    <a:ext uri="{FF2B5EF4-FFF2-40B4-BE49-F238E27FC236}">
                      <a16:creationId xmlns:a16="http://schemas.microsoft.com/office/drawing/2014/main" id="{FC4CBD43-CCC2-3106-6503-2535DE4E314D}"/>
                    </a:ext>
                  </a:extLst>
                </p:cNvPr>
                <p:cNvPicPr/>
                <p:nvPr/>
              </p:nvPicPr>
              <p:blipFill>
                <a:blip r:embed="rId15"/>
                <a:stretch>
                  <a:fillRect/>
                </a:stretch>
              </p:blipFill>
              <p:spPr>
                <a:xfrm>
                  <a:off x="8936880" y="1306660"/>
                  <a:ext cx="282960" cy="73080"/>
                </a:xfrm>
                <a:prstGeom prst="rect">
                  <a:avLst/>
                </a:prstGeom>
              </p:spPr>
            </p:pic>
          </mc:Fallback>
        </mc:AlternateContent>
      </p:grpSp>
      <p:grpSp>
        <p:nvGrpSpPr>
          <p:cNvPr id="23" name="Group 22">
            <a:extLst>
              <a:ext uri="{FF2B5EF4-FFF2-40B4-BE49-F238E27FC236}">
                <a16:creationId xmlns:a16="http://schemas.microsoft.com/office/drawing/2014/main" id="{2B68BF89-49FB-7492-42EA-55B62AE6466C}"/>
              </a:ext>
            </a:extLst>
          </p:cNvPr>
          <p:cNvGrpSpPr/>
          <p:nvPr/>
        </p:nvGrpSpPr>
        <p:grpSpPr>
          <a:xfrm>
            <a:off x="5106480" y="648940"/>
            <a:ext cx="1100160" cy="224640"/>
            <a:chOff x="5106480" y="648940"/>
            <a:chExt cx="1100160" cy="224640"/>
          </a:xfrm>
        </p:grpSpPr>
        <mc:AlternateContent xmlns:mc="http://schemas.openxmlformats.org/markup-compatibility/2006">
          <mc:Choice xmlns:p14="http://schemas.microsoft.com/office/powerpoint/2010/main" Requires="p14">
            <p:contentPart p14:bwMode="auto" r:id="rId16">
              <p14:nvContentPartPr>
                <p14:cNvPr id="7" name="Ink 6">
                  <a:extLst>
                    <a:ext uri="{FF2B5EF4-FFF2-40B4-BE49-F238E27FC236}">
                      <a16:creationId xmlns:a16="http://schemas.microsoft.com/office/drawing/2014/main" id="{274B357D-5B69-9075-8E36-3E05A510EF3B}"/>
                    </a:ext>
                  </a:extLst>
                </p14:cNvPr>
                <p14:cNvContentPartPr/>
                <p14:nvPr/>
              </p14:nvContentPartPr>
              <p14:xfrm>
                <a:off x="5196120" y="648940"/>
                <a:ext cx="47880" cy="5760"/>
              </p14:xfrm>
            </p:contentPart>
          </mc:Choice>
          <mc:Fallback>
            <p:pic>
              <p:nvPicPr>
                <p:cNvPr id="7" name="Ink 6">
                  <a:extLst>
                    <a:ext uri="{FF2B5EF4-FFF2-40B4-BE49-F238E27FC236}">
                      <a16:creationId xmlns:a16="http://schemas.microsoft.com/office/drawing/2014/main" id="{274B357D-5B69-9075-8E36-3E05A510EF3B}"/>
                    </a:ext>
                  </a:extLst>
                </p:cNvPr>
                <p:cNvPicPr/>
                <p:nvPr/>
              </p:nvPicPr>
              <p:blipFill>
                <a:blip r:embed="rId17"/>
                <a:stretch>
                  <a:fillRect/>
                </a:stretch>
              </p:blipFill>
              <p:spPr>
                <a:xfrm>
                  <a:off x="5178120" y="630940"/>
                  <a:ext cx="83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DC1711ED-3278-9ABD-D806-4CB7A401F9F0}"/>
                    </a:ext>
                  </a:extLst>
                </p14:cNvPr>
                <p14:cNvContentPartPr/>
                <p14:nvPr/>
              </p14:nvContentPartPr>
              <p14:xfrm>
                <a:off x="6203040" y="871780"/>
                <a:ext cx="3600" cy="1800"/>
              </p14:xfrm>
            </p:contentPart>
          </mc:Choice>
          <mc:Fallback>
            <p:pic>
              <p:nvPicPr>
                <p:cNvPr id="11" name="Ink 10">
                  <a:extLst>
                    <a:ext uri="{FF2B5EF4-FFF2-40B4-BE49-F238E27FC236}">
                      <a16:creationId xmlns:a16="http://schemas.microsoft.com/office/drawing/2014/main" id="{DC1711ED-3278-9ABD-D806-4CB7A401F9F0}"/>
                    </a:ext>
                  </a:extLst>
                </p:cNvPr>
                <p:cNvPicPr/>
                <p:nvPr/>
              </p:nvPicPr>
              <p:blipFill>
                <a:blip r:embed="rId19"/>
                <a:stretch>
                  <a:fillRect/>
                </a:stretch>
              </p:blipFill>
              <p:spPr>
                <a:xfrm>
                  <a:off x="6185040" y="854140"/>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34D082F1-FD0F-D032-9618-87BED657307D}"/>
                    </a:ext>
                  </a:extLst>
                </p14:cNvPr>
                <p14:cNvContentPartPr/>
                <p14:nvPr/>
              </p14:nvContentPartPr>
              <p14:xfrm>
                <a:off x="5929080" y="812380"/>
                <a:ext cx="212040" cy="28800"/>
              </p14:xfrm>
            </p:contentPart>
          </mc:Choice>
          <mc:Fallback>
            <p:pic>
              <p:nvPicPr>
                <p:cNvPr id="12" name="Ink 11">
                  <a:extLst>
                    <a:ext uri="{FF2B5EF4-FFF2-40B4-BE49-F238E27FC236}">
                      <a16:creationId xmlns:a16="http://schemas.microsoft.com/office/drawing/2014/main" id="{34D082F1-FD0F-D032-9618-87BED657307D}"/>
                    </a:ext>
                  </a:extLst>
                </p:cNvPr>
                <p:cNvPicPr/>
                <p:nvPr/>
              </p:nvPicPr>
              <p:blipFill>
                <a:blip r:embed="rId21"/>
                <a:stretch>
                  <a:fillRect/>
                </a:stretch>
              </p:blipFill>
              <p:spPr>
                <a:xfrm>
                  <a:off x="5911440" y="794740"/>
                  <a:ext cx="247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5E37AFAA-9841-5CC7-CF46-DD155D2E037E}"/>
                    </a:ext>
                  </a:extLst>
                </p14:cNvPr>
                <p14:cNvContentPartPr/>
                <p14:nvPr/>
              </p14:nvContentPartPr>
              <p14:xfrm>
                <a:off x="5106480" y="696820"/>
                <a:ext cx="757440" cy="117360"/>
              </p14:xfrm>
            </p:contentPart>
          </mc:Choice>
          <mc:Fallback>
            <p:pic>
              <p:nvPicPr>
                <p:cNvPr id="13" name="Ink 12">
                  <a:extLst>
                    <a:ext uri="{FF2B5EF4-FFF2-40B4-BE49-F238E27FC236}">
                      <a16:creationId xmlns:a16="http://schemas.microsoft.com/office/drawing/2014/main" id="{5E37AFAA-9841-5CC7-CF46-DD155D2E037E}"/>
                    </a:ext>
                  </a:extLst>
                </p:cNvPr>
                <p:cNvPicPr/>
                <p:nvPr/>
              </p:nvPicPr>
              <p:blipFill>
                <a:blip r:embed="rId23"/>
                <a:stretch>
                  <a:fillRect/>
                </a:stretch>
              </p:blipFill>
              <p:spPr>
                <a:xfrm>
                  <a:off x="5088840" y="679180"/>
                  <a:ext cx="793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3ECAFD38-CA5F-83D9-57BD-23C761B20DAB}"/>
                    </a:ext>
                  </a:extLst>
                </p14:cNvPr>
                <p14:cNvContentPartPr/>
                <p14:nvPr/>
              </p14:nvContentPartPr>
              <p14:xfrm>
                <a:off x="5614080" y="762340"/>
                <a:ext cx="1800" cy="1800"/>
              </p14:xfrm>
            </p:contentPart>
          </mc:Choice>
          <mc:Fallback>
            <p:pic>
              <p:nvPicPr>
                <p:cNvPr id="19" name="Ink 18">
                  <a:extLst>
                    <a:ext uri="{FF2B5EF4-FFF2-40B4-BE49-F238E27FC236}">
                      <a16:creationId xmlns:a16="http://schemas.microsoft.com/office/drawing/2014/main" id="{3ECAFD38-CA5F-83D9-57BD-23C761B20DAB}"/>
                    </a:ext>
                  </a:extLst>
                </p:cNvPr>
                <p:cNvPicPr/>
                <p:nvPr/>
              </p:nvPicPr>
              <p:blipFill>
                <a:blip r:embed="rId25"/>
                <a:stretch>
                  <a:fillRect/>
                </a:stretch>
              </p:blipFill>
              <p:spPr>
                <a:xfrm>
                  <a:off x="5596080" y="74470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875AA472-64FD-5076-9100-4D495FA3AD7E}"/>
                    </a:ext>
                  </a:extLst>
                </p14:cNvPr>
                <p14:cNvContentPartPr/>
                <p14:nvPr/>
              </p14:nvContentPartPr>
              <p14:xfrm>
                <a:off x="5348400" y="670180"/>
                <a:ext cx="511200" cy="110520"/>
              </p14:xfrm>
            </p:contentPart>
          </mc:Choice>
          <mc:Fallback>
            <p:pic>
              <p:nvPicPr>
                <p:cNvPr id="20" name="Ink 19">
                  <a:extLst>
                    <a:ext uri="{FF2B5EF4-FFF2-40B4-BE49-F238E27FC236}">
                      <a16:creationId xmlns:a16="http://schemas.microsoft.com/office/drawing/2014/main" id="{875AA472-64FD-5076-9100-4D495FA3AD7E}"/>
                    </a:ext>
                  </a:extLst>
                </p:cNvPr>
                <p:cNvPicPr/>
                <p:nvPr/>
              </p:nvPicPr>
              <p:blipFill>
                <a:blip r:embed="rId27"/>
                <a:stretch>
                  <a:fillRect/>
                </a:stretch>
              </p:blipFill>
              <p:spPr>
                <a:xfrm>
                  <a:off x="5330400" y="652540"/>
                  <a:ext cx="546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3EE9102A-30E9-A67D-E3FA-5E491D7BF555}"/>
                    </a:ext>
                  </a:extLst>
                </p14:cNvPr>
                <p14:cNvContentPartPr/>
                <p14:nvPr/>
              </p14:nvContentPartPr>
              <p14:xfrm>
                <a:off x="5654040" y="701140"/>
                <a:ext cx="129600" cy="7920"/>
              </p14:xfrm>
            </p:contentPart>
          </mc:Choice>
          <mc:Fallback>
            <p:pic>
              <p:nvPicPr>
                <p:cNvPr id="21" name="Ink 20">
                  <a:extLst>
                    <a:ext uri="{FF2B5EF4-FFF2-40B4-BE49-F238E27FC236}">
                      <a16:creationId xmlns:a16="http://schemas.microsoft.com/office/drawing/2014/main" id="{3EE9102A-30E9-A67D-E3FA-5E491D7BF555}"/>
                    </a:ext>
                  </a:extLst>
                </p:cNvPr>
                <p:cNvPicPr/>
                <p:nvPr/>
              </p:nvPicPr>
              <p:blipFill>
                <a:blip r:embed="rId29"/>
                <a:stretch>
                  <a:fillRect/>
                </a:stretch>
              </p:blipFill>
              <p:spPr>
                <a:xfrm>
                  <a:off x="5636400" y="683140"/>
                  <a:ext cx="165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434CC476-5EF9-F9FD-C2EF-D669A3DBCD59}"/>
                    </a:ext>
                  </a:extLst>
                </p14:cNvPr>
                <p14:cNvContentPartPr/>
                <p14:nvPr/>
              </p14:nvContentPartPr>
              <p14:xfrm>
                <a:off x="5570520" y="686380"/>
                <a:ext cx="12960" cy="61920"/>
              </p14:xfrm>
            </p:contentPart>
          </mc:Choice>
          <mc:Fallback>
            <p:pic>
              <p:nvPicPr>
                <p:cNvPr id="22" name="Ink 21">
                  <a:extLst>
                    <a:ext uri="{FF2B5EF4-FFF2-40B4-BE49-F238E27FC236}">
                      <a16:creationId xmlns:a16="http://schemas.microsoft.com/office/drawing/2014/main" id="{434CC476-5EF9-F9FD-C2EF-D669A3DBCD59}"/>
                    </a:ext>
                  </a:extLst>
                </p:cNvPr>
                <p:cNvPicPr/>
                <p:nvPr/>
              </p:nvPicPr>
              <p:blipFill>
                <a:blip r:embed="rId31"/>
                <a:stretch>
                  <a:fillRect/>
                </a:stretch>
              </p:blipFill>
              <p:spPr>
                <a:xfrm>
                  <a:off x="5552880" y="668380"/>
                  <a:ext cx="48600" cy="97560"/>
                </a:xfrm>
                <a:prstGeom prst="rect">
                  <a:avLst/>
                </a:prstGeom>
              </p:spPr>
            </p:pic>
          </mc:Fallback>
        </mc:AlternateContent>
      </p:grpSp>
      <p:grpSp>
        <p:nvGrpSpPr>
          <p:cNvPr id="39" name="Group 38">
            <a:extLst>
              <a:ext uri="{FF2B5EF4-FFF2-40B4-BE49-F238E27FC236}">
                <a16:creationId xmlns:a16="http://schemas.microsoft.com/office/drawing/2014/main" id="{FD8DFD16-0F66-5D6F-AB9B-65224EEA31AD}"/>
              </a:ext>
            </a:extLst>
          </p:cNvPr>
          <p:cNvGrpSpPr/>
          <p:nvPr/>
        </p:nvGrpSpPr>
        <p:grpSpPr>
          <a:xfrm>
            <a:off x="2664240" y="1393420"/>
            <a:ext cx="430920" cy="30600"/>
            <a:chOff x="2664240" y="1393420"/>
            <a:chExt cx="430920" cy="30600"/>
          </a:xfrm>
        </p:grpSpPr>
        <mc:AlternateContent xmlns:mc="http://schemas.openxmlformats.org/markup-compatibility/2006">
          <mc:Choice xmlns:p14="http://schemas.microsoft.com/office/powerpoint/2010/main" Requires="p14">
            <p:contentPart p14:bwMode="auto" r:id="rId32">
              <p14:nvContentPartPr>
                <p14:cNvPr id="37" name="Ink 36">
                  <a:extLst>
                    <a:ext uri="{FF2B5EF4-FFF2-40B4-BE49-F238E27FC236}">
                      <a16:creationId xmlns:a16="http://schemas.microsoft.com/office/drawing/2014/main" id="{69F6E9D8-F8F8-AE77-9925-F3721D8542C0}"/>
                    </a:ext>
                  </a:extLst>
                </p14:cNvPr>
                <p14:cNvContentPartPr/>
                <p14:nvPr/>
              </p14:nvContentPartPr>
              <p14:xfrm>
                <a:off x="2919120" y="1393420"/>
                <a:ext cx="176040" cy="23040"/>
              </p14:xfrm>
            </p:contentPart>
          </mc:Choice>
          <mc:Fallback>
            <p:pic>
              <p:nvPicPr>
                <p:cNvPr id="37" name="Ink 36">
                  <a:extLst>
                    <a:ext uri="{FF2B5EF4-FFF2-40B4-BE49-F238E27FC236}">
                      <a16:creationId xmlns:a16="http://schemas.microsoft.com/office/drawing/2014/main" id="{69F6E9D8-F8F8-AE77-9925-F3721D8542C0}"/>
                    </a:ext>
                  </a:extLst>
                </p:cNvPr>
                <p:cNvPicPr/>
                <p:nvPr/>
              </p:nvPicPr>
              <p:blipFill>
                <a:blip r:embed="rId33"/>
                <a:stretch>
                  <a:fillRect/>
                </a:stretch>
              </p:blipFill>
              <p:spPr>
                <a:xfrm>
                  <a:off x="2901480" y="1375780"/>
                  <a:ext cx="211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Ink 37">
                  <a:extLst>
                    <a:ext uri="{FF2B5EF4-FFF2-40B4-BE49-F238E27FC236}">
                      <a16:creationId xmlns:a16="http://schemas.microsoft.com/office/drawing/2014/main" id="{05D579FD-5CE3-8373-2949-5EA6A4E9477E}"/>
                    </a:ext>
                  </a:extLst>
                </p14:cNvPr>
                <p14:cNvContentPartPr/>
                <p14:nvPr/>
              </p14:nvContentPartPr>
              <p14:xfrm>
                <a:off x="2664240" y="1404580"/>
                <a:ext cx="216000" cy="19440"/>
              </p14:xfrm>
            </p:contentPart>
          </mc:Choice>
          <mc:Fallback>
            <p:pic>
              <p:nvPicPr>
                <p:cNvPr id="38" name="Ink 37">
                  <a:extLst>
                    <a:ext uri="{FF2B5EF4-FFF2-40B4-BE49-F238E27FC236}">
                      <a16:creationId xmlns:a16="http://schemas.microsoft.com/office/drawing/2014/main" id="{05D579FD-5CE3-8373-2949-5EA6A4E9477E}"/>
                    </a:ext>
                  </a:extLst>
                </p:cNvPr>
                <p:cNvPicPr/>
                <p:nvPr/>
              </p:nvPicPr>
              <p:blipFill>
                <a:blip r:embed="rId35"/>
                <a:stretch>
                  <a:fillRect/>
                </a:stretch>
              </p:blipFill>
              <p:spPr>
                <a:xfrm>
                  <a:off x="2646240" y="1386940"/>
                  <a:ext cx="251640" cy="55080"/>
                </a:xfrm>
                <a:prstGeom prst="rect">
                  <a:avLst/>
                </a:prstGeom>
              </p:spPr>
            </p:pic>
          </mc:Fallback>
        </mc:AlternateContent>
      </p:grpSp>
      <p:grpSp>
        <p:nvGrpSpPr>
          <p:cNvPr id="44" name="Group 43">
            <a:extLst>
              <a:ext uri="{FF2B5EF4-FFF2-40B4-BE49-F238E27FC236}">
                <a16:creationId xmlns:a16="http://schemas.microsoft.com/office/drawing/2014/main" id="{EE7F9650-013B-C4EC-8983-96FEB71B35E8}"/>
              </a:ext>
            </a:extLst>
          </p:cNvPr>
          <p:cNvGrpSpPr/>
          <p:nvPr/>
        </p:nvGrpSpPr>
        <p:grpSpPr>
          <a:xfrm>
            <a:off x="1085640" y="1386220"/>
            <a:ext cx="1128960" cy="41400"/>
            <a:chOff x="1085640" y="1386220"/>
            <a:chExt cx="1128960" cy="41400"/>
          </a:xfrm>
        </p:grpSpPr>
        <mc:AlternateContent xmlns:mc="http://schemas.openxmlformats.org/markup-compatibility/2006">
          <mc:Choice xmlns:p14="http://schemas.microsoft.com/office/powerpoint/2010/main" Requires="p14">
            <p:contentPart p14:bwMode="auto" r:id="rId36">
              <p14:nvContentPartPr>
                <p14:cNvPr id="40" name="Ink 39">
                  <a:extLst>
                    <a:ext uri="{FF2B5EF4-FFF2-40B4-BE49-F238E27FC236}">
                      <a16:creationId xmlns:a16="http://schemas.microsoft.com/office/drawing/2014/main" id="{45B5B15E-7CF1-92C4-EEB3-5199E658A38E}"/>
                    </a:ext>
                  </a:extLst>
                </p14:cNvPr>
                <p14:cNvContentPartPr/>
                <p14:nvPr/>
              </p14:nvContentPartPr>
              <p14:xfrm>
                <a:off x="2112000" y="1411420"/>
                <a:ext cx="102600" cy="5760"/>
              </p14:xfrm>
            </p:contentPart>
          </mc:Choice>
          <mc:Fallback>
            <p:pic>
              <p:nvPicPr>
                <p:cNvPr id="40" name="Ink 39">
                  <a:extLst>
                    <a:ext uri="{FF2B5EF4-FFF2-40B4-BE49-F238E27FC236}">
                      <a16:creationId xmlns:a16="http://schemas.microsoft.com/office/drawing/2014/main" id="{45B5B15E-7CF1-92C4-EEB3-5199E658A38E}"/>
                    </a:ext>
                  </a:extLst>
                </p:cNvPr>
                <p:cNvPicPr/>
                <p:nvPr/>
              </p:nvPicPr>
              <p:blipFill>
                <a:blip r:embed="rId37"/>
                <a:stretch>
                  <a:fillRect/>
                </a:stretch>
              </p:blipFill>
              <p:spPr>
                <a:xfrm>
                  <a:off x="2094000" y="1393780"/>
                  <a:ext cx="138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1" name="Ink 40">
                  <a:extLst>
                    <a:ext uri="{FF2B5EF4-FFF2-40B4-BE49-F238E27FC236}">
                      <a16:creationId xmlns:a16="http://schemas.microsoft.com/office/drawing/2014/main" id="{E5908D8C-7B0C-CDA0-5116-EE79884C02DE}"/>
                    </a:ext>
                  </a:extLst>
                </p14:cNvPr>
                <p14:cNvContentPartPr/>
                <p14:nvPr/>
              </p14:nvContentPartPr>
              <p14:xfrm>
                <a:off x="1464360" y="1416820"/>
                <a:ext cx="618120" cy="10800"/>
              </p14:xfrm>
            </p:contentPart>
          </mc:Choice>
          <mc:Fallback>
            <p:pic>
              <p:nvPicPr>
                <p:cNvPr id="41" name="Ink 40">
                  <a:extLst>
                    <a:ext uri="{FF2B5EF4-FFF2-40B4-BE49-F238E27FC236}">
                      <a16:creationId xmlns:a16="http://schemas.microsoft.com/office/drawing/2014/main" id="{E5908D8C-7B0C-CDA0-5116-EE79884C02DE}"/>
                    </a:ext>
                  </a:extLst>
                </p:cNvPr>
                <p:cNvPicPr/>
                <p:nvPr/>
              </p:nvPicPr>
              <p:blipFill>
                <a:blip r:embed="rId39"/>
                <a:stretch>
                  <a:fillRect/>
                </a:stretch>
              </p:blipFill>
              <p:spPr>
                <a:xfrm>
                  <a:off x="1446360" y="1398820"/>
                  <a:ext cx="653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2" name="Ink 41">
                  <a:extLst>
                    <a:ext uri="{FF2B5EF4-FFF2-40B4-BE49-F238E27FC236}">
                      <a16:creationId xmlns:a16="http://schemas.microsoft.com/office/drawing/2014/main" id="{9038C023-B465-8F6D-D2A8-6F52C4EC3A24}"/>
                    </a:ext>
                  </a:extLst>
                </p14:cNvPr>
                <p14:cNvContentPartPr/>
                <p14:nvPr/>
              </p14:nvContentPartPr>
              <p14:xfrm>
                <a:off x="1300560" y="1387660"/>
                <a:ext cx="187200" cy="13680"/>
              </p14:xfrm>
            </p:contentPart>
          </mc:Choice>
          <mc:Fallback>
            <p:pic>
              <p:nvPicPr>
                <p:cNvPr id="42" name="Ink 41">
                  <a:extLst>
                    <a:ext uri="{FF2B5EF4-FFF2-40B4-BE49-F238E27FC236}">
                      <a16:creationId xmlns:a16="http://schemas.microsoft.com/office/drawing/2014/main" id="{9038C023-B465-8F6D-D2A8-6F52C4EC3A24}"/>
                    </a:ext>
                  </a:extLst>
                </p:cNvPr>
                <p:cNvPicPr/>
                <p:nvPr/>
              </p:nvPicPr>
              <p:blipFill>
                <a:blip r:embed="rId41"/>
                <a:stretch>
                  <a:fillRect/>
                </a:stretch>
              </p:blipFill>
              <p:spPr>
                <a:xfrm>
                  <a:off x="1282920" y="1370020"/>
                  <a:ext cx="222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Ink 42">
                  <a:extLst>
                    <a:ext uri="{FF2B5EF4-FFF2-40B4-BE49-F238E27FC236}">
                      <a16:creationId xmlns:a16="http://schemas.microsoft.com/office/drawing/2014/main" id="{B6A59E91-9FC3-BC53-72DB-63BCE083ABB0}"/>
                    </a:ext>
                  </a:extLst>
                </p14:cNvPr>
                <p14:cNvContentPartPr/>
                <p14:nvPr/>
              </p14:nvContentPartPr>
              <p14:xfrm>
                <a:off x="1085640" y="1386220"/>
                <a:ext cx="129960" cy="12240"/>
              </p14:xfrm>
            </p:contentPart>
          </mc:Choice>
          <mc:Fallback>
            <p:pic>
              <p:nvPicPr>
                <p:cNvPr id="43" name="Ink 42">
                  <a:extLst>
                    <a:ext uri="{FF2B5EF4-FFF2-40B4-BE49-F238E27FC236}">
                      <a16:creationId xmlns:a16="http://schemas.microsoft.com/office/drawing/2014/main" id="{B6A59E91-9FC3-BC53-72DB-63BCE083ABB0}"/>
                    </a:ext>
                  </a:extLst>
                </p:cNvPr>
                <p:cNvPicPr/>
                <p:nvPr/>
              </p:nvPicPr>
              <p:blipFill>
                <a:blip r:embed="rId43"/>
                <a:stretch>
                  <a:fillRect/>
                </a:stretch>
              </p:blipFill>
              <p:spPr>
                <a:xfrm>
                  <a:off x="1068000" y="1368220"/>
                  <a:ext cx="165600" cy="4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61" name="Ink 60">
                <a:extLst>
                  <a:ext uri="{FF2B5EF4-FFF2-40B4-BE49-F238E27FC236}">
                    <a16:creationId xmlns:a16="http://schemas.microsoft.com/office/drawing/2014/main" id="{2ED0754C-DF3D-82B2-243F-C58EE7BD7162}"/>
                  </a:ext>
                </a:extLst>
              </p14:cNvPr>
              <p14:cNvContentPartPr/>
              <p14:nvPr/>
            </p14:nvContentPartPr>
            <p14:xfrm>
              <a:off x="4175880" y="1345900"/>
              <a:ext cx="51120" cy="37800"/>
            </p14:xfrm>
          </p:contentPart>
        </mc:Choice>
        <mc:Fallback>
          <p:pic>
            <p:nvPicPr>
              <p:cNvPr id="61" name="Ink 60">
                <a:extLst>
                  <a:ext uri="{FF2B5EF4-FFF2-40B4-BE49-F238E27FC236}">
                    <a16:creationId xmlns:a16="http://schemas.microsoft.com/office/drawing/2014/main" id="{2ED0754C-DF3D-82B2-243F-C58EE7BD7162}"/>
                  </a:ext>
                </a:extLst>
              </p:cNvPr>
              <p:cNvPicPr/>
              <p:nvPr/>
            </p:nvPicPr>
            <p:blipFill>
              <a:blip r:embed="rId45"/>
              <a:stretch>
                <a:fillRect/>
              </a:stretch>
            </p:blipFill>
            <p:spPr>
              <a:xfrm>
                <a:off x="4157880" y="1328260"/>
                <a:ext cx="86760" cy="73440"/>
              </a:xfrm>
              <a:prstGeom prst="rect">
                <a:avLst/>
              </a:prstGeom>
            </p:spPr>
          </p:pic>
        </mc:Fallback>
      </mc:AlternateContent>
      <p:grpSp>
        <p:nvGrpSpPr>
          <p:cNvPr id="63" name="Group 62">
            <a:extLst>
              <a:ext uri="{FF2B5EF4-FFF2-40B4-BE49-F238E27FC236}">
                <a16:creationId xmlns:a16="http://schemas.microsoft.com/office/drawing/2014/main" id="{C094E03D-7DEB-5032-B36B-887C3AE9494B}"/>
              </a:ext>
            </a:extLst>
          </p:cNvPr>
          <p:cNvGrpSpPr/>
          <p:nvPr/>
        </p:nvGrpSpPr>
        <p:grpSpPr>
          <a:xfrm>
            <a:off x="3969240" y="777100"/>
            <a:ext cx="2527200" cy="634320"/>
            <a:chOff x="3969240" y="777100"/>
            <a:chExt cx="2527200" cy="634320"/>
          </a:xfrm>
        </p:grpSpPr>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C49F7C5E-E511-82AF-8FD1-C9DE18E9F79B}"/>
                    </a:ext>
                  </a:extLst>
                </p14:cNvPr>
                <p14:cNvContentPartPr/>
                <p14:nvPr/>
              </p14:nvContentPartPr>
              <p14:xfrm>
                <a:off x="4834680" y="1367500"/>
                <a:ext cx="377280" cy="23760"/>
              </p14:xfrm>
            </p:contentPart>
          </mc:Choice>
          <mc:Fallback>
            <p:pic>
              <p:nvPicPr>
                <p:cNvPr id="34" name="Ink 33">
                  <a:extLst>
                    <a:ext uri="{FF2B5EF4-FFF2-40B4-BE49-F238E27FC236}">
                      <a16:creationId xmlns:a16="http://schemas.microsoft.com/office/drawing/2014/main" id="{C49F7C5E-E511-82AF-8FD1-C9DE18E9F79B}"/>
                    </a:ext>
                  </a:extLst>
                </p:cNvPr>
                <p:cNvPicPr/>
                <p:nvPr/>
              </p:nvPicPr>
              <p:blipFill>
                <a:blip r:embed="rId47"/>
                <a:stretch>
                  <a:fillRect/>
                </a:stretch>
              </p:blipFill>
              <p:spPr>
                <a:xfrm>
                  <a:off x="4817040" y="1349500"/>
                  <a:ext cx="412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41456D96-2B67-2C19-3621-AF33D13E3F94}"/>
                    </a:ext>
                  </a:extLst>
                </p14:cNvPr>
                <p14:cNvContentPartPr/>
                <p14:nvPr/>
              </p14:nvContentPartPr>
              <p14:xfrm>
                <a:off x="4108560" y="1271740"/>
                <a:ext cx="404280" cy="65880"/>
              </p14:xfrm>
            </p:contentPart>
          </mc:Choice>
          <mc:Fallback>
            <p:pic>
              <p:nvPicPr>
                <p:cNvPr id="35" name="Ink 34">
                  <a:extLst>
                    <a:ext uri="{FF2B5EF4-FFF2-40B4-BE49-F238E27FC236}">
                      <a16:creationId xmlns:a16="http://schemas.microsoft.com/office/drawing/2014/main" id="{41456D96-2B67-2C19-3621-AF33D13E3F94}"/>
                    </a:ext>
                  </a:extLst>
                </p:cNvPr>
                <p:cNvPicPr/>
                <p:nvPr/>
              </p:nvPicPr>
              <p:blipFill>
                <a:blip r:embed="rId49"/>
                <a:stretch>
                  <a:fillRect/>
                </a:stretch>
              </p:blipFill>
              <p:spPr>
                <a:xfrm>
                  <a:off x="4090560" y="1254100"/>
                  <a:ext cx="439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55EA3F7B-5539-33C1-C37C-53726FD92432}"/>
                    </a:ext>
                  </a:extLst>
                </p14:cNvPr>
                <p14:cNvContentPartPr/>
                <p14:nvPr/>
              </p14:nvContentPartPr>
              <p14:xfrm>
                <a:off x="6339840" y="1279300"/>
                <a:ext cx="156600" cy="29160"/>
              </p14:xfrm>
            </p:contentPart>
          </mc:Choice>
          <mc:Fallback>
            <p:pic>
              <p:nvPicPr>
                <p:cNvPr id="31" name="Ink 30">
                  <a:extLst>
                    <a:ext uri="{FF2B5EF4-FFF2-40B4-BE49-F238E27FC236}">
                      <a16:creationId xmlns:a16="http://schemas.microsoft.com/office/drawing/2014/main" id="{55EA3F7B-5539-33C1-C37C-53726FD92432}"/>
                    </a:ext>
                  </a:extLst>
                </p:cNvPr>
                <p:cNvPicPr/>
                <p:nvPr/>
              </p:nvPicPr>
              <p:blipFill>
                <a:blip r:embed="rId51"/>
                <a:stretch>
                  <a:fillRect/>
                </a:stretch>
              </p:blipFill>
              <p:spPr>
                <a:xfrm>
                  <a:off x="6322200" y="1261300"/>
                  <a:ext cx="192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85409C43-BB6D-DD9E-4C13-5CCF8CA91E22}"/>
                    </a:ext>
                  </a:extLst>
                </p14:cNvPr>
                <p14:cNvContentPartPr/>
                <p14:nvPr/>
              </p14:nvContentPartPr>
              <p14:xfrm>
                <a:off x="5914680" y="1323220"/>
                <a:ext cx="154800" cy="47880"/>
              </p14:xfrm>
            </p:contentPart>
          </mc:Choice>
          <mc:Fallback>
            <p:pic>
              <p:nvPicPr>
                <p:cNvPr id="32" name="Ink 31">
                  <a:extLst>
                    <a:ext uri="{FF2B5EF4-FFF2-40B4-BE49-F238E27FC236}">
                      <a16:creationId xmlns:a16="http://schemas.microsoft.com/office/drawing/2014/main" id="{85409C43-BB6D-DD9E-4C13-5CCF8CA91E22}"/>
                    </a:ext>
                  </a:extLst>
                </p:cNvPr>
                <p:cNvPicPr/>
                <p:nvPr/>
              </p:nvPicPr>
              <p:blipFill>
                <a:blip r:embed="rId53"/>
                <a:stretch>
                  <a:fillRect/>
                </a:stretch>
              </p:blipFill>
              <p:spPr>
                <a:xfrm>
                  <a:off x="5896680" y="1305220"/>
                  <a:ext cx="190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AEF76854-A3E8-0B6E-5FCC-7D8DC17BA92C}"/>
                    </a:ext>
                  </a:extLst>
                </p14:cNvPr>
                <p14:cNvContentPartPr/>
                <p14:nvPr/>
              </p14:nvContentPartPr>
              <p14:xfrm>
                <a:off x="5642880" y="1326460"/>
                <a:ext cx="218880" cy="40320"/>
              </p14:xfrm>
            </p:contentPart>
          </mc:Choice>
          <mc:Fallback>
            <p:pic>
              <p:nvPicPr>
                <p:cNvPr id="33" name="Ink 32">
                  <a:extLst>
                    <a:ext uri="{FF2B5EF4-FFF2-40B4-BE49-F238E27FC236}">
                      <a16:creationId xmlns:a16="http://schemas.microsoft.com/office/drawing/2014/main" id="{AEF76854-A3E8-0B6E-5FCC-7D8DC17BA92C}"/>
                    </a:ext>
                  </a:extLst>
                </p:cNvPr>
                <p:cNvPicPr/>
                <p:nvPr/>
              </p:nvPicPr>
              <p:blipFill>
                <a:blip r:embed="rId55"/>
                <a:stretch>
                  <a:fillRect/>
                </a:stretch>
              </p:blipFill>
              <p:spPr>
                <a:xfrm>
                  <a:off x="5624880" y="1308820"/>
                  <a:ext cx="254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6" name="Ink 55">
                  <a:extLst>
                    <a:ext uri="{FF2B5EF4-FFF2-40B4-BE49-F238E27FC236}">
                      <a16:creationId xmlns:a16="http://schemas.microsoft.com/office/drawing/2014/main" id="{CDE309CA-2658-7FF7-33D9-944930FDA8D2}"/>
                    </a:ext>
                  </a:extLst>
                </p14:cNvPr>
                <p14:cNvContentPartPr/>
                <p14:nvPr/>
              </p14:nvContentPartPr>
              <p14:xfrm>
                <a:off x="5953920" y="1362100"/>
                <a:ext cx="1080" cy="1080"/>
              </p14:xfrm>
            </p:contentPart>
          </mc:Choice>
          <mc:Fallback>
            <p:pic>
              <p:nvPicPr>
                <p:cNvPr id="56" name="Ink 55">
                  <a:extLst>
                    <a:ext uri="{FF2B5EF4-FFF2-40B4-BE49-F238E27FC236}">
                      <a16:creationId xmlns:a16="http://schemas.microsoft.com/office/drawing/2014/main" id="{CDE309CA-2658-7FF7-33D9-944930FDA8D2}"/>
                    </a:ext>
                  </a:extLst>
                </p:cNvPr>
                <p:cNvPicPr/>
                <p:nvPr/>
              </p:nvPicPr>
              <p:blipFill>
                <a:blip r:embed="rId57"/>
                <a:stretch>
                  <a:fillRect/>
                </a:stretch>
              </p:blipFill>
              <p:spPr>
                <a:xfrm>
                  <a:off x="5936280" y="1344100"/>
                  <a:ext cx="3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Ink 56">
                  <a:extLst>
                    <a:ext uri="{FF2B5EF4-FFF2-40B4-BE49-F238E27FC236}">
                      <a16:creationId xmlns:a16="http://schemas.microsoft.com/office/drawing/2014/main" id="{F0A1AC91-B461-D18E-4BD1-BFE5514B0E90}"/>
                    </a:ext>
                  </a:extLst>
                </p14:cNvPr>
                <p14:cNvContentPartPr/>
                <p14:nvPr/>
              </p14:nvContentPartPr>
              <p14:xfrm>
                <a:off x="5956080" y="1364620"/>
                <a:ext cx="360" cy="360"/>
              </p14:xfrm>
            </p:contentPart>
          </mc:Choice>
          <mc:Fallback>
            <p:pic>
              <p:nvPicPr>
                <p:cNvPr id="57" name="Ink 56">
                  <a:extLst>
                    <a:ext uri="{FF2B5EF4-FFF2-40B4-BE49-F238E27FC236}">
                      <a16:creationId xmlns:a16="http://schemas.microsoft.com/office/drawing/2014/main" id="{F0A1AC91-B461-D18E-4BD1-BFE5514B0E90}"/>
                    </a:ext>
                  </a:extLst>
                </p:cNvPr>
                <p:cNvPicPr/>
                <p:nvPr/>
              </p:nvPicPr>
              <p:blipFill>
                <a:blip r:embed="rId59"/>
                <a:stretch>
                  <a:fillRect/>
                </a:stretch>
              </p:blipFill>
              <p:spPr>
                <a:xfrm>
                  <a:off x="5938080" y="13469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Ink 57">
                  <a:extLst>
                    <a:ext uri="{FF2B5EF4-FFF2-40B4-BE49-F238E27FC236}">
                      <a16:creationId xmlns:a16="http://schemas.microsoft.com/office/drawing/2014/main" id="{677271D0-DC1C-7C81-2CE7-F9B92F41B66E}"/>
                    </a:ext>
                  </a:extLst>
                </p14:cNvPr>
                <p14:cNvContentPartPr/>
                <p14:nvPr/>
              </p14:nvContentPartPr>
              <p14:xfrm>
                <a:off x="6334440" y="1287940"/>
                <a:ext cx="360" cy="360"/>
              </p14:xfrm>
            </p:contentPart>
          </mc:Choice>
          <mc:Fallback>
            <p:pic>
              <p:nvPicPr>
                <p:cNvPr id="58" name="Ink 57">
                  <a:extLst>
                    <a:ext uri="{FF2B5EF4-FFF2-40B4-BE49-F238E27FC236}">
                      <a16:creationId xmlns:a16="http://schemas.microsoft.com/office/drawing/2014/main" id="{677271D0-DC1C-7C81-2CE7-F9B92F41B66E}"/>
                    </a:ext>
                  </a:extLst>
                </p:cNvPr>
                <p:cNvPicPr/>
                <p:nvPr/>
              </p:nvPicPr>
              <p:blipFill>
                <a:blip r:embed="rId59"/>
                <a:stretch>
                  <a:fillRect/>
                </a:stretch>
              </p:blipFill>
              <p:spPr>
                <a:xfrm>
                  <a:off x="6316800" y="126994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9" name="Ink 58">
                  <a:extLst>
                    <a:ext uri="{FF2B5EF4-FFF2-40B4-BE49-F238E27FC236}">
                      <a16:creationId xmlns:a16="http://schemas.microsoft.com/office/drawing/2014/main" id="{28745FAD-C57B-1AED-863C-5412F2EF88FD}"/>
                    </a:ext>
                  </a:extLst>
                </p14:cNvPr>
                <p14:cNvContentPartPr/>
                <p14:nvPr/>
              </p14:nvContentPartPr>
              <p14:xfrm>
                <a:off x="6213840" y="1283980"/>
                <a:ext cx="6480" cy="4320"/>
              </p14:xfrm>
            </p:contentPart>
          </mc:Choice>
          <mc:Fallback>
            <p:pic>
              <p:nvPicPr>
                <p:cNvPr id="59" name="Ink 58">
                  <a:extLst>
                    <a:ext uri="{FF2B5EF4-FFF2-40B4-BE49-F238E27FC236}">
                      <a16:creationId xmlns:a16="http://schemas.microsoft.com/office/drawing/2014/main" id="{28745FAD-C57B-1AED-863C-5412F2EF88FD}"/>
                    </a:ext>
                  </a:extLst>
                </p:cNvPr>
                <p:cNvPicPr/>
                <p:nvPr/>
              </p:nvPicPr>
              <p:blipFill>
                <a:blip r:embed="rId62"/>
                <a:stretch>
                  <a:fillRect/>
                </a:stretch>
              </p:blipFill>
              <p:spPr>
                <a:xfrm>
                  <a:off x="6195840" y="1265980"/>
                  <a:ext cx="42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2" name="Ink 61">
                  <a:extLst>
                    <a:ext uri="{FF2B5EF4-FFF2-40B4-BE49-F238E27FC236}">
                      <a16:creationId xmlns:a16="http://schemas.microsoft.com/office/drawing/2014/main" id="{F4BDB2EB-6E07-4E91-BFAB-EA60D28441CE}"/>
                    </a:ext>
                  </a:extLst>
                </p14:cNvPr>
                <p14:cNvContentPartPr/>
                <p14:nvPr/>
              </p14:nvContentPartPr>
              <p14:xfrm>
                <a:off x="3969240" y="777100"/>
                <a:ext cx="2208960" cy="634320"/>
              </p14:xfrm>
            </p:contentPart>
          </mc:Choice>
          <mc:Fallback>
            <p:pic>
              <p:nvPicPr>
                <p:cNvPr id="62" name="Ink 61">
                  <a:extLst>
                    <a:ext uri="{FF2B5EF4-FFF2-40B4-BE49-F238E27FC236}">
                      <a16:creationId xmlns:a16="http://schemas.microsoft.com/office/drawing/2014/main" id="{F4BDB2EB-6E07-4E91-BFAB-EA60D28441CE}"/>
                    </a:ext>
                  </a:extLst>
                </p:cNvPr>
                <p:cNvPicPr/>
                <p:nvPr/>
              </p:nvPicPr>
              <p:blipFill>
                <a:blip r:embed="rId64"/>
                <a:stretch>
                  <a:fillRect/>
                </a:stretch>
              </p:blipFill>
              <p:spPr>
                <a:xfrm>
                  <a:off x="3951240" y="759460"/>
                  <a:ext cx="2244600" cy="669960"/>
                </a:xfrm>
                <a:prstGeom prst="rect">
                  <a:avLst/>
                </a:prstGeom>
              </p:spPr>
            </p:pic>
          </mc:Fallback>
        </mc:AlternateContent>
      </p:grpSp>
      <p:grpSp>
        <p:nvGrpSpPr>
          <p:cNvPr id="65" name="Group 64">
            <a:extLst>
              <a:ext uri="{FF2B5EF4-FFF2-40B4-BE49-F238E27FC236}">
                <a16:creationId xmlns:a16="http://schemas.microsoft.com/office/drawing/2014/main" id="{E407E240-447C-7C11-D713-76D1D570634B}"/>
              </a:ext>
            </a:extLst>
          </p:cNvPr>
          <p:cNvGrpSpPr/>
          <p:nvPr/>
        </p:nvGrpSpPr>
        <p:grpSpPr>
          <a:xfrm>
            <a:off x="6845280" y="772420"/>
            <a:ext cx="1834560" cy="637920"/>
            <a:chOff x="6845280" y="772420"/>
            <a:chExt cx="1834560" cy="637920"/>
          </a:xfrm>
        </p:grpSpPr>
        <mc:AlternateContent xmlns:mc="http://schemas.openxmlformats.org/markup-compatibility/2006">
          <mc:Choice xmlns:p14="http://schemas.microsoft.com/office/powerpoint/2010/main" Requires="p14">
            <p:contentPart p14:bwMode="auto" r:id="rId65">
              <p14:nvContentPartPr>
                <p14:cNvPr id="24" name="Ink 23">
                  <a:extLst>
                    <a:ext uri="{FF2B5EF4-FFF2-40B4-BE49-F238E27FC236}">
                      <a16:creationId xmlns:a16="http://schemas.microsoft.com/office/drawing/2014/main" id="{FE318501-C0AA-7D52-50E0-F20774A415B5}"/>
                    </a:ext>
                  </a:extLst>
                </p14:cNvPr>
                <p14:cNvContentPartPr/>
                <p14:nvPr/>
              </p14:nvContentPartPr>
              <p14:xfrm>
                <a:off x="8608200" y="1372180"/>
                <a:ext cx="2880" cy="3600"/>
              </p14:xfrm>
            </p:contentPart>
          </mc:Choice>
          <mc:Fallback>
            <p:pic>
              <p:nvPicPr>
                <p:cNvPr id="24" name="Ink 23">
                  <a:extLst>
                    <a:ext uri="{FF2B5EF4-FFF2-40B4-BE49-F238E27FC236}">
                      <a16:creationId xmlns:a16="http://schemas.microsoft.com/office/drawing/2014/main" id="{FE318501-C0AA-7D52-50E0-F20774A415B5}"/>
                    </a:ext>
                  </a:extLst>
                </p:cNvPr>
                <p:cNvPicPr/>
                <p:nvPr/>
              </p:nvPicPr>
              <p:blipFill>
                <a:blip r:embed="rId66"/>
                <a:stretch>
                  <a:fillRect/>
                </a:stretch>
              </p:blipFill>
              <p:spPr>
                <a:xfrm>
                  <a:off x="8590200" y="1354180"/>
                  <a:ext cx="38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 name="Ink 24">
                  <a:extLst>
                    <a:ext uri="{FF2B5EF4-FFF2-40B4-BE49-F238E27FC236}">
                      <a16:creationId xmlns:a16="http://schemas.microsoft.com/office/drawing/2014/main" id="{E3DACEAF-C1F3-EC20-87BB-1E58D477CDF9}"/>
                    </a:ext>
                  </a:extLst>
                </p14:cNvPr>
                <p14:cNvContentPartPr/>
                <p14:nvPr/>
              </p14:nvContentPartPr>
              <p14:xfrm>
                <a:off x="8393640" y="1366780"/>
                <a:ext cx="246600" cy="19080"/>
              </p14:xfrm>
            </p:contentPart>
          </mc:Choice>
          <mc:Fallback>
            <p:pic>
              <p:nvPicPr>
                <p:cNvPr id="25" name="Ink 24">
                  <a:extLst>
                    <a:ext uri="{FF2B5EF4-FFF2-40B4-BE49-F238E27FC236}">
                      <a16:creationId xmlns:a16="http://schemas.microsoft.com/office/drawing/2014/main" id="{E3DACEAF-C1F3-EC20-87BB-1E58D477CDF9}"/>
                    </a:ext>
                  </a:extLst>
                </p:cNvPr>
                <p:cNvPicPr/>
                <p:nvPr/>
              </p:nvPicPr>
              <p:blipFill>
                <a:blip r:embed="rId68"/>
                <a:stretch>
                  <a:fillRect/>
                </a:stretch>
              </p:blipFill>
              <p:spPr>
                <a:xfrm>
                  <a:off x="8376000" y="1348780"/>
                  <a:ext cx="282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 name="Ink 25">
                  <a:extLst>
                    <a:ext uri="{FF2B5EF4-FFF2-40B4-BE49-F238E27FC236}">
                      <a16:creationId xmlns:a16="http://schemas.microsoft.com/office/drawing/2014/main" id="{20148051-5A28-0A7A-ED0B-B15742B7CA20}"/>
                    </a:ext>
                  </a:extLst>
                </p14:cNvPr>
                <p14:cNvContentPartPr/>
                <p14:nvPr/>
              </p14:nvContentPartPr>
              <p14:xfrm>
                <a:off x="8016000" y="1392700"/>
                <a:ext cx="286920" cy="17640"/>
              </p14:xfrm>
            </p:contentPart>
          </mc:Choice>
          <mc:Fallback>
            <p:pic>
              <p:nvPicPr>
                <p:cNvPr id="26" name="Ink 25">
                  <a:extLst>
                    <a:ext uri="{FF2B5EF4-FFF2-40B4-BE49-F238E27FC236}">
                      <a16:creationId xmlns:a16="http://schemas.microsoft.com/office/drawing/2014/main" id="{20148051-5A28-0A7A-ED0B-B15742B7CA20}"/>
                    </a:ext>
                  </a:extLst>
                </p:cNvPr>
                <p:cNvPicPr/>
                <p:nvPr/>
              </p:nvPicPr>
              <p:blipFill>
                <a:blip r:embed="rId70"/>
                <a:stretch>
                  <a:fillRect/>
                </a:stretch>
              </p:blipFill>
              <p:spPr>
                <a:xfrm>
                  <a:off x="7998000" y="1375060"/>
                  <a:ext cx="322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8" name="Ink 27">
                  <a:extLst>
                    <a:ext uri="{FF2B5EF4-FFF2-40B4-BE49-F238E27FC236}">
                      <a16:creationId xmlns:a16="http://schemas.microsoft.com/office/drawing/2014/main" id="{17244E51-25B4-BCF9-7DF3-BD24B14D8D86}"/>
                    </a:ext>
                  </a:extLst>
                </p14:cNvPr>
                <p14:cNvContentPartPr/>
                <p14:nvPr/>
              </p14:nvContentPartPr>
              <p14:xfrm>
                <a:off x="7824120" y="1317820"/>
                <a:ext cx="9000" cy="16560"/>
              </p14:xfrm>
            </p:contentPart>
          </mc:Choice>
          <mc:Fallback>
            <p:pic>
              <p:nvPicPr>
                <p:cNvPr id="28" name="Ink 27">
                  <a:extLst>
                    <a:ext uri="{FF2B5EF4-FFF2-40B4-BE49-F238E27FC236}">
                      <a16:creationId xmlns:a16="http://schemas.microsoft.com/office/drawing/2014/main" id="{17244E51-25B4-BCF9-7DF3-BD24B14D8D86}"/>
                    </a:ext>
                  </a:extLst>
                </p:cNvPr>
                <p:cNvPicPr/>
                <p:nvPr/>
              </p:nvPicPr>
              <p:blipFill>
                <a:blip r:embed="rId72"/>
                <a:stretch>
                  <a:fillRect/>
                </a:stretch>
              </p:blipFill>
              <p:spPr>
                <a:xfrm>
                  <a:off x="7806480" y="1300180"/>
                  <a:ext cx="44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9" name="Ink 28">
                  <a:extLst>
                    <a:ext uri="{FF2B5EF4-FFF2-40B4-BE49-F238E27FC236}">
                      <a16:creationId xmlns:a16="http://schemas.microsoft.com/office/drawing/2014/main" id="{C149F78D-60B9-EAF1-B9D1-5E2977B5FF0D}"/>
                    </a:ext>
                  </a:extLst>
                </p14:cNvPr>
                <p14:cNvContentPartPr/>
                <p14:nvPr/>
              </p14:nvContentPartPr>
              <p14:xfrm>
                <a:off x="7183320" y="1276420"/>
                <a:ext cx="14400" cy="6480"/>
              </p14:xfrm>
            </p:contentPart>
          </mc:Choice>
          <mc:Fallback>
            <p:pic>
              <p:nvPicPr>
                <p:cNvPr id="29" name="Ink 28">
                  <a:extLst>
                    <a:ext uri="{FF2B5EF4-FFF2-40B4-BE49-F238E27FC236}">
                      <a16:creationId xmlns:a16="http://schemas.microsoft.com/office/drawing/2014/main" id="{C149F78D-60B9-EAF1-B9D1-5E2977B5FF0D}"/>
                    </a:ext>
                  </a:extLst>
                </p:cNvPr>
                <p:cNvPicPr/>
                <p:nvPr/>
              </p:nvPicPr>
              <p:blipFill>
                <a:blip r:embed="rId74"/>
                <a:stretch>
                  <a:fillRect/>
                </a:stretch>
              </p:blipFill>
              <p:spPr>
                <a:xfrm>
                  <a:off x="7165320" y="1258780"/>
                  <a:ext cx="50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0" name="Ink 29">
                  <a:extLst>
                    <a:ext uri="{FF2B5EF4-FFF2-40B4-BE49-F238E27FC236}">
                      <a16:creationId xmlns:a16="http://schemas.microsoft.com/office/drawing/2014/main" id="{F39E119A-091F-30A2-D641-B27C1D6108C7}"/>
                    </a:ext>
                  </a:extLst>
                </p14:cNvPr>
                <p14:cNvContentPartPr/>
                <p14:nvPr/>
              </p14:nvContentPartPr>
              <p14:xfrm>
                <a:off x="6845280" y="1271740"/>
                <a:ext cx="20520" cy="5760"/>
              </p14:xfrm>
            </p:contentPart>
          </mc:Choice>
          <mc:Fallback>
            <p:pic>
              <p:nvPicPr>
                <p:cNvPr id="30" name="Ink 29">
                  <a:extLst>
                    <a:ext uri="{FF2B5EF4-FFF2-40B4-BE49-F238E27FC236}">
                      <a16:creationId xmlns:a16="http://schemas.microsoft.com/office/drawing/2014/main" id="{F39E119A-091F-30A2-D641-B27C1D6108C7}"/>
                    </a:ext>
                  </a:extLst>
                </p:cNvPr>
                <p:cNvPicPr/>
                <p:nvPr/>
              </p:nvPicPr>
              <p:blipFill>
                <a:blip r:embed="rId76"/>
                <a:stretch>
                  <a:fillRect/>
                </a:stretch>
              </p:blipFill>
              <p:spPr>
                <a:xfrm>
                  <a:off x="6827640" y="1254100"/>
                  <a:ext cx="56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4" name="Ink 63">
                  <a:extLst>
                    <a:ext uri="{FF2B5EF4-FFF2-40B4-BE49-F238E27FC236}">
                      <a16:creationId xmlns:a16="http://schemas.microsoft.com/office/drawing/2014/main" id="{AD06690E-A768-2737-7AEF-72A6B794956F}"/>
                    </a:ext>
                  </a:extLst>
                </p14:cNvPr>
                <p14:cNvContentPartPr/>
                <p14:nvPr/>
              </p14:nvContentPartPr>
              <p14:xfrm>
                <a:off x="6924120" y="772420"/>
                <a:ext cx="1755720" cy="617400"/>
              </p14:xfrm>
            </p:contentPart>
          </mc:Choice>
          <mc:Fallback>
            <p:pic>
              <p:nvPicPr>
                <p:cNvPr id="64" name="Ink 63">
                  <a:extLst>
                    <a:ext uri="{FF2B5EF4-FFF2-40B4-BE49-F238E27FC236}">
                      <a16:creationId xmlns:a16="http://schemas.microsoft.com/office/drawing/2014/main" id="{AD06690E-A768-2737-7AEF-72A6B794956F}"/>
                    </a:ext>
                  </a:extLst>
                </p:cNvPr>
                <p:cNvPicPr/>
                <p:nvPr/>
              </p:nvPicPr>
              <p:blipFill>
                <a:blip r:embed="rId78"/>
                <a:stretch>
                  <a:fillRect/>
                </a:stretch>
              </p:blipFill>
              <p:spPr>
                <a:xfrm>
                  <a:off x="6906480" y="754780"/>
                  <a:ext cx="1791360" cy="653040"/>
                </a:xfrm>
                <a:prstGeom prst="rect">
                  <a:avLst/>
                </a:prstGeom>
              </p:spPr>
            </p:pic>
          </mc:Fallback>
        </mc:AlternateContent>
      </p:grpSp>
      <p:grpSp>
        <p:nvGrpSpPr>
          <p:cNvPr id="101" name="Group 100">
            <a:extLst>
              <a:ext uri="{FF2B5EF4-FFF2-40B4-BE49-F238E27FC236}">
                <a16:creationId xmlns:a16="http://schemas.microsoft.com/office/drawing/2014/main" id="{6E09F97F-96B7-BF08-4606-881823CA952E}"/>
              </a:ext>
            </a:extLst>
          </p:cNvPr>
          <p:cNvGrpSpPr/>
          <p:nvPr/>
        </p:nvGrpSpPr>
        <p:grpSpPr>
          <a:xfrm>
            <a:off x="759840" y="1762060"/>
            <a:ext cx="8478360" cy="748800"/>
            <a:chOff x="759840" y="1762060"/>
            <a:chExt cx="8478360" cy="748800"/>
          </a:xfrm>
        </p:grpSpPr>
        <mc:AlternateContent xmlns:mc="http://schemas.openxmlformats.org/markup-compatibility/2006">
          <mc:Choice xmlns:p14="http://schemas.microsoft.com/office/powerpoint/2010/main" Requires="p14">
            <p:contentPart p14:bwMode="auto" r:id="rId79">
              <p14:nvContentPartPr>
                <p14:cNvPr id="45" name="Ink 44">
                  <a:extLst>
                    <a:ext uri="{FF2B5EF4-FFF2-40B4-BE49-F238E27FC236}">
                      <a16:creationId xmlns:a16="http://schemas.microsoft.com/office/drawing/2014/main" id="{9FC19E98-E5EF-8216-D59B-73D65DD2DBF9}"/>
                    </a:ext>
                  </a:extLst>
                </p14:cNvPr>
                <p14:cNvContentPartPr/>
                <p14:nvPr/>
              </p14:nvContentPartPr>
              <p14:xfrm>
                <a:off x="9191760" y="1937740"/>
                <a:ext cx="1800" cy="360"/>
              </p14:xfrm>
            </p:contentPart>
          </mc:Choice>
          <mc:Fallback>
            <p:pic>
              <p:nvPicPr>
                <p:cNvPr id="45" name="Ink 44">
                  <a:extLst>
                    <a:ext uri="{FF2B5EF4-FFF2-40B4-BE49-F238E27FC236}">
                      <a16:creationId xmlns:a16="http://schemas.microsoft.com/office/drawing/2014/main" id="{9FC19E98-E5EF-8216-D59B-73D65DD2DBF9}"/>
                    </a:ext>
                  </a:extLst>
                </p:cNvPr>
                <p:cNvPicPr/>
                <p:nvPr/>
              </p:nvPicPr>
              <p:blipFill>
                <a:blip r:embed="rId80"/>
                <a:stretch>
                  <a:fillRect/>
                </a:stretch>
              </p:blipFill>
              <p:spPr>
                <a:xfrm>
                  <a:off x="9173760" y="1919740"/>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Ink 45">
                  <a:extLst>
                    <a:ext uri="{FF2B5EF4-FFF2-40B4-BE49-F238E27FC236}">
                      <a16:creationId xmlns:a16="http://schemas.microsoft.com/office/drawing/2014/main" id="{20131716-7E16-0498-952C-871188512542}"/>
                    </a:ext>
                  </a:extLst>
                </p14:cNvPr>
                <p14:cNvContentPartPr/>
                <p14:nvPr/>
              </p14:nvContentPartPr>
              <p14:xfrm>
                <a:off x="8652120" y="1915060"/>
                <a:ext cx="570240" cy="45720"/>
              </p14:xfrm>
            </p:contentPart>
          </mc:Choice>
          <mc:Fallback>
            <p:pic>
              <p:nvPicPr>
                <p:cNvPr id="46" name="Ink 45">
                  <a:extLst>
                    <a:ext uri="{FF2B5EF4-FFF2-40B4-BE49-F238E27FC236}">
                      <a16:creationId xmlns:a16="http://schemas.microsoft.com/office/drawing/2014/main" id="{20131716-7E16-0498-952C-871188512542}"/>
                    </a:ext>
                  </a:extLst>
                </p:cNvPr>
                <p:cNvPicPr/>
                <p:nvPr/>
              </p:nvPicPr>
              <p:blipFill>
                <a:blip r:embed="rId82"/>
                <a:stretch>
                  <a:fillRect/>
                </a:stretch>
              </p:blipFill>
              <p:spPr>
                <a:xfrm>
                  <a:off x="8634480" y="1897060"/>
                  <a:ext cx="605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Ink 47">
                  <a:extLst>
                    <a:ext uri="{FF2B5EF4-FFF2-40B4-BE49-F238E27FC236}">
                      <a16:creationId xmlns:a16="http://schemas.microsoft.com/office/drawing/2014/main" id="{617F3F16-D2AB-DBF3-C455-6D29227499F4}"/>
                    </a:ext>
                  </a:extLst>
                </p14:cNvPr>
                <p14:cNvContentPartPr/>
                <p14:nvPr/>
              </p14:nvContentPartPr>
              <p14:xfrm>
                <a:off x="8335680" y="1937020"/>
                <a:ext cx="360" cy="2880"/>
              </p14:xfrm>
            </p:contentPart>
          </mc:Choice>
          <mc:Fallback>
            <p:pic>
              <p:nvPicPr>
                <p:cNvPr id="48" name="Ink 47">
                  <a:extLst>
                    <a:ext uri="{FF2B5EF4-FFF2-40B4-BE49-F238E27FC236}">
                      <a16:creationId xmlns:a16="http://schemas.microsoft.com/office/drawing/2014/main" id="{617F3F16-D2AB-DBF3-C455-6D29227499F4}"/>
                    </a:ext>
                  </a:extLst>
                </p:cNvPr>
                <p:cNvPicPr/>
                <p:nvPr/>
              </p:nvPicPr>
              <p:blipFill>
                <a:blip r:embed="rId84"/>
                <a:stretch>
                  <a:fillRect/>
                </a:stretch>
              </p:blipFill>
              <p:spPr>
                <a:xfrm>
                  <a:off x="8317680" y="1919020"/>
                  <a:ext cx="36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Ink 48">
                  <a:extLst>
                    <a:ext uri="{FF2B5EF4-FFF2-40B4-BE49-F238E27FC236}">
                      <a16:creationId xmlns:a16="http://schemas.microsoft.com/office/drawing/2014/main" id="{0C0BC3E5-06CB-EF77-97FF-B1EAA3B88AF0}"/>
                    </a:ext>
                  </a:extLst>
                </p14:cNvPr>
                <p14:cNvContentPartPr/>
                <p14:nvPr/>
              </p14:nvContentPartPr>
              <p14:xfrm>
                <a:off x="7878840" y="1902100"/>
                <a:ext cx="447120" cy="46440"/>
              </p14:xfrm>
            </p:contentPart>
          </mc:Choice>
          <mc:Fallback>
            <p:pic>
              <p:nvPicPr>
                <p:cNvPr id="49" name="Ink 48">
                  <a:extLst>
                    <a:ext uri="{FF2B5EF4-FFF2-40B4-BE49-F238E27FC236}">
                      <a16:creationId xmlns:a16="http://schemas.microsoft.com/office/drawing/2014/main" id="{0C0BC3E5-06CB-EF77-97FF-B1EAA3B88AF0}"/>
                    </a:ext>
                  </a:extLst>
                </p:cNvPr>
                <p:cNvPicPr/>
                <p:nvPr/>
              </p:nvPicPr>
              <p:blipFill>
                <a:blip r:embed="rId86"/>
                <a:stretch>
                  <a:fillRect/>
                </a:stretch>
              </p:blipFill>
              <p:spPr>
                <a:xfrm>
                  <a:off x="7861200" y="1884460"/>
                  <a:ext cx="482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Ink 49">
                  <a:extLst>
                    <a:ext uri="{FF2B5EF4-FFF2-40B4-BE49-F238E27FC236}">
                      <a16:creationId xmlns:a16="http://schemas.microsoft.com/office/drawing/2014/main" id="{924BC9A8-1F5D-09B1-135D-DCB0992B27B0}"/>
                    </a:ext>
                  </a:extLst>
                </p14:cNvPr>
                <p14:cNvContentPartPr/>
                <p14:nvPr/>
              </p14:nvContentPartPr>
              <p14:xfrm>
                <a:off x="7836360" y="1885540"/>
                <a:ext cx="2520" cy="1080"/>
              </p14:xfrm>
            </p:contentPart>
          </mc:Choice>
          <mc:Fallback>
            <p:pic>
              <p:nvPicPr>
                <p:cNvPr id="50" name="Ink 49">
                  <a:extLst>
                    <a:ext uri="{FF2B5EF4-FFF2-40B4-BE49-F238E27FC236}">
                      <a16:creationId xmlns:a16="http://schemas.microsoft.com/office/drawing/2014/main" id="{924BC9A8-1F5D-09B1-135D-DCB0992B27B0}"/>
                    </a:ext>
                  </a:extLst>
                </p:cNvPr>
                <p:cNvPicPr/>
                <p:nvPr/>
              </p:nvPicPr>
              <p:blipFill>
                <a:blip r:embed="rId88"/>
                <a:stretch>
                  <a:fillRect/>
                </a:stretch>
              </p:blipFill>
              <p:spPr>
                <a:xfrm>
                  <a:off x="7818360" y="186754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Ink 50">
                  <a:extLst>
                    <a:ext uri="{FF2B5EF4-FFF2-40B4-BE49-F238E27FC236}">
                      <a16:creationId xmlns:a16="http://schemas.microsoft.com/office/drawing/2014/main" id="{EA34067A-573F-4A23-7A7D-A1B91C15EA05}"/>
                    </a:ext>
                  </a:extLst>
                </p14:cNvPr>
                <p14:cNvContentPartPr/>
                <p14:nvPr/>
              </p14:nvContentPartPr>
              <p14:xfrm>
                <a:off x="7000800" y="1905700"/>
                <a:ext cx="755640" cy="41040"/>
              </p14:xfrm>
            </p:contentPart>
          </mc:Choice>
          <mc:Fallback>
            <p:pic>
              <p:nvPicPr>
                <p:cNvPr id="51" name="Ink 50">
                  <a:extLst>
                    <a:ext uri="{FF2B5EF4-FFF2-40B4-BE49-F238E27FC236}">
                      <a16:creationId xmlns:a16="http://schemas.microsoft.com/office/drawing/2014/main" id="{EA34067A-573F-4A23-7A7D-A1B91C15EA05}"/>
                    </a:ext>
                  </a:extLst>
                </p:cNvPr>
                <p:cNvPicPr/>
                <p:nvPr/>
              </p:nvPicPr>
              <p:blipFill>
                <a:blip r:embed="rId90"/>
                <a:stretch>
                  <a:fillRect/>
                </a:stretch>
              </p:blipFill>
              <p:spPr>
                <a:xfrm>
                  <a:off x="6983160" y="1887700"/>
                  <a:ext cx="791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Ink 51">
                  <a:extLst>
                    <a:ext uri="{FF2B5EF4-FFF2-40B4-BE49-F238E27FC236}">
                      <a16:creationId xmlns:a16="http://schemas.microsoft.com/office/drawing/2014/main" id="{730E6090-59E3-0462-BB29-70300546A0E6}"/>
                    </a:ext>
                  </a:extLst>
                </p14:cNvPr>
                <p14:cNvContentPartPr/>
                <p14:nvPr/>
              </p14:nvContentPartPr>
              <p14:xfrm>
                <a:off x="6878040" y="1926940"/>
                <a:ext cx="53640" cy="3600"/>
              </p14:xfrm>
            </p:contentPart>
          </mc:Choice>
          <mc:Fallback>
            <p:pic>
              <p:nvPicPr>
                <p:cNvPr id="52" name="Ink 51">
                  <a:extLst>
                    <a:ext uri="{FF2B5EF4-FFF2-40B4-BE49-F238E27FC236}">
                      <a16:creationId xmlns:a16="http://schemas.microsoft.com/office/drawing/2014/main" id="{730E6090-59E3-0462-BB29-70300546A0E6}"/>
                    </a:ext>
                  </a:extLst>
                </p:cNvPr>
                <p:cNvPicPr/>
                <p:nvPr/>
              </p:nvPicPr>
              <p:blipFill>
                <a:blip r:embed="rId92"/>
                <a:stretch>
                  <a:fillRect/>
                </a:stretch>
              </p:blipFill>
              <p:spPr>
                <a:xfrm>
                  <a:off x="6860400" y="1908940"/>
                  <a:ext cx="89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Ink 52">
                  <a:extLst>
                    <a:ext uri="{FF2B5EF4-FFF2-40B4-BE49-F238E27FC236}">
                      <a16:creationId xmlns:a16="http://schemas.microsoft.com/office/drawing/2014/main" id="{4D0088DD-97C0-55A5-8990-D9623F5FF5F7}"/>
                    </a:ext>
                  </a:extLst>
                </p14:cNvPr>
                <p14:cNvContentPartPr/>
                <p14:nvPr/>
              </p14:nvContentPartPr>
              <p14:xfrm>
                <a:off x="6723240" y="1891660"/>
                <a:ext cx="194040" cy="15480"/>
              </p14:xfrm>
            </p:contentPart>
          </mc:Choice>
          <mc:Fallback>
            <p:pic>
              <p:nvPicPr>
                <p:cNvPr id="53" name="Ink 52">
                  <a:extLst>
                    <a:ext uri="{FF2B5EF4-FFF2-40B4-BE49-F238E27FC236}">
                      <a16:creationId xmlns:a16="http://schemas.microsoft.com/office/drawing/2014/main" id="{4D0088DD-97C0-55A5-8990-D9623F5FF5F7}"/>
                    </a:ext>
                  </a:extLst>
                </p:cNvPr>
                <p:cNvPicPr/>
                <p:nvPr/>
              </p:nvPicPr>
              <p:blipFill>
                <a:blip r:embed="rId94"/>
                <a:stretch>
                  <a:fillRect/>
                </a:stretch>
              </p:blipFill>
              <p:spPr>
                <a:xfrm>
                  <a:off x="6705240" y="1874020"/>
                  <a:ext cx="229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Ink 53">
                  <a:extLst>
                    <a:ext uri="{FF2B5EF4-FFF2-40B4-BE49-F238E27FC236}">
                      <a16:creationId xmlns:a16="http://schemas.microsoft.com/office/drawing/2014/main" id="{301860B8-1339-FC7C-E6E6-92DA9A2B72A4}"/>
                    </a:ext>
                  </a:extLst>
                </p14:cNvPr>
                <p14:cNvContentPartPr/>
                <p14:nvPr/>
              </p14:nvContentPartPr>
              <p14:xfrm>
                <a:off x="5939160" y="1909660"/>
                <a:ext cx="729360" cy="15840"/>
              </p14:xfrm>
            </p:contentPart>
          </mc:Choice>
          <mc:Fallback>
            <p:pic>
              <p:nvPicPr>
                <p:cNvPr id="54" name="Ink 53">
                  <a:extLst>
                    <a:ext uri="{FF2B5EF4-FFF2-40B4-BE49-F238E27FC236}">
                      <a16:creationId xmlns:a16="http://schemas.microsoft.com/office/drawing/2014/main" id="{301860B8-1339-FC7C-E6E6-92DA9A2B72A4}"/>
                    </a:ext>
                  </a:extLst>
                </p:cNvPr>
                <p:cNvPicPr/>
                <p:nvPr/>
              </p:nvPicPr>
              <p:blipFill>
                <a:blip r:embed="rId96"/>
                <a:stretch>
                  <a:fillRect/>
                </a:stretch>
              </p:blipFill>
              <p:spPr>
                <a:xfrm>
                  <a:off x="5921520" y="1891660"/>
                  <a:ext cx="765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Ink 65">
                  <a:extLst>
                    <a:ext uri="{FF2B5EF4-FFF2-40B4-BE49-F238E27FC236}">
                      <a16:creationId xmlns:a16="http://schemas.microsoft.com/office/drawing/2014/main" id="{A419AFF5-6FD0-4FC9-1E7E-AE8B546848F4}"/>
                    </a:ext>
                  </a:extLst>
                </p14:cNvPr>
                <p14:cNvContentPartPr/>
                <p14:nvPr/>
              </p14:nvContentPartPr>
              <p14:xfrm>
                <a:off x="4014960" y="1876900"/>
                <a:ext cx="214560" cy="9720"/>
              </p14:xfrm>
            </p:contentPart>
          </mc:Choice>
          <mc:Fallback>
            <p:pic>
              <p:nvPicPr>
                <p:cNvPr id="66" name="Ink 65">
                  <a:extLst>
                    <a:ext uri="{FF2B5EF4-FFF2-40B4-BE49-F238E27FC236}">
                      <a16:creationId xmlns:a16="http://schemas.microsoft.com/office/drawing/2014/main" id="{A419AFF5-6FD0-4FC9-1E7E-AE8B546848F4}"/>
                    </a:ext>
                  </a:extLst>
                </p:cNvPr>
                <p:cNvPicPr/>
                <p:nvPr/>
              </p:nvPicPr>
              <p:blipFill>
                <a:blip r:embed="rId98"/>
                <a:stretch>
                  <a:fillRect/>
                </a:stretch>
              </p:blipFill>
              <p:spPr>
                <a:xfrm>
                  <a:off x="3996960" y="1858900"/>
                  <a:ext cx="250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7" name="Ink 66">
                  <a:extLst>
                    <a:ext uri="{FF2B5EF4-FFF2-40B4-BE49-F238E27FC236}">
                      <a16:creationId xmlns:a16="http://schemas.microsoft.com/office/drawing/2014/main" id="{08AED616-923C-A421-2026-34AD36AD1B6E}"/>
                    </a:ext>
                  </a:extLst>
                </p14:cNvPr>
                <p14:cNvContentPartPr/>
                <p14:nvPr/>
              </p14:nvContentPartPr>
              <p14:xfrm>
                <a:off x="3444000" y="1842700"/>
                <a:ext cx="525960" cy="41760"/>
              </p14:xfrm>
            </p:contentPart>
          </mc:Choice>
          <mc:Fallback>
            <p:pic>
              <p:nvPicPr>
                <p:cNvPr id="67" name="Ink 66">
                  <a:extLst>
                    <a:ext uri="{FF2B5EF4-FFF2-40B4-BE49-F238E27FC236}">
                      <a16:creationId xmlns:a16="http://schemas.microsoft.com/office/drawing/2014/main" id="{08AED616-923C-A421-2026-34AD36AD1B6E}"/>
                    </a:ext>
                  </a:extLst>
                </p:cNvPr>
                <p:cNvPicPr/>
                <p:nvPr/>
              </p:nvPicPr>
              <p:blipFill>
                <a:blip r:embed="rId100"/>
                <a:stretch>
                  <a:fillRect/>
                </a:stretch>
              </p:blipFill>
              <p:spPr>
                <a:xfrm>
                  <a:off x="3426360" y="1825060"/>
                  <a:ext cx="561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8" name="Ink 67">
                  <a:extLst>
                    <a:ext uri="{FF2B5EF4-FFF2-40B4-BE49-F238E27FC236}">
                      <a16:creationId xmlns:a16="http://schemas.microsoft.com/office/drawing/2014/main" id="{5ED4881A-BB56-A9E2-B1FC-510D89284223}"/>
                    </a:ext>
                  </a:extLst>
                </p14:cNvPr>
                <p14:cNvContentPartPr/>
                <p14:nvPr/>
              </p14:nvContentPartPr>
              <p14:xfrm>
                <a:off x="3100920" y="1809940"/>
                <a:ext cx="298800" cy="55800"/>
              </p14:xfrm>
            </p:contentPart>
          </mc:Choice>
          <mc:Fallback>
            <p:pic>
              <p:nvPicPr>
                <p:cNvPr id="68" name="Ink 67">
                  <a:extLst>
                    <a:ext uri="{FF2B5EF4-FFF2-40B4-BE49-F238E27FC236}">
                      <a16:creationId xmlns:a16="http://schemas.microsoft.com/office/drawing/2014/main" id="{5ED4881A-BB56-A9E2-B1FC-510D89284223}"/>
                    </a:ext>
                  </a:extLst>
                </p:cNvPr>
                <p:cNvPicPr/>
                <p:nvPr/>
              </p:nvPicPr>
              <p:blipFill>
                <a:blip r:embed="rId102"/>
                <a:stretch>
                  <a:fillRect/>
                </a:stretch>
              </p:blipFill>
              <p:spPr>
                <a:xfrm>
                  <a:off x="3082920" y="1792300"/>
                  <a:ext cx="334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Ink 68">
                  <a:extLst>
                    <a:ext uri="{FF2B5EF4-FFF2-40B4-BE49-F238E27FC236}">
                      <a16:creationId xmlns:a16="http://schemas.microsoft.com/office/drawing/2014/main" id="{299C0608-C928-E4A3-8BDB-229714599964}"/>
                    </a:ext>
                  </a:extLst>
                </p14:cNvPr>
                <p14:cNvContentPartPr/>
                <p14:nvPr/>
              </p14:nvContentPartPr>
              <p14:xfrm>
                <a:off x="3004800" y="1901380"/>
                <a:ext cx="24480" cy="9000"/>
              </p14:xfrm>
            </p:contentPart>
          </mc:Choice>
          <mc:Fallback>
            <p:pic>
              <p:nvPicPr>
                <p:cNvPr id="69" name="Ink 68">
                  <a:extLst>
                    <a:ext uri="{FF2B5EF4-FFF2-40B4-BE49-F238E27FC236}">
                      <a16:creationId xmlns:a16="http://schemas.microsoft.com/office/drawing/2014/main" id="{299C0608-C928-E4A3-8BDB-229714599964}"/>
                    </a:ext>
                  </a:extLst>
                </p:cNvPr>
                <p:cNvPicPr/>
                <p:nvPr/>
              </p:nvPicPr>
              <p:blipFill>
                <a:blip r:embed="rId104"/>
                <a:stretch>
                  <a:fillRect/>
                </a:stretch>
              </p:blipFill>
              <p:spPr>
                <a:xfrm>
                  <a:off x="2986800" y="1883740"/>
                  <a:ext cx="601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0" name="Ink 69">
                  <a:extLst>
                    <a:ext uri="{FF2B5EF4-FFF2-40B4-BE49-F238E27FC236}">
                      <a16:creationId xmlns:a16="http://schemas.microsoft.com/office/drawing/2014/main" id="{1BACC22A-29ED-22C0-6EC4-6F0EE933B093}"/>
                    </a:ext>
                  </a:extLst>
                </p14:cNvPr>
                <p14:cNvContentPartPr/>
                <p14:nvPr/>
              </p14:nvContentPartPr>
              <p14:xfrm>
                <a:off x="2015880" y="1762060"/>
                <a:ext cx="1001880" cy="163800"/>
              </p14:xfrm>
            </p:contentPart>
          </mc:Choice>
          <mc:Fallback>
            <p:pic>
              <p:nvPicPr>
                <p:cNvPr id="70" name="Ink 69">
                  <a:extLst>
                    <a:ext uri="{FF2B5EF4-FFF2-40B4-BE49-F238E27FC236}">
                      <a16:creationId xmlns:a16="http://schemas.microsoft.com/office/drawing/2014/main" id="{1BACC22A-29ED-22C0-6EC4-6F0EE933B093}"/>
                    </a:ext>
                  </a:extLst>
                </p:cNvPr>
                <p:cNvPicPr/>
                <p:nvPr/>
              </p:nvPicPr>
              <p:blipFill>
                <a:blip r:embed="rId106"/>
                <a:stretch>
                  <a:fillRect/>
                </a:stretch>
              </p:blipFill>
              <p:spPr>
                <a:xfrm>
                  <a:off x="1997880" y="1744060"/>
                  <a:ext cx="1037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Ink 71">
                  <a:extLst>
                    <a:ext uri="{FF2B5EF4-FFF2-40B4-BE49-F238E27FC236}">
                      <a16:creationId xmlns:a16="http://schemas.microsoft.com/office/drawing/2014/main" id="{34942659-528F-881A-F9A6-2C8333150A13}"/>
                    </a:ext>
                  </a:extLst>
                </p14:cNvPr>
                <p14:cNvContentPartPr/>
                <p14:nvPr/>
              </p14:nvContentPartPr>
              <p14:xfrm>
                <a:off x="1823640" y="1866100"/>
                <a:ext cx="87480" cy="29520"/>
              </p14:xfrm>
            </p:contentPart>
          </mc:Choice>
          <mc:Fallback>
            <p:pic>
              <p:nvPicPr>
                <p:cNvPr id="72" name="Ink 71">
                  <a:extLst>
                    <a:ext uri="{FF2B5EF4-FFF2-40B4-BE49-F238E27FC236}">
                      <a16:creationId xmlns:a16="http://schemas.microsoft.com/office/drawing/2014/main" id="{34942659-528F-881A-F9A6-2C8333150A13}"/>
                    </a:ext>
                  </a:extLst>
                </p:cNvPr>
                <p:cNvPicPr/>
                <p:nvPr/>
              </p:nvPicPr>
              <p:blipFill>
                <a:blip r:embed="rId108"/>
                <a:stretch>
                  <a:fillRect/>
                </a:stretch>
              </p:blipFill>
              <p:spPr>
                <a:xfrm>
                  <a:off x="1805640" y="1848460"/>
                  <a:ext cx="123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3" name="Ink 72">
                  <a:extLst>
                    <a:ext uri="{FF2B5EF4-FFF2-40B4-BE49-F238E27FC236}">
                      <a16:creationId xmlns:a16="http://schemas.microsoft.com/office/drawing/2014/main" id="{E410D617-04A4-2377-0EA0-4757D94AE35E}"/>
                    </a:ext>
                  </a:extLst>
                </p14:cNvPr>
                <p14:cNvContentPartPr/>
                <p14:nvPr/>
              </p14:nvContentPartPr>
              <p14:xfrm>
                <a:off x="1008960" y="1892020"/>
                <a:ext cx="782280" cy="37080"/>
              </p14:xfrm>
            </p:contentPart>
          </mc:Choice>
          <mc:Fallback>
            <p:pic>
              <p:nvPicPr>
                <p:cNvPr id="73" name="Ink 72">
                  <a:extLst>
                    <a:ext uri="{FF2B5EF4-FFF2-40B4-BE49-F238E27FC236}">
                      <a16:creationId xmlns:a16="http://schemas.microsoft.com/office/drawing/2014/main" id="{E410D617-04A4-2377-0EA0-4757D94AE35E}"/>
                    </a:ext>
                  </a:extLst>
                </p:cNvPr>
                <p:cNvPicPr/>
                <p:nvPr/>
              </p:nvPicPr>
              <p:blipFill>
                <a:blip r:embed="rId110"/>
                <a:stretch>
                  <a:fillRect/>
                </a:stretch>
              </p:blipFill>
              <p:spPr>
                <a:xfrm>
                  <a:off x="990960" y="1874380"/>
                  <a:ext cx="817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4" name="Ink 73">
                  <a:extLst>
                    <a:ext uri="{FF2B5EF4-FFF2-40B4-BE49-F238E27FC236}">
                      <a16:creationId xmlns:a16="http://schemas.microsoft.com/office/drawing/2014/main" id="{B4FD0143-98A0-7264-A107-9C1CF5A359ED}"/>
                    </a:ext>
                  </a:extLst>
                </p14:cNvPr>
                <p14:cNvContentPartPr/>
                <p14:nvPr/>
              </p14:nvContentPartPr>
              <p14:xfrm>
                <a:off x="759840" y="1837300"/>
                <a:ext cx="222840" cy="69840"/>
              </p14:xfrm>
            </p:contentPart>
          </mc:Choice>
          <mc:Fallback>
            <p:pic>
              <p:nvPicPr>
                <p:cNvPr id="74" name="Ink 73">
                  <a:extLst>
                    <a:ext uri="{FF2B5EF4-FFF2-40B4-BE49-F238E27FC236}">
                      <a16:creationId xmlns:a16="http://schemas.microsoft.com/office/drawing/2014/main" id="{B4FD0143-98A0-7264-A107-9C1CF5A359ED}"/>
                    </a:ext>
                  </a:extLst>
                </p:cNvPr>
                <p:cNvPicPr/>
                <p:nvPr/>
              </p:nvPicPr>
              <p:blipFill>
                <a:blip r:embed="rId112"/>
                <a:stretch>
                  <a:fillRect/>
                </a:stretch>
              </p:blipFill>
              <p:spPr>
                <a:xfrm>
                  <a:off x="741840" y="1819660"/>
                  <a:ext cx="258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Ink 85">
                  <a:extLst>
                    <a:ext uri="{FF2B5EF4-FFF2-40B4-BE49-F238E27FC236}">
                      <a16:creationId xmlns:a16="http://schemas.microsoft.com/office/drawing/2014/main" id="{F03F4226-96C8-3BFE-6449-178EAF071F4F}"/>
                    </a:ext>
                  </a:extLst>
                </p14:cNvPr>
                <p14:cNvContentPartPr/>
                <p14:nvPr/>
              </p14:nvContentPartPr>
              <p14:xfrm>
                <a:off x="6189000" y="2458300"/>
                <a:ext cx="201960" cy="9000"/>
              </p14:xfrm>
            </p:contentPart>
          </mc:Choice>
          <mc:Fallback>
            <p:pic>
              <p:nvPicPr>
                <p:cNvPr id="86" name="Ink 85">
                  <a:extLst>
                    <a:ext uri="{FF2B5EF4-FFF2-40B4-BE49-F238E27FC236}">
                      <a16:creationId xmlns:a16="http://schemas.microsoft.com/office/drawing/2014/main" id="{F03F4226-96C8-3BFE-6449-178EAF071F4F}"/>
                    </a:ext>
                  </a:extLst>
                </p:cNvPr>
                <p:cNvPicPr/>
                <p:nvPr/>
              </p:nvPicPr>
              <p:blipFill>
                <a:blip r:embed="rId114"/>
                <a:stretch>
                  <a:fillRect/>
                </a:stretch>
              </p:blipFill>
              <p:spPr>
                <a:xfrm>
                  <a:off x="6171000" y="2440660"/>
                  <a:ext cx="237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8" name="Ink 87">
                  <a:extLst>
                    <a:ext uri="{FF2B5EF4-FFF2-40B4-BE49-F238E27FC236}">
                      <a16:creationId xmlns:a16="http://schemas.microsoft.com/office/drawing/2014/main" id="{80FA2098-4843-A97C-724A-91FC45CD671E}"/>
                    </a:ext>
                  </a:extLst>
                </p14:cNvPr>
                <p14:cNvContentPartPr/>
                <p14:nvPr/>
              </p14:nvContentPartPr>
              <p14:xfrm>
                <a:off x="5938440" y="2480980"/>
                <a:ext cx="1080" cy="4320"/>
              </p14:xfrm>
            </p:contentPart>
          </mc:Choice>
          <mc:Fallback>
            <p:pic>
              <p:nvPicPr>
                <p:cNvPr id="88" name="Ink 87">
                  <a:extLst>
                    <a:ext uri="{FF2B5EF4-FFF2-40B4-BE49-F238E27FC236}">
                      <a16:creationId xmlns:a16="http://schemas.microsoft.com/office/drawing/2014/main" id="{80FA2098-4843-A97C-724A-91FC45CD671E}"/>
                    </a:ext>
                  </a:extLst>
                </p:cNvPr>
                <p:cNvPicPr/>
                <p:nvPr/>
              </p:nvPicPr>
              <p:blipFill>
                <a:blip r:embed="rId116"/>
                <a:stretch>
                  <a:fillRect/>
                </a:stretch>
              </p:blipFill>
              <p:spPr>
                <a:xfrm>
                  <a:off x="5920800" y="2463340"/>
                  <a:ext cx="36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9" name="Ink 88">
                  <a:extLst>
                    <a:ext uri="{FF2B5EF4-FFF2-40B4-BE49-F238E27FC236}">
                      <a16:creationId xmlns:a16="http://schemas.microsoft.com/office/drawing/2014/main" id="{7DF30A64-B0E1-BC72-9228-D9B2AAE79370}"/>
                    </a:ext>
                  </a:extLst>
                </p14:cNvPr>
                <p14:cNvContentPartPr/>
                <p14:nvPr/>
              </p14:nvContentPartPr>
              <p14:xfrm>
                <a:off x="5165520" y="2445700"/>
                <a:ext cx="721440" cy="51120"/>
              </p14:xfrm>
            </p:contentPart>
          </mc:Choice>
          <mc:Fallback>
            <p:pic>
              <p:nvPicPr>
                <p:cNvPr id="89" name="Ink 88">
                  <a:extLst>
                    <a:ext uri="{FF2B5EF4-FFF2-40B4-BE49-F238E27FC236}">
                      <a16:creationId xmlns:a16="http://schemas.microsoft.com/office/drawing/2014/main" id="{7DF30A64-B0E1-BC72-9228-D9B2AAE79370}"/>
                    </a:ext>
                  </a:extLst>
                </p:cNvPr>
                <p:cNvPicPr/>
                <p:nvPr/>
              </p:nvPicPr>
              <p:blipFill>
                <a:blip r:embed="rId118"/>
                <a:stretch>
                  <a:fillRect/>
                </a:stretch>
              </p:blipFill>
              <p:spPr>
                <a:xfrm>
                  <a:off x="5147520" y="2428060"/>
                  <a:ext cx="757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1" name="Ink 90">
                  <a:extLst>
                    <a:ext uri="{FF2B5EF4-FFF2-40B4-BE49-F238E27FC236}">
                      <a16:creationId xmlns:a16="http://schemas.microsoft.com/office/drawing/2014/main" id="{B32500F8-5E1E-6973-B4DD-BD17EFA2FFFA}"/>
                    </a:ext>
                  </a:extLst>
                </p14:cNvPr>
                <p14:cNvContentPartPr/>
                <p14:nvPr/>
              </p14:nvContentPartPr>
              <p14:xfrm>
                <a:off x="5061120" y="2485660"/>
                <a:ext cx="2520" cy="360"/>
              </p14:xfrm>
            </p:contentPart>
          </mc:Choice>
          <mc:Fallback>
            <p:pic>
              <p:nvPicPr>
                <p:cNvPr id="91" name="Ink 90">
                  <a:extLst>
                    <a:ext uri="{FF2B5EF4-FFF2-40B4-BE49-F238E27FC236}">
                      <a16:creationId xmlns:a16="http://schemas.microsoft.com/office/drawing/2014/main" id="{B32500F8-5E1E-6973-B4DD-BD17EFA2FFFA}"/>
                    </a:ext>
                  </a:extLst>
                </p:cNvPr>
                <p:cNvPicPr/>
                <p:nvPr/>
              </p:nvPicPr>
              <p:blipFill>
                <a:blip r:embed="rId120"/>
                <a:stretch>
                  <a:fillRect/>
                </a:stretch>
              </p:blipFill>
              <p:spPr>
                <a:xfrm>
                  <a:off x="5043480" y="2468020"/>
                  <a:ext cx="38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2" name="Ink 91">
                  <a:extLst>
                    <a:ext uri="{FF2B5EF4-FFF2-40B4-BE49-F238E27FC236}">
                      <a16:creationId xmlns:a16="http://schemas.microsoft.com/office/drawing/2014/main" id="{68E238D5-1473-1F58-AFAE-8565A3089118}"/>
                    </a:ext>
                  </a:extLst>
                </p14:cNvPr>
                <p14:cNvContentPartPr/>
                <p14:nvPr/>
              </p14:nvContentPartPr>
              <p14:xfrm>
                <a:off x="4277400" y="2462980"/>
                <a:ext cx="772200" cy="34200"/>
              </p14:xfrm>
            </p:contentPart>
          </mc:Choice>
          <mc:Fallback>
            <p:pic>
              <p:nvPicPr>
                <p:cNvPr id="92" name="Ink 91">
                  <a:extLst>
                    <a:ext uri="{FF2B5EF4-FFF2-40B4-BE49-F238E27FC236}">
                      <a16:creationId xmlns:a16="http://schemas.microsoft.com/office/drawing/2014/main" id="{68E238D5-1473-1F58-AFAE-8565A3089118}"/>
                    </a:ext>
                  </a:extLst>
                </p:cNvPr>
                <p:cNvPicPr/>
                <p:nvPr/>
              </p:nvPicPr>
              <p:blipFill>
                <a:blip r:embed="rId122"/>
                <a:stretch>
                  <a:fillRect/>
                </a:stretch>
              </p:blipFill>
              <p:spPr>
                <a:xfrm>
                  <a:off x="4259400" y="2445340"/>
                  <a:ext cx="807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3" name="Ink 92">
                  <a:extLst>
                    <a:ext uri="{FF2B5EF4-FFF2-40B4-BE49-F238E27FC236}">
                      <a16:creationId xmlns:a16="http://schemas.microsoft.com/office/drawing/2014/main" id="{629B70C6-8787-1217-FC37-126C5FDA3B0E}"/>
                    </a:ext>
                  </a:extLst>
                </p14:cNvPr>
                <p14:cNvContentPartPr/>
                <p14:nvPr/>
              </p14:nvContentPartPr>
              <p14:xfrm>
                <a:off x="4026840" y="2437780"/>
                <a:ext cx="217440" cy="26280"/>
              </p14:xfrm>
            </p:contentPart>
          </mc:Choice>
          <mc:Fallback>
            <p:pic>
              <p:nvPicPr>
                <p:cNvPr id="93" name="Ink 92">
                  <a:extLst>
                    <a:ext uri="{FF2B5EF4-FFF2-40B4-BE49-F238E27FC236}">
                      <a16:creationId xmlns:a16="http://schemas.microsoft.com/office/drawing/2014/main" id="{629B70C6-8787-1217-FC37-126C5FDA3B0E}"/>
                    </a:ext>
                  </a:extLst>
                </p:cNvPr>
                <p:cNvPicPr/>
                <p:nvPr/>
              </p:nvPicPr>
              <p:blipFill>
                <a:blip r:embed="rId124"/>
                <a:stretch>
                  <a:fillRect/>
                </a:stretch>
              </p:blipFill>
              <p:spPr>
                <a:xfrm>
                  <a:off x="4009200" y="2419780"/>
                  <a:ext cx="253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4" name="Ink 93">
                  <a:extLst>
                    <a:ext uri="{FF2B5EF4-FFF2-40B4-BE49-F238E27FC236}">
                      <a16:creationId xmlns:a16="http://schemas.microsoft.com/office/drawing/2014/main" id="{33D3E794-7191-836D-FFF3-D8D74F951C69}"/>
                    </a:ext>
                  </a:extLst>
                </p14:cNvPr>
                <p14:cNvContentPartPr/>
                <p14:nvPr/>
              </p14:nvContentPartPr>
              <p14:xfrm>
                <a:off x="3959520" y="2475220"/>
                <a:ext cx="5760" cy="2880"/>
              </p14:xfrm>
            </p:contentPart>
          </mc:Choice>
          <mc:Fallback>
            <p:pic>
              <p:nvPicPr>
                <p:cNvPr id="94" name="Ink 93">
                  <a:extLst>
                    <a:ext uri="{FF2B5EF4-FFF2-40B4-BE49-F238E27FC236}">
                      <a16:creationId xmlns:a16="http://schemas.microsoft.com/office/drawing/2014/main" id="{33D3E794-7191-836D-FFF3-D8D74F951C69}"/>
                    </a:ext>
                  </a:extLst>
                </p:cNvPr>
                <p:cNvPicPr/>
                <p:nvPr/>
              </p:nvPicPr>
              <p:blipFill>
                <a:blip r:embed="rId126"/>
                <a:stretch>
                  <a:fillRect/>
                </a:stretch>
              </p:blipFill>
              <p:spPr>
                <a:xfrm>
                  <a:off x="3941520" y="2457220"/>
                  <a:ext cx="41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 name="Ink 94">
                  <a:extLst>
                    <a:ext uri="{FF2B5EF4-FFF2-40B4-BE49-F238E27FC236}">
                      <a16:creationId xmlns:a16="http://schemas.microsoft.com/office/drawing/2014/main" id="{B163BACD-58C5-2021-9D9B-729A72184A63}"/>
                    </a:ext>
                  </a:extLst>
                </p14:cNvPr>
                <p14:cNvContentPartPr/>
                <p14:nvPr/>
              </p14:nvContentPartPr>
              <p14:xfrm>
                <a:off x="3389280" y="2433820"/>
                <a:ext cx="565200" cy="58320"/>
              </p14:xfrm>
            </p:contentPart>
          </mc:Choice>
          <mc:Fallback>
            <p:pic>
              <p:nvPicPr>
                <p:cNvPr id="95" name="Ink 94">
                  <a:extLst>
                    <a:ext uri="{FF2B5EF4-FFF2-40B4-BE49-F238E27FC236}">
                      <a16:creationId xmlns:a16="http://schemas.microsoft.com/office/drawing/2014/main" id="{B163BACD-58C5-2021-9D9B-729A72184A63}"/>
                    </a:ext>
                  </a:extLst>
                </p:cNvPr>
                <p:cNvPicPr/>
                <p:nvPr/>
              </p:nvPicPr>
              <p:blipFill>
                <a:blip r:embed="rId128"/>
                <a:stretch>
                  <a:fillRect/>
                </a:stretch>
              </p:blipFill>
              <p:spPr>
                <a:xfrm>
                  <a:off x="3371280" y="2415820"/>
                  <a:ext cx="600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Ink 75">
                  <a:extLst>
                    <a:ext uri="{FF2B5EF4-FFF2-40B4-BE49-F238E27FC236}">
                      <a16:creationId xmlns:a16="http://schemas.microsoft.com/office/drawing/2014/main" id="{AD9CE54E-C507-149E-16A0-E8C504FEC630}"/>
                    </a:ext>
                  </a:extLst>
                </p14:cNvPr>
                <p14:cNvContentPartPr/>
                <p14:nvPr/>
              </p14:nvContentPartPr>
              <p14:xfrm>
                <a:off x="9224520" y="2466940"/>
                <a:ext cx="13680" cy="4320"/>
              </p14:xfrm>
            </p:contentPart>
          </mc:Choice>
          <mc:Fallback>
            <p:pic>
              <p:nvPicPr>
                <p:cNvPr id="76" name="Ink 75">
                  <a:extLst>
                    <a:ext uri="{FF2B5EF4-FFF2-40B4-BE49-F238E27FC236}">
                      <a16:creationId xmlns:a16="http://schemas.microsoft.com/office/drawing/2014/main" id="{AD9CE54E-C507-149E-16A0-E8C504FEC630}"/>
                    </a:ext>
                  </a:extLst>
                </p:cNvPr>
                <p:cNvPicPr/>
                <p:nvPr/>
              </p:nvPicPr>
              <p:blipFill>
                <a:blip r:embed="rId130"/>
                <a:stretch>
                  <a:fillRect/>
                </a:stretch>
              </p:blipFill>
              <p:spPr>
                <a:xfrm>
                  <a:off x="9206520" y="2449300"/>
                  <a:ext cx="49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Ink 76">
                  <a:extLst>
                    <a:ext uri="{FF2B5EF4-FFF2-40B4-BE49-F238E27FC236}">
                      <a16:creationId xmlns:a16="http://schemas.microsoft.com/office/drawing/2014/main" id="{38342954-C30B-3359-5954-B99003DAA901}"/>
                    </a:ext>
                  </a:extLst>
                </p14:cNvPr>
                <p14:cNvContentPartPr/>
                <p14:nvPr/>
              </p14:nvContentPartPr>
              <p14:xfrm>
                <a:off x="8180160" y="2455780"/>
                <a:ext cx="1025280" cy="32400"/>
              </p14:xfrm>
            </p:contentPart>
          </mc:Choice>
          <mc:Fallback>
            <p:pic>
              <p:nvPicPr>
                <p:cNvPr id="77" name="Ink 76">
                  <a:extLst>
                    <a:ext uri="{FF2B5EF4-FFF2-40B4-BE49-F238E27FC236}">
                      <a16:creationId xmlns:a16="http://schemas.microsoft.com/office/drawing/2014/main" id="{38342954-C30B-3359-5954-B99003DAA901}"/>
                    </a:ext>
                  </a:extLst>
                </p:cNvPr>
                <p:cNvPicPr/>
                <p:nvPr/>
              </p:nvPicPr>
              <p:blipFill>
                <a:blip r:embed="rId132"/>
                <a:stretch>
                  <a:fillRect/>
                </a:stretch>
              </p:blipFill>
              <p:spPr>
                <a:xfrm>
                  <a:off x="8162160" y="2437780"/>
                  <a:ext cx="1060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Ink 78">
                  <a:extLst>
                    <a:ext uri="{FF2B5EF4-FFF2-40B4-BE49-F238E27FC236}">
                      <a16:creationId xmlns:a16="http://schemas.microsoft.com/office/drawing/2014/main" id="{A3F0D830-4F84-036A-CE19-18B1C30E01B1}"/>
                    </a:ext>
                  </a:extLst>
                </p14:cNvPr>
                <p14:cNvContentPartPr/>
                <p14:nvPr/>
              </p14:nvContentPartPr>
              <p14:xfrm>
                <a:off x="8034000" y="2466940"/>
                <a:ext cx="2520" cy="360"/>
              </p14:xfrm>
            </p:contentPart>
          </mc:Choice>
          <mc:Fallback>
            <p:pic>
              <p:nvPicPr>
                <p:cNvPr id="79" name="Ink 78">
                  <a:extLst>
                    <a:ext uri="{FF2B5EF4-FFF2-40B4-BE49-F238E27FC236}">
                      <a16:creationId xmlns:a16="http://schemas.microsoft.com/office/drawing/2014/main" id="{A3F0D830-4F84-036A-CE19-18B1C30E01B1}"/>
                    </a:ext>
                  </a:extLst>
                </p:cNvPr>
                <p:cNvPicPr/>
                <p:nvPr/>
              </p:nvPicPr>
              <p:blipFill>
                <a:blip r:embed="rId134"/>
                <a:stretch>
                  <a:fillRect/>
                </a:stretch>
              </p:blipFill>
              <p:spPr>
                <a:xfrm>
                  <a:off x="8016000" y="2449300"/>
                  <a:ext cx="38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Ink 79">
                  <a:extLst>
                    <a:ext uri="{FF2B5EF4-FFF2-40B4-BE49-F238E27FC236}">
                      <a16:creationId xmlns:a16="http://schemas.microsoft.com/office/drawing/2014/main" id="{BA28F118-3A2D-D8BE-7BBA-FA5CBC836787}"/>
                    </a:ext>
                  </a:extLst>
                </p14:cNvPr>
                <p14:cNvContentPartPr/>
                <p14:nvPr/>
              </p14:nvContentPartPr>
              <p14:xfrm>
                <a:off x="7018800" y="2457940"/>
                <a:ext cx="215280" cy="14400"/>
              </p14:xfrm>
            </p:contentPart>
          </mc:Choice>
          <mc:Fallback>
            <p:pic>
              <p:nvPicPr>
                <p:cNvPr id="80" name="Ink 79">
                  <a:extLst>
                    <a:ext uri="{FF2B5EF4-FFF2-40B4-BE49-F238E27FC236}">
                      <a16:creationId xmlns:a16="http://schemas.microsoft.com/office/drawing/2014/main" id="{BA28F118-3A2D-D8BE-7BBA-FA5CBC836787}"/>
                    </a:ext>
                  </a:extLst>
                </p:cNvPr>
                <p:cNvPicPr/>
                <p:nvPr/>
              </p:nvPicPr>
              <p:blipFill>
                <a:blip r:embed="rId136"/>
                <a:stretch>
                  <a:fillRect/>
                </a:stretch>
              </p:blipFill>
              <p:spPr>
                <a:xfrm>
                  <a:off x="7001160" y="2439940"/>
                  <a:ext cx="250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Ink 80">
                  <a:extLst>
                    <a:ext uri="{FF2B5EF4-FFF2-40B4-BE49-F238E27FC236}">
                      <a16:creationId xmlns:a16="http://schemas.microsoft.com/office/drawing/2014/main" id="{A9EDF4EF-93B5-7555-5325-D89065C6B097}"/>
                    </a:ext>
                  </a:extLst>
                </p14:cNvPr>
                <p14:cNvContentPartPr/>
                <p14:nvPr/>
              </p14:nvContentPartPr>
              <p14:xfrm>
                <a:off x="7227960" y="2469820"/>
                <a:ext cx="1800" cy="1800"/>
              </p14:xfrm>
            </p:contentPart>
          </mc:Choice>
          <mc:Fallback>
            <p:pic>
              <p:nvPicPr>
                <p:cNvPr id="81" name="Ink 80">
                  <a:extLst>
                    <a:ext uri="{FF2B5EF4-FFF2-40B4-BE49-F238E27FC236}">
                      <a16:creationId xmlns:a16="http://schemas.microsoft.com/office/drawing/2014/main" id="{A9EDF4EF-93B5-7555-5325-D89065C6B097}"/>
                    </a:ext>
                  </a:extLst>
                </p:cNvPr>
                <p:cNvPicPr/>
                <p:nvPr/>
              </p:nvPicPr>
              <p:blipFill>
                <a:blip r:embed="rId138"/>
                <a:stretch>
                  <a:fillRect/>
                </a:stretch>
              </p:blipFill>
              <p:spPr>
                <a:xfrm>
                  <a:off x="7209960" y="245182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Ink 81">
                  <a:extLst>
                    <a:ext uri="{FF2B5EF4-FFF2-40B4-BE49-F238E27FC236}">
                      <a16:creationId xmlns:a16="http://schemas.microsoft.com/office/drawing/2014/main" id="{D5E952A9-2C75-3C7C-EB34-2C2D65FAEB1C}"/>
                    </a:ext>
                  </a:extLst>
                </p14:cNvPr>
                <p14:cNvContentPartPr/>
                <p14:nvPr/>
              </p14:nvContentPartPr>
              <p14:xfrm>
                <a:off x="7282680" y="2367220"/>
                <a:ext cx="488520" cy="83160"/>
              </p14:xfrm>
            </p:contentPart>
          </mc:Choice>
          <mc:Fallback>
            <p:pic>
              <p:nvPicPr>
                <p:cNvPr id="82" name="Ink 81">
                  <a:extLst>
                    <a:ext uri="{FF2B5EF4-FFF2-40B4-BE49-F238E27FC236}">
                      <a16:creationId xmlns:a16="http://schemas.microsoft.com/office/drawing/2014/main" id="{D5E952A9-2C75-3C7C-EB34-2C2D65FAEB1C}"/>
                    </a:ext>
                  </a:extLst>
                </p:cNvPr>
                <p:cNvPicPr/>
                <p:nvPr/>
              </p:nvPicPr>
              <p:blipFill>
                <a:blip r:embed="rId140"/>
                <a:stretch>
                  <a:fillRect/>
                </a:stretch>
              </p:blipFill>
              <p:spPr>
                <a:xfrm>
                  <a:off x="7265040" y="2349220"/>
                  <a:ext cx="524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Ink 82">
                  <a:extLst>
                    <a:ext uri="{FF2B5EF4-FFF2-40B4-BE49-F238E27FC236}">
                      <a16:creationId xmlns:a16="http://schemas.microsoft.com/office/drawing/2014/main" id="{A424438A-3C39-0A37-F754-79C12F0BCC8A}"/>
                    </a:ext>
                  </a:extLst>
                </p14:cNvPr>
                <p14:cNvContentPartPr/>
                <p14:nvPr/>
              </p14:nvContentPartPr>
              <p14:xfrm>
                <a:off x="7820880" y="2354980"/>
                <a:ext cx="262080" cy="52560"/>
              </p14:xfrm>
            </p:contentPart>
          </mc:Choice>
          <mc:Fallback>
            <p:pic>
              <p:nvPicPr>
                <p:cNvPr id="83" name="Ink 82">
                  <a:extLst>
                    <a:ext uri="{FF2B5EF4-FFF2-40B4-BE49-F238E27FC236}">
                      <a16:creationId xmlns:a16="http://schemas.microsoft.com/office/drawing/2014/main" id="{A424438A-3C39-0A37-F754-79C12F0BCC8A}"/>
                    </a:ext>
                  </a:extLst>
                </p:cNvPr>
                <p:cNvPicPr/>
                <p:nvPr/>
              </p:nvPicPr>
              <p:blipFill>
                <a:blip r:embed="rId142"/>
                <a:stretch>
                  <a:fillRect/>
                </a:stretch>
              </p:blipFill>
              <p:spPr>
                <a:xfrm>
                  <a:off x="7802880" y="2336980"/>
                  <a:ext cx="297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Ink 84">
                  <a:extLst>
                    <a:ext uri="{FF2B5EF4-FFF2-40B4-BE49-F238E27FC236}">
                      <a16:creationId xmlns:a16="http://schemas.microsoft.com/office/drawing/2014/main" id="{1466627C-EC27-4B7E-6ED1-F6646EA209DB}"/>
                    </a:ext>
                  </a:extLst>
                </p14:cNvPr>
                <p14:cNvContentPartPr/>
                <p14:nvPr/>
              </p14:nvContentPartPr>
              <p14:xfrm>
                <a:off x="6763200" y="2439580"/>
                <a:ext cx="131760" cy="15480"/>
              </p14:xfrm>
            </p:contentPart>
          </mc:Choice>
          <mc:Fallback>
            <p:pic>
              <p:nvPicPr>
                <p:cNvPr id="85" name="Ink 84">
                  <a:extLst>
                    <a:ext uri="{FF2B5EF4-FFF2-40B4-BE49-F238E27FC236}">
                      <a16:creationId xmlns:a16="http://schemas.microsoft.com/office/drawing/2014/main" id="{1466627C-EC27-4B7E-6ED1-F6646EA209DB}"/>
                    </a:ext>
                  </a:extLst>
                </p:cNvPr>
                <p:cNvPicPr/>
                <p:nvPr/>
              </p:nvPicPr>
              <p:blipFill>
                <a:blip r:embed="rId144"/>
                <a:stretch>
                  <a:fillRect/>
                </a:stretch>
              </p:blipFill>
              <p:spPr>
                <a:xfrm>
                  <a:off x="6745560" y="2421940"/>
                  <a:ext cx="167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Ink 96">
                  <a:extLst>
                    <a:ext uri="{FF2B5EF4-FFF2-40B4-BE49-F238E27FC236}">
                      <a16:creationId xmlns:a16="http://schemas.microsoft.com/office/drawing/2014/main" id="{840047F5-3D58-A08F-4531-84F58560FD66}"/>
                    </a:ext>
                  </a:extLst>
                </p14:cNvPr>
                <p14:cNvContentPartPr/>
                <p14:nvPr/>
              </p14:nvContentPartPr>
              <p14:xfrm>
                <a:off x="6981720" y="2456500"/>
                <a:ext cx="1080" cy="6480"/>
              </p14:xfrm>
            </p:contentPart>
          </mc:Choice>
          <mc:Fallback>
            <p:pic>
              <p:nvPicPr>
                <p:cNvPr id="97" name="Ink 96">
                  <a:extLst>
                    <a:ext uri="{FF2B5EF4-FFF2-40B4-BE49-F238E27FC236}">
                      <a16:creationId xmlns:a16="http://schemas.microsoft.com/office/drawing/2014/main" id="{840047F5-3D58-A08F-4531-84F58560FD66}"/>
                    </a:ext>
                  </a:extLst>
                </p:cNvPr>
                <p:cNvPicPr/>
                <p:nvPr/>
              </p:nvPicPr>
              <p:blipFill>
                <a:blip r:embed="rId146"/>
                <a:stretch>
                  <a:fillRect/>
                </a:stretch>
              </p:blipFill>
              <p:spPr>
                <a:xfrm>
                  <a:off x="6963720" y="2438500"/>
                  <a:ext cx="36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Ink 97">
                  <a:extLst>
                    <a:ext uri="{FF2B5EF4-FFF2-40B4-BE49-F238E27FC236}">
                      <a16:creationId xmlns:a16="http://schemas.microsoft.com/office/drawing/2014/main" id="{B4C66B6A-60E9-3989-5BEC-56C1BE28F38F}"/>
                    </a:ext>
                  </a:extLst>
                </p14:cNvPr>
                <p14:cNvContentPartPr/>
                <p14:nvPr/>
              </p14:nvContentPartPr>
              <p14:xfrm>
                <a:off x="6981720" y="2440300"/>
                <a:ext cx="360" cy="2520"/>
              </p14:xfrm>
            </p:contentPart>
          </mc:Choice>
          <mc:Fallback>
            <p:pic>
              <p:nvPicPr>
                <p:cNvPr id="98" name="Ink 97">
                  <a:extLst>
                    <a:ext uri="{FF2B5EF4-FFF2-40B4-BE49-F238E27FC236}">
                      <a16:creationId xmlns:a16="http://schemas.microsoft.com/office/drawing/2014/main" id="{B4C66B6A-60E9-3989-5BEC-56C1BE28F38F}"/>
                    </a:ext>
                  </a:extLst>
                </p:cNvPr>
                <p:cNvPicPr/>
                <p:nvPr/>
              </p:nvPicPr>
              <p:blipFill>
                <a:blip r:embed="rId148"/>
                <a:stretch>
                  <a:fillRect/>
                </a:stretch>
              </p:blipFill>
              <p:spPr>
                <a:xfrm>
                  <a:off x="6963720" y="2422660"/>
                  <a:ext cx="36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0" name="Ink 99">
                  <a:extLst>
                    <a:ext uri="{FF2B5EF4-FFF2-40B4-BE49-F238E27FC236}">
                      <a16:creationId xmlns:a16="http://schemas.microsoft.com/office/drawing/2014/main" id="{7D715136-AA5C-4F08-7948-79BB746E61F6}"/>
                    </a:ext>
                  </a:extLst>
                </p14:cNvPr>
                <p14:cNvContentPartPr/>
                <p14:nvPr/>
              </p14:nvContentPartPr>
              <p14:xfrm>
                <a:off x="6854640" y="1818220"/>
                <a:ext cx="1251720" cy="692640"/>
              </p14:xfrm>
            </p:contentPart>
          </mc:Choice>
          <mc:Fallback>
            <p:pic>
              <p:nvPicPr>
                <p:cNvPr id="100" name="Ink 99">
                  <a:extLst>
                    <a:ext uri="{FF2B5EF4-FFF2-40B4-BE49-F238E27FC236}">
                      <a16:creationId xmlns:a16="http://schemas.microsoft.com/office/drawing/2014/main" id="{7D715136-AA5C-4F08-7948-79BB746E61F6}"/>
                    </a:ext>
                  </a:extLst>
                </p:cNvPr>
                <p:cNvPicPr/>
                <p:nvPr/>
              </p:nvPicPr>
              <p:blipFill>
                <a:blip r:embed="rId150"/>
                <a:stretch>
                  <a:fillRect/>
                </a:stretch>
              </p:blipFill>
              <p:spPr>
                <a:xfrm>
                  <a:off x="6837000" y="1800220"/>
                  <a:ext cx="1287360" cy="728280"/>
                </a:xfrm>
                <a:prstGeom prst="rect">
                  <a:avLst/>
                </a:prstGeom>
              </p:spPr>
            </p:pic>
          </mc:Fallback>
        </mc:AlternateContent>
      </p:grpSp>
      <p:grpSp>
        <p:nvGrpSpPr>
          <p:cNvPr id="106" name="Group 105">
            <a:extLst>
              <a:ext uri="{FF2B5EF4-FFF2-40B4-BE49-F238E27FC236}">
                <a16:creationId xmlns:a16="http://schemas.microsoft.com/office/drawing/2014/main" id="{26FD391B-587C-9909-AEB3-9A80BCE83628}"/>
              </a:ext>
            </a:extLst>
          </p:cNvPr>
          <p:cNvGrpSpPr/>
          <p:nvPr/>
        </p:nvGrpSpPr>
        <p:grpSpPr>
          <a:xfrm>
            <a:off x="6842040" y="822460"/>
            <a:ext cx="1071000" cy="555120"/>
            <a:chOff x="6842040" y="822460"/>
            <a:chExt cx="1071000" cy="555120"/>
          </a:xfrm>
        </p:grpSpPr>
        <mc:AlternateContent xmlns:mc="http://schemas.openxmlformats.org/markup-compatibility/2006">
          <mc:Choice xmlns:p14="http://schemas.microsoft.com/office/powerpoint/2010/main" Requires="p14">
            <p:contentPart p14:bwMode="auto" r:id="rId151">
              <p14:nvContentPartPr>
                <p14:cNvPr id="102" name="Ink 101">
                  <a:extLst>
                    <a:ext uri="{FF2B5EF4-FFF2-40B4-BE49-F238E27FC236}">
                      <a16:creationId xmlns:a16="http://schemas.microsoft.com/office/drawing/2014/main" id="{34C0ED82-5A39-D277-32F7-1BFF62CF6E55}"/>
                    </a:ext>
                  </a:extLst>
                </p14:cNvPr>
                <p14:cNvContentPartPr/>
                <p14:nvPr/>
              </p14:nvContentPartPr>
              <p14:xfrm>
                <a:off x="7569240" y="822460"/>
                <a:ext cx="8280" cy="8280"/>
              </p14:xfrm>
            </p:contentPart>
          </mc:Choice>
          <mc:Fallback>
            <p:pic>
              <p:nvPicPr>
                <p:cNvPr id="102" name="Ink 101">
                  <a:extLst>
                    <a:ext uri="{FF2B5EF4-FFF2-40B4-BE49-F238E27FC236}">
                      <a16:creationId xmlns:a16="http://schemas.microsoft.com/office/drawing/2014/main" id="{34C0ED82-5A39-D277-32F7-1BFF62CF6E55}"/>
                    </a:ext>
                  </a:extLst>
                </p:cNvPr>
                <p:cNvPicPr/>
                <p:nvPr/>
              </p:nvPicPr>
              <p:blipFill>
                <a:blip r:embed="rId152"/>
                <a:stretch>
                  <a:fillRect/>
                </a:stretch>
              </p:blipFill>
              <p:spPr>
                <a:xfrm>
                  <a:off x="7551240" y="804820"/>
                  <a:ext cx="43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 name="Ink 102">
                  <a:extLst>
                    <a:ext uri="{FF2B5EF4-FFF2-40B4-BE49-F238E27FC236}">
                      <a16:creationId xmlns:a16="http://schemas.microsoft.com/office/drawing/2014/main" id="{4DC893BE-CFEF-B011-3125-D91AC2F113EF}"/>
                    </a:ext>
                  </a:extLst>
                </p14:cNvPr>
                <p14:cNvContentPartPr/>
                <p14:nvPr/>
              </p14:nvContentPartPr>
              <p14:xfrm>
                <a:off x="7541160" y="826420"/>
                <a:ext cx="15120" cy="5040"/>
              </p14:xfrm>
            </p:contentPart>
          </mc:Choice>
          <mc:Fallback>
            <p:pic>
              <p:nvPicPr>
                <p:cNvPr id="103" name="Ink 102">
                  <a:extLst>
                    <a:ext uri="{FF2B5EF4-FFF2-40B4-BE49-F238E27FC236}">
                      <a16:creationId xmlns:a16="http://schemas.microsoft.com/office/drawing/2014/main" id="{4DC893BE-CFEF-B011-3125-D91AC2F113EF}"/>
                    </a:ext>
                  </a:extLst>
                </p:cNvPr>
                <p:cNvPicPr/>
                <p:nvPr/>
              </p:nvPicPr>
              <p:blipFill>
                <a:blip r:embed="rId154"/>
                <a:stretch>
                  <a:fillRect/>
                </a:stretch>
              </p:blipFill>
              <p:spPr>
                <a:xfrm>
                  <a:off x="7523160" y="808780"/>
                  <a:ext cx="50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4" name="Ink 103">
                  <a:extLst>
                    <a:ext uri="{FF2B5EF4-FFF2-40B4-BE49-F238E27FC236}">
                      <a16:creationId xmlns:a16="http://schemas.microsoft.com/office/drawing/2014/main" id="{F5C8ED6B-1086-54AC-7A86-0F727F3EDF1B}"/>
                    </a:ext>
                  </a:extLst>
                </p14:cNvPr>
                <p14:cNvContentPartPr/>
                <p14:nvPr/>
              </p14:nvContentPartPr>
              <p14:xfrm>
                <a:off x="6984240" y="840820"/>
                <a:ext cx="517680" cy="27000"/>
              </p14:xfrm>
            </p:contentPart>
          </mc:Choice>
          <mc:Fallback>
            <p:pic>
              <p:nvPicPr>
                <p:cNvPr id="104" name="Ink 103">
                  <a:extLst>
                    <a:ext uri="{FF2B5EF4-FFF2-40B4-BE49-F238E27FC236}">
                      <a16:creationId xmlns:a16="http://schemas.microsoft.com/office/drawing/2014/main" id="{F5C8ED6B-1086-54AC-7A86-0F727F3EDF1B}"/>
                    </a:ext>
                  </a:extLst>
                </p:cNvPr>
                <p:cNvPicPr/>
                <p:nvPr/>
              </p:nvPicPr>
              <p:blipFill>
                <a:blip r:embed="rId156"/>
                <a:stretch>
                  <a:fillRect/>
                </a:stretch>
              </p:blipFill>
              <p:spPr>
                <a:xfrm>
                  <a:off x="6966240" y="823180"/>
                  <a:ext cx="553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5" name="Ink 104">
                  <a:extLst>
                    <a:ext uri="{FF2B5EF4-FFF2-40B4-BE49-F238E27FC236}">
                      <a16:creationId xmlns:a16="http://schemas.microsoft.com/office/drawing/2014/main" id="{BB140EDD-1AAA-F7E8-865F-5BAE90FBA7DE}"/>
                    </a:ext>
                  </a:extLst>
                </p14:cNvPr>
                <p14:cNvContentPartPr/>
                <p14:nvPr/>
              </p14:nvContentPartPr>
              <p14:xfrm>
                <a:off x="6842040" y="851980"/>
                <a:ext cx="1071000" cy="525600"/>
              </p14:xfrm>
            </p:contentPart>
          </mc:Choice>
          <mc:Fallback>
            <p:pic>
              <p:nvPicPr>
                <p:cNvPr id="105" name="Ink 104">
                  <a:extLst>
                    <a:ext uri="{FF2B5EF4-FFF2-40B4-BE49-F238E27FC236}">
                      <a16:creationId xmlns:a16="http://schemas.microsoft.com/office/drawing/2014/main" id="{BB140EDD-1AAA-F7E8-865F-5BAE90FBA7DE}"/>
                    </a:ext>
                  </a:extLst>
                </p:cNvPr>
                <p:cNvPicPr/>
                <p:nvPr/>
              </p:nvPicPr>
              <p:blipFill>
                <a:blip r:embed="rId158"/>
                <a:stretch>
                  <a:fillRect/>
                </a:stretch>
              </p:blipFill>
              <p:spPr>
                <a:xfrm>
                  <a:off x="6824040" y="833980"/>
                  <a:ext cx="1106640" cy="5612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59">
            <p14:nvContentPartPr>
              <p14:cNvPr id="107" name="Ink 106">
                <a:extLst>
                  <a:ext uri="{FF2B5EF4-FFF2-40B4-BE49-F238E27FC236}">
                    <a16:creationId xmlns:a16="http://schemas.microsoft.com/office/drawing/2014/main" id="{45AF30E4-0959-BE58-E1F3-EFC0F733A2B0}"/>
                  </a:ext>
                </a:extLst>
              </p14:cNvPr>
              <p14:cNvContentPartPr/>
              <p14:nvPr/>
            </p14:nvContentPartPr>
            <p14:xfrm>
              <a:off x="6839880" y="723100"/>
              <a:ext cx="1052280" cy="711000"/>
            </p14:xfrm>
          </p:contentPart>
        </mc:Choice>
        <mc:Fallback>
          <p:pic>
            <p:nvPicPr>
              <p:cNvPr id="107" name="Ink 106">
                <a:extLst>
                  <a:ext uri="{FF2B5EF4-FFF2-40B4-BE49-F238E27FC236}">
                    <a16:creationId xmlns:a16="http://schemas.microsoft.com/office/drawing/2014/main" id="{45AF30E4-0959-BE58-E1F3-EFC0F733A2B0}"/>
                  </a:ext>
                </a:extLst>
              </p:cNvPr>
              <p:cNvPicPr/>
              <p:nvPr/>
            </p:nvPicPr>
            <p:blipFill>
              <a:blip r:embed="rId160"/>
              <a:stretch>
                <a:fillRect/>
              </a:stretch>
            </p:blipFill>
            <p:spPr>
              <a:xfrm>
                <a:off x="6808560" y="691780"/>
                <a:ext cx="1114920" cy="773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1">
            <p14:nvContentPartPr>
              <p14:cNvPr id="108" name="Ink 107">
                <a:extLst>
                  <a:ext uri="{FF2B5EF4-FFF2-40B4-BE49-F238E27FC236}">
                    <a16:creationId xmlns:a16="http://schemas.microsoft.com/office/drawing/2014/main" id="{331ED38B-EF42-4AF4-1987-E281CBE9208D}"/>
                  </a:ext>
                </a:extLst>
              </p14:cNvPr>
              <p14:cNvContentPartPr/>
              <p14:nvPr/>
            </p14:nvContentPartPr>
            <p14:xfrm>
              <a:off x="3907320" y="778540"/>
              <a:ext cx="2307960" cy="673560"/>
            </p14:xfrm>
          </p:contentPart>
        </mc:Choice>
        <mc:Fallback>
          <p:pic>
            <p:nvPicPr>
              <p:cNvPr id="108" name="Ink 107">
                <a:extLst>
                  <a:ext uri="{FF2B5EF4-FFF2-40B4-BE49-F238E27FC236}">
                    <a16:creationId xmlns:a16="http://schemas.microsoft.com/office/drawing/2014/main" id="{331ED38B-EF42-4AF4-1987-E281CBE9208D}"/>
                  </a:ext>
                </a:extLst>
              </p:cNvPr>
              <p:cNvPicPr/>
              <p:nvPr/>
            </p:nvPicPr>
            <p:blipFill>
              <a:blip r:embed="rId162"/>
              <a:stretch>
                <a:fillRect/>
              </a:stretch>
            </p:blipFill>
            <p:spPr>
              <a:xfrm>
                <a:off x="3876000" y="747220"/>
                <a:ext cx="2370600" cy="736200"/>
              </a:xfrm>
              <a:prstGeom prst="rect">
                <a:avLst/>
              </a:prstGeom>
            </p:spPr>
          </p:pic>
        </mc:Fallback>
      </mc:AlternateContent>
      <p:grpSp>
        <p:nvGrpSpPr>
          <p:cNvPr id="114" name="Group 113">
            <a:extLst>
              <a:ext uri="{FF2B5EF4-FFF2-40B4-BE49-F238E27FC236}">
                <a16:creationId xmlns:a16="http://schemas.microsoft.com/office/drawing/2014/main" id="{35C1BFD6-EB39-2A0B-76FF-1C475BA37E0F}"/>
              </a:ext>
            </a:extLst>
          </p:cNvPr>
          <p:cNvGrpSpPr/>
          <p:nvPr/>
        </p:nvGrpSpPr>
        <p:grpSpPr>
          <a:xfrm>
            <a:off x="2221800" y="770620"/>
            <a:ext cx="1696320" cy="561960"/>
            <a:chOff x="2221800" y="770620"/>
            <a:chExt cx="1696320" cy="561960"/>
          </a:xfrm>
        </p:grpSpPr>
        <mc:AlternateContent xmlns:mc="http://schemas.openxmlformats.org/markup-compatibility/2006">
          <mc:Choice xmlns:p14="http://schemas.microsoft.com/office/powerpoint/2010/main" xmlns:aink="http://schemas.microsoft.com/office/drawing/2016/ink" Requires="p14 aink">
            <p:contentPart p14:bwMode="auto" r:id="rId163">
              <p14:nvContentPartPr>
                <p14:cNvPr id="109" name="Ink 108">
                  <a:extLst>
                    <a:ext uri="{FF2B5EF4-FFF2-40B4-BE49-F238E27FC236}">
                      <a16:creationId xmlns:a16="http://schemas.microsoft.com/office/drawing/2014/main" id="{15294B14-BC87-584C-433C-F24FB2DBD2C1}"/>
                    </a:ext>
                  </a:extLst>
                </p14:cNvPr>
                <p14:cNvContentPartPr/>
                <p14:nvPr/>
              </p14:nvContentPartPr>
              <p14:xfrm>
                <a:off x="3741000" y="844420"/>
                <a:ext cx="720" cy="720"/>
              </p14:xfrm>
            </p:contentPart>
          </mc:Choice>
          <mc:Fallback>
            <p:pic>
              <p:nvPicPr>
                <p:cNvPr id="109" name="Ink 108">
                  <a:extLst>
                    <a:ext uri="{FF2B5EF4-FFF2-40B4-BE49-F238E27FC236}">
                      <a16:creationId xmlns:a16="http://schemas.microsoft.com/office/drawing/2014/main" id="{15294B14-BC87-584C-433C-F24FB2DBD2C1}"/>
                    </a:ext>
                  </a:extLst>
                </p:cNvPr>
                <p:cNvPicPr/>
                <p:nvPr/>
              </p:nvPicPr>
              <p:blipFill>
                <a:blip r:embed="rId164"/>
                <a:stretch>
                  <a:fillRect/>
                </a:stretch>
              </p:blipFill>
              <p:spPr>
                <a:xfrm>
                  <a:off x="3709680" y="813100"/>
                  <a:ext cx="63360" cy="6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5">
              <p14:nvContentPartPr>
                <p14:cNvPr id="110" name="Ink 109">
                  <a:extLst>
                    <a:ext uri="{FF2B5EF4-FFF2-40B4-BE49-F238E27FC236}">
                      <a16:creationId xmlns:a16="http://schemas.microsoft.com/office/drawing/2014/main" id="{443ED39E-2C2F-9AD1-AE6F-97DD9852BC53}"/>
                    </a:ext>
                  </a:extLst>
                </p14:cNvPr>
                <p14:cNvContentPartPr/>
                <p14:nvPr/>
              </p14:nvContentPartPr>
              <p14:xfrm>
                <a:off x="3734520" y="837940"/>
                <a:ext cx="360" cy="360"/>
              </p14:xfrm>
            </p:contentPart>
          </mc:Choice>
          <mc:Fallback>
            <p:pic>
              <p:nvPicPr>
                <p:cNvPr id="110" name="Ink 109">
                  <a:extLst>
                    <a:ext uri="{FF2B5EF4-FFF2-40B4-BE49-F238E27FC236}">
                      <a16:creationId xmlns:a16="http://schemas.microsoft.com/office/drawing/2014/main" id="{443ED39E-2C2F-9AD1-AE6F-97DD9852BC53}"/>
                    </a:ext>
                  </a:extLst>
                </p:cNvPr>
                <p:cNvPicPr/>
                <p:nvPr/>
              </p:nvPicPr>
              <p:blipFill>
                <a:blip r:embed="rId166"/>
                <a:stretch>
                  <a:fillRect/>
                </a:stretch>
              </p:blipFill>
              <p:spPr>
                <a:xfrm>
                  <a:off x="3703200" y="806620"/>
                  <a:ext cx="63000" cy="63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7">
              <p14:nvContentPartPr>
                <p14:cNvPr id="112" name="Ink 111">
                  <a:extLst>
                    <a:ext uri="{FF2B5EF4-FFF2-40B4-BE49-F238E27FC236}">
                      <a16:creationId xmlns:a16="http://schemas.microsoft.com/office/drawing/2014/main" id="{BF5569EE-30BB-50F2-BA2F-1ADA1F42792B}"/>
                    </a:ext>
                  </a:extLst>
                </p14:cNvPr>
                <p14:cNvContentPartPr/>
                <p14:nvPr/>
              </p14:nvContentPartPr>
              <p14:xfrm>
                <a:off x="3477840" y="807340"/>
                <a:ext cx="208080" cy="34920"/>
              </p14:xfrm>
            </p:contentPart>
          </mc:Choice>
          <mc:Fallback>
            <p:pic>
              <p:nvPicPr>
                <p:cNvPr id="112" name="Ink 111">
                  <a:extLst>
                    <a:ext uri="{FF2B5EF4-FFF2-40B4-BE49-F238E27FC236}">
                      <a16:creationId xmlns:a16="http://schemas.microsoft.com/office/drawing/2014/main" id="{BF5569EE-30BB-50F2-BA2F-1ADA1F42792B}"/>
                    </a:ext>
                  </a:extLst>
                </p:cNvPr>
                <p:cNvPicPr/>
                <p:nvPr/>
              </p:nvPicPr>
              <p:blipFill>
                <a:blip r:embed="rId168"/>
                <a:stretch>
                  <a:fillRect/>
                </a:stretch>
              </p:blipFill>
              <p:spPr>
                <a:xfrm>
                  <a:off x="3446520" y="776020"/>
                  <a:ext cx="270720" cy="97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9">
              <p14:nvContentPartPr>
                <p14:cNvPr id="113" name="Ink 112">
                  <a:extLst>
                    <a:ext uri="{FF2B5EF4-FFF2-40B4-BE49-F238E27FC236}">
                      <a16:creationId xmlns:a16="http://schemas.microsoft.com/office/drawing/2014/main" id="{8D2D1960-ABAE-DD92-2253-98CE3671E210}"/>
                    </a:ext>
                  </a:extLst>
                </p14:cNvPr>
                <p14:cNvContentPartPr/>
                <p14:nvPr/>
              </p14:nvContentPartPr>
              <p14:xfrm>
                <a:off x="2221800" y="770620"/>
                <a:ext cx="1696320" cy="561960"/>
              </p14:xfrm>
            </p:contentPart>
          </mc:Choice>
          <mc:Fallback>
            <p:pic>
              <p:nvPicPr>
                <p:cNvPr id="113" name="Ink 112">
                  <a:extLst>
                    <a:ext uri="{FF2B5EF4-FFF2-40B4-BE49-F238E27FC236}">
                      <a16:creationId xmlns:a16="http://schemas.microsoft.com/office/drawing/2014/main" id="{8D2D1960-ABAE-DD92-2253-98CE3671E210}"/>
                    </a:ext>
                  </a:extLst>
                </p:cNvPr>
                <p:cNvPicPr/>
                <p:nvPr/>
              </p:nvPicPr>
              <p:blipFill>
                <a:blip r:embed="rId170"/>
                <a:stretch>
                  <a:fillRect/>
                </a:stretch>
              </p:blipFill>
              <p:spPr>
                <a:xfrm>
                  <a:off x="2190480" y="739300"/>
                  <a:ext cx="1758960" cy="6246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71">
            <p14:nvContentPartPr>
              <p14:cNvPr id="115" name="Ink 114">
                <a:extLst>
                  <a:ext uri="{FF2B5EF4-FFF2-40B4-BE49-F238E27FC236}">
                    <a16:creationId xmlns:a16="http://schemas.microsoft.com/office/drawing/2014/main" id="{0235E6EC-960D-3EED-F5F3-8681803A829A}"/>
                  </a:ext>
                </a:extLst>
              </p14:cNvPr>
              <p14:cNvContentPartPr/>
              <p14:nvPr/>
            </p14:nvContentPartPr>
            <p14:xfrm>
              <a:off x="1431600" y="847300"/>
              <a:ext cx="824760" cy="504000"/>
            </p14:xfrm>
          </p:contentPart>
        </mc:Choice>
        <mc:Fallback>
          <p:pic>
            <p:nvPicPr>
              <p:cNvPr id="115" name="Ink 114">
                <a:extLst>
                  <a:ext uri="{FF2B5EF4-FFF2-40B4-BE49-F238E27FC236}">
                    <a16:creationId xmlns:a16="http://schemas.microsoft.com/office/drawing/2014/main" id="{0235E6EC-960D-3EED-F5F3-8681803A829A}"/>
                  </a:ext>
                </a:extLst>
              </p:cNvPr>
              <p:cNvPicPr/>
              <p:nvPr/>
            </p:nvPicPr>
            <p:blipFill>
              <a:blip r:embed="rId172"/>
              <a:stretch>
                <a:fillRect/>
              </a:stretch>
            </p:blipFill>
            <p:spPr>
              <a:xfrm>
                <a:off x="1400280" y="815980"/>
                <a:ext cx="887400" cy="566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3">
            <p14:nvContentPartPr>
              <p14:cNvPr id="116" name="Ink 115">
                <a:extLst>
                  <a:ext uri="{FF2B5EF4-FFF2-40B4-BE49-F238E27FC236}">
                    <a16:creationId xmlns:a16="http://schemas.microsoft.com/office/drawing/2014/main" id="{7B2E4AE1-C099-EAB9-E2EB-4BC0F52EF3C9}"/>
                  </a:ext>
                </a:extLst>
              </p14:cNvPr>
              <p14:cNvContentPartPr/>
              <p14:nvPr/>
            </p14:nvContentPartPr>
            <p14:xfrm>
              <a:off x="4266240" y="1434100"/>
              <a:ext cx="6840" cy="1440"/>
            </p14:xfrm>
          </p:contentPart>
        </mc:Choice>
        <mc:Fallback>
          <p:pic>
            <p:nvPicPr>
              <p:cNvPr id="116" name="Ink 115">
                <a:extLst>
                  <a:ext uri="{FF2B5EF4-FFF2-40B4-BE49-F238E27FC236}">
                    <a16:creationId xmlns:a16="http://schemas.microsoft.com/office/drawing/2014/main" id="{7B2E4AE1-C099-EAB9-E2EB-4BC0F52EF3C9}"/>
                  </a:ext>
                </a:extLst>
              </p:cNvPr>
              <p:cNvPicPr/>
              <p:nvPr/>
            </p:nvPicPr>
            <p:blipFill>
              <a:blip r:embed="rId174"/>
              <a:stretch>
                <a:fillRect/>
              </a:stretch>
            </p:blipFill>
            <p:spPr>
              <a:xfrm>
                <a:off x="4234920" y="1402780"/>
                <a:ext cx="69480" cy="6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5">
            <p14:nvContentPartPr>
              <p14:cNvPr id="117" name="Ink 116">
                <a:extLst>
                  <a:ext uri="{FF2B5EF4-FFF2-40B4-BE49-F238E27FC236}">
                    <a16:creationId xmlns:a16="http://schemas.microsoft.com/office/drawing/2014/main" id="{39A45CA6-151C-AFFA-81F3-4EF419F284F5}"/>
                  </a:ext>
                </a:extLst>
              </p14:cNvPr>
              <p14:cNvContentPartPr/>
              <p14:nvPr/>
            </p14:nvContentPartPr>
            <p14:xfrm>
              <a:off x="2947200" y="1260580"/>
              <a:ext cx="1410840" cy="756720"/>
            </p14:xfrm>
          </p:contentPart>
        </mc:Choice>
        <mc:Fallback>
          <p:pic>
            <p:nvPicPr>
              <p:cNvPr id="117" name="Ink 116">
                <a:extLst>
                  <a:ext uri="{FF2B5EF4-FFF2-40B4-BE49-F238E27FC236}">
                    <a16:creationId xmlns:a16="http://schemas.microsoft.com/office/drawing/2014/main" id="{39A45CA6-151C-AFFA-81F3-4EF419F284F5}"/>
                  </a:ext>
                </a:extLst>
              </p:cNvPr>
              <p:cNvPicPr/>
              <p:nvPr/>
            </p:nvPicPr>
            <p:blipFill>
              <a:blip r:embed="rId176"/>
              <a:stretch>
                <a:fillRect/>
              </a:stretch>
            </p:blipFill>
            <p:spPr>
              <a:xfrm>
                <a:off x="2915880" y="1229260"/>
                <a:ext cx="1473480" cy="819360"/>
              </a:xfrm>
              <a:prstGeom prst="rect">
                <a:avLst/>
              </a:prstGeom>
            </p:spPr>
          </p:pic>
        </mc:Fallback>
      </mc:AlternateContent>
      <p:grpSp>
        <p:nvGrpSpPr>
          <p:cNvPr id="129" name="Group 128">
            <a:extLst>
              <a:ext uri="{FF2B5EF4-FFF2-40B4-BE49-F238E27FC236}">
                <a16:creationId xmlns:a16="http://schemas.microsoft.com/office/drawing/2014/main" id="{B3CA8D01-F8E5-1D37-7512-B02184CF8571}"/>
              </a:ext>
            </a:extLst>
          </p:cNvPr>
          <p:cNvGrpSpPr/>
          <p:nvPr/>
        </p:nvGrpSpPr>
        <p:grpSpPr>
          <a:xfrm>
            <a:off x="3901920" y="1819300"/>
            <a:ext cx="3066840" cy="725040"/>
            <a:chOff x="3901920" y="1819300"/>
            <a:chExt cx="3066840" cy="725040"/>
          </a:xfrm>
        </p:grpSpPr>
        <mc:AlternateContent xmlns:mc="http://schemas.openxmlformats.org/markup-compatibility/2006">
          <mc:Choice xmlns:p14="http://schemas.microsoft.com/office/powerpoint/2010/main" xmlns:aink="http://schemas.microsoft.com/office/drawing/2016/ink" Requires="p14 aink">
            <p:contentPart p14:bwMode="auto" r:id="rId177">
              <p14:nvContentPartPr>
                <p14:cNvPr id="122" name="Ink 121">
                  <a:extLst>
                    <a:ext uri="{FF2B5EF4-FFF2-40B4-BE49-F238E27FC236}">
                      <a16:creationId xmlns:a16="http://schemas.microsoft.com/office/drawing/2014/main" id="{6C4DD4C7-2BD5-3A7B-58B0-6F81F95DC4A0}"/>
                    </a:ext>
                  </a:extLst>
                </p14:cNvPr>
                <p14:cNvContentPartPr/>
                <p14:nvPr/>
              </p14:nvContentPartPr>
              <p14:xfrm>
                <a:off x="6767880" y="1969060"/>
                <a:ext cx="18360" cy="3240"/>
              </p14:xfrm>
            </p:contentPart>
          </mc:Choice>
          <mc:Fallback>
            <p:pic>
              <p:nvPicPr>
                <p:cNvPr id="122" name="Ink 121">
                  <a:extLst>
                    <a:ext uri="{FF2B5EF4-FFF2-40B4-BE49-F238E27FC236}">
                      <a16:creationId xmlns:a16="http://schemas.microsoft.com/office/drawing/2014/main" id="{6C4DD4C7-2BD5-3A7B-58B0-6F81F95DC4A0}"/>
                    </a:ext>
                  </a:extLst>
                </p:cNvPr>
                <p:cNvPicPr/>
                <p:nvPr/>
              </p:nvPicPr>
              <p:blipFill>
                <a:blip r:embed="rId178"/>
                <a:stretch>
                  <a:fillRect/>
                </a:stretch>
              </p:blipFill>
              <p:spPr>
                <a:xfrm>
                  <a:off x="6736560" y="1937740"/>
                  <a:ext cx="81000" cy="65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9">
              <p14:nvContentPartPr>
                <p14:cNvPr id="123" name="Ink 122">
                  <a:extLst>
                    <a:ext uri="{FF2B5EF4-FFF2-40B4-BE49-F238E27FC236}">
                      <a16:creationId xmlns:a16="http://schemas.microsoft.com/office/drawing/2014/main" id="{9CED3629-CFB3-8185-8108-561A7B3EA766}"/>
                    </a:ext>
                  </a:extLst>
                </p14:cNvPr>
                <p14:cNvContentPartPr/>
                <p14:nvPr/>
              </p14:nvContentPartPr>
              <p14:xfrm>
                <a:off x="5904960" y="1840900"/>
                <a:ext cx="1063800" cy="703440"/>
              </p14:xfrm>
            </p:contentPart>
          </mc:Choice>
          <mc:Fallback>
            <p:pic>
              <p:nvPicPr>
                <p:cNvPr id="123" name="Ink 122">
                  <a:extLst>
                    <a:ext uri="{FF2B5EF4-FFF2-40B4-BE49-F238E27FC236}">
                      <a16:creationId xmlns:a16="http://schemas.microsoft.com/office/drawing/2014/main" id="{9CED3629-CFB3-8185-8108-561A7B3EA766}"/>
                    </a:ext>
                  </a:extLst>
                </p:cNvPr>
                <p:cNvPicPr/>
                <p:nvPr/>
              </p:nvPicPr>
              <p:blipFill>
                <a:blip r:embed="rId180"/>
                <a:stretch>
                  <a:fillRect/>
                </a:stretch>
              </p:blipFill>
              <p:spPr>
                <a:xfrm>
                  <a:off x="5873640" y="1809580"/>
                  <a:ext cx="1126440" cy="766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1">
              <p14:nvContentPartPr>
                <p14:cNvPr id="125" name="Ink 124">
                  <a:extLst>
                    <a:ext uri="{FF2B5EF4-FFF2-40B4-BE49-F238E27FC236}">
                      <a16:creationId xmlns:a16="http://schemas.microsoft.com/office/drawing/2014/main" id="{0B2C0E81-AEA1-E50C-9AB2-7CEF2E9084E9}"/>
                    </a:ext>
                  </a:extLst>
                </p14:cNvPr>
                <p14:cNvContentPartPr/>
                <p14:nvPr/>
              </p14:nvContentPartPr>
              <p14:xfrm>
                <a:off x="5655840" y="1819300"/>
                <a:ext cx="167400" cy="107640"/>
              </p14:xfrm>
            </p:contentPart>
          </mc:Choice>
          <mc:Fallback>
            <p:pic>
              <p:nvPicPr>
                <p:cNvPr id="125" name="Ink 124">
                  <a:extLst>
                    <a:ext uri="{FF2B5EF4-FFF2-40B4-BE49-F238E27FC236}">
                      <a16:creationId xmlns:a16="http://schemas.microsoft.com/office/drawing/2014/main" id="{0B2C0E81-AEA1-E50C-9AB2-7CEF2E9084E9}"/>
                    </a:ext>
                  </a:extLst>
                </p:cNvPr>
                <p:cNvPicPr/>
                <p:nvPr/>
              </p:nvPicPr>
              <p:blipFill>
                <a:blip r:embed="rId182"/>
                <a:stretch>
                  <a:fillRect/>
                </a:stretch>
              </p:blipFill>
              <p:spPr>
                <a:xfrm>
                  <a:off x="5624520" y="1787980"/>
                  <a:ext cx="230040" cy="170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3">
              <p14:nvContentPartPr>
                <p14:cNvPr id="126" name="Ink 125">
                  <a:extLst>
                    <a:ext uri="{FF2B5EF4-FFF2-40B4-BE49-F238E27FC236}">
                      <a16:creationId xmlns:a16="http://schemas.microsoft.com/office/drawing/2014/main" id="{363A7D7E-D735-85F3-4C84-037BFCB1F96B}"/>
                    </a:ext>
                  </a:extLst>
                </p14:cNvPr>
                <p14:cNvContentPartPr/>
                <p14:nvPr/>
              </p14:nvContentPartPr>
              <p14:xfrm>
                <a:off x="5083440" y="1827580"/>
                <a:ext cx="965160" cy="686160"/>
              </p14:xfrm>
            </p:contentPart>
          </mc:Choice>
          <mc:Fallback>
            <p:pic>
              <p:nvPicPr>
                <p:cNvPr id="126" name="Ink 125">
                  <a:extLst>
                    <a:ext uri="{FF2B5EF4-FFF2-40B4-BE49-F238E27FC236}">
                      <a16:creationId xmlns:a16="http://schemas.microsoft.com/office/drawing/2014/main" id="{363A7D7E-D735-85F3-4C84-037BFCB1F96B}"/>
                    </a:ext>
                  </a:extLst>
                </p:cNvPr>
                <p:cNvPicPr/>
                <p:nvPr/>
              </p:nvPicPr>
              <p:blipFill>
                <a:blip r:embed="rId184"/>
                <a:stretch>
                  <a:fillRect/>
                </a:stretch>
              </p:blipFill>
              <p:spPr>
                <a:xfrm>
                  <a:off x="5052120" y="1796260"/>
                  <a:ext cx="1027800" cy="74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5">
              <p14:nvContentPartPr>
                <p14:cNvPr id="128" name="Ink 127">
                  <a:extLst>
                    <a:ext uri="{FF2B5EF4-FFF2-40B4-BE49-F238E27FC236}">
                      <a16:creationId xmlns:a16="http://schemas.microsoft.com/office/drawing/2014/main" id="{716A9E71-F96A-C65E-1123-5B1F2DB8522F}"/>
                    </a:ext>
                  </a:extLst>
                </p14:cNvPr>
                <p14:cNvContentPartPr/>
                <p14:nvPr/>
              </p14:nvContentPartPr>
              <p14:xfrm>
                <a:off x="3901920" y="1912180"/>
                <a:ext cx="1287360" cy="604080"/>
              </p14:xfrm>
            </p:contentPart>
          </mc:Choice>
          <mc:Fallback>
            <p:pic>
              <p:nvPicPr>
                <p:cNvPr id="128" name="Ink 127">
                  <a:extLst>
                    <a:ext uri="{FF2B5EF4-FFF2-40B4-BE49-F238E27FC236}">
                      <a16:creationId xmlns:a16="http://schemas.microsoft.com/office/drawing/2014/main" id="{716A9E71-F96A-C65E-1123-5B1F2DB8522F}"/>
                    </a:ext>
                  </a:extLst>
                </p:cNvPr>
                <p:cNvPicPr/>
                <p:nvPr/>
              </p:nvPicPr>
              <p:blipFill>
                <a:blip r:embed="rId186"/>
                <a:stretch>
                  <a:fillRect/>
                </a:stretch>
              </p:blipFill>
              <p:spPr>
                <a:xfrm>
                  <a:off x="3870600" y="1880860"/>
                  <a:ext cx="1350000" cy="666720"/>
                </a:xfrm>
                <a:prstGeom prst="rect">
                  <a:avLst/>
                </a:prstGeom>
              </p:spPr>
            </p:pic>
          </mc:Fallback>
        </mc:AlternateContent>
      </p:grpSp>
      <p:grpSp>
        <p:nvGrpSpPr>
          <p:cNvPr id="136" name="Group 135">
            <a:extLst>
              <a:ext uri="{FF2B5EF4-FFF2-40B4-BE49-F238E27FC236}">
                <a16:creationId xmlns:a16="http://schemas.microsoft.com/office/drawing/2014/main" id="{1EE50F16-0373-7BFB-E32A-8AB8A48FDE93}"/>
              </a:ext>
            </a:extLst>
          </p:cNvPr>
          <p:cNvGrpSpPr/>
          <p:nvPr/>
        </p:nvGrpSpPr>
        <p:grpSpPr>
          <a:xfrm>
            <a:off x="1427640" y="2445700"/>
            <a:ext cx="1100520" cy="69840"/>
            <a:chOff x="1427640" y="2445700"/>
            <a:chExt cx="1100520" cy="69840"/>
          </a:xfrm>
        </p:grpSpPr>
        <mc:AlternateContent xmlns:mc="http://schemas.openxmlformats.org/markup-compatibility/2006">
          <mc:Choice xmlns:p14="http://schemas.microsoft.com/office/powerpoint/2010/main" Requires="p14">
            <p:contentPart p14:bwMode="auto" r:id="rId187">
              <p14:nvContentPartPr>
                <p14:cNvPr id="130" name="Ink 129">
                  <a:extLst>
                    <a:ext uri="{FF2B5EF4-FFF2-40B4-BE49-F238E27FC236}">
                      <a16:creationId xmlns:a16="http://schemas.microsoft.com/office/drawing/2014/main" id="{06D3A478-D59B-1FCD-8B6F-8820632A9BDC}"/>
                    </a:ext>
                  </a:extLst>
                </p14:cNvPr>
                <p14:cNvContentPartPr/>
                <p14:nvPr/>
              </p14:nvContentPartPr>
              <p14:xfrm>
                <a:off x="1836960" y="2451820"/>
                <a:ext cx="37080" cy="5040"/>
              </p14:xfrm>
            </p:contentPart>
          </mc:Choice>
          <mc:Fallback>
            <p:pic>
              <p:nvPicPr>
                <p:cNvPr id="130" name="Ink 129">
                  <a:extLst>
                    <a:ext uri="{FF2B5EF4-FFF2-40B4-BE49-F238E27FC236}">
                      <a16:creationId xmlns:a16="http://schemas.microsoft.com/office/drawing/2014/main" id="{06D3A478-D59B-1FCD-8B6F-8820632A9BDC}"/>
                    </a:ext>
                  </a:extLst>
                </p:cNvPr>
                <p:cNvPicPr/>
                <p:nvPr/>
              </p:nvPicPr>
              <p:blipFill>
                <a:blip r:embed="rId188"/>
                <a:stretch>
                  <a:fillRect/>
                </a:stretch>
              </p:blipFill>
              <p:spPr>
                <a:xfrm>
                  <a:off x="1818960" y="2433820"/>
                  <a:ext cx="72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1" name="Ink 130">
                  <a:extLst>
                    <a:ext uri="{FF2B5EF4-FFF2-40B4-BE49-F238E27FC236}">
                      <a16:creationId xmlns:a16="http://schemas.microsoft.com/office/drawing/2014/main" id="{57A80C06-81D4-625E-B95F-4CA48EFAA641}"/>
                    </a:ext>
                  </a:extLst>
                </p14:cNvPr>
                <p14:cNvContentPartPr/>
                <p14:nvPr/>
              </p14:nvContentPartPr>
              <p14:xfrm>
                <a:off x="1538880" y="2445700"/>
                <a:ext cx="269280" cy="12240"/>
              </p14:xfrm>
            </p:contentPart>
          </mc:Choice>
          <mc:Fallback>
            <p:pic>
              <p:nvPicPr>
                <p:cNvPr id="131" name="Ink 130">
                  <a:extLst>
                    <a:ext uri="{FF2B5EF4-FFF2-40B4-BE49-F238E27FC236}">
                      <a16:creationId xmlns:a16="http://schemas.microsoft.com/office/drawing/2014/main" id="{57A80C06-81D4-625E-B95F-4CA48EFAA641}"/>
                    </a:ext>
                  </a:extLst>
                </p:cNvPr>
                <p:cNvPicPr/>
                <p:nvPr/>
              </p:nvPicPr>
              <p:blipFill>
                <a:blip r:embed="rId190"/>
                <a:stretch>
                  <a:fillRect/>
                </a:stretch>
              </p:blipFill>
              <p:spPr>
                <a:xfrm>
                  <a:off x="1521240" y="2428060"/>
                  <a:ext cx="304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2" name="Ink 131">
                  <a:extLst>
                    <a:ext uri="{FF2B5EF4-FFF2-40B4-BE49-F238E27FC236}">
                      <a16:creationId xmlns:a16="http://schemas.microsoft.com/office/drawing/2014/main" id="{42B3A472-1AC7-964C-7A51-7C167EBFBF91}"/>
                    </a:ext>
                  </a:extLst>
                </p14:cNvPr>
                <p14:cNvContentPartPr/>
                <p14:nvPr/>
              </p14:nvContentPartPr>
              <p14:xfrm>
                <a:off x="1433760" y="2452180"/>
                <a:ext cx="1094400" cy="45360"/>
              </p14:xfrm>
            </p:contentPart>
          </mc:Choice>
          <mc:Fallback>
            <p:pic>
              <p:nvPicPr>
                <p:cNvPr id="132" name="Ink 131">
                  <a:extLst>
                    <a:ext uri="{FF2B5EF4-FFF2-40B4-BE49-F238E27FC236}">
                      <a16:creationId xmlns:a16="http://schemas.microsoft.com/office/drawing/2014/main" id="{42B3A472-1AC7-964C-7A51-7C167EBFBF91}"/>
                    </a:ext>
                  </a:extLst>
                </p:cNvPr>
                <p:cNvPicPr/>
                <p:nvPr/>
              </p:nvPicPr>
              <p:blipFill>
                <a:blip r:embed="rId192"/>
                <a:stretch>
                  <a:fillRect/>
                </a:stretch>
              </p:blipFill>
              <p:spPr>
                <a:xfrm>
                  <a:off x="1415760" y="2434540"/>
                  <a:ext cx="1130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4" name="Ink 133">
                  <a:extLst>
                    <a:ext uri="{FF2B5EF4-FFF2-40B4-BE49-F238E27FC236}">
                      <a16:creationId xmlns:a16="http://schemas.microsoft.com/office/drawing/2014/main" id="{F3F34C63-2CA0-CC08-EFB7-B10E6DAC4F32}"/>
                    </a:ext>
                  </a:extLst>
                </p14:cNvPr>
                <p14:cNvContentPartPr/>
                <p14:nvPr/>
              </p14:nvContentPartPr>
              <p14:xfrm>
                <a:off x="1427640" y="2506540"/>
                <a:ext cx="20520" cy="9000"/>
              </p14:xfrm>
            </p:contentPart>
          </mc:Choice>
          <mc:Fallback>
            <p:pic>
              <p:nvPicPr>
                <p:cNvPr id="134" name="Ink 133">
                  <a:extLst>
                    <a:ext uri="{FF2B5EF4-FFF2-40B4-BE49-F238E27FC236}">
                      <a16:creationId xmlns:a16="http://schemas.microsoft.com/office/drawing/2014/main" id="{F3F34C63-2CA0-CC08-EFB7-B10E6DAC4F32}"/>
                    </a:ext>
                  </a:extLst>
                </p:cNvPr>
                <p:cNvPicPr/>
                <p:nvPr/>
              </p:nvPicPr>
              <p:blipFill>
                <a:blip r:embed="rId194"/>
                <a:stretch>
                  <a:fillRect/>
                </a:stretch>
              </p:blipFill>
              <p:spPr>
                <a:xfrm>
                  <a:off x="1409640" y="2488540"/>
                  <a:ext cx="56160" cy="4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5">
            <p14:nvContentPartPr>
              <p14:cNvPr id="135" name="Ink 134">
                <a:extLst>
                  <a:ext uri="{FF2B5EF4-FFF2-40B4-BE49-F238E27FC236}">
                    <a16:creationId xmlns:a16="http://schemas.microsoft.com/office/drawing/2014/main" id="{B7F95061-D7F9-9F0C-3F4F-C9EF0B4ECAD3}"/>
                  </a:ext>
                </a:extLst>
              </p14:cNvPr>
              <p14:cNvContentPartPr/>
              <p14:nvPr/>
            </p14:nvContentPartPr>
            <p14:xfrm>
              <a:off x="516120" y="2467660"/>
              <a:ext cx="564480" cy="77400"/>
            </p14:xfrm>
          </p:contentPart>
        </mc:Choice>
        <mc:Fallback>
          <p:pic>
            <p:nvPicPr>
              <p:cNvPr id="135" name="Ink 134">
                <a:extLst>
                  <a:ext uri="{FF2B5EF4-FFF2-40B4-BE49-F238E27FC236}">
                    <a16:creationId xmlns:a16="http://schemas.microsoft.com/office/drawing/2014/main" id="{B7F95061-D7F9-9F0C-3F4F-C9EF0B4ECAD3}"/>
                  </a:ext>
                </a:extLst>
              </p:cNvPr>
              <p:cNvPicPr/>
              <p:nvPr/>
            </p:nvPicPr>
            <p:blipFill>
              <a:blip r:embed="rId196"/>
              <a:stretch>
                <a:fillRect/>
              </a:stretch>
            </p:blipFill>
            <p:spPr>
              <a:xfrm>
                <a:off x="498120" y="2450020"/>
                <a:ext cx="600120" cy="113040"/>
              </a:xfrm>
              <a:prstGeom prst="rect">
                <a:avLst/>
              </a:prstGeom>
            </p:spPr>
          </p:pic>
        </mc:Fallback>
      </mc:AlternateContent>
      <p:grpSp>
        <p:nvGrpSpPr>
          <p:cNvPr id="158" name="Group 157">
            <a:extLst>
              <a:ext uri="{FF2B5EF4-FFF2-40B4-BE49-F238E27FC236}">
                <a16:creationId xmlns:a16="http://schemas.microsoft.com/office/drawing/2014/main" id="{21C6E9F5-22E9-7D59-F324-1A312D44FF93}"/>
              </a:ext>
            </a:extLst>
          </p:cNvPr>
          <p:cNvGrpSpPr/>
          <p:nvPr/>
        </p:nvGrpSpPr>
        <p:grpSpPr>
          <a:xfrm>
            <a:off x="8394360" y="3510940"/>
            <a:ext cx="897840" cy="61920"/>
            <a:chOff x="8394360" y="3510940"/>
            <a:chExt cx="897840" cy="61920"/>
          </a:xfrm>
        </p:grpSpPr>
        <mc:AlternateContent xmlns:mc="http://schemas.openxmlformats.org/markup-compatibility/2006">
          <mc:Choice xmlns:p14="http://schemas.microsoft.com/office/powerpoint/2010/main" Requires="p14">
            <p:contentPart p14:bwMode="auto" r:id="rId197">
              <p14:nvContentPartPr>
                <p14:cNvPr id="156" name="Ink 155">
                  <a:extLst>
                    <a:ext uri="{FF2B5EF4-FFF2-40B4-BE49-F238E27FC236}">
                      <a16:creationId xmlns:a16="http://schemas.microsoft.com/office/drawing/2014/main" id="{B95E10A8-3B8A-5E18-BD4D-C5B74BE11669}"/>
                    </a:ext>
                  </a:extLst>
                </p14:cNvPr>
                <p14:cNvContentPartPr/>
                <p14:nvPr/>
              </p14:nvContentPartPr>
              <p14:xfrm>
                <a:off x="9192480" y="3541540"/>
                <a:ext cx="99720" cy="6840"/>
              </p14:xfrm>
            </p:contentPart>
          </mc:Choice>
          <mc:Fallback>
            <p:pic>
              <p:nvPicPr>
                <p:cNvPr id="156" name="Ink 155">
                  <a:extLst>
                    <a:ext uri="{FF2B5EF4-FFF2-40B4-BE49-F238E27FC236}">
                      <a16:creationId xmlns:a16="http://schemas.microsoft.com/office/drawing/2014/main" id="{B95E10A8-3B8A-5E18-BD4D-C5B74BE11669}"/>
                    </a:ext>
                  </a:extLst>
                </p:cNvPr>
                <p:cNvPicPr/>
                <p:nvPr/>
              </p:nvPicPr>
              <p:blipFill>
                <a:blip r:embed="rId198"/>
                <a:stretch>
                  <a:fillRect/>
                </a:stretch>
              </p:blipFill>
              <p:spPr>
                <a:xfrm>
                  <a:off x="9174480" y="3523540"/>
                  <a:ext cx="135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7" name="Ink 156">
                  <a:extLst>
                    <a:ext uri="{FF2B5EF4-FFF2-40B4-BE49-F238E27FC236}">
                      <a16:creationId xmlns:a16="http://schemas.microsoft.com/office/drawing/2014/main" id="{5296EE91-C574-C0A9-6571-48BB5765BB1B}"/>
                    </a:ext>
                  </a:extLst>
                </p14:cNvPr>
                <p14:cNvContentPartPr/>
                <p14:nvPr/>
              </p14:nvContentPartPr>
              <p14:xfrm>
                <a:off x="8394360" y="3510940"/>
                <a:ext cx="770400" cy="61920"/>
              </p14:xfrm>
            </p:contentPart>
          </mc:Choice>
          <mc:Fallback>
            <p:pic>
              <p:nvPicPr>
                <p:cNvPr id="157" name="Ink 156">
                  <a:extLst>
                    <a:ext uri="{FF2B5EF4-FFF2-40B4-BE49-F238E27FC236}">
                      <a16:creationId xmlns:a16="http://schemas.microsoft.com/office/drawing/2014/main" id="{5296EE91-C574-C0A9-6571-48BB5765BB1B}"/>
                    </a:ext>
                  </a:extLst>
                </p:cNvPr>
                <p:cNvPicPr/>
                <p:nvPr/>
              </p:nvPicPr>
              <p:blipFill>
                <a:blip r:embed="rId200"/>
                <a:stretch>
                  <a:fillRect/>
                </a:stretch>
              </p:blipFill>
              <p:spPr>
                <a:xfrm>
                  <a:off x="8376720" y="3493300"/>
                  <a:ext cx="806040" cy="97560"/>
                </a:xfrm>
                <a:prstGeom prst="rect">
                  <a:avLst/>
                </a:prstGeom>
              </p:spPr>
            </p:pic>
          </mc:Fallback>
        </mc:AlternateContent>
      </p:grpSp>
      <p:grpSp>
        <p:nvGrpSpPr>
          <p:cNvPr id="166" name="Group 165">
            <a:extLst>
              <a:ext uri="{FF2B5EF4-FFF2-40B4-BE49-F238E27FC236}">
                <a16:creationId xmlns:a16="http://schemas.microsoft.com/office/drawing/2014/main" id="{05D8888C-95E2-667B-D9E6-640604AF0D96}"/>
              </a:ext>
            </a:extLst>
          </p:cNvPr>
          <p:cNvGrpSpPr/>
          <p:nvPr/>
        </p:nvGrpSpPr>
        <p:grpSpPr>
          <a:xfrm>
            <a:off x="6403920" y="3556300"/>
            <a:ext cx="900000" cy="31680"/>
            <a:chOff x="6403920" y="3556300"/>
            <a:chExt cx="900000" cy="31680"/>
          </a:xfrm>
        </p:grpSpPr>
        <mc:AlternateContent xmlns:mc="http://schemas.openxmlformats.org/markup-compatibility/2006">
          <mc:Choice xmlns:p14="http://schemas.microsoft.com/office/powerpoint/2010/main" Requires="p14">
            <p:contentPart p14:bwMode="auto" r:id="rId201">
              <p14:nvContentPartPr>
                <p14:cNvPr id="159" name="Ink 158">
                  <a:extLst>
                    <a:ext uri="{FF2B5EF4-FFF2-40B4-BE49-F238E27FC236}">
                      <a16:creationId xmlns:a16="http://schemas.microsoft.com/office/drawing/2014/main" id="{B883D1B6-6F2A-17BA-7485-3481F31A91CF}"/>
                    </a:ext>
                  </a:extLst>
                </p14:cNvPr>
                <p14:cNvContentPartPr/>
                <p14:nvPr/>
              </p14:nvContentPartPr>
              <p14:xfrm>
                <a:off x="7297440" y="3582220"/>
                <a:ext cx="6480" cy="5760"/>
              </p14:xfrm>
            </p:contentPart>
          </mc:Choice>
          <mc:Fallback>
            <p:pic>
              <p:nvPicPr>
                <p:cNvPr id="159" name="Ink 158">
                  <a:extLst>
                    <a:ext uri="{FF2B5EF4-FFF2-40B4-BE49-F238E27FC236}">
                      <a16:creationId xmlns:a16="http://schemas.microsoft.com/office/drawing/2014/main" id="{B883D1B6-6F2A-17BA-7485-3481F31A91CF}"/>
                    </a:ext>
                  </a:extLst>
                </p:cNvPr>
                <p:cNvPicPr/>
                <p:nvPr/>
              </p:nvPicPr>
              <p:blipFill>
                <a:blip r:embed="rId202"/>
                <a:stretch>
                  <a:fillRect/>
                </a:stretch>
              </p:blipFill>
              <p:spPr>
                <a:xfrm>
                  <a:off x="7279440" y="3564220"/>
                  <a:ext cx="421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0" name="Ink 159">
                  <a:extLst>
                    <a:ext uri="{FF2B5EF4-FFF2-40B4-BE49-F238E27FC236}">
                      <a16:creationId xmlns:a16="http://schemas.microsoft.com/office/drawing/2014/main" id="{AE70563F-311A-D8AA-F857-813C44402A6B}"/>
                    </a:ext>
                  </a:extLst>
                </p14:cNvPr>
                <p14:cNvContentPartPr/>
                <p14:nvPr/>
              </p14:nvContentPartPr>
              <p14:xfrm>
                <a:off x="6828000" y="3556300"/>
                <a:ext cx="221400" cy="8640"/>
              </p14:xfrm>
            </p:contentPart>
          </mc:Choice>
          <mc:Fallback>
            <p:pic>
              <p:nvPicPr>
                <p:cNvPr id="160" name="Ink 159">
                  <a:extLst>
                    <a:ext uri="{FF2B5EF4-FFF2-40B4-BE49-F238E27FC236}">
                      <a16:creationId xmlns:a16="http://schemas.microsoft.com/office/drawing/2014/main" id="{AE70563F-311A-D8AA-F857-813C44402A6B}"/>
                    </a:ext>
                  </a:extLst>
                </p:cNvPr>
                <p:cNvPicPr/>
                <p:nvPr/>
              </p:nvPicPr>
              <p:blipFill>
                <a:blip r:embed="rId204"/>
                <a:stretch>
                  <a:fillRect/>
                </a:stretch>
              </p:blipFill>
              <p:spPr>
                <a:xfrm>
                  <a:off x="6810000" y="3538300"/>
                  <a:ext cx="257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2" name="Ink 161">
                  <a:extLst>
                    <a:ext uri="{FF2B5EF4-FFF2-40B4-BE49-F238E27FC236}">
                      <a16:creationId xmlns:a16="http://schemas.microsoft.com/office/drawing/2014/main" id="{435C57D0-9687-3645-CFF5-8E6FC3EE6A25}"/>
                    </a:ext>
                  </a:extLst>
                </p14:cNvPr>
                <p14:cNvContentPartPr/>
                <p14:nvPr/>
              </p14:nvContentPartPr>
              <p14:xfrm>
                <a:off x="6403920" y="3562780"/>
                <a:ext cx="378360" cy="13680"/>
              </p14:xfrm>
            </p:contentPart>
          </mc:Choice>
          <mc:Fallback>
            <p:pic>
              <p:nvPicPr>
                <p:cNvPr id="162" name="Ink 161">
                  <a:extLst>
                    <a:ext uri="{FF2B5EF4-FFF2-40B4-BE49-F238E27FC236}">
                      <a16:creationId xmlns:a16="http://schemas.microsoft.com/office/drawing/2014/main" id="{435C57D0-9687-3645-CFF5-8E6FC3EE6A25}"/>
                    </a:ext>
                  </a:extLst>
                </p:cNvPr>
                <p:cNvPicPr/>
                <p:nvPr/>
              </p:nvPicPr>
              <p:blipFill>
                <a:blip r:embed="rId206"/>
                <a:stretch>
                  <a:fillRect/>
                </a:stretch>
              </p:blipFill>
              <p:spPr>
                <a:xfrm>
                  <a:off x="6386280" y="3545140"/>
                  <a:ext cx="414000" cy="49320"/>
                </a:xfrm>
                <a:prstGeom prst="rect">
                  <a:avLst/>
                </a:prstGeom>
              </p:spPr>
            </p:pic>
          </mc:Fallback>
        </mc:AlternateContent>
      </p:grpSp>
      <p:grpSp>
        <p:nvGrpSpPr>
          <p:cNvPr id="176" name="Group 175">
            <a:extLst>
              <a:ext uri="{FF2B5EF4-FFF2-40B4-BE49-F238E27FC236}">
                <a16:creationId xmlns:a16="http://schemas.microsoft.com/office/drawing/2014/main" id="{62D370E8-C8AA-0E65-9973-F24B7EB77290}"/>
              </a:ext>
            </a:extLst>
          </p:cNvPr>
          <p:cNvGrpSpPr/>
          <p:nvPr/>
        </p:nvGrpSpPr>
        <p:grpSpPr>
          <a:xfrm>
            <a:off x="861000" y="3441820"/>
            <a:ext cx="5163480" cy="152280"/>
            <a:chOff x="861000" y="3441820"/>
            <a:chExt cx="5163480" cy="152280"/>
          </a:xfrm>
        </p:grpSpPr>
        <mc:AlternateContent xmlns:mc="http://schemas.openxmlformats.org/markup-compatibility/2006">
          <mc:Choice xmlns:p14="http://schemas.microsoft.com/office/powerpoint/2010/main" Requires="p14">
            <p:contentPart p14:bwMode="auto" r:id="rId207">
              <p14:nvContentPartPr>
                <p14:cNvPr id="163" name="Ink 162">
                  <a:extLst>
                    <a:ext uri="{FF2B5EF4-FFF2-40B4-BE49-F238E27FC236}">
                      <a16:creationId xmlns:a16="http://schemas.microsoft.com/office/drawing/2014/main" id="{10160DF7-BF54-4709-706A-CB00579D3D43}"/>
                    </a:ext>
                  </a:extLst>
                </p14:cNvPr>
                <p14:cNvContentPartPr/>
                <p14:nvPr/>
              </p14:nvContentPartPr>
              <p14:xfrm>
                <a:off x="5917920" y="3543340"/>
                <a:ext cx="106560" cy="27720"/>
              </p14:xfrm>
            </p:contentPart>
          </mc:Choice>
          <mc:Fallback>
            <p:pic>
              <p:nvPicPr>
                <p:cNvPr id="163" name="Ink 162">
                  <a:extLst>
                    <a:ext uri="{FF2B5EF4-FFF2-40B4-BE49-F238E27FC236}">
                      <a16:creationId xmlns:a16="http://schemas.microsoft.com/office/drawing/2014/main" id="{10160DF7-BF54-4709-706A-CB00579D3D43}"/>
                    </a:ext>
                  </a:extLst>
                </p:cNvPr>
                <p:cNvPicPr/>
                <p:nvPr/>
              </p:nvPicPr>
              <p:blipFill>
                <a:blip r:embed="rId208"/>
                <a:stretch>
                  <a:fillRect/>
                </a:stretch>
              </p:blipFill>
              <p:spPr>
                <a:xfrm>
                  <a:off x="5899920" y="3525700"/>
                  <a:ext cx="142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4" name="Ink 163">
                  <a:extLst>
                    <a:ext uri="{FF2B5EF4-FFF2-40B4-BE49-F238E27FC236}">
                      <a16:creationId xmlns:a16="http://schemas.microsoft.com/office/drawing/2014/main" id="{5DA4FB96-560C-DA57-2D5A-3FC4202376ED}"/>
                    </a:ext>
                  </a:extLst>
                </p14:cNvPr>
                <p14:cNvContentPartPr/>
                <p14:nvPr/>
              </p14:nvContentPartPr>
              <p14:xfrm>
                <a:off x="5124120" y="3525340"/>
                <a:ext cx="768240" cy="34920"/>
              </p14:xfrm>
            </p:contentPart>
          </mc:Choice>
          <mc:Fallback>
            <p:pic>
              <p:nvPicPr>
                <p:cNvPr id="164" name="Ink 163">
                  <a:extLst>
                    <a:ext uri="{FF2B5EF4-FFF2-40B4-BE49-F238E27FC236}">
                      <a16:creationId xmlns:a16="http://schemas.microsoft.com/office/drawing/2014/main" id="{5DA4FB96-560C-DA57-2D5A-3FC4202376ED}"/>
                    </a:ext>
                  </a:extLst>
                </p:cNvPr>
                <p:cNvPicPr/>
                <p:nvPr/>
              </p:nvPicPr>
              <p:blipFill>
                <a:blip r:embed="rId210"/>
                <a:stretch>
                  <a:fillRect/>
                </a:stretch>
              </p:blipFill>
              <p:spPr>
                <a:xfrm>
                  <a:off x="5106120" y="3507700"/>
                  <a:ext cx="803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7" name="Ink 166">
                  <a:extLst>
                    <a:ext uri="{FF2B5EF4-FFF2-40B4-BE49-F238E27FC236}">
                      <a16:creationId xmlns:a16="http://schemas.microsoft.com/office/drawing/2014/main" id="{D869E647-B496-3088-8405-36BED438B1D8}"/>
                    </a:ext>
                  </a:extLst>
                </p14:cNvPr>
                <p14:cNvContentPartPr/>
                <p14:nvPr/>
              </p14:nvContentPartPr>
              <p14:xfrm>
                <a:off x="4825680" y="3582580"/>
                <a:ext cx="212760" cy="11520"/>
              </p14:xfrm>
            </p:contentPart>
          </mc:Choice>
          <mc:Fallback>
            <p:pic>
              <p:nvPicPr>
                <p:cNvPr id="167" name="Ink 166">
                  <a:extLst>
                    <a:ext uri="{FF2B5EF4-FFF2-40B4-BE49-F238E27FC236}">
                      <a16:creationId xmlns:a16="http://schemas.microsoft.com/office/drawing/2014/main" id="{D869E647-B496-3088-8405-36BED438B1D8}"/>
                    </a:ext>
                  </a:extLst>
                </p:cNvPr>
                <p:cNvPicPr/>
                <p:nvPr/>
              </p:nvPicPr>
              <p:blipFill>
                <a:blip r:embed="rId212"/>
                <a:stretch>
                  <a:fillRect/>
                </a:stretch>
              </p:blipFill>
              <p:spPr>
                <a:xfrm>
                  <a:off x="4807680" y="3564940"/>
                  <a:ext cx="248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8" name="Ink 167">
                  <a:extLst>
                    <a:ext uri="{FF2B5EF4-FFF2-40B4-BE49-F238E27FC236}">
                      <a16:creationId xmlns:a16="http://schemas.microsoft.com/office/drawing/2014/main" id="{83AAD0A4-AACC-7889-A31A-D4A9D01A5ADA}"/>
                    </a:ext>
                  </a:extLst>
                </p14:cNvPr>
                <p14:cNvContentPartPr/>
                <p14:nvPr/>
              </p14:nvContentPartPr>
              <p14:xfrm>
                <a:off x="4308000" y="3560980"/>
                <a:ext cx="495720" cy="32040"/>
              </p14:xfrm>
            </p:contentPart>
          </mc:Choice>
          <mc:Fallback>
            <p:pic>
              <p:nvPicPr>
                <p:cNvPr id="168" name="Ink 167">
                  <a:extLst>
                    <a:ext uri="{FF2B5EF4-FFF2-40B4-BE49-F238E27FC236}">
                      <a16:creationId xmlns:a16="http://schemas.microsoft.com/office/drawing/2014/main" id="{83AAD0A4-AACC-7889-A31A-D4A9D01A5ADA}"/>
                    </a:ext>
                  </a:extLst>
                </p:cNvPr>
                <p:cNvPicPr/>
                <p:nvPr/>
              </p:nvPicPr>
              <p:blipFill>
                <a:blip r:embed="rId214"/>
                <a:stretch>
                  <a:fillRect/>
                </a:stretch>
              </p:blipFill>
              <p:spPr>
                <a:xfrm>
                  <a:off x="4290360" y="3542980"/>
                  <a:ext cx="531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9" name="Ink 168">
                  <a:extLst>
                    <a:ext uri="{FF2B5EF4-FFF2-40B4-BE49-F238E27FC236}">
                      <a16:creationId xmlns:a16="http://schemas.microsoft.com/office/drawing/2014/main" id="{34710C25-BCCB-D309-B87E-467C662086B5}"/>
                    </a:ext>
                  </a:extLst>
                </p14:cNvPr>
                <p14:cNvContentPartPr/>
                <p14:nvPr/>
              </p14:nvContentPartPr>
              <p14:xfrm>
                <a:off x="3737040" y="3441820"/>
                <a:ext cx="438480" cy="87120"/>
              </p14:xfrm>
            </p:contentPart>
          </mc:Choice>
          <mc:Fallback>
            <p:pic>
              <p:nvPicPr>
                <p:cNvPr id="169" name="Ink 168">
                  <a:extLst>
                    <a:ext uri="{FF2B5EF4-FFF2-40B4-BE49-F238E27FC236}">
                      <a16:creationId xmlns:a16="http://schemas.microsoft.com/office/drawing/2014/main" id="{34710C25-BCCB-D309-B87E-467C662086B5}"/>
                    </a:ext>
                  </a:extLst>
                </p:cNvPr>
                <p:cNvPicPr/>
                <p:nvPr/>
              </p:nvPicPr>
              <p:blipFill>
                <a:blip r:embed="rId216"/>
                <a:stretch>
                  <a:fillRect/>
                </a:stretch>
              </p:blipFill>
              <p:spPr>
                <a:xfrm>
                  <a:off x="3719400" y="3424180"/>
                  <a:ext cx="474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0" name="Ink 169">
                  <a:extLst>
                    <a:ext uri="{FF2B5EF4-FFF2-40B4-BE49-F238E27FC236}">
                      <a16:creationId xmlns:a16="http://schemas.microsoft.com/office/drawing/2014/main" id="{18D224C3-DBFD-2A2C-9691-DDFA9069A762}"/>
                    </a:ext>
                  </a:extLst>
                </p14:cNvPr>
                <p14:cNvContentPartPr/>
                <p14:nvPr/>
              </p14:nvContentPartPr>
              <p14:xfrm>
                <a:off x="3463440" y="3545140"/>
                <a:ext cx="181800" cy="17640"/>
              </p14:xfrm>
            </p:contentPart>
          </mc:Choice>
          <mc:Fallback>
            <p:pic>
              <p:nvPicPr>
                <p:cNvPr id="170" name="Ink 169">
                  <a:extLst>
                    <a:ext uri="{FF2B5EF4-FFF2-40B4-BE49-F238E27FC236}">
                      <a16:creationId xmlns:a16="http://schemas.microsoft.com/office/drawing/2014/main" id="{18D224C3-DBFD-2A2C-9691-DDFA9069A762}"/>
                    </a:ext>
                  </a:extLst>
                </p:cNvPr>
                <p:cNvPicPr/>
                <p:nvPr/>
              </p:nvPicPr>
              <p:blipFill>
                <a:blip r:embed="rId218"/>
                <a:stretch>
                  <a:fillRect/>
                </a:stretch>
              </p:blipFill>
              <p:spPr>
                <a:xfrm>
                  <a:off x="3445440" y="3527140"/>
                  <a:ext cx="217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1" name="Ink 170">
                  <a:extLst>
                    <a:ext uri="{FF2B5EF4-FFF2-40B4-BE49-F238E27FC236}">
                      <a16:creationId xmlns:a16="http://schemas.microsoft.com/office/drawing/2014/main" id="{7194EFD0-DF3E-9AA3-64EC-C89C778FADB0}"/>
                    </a:ext>
                  </a:extLst>
                </p14:cNvPr>
                <p14:cNvContentPartPr/>
                <p14:nvPr/>
              </p14:nvContentPartPr>
              <p14:xfrm>
                <a:off x="2924520" y="3549460"/>
                <a:ext cx="518400" cy="33120"/>
              </p14:xfrm>
            </p:contentPart>
          </mc:Choice>
          <mc:Fallback>
            <p:pic>
              <p:nvPicPr>
                <p:cNvPr id="171" name="Ink 170">
                  <a:extLst>
                    <a:ext uri="{FF2B5EF4-FFF2-40B4-BE49-F238E27FC236}">
                      <a16:creationId xmlns:a16="http://schemas.microsoft.com/office/drawing/2014/main" id="{7194EFD0-DF3E-9AA3-64EC-C89C778FADB0}"/>
                    </a:ext>
                  </a:extLst>
                </p:cNvPr>
                <p:cNvPicPr/>
                <p:nvPr/>
              </p:nvPicPr>
              <p:blipFill>
                <a:blip r:embed="rId220"/>
                <a:stretch>
                  <a:fillRect/>
                </a:stretch>
              </p:blipFill>
              <p:spPr>
                <a:xfrm>
                  <a:off x="2906880" y="3531820"/>
                  <a:ext cx="554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2" name="Ink 171">
                  <a:extLst>
                    <a:ext uri="{FF2B5EF4-FFF2-40B4-BE49-F238E27FC236}">
                      <a16:creationId xmlns:a16="http://schemas.microsoft.com/office/drawing/2014/main" id="{ECA5905D-0941-55FC-8E98-4930F3609DBE}"/>
                    </a:ext>
                  </a:extLst>
                </p14:cNvPr>
                <p14:cNvContentPartPr/>
                <p14:nvPr/>
              </p14:nvContentPartPr>
              <p14:xfrm>
                <a:off x="2639400" y="3546220"/>
                <a:ext cx="222840" cy="17640"/>
              </p14:xfrm>
            </p:contentPart>
          </mc:Choice>
          <mc:Fallback>
            <p:pic>
              <p:nvPicPr>
                <p:cNvPr id="172" name="Ink 171">
                  <a:extLst>
                    <a:ext uri="{FF2B5EF4-FFF2-40B4-BE49-F238E27FC236}">
                      <a16:creationId xmlns:a16="http://schemas.microsoft.com/office/drawing/2014/main" id="{ECA5905D-0941-55FC-8E98-4930F3609DBE}"/>
                    </a:ext>
                  </a:extLst>
                </p:cNvPr>
                <p:cNvPicPr/>
                <p:nvPr/>
              </p:nvPicPr>
              <p:blipFill>
                <a:blip r:embed="rId222"/>
                <a:stretch>
                  <a:fillRect/>
                </a:stretch>
              </p:blipFill>
              <p:spPr>
                <a:xfrm>
                  <a:off x="2621760" y="3528220"/>
                  <a:ext cx="258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3" name="Ink 172">
                  <a:extLst>
                    <a:ext uri="{FF2B5EF4-FFF2-40B4-BE49-F238E27FC236}">
                      <a16:creationId xmlns:a16="http://schemas.microsoft.com/office/drawing/2014/main" id="{3189BBE8-BBBE-B75D-BCA9-6688D042D190}"/>
                    </a:ext>
                  </a:extLst>
                </p14:cNvPr>
                <p14:cNvContentPartPr/>
                <p14:nvPr/>
              </p14:nvContentPartPr>
              <p14:xfrm>
                <a:off x="1484160" y="3505540"/>
                <a:ext cx="1127520" cy="66960"/>
              </p14:xfrm>
            </p:contentPart>
          </mc:Choice>
          <mc:Fallback>
            <p:pic>
              <p:nvPicPr>
                <p:cNvPr id="173" name="Ink 172">
                  <a:extLst>
                    <a:ext uri="{FF2B5EF4-FFF2-40B4-BE49-F238E27FC236}">
                      <a16:creationId xmlns:a16="http://schemas.microsoft.com/office/drawing/2014/main" id="{3189BBE8-BBBE-B75D-BCA9-6688D042D190}"/>
                    </a:ext>
                  </a:extLst>
                </p:cNvPr>
                <p:cNvPicPr/>
                <p:nvPr/>
              </p:nvPicPr>
              <p:blipFill>
                <a:blip r:embed="rId224"/>
                <a:stretch>
                  <a:fillRect/>
                </a:stretch>
              </p:blipFill>
              <p:spPr>
                <a:xfrm>
                  <a:off x="1466520" y="3487900"/>
                  <a:ext cx="1163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4" name="Ink 173">
                  <a:extLst>
                    <a:ext uri="{FF2B5EF4-FFF2-40B4-BE49-F238E27FC236}">
                      <a16:creationId xmlns:a16="http://schemas.microsoft.com/office/drawing/2014/main" id="{5CC9748B-89B6-3649-59A0-A0F0D0563FE8}"/>
                    </a:ext>
                  </a:extLst>
                </p14:cNvPr>
                <p14:cNvContentPartPr/>
                <p14:nvPr/>
              </p14:nvContentPartPr>
              <p14:xfrm>
                <a:off x="1284720" y="3523180"/>
                <a:ext cx="106560" cy="25920"/>
              </p14:xfrm>
            </p:contentPart>
          </mc:Choice>
          <mc:Fallback>
            <p:pic>
              <p:nvPicPr>
                <p:cNvPr id="174" name="Ink 173">
                  <a:extLst>
                    <a:ext uri="{FF2B5EF4-FFF2-40B4-BE49-F238E27FC236}">
                      <a16:creationId xmlns:a16="http://schemas.microsoft.com/office/drawing/2014/main" id="{5CC9748B-89B6-3649-59A0-A0F0D0563FE8}"/>
                    </a:ext>
                  </a:extLst>
                </p:cNvPr>
                <p:cNvPicPr/>
                <p:nvPr/>
              </p:nvPicPr>
              <p:blipFill>
                <a:blip r:embed="rId226"/>
                <a:stretch>
                  <a:fillRect/>
                </a:stretch>
              </p:blipFill>
              <p:spPr>
                <a:xfrm>
                  <a:off x="1266720" y="3505180"/>
                  <a:ext cx="142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5" name="Ink 174">
                  <a:extLst>
                    <a:ext uri="{FF2B5EF4-FFF2-40B4-BE49-F238E27FC236}">
                      <a16:creationId xmlns:a16="http://schemas.microsoft.com/office/drawing/2014/main" id="{02EC21E3-F3ED-85A7-F65B-E941FF23FAE9}"/>
                    </a:ext>
                  </a:extLst>
                </p14:cNvPr>
                <p14:cNvContentPartPr/>
                <p14:nvPr/>
              </p14:nvContentPartPr>
              <p14:xfrm>
                <a:off x="861000" y="3534700"/>
                <a:ext cx="365400" cy="14400"/>
              </p14:xfrm>
            </p:contentPart>
          </mc:Choice>
          <mc:Fallback>
            <p:pic>
              <p:nvPicPr>
                <p:cNvPr id="175" name="Ink 174">
                  <a:extLst>
                    <a:ext uri="{FF2B5EF4-FFF2-40B4-BE49-F238E27FC236}">
                      <a16:creationId xmlns:a16="http://schemas.microsoft.com/office/drawing/2014/main" id="{02EC21E3-F3ED-85A7-F65B-E941FF23FAE9}"/>
                    </a:ext>
                  </a:extLst>
                </p:cNvPr>
                <p:cNvPicPr/>
                <p:nvPr/>
              </p:nvPicPr>
              <p:blipFill>
                <a:blip r:embed="rId228"/>
                <a:stretch>
                  <a:fillRect/>
                </a:stretch>
              </p:blipFill>
              <p:spPr>
                <a:xfrm>
                  <a:off x="843000" y="3517060"/>
                  <a:ext cx="401040" cy="50040"/>
                </a:xfrm>
                <a:prstGeom prst="rect">
                  <a:avLst/>
                </a:prstGeom>
              </p:spPr>
            </p:pic>
          </mc:Fallback>
        </mc:AlternateContent>
      </p:grpSp>
      <p:grpSp>
        <p:nvGrpSpPr>
          <p:cNvPr id="181" name="Group 180">
            <a:extLst>
              <a:ext uri="{FF2B5EF4-FFF2-40B4-BE49-F238E27FC236}">
                <a16:creationId xmlns:a16="http://schemas.microsoft.com/office/drawing/2014/main" id="{B861D9CD-623D-8980-A351-B8D3D2F3BB95}"/>
              </a:ext>
            </a:extLst>
          </p:cNvPr>
          <p:cNvGrpSpPr/>
          <p:nvPr/>
        </p:nvGrpSpPr>
        <p:grpSpPr>
          <a:xfrm>
            <a:off x="7541880" y="4048780"/>
            <a:ext cx="1436400" cy="66960"/>
            <a:chOff x="7541880" y="4048780"/>
            <a:chExt cx="1436400" cy="66960"/>
          </a:xfrm>
        </p:grpSpPr>
        <mc:AlternateContent xmlns:mc="http://schemas.openxmlformats.org/markup-compatibility/2006">
          <mc:Choice xmlns:p14="http://schemas.microsoft.com/office/powerpoint/2010/main" Requires="p14">
            <p:contentPart p14:bwMode="auto" r:id="rId229">
              <p14:nvContentPartPr>
                <p14:cNvPr id="177" name="Ink 176">
                  <a:extLst>
                    <a:ext uri="{FF2B5EF4-FFF2-40B4-BE49-F238E27FC236}">
                      <a16:creationId xmlns:a16="http://schemas.microsoft.com/office/drawing/2014/main" id="{D295388D-01EF-57CE-E3E3-006298DF5534}"/>
                    </a:ext>
                  </a:extLst>
                </p14:cNvPr>
                <p14:cNvContentPartPr/>
                <p14:nvPr/>
              </p14:nvContentPartPr>
              <p14:xfrm>
                <a:off x="8936520" y="4111780"/>
                <a:ext cx="41760" cy="2880"/>
              </p14:xfrm>
            </p:contentPart>
          </mc:Choice>
          <mc:Fallback>
            <p:pic>
              <p:nvPicPr>
                <p:cNvPr id="177" name="Ink 176">
                  <a:extLst>
                    <a:ext uri="{FF2B5EF4-FFF2-40B4-BE49-F238E27FC236}">
                      <a16:creationId xmlns:a16="http://schemas.microsoft.com/office/drawing/2014/main" id="{D295388D-01EF-57CE-E3E3-006298DF5534}"/>
                    </a:ext>
                  </a:extLst>
                </p:cNvPr>
                <p:cNvPicPr/>
                <p:nvPr/>
              </p:nvPicPr>
              <p:blipFill>
                <a:blip r:embed="rId230"/>
                <a:stretch>
                  <a:fillRect/>
                </a:stretch>
              </p:blipFill>
              <p:spPr>
                <a:xfrm>
                  <a:off x="8918880" y="4093780"/>
                  <a:ext cx="77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8" name="Ink 177">
                  <a:extLst>
                    <a:ext uri="{FF2B5EF4-FFF2-40B4-BE49-F238E27FC236}">
                      <a16:creationId xmlns:a16="http://schemas.microsoft.com/office/drawing/2014/main" id="{2F5729E8-04AF-5D3E-D5D7-A07A8C077BC8}"/>
                    </a:ext>
                  </a:extLst>
                </p14:cNvPr>
                <p14:cNvContentPartPr/>
                <p14:nvPr/>
              </p14:nvContentPartPr>
              <p14:xfrm>
                <a:off x="8648880" y="4096300"/>
                <a:ext cx="217440" cy="19440"/>
              </p14:xfrm>
            </p:contentPart>
          </mc:Choice>
          <mc:Fallback>
            <p:pic>
              <p:nvPicPr>
                <p:cNvPr id="178" name="Ink 177">
                  <a:extLst>
                    <a:ext uri="{FF2B5EF4-FFF2-40B4-BE49-F238E27FC236}">
                      <a16:creationId xmlns:a16="http://schemas.microsoft.com/office/drawing/2014/main" id="{2F5729E8-04AF-5D3E-D5D7-A07A8C077BC8}"/>
                    </a:ext>
                  </a:extLst>
                </p:cNvPr>
                <p:cNvPicPr/>
                <p:nvPr/>
              </p:nvPicPr>
              <p:blipFill>
                <a:blip r:embed="rId232"/>
                <a:stretch>
                  <a:fillRect/>
                </a:stretch>
              </p:blipFill>
              <p:spPr>
                <a:xfrm>
                  <a:off x="8630880" y="4078660"/>
                  <a:ext cx="253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0" name="Ink 179">
                  <a:extLst>
                    <a:ext uri="{FF2B5EF4-FFF2-40B4-BE49-F238E27FC236}">
                      <a16:creationId xmlns:a16="http://schemas.microsoft.com/office/drawing/2014/main" id="{F86C7310-E3C9-8668-7DD7-CDAE26367B05}"/>
                    </a:ext>
                  </a:extLst>
                </p14:cNvPr>
                <p14:cNvContentPartPr/>
                <p14:nvPr/>
              </p14:nvContentPartPr>
              <p14:xfrm>
                <a:off x="7541880" y="4048780"/>
                <a:ext cx="1028520" cy="50400"/>
              </p14:xfrm>
            </p:contentPart>
          </mc:Choice>
          <mc:Fallback>
            <p:pic>
              <p:nvPicPr>
                <p:cNvPr id="180" name="Ink 179">
                  <a:extLst>
                    <a:ext uri="{FF2B5EF4-FFF2-40B4-BE49-F238E27FC236}">
                      <a16:creationId xmlns:a16="http://schemas.microsoft.com/office/drawing/2014/main" id="{F86C7310-E3C9-8668-7DD7-CDAE26367B05}"/>
                    </a:ext>
                  </a:extLst>
                </p:cNvPr>
                <p:cNvPicPr/>
                <p:nvPr/>
              </p:nvPicPr>
              <p:blipFill>
                <a:blip r:embed="rId234"/>
                <a:stretch>
                  <a:fillRect/>
                </a:stretch>
              </p:blipFill>
              <p:spPr>
                <a:xfrm>
                  <a:off x="7523880" y="4031140"/>
                  <a:ext cx="106416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5">
            <p14:nvContentPartPr>
              <p14:cNvPr id="182" name="Ink 181">
                <a:extLst>
                  <a:ext uri="{FF2B5EF4-FFF2-40B4-BE49-F238E27FC236}">
                    <a16:creationId xmlns:a16="http://schemas.microsoft.com/office/drawing/2014/main" id="{3033357E-8035-6C14-45BF-8ADD5F0DB5BC}"/>
                  </a:ext>
                </a:extLst>
              </p14:cNvPr>
              <p14:cNvContentPartPr/>
              <p14:nvPr/>
            </p14:nvContentPartPr>
            <p14:xfrm>
              <a:off x="6996120" y="4068940"/>
              <a:ext cx="154440" cy="20160"/>
            </p14:xfrm>
          </p:contentPart>
        </mc:Choice>
        <mc:Fallback>
          <p:pic>
            <p:nvPicPr>
              <p:cNvPr id="182" name="Ink 181">
                <a:extLst>
                  <a:ext uri="{FF2B5EF4-FFF2-40B4-BE49-F238E27FC236}">
                    <a16:creationId xmlns:a16="http://schemas.microsoft.com/office/drawing/2014/main" id="{3033357E-8035-6C14-45BF-8ADD5F0DB5BC}"/>
                  </a:ext>
                </a:extLst>
              </p:cNvPr>
              <p:cNvPicPr/>
              <p:nvPr/>
            </p:nvPicPr>
            <p:blipFill>
              <a:blip r:embed="rId236"/>
              <a:stretch>
                <a:fillRect/>
              </a:stretch>
            </p:blipFill>
            <p:spPr>
              <a:xfrm>
                <a:off x="6978480" y="4051300"/>
                <a:ext cx="190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3" name="Ink 182">
                <a:extLst>
                  <a:ext uri="{FF2B5EF4-FFF2-40B4-BE49-F238E27FC236}">
                    <a16:creationId xmlns:a16="http://schemas.microsoft.com/office/drawing/2014/main" id="{BCAF523E-55EF-CA1F-C0A5-F1B0249C9268}"/>
                  </a:ext>
                </a:extLst>
              </p14:cNvPr>
              <p14:cNvContentPartPr/>
              <p14:nvPr/>
            </p14:nvContentPartPr>
            <p14:xfrm>
              <a:off x="6460800" y="4086940"/>
              <a:ext cx="498600" cy="37440"/>
            </p14:xfrm>
          </p:contentPart>
        </mc:Choice>
        <mc:Fallback>
          <p:pic>
            <p:nvPicPr>
              <p:cNvPr id="183" name="Ink 182">
                <a:extLst>
                  <a:ext uri="{FF2B5EF4-FFF2-40B4-BE49-F238E27FC236}">
                    <a16:creationId xmlns:a16="http://schemas.microsoft.com/office/drawing/2014/main" id="{BCAF523E-55EF-CA1F-C0A5-F1B0249C9268}"/>
                  </a:ext>
                </a:extLst>
              </p:cNvPr>
              <p:cNvPicPr/>
              <p:nvPr/>
            </p:nvPicPr>
            <p:blipFill>
              <a:blip r:embed="rId238"/>
              <a:stretch>
                <a:fillRect/>
              </a:stretch>
            </p:blipFill>
            <p:spPr>
              <a:xfrm>
                <a:off x="6442800" y="4069300"/>
                <a:ext cx="534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4" name="Ink 183">
                <a:extLst>
                  <a:ext uri="{FF2B5EF4-FFF2-40B4-BE49-F238E27FC236}">
                    <a16:creationId xmlns:a16="http://schemas.microsoft.com/office/drawing/2014/main" id="{AA0CBB99-2DD1-57E8-FD2B-52D4E8E70234}"/>
                  </a:ext>
                </a:extLst>
              </p14:cNvPr>
              <p14:cNvContentPartPr/>
              <p14:nvPr/>
            </p14:nvContentPartPr>
            <p14:xfrm>
              <a:off x="6195120" y="4072180"/>
              <a:ext cx="2880" cy="2880"/>
            </p14:xfrm>
          </p:contentPart>
        </mc:Choice>
        <mc:Fallback>
          <p:pic>
            <p:nvPicPr>
              <p:cNvPr id="184" name="Ink 183">
                <a:extLst>
                  <a:ext uri="{FF2B5EF4-FFF2-40B4-BE49-F238E27FC236}">
                    <a16:creationId xmlns:a16="http://schemas.microsoft.com/office/drawing/2014/main" id="{AA0CBB99-2DD1-57E8-FD2B-52D4E8E70234}"/>
                  </a:ext>
                </a:extLst>
              </p:cNvPr>
              <p:cNvPicPr/>
              <p:nvPr/>
            </p:nvPicPr>
            <p:blipFill>
              <a:blip r:embed="rId240"/>
              <a:stretch>
                <a:fillRect/>
              </a:stretch>
            </p:blipFill>
            <p:spPr>
              <a:xfrm>
                <a:off x="6177120" y="4054540"/>
                <a:ext cx="3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6" name="Ink 185">
                <a:extLst>
                  <a:ext uri="{FF2B5EF4-FFF2-40B4-BE49-F238E27FC236}">
                    <a16:creationId xmlns:a16="http://schemas.microsoft.com/office/drawing/2014/main" id="{37123349-16A1-64D3-A1EA-9D9767C82C4E}"/>
                  </a:ext>
                </a:extLst>
              </p14:cNvPr>
              <p14:cNvContentPartPr/>
              <p14:nvPr/>
            </p14:nvContentPartPr>
            <p14:xfrm>
              <a:off x="5411040" y="4085140"/>
              <a:ext cx="731520" cy="34920"/>
            </p14:xfrm>
          </p:contentPart>
        </mc:Choice>
        <mc:Fallback>
          <p:pic>
            <p:nvPicPr>
              <p:cNvPr id="186" name="Ink 185">
                <a:extLst>
                  <a:ext uri="{FF2B5EF4-FFF2-40B4-BE49-F238E27FC236}">
                    <a16:creationId xmlns:a16="http://schemas.microsoft.com/office/drawing/2014/main" id="{37123349-16A1-64D3-A1EA-9D9767C82C4E}"/>
                  </a:ext>
                </a:extLst>
              </p:cNvPr>
              <p:cNvPicPr/>
              <p:nvPr/>
            </p:nvPicPr>
            <p:blipFill>
              <a:blip r:embed="rId242"/>
              <a:stretch>
                <a:fillRect/>
              </a:stretch>
            </p:blipFill>
            <p:spPr>
              <a:xfrm>
                <a:off x="5393400" y="4067500"/>
                <a:ext cx="767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8" name="Ink 187">
                <a:extLst>
                  <a:ext uri="{FF2B5EF4-FFF2-40B4-BE49-F238E27FC236}">
                    <a16:creationId xmlns:a16="http://schemas.microsoft.com/office/drawing/2014/main" id="{918A9DE5-0860-E386-7529-6DA252E2C370}"/>
                  </a:ext>
                </a:extLst>
              </p14:cNvPr>
              <p14:cNvContentPartPr/>
              <p14:nvPr/>
            </p14:nvContentPartPr>
            <p14:xfrm>
              <a:off x="5110080" y="4141660"/>
              <a:ext cx="12960" cy="3600"/>
            </p14:xfrm>
          </p:contentPart>
        </mc:Choice>
        <mc:Fallback>
          <p:pic>
            <p:nvPicPr>
              <p:cNvPr id="188" name="Ink 187">
                <a:extLst>
                  <a:ext uri="{FF2B5EF4-FFF2-40B4-BE49-F238E27FC236}">
                    <a16:creationId xmlns:a16="http://schemas.microsoft.com/office/drawing/2014/main" id="{918A9DE5-0860-E386-7529-6DA252E2C370}"/>
                  </a:ext>
                </a:extLst>
              </p:cNvPr>
              <p:cNvPicPr/>
              <p:nvPr/>
            </p:nvPicPr>
            <p:blipFill>
              <a:blip r:embed="rId244"/>
              <a:stretch>
                <a:fillRect/>
              </a:stretch>
            </p:blipFill>
            <p:spPr>
              <a:xfrm>
                <a:off x="5092080" y="4124020"/>
                <a:ext cx="48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9" name="Ink 188">
                <a:extLst>
                  <a:ext uri="{FF2B5EF4-FFF2-40B4-BE49-F238E27FC236}">
                    <a16:creationId xmlns:a16="http://schemas.microsoft.com/office/drawing/2014/main" id="{E0B55EB4-82EB-8D6E-8B60-1827B7CD59DA}"/>
                  </a:ext>
                </a:extLst>
              </p14:cNvPr>
              <p14:cNvContentPartPr/>
              <p14:nvPr/>
            </p14:nvContentPartPr>
            <p14:xfrm>
              <a:off x="4089840" y="4100980"/>
              <a:ext cx="1012680" cy="37080"/>
            </p14:xfrm>
          </p:contentPart>
        </mc:Choice>
        <mc:Fallback>
          <p:pic>
            <p:nvPicPr>
              <p:cNvPr id="189" name="Ink 188">
                <a:extLst>
                  <a:ext uri="{FF2B5EF4-FFF2-40B4-BE49-F238E27FC236}">
                    <a16:creationId xmlns:a16="http://schemas.microsoft.com/office/drawing/2014/main" id="{E0B55EB4-82EB-8D6E-8B60-1827B7CD59DA}"/>
                  </a:ext>
                </a:extLst>
              </p:cNvPr>
              <p:cNvPicPr/>
              <p:nvPr/>
            </p:nvPicPr>
            <p:blipFill>
              <a:blip r:embed="rId246"/>
              <a:stretch>
                <a:fillRect/>
              </a:stretch>
            </p:blipFill>
            <p:spPr>
              <a:xfrm>
                <a:off x="4071840" y="4083340"/>
                <a:ext cx="1048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0" name="Ink 189">
                <a:extLst>
                  <a:ext uri="{FF2B5EF4-FFF2-40B4-BE49-F238E27FC236}">
                    <a16:creationId xmlns:a16="http://schemas.microsoft.com/office/drawing/2014/main" id="{BDBD8F75-ABBC-9545-554F-20625BAA4BDD}"/>
                  </a:ext>
                </a:extLst>
              </p14:cNvPr>
              <p14:cNvContentPartPr/>
              <p14:nvPr/>
            </p14:nvContentPartPr>
            <p14:xfrm>
              <a:off x="3739920" y="4099180"/>
              <a:ext cx="225360" cy="12600"/>
            </p14:xfrm>
          </p:contentPart>
        </mc:Choice>
        <mc:Fallback>
          <p:pic>
            <p:nvPicPr>
              <p:cNvPr id="190" name="Ink 189">
                <a:extLst>
                  <a:ext uri="{FF2B5EF4-FFF2-40B4-BE49-F238E27FC236}">
                    <a16:creationId xmlns:a16="http://schemas.microsoft.com/office/drawing/2014/main" id="{BDBD8F75-ABBC-9545-554F-20625BAA4BDD}"/>
                  </a:ext>
                </a:extLst>
              </p:cNvPr>
              <p:cNvPicPr/>
              <p:nvPr/>
            </p:nvPicPr>
            <p:blipFill>
              <a:blip r:embed="rId248"/>
              <a:stretch>
                <a:fillRect/>
              </a:stretch>
            </p:blipFill>
            <p:spPr>
              <a:xfrm>
                <a:off x="3721920" y="4081180"/>
                <a:ext cx="261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1" name="Ink 190">
                <a:extLst>
                  <a:ext uri="{FF2B5EF4-FFF2-40B4-BE49-F238E27FC236}">
                    <a16:creationId xmlns:a16="http://schemas.microsoft.com/office/drawing/2014/main" id="{9F577F0C-BDF9-90FA-9C62-61B1ABA51584}"/>
                  </a:ext>
                </a:extLst>
              </p14:cNvPr>
              <p14:cNvContentPartPr/>
              <p14:nvPr/>
            </p14:nvContentPartPr>
            <p14:xfrm>
              <a:off x="3208200" y="4061740"/>
              <a:ext cx="498600" cy="51120"/>
            </p14:xfrm>
          </p:contentPart>
        </mc:Choice>
        <mc:Fallback>
          <p:pic>
            <p:nvPicPr>
              <p:cNvPr id="191" name="Ink 190">
                <a:extLst>
                  <a:ext uri="{FF2B5EF4-FFF2-40B4-BE49-F238E27FC236}">
                    <a16:creationId xmlns:a16="http://schemas.microsoft.com/office/drawing/2014/main" id="{9F577F0C-BDF9-90FA-9C62-61B1ABA51584}"/>
                  </a:ext>
                </a:extLst>
              </p:cNvPr>
              <p:cNvPicPr/>
              <p:nvPr/>
            </p:nvPicPr>
            <p:blipFill>
              <a:blip r:embed="rId250"/>
              <a:stretch>
                <a:fillRect/>
              </a:stretch>
            </p:blipFill>
            <p:spPr>
              <a:xfrm>
                <a:off x="3190560" y="4043740"/>
                <a:ext cx="534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2" name="Ink 191">
                <a:extLst>
                  <a:ext uri="{FF2B5EF4-FFF2-40B4-BE49-F238E27FC236}">
                    <a16:creationId xmlns:a16="http://schemas.microsoft.com/office/drawing/2014/main" id="{F0D2BE49-05CC-D680-E160-2B8914A381C7}"/>
                  </a:ext>
                </a:extLst>
              </p14:cNvPr>
              <p14:cNvContentPartPr/>
              <p14:nvPr/>
            </p14:nvContentPartPr>
            <p14:xfrm>
              <a:off x="2645520" y="4082260"/>
              <a:ext cx="523800" cy="29160"/>
            </p14:xfrm>
          </p:contentPart>
        </mc:Choice>
        <mc:Fallback>
          <p:pic>
            <p:nvPicPr>
              <p:cNvPr id="192" name="Ink 191">
                <a:extLst>
                  <a:ext uri="{FF2B5EF4-FFF2-40B4-BE49-F238E27FC236}">
                    <a16:creationId xmlns:a16="http://schemas.microsoft.com/office/drawing/2014/main" id="{F0D2BE49-05CC-D680-E160-2B8914A381C7}"/>
                  </a:ext>
                </a:extLst>
              </p:cNvPr>
              <p:cNvPicPr/>
              <p:nvPr/>
            </p:nvPicPr>
            <p:blipFill>
              <a:blip r:embed="rId252"/>
              <a:stretch>
                <a:fillRect/>
              </a:stretch>
            </p:blipFill>
            <p:spPr>
              <a:xfrm>
                <a:off x="2627520" y="4064620"/>
                <a:ext cx="5594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3" name="Ink 192">
                <a:extLst>
                  <a:ext uri="{FF2B5EF4-FFF2-40B4-BE49-F238E27FC236}">
                    <a16:creationId xmlns:a16="http://schemas.microsoft.com/office/drawing/2014/main" id="{56A65B1E-D54C-0FE9-31BB-7274B532BBF4}"/>
                  </a:ext>
                </a:extLst>
              </p14:cNvPr>
              <p14:cNvContentPartPr/>
              <p14:nvPr/>
            </p14:nvContentPartPr>
            <p14:xfrm>
              <a:off x="1813560" y="4034740"/>
              <a:ext cx="653400" cy="97560"/>
            </p14:xfrm>
          </p:contentPart>
        </mc:Choice>
        <mc:Fallback>
          <p:pic>
            <p:nvPicPr>
              <p:cNvPr id="193" name="Ink 192">
                <a:extLst>
                  <a:ext uri="{FF2B5EF4-FFF2-40B4-BE49-F238E27FC236}">
                    <a16:creationId xmlns:a16="http://schemas.microsoft.com/office/drawing/2014/main" id="{56A65B1E-D54C-0FE9-31BB-7274B532BBF4}"/>
                  </a:ext>
                </a:extLst>
              </p:cNvPr>
              <p:cNvPicPr/>
              <p:nvPr/>
            </p:nvPicPr>
            <p:blipFill>
              <a:blip r:embed="rId254"/>
              <a:stretch>
                <a:fillRect/>
              </a:stretch>
            </p:blipFill>
            <p:spPr>
              <a:xfrm>
                <a:off x="1795560" y="4016740"/>
                <a:ext cx="689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5" name="Ink 194">
                <a:extLst>
                  <a:ext uri="{FF2B5EF4-FFF2-40B4-BE49-F238E27FC236}">
                    <a16:creationId xmlns:a16="http://schemas.microsoft.com/office/drawing/2014/main" id="{343871C6-48F2-525E-C559-5768EB409F29}"/>
                  </a:ext>
                </a:extLst>
              </p14:cNvPr>
              <p14:cNvContentPartPr/>
              <p14:nvPr/>
            </p14:nvContentPartPr>
            <p14:xfrm>
              <a:off x="1571640" y="4050940"/>
              <a:ext cx="10440" cy="2520"/>
            </p14:xfrm>
          </p:contentPart>
        </mc:Choice>
        <mc:Fallback>
          <p:pic>
            <p:nvPicPr>
              <p:cNvPr id="195" name="Ink 194">
                <a:extLst>
                  <a:ext uri="{FF2B5EF4-FFF2-40B4-BE49-F238E27FC236}">
                    <a16:creationId xmlns:a16="http://schemas.microsoft.com/office/drawing/2014/main" id="{343871C6-48F2-525E-C559-5768EB409F29}"/>
                  </a:ext>
                </a:extLst>
              </p:cNvPr>
              <p:cNvPicPr/>
              <p:nvPr/>
            </p:nvPicPr>
            <p:blipFill>
              <a:blip r:embed="rId256"/>
              <a:stretch>
                <a:fillRect/>
              </a:stretch>
            </p:blipFill>
            <p:spPr>
              <a:xfrm>
                <a:off x="1554000" y="4033300"/>
                <a:ext cx="46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6" name="Ink 195">
                <a:extLst>
                  <a:ext uri="{FF2B5EF4-FFF2-40B4-BE49-F238E27FC236}">
                    <a16:creationId xmlns:a16="http://schemas.microsoft.com/office/drawing/2014/main" id="{C9E07EC6-9AAA-FE74-A0D0-E8E2C444C8C5}"/>
                  </a:ext>
                </a:extLst>
              </p14:cNvPr>
              <p14:cNvContentPartPr/>
              <p14:nvPr/>
            </p14:nvContentPartPr>
            <p14:xfrm>
              <a:off x="227760" y="4047340"/>
              <a:ext cx="1284480" cy="74160"/>
            </p14:xfrm>
          </p:contentPart>
        </mc:Choice>
        <mc:Fallback>
          <p:pic>
            <p:nvPicPr>
              <p:cNvPr id="196" name="Ink 195">
                <a:extLst>
                  <a:ext uri="{FF2B5EF4-FFF2-40B4-BE49-F238E27FC236}">
                    <a16:creationId xmlns:a16="http://schemas.microsoft.com/office/drawing/2014/main" id="{C9E07EC6-9AAA-FE74-A0D0-E8E2C444C8C5}"/>
                  </a:ext>
                </a:extLst>
              </p:cNvPr>
              <p:cNvPicPr/>
              <p:nvPr/>
            </p:nvPicPr>
            <p:blipFill>
              <a:blip r:embed="rId258"/>
              <a:stretch>
                <a:fillRect/>
              </a:stretch>
            </p:blipFill>
            <p:spPr>
              <a:xfrm>
                <a:off x="209760" y="4029340"/>
                <a:ext cx="1320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09" name="Ink 208">
                <a:extLst>
                  <a:ext uri="{FF2B5EF4-FFF2-40B4-BE49-F238E27FC236}">
                    <a16:creationId xmlns:a16="http://schemas.microsoft.com/office/drawing/2014/main" id="{1E495E8B-6506-C257-5028-C11FEF74E7EA}"/>
                  </a:ext>
                </a:extLst>
              </p14:cNvPr>
              <p14:cNvContentPartPr/>
              <p14:nvPr/>
            </p14:nvContentPartPr>
            <p14:xfrm>
              <a:off x="3996960" y="4078300"/>
              <a:ext cx="2079720" cy="604440"/>
            </p14:xfrm>
          </p:contentPart>
        </mc:Choice>
        <mc:Fallback>
          <p:pic>
            <p:nvPicPr>
              <p:cNvPr id="209" name="Ink 208">
                <a:extLst>
                  <a:ext uri="{FF2B5EF4-FFF2-40B4-BE49-F238E27FC236}">
                    <a16:creationId xmlns:a16="http://schemas.microsoft.com/office/drawing/2014/main" id="{1E495E8B-6506-C257-5028-C11FEF74E7EA}"/>
                  </a:ext>
                </a:extLst>
              </p:cNvPr>
              <p:cNvPicPr/>
              <p:nvPr/>
            </p:nvPicPr>
            <p:blipFill>
              <a:blip r:embed="rId260"/>
              <a:stretch>
                <a:fillRect/>
              </a:stretch>
            </p:blipFill>
            <p:spPr>
              <a:xfrm>
                <a:off x="3978960" y="4060660"/>
                <a:ext cx="2115360" cy="640080"/>
              </a:xfrm>
              <a:prstGeom prst="rect">
                <a:avLst/>
              </a:prstGeom>
            </p:spPr>
          </p:pic>
        </mc:Fallback>
      </mc:AlternateContent>
      <p:grpSp>
        <p:nvGrpSpPr>
          <p:cNvPr id="215" name="Group 214">
            <a:extLst>
              <a:ext uri="{FF2B5EF4-FFF2-40B4-BE49-F238E27FC236}">
                <a16:creationId xmlns:a16="http://schemas.microsoft.com/office/drawing/2014/main" id="{37DE1365-DAEB-E1FF-D5EB-0B1ECFF1C101}"/>
              </a:ext>
            </a:extLst>
          </p:cNvPr>
          <p:cNvGrpSpPr/>
          <p:nvPr/>
        </p:nvGrpSpPr>
        <p:grpSpPr>
          <a:xfrm>
            <a:off x="652200" y="1282900"/>
            <a:ext cx="1968480" cy="1220760"/>
            <a:chOff x="652200" y="1282900"/>
            <a:chExt cx="1968480" cy="1220760"/>
          </a:xfrm>
        </p:grpSpPr>
        <mc:AlternateContent xmlns:mc="http://schemas.openxmlformats.org/markup-compatibility/2006">
          <mc:Choice xmlns:p14="http://schemas.microsoft.com/office/powerpoint/2010/main" xmlns:aink="http://schemas.microsoft.com/office/drawing/2016/ink" Requires="p14 aink">
            <p:contentPart p14:bwMode="auto" r:id="rId261">
              <p14:nvContentPartPr>
                <p14:cNvPr id="118" name="Ink 117">
                  <a:extLst>
                    <a:ext uri="{FF2B5EF4-FFF2-40B4-BE49-F238E27FC236}">
                      <a16:creationId xmlns:a16="http://schemas.microsoft.com/office/drawing/2014/main" id="{D0A1C3FB-E7C5-3C07-1C74-40C13E40A787}"/>
                    </a:ext>
                  </a:extLst>
                </p14:cNvPr>
                <p14:cNvContentPartPr/>
                <p14:nvPr/>
              </p14:nvContentPartPr>
              <p14:xfrm>
                <a:off x="1548960" y="1877620"/>
                <a:ext cx="5760" cy="12960"/>
              </p14:xfrm>
            </p:contentPart>
          </mc:Choice>
          <mc:Fallback>
            <p:pic>
              <p:nvPicPr>
                <p:cNvPr id="118" name="Ink 117">
                  <a:extLst>
                    <a:ext uri="{FF2B5EF4-FFF2-40B4-BE49-F238E27FC236}">
                      <a16:creationId xmlns:a16="http://schemas.microsoft.com/office/drawing/2014/main" id="{D0A1C3FB-E7C5-3C07-1C74-40C13E40A787}"/>
                    </a:ext>
                  </a:extLst>
                </p:cNvPr>
                <p:cNvPicPr/>
                <p:nvPr/>
              </p:nvPicPr>
              <p:blipFill>
                <a:blip r:embed="rId262"/>
                <a:stretch>
                  <a:fillRect/>
                </a:stretch>
              </p:blipFill>
              <p:spPr>
                <a:xfrm>
                  <a:off x="1517640" y="1846300"/>
                  <a:ext cx="68400" cy="7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3">
              <p14:nvContentPartPr>
                <p14:cNvPr id="119" name="Ink 118">
                  <a:extLst>
                    <a:ext uri="{FF2B5EF4-FFF2-40B4-BE49-F238E27FC236}">
                      <a16:creationId xmlns:a16="http://schemas.microsoft.com/office/drawing/2014/main" id="{86459151-A7CA-0D66-8832-5A1312E605E9}"/>
                    </a:ext>
                  </a:extLst>
                </p14:cNvPr>
                <p14:cNvContentPartPr/>
                <p14:nvPr/>
              </p14:nvContentPartPr>
              <p14:xfrm>
                <a:off x="1526640" y="1826140"/>
                <a:ext cx="4680" cy="9720"/>
              </p14:xfrm>
            </p:contentPart>
          </mc:Choice>
          <mc:Fallback>
            <p:pic>
              <p:nvPicPr>
                <p:cNvPr id="119" name="Ink 118">
                  <a:extLst>
                    <a:ext uri="{FF2B5EF4-FFF2-40B4-BE49-F238E27FC236}">
                      <a16:creationId xmlns:a16="http://schemas.microsoft.com/office/drawing/2014/main" id="{86459151-A7CA-0D66-8832-5A1312E605E9}"/>
                    </a:ext>
                  </a:extLst>
                </p:cNvPr>
                <p:cNvPicPr/>
                <p:nvPr/>
              </p:nvPicPr>
              <p:blipFill>
                <a:blip r:embed="rId264"/>
                <a:stretch>
                  <a:fillRect/>
                </a:stretch>
              </p:blipFill>
              <p:spPr>
                <a:xfrm>
                  <a:off x="1495320" y="1794820"/>
                  <a:ext cx="67320" cy="72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5">
              <p14:nvContentPartPr>
                <p14:cNvPr id="120" name="Ink 119">
                  <a:extLst>
                    <a:ext uri="{FF2B5EF4-FFF2-40B4-BE49-F238E27FC236}">
                      <a16:creationId xmlns:a16="http://schemas.microsoft.com/office/drawing/2014/main" id="{4C066169-67C6-4802-F0B6-2FEF47D80B76}"/>
                    </a:ext>
                  </a:extLst>
                </p14:cNvPr>
                <p14:cNvContentPartPr/>
                <p14:nvPr/>
              </p14:nvContentPartPr>
              <p14:xfrm>
                <a:off x="652200" y="1282900"/>
                <a:ext cx="1395720" cy="681480"/>
              </p14:xfrm>
            </p:contentPart>
          </mc:Choice>
          <mc:Fallback>
            <p:pic>
              <p:nvPicPr>
                <p:cNvPr id="120" name="Ink 119">
                  <a:extLst>
                    <a:ext uri="{FF2B5EF4-FFF2-40B4-BE49-F238E27FC236}">
                      <a16:creationId xmlns:a16="http://schemas.microsoft.com/office/drawing/2014/main" id="{4C066169-67C6-4802-F0B6-2FEF47D80B76}"/>
                    </a:ext>
                  </a:extLst>
                </p:cNvPr>
                <p:cNvPicPr/>
                <p:nvPr/>
              </p:nvPicPr>
              <p:blipFill>
                <a:blip r:embed="rId266"/>
                <a:stretch>
                  <a:fillRect/>
                </a:stretch>
              </p:blipFill>
              <p:spPr>
                <a:xfrm>
                  <a:off x="620880" y="1251580"/>
                  <a:ext cx="1458360" cy="744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7">
              <p14:nvContentPartPr>
                <p14:cNvPr id="211" name="Ink 210">
                  <a:extLst>
                    <a:ext uri="{FF2B5EF4-FFF2-40B4-BE49-F238E27FC236}">
                      <a16:creationId xmlns:a16="http://schemas.microsoft.com/office/drawing/2014/main" id="{9FA19529-3798-5001-AD05-C82E7E0F7228}"/>
                    </a:ext>
                  </a:extLst>
                </p14:cNvPr>
                <p14:cNvContentPartPr/>
                <p14:nvPr/>
              </p14:nvContentPartPr>
              <p14:xfrm>
                <a:off x="1537440" y="2336980"/>
                <a:ext cx="38880" cy="15480"/>
              </p14:xfrm>
            </p:contentPart>
          </mc:Choice>
          <mc:Fallback>
            <p:pic>
              <p:nvPicPr>
                <p:cNvPr id="211" name="Ink 210">
                  <a:extLst>
                    <a:ext uri="{FF2B5EF4-FFF2-40B4-BE49-F238E27FC236}">
                      <a16:creationId xmlns:a16="http://schemas.microsoft.com/office/drawing/2014/main" id="{9FA19529-3798-5001-AD05-C82E7E0F7228}"/>
                    </a:ext>
                  </a:extLst>
                </p:cNvPr>
                <p:cNvPicPr/>
                <p:nvPr/>
              </p:nvPicPr>
              <p:blipFill>
                <a:blip r:embed="rId268"/>
                <a:stretch>
                  <a:fillRect/>
                </a:stretch>
              </p:blipFill>
              <p:spPr>
                <a:xfrm>
                  <a:off x="1506120" y="2305660"/>
                  <a:ext cx="101520" cy="78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9">
              <p14:nvContentPartPr>
                <p14:cNvPr id="212" name="Ink 211">
                  <a:extLst>
                    <a:ext uri="{FF2B5EF4-FFF2-40B4-BE49-F238E27FC236}">
                      <a16:creationId xmlns:a16="http://schemas.microsoft.com/office/drawing/2014/main" id="{8DB645C3-2237-9D7B-26C8-2CE78028D83B}"/>
                    </a:ext>
                  </a:extLst>
                </p14:cNvPr>
                <p14:cNvContentPartPr/>
                <p14:nvPr/>
              </p14:nvContentPartPr>
              <p14:xfrm>
                <a:off x="1510080" y="2380540"/>
                <a:ext cx="1080" cy="720"/>
              </p14:xfrm>
            </p:contentPart>
          </mc:Choice>
          <mc:Fallback>
            <p:pic>
              <p:nvPicPr>
                <p:cNvPr id="212" name="Ink 211">
                  <a:extLst>
                    <a:ext uri="{FF2B5EF4-FFF2-40B4-BE49-F238E27FC236}">
                      <a16:creationId xmlns:a16="http://schemas.microsoft.com/office/drawing/2014/main" id="{8DB645C3-2237-9D7B-26C8-2CE78028D83B}"/>
                    </a:ext>
                  </a:extLst>
                </p:cNvPr>
                <p:cNvPicPr/>
                <p:nvPr/>
              </p:nvPicPr>
              <p:blipFill>
                <a:blip r:embed="rId270"/>
                <a:stretch>
                  <a:fillRect/>
                </a:stretch>
              </p:blipFill>
              <p:spPr>
                <a:xfrm>
                  <a:off x="1478760" y="2349220"/>
                  <a:ext cx="63720" cy="6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1">
              <p14:nvContentPartPr>
                <p14:cNvPr id="213" name="Ink 212">
                  <a:extLst>
                    <a:ext uri="{FF2B5EF4-FFF2-40B4-BE49-F238E27FC236}">
                      <a16:creationId xmlns:a16="http://schemas.microsoft.com/office/drawing/2014/main" id="{10242438-1CFF-F232-4858-226B3B9BF4EB}"/>
                    </a:ext>
                  </a:extLst>
                </p14:cNvPr>
                <p14:cNvContentPartPr/>
                <p14:nvPr/>
              </p14:nvContentPartPr>
              <p14:xfrm>
                <a:off x="1507560" y="2384140"/>
                <a:ext cx="1080" cy="15480"/>
              </p14:xfrm>
            </p:contentPart>
          </mc:Choice>
          <mc:Fallback>
            <p:pic>
              <p:nvPicPr>
                <p:cNvPr id="213" name="Ink 212">
                  <a:extLst>
                    <a:ext uri="{FF2B5EF4-FFF2-40B4-BE49-F238E27FC236}">
                      <a16:creationId xmlns:a16="http://schemas.microsoft.com/office/drawing/2014/main" id="{10242438-1CFF-F232-4858-226B3B9BF4EB}"/>
                    </a:ext>
                  </a:extLst>
                </p:cNvPr>
                <p:cNvPicPr/>
                <p:nvPr/>
              </p:nvPicPr>
              <p:blipFill>
                <a:blip r:embed="rId272"/>
                <a:stretch>
                  <a:fillRect/>
                </a:stretch>
              </p:blipFill>
              <p:spPr>
                <a:xfrm>
                  <a:off x="1476240" y="2352820"/>
                  <a:ext cx="63720" cy="78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3">
              <p14:nvContentPartPr>
                <p14:cNvPr id="214" name="Ink 213">
                  <a:extLst>
                    <a:ext uri="{FF2B5EF4-FFF2-40B4-BE49-F238E27FC236}">
                      <a16:creationId xmlns:a16="http://schemas.microsoft.com/office/drawing/2014/main" id="{CEEFA67E-4469-A86D-A3B4-18FF8A24B627}"/>
                    </a:ext>
                  </a:extLst>
                </p14:cNvPr>
                <p14:cNvContentPartPr/>
                <p14:nvPr/>
              </p14:nvContentPartPr>
              <p14:xfrm>
                <a:off x="1326480" y="1796980"/>
                <a:ext cx="1294200" cy="706680"/>
              </p14:xfrm>
            </p:contentPart>
          </mc:Choice>
          <mc:Fallback>
            <p:pic>
              <p:nvPicPr>
                <p:cNvPr id="214" name="Ink 213">
                  <a:extLst>
                    <a:ext uri="{FF2B5EF4-FFF2-40B4-BE49-F238E27FC236}">
                      <a16:creationId xmlns:a16="http://schemas.microsoft.com/office/drawing/2014/main" id="{CEEFA67E-4469-A86D-A3B4-18FF8A24B627}"/>
                    </a:ext>
                  </a:extLst>
                </p:cNvPr>
                <p:cNvPicPr/>
                <p:nvPr/>
              </p:nvPicPr>
              <p:blipFill>
                <a:blip r:embed="rId274"/>
                <a:stretch>
                  <a:fillRect/>
                </a:stretch>
              </p:blipFill>
              <p:spPr>
                <a:xfrm>
                  <a:off x="1295160" y="1765660"/>
                  <a:ext cx="1356840" cy="7693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75">
            <p14:nvContentPartPr>
              <p14:cNvPr id="216" name="Ink 215">
                <a:extLst>
                  <a:ext uri="{FF2B5EF4-FFF2-40B4-BE49-F238E27FC236}">
                    <a16:creationId xmlns:a16="http://schemas.microsoft.com/office/drawing/2014/main" id="{3CA7A5F0-0C5B-EA19-7AFF-6C11E2E2545B}"/>
                  </a:ext>
                </a:extLst>
              </p14:cNvPr>
              <p14:cNvContentPartPr/>
              <p14:nvPr/>
            </p14:nvContentPartPr>
            <p14:xfrm>
              <a:off x="5288280" y="2321140"/>
              <a:ext cx="1253880" cy="729720"/>
            </p14:xfrm>
          </p:contentPart>
        </mc:Choice>
        <mc:Fallback>
          <p:pic>
            <p:nvPicPr>
              <p:cNvPr id="216" name="Ink 215">
                <a:extLst>
                  <a:ext uri="{FF2B5EF4-FFF2-40B4-BE49-F238E27FC236}">
                    <a16:creationId xmlns:a16="http://schemas.microsoft.com/office/drawing/2014/main" id="{3CA7A5F0-0C5B-EA19-7AFF-6C11E2E2545B}"/>
                  </a:ext>
                </a:extLst>
              </p:cNvPr>
              <p:cNvPicPr/>
              <p:nvPr/>
            </p:nvPicPr>
            <p:blipFill>
              <a:blip r:embed="rId276"/>
              <a:stretch>
                <a:fillRect/>
              </a:stretch>
            </p:blipFill>
            <p:spPr>
              <a:xfrm>
                <a:off x="5256960" y="2289820"/>
                <a:ext cx="1316520" cy="792360"/>
              </a:xfrm>
              <a:prstGeom prst="rect">
                <a:avLst/>
              </a:prstGeom>
            </p:spPr>
          </p:pic>
        </mc:Fallback>
      </mc:AlternateContent>
      <p:grpSp>
        <p:nvGrpSpPr>
          <p:cNvPr id="219" name="Group 218">
            <a:extLst>
              <a:ext uri="{FF2B5EF4-FFF2-40B4-BE49-F238E27FC236}">
                <a16:creationId xmlns:a16="http://schemas.microsoft.com/office/drawing/2014/main" id="{B0FE06D3-CE7B-D692-9E20-8580A9943C11}"/>
              </a:ext>
            </a:extLst>
          </p:cNvPr>
          <p:cNvGrpSpPr/>
          <p:nvPr/>
        </p:nvGrpSpPr>
        <p:grpSpPr>
          <a:xfrm>
            <a:off x="4255080" y="2392420"/>
            <a:ext cx="1075320" cy="657360"/>
            <a:chOff x="4255080" y="2392420"/>
            <a:chExt cx="1075320" cy="657360"/>
          </a:xfrm>
        </p:grpSpPr>
        <mc:AlternateContent xmlns:mc="http://schemas.openxmlformats.org/markup-compatibility/2006">
          <mc:Choice xmlns:p14="http://schemas.microsoft.com/office/powerpoint/2010/main" xmlns:aink="http://schemas.microsoft.com/office/drawing/2016/ink" Requires="p14 aink">
            <p:contentPart p14:bwMode="auto" r:id="rId277">
              <p14:nvContentPartPr>
                <p14:cNvPr id="217" name="Ink 216">
                  <a:extLst>
                    <a:ext uri="{FF2B5EF4-FFF2-40B4-BE49-F238E27FC236}">
                      <a16:creationId xmlns:a16="http://schemas.microsoft.com/office/drawing/2014/main" id="{7CF91B3B-33EC-2BFB-4516-9B6110248A6F}"/>
                    </a:ext>
                  </a:extLst>
                </p14:cNvPr>
                <p14:cNvContentPartPr/>
                <p14:nvPr/>
              </p14:nvContentPartPr>
              <p14:xfrm>
                <a:off x="5098920" y="2493940"/>
                <a:ext cx="10800" cy="2160"/>
              </p14:xfrm>
            </p:contentPart>
          </mc:Choice>
          <mc:Fallback>
            <p:pic>
              <p:nvPicPr>
                <p:cNvPr id="217" name="Ink 216">
                  <a:extLst>
                    <a:ext uri="{FF2B5EF4-FFF2-40B4-BE49-F238E27FC236}">
                      <a16:creationId xmlns:a16="http://schemas.microsoft.com/office/drawing/2014/main" id="{7CF91B3B-33EC-2BFB-4516-9B6110248A6F}"/>
                    </a:ext>
                  </a:extLst>
                </p:cNvPr>
                <p:cNvPicPr/>
                <p:nvPr/>
              </p:nvPicPr>
              <p:blipFill>
                <a:blip r:embed="rId278"/>
                <a:stretch>
                  <a:fillRect/>
                </a:stretch>
              </p:blipFill>
              <p:spPr>
                <a:xfrm>
                  <a:off x="5067600" y="2462620"/>
                  <a:ext cx="73440" cy="64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9">
              <p14:nvContentPartPr>
                <p14:cNvPr id="218" name="Ink 217">
                  <a:extLst>
                    <a:ext uri="{FF2B5EF4-FFF2-40B4-BE49-F238E27FC236}">
                      <a16:creationId xmlns:a16="http://schemas.microsoft.com/office/drawing/2014/main" id="{D3BB6F57-1FA2-EC96-3CBF-93C9BF5A656C}"/>
                    </a:ext>
                  </a:extLst>
                </p14:cNvPr>
                <p14:cNvContentPartPr/>
                <p14:nvPr/>
              </p14:nvContentPartPr>
              <p14:xfrm>
                <a:off x="4255080" y="2392420"/>
                <a:ext cx="1075320" cy="657360"/>
              </p14:xfrm>
            </p:contentPart>
          </mc:Choice>
          <mc:Fallback>
            <p:pic>
              <p:nvPicPr>
                <p:cNvPr id="218" name="Ink 217">
                  <a:extLst>
                    <a:ext uri="{FF2B5EF4-FFF2-40B4-BE49-F238E27FC236}">
                      <a16:creationId xmlns:a16="http://schemas.microsoft.com/office/drawing/2014/main" id="{D3BB6F57-1FA2-EC96-3CBF-93C9BF5A656C}"/>
                    </a:ext>
                  </a:extLst>
                </p:cNvPr>
                <p:cNvPicPr/>
                <p:nvPr/>
              </p:nvPicPr>
              <p:blipFill>
                <a:blip r:embed="rId280"/>
                <a:stretch>
                  <a:fillRect/>
                </a:stretch>
              </p:blipFill>
              <p:spPr>
                <a:xfrm>
                  <a:off x="4223760" y="2361100"/>
                  <a:ext cx="1137960" cy="720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81">
            <p14:nvContentPartPr>
              <p14:cNvPr id="220" name="Ink 219">
                <a:extLst>
                  <a:ext uri="{FF2B5EF4-FFF2-40B4-BE49-F238E27FC236}">
                    <a16:creationId xmlns:a16="http://schemas.microsoft.com/office/drawing/2014/main" id="{F66B96EA-871B-F0E9-F42F-FC29BB89AB2D}"/>
                  </a:ext>
                </a:extLst>
              </p14:cNvPr>
              <p14:cNvContentPartPr/>
              <p14:nvPr/>
            </p14:nvContentPartPr>
            <p14:xfrm>
              <a:off x="8110680" y="2922340"/>
              <a:ext cx="1312200" cy="668520"/>
            </p14:xfrm>
          </p:contentPart>
        </mc:Choice>
        <mc:Fallback>
          <p:pic>
            <p:nvPicPr>
              <p:cNvPr id="220" name="Ink 219">
                <a:extLst>
                  <a:ext uri="{FF2B5EF4-FFF2-40B4-BE49-F238E27FC236}">
                    <a16:creationId xmlns:a16="http://schemas.microsoft.com/office/drawing/2014/main" id="{F66B96EA-871B-F0E9-F42F-FC29BB89AB2D}"/>
                  </a:ext>
                </a:extLst>
              </p:cNvPr>
              <p:cNvPicPr/>
              <p:nvPr/>
            </p:nvPicPr>
            <p:blipFill>
              <a:blip r:embed="rId282"/>
              <a:stretch>
                <a:fillRect/>
              </a:stretch>
            </p:blipFill>
            <p:spPr>
              <a:xfrm>
                <a:off x="8079360" y="2891020"/>
                <a:ext cx="1374840" cy="731160"/>
              </a:xfrm>
              <a:prstGeom prst="rect">
                <a:avLst/>
              </a:prstGeom>
            </p:spPr>
          </p:pic>
        </mc:Fallback>
      </mc:AlternateContent>
      <p:grpSp>
        <p:nvGrpSpPr>
          <p:cNvPr id="224" name="Group 223">
            <a:extLst>
              <a:ext uri="{FF2B5EF4-FFF2-40B4-BE49-F238E27FC236}">
                <a16:creationId xmlns:a16="http://schemas.microsoft.com/office/drawing/2014/main" id="{8B310278-06CC-6A8C-4D57-DCAFB9D16ED4}"/>
              </a:ext>
            </a:extLst>
          </p:cNvPr>
          <p:cNvGrpSpPr/>
          <p:nvPr/>
        </p:nvGrpSpPr>
        <p:grpSpPr>
          <a:xfrm>
            <a:off x="950640" y="2732980"/>
            <a:ext cx="8276400" cy="407160"/>
            <a:chOff x="950640" y="2732980"/>
            <a:chExt cx="8276400" cy="407160"/>
          </a:xfrm>
        </p:grpSpPr>
        <mc:AlternateContent xmlns:mc="http://schemas.openxmlformats.org/markup-compatibility/2006">
          <mc:Choice xmlns:p14="http://schemas.microsoft.com/office/powerpoint/2010/main" Requires="p14">
            <p:contentPart p14:bwMode="auto" r:id="rId283">
              <p14:nvContentPartPr>
                <p14:cNvPr id="137" name="Ink 136">
                  <a:extLst>
                    <a:ext uri="{FF2B5EF4-FFF2-40B4-BE49-F238E27FC236}">
                      <a16:creationId xmlns:a16="http://schemas.microsoft.com/office/drawing/2014/main" id="{8BCF94F2-1C9E-74EC-FECD-8659B28F0FCD}"/>
                    </a:ext>
                  </a:extLst>
                </p14:cNvPr>
                <p14:cNvContentPartPr/>
                <p14:nvPr/>
              </p14:nvContentPartPr>
              <p14:xfrm>
                <a:off x="9183840" y="2991100"/>
                <a:ext cx="43200" cy="18360"/>
              </p14:xfrm>
            </p:contentPart>
          </mc:Choice>
          <mc:Fallback>
            <p:pic>
              <p:nvPicPr>
                <p:cNvPr id="137" name="Ink 136">
                  <a:extLst>
                    <a:ext uri="{FF2B5EF4-FFF2-40B4-BE49-F238E27FC236}">
                      <a16:creationId xmlns:a16="http://schemas.microsoft.com/office/drawing/2014/main" id="{8BCF94F2-1C9E-74EC-FECD-8659B28F0FCD}"/>
                    </a:ext>
                  </a:extLst>
                </p:cNvPr>
                <p:cNvPicPr/>
                <p:nvPr/>
              </p:nvPicPr>
              <p:blipFill>
                <a:blip r:embed="rId284"/>
                <a:stretch>
                  <a:fillRect/>
                </a:stretch>
              </p:blipFill>
              <p:spPr>
                <a:xfrm>
                  <a:off x="9165840" y="2973460"/>
                  <a:ext cx="78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8" name="Ink 137">
                  <a:extLst>
                    <a:ext uri="{FF2B5EF4-FFF2-40B4-BE49-F238E27FC236}">
                      <a16:creationId xmlns:a16="http://schemas.microsoft.com/office/drawing/2014/main" id="{1AD25FC5-4117-7C38-F18E-F28809C713DE}"/>
                    </a:ext>
                  </a:extLst>
                </p14:cNvPr>
                <p14:cNvContentPartPr/>
                <p14:nvPr/>
              </p14:nvContentPartPr>
              <p14:xfrm>
                <a:off x="8906640" y="2992540"/>
                <a:ext cx="238680" cy="24840"/>
              </p14:xfrm>
            </p:contentPart>
          </mc:Choice>
          <mc:Fallback>
            <p:pic>
              <p:nvPicPr>
                <p:cNvPr id="138" name="Ink 137">
                  <a:extLst>
                    <a:ext uri="{FF2B5EF4-FFF2-40B4-BE49-F238E27FC236}">
                      <a16:creationId xmlns:a16="http://schemas.microsoft.com/office/drawing/2014/main" id="{1AD25FC5-4117-7C38-F18E-F28809C713DE}"/>
                    </a:ext>
                  </a:extLst>
                </p:cNvPr>
                <p:cNvPicPr/>
                <p:nvPr/>
              </p:nvPicPr>
              <p:blipFill>
                <a:blip r:embed="rId286"/>
                <a:stretch>
                  <a:fillRect/>
                </a:stretch>
              </p:blipFill>
              <p:spPr>
                <a:xfrm>
                  <a:off x="8888640" y="2974900"/>
                  <a:ext cx="274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9" name="Ink 138">
                  <a:extLst>
                    <a:ext uri="{FF2B5EF4-FFF2-40B4-BE49-F238E27FC236}">
                      <a16:creationId xmlns:a16="http://schemas.microsoft.com/office/drawing/2014/main" id="{8D196EF6-A9DC-0F4F-40EE-73EB2D0D54B5}"/>
                    </a:ext>
                  </a:extLst>
                </p14:cNvPr>
                <p14:cNvContentPartPr/>
                <p14:nvPr/>
              </p14:nvContentPartPr>
              <p14:xfrm>
                <a:off x="8316960" y="2917300"/>
                <a:ext cx="559800" cy="96480"/>
              </p14:xfrm>
            </p:contentPart>
          </mc:Choice>
          <mc:Fallback>
            <p:pic>
              <p:nvPicPr>
                <p:cNvPr id="139" name="Ink 138">
                  <a:extLst>
                    <a:ext uri="{FF2B5EF4-FFF2-40B4-BE49-F238E27FC236}">
                      <a16:creationId xmlns:a16="http://schemas.microsoft.com/office/drawing/2014/main" id="{8D196EF6-A9DC-0F4F-40EE-73EB2D0D54B5}"/>
                    </a:ext>
                  </a:extLst>
                </p:cNvPr>
                <p:cNvPicPr/>
                <p:nvPr/>
              </p:nvPicPr>
              <p:blipFill>
                <a:blip r:embed="rId288"/>
                <a:stretch>
                  <a:fillRect/>
                </a:stretch>
              </p:blipFill>
              <p:spPr>
                <a:xfrm>
                  <a:off x="8299320" y="2899300"/>
                  <a:ext cx="595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0" name="Ink 139">
                  <a:extLst>
                    <a:ext uri="{FF2B5EF4-FFF2-40B4-BE49-F238E27FC236}">
                      <a16:creationId xmlns:a16="http://schemas.microsoft.com/office/drawing/2014/main" id="{BD8C7706-B070-34A8-D5D3-0B50C27E3A85}"/>
                    </a:ext>
                  </a:extLst>
                </p14:cNvPr>
                <p14:cNvContentPartPr/>
                <p14:nvPr/>
              </p14:nvContentPartPr>
              <p14:xfrm>
                <a:off x="7820160" y="2927020"/>
                <a:ext cx="293760" cy="53640"/>
              </p14:xfrm>
            </p:contentPart>
          </mc:Choice>
          <mc:Fallback>
            <p:pic>
              <p:nvPicPr>
                <p:cNvPr id="140" name="Ink 139">
                  <a:extLst>
                    <a:ext uri="{FF2B5EF4-FFF2-40B4-BE49-F238E27FC236}">
                      <a16:creationId xmlns:a16="http://schemas.microsoft.com/office/drawing/2014/main" id="{BD8C7706-B070-34A8-D5D3-0B50C27E3A85}"/>
                    </a:ext>
                  </a:extLst>
                </p:cNvPr>
                <p:cNvPicPr/>
                <p:nvPr/>
              </p:nvPicPr>
              <p:blipFill>
                <a:blip r:embed="rId290"/>
                <a:stretch>
                  <a:fillRect/>
                </a:stretch>
              </p:blipFill>
              <p:spPr>
                <a:xfrm>
                  <a:off x="7802520" y="2909380"/>
                  <a:ext cx="329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2" name="Ink 141">
                  <a:extLst>
                    <a:ext uri="{FF2B5EF4-FFF2-40B4-BE49-F238E27FC236}">
                      <a16:creationId xmlns:a16="http://schemas.microsoft.com/office/drawing/2014/main" id="{A033736C-20C4-FFAD-122E-590607569803}"/>
                    </a:ext>
                  </a:extLst>
                </p14:cNvPr>
                <p14:cNvContentPartPr/>
                <p14:nvPr/>
              </p14:nvContentPartPr>
              <p14:xfrm>
                <a:off x="6484200" y="2987860"/>
                <a:ext cx="1005480" cy="35280"/>
              </p14:xfrm>
            </p:contentPart>
          </mc:Choice>
          <mc:Fallback>
            <p:pic>
              <p:nvPicPr>
                <p:cNvPr id="142" name="Ink 141">
                  <a:extLst>
                    <a:ext uri="{FF2B5EF4-FFF2-40B4-BE49-F238E27FC236}">
                      <a16:creationId xmlns:a16="http://schemas.microsoft.com/office/drawing/2014/main" id="{A033736C-20C4-FFAD-122E-590607569803}"/>
                    </a:ext>
                  </a:extLst>
                </p:cNvPr>
                <p:cNvPicPr/>
                <p:nvPr/>
              </p:nvPicPr>
              <p:blipFill>
                <a:blip r:embed="rId292"/>
                <a:stretch>
                  <a:fillRect/>
                </a:stretch>
              </p:blipFill>
              <p:spPr>
                <a:xfrm>
                  <a:off x="6466200" y="2970220"/>
                  <a:ext cx="1041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3" name="Ink 142">
                  <a:extLst>
                    <a:ext uri="{FF2B5EF4-FFF2-40B4-BE49-F238E27FC236}">
                      <a16:creationId xmlns:a16="http://schemas.microsoft.com/office/drawing/2014/main" id="{DF3DE148-408C-C1AA-EB24-2B916F7F7309}"/>
                    </a:ext>
                  </a:extLst>
                </p14:cNvPr>
                <p14:cNvContentPartPr/>
                <p14:nvPr/>
              </p14:nvContentPartPr>
              <p14:xfrm>
                <a:off x="6458640" y="2953300"/>
                <a:ext cx="1800" cy="1800"/>
              </p14:xfrm>
            </p:contentPart>
          </mc:Choice>
          <mc:Fallback>
            <p:pic>
              <p:nvPicPr>
                <p:cNvPr id="143" name="Ink 142">
                  <a:extLst>
                    <a:ext uri="{FF2B5EF4-FFF2-40B4-BE49-F238E27FC236}">
                      <a16:creationId xmlns:a16="http://schemas.microsoft.com/office/drawing/2014/main" id="{DF3DE148-408C-C1AA-EB24-2B916F7F7309}"/>
                    </a:ext>
                  </a:extLst>
                </p:cNvPr>
                <p:cNvPicPr/>
                <p:nvPr/>
              </p:nvPicPr>
              <p:blipFill>
                <a:blip r:embed="rId294"/>
                <a:stretch>
                  <a:fillRect/>
                </a:stretch>
              </p:blipFill>
              <p:spPr>
                <a:xfrm>
                  <a:off x="6441000" y="293530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4" name="Ink 143">
                  <a:extLst>
                    <a:ext uri="{FF2B5EF4-FFF2-40B4-BE49-F238E27FC236}">
                      <a16:creationId xmlns:a16="http://schemas.microsoft.com/office/drawing/2014/main" id="{A209E719-B675-75CE-236E-3388BA2CF29A}"/>
                    </a:ext>
                  </a:extLst>
                </p14:cNvPr>
                <p14:cNvContentPartPr/>
                <p14:nvPr/>
              </p14:nvContentPartPr>
              <p14:xfrm>
                <a:off x="5356320" y="2964460"/>
                <a:ext cx="1055520" cy="61200"/>
              </p14:xfrm>
            </p:contentPart>
          </mc:Choice>
          <mc:Fallback>
            <p:pic>
              <p:nvPicPr>
                <p:cNvPr id="144" name="Ink 143">
                  <a:extLst>
                    <a:ext uri="{FF2B5EF4-FFF2-40B4-BE49-F238E27FC236}">
                      <a16:creationId xmlns:a16="http://schemas.microsoft.com/office/drawing/2014/main" id="{A209E719-B675-75CE-236E-3388BA2CF29A}"/>
                    </a:ext>
                  </a:extLst>
                </p:cNvPr>
                <p:cNvPicPr/>
                <p:nvPr/>
              </p:nvPicPr>
              <p:blipFill>
                <a:blip r:embed="rId296"/>
                <a:stretch>
                  <a:fillRect/>
                </a:stretch>
              </p:blipFill>
              <p:spPr>
                <a:xfrm>
                  <a:off x="5338680" y="2946820"/>
                  <a:ext cx="1091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5" name="Ink 144">
                  <a:extLst>
                    <a:ext uri="{FF2B5EF4-FFF2-40B4-BE49-F238E27FC236}">
                      <a16:creationId xmlns:a16="http://schemas.microsoft.com/office/drawing/2014/main" id="{1B6AC303-1C86-AE99-1C04-3269915329E7}"/>
                    </a:ext>
                  </a:extLst>
                </p14:cNvPr>
                <p14:cNvContentPartPr/>
                <p14:nvPr/>
              </p14:nvContentPartPr>
              <p14:xfrm>
                <a:off x="5321760" y="3008740"/>
                <a:ext cx="1800" cy="3600"/>
              </p14:xfrm>
            </p:contentPart>
          </mc:Choice>
          <mc:Fallback>
            <p:pic>
              <p:nvPicPr>
                <p:cNvPr id="145" name="Ink 144">
                  <a:extLst>
                    <a:ext uri="{FF2B5EF4-FFF2-40B4-BE49-F238E27FC236}">
                      <a16:creationId xmlns:a16="http://schemas.microsoft.com/office/drawing/2014/main" id="{1B6AC303-1C86-AE99-1C04-3269915329E7}"/>
                    </a:ext>
                  </a:extLst>
                </p:cNvPr>
                <p:cNvPicPr/>
                <p:nvPr/>
              </p:nvPicPr>
              <p:blipFill>
                <a:blip r:embed="rId298"/>
                <a:stretch>
                  <a:fillRect/>
                </a:stretch>
              </p:blipFill>
              <p:spPr>
                <a:xfrm>
                  <a:off x="5303760" y="2990740"/>
                  <a:ext cx="37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6" name="Ink 145">
                  <a:extLst>
                    <a:ext uri="{FF2B5EF4-FFF2-40B4-BE49-F238E27FC236}">
                      <a16:creationId xmlns:a16="http://schemas.microsoft.com/office/drawing/2014/main" id="{A10219ED-F6AC-3492-7ED4-A0548DFE48CD}"/>
                    </a:ext>
                  </a:extLst>
                </p14:cNvPr>
                <p14:cNvContentPartPr/>
                <p14:nvPr/>
              </p14:nvContentPartPr>
              <p14:xfrm>
                <a:off x="4296120" y="2997940"/>
                <a:ext cx="1039320" cy="74880"/>
              </p14:xfrm>
            </p:contentPart>
          </mc:Choice>
          <mc:Fallback>
            <p:pic>
              <p:nvPicPr>
                <p:cNvPr id="146" name="Ink 145">
                  <a:extLst>
                    <a:ext uri="{FF2B5EF4-FFF2-40B4-BE49-F238E27FC236}">
                      <a16:creationId xmlns:a16="http://schemas.microsoft.com/office/drawing/2014/main" id="{A10219ED-F6AC-3492-7ED4-A0548DFE48CD}"/>
                    </a:ext>
                  </a:extLst>
                </p:cNvPr>
                <p:cNvPicPr/>
                <p:nvPr/>
              </p:nvPicPr>
              <p:blipFill>
                <a:blip r:embed="rId300"/>
                <a:stretch>
                  <a:fillRect/>
                </a:stretch>
              </p:blipFill>
              <p:spPr>
                <a:xfrm>
                  <a:off x="4278120" y="2980300"/>
                  <a:ext cx="1074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8" name="Ink 147">
                  <a:extLst>
                    <a:ext uri="{FF2B5EF4-FFF2-40B4-BE49-F238E27FC236}">
                      <a16:creationId xmlns:a16="http://schemas.microsoft.com/office/drawing/2014/main" id="{215CB4D0-66FB-E16B-7082-31633E20949A}"/>
                    </a:ext>
                  </a:extLst>
                </p14:cNvPr>
                <p14:cNvContentPartPr/>
                <p14:nvPr/>
              </p14:nvContentPartPr>
              <p14:xfrm>
                <a:off x="4272000" y="2985340"/>
                <a:ext cx="1800" cy="1800"/>
              </p14:xfrm>
            </p:contentPart>
          </mc:Choice>
          <mc:Fallback>
            <p:pic>
              <p:nvPicPr>
                <p:cNvPr id="148" name="Ink 147">
                  <a:extLst>
                    <a:ext uri="{FF2B5EF4-FFF2-40B4-BE49-F238E27FC236}">
                      <a16:creationId xmlns:a16="http://schemas.microsoft.com/office/drawing/2014/main" id="{215CB4D0-66FB-E16B-7082-31633E20949A}"/>
                    </a:ext>
                  </a:extLst>
                </p:cNvPr>
                <p:cNvPicPr/>
                <p:nvPr/>
              </p:nvPicPr>
              <p:blipFill>
                <a:blip r:embed="rId302"/>
                <a:stretch>
                  <a:fillRect/>
                </a:stretch>
              </p:blipFill>
              <p:spPr>
                <a:xfrm>
                  <a:off x="4254000" y="296734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9" name="Ink 148">
                  <a:extLst>
                    <a:ext uri="{FF2B5EF4-FFF2-40B4-BE49-F238E27FC236}">
                      <a16:creationId xmlns:a16="http://schemas.microsoft.com/office/drawing/2014/main" id="{2F3A9F52-AAD0-870A-6224-A2E0A70FADD9}"/>
                    </a:ext>
                  </a:extLst>
                </p14:cNvPr>
                <p14:cNvContentPartPr/>
                <p14:nvPr/>
              </p14:nvContentPartPr>
              <p14:xfrm>
                <a:off x="3245640" y="2980660"/>
                <a:ext cx="1045440" cy="54360"/>
              </p14:xfrm>
            </p:contentPart>
          </mc:Choice>
          <mc:Fallback>
            <p:pic>
              <p:nvPicPr>
                <p:cNvPr id="149" name="Ink 148">
                  <a:extLst>
                    <a:ext uri="{FF2B5EF4-FFF2-40B4-BE49-F238E27FC236}">
                      <a16:creationId xmlns:a16="http://schemas.microsoft.com/office/drawing/2014/main" id="{2F3A9F52-AAD0-870A-6224-A2E0A70FADD9}"/>
                    </a:ext>
                  </a:extLst>
                </p:cNvPr>
                <p:cNvPicPr/>
                <p:nvPr/>
              </p:nvPicPr>
              <p:blipFill>
                <a:blip r:embed="rId304"/>
                <a:stretch>
                  <a:fillRect/>
                </a:stretch>
              </p:blipFill>
              <p:spPr>
                <a:xfrm>
                  <a:off x="3228000" y="2962660"/>
                  <a:ext cx="1081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0" name="Ink 149">
                  <a:extLst>
                    <a:ext uri="{FF2B5EF4-FFF2-40B4-BE49-F238E27FC236}">
                      <a16:creationId xmlns:a16="http://schemas.microsoft.com/office/drawing/2014/main" id="{11FB9EC9-13F2-FF7A-8437-568D917DEFDF}"/>
                    </a:ext>
                  </a:extLst>
                </p14:cNvPr>
                <p14:cNvContentPartPr/>
                <p14:nvPr/>
              </p14:nvContentPartPr>
              <p14:xfrm>
                <a:off x="3192360" y="3035380"/>
                <a:ext cx="360" cy="1080"/>
              </p14:xfrm>
            </p:contentPart>
          </mc:Choice>
          <mc:Fallback>
            <p:pic>
              <p:nvPicPr>
                <p:cNvPr id="150" name="Ink 149">
                  <a:extLst>
                    <a:ext uri="{FF2B5EF4-FFF2-40B4-BE49-F238E27FC236}">
                      <a16:creationId xmlns:a16="http://schemas.microsoft.com/office/drawing/2014/main" id="{11FB9EC9-13F2-FF7A-8437-568D917DEFDF}"/>
                    </a:ext>
                  </a:extLst>
                </p:cNvPr>
                <p:cNvPicPr/>
                <p:nvPr/>
              </p:nvPicPr>
              <p:blipFill>
                <a:blip r:embed="rId306"/>
                <a:stretch>
                  <a:fillRect/>
                </a:stretch>
              </p:blipFill>
              <p:spPr>
                <a:xfrm>
                  <a:off x="3174360" y="3017380"/>
                  <a:ext cx="36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2" name="Ink 151">
                  <a:extLst>
                    <a:ext uri="{FF2B5EF4-FFF2-40B4-BE49-F238E27FC236}">
                      <a16:creationId xmlns:a16="http://schemas.microsoft.com/office/drawing/2014/main" id="{AF5332A9-1736-6034-D626-0A13D96CCE9B}"/>
                    </a:ext>
                  </a:extLst>
                </p14:cNvPr>
                <p14:cNvContentPartPr/>
                <p14:nvPr/>
              </p14:nvContentPartPr>
              <p14:xfrm>
                <a:off x="2321520" y="3018820"/>
                <a:ext cx="643320" cy="34560"/>
              </p14:xfrm>
            </p:contentPart>
          </mc:Choice>
          <mc:Fallback>
            <p:pic>
              <p:nvPicPr>
                <p:cNvPr id="152" name="Ink 151">
                  <a:extLst>
                    <a:ext uri="{FF2B5EF4-FFF2-40B4-BE49-F238E27FC236}">
                      <a16:creationId xmlns:a16="http://schemas.microsoft.com/office/drawing/2014/main" id="{AF5332A9-1736-6034-D626-0A13D96CCE9B}"/>
                    </a:ext>
                  </a:extLst>
                </p:cNvPr>
                <p:cNvPicPr/>
                <p:nvPr/>
              </p:nvPicPr>
              <p:blipFill>
                <a:blip r:embed="rId308"/>
                <a:stretch>
                  <a:fillRect/>
                </a:stretch>
              </p:blipFill>
              <p:spPr>
                <a:xfrm>
                  <a:off x="2303880" y="3000820"/>
                  <a:ext cx="678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3" name="Ink 152">
                  <a:extLst>
                    <a:ext uri="{FF2B5EF4-FFF2-40B4-BE49-F238E27FC236}">
                      <a16:creationId xmlns:a16="http://schemas.microsoft.com/office/drawing/2014/main" id="{99958A98-0755-D416-80C1-24F771ED2463}"/>
                    </a:ext>
                  </a:extLst>
                </p14:cNvPr>
                <p14:cNvContentPartPr/>
                <p14:nvPr/>
              </p14:nvContentPartPr>
              <p14:xfrm>
                <a:off x="2098680" y="2971300"/>
                <a:ext cx="132480" cy="27720"/>
              </p14:xfrm>
            </p:contentPart>
          </mc:Choice>
          <mc:Fallback>
            <p:pic>
              <p:nvPicPr>
                <p:cNvPr id="153" name="Ink 152">
                  <a:extLst>
                    <a:ext uri="{FF2B5EF4-FFF2-40B4-BE49-F238E27FC236}">
                      <a16:creationId xmlns:a16="http://schemas.microsoft.com/office/drawing/2014/main" id="{99958A98-0755-D416-80C1-24F771ED2463}"/>
                    </a:ext>
                  </a:extLst>
                </p:cNvPr>
                <p:cNvPicPr/>
                <p:nvPr/>
              </p:nvPicPr>
              <p:blipFill>
                <a:blip r:embed="rId310"/>
                <a:stretch>
                  <a:fillRect/>
                </a:stretch>
              </p:blipFill>
              <p:spPr>
                <a:xfrm>
                  <a:off x="2080680" y="2953300"/>
                  <a:ext cx="168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4" name="Ink 153">
                  <a:extLst>
                    <a:ext uri="{FF2B5EF4-FFF2-40B4-BE49-F238E27FC236}">
                      <a16:creationId xmlns:a16="http://schemas.microsoft.com/office/drawing/2014/main" id="{C97D3427-A99A-F37D-ABA9-587F59F7816D}"/>
                    </a:ext>
                  </a:extLst>
                </p14:cNvPr>
                <p14:cNvContentPartPr/>
                <p14:nvPr/>
              </p14:nvContentPartPr>
              <p14:xfrm>
                <a:off x="950640" y="2901100"/>
                <a:ext cx="1101960" cy="153000"/>
              </p14:xfrm>
            </p:contentPart>
          </mc:Choice>
          <mc:Fallback>
            <p:pic>
              <p:nvPicPr>
                <p:cNvPr id="154" name="Ink 153">
                  <a:extLst>
                    <a:ext uri="{FF2B5EF4-FFF2-40B4-BE49-F238E27FC236}">
                      <a16:creationId xmlns:a16="http://schemas.microsoft.com/office/drawing/2014/main" id="{C97D3427-A99A-F37D-ABA9-587F59F7816D}"/>
                    </a:ext>
                  </a:extLst>
                </p:cNvPr>
                <p:cNvPicPr/>
                <p:nvPr/>
              </p:nvPicPr>
              <p:blipFill>
                <a:blip r:embed="rId312"/>
                <a:stretch>
                  <a:fillRect/>
                </a:stretch>
              </p:blipFill>
              <p:spPr>
                <a:xfrm>
                  <a:off x="933000" y="2883460"/>
                  <a:ext cx="1137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1" name="Ink 220">
                  <a:extLst>
                    <a:ext uri="{FF2B5EF4-FFF2-40B4-BE49-F238E27FC236}">
                      <a16:creationId xmlns:a16="http://schemas.microsoft.com/office/drawing/2014/main" id="{05289C4F-D56E-AAB7-DF46-2FCBA3D1F14E}"/>
                    </a:ext>
                  </a:extLst>
                </p14:cNvPr>
                <p14:cNvContentPartPr/>
                <p14:nvPr/>
              </p14:nvContentPartPr>
              <p14:xfrm>
                <a:off x="6363240" y="2822260"/>
                <a:ext cx="1080" cy="360"/>
              </p14:xfrm>
            </p:contentPart>
          </mc:Choice>
          <mc:Fallback>
            <p:pic>
              <p:nvPicPr>
                <p:cNvPr id="221" name="Ink 220">
                  <a:extLst>
                    <a:ext uri="{FF2B5EF4-FFF2-40B4-BE49-F238E27FC236}">
                      <a16:creationId xmlns:a16="http://schemas.microsoft.com/office/drawing/2014/main" id="{05289C4F-D56E-AAB7-DF46-2FCBA3D1F14E}"/>
                    </a:ext>
                  </a:extLst>
                </p:cNvPr>
                <p:cNvPicPr/>
                <p:nvPr/>
              </p:nvPicPr>
              <p:blipFill>
                <a:blip r:embed="rId314"/>
                <a:stretch>
                  <a:fillRect/>
                </a:stretch>
              </p:blipFill>
              <p:spPr>
                <a:xfrm>
                  <a:off x="6345600" y="2804620"/>
                  <a:ext cx="36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2" name="Ink 221">
                  <a:extLst>
                    <a:ext uri="{FF2B5EF4-FFF2-40B4-BE49-F238E27FC236}">
                      <a16:creationId xmlns:a16="http://schemas.microsoft.com/office/drawing/2014/main" id="{A9ABDE4E-F34D-9915-FB84-38F5933E4570}"/>
                    </a:ext>
                  </a:extLst>
                </p14:cNvPr>
                <p14:cNvContentPartPr/>
                <p14:nvPr/>
              </p14:nvContentPartPr>
              <p14:xfrm>
                <a:off x="6385920" y="2769700"/>
                <a:ext cx="11160" cy="6480"/>
              </p14:xfrm>
            </p:contentPart>
          </mc:Choice>
          <mc:Fallback>
            <p:pic>
              <p:nvPicPr>
                <p:cNvPr id="222" name="Ink 221">
                  <a:extLst>
                    <a:ext uri="{FF2B5EF4-FFF2-40B4-BE49-F238E27FC236}">
                      <a16:creationId xmlns:a16="http://schemas.microsoft.com/office/drawing/2014/main" id="{A9ABDE4E-F34D-9915-FB84-38F5933E4570}"/>
                    </a:ext>
                  </a:extLst>
                </p:cNvPr>
                <p:cNvPicPr/>
                <p:nvPr/>
              </p:nvPicPr>
              <p:blipFill>
                <a:blip r:embed="rId316"/>
                <a:stretch>
                  <a:fillRect/>
                </a:stretch>
              </p:blipFill>
              <p:spPr>
                <a:xfrm>
                  <a:off x="6368280" y="2751700"/>
                  <a:ext cx="46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3" name="Ink 222">
                  <a:extLst>
                    <a:ext uri="{FF2B5EF4-FFF2-40B4-BE49-F238E27FC236}">
                      <a16:creationId xmlns:a16="http://schemas.microsoft.com/office/drawing/2014/main" id="{76A9D445-F39D-23CE-3285-9333B7581175}"/>
                    </a:ext>
                  </a:extLst>
                </p14:cNvPr>
                <p14:cNvContentPartPr/>
                <p14:nvPr/>
              </p14:nvContentPartPr>
              <p14:xfrm>
                <a:off x="6444600" y="2732980"/>
                <a:ext cx="1890720" cy="407160"/>
              </p14:xfrm>
            </p:contentPart>
          </mc:Choice>
          <mc:Fallback>
            <p:pic>
              <p:nvPicPr>
                <p:cNvPr id="223" name="Ink 222">
                  <a:extLst>
                    <a:ext uri="{FF2B5EF4-FFF2-40B4-BE49-F238E27FC236}">
                      <a16:creationId xmlns:a16="http://schemas.microsoft.com/office/drawing/2014/main" id="{76A9D445-F39D-23CE-3285-9333B7581175}"/>
                    </a:ext>
                  </a:extLst>
                </p:cNvPr>
                <p:cNvPicPr/>
                <p:nvPr/>
              </p:nvPicPr>
              <p:blipFill>
                <a:blip r:embed="rId318"/>
                <a:stretch>
                  <a:fillRect/>
                </a:stretch>
              </p:blipFill>
              <p:spPr>
                <a:xfrm>
                  <a:off x="6426960" y="2714980"/>
                  <a:ext cx="1926360" cy="4428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19">
            <p14:nvContentPartPr>
              <p14:cNvPr id="225" name="Ink 224">
                <a:extLst>
                  <a:ext uri="{FF2B5EF4-FFF2-40B4-BE49-F238E27FC236}">
                    <a16:creationId xmlns:a16="http://schemas.microsoft.com/office/drawing/2014/main" id="{8839816E-199E-46BC-15B7-ABEBC275C2DC}"/>
                  </a:ext>
                </a:extLst>
              </p14:cNvPr>
              <p14:cNvContentPartPr/>
              <p14:nvPr/>
            </p14:nvContentPartPr>
            <p14:xfrm>
              <a:off x="6064440" y="2951140"/>
              <a:ext cx="1430640" cy="569160"/>
            </p14:xfrm>
          </p:contentPart>
        </mc:Choice>
        <mc:Fallback>
          <p:pic>
            <p:nvPicPr>
              <p:cNvPr id="225" name="Ink 224">
                <a:extLst>
                  <a:ext uri="{FF2B5EF4-FFF2-40B4-BE49-F238E27FC236}">
                    <a16:creationId xmlns:a16="http://schemas.microsoft.com/office/drawing/2014/main" id="{8839816E-199E-46BC-15B7-ABEBC275C2DC}"/>
                  </a:ext>
                </a:extLst>
              </p:cNvPr>
              <p:cNvPicPr/>
              <p:nvPr/>
            </p:nvPicPr>
            <p:blipFill>
              <a:blip r:embed="rId320"/>
              <a:stretch>
                <a:fillRect/>
              </a:stretch>
            </p:blipFill>
            <p:spPr>
              <a:xfrm>
                <a:off x="6033120" y="2919820"/>
                <a:ext cx="1493280" cy="631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1">
            <p14:nvContentPartPr>
              <p14:cNvPr id="226" name="Ink 225">
                <a:extLst>
                  <a:ext uri="{FF2B5EF4-FFF2-40B4-BE49-F238E27FC236}">
                    <a16:creationId xmlns:a16="http://schemas.microsoft.com/office/drawing/2014/main" id="{E613F844-E5EE-B79E-7B1A-DB8978F50760}"/>
                  </a:ext>
                </a:extLst>
              </p14:cNvPr>
              <p14:cNvContentPartPr/>
              <p14:nvPr/>
            </p14:nvContentPartPr>
            <p14:xfrm>
              <a:off x="6175680" y="3473860"/>
              <a:ext cx="1181520" cy="669600"/>
            </p14:xfrm>
          </p:contentPart>
        </mc:Choice>
        <mc:Fallback>
          <p:pic>
            <p:nvPicPr>
              <p:cNvPr id="226" name="Ink 225">
                <a:extLst>
                  <a:ext uri="{FF2B5EF4-FFF2-40B4-BE49-F238E27FC236}">
                    <a16:creationId xmlns:a16="http://schemas.microsoft.com/office/drawing/2014/main" id="{E613F844-E5EE-B79E-7B1A-DB8978F50760}"/>
                  </a:ext>
                </a:extLst>
              </p:cNvPr>
              <p:cNvPicPr/>
              <p:nvPr/>
            </p:nvPicPr>
            <p:blipFill>
              <a:blip r:embed="rId322"/>
              <a:stretch>
                <a:fillRect/>
              </a:stretch>
            </p:blipFill>
            <p:spPr>
              <a:xfrm>
                <a:off x="6144360" y="3442540"/>
                <a:ext cx="1244160" cy="732240"/>
              </a:xfrm>
              <a:prstGeom prst="rect">
                <a:avLst/>
              </a:prstGeom>
            </p:spPr>
          </p:pic>
        </mc:Fallback>
      </mc:AlternateContent>
      <p:grpSp>
        <p:nvGrpSpPr>
          <p:cNvPr id="235" name="Group 234">
            <a:extLst>
              <a:ext uri="{FF2B5EF4-FFF2-40B4-BE49-F238E27FC236}">
                <a16:creationId xmlns:a16="http://schemas.microsoft.com/office/drawing/2014/main" id="{3FE00729-7E78-87B0-3AD9-61D8E8D332DC}"/>
              </a:ext>
            </a:extLst>
          </p:cNvPr>
          <p:cNvGrpSpPr/>
          <p:nvPr/>
        </p:nvGrpSpPr>
        <p:grpSpPr>
          <a:xfrm>
            <a:off x="3889680" y="3989020"/>
            <a:ext cx="2250000" cy="654840"/>
            <a:chOff x="3889680" y="3989020"/>
            <a:chExt cx="2250000" cy="654840"/>
          </a:xfrm>
        </p:grpSpPr>
        <mc:AlternateContent xmlns:mc="http://schemas.openxmlformats.org/markup-compatibility/2006">
          <mc:Choice xmlns:p14="http://schemas.microsoft.com/office/powerpoint/2010/main" xmlns:aink="http://schemas.microsoft.com/office/drawing/2016/ink" Requires="p14 aink">
            <p:contentPart p14:bwMode="auto" r:id="rId323">
              <p14:nvContentPartPr>
                <p14:cNvPr id="227" name="Ink 226">
                  <a:extLst>
                    <a:ext uri="{FF2B5EF4-FFF2-40B4-BE49-F238E27FC236}">
                      <a16:creationId xmlns:a16="http://schemas.microsoft.com/office/drawing/2014/main" id="{A318A36A-A835-424C-BF48-3E183CCB3C8F}"/>
                    </a:ext>
                  </a:extLst>
                </p14:cNvPr>
                <p14:cNvContentPartPr/>
                <p14:nvPr/>
              </p14:nvContentPartPr>
              <p14:xfrm>
                <a:off x="4287480" y="4572940"/>
                <a:ext cx="212040" cy="44280"/>
              </p14:xfrm>
            </p:contentPart>
          </mc:Choice>
          <mc:Fallback>
            <p:pic>
              <p:nvPicPr>
                <p:cNvPr id="227" name="Ink 226">
                  <a:extLst>
                    <a:ext uri="{FF2B5EF4-FFF2-40B4-BE49-F238E27FC236}">
                      <a16:creationId xmlns:a16="http://schemas.microsoft.com/office/drawing/2014/main" id="{A318A36A-A835-424C-BF48-3E183CCB3C8F}"/>
                    </a:ext>
                  </a:extLst>
                </p:cNvPr>
                <p:cNvPicPr/>
                <p:nvPr/>
              </p:nvPicPr>
              <p:blipFill>
                <a:blip r:embed="rId324"/>
                <a:stretch>
                  <a:fillRect/>
                </a:stretch>
              </p:blipFill>
              <p:spPr>
                <a:xfrm>
                  <a:off x="4256160" y="4541620"/>
                  <a:ext cx="274680" cy="10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5">
              <p14:nvContentPartPr>
                <p14:cNvPr id="228" name="Ink 227">
                  <a:extLst>
                    <a:ext uri="{FF2B5EF4-FFF2-40B4-BE49-F238E27FC236}">
                      <a16:creationId xmlns:a16="http://schemas.microsoft.com/office/drawing/2014/main" id="{53B6954E-1C21-9B60-D300-57F65390B6D9}"/>
                    </a:ext>
                  </a:extLst>
                </p14:cNvPr>
                <p14:cNvContentPartPr/>
                <p14:nvPr/>
              </p14:nvContentPartPr>
              <p14:xfrm>
                <a:off x="4549560" y="4573300"/>
                <a:ext cx="216360" cy="11520"/>
              </p14:xfrm>
            </p:contentPart>
          </mc:Choice>
          <mc:Fallback>
            <p:pic>
              <p:nvPicPr>
                <p:cNvPr id="228" name="Ink 227">
                  <a:extLst>
                    <a:ext uri="{FF2B5EF4-FFF2-40B4-BE49-F238E27FC236}">
                      <a16:creationId xmlns:a16="http://schemas.microsoft.com/office/drawing/2014/main" id="{53B6954E-1C21-9B60-D300-57F65390B6D9}"/>
                    </a:ext>
                  </a:extLst>
                </p:cNvPr>
                <p:cNvPicPr/>
                <p:nvPr/>
              </p:nvPicPr>
              <p:blipFill>
                <a:blip r:embed="rId326"/>
                <a:stretch>
                  <a:fillRect/>
                </a:stretch>
              </p:blipFill>
              <p:spPr>
                <a:xfrm>
                  <a:off x="4518240" y="4541980"/>
                  <a:ext cx="279000" cy="7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7">
              <p14:nvContentPartPr>
                <p14:cNvPr id="229" name="Ink 228">
                  <a:extLst>
                    <a:ext uri="{FF2B5EF4-FFF2-40B4-BE49-F238E27FC236}">
                      <a16:creationId xmlns:a16="http://schemas.microsoft.com/office/drawing/2014/main" id="{41B4C583-FBCC-B8B3-9973-78C169247D9D}"/>
                    </a:ext>
                  </a:extLst>
                </p14:cNvPr>
                <p14:cNvContentPartPr/>
                <p14:nvPr/>
              </p14:nvContentPartPr>
              <p14:xfrm>
                <a:off x="4814160" y="4593100"/>
                <a:ext cx="228600" cy="16200"/>
              </p14:xfrm>
            </p:contentPart>
          </mc:Choice>
          <mc:Fallback>
            <p:pic>
              <p:nvPicPr>
                <p:cNvPr id="229" name="Ink 228">
                  <a:extLst>
                    <a:ext uri="{FF2B5EF4-FFF2-40B4-BE49-F238E27FC236}">
                      <a16:creationId xmlns:a16="http://schemas.microsoft.com/office/drawing/2014/main" id="{41B4C583-FBCC-B8B3-9973-78C169247D9D}"/>
                    </a:ext>
                  </a:extLst>
                </p:cNvPr>
                <p:cNvPicPr/>
                <p:nvPr/>
              </p:nvPicPr>
              <p:blipFill>
                <a:blip r:embed="rId328"/>
                <a:stretch>
                  <a:fillRect/>
                </a:stretch>
              </p:blipFill>
              <p:spPr>
                <a:xfrm>
                  <a:off x="4782840" y="4561780"/>
                  <a:ext cx="291240" cy="7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9">
              <p14:nvContentPartPr>
                <p14:cNvPr id="230" name="Ink 229">
                  <a:extLst>
                    <a:ext uri="{FF2B5EF4-FFF2-40B4-BE49-F238E27FC236}">
                      <a16:creationId xmlns:a16="http://schemas.microsoft.com/office/drawing/2014/main" id="{4F5F6547-3259-1EAD-BA1D-195BD05C1C4E}"/>
                    </a:ext>
                  </a:extLst>
                </p14:cNvPr>
                <p14:cNvContentPartPr/>
                <p14:nvPr/>
              </p14:nvContentPartPr>
              <p14:xfrm>
                <a:off x="5093880" y="4618660"/>
                <a:ext cx="475920" cy="25200"/>
              </p14:xfrm>
            </p:contentPart>
          </mc:Choice>
          <mc:Fallback>
            <p:pic>
              <p:nvPicPr>
                <p:cNvPr id="230" name="Ink 229">
                  <a:extLst>
                    <a:ext uri="{FF2B5EF4-FFF2-40B4-BE49-F238E27FC236}">
                      <a16:creationId xmlns:a16="http://schemas.microsoft.com/office/drawing/2014/main" id="{4F5F6547-3259-1EAD-BA1D-195BD05C1C4E}"/>
                    </a:ext>
                  </a:extLst>
                </p:cNvPr>
                <p:cNvPicPr/>
                <p:nvPr/>
              </p:nvPicPr>
              <p:blipFill>
                <a:blip r:embed="rId330"/>
                <a:stretch>
                  <a:fillRect/>
                </a:stretch>
              </p:blipFill>
              <p:spPr>
                <a:xfrm>
                  <a:off x="5062560" y="4587340"/>
                  <a:ext cx="538560" cy="87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1">
              <p14:nvContentPartPr>
                <p14:cNvPr id="231" name="Ink 230">
                  <a:extLst>
                    <a:ext uri="{FF2B5EF4-FFF2-40B4-BE49-F238E27FC236}">
                      <a16:creationId xmlns:a16="http://schemas.microsoft.com/office/drawing/2014/main" id="{A8BC2EB2-070C-C3C6-1AC2-AE7D063172E6}"/>
                    </a:ext>
                  </a:extLst>
                </p14:cNvPr>
                <p14:cNvContentPartPr/>
                <p14:nvPr/>
              </p14:nvContentPartPr>
              <p14:xfrm>
                <a:off x="5626680" y="4621900"/>
                <a:ext cx="226440" cy="21240"/>
              </p14:xfrm>
            </p:contentPart>
          </mc:Choice>
          <mc:Fallback>
            <p:pic>
              <p:nvPicPr>
                <p:cNvPr id="231" name="Ink 230">
                  <a:extLst>
                    <a:ext uri="{FF2B5EF4-FFF2-40B4-BE49-F238E27FC236}">
                      <a16:creationId xmlns:a16="http://schemas.microsoft.com/office/drawing/2014/main" id="{A8BC2EB2-070C-C3C6-1AC2-AE7D063172E6}"/>
                    </a:ext>
                  </a:extLst>
                </p:cNvPr>
                <p:cNvPicPr/>
                <p:nvPr/>
              </p:nvPicPr>
              <p:blipFill>
                <a:blip r:embed="rId332"/>
                <a:stretch>
                  <a:fillRect/>
                </a:stretch>
              </p:blipFill>
              <p:spPr>
                <a:xfrm>
                  <a:off x="5595360" y="4590580"/>
                  <a:ext cx="289080" cy="83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3">
              <p14:nvContentPartPr>
                <p14:cNvPr id="232" name="Ink 231">
                  <a:extLst>
                    <a:ext uri="{FF2B5EF4-FFF2-40B4-BE49-F238E27FC236}">
                      <a16:creationId xmlns:a16="http://schemas.microsoft.com/office/drawing/2014/main" id="{B61AC3B2-1A67-461A-387F-39ED316EF1ED}"/>
                    </a:ext>
                  </a:extLst>
                </p14:cNvPr>
                <p14:cNvContentPartPr/>
                <p14:nvPr/>
              </p14:nvContentPartPr>
              <p14:xfrm>
                <a:off x="5913960" y="4503820"/>
                <a:ext cx="212400" cy="104400"/>
              </p14:xfrm>
            </p:contentPart>
          </mc:Choice>
          <mc:Fallback>
            <p:pic>
              <p:nvPicPr>
                <p:cNvPr id="232" name="Ink 231">
                  <a:extLst>
                    <a:ext uri="{FF2B5EF4-FFF2-40B4-BE49-F238E27FC236}">
                      <a16:creationId xmlns:a16="http://schemas.microsoft.com/office/drawing/2014/main" id="{B61AC3B2-1A67-461A-387F-39ED316EF1ED}"/>
                    </a:ext>
                  </a:extLst>
                </p:cNvPr>
                <p:cNvPicPr/>
                <p:nvPr/>
              </p:nvPicPr>
              <p:blipFill>
                <a:blip r:embed="rId334"/>
                <a:stretch>
                  <a:fillRect/>
                </a:stretch>
              </p:blipFill>
              <p:spPr>
                <a:xfrm>
                  <a:off x="5882640" y="4472500"/>
                  <a:ext cx="275040" cy="167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5">
              <p14:nvContentPartPr>
                <p14:cNvPr id="233" name="Ink 232">
                  <a:extLst>
                    <a:ext uri="{FF2B5EF4-FFF2-40B4-BE49-F238E27FC236}">
                      <a16:creationId xmlns:a16="http://schemas.microsoft.com/office/drawing/2014/main" id="{09D10228-AC7D-8A86-61B3-F1339D4FED41}"/>
                    </a:ext>
                  </a:extLst>
                </p14:cNvPr>
                <p14:cNvContentPartPr/>
                <p14:nvPr/>
              </p14:nvContentPartPr>
              <p14:xfrm>
                <a:off x="3889680" y="3989020"/>
                <a:ext cx="2250000" cy="628920"/>
              </p14:xfrm>
            </p:contentPart>
          </mc:Choice>
          <mc:Fallback>
            <p:pic>
              <p:nvPicPr>
                <p:cNvPr id="233" name="Ink 232">
                  <a:extLst>
                    <a:ext uri="{FF2B5EF4-FFF2-40B4-BE49-F238E27FC236}">
                      <a16:creationId xmlns:a16="http://schemas.microsoft.com/office/drawing/2014/main" id="{09D10228-AC7D-8A86-61B3-F1339D4FED41}"/>
                    </a:ext>
                  </a:extLst>
                </p:cNvPr>
                <p:cNvPicPr/>
                <p:nvPr/>
              </p:nvPicPr>
              <p:blipFill>
                <a:blip r:embed="rId336"/>
                <a:stretch>
                  <a:fillRect/>
                </a:stretch>
              </p:blipFill>
              <p:spPr>
                <a:xfrm>
                  <a:off x="3858360" y="3957700"/>
                  <a:ext cx="2312640" cy="691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7">
              <p14:nvContentPartPr>
                <p14:cNvPr id="234" name="Ink 233">
                  <a:extLst>
                    <a:ext uri="{FF2B5EF4-FFF2-40B4-BE49-F238E27FC236}">
                      <a16:creationId xmlns:a16="http://schemas.microsoft.com/office/drawing/2014/main" id="{9875A989-EEF9-3C56-8B37-3F19627E6F27}"/>
                    </a:ext>
                  </a:extLst>
                </p14:cNvPr>
                <p14:cNvContentPartPr/>
                <p14:nvPr/>
              </p14:nvContentPartPr>
              <p14:xfrm>
                <a:off x="5627400" y="4624420"/>
                <a:ext cx="16920" cy="5760"/>
              </p14:xfrm>
            </p:contentPart>
          </mc:Choice>
          <mc:Fallback>
            <p:pic>
              <p:nvPicPr>
                <p:cNvPr id="234" name="Ink 233">
                  <a:extLst>
                    <a:ext uri="{FF2B5EF4-FFF2-40B4-BE49-F238E27FC236}">
                      <a16:creationId xmlns:a16="http://schemas.microsoft.com/office/drawing/2014/main" id="{9875A989-EEF9-3C56-8B37-3F19627E6F27}"/>
                    </a:ext>
                  </a:extLst>
                </p:cNvPr>
                <p:cNvPicPr/>
                <p:nvPr/>
              </p:nvPicPr>
              <p:blipFill>
                <a:blip r:embed="rId338"/>
                <a:stretch>
                  <a:fillRect/>
                </a:stretch>
              </p:blipFill>
              <p:spPr>
                <a:xfrm>
                  <a:off x="5596080" y="4593100"/>
                  <a:ext cx="7956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9">
            <p14:nvContentPartPr>
              <p14:cNvPr id="269" name="Ink 268">
                <a:extLst>
                  <a:ext uri="{FF2B5EF4-FFF2-40B4-BE49-F238E27FC236}">
                    <a16:creationId xmlns:a16="http://schemas.microsoft.com/office/drawing/2014/main" id="{86227054-94EA-D34A-F830-AB2EB3871875}"/>
                  </a:ext>
                </a:extLst>
              </p14:cNvPr>
              <p14:cNvContentPartPr/>
              <p14:nvPr/>
            </p14:nvContentPartPr>
            <p14:xfrm>
              <a:off x="6217800" y="4590580"/>
              <a:ext cx="2274840" cy="601200"/>
            </p14:xfrm>
          </p:contentPart>
        </mc:Choice>
        <mc:Fallback>
          <p:pic>
            <p:nvPicPr>
              <p:cNvPr id="269" name="Ink 268">
                <a:extLst>
                  <a:ext uri="{FF2B5EF4-FFF2-40B4-BE49-F238E27FC236}">
                    <a16:creationId xmlns:a16="http://schemas.microsoft.com/office/drawing/2014/main" id="{86227054-94EA-D34A-F830-AB2EB3871875}"/>
                  </a:ext>
                </a:extLst>
              </p:cNvPr>
              <p:cNvPicPr/>
              <p:nvPr/>
            </p:nvPicPr>
            <p:blipFill>
              <a:blip r:embed="rId340"/>
              <a:stretch>
                <a:fillRect/>
              </a:stretch>
            </p:blipFill>
            <p:spPr>
              <a:xfrm>
                <a:off x="6199800" y="4572580"/>
                <a:ext cx="2310480" cy="636840"/>
              </a:xfrm>
              <a:prstGeom prst="rect">
                <a:avLst/>
              </a:prstGeom>
            </p:spPr>
          </p:pic>
        </mc:Fallback>
      </mc:AlternateContent>
      <p:grpSp>
        <p:nvGrpSpPr>
          <p:cNvPr id="274" name="Group 273">
            <a:extLst>
              <a:ext uri="{FF2B5EF4-FFF2-40B4-BE49-F238E27FC236}">
                <a16:creationId xmlns:a16="http://schemas.microsoft.com/office/drawing/2014/main" id="{335A3F0B-3B43-3001-9141-EE7BA1F346C1}"/>
              </a:ext>
            </a:extLst>
          </p:cNvPr>
          <p:cNvGrpSpPr/>
          <p:nvPr/>
        </p:nvGrpSpPr>
        <p:grpSpPr>
          <a:xfrm>
            <a:off x="884760" y="4585540"/>
            <a:ext cx="8349120" cy="641520"/>
            <a:chOff x="884760" y="4585540"/>
            <a:chExt cx="8349120" cy="641520"/>
          </a:xfrm>
        </p:grpSpPr>
        <mc:AlternateContent xmlns:mc="http://schemas.openxmlformats.org/markup-compatibility/2006">
          <mc:Choice xmlns:p14="http://schemas.microsoft.com/office/powerpoint/2010/main" Requires="p14">
            <p:contentPart p14:bwMode="auto" r:id="rId341">
              <p14:nvContentPartPr>
                <p14:cNvPr id="198" name="Ink 197">
                  <a:extLst>
                    <a:ext uri="{FF2B5EF4-FFF2-40B4-BE49-F238E27FC236}">
                      <a16:creationId xmlns:a16="http://schemas.microsoft.com/office/drawing/2014/main" id="{2F19A12C-1994-AF3D-0921-A9DF9B9A79FB}"/>
                    </a:ext>
                  </a:extLst>
                </p14:cNvPr>
                <p14:cNvContentPartPr/>
                <p14:nvPr/>
              </p14:nvContentPartPr>
              <p14:xfrm>
                <a:off x="9189600" y="4604980"/>
                <a:ext cx="44280" cy="26640"/>
              </p14:xfrm>
            </p:contentPart>
          </mc:Choice>
          <mc:Fallback>
            <p:pic>
              <p:nvPicPr>
                <p:cNvPr id="198" name="Ink 197">
                  <a:extLst>
                    <a:ext uri="{FF2B5EF4-FFF2-40B4-BE49-F238E27FC236}">
                      <a16:creationId xmlns:a16="http://schemas.microsoft.com/office/drawing/2014/main" id="{2F19A12C-1994-AF3D-0921-A9DF9B9A79FB}"/>
                    </a:ext>
                  </a:extLst>
                </p:cNvPr>
                <p:cNvPicPr/>
                <p:nvPr/>
              </p:nvPicPr>
              <p:blipFill>
                <a:blip r:embed="rId342"/>
                <a:stretch>
                  <a:fillRect/>
                </a:stretch>
              </p:blipFill>
              <p:spPr>
                <a:xfrm>
                  <a:off x="9171960" y="4586980"/>
                  <a:ext cx="79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Ink 198">
                  <a:extLst>
                    <a:ext uri="{FF2B5EF4-FFF2-40B4-BE49-F238E27FC236}">
                      <a16:creationId xmlns:a16="http://schemas.microsoft.com/office/drawing/2014/main" id="{4BD38172-08D7-930B-C76A-3E3D0E1455C1}"/>
                    </a:ext>
                  </a:extLst>
                </p14:cNvPr>
                <p14:cNvContentPartPr/>
                <p14:nvPr/>
              </p14:nvContentPartPr>
              <p14:xfrm>
                <a:off x="8692800" y="4594540"/>
                <a:ext cx="434520" cy="21960"/>
              </p14:xfrm>
            </p:contentPart>
          </mc:Choice>
          <mc:Fallback>
            <p:pic>
              <p:nvPicPr>
                <p:cNvPr id="199" name="Ink 198">
                  <a:extLst>
                    <a:ext uri="{FF2B5EF4-FFF2-40B4-BE49-F238E27FC236}">
                      <a16:creationId xmlns:a16="http://schemas.microsoft.com/office/drawing/2014/main" id="{4BD38172-08D7-930B-C76A-3E3D0E1455C1}"/>
                    </a:ext>
                  </a:extLst>
                </p:cNvPr>
                <p:cNvPicPr/>
                <p:nvPr/>
              </p:nvPicPr>
              <p:blipFill>
                <a:blip r:embed="rId344"/>
                <a:stretch>
                  <a:fillRect/>
                </a:stretch>
              </p:blipFill>
              <p:spPr>
                <a:xfrm>
                  <a:off x="8675160" y="4576540"/>
                  <a:ext cx="470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Ink 199">
                  <a:extLst>
                    <a:ext uri="{FF2B5EF4-FFF2-40B4-BE49-F238E27FC236}">
                      <a16:creationId xmlns:a16="http://schemas.microsoft.com/office/drawing/2014/main" id="{44FE6DF5-697D-1DDE-C0EE-8120FFA1C1A3}"/>
                    </a:ext>
                  </a:extLst>
                </p14:cNvPr>
                <p14:cNvContentPartPr/>
                <p14:nvPr/>
              </p14:nvContentPartPr>
              <p14:xfrm>
                <a:off x="7581120" y="4593460"/>
                <a:ext cx="912600" cy="47520"/>
              </p14:xfrm>
            </p:contentPart>
          </mc:Choice>
          <mc:Fallback>
            <p:pic>
              <p:nvPicPr>
                <p:cNvPr id="200" name="Ink 199">
                  <a:extLst>
                    <a:ext uri="{FF2B5EF4-FFF2-40B4-BE49-F238E27FC236}">
                      <a16:creationId xmlns:a16="http://schemas.microsoft.com/office/drawing/2014/main" id="{44FE6DF5-697D-1DDE-C0EE-8120FFA1C1A3}"/>
                    </a:ext>
                  </a:extLst>
                </p:cNvPr>
                <p:cNvPicPr/>
                <p:nvPr/>
              </p:nvPicPr>
              <p:blipFill>
                <a:blip r:embed="rId346"/>
                <a:stretch>
                  <a:fillRect/>
                </a:stretch>
              </p:blipFill>
              <p:spPr>
                <a:xfrm>
                  <a:off x="7563480" y="4575820"/>
                  <a:ext cx="948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Ink 200">
                  <a:extLst>
                    <a:ext uri="{FF2B5EF4-FFF2-40B4-BE49-F238E27FC236}">
                      <a16:creationId xmlns:a16="http://schemas.microsoft.com/office/drawing/2014/main" id="{A0E93305-4A3E-1072-4CEC-6FA7CF068C19}"/>
                    </a:ext>
                  </a:extLst>
                </p14:cNvPr>
                <p14:cNvContentPartPr/>
                <p14:nvPr/>
              </p14:nvContentPartPr>
              <p14:xfrm>
                <a:off x="7249920" y="4637740"/>
                <a:ext cx="1080" cy="1080"/>
              </p14:xfrm>
            </p:contentPart>
          </mc:Choice>
          <mc:Fallback>
            <p:pic>
              <p:nvPicPr>
                <p:cNvPr id="201" name="Ink 200">
                  <a:extLst>
                    <a:ext uri="{FF2B5EF4-FFF2-40B4-BE49-F238E27FC236}">
                      <a16:creationId xmlns:a16="http://schemas.microsoft.com/office/drawing/2014/main" id="{A0E93305-4A3E-1072-4CEC-6FA7CF068C19}"/>
                    </a:ext>
                  </a:extLst>
                </p:cNvPr>
                <p:cNvPicPr/>
                <p:nvPr/>
              </p:nvPicPr>
              <p:blipFill>
                <a:blip r:embed="rId348"/>
                <a:stretch>
                  <a:fillRect/>
                </a:stretch>
              </p:blipFill>
              <p:spPr>
                <a:xfrm>
                  <a:off x="7232280" y="4620100"/>
                  <a:ext cx="3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Ink 201">
                  <a:extLst>
                    <a:ext uri="{FF2B5EF4-FFF2-40B4-BE49-F238E27FC236}">
                      <a16:creationId xmlns:a16="http://schemas.microsoft.com/office/drawing/2014/main" id="{303229AE-CF6B-4EED-F618-A6DF637A887D}"/>
                    </a:ext>
                  </a:extLst>
                </p14:cNvPr>
                <p14:cNvContentPartPr/>
                <p14:nvPr/>
              </p14:nvContentPartPr>
              <p14:xfrm>
                <a:off x="6160200" y="4633420"/>
                <a:ext cx="1078200" cy="30240"/>
              </p14:xfrm>
            </p:contentPart>
          </mc:Choice>
          <mc:Fallback>
            <p:pic>
              <p:nvPicPr>
                <p:cNvPr id="202" name="Ink 201">
                  <a:extLst>
                    <a:ext uri="{FF2B5EF4-FFF2-40B4-BE49-F238E27FC236}">
                      <a16:creationId xmlns:a16="http://schemas.microsoft.com/office/drawing/2014/main" id="{303229AE-CF6B-4EED-F618-A6DF637A887D}"/>
                    </a:ext>
                  </a:extLst>
                </p:cNvPr>
                <p:cNvPicPr/>
                <p:nvPr/>
              </p:nvPicPr>
              <p:blipFill>
                <a:blip r:embed="rId350"/>
                <a:stretch>
                  <a:fillRect/>
                </a:stretch>
              </p:blipFill>
              <p:spPr>
                <a:xfrm>
                  <a:off x="6142560" y="4615420"/>
                  <a:ext cx="1113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5" name="Ink 204">
                  <a:extLst>
                    <a:ext uri="{FF2B5EF4-FFF2-40B4-BE49-F238E27FC236}">
                      <a16:creationId xmlns:a16="http://schemas.microsoft.com/office/drawing/2014/main" id="{FF71C766-BEB4-0904-844B-39EA33432F82}"/>
                    </a:ext>
                  </a:extLst>
                </p14:cNvPr>
                <p14:cNvContentPartPr/>
                <p14:nvPr/>
              </p14:nvContentPartPr>
              <p14:xfrm>
                <a:off x="5919360" y="4633060"/>
                <a:ext cx="70920" cy="16560"/>
              </p14:xfrm>
            </p:contentPart>
          </mc:Choice>
          <mc:Fallback>
            <p:pic>
              <p:nvPicPr>
                <p:cNvPr id="205" name="Ink 204">
                  <a:extLst>
                    <a:ext uri="{FF2B5EF4-FFF2-40B4-BE49-F238E27FC236}">
                      <a16:creationId xmlns:a16="http://schemas.microsoft.com/office/drawing/2014/main" id="{FF71C766-BEB4-0904-844B-39EA33432F82}"/>
                    </a:ext>
                  </a:extLst>
                </p:cNvPr>
                <p:cNvPicPr/>
                <p:nvPr/>
              </p:nvPicPr>
              <p:blipFill>
                <a:blip r:embed="rId352"/>
                <a:stretch>
                  <a:fillRect/>
                </a:stretch>
              </p:blipFill>
              <p:spPr>
                <a:xfrm>
                  <a:off x="5901360" y="4615060"/>
                  <a:ext cx="106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6" name="Ink 205">
                  <a:extLst>
                    <a:ext uri="{FF2B5EF4-FFF2-40B4-BE49-F238E27FC236}">
                      <a16:creationId xmlns:a16="http://schemas.microsoft.com/office/drawing/2014/main" id="{006F6FB2-94AF-F103-3875-02DE4619482B}"/>
                    </a:ext>
                  </a:extLst>
                </p14:cNvPr>
                <p14:cNvContentPartPr/>
                <p14:nvPr/>
              </p14:nvContentPartPr>
              <p14:xfrm>
                <a:off x="5500680" y="4585540"/>
                <a:ext cx="396360" cy="81000"/>
              </p14:xfrm>
            </p:contentPart>
          </mc:Choice>
          <mc:Fallback>
            <p:pic>
              <p:nvPicPr>
                <p:cNvPr id="206" name="Ink 205">
                  <a:extLst>
                    <a:ext uri="{FF2B5EF4-FFF2-40B4-BE49-F238E27FC236}">
                      <a16:creationId xmlns:a16="http://schemas.microsoft.com/office/drawing/2014/main" id="{006F6FB2-94AF-F103-3875-02DE4619482B}"/>
                    </a:ext>
                  </a:extLst>
                </p:cNvPr>
                <p:cNvPicPr/>
                <p:nvPr/>
              </p:nvPicPr>
              <p:blipFill>
                <a:blip r:embed="rId354"/>
                <a:stretch>
                  <a:fillRect/>
                </a:stretch>
              </p:blipFill>
              <p:spPr>
                <a:xfrm>
                  <a:off x="5482680" y="4567540"/>
                  <a:ext cx="432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7" name="Ink 206">
                  <a:extLst>
                    <a:ext uri="{FF2B5EF4-FFF2-40B4-BE49-F238E27FC236}">
                      <a16:creationId xmlns:a16="http://schemas.microsoft.com/office/drawing/2014/main" id="{DA75A628-B26F-F586-95AE-0631A0022245}"/>
                    </a:ext>
                  </a:extLst>
                </p14:cNvPr>
                <p14:cNvContentPartPr/>
                <p14:nvPr/>
              </p14:nvContentPartPr>
              <p14:xfrm>
                <a:off x="3892560" y="4616140"/>
                <a:ext cx="1439280" cy="39600"/>
              </p14:xfrm>
            </p:contentPart>
          </mc:Choice>
          <mc:Fallback>
            <p:pic>
              <p:nvPicPr>
                <p:cNvPr id="207" name="Ink 206">
                  <a:extLst>
                    <a:ext uri="{FF2B5EF4-FFF2-40B4-BE49-F238E27FC236}">
                      <a16:creationId xmlns:a16="http://schemas.microsoft.com/office/drawing/2014/main" id="{DA75A628-B26F-F586-95AE-0631A0022245}"/>
                    </a:ext>
                  </a:extLst>
                </p:cNvPr>
                <p:cNvPicPr/>
                <p:nvPr/>
              </p:nvPicPr>
              <p:blipFill>
                <a:blip r:embed="rId356"/>
                <a:stretch>
                  <a:fillRect/>
                </a:stretch>
              </p:blipFill>
              <p:spPr>
                <a:xfrm>
                  <a:off x="3874920" y="4598140"/>
                  <a:ext cx="1474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6" name="Ink 235">
                  <a:extLst>
                    <a:ext uri="{FF2B5EF4-FFF2-40B4-BE49-F238E27FC236}">
                      <a16:creationId xmlns:a16="http://schemas.microsoft.com/office/drawing/2014/main" id="{AF2A8934-1651-320E-9C52-716D6C05C249}"/>
                    </a:ext>
                  </a:extLst>
                </p14:cNvPr>
                <p14:cNvContentPartPr/>
                <p14:nvPr/>
              </p14:nvContentPartPr>
              <p14:xfrm>
                <a:off x="3448680" y="4651780"/>
                <a:ext cx="1800" cy="2880"/>
              </p14:xfrm>
            </p:contentPart>
          </mc:Choice>
          <mc:Fallback>
            <p:pic>
              <p:nvPicPr>
                <p:cNvPr id="236" name="Ink 235">
                  <a:extLst>
                    <a:ext uri="{FF2B5EF4-FFF2-40B4-BE49-F238E27FC236}">
                      <a16:creationId xmlns:a16="http://schemas.microsoft.com/office/drawing/2014/main" id="{AF2A8934-1651-320E-9C52-716D6C05C249}"/>
                    </a:ext>
                  </a:extLst>
                </p:cNvPr>
                <p:cNvPicPr/>
                <p:nvPr/>
              </p:nvPicPr>
              <p:blipFill>
                <a:blip r:embed="rId358"/>
                <a:stretch>
                  <a:fillRect/>
                </a:stretch>
              </p:blipFill>
              <p:spPr>
                <a:xfrm>
                  <a:off x="3430680" y="463414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7" name="Ink 236">
                  <a:extLst>
                    <a:ext uri="{FF2B5EF4-FFF2-40B4-BE49-F238E27FC236}">
                      <a16:creationId xmlns:a16="http://schemas.microsoft.com/office/drawing/2014/main" id="{62E32093-E738-2950-D0CE-49449EB163FD}"/>
                    </a:ext>
                  </a:extLst>
                </p14:cNvPr>
                <p14:cNvContentPartPr/>
                <p14:nvPr/>
              </p14:nvContentPartPr>
              <p14:xfrm>
                <a:off x="3472800" y="4647820"/>
                <a:ext cx="23760" cy="8280"/>
              </p14:xfrm>
            </p:contentPart>
          </mc:Choice>
          <mc:Fallback>
            <p:pic>
              <p:nvPicPr>
                <p:cNvPr id="237" name="Ink 236">
                  <a:extLst>
                    <a:ext uri="{FF2B5EF4-FFF2-40B4-BE49-F238E27FC236}">
                      <a16:creationId xmlns:a16="http://schemas.microsoft.com/office/drawing/2014/main" id="{62E32093-E738-2950-D0CE-49449EB163FD}"/>
                    </a:ext>
                  </a:extLst>
                </p:cNvPr>
                <p:cNvPicPr/>
                <p:nvPr/>
              </p:nvPicPr>
              <p:blipFill>
                <a:blip r:embed="rId360"/>
                <a:stretch>
                  <a:fillRect/>
                </a:stretch>
              </p:blipFill>
              <p:spPr>
                <a:xfrm>
                  <a:off x="3454800" y="4630180"/>
                  <a:ext cx="59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8" name="Ink 237">
                  <a:extLst>
                    <a:ext uri="{FF2B5EF4-FFF2-40B4-BE49-F238E27FC236}">
                      <a16:creationId xmlns:a16="http://schemas.microsoft.com/office/drawing/2014/main" id="{6E2BAC40-6E6A-4D2B-E501-1B4AC531DF92}"/>
                    </a:ext>
                  </a:extLst>
                </p14:cNvPr>
                <p14:cNvContentPartPr/>
                <p14:nvPr/>
              </p14:nvContentPartPr>
              <p14:xfrm>
                <a:off x="3183720" y="4655740"/>
                <a:ext cx="108000" cy="2520"/>
              </p14:xfrm>
            </p:contentPart>
          </mc:Choice>
          <mc:Fallback>
            <p:pic>
              <p:nvPicPr>
                <p:cNvPr id="238" name="Ink 237">
                  <a:extLst>
                    <a:ext uri="{FF2B5EF4-FFF2-40B4-BE49-F238E27FC236}">
                      <a16:creationId xmlns:a16="http://schemas.microsoft.com/office/drawing/2014/main" id="{6E2BAC40-6E6A-4D2B-E501-1B4AC531DF92}"/>
                    </a:ext>
                  </a:extLst>
                </p:cNvPr>
                <p:cNvPicPr/>
                <p:nvPr/>
              </p:nvPicPr>
              <p:blipFill>
                <a:blip r:embed="rId362"/>
                <a:stretch>
                  <a:fillRect/>
                </a:stretch>
              </p:blipFill>
              <p:spPr>
                <a:xfrm>
                  <a:off x="3165720" y="4638100"/>
                  <a:ext cx="143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9" name="Ink 238">
                  <a:extLst>
                    <a:ext uri="{FF2B5EF4-FFF2-40B4-BE49-F238E27FC236}">
                      <a16:creationId xmlns:a16="http://schemas.microsoft.com/office/drawing/2014/main" id="{01C1E5F0-EB45-A663-4B9E-F3F5B5E4A3CC}"/>
                    </a:ext>
                  </a:extLst>
                </p14:cNvPr>
                <p14:cNvContentPartPr/>
                <p14:nvPr/>
              </p14:nvContentPartPr>
              <p14:xfrm>
                <a:off x="2764320" y="4655020"/>
                <a:ext cx="312120" cy="7200"/>
              </p14:xfrm>
            </p:contentPart>
          </mc:Choice>
          <mc:Fallback>
            <p:pic>
              <p:nvPicPr>
                <p:cNvPr id="239" name="Ink 238">
                  <a:extLst>
                    <a:ext uri="{FF2B5EF4-FFF2-40B4-BE49-F238E27FC236}">
                      <a16:creationId xmlns:a16="http://schemas.microsoft.com/office/drawing/2014/main" id="{01C1E5F0-EB45-A663-4B9E-F3F5B5E4A3CC}"/>
                    </a:ext>
                  </a:extLst>
                </p:cNvPr>
                <p:cNvPicPr/>
                <p:nvPr/>
              </p:nvPicPr>
              <p:blipFill>
                <a:blip r:embed="rId364"/>
                <a:stretch>
                  <a:fillRect/>
                </a:stretch>
              </p:blipFill>
              <p:spPr>
                <a:xfrm>
                  <a:off x="2746320" y="4637380"/>
                  <a:ext cx="347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0" name="Ink 239">
                  <a:extLst>
                    <a:ext uri="{FF2B5EF4-FFF2-40B4-BE49-F238E27FC236}">
                      <a16:creationId xmlns:a16="http://schemas.microsoft.com/office/drawing/2014/main" id="{E11EB64C-BC6F-DE41-9C34-BCD83CCDFA60}"/>
                    </a:ext>
                  </a:extLst>
                </p14:cNvPr>
                <p14:cNvContentPartPr/>
                <p14:nvPr/>
              </p14:nvContentPartPr>
              <p14:xfrm>
                <a:off x="2642640" y="4649980"/>
                <a:ext cx="40320" cy="6480"/>
              </p14:xfrm>
            </p:contentPart>
          </mc:Choice>
          <mc:Fallback>
            <p:pic>
              <p:nvPicPr>
                <p:cNvPr id="240" name="Ink 239">
                  <a:extLst>
                    <a:ext uri="{FF2B5EF4-FFF2-40B4-BE49-F238E27FC236}">
                      <a16:creationId xmlns:a16="http://schemas.microsoft.com/office/drawing/2014/main" id="{E11EB64C-BC6F-DE41-9C34-BCD83CCDFA60}"/>
                    </a:ext>
                  </a:extLst>
                </p:cNvPr>
                <p:cNvPicPr/>
                <p:nvPr/>
              </p:nvPicPr>
              <p:blipFill>
                <a:blip r:embed="rId366"/>
                <a:stretch>
                  <a:fillRect/>
                </a:stretch>
              </p:blipFill>
              <p:spPr>
                <a:xfrm>
                  <a:off x="2625000" y="4631980"/>
                  <a:ext cx="75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1" name="Ink 240">
                  <a:extLst>
                    <a:ext uri="{FF2B5EF4-FFF2-40B4-BE49-F238E27FC236}">
                      <a16:creationId xmlns:a16="http://schemas.microsoft.com/office/drawing/2014/main" id="{3FFAD749-60E3-743C-1ADC-3F761DDE901C}"/>
                    </a:ext>
                  </a:extLst>
                </p14:cNvPr>
                <p14:cNvContentPartPr/>
                <p14:nvPr/>
              </p14:nvContentPartPr>
              <p14:xfrm>
                <a:off x="2369760" y="4649980"/>
                <a:ext cx="233280" cy="13680"/>
              </p14:xfrm>
            </p:contentPart>
          </mc:Choice>
          <mc:Fallback>
            <p:pic>
              <p:nvPicPr>
                <p:cNvPr id="241" name="Ink 240">
                  <a:extLst>
                    <a:ext uri="{FF2B5EF4-FFF2-40B4-BE49-F238E27FC236}">
                      <a16:creationId xmlns:a16="http://schemas.microsoft.com/office/drawing/2014/main" id="{3FFAD749-60E3-743C-1ADC-3F761DDE901C}"/>
                    </a:ext>
                  </a:extLst>
                </p:cNvPr>
                <p:cNvPicPr/>
                <p:nvPr/>
              </p:nvPicPr>
              <p:blipFill>
                <a:blip r:embed="rId368"/>
                <a:stretch>
                  <a:fillRect/>
                </a:stretch>
              </p:blipFill>
              <p:spPr>
                <a:xfrm>
                  <a:off x="2351760" y="4631980"/>
                  <a:ext cx="268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2" name="Ink 241">
                  <a:extLst>
                    <a:ext uri="{FF2B5EF4-FFF2-40B4-BE49-F238E27FC236}">
                      <a16:creationId xmlns:a16="http://schemas.microsoft.com/office/drawing/2014/main" id="{CF6E2A22-B223-B1BE-93B3-DD5A807AB114}"/>
                    </a:ext>
                  </a:extLst>
                </p14:cNvPr>
                <p14:cNvContentPartPr/>
                <p14:nvPr/>
              </p14:nvContentPartPr>
              <p14:xfrm>
                <a:off x="1819320" y="4670500"/>
                <a:ext cx="3600" cy="1800"/>
              </p14:xfrm>
            </p:contentPart>
          </mc:Choice>
          <mc:Fallback>
            <p:pic>
              <p:nvPicPr>
                <p:cNvPr id="242" name="Ink 241">
                  <a:extLst>
                    <a:ext uri="{FF2B5EF4-FFF2-40B4-BE49-F238E27FC236}">
                      <a16:creationId xmlns:a16="http://schemas.microsoft.com/office/drawing/2014/main" id="{CF6E2A22-B223-B1BE-93B3-DD5A807AB114}"/>
                    </a:ext>
                  </a:extLst>
                </p:cNvPr>
                <p:cNvPicPr/>
                <p:nvPr/>
              </p:nvPicPr>
              <p:blipFill>
                <a:blip r:embed="rId370"/>
                <a:stretch>
                  <a:fillRect/>
                </a:stretch>
              </p:blipFill>
              <p:spPr>
                <a:xfrm>
                  <a:off x="1801680" y="4652860"/>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3" name="Ink 242">
                  <a:extLst>
                    <a:ext uri="{FF2B5EF4-FFF2-40B4-BE49-F238E27FC236}">
                      <a16:creationId xmlns:a16="http://schemas.microsoft.com/office/drawing/2014/main" id="{EAA85005-62DD-1DC5-8712-749C8D3919EB}"/>
                    </a:ext>
                  </a:extLst>
                </p14:cNvPr>
                <p14:cNvContentPartPr/>
                <p14:nvPr/>
              </p14:nvContentPartPr>
              <p14:xfrm>
                <a:off x="884760" y="4644940"/>
                <a:ext cx="780840" cy="15480"/>
              </p14:xfrm>
            </p:contentPart>
          </mc:Choice>
          <mc:Fallback>
            <p:pic>
              <p:nvPicPr>
                <p:cNvPr id="243" name="Ink 242">
                  <a:extLst>
                    <a:ext uri="{FF2B5EF4-FFF2-40B4-BE49-F238E27FC236}">
                      <a16:creationId xmlns:a16="http://schemas.microsoft.com/office/drawing/2014/main" id="{EAA85005-62DD-1DC5-8712-749C8D3919EB}"/>
                    </a:ext>
                  </a:extLst>
                </p:cNvPr>
                <p:cNvPicPr/>
                <p:nvPr/>
              </p:nvPicPr>
              <p:blipFill>
                <a:blip r:embed="rId372"/>
                <a:stretch>
                  <a:fillRect/>
                </a:stretch>
              </p:blipFill>
              <p:spPr>
                <a:xfrm>
                  <a:off x="866760" y="4626940"/>
                  <a:ext cx="8164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6" name="Ink 245">
                  <a:extLst>
                    <a:ext uri="{FF2B5EF4-FFF2-40B4-BE49-F238E27FC236}">
                      <a16:creationId xmlns:a16="http://schemas.microsoft.com/office/drawing/2014/main" id="{F9D4AA8F-0938-6E9C-A654-3E1402A60867}"/>
                    </a:ext>
                  </a:extLst>
                </p14:cNvPr>
                <p14:cNvContentPartPr/>
                <p14:nvPr/>
              </p14:nvContentPartPr>
              <p14:xfrm>
                <a:off x="9181680" y="5185660"/>
                <a:ext cx="38160" cy="15480"/>
              </p14:xfrm>
            </p:contentPart>
          </mc:Choice>
          <mc:Fallback>
            <p:pic>
              <p:nvPicPr>
                <p:cNvPr id="246" name="Ink 245">
                  <a:extLst>
                    <a:ext uri="{FF2B5EF4-FFF2-40B4-BE49-F238E27FC236}">
                      <a16:creationId xmlns:a16="http://schemas.microsoft.com/office/drawing/2014/main" id="{F9D4AA8F-0938-6E9C-A654-3E1402A60867}"/>
                    </a:ext>
                  </a:extLst>
                </p:cNvPr>
                <p:cNvPicPr/>
                <p:nvPr/>
              </p:nvPicPr>
              <p:blipFill>
                <a:blip r:embed="rId374"/>
                <a:stretch>
                  <a:fillRect/>
                </a:stretch>
              </p:blipFill>
              <p:spPr>
                <a:xfrm>
                  <a:off x="9163680" y="5167660"/>
                  <a:ext cx="73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7" name="Ink 246">
                  <a:extLst>
                    <a:ext uri="{FF2B5EF4-FFF2-40B4-BE49-F238E27FC236}">
                      <a16:creationId xmlns:a16="http://schemas.microsoft.com/office/drawing/2014/main" id="{82492E10-AC3B-9979-7CDB-87D2D1AE4B17}"/>
                    </a:ext>
                  </a:extLst>
                </p14:cNvPr>
                <p14:cNvContentPartPr/>
                <p14:nvPr/>
              </p14:nvContentPartPr>
              <p14:xfrm>
                <a:off x="8570040" y="5177020"/>
                <a:ext cx="581400" cy="28080"/>
              </p14:xfrm>
            </p:contentPart>
          </mc:Choice>
          <mc:Fallback>
            <p:pic>
              <p:nvPicPr>
                <p:cNvPr id="247" name="Ink 246">
                  <a:extLst>
                    <a:ext uri="{FF2B5EF4-FFF2-40B4-BE49-F238E27FC236}">
                      <a16:creationId xmlns:a16="http://schemas.microsoft.com/office/drawing/2014/main" id="{82492E10-AC3B-9979-7CDB-87D2D1AE4B17}"/>
                    </a:ext>
                  </a:extLst>
                </p:cNvPr>
                <p:cNvPicPr/>
                <p:nvPr/>
              </p:nvPicPr>
              <p:blipFill>
                <a:blip r:embed="rId376"/>
                <a:stretch>
                  <a:fillRect/>
                </a:stretch>
              </p:blipFill>
              <p:spPr>
                <a:xfrm>
                  <a:off x="8552040" y="5159020"/>
                  <a:ext cx="617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9" name="Ink 248">
                  <a:extLst>
                    <a:ext uri="{FF2B5EF4-FFF2-40B4-BE49-F238E27FC236}">
                      <a16:creationId xmlns:a16="http://schemas.microsoft.com/office/drawing/2014/main" id="{637C25ED-A1CA-EBF6-19C2-7E3D56197FB6}"/>
                    </a:ext>
                  </a:extLst>
                </p14:cNvPr>
                <p14:cNvContentPartPr/>
                <p14:nvPr/>
              </p14:nvContentPartPr>
              <p14:xfrm>
                <a:off x="8362320" y="5196100"/>
                <a:ext cx="70200" cy="29880"/>
              </p14:xfrm>
            </p:contentPart>
          </mc:Choice>
          <mc:Fallback>
            <p:pic>
              <p:nvPicPr>
                <p:cNvPr id="249" name="Ink 248">
                  <a:extLst>
                    <a:ext uri="{FF2B5EF4-FFF2-40B4-BE49-F238E27FC236}">
                      <a16:creationId xmlns:a16="http://schemas.microsoft.com/office/drawing/2014/main" id="{637C25ED-A1CA-EBF6-19C2-7E3D56197FB6}"/>
                    </a:ext>
                  </a:extLst>
                </p:cNvPr>
                <p:cNvPicPr/>
                <p:nvPr/>
              </p:nvPicPr>
              <p:blipFill>
                <a:blip r:embed="rId378"/>
                <a:stretch>
                  <a:fillRect/>
                </a:stretch>
              </p:blipFill>
              <p:spPr>
                <a:xfrm>
                  <a:off x="8344680" y="5178100"/>
                  <a:ext cx="105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0" name="Ink 249">
                  <a:extLst>
                    <a:ext uri="{FF2B5EF4-FFF2-40B4-BE49-F238E27FC236}">
                      <a16:creationId xmlns:a16="http://schemas.microsoft.com/office/drawing/2014/main" id="{F775070D-788F-A3B1-8894-91E3591C34C6}"/>
                    </a:ext>
                  </a:extLst>
                </p14:cNvPr>
                <p14:cNvContentPartPr/>
                <p14:nvPr/>
              </p14:nvContentPartPr>
              <p14:xfrm>
                <a:off x="7365480" y="5200780"/>
                <a:ext cx="949320" cy="12960"/>
              </p14:xfrm>
            </p:contentPart>
          </mc:Choice>
          <mc:Fallback>
            <p:pic>
              <p:nvPicPr>
                <p:cNvPr id="250" name="Ink 249">
                  <a:extLst>
                    <a:ext uri="{FF2B5EF4-FFF2-40B4-BE49-F238E27FC236}">
                      <a16:creationId xmlns:a16="http://schemas.microsoft.com/office/drawing/2014/main" id="{F775070D-788F-A3B1-8894-91E3591C34C6}"/>
                    </a:ext>
                  </a:extLst>
                </p:cNvPr>
                <p:cNvPicPr/>
                <p:nvPr/>
              </p:nvPicPr>
              <p:blipFill>
                <a:blip r:embed="rId380"/>
                <a:stretch>
                  <a:fillRect/>
                </a:stretch>
              </p:blipFill>
              <p:spPr>
                <a:xfrm>
                  <a:off x="7347840" y="5182780"/>
                  <a:ext cx="984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2" name="Ink 251">
                  <a:extLst>
                    <a:ext uri="{FF2B5EF4-FFF2-40B4-BE49-F238E27FC236}">
                      <a16:creationId xmlns:a16="http://schemas.microsoft.com/office/drawing/2014/main" id="{2C0AF2F2-EE80-E298-6D1A-4AB7C55F1337}"/>
                    </a:ext>
                  </a:extLst>
                </p14:cNvPr>
                <p14:cNvContentPartPr/>
                <p14:nvPr/>
              </p14:nvContentPartPr>
              <p14:xfrm>
                <a:off x="6999000" y="5184580"/>
                <a:ext cx="107280" cy="24120"/>
              </p14:xfrm>
            </p:contentPart>
          </mc:Choice>
          <mc:Fallback>
            <p:pic>
              <p:nvPicPr>
                <p:cNvPr id="252" name="Ink 251">
                  <a:extLst>
                    <a:ext uri="{FF2B5EF4-FFF2-40B4-BE49-F238E27FC236}">
                      <a16:creationId xmlns:a16="http://schemas.microsoft.com/office/drawing/2014/main" id="{2C0AF2F2-EE80-E298-6D1A-4AB7C55F1337}"/>
                    </a:ext>
                  </a:extLst>
                </p:cNvPr>
                <p:cNvPicPr/>
                <p:nvPr/>
              </p:nvPicPr>
              <p:blipFill>
                <a:blip r:embed="rId382"/>
                <a:stretch>
                  <a:fillRect/>
                </a:stretch>
              </p:blipFill>
              <p:spPr>
                <a:xfrm>
                  <a:off x="6981000" y="5166580"/>
                  <a:ext cx="142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3" name="Ink 252">
                  <a:extLst>
                    <a:ext uri="{FF2B5EF4-FFF2-40B4-BE49-F238E27FC236}">
                      <a16:creationId xmlns:a16="http://schemas.microsoft.com/office/drawing/2014/main" id="{13D12633-D71A-CD4B-C848-EEB13A095381}"/>
                    </a:ext>
                  </a:extLst>
                </p14:cNvPr>
                <p14:cNvContentPartPr/>
                <p14:nvPr/>
              </p14:nvContentPartPr>
              <p14:xfrm>
                <a:off x="6072720" y="5190700"/>
                <a:ext cx="882360" cy="28800"/>
              </p14:xfrm>
            </p:contentPart>
          </mc:Choice>
          <mc:Fallback>
            <p:pic>
              <p:nvPicPr>
                <p:cNvPr id="253" name="Ink 252">
                  <a:extLst>
                    <a:ext uri="{FF2B5EF4-FFF2-40B4-BE49-F238E27FC236}">
                      <a16:creationId xmlns:a16="http://schemas.microsoft.com/office/drawing/2014/main" id="{13D12633-D71A-CD4B-C848-EEB13A095381}"/>
                    </a:ext>
                  </a:extLst>
                </p:cNvPr>
                <p:cNvPicPr/>
                <p:nvPr/>
              </p:nvPicPr>
              <p:blipFill>
                <a:blip r:embed="rId384"/>
                <a:stretch>
                  <a:fillRect/>
                </a:stretch>
              </p:blipFill>
              <p:spPr>
                <a:xfrm>
                  <a:off x="6055080" y="5173060"/>
                  <a:ext cx="918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5" name="Ink 254">
                  <a:extLst>
                    <a:ext uri="{FF2B5EF4-FFF2-40B4-BE49-F238E27FC236}">
                      <a16:creationId xmlns:a16="http://schemas.microsoft.com/office/drawing/2014/main" id="{EF630AE8-879C-5AB9-2009-3B90F0AAE931}"/>
                    </a:ext>
                  </a:extLst>
                </p14:cNvPr>
                <p14:cNvContentPartPr/>
                <p14:nvPr/>
              </p14:nvContentPartPr>
              <p14:xfrm>
                <a:off x="6126720" y="5205460"/>
                <a:ext cx="2880" cy="4320"/>
              </p14:xfrm>
            </p:contentPart>
          </mc:Choice>
          <mc:Fallback>
            <p:pic>
              <p:nvPicPr>
                <p:cNvPr id="255" name="Ink 254">
                  <a:extLst>
                    <a:ext uri="{FF2B5EF4-FFF2-40B4-BE49-F238E27FC236}">
                      <a16:creationId xmlns:a16="http://schemas.microsoft.com/office/drawing/2014/main" id="{EF630AE8-879C-5AB9-2009-3B90F0AAE931}"/>
                    </a:ext>
                  </a:extLst>
                </p:cNvPr>
                <p:cNvPicPr/>
                <p:nvPr/>
              </p:nvPicPr>
              <p:blipFill>
                <a:blip r:embed="rId386"/>
                <a:stretch>
                  <a:fillRect/>
                </a:stretch>
              </p:blipFill>
              <p:spPr>
                <a:xfrm>
                  <a:off x="6109080" y="5187460"/>
                  <a:ext cx="38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6" name="Ink 255">
                  <a:extLst>
                    <a:ext uri="{FF2B5EF4-FFF2-40B4-BE49-F238E27FC236}">
                      <a16:creationId xmlns:a16="http://schemas.microsoft.com/office/drawing/2014/main" id="{4D29C305-9793-CC6C-CAAA-BE6C06594C62}"/>
                    </a:ext>
                  </a:extLst>
                </p14:cNvPr>
                <p14:cNvContentPartPr/>
                <p14:nvPr/>
              </p14:nvContentPartPr>
              <p14:xfrm>
                <a:off x="5009640" y="5193580"/>
                <a:ext cx="1049400" cy="19440"/>
              </p14:xfrm>
            </p:contentPart>
          </mc:Choice>
          <mc:Fallback>
            <p:pic>
              <p:nvPicPr>
                <p:cNvPr id="256" name="Ink 255">
                  <a:extLst>
                    <a:ext uri="{FF2B5EF4-FFF2-40B4-BE49-F238E27FC236}">
                      <a16:creationId xmlns:a16="http://schemas.microsoft.com/office/drawing/2014/main" id="{4D29C305-9793-CC6C-CAAA-BE6C06594C62}"/>
                    </a:ext>
                  </a:extLst>
                </p:cNvPr>
                <p:cNvPicPr/>
                <p:nvPr/>
              </p:nvPicPr>
              <p:blipFill>
                <a:blip r:embed="rId388"/>
                <a:stretch>
                  <a:fillRect/>
                </a:stretch>
              </p:blipFill>
              <p:spPr>
                <a:xfrm>
                  <a:off x="4992000" y="5175580"/>
                  <a:ext cx="1085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8" name="Ink 257">
                  <a:extLst>
                    <a:ext uri="{FF2B5EF4-FFF2-40B4-BE49-F238E27FC236}">
                      <a16:creationId xmlns:a16="http://schemas.microsoft.com/office/drawing/2014/main" id="{3230DAF1-A100-767D-9385-ECE2E5DE2A88}"/>
                    </a:ext>
                  </a:extLst>
                </p14:cNvPr>
                <p14:cNvContentPartPr/>
                <p14:nvPr/>
              </p14:nvContentPartPr>
              <p14:xfrm>
                <a:off x="4761960" y="5186020"/>
                <a:ext cx="3600" cy="1800"/>
              </p14:xfrm>
            </p:contentPart>
          </mc:Choice>
          <mc:Fallback>
            <p:pic>
              <p:nvPicPr>
                <p:cNvPr id="258" name="Ink 257">
                  <a:extLst>
                    <a:ext uri="{FF2B5EF4-FFF2-40B4-BE49-F238E27FC236}">
                      <a16:creationId xmlns:a16="http://schemas.microsoft.com/office/drawing/2014/main" id="{3230DAF1-A100-767D-9385-ECE2E5DE2A88}"/>
                    </a:ext>
                  </a:extLst>
                </p:cNvPr>
                <p:cNvPicPr/>
                <p:nvPr/>
              </p:nvPicPr>
              <p:blipFill>
                <a:blip r:embed="rId390"/>
                <a:stretch>
                  <a:fillRect/>
                </a:stretch>
              </p:blipFill>
              <p:spPr>
                <a:xfrm>
                  <a:off x="4744320" y="5168380"/>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9" name="Ink 258">
                  <a:extLst>
                    <a:ext uri="{FF2B5EF4-FFF2-40B4-BE49-F238E27FC236}">
                      <a16:creationId xmlns:a16="http://schemas.microsoft.com/office/drawing/2014/main" id="{0CDBD77A-8373-60FC-3120-1366D9031B35}"/>
                    </a:ext>
                  </a:extLst>
                </p14:cNvPr>
                <p14:cNvContentPartPr/>
                <p14:nvPr/>
              </p14:nvContentPartPr>
              <p14:xfrm>
                <a:off x="4292160" y="5192140"/>
                <a:ext cx="383040" cy="10440"/>
              </p14:xfrm>
            </p:contentPart>
          </mc:Choice>
          <mc:Fallback>
            <p:pic>
              <p:nvPicPr>
                <p:cNvPr id="259" name="Ink 258">
                  <a:extLst>
                    <a:ext uri="{FF2B5EF4-FFF2-40B4-BE49-F238E27FC236}">
                      <a16:creationId xmlns:a16="http://schemas.microsoft.com/office/drawing/2014/main" id="{0CDBD77A-8373-60FC-3120-1366D9031B35}"/>
                    </a:ext>
                  </a:extLst>
                </p:cNvPr>
                <p:cNvPicPr/>
                <p:nvPr/>
              </p:nvPicPr>
              <p:blipFill>
                <a:blip r:embed="rId392"/>
                <a:stretch>
                  <a:fillRect/>
                </a:stretch>
              </p:blipFill>
              <p:spPr>
                <a:xfrm>
                  <a:off x="4274160" y="5174140"/>
                  <a:ext cx="418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0" name="Ink 259">
                  <a:extLst>
                    <a:ext uri="{FF2B5EF4-FFF2-40B4-BE49-F238E27FC236}">
                      <a16:creationId xmlns:a16="http://schemas.microsoft.com/office/drawing/2014/main" id="{D40A29EC-EA17-EAF3-14BD-BC96CA112FEC}"/>
                    </a:ext>
                  </a:extLst>
                </p14:cNvPr>
                <p14:cNvContentPartPr/>
                <p14:nvPr/>
              </p14:nvContentPartPr>
              <p14:xfrm>
                <a:off x="3586920" y="5194660"/>
                <a:ext cx="632520" cy="13680"/>
              </p14:xfrm>
            </p:contentPart>
          </mc:Choice>
          <mc:Fallback>
            <p:pic>
              <p:nvPicPr>
                <p:cNvPr id="260" name="Ink 259">
                  <a:extLst>
                    <a:ext uri="{FF2B5EF4-FFF2-40B4-BE49-F238E27FC236}">
                      <a16:creationId xmlns:a16="http://schemas.microsoft.com/office/drawing/2014/main" id="{D40A29EC-EA17-EAF3-14BD-BC96CA112FEC}"/>
                    </a:ext>
                  </a:extLst>
                </p:cNvPr>
                <p:cNvPicPr/>
                <p:nvPr/>
              </p:nvPicPr>
              <p:blipFill>
                <a:blip r:embed="rId394"/>
                <a:stretch>
                  <a:fillRect/>
                </a:stretch>
              </p:blipFill>
              <p:spPr>
                <a:xfrm>
                  <a:off x="3568920" y="5177020"/>
                  <a:ext cx="668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62" name="Ink 261">
                  <a:extLst>
                    <a:ext uri="{FF2B5EF4-FFF2-40B4-BE49-F238E27FC236}">
                      <a16:creationId xmlns:a16="http://schemas.microsoft.com/office/drawing/2014/main" id="{218DEBCD-1A9A-6DBF-67EF-AE462DB90364}"/>
                    </a:ext>
                  </a:extLst>
                </p14:cNvPr>
                <p14:cNvContentPartPr/>
                <p14:nvPr/>
              </p14:nvContentPartPr>
              <p14:xfrm>
                <a:off x="3462720" y="5174140"/>
                <a:ext cx="167400" cy="26280"/>
              </p14:xfrm>
            </p:contentPart>
          </mc:Choice>
          <mc:Fallback>
            <p:pic>
              <p:nvPicPr>
                <p:cNvPr id="262" name="Ink 261">
                  <a:extLst>
                    <a:ext uri="{FF2B5EF4-FFF2-40B4-BE49-F238E27FC236}">
                      <a16:creationId xmlns:a16="http://schemas.microsoft.com/office/drawing/2014/main" id="{218DEBCD-1A9A-6DBF-67EF-AE462DB90364}"/>
                    </a:ext>
                  </a:extLst>
                </p:cNvPr>
                <p:cNvPicPr/>
                <p:nvPr/>
              </p:nvPicPr>
              <p:blipFill>
                <a:blip r:embed="rId396"/>
                <a:stretch>
                  <a:fillRect/>
                </a:stretch>
              </p:blipFill>
              <p:spPr>
                <a:xfrm>
                  <a:off x="3444720" y="5156500"/>
                  <a:ext cx="203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63" name="Ink 262">
                  <a:extLst>
                    <a:ext uri="{FF2B5EF4-FFF2-40B4-BE49-F238E27FC236}">
                      <a16:creationId xmlns:a16="http://schemas.microsoft.com/office/drawing/2014/main" id="{F32BE1DF-CF57-91B2-945D-BF72CD660FA8}"/>
                    </a:ext>
                  </a:extLst>
                </p14:cNvPr>
                <p14:cNvContentPartPr/>
                <p14:nvPr/>
              </p14:nvContentPartPr>
              <p14:xfrm>
                <a:off x="3013440" y="5175220"/>
                <a:ext cx="397800" cy="10800"/>
              </p14:xfrm>
            </p:contentPart>
          </mc:Choice>
          <mc:Fallback>
            <p:pic>
              <p:nvPicPr>
                <p:cNvPr id="263" name="Ink 262">
                  <a:extLst>
                    <a:ext uri="{FF2B5EF4-FFF2-40B4-BE49-F238E27FC236}">
                      <a16:creationId xmlns:a16="http://schemas.microsoft.com/office/drawing/2014/main" id="{F32BE1DF-CF57-91B2-945D-BF72CD660FA8}"/>
                    </a:ext>
                  </a:extLst>
                </p:cNvPr>
                <p:cNvPicPr/>
                <p:nvPr/>
              </p:nvPicPr>
              <p:blipFill>
                <a:blip r:embed="rId398"/>
                <a:stretch>
                  <a:fillRect/>
                </a:stretch>
              </p:blipFill>
              <p:spPr>
                <a:xfrm>
                  <a:off x="2995440" y="5157580"/>
                  <a:ext cx="433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4" name="Ink 263">
                  <a:extLst>
                    <a:ext uri="{FF2B5EF4-FFF2-40B4-BE49-F238E27FC236}">
                      <a16:creationId xmlns:a16="http://schemas.microsoft.com/office/drawing/2014/main" id="{6EAB8D56-FD8C-3D6F-B8A0-35863B47A33C}"/>
                    </a:ext>
                  </a:extLst>
                </p14:cNvPr>
                <p14:cNvContentPartPr/>
                <p14:nvPr/>
              </p14:nvContentPartPr>
              <p14:xfrm>
                <a:off x="2652000" y="5204740"/>
                <a:ext cx="236160" cy="16560"/>
              </p14:xfrm>
            </p:contentPart>
          </mc:Choice>
          <mc:Fallback>
            <p:pic>
              <p:nvPicPr>
                <p:cNvPr id="264" name="Ink 263">
                  <a:extLst>
                    <a:ext uri="{FF2B5EF4-FFF2-40B4-BE49-F238E27FC236}">
                      <a16:creationId xmlns:a16="http://schemas.microsoft.com/office/drawing/2014/main" id="{6EAB8D56-FD8C-3D6F-B8A0-35863B47A33C}"/>
                    </a:ext>
                  </a:extLst>
                </p:cNvPr>
                <p:cNvPicPr/>
                <p:nvPr/>
              </p:nvPicPr>
              <p:blipFill>
                <a:blip r:embed="rId400"/>
                <a:stretch>
                  <a:fillRect/>
                </a:stretch>
              </p:blipFill>
              <p:spPr>
                <a:xfrm>
                  <a:off x="2634360" y="5187100"/>
                  <a:ext cx="271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5" name="Ink 264">
                  <a:extLst>
                    <a:ext uri="{FF2B5EF4-FFF2-40B4-BE49-F238E27FC236}">
                      <a16:creationId xmlns:a16="http://schemas.microsoft.com/office/drawing/2014/main" id="{F9BCA838-698F-83F6-8BD1-509868595CCA}"/>
                    </a:ext>
                  </a:extLst>
                </p14:cNvPr>
                <p14:cNvContentPartPr/>
                <p14:nvPr/>
              </p14:nvContentPartPr>
              <p14:xfrm>
                <a:off x="1822920" y="5180980"/>
                <a:ext cx="687960" cy="29520"/>
              </p14:xfrm>
            </p:contentPart>
          </mc:Choice>
          <mc:Fallback>
            <p:pic>
              <p:nvPicPr>
                <p:cNvPr id="265" name="Ink 264">
                  <a:extLst>
                    <a:ext uri="{FF2B5EF4-FFF2-40B4-BE49-F238E27FC236}">
                      <a16:creationId xmlns:a16="http://schemas.microsoft.com/office/drawing/2014/main" id="{F9BCA838-698F-83F6-8BD1-509868595CCA}"/>
                    </a:ext>
                  </a:extLst>
                </p:cNvPr>
                <p:cNvPicPr/>
                <p:nvPr/>
              </p:nvPicPr>
              <p:blipFill>
                <a:blip r:embed="rId402"/>
                <a:stretch>
                  <a:fillRect/>
                </a:stretch>
              </p:blipFill>
              <p:spPr>
                <a:xfrm>
                  <a:off x="1804920" y="5162980"/>
                  <a:ext cx="723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7" name="Ink 266">
                  <a:extLst>
                    <a:ext uri="{FF2B5EF4-FFF2-40B4-BE49-F238E27FC236}">
                      <a16:creationId xmlns:a16="http://schemas.microsoft.com/office/drawing/2014/main" id="{4794465A-36A9-2F91-9753-005221476318}"/>
                    </a:ext>
                  </a:extLst>
                </p14:cNvPr>
                <p14:cNvContentPartPr/>
                <p14:nvPr/>
              </p14:nvContentPartPr>
              <p14:xfrm>
                <a:off x="6424800" y="5132740"/>
                <a:ext cx="2520" cy="14400"/>
              </p14:xfrm>
            </p:contentPart>
          </mc:Choice>
          <mc:Fallback>
            <p:pic>
              <p:nvPicPr>
                <p:cNvPr id="267" name="Ink 266">
                  <a:extLst>
                    <a:ext uri="{FF2B5EF4-FFF2-40B4-BE49-F238E27FC236}">
                      <a16:creationId xmlns:a16="http://schemas.microsoft.com/office/drawing/2014/main" id="{4794465A-36A9-2F91-9753-005221476318}"/>
                    </a:ext>
                  </a:extLst>
                </p:cNvPr>
                <p:cNvPicPr/>
                <p:nvPr/>
              </p:nvPicPr>
              <p:blipFill>
                <a:blip r:embed="rId404"/>
                <a:stretch>
                  <a:fillRect/>
                </a:stretch>
              </p:blipFill>
              <p:spPr>
                <a:xfrm>
                  <a:off x="6406800" y="5114740"/>
                  <a:ext cx="38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8" name="Ink 267">
                  <a:extLst>
                    <a:ext uri="{FF2B5EF4-FFF2-40B4-BE49-F238E27FC236}">
                      <a16:creationId xmlns:a16="http://schemas.microsoft.com/office/drawing/2014/main" id="{709A6313-7C92-4AF5-0B3B-EC27A809CD22}"/>
                    </a:ext>
                  </a:extLst>
                </p14:cNvPr>
                <p14:cNvContentPartPr/>
                <p14:nvPr/>
              </p14:nvContentPartPr>
              <p14:xfrm>
                <a:off x="6292680" y="5121220"/>
                <a:ext cx="841320" cy="104760"/>
              </p14:xfrm>
            </p:contentPart>
          </mc:Choice>
          <mc:Fallback>
            <p:pic>
              <p:nvPicPr>
                <p:cNvPr id="268" name="Ink 267">
                  <a:extLst>
                    <a:ext uri="{FF2B5EF4-FFF2-40B4-BE49-F238E27FC236}">
                      <a16:creationId xmlns:a16="http://schemas.microsoft.com/office/drawing/2014/main" id="{709A6313-7C92-4AF5-0B3B-EC27A809CD22}"/>
                    </a:ext>
                  </a:extLst>
                </p:cNvPr>
                <p:cNvPicPr/>
                <p:nvPr/>
              </p:nvPicPr>
              <p:blipFill>
                <a:blip r:embed="rId406"/>
                <a:stretch>
                  <a:fillRect/>
                </a:stretch>
              </p:blipFill>
              <p:spPr>
                <a:xfrm>
                  <a:off x="6275040" y="5103580"/>
                  <a:ext cx="876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1" name="Ink 270">
                  <a:extLst>
                    <a:ext uri="{FF2B5EF4-FFF2-40B4-BE49-F238E27FC236}">
                      <a16:creationId xmlns:a16="http://schemas.microsoft.com/office/drawing/2014/main" id="{0E4F6CA6-76CE-5672-3701-284DD788F69F}"/>
                    </a:ext>
                  </a:extLst>
                </p14:cNvPr>
                <p14:cNvContentPartPr/>
                <p14:nvPr/>
              </p14:nvContentPartPr>
              <p14:xfrm>
                <a:off x="3462720" y="5196820"/>
                <a:ext cx="1800" cy="7200"/>
              </p14:xfrm>
            </p:contentPart>
          </mc:Choice>
          <mc:Fallback>
            <p:pic>
              <p:nvPicPr>
                <p:cNvPr id="271" name="Ink 270">
                  <a:extLst>
                    <a:ext uri="{FF2B5EF4-FFF2-40B4-BE49-F238E27FC236}">
                      <a16:creationId xmlns:a16="http://schemas.microsoft.com/office/drawing/2014/main" id="{0E4F6CA6-76CE-5672-3701-284DD788F69F}"/>
                    </a:ext>
                  </a:extLst>
                </p:cNvPr>
                <p:cNvPicPr/>
                <p:nvPr/>
              </p:nvPicPr>
              <p:blipFill>
                <a:blip r:embed="rId408"/>
                <a:stretch>
                  <a:fillRect/>
                </a:stretch>
              </p:blipFill>
              <p:spPr>
                <a:xfrm>
                  <a:off x="3444720" y="5178820"/>
                  <a:ext cx="37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2" name="Ink 271">
                  <a:extLst>
                    <a:ext uri="{FF2B5EF4-FFF2-40B4-BE49-F238E27FC236}">
                      <a16:creationId xmlns:a16="http://schemas.microsoft.com/office/drawing/2014/main" id="{D796E320-73D4-E50D-C8FF-2633909FED00}"/>
                    </a:ext>
                  </a:extLst>
                </p14:cNvPr>
                <p14:cNvContentPartPr/>
                <p14:nvPr/>
              </p14:nvContentPartPr>
              <p14:xfrm>
                <a:off x="3464880" y="5193580"/>
                <a:ext cx="1080" cy="1800"/>
              </p14:xfrm>
            </p:contentPart>
          </mc:Choice>
          <mc:Fallback>
            <p:pic>
              <p:nvPicPr>
                <p:cNvPr id="272" name="Ink 271">
                  <a:extLst>
                    <a:ext uri="{FF2B5EF4-FFF2-40B4-BE49-F238E27FC236}">
                      <a16:creationId xmlns:a16="http://schemas.microsoft.com/office/drawing/2014/main" id="{D796E320-73D4-E50D-C8FF-2633909FED00}"/>
                    </a:ext>
                  </a:extLst>
                </p:cNvPr>
                <p:cNvPicPr/>
                <p:nvPr/>
              </p:nvPicPr>
              <p:blipFill>
                <a:blip r:embed="rId410"/>
                <a:stretch>
                  <a:fillRect/>
                </a:stretch>
              </p:blipFill>
              <p:spPr>
                <a:xfrm>
                  <a:off x="3446880" y="517558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3" name="Ink 272">
                  <a:extLst>
                    <a:ext uri="{FF2B5EF4-FFF2-40B4-BE49-F238E27FC236}">
                      <a16:creationId xmlns:a16="http://schemas.microsoft.com/office/drawing/2014/main" id="{FBEE5641-8030-7A88-C2F4-969E969B84B7}"/>
                    </a:ext>
                  </a:extLst>
                </p14:cNvPr>
                <p14:cNvContentPartPr/>
                <p14:nvPr/>
              </p14:nvContentPartPr>
              <p14:xfrm>
                <a:off x="1579200" y="4625500"/>
                <a:ext cx="2190960" cy="601560"/>
              </p14:xfrm>
            </p:contentPart>
          </mc:Choice>
          <mc:Fallback>
            <p:pic>
              <p:nvPicPr>
                <p:cNvPr id="273" name="Ink 272">
                  <a:extLst>
                    <a:ext uri="{FF2B5EF4-FFF2-40B4-BE49-F238E27FC236}">
                      <a16:creationId xmlns:a16="http://schemas.microsoft.com/office/drawing/2014/main" id="{FBEE5641-8030-7A88-C2F4-969E969B84B7}"/>
                    </a:ext>
                  </a:extLst>
                </p:cNvPr>
                <p:cNvPicPr/>
                <p:nvPr/>
              </p:nvPicPr>
              <p:blipFill>
                <a:blip r:embed="rId412"/>
                <a:stretch>
                  <a:fillRect/>
                </a:stretch>
              </p:blipFill>
              <p:spPr>
                <a:xfrm>
                  <a:off x="1561560" y="4607860"/>
                  <a:ext cx="2226600" cy="637200"/>
                </a:xfrm>
                <a:prstGeom prst="rect">
                  <a:avLst/>
                </a:prstGeom>
              </p:spPr>
            </p:pic>
          </mc:Fallback>
        </mc:AlternateContent>
      </p:grpSp>
      <p:grpSp>
        <p:nvGrpSpPr>
          <p:cNvPr id="287" name="Group 286">
            <a:extLst>
              <a:ext uri="{FF2B5EF4-FFF2-40B4-BE49-F238E27FC236}">
                <a16:creationId xmlns:a16="http://schemas.microsoft.com/office/drawing/2014/main" id="{E3E193A5-E5AF-51F1-0C5D-3BD77D606C65}"/>
              </a:ext>
            </a:extLst>
          </p:cNvPr>
          <p:cNvGrpSpPr/>
          <p:nvPr/>
        </p:nvGrpSpPr>
        <p:grpSpPr>
          <a:xfrm>
            <a:off x="3467400" y="5712340"/>
            <a:ext cx="5666040" cy="93960"/>
            <a:chOff x="3467400" y="5712340"/>
            <a:chExt cx="5666040" cy="93960"/>
          </a:xfrm>
        </p:grpSpPr>
        <mc:AlternateContent xmlns:mc="http://schemas.openxmlformats.org/markup-compatibility/2006">
          <mc:Choice xmlns:p14="http://schemas.microsoft.com/office/powerpoint/2010/main" Requires="p14">
            <p:contentPart p14:bwMode="auto" r:id="rId413">
              <p14:nvContentPartPr>
                <p14:cNvPr id="275" name="Ink 274">
                  <a:extLst>
                    <a:ext uri="{FF2B5EF4-FFF2-40B4-BE49-F238E27FC236}">
                      <a16:creationId xmlns:a16="http://schemas.microsoft.com/office/drawing/2014/main" id="{6D97C0BB-8E82-D4DC-EC76-D9466C38C60F}"/>
                    </a:ext>
                  </a:extLst>
                </p14:cNvPr>
                <p14:cNvContentPartPr/>
                <p14:nvPr/>
              </p14:nvContentPartPr>
              <p14:xfrm>
                <a:off x="8919240" y="5738260"/>
                <a:ext cx="214200" cy="16920"/>
              </p14:xfrm>
            </p:contentPart>
          </mc:Choice>
          <mc:Fallback>
            <p:pic>
              <p:nvPicPr>
                <p:cNvPr id="275" name="Ink 274">
                  <a:extLst>
                    <a:ext uri="{FF2B5EF4-FFF2-40B4-BE49-F238E27FC236}">
                      <a16:creationId xmlns:a16="http://schemas.microsoft.com/office/drawing/2014/main" id="{6D97C0BB-8E82-D4DC-EC76-D9466C38C60F}"/>
                    </a:ext>
                  </a:extLst>
                </p:cNvPr>
                <p:cNvPicPr/>
                <p:nvPr/>
              </p:nvPicPr>
              <p:blipFill>
                <a:blip r:embed="rId414"/>
                <a:stretch>
                  <a:fillRect/>
                </a:stretch>
              </p:blipFill>
              <p:spPr>
                <a:xfrm>
                  <a:off x="8901600" y="5720620"/>
                  <a:ext cx="249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76" name="Ink 275">
                  <a:extLst>
                    <a:ext uri="{FF2B5EF4-FFF2-40B4-BE49-F238E27FC236}">
                      <a16:creationId xmlns:a16="http://schemas.microsoft.com/office/drawing/2014/main" id="{60E0C67A-F3AE-39D1-AB9F-3B8C3AEDDEAD}"/>
                    </a:ext>
                  </a:extLst>
                </p14:cNvPr>
                <p14:cNvContentPartPr/>
                <p14:nvPr/>
              </p14:nvContentPartPr>
              <p14:xfrm>
                <a:off x="8119320" y="5722060"/>
                <a:ext cx="752760" cy="33120"/>
              </p14:xfrm>
            </p:contentPart>
          </mc:Choice>
          <mc:Fallback>
            <p:pic>
              <p:nvPicPr>
                <p:cNvPr id="276" name="Ink 275">
                  <a:extLst>
                    <a:ext uri="{FF2B5EF4-FFF2-40B4-BE49-F238E27FC236}">
                      <a16:creationId xmlns:a16="http://schemas.microsoft.com/office/drawing/2014/main" id="{60E0C67A-F3AE-39D1-AB9F-3B8C3AEDDEAD}"/>
                    </a:ext>
                  </a:extLst>
                </p:cNvPr>
                <p:cNvPicPr/>
                <p:nvPr/>
              </p:nvPicPr>
              <p:blipFill>
                <a:blip r:embed="rId416"/>
                <a:stretch>
                  <a:fillRect/>
                </a:stretch>
              </p:blipFill>
              <p:spPr>
                <a:xfrm>
                  <a:off x="8101680" y="5704420"/>
                  <a:ext cx="788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7" name="Ink 276">
                  <a:extLst>
                    <a:ext uri="{FF2B5EF4-FFF2-40B4-BE49-F238E27FC236}">
                      <a16:creationId xmlns:a16="http://schemas.microsoft.com/office/drawing/2014/main" id="{1701C475-CED9-9462-7147-639A66C893AD}"/>
                    </a:ext>
                  </a:extLst>
                </p14:cNvPr>
                <p14:cNvContentPartPr/>
                <p14:nvPr/>
              </p14:nvContentPartPr>
              <p14:xfrm>
                <a:off x="7817640" y="5734300"/>
                <a:ext cx="57240" cy="3600"/>
              </p14:xfrm>
            </p:contentPart>
          </mc:Choice>
          <mc:Fallback>
            <p:pic>
              <p:nvPicPr>
                <p:cNvPr id="277" name="Ink 276">
                  <a:extLst>
                    <a:ext uri="{FF2B5EF4-FFF2-40B4-BE49-F238E27FC236}">
                      <a16:creationId xmlns:a16="http://schemas.microsoft.com/office/drawing/2014/main" id="{1701C475-CED9-9462-7147-639A66C893AD}"/>
                    </a:ext>
                  </a:extLst>
                </p:cNvPr>
                <p:cNvPicPr/>
                <p:nvPr/>
              </p:nvPicPr>
              <p:blipFill>
                <a:blip r:embed="rId418"/>
                <a:stretch>
                  <a:fillRect/>
                </a:stretch>
              </p:blipFill>
              <p:spPr>
                <a:xfrm>
                  <a:off x="7799640" y="5716300"/>
                  <a:ext cx="92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8" name="Ink 277">
                  <a:extLst>
                    <a:ext uri="{FF2B5EF4-FFF2-40B4-BE49-F238E27FC236}">
                      <a16:creationId xmlns:a16="http://schemas.microsoft.com/office/drawing/2014/main" id="{4552D963-FCD9-E2BB-9016-80EA40AA3FF2}"/>
                    </a:ext>
                  </a:extLst>
                </p14:cNvPr>
                <p14:cNvContentPartPr/>
                <p14:nvPr/>
              </p14:nvContentPartPr>
              <p14:xfrm>
                <a:off x="7060920" y="5712340"/>
                <a:ext cx="719640" cy="39600"/>
              </p14:xfrm>
            </p:contentPart>
          </mc:Choice>
          <mc:Fallback>
            <p:pic>
              <p:nvPicPr>
                <p:cNvPr id="278" name="Ink 277">
                  <a:extLst>
                    <a:ext uri="{FF2B5EF4-FFF2-40B4-BE49-F238E27FC236}">
                      <a16:creationId xmlns:a16="http://schemas.microsoft.com/office/drawing/2014/main" id="{4552D963-FCD9-E2BB-9016-80EA40AA3FF2}"/>
                    </a:ext>
                  </a:extLst>
                </p:cNvPr>
                <p:cNvPicPr/>
                <p:nvPr/>
              </p:nvPicPr>
              <p:blipFill>
                <a:blip r:embed="rId420"/>
                <a:stretch>
                  <a:fillRect/>
                </a:stretch>
              </p:blipFill>
              <p:spPr>
                <a:xfrm>
                  <a:off x="7043280" y="5694340"/>
                  <a:ext cx="755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0" name="Ink 279">
                  <a:extLst>
                    <a:ext uri="{FF2B5EF4-FFF2-40B4-BE49-F238E27FC236}">
                      <a16:creationId xmlns:a16="http://schemas.microsoft.com/office/drawing/2014/main" id="{DBE24239-2CC3-5E5C-BCEC-8A3E930CDBB1}"/>
                    </a:ext>
                  </a:extLst>
                </p14:cNvPr>
                <p14:cNvContentPartPr/>
                <p14:nvPr/>
              </p14:nvContentPartPr>
              <p14:xfrm>
                <a:off x="5690040" y="5743660"/>
                <a:ext cx="1225440" cy="51840"/>
              </p14:xfrm>
            </p:contentPart>
          </mc:Choice>
          <mc:Fallback>
            <p:pic>
              <p:nvPicPr>
                <p:cNvPr id="280" name="Ink 279">
                  <a:extLst>
                    <a:ext uri="{FF2B5EF4-FFF2-40B4-BE49-F238E27FC236}">
                      <a16:creationId xmlns:a16="http://schemas.microsoft.com/office/drawing/2014/main" id="{DBE24239-2CC3-5E5C-BCEC-8A3E930CDBB1}"/>
                    </a:ext>
                  </a:extLst>
                </p:cNvPr>
                <p:cNvPicPr/>
                <p:nvPr/>
              </p:nvPicPr>
              <p:blipFill>
                <a:blip r:embed="rId422"/>
                <a:stretch>
                  <a:fillRect/>
                </a:stretch>
              </p:blipFill>
              <p:spPr>
                <a:xfrm>
                  <a:off x="5672400" y="5725660"/>
                  <a:ext cx="1261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2" name="Ink 281">
                  <a:extLst>
                    <a:ext uri="{FF2B5EF4-FFF2-40B4-BE49-F238E27FC236}">
                      <a16:creationId xmlns:a16="http://schemas.microsoft.com/office/drawing/2014/main" id="{B9845D4D-5B06-7BEE-4183-5243BC9991FA}"/>
                    </a:ext>
                  </a:extLst>
                </p14:cNvPr>
                <p14:cNvContentPartPr/>
                <p14:nvPr/>
              </p14:nvContentPartPr>
              <p14:xfrm>
                <a:off x="5379000" y="5759140"/>
                <a:ext cx="183240" cy="47160"/>
              </p14:xfrm>
            </p:contentPart>
          </mc:Choice>
          <mc:Fallback>
            <p:pic>
              <p:nvPicPr>
                <p:cNvPr id="282" name="Ink 281">
                  <a:extLst>
                    <a:ext uri="{FF2B5EF4-FFF2-40B4-BE49-F238E27FC236}">
                      <a16:creationId xmlns:a16="http://schemas.microsoft.com/office/drawing/2014/main" id="{B9845D4D-5B06-7BEE-4183-5243BC9991FA}"/>
                    </a:ext>
                  </a:extLst>
                </p:cNvPr>
                <p:cNvPicPr/>
                <p:nvPr/>
              </p:nvPicPr>
              <p:blipFill>
                <a:blip r:embed="rId424"/>
                <a:stretch>
                  <a:fillRect/>
                </a:stretch>
              </p:blipFill>
              <p:spPr>
                <a:xfrm>
                  <a:off x="5361360" y="5741140"/>
                  <a:ext cx="218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3" name="Ink 282">
                  <a:extLst>
                    <a:ext uri="{FF2B5EF4-FFF2-40B4-BE49-F238E27FC236}">
                      <a16:creationId xmlns:a16="http://schemas.microsoft.com/office/drawing/2014/main" id="{FE542352-8FC7-8870-1B07-0323A7E8D40B}"/>
                    </a:ext>
                  </a:extLst>
                </p14:cNvPr>
                <p14:cNvContentPartPr/>
                <p14:nvPr/>
              </p14:nvContentPartPr>
              <p14:xfrm>
                <a:off x="4619760" y="5728540"/>
                <a:ext cx="728280" cy="45000"/>
              </p14:xfrm>
            </p:contentPart>
          </mc:Choice>
          <mc:Fallback>
            <p:pic>
              <p:nvPicPr>
                <p:cNvPr id="283" name="Ink 282">
                  <a:extLst>
                    <a:ext uri="{FF2B5EF4-FFF2-40B4-BE49-F238E27FC236}">
                      <a16:creationId xmlns:a16="http://schemas.microsoft.com/office/drawing/2014/main" id="{FE542352-8FC7-8870-1B07-0323A7E8D40B}"/>
                    </a:ext>
                  </a:extLst>
                </p:cNvPr>
                <p:cNvPicPr/>
                <p:nvPr/>
              </p:nvPicPr>
              <p:blipFill>
                <a:blip r:embed="rId426"/>
                <a:stretch>
                  <a:fillRect/>
                </a:stretch>
              </p:blipFill>
              <p:spPr>
                <a:xfrm>
                  <a:off x="4602120" y="5710540"/>
                  <a:ext cx="763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5" name="Ink 284">
                  <a:extLst>
                    <a:ext uri="{FF2B5EF4-FFF2-40B4-BE49-F238E27FC236}">
                      <a16:creationId xmlns:a16="http://schemas.microsoft.com/office/drawing/2014/main" id="{C644EB2D-CE0B-FF6F-E866-F730A5592A64}"/>
                    </a:ext>
                  </a:extLst>
                </p14:cNvPr>
                <p14:cNvContentPartPr/>
                <p14:nvPr/>
              </p14:nvContentPartPr>
              <p14:xfrm>
                <a:off x="4549200" y="5740420"/>
                <a:ext cx="57240" cy="31680"/>
              </p14:xfrm>
            </p:contentPart>
          </mc:Choice>
          <mc:Fallback>
            <p:pic>
              <p:nvPicPr>
                <p:cNvPr id="285" name="Ink 284">
                  <a:extLst>
                    <a:ext uri="{FF2B5EF4-FFF2-40B4-BE49-F238E27FC236}">
                      <a16:creationId xmlns:a16="http://schemas.microsoft.com/office/drawing/2014/main" id="{C644EB2D-CE0B-FF6F-E866-F730A5592A64}"/>
                    </a:ext>
                  </a:extLst>
                </p:cNvPr>
                <p:cNvPicPr/>
                <p:nvPr/>
              </p:nvPicPr>
              <p:blipFill>
                <a:blip r:embed="rId428"/>
                <a:stretch>
                  <a:fillRect/>
                </a:stretch>
              </p:blipFill>
              <p:spPr>
                <a:xfrm>
                  <a:off x="4531200" y="5722420"/>
                  <a:ext cx="928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6" name="Ink 285">
                  <a:extLst>
                    <a:ext uri="{FF2B5EF4-FFF2-40B4-BE49-F238E27FC236}">
                      <a16:creationId xmlns:a16="http://schemas.microsoft.com/office/drawing/2014/main" id="{54334CCE-76F2-A613-7F6F-840AD802B783}"/>
                    </a:ext>
                  </a:extLst>
                </p14:cNvPr>
                <p14:cNvContentPartPr/>
                <p14:nvPr/>
              </p14:nvContentPartPr>
              <p14:xfrm>
                <a:off x="3467400" y="5714140"/>
                <a:ext cx="1021320" cy="46800"/>
              </p14:xfrm>
            </p:contentPart>
          </mc:Choice>
          <mc:Fallback>
            <p:pic>
              <p:nvPicPr>
                <p:cNvPr id="286" name="Ink 285">
                  <a:extLst>
                    <a:ext uri="{FF2B5EF4-FFF2-40B4-BE49-F238E27FC236}">
                      <a16:creationId xmlns:a16="http://schemas.microsoft.com/office/drawing/2014/main" id="{54334CCE-76F2-A613-7F6F-840AD802B783}"/>
                    </a:ext>
                  </a:extLst>
                </p:cNvPr>
                <p:cNvPicPr/>
                <p:nvPr/>
              </p:nvPicPr>
              <p:blipFill>
                <a:blip r:embed="rId430"/>
                <a:stretch>
                  <a:fillRect/>
                </a:stretch>
              </p:blipFill>
              <p:spPr>
                <a:xfrm>
                  <a:off x="3449400" y="5696500"/>
                  <a:ext cx="1056960" cy="824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570756"/>
          </a:xfrm>
          <a:prstGeom prst="rect">
            <a:avLst/>
          </a:prstGeom>
          <a:noFill/>
        </p:spPr>
        <p:txBody>
          <a:bodyPr wrap="square" rtlCol="0">
            <a:spAutoFit/>
          </a:bodyPr>
          <a:lstStyle/>
          <a:p>
            <a:pPr algn="r"/>
            <a:r>
              <a:rPr lang="he-IL" sz="4000" b="1">
                <a:solidFill>
                  <a:srgbClr val="FFFF00"/>
                </a:solidFill>
                <a:cs typeface="+mj-cs"/>
              </a:rPr>
              <a:t>ספר שמות פרק טו</a:t>
            </a:r>
          </a:p>
          <a:p>
            <a:pPr algn="r"/>
            <a:r>
              <a:rPr lang="he-IL" sz="4000">
                <a:solidFill>
                  <a:srgbClr val="FFFF00"/>
                </a:solidFill>
                <a:cs typeface="+mj-cs"/>
              </a:rPr>
              <a:t>ב   עָזִּי וְזִמְרָת יָהּ וַיְהִי-לִי לִישׁוּעָה זֶה אֵלִי וְאַנְוֵהוּ אֱלֹהֵי אָבִי וַאֲרֹמְמֶנְהוּ: ג   יְהוָֹה אִישׁ מִלְחָמָה יְהוָֹה שְׁמוֹ: </a:t>
            </a:r>
          </a:p>
          <a:p>
            <a:pPr algn="r"/>
            <a:endParaRPr lang="he-IL" sz="4000" b="1">
              <a:solidFill>
                <a:schemeClr val="bg1"/>
              </a:solidFill>
              <a:cs typeface="+mj-cs"/>
            </a:endParaRPr>
          </a:p>
          <a:p>
            <a:r>
              <a:rPr lang="en-US" sz="3600" b="1">
                <a:solidFill>
                  <a:srgbClr val="FFC000"/>
                </a:solidFill>
                <a:cs typeface="+mj-cs"/>
              </a:rPr>
              <a:t>Shemot / Exodus 15:2–3  </a:t>
            </a:r>
          </a:p>
          <a:p>
            <a:r>
              <a:rPr lang="en-US" sz="3200">
                <a:solidFill>
                  <a:srgbClr val="FFC000"/>
                </a:solidFill>
                <a:cs typeface="+mj-cs"/>
              </a:rPr>
              <a:t>15:2 The LORD is my strength and song, And he is become my salvation: He is my God, and I will prepare him an habitation; My father’s God, and I will exalt him. 15:3 The LORD is a man of war: the LORD is his name.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4F31FC0-91F2-35DF-6969-A2411D940DB0}"/>
              </a:ext>
            </a:extLst>
          </p:cNvPr>
          <p:cNvGrpSpPr/>
          <p:nvPr/>
        </p:nvGrpSpPr>
        <p:grpSpPr>
          <a:xfrm>
            <a:off x="5658000" y="621580"/>
            <a:ext cx="3542760" cy="68400"/>
            <a:chOff x="5658000" y="621580"/>
            <a:chExt cx="3542760" cy="684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09669B4-A20D-8F87-3817-8B24329539EA}"/>
                    </a:ext>
                  </a:extLst>
                </p14:cNvPr>
                <p14:cNvContentPartPr/>
                <p14:nvPr/>
              </p14:nvContentPartPr>
              <p14:xfrm>
                <a:off x="9186360" y="633460"/>
                <a:ext cx="14400" cy="5760"/>
              </p14:xfrm>
            </p:contentPart>
          </mc:Choice>
          <mc:Fallback>
            <p:pic>
              <p:nvPicPr>
                <p:cNvPr id="2" name="Ink 1">
                  <a:extLst>
                    <a:ext uri="{FF2B5EF4-FFF2-40B4-BE49-F238E27FC236}">
                      <a16:creationId xmlns:a16="http://schemas.microsoft.com/office/drawing/2014/main" id="{E09669B4-A20D-8F87-3817-8B24329539EA}"/>
                    </a:ext>
                  </a:extLst>
                </p:cNvPr>
                <p:cNvPicPr/>
                <p:nvPr/>
              </p:nvPicPr>
              <p:blipFill>
                <a:blip r:embed="rId5"/>
                <a:stretch>
                  <a:fillRect/>
                </a:stretch>
              </p:blipFill>
              <p:spPr>
                <a:xfrm>
                  <a:off x="9168360" y="615820"/>
                  <a:ext cx="50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607E9E5-87FD-3C7B-C081-8260169A4100}"/>
                    </a:ext>
                  </a:extLst>
                </p14:cNvPr>
                <p14:cNvContentPartPr/>
                <p14:nvPr/>
              </p14:nvContentPartPr>
              <p14:xfrm>
                <a:off x="5658000" y="621580"/>
                <a:ext cx="3493800" cy="68400"/>
              </p14:xfrm>
            </p:contentPart>
          </mc:Choice>
          <mc:Fallback>
            <p:pic>
              <p:nvPicPr>
                <p:cNvPr id="4" name="Ink 3">
                  <a:extLst>
                    <a:ext uri="{FF2B5EF4-FFF2-40B4-BE49-F238E27FC236}">
                      <a16:creationId xmlns:a16="http://schemas.microsoft.com/office/drawing/2014/main" id="{5607E9E5-87FD-3C7B-C081-8260169A4100}"/>
                    </a:ext>
                  </a:extLst>
                </p:cNvPr>
                <p:cNvPicPr/>
                <p:nvPr/>
              </p:nvPicPr>
              <p:blipFill>
                <a:blip r:embed="rId7"/>
                <a:stretch>
                  <a:fillRect/>
                </a:stretch>
              </p:blipFill>
              <p:spPr>
                <a:xfrm>
                  <a:off x="5640360" y="603580"/>
                  <a:ext cx="3529440" cy="104040"/>
                </a:xfrm>
                <a:prstGeom prst="rect">
                  <a:avLst/>
                </a:prstGeom>
              </p:spPr>
            </p:pic>
          </mc:Fallback>
        </mc:AlternateContent>
      </p:grpSp>
      <p:grpSp>
        <p:nvGrpSpPr>
          <p:cNvPr id="62" name="Group 61">
            <a:extLst>
              <a:ext uri="{FF2B5EF4-FFF2-40B4-BE49-F238E27FC236}">
                <a16:creationId xmlns:a16="http://schemas.microsoft.com/office/drawing/2014/main" id="{E9F6C87F-391F-2EF9-808A-F38DB56347F4}"/>
              </a:ext>
            </a:extLst>
          </p:cNvPr>
          <p:cNvGrpSpPr/>
          <p:nvPr/>
        </p:nvGrpSpPr>
        <p:grpSpPr>
          <a:xfrm>
            <a:off x="462840" y="1235020"/>
            <a:ext cx="8927640" cy="786600"/>
            <a:chOff x="462840" y="1235020"/>
            <a:chExt cx="8927640" cy="78660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7DC42BB-EEB3-23BD-E251-03A50D0C7813}"/>
                    </a:ext>
                  </a:extLst>
                </p14:cNvPr>
                <p14:cNvContentPartPr/>
                <p14:nvPr/>
              </p14:nvContentPartPr>
              <p14:xfrm>
                <a:off x="8898720" y="1251220"/>
                <a:ext cx="235440" cy="31680"/>
              </p14:xfrm>
            </p:contentPart>
          </mc:Choice>
          <mc:Fallback>
            <p:pic>
              <p:nvPicPr>
                <p:cNvPr id="7" name="Ink 6">
                  <a:extLst>
                    <a:ext uri="{FF2B5EF4-FFF2-40B4-BE49-F238E27FC236}">
                      <a16:creationId xmlns:a16="http://schemas.microsoft.com/office/drawing/2014/main" id="{37DC42BB-EEB3-23BD-E251-03A50D0C7813}"/>
                    </a:ext>
                  </a:extLst>
                </p:cNvPr>
                <p:cNvPicPr/>
                <p:nvPr/>
              </p:nvPicPr>
              <p:blipFill>
                <a:blip r:embed="rId9"/>
                <a:stretch>
                  <a:fillRect/>
                </a:stretch>
              </p:blipFill>
              <p:spPr>
                <a:xfrm>
                  <a:off x="8880720" y="1233220"/>
                  <a:ext cx="271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AC7CE51-F8E7-5273-EBCC-D72F03533BBB}"/>
                    </a:ext>
                  </a:extLst>
                </p14:cNvPr>
                <p14:cNvContentPartPr/>
                <p14:nvPr/>
              </p14:nvContentPartPr>
              <p14:xfrm>
                <a:off x="8970360" y="1250500"/>
                <a:ext cx="420120" cy="80640"/>
              </p14:xfrm>
            </p:contentPart>
          </mc:Choice>
          <mc:Fallback>
            <p:pic>
              <p:nvPicPr>
                <p:cNvPr id="9" name="Ink 8">
                  <a:extLst>
                    <a:ext uri="{FF2B5EF4-FFF2-40B4-BE49-F238E27FC236}">
                      <a16:creationId xmlns:a16="http://schemas.microsoft.com/office/drawing/2014/main" id="{9AC7CE51-F8E7-5273-EBCC-D72F03533BBB}"/>
                    </a:ext>
                  </a:extLst>
                </p:cNvPr>
                <p:cNvPicPr/>
                <p:nvPr/>
              </p:nvPicPr>
              <p:blipFill>
                <a:blip r:embed="rId11"/>
                <a:stretch>
                  <a:fillRect/>
                </a:stretch>
              </p:blipFill>
              <p:spPr>
                <a:xfrm>
                  <a:off x="8952360" y="1232860"/>
                  <a:ext cx="455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B61B5D29-648B-BDD7-58BE-B2F351C19E20}"/>
                    </a:ext>
                  </a:extLst>
                </p14:cNvPr>
                <p14:cNvContentPartPr/>
                <p14:nvPr/>
              </p14:nvContentPartPr>
              <p14:xfrm>
                <a:off x="8599560" y="1313140"/>
                <a:ext cx="2880" cy="360"/>
              </p14:xfrm>
            </p:contentPart>
          </mc:Choice>
          <mc:Fallback>
            <p:pic>
              <p:nvPicPr>
                <p:cNvPr id="12" name="Ink 11">
                  <a:extLst>
                    <a:ext uri="{FF2B5EF4-FFF2-40B4-BE49-F238E27FC236}">
                      <a16:creationId xmlns:a16="http://schemas.microsoft.com/office/drawing/2014/main" id="{B61B5D29-648B-BDD7-58BE-B2F351C19E20}"/>
                    </a:ext>
                  </a:extLst>
                </p:cNvPr>
                <p:cNvPicPr/>
                <p:nvPr/>
              </p:nvPicPr>
              <p:blipFill>
                <a:blip r:embed="rId13"/>
                <a:stretch>
                  <a:fillRect/>
                </a:stretch>
              </p:blipFill>
              <p:spPr>
                <a:xfrm>
                  <a:off x="8581560" y="1295500"/>
                  <a:ext cx="38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4AABDC01-6B2F-107F-7F0B-A1D778FB7514}"/>
                    </a:ext>
                  </a:extLst>
                </p14:cNvPr>
                <p14:cNvContentPartPr/>
                <p14:nvPr/>
              </p14:nvContentPartPr>
              <p14:xfrm>
                <a:off x="8311560" y="1235020"/>
                <a:ext cx="276120" cy="101880"/>
              </p14:xfrm>
            </p:contentPart>
          </mc:Choice>
          <mc:Fallback>
            <p:pic>
              <p:nvPicPr>
                <p:cNvPr id="13" name="Ink 12">
                  <a:extLst>
                    <a:ext uri="{FF2B5EF4-FFF2-40B4-BE49-F238E27FC236}">
                      <a16:creationId xmlns:a16="http://schemas.microsoft.com/office/drawing/2014/main" id="{4AABDC01-6B2F-107F-7F0B-A1D778FB7514}"/>
                    </a:ext>
                  </a:extLst>
                </p:cNvPr>
                <p:cNvPicPr/>
                <p:nvPr/>
              </p:nvPicPr>
              <p:blipFill>
                <a:blip r:embed="rId15"/>
                <a:stretch>
                  <a:fillRect/>
                </a:stretch>
              </p:blipFill>
              <p:spPr>
                <a:xfrm>
                  <a:off x="8293920" y="1217380"/>
                  <a:ext cx="311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A5D5B94F-4A39-B31B-C4A8-CDC7B09FCCD7}"/>
                    </a:ext>
                  </a:extLst>
                </p14:cNvPr>
                <p14:cNvContentPartPr/>
                <p14:nvPr/>
              </p14:nvContentPartPr>
              <p14:xfrm>
                <a:off x="7819440" y="1336540"/>
                <a:ext cx="214200" cy="33120"/>
              </p14:xfrm>
            </p:contentPart>
          </mc:Choice>
          <mc:Fallback>
            <p:pic>
              <p:nvPicPr>
                <p:cNvPr id="14" name="Ink 13">
                  <a:extLst>
                    <a:ext uri="{FF2B5EF4-FFF2-40B4-BE49-F238E27FC236}">
                      <a16:creationId xmlns:a16="http://schemas.microsoft.com/office/drawing/2014/main" id="{A5D5B94F-4A39-B31B-C4A8-CDC7B09FCCD7}"/>
                    </a:ext>
                  </a:extLst>
                </p:cNvPr>
                <p:cNvPicPr/>
                <p:nvPr/>
              </p:nvPicPr>
              <p:blipFill>
                <a:blip r:embed="rId17"/>
                <a:stretch>
                  <a:fillRect/>
                </a:stretch>
              </p:blipFill>
              <p:spPr>
                <a:xfrm>
                  <a:off x="7801800" y="1318540"/>
                  <a:ext cx="249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80867A7-9EF2-B4D3-9A1B-9BB45387008C}"/>
                    </a:ext>
                  </a:extLst>
                </p14:cNvPr>
                <p14:cNvContentPartPr/>
                <p14:nvPr/>
              </p14:nvContentPartPr>
              <p14:xfrm>
                <a:off x="7192680" y="1317460"/>
                <a:ext cx="583920" cy="34920"/>
              </p14:xfrm>
            </p:contentPart>
          </mc:Choice>
          <mc:Fallback>
            <p:pic>
              <p:nvPicPr>
                <p:cNvPr id="15" name="Ink 14">
                  <a:extLst>
                    <a:ext uri="{FF2B5EF4-FFF2-40B4-BE49-F238E27FC236}">
                      <a16:creationId xmlns:a16="http://schemas.microsoft.com/office/drawing/2014/main" id="{980867A7-9EF2-B4D3-9A1B-9BB45387008C}"/>
                    </a:ext>
                  </a:extLst>
                </p:cNvPr>
                <p:cNvPicPr/>
                <p:nvPr/>
              </p:nvPicPr>
              <p:blipFill>
                <a:blip r:embed="rId19"/>
                <a:stretch>
                  <a:fillRect/>
                </a:stretch>
              </p:blipFill>
              <p:spPr>
                <a:xfrm>
                  <a:off x="7174680" y="1299460"/>
                  <a:ext cx="619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03534B03-0655-5936-857E-0DECE7DB39A1}"/>
                    </a:ext>
                  </a:extLst>
                </p14:cNvPr>
                <p14:cNvContentPartPr/>
                <p14:nvPr/>
              </p14:nvContentPartPr>
              <p14:xfrm>
                <a:off x="6730440" y="1385500"/>
                <a:ext cx="194040" cy="29160"/>
              </p14:xfrm>
            </p:contentPart>
          </mc:Choice>
          <mc:Fallback>
            <p:pic>
              <p:nvPicPr>
                <p:cNvPr id="16" name="Ink 15">
                  <a:extLst>
                    <a:ext uri="{FF2B5EF4-FFF2-40B4-BE49-F238E27FC236}">
                      <a16:creationId xmlns:a16="http://schemas.microsoft.com/office/drawing/2014/main" id="{03534B03-0655-5936-857E-0DECE7DB39A1}"/>
                    </a:ext>
                  </a:extLst>
                </p:cNvPr>
                <p:cNvPicPr/>
                <p:nvPr/>
              </p:nvPicPr>
              <p:blipFill>
                <a:blip r:embed="rId21"/>
                <a:stretch>
                  <a:fillRect/>
                </a:stretch>
              </p:blipFill>
              <p:spPr>
                <a:xfrm>
                  <a:off x="6712800" y="1367500"/>
                  <a:ext cx="229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334E0404-14C2-90E3-E977-1DCFF7C6FC95}"/>
                    </a:ext>
                  </a:extLst>
                </p14:cNvPr>
                <p14:cNvContentPartPr/>
                <p14:nvPr/>
              </p14:nvContentPartPr>
              <p14:xfrm>
                <a:off x="6535680" y="1341940"/>
                <a:ext cx="162720" cy="25560"/>
              </p14:xfrm>
            </p:contentPart>
          </mc:Choice>
          <mc:Fallback>
            <p:pic>
              <p:nvPicPr>
                <p:cNvPr id="17" name="Ink 16">
                  <a:extLst>
                    <a:ext uri="{FF2B5EF4-FFF2-40B4-BE49-F238E27FC236}">
                      <a16:creationId xmlns:a16="http://schemas.microsoft.com/office/drawing/2014/main" id="{334E0404-14C2-90E3-E977-1DCFF7C6FC95}"/>
                    </a:ext>
                  </a:extLst>
                </p:cNvPr>
                <p:cNvPicPr/>
                <p:nvPr/>
              </p:nvPicPr>
              <p:blipFill>
                <a:blip r:embed="rId23"/>
                <a:stretch>
                  <a:fillRect/>
                </a:stretch>
              </p:blipFill>
              <p:spPr>
                <a:xfrm>
                  <a:off x="6517680" y="1324300"/>
                  <a:ext cx="198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B13E1EF-7E9D-3568-71D9-5A3DAC9B7953}"/>
                    </a:ext>
                  </a:extLst>
                </p14:cNvPr>
                <p14:cNvContentPartPr/>
                <p14:nvPr/>
              </p14:nvContentPartPr>
              <p14:xfrm>
                <a:off x="6186480" y="1397380"/>
                <a:ext cx="184680" cy="15120"/>
              </p14:xfrm>
            </p:contentPart>
          </mc:Choice>
          <mc:Fallback>
            <p:pic>
              <p:nvPicPr>
                <p:cNvPr id="18" name="Ink 17">
                  <a:extLst>
                    <a:ext uri="{FF2B5EF4-FFF2-40B4-BE49-F238E27FC236}">
                      <a16:creationId xmlns:a16="http://schemas.microsoft.com/office/drawing/2014/main" id="{5B13E1EF-7E9D-3568-71D9-5A3DAC9B7953}"/>
                    </a:ext>
                  </a:extLst>
                </p:cNvPr>
                <p:cNvPicPr/>
                <p:nvPr/>
              </p:nvPicPr>
              <p:blipFill>
                <a:blip r:embed="rId25"/>
                <a:stretch>
                  <a:fillRect/>
                </a:stretch>
              </p:blipFill>
              <p:spPr>
                <a:xfrm>
                  <a:off x="6168480" y="1379740"/>
                  <a:ext cx="220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418E8100-4B7B-E199-1F95-1E73189E94E3}"/>
                    </a:ext>
                  </a:extLst>
                </p14:cNvPr>
                <p14:cNvContentPartPr/>
                <p14:nvPr/>
              </p14:nvContentPartPr>
              <p14:xfrm>
                <a:off x="5779680" y="1397380"/>
                <a:ext cx="376200" cy="20520"/>
              </p14:xfrm>
            </p:contentPart>
          </mc:Choice>
          <mc:Fallback>
            <p:pic>
              <p:nvPicPr>
                <p:cNvPr id="19" name="Ink 18">
                  <a:extLst>
                    <a:ext uri="{FF2B5EF4-FFF2-40B4-BE49-F238E27FC236}">
                      <a16:creationId xmlns:a16="http://schemas.microsoft.com/office/drawing/2014/main" id="{418E8100-4B7B-E199-1F95-1E73189E94E3}"/>
                    </a:ext>
                  </a:extLst>
                </p:cNvPr>
                <p:cNvPicPr/>
                <p:nvPr/>
              </p:nvPicPr>
              <p:blipFill>
                <a:blip r:embed="rId27"/>
                <a:stretch>
                  <a:fillRect/>
                </a:stretch>
              </p:blipFill>
              <p:spPr>
                <a:xfrm>
                  <a:off x="5761680" y="1379740"/>
                  <a:ext cx="411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ACDCD04D-0DCA-001C-9F44-A75E62EF8077}"/>
                    </a:ext>
                  </a:extLst>
                </p14:cNvPr>
                <p14:cNvContentPartPr/>
                <p14:nvPr/>
              </p14:nvContentPartPr>
              <p14:xfrm>
                <a:off x="5304840" y="1345900"/>
                <a:ext cx="304200" cy="16920"/>
              </p14:xfrm>
            </p:contentPart>
          </mc:Choice>
          <mc:Fallback>
            <p:pic>
              <p:nvPicPr>
                <p:cNvPr id="20" name="Ink 19">
                  <a:extLst>
                    <a:ext uri="{FF2B5EF4-FFF2-40B4-BE49-F238E27FC236}">
                      <a16:creationId xmlns:a16="http://schemas.microsoft.com/office/drawing/2014/main" id="{ACDCD04D-0DCA-001C-9F44-A75E62EF8077}"/>
                    </a:ext>
                  </a:extLst>
                </p:cNvPr>
                <p:cNvPicPr/>
                <p:nvPr/>
              </p:nvPicPr>
              <p:blipFill>
                <a:blip r:embed="rId29"/>
                <a:stretch>
                  <a:fillRect/>
                </a:stretch>
              </p:blipFill>
              <p:spPr>
                <a:xfrm>
                  <a:off x="5287200" y="1328260"/>
                  <a:ext cx="339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7E712622-338B-3269-1B5C-2F2FD1217B66}"/>
                    </a:ext>
                  </a:extLst>
                </p14:cNvPr>
                <p14:cNvContentPartPr/>
                <p14:nvPr/>
              </p14:nvContentPartPr>
              <p14:xfrm>
                <a:off x="4430760" y="1315300"/>
                <a:ext cx="606600" cy="55080"/>
              </p14:xfrm>
            </p:contentPart>
          </mc:Choice>
          <mc:Fallback>
            <p:pic>
              <p:nvPicPr>
                <p:cNvPr id="21" name="Ink 20">
                  <a:extLst>
                    <a:ext uri="{FF2B5EF4-FFF2-40B4-BE49-F238E27FC236}">
                      <a16:creationId xmlns:a16="http://schemas.microsoft.com/office/drawing/2014/main" id="{7E712622-338B-3269-1B5C-2F2FD1217B66}"/>
                    </a:ext>
                  </a:extLst>
                </p:cNvPr>
                <p:cNvPicPr/>
                <p:nvPr/>
              </p:nvPicPr>
              <p:blipFill>
                <a:blip r:embed="rId31"/>
                <a:stretch>
                  <a:fillRect/>
                </a:stretch>
              </p:blipFill>
              <p:spPr>
                <a:xfrm>
                  <a:off x="4413120" y="1297300"/>
                  <a:ext cx="642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01ACAD0C-F4B1-B4F5-1C81-4EEEC7B97862}"/>
                    </a:ext>
                  </a:extLst>
                </p14:cNvPr>
                <p14:cNvContentPartPr/>
                <p14:nvPr/>
              </p14:nvContentPartPr>
              <p14:xfrm>
                <a:off x="4149240" y="1332580"/>
                <a:ext cx="49680" cy="8280"/>
              </p14:xfrm>
            </p:contentPart>
          </mc:Choice>
          <mc:Fallback>
            <p:pic>
              <p:nvPicPr>
                <p:cNvPr id="22" name="Ink 21">
                  <a:extLst>
                    <a:ext uri="{FF2B5EF4-FFF2-40B4-BE49-F238E27FC236}">
                      <a16:creationId xmlns:a16="http://schemas.microsoft.com/office/drawing/2014/main" id="{01ACAD0C-F4B1-B4F5-1C81-4EEEC7B97862}"/>
                    </a:ext>
                  </a:extLst>
                </p:cNvPr>
                <p:cNvPicPr/>
                <p:nvPr/>
              </p:nvPicPr>
              <p:blipFill>
                <a:blip r:embed="rId33"/>
                <a:stretch>
                  <a:fillRect/>
                </a:stretch>
              </p:blipFill>
              <p:spPr>
                <a:xfrm>
                  <a:off x="4131240" y="1314940"/>
                  <a:ext cx="85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E7164890-A9A1-2A64-2505-EBC2094B0C9C}"/>
                    </a:ext>
                  </a:extLst>
                </p14:cNvPr>
                <p14:cNvContentPartPr/>
                <p14:nvPr/>
              </p14:nvContentPartPr>
              <p14:xfrm>
                <a:off x="3683760" y="1328620"/>
                <a:ext cx="3600" cy="7200"/>
              </p14:xfrm>
            </p:contentPart>
          </mc:Choice>
          <mc:Fallback>
            <p:pic>
              <p:nvPicPr>
                <p:cNvPr id="23" name="Ink 22">
                  <a:extLst>
                    <a:ext uri="{FF2B5EF4-FFF2-40B4-BE49-F238E27FC236}">
                      <a16:creationId xmlns:a16="http://schemas.microsoft.com/office/drawing/2014/main" id="{E7164890-A9A1-2A64-2505-EBC2094B0C9C}"/>
                    </a:ext>
                  </a:extLst>
                </p:cNvPr>
                <p:cNvPicPr/>
                <p:nvPr/>
              </p:nvPicPr>
              <p:blipFill>
                <a:blip r:embed="rId35"/>
                <a:stretch>
                  <a:fillRect/>
                </a:stretch>
              </p:blipFill>
              <p:spPr>
                <a:xfrm>
                  <a:off x="3665760" y="1310980"/>
                  <a:ext cx="39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65DF08F6-DF46-BF71-041C-9B20ECA871C7}"/>
                    </a:ext>
                  </a:extLst>
                </p14:cNvPr>
                <p14:cNvContentPartPr/>
                <p14:nvPr/>
              </p14:nvContentPartPr>
              <p14:xfrm>
                <a:off x="3287760" y="1326100"/>
                <a:ext cx="370800" cy="54360"/>
              </p14:xfrm>
            </p:contentPart>
          </mc:Choice>
          <mc:Fallback>
            <p:pic>
              <p:nvPicPr>
                <p:cNvPr id="24" name="Ink 23">
                  <a:extLst>
                    <a:ext uri="{FF2B5EF4-FFF2-40B4-BE49-F238E27FC236}">
                      <a16:creationId xmlns:a16="http://schemas.microsoft.com/office/drawing/2014/main" id="{65DF08F6-DF46-BF71-041C-9B20ECA871C7}"/>
                    </a:ext>
                  </a:extLst>
                </p:cNvPr>
                <p:cNvPicPr/>
                <p:nvPr/>
              </p:nvPicPr>
              <p:blipFill>
                <a:blip r:embed="rId37"/>
                <a:stretch>
                  <a:fillRect/>
                </a:stretch>
              </p:blipFill>
              <p:spPr>
                <a:xfrm>
                  <a:off x="3270120" y="1308100"/>
                  <a:ext cx="406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645DFF3E-2D8A-509A-43ED-0CEE8B673C09}"/>
                    </a:ext>
                  </a:extLst>
                </p14:cNvPr>
                <p14:cNvContentPartPr/>
                <p14:nvPr/>
              </p14:nvContentPartPr>
              <p14:xfrm>
                <a:off x="2941080" y="1388020"/>
                <a:ext cx="65880" cy="5040"/>
              </p14:xfrm>
            </p:contentPart>
          </mc:Choice>
          <mc:Fallback>
            <p:pic>
              <p:nvPicPr>
                <p:cNvPr id="25" name="Ink 24">
                  <a:extLst>
                    <a:ext uri="{FF2B5EF4-FFF2-40B4-BE49-F238E27FC236}">
                      <a16:creationId xmlns:a16="http://schemas.microsoft.com/office/drawing/2014/main" id="{645DFF3E-2D8A-509A-43ED-0CEE8B673C09}"/>
                    </a:ext>
                  </a:extLst>
                </p:cNvPr>
                <p:cNvPicPr/>
                <p:nvPr/>
              </p:nvPicPr>
              <p:blipFill>
                <a:blip r:embed="rId39"/>
                <a:stretch>
                  <a:fillRect/>
                </a:stretch>
              </p:blipFill>
              <p:spPr>
                <a:xfrm>
                  <a:off x="2923440" y="1370380"/>
                  <a:ext cx="101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C0C41461-1E7D-351A-8591-371FDDBC9FA6}"/>
                    </a:ext>
                  </a:extLst>
                </p14:cNvPr>
                <p14:cNvContentPartPr/>
                <p14:nvPr/>
              </p14:nvContentPartPr>
              <p14:xfrm>
                <a:off x="2678280" y="1348780"/>
                <a:ext cx="173160" cy="53280"/>
              </p14:xfrm>
            </p:contentPart>
          </mc:Choice>
          <mc:Fallback>
            <p:pic>
              <p:nvPicPr>
                <p:cNvPr id="26" name="Ink 25">
                  <a:extLst>
                    <a:ext uri="{FF2B5EF4-FFF2-40B4-BE49-F238E27FC236}">
                      <a16:creationId xmlns:a16="http://schemas.microsoft.com/office/drawing/2014/main" id="{C0C41461-1E7D-351A-8591-371FDDBC9FA6}"/>
                    </a:ext>
                  </a:extLst>
                </p:cNvPr>
                <p:cNvPicPr/>
                <p:nvPr/>
              </p:nvPicPr>
              <p:blipFill>
                <a:blip r:embed="rId41"/>
                <a:stretch>
                  <a:fillRect/>
                </a:stretch>
              </p:blipFill>
              <p:spPr>
                <a:xfrm>
                  <a:off x="2660280" y="1330780"/>
                  <a:ext cx="20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E548B933-D12D-23BE-7494-246F1D805669}"/>
                    </a:ext>
                  </a:extLst>
                </p14:cNvPr>
                <p14:cNvContentPartPr/>
                <p14:nvPr/>
              </p14:nvContentPartPr>
              <p14:xfrm>
                <a:off x="2403600" y="1405300"/>
                <a:ext cx="9720" cy="4320"/>
              </p14:xfrm>
            </p:contentPart>
          </mc:Choice>
          <mc:Fallback>
            <p:pic>
              <p:nvPicPr>
                <p:cNvPr id="27" name="Ink 26">
                  <a:extLst>
                    <a:ext uri="{FF2B5EF4-FFF2-40B4-BE49-F238E27FC236}">
                      <a16:creationId xmlns:a16="http://schemas.microsoft.com/office/drawing/2014/main" id="{E548B933-D12D-23BE-7494-246F1D805669}"/>
                    </a:ext>
                  </a:extLst>
                </p:cNvPr>
                <p:cNvPicPr/>
                <p:nvPr/>
              </p:nvPicPr>
              <p:blipFill>
                <a:blip r:embed="rId43"/>
                <a:stretch>
                  <a:fillRect/>
                </a:stretch>
              </p:blipFill>
              <p:spPr>
                <a:xfrm>
                  <a:off x="2385960" y="1387660"/>
                  <a:ext cx="45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EE6CC8AA-7380-DC2C-44B8-D9777634F8D7}"/>
                    </a:ext>
                  </a:extLst>
                </p14:cNvPr>
                <p14:cNvContentPartPr/>
                <p14:nvPr/>
              </p14:nvContentPartPr>
              <p14:xfrm>
                <a:off x="1358160" y="1383340"/>
                <a:ext cx="101880" cy="2520"/>
              </p14:xfrm>
            </p:contentPart>
          </mc:Choice>
          <mc:Fallback>
            <p:pic>
              <p:nvPicPr>
                <p:cNvPr id="28" name="Ink 27">
                  <a:extLst>
                    <a:ext uri="{FF2B5EF4-FFF2-40B4-BE49-F238E27FC236}">
                      <a16:creationId xmlns:a16="http://schemas.microsoft.com/office/drawing/2014/main" id="{EE6CC8AA-7380-DC2C-44B8-D9777634F8D7}"/>
                    </a:ext>
                  </a:extLst>
                </p:cNvPr>
                <p:cNvPicPr/>
                <p:nvPr/>
              </p:nvPicPr>
              <p:blipFill>
                <a:blip r:embed="rId45"/>
                <a:stretch>
                  <a:fillRect/>
                </a:stretch>
              </p:blipFill>
              <p:spPr>
                <a:xfrm>
                  <a:off x="1340160" y="1365700"/>
                  <a:ext cx="137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4620116A-6377-7D53-3F0C-3BC11F2AD13B}"/>
                    </a:ext>
                  </a:extLst>
                </p14:cNvPr>
                <p14:cNvContentPartPr/>
                <p14:nvPr/>
              </p14:nvContentPartPr>
              <p14:xfrm>
                <a:off x="1349880" y="1328620"/>
                <a:ext cx="145800" cy="15120"/>
              </p14:xfrm>
            </p:contentPart>
          </mc:Choice>
          <mc:Fallback>
            <p:pic>
              <p:nvPicPr>
                <p:cNvPr id="33" name="Ink 32">
                  <a:extLst>
                    <a:ext uri="{FF2B5EF4-FFF2-40B4-BE49-F238E27FC236}">
                      <a16:creationId xmlns:a16="http://schemas.microsoft.com/office/drawing/2014/main" id="{4620116A-6377-7D53-3F0C-3BC11F2AD13B}"/>
                    </a:ext>
                  </a:extLst>
                </p:cNvPr>
                <p:cNvPicPr/>
                <p:nvPr/>
              </p:nvPicPr>
              <p:blipFill>
                <a:blip r:embed="rId47"/>
                <a:stretch>
                  <a:fillRect/>
                </a:stretch>
              </p:blipFill>
              <p:spPr>
                <a:xfrm>
                  <a:off x="1332240" y="1310620"/>
                  <a:ext cx="181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7735161C-108B-EA9E-B356-F63D9CC9798F}"/>
                    </a:ext>
                  </a:extLst>
                </p14:cNvPr>
                <p14:cNvContentPartPr/>
                <p14:nvPr/>
              </p14:nvContentPartPr>
              <p14:xfrm>
                <a:off x="1524840" y="1339420"/>
                <a:ext cx="522360" cy="36000"/>
              </p14:xfrm>
            </p:contentPart>
          </mc:Choice>
          <mc:Fallback>
            <p:pic>
              <p:nvPicPr>
                <p:cNvPr id="34" name="Ink 33">
                  <a:extLst>
                    <a:ext uri="{FF2B5EF4-FFF2-40B4-BE49-F238E27FC236}">
                      <a16:creationId xmlns:a16="http://schemas.microsoft.com/office/drawing/2014/main" id="{7735161C-108B-EA9E-B356-F63D9CC9798F}"/>
                    </a:ext>
                  </a:extLst>
                </p:cNvPr>
                <p:cNvPicPr/>
                <p:nvPr/>
              </p:nvPicPr>
              <p:blipFill>
                <a:blip r:embed="rId49"/>
                <a:stretch>
                  <a:fillRect/>
                </a:stretch>
              </p:blipFill>
              <p:spPr>
                <a:xfrm>
                  <a:off x="1507200" y="1321420"/>
                  <a:ext cx="558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3550FBCD-1B4E-4347-2A6C-7F5028EAF7AE}"/>
                    </a:ext>
                  </a:extLst>
                </p14:cNvPr>
                <p14:cNvContentPartPr/>
                <p14:nvPr/>
              </p14:nvContentPartPr>
              <p14:xfrm>
                <a:off x="2078520" y="1340140"/>
                <a:ext cx="306000" cy="30240"/>
              </p14:xfrm>
            </p:contentPart>
          </mc:Choice>
          <mc:Fallback>
            <p:pic>
              <p:nvPicPr>
                <p:cNvPr id="35" name="Ink 34">
                  <a:extLst>
                    <a:ext uri="{FF2B5EF4-FFF2-40B4-BE49-F238E27FC236}">
                      <a16:creationId xmlns:a16="http://schemas.microsoft.com/office/drawing/2014/main" id="{3550FBCD-1B4E-4347-2A6C-7F5028EAF7AE}"/>
                    </a:ext>
                  </a:extLst>
                </p:cNvPr>
                <p:cNvPicPr/>
                <p:nvPr/>
              </p:nvPicPr>
              <p:blipFill>
                <a:blip r:embed="rId51"/>
                <a:stretch>
                  <a:fillRect/>
                </a:stretch>
              </p:blipFill>
              <p:spPr>
                <a:xfrm>
                  <a:off x="2060880" y="1322140"/>
                  <a:ext cx="341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Ink 35">
                  <a:extLst>
                    <a:ext uri="{FF2B5EF4-FFF2-40B4-BE49-F238E27FC236}">
                      <a16:creationId xmlns:a16="http://schemas.microsoft.com/office/drawing/2014/main" id="{939CF4FC-32CE-912B-D17E-6BDF0B85E93A}"/>
                    </a:ext>
                  </a:extLst>
                </p14:cNvPr>
                <p14:cNvContentPartPr/>
                <p14:nvPr/>
              </p14:nvContentPartPr>
              <p14:xfrm>
                <a:off x="1019400" y="1299100"/>
                <a:ext cx="216720" cy="49680"/>
              </p14:xfrm>
            </p:contentPart>
          </mc:Choice>
          <mc:Fallback>
            <p:pic>
              <p:nvPicPr>
                <p:cNvPr id="36" name="Ink 35">
                  <a:extLst>
                    <a:ext uri="{FF2B5EF4-FFF2-40B4-BE49-F238E27FC236}">
                      <a16:creationId xmlns:a16="http://schemas.microsoft.com/office/drawing/2014/main" id="{939CF4FC-32CE-912B-D17E-6BDF0B85E93A}"/>
                    </a:ext>
                  </a:extLst>
                </p:cNvPr>
                <p:cNvPicPr/>
                <p:nvPr/>
              </p:nvPicPr>
              <p:blipFill>
                <a:blip r:embed="rId53"/>
                <a:stretch>
                  <a:fillRect/>
                </a:stretch>
              </p:blipFill>
              <p:spPr>
                <a:xfrm>
                  <a:off x="1001760" y="1281460"/>
                  <a:ext cx="252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2BB6E2F2-ECCE-FAFE-A494-01FDBBEF6C85}"/>
                    </a:ext>
                  </a:extLst>
                </p14:cNvPr>
                <p14:cNvContentPartPr/>
                <p14:nvPr/>
              </p14:nvContentPartPr>
              <p14:xfrm>
                <a:off x="462840" y="1301980"/>
                <a:ext cx="485280" cy="70920"/>
              </p14:xfrm>
            </p:contentPart>
          </mc:Choice>
          <mc:Fallback>
            <p:pic>
              <p:nvPicPr>
                <p:cNvPr id="37" name="Ink 36">
                  <a:extLst>
                    <a:ext uri="{FF2B5EF4-FFF2-40B4-BE49-F238E27FC236}">
                      <a16:creationId xmlns:a16="http://schemas.microsoft.com/office/drawing/2014/main" id="{2BB6E2F2-ECCE-FAFE-A494-01FDBBEF6C85}"/>
                    </a:ext>
                  </a:extLst>
                </p:cNvPr>
                <p:cNvPicPr/>
                <p:nvPr/>
              </p:nvPicPr>
              <p:blipFill>
                <a:blip r:embed="rId55"/>
                <a:stretch>
                  <a:fillRect/>
                </a:stretch>
              </p:blipFill>
              <p:spPr>
                <a:xfrm>
                  <a:off x="444840" y="1283980"/>
                  <a:ext cx="520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F6CFB0BA-0367-61ED-AF95-1741145E3A18}"/>
                    </a:ext>
                  </a:extLst>
                </p14:cNvPr>
                <p14:cNvContentPartPr/>
                <p14:nvPr/>
              </p14:nvContentPartPr>
              <p14:xfrm>
                <a:off x="9166920" y="1958980"/>
                <a:ext cx="1800" cy="2880"/>
              </p14:xfrm>
            </p:contentPart>
          </mc:Choice>
          <mc:Fallback>
            <p:pic>
              <p:nvPicPr>
                <p:cNvPr id="38" name="Ink 37">
                  <a:extLst>
                    <a:ext uri="{FF2B5EF4-FFF2-40B4-BE49-F238E27FC236}">
                      <a16:creationId xmlns:a16="http://schemas.microsoft.com/office/drawing/2014/main" id="{F6CFB0BA-0367-61ED-AF95-1741145E3A18}"/>
                    </a:ext>
                  </a:extLst>
                </p:cNvPr>
                <p:cNvPicPr/>
                <p:nvPr/>
              </p:nvPicPr>
              <p:blipFill>
                <a:blip r:embed="rId57"/>
                <a:stretch>
                  <a:fillRect/>
                </a:stretch>
              </p:blipFill>
              <p:spPr>
                <a:xfrm>
                  <a:off x="9149280" y="194098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1FFD9018-18CD-A842-CE21-B773B61CE951}"/>
                    </a:ext>
                  </a:extLst>
                </p14:cNvPr>
                <p14:cNvContentPartPr/>
                <p14:nvPr/>
              </p14:nvContentPartPr>
              <p14:xfrm>
                <a:off x="8937240" y="1955740"/>
                <a:ext cx="191880" cy="26280"/>
              </p14:xfrm>
            </p:contentPart>
          </mc:Choice>
          <mc:Fallback>
            <p:pic>
              <p:nvPicPr>
                <p:cNvPr id="39" name="Ink 38">
                  <a:extLst>
                    <a:ext uri="{FF2B5EF4-FFF2-40B4-BE49-F238E27FC236}">
                      <a16:creationId xmlns:a16="http://schemas.microsoft.com/office/drawing/2014/main" id="{1FFD9018-18CD-A842-CE21-B773B61CE951}"/>
                    </a:ext>
                  </a:extLst>
                </p:cNvPr>
                <p:cNvPicPr/>
                <p:nvPr/>
              </p:nvPicPr>
              <p:blipFill>
                <a:blip r:embed="rId59"/>
                <a:stretch>
                  <a:fillRect/>
                </a:stretch>
              </p:blipFill>
              <p:spPr>
                <a:xfrm>
                  <a:off x="8919600" y="1937740"/>
                  <a:ext cx="227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C267B579-6B2C-8EB0-B997-A3510F56E598}"/>
                    </a:ext>
                  </a:extLst>
                </p14:cNvPr>
                <p14:cNvContentPartPr/>
                <p14:nvPr/>
              </p14:nvContentPartPr>
              <p14:xfrm>
                <a:off x="8336400" y="1958980"/>
                <a:ext cx="252720" cy="9720"/>
              </p14:xfrm>
            </p:contentPart>
          </mc:Choice>
          <mc:Fallback>
            <p:pic>
              <p:nvPicPr>
                <p:cNvPr id="45" name="Ink 44">
                  <a:extLst>
                    <a:ext uri="{FF2B5EF4-FFF2-40B4-BE49-F238E27FC236}">
                      <a16:creationId xmlns:a16="http://schemas.microsoft.com/office/drawing/2014/main" id="{C267B579-6B2C-8EB0-B997-A3510F56E598}"/>
                    </a:ext>
                  </a:extLst>
                </p:cNvPr>
                <p:cNvPicPr/>
                <p:nvPr/>
              </p:nvPicPr>
              <p:blipFill>
                <a:blip r:embed="rId61"/>
                <a:stretch>
                  <a:fillRect/>
                </a:stretch>
              </p:blipFill>
              <p:spPr>
                <a:xfrm>
                  <a:off x="8318400" y="1940980"/>
                  <a:ext cx="288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AAC9F2D4-94EB-5769-FEBF-CD98F72C0C05}"/>
                    </a:ext>
                  </a:extLst>
                </p14:cNvPr>
                <p14:cNvContentPartPr/>
                <p14:nvPr/>
              </p14:nvContentPartPr>
              <p14:xfrm>
                <a:off x="8365200" y="1962940"/>
                <a:ext cx="201960" cy="5760"/>
              </p14:xfrm>
            </p:contentPart>
          </mc:Choice>
          <mc:Fallback>
            <p:pic>
              <p:nvPicPr>
                <p:cNvPr id="46" name="Ink 45">
                  <a:extLst>
                    <a:ext uri="{FF2B5EF4-FFF2-40B4-BE49-F238E27FC236}">
                      <a16:creationId xmlns:a16="http://schemas.microsoft.com/office/drawing/2014/main" id="{AAC9F2D4-94EB-5769-FEBF-CD98F72C0C05}"/>
                    </a:ext>
                  </a:extLst>
                </p:cNvPr>
                <p:cNvPicPr/>
                <p:nvPr/>
              </p:nvPicPr>
              <p:blipFill>
                <a:blip r:embed="rId63"/>
                <a:stretch>
                  <a:fillRect/>
                </a:stretch>
              </p:blipFill>
              <p:spPr>
                <a:xfrm>
                  <a:off x="8347200" y="1945300"/>
                  <a:ext cx="237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E2B10F3E-7F6F-BE09-BCE8-458766F1E985}"/>
                    </a:ext>
                  </a:extLst>
                </p14:cNvPr>
                <p14:cNvContentPartPr/>
                <p14:nvPr/>
              </p14:nvContentPartPr>
              <p14:xfrm>
                <a:off x="7530360" y="1949620"/>
                <a:ext cx="324360" cy="3600"/>
              </p14:xfrm>
            </p:contentPart>
          </mc:Choice>
          <mc:Fallback>
            <p:pic>
              <p:nvPicPr>
                <p:cNvPr id="42" name="Ink 41">
                  <a:extLst>
                    <a:ext uri="{FF2B5EF4-FFF2-40B4-BE49-F238E27FC236}">
                      <a16:creationId xmlns:a16="http://schemas.microsoft.com/office/drawing/2014/main" id="{E2B10F3E-7F6F-BE09-BCE8-458766F1E985}"/>
                    </a:ext>
                  </a:extLst>
                </p:cNvPr>
                <p:cNvPicPr/>
                <p:nvPr/>
              </p:nvPicPr>
              <p:blipFill>
                <a:blip r:embed="rId65"/>
                <a:stretch>
                  <a:fillRect/>
                </a:stretch>
              </p:blipFill>
              <p:spPr>
                <a:xfrm>
                  <a:off x="7512720" y="1931980"/>
                  <a:ext cx="360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99D45E14-1968-2368-4C32-F421BE01EFC1}"/>
                    </a:ext>
                  </a:extLst>
                </p14:cNvPr>
                <p14:cNvContentPartPr/>
                <p14:nvPr/>
              </p14:nvContentPartPr>
              <p14:xfrm>
                <a:off x="6978120" y="1958980"/>
                <a:ext cx="499680" cy="9000"/>
              </p14:xfrm>
            </p:contentPart>
          </mc:Choice>
          <mc:Fallback>
            <p:pic>
              <p:nvPicPr>
                <p:cNvPr id="43" name="Ink 42">
                  <a:extLst>
                    <a:ext uri="{FF2B5EF4-FFF2-40B4-BE49-F238E27FC236}">
                      <a16:creationId xmlns:a16="http://schemas.microsoft.com/office/drawing/2014/main" id="{99D45E14-1968-2368-4C32-F421BE01EFC1}"/>
                    </a:ext>
                  </a:extLst>
                </p:cNvPr>
                <p:cNvPicPr/>
                <p:nvPr/>
              </p:nvPicPr>
              <p:blipFill>
                <a:blip r:embed="rId67"/>
                <a:stretch>
                  <a:fillRect/>
                </a:stretch>
              </p:blipFill>
              <p:spPr>
                <a:xfrm>
                  <a:off x="6960480" y="1940980"/>
                  <a:ext cx="535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1419717F-31B8-67E8-4816-5DD668B8719C}"/>
                    </a:ext>
                  </a:extLst>
                </p14:cNvPr>
                <p14:cNvContentPartPr/>
                <p14:nvPr/>
              </p14:nvContentPartPr>
              <p14:xfrm>
                <a:off x="7902960" y="1972300"/>
                <a:ext cx="122040" cy="35640"/>
              </p14:xfrm>
            </p:contentPart>
          </mc:Choice>
          <mc:Fallback>
            <p:pic>
              <p:nvPicPr>
                <p:cNvPr id="44" name="Ink 43">
                  <a:extLst>
                    <a:ext uri="{FF2B5EF4-FFF2-40B4-BE49-F238E27FC236}">
                      <a16:creationId xmlns:a16="http://schemas.microsoft.com/office/drawing/2014/main" id="{1419717F-31B8-67E8-4816-5DD668B8719C}"/>
                    </a:ext>
                  </a:extLst>
                </p:cNvPr>
                <p:cNvPicPr/>
                <p:nvPr/>
              </p:nvPicPr>
              <p:blipFill>
                <a:blip r:embed="rId69"/>
                <a:stretch>
                  <a:fillRect/>
                </a:stretch>
              </p:blipFill>
              <p:spPr>
                <a:xfrm>
                  <a:off x="7885320" y="1954660"/>
                  <a:ext cx="157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Ink 46">
                  <a:extLst>
                    <a:ext uri="{FF2B5EF4-FFF2-40B4-BE49-F238E27FC236}">
                      <a16:creationId xmlns:a16="http://schemas.microsoft.com/office/drawing/2014/main" id="{DDC3B3EC-2EF6-4F35-A27F-CDDE9D9BBD80}"/>
                    </a:ext>
                  </a:extLst>
                </p14:cNvPr>
                <p14:cNvContentPartPr/>
                <p14:nvPr/>
              </p14:nvContentPartPr>
              <p14:xfrm>
                <a:off x="7269360" y="1964380"/>
                <a:ext cx="668880" cy="34560"/>
              </p14:xfrm>
            </p:contentPart>
          </mc:Choice>
          <mc:Fallback>
            <p:pic>
              <p:nvPicPr>
                <p:cNvPr id="47" name="Ink 46">
                  <a:extLst>
                    <a:ext uri="{FF2B5EF4-FFF2-40B4-BE49-F238E27FC236}">
                      <a16:creationId xmlns:a16="http://schemas.microsoft.com/office/drawing/2014/main" id="{DDC3B3EC-2EF6-4F35-A27F-CDDE9D9BBD80}"/>
                    </a:ext>
                  </a:extLst>
                </p:cNvPr>
                <p:cNvPicPr/>
                <p:nvPr/>
              </p:nvPicPr>
              <p:blipFill>
                <a:blip r:embed="rId71"/>
                <a:stretch>
                  <a:fillRect/>
                </a:stretch>
              </p:blipFill>
              <p:spPr>
                <a:xfrm>
                  <a:off x="7251360" y="1946380"/>
                  <a:ext cx="704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Ink 47">
                  <a:extLst>
                    <a:ext uri="{FF2B5EF4-FFF2-40B4-BE49-F238E27FC236}">
                      <a16:creationId xmlns:a16="http://schemas.microsoft.com/office/drawing/2014/main" id="{18B02B0C-6BB8-FE50-BE7F-9D866182828A}"/>
                    </a:ext>
                  </a:extLst>
                </p14:cNvPr>
                <p14:cNvContentPartPr/>
                <p14:nvPr/>
              </p14:nvContentPartPr>
              <p14:xfrm>
                <a:off x="6958320" y="1997140"/>
                <a:ext cx="278280" cy="12960"/>
              </p14:xfrm>
            </p:contentPart>
          </mc:Choice>
          <mc:Fallback>
            <p:pic>
              <p:nvPicPr>
                <p:cNvPr id="48" name="Ink 47">
                  <a:extLst>
                    <a:ext uri="{FF2B5EF4-FFF2-40B4-BE49-F238E27FC236}">
                      <a16:creationId xmlns:a16="http://schemas.microsoft.com/office/drawing/2014/main" id="{18B02B0C-6BB8-FE50-BE7F-9D866182828A}"/>
                    </a:ext>
                  </a:extLst>
                </p:cNvPr>
                <p:cNvPicPr/>
                <p:nvPr/>
              </p:nvPicPr>
              <p:blipFill>
                <a:blip r:embed="rId73"/>
                <a:stretch>
                  <a:fillRect/>
                </a:stretch>
              </p:blipFill>
              <p:spPr>
                <a:xfrm>
                  <a:off x="6940320" y="1979140"/>
                  <a:ext cx="313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DF1EDA28-4329-1932-9593-06CFD9182B27}"/>
                    </a:ext>
                  </a:extLst>
                </p14:cNvPr>
                <p14:cNvContentPartPr/>
                <p14:nvPr/>
              </p14:nvContentPartPr>
              <p14:xfrm>
                <a:off x="7814760" y="1981660"/>
                <a:ext cx="5040" cy="1080"/>
              </p14:xfrm>
            </p:contentPart>
          </mc:Choice>
          <mc:Fallback>
            <p:pic>
              <p:nvPicPr>
                <p:cNvPr id="51" name="Ink 50">
                  <a:extLst>
                    <a:ext uri="{FF2B5EF4-FFF2-40B4-BE49-F238E27FC236}">
                      <a16:creationId xmlns:a16="http://schemas.microsoft.com/office/drawing/2014/main" id="{DF1EDA28-4329-1932-9593-06CFD9182B27}"/>
                    </a:ext>
                  </a:extLst>
                </p:cNvPr>
                <p:cNvPicPr/>
                <p:nvPr/>
              </p:nvPicPr>
              <p:blipFill>
                <a:blip r:embed="rId75"/>
                <a:stretch>
                  <a:fillRect/>
                </a:stretch>
              </p:blipFill>
              <p:spPr>
                <a:xfrm>
                  <a:off x="7797120" y="1964020"/>
                  <a:ext cx="40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609A5CCE-9CEE-014D-DC02-FCD5D5052472}"/>
                    </a:ext>
                  </a:extLst>
                </p14:cNvPr>
                <p14:cNvContentPartPr/>
                <p14:nvPr/>
              </p14:nvContentPartPr>
              <p14:xfrm>
                <a:off x="8078640" y="1985620"/>
                <a:ext cx="244080" cy="7200"/>
              </p14:xfrm>
            </p:contentPart>
          </mc:Choice>
          <mc:Fallback>
            <p:pic>
              <p:nvPicPr>
                <p:cNvPr id="52" name="Ink 51">
                  <a:extLst>
                    <a:ext uri="{FF2B5EF4-FFF2-40B4-BE49-F238E27FC236}">
                      <a16:creationId xmlns:a16="http://schemas.microsoft.com/office/drawing/2014/main" id="{609A5CCE-9CEE-014D-DC02-FCD5D5052472}"/>
                    </a:ext>
                  </a:extLst>
                </p:cNvPr>
                <p:cNvPicPr/>
                <p:nvPr/>
              </p:nvPicPr>
              <p:blipFill>
                <a:blip r:embed="rId77"/>
                <a:stretch>
                  <a:fillRect/>
                </a:stretch>
              </p:blipFill>
              <p:spPr>
                <a:xfrm>
                  <a:off x="8060640" y="1967980"/>
                  <a:ext cx="279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Ink 52">
                  <a:extLst>
                    <a:ext uri="{FF2B5EF4-FFF2-40B4-BE49-F238E27FC236}">
                      <a16:creationId xmlns:a16="http://schemas.microsoft.com/office/drawing/2014/main" id="{F7310C7C-51B2-5FB9-CBA9-3F705CA5716A}"/>
                    </a:ext>
                  </a:extLst>
                </p14:cNvPr>
                <p14:cNvContentPartPr/>
                <p14:nvPr/>
              </p14:nvContentPartPr>
              <p14:xfrm>
                <a:off x="7950480" y="1974460"/>
                <a:ext cx="430200" cy="20520"/>
              </p14:xfrm>
            </p:contentPart>
          </mc:Choice>
          <mc:Fallback>
            <p:pic>
              <p:nvPicPr>
                <p:cNvPr id="53" name="Ink 52">
                  <a:extLst>
                    <a:ext uri="{FF2B5EF4-FFF2-40B4-BE49-F238E27FC236}">
                      <a16:creationId xmlns:a16="http://schemas.microsoft.com/office/drawing/2014/main" id="{F7310C7C-51B2-5FB9-CBA9-3F705CA5716A}"/>
                    </a:ext>
                  </a:extLst>
                </p:cNvPr>
                <p:cNvPicPr/>
                <p:nvPr/>
              </p:nvPicPr>
              <p:blipFill>
                <a:blip r:embed="rId79"/>
                <a:stretch>
                  <a:fillRect/>
                </a:stretch>
              </p:blipFill>
              <p:spPr>
                <a:xfrm>
                  <a:off x="7932480" y="1956460"/>
                  <a:ext cx="465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9EA6C52A-6B5E-ECF0-FC1B-E8A272E18C03}"/>
                    </a:ext>
                  </a:extLst>
                </p14:cNvPr>
                <p14:cNvContentPartPr/>
                <p14:nvPr/>
              </p14:nvContentPartPr>
              <p14:xfrm>
                <a:off x="8650320" y="1987780"/>
                <a:ext cx="201960" cy="8280"/>
              </p14:xfrm>
            </p:contentPart>
          </mc:Choice>
          <mc:Fallback>
            <p:pic>
              <p:nvPicPr>
                <p:cNvPr id="54" name="Ink 53">
                  <a:extLst>
                    <a:ext uri="{FF2B5EF4-FFF2-40B4-BE49-F238E27FC236}">
                      <a16:creationId xmlns:a16="http://schemas.microsoft.com/office/drawing/2014/main" id="{9EA6C52A-6B5E-ECF0-FC1B-E8A272E18C03}"/>
                    </a:ext>
                  </a:extLst>
                </p:cNvPr>
                <p:cNvPicPr/>
                <p:nvPr/>
              </p:nvPicPr>
              <p:blipFill>
                <a:blip r:embed="rId81"/>
                <a:stretch>
                  <a:fillRect/>
                </a:stretch>
              </p:blipFill>
              <p:spPr>
                <a:xfrm>
                  <a:off x="8632320" y="1969780"/>
                  <a:ext cx="237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Ink 54">
                  <a:extLst>
                    <a:ext uri="{FF2B5EF4-FFF2-40B4-BE49-F238E27FC236}">
                      <a16:creationId xmlns:a16="http://schemas.microsoft.com/office/drawing/2014/main" id="{F3246D75-52F2-01AB-CB46-E8189B275349}"/>
                    </a:ext>
                  </a:extLst>
                </p14:cNvPr>
                <p14:cNvContentPartPr/>
                <p14:nvPr/>
              </p14:nvContentPartPr>
              <p14:xfrm>
                <a:off x="8570040" y="1982380"/>
                <a:ext cx="302760" cy="8280"/>
              </p14:xfrm>
            </p:contentPart>
          </mc:Choice>
          <mc:Fallback>
            <p:pic>
              <p:nvPicPr>
                <p:cNvPr id="55" name="Ink 54">
                  <a:extLst>
                    <a:ext uri="{FF2B5EF4-FFF2-40B4-BE49-F238E27FC236}">
                      <a16:creationId xmlns:a16="http://schemas.microsoft.com/office/drawing/2014/main" id="{F3246D75-52F2-01AB-CB46-E8189B275349}"/>
                    </a:ext>
                  </a:extLst>
                </p:cNvPr>
                <p:cNvPicPr/>
                <p:nvPr/>
              </p:nvPicPr>
              <p:blipFill>
                <a:blip r:embed="rId83"/>
                <a:stretch>
                  <a:fillRect/>
                </a:stretch>
              </p:blipFill>
              <p:spPr>
                <a:xfrm>
                  <a:off x="8552040" y="1964380"/>
                  <a:ext cx="338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Ink 55">
                  <a:extLst>
                    <a:ext uri="{FF2B5EF4-FFF2-40B4-BE49-F238E27FC236}">
                      <a16:creationId xmlns:a16="http://schemas.microsoft.com/office/drawing/2014/main" id="{B4740DDC-32B1-7F70-D3FB-4FB3425290EC}"/>
                    </a:ext>
                  </a:extLst>
                </p14:cNvPr>
                <p14:cNvContentPartPr/>
                <p14:nvPr/>
              </p14:nvContentPartPr>
              <p14:xfrm>
                <a:off x="9181680" y="1981660"/>
                <a:ext cx="4320" cy="1080"/>
              </p14:xfrm>
            </p:contentPart>
          </mc:Choice>
          <mc:Fallback>
            <p:pic>
              <p:nvPicPr>
                <p:cNvPr id="56" name="Ink 55">
                  <a:extLst>
                    <a:ext uri="{FF2B5EF4-FFF2-40B4-BE49-F238E27FC236}">
                      <a16:creationId xmlns:a16="http://schemas.microsoft.com/office/drawing/2014/main" id="{B4740DDC-32B1-7F70-D3FB-4FB3425290EC}"/>
                    </a:ext>
                  </a:extLst>
                </p:cNvPr>
                <p:cNvPicPr/>
                <p:nvPr/>
              </p:nvPicPr>
              <p:blipFill>
                <a:blip r:embed="rId85"/>
                <a:stretch>
                  <a:fillRect/>
                </a:stretch>
              </p:blipFill>
              <p:spPr>
                <a:xfrm>
                  <a:off x="9163680" y="1964020"/>
                  <a:ext cx="39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6FCF1319-2A56-DB50-267F-ED2CBFF08A57}"/>
                    </a:ext>
                  </a:extLst>
                </p14:cNvPr>
                <p14:cNvContentPartPr/>
                <p14:nvPr/>
              </p14:nvContentPartPr>
              <p14:xfrm>
                <a:off x="5947800" y="1953580"/>
                <a:ext cx="61200" cy="12240"/>
              </p14:xfrm>
            </p:contentPart>
          </mc:Choice>
          <mc:Fallback>
            <p:pic>
              <p:nvPicPr>
                <p:cNvPr id="58" name="Ink 57">
                  <a:extLst>
                    <a:ext uri="{FF2B5EF4-FFF2-40B4-BE49-F238E27FC236}">
                      <a16:creationId xmlns:a16="http://schemas.microsoft.com/office/drawing/2014/main" id="{6FCF1319-2A56-DB50-267F-ED2CBFF08A57}"/>
                    </a:ext>
                  </a:extLst>
                </p:cNvPr>
                <p:cNvPicPr/>
                <p:nvPr/>
              </p:nvPicPr>
              <p:blipFill>
                <a:blip r:embed="rId87"/>
                <a:stretch>
                  <a:fillRect/>
                </a:stretch>
              </p:blipFill>
              <p:spPr>
                <a:xfrm>
                  <a:off x="5930160" y="1935940"/>
                  <a:ext cx="96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42ADC3D1-E2CE-535E-4B70-8BE53505CBBA}"/>
                    </a:ext>
                  </a:extLst>
                </p14:cNvPr>
                <p14:cNvContentPartPr/>
                <p14:nvPr/>
              </p14:nvContentPartPr>
              <p14:xfrm>
                <a:off x="5579520" y="1973020"/>
                <a:ext cx="54360" cy="5760"/>
              </p14:xfrm>
            </p:contentPart>
          </mc:Choice>
          <mc:Fallback>
            <p:pic>
              <p:nvPicPr>
                <p:cNvPr id="59" name="Ink 58">
                  <a:extLst>
                    <a:ext uri="{FF2B5EF4-FFF2-40B4-BE49-F238E27FC236}">
                      <a16:creationId xmlns:a16="http://schemas.microsoft.com/office/drawing/2014/main" id="{42ADC3D1-E2CE-535E-4B70-8BE53505CBBA}"/>
                    </a:ext>
                  </a:extLst>
                </p:cNvPr>
                <p:cNvPicPr/>
                <p:nvPr/>
              </p:nvPicPr>
              <p:blipFill>
                <a:blip r:embed="rId89"/>
                <a:stretch>
                  <a:fillRect/>
                </a:stretch>
              </p:blipFill>
              <p:spPr>
                <a:xfrm>
                  <a:off x="5561520" y="1955020"/>
                  <a:ext cx="90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Ink 59">
                  <a:extLst>
                    <a:ext uri="{FF2B5EF4-FFF2-40B4-BE49-F238E27FC236}">
                      <a16:creationId xmlns:a16="http://schemas.microsoft.com/office/drawing/2014/main" id="{1FD9C4FA-38C1-6B16-1706-B460ED7B9C10}"/>
                    </a:ext>
                  </a:extLst>
                </p14:cNvPr>
                <p14:cNvContentPartPr/>
                <p14:nvPr/>
              </p14:nvContentPartPr>
              <p14:xfrm>
                <a:off x="4844040" y="1951780"/>
                <a:ext cx="187920" cy="7560"/>
              </p14:xfrm>
            </p:contentPart>
          </mc:Choice>
          <mc:Fallback>
            <p:pic>
              <p:nvPicPr>
                <p:cNvPr id="60" name="Ink 59">
                  <a:extLst>
                    <a:ext uri="{FF2B5EF4-FFF2-40B4-BE49-F238E27FC236}">
                      <a16:creationId xmlns:a16="http://schemas.microsoft.com/office/drawing/2014/main" id="{1FD9C4FA-38C1-6B16-1706-B460ED7B9C10}"/>
                    </a:ext>
                  </a:extLst>
                </p:cNvPr>
                <p:cNvPicPr/>
                <p:nvPr/>
              </p:nvPicPr>
              <p:blipFill>
                <a:blip r:embed="rId91"/>
                <a:stretch>
                  <a:fillRect/>
                </a:stretch>
              </p:blipFill>
              <p:spPr>
                <a:xfrm>
                  <a:off x="4826400" y="1933780"/>
                  <a:ext cx="223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Ink 60">
                  <a:extLst>
                    <a:ext uri="{FF2B5EF4-FFF2-40B4-BE49-F238E27FC236}">
                      <a16:creationId xmlns:a16="http://schemas.microsoft.com/office/drawing/2014/main" id="{266102E2-C5DA-AC00-81B8-BDBAAE693E4A}"/>
                    </a:ext>
                  </a:extLst>
                </p14:cNvPr>
                <p14:cNvContentPartPr/>
                <p14:nvPr/>
              </p14:nvContentPartPr>
              <p14:xfrm>
                <a:off x="3130080" y="1350220"/>
                <a:ext cx="3044520" cy="671400"/>
              </p14:xfrm>
            </p:contentPart>
          </mc:Choice>
          <mc:Fallback>
            <p:pic>
              <p:nvPicPr>
                <p:cNvPr id="61" name="Ink 60">
                  <a:extLst>
                    <a:ext uri="{FF2B5EF4-FFF2-40B4-BE49-F238E27FC236}">
                      <a16:creationId xmlns:a16="http://schemas.microsoft.com/office/drawing/2014/main" id="{266102E2-C5DA-AC00-81B8-BDBAAE693E4A}"/>
                    </a:ext>
                  </a:extLst>
                </p:cNvPr>
                <p:cNvPicPr/>
                <p:nvPr/>
              </p:nvPicPr>
              <p:blipFill>
                <a:blip r:embed="rId93"/>
                <a:stretch>
                  <a:fillRect/>
                </a:stretch>
              </p:blipFill>
              <p:spPr>
                <a:xfrm>
                  <a:off x="3112440" y="1332220"/>
                  <a:ext cx="3080160" cy="70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63" name="Ink 62">
                <a:extLst>
                  <a:ext uri="{FF2B5EF4-FFF2-40B4-BE49-F238E27FC236}">
                    <a16:creationId xmlns:a16="http://schemas.microsoft.com/office/drawing/2014/main" id="{3DF28A76-2A23-0FD7-5F67-F977E1828B73}"/>
                  </a:ext>
                </a:extLst>
              </p14:cNvPr>
              <p14:cNvContentPartPr/>
              <p14:nvPr/>
            </p14:nvContentPartPr>
            <p14:xfrm>
              <a:off x="1177080" y="1274980"/>
              <a:ext cx="2091600" cy="768960"/>
            </p14:xfrm>
          </p:contentPart>
        </mc:Choice>
        <mc:Fallback>
          <p:pic>
            <p:nvPicPr>
              <p:cNvPr id="63" name="Ink 62">
                <a:extLst>
                  <a:ext uri="{FF2B5EF4-FFF2-40B4-BE49-F238E27FC236}">
                    <a16:creationId xmlns:a16="http://schemas.microsoft.com/office/drawing/2014/main" id="{3DF28A76-2A23-0FD7-5F67-F977E1828B73}"/>
                  </a:ext>
                </a:extLst>
              </p:cNvPr>
              <p:cNvPicPr/>
              <p:nvPr/>
            </p:nvPicPr>
            <p:blipFill>
              <a:blip r:embed="rId95"/>
              <a:stretch>
                <a:fillRect/>
              </a:stretch>
            </p:blipFill>
            <p:spPr>
              <a:xfrm>
                <a:off x="1159440" y="1257340"/>
                <a:ext cx="2127240" cy="804600"/>
              </a:xfrm>
              <a:prstGeom prst="rect">
                <a:avLst/>
              </a:prstGeom>
            </p:spPr>
          </p:pic>
        </mc:Fallback>
      </mc:AlternateContent>
    </p:spTree>
    <p:extLst>
      <p:ext uri="{BB962C8B-B14F-4D97-AF65-F5344CB8AC3E}">
        <p14:creationId xmlns:p14="http://schemas.microsoft.com/office/powerpoint/2010/main" val="184209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9200959" cy="5324535"/>
          </a:xfrm>
          <a:prstGeom prst="rect">
            <a:avLst/>
          </a:prstGeom>
          <a:noFill/>
        </p:spPr>
        <p:txBody>
          <a:bodyPr wrap="square" rtlCol="0">
            <a:spAutoFit/>
          </a:bodyPr>
          <a:lstStyle/>
          <a:p>
            <a:r>
              <a:rPr lang="en-US" sz="3200" b="1">
                <a:solidFill>
                  <a:srgbClr val="FFC000"/>
                </a:solidFill>
                <a:cs typeface="+mj-cs"/>
              </a:rPr>
              <a:t>Revelation 7:14–17  </a:t>
            </a:r>
          </a:p>
          <a:p>
            <a:r>
              <a:rPr lang="en-US" sz="2800">
                <a:solidFill>
                  <a:srgbClr val="FFC000"/>
                </a:solidFill>
                <a:cs typeface="+mj-cs"/>
              </a:rPr>
              <a:t>7:14 And I said unto him, Sir, thou knowest. And he said to me, These are they which came out of great tribulation, and have washed their robes, and made them white in the blood of the Lamb. 7:15 Therefore are they before the throne of God, and serve him day and night in his temple: and he that sitteth on the throne shall dwell among them. 7:16 They shall hunger no more, neither thirst any more; neither shall the sun light on them, nor any heat. 7:17 For the Lamb which is in the midst of the throne shall feed them, and shall lead them unto living fountains of waters: and God shall wipe away all tears from their eyes. (KJV</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25B823A-E659-2B9C-B84F-FA49D2C79D0D}"/>
                  </a:ext>
                </a:extLst>
              </p14:cNvPr>
              <p14:cNvContentPartPr/>
              <p14:nvPr/>
            </p14:nvContentPartPr>
            <p14:xfrm>
              <a:off x="924720" y="2099020"/>
              <a:ext cx="5760" cy="13680"/>
            </p14:xfrm>
          </p:contentPart>
        </mc:Choice>
        <mc:Fallback>
          <p:pic>
            <p:nvPicPr>
              <p:cNvPr id="2" name="Ink 1">
                <a:extLst>
                  <a:ext uri="{FF2B5EF4-FFF2-40B4-BE49-F238E27FC236}">
                    <a16:creationId xmlns:a16="http://schemas.microsoft.com/office/drawing/2014/main" id="{725B823A-E659-2B9C-B84F-FA49D2C79D0D}"/>
                  </a:ext>
                </a:extLst>
              </p:cNvPr>
              <p:cNvPicPr/>
              <p:nvPr/>
            </p:nvPicPr>
            <p:blipFill>
              <a:blip r:embed="rId5"/>
              <a:stretch>
                <a:fillRect/>
              </a:stretch>
            </p:blipFill>
            <p:spPr>
              <a:xfrm>
                <a:off x="907080" y="2081380"/>
                <a:ext cx="41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805BF10-41C8-93EF-9F9A-5BE6159D34A2}"/>
                  </a:ext>
                </a:extLst>
              </p14:cNvPr>
              <p14:cNvContentPartPr/>
              <p14:nvPr/>
            </p14:nvContentPartPr>
            <p14:xfrm>
              <a:off x="4834680" y="5065060"/>
              <a:ext cx="37800" cy="16560"/>
            </p14:xfrm>
          </p:contentPart>
        </mc:Choice>
        <mc:Fallback>
          <p:pic>
            <p:nvPicPr>
              <p:cNvPr id="4" name="Ink 3">
                <a:extLst>
                  <a:ext uri="{FF2B5EF4-FFF2-40B4-BE49-F238E27FC236}">
                    <a16:creationId xmlns:a16="http://schemas.microsoft.com/office/drawing/2014/main" id="{B805BF10-41C8-93EF-9F9A-5BE6159D34A2}"/>
                  </a:ext>
                </a:extLst>
              </p:cNvPr>
              <p:cNvPicPr/>
              <p:nvPr/>
            </p:nvPicPr>
            <p:blipFill>
              <a:blip r:embed="rId7"/>
              <a:stretch>
                <a:fillRect/>
              </a:stretch>
            </p:blipFill>
            <p:spPr>
              <a:xfrm>
                <a:off x="4817040" y="5047420"/>
                <a:ext cx="73440" cy="52200"/>
              </a:xfrm>
              <a:prstGeom prst="rect">
                <a:avLst/>
              </a:prstGeom>
            </p:spPr>
          </p:pic>
        </mc:Fallback>
      </mc:AlternateContent>
    </p:spTree>
    <p:extLst>
      <p:ext uri="{BB962C8B-B14F-4D97-AF65-F5344CB8AC3E}">
        <p14:creationId xmlns:p14="http://schemas.microsoft.com/office/powerpoint/2010/main" val="48330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19247</TotalTime>
  <Words>3177</Words>
  <Application>Microsoft Office PowerPoint</Application>
  <PresentationFormat>Widescreen</PresentationFormat>
  <Paragraphs>128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120</cp:revision>
  <dcterms:created xsi:type="dcterms:W3CDTF">2021-02-18T19:11:41Z</dcterms:created>
  <dcterms:modified xsi:type="dcterms:W3CDTF">2023-12-15T02:24:45Z</dcterms:modified>
</cp:coreProperties>
</file>