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notesSlides/notesSlide7.xml" ContentType="application/vnd.openxmlformats-officedocument.presentationml.notesSlide+xml"/>
  <Override PartName="/ppt/ink/ink122.xml" ContentType="application/inkml+xml"/>
  <Override PartName="/ppt/ink/ink123.xml" ContentType="application/inkml+xml"/>
  <Override PartName="/ppt/notesSlides/notesSlide8.xml" ContentType="application/vnd.openxmlformats-officedocument.presentationml.notesSlide+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notesSlides/notesSlide9.xml" ContentType="application/vnd.openxmlformats-officedocument.presentationml.notesSlide+xml"/>
  <Override PartName="/ppt/ink/ink133.xml" ContentType="application/inkml+xml"/>
  <Override PartName="/ppt/ink/ink134.xml" ContentType="application/inkml+xml"/>
  <Override PartName="/ppt/ink/ink135.xml" ContentType="application/inkml+xml"/>
  <Override PartName="/ppt/notesSlides/notesSlide10.xml" ContentType="application/vnd.openxmlformats-officedocument.presentationml.notesSlide+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notesSlides/notesSlide11.xml" ContentType="application/vnd.openxmlformats-officedocument.presentationml.notesSlide+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notesSlides/notesSlide14.xml" ContentType="application/vnd.openxmlformats-officedocument.presentationml.notesSlide+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notesSlides/notesSlide15.xml" ContentType="application/vnd.openxmlformats-officedocument.presentationml.notesSlide+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notesSlides/notesSlide16.xml" ContentType="application/vnd.openxmlformats-officedocument.presentationml.notesSlide+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notesSlides/notesSlide17.xml" ContentType="application/vnd.openxmlformats-officedocument.presentationml.notesSlide+xml"/>
  <Override PartName="/ppt/ink/ink246.xml" ContentType="application/inkml+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notesSlides/notesSlide20.xml" ContentType="application/vnd.openxmlformats-officedocument.presentationml.notesSlide+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ink/ink273.xml" ContentType="application/inkml+xml"/>
  <Override PartName="/ppt/ink/ink274.xml" ContentType="application/inkml+xml"/>
  <Override PartName="/ppt/notesSlides/notesSlide23.xml" ContentType="application/vnd.openxmlformats-officedocument.presentationml.notesSlide+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81" r:id="rId2"/>
    <p:sldId id="265" r:id="rId3"/>
    <p:sldId id="268" r:id="rId4"/>
    <p:sldId id="282" r:id="rId5"/>
    <p:sldId id="272" r:id="rId6"/>
    <p:sldId id="270" r:id="rId7"/>
    <p:sldId id="283" r:id="rId8"/>
    <p:sldId id="284" r:id="rId9"/>
    <p:sldId id="285" r:id="rId10"/>
    <p:sldId id="286" r:id="rId11"/>
    <p:sldId id="287" r:id="rId12"/>
    <p:sldId id="271" r:id="rId13"/>
    <p:sldId id="289" r:id="rId14"/>
    <p:sldId id="295" r:id="rId15"/>
    <p:sldId id="288" r:id="rId16"/>
    <p:sldId id="296" r:id="rId17"/>
    <p:sldId id="290" r:id="rId18"/>
    <p:sldId id="291" r:id="rId19"/>
    <p:sldId id="297" r:id="rId20"/>
    <p:sldId id="292" r:id="rId21"/>
    <p:sldId id="293" r:id="rId22"/>
    <p:sldId id="294" r:id="rId23"/>
    <p:sldId id="29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E787C6-EEE6-4343-9ADD-10067C4562E6}" v="3" dt="2023-11-30T02:40:05.7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9" autoAdjust="0"/>
    <p:restoredTop sz="75135" autoAdjust="0"/>
  </p:normalViewPr>
  <p:slideViewPr>
    <p:cSldViewPr snapToGrid="0">
      <p:cViewPr varScale="1">
        <p:scale>
          <a:sx n="84" d="100"/>
          <a:sy n="84" d="100"/>
        </p:scale>
        <p:origin x="72" y="110"/>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94E787C6-EEE6-4343-9ADD-10067C4562E6}"/>
    <pc:docChg chg="modSld">
      <pc:chgData name="Duane Miller" userId="086b8d4e5ca37aec" providerId="LiveId" clId="{94E787C6-EEE6-4343-9ADD-10067C4562E6}" dt="2023-11-30T02:45:31.213" v="767" actId="207"/>
      <pc:docMkLst>
        <pc:docMk/>
      </pc:docMkLst>
      <pc:sldChg chg="setBg">
        <pc:chgData name="Duane Miller" userId="086b8d4e5ca37aec" providerId="LiveId" clId="{94E787C6-EEE6-4343-9ADD-10067C4562E6}" dt="2023-11-30T02:40:05.738" v="2"/>
        <pc:sldMkLst>
          <pc:docMk/>
          <pc:sldMk cId="2832398454" sldId="265"/>
        </pc:sldMkLst>
      </pc:sldChg>
      <pc:sldChg chg="modSp mod setBg">
        <pc:chgData name="Duane Miller" userId="086b8d4e5ca37aec" providerId="LiveId" clId="{94E787C6-EEE6-4343-9ADD-10067C4562E6}" dt="2023-11-30T02:40:14.878" v="30" actId="207"/>
        <pc:sldMkLst>
          <pc:docMk/>
          <pc:sldMk cId="2153912712" sldId="268"/>
        </pc:sldMkLst>
        <pc:spChg chg="mod">
          <ac:chgData name="Duane Miller" userId="086b8d4e5ca37aec" providerId="LiveId" clId="{94E787C6-EEE6-4343-9ADD-10067C4562E6}" dt="2023-11-30T02:40:14.878" v="30" actId="207"/>
          <ac:spMkLst>
            <pc:docMk/>
            <pc:sldMk cId="2153912712" sldId="268"/>
            <ac:spMk id="7" creationId="{4426F626-7A1A-43A8-B380-D11D76D34155}"/>
          </ac:spMkLst>
        </pc:spChg>
      </pc:sldChg>
      <pc:sldChg chg="modSp mod setBg modNotesTx">
        <pc:chgData name="Duane Miller" userId="086b8d4e5ca37aec" providerId="LiveId" clId="{94E787C6-EEE6-4343-9ADD-10067C4562E6}" dt="2023-11-30T02:41:23.928" v="128" actId="6549"/>
        <pc:sldMkLst>
          <pc:docMk/>
          <pc:sldMk cId="906262494" sldId="270"/>
        </pc:sldMkLst>
        <pc:spChg chg="mod">
          <ac:chgData name="Duane Miller" userId="086b8d4e5ca37aec" providerId="LiveId" clId="{94E787C6-EEE6-4343-9ADD-10067C4562E6}" dt="2023-11-30T02:41:17.854" v="127" actId="207"/>
          <ac:spMkLst>
            <pc:docMk/>
            <pc:sldMk cId="906262494" sldId="270"/>
            <ac:spMk id="6" creationId="{B2FD387F-92CC-4779-81C3-06BBC90B104F}"/>
          </ac:spMkLst>
        </pc:spChg>
      </pc:sldChg>
      <pc:sldChg chg="modSp mod setBg">
        <pc:chgData name="Duane Miller" userId="086b8d4e5ca37aec" providerId="LiveId" clId="{94E787C6-EEE6-4343-9ADD-10067C4562E6}" dt="2023-11-30T02:42:45.013" v="326" actId="207"/>
        <pc:sldMkLst>
          <pc:docMk/>
          <pc:sldMk cId="1512310284" sldId="271"/>
        </pc:sldMkLst>
        <pc:spChg chg="mod">
          <ac:chgData name="Duane Miller" userId="086b8d4e5ca37aec" providerId="LiveId" clId="{94E787C6-EEE6-4343-9ADD-10067C4562E6}" dt="2023-11-30T02:42:45.013" v="326" actId="207"/>
          <ac:spMkLst>
            <pc:docMk/>
            <pc:sldMk cId="1512310284" sldId="271"/>
            <ac:spMk id="7" creationId="{4426F626-7A1A-43A8-B380-D11D76D34155}"/>
          </ac:spMkLst>
        </pc:spChg>
      </pc:sldChg>
      <pc:sldChg chg="modSp mod setBg">
        <pc:chgData name="Duane Miller" userId="086b8d4e5ca37aec" providerId="LiveId" clId="{94E787C6-EEE6-4343-9ADD-10067C4562E6}" dt="2023-11-30T02:41:09.684" v="104" actId="207"/>
        <pc:sldMkLst>
          <pc:docMk/>
          <pc:sldMk cId="2799131102" sldId="272"/>
        </pc:sldMkLst>
        <pc:spChg chg="mod">
          <ac:chgData name="Duane Miller" userId="086b8d4e5ca37aec" providerId="LiveId" clId="{94E787C6-EEE6-4343-9ADD-10067C4562E6}" dt="2023-11-30T02:41:09.684" v="104" actId="207"/>
          <ac:spMkLst>
            <pc:docMk/>
            <pc:sldMk cId="2799131102" sldId="272"/>
            <ac:spMk id="7" creationId="{4426F626-7A1A-43A8-B380-D11D76D34155}"/>
          </ac:spMkLst>
        </pc:spChg>
      </pc:sldChg>
      <pc:sldChg chg="modSp mod setBg">
        <pc:chgData name="Duane Miller" userId="086b8d4e5ca37aec" providerId="LiveId" clId="{94E787C6-EEE6-4343-9ADD-10067C4562E6}" dt="2023-11-30T02:40:57.224" v="76" actId="207"/>
        <pc:sldMkLst>
          <pc:docMk/>
          <pc:sldMk cId="2176673079" sldId="282"/>
        </pc:sldMkLst>
        <pc:spChg chg="mod">
          <ac:chgData name="Duane Miller" userId="086b8d4e5ca37aec" providerId="LiveId" clId="{94E787C6-EEE6-4343-9ADD-10067C4562E6}" dt="2023-11-30T02:40:57.224" v="76" actId="207"/>
          <ac:spMkLst>
            <pc:docMk/>
            <pc:sldMk cId="2176673079" sldId="282"/>
            <ac:spMk id="6" creationId="{B2FD387F-92CC-4779-81C3-06BBC90B104F}"/>
          </ac:spMkLst>
        </pc:spChg>
      </pc:sldChg>
      <pc:sldChg chg="modSp mod setBg">
        <pc:chgData name="Duane Miller" userId="086b8d4e5ca37aec" providerId="LiveId" clId="{94E787C6-EEE6-4343-9ADD-10067C4562E6}" dt="2023-11-30T02:41:38.068" v="171" actId="207"/>
        <pc:sldMkLst>
          <pc:docMk/>
          <pc:sldMk cId="4068470436" sldId="283"/>
        </pc:sldMkLst>
        <pc:spChg chg="mod">
          <ac:chgData name="Duane Miller" userId="086b8d4e5ca37aec" providerId="LiveId" clId="{94E787C6-EEE6-4343-9ADD-10067C4562E6}" dt="2023-11-30T02:41:38.068" v="171" actId="207"/>
          <ac:spMkLst>
            <pc:docMk/>
            <pc:sldMk cId="4068470436" sldId="283"/>
            <ac:spMk id="6" creationId="{B2FD387F-92CC-4779-81C3-06BBC90B104F}"/>
          </ac:spMkLst>
        </pc:spChg>
      </pc:sldChg>
      <pc:sldChg chg="modSp mod setBg">
        <pc:chgData name="Duane Miller" userId="086b8d4e5ca37aec" providerId="LiveId" clId="{94E787C6-EEE6-4343-9ADD-10067C4562E6}" dt="2023-11-30T02:41:56.187" v="199" actId="207"/>
        <pc:sldMkLst>
          <pc:docMk/>
          <pc:sldMk cId="484559974" sldId="284"/>
        </pc:sldMkLst>
        <pc:spChg chg="mod">
          <ac:chgData name="Duane Miller" userId="086b8d4e5ca37aec" providerId="LiveId" clId="{94E787C6-EEE6-4343-9ADD-10067C4562E6}" dt="2023-11-30T02:41:56.187" v="199" actId="207"/>
          <ac:spMkLst>
            <pc:docMk/>
            <pc:sldMk cId="484559974" sldId="284"/>
            <ac:spMk id="6" creationId="{B2FD387F-92CC-4779-81C3-06BBC90B104F}"/>
          </ac:spMkLst>
        </pc:spChg>
      </pc:sldChg>
      <pc:sldChg chg="modSp mod setBg">
        <pc:chgData name="Duane Miller" userId="086b8d4e5ca37aec" providerId="LiveId" clId="{94E787C6-EEE6-4343-9ADD-10067C4562E6}" dt="2023-11-30T02:42:07.607" v="223" actId="207"/>
        <pc:sldMkLst>
          <pc:docMk/>
          <pc:sldMk cId="704147083" sldId="285"/>
        </pc:sldMkLst>
        <pc:spChg chg="mod">
          <ac:chgData name="Duane Miller" userId="086b8d4e5ca37aec" providerId="LiveId" clId="{94E787C6-EEE6-4343-9ADD-10067C4562E6}" dt="2023-11-30T02:42:07.607" v="223" actId="207"/>
          <ac:spMkLst>
            <pc:docMk/>
            <pc:sldMk cId="704147083" sldId="285"/>
            <ac:spMk id="6" creationId="{B2FD387F-92CC-4779-81C3-06BBC90B104F}"/>
          </ac:spMkLst>
        </pc:spChg>
      </pc:sldChg>
      <pc:sldChg chg="modSp mod setBg">
        <pc:chgData name="Duane Miller" userId="086b8d4e5ca37aec" providerId="LiveId" clId="{94E787C6-EEE6-4343-9ADD-10067C4562E6}" dt="2023-11-30T02:42:18.920" v="261" actId="207"/>
        <pc:sldMkLst>
          <pc:docMk/>
          <pc:sldMk cId="4122551763" sldId="286"/>
        </pc:sldMkLst>
        <pc:spChg chg="mod">
          <ac:chgData name="Duane Miller" userId="086b8d4e5ca37aec" providerId="LiveId" clId="{94E787C6-EEE6-4343-9ADD-10067C4562E6}" dt="2023-11-30T02:42:18.920" v="261" actId="207"/>
          <ac:spMkLst>
            <pc:docMk/>
            <pc:sldMk cId="4122551763" sldId="286"/>
            <ac:spMk id="6" creationId="{B2FD387F-92CC-4779-81C3-06BBC90B104F}"/>
          </ac:spMkLst>
        </pc:spChg>
      </pc:sldChg>
      <pc:sldChg chg="modSp mod setBg">
        <pc:chgData name="Duane Miller" userId="086b8d4e5ca37aec" providerId="LiveId" clId="{94E787C6-EEE6-4343-9ADD-10067C4562E6}" dt="2023-11-30T02:42:31.784" v="297" actId="207"/>
        <pc:sldMkLst>
          <pc:docMk/>
          <pc:sldMk cId="1867552525" sldId="287"/>
        </pc:sldMkLst>
        <pc:spChg chg="mod">
          <ac:chgData name="Duane Miller" userId="086b8d4e5ca37aec" providerId="LiveId" clId="{94E787C6-EEE6-4343-9ADD-10067C4562E6}" dt="2023-11-30T02:42:31.784" v="297" actId="207"/>
          <ac:spMkLst>
            <pc:docMk/>
            <pc:sldMk cId="1867552525" sldId="287"/>
            <ac:spMk id="6" creationId="{B2FD387F-92CC-4779-81C3-06BBC90B104F}"/>
          </ac:spMkLst>
        </pc:spChg>
      </pc:sldChg>
      <pc:sldChg chg="modSp mod setBg">
        <pc:chgData name="Duane Miller" userId="086b8d4e5ca37aec" providerId="LiveId" clId="{94E787C6-EEE6-4343-9ADD-10067C4562E6}" dt="2023-11-30T02:43:22.637" v="453" actId="207"/>
        <pc:sldMkLst>
          <pc:docMk/>
          <pc:sldMk cId="2492446525" sldId="288"/>
        </pc:sldMkLst>
        <pc:spChg chg="mod">
          <ac:chgData name="Duane Miller" userId="086b8d4e5ca37aec" providerId="LiveId" clId="{94E787C6-EEE6-4343-9ADD-10067C4562E6}" dt="2023-11-30T02:43:22.637" v="453" actId="207"/>
          <ac:spMkLst>
            <pc:docMk/>
            <pc:sldMk cId="2492446525" sldId="288"/>
            <ac:spMk id="6" creationId="{B2FD387F-92CC-4779-81C3-06BBC90B104F}"/>
          </ac:spMkLst>
        </pc:spChg>
      </pc:sldChg>
      <pc:sldChg chg="modSp mod setBg">
        <pc:chgData name="Duane Miller" userId="086b8d4e5ca37aec" providerId="LiveId" clId="{94E787C6-EEE6-4343-9ADD-10067C4562E6}" dt="2023-11-30T02:42:57.412" v="368" actId="207"/>
        <pc:sldMkLst>
          <pc:docMk/>
          <pc:sldMk cId="1134056622" sldId="289"/>
        </pc:sldMkLst>
        <pc:spChg chg="mod">
          <ac:chgData name="Duane Miller" userId="086b8d4e5ca37aec" providerId="LiveId" clId="{94E787C6-EEE6-4343-9ADD-10067C4562E6}" dt="2023-11-30T02:42:57.412" v="368" actId="207"/>
          <ac:spMkLst>
            <pc:docMk/>
            <pc:sldMk cId="1134056622" sldId="289"/>
            <ac:spMk id="6" creationId="{B2FD387F-92CC-4779-81C3-06BBC90B104F}"/>
          </ac:spMkLst>
        </pc:spChg>
      </pc:sldChg>
      <pc:sldChg chg="modSp mod setBg">
        <pc:chgData name="Duane Miller" userId="086b8d4e5ca37aec" providerId="LiveId" clId="{94E787C6-EEE6-4343-9ADD-10067C4562E6}" dt="2023-11-30T02:43:48.872" v="521" actId="207"/>
        <pc:sldMkLst>
          <pc:docMk/>
          <pc:sldMk cId="1816785776" sldId="290"/>
        </pc:sldMkLst>
        <pc:spChg chg="mod">
          <ac:chgData name="Duane Miller" userId="086b8d4e5ca37aec" providerId="LiveId" clId="{94E787C6-EEE6-4343-9ADD-10067C4562E6}" dt="2023-11-30T02:43:48.872" v="521" actId="207"/>
          <ac:spMkLst>
            <pc:docMk/>
            <pc:sldMk cId="1816785776" sldId="290"/>
            <ac:spMk id="6" creationId="{B2FD387F-92CC-4779-81C3-06BBC90B104F}"/>
          </ac:spMkLst>
        </pc:spChg>
      </pc:sldChg>
      <pc:sldChg chg="modSp mod setBg">
        <pc:chgData name="Duane Miller" userId="086b8d4e5ca37aec" providerId="LiveId" clId="{94E787C6-EEE6-4343-9ADD-10067C4562E6}" dt="2023-11-30T02:44:10.241" v="549" actId="207"/>
        <pc:sldMkLst>
          <pc:docMk/>
          <pc:sldMk cId="1031400669" sldId="291"/>
        </pc:sldMkLst>
        <pc:spChg chg="mod">
          <ac:chgData name="Duane Miller" userId="086b8d4e5ca37aec" providerId="LiveId" clId="{94E787C6-EEE6-4343-9ADD-10067C4562E6}" dt="2023-11-30T02:44:10.241" v="549" actId="207"/>
          <ac:spMkLst>
            <pc:docMk/>
            <pc:sldMk cId="1031400669" sldId="291"/>
            <ac:spMk id="6" creationId="{B2FD387F-92CC-4779-81C3-06BBC90B104F}"/>
          </ac:spMkLst>
        </pc:spChg>
      </pc:sldChg>
      <pc:sldChg chg="modSp mod setBg">
        <pc:chgData name="Duane Miller" userId="086b8d4e5ca37aec" providerId="LiveId" clId="{94E787C6-EEE6-4343-9ADD-10067C4562E6}" dt="2023-11-30T02:44:38.178" v="616" actId="207"/>
        <pc:sldMkLst>
          <pc:docMk/>
          <pc:sldMk cId="1315971267" sldId="292"/>
        </pc:sldMkLst>
        <pc:spChg chg="mod">
          <ac:chgData name="Duane Miller" userId="086b8d4e5ca37aec" providerId="LiveId" clId="{94E787C6-EEE6-4343-9ADD-10067C4562E6}" dt="2023-11-30T02:44:38.178" v="616" actId="207"/>
          <ac:spMkLst>
            <pc:docMk/>
            <pc:sldMk cId="1315971267" sldId="292"/>
            <ac:spMk id="6" creationId="{B2FD387F-92CC-4779-81C3-06BBC90B104F}"/>
          </ac:spMkLst>
        </pc:spChg>
      </pc:sldChg>
      <pc:sldChg chg="modSp mod setBg">
        <pc:chgData name="Duane Miller" userId="086b8d4e5ca37aec" providerId="LiveId" clId="{94E787C6-EEE6-4343-9ADD-10067C4562E6}" dt="2023-11-30T02:44:50.734" v="656" actId="207"/>
        <pc:sldMkLst>
          <pc:docMk/>
          <pc:sldMk cId="3045903124" sldId="293"/>
        </pc:sldMkLst>
        <pc:spChg chg="mod">
          <ac:chgData name="Duane Miller" userId="086b8d4e5ca37aec" providerId="LiveId" clId="{94E787C6-EEE6-4343-9ADD-10067C4562E6}" dt="2023-11-30T02:44:50.734" v="656" actId="207"/>
          <ac:spMkLst>
            <pc:docMk/>
            <pc:sldMk cId="3045903124" sldId="293"/>
            <ac:spMk id="6" creationId="{B2FD387F-92CC-4779-81C3-06BBC90B104F}"/>
          </ac:spMkLst>
        </pc:spChg>
      </pc:sldChg>
      <pc:sldChg chg="modSp mod setBg">
        <pc:chgData name="Duane Miller" userId="086b8d4e5ca37aec" providerId="LiveId" clId="{94E787C6-EEE6-4343-9ADD-10067C4562E6}" dt="2023-11-30T02:45:11.749" v="707" actId="207"/>
        <pc:sldMkLst>
          <pc:docMk/>
          <pc:sldMk cId="2844695661" sldId="294"/>
        </pc:sldMkLst>
        <pc:spChg chg="mod">
          <ac:chgData name="Duane Miller" userId="086b8d4e5ca37aec" providerId="LiveId" clId="{94E787C6-EEE6-4343-9ADD-10067C4562E6}" dt="2023-11-30T02:45:11.749" v="707" actId="207"/>
          <ac:spMkLst>
            <pc:docMk/>
            <pc:sldMk cId="2844695661" sldId="294"/>
            <ac:spMk id="6" creationId="{B2FD387F-92CC-4779-81C3-06BBC90B104F}"/>
          </ac:spMkLst>
        </pc:spChg>
      </pc:sldChg>
      <pc:sldChg chg="modSp mod setBg">
        <pc:chgData name="Duane Miller" userId="086b8d4e5ca37aec" providerId="LiveId" clId="{94E787C6-EEE6-4343-9ADD-10067C4562E6}" dt="2023-11-30T02:43:07.788" v="417" actId="207"/>
        <pc:sldMkLst>
          <pc:docMk/>
          <pc:sldMk cId="1558651735" sldId="295"/>
        </pc:sldMkLst>
        <pc:spChg chg="mod">
          <ac:chgData name="Duane Miller" userId="086b8d4e5ca37aec" providerId="LiveId" clId="{94E787C6-EEE6-4343-9ADD-10067C4562E6}" dt="2023-11-30T02:43:07.788" v="417" actId="207"/>
          <ac:spMkLst>
            <pc:docMk/>
            <pc:sldMk cId="1558651735" sldId="295"/>
            <ac:spMk id="6" creationId="{B2FD387F-92CC-4779-81C3-06BBC90B104F}"/>
          </ac:spMkLst>
        </pc:spChg>
      </pc:sldChg>
      <pc:sldChg chg="modSp mod setBg">
        <pc:chgData name="Duane Miller" userId="086b8d4e5ca37aec" providerId="LiveId" clId="{94E787C6-EEE6-4343-9ADD-10067C4562E6}" dt="2023-11-30T02:43:36.853" v="491" actId="207"/>
        <pc:sldMkLst>
          <pc:docMk/>
          <pc:sldMk cId="2948724888" sldId="296"/>
        </pc:sldMkLst>
        <pc:spChg chg="mod">
          <ac:chgData name="Duane Miller" userId="086b8d4e5ca37aec" providerId="LiveId" clId="{94E787C6-EEE6-4343-9ADD-10067C4562E6}" dt="2023-11-30T02:43:36.853" v="491" actId="207"/>
          <ac:spMkLst>
            <pc:docMk/>
            <pc:sldMk cId="2948724888" sldId="296"/>
            <ac:spMk id="6" creationId="{B2FD387F-92CC-4779-81C3-06BBC90B104F}"/>
          </ac:spMkLst>
        </pc:spChg>
      </pc:sldChg>
      <pc:sldChg chg="modSp mod setBg">
        <pc:chgData name="Duane Miller" userId="086b8d4e5ca37aec" providerId="LiveId" clId="{94E787C6-EEE6-4343-9ADD-10067C4562E6}" dt="2023-11-30T02:44:22.732" v="589" actId="207"/>
        <pc:sldMkLst>
          <pc:docMk/>
          <pc:sldMk cId="3842402243" sldId="297"/>
        </pc:sldMkLst>
        <pc:spChg chg="mod">
          <ac:chgData name="Duane Miller" userId="086b8d4e5ca37aec" providerId="LiveId" clId="{94E787C6-EEE6-4343-9ADD-10067C4562E6}" dt="2023-11-30T02:44:22.732" v="589" actId="207"/>
          <ac:spMkLst>
            <pc:docMk/>
            <pc:sldMk cId="3842402243" sldId="297"/>
            <ac:spMk id="6" creationId="{B2FD387F-92CC-4779-81C3-06BBC90B104F}"/>
          </ac:spMkLst>
        </pc:spChg>
      </pc:sldChg>
      <pc:sldChg chg="modSp mod setBg">
        <pc:chgData name="Duane Miller" userId="086b8d4e5ca37aec" providerId="LiveId" clId="{94E787C6-EEE6-4343-9ADD-10067C4562E6}" dt="2023-11-30T02:45:31.213" v="767" actId="207"/>
        <pc:sldMkLst>
          <pc:docMk/>
          <pc:sldMk cId="3607053890" sldId="298"/>
        </pc:sldMkLst>
        <pc:spChg chg="mod">
          <ac:chgData name="Duane Miller" userId="086b8d4e5ca37aec" providerId="LiveId" clId="{94E787C6-EEE6-4343-9ADD-10067C4562E6}" dt="2023-11-30T02:45:31.213" v="767" actId="207"/>
          <ac:spMkLst>
            <pc:docMk/>
            <pc:sldMk cId="3607053890" sldId="298"/>
            <ac:spMk id="6" creationId="{B2FD387F-92CC-4779-81C3-06BBC90B104F}"/>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9T23:37:28.523"/>
    </inkml:context>
    <inkml:brush xml:id="br0">
      <inkml:brushProperty name="width" value="0.1" units="cm"/>
      <inkml:brushProperty name="height" value="0.1" units="cm"/>
      <inkml:brushProperty name="color" value="#E71224"/>
    </inkml:brush>
  </inkml:definitions>
  <inkml:trace contextRef="#ctx0" brushRef="#br0">41 72 12439 0 0,'-7'-19'1104'0'0,"-1"-1"-880"0"0,2 7-224 0 0,3 5 0 0 0,-1 5 0 0 0,3 1-88 0 0,1 0-72 0 0,-4 1 160 0 0,3-1 0 0 0,-2 0 64 0 0,-1 4-64 0 0,4 1-176 0 0,2 2-72 0 0,0 3-8 0 0,-2 1-3224 0 0,1 0-640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9T23:39:08.612"/>
    </inkml:context>
    <inkml:brush xml:id="br0">
      <inkml:brushProperty name="width" value="0.1" units="cm"/>
      <inkml:brushProperty name="height" value="0.1" units="cm"/>
      <inkml:brushProperty name="color" value="#E71224"/>
    </inkml:brush>
  </inkml:definitions>
  <inkml:trace contextRef="#ctx0" brushRef="#br0">5708 268 2303 0 0,'1'-3'-211'0'0,"0"1"361"0"0,-1 0-1 0 0,1 1 1 0 0,-1-1 0 0 0,1 0 0 0 0,0 1 0 0 0,-1-1-1 0 0,1 1 1 0 0,0-1 0 0 0,0 1 0 0 0,0 0 0 0 0,0-1-1 0 0,0 1 1 0 0,1 0 0 0 0,-1 0 0 0 0,0-1 0 0 0,0 1-1 0 0,1 0 1 0 0,-1 0 0 0 0,1 0 0 0 0,-1 1 0 0 0,1-1-1 0 0,-1 0 1 0 0,1 1 0 0 0,2-2 0 0 0,-3 2-142 0 0,0 0 1 0 0,0 0-1 0 0,0-1 1 0 0,0 1-1 0 0,0-1 0 0 0,0 1 1 0 0,0 0-1 0 0,-1-1 1 0 0,1 0-1 0 0,0 1 1 0 0,0-1-1 0 0,0 0 0 0 0,-1 1 1 0 0,1-1-1 0 0,1-1 1 0 0,-2 1 3 0 0,0 1 0 0 0,0 0 0 0 0,0-1 0 0 0,0 1 0 0 0,0 0 0 0 0,-1-1 0 0 0,1 1 0 0 0,0 0 0 0 0,0-1 0 0 0,0 1 0 0 0,0 0 0 0 0,0 0 0 0 0,-1-1 0 0 0,1 1 0 0 0,0 0 0 0 0,0-1 0 0 0,0 1 0 0 0,-1 0 0 0 0,1 0 0 0 0,0 0 0 0 0,0-1 0 0 0,-1 1 0 0 0,1 0 0 0 0,0 0 0 0 0,0 0 0 0 0,-1-1 0 0 0,1 1 0 0 0,0 0 0 0 0,-1 0 0 0 0,-34-10 1458 0 0,28 8-873 0 0,-16-2-42 0 0,0 1 0 0 0,0 1 0 0 0,0 2 0 0 0,-35 2 0 0 0,-28-1-203 0 0,14-6-29 0 0,39 1 137 0 0,0 2 0 0 0,-64 5 0 0 0,14 9-108 0 0,22-3-209 0 0,-85 2 0 0 0,86-10 405 0 0,0-3 0 0 0,-106-18 0 0 0,69-3 251 0 0,-59-11-334 0 0,31 4-282 0 0,-18-3 160 0 0,116 31-316 0 0,1 2 1 0 0,-1 0 0 0 0,1 2 0 0 0,-44 9 0 0 0,45-7-21 0 0,-103 18 23 0 0,-103 12 248 0 0,137-28 368 0 0,-184-13 0 0 0,223 3-582 0 0,-80 7 0 0 0,-10 0 0 0 0,104-3-8 0 0,-60 8 1 0 0,65-4-49 0 0,0-1 1 0 0,-52-3 0 0 0,42-7 46 0 0,32 5-34 0 0,0-1-1 0 0,-19 1 1 0 0,-180-5 43 0 0,172 2-66 0 0,24 2-14 0 0,-1 2 1 0 0,0-1-1 0 0,-23 3 0 0 0,31 0-363 0 0,1 1 1 0 0,-16 5-1 0 0,18-4 578 0 0,-1-1 0 0 0,0 0 0 0 0,0 0-1 0 0,0-1 1 0 0,-9 1 0 0 0,5-3-199 0 0,9 1 0 0 0,0-1 0 0 0,-1 1 0 0 0,1 0 0 0 0,0 0 0 0 0,-1 0 0 0 0,1 0 0 0 0,0 1 0 0 0,0-1 0 0 0,-1 1 0 0 0,1 0 0 0 0,0 0 0 0 0,0 0 0 0 0,-4 2 0 0 0,7-3 0 0 0,-1 1 0 0 0,1-1 0 0 0,0 1 0 0 0,0-1 0 0 0,0 0 0 0 0,0 1 0 0 0,-1-1 0 0 0,1 1 0 0 0,0-1 0 0 0,0 0 0 0 0,0 1 0 0 0,0-1 0 0 0,0 1 0 0 0,0-1 0 0 0,0 1 0 0 0,0-1 0 0 0,0 1 0 0 0,0-1 0 0 0,0 0 0 0 0,1 1 0 0 0,-1-1 0 0 0,0 1 0 0 0,0-1 0 0 0,0 0 0 0 0,0 1 0 0 0,1-1 0 0 0,-1 1 0 0 0,0-1 0 0 0,0 0 0 0 0,1 1 0 0 0,-1-1 0 0 0,0 0 0 0 0,1 0 0 0 0,-1 1 0 0 0,0-1 0 0 0,1 0 0 0 0,-1 0 0 0 0,0 1 0 0 0,1-1 0 0 0,-1 0 0 0 0,1 0 0 0 0,-1 0 0 0 0,1 1 0 0 0,-1-1 0 0 0,1 0 0 0 0,19 8 0 0 0,-20-8 0 0 0,5 2 0 0 0,0-1 0 0 0,1 0 0 0 0,-1-1 0 0 0,0 1 0 0 0,0-1 0 0 0,1 0 0 0 0,-1-1 0 0 0,0 1 0 0 0,9-3 0 0 0,49-16 0 0 0,-40 12 0 0 0,159-37 59 0 0,-51 14-54 0 0,90-20-5 0 0,-172 39 0 0 0,2 2 0 0 0,-1 3 0 0 0,1 1 0 0 0,90 5 0 0 0,-59 4 0 0 0,97 2 0 0 0,27 3-1 0 0,-113-2 33 0 0,113-7 1 0 0,107 2-33 0 0,-281 0 0 0 0,62 2 0 0 0,269 18 0 0 0,-266-11 36 0 0,74 5-8 0 0,152 14 44 0 0,-186-14-80 0 0,-34-10 62 0 0,-97-6-48 0 0,-4 0-6 0 0,1 0 1 0 0,0 0-1 0 0,0 1 0 0 0,0-1 1 0 0,0 0-1 0 0,0 1 0 0 0,-1 0 1 0 0,1 0-1 0 0,0 0 0 0 0,0 0 1 0 0,-1 0-1 0 0,6 4 0 0 0,-13-8 22 0 0,-1 1 0 0 0,1 0-1 0 0,0 0 1 0 0,-1 0 0 0 0,0 1-1 0 0,1 0 1 0 0,-9-1 0 0 0,-6-2 15 0 0,-149-24 114 0 0,32 6-110 0 0,-12-6 50 0 0,-211-14-1 0 0,264 37-43 0 0,-380-6-30 0 0,162 24 47 0 0,-128 28 46 0 0,82-3-38 0 0,9-11-62 0 0,264-24 97 0 0,0-4 0 0 0,-109-14-1 0 0,-43-6 202 0 0,188 20-261 0 0,0 2 0 0 0,-87 13-1 0 0,15 6-46 0 0,-259 55 0 0 0,166-32 200 0 0,129-28-113 0 0,-110 34 0 0 0,172-41-82 0 0,-102 30 3 0 0,104-32-9 0 0,-1-2 0 0 0,0 0 1 0 0,-36 0-1 0 0,23-5 4 0 0,-70 4 11 0 0,96-2-20 0 0,0 1-1 0 0,0 0 1 0 0,0 1 0 0 0,0 0 0 0 0,0 1 0 0 0,1 0 0 0 0,-14 8 0 0 0,1 1-1053 0 0,1 2 0 0 0,-39 34 0 0 0,25-14-556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10:46.501"/>
    </inkml:context>
    <inkml:brush xml:id="br0">
      <inkml:brushProperty name="width" value="0.1" units="cm"/>
      <inkml:brushProperty name="height" value="0.1" units="cm"/>
      <inkml:brushProperty name="color" value="#F4F91B"/>
    </inkml:brush>
  </inkml:definitions>
  <inkml:trace contextRef="#ctx0" brushRef="#br0">3122 101 4487 0 0,'6'-12'307'0'0,"-4"8"-242"0"0,-1 1 1 0 0,1 0-1 0 0,-1-1 0 0 0,0 1 0 0 0,0-1 0 0 0,0 1 0 0 0,1-6 0 0 0,-2 7 574 0 0,0 1-615 0 0,0 1 1 0 0,0-1-1 0 0,0 0 1 0 0,0 1-1 0 0,0-1 1 0 0,0 0 0 0 0,0 1-1 0 0,0-1 1 0 0,0 0-1 0 0,-1 1 1 0 0,1-1 0 0 0,0 1-1 0 0,0-1 1 0 0,-1 0-1 0 0,1 1 1 0 0,0-1-1 0 0,-1 1 1 0 0,1-1 0 0 0,-1 0-1 0 0,1 1 1 0 0,0-1-1 0 0,-1 1 1 0 0,1 0-1 0 0,-1-1 1 0 0,0 1 0 0 0,1-1-1 0 0,-1 1 1 0 0,1 0-1 0 0,-1-1 1 0 0,1 1 0 0 0,-1 0-1 0 0,-1-1 1 0 0,-19-8 992 0 0,-34-10 1 0 0,47 17-803 0 0,-1 0-1 0 0,0 1 0 0 0,1 0 1 0 0,-1 0-1 0 0,0 1 1 0 0,0 0-1 0 0,-11 2 0 0 0,-137 30 687 0 0,95-18-529 0 0,-75 8-1 0 0,-165-6 894 0 0,99-8-707 0 0,-264-6 139 0 0,-1-32-377 0 0,314 16-223 0 0,41 2-20 0 0,-145 4 0 0 0,147 15-314 0 0,1 4 1 0 0,0 5-1 0 0,-116 33 0 0 0,134-23-923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11:08.076"/>
    </inkml:context>
    <inkml:brush xml:id="br0">
      <inkml:brushProperty name="width" value="0.1" units="cm"/>
      <inkml:brushProperty name="height" value="0.1" units="cm"/>
      <inkml:brushProperty name="color" value="#F4F91B"/>
    </inkml:brush>
  </inkml:definitions>
  <inkml:trace contextRef="#ctx0" brushRef="#br0">1009 2014 919 0 0,'2'-5'497'0'0,"-1"0"0"0"0,0 0 0 0 0,-1 0 0 0 0,1 0-1 0 0,-1 0 1 0 0,-1-10 0 0 0,1 4 704 0 0,1-7-538 0 0,-1 12-370 0 0,1-1-1 0 0,-1 1 1 0 0,0-1 0 0 0,-1 1-1 0 0,1 0 1 0 0,-1-1 0 0 0,-1 1 0 0 0,-2-8-1 0 0,-2 4 533 0 0,6 10-791 0 0,0 0 0 0 0,0 0 0 0 0,0 0 0 0 0,0 0 0 0 0,0-1 0 0 0,-1 1 0 0 0,1 0 0 0 0,0 0 0 0 0,0 0 0 0 0,0 0 0 0 0,0 0 0 0 0,0-1 0 0 0,-1 1 0 0 0,1 0 0 0 0,0 0 0 0 0,0 0 0 0 0,0 0 0 0 0,-1 0 1 0 0,1 0-1 0 0,0 0 0 0 0,0 0 0 0 0,0 0 0 0 0,-1 0 0 0 0,1 0 0 0 0,0 0 0 0 0,0 0 0 0 0,0 0 0 0 0,-1 0 0 0 0,1 0 0 0 0,0 0 0 0 0,0 0 0 0 0,-1 0 0 0 0,1 0 0 0 0,0 0 0 0 0,0 0 0 0 0,0 0 0 0 0,0 0 0 0 0,-1 1 0 0 0,1-1 16 0 0,-1 0 0 0 0,1 1 0 0 0,0-1 0 0 0,0 1 0 0 0,-1-1 0 0 0,1 1-1 0 0,0 0 1 0 0,0-1 0 0 0,0 1 0 0 0,-1-1 0 0 0,1 1 0 0 0,0-1 0 0 0,0 1-1 0 0,0 0 1 0 0,0-1 0 0 0,0 1 0 0 0,0-1 0 0 0,0 1 0 0 0,0-1 0 0 0,1 1-1 0 0,-1 0 1 0 0,0-1 0 0 0,0 1 0 0 0,0-1 0 0 0,1 1 0 0 0,-1-1 0 0 0,0 1 0 0 0,0-1-1 0 0,1 1 1 0 0,-1-1 0 0 0,0 1 0 0 0,1-1 0 0 0,-1 1 0 0 0,1-1 0 0 0,-1 0-1 0 0,1 1 1 0 0,-1-1 0 0 0,1 0 0 0 0,0 1 0 0 0,0 0 37 0 0,0 0-1 0 0,0-1 1 0 0,0 1 0 0 0,0 0 0 0 0,1-1-1 0 0,-1 1 1 0 0,0-1 0 0 0,1 1-1 0 0,-1-1 1 0 0,0 0 0 0 0,1 1 0 0 0,-1-1-1 0 0,1 0 1 0 0,-1 0 0 0 0,0 0 0 0 0,1 0-1 0 0,-1 0 1 0 0,1 0 0 0 0,-1-1 0 0 0,2 1-1 0 0,11-4 320 0 0,1 0 0 0 0,0 1-1 0 0,0 1 1 0 0,29-1 0 0 0,61 7 122 0 0,-66-1-261 0 0,-18-1-157 0 0,1 2 0 0 0,29 8 1 0 0,-33-7-67 0 0,1-1 0 0 0,-1 0 0 0 0,36 2 0 0 0,-14-7 38 0 0,-9 0 68 0 0,0 2-1 0 0,0 0 0 0 0,57 12 1 0 0,-45-5 22 0 0,1-2 1 0 0,0-2-1 0 0,77-2 0 0 0,-92-2-16 0 0,99 10 85 0 0,1 0-186 0 0,-63-9 103 0 0,0 2-1 0 0,92 18 0 0 0,-111-14-87 0 0,0-1-1 0 0,1-3 0 0 0,62-3 1 0 0,142-26 239 0 0,-172 17-42 0 0,94 2-1 0 0,-10-7-175 0 0,-46 2 0 0 0,-98 12-75 0 0,0 0 0 0 0,-1 1 0 0 0,1 2 1 0 0,0 0-1 0 0,0 1 0 0 0,-1 1 1 0 0,0 0-1 0 0,21 10 0 0 0,-20-9-12 0 0,0 0 0 0 0,0-2 0 0 0,1 0-1 0 0,35 1 1 0 0,-28-3 87 0 0,46 10-1 0 0,-49-5-70 0 0,1-1-1 0 0,0-2 1 0 0,0-1-1 0 0,0 0 1 0 0,38-3-1 0 0,-33 0-4 0 0,1 2 0 0 0,-1 0 0 0 0,1 2-1 0 0,49 14 1 0 0,-81-18-14 0 0,39 7 74 0 0,48 1-1 0 0,-1 1 57 0 0,39 5-14 0 0,-32-10-42 0 0,-62-3-75 0 0,0-2 0 0 0,0-1 0 0 0,32-6 0 0 0,23-2 0 0 0,-69 8-2 0 0,0-1 0 0 0,24-8 0 0 0,12-1 72 0 0,-20 4-70 0 0,35-11 0 0 0,-28 7 0 0 0,-33 11 7 0 0,0-2 0 0 0,-1 1-1 0 0,1-1 1 0 0,0 0 0 0 0,-1 0 0 0 0,1-1-1 0 0,-1 1 1 0 0,0-1 0 0 0,0-1-1 0 0,-1 1 1 0 0,1-1 0 0 0,-1 0 0 0 0,0-1-1 0 0,0 1 1 0 0,-1-1 0 0 0,0 0 0 0 0,0 0-1 0 0,0 0 1 0 0,-1-1 0 0 0,6-11-1 0 0,52-147 453 0 0,-29 87-429 0 0,16-47 4 0 0,-18 38 89 0 0,-15 51 55 0 0,15-68 1 0 0,-26 81-98 0 0,0-34 0 0 0,-3 37-16 0 0,1 0 1 0 0,6-32 0 0 0,36-94 167 0 0,-41 130-218 0 0,0 0-1 0 0,-1-1 1 0 0,-1 1 0 0 0,-1-1-1 0 0,0 1 1 0 0,-1-1 0 0 0,-4-20-1 0 0,-27-125 152 0 0,27 143-156 0 0,0 1-1 0 0,-1-1 1 0 0,-1 1 0 0 0,-11-20-1 0 0,9 19-4 0 0,-8-19-5 0 0,2 3 0 0 0,-2 1 0 0 0,-36-56 0 0 0,33 62 0 0 0,-19-25 0 0 0,28 40 0 0 0,0 0 0 0 0,-1 1 0 0 0,-22-19 0 0 0,22 22 102 0 0,-1 0-1 0 0,-1 1 0 0 0,0 1 1 0 0,0 0-1 0 0,0 1 1 0 0,-1 0-1 0 0,0 1 1 0 0,-16-3-1 0 0,0 2-309 0 0,1 2 0 0 0,-1 1-1 0 0,-35 1 1 0 0,-118 2 208 0 0,-187-3 0 0 0,268-1 0 0 0,-190 20 0 0 0,230-10 0 0 0,35-5 0 0 0,-1 0 0 0 0,1-2 0 0 0,0-1 0 0 0,-54-11 0 0 0,19 1 0 0 0,-97-6 0 0 0,-66 12 0 0 0,199 5 0 0 0,-1-1 0 0 0,0-2 0 0 0,0 0 0 0 0,1-2 0 0 0,0-1 0 0 0,-28-11 0 0 0,28 10 2 0 0,1 1 0 0 0,-30-4 0 0 0,23 5 45 0 0,-8-2-34 0 0,-1 1-1 0 0,-1 2 1 0 0,1 2-1 0 0,-1 2 1 0 0,-53 6-1 0 0,21 5-12 0 0,24-2 0 0 0,-1-2 0 0 0,0-2 0 0 0,-62-4 0 0 0,-56-9-130 0 0,138 9 533 0 0,-1 2-1 0 0,1 1 1 0 0,-40 9-1 0 0,1 2-1094 0 0,-92 7 0 0 0,112-18 692 0 0,0-1 0 0 0,-1-3 0 0 0,-75-11 0 0 0,100 9 0 0 0,1 1 0 0 0,0 1 0 0 0,-1 2 0 0 0,-26 3 0 0 0,-104 21 0 0 0,119-18 0 0 0,0-2 0 0 0,-65-1 0 0 0,-76-14 0 0 0,84 5 0 0 0,-127 9 0 0 0,175 0 0 0 0,1 2 0 0 0,-52 15 0 0 0,80-16 0 0 0,0 1 0 0 0,1 1 0 0 0,-1 0 0 0 0,2 2 0 0 0,-1 0 0 0 0,1 1 0 0 0,0 0 0 0 0,-15 14 0 0 0,23-16 0 0 0,0 1 0 0 0,0-1 0 0 0,1 1 0 0 0,0 1 0 0 0,-9 16 1 0 0,-24 56-2 0 0,9-17-59 0 0,19-40 52 0 0,1 1 0 0 0,1 0 1 0 0,-7 30-1 0 0,-12 84-37 0 0,10-45 45 0 0,12-54 0 0 0,-4 47 0 0 0,-6 198 0 0 0,15-250 0 0 0,2 0 0 0 0,7 58 0 0 0,22 71 0 0 0,-25-148 0 0 0,1 0 0 0 0,0 0 0 0 0,2 0 0 0 0,0-1 0 0 0,14 23 0 0 0,54 72 0 0 0,-44-66 0 0 0,-12-19 0 0 0,1 0 0 0 0,1-1 0 0 0,31 29 0 0 0,-42-45 0 0 0,1-1 0 0 0,-1 1 0 0 0,2-2 0 0 0,-1 1 0 0 0,1-2 0 0 0,0 1 0 0 0,0-2 0 0 0,1 0 0 0 0,0 0 0 0 0,21 4 0 0 0,-18-5 14 0 0,0-2-1 0 0,0 0 1 0 0,1-1 0 0 0,-1-1-1 0 0,20-2 1 0 0,-30 1-9 0 0,0 0 0 0 0,-1 0 1 0 0,1 0-1 0 0,0-1 0 0 0,-1 0 0 0 0,1 0 1 0 0,-1-1-1 0 0,0 1 0 0 0,0-1 0 0 0,0 0 1 0 0,0-1-1 0 0,0 1 0 0 0,-1-1 0 0 0,1 0 0 0 0,-1 0 1 0 0,0 0-1 0 0,0-1 0 0 0,3-4 0 0 0,-6 8-3 0 0,-1 0 0 0 0,1 0-1 0 0,-1 0 1 0 0,1 0-1 0 0,-1 0 1 0 0,1 0-1 0 0,-1 0 1 0 0,0 0-1 0 0,1 0 1 0 0,-1 0-1 0 0,0-1 1 0 0,0 1-1 0 0,0 0 1 0 0,0 0-1 0 0,0 0 1 0 0,0 0 0 0 0,0 0-1 0 0,-1-2 1 0 0,1 3-4 0 0,0-1 0 0 0,0 1 1 0 0,0 0-1 0 0,0 0 1 0 0,-1-1-1 0 0,1 1 0 0 0,0 0 1 0 0,0 0-1 0 0,0 0 1 0 0,0 0-1 0 0,-1-1 0 0 0,1 1 1 0 0,0 0-1 0 0,0 0 0 0 0,0 0 1 0 0,-1 0-1 0 0,1 0 1 0 0,0-1-1 0 0,0 1 0 0 0,0 0 1 0 0,-1 0-1 0 0,1 0 1 0 0,0 0-1 0 0,0 0 0 0 0,-1 0 1 0 0,1 0-1 0 0,0 0 1 0 0,-1 0-1 0 0,-10 7-233 0 0,6-1 22 0 0,-1 1 0 0 0,1 0 0 0 0,1 0-1 0 0,0 1 1 0 0,-5 9 0 0 0,-3 6-1124 0 0,-4 6-568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09:16.837"/>
    </inkml:context>
    <inkml:brush xml:id="br0">
      <inkml:brushProperty name="width" value="0.1" units="cm"/>
      <inkml:brushProperty name="height" value="0.1" units="cm"/>
      <inkml:brushProperty name="color" value="#F4F91B"/>
    </inkml:brush>
  </inkml:definitions>
  <inkml:trace contextRef="#ctx0" brushRef="#br0">1124 204 3079 0 0,'45'-12'533'0'0,"-34"10"-471"0"0,0-1 1 0 0,0 0 0 0 0,21-10-1 0 0,-28 11-10 0 0,-1 0 1 0 0,1-1-1 0 0,0 1 0 0 0,0-1 1 0 0,-1 0-1 0 0,0 0 0 0 0,1-1 0 0 0,-1 1 1 0 0,-1-1-1 0 0,1 1 0 0 0,0-1 1 0 0,-1 0-1 0 0,4-7 0 0 0,-4 5 324 0 0,1 0 1 0 0,-1 0-1 0 0,0 0 0 0 0,1-6 0 0 0,-3 10-197 0 0,0 0 0 0 0,1 1-1 0 0,-1-1 1 0 0,0 0-1 0 0,0 0 1 0 0,0 1 0 0 0,0-1-1 0 0,-1 0 1 0 0,1 0-1 0 0,0 1 1 0 0,-1-1 0 0 0,1 0-1 0 0,-1 1 1 0 0,1-1-1 0 0,-1 0 1 0 0,0 1 0 0 0,0-1-1 0 0,0 1 1 0 0,-2-3-1 0 0,1 3-131 0 0,-1 1-1 0 0,0-1 0 0 0,0 1 0 0 0,1-1 0 0 0,-1 1 0 0 0,0 0 1 0 0,0 0-1 0 0,0 0 0 0 0,1 1 0 0 0,-1-1 0 0 0,0 1 0 0 0,-3 0 1 0 0,-2 1 2 0 0,-18 2 118 0 0,-45 4 410 0 0,27-6-134 0 0,0-2 0 0 0,1-1 0 0 0,-1-3 0 0 0,-67-15 1 0 0,-54-6 798 0 0,85 15-702 0 0,43 7-256 0 0,0 2-1 0 0,-52 4 1 0 0,19 0-12 0 0,39-2-204 0 0,0 1 0 0 0,0 1 1 0 0,1 2-1 0 0,-40 11 0 0 0,56-11-190 0 0,0-1-1 0 0,0 2 1 0 0,1 0 0 0 0,-1 0-1 0 0,1 2 1 0 0,1-1 0 0 0,-1 2 0 0 0,1-1-1 0 0,1 2 1 0 0,0-1 0 0 0,-12 14-1 0 0,3 1-1249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09:19.089"/>
    </inkml:context>
    <inkml:brush xml:id="br0">
      <inkml:brushProperty name="width" value="0.1" units="cm"/>
      <inkml:brushProperty name="height" value="0.1" units="cm"/>
      <inkml:brushProperty name="color" value="#F4F91B"/>
    </inkml:brush>
  </inkml:definitions>
  <inkml:trace contextRef="#ctx0" brushRef="#br0">5093 50 3223 0 0,'0'0'28'0'0,"1"0"0"0"0,-1 0 0 0 0,0 0 0 0 0,1 0 0 0 0,-1 0 0 0 0,0 0 0 0 0,0 0 0 0 0,1 0 0 0 0,-1-1 0 0 0,0 1 0 0 0,0 0 0 0 0,0 0 0 0 0,1 0 0 0 0,-1 0 0 0 0,0 0 0 0 0,0-1 0 0 0,1 1 0 0 0,-1 0 0 0 0,0 0 0 0 0,0 0 0 0 0,0 0 0 0 0,0-1 0 0 0,1 1 0 0 0,-1 0 0 0 0,0 0 0 0 0,0-1 0 0 0,0 1 0 0 0,0 0 0 0 0,0 0 0 0 0,0-1 0 0 0,0 1 0 0 0,0 0 0 0 0,0 0 0 0 0,0-1 0 0 0,0 1 0 0 0,0 0 0 0 0,0-1 0 0 0,-11-2 920 0 0,-24 2 248 0 0,30 1-1116 0 0,-192 9 3108 0 0,154-7-2378 0 0,6 2-145 0 0,-51 13 1 0 0,55-10-174 0 0,-65 6-1 0 0,-23 1 95 0 0,0 0-196 0 0,92-13-306 0 0,-235 2 992 0 0,167-6-580 0 0,-58-6 135 0 0,33-7-268 0 0,27 3-206 0 0,-112-2-1 0 0,180 16-617 0 0,0 1 0 0 0,-42 8 0 0 0,26-1-999 0 0</inkml:trace>
  <inkml:trace contextRef="#ctx0" brushRef="#br0" timeOffset="1">2189 187 4143 0 0,'-7'-5'506'0'0,"0"0"-1"0"0,-1 0 0 0 0,1 1 1 0 0,-1 0-1 0 0,0 0 0 0 0,0 1 0 0 0,0 0 1 0 0,-12-3-1 0 0,-2-1-447 0 0,-54-16 790 0 0,-134-21 0 0 0,161 35-551 0 0,-12 1 317 0 0,-109-1-1 0 0,47 5-95 0 0,-130-19 467 0 0,52 3-203 0 0,153 19-565 0 0,1 2 0 0 0,-84 12 0 0 0,14 0-139 0 0,-100 8 14 0 0,170-14-121 0 0,0 3 1 0 0,-73 24-1 0 0,85-21-399 0 0,-46 24 0 0 0,28-6-66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09:19.466"/>
    </inkml:context>
    <inkml:brush xml:id="br0">
      <inkml:brushProperty name="width" value="0.1" units="cm"/>
      <inkml:brushProperty name="height" value="0.1" units="cm"/>
      <inkml:brushProperty name="color" value="#F4F91B"/>
    </inkml:brush>
  </inkml:definitions>
  <inkml:trace contextRef="#ctx0" brushRef="#br0">2154 323 2303 0 0,'-108'-32'2144'0'0,"86"25"-1861"0"0,1-1-1 0 0,1-1 0 0 0,0-1 0 0 0,0-1 1 0 0,-20-14-1 0 0,13 8 879 0 0,-43-20 0 0 0,44 26-736 0 0,0 2-1 0 0,0 1 1 0 0,-1 1-1 0 0,0 1 1 0 0,-28-3-1 0 0,-227-3-41 0 0,180 12-12 0 0,-116-16 0 0 0,-249-52 997 0 0,261 48-1008 0 0,185 20-363 0 0,1 1 0 0 0,-1 0-1 0 0,1 2 1 0 0,-29 6-1 0 0,-77 30-811 0 0,86-26 181 0 0,-6 2-52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09:20.140"/>
    </inkml:context>
    <inkml:brush xml:id="br0">
      <inkml:brushProperty name="width" value="0.1" units="cm"/>
      <inkml:brushProperty name="height" value="0.1" units="cm"/>
      <inkml:brushProperty name="color" value="#F4F91B"/>
    </inkml:brush>
  </inkml:definitions>
  <inkml:trace contextRef="#ctx0" brushRef="#br0">906 43 919 0 0,'7'-10'801'0'0,"-15"6"1348"0"0,-6-1-1475 0 0,-3 0 253 0 0,0 0-1 0 0,-1 1 1 0 0,1 0 0 0 0,-32-1-1 0 0,-74 5 275 0 0,88 1-843 0 0,-250 13 650 0 0,227-7-1166 0 0,-1 2 1 0 0,-105 32-1 0 0,116-25-169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09:20.592"/>
    </inkml:context>
    <inkml:brush xml:id="br0">
      <inkml:brushProperty name="width" value="0.1" units="cm"/>
      <inkml:brushProperty name="height" value="0.1" units="cm"/>
      <inkml:brushProperty name="color" value="#F4F91B"/>
    </inkml:brush>
  </inkml:definitions>
  <inkml:trace contextRef="#ctx0" brushRef="#br0">1919 18 2759 0 0,'0'-1'128'0'0,"1"0"0"0"0,-1 0-1 0 0,1 0 1 0 0,0 0-1 0 0,-1 1 1 0 0,1-1 0 0 0,0 0-1 0 0,-1 0 1 0 0,1 1-1 0 0,0-1 1 0 0,0 0 0 0 0,0 1-1 0 0,0-1 1 0 0,0 1-1 0 0,3-2 559 0 0,5-3 423 0 0,-12 7-753 0 0,-17 7-314 0 0,-16 0 201 0 0,1-2 0 0 0,-1-1 0 0 0,0-2 0 0 0,-45 0 0 0 0,45-3-13 0 0,-356 2 2132 0 0,198-5-1582 0 0,-157 13-172 0 0,205-4-472 0 0,-213 26-200 0 0,256-16-120 0 0,-11-1-22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09:22.096"/>
    </inkml:context>
    <inkml:brush xml:id="br0">
      <inkml:brushProperty name="width" value="0.1" units="cm"/>
      <inkml:brushProperty name="height" value="0.1" units="cm"/>
      <inkml:brushProperty name="color" value="#F4F91B"/>
    </inkml:brush>
  </inkml:definitions>
  <inkml:trace contextRef="#ctx0" brushRef="#br0">2408 214 1839 0 0,'6'-13'711'0'0,"-1"-1"0"0"0,0 0-1 0 0,5-26 1 0 0,-10 36-607 0 0,1 0 1 0 0,-1 0-1 0 0,-1-1 0 0 0,1 1 0 0 0,0 0 0 0 0,-1 0 1 0 0,0 0-1 0 0,0 0 0 0 0,0 0 0 0 0,0 0 1 0 0,-1 0-1 0 0,0 0 0 0 0,1 0 0 0 0,-1 1 1 0 0,-1-1-1 0 0,1 1 0 0 0,0-1 0 0 0,-1 1 0 0 0,0 0 1 0 0,0 0-1 0 0,0 0 0 0 0,-5-3 0 0 0,-1 0 41 0 0,-1 0 0 0 0,0 1 0 0 0,0 0 0 0 0,0 1 0 0 0,-1 0 0 0 0,1 1 0 0 0,-1 0 0 0 0,0 1 0 0 0,0 0 0 0 0,0 0 0 0 0,0 1 0 0 0,0 1 0 0 0,-20 1 0 0 0,-10 4 114 0 0,1 1 1 0 0,-57 17-1 0 0,50-12-200 0 0,-430 82 84 0 0,163-71 267 0 0,256-20-318 0 0,-391-17 555 0 0,325 7-562 0 0,-2 3-181 0 0,0 6-1 0 0,-134 18 1 0 0,192-9-323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09:22.581"/>
    </inkml:context>
    <inkml:brush xml:id="br0">
      <inkml:brushProperty name="width" value="0.1" units="cm"/>
      <inkml:brushProperty name="height" value="0.1" units="cm"/>
      <inkml:brushProperty name="color" value="#F4F91B"/>
    </inkml:brush>
  </inkml:definitions>
  <inkml:trace contextRef="#ctx0" brushRef="#br0">1711 151 2759 0 0,'-21'1'901'0'0,"0"-1"0"0"0,0-1 0 0 0,-30-5 0 0 0,0 1-365 0 0,-176-9 1151 0 0,149 6-1069 0 0,-102-22 0 0 0,27 2-9 0 0,-372-30 727 0 0,491 56-1428 0 0,0 2 0 0 0,0 1 0 0 0,1 2 0 0 0,-1 1-1 0 0,1 1 1 0 0,-1 2 0 0 0,-60 22 0 0 0,42-12-347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09:23.609"/>
    </inkml:context>
    <inkml:brush xml:id="br0">
      <inkml:brushProperty name="width" value="0.1" units="cm"/>
      <inkml:brushProperty name="height" value="0.1" units="cm"/>
      <inkml:brushProperty name="color" value="#F4F91B"/>
    </inkml:brush>
  </inkml:definitions>
  <inkml:trace contextRef="#ctx0" brushRef="#br0">3702 2 3567 0 0,'-8'-1'166'0'0,"0"0"0"0"0,0 1 0 0 0,0 0 0 0 0,-1 0-1 0 0,1 1 1 0 0,0 0 0 0 0,0 0 0 0 0,-8 3-1 0 0,-33 4 138 0 0,-99-12 2029 0 0,100 0-1192 0 0,-68 5 0 0 0,-310 45-85 0 0,169-16-930 0 0,-90-14 70 0 0,189-13-17 0 0,61 5-58 0 0,-109 22 0 0 0,-32 4 24 0 0,-116 13 14 0 0,246-30-108 0 0,15-7 123 0 0,-136-3 0 0 0,-56 4 57 0 0,-87 38-263 0 0,282-40-94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9T23:39:23.537"/>
    </inkml:context>
    <inkml:brush xml:id="br0">
      <inkml:brushProperty name="width" value="0.1" units="cm"/>
      <inkml:brushProperty name="height" value="0.1" units="cm"/>
      <inkml:brushProperty name="color" value="#E71224"/>
    </inkml:brush>
  </inkml:definitions>
  <inkml:trace contextRef="#ctx0" brushRef="#br0">2000 77 455 0 0,'0'-1'230'0'0,"0"0"0"0"0,0 0 0 0 0,0 0 0 0 0,0-1 0 0 0,0 1 0 0 0,0 0-1 0 0,0 0 1 0 0,-1 0 0 0 0,1 0 0 0 0,-1 0 0 0 0,1 0 0 0 0,0 0 0 0 0,-1 0-1 0 0,0 0 1 0 0,1 0 0 0 0,-1 0 0 0 0,0 0 0 0 0,0-1 0 0 0,-20-8 3593 0 0,18 9-4399 0 0,-3-1 833 0 0,0 0 1 0 0,-1 0-1 0 0,1 1 0 0 0,-1 0 0 0 0,1 0 1 0 0,-1 1-1 0 0,1 0 0 0 0,-1 0 0 0 0,-10 2 1 0 0,-2 1-2 0 0,-35 13 1 0 0,5-2-87 0 0,30-11 303 0 0,0-1 1 0 0,-1-1-1 0 0,-36-2 0 0 0,-4 1 579 0 0,-57 8 146 0 0,53-3-749 0 0,-104-3 0 0 0,65-8 262 0 0,-61-6 234 0 0,32-10-414 0 0,-12 2 90 0 0,104 12-527 0 0,28 6-61 0 0,0-1-1 0 0,-15 0 1 0 0,-42-4 44 0 0,47 3-33 0 0,1 2 0 0 0,-34 0-1 0 0,-5 3-43 0 0,41-1 0 0 0,-1 0 0 0 0,1 1 0 0 0,-1 1 0 0 0,-27 6 0 0 0,17 0 0 0 0,1 0 0 0 0,-51 20 0 0 0,76-27 29 0 0,-1 1 0 0 0,1 1 0 0 0,0-1 0 0 0,0 1 0 0 0,0-1 0 0 0,-7 7 0 0 0,10-7-16 0 0,-1-1 0 0 0,1 1 0 0 0,0 1 0 0 0,-1-1 0 0 0,1 0 0 0 0,0 0 0 0 0,0 0 0 0 0,1 0 0 0 0,-1 1 0 0 0,0-1 0 0 0,1 0 0 0 0,0 1 0 0 0,-1-1 0 0 0,1 1 0 0 0,0-1 0 0 0,0 3 0 0 0,-10 210 539 0 0,5-120-314 0 0,4-65-140 0 0,-1-1-1 0 0,-1 1 0 0 0,-13 56 0 0 0,14-79-87 0 0,-25 91 267 0 0,24-81-204 0 0,0 1 0 0 0,2-1 0 0 0,0 33 0 0 0,3-17 139 0 0,3-1 0 0 0,13 53 0 0 0,27 61 357 0 0,15-1-308 0 0,-36-93-81 0 0,-21-47-162 0 0,0 0 0 0 0,0 0 0 0 0,0 0 0 0 0,1-1 0 0 0,-1 0 0 0 0,1 1 0 0 0,0-1 0 0 0,6 4 0 0 0,40 28 123 0 0,-29-22-160 0 0,24 22 38 0 0,-35-26-11 0 0,0-2 0 0 0,1 1 0 0 0,0-1 0 0 0,1-1 0 0 0,-1 0 0 0 0,22 9 0 0 0,8-1 36 0 0,-22-7-7 0 0,35 8-1 0 0,131 26 92 0 0,-139-33-136 0 0,114 17 133 0 0,156 0 94 0 0,-236-19-157 0 0,61 2 84 0 0,107-2 1877 0 0,-229-7-2119 0 0,0-1 0 0 0,0-1 1 0 0,0-1-1 0 0,0-1 0 0 0,0-1 0 0 0,-1 0 1 0 0,0-1-1 0 0,0-1 0 0 0,0-1 0 0 0,-1 0 1 0 0,0-2-1 0 0,-1 0 0 0 0,0 0 0 0 0,0-2 1 0 0,17-17-1 0 0,-19 17 136 0 0,-2 0 1 0 0,0-1 0 0 0,14-19-1 0 0,-23 26-27 0 0,1 1-1 0 0,-1-1 0 0 0,0 0 0 0 0,0-1 1 0 0,-1 1-1 0 0,0 0 0 0 0,0-1 0 0 0,0 1 0 0 0,-1-1 1 0 0,0 1-1 0 0,0-14 0 0 0,-1 18-12 0 0,0-40 85 0 0,1 0 1 0 0,9-53-1 0 0,-6 73-75 0 0,-2 0 0 0 0,-1 0 0 0 0,-2-42 0 0 0,-16-67 147 0 0,1 9 19 0 0,11 49-106 0 0,6-78-1 0 0,-1 123-28 0 0,-1 0-1 0 0,-1 1 1 0 0,-2 0-1 0 0,-9-39 1 0 0,-9-55 91 0 0,16 85-83 0 0,1-13 135 0 0,5 37-125 0 0,-1 0 0 0 0,0 0 1 0 0,-1 0-1 0 0,-4-13 0 0 0,6 25-59 0 0,0-1-1 0 0,0 1 0 0 0,0 0 1 0 0,0 0-1 0 0,0 0 1 0 0,0-1-1 0 0,-1 1 1 0 0,1 0-1 0 0,0 0 1 0 0,0 0-1 0 0,0-1 1 0 0,0 1-1 0 0,0 0 1 0 0,-1 0-1 0 0,1 0 0 0 0,0 0 1 0 0,0-1-1 0 0,0 1 1 0 0,-1 0-1 0 0,1 0 1 0 0,0 0-1 0 0,0 0 1 0 0,0 0-1 0 0,-1 0 1 0 0,1 0-1 0 0,0 0 1 0 0,0 0-1 0 0,0 0 0 0 0,-1 0 1 0 0,1 0-1 0 0,0 0 1 0 0,0 0-1 0 0,-1 0 1 0 0,1 0-1 0 0,0 0 1 0 0,0 0-1 0 0,-1 0 1 0 0,-10 7-53 0 0,-9 14-94 0 0,18-20 132 0 0,-15 20-1038 0 0,-19 30 0 0 0,17-19-950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09:25.078"/>
    </inkml:context>
    <inkml:brush xml:id="br0">
      <inkml:brushProperty name="width" value="0.1" units="cm"/>
      <inkml:brushProperty name="height" value="0.1" units="cm"/>
      <inkml:brushProperty name="color" value="#F4F91B"/>
    </inkml:brush>
  </inkml:definitions>
  <inkml:trace contextRef="#ctx0" brushRef="#br0">2097 110 1375 0 0,'-2'-7'359'0'0,"1"1"0"0"0,-1 0 0 0 0,0 0 0 0 0,0 0 0 0 0,-1 0 0 0 0,0 0 0 0 0,0 1 0 0 0,0-1 0 0 0,-1 1 0 0 0,0 0 0 0 0,0 0 0 0 0,-7-7 0 0 0,7 8-41 0 0,1 2-1 0 0,-1-1 0 0 0,0 0 1 0 0,0 1-1 0 0,0 0 1 0 0,0 0-1 0 0,-1 0 1 0 0,1 0-1 0 0,-8-1 0 0 0,7 2-475 0 0,0 0-1 0 0,0 0 0 0 0,0 1 0 0 0,0 0 0 0 0,-10 1 0 0 0,-46 7 883 0 0,-65 19-1 0 0,52-9-355 0 0,-58 17 33 0 0,-104 40 87 0 0,173-57-395 0 0,-1-3 0 0 0,-79 9 0 0 0,77-14 12 0 0,-124 8 142 0 0,163-16-238 0 0,-26-2 50 0 0,0-2-1 0 0,1-2 0 0 0,-73-16 0 0 0,10 2-13 0 0,-69-4-324 0 0,60 13-2985 0 0,48 6-319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11:50.113"/>
    </inkml:context>
    <inkml:brush xml:id="br0">
      <inkml:brushProperty name="width" value="0.1" units="cm"/>
      <inkml:brushProperty name="height" value="0.1" units="cm"/>
      <inkml:brushProperty name="color" value="#F4F91B"/>
    </inkml:brush>
  </inkml:definitions>
  <inkml:trace contextRef="#ctx0" brushRef="#br0">1181 1865 1983 0 0,'-1'0'14'0'0,"0"0"0"0"0,0 0 0 0 0,0 0 0 0 0,0 0 0 0 0,0 1 0 0 0,0-1 0 0 0,0 0 0 0 0,0 0 0 0 0,0 1 0 0 0,0-1 0 0 0,0 1 0 0 0,0-1 0 0 0,-1 1 0 0 0,-3 2 46 0 0,-24 14 337 0 0,23-12-73 0 0,0-1 1 0 0,-1 0 0 0 0,0-1 0 0 0,0 0 0 0 0,-13 5 0 0 0,-41 4 2246 0 0,31-6-1047 0 0,-33 10 1 0 0,51-12-1214 0 0,1 1 0 0 0,-1 0 0 0 0,1 1 0 0 0,0 0 0 0 0,-13 9 0 0 0,19-12-137 0 0,-10 9 363 0 0,15-11-509 0 0,0-1 0 0 0,-1 0-1 0 0,1 1 1 0 0,0-1 0 0 0,0 1 0 0 0,0-1-1 0 0,-1 0 1 0 0,1 1 0 0 0,0-1-1 0 0,0 0 1 0 0,0 1 0 0 0,0-1 0 0 0,0 1-1 0 0,0-1 1 0 0,0 0 0 0 0,0 1 0 0 0,0-1-1 0 0,0 1 1 0 0,0-1 0 0 0,0 1 0 0 0,0-1-1 0 0,0 0 1 0 0,0 1 0 0 0,0-1 0 0 0,1 0-1 0 0,-1 1 1 0 0,0-1 0 0 0,0 1-1 0 0,0-1 1 0 0,1 0 0 0 0,-1 1 0 0 0,0-1-1 0 0,0 0 1 0 0,1 1 0 0 0,-1-1 0 0 0,0 0-1 0 0,1 0 1 0 0,-1 1 0 0 0,0-1 0 0 0,1 0-1 0 0,5 4 101 0 0,0 0 0 0 0,0 0 0 0 0,1-1 0 0 0,-1 0 0 0 0,1 0 0 0 0,0-1 0 0 0,0 0 0 0 0,0 0 0 0 0,0 0 0 0 0,0-1 0 0 0,0 0 0 0 0,0-1 0 0 0,0 1 0 0 0,1-1 0 0 0,-1-1 0 0 0,0 1 0 0 0,0-1 0 0 0,0-1 0 0 0,0 1 0 0 0,0-1 0 0 0,11-4 0 0 0,108-53 1276 0 0,-21 8-776 0 0,-50 31-279 0 0,1 3-1 0 0,80-16 1 0 0,-117 29-283 0 0,19-2 102 0 0,70-3-1 0 0,-23 4-22 0 0,41-1-9 0 0,-43 11-4 0 0,-51-2-10 0 0,35-1 0 0 0,-45-3-68 0 0,328-19 626 0 0,-226 12-500 0 0,33-2 38 0 0,-135 9-193 0 0,0 2-1 0 0,0 0 1 0 0,0 1 0 0 0,0 1-1 0 0,-1 1 1 0 0,23 8 0 0 0,-12-4 21 0 0,53 6 1 0 0,148-11 246 0 0,36-11 220 0 0,-183 11-450 0 0,-14 1 11 0 0,82 1 110 0 0,-59-1 27 0 0,98 14-1 0 0,-122-9-120 0 0,115 1-1 0 0,-99-9 93 0 0,89 13-1 0 0,-70-5-125 0 0,103 5 76 0 0,213 23 309 0 0,-364-31-371 0 0,79-1-1 0 0,59-13 6 0 0,44-1 75 0 0,26-2 9 0 0,-31-10-95 0 0,174 15 0 0 0,-239 6-600 0 0,12 0-320 0 0,-133 2 1449 0 0,409 10 230 0 0,-65-5-575 0 0,178-14-1901 0 0,-460 6 3396 0 0,182 4-1697 0 0,-140 10-46 0 0,147 16 0 0 0,-267-23 0 0 0,1-2 0 0 0,0-1 0 0 0,36-1 0 0 0,-27-7 31 0 0,0-2 0 0 0,78-23 1 0 0,-15 3 2 0 0,-99 25-31 0 0,-1 1 1 0 0,0-1-1 0 0,0-1 0 0 0,0 1 1 0 0,0-1-1 0 0,0 0 0 0 0,-1-1 1 0 0,1 1-1 0 0,-1-1 0 0 0,0 0 1 0 0,0-1-1 0 0,0 1 0 0 0,0-1 1 0 0,-1 0-1 0 0,6-8 0 0 0,33-56 83 0 0,-39 62-82 0 0,1-1 1 0 0,-1 0-1 0 0,0 0 1 0 0,-1-1-1 0 0,1 1 0 0 0,-2-1 1 0 0,1 1-1 0 0,-1-1 1 0 0,-1 0-1 0 0,1 0 1 0 0,-1-17-1 0 0,-1 20-87 0 0,0 0 1 0 0,1 0-1 0 0,0-1 0 0 0,0 1 1 0 0,1 0-1 0 0,0 0 1 0 0,0 0-1 0 0,0 0 0 0 0,5-8 1 0 0,2-1 308 0 0,0 1 0 0 0,13-15 0 0 0,-14 19-78 0 0,3-5-148 0 0,14-28 0 0 0,-18 30 0 0 0,1-1 0 0 0,1 1 0 0 0,11-14 0 0 0,-13 21 0 0 0,-1-1 0 0 0,-1 1 0 0 0,1-1 0 0 0,-1-1 0 0 0,0 1 0 0 0,-1-1 0 0 0,0 0 0 0 0,0 0 0 0 0,-1 0 0 0 0,0 0 0 0 0,3-9 0 0 0,4-57 12 0 0,-8 53 1 0 0,1-1 0 0 0,1 1 0 0 0,7-21 0 0 0,-2 12-12 0 0,-2 1-1 0 0,7-55 1 0 0,-4-64 80 0 0,-8 94-25 0 0,-1 41-50 0 0,2-35 49 0 0,-5-75 1 0 0,0 107-51 0 0,0-1 1 0 0,-1 1-1 0 0,0 0 0 0 0,-2 0 1 0 0,0 0-1 0 0,-1 1 0 0 0,0-1 1 0 0,-1 1-1 0 0,-1 1 0 0 0,0-1 1 0 0,-11-13-1 0 0,13 21-5 0 0,-1-2 0 0 0,0 0 0 0 0,0 0 0 0 0,-1 1 0 0 0,0 0 0 0 0,-1 0 0 0 0,0 1 0 0 0,-12-8 0 0 0,-5 0 0 0 0,-2 0 0 0 0,0 2 0 0 0,0 0 0 0 0,-1 2 0 0 0,-1 2 0 0 0,0 0 0 0 0,-56-7 0 0 0,-338-31 64 0 0,95 33-64 0 0,117 9 0 0 0,140 0 32 0 0,-85-17 0 0 0,73 5-75 0 0,-174-29-14 0 0,45 26 229 0 0,92 0-172 0 0,53 7 0 0 0,-102-5 0 0 0,-137 27 0 0 0,236-6 0 0 0,-77-4 32 0 0,-2 1 0 0 0,-27 7-32 0 0,91 0-114 0 0,-7 2-136 0 0,-121-6-1 0 0,195-4 352 0 0,-154-4 405 0 0,130 6-506 0 0,-80 6 0 0 0,-18 2 0 0 0,45-5 0 0 0,36-2 0 0 0,-111-12 0 0 0,118 5 0 0 0,9 4 28 0 0,-65 5 0 0 0,67-1-20 0 0,-109 12-8 0 0,89-8 0 0 0,-1-1 0 0 0,-105-6 0 0 0,-102-24 64 0 0,124 23-64 0 0,40 2 0 0 0,31-4 32 0 0,-130-20 0 0 0,163 18-32 0 0,-1 1 0 0 0,0 2 0 0 0,-43 5 0 0 0,1-1 0 0 0,-53 6 0 0 0,-2 0 0 0 0,89-10 0 0 0,-85-15 0 0 0,126 15 0 0 0,-51-5 11 0 0,0 2-1 0 0,-94 4 1 0 0,-122 26 21 0 0,71-14-32 0 0,6-1 0 0 0,73 6 0 0 0,-127 10 0 0 0,-143-15 0 0 0,133-11 0 0 0,202-1 0 0 0,1-3 0 0 0,-97-19 0 0 0,138 20 0 0 0,-42-5 0 0 0,-109-1 0 0 0,-64 18 0 0 0,76 7 0 0 0,112-13 0 0 0,-1 3 0 0 0,2 1 0 0 0,-49 15 0 0 0,84-18 0 0 0,0 0 0 0 0,1 0 0 0 0,-1 1 0 0 0,1 0 0 0 0,0 1 0 0 0,-12 10 0 0 0,3-2 0 0 0,1 1 0 0 0,-17 20 0 0 0,16-15 0 0 0,-4 3 0 0 0,2 0 0 0 0,1 2 0 0 0,-23 34 0 0 0,23-26 0 0 0,2 1 0 0 0,1 1 0 0 0,2 0 0 0 0,-14 45 0 0 0,-2 75 0 0 0,22-97 0 0 0,6-31 0 0 0,1 1 0 0 0,1 0 0 0 0,4 38 0 0 0,0 32 0 0 0,-5-27 0 0 0,12 102 0 0 0,-6-139 0 0 0,2 0 0 0 0,2 0 0 0 0,1 0 0 0 0,2-2 0 0 0,27 59 0 0 0,-25-65 0 0 0,1-1 0 0 0,1-1 0 0 0,2 0 0 0 0,0-1 0 0 0,2 0 0 0 0,0-2 0 0 0,29 26 0 0 0,-13-20 0 0 0,1-2 0 0 0,49 26 0 0 0,-58-37 6 0 0,0-1 1 0 0,1-2-1 0 0,1 0 0 0 0,-1-2 1 0 0,2-1-1 0 0,-1-2 0 0 0,35 4 1 0 0,-3-5 15 0 0,0-3 0 0 0,93-7 0 0 0,193-49 31 0 0,-92 10-31 0 0,-221 39-16 0 0,47-5 29 0 0,-72 10-32 0 0,0 0 1 0 0,0 0-1 0 0,1 1 0 0 0,-1 0 0 0 0,0 0 1 0 0,12 5-1 0 0,-18-5-10 0 0,0 0 0 0 0,-1 0 0 0 0,1 1 0 0 0,-1-1 0 0 0,1 1 0 0 0,-1 0 0 0 0,0-1 0 0 0,0 1 0 0 0,0 0 0 0 0,0 1 0 0 0,0-1 0 0 0,0 0 0 0 0,0 0 0 0 0,-1 1 0 0 0,1-1 0 0 0,-1 1 0 0 0,0 0 0 0 0,0-1 0 0 0,0 1 0 0 0,0 0 0 0 0,0-1 0 0 0,0 1 0 0 0,-1 0 0 0 0,1 0 0 0 0,-1 6 0 0 0,0 6-122 0 0,0 0 1 0 0,-1 0-1 0 0,-4 25 0 0 0,3-29 22 0 0,-25 135-4504 0 0,19-107 572 0 0,-6 35-3755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10:36.780"/>
    </inkml:context>
    <inkml:brush xml:id="br0">
      <inkml:brushProperty name="width" value="0.1" units="cm"/>
      <inkml:brushProperty name="height" value="0.1" units="cm"/>
      <inkml:brushProperty name="color" value="#F4F91B"/>
    </inkml:brush>
  </inkml:definitions>
  <inkml:trace contextRef="#ctx0" brushRef="#br0">3341 273 2759 0 0,'-1'-6'110'0'0,"0"1"-76"0"0,-1 0 0 0 0,1 0 0 0 0,-1 0 0 0 0,0 0-1 0 0,0 0 1 0 0,-4-5 0 0 0,-13-6 1892 0 0,8 9-1580 0 0,3 1-138 0 0,-1 0-1 0 0,0 1 1 0 0,0 0 0 0 0,0 1-1 0 0,-1 0 1 0 0,1 0 0 0 0,-20-4-1 0 0,-74-8 753 0 0,34 7-440 0 0,60 8-470 0 0,-257-41 1078 0 0,215 37-899 0 0,0 2 1 0 0,0 1 0 0 0,-71 9-1 0 0,-51-2-8 0 0,133-5-106 0 0,-108-8 287 0 0,29 0-100 0 0,-261-5 341 0 0,345 12-557 0 0,-185-13 401 0 0,161 9-446 0 0,-23-3 174 0 0,13-1 164 0 0,-1 2-1 0 0,-87 5 1 0 0,151 2-363 0 0,-128-11 351 0 0,18 1 86 0 0,-181 16 67 0 0,166-2-388 0 0,109-3-624 0 0,1 0-1 0 0,-1 2 1 0 0,0 0 0 0 0,1 1-1 0 0,0 2 1 0 0,0 0-1 0 0,1 1 1 0 0,-26 12-1 0 0,19-3-4371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10:38.320"/>
    </inkml:context>
    <inkml:brush xml:id="br0">
      <inkml:brushProperty name="width" value="0.1" units="cm"/>
      <inkml:brushProperty name="height" value="0.1" units="cm"/>
      <inkml:brushProperty name="color" value="#F4F91B"/>
    </inkml:brush>
  </inkml:definitions>
  <inkml:trace contextRef="#ctx0" brushRef="#br0">2833 53 455 0 0,'0'-3'357'0'0,"-1"1"-1"0"0,1 0 1 0 0,-1 0-1 0 0,0-1 1 0 0,1 1-1 0 0,-1 0 0 0 0,0 0 1 0 0,-1 0-1 0 0,1 0 1 0 0,0 0-1 0 0,0 0 1 0 0,-1 0-1 0 0,1 1 0 0 0,-1-1 1 0 0,0 0-1 0 0,1 1 1 0 0,-1-1-1 0 0,-3-1 1 0 0,3 2-263 0 0,0-1 0 0 0,0 1 1 0 0,0 0-1 0 0,0-1 1 0 0,-1 1-1 0 0,1 0 1 0 0,0 0-1 0 0,-1 1 0 0 0,1-1 1 0 0,0 0-1 0 0,-1 1 1 0 0,1-1-1 0 0,-1 1 0 0 0,1 0 1 0 0,-1 0-1 0 0,-4 0 1 0 0,-16 5 328 0 0,-1-2 0 0 0,-33 1 0 0 0,-17 2 106 0 0,48-3-326 0 0,-46-2 0 0 0,50-2-29 0 0,0 1 1 0 0,1 1 0 0 0,-36 6-1 0 0,27-2-6 0 0,-1-1 0 0 0,0-2 0 0 0,0-1-1 0 0,-34-3 1 0 0,-39 1 369 0 0,-55 7-382 0 0,-32-2-15 0 0,147-3 3 0 0,13 0-17 0 0,1 0 0 0 0,-32 7 0 0 0,-123 23 74 0 0,163-28-113 0 0,0-2-1 0 0,0 0 0 0 0,1-1 0 0 0,-42-6 1 0 0,37 2 22 0 0,0 2 1 0 0,-47 2-1 0 0,-120 9-109 0 0,173-8 0 0 0,0-2 0 0 0,-20-3 0 0 0,19 2 0 0 0,1 1 0 0 0,-20 1 0 0 0,13 1 22 0 0,1-1 0 0 0,-1-2 1 0 0,0 0-1 0 0,1-2 0 0 0,0-1 0 0 0,-42-13 0 0 0,45 13 118 0 0,0 0 0 0 0,-43-3 0 0 0,-5 0-8 0 0,46 4-103 0 0,0 1 1 0 0,-28 0 0 0 0,41 3-21 0 0,-1 1 1 0 0,1 0 0 0 0,-1 1 0 0 0,1 0 0 0 0,0 1-1 0 0,-15 6 1 0 0,-4 3-528 0 0,-31 17 0 0 0,27-9-630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10:39.420"/>
    </inkml:context>
    <inkml:brush xml:id="br0">
      <inkml:brushProperty name="width" value="0.1" units="cm"/>
      <inkml:brushProperty name="height" value="0.1" units="cm"/>
      <inkml:brushProperty name="color" value="#F4F91B"/>
    </inkml:brush>
  </inkml:definitions>
  <inkml:trace contextRef="#ctx0" brushRef="#br0">2056 98 455 0 0,'1'-4'2796'0'0,"-1"4"-2738"0"0,-7-11 916 0 0,-11-10 208 0 0,12 16-808 0 0,0 1 1 0 0,0 1 0 0 0,-1-1-1 0 0,1 1 1 0 0,-1 0-1 0 0,0 0 1 0 0,1 1-1 0 0,-14-3 1 0 0,-61-6 851 0 0,55 9-1105 0 0,-145-12 467 0 0,11 11 48 0 0,2 17-154 0 0,100-7-213 0 0,-1-3 0 0 0,-61-3-1 0 0,-455-12 1002 0 0,480 15-1221 0 0,-137 11-16 0 0,201-10-210 0 0,-41 9 0 0 0,5 6-3363 0 0,12-2-830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10:40.965"/>
    </inkml:context>
    <inkml:brush xml:id="br0">
      <inkml:brushProperty name="width" value="0.1" units="cm"/>
      <inkml:brushProperty name="height" value="0.1" units="cm"/>
      <inkml:brushProperty name="color" value="#F4F91B"/>
    </inkml:brush>
  </inkml:definitions>
  <inkml:trace contextRef="#ctx0" brushRef="#br0">2909 181 3711 0 0,'0'0'13'0'0,"0"0"-1"0"0,0-1 1 0 0,0 1-1 0 0,0 0 1 0 0,0 0-1 0 0,0 0 1 0 0,0-1-1 0 0,-1 1 1 0 0,1 0-1 0 0,0 0 1 0 0,0 0-1 0 0,0-1 1 0 0,0 1-1 0 0,0 0 1 0 0,0 0-1 0 0,0 0 1 0 0,0 0-1 0 0,-1-1 0 0 0,1 1 1 0 0,0 0-1 0 0,0 0 1 0 0,0 0-1 0 0,0 0 1 0 0,-1 0-1 0 0,1-1 1 0 0,0 1-1 0 0,0 0 1 0 0,0 0-1 0 0,0 0 1 0 0,-1 0-1 0 0,1 0 1 0 0,0 0-1 0 0,0 0 1 0 0,0 0-1 0 0,-1 0 1 0 0,1 0-1 0 0,0 0 1 0 0,0 0-1 0 0,-1 0 0 0 0,1 0 1 0 0,0 0-1 0 0,0 0 1 0 0,-12 3 503 0 0,2-1-430 0 0,-12-17 1270 0 0,16 11-831 0 0,1 1-1 0 0,-1-1 0 0 0,-10-4 0 0 0,-9-2-88 0 0,-1 1-1 0 0,0 1 1 0 0,-1 1-1 0 0,0 2 0 0 0,0 0 1 0 0,-31 0-1 0 0,-179 6 570 0 0,35 1-359 0 0,137-4-315 0 0,-73-13-1 0 0,135 15-317 0 0,-136-23 472 0 0,-183-5 1 0 0,-107 4-256 0 0,321 15-220 0 0,-195 10 1 0 0,183 6 35 0 0,-169 14-135 0 0,108 18-1075 0 0,178-39 1123 0 0,-68 19-1098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10:48.928"/>
    </inkml:context>
    <inkml:brush xml:id="br0">
      <inkml:brushProperty name="width" value="0.1" units="cm"/>
      <inkml:brushProperty name="height" value="0.1" units="cm"/>
      <inkml:brushProperty name="color" value="#F4F91B"/>
    </inkml:brush>
  </inkml:definitions>
  <inkml:trace contextRef="#ctx0" brushRef="#br0">2323 26 1783 0 0,'0'0'23'0'0,"1"1"-1"0"0,-1-1 0 0 0,1 0 0 0 0,-1 1 0 0 0,1-1 0 0 0,-1 0 1 0 0,1 0-1 0 0,-1 1 0 0 0,1-1 0 0 0,-1 0 0 0 0,1 0 0 0 0,0 0 0 0 0,-1 0 1 0 0,1 0-1 0 0,-1 0 0 0 0,1 0 0 0 0,0 0 0 0 0,-1 0 0 0 0,1 0 1 0 0,-1 0-1 0 0,1 0 0 0 0,0 0 0 0 0,-1 0 0 0 0,1 0 0 0 0,-1-1 1 0 0,1 1-1 0 0,-1 0 0 0 0,1 0 0 0 0,-1-1 0 0 0,1 1 0 0 0,-1 0 0 0 0,1-1 1 0 0,-1 1-1 0 0,1-1 0 0 0,-1 1 0 0 0,0 0 0 0 0,1-1 0 0 0,-1 1 1 0 0,1-2-1 0 0,-1 2 34 0 0,1 0 1 0 0,-1-1-1 0 0,0 1 1 0 0,0 0-1 0 0,1-1 1 0 0,-1 1-1 0 0,0 0 1 0 0,0-1-1 0 0,0 1 1 0 0,0 0-1 0 0,1-1 1 0 0,-1 1-1 0 0,0 0 1 0 0,0-1-1 0 0,0 1 1 0 0,0-1-1 0 0,0 1 1 0 0,0 0 0 0 0,0-1-1 0 0,0 1 1 0 0,0 0-1 0 0,0-1 1 0 0,0 1-1 0 0,0-1 1 0 0,0 1-1 0 0,-1 0 1 0 0,1-1-1 0 0,0 1 1 0 0,0 0-1 0 0,0-1 1 0 0,0 1-1 0 0,-1 0 1 0 0,1-1-1 0 0,0 1 1 0 0,0 0-1 0 0,-1 0 1 0 0,1-1-1 0 0,0 1 1 0 0,-1 0-1 0 0,1 0 1 0 0,0-1-1 0 0,0 1 1 0 0,-1 0-1 0 0,1 0 1 0 0,0 0 0 0 0,-1-1-1 0 0,1 1 1 0 0,-1 0-1 0 0,1 0 1 0 0,0 0-1 0 0,-1 0 1 0 0,1 0-1 0 0,0 0 1 0 0,-1 0-1 0 0,1 0 1 0 0,-1 0-1 0 0,1 0 1 0 0,0 0-1 0 0,-1 0 1 0 0,-19 1 750 0 0,-30 6 0 0 0,-10 0-395 0 0,-710-7 2876 0 0,119-21-1848 0 0,353 25-1288 0 0,224 1-120 0 0,0 4 0 0 0,-73 19 0 0 0,104-16-479 0 0,-40 18 0 0 0,18-6-571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10:51.283"/>
    </inkml:context>
    <inkml:brush xml:id="br0">
      <inkml:brushProperty name="width" value="0.1" units="cm"/>
      <inkml:brushProperty name="height" value="0.1" units="cm"/>
      <inkml:brushProperty name="color" value="#F4F91B"/>
    </inkml:brush>
  </inkml:definitions>
  <inkml:trace contextRef="#ctx0" brushRef="#br0">3022 222 1839 0 0,'-3'-5'248'0'0,"1"1"0"0"0,-2-1-1 0 0,1 1 1 0 0,0 0-1 0 0,-1 0 1 0 0,0 1-1 0 0,1-1 1 0 0,-1 1 0 0 0,-1 0-1 0 0,1 0 1 0 0,0 0-1 0 0,-1 0 1 0 0,0 1-1 0 0,1 0 1 0 0,-1 0-1 0 0,0 0 1 0 0,0 1 0 0 0,-10-3-1 0 0,-8 1 7 0 0,1 0 0 0 0,-1 1 0 0 0,-24 2 0 0 0,40 0-111 0 0,-403-15 1979 0 0,218 6-1460 0 0,-235-44 915 0 0,64 4-203 0 0,336 47-1300 0 0,-361-21 584 0 0,275 22-575 0 0,-161 18 0 0 0,42 19-38 0 0,172-23-261 0 0,-105 38 1 0 0,86-19-927 0 0,-3 1-3490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10:52.030"/>
    </inkml:context>
    <inkml:brush xml:id="br0">
      <inkml:brushProperty name="width" value="0.1" units="cm"/>
      <inkml:brushProperty name="height" value="0.1" units="cm"/>
      <inkml:brushProperty name="color" value="#F4F91B"/>
    </inkml:brush>
  </inkml:definitions>
  <inkml:trace contextRef="#ctx0" brushRef="#br0">1076 110 4431 0 0,'0'-1'19'0'0,"1"1"-1"0"0,-1-1 0 0 0,0 0 0 0 0,0 0 0 0 0,0 1 0 0 0,1-1 0 0 0,-1 0 1 0 0,0 1-1 0 0,0-1 0 0 0,0 0 0 0 0,0 0 0 0 0,-1 1 0 0 0,1-1 1 0 0,0 0-1 0 0,0 0 0 0 0,0 1 0 0 0,0-1 0 0 0,-1 0 0 0 0,1 1 0 0 0,0-1 1 0 0,-1 0-1 0 0,1 1 0 0 0,0-1 0 0 0,-1 1 0 0 0,1-1 0 0 0,-1 0 0 0 0,1 1 1 0 0,-1-1-1 0 0,0 0 0 0 0,-22-9 811 0 0,10 6-456 0 0,-26-12 616 0 0,-1 3-1 0 0,-1 1 1 0 0,0 2-1 0 0,-1 2 1 0 0,-76-5-1 0 0,34 10-647 0 0,-162 17 0 0 0,146 0-589 0 0,-126 36-1 0 0,168-35-78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10:52.544"/>
    </inkml:context>
    <inkml:brush xml:id="br0">
      <inkml:brushProperty name="width" value="0.1" units="cm"/>
      <inkml:brushProperty name="height" value="0.1" units="cm"/>
      <inkml:brushProperty name="color" value="#F4F91B"/>
    </inkml:brush>
  </inkml:definitions>
  <inkml:trace contextRef="#ctx0" brushRef="#br0">1354 134 1727 0 0,'0'0'20'0'0,"-1"1"0"0"0,1-1 0 0 0,0 0 0 0 0,-1 1 0 0 0,1-1 0 0 0,-1 1 0 0 0,1-1 0 0 0,-1 0 0 0 0,1 1 0 0 0,-1-1-1 0 0,1 0 1 0 0,-1 0 0 0 0,0 1 0 0 0,1-1 0 0 0,-1 0 0 0 0,1 0 0 0 0,-1 0 0 0 0,0 0 0 0 0,1 0 0 0 0,-1 1 0 0 0,0-2 0 0 0,-21 4 759 0 0,16-3-555 0 0,-23 2 525 0 0,0-2-1 0 0,0-1 1 0 0,-32-6 0 0 0,37 5-348 0 0,-26-7 515 0 0,-1-1 0 0 0,-64-23 0 0 0,-3-1-75 0 0,43 18-503 0 0,-1 3 0 0 0,-109-5 0 0 0,-154 24-364 0 0,269 0-317 0 0,7-2-129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9T23:39:29.030"/>
    </inkml:context>
    <inkml:brush xml:id="br0">
      <inkml:brushProperty name="width" value="0.1" units="cm"/>
      <inkml:brushProperty name="height" value="0.1" units="cm"/>
      <inkml:brushProperty name="color" value="#E71224"/>
    </inkml:brush>
  </inkml:definitions>
  <inkml:trace contextRef="#ctx0" brushRef="#br0">2552 58 5759 0 0,'-2'-3'186'0'0,"0"0"-1"0"0,-1 0 1 0 0,0 1 0 0 0,0-1-1 0 0,0 1 1 0 0,0 0-1 0 0,0-1 1 0 0,0 1-1 0 0,-1 0 1 0 0,1 1-1 0 0,-1-1 1 0 0,1 1-1 0 0,-1 0 1 0 0,0-1-1 0 0,1 2 1 0 0,-1-1-1 0 0,0 0 1 0 0,0 1-1 0 0,-4-1 1 0 0,-40 2 43 0 0,-93-4 927 0 0,12-4 482 0 0,-12-1-300 0 0,51 4-147 0 0,-118 8 0 0 0,182-3-1189 0 0,-98-5 598 0 0,86 1-181 0 0,-71 4 0 0 0,57 4-358 0 0,-162 10 243 0 0,179-15-132 0 0,-220-4 715 0 0,110-1-823 0 0,6 13-53 0 0,95-4-11 0 0,0-1 0 0 0,-89-8-1 0 0,117 4 31 0 0,0 1 0 0 0,0 0 0 0 0,0 1 0 0 0,0 1 0 0 0,-22 4 0 0 0,-28 4 57 0 0,-37-9 622 0 0,101-1-695 0 0,1 1 0 0 0,-1 0-1 0 0,0-1 1 0 0,0 1 0 0 0,0 0 0 0 0,0 0-1 0 0,1 0 1 0 0,-1 0 0 0 0,1 0 0 0 0,-1 0-1 0 0,0 0 1 0 0,1 1 0 0 0,0-1-1 0 0,-1 1 1 0 0,1-1 0 0 0,0 1 0 0 0,0-1-1 0 0,0 1 1 0 0,0 0 0 0 0,0-1 0 0 0,-1 5-1 0 0,-2 4-23 0 0,0 0-1 0 0,-4 19 1 0 0,5-16 27 0 0,-2 7 38 0 0,1 1 0 0 0,1 0 0 0 0,0 22 0 0 0,-9 170 355 0 0,11-188-317 0 0,2 0 0 0 0,0 0 0 0 0,2 0 0 0 0,10 44 0 0 0,3-14 30 0 0,22 53 0 0 0,1-18 154 0 0,12 33-15 0 0,-37-74-262 0 0,-11-33 13 0 0,2-1 1 0 0,-1 0-1 0 0,14 27 0 0 0,1-6 32 0 0,40 70 111 0 0,-48-90-138 0 0,0 0 1 0 0,1 0 0 0 0,1-1-1 0 0,15 14 1 0 0,-18-22 25 0 0,0 0 0 0 0,1-1 0 0 0,0 0 1 0 0,0-1-1 0 0,0 0 0 0 0,0-1 0 0 0,19 5 0 0 0,14 6 139 0 0,-26-9-123 0 0,0 0 0 0 0,1-1 1 0 0,-1-1-1 0 0,23 2 0 0 0,78 0 130 0 0,-27-1-121 0 0,96 20-16 0 0,-93-10-53 0 0,54 0 0 0 0,205 7 64 0 0,-195-15-44 0 0,109 8 24 0 0,-233-12-33 0 0,1-2-1 0 0,66-6 1 0 0,69-22 21 0 0,-160 24-14 0 0,0 0-1 0 0,0 0 1 0 0,0-1 0 0 0,0-1-1 0 0,-1 0 1 0 0,0-1 0 0 0,0 0-1 0 0,0 0 1 0 0,-1-1 0 0 0,1 0-1 0 0,-2 0 1 0 0,1-1 0 0 0,11-14-1 0 0,-11 10 8 0 0,0 0-1 0 0,-1 0 0 0 0,-1-1 1 0 0,0 1-1 0 0,0-2 0 0 0,-2 1 1 0 0,1-1-1 0 0,-2 0 0 0 0,0 0 0 0 0,3-20 1 0 0,4-73 48 0 0,-9 73-40 0 0,1 1 0 0 0,2 0 0 0 0,15-56 0 0 0,1-4-33 0 0,-14 68 0 0 0,-1 0 0 0 0,-2 0 0 0 0,0-1 0 0 0,-2 0 0 0 0,-1 0 0 0 0,-2-28 0 0 0,1 4 0 0 0,6-57 0 0 0,-1 30 0 0 0,-4 64 0 0 0,-1-1 0 0 0,0 1 0 0 0,-1 0 0 0 0,-1 0 0 0 0,0 0 0 0 0,-1 1 0 0 0,0-1 0 0 0,-1 0 0 0 0,-7-16 0 0 0,6 17 13 0 0,1 1 0 0 0,0-1 0 0 0,-1-12 0 0 0,2 11 9 0 0,0 1 0 0 0,-8-20-1 0 0,-5-6 15 0 0,-22-43 67 0 0,38 80-104 0 0,-1-1 1 0 0,0 1-1 0 0,1-1 0 0 0,-1 1 1 0 0,0 0-1 0 0,0-1 0 0 0,0 1 1 0 0,0 0-1 0 0,0 0 0 0 0,0 0 1 0 0,0 0-1 0 0,0 0 0 0 0,-1 0 1 0 0,1 0-1 0 0,0 0 0 0 0,-1 0 0 0 0,1 0 1 0 0,0 1-1 0 0,-1-1 0 0 0,1 1 1 0 0,-1-1-1 0 0,1 1 0 0 0,-1-1 1 0 0,0 1-1 0 0,1 0 0 0 0,-3 0 1 0 0,1 0-16 0 0,0 1 0 0 0,0 0 0 0 0,0 0 0 0 0,0 1 0 0 0,0-1 0 0 0,0 1 0 0 0,0-1 0 0 0,1 1 0 0 0,-1 0-1 0 0,0 0 1 0 0,1 0 0 0 0,-3 3 0 0 0,-15 16-652 0 0,1 1 0 0 0,1 0 0 0 0,1 1-1 0 0,-17 31 1 0 0,0 4-1020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10:52.997"/>
    </inkml:context>
    <inkml:brush xml:id="br0">
      <inkml:brushProperty name="width" value="0.1" units="cm"/>
      <inkml:brushProperty name="height" value="0.1" units="cm"/>
      <inkml:brushProperty name="color" value="#F4F91B"/>
    </inkml:brush>
  </inkml:definitions>
  <inkml:trace contextRef="#ctx0" brushRef="#br0">2202 134 919 0 0,'0'-2'252'0'0,"0"1"0"0"0,-1-1 0 0 0,1 0 0 0 0,-1 0-1 0 0,1 0 1 0 0,-1 0 0 0 0,0 1 0 0 0,1-1-1 0 0,-1 0 1 0 0,0 1 0 0 0,0-1 0 0 0,0 1-1 0 0,-1-1 1 0 0,1 1 0 0 0,0-1 0 0 0,0 1 0 0 0,-1 0-1 0 0,1 0 1 0 0,-4-2 0 0 0,0-1-61 0 0,0 1 0 0 0,0 0 1 0 0,-1 0-1 0 0,-8-2 0 0 0,-4 0 53 0 0,0 1-1 0 0,0 1 1 0 0,-20-2-1 0 0,4 1 43 0 0,-230-26 2018 0 0,179 21-1738 0 0,-686-13 942 0 0,590 27-1394 0 0,-268 42 1 0 0,401-37-514 0 0,1 1 1 0 0,-61 24-1 0 0,42-10-3768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14:02.460"/>
    </inkml:context>
    <inkml:brush xml:id="br0">
      <inkml:brushProperty name="width" value="0.1" units="cm"/>
      <inkml:brushProperty name="height" value="0.1" units="cm"/>
      <inkml:brushProperty name="color" value="#F4F91B"/>
    </inkml:brush>
  </inkml:definitions>
  <inkml:trace contextRef="#ctx0" brushRef="#br0">257 1640 4287 0 0,'0'-9'626'0'0,"0"0"-1"0"0,1 0 0 0 0,0 1 0 0 0,1-1 0 0 0,3-8 0 0 0,-5 16-540 0 0,0 1 0 0 0,1 0 0 0 0,-1 0 0 0 0,0 0 1 0 0,0 0-1 0 0,1 0 0 0 0,-1 0 0 0 0,0 0 0 0 0,1 0 0 0 0,-1 0 0 0 0,0 0 0 0 0,1 0 0 0 0,-1 0 0 0 0,0 0 1 0 0,1 0-1 0 0,-1 0 0 0 0,0 0 0 0 0,1 0 0 0 0,-1 0 0 0 0,0 0 0 0 0,1 0 0 0 0,-1 0 0 0 0,0 0 0 0 0,0 1 1 0 0,1-1-1 0 0,-1 0 0 0 0,0 0 0 0 0,0 0 0 0 0,1 1 0 0 0,-1-1 0 0 0,0 0 0 0 0,18 12 793 0 0,3 1-76 0 0,-20-13-720 0 0,0 1 1 0 0,-1-1 0 0 0,1 1 0 0 0,0 0-1 0 0,-1 0 1 0 0,1-1 0 0 0,0 1 0 0 0,-1 0-1 0 0,1 0 1 0 0,-1 0 0 0 0,1 0 0 0 0,-1-1-1 0 0,1 1 1 0 0,0 2 0 0 0,-1-2 14 0 0,0 0 0 0 0,1 0 1 0 0,-1 0-1 0 0,1 0 0 0 0,-1 0 1 0 0,1 0-1 0 0,0 0 1 0 0,-1 0-1 0 0,1 0 0 0 0,0 0 1 0 0,0 0-1 0 0,0 0 0 0 0,0 0 1 0 0,-1-1-1 0 0,3 2 0 0 0,58 22 1575 0 0,-54-22-1540 0 0,0-1 0 0 0,0 0 1 0 0,0 0-1 0 0,0 0 0 0 0,0-1 0 0 0,0 0 0 0 0,12-2 0 0 0,21 1 386 0 0,16 8-179 0 0,59 2 257 0 0,-30-3-275 0 0,-61-2-233 0 0,1-2-1 0 0,38-2 1 0 0,-29-3 40 0 0,-3 0 66 0 0,2 0 1 0 0,-1 3 0 0 0,0 0-1 0 0,34 6 1 0 0,-12-2-96 0 0,-39-3-68 0 0,1 0 1 0 0,21 4-1 0 0,-5 1 61 0 0,-22-5-67 0 0,-1 1 0 0 0,0 0 0 0 0,0 0 0 0 0,0 1 0 0 0,11 5 0 0 0,-1 0 12 0 0,33 10 0 0 0,-34-14-5 0 0,34 5 0 0 0,-2-2 21 0 0,1 2 78 0 0,74 2-1 0 0,-58-7 44 0 0,-15 0-13 0 0,7 0-21 0 0,70 15-1 0 0,-80-11-134 0 0,69 4 1 0 0,33 6 47 0 0,-113-17 62 0 0,45-4 1 0 0,-3 0 25 0 0,-50 4-90 0 0,1 1 0 0 0,-1 2 0 0 0,39 9 0 0 0,0-2-51 0 0,-30-5 21 0 0,1-1 1 0 0,70-3-1 0 0,-109-2-21 0 0,29 0 13 0 0,-1-2 0 0 0,0-2 0 0 0,0-1-1 0 0,42-11 1 0 0,141-36 51 0 0,-165 40-43 0 0,0 3 1 0 0,86-7-1 0 0,-19 14-21 0 0,83-3 64 0 0,-151 7-64 0 0,-19 1 0 0 0,168 12 0 0 0,-165-10 0 0 0,-24-4 0 0 0,-1 0 0 0 0,1 0 0 0 0,0 0 0 0 0,0-1 0 0 0,-1 0 0 0 0,7 0 0 0 0,65-3 0 0 0,-29 2 0 0 0,43 1 0 0 0,-8 11 0 0 0,0 0 0 0 0,82-5 64 0 0,-113-1-64 0 0,16 1 0 0 0,-34-6 32 0 0,46-7 0 0 0,40-1-32 0 0,-25 3 0 0 0,-87 5 0 0 0,0 0 0 0 0,0 0 0 0 0,11 3 0 0 0,23 0 0 0 0,47-12 0 0 0,-79 8 12 0 0,0 0 0 0 0,16 2-1 0 0,15-1 18 0 0,-32 0-29 0 0,0 0 0 0 0,0 1 0 0 0,14 2 0 0 0,16 0 0 0 0,-13-3 0 0 0,-1 1 0 0 0,0 1 0 0 0,0 1 0 0 0,32 8 0 0 0,-26-4 0 0 0,0-1 0 0 0,44 2 0 0 0,-60-6 0 0 0,-12-2 0 0 0,0 1 0 0 0,0-1 0 0 0,0 0 0 0 0,0 1 0 0 0,0-2 0 0 0,0 1 0 0 0,0 0 0 0 0,0 0 0 0 0,0-1 0 0 0,0 0 0 0 0,3 0 0 0 0,7-3 15 0 0,1 1-1 0 0,22-3 1 0 0,3 0 5 0 0,-8 1-20 0 0,-1 2 0 0 0,1 2 0 0 0,0 0 0 0 0,-1 2 0 0 0,32 5 0 0 0,-14-1 0 0 0,-35-5 0 0 0,-1-1 0 0 0,0 0 0 0 0,16-3 0 0 0,11-1 0 0 0,-30 4 13 0 0,7-1 18 0 0,0 1-1 0 0,-1 1 0 0 0,1 0 1 0 0,0 1-1 0 0,-1 0 0 0 0,1 1 1 0 0,16 5-1 0 0,-16-2-21 0 0,0-1 0 0 0,0-1 1 0 0,1 0-1 0 0,0-1 0 0 0,0 0 0 0 0,30-3 0 0 0,-9 0-9 0 0,-15 0 27 0 0,22-4-1 0 0,53-5-16 0 0,-70 8-9 0 0,-3 0-1 0 0,-15 2 0 0 0,0 0 0 0 0,17-4 0 0 0,-2 0 0 0 0,-19 3 11 0 0,0 0-1 0 0,0 0 1 0 0,0-1 0 0 0,0 0-1 0 0,10-4 1 0 0,-8 3-11 0 0,0 0 0 0 0,0 0 0 0 0,0 1 0 0 0,0 0 0 0 0,12-1 0 0 0,-12 2 0 0 0,0 0 0 0 0,0 0 0 0 0,0-1 0 0 0,0-1 0 0 0,0 1 0 0 0,8-5 0 0 0,-5 3 13 0 0,0 0 0 0 0,0 1 0 0 0,0 0-1 0 0,0 1 1 0 0,0 0 0 0 0,0 1 0 0 0,1 0 0 0 0,-1 1-1 0 0,15 1 1 0 0,99 14-13 0 0,11 0 0 0 0,-84-10 0 0 0,-33-3 0 0 0,0 0 0 0 0,-1-2 0 0 0,1 0 0 0 0,35-4 0 0 0,-29-3 37 0 0,1-1 1 0 0,34-16-1 0 0,-34 13 32 0 0,11-4 41 0 0,-2-1 0 0 0,0-2-1 0 0,64-44 1 0 0,-82 49-77 0 0,0-1-1 0 0,0-1 1 0 0,-1-1-1 0 0,-1-1 1 0 0,-1 0-1 0 0,14-21 1 0 0,-18 23 12 0 0,-1-1 0 0 0,-1-1 0 0 0,-1 1 0 0 0,0-2 0 0 0,-1 1 0 0 0,-1-1 0 0 0,6-32 0 0 0,-2-15 41 0 0,-3 0 1 0 0,-4-111-1 0 0,-3 160-63 0 0,-11-166 7 0 0,7 139-30 0 0,-18-126 0 0 0,21 155 8 0 0,-1 0 0 0 0,0 1 0 0 0,-1 0 0 0 0,-1-1 0 0 0,0 2 0 0 0,0-1 0 0 0,-13-20 0 0 0,-4 1-7 0 0,-49-65 54 0 0,61 84-53 0 0,-2 1-1 0 0,1 0 0 0 0,-2 1 1 0 0,1 1-1 0 0,-20-12 0 0 0,17 13-1 0 0,0 1 0 0 0,0 1 0 0 0,-1 1 0 0 0,1 0 0 0 0,-2 1 0 0 0,1 1 0 0 0,-27-4 0 0 0,-8 4 0 0 0,-61 1 0 0 0,98 3 0 0 0,-83 0 0 0 0,1-5 0 0 0,-164-28 0 0 0,110 10 0 0 0,-20 1 0 0 0,96 14 0 0 0,-195-18 0 0 0,227 24 0 0 0,-89-11 0 0 0,78 5 0 0 0,0 2 0 0 0,0 3 0 0 0,-74 3 0 0 0,22 7 0 0 0,0-5 0 0 0,-111-12 0 0 0,176 5 0 0 0,-101-5 0 0 0,-26 13 0 0 0,-36 0 0 0 0,138-5 0 0 0,-73-11 0 0 0,94 7 4 0 0,-1 3-1 0 0,-47 2 1 0 0,-87 12 20 0 0,106-4-15 0 0,0-3 1 0 0,-106-9 0 0 0,178 5-10 0 0,-172-16 0 0 0,125 14 0 0 0,-77 6 0 0 0,44 3 0 0 0,0-4 0 0 0,-94-8 0 0 0,115 0 0 0 0,-200-10 0 0 0,-59 9 64 0 0,-100-18-64 0 0,375 25 0 0 0,-79 10 0 0 0,-1 1 0 0 0,44-4 0 0 0,51-4 0 0 0,-34 1 0 0 0,39-5 0 0 0,-12 0 0 0 0,-51-6 0 0 0,48 3 0 0 0,-54 1 0 0 0,64 2 0 0 0,-15 2 0 0 0,-81 16 0 0 0,25-3 0 0 0,33-8 0 0 0,0-3 0 0 0,-1-4 0 0 0,-90-9 0 0 0,130 5 0 0 0,-1 2 0 0 0,1 0 0 0 0,-54 6 0 0 0,36 2 0 0 0,-88 14 0 0 0,100-14 0 0 0,0-1 0 0 0,-44 1 0 0 0,49-7 0 0 0,9 1 0 0 0,0 0 0 0 0,-1 1 0 0 0,-19 4 0 0 0,32-3 0 0 0,-7 0 0 0 0,0 1 0 0 0,0 1 0 0 0,0 0 0 0 0,0 2 0 0 0,0-1 0 0 0,-15 10 0 0 0,23-11 0 0 0,-8 4 0 0 0,1 2 0 0 0,-17 13 0 0 0,27-19 0 0 0,-1 0 0 0 0,1 1 0 0 0,0 0 0 0 0,0 0 0 0 0,0 0 0 0 0,1 0 0 0 0,0 1 0 0 0,0 0 0 0 0,-4 8 0 0 0,-52 122 0 0 0,5-18 0 0 0,34-79 0 0 0,-26 78 0 0 0,39-91 0 0 0,-4 32 0 0 0,8-37 0 0 0,-1 0 0 0 0,0 0 0 0 0,-10 25 0 0 0,7-28 0 0 0,1 1 0 0 0,2-1 0 0 0,0 1 0 0 0,0 1 0 0 0,0 29 0 0 0,7 100 0 0 0,-1-111 0 0 0,-1 9 0 0 0,3 0 0 0 0,19 90 0 0 0,13 14 0 0 0,-33-144 0 0 0,0 0 0 0 0,0 0 0 0 0,1 0 0 0 0,-1 0 0 0 0,1 0 0 0 0,1-1 0 0 0,0 0 0 0 0,-1 0 0 0 0,2 0 0 0 0,6 6 0 0 0,8 10 0 0 0,7 13-432 0 0,-22-26 320 0 0,1-1-1 0 0,0-1 1 0 0,0 1-1 0 0,1-1 1 0 0,11 10-1 0 0,-4-6 1034 0 0,-13-9-909 0 0,1 0 0 0 0,-1 0 0 0 0,1-1 0 0 0,0 1 0 0 0,0-1 0 0 0,0 1 0 0 0,0-1-1 0 0,0 0 1 0 0,0 0 0 0 0,0 0 0 0 0,0 0 0 0 0,1 0 0 0 0,-1 0 0 0 0,0-1 0 0 0,0 1 0 0 0,1-1 0 0 0,-1 1-1 0 0,1-1 1 0 0,-1 0 0 0 0,4 0 0 0 0,-4-1-8 0 0,1 1 1 0 0,-1-1-1 0 0,0 1 0 0 0,1 0 0 0 0,-1 0 1 0 0,0 0-1 0 0,1 0 0 0 0,-1 0 0 0 0,1 0 1 0 0,-1 0-1 0 0,0 1 0 0 0,0 0 1 0 0,1-1-1 0 0,3 3 0 0 0,-6-3-4 0 0,1 0 0 0 0,-1 0 0 0 0,0 1 0 0 0,1-1 0 0 0,-1 0 0 0 0,0 0 0 0 0,1 0 0 0 0,-1 0 0 0 0,0 0 0 0 0,1 0 0 0 0,-1 0 0 0 0,0 0 1 0 0,1 0-1 0 0,-1 0 0 0 0,0 0 0 0 0,1 0 0 0 0,-1 0 0 0 0,0 0 0 0 0,1 0 0 0 0,-1 0 0 0 0,0 0 0 0 0,1 0 0 0 0,-1-1 0 0 0,0 1 0 0 0,1 0 0 0 0,-1 0 0 0 0,0 0 0 0 0,1 0 0 0 0,-1-1 0 0 0,0 1 0 0 0,0 0 0 0 0,1 0 0 0 0,-1-1 0 0 0,0 1 0 0 0,0 0 0 0 0,0-1 0 0 0,1 1 0 0 0,7-16-57 0 0,-4 10-118 0 0,-4 23-185 0 0,-2-2-1293 0 0,-1 4-535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9T23:48:52.024"/>
    </inkml:context>
    <inkml:brush xml:id="br0">
      <inkml:brushProperty name="width" value="0.1" units="cm"/>
      <inkml:brushProperty name="height" value="0.1" units="cm"/>
      <inkml:brushProperty name="color" value="#E71224"/>
    </inkml:brush>
  </inkml:definitions>
  <inkml:trace contextRef="#ctx0" brushRef="#br0">1 55 455 0 0,'21'3'126'0'0,"-18"-3"75"0"0,0 1-1 0 0,0-1 1 0 0,-1 1-1 0 0,1-1 1 0 0,0 0 0 0 0,0 0-1 0 0,0-1 1 0 0,4 0-1 0 0,16-4 814 0 0,46-4-1 0 0,-58 9-889 0 0,-1 0 0 0 0,1 1-1 0 0,0 0 1 0 0,0 0 0 0 0,-1 1 0 0 0,17 5-1 0 0,-13-2-18 0 0,1-2 0 0 0,-1 0-1 0 0,1 0 1 0 0,22 0-1 0 0,58-5 794 0 0,-86 1-819 0 0,146 2 570 0 0,-59 1-342 0 0,-49 0-129 0 0,62 12 0 0 0,28 1 5 0 0,-80-16-44 0 0,1-2-1 0 0,112-20 1 0 0,-137 18-98 0 0,0 2 0 0 0,1 1 0 0 0,-1 2 0 0 0,0 2-1 0 0,65 10 1 0 0,159 16 31 0 0,-201-29-72 0 0,104-14 0 0 0,5-1 0 0 0,-40 12 9 0 0,297-20 46 0 0,-360 16-64 0 0,246-26 82 0 0,44 28-60 0 0,0 28 38 0 0,-134-6-51 0 0,-55 0 0 0 0,-80-6 0 0 0,104-2 0 0 0,-104-10 0 0 0,222 3 0 0 0,128 10 0 0 0,-421-11 0 0 0,67 4 0 0 0,1 4 0 0 0,107 23 0 0 0,-146-24 0 0 0,-1-2 0 0 0,72-1 0 0 0,82-16 0 0 0,-129 7 0 0 0,-49 4-2 0 0,1 1-1 0 0,0 0 0 0 0,0 2 1 0 0,24 4-1 0 0,-23-1-64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9T23:48:54.813"/>
    </inkml:context>
    <inkml:brush xml:id="br0">
      <inkml:brushProperty name="width" value="0.1" units="cm"/>
      <inkml:brushProperty name="height" value="0.1" units="cm"/>
      <inkml:brushProperty name="color" value="#E71224"/>
    </inkml:brush>
  </inkml:definitions>
  <inkml:trace contextRef="#ctx0" brushRef="#br0">0 63 455 0 0,'3'0'550'0'0,"0"1"0"0"0,0 0 0 0 0,0-1 0 0 0,0 1 0 0 0,0 0 0 0 0,-1 1 0 0 0,6 2 0 0 0,16 5-62 0 0,37 1 46 0 0,0-3 0 0 0,1-3 0 0 0,73-5 0 0 0,76 9 344 0 0,-79 0-754 0 0,-94-8-43 0 0,0-2 0 0 0,58-9 0 0 0,72-25 364 0 0,-122 25-279 0 0,5 2 38 0 0,0 3-1 0 0,69-1 0 0 0,30-4-13 0 0,80-12-26 0 0,-176 21-146 0 0,0 2-1 0 0,70 9 0 0 0,-96-5-17 0 0,33 5 0 0 0,-1-3 0 0 0,82-2 0 0 0,-68-8 22 0 0,-1 4-1 0 0,132 15 0 0 0,-10 9-21 0 0,-155-22 0 0 0,0-2 0 0 0,77-9 0 0 0,-33 0 28 0 0,1 4-1 0 0,88 6 1 0 0,55-1 199 0 0,-151-5-200 0 0,180-2 84 0 0,-230 9-110 0 0,146 5 34 0 0,-126-8-21 0 0,79-10 0 0 0,-47 2 34 0 0,0 4 0 0 0,0 3 0 0 0,92 10 0 0 0,-90-7-21 0 0,99-10-1 0 0,-113 4 3 0 0,0 2-1 0 0,112 9 1 0 0,-85 8 22 0 0,42 5-48 0 0,-106-16-3 0 0,0-2 0 0 0,48-4-1 0 0,-3-1 22 0 0,1 3 1 0 0,105 12-1 0 0,-134-7-21 0 0,14-1 0 0 0,0-3 0 0 0,106-12 0 0 0,-92 6 0 0 0,0 4 0 0 0,90 8 0 0 0,-82-1 0 0 0,125-9 0 0 0,-187 2 1 0 0,305-17 62 0 0,-303 20-63 0 0,68 1 0 0 0,112-12 0 0 0,-103-1 0 0 0,0 4 0 0 0,109 6 0 0 0,47 7 63 0 0,9 0 2 0 0,-143 3-65 0 0,-28-1 0 0 0,113-5 0 0 0,-174-5 0 0 0,46-2 0 0 0,95 6 0 0 0,-47 6 0 0 0,183-11 0 0 0,-210 0 3 0 0,153 17 0 0 0,-216-11 2 0 0,30-1 11 0 0,0-3 0 0 0,74-10 0 0 0,-44 2-11 0 0,-21 7-5 0 0,87 9 0 0 0,-88-3 0 0 0,87-4 0 0 0,-56-6 0 0 0,181 14 0 0 0,55-6 0 0 0,-229-5 0 0 0,125 14 0 0 0,-2 1 0 0 0,-117-11 32 0 0,159 21 0 0 0,-23-3-32 0 0,-101-11 0 0 0,-60-2 14 0 0,122 14 36 0 0,224 34-50 0 0,-98-47 0 0 0,-284-11-1 0 0,0-3-1 0 0,66-16 1 0 0,-71 11 20 0 0,1 2 0 0 0,94-3 1 0 0,-142 13-89 0 0,1 0 0 0 0,-1 0 0 0 0,1 1 0 0 0,-1 0 0 0 0,1 0 0 0 0,-1 1 0 0 0,0 0 0 0 0,1 0 0 0 0,-1 0 0 0 0,0 1 0 0 0,0 0 0 0 0,0 0 0 0 0,8 6 0 0 0,2 4-3827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9T23:49:04.423"/>
    </inkml:context>
    <inkml:brush xml:id="br0">
      <inkml:brushProperty name="width" value="0.1" units="cm"/>
      <inkml:brushProperty name="height" value="0.1" units="cm"/>
      <inkml:brushProperty name="color" value="#E71224"/>
    </inkml:brush>
  </inkml:definitions>
  <inkml:trace contextRef="#ctx0" brushRef="#br0">0 0 1727 0 0,'4'0'72'0'0,"-3"0"24"0"0,4 2-96 0 0,-2-2 0 0 0,1 0 0 0 0,-3 1 0 0 0,1 1 0 0 0,0 0 0 0 0,-1-1 0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9T23:49:05.040"/>
    </inkml:context>
    <inkml:brush xml:id="br0">
      <inkml:brushProperty name="width" value="0.1" units="cm"/>
      <inkml:brushProperty name="height" value="0.1" units="cm"/>
      <inkml:brushProperty name="color" value="#E71224"/>
    </inkml:brush>
  </inkml:definitions>
  <inkml:trace contextRef="#ctx0" brushRef="#br0">1 1 287 0 0,'6'5'0'0'0,"-1"-4"0"0"0,-2 3 0 0 0,1-1 0 0 0,-3 0 0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9T23:49:16.437"/>
    </inkml:context>
    <inkml:brush xml:id="br0">
      <inkml:brushProperty name="width" value="0.1" units="cm"/>
      <inkml:brushProperty name="height" value="0.1" units="cm"/>
      <inkml:brushProperty name="color" value="#E71224"/>
    </inkml:brush>
  </inkml:definitions>
  <inkml:trace contextRef="#ctx0" brushRef="#br0">1 51 455 0 0,'210'-13'3067'0'0,"-99"3"-2726"0"0,-25 4-80 0 0,292-12 918 0 0,-176 15-738 0 0,133 2-258 0 0,-173 4-130 0 0,76 4-42 0 0,-208-4-11 0 0,24 0 0 0 0,69 15 0 0 0,-112-15 36 0 0,0-1 0 0 0,0 0-1 0 0,1 0 1 0 0,-1-2-1 0 0,16 0 1 0 0,-26 0-25 0 0,0 0 1 0 0,-1 0-1 0 0,1-1 1 0 0,0 1-1 0 0,0 0 0 0 0,0 0 1 0 0,-1 0-1 0 0,1 0 1 0 0,0 0-1 0 0,0 0 1 0 0,-1 0-1 0 0,1 1 1 0 0,0-1-1 0 0,0 0 1 0 0,-1 0-1 0 0,1 0 1 0 0,1 1-1 0 0,-8 6 109 0 0,-20 8-30 0 0,4-6-83 0 0,18-7-2 0 0,1 0 1 0 0,-1 0-1 0 0,1 0 0 0 0,-1-1 1 0 0,0 1-1 0 0,0-1 1 0 0,0 0-1 0 0,0 0 0 0 0,0-1 1 0 0,0 1-1 0 0,0-1 1 0 0,0 0-1 0 0,-4 0 0 0 0,8 0-4 0 0,0 0 0 0 0,0 0 0 0 0,0 0 0 0 0,-1 0 0 0 0,1 0 0 0 0,0 0 0 0 0,0 0 0 0 0,0 0 0 0 0,0 0 0 0 0,0 0-1 0 0,0 0 1 0 0,0 0 0 0 0,0 0 0 0 0,-1 0 0 0 0,1 0 0 0 0,0 0 0 0 0,0 0 0 0 0,0 0 0 0 0,0 0 0 0 0,0 0 0 0 0,0 0-1 0 0,0 0 1 0 0,0 0 0 0 0,0 0 0 0 0,0-1 0 0 0,-1 1 0 0 0,1 0 0 0 0,0 0 0 0 0,0 0 0 0 0,0 0 0 0 0,0 0 0 0 0,0 0-1 0 0,0 0 1 0 0,0 0 0 0 0,0 0 0 0 0,0 0 0 0 0,0-1 0 0 0,0 1 0 0 0,0 0 0 0 0,0 0 0 0 0,0 0 0 0 0,0 0 0 0 0,0 0-1 0 0,0 0 1 0 0,0 0 0 0 0,0 0 0 0 0,0-1 0 0 0,0 1 0 0 0,0 0 0 0 0,0 0 0 0 0,0 0 0 0 0,0 0 0 0 0,0 0 0 0 0,0 0 0 0 0,0 0-1 0 0,0 0 1 0 0,0-1 0 0 0,1 1-4 0 0,-1 0 0 0 0,1 0 0 0 0,-1 0 0 0 0,1 1 0 0 0,-1-1 0 0 0,0 0 0 0 0,1 0 0 0 0,-1 0 0 0 0,1 0 0 0 0,-1 0-1 0 0,1 1 1 0 0,-1-1 0 0 0,0 0 0 0 0,1 0 0 0 0,-1 1 0 0 0,0-1 0 0 0,1 0 0 0 0,-1 0 0 0 0,0 1 0 0 0,1-1 0 0 0,-1 1 0 0 0,3 3-71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9T23:49:18.989"/>
    </inkml:context>
    <inkml:brush xml:id="br0">
      <inkml:brushProperty name="width" value="0.1" units="cm"/>
      <inkml:brushProperty name="height" value="0.1" units="cm"/>
      <inkml:brushProperty name="color" value="#E71224"/>
    </inkml:brush>
  </inkml:definitions>
  <inkml:trace contextRef="#ctx0" brushRef="#br0">0 41 455 0 0,'53'8'1001'0'0,"100"1"0"0"0,-65-11 50 0 0,122-19 0 0 0,-133 7-585 0 0,152-7 0 0 0,-144 24-424 0 0,92 15 0 0 0,-139-15-42 0 0,0-2 0 0 0,53-4 0 0 0,-1-1 0 0 0,10 7 32 0 0,167 27 0 0 0,-213-21 14 0 0,1-3-1 0 0,98 0 0 0 0,228-4 161 0 0,-145-5-24 0 0,-148-1-154 0 0,1 5 0 0 0,99 11 0 0 0,75 11-28 0 0,210 24 12 0 0,-432-43 258 0 0,-1-1 0 0 0,1-3 0 0 0,-1-1 0 0 0,73-11 0 0 0,-108 12-268 0 0,1 0 1 0 0,-1 0-1 0 0,0 1 1 0 0,0 0-1 0 0,0 0 1 0 0,0 0-1 0 0,0 0 1 0 0,0 1-1 0 0,0 0 1 0 0,0 0-1 0 0,0 0 1 0 0,-1 1-1 0 0,1 0 1 0 0,7 5-1 0 0,-1 1-153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9T23:49:53.421"/>
    </inkml:context>
    <inkml:brush xml:id="br0">
      <inkml:brushProperty name="width" value="0.1" units="cm"/>
      <inkml:brushProperty name="height" value="0.1" units="cm"/>
      <inkml:brushProperty name="color" value="#E71224"/>
    </inkml:brush>
  </inkml:definitions>
  <inkml:trace contextRef="#ctx0" brushRef="#br0">157 54 455 0 0,'-2'-34'116'0'0,"2"33"-109"0"0,0 0-1 0 0,-1 0 0 0 0,1 0 0 0 0,0 0 0 0 0,-1 0 0 0 0,1 1 0 0 0,-1-1 0 0 0,1 0 0 0 0,-1 0 0 0 0,1 0 0 0 0,-1 0 0 0 0,0 1 1 0 0,1-1-1 0 0,-1 0 0 0 0,0 0 0 0 0,0 1 0 0 0,0-1 0 0 0,1 1 0 0 0,-1-1 0 0 0,0 1 0 0 0,0-1 0 0 0,0 1 0 0 0,0-1 0 0 0,0 1 1 0 0,0 0-1 0 0,0-1 0 0 0,0 1 0 0 0,0 0 0 0 0,0 0 0 0 0,0 0 0 0 0,0 0 0 0 0,0 0 0 0 0,0 0 0 0 0,0 0 0 0 0,0 0 0 0 0,0 0 1 0 0,0 1-1 0 0,0-1 0 0 0,0 0 0 0 0,0 1 0 0 0,0-1 0 0 0,0 1 0 0 0,0-1 0 0 0,0 1 0 0 0,0-1 0 0 0,1 1 0 0 0,-2 0 0 0 0,-9 9-6 0 0,2 1 0 0 0,-1 0 0 0 0,1 0 0 0 0,1 1 0 0 0,0 0 0 0 0,1 0 0 0 0,-8 17 0 0 0,14-25-29 0 0,-1-1-1 0 0,-1 1 0 0 0,1-1 1 0 0,0 0-1 0 0,-4 4 0 0 0,5-7 85 0 0,1 0 0 0 0,0 1 0 0 0,-1-1 0 0 0,1 1-1 0 0,0-1 1 0 0,-1 1 0 0 0,1-1 0 0 0,-1 0 0 0 0,1 1 0 0 0,-1-1 0 0 0,1 0-1 0 0,-1 1 1 0 0,1-1 0 0 0,-1 0 0 0 0,1 0 0 0 0,-1 0 0 0 0,1 1 0 0 0,-1-1 0 0 0,1 0-1 0 0,-1 0 1 0 0,0 0 0 0 0,1 0 0 0 0,-1 0 0 0 0,-10-7 4627 0 0,17 15-3463 0 0,8 15 389 0 0,-11-16-1304 0 0,0 1 0 0 0,-1 0 0 0 0,3 12 0 0 0,-3-12-50 0 0,0 1 1 0 0,0-1-1 0 0,5 11 1 0 0,-5-16-194 0 0,-1-1 0 0 0,0 1 0 0 0,1-1 0 0 0,-1 0 0 0 0,1 1-1 0 0,0-1 1 0 0,0 0 0 0 0,0 0 0 0 0,0 0 0 0 0,0-1 0 0 0,0 1 0 0 0,1 0 0 0 0,-1-1 0 0 0,5 3 0 0 0,0-1 83 0 0,1 0 1 0 0,0 0-1 0 0,-1-1 0 0 0,1 0 0 0 0,0 0 0 0 0,0-1 0 0 0,1 0 0 0 0,14 0 1 0 0,-14-1-82 0 0,15 0 198 0 0,-1 0 0 0 0,1-2-1 0 0,28-5 1 0 0,-12 0-128 0 0,0 3-1 0 0,0 1 1 0 0,0 2 0 0 0,50 5-1 0 0,-60-3-93 0 0,18 1 285 0 0,84-8 0 0 0,-86 2-191 0 0,47 4 0 0 0,3-1-71 0 0,197-4 471 0 0,-215 6-435 0 0,0-3-1 0 0,97-15 1 0 0,-156 14-98 0 0,1 0 0 0 0,0 1 0 0 0,0 2 0 0 0,0 0 0 0 0,0 1 0 0 0,-1 0 0 0 0,25 7 0 0 0,3 3 13 0 0,-9-2 13 0 0,58 22-1 0 0,-77-24-16 0 0,0-1 0 0 0,1 0 0 0 0,0-2 0 0 0,26 3 0 0 0,83 0 61 0 0,-66-5-57 0 0,149 5 262 0 0,-150-6-105 0 0,78-7 0 0 0,50 0-49 0 0,-152 8-129 0 0,278 9 91 0 0,-9-34 248 0 0,-46 0-203 0 0,-71 7-54 0 0,-105 3-74 0 0,128-3 0 0 0,-168 18 0 0 0,0 3 0 0 0,55 11 0 0 0,-55-8 0 0 0,-30-4 0 0 0,0 0 0 0 0,-1 1 0 0 0,20 10 0 0 0,19 6 0 0 0,0-7 0 0 0,97 12 0 0 0,-31-7 0 0 0,-45-6 0 0 0,113 5 0 0 0,-113-16 0 0 0,0-3 0 0 0,73-11 0 0 0,-76 6 22 0 0,0 4-1 0 0,99 8 0 0 0,-71-7 126 0 0,-76 0-101 0 0,-16 0-26 0 0,0 0-1 0 0,-1 1 0 0 0,1 0 0 0 0,0 1 1 0 0,-1-1-1 0 0,14 4 0 0 0,-19-3-28 0 0,1 0 0 0 0,-1 0 0 0 0,1 0 0 0 0,-1 0 0 0 0,0 0 0 0 0,1 0 0 0 0,-1 1 0 0 0,0-1 0 0 0,0 0 0 0 0,0 1 0 0 0,0-1 0 0 0,0 1-1 0 0,0-1 1 0 0,-1 1 0 0 0,1 0 0 0 0,0-1 0 0 0,-1 1 0 0 0,1 0 0 0 0,-1-1 0 0 0,0 1 0 0 0,0 0 0 0 0,1 3 0 0 0,-1 4-208 0 0,0 1 1 0 0,-1 17-1 0 0,0-24 117 0 0,-1 28-938 0 0,0 6-38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9T23:50:00.876"/>
    </inkml:context>
    <inkml:brush xml:id="br0">
      <inkml:brushProperty name="width" value="0.1" units="cm"/>
      <inkml:brushProperty name="height" value="0.1" units="cm"/>
      <inkml:brushProperty name="color" value="#E71224"/>
    </inkml:brush>
  </inkml:definitions>
  <inkml:trace contextRef="#ctx0" brushRef="#br0">370 1327 4375 0 0,'-5'-5'158'0'0,"5"4"-140"0"0,-1 0 0 0 0,0 1-1 0 0,1-1 1 0 0,-1 0 0 0 0,1 1 0 0 0,-1-1-1 0 0,1 0 1 0 0,-1 0 0 0 0,1 1 0 0 0,0-1-1 0 0,-1 0 1 0 0,1 0 0 0 0,0 0 0 0 0,-1-1-1 0 0,2 3 56 0 0,-1-1 0 0 0,1 0 0 0 0,-1 0 0 0 0,1 0 0 0 0,-1 1-1 0 0,1-1 1 0 0,0 0 0 0 0,-1 0 0 0 0,1 0 0 0 0,-1 0-1 0 0,1 0 1 0 0,-1 0 0 0 0,1 0 0 0 0,0 0 0 0 0,-1 0 0 0 0,1 0-1 0 0,-1 0 1 0 0,1 0 0 0 0,-1-1 0 0 0,1 1 0 0 0,-1 0-1 0 0,1 0 1 0 0,0-1 0 0 0,5-2 1183 0 0,-11 1-570 0 0,5 2-641 0 0,0 0-1 0 0,0 0 1 0 0,-1 0 0 0 0,1 1 0 0 0,0-1-1 0 0,0 0 1 0 0,0 0 0 0 0,-1 0 0 0 0,1 0 0 0 0,0 0-1 0 0,0 0 1 0 0,0 1 0 0 0,0-1 0 0 0,-1 0 0 0 0,1 0-1 0 0,0 0 1 0 0,0 0 0 0 0,0 1 0 0 0,0-1 0 0 0,0 0-1 0 0,0 0 1 0 0,0 0 0 0 0,0 1 0 0 0,0-1 0 0 0,-1 0-1 0 0,1 0 1 0 0,0 1 0 0 0,0-1 0 0 0,0 0 0 0 0,0 0-1 0 0,0 0 1 0 0,0 1 0 0 0,0-1 0 0 0,0 0 0 0 0,1 0-1 0 0,-1 1 1 0 0,0-1 0 0 0,0 0 0 0 0,0 0 0 0 0,0 0-1 0 0,0 1 1 0 0,0-1 0 0 0,0 0 0 0 0,0 0 0 0 0,1 0-1 0 0,-1 0 1 0 0,0 1 0 0 0,0-1 0 0 0,0 0-1 0 0,1 0 1 0 0,7 10 867 0 0,-4-9-717 0 0,0-1 0 0 0,0 0 1 0 0,0 0-1 0 0,-1 0 0 0 0,1 0 0 0 0,0-1 1 0 0,0 1-1 0 0,0-1 0 0 0,0 0 1 0 0,0 0-1 0 0,-1-1 0 0 0,1 1 0 0 0,0-1 1 0 0,4-3-1 0 0,14-4 204 0 0,-19 8-371 0 0,14-5 151 0 0,1 0 1 0 0,1 2 0 0 0,20-4-1 0 0,-12 4-28 0 0,-20 3-80 0 0,0 0 1 0 0,0 0-1 0 0,0 0 1 0 0,0 1 0 0 0,0 0-1 0 0,0 0 1 0 0,0 0-1 0 0,10 3 1 0 0,-10-2 408 0 0,0 0 0 0 0,1 0 0 0 0,-1-1-1 0 0,15 0 1 0 0,-3-1-1130 0 0,114-7 637 0 0,-74 3 74 0 0,-48 5-61 0 0,0 1 0 0 0,20 2 0 0 0,-20-1 0 0 0,-1-1 0 0 0,1 0 0 0 0,14-1 0 0 0,-6-2 95 0 0,-1-1-1 0 0,1-1 0 0 0,-1-1 1 0 0,21-8-1 0 0,-30 11-58 0 0,0 0 0 0 0,0 0-1 0 0,1 1 1 0 0,-1 0 0 0 0,0 1-1 0 0,1 0 1 0 0,-1 1 0 0 0,0 0 0 0 0,0 0-1 0 0,16 5 1 0 0,-9-3 17 0 0,0-1 0 0 0,21 1 0 0 0,-18-1-12 0 0,0 0 0 0 0,0 1 0 0 0,29 9 0 0 0,-16-4-13 0 0,-14-4-28 0 0,0 2 0 0 0,0 0 0 0 0,23 13 0 0 0,-35-17 7 0 0,0 0-1 0 0,0 0 0 0 0,0 0 1 0 0,0-1-1 0 0,0 0 1 0 0,1 0-1 0 0,6-1 0 0 0,46-1 7 0 0,86-19 195 0 0,-108 13-145 0 0,-20 3-30 0 0,30-2-1 0 0,-41 6-32 0 0,0 0 0 0 0,0 0 0 0 0,0 0 0 0 0,0 1 0 0 0,0 0 0 0 0,0 0 0 0 0,0 1 0 0 0,11 4 0 0 0,0 2 0 0 0,24 15 0 0 0,-31-19 2 0 0,0 1-1 0 0,0-1 0 0 0,0-1 1 0 0,17 4-1 0 0,-9-3 46 0 0,28 6-2 0 0,1-2 0 0 0,83 2 0 0 0,-80-7-34 0 0,40 2-11 0 0,-21-4 0 0 0,-11 0 0 0 0,46 9 0 0 0,-58-4 0 0 0,-1-2 0 0 0,53-3 0 0 0,116-27 268 0 0,-57-10-64 0 0,-85 18-148 0 0,-51 13-11 0 0,0 0-1 0 0,28-13 1 0 0,-43 15-34 0 0,0 1 0 0 0,0-2 1 0 0,-1 1-1 0 0,1-1 1 0 0,-1 0-1 0 0,0 0 1 0 0,0 0-1 0 0,0-1 1 0 0,0 0-1 0 0,-1 0 1 0 0,0 0-1 0 0,4-7 1 0 0,3-4 28 0 0,1-5 25 0 0,0 1 0 0 0,12-32 0 0 0,-9 17 2 0 0,22-37 0 0 0,-20 39 30 0 0,18-45 0 0 0,-27 58-74 0 0,0-1 0 0 0,2 1 0 0 0,0 1 0 0 0,1 0 0 0 0,23-30 0 0 0,-32 47-21 0 0,-1 0 0 0 0,0-1-1 0 0,0 1 1 0 0,1-1 0 0 0,-2 0-1 0 0,1 1 1 0 0,0-1 0 0 0,0 1-1 0 0,-1-1 1 0 0,1 0 0 0 0,-1 0 0 0 0,0 1-1 0 0,0-1 1 0 0,-1-5 0 0 0,-7-41 41 0 0,7 43-37 0 0,-1-4 2 0 0,-1 0 1 0 0,0 0-1 0 0,0 0 0 0 0,-1 1 1 0 0,0-1-1 0 0,0 1 0 0 0,-1 0 1 0 0,-1 1-1 0 0,0-1 1 0 0,0 1-1 0 0,0 0 0 0 0,-1 0 1 0 0,-10-8-1 0 0,-148-129-8 0 0,143 126 7 0 0,0 2 0 0 0,-1 0 1 0 0,-1 1-1 0 0,-1 2 0 0 0,0 0 0 0 0,-1 2 0 0 0,-1 0 0 0 0,-29-7 0 0 0,-17-5-7 0 0,-26-7 0 0 0,-231-27-40 0 0,155 30 16 0 0,109 19 24 0 0,-103 2 0 0 0,95 5 0 0 0,-35-8 0 0 0,45 3 0 0 0,-33 0 0 0 0,-145 9 0 0 0,181 2 16 0 0,0-4 0 0 0,0-2 0 0 0,-67-11 0 0 0,65 6-16 0 0,-1 2 0 0 0,-107 5 0 0 0,-32 4 64 0 0,178-4-64 0 0,1-1 0 0 0,0-2 0 0 0,1 0 0 0 0,-43-13 0 0 0,39 9 0 0 0,-1 2 0 0 0,-37-4 0 0 0,19 4 0 0 0,19 3 0 0 0,-1 1 0 0 0,-53 5 0 0 0,30 0 0 0 0,-18 5 2 0 0,51-6-19 0 0,0-1 1 0 0,0 0 0 0 0,-34-2-1 0 0,40 1 17 0 0,-1 0 0 0 0,0 0 0 0 0,1 1 0 0 0,-1 1 0 0 0,1 0 0 0 0,-21 8 0 0 0,26-9 0 0 0,2 0-5 0 0,0 0-1 0 0,0 1 1 0 0,1-1 0 0 0,-1 1-1 0 0,1 0 1 0 0,-1 0 0 0 0,1 0-1 0 0,0 1 1 0 0,0-1 0 0 0,1 1-1 0 0,-1 0 1 0 0,1 0 0 0 0,0 1-1 0 0,0-1 1 0 0,0 0 0 0 0,0 1-1 0 0,-2 8 1 0 0,-2 4-19 0 0,1 1 0 0 0,1 1 0 0 0,-4 27 0 0 0,5-33 24 0 0,1-1 0 0 0,-2 1 0 0 0,1-1 0 0 0,-8 12 0 0 0,6-11 0 0 0,0 1 0 0 0,-7 22 0 0 0,11-29-5 0 0,1 1-1 0 0,0 0 0 0 0,0 0 1 0 0,1-1-1 0 0,0 1 0 0 0,0 0 1 0 0,2 15-1 0 0,3-4-27 0 0,12 35-1 0 0,-13-42 29 0 0,2 9 0 0 0,0 0 1 0 0,2 29 0 0 0,-5-31 4 0 0,0 0 1 0 0,1 0 0 0 0,11 29-1 0 0,4-10-11 0 0,-13-27 0 0 0,-1 1 0 0 0,7 17 0 0 0,-10-25 9 0 0,-1 1 0 0 0,0 0 0 0 0,-1-1 1 0 0,1 1-1 0 0,-1 0 0 0 0,0 0 0 0 0,0-1 0 0 0,0 1 1 0 0,0 0-1 0 0,-2 6 0 0 0,-1-3 2 0 0,0 0 0 0 0,0 0 0 0 0,0-1 0 0 0,-1 0 0 0 0,-7 10 0 0 0,8-12 0 0 0,-1 1 0 0 0,1-1 0 0 0,0 1 0 0 0,0-1 0 0 0,1 1 0 0 0,-1 0 0 0 0,1 0 0 0 0,1 0 0 0 0,-1 0 0 0 0,0 12 0 0 0,1-17 1 0 0,1 0-1 0 0,1 1 1 0 0,-1-1 0 0 0,0 0-1 0 0,0 0 1 0 0,0 0 0 0 0,1 1-1 0 0,-1-1 1 0 0,0 0-1 0 0,1 0 1 0 0,-1 0 0 0 0,1 0-1 0 0,0 0 1 0 0,-1 0-1 0 0,1 0 1 0 0,0 0 0 0 0,-1 0-1 0 0,1 0 1 0 0,0 0 0 0 0,1 0-1 0 0,22 10 27 0 0,-21-10-25 0 0,-1 0 0 0 0,1 0-1 0 0,-1 0 1 0 0,1 0 0 0 0,-1 0 0 0 0,0 0 0 0 0,1 0 0 0 0,-1 1 0 0 0,0-1 0 0 0,0 1-1 0 0,0 0 1 0 0,3 3 0 0 0,-2 0-2 0 0,-1-1 0 0 0,0 1 0 0 0,0-1-1 0 0,-1 1 1 0 0,1 0 0 0 0,-1 0 0 0 0,0 0 0 0 0,0-1-1 0 0,-1 1 1 0 0,0 0 0 0 0,0 0 0 0 0,0 9 0 0 0,-3 5 6 0 0,-7 35 1 0 0,-13 27-1080 0 0,7-37-209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9T23:39:34.301"/>
    </inkml:context>
    <inkml:brush xml:id="br0">
      <inkml:brushProperty name="width" value="0.1" units="cm"/>
      <inkml:brushProperty name="height" value="0.1" units="cm"/>
      <inkml:brushProperty name="color" value="#E71224"/>
    </inkml:brush>
  </inkml:definitions>
  <inkml:trace contextRef="#ctx0" brushRef="#br0">147 1885 4175 0 0,'-12'2'430'0'0,"11"-2"-430"0"0,1 0 0 0 0,0 0 0 0 0,0 1-1 0 0,-1-1 1 0 0,1 0 0 0 0,0 0-1 0 0,0 0 1 0 0,-1 0 0 0 0,1 1 0 0 0,0-1-1 0 0,0 0 1 0 0,0 0 0 0 0,-1 1 0 0 0,1-1-1 0 0,0 0 1 0 0,0 0 0 0 0,0 1-1 0 0,0-1 1 0 0,-1 0 0 0 0,1 0 0 0 0,0 1-1 0 0,0-1 1 0 0,0 0 0 0 0,0 1 0 0 0,0-1-1 0 0,0 0 1 0 0,0 1 0 0 0,0-1-1 0 0,0 0 1 0 0,0 0 0 0 0,0 1 0 0 0,0-1-1 0 0,0 0 1 0 0,0 1 0 0 0,0-1-1 0 0,1 0 1 0 0,-1 1 0 0 0,0-1 0 0 0,0 0-1 0 0,0 1 1 0 0,2-5 81 0 0,0 1 1 0 0,0-1-1 0 0,0 1 0 0 0,-1-1 1 0 0,0 0-1 0 0,1-4 0 0 0,-1 6-21 0 0,17-54 3312 0 0,-18 56-3334 0 0,0 0-1 0 0,1-1 0 0 0,-1 1 1 0 0,0 0-1 0 0,0-1 0 0 0,0 1 1 0 0,0 0-1 0 0,0 0 0 0 0,0 0 1 0 0,1-1-1 0 0,-1 1 0 0 0,0 0 1 0 0,0 0-1 0 0,0 0 0 0 0,1-1 1 0 0,-1 1-1 0 0,0 0 0 0 0,0 0 1 0 0,1 0-1 0 0,-1 0 0 0 0,0-1 1 0 0,0 1-1 0 0,1 0 0 0 0,-1 0 1 0 0,0 0-1 0 0,0 0 0 0 0,1 0 1 0 0,-1 0-1 0 0,0 0 0 0 0,1 0 1 0 0,-1 0-1 0 0,0 0 0 0 0,0 0 1 0 0,1 0-1 0 0,12 5 1221 0 0,-11-4-1142 0 0,0 0 0 0 0,1 0 0 0 0,-1 0 0 0 0,0 0 0 0 0,0 0 0 0 0,0-1 0 0 0,1 1-1 0 0,-1-1 1 0 0,5 1 0 0 0,8-4 373 0 0,0 0 1 0 0,0-1-1 0 0,0-1 0 0 0,22-10 0 0 0,-23 9-180 0 0,0 1 0 0 0,0 0 1 0 0,1 0-1 0 0,-1 2 0 0 0,23-4 1 0 0,14 6-12 0 0,-30 1-80 0 0,1-1 1 0 0,0-1-1 0 0,26-6 1 0 0,-29 3-63 0 0,1 1 0 0 0,0 1 1 0 0,-1 1-1 0 0,1 1 1 0 0,0 1-1 0 0,0 0 0 0 0,0 1 1 0 0,0 2-1 0 0,35 8 1 0 0,-21-2-145 0 0,-20-5 21 0 0,0 0 1 0 0,1 0-1 0 0,0-2 1 0 0,-1 0-1 0 0,25 1 1 0 0,-16-3 196 0 0,33 4 0 0 0,-15-1 51 0 0,-16 0-201 0 0,0 1 0 0 0,-1 1-1 0 0,25 8 1 0 0,4 1-3 0 0,-44-12-56 0 0,1-1 0 0 0,-1 0 0 0 0,1-1 0 0 0,-1 0 0 0 0,0-1 0 0 0,1 0 0 0 0,-1 0 0 0 0,1-1 0 0 0,9-3 0 0 0,16-6 331 0 0,33-15-1 0 0,-39 14-144 0 0,-5 2-156 0 0,30-16 1 0 0,-48 22 8 0 0,1 0 0 0 0,-1 0 1 0 0,0 0-1 0 0,0-1 0 0 0,-1 0 0 0 0,1 0 1 0 0,-1-1-1 0 0,0 1 0 0 0,6-10 0 0 0,3-12 1149 0 0,-12 21-1373 0 0,1 0-1 0 0,0 0 1 0 0,1 0 0 0 0,-1 0-1 0 0,1 1 1 0 0,0 0 0 0 0,0 0-1 0 0,8-7 1 0 0,-8 8 168 0 0,9-6 45 0 0,-1 0 0 0 0,2 0 0 0 0,-1 1-1 0 0,1 1 1 0 0,30-13 0 0 0,-34 16-39 0 0,-1 0 0 0 0,1 0-1 0 0,-1-1 1 0 0,13-11 0 0 0,4-2 5 0 0,-17 13 10 0 0,9-5 48 0 0,21-19 0 0 0,-34 25-61 0 0,-1 1-1 0 0,1-1 1 0 0,-1 0-1 0 0,1-1 1 0 0,-2 1-1 0 0,1-1 1 0 0,0 1-1 0 0,3-10 1 0 0,12-26 277 0 0,32-49 1 0 0,-34 60-93 0 0,-15 26-191 0 0,0 1 1 0 0,-1-1-1 0 0,1 0 0 0 0,-1 0 1 0 0,0 0-1 0 0,0 0 0 0 0,0-1 1 0 0,-1 1-1 0 0,0 0 1 0 0,1 0-1 0 0,-2-6 0 0 0,0-6 41 0 0,-7-27 0 0 0,0-4 12 0 0,0-172 693 0 0,7 194-741 0 0,0 1-1 0 0,-8-42 1 0 0,6 53-6 0 0,0 0-1 0 0,-1 0 1 0 0,-1 0-1 0 0,0 1 1 0 0,-1 0 0 0 0,-11-19-1 0 0,4 10-4 0 0,2-1 0 0 0,-15-37 0 0 0,15 32 0 0 0,-18-33 0 0 0,-14-28 24 0 0,31 60-2 0 0,-2 1 0 0 0,-21-34 0 0 0,29 53-19 0 0,0 0 0 0 0,0 1 0 0 0,-1 0 0 0 0,0 0 1 0 0,0 0-1 0 0,0 0 0 0 0,-1 1 0 0 0,0 1 1 0 0,-1-1-1 0 0,1 1 0 0 0,-12-4 0 0 0,-21-6 254 0 0,-1 2-1 0 0,-80-14 1 0 0,86 20-102 0 0,-307-43-1040 0 0,301 46 888 0 0,-1 3-1 0 0,0 1 1 0 0,1 2 0 0 0,-1 2-1 0 0,-67 15 1 0 0,51-6-6 0 0,-1-2 1 0 0,1-3-1 0 0,-1-3 0 0 0,0-2 1 0 0,-67-6-1 0 0,110 2 3 0 0,1 1 0 0 0,-1 0 0 0 0,0 2 0 0 0,1 0 0 0 0,0 0 0 0 0,-26 9 0 0 0,14-2 0 0 0,1 1 0 0 0,-49 26 0 0 0,72-34-2 0 0,1 0-1 0 0,-1 0 1 0 0,1 0-1 0 0,0 1 1 0 0,0-1-1 0 0,0 1 1 0 0,0 0 0 0 0,0 0-1 0 0,1 0 1 0 0,-1 0-1 0 0,1 0 1 0 0,0 1-1 0 0,0-1 1 0 0,0 1 0 0 0,0-1-1 0 0,1 1 1 0 0,0 0-1 0 0,-1 0 1 0 0,1 0-1 0 0,0 4 1 0 0,0 5-13 0 0,0 0 0 0 0,1 0 0 0 0,1 0 0 0 0,4 24 0 0 0,0-1 5 0 0,-4 46 10 0 0,-2-65 0 0 0,1 0 0 0 0,0 1 0 0 0,2-1 0 0 0,0 0 0 0 0,0 0 0 0 0,7 20 0 0 0,3-2 511 0 0,0-1 0 0 0,11 66 0 0 0,-19-54-896 0 0,-1 0 0 0 0,-2 0-1 0 0,-9 76 1 0 0,1-63 369 0 0,2-23 16 0 0,2 0 0 0 0,1 53 0 0 0,7 166 26 0 0,-5-210-36 0 0,-1-23 14 0 0,0-1 0 0 0,-2 1 1 0 0,-10 38-1 0 0,-26 63-436 0 0,12-40-1312 0 0,10-28-689 0 0,-2 2-4999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9T23:50:12.950"/>
    </inkml:context>
    <inkml:brush xml:id="br0">
      <inkml:brushProperty name="width" value="0.1" units="cm"/>
      <inkml:brushProperty name="height" value="0.1" units="cm"/>
      <inkml:brushProperty name="color" value="#E71224"/>
    </inkml:brush>
  </inkml:definitions>
  <inkml:trace contextRef="#ctx0" brushRef="#br0">19 1 943 0 0,'-5'0'0'0'0,"-2"0"88"0"0,1 0-88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9T23:50:14.785"/>
    </inkml:context>
    <inkml:brush xml:id="br0">
      <inkml:brushProperty name="width" value="0.1" units="cm"/>
      <inkml:brushProperty name="height" value="0.1" units="cm"/>
      <inkml:brushProperty name="color" value="#E71224"/>
    </inkml:brush>
  </inkml:definitions>
  <inkml:trace contextRef="#ctx0" brushRef="#br0">381 1473 455 0 0,'-16'-21'9010'0'0,"16"21"-8969"0"0,0 0-1 0 0,-1 0 1 0 0,1 0-1 0 0,-1 0 0 0 0,1 0 1 0 0,0 0-1 0 0,-1 0 1 0 0,1 0-1 0 0,-1 0 1 0 0,1 0-1 0 0,-1 0 1 0 0,1 0-1 0 0,0 0 0 0 0,-1 0 1 0 0,1 0-1 0 0,0 1 1 0 0,-1-1-1 0 0,1 0 1 0 0,-1 0-1 0 0,1 1 0 0 0,0-1 1 0 0,-1 0-1 0 0,1 0 1 0 0,0 1-1 0 0,-1 0 1 0 0,0 2-410 0 0,-5 9-1526 0 0,5-11 1939 0 0,1-1 1 0 0,0 0 0 0 0,0 0 0 0 0,-1 1 0 0 0,1-1 0 0 0,0 0 0 0 0,-1 0-1 0 0,1 0 1 0 0,0 0 0 0 0,0 0 0 0 0,-1 1 0 0 0,1-1 0 0 0,0 0 0 0 0,-1 0 0 0 0,1 0-1 0 0,0 0 1 0 0,-1 0 0 0 0,1 0 0 0 0,0 0 0 0 0,-1 0 0 0 0,1 0 0 0 0,0 0-1 0 0,-1 0 1 0 0,1 0 0 0 0,0-1 0 0 0,-1 1 0 0 0,1 0 0 0 0,0 0 0 0 0,0 0-1 0 0,-1 0 1 0 0,1 0 0 0 0,0-1 0 0 0,0 1 0 0 0,-1 0 0 0 0,1 0 0 0 0,0 0-1 0 0,0-1 1 0 0,-1 1 0 0 0,1 0 0 0 0,0 0 0 0 0,0-1 0 0 0,-1 1 28 0 0,1 0 1 0 0,0-1-1 0 0,0 1 1 0 0,-1 0 0 0 0,1 0-1 0 0,0 0 1 0 0,-1 0-1 0 0,1 0 1 0 0,0 0-1 0 0,0 0 1 0 0,-1 0 0 0 0,1 0-1 0 0,0 0 1 0 0,-1 0-1 0 0,1 0 1 0 0,0 0 0 0 0,0 0-1 0 0,-1 0 1 0 0,1 0-1 0 0,0 0 1 0 0,-1 0-1 0 0,1 0 1 0 0,0 0 0 0 0,0 0-1 0 0,-1 1 1 0 0,1-1-1 0 0,0 0 1 0 0,0 0 0 0 0,-1 0-1 0 0,1 0 1 0 0,0 1-1 0 0,0-1 1 0 0,0 0-1 0 0,-1 0 1 0 0,1 0 0 0 0,0 1-1 0 0,0-1 1 0 0,0 0-1 0 0,0 0 1 0 0,0 1-1 0 0,-1-1 1 0 0,1 0 0 0 0,0 1-1 0 0,0-1-47 0 0,0 0-1 0 0,0 1 1 0 0,0-1-1 0 0,0 0 0 0 0,0 1 1 0 0,0-1-1 0 0,0 0 1 0 0,0 1-1 0 0,0-1 1 0 0,0 0-1 0 0,0 1 0 0 0,0-1 1 0 0,0 0-1 0 0,0 1 1 0 0,0-1-1 0 0,1 0 1 0 0,-1 1-1 0 0,0-1 0 0 0,0 0 1 0 0,0 1-1 0 0,1-1 1 0 0,-1 0-1 0 0,0 0 1 0 0,0 1-1 0 0,0-1 0 0 0,1 0 1 0 0,-1 0-1 0 0,0 0 1 0 0,1 1-1 0 0,-1-1 1 0 0,0 0-1 0 0,0 0 0 0 0,1 0 1 0 0,-1 0-1 0 0,0 0 1 0 0,1 0-1 0 0,-1 1 1 0 0,0-1-1 0 0,1 0 1 0 0,-1 0-1 0 0,0 0 0 0 0,1 0 1 0 0,-1 0-1 0 0,0 0 1 0 0,1 0-1 0 0,-1 0 1 0 0,0-1-1 0 0,1 1 0 0 0,-1 0 1 0 0,1 0-1 0 0,85-7 2961 0 0,-53 3-2214 0 0,-26 3-479 0 0,1 0-1 0 0,-1 0 1 0 0,13 1-1 0 0,52 11 472 0 0,-53-8-647 0 0,0 1 0 0 0,0-2 0 0 0,34 0 0 0 0,3-4 243 0 0,0 3 0 0 0,69 10 0 0 0,-52-6-17 0 0,14 3-146 0 0,-66-5-98 0 0,-1-1 1 0 0,0-1-1 0 0,1 0 0 0 0,-1-2 1 0 0,38-5-1 0 0,-17-2 108 0 0,-27 4-162 0 0,-1 1 0 0 0,1 1 0 0 0,0 0-1 0 0,0 1 1 0 0,0 0 0 0 0,0 1 0 0 0,19 3-1 0 0,-5 4-33 0 0,-24-5-11 0 0,0-1 0 0 0,1 1 0 0 0,-1-1 0 0 0,0 0 0 0 0,1 0 0 0 0,-1-1 0 0 0,1 0 0 0 0,-1 1 0 0 0,1-1 0 0 0,-1-1 0 0 0,1 1 0 0 0,5-2 0 0 0,59-21 79 0 0,108-34 258 0 0,-171 56-318 0 0,0-1 1 0 0,-1 0-1 0 0,1 0 0 0 0,-1 0 1 0 0,7-4-1 0 0,-10 4-10 0 0,0 1 0 0 0,0-1-1 0 0,0 1 1 0 0,-1-1 0 0 0,1 1-1 0 0,-1-1 1 0 0,1 0 0 0 0,-1 0-1 0 0,1 0 1 0 0,-1 0 0 0 0,0 0 0 0 0,0 0-1 0 0,0 0 1 0 0,0 0 0 0 0,-1-1-1 0 0,2-3 1 0 0,0 0 52 0 0,0 0 0 0 0,1 0 0 0 0,0-1 0 0 0,0 1 0 0 0,0 1 0 0 0,1-1 0 0 0,5-7 0 0 0,-4 8-49 0 0,-1-1 0 0 0,0 0 1 0 0,-1 0-1 0 0,1 0 1 0 0,-1-1-1 0 0,0 1 0 0 0,2-9 1 0 0,4-20 38 0 0,-4 18 32 0 0,-1-1 1 0 0,3-25-1 0 0,-5-23 123 0 0,-2-1 1 0 0,-12-87-1 0 0,10 82-76 0 0,2 52-68 0 0,0 0 1 0 0,-7-39-1 0 0,3 45-39 0 0,-10-28-1 0 0,10 34-12 0 0,0-2 1 0 0,1 1-1 0 0,0 0 1 0 0,0-1-1 0 0,1 1 0 0 0,1-1 1 0 0,-1-9-1 0 0,3 1 11 0 0,0 1-1 0 0,8-31 0 0 0,-5 31 6 0 0,-1-1 0 0 0,2-30 0 0 0,0-23-454 0 0,-2 47 440 0 0,0-27 0 0 0,-3 43 59 0 0,-1 0 0 0 0,1 0 0 0 0,-2 0 0 0 0,1 0 1 0 0,-1 1-1 0 0,0-1 0 0 0,-5-10 0 0 0,4 13-71 0 0,0 0 0 0 0,0-1 0 0 0,0 2 0 0 0,-1-1 0 0 0,0 0 0 0 0,0 1 0 0 0,-8-7 0 0 0,-36-25 0 0 0,47 36 0 0 0,-9-7 0 0 0,0 1 0 0 0,-1 1 0 0 0,1-1 0 0 0,-1 2 0 0 0,-1 0 0 0 0,1 0 0 0 0,0 1 0 0 0,-16-2 0 0 0,-9 0 0 0 0,-50 2 0 0 0,-19-2 0 0 0,38-4 7 0 0,-194-13 50 0 0,-154 48-57 0 0,329-21-539 0 0,38-2 30 0 0,-52 8 0 0 0,-71 14 2066 0 0,90-16-1557 0 0,22-3 0 0 0,58-6-1 0 0,0 1 1 0 0,-1-1-1 0 0,1 1 0 0 0,0-1 0 0 0,-1 1 0 0 0,1 0 1 0 0,0-1-1 0 0,0 1 0 0 0,-1 0 0 0 0,1 0 0 0 0,0 0 1 0 0,0 0-1 0 0,0 0 0 0 0,0 0 0 0 0,0 0 0 0 0,1 0 1 0 0,-1 1-1 0 0,0-1 0 0 0,0 0 0 0 0,1 0 0 0 0,-1 1 1 0 0,1-1-1 0 0,-1 0 0 0 0,1 1 0 0 0,0-1 0 0 0,-1 1 1 0 0,1-1-1 0 0,0 3 0 0 0,-1 7-8 0 0,0 0 1 0 0,1 0-1 0 0,2 11 0 0 0,-1-1 3 0 0,-1 46 0 0 0,-3 116 18 0 0,0-149-29 0 0,-1 0-1 0 0,-2 0 1 0 0,-13 45-1 0 0,-44 169 24 0 0,55-204-24 0 0,3 0 1 0 0,1 0 0 0 0,4 78-1 0 0,1-109 18 0 0,0-1 0 0 0,2 0 0 0 0,-1 0 0 0 0,2 0 0 0 0,-1-1 0 0 0,2 1 0 0 0,0-1 0 0 0,0 0 0 0 0,1 0 0 0 0,0 0 0 0 0,0-1 0 0 0,16 17 0 0 0,-21-25 2 0 0,0 0 0 0 0,0 0 0 0 0,0 0 0 0 0,0 0 0 0 0,0-1 0 0 0,-1 1 0 0 0,1 0-1 0 0,0 0 1 0 0,-1 1 0 0 0,0-1 0 0 0,1 0 0 0 0,-1 0 0 0 0,0 0 0 0 0,0 0 0 0 0,0 0 0 0 0,0 0 0 0 0,-1 0 0 0 0,1 0 0 0 0,0 0-1 0 0,-2 4 1 0 0,-2 5-22 0 0,0-1-1 0 0,-11 19 0 0 0,4-7-84 0 0,-15 51-1603 0 0,13-31-121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9T23:50:16.183"/>
    </inkml:context>
    <inkml:brush xml:id="br0">
      <inkml:brushProperty name="width" value="0.1" units="cm"/>
      <inkml:brushProperty name="height" value="0.1" units="cm"/>
      <inkml:brushProperty name="color" value="#E71224"/>
    </inkml:brush>
  </inkml:definitions>
  <inkml:trace contextRef="#ctx0" brushRef="#br0">248 1494 6447 0 0,'-1'6'4079'0'0,"1"-5"-4019"0"0,0 0-1 0 0,0 1 1 0 0,0-1-1 0 0,0 0 1 0 0,1 1-1 0 0,-1-1 1 0 0,1 0-1 0 0,-1 0 1 0 0,0 1-1 0 0,1-1 1 0 0,0 0-1 0 0,-1 0 1 0 0,1 0-1 0 0,0 0 1 0 0,0 0-1 0 0,-1 0 1 0 0,1 0-1 0 0,0 0 1 0 0,0 0-1 0 0,0 0 1 0 0,0 0-1 0 0,0-1 1 0 0,0 1-1 0 0,1 0 1 0 0,-1-1-1 0 0,0 1 1 0 0,0-1-1 0 0,0 1 0 0 0,1-1 1 0 0,-1 0-1 0 0,2 1 1 0 0,105 7 4569 0 0,54-11-3159 0 0,-95-2-831 0 0,167-4 376 0 0,-73 10-615 0 0,-127-2-312 0 0,115-1 204 0 0,-96 2-167 0 0,-37 0-76 0 0,-1 0 0 0 0,1 0 0 0 0,-1 1 0 0 0,0 1 0 0 0,1 1-1 0 0,-1 0 1 0 0,24 9 0 0 0,-32-10-42 0 0,-1-1 0 0 0,1 1 0 0 0,0-1 0 0 0,0 0 0 0 0,0-1 0 0 0,0 0-1 0 0,0 0 1 0 0,13-2 0 0 0,-10 1 15 0 0,0 1 0 0 0,20 1 0 0 0,-28-1-14 0 0,0 0 0 0 0,0 0-1 0 0,0 0 1 0 0,0 0 0 0 0,0 0-1 0 0,0-1 1 0 0,0 1 0 0 0,0 0 0 0 0,0-1-1 0 0,-1 0 1 0 0,1 1 0 0 0,0-1-1 0 0,0 0 1 0 0,0 0 0 0 0,-1 0 0 0 0,1 0-1 0 0,-1 0 1 0 0,1 0 0 0 0,-1-1-1 0 0,1 1 1 0 0,-1 0 0 0 0,0-1-1 0 0,1 1 1 0 0,-1-1 0 0 0,0 0 0 0 0,0 1-1 0 0,1-3 1 0 0,2-5 86 0 0,1-1-1 0 0,-2 1 1 0 0,1-1-1 0 0,1-10 1 0 0,1 0-10 0 0,52-139 444 0 0,-49 135-385 0 0,9-38 0 0 0,-12 39-69 0 0,0 0-1 0 0,14-30 1 0 0,-13 39-64 0 0,-1-1-1 0 0,-1 0 1 0 0,0-1 0 0 0,-1 1 0 0 0,-1-1-1 0 0,0 0 1 0 0,-1 0 0 0 0,-1 0 0 0 0,0 0 0 0 0,-1 0-1 0 0,-4-26 1 0 0,1 7 16 0 0,2 0 0 0 0,2 1 0 0 0,8-58-1 0 0,0-5 64 0 0,-9 76-84 0 0,0 0 1 0 0,-1 0-1 0 0,-1 0 0 0 0,-1 1 1 0 0,-1-1-1 0 0,-1 1 0 0 0,0 0 1 0 0,-2 0-1 0 0,-11-25 0 0 0,7 24 11 0 0,5 7-4 0 0,-2 0-1 0 0,0 1 1 0 0,0-1 0 0 0,-18-19 0 0 0,14 21-12 0 0,0 2 0 0 0,-1 0 0 0 0,0 0 0 0 0,-1 2 0 0 0,0-1 0 0 0,-20-7 0 0 0,-96-31 0 0 0,49 20 0 0 0,-54-12 0 0 0,20 8 0 0 0,86 22 0 0 0,0 2 0 0 0,-1 1 0 0 0,0 1 0 0 0,0 1 0 0 0,-1 2 0 0 0,-55 3 0 0 0,-35 4 0 0 0,-112 10 0 0 0,197-10 0 0 0,0 1 0 0 0,1 2 0 0 0,0 1 0 0 0,-47 20 0 0 0,64-21-352 0 0,1 2 0 0 0,0 0-1 0 0,1 1 1 0 0,0 0 0 0 0,1 2 0 0 0,0-1 0 0 0,1 2-1 0 0,1 0 1 0 0,0 1 0 0 0,1 0 0 0 0,-14 23 0 0 0,-5 7-6870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9T23:51:15.519"/>
    </inkml:context>
    <inkml:brush xml:id="br0">
      <inkml:brushProperty name="width" value="0.1" units="cm"/>
      <inkml:brushProperty name="height" value="0.1" units="cm"/>
      <inkml:brushProperty name="color" value="#66CC00"/>
    </inkml:brush>
  </inkml:definitions>
  <inkml:trace contextRef="#ctx0" brushRef="#br0">1 57 2071 0 0,'-1'-2'106'0'0,"2"0"0"0"0,-1 0 0 0 0,0 0 0 0 0,0-1 0 0 0,1 1 0 0 0,-1 0 0 0 0,1 0 0 0 0,-1 0 0 0 0,1 0 0 0 0,0 0 0 0 0,0 0 0 0 0,0 0 0 0 0,0 0 0 0 0,2-2 0 0 0,-2 3-36 0 0,0 0-1 0 0,1 0 1 0 0,-1 0-1 0 0,0 0 1 0 0,0 0-1 0 0,0 1 0 0 0,1-1 1 0 0,-1 0-1 0 0,0 1 1 0 0,1-1-1 0 0,-1 1 0 0 0,0-1 1 0 0,1 1-1 0 0,-1 0 1 0 0,1 0-1 0 0,-1-1 1 0 0,1 1-1 0 0,-1 0 0 0 0,1 0 1 0 0,-1 1-1 0 0,0-1 1 0 0,1 0-1 0 0,1 1 0 0 0,21-1 770 0 0,-21 0-707 0 0,1-1-1 0 0,-1 1 1 0 0,1 0 0 0 0,-1 1-1 0 0,1-1 1 0 0,6 2-1 0 0,-3 0 103 0 0,7 3 173 0 0,-1 0 1 0 0,22 10-1 0 0,-27-11-365 0 0,0 0-1 0 0,0-1 0 0 0,1 0 0 0 0,-1 0 1 0 0,1-1-1 0 0,0 0 0 0 0,-1-1 0 0 0,1 0 0 0 0,0-1 1 0 0,0 1-1 0 0,10-2 0 0 0,13-3 575 0 0,57-13 0 0 0,-5 0-39 0 0,71 1-46 0 0,-97 9-171 0 0,76 1 0 0 0,5 9-187 0 0,84-2 107 0 0,-178-3-137 0 0,0 3 0 0 0,0 1 0 0 0,0 3 0 0 0,71 16 0 0 0,-94-17-130 0 0,-1 0 0 0 0,1-1 0 0 0,31-1-1 0 0,65-7 66 0 0,24 0-26 0 0,-83 10-52 0 0,84 18 0 0 0,-102-16 15 0 0,1-3 0 0 0,0-1 0 0 0,0-2 0 0 0,83-9 0 0 0,-50 0 142 0 0,0 3 1 0 0,0 4-1 0 0,109 11 0 0 0,-174-9-156 0 0,174 19 62 0 0,-141-19-63 0 0,-24-1 0 0 0,-1 1 0 0 0,19 2 0 0 0,61 7 0 0 0,-66-8 0 0 0,59 11 0 0 0,-56-6 9 0 0,1-1-1 0 0,43 1 0 0 0,74-6 27 0 0,-101-1-31 0 0,39 1 61 0 0,130-5-12 0 0,-15-7 243 0 0,-14 1 5 0 0,-27 3-249 0 0,-94 6-51 0 0,209 10 127 0 0,-217-5-117 0 0,110 10 42 0 0,-62-3-31 0 0,0-5-1 0 0,150-10 0 0 0,178 3 42 0 0,-408 2-62 0 0,88-3-1 0 0,93-7 118 0 0,154 6-44 0 0,-306 2-68 0 0,117-14-1 0 0,-87 3 24 0 0,97 1-1 0 0,-170 11-21 0 0,108 6 84 0 0,-93-3-71 0 0,0-1 0 0 0,0-2 0 0 0,40-3 0 0 0,0-3-17 0 0,0 3 0 0 0,126 11 1 0 0,-52 0-4 0 0,-105-6 0 0 0,-1-3 0 0 0,58-7 0 0 0,-18-1 83 0 0,1 4-1 0 0,110 7 0 0 0,-99 1 3 0 0,131-12-1 0 0,-172 2-79 0 0,203-14 54 0 0,-115 29-59 0 0,-62-1 0 0 0,-24-7 0 0 0,95-10 0 0 0,-91 4 0 0 0,69 2 0 0 0,-56 10 0 0 0,0 3 0 0 0,74 20 0 0 0,-98-19 0 0 0,-10-1 0 0 0,0-2 0 0 0,41 3 0 0 0,145-7 0 0 0,-153 2 0 0 0,-12 0 0 0 0,84-4 0 0 0,-125-2 0 0 0,0-1 0 0 0,0-1 0 0 0,0-1 0 0 0,20-7 0 0 0,-34 10 5 0 0,-1 1 0 0 0,1-1-1 0 0,-1 0 1 0 0,0 0 0 0 0,0 0 0 0 0,1 0-1 0 0,-1 0 1 0 0,0 0 0 0 0,0 0-1 0 0,0 0 1 0 0,0 0 0 0 0,1-2 0 0 0,-2 3-4 0 0,0 0 0 0 0,0 0 0 0 0,0 0 0 0 0,0 0 0 0 0,0 0 0 0 0,1 0 0 0 0,-1-1 0 0 0,0 1 1 0 0,0 0-1 0 0,0 0 0 0 0,0 0 0 0 0,0 0 0 0 0,0 0 0 0 0,0 0 0 0 0,0-1 0 0 0,0 1 0 0 0,0 0 1 0 0,0 0-1 0 0,0 0 0 0 0,0 0 0 0 0,0 0 0 0 0,0 0 0 0 0,0-1 0 0 0,0 1 0 0 0,0 0 0 0 0,0 0 1 0 0,0 0-1 0 0,0 0 0 0 0,0 0 0 0 0,0 0 0 0 0,0-1 0 0 0,-1 1 0 0 0,1 0 0 0 0,0 0 0 0 0,0 0 1 0 0,0 0-1 0 0,0 0 0 0 0,0 0 0 0 0,0 0 0 0 0,0 0 0 0 0,0-1 0 0 0,-12 4 30 0 0,2 2-252 0 0,-1 0-1 0 0,1 1 1 0 0,0 0 0 0 0,0 1-1 0 0,1 0 1 0 0,-9 9 0 0 0,-1 1-1121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9T23:51:22.002"/>
    </inkml:context>
    <inkml:brush xml:id="br0">
      <inkml:brushProperty name="width" value="0.1" units="cm"/>
      <inkml:brushProperty name="height" value="0.1" units="cm"/>
      <inkml:brushProperty name="color" value="#66CC00"/>
    </inkml:brush>
  </inkml:definitions>
  <inkml:trace contextRef="#ctx0" brushRef="#br0">0 78 1839 0 0,'17'-3'770'0'0,"0"1"-1"0"0,1 0 0 0 0,22 2 1 0 0,14-2 75 0 0,-7-3-396 0 0,104-13 67 0 0,-100 8-236 0 0,1 4 0 0 0,1 1 0 0 0,78 3 0 0 0,-18 13-112 0 0,-70-5-44 0 0,80 0 0 0 0,19-10 84 0 0,148 14 0 0 0,-227-6-165 0 0,1-2 1 0 0,110-12-1 0 0,-96 3 161 0 0,92 4 0 0 0,77 16-140 0 0,-155-7-47 0 0,234 1 275 0 0,-289-7-307 0 0,83 1 124 0 0,77 0 241 0 0,-77-4-226 0 0,110-5-77 0 0,-204 4 83 0 0,-1 0-1 0 0,0-2 1 0 0,32-12 0 0 0,14-3 479 0 0,-69 20-620 0 0,1 1 1 0 0,-1 0-1 0 0,1-1 1 0 0,-1 1 0 0 0,1 0-1 0 0,-1 0 1 0 0,1 0-1 0 0,-1 1 1 0 0,1-1-1 0 0,-1 0 1 0 0,1 1 0 0 0,-1 0-1 0 0,0 0 1 0 0,1-1-1 0 0,-1 1 1 0 0,0 1 0 0 0,0-1-1 0 0,1 0 1 0 0,-1 0-1 0 0,0 1 1 0 0,0-1-1 0 0,-1 1 1 0 0,1 0 0 0 0,0 0-1 0 0,0 0 1 0 0,-1-1-1 0 0,1 1 1 0 0,-1 1 0 0 0,0-1-1 0 0,1 0 1 0 0,0 4-1 0 0,5 6-517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9T23:52:16.314"/>
    </inkml:context>
    <inkml:brush xml:id="br0">
      <inkml:brushProperty name="width" value="0.1" units="cm"/>
      <inkml:brushProperty name="height" value="0.1" units="cm"/>
      <inkml:brushProperty name="color" value="#66CC00"/>
    </inkml:brush>
  </inkml:definitions>
  <inkml:trace contextRef="#ctx0" brushRef="#br0">51 9 6447 0 0,'-5'-2'180'0'0,"0"0"0"0"0,0 1 0 0 0,0 0 0 0 0,0 0 0 0 0,0 0 0 0 0,0 1 0 0 0,-11 0 0 0 0,40 18 2270 0 0,134 58 604 0 0,-145-69-2547 0 0,29 9-1 0 0,-34-14-366 0 0,0 0 0 0 0,0 1 0 0 0,0 1 0 0 0,-1-1 0 0 0,1 1 0 0 0,-1 1 0 0 0,0-1 0 0 0,0 1-1 0 0,0 1 1 0 0,6 5 0 0 0,2 6 305 0 0,-2 1-1 0 0,0 1 1 0 0,18 33-1 0 0,23 65 562 0 0,2 53-240 0 0,-31-88-412 0 0,62 230 270 0 0,-53-183-530 0 0,4-6 34 0 0,13 51 106 0 0,2 193 558 0 0,-30 3-386 0 0,-5-66-92 0 0,-12-175-151 0 0,-7 0-1 0 0,-4 0 1 0 0,-30 169 0 0 0,-9-90 144 0 0,16-86-145 0 0,20-61-155 0 0,6-43 12 0 0,0 1 0 0 0,-5 19 0 0 0,5-28-21 0 0,0-1 0 0 0,0 17 0 0 0,-2 15 72 0 0,2-35-70 0 0,2-5 0 0 0,-1-1 0 0 0,1 1 0 0 0,0-1 0 0 0,0 1 0 0 0,-1 0 0 0 0,1 0 0 0 0,0-1 0 0 0,0 1 0 0 0,0 0 0 0 0,0-1 0 0 0,0 1 0 0 0,0 0 0 0 0,0-1 0 0 0,0 1 0 0 0,0 0 0 0 0,0-1 0 0 0,1 1 0 0 0,-1 0 0 0 0,0 0 0 0 0,0-1 0 0 0,1 2 0 0 0,-1-2 2 0 0,0 1-1 0 0,0-1 1 0 0,0 1-1 0 0,-1-1 1 0 0,1 1 0 0 0,0-1-1 0 0,0 1 1 0 0,-1-1-1 0 0,1 1 1 0 0,0-1 0 0 0,-1 1-1 0 0,1-1 1 0 0,-1 1-1 0 0,1-1 1 0 0,-1 0-1 0 0,1 1 1 0 0,0-1 0 0 0,-1 0-1 0 0,1 1 1 0 0,-2-1-1 0 0,-10 13 30 0 0,10-10-31 0 0,2-3 0 0 0,0 0 0 0 0,0 0 0 0 0,-1 0 0 0 0,1 0 0 0 0,0 0 0 0 0,0 1 0 0 0,0-1 0 0 0,0 0 0 0 0,-1 0 0 0 0,1 0 0 0 0,0 0 0 0 0,0 1 0 0 0,0-1 0 0 0,0 0 0 0 0,0 0 0 0 0,0 0 0 0 0,0 1 0 0 0,0-1 0 0 0,0 0 0 0 0,0 0 0 0 0,-1 1 0 0 0,1-1 0 0 0,0 0 0 0 0,0 0 0 0 0,0 0 0 0 0,0 1 0 0 0,1-1 0 0 0,-1 0 0 0 0,0 0 0 0 0,0 0 0 0 0,0 1 0 0 0,0-1 0 0 0,0 0 0 0 0,0 0 0 0 0,0 1 0 0 0,0-1 0 0 0,0 0 0 0 0,0 0 0 0 0,1 0 0 0 0,-1 0 0 0 0,0 1 0 0 0,6 10 0 0 0,-6-10 0 0 0,1 0 0 0 0,-1 0 0 0 0,0 0 0 0 0,1 0 0 0 0,-1 0 0 0 0,1 0 0 0 0,-1 0 0 0 0,1 0 0 0 0,-1 0 0 0 0,1-1 0 0 0,0 1 0 0 0,0 0 0 0 0,-1 0 0 0 0,1-1 0 0 0,0 1 0 0 0,0 0 0 0 0,1 0 0 0 0,-2 0 0 0 0,0 1 0 0 0,5 1 0 0 0,-4-3 0 0 0,0-1 0 0 0,-1-1 0 0 0,-1 1 0 0 0,1-1 0 0 0,0 0 0 0 0,-1 1 0 0 0,0-1 0 0 0,1 0 0 0 0,-1 1 0 0 0,0-1 0 0 0,1 1 0 0 0,-1-1 0 0 0,0 1 0 0 0,0-1 0 0 0,-2-1 0 0 0,1 2 0 0 0,1-1 0 0 0,0 1 0 0 0,0-1 0 0 0,0 1 0 0 0,0-1 0 0 0,0 0 0 0 0,0 1 0 0 0,1-1 0 0 0,-1 0 0 0 0,0 0 0 0 0,1 1 0 0 0,-1-5 0 0 0,1 6 0 0 0,0 0 0 0 0,0 0 0 0 0,-1 0 0 0 0,1-1 0 0 0,0 1 0 0 0,0 0 0 0 0,0 0 0 0 0,0 0 0 0 0,0-1 0 0 0,0 1 0 0 0,0 0 0 0 0,0 0 0 0 0,0 0 0 0 0,0-1 0 0 0,0 1 0 0 0,0 0 0 0 0,0 0 0 0 0,0 0 0 0 0,0 0 0 0 0,1-1 0 0 0,-1 1 0 0 0,0 0 0 0 0,0 0 0 0 0,0 0 0 0 0,0 0 0 0 0,0-1 0 0 0,0 1 0 0 0,0 0 0 0 0,0 0 0 0 0,1 0 0 0 0,-1 0 0 0 0,0 0 0 0 0,0-1 0 0 0,0 1 0 0 0,0 0 0 0 0,1 0 0 0 0,-1 0 0 0 0,0 0 0 0 0,0 0 0 0 0,1 0 0 0 0,5 5 0 0 0,1 1 0 0 0,-4-7-32 0 0,-1 1 0 0 0,1 0 0 0 0,0-1 0 0 0,-1 1 0 0 0,1-1 0 0 0,-1 0 0 0 0,1 0 0 0 0,-1 0 0 0 0,1 0 0 0 0,2-2 0 0 0,-1 0-118 0 0,0 0-1 0 0,0 0 0 0 0,0-1 1 0 0,-1 1-1 0 0,1-1 1 0 0,-1 0-1 0 0,0 1 0 0 0,0-2 1 0 0,-1 1-1 0 0,1 0 0 0 0,2-5 1 0 0,3-9-3233 0 0,8-26 0 0 0,-14 38 1955 0 0,3-15-4371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00:49.481"/>
    </inkml:context>
    <inkml:brush xml:id="br0">
      <inkml:brushProperty name="width" value="0.1" units="cm"/>
      <inkml:brushProperty name="height" value="0.1" units="cm"/>
      <inkml:brushProperty name="color" value="#66CC00"/>
    </inkml:brush>
  </inkml:definitions>
  <inkml:trace contextRef="#ctx0" brushRef="#br0">1 62 919 0 0,'1'-20'3304'0'0,"-1"13"-2136"0"0,1-16 1029 0 0,-1 23-2142 0 0,0-1-1 0 0,0 0 1 0 0,0 1-1 0 0,0-1 1 0 0,1 1 0 0 0,-1-1-1 0 0,0 1 1 0 0,0-1-1 0 0,1 0 1 0 0,-1 1 0 0 0,0-1-1 0 0,1 1 1 0 0,-1 0-1 0 0,1-1 1 0 0,-1 1 0 0 0,0-1-1 0 0,1 1 1 0 0,-1 0 0 0 0,1-1-1 0 0,-1 1 1 0 0,1 0-1 0 0,-1-1 1 0 0,1 1 0 0 0,0 0-1 0 0,-1 0 1 0 0,1 0-1 0 0,-1-1 1 0 0,1 1 0 0 0,0 0-1 0 0,-1 0 1 0 0,1 0-1 0 0,0 0 1 0 0,74 10 1698 0 0,-53-9-1418 0 0,0 2 1 0 0,0 0-1 0 0,0 2 0 0 0,-1 0 0 0 0,34 13 0 0 0,-41-13-356 0 0,7 1 107 0 0,1 0 1 0 0,-1-2 0 0 0,1 0 0 0 0,1-2 0 0 0,-1 0-1 0 0,30-2 1 0 0,132-22 708 0 0,-128 13-523 0 0,-34 7-210 0 0,0 1 0 0 0,0 1-1 0 0,0 1 1 0 0,0 1 0 0 0,0 0 0 0 0,27 8-1 0 0,8 0-58 0 0,1-3 0 0 0,0-3-1 0 0,90-5 1 0 0,83-4 189 0 0,-88 11-60 0 0,-105-2-73 0 0,0-2 0 0 0,75-6 0 0 0,-105 3-174 0 0,-1 0 0 0 0,1 1 0 0 0,-1 0-1 0 0,1 0 1 0 0,-1 1 0 0 0,1 0 0 0 0,-1 0-1 0 0,1 0 1 0 0,-1 1 0 0 0,0 0 0 0 0,0 1-1 0 0,0 0 1 0 0,7 3 0 0 0,-3 2-808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00:54.646"/>
    </inkml:context>
    <inkml:brush xml:id="br0">
      <inkml:brushProperty name="width" value="0.1" units="cm"/>
      <inkml:brushProperty name="height" value="0.1" units="cm"/>
      <inkml:brushProperty name="color" value="#66CC00"/>
    </inkml:brush>
  </inkml:definitions>
  <inkml:trace contextRef="#ctx0" brushRef="#br0">0 24 1375 0 0,'2'0'104'0'0,"-1"-1"-1"0"0,1 0 0 0 0,-1 0 0 0 0,1 0 0 0 0,-1 1 1 0 0,1-1-1 0 0,-1 1 0 0 0,1-1 0 0 0,0 1 0 0 0,-1 0 1 0 0,1 0-1 0 0,0-1 0 0 0,-1 1 0 0 0,1 0 0 0 0,3 1 1 0 0,29 4 1955 0 0,-23-3-2436 0 0,29 3 645 0 0,1-2 0 0 0,82-4 0 0 0,80-21 912 0 0,-187 20-1043 0 0,31-2 35 0 0,0 1 0 0 0,1 3 0 0 0,-1 2 0 0 0,71 11 0 0 0,81 8 67 0 0,-70-10-110 0 0,178 26 716 0 0,-205-32-274 0 0,103-9 0 0 0,36 1-123 0 0,-234 4-455 0 0,0-1 0 0 0,-1 1 0 0 0,1 0 0 0 0,0 0 0 0 0,-1 1 1 0 0,12 4-1 0 0,-9 0-95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00:55.783"/>
    </inkml:context>
    <inkml:brush xml:id="br0">
      <inkml:brushProperty name="width" value="0.1" units="cm"/>
      <inkml:brushProperty name="height" value="0.1" units="cm"/>
      <inkml:brushProperty name="color" value="#66CC00"/>
    </inkml:brush>
  </inkml:definitions>
  <inkml:trace contextRef="#ctx0" brushRef="#br0">15 106 1839 0 0,'-3'-7'-346'0'0,"1"0"1078"0"0,-1 0 0 0 0,1-1 0 0 0,-1-10 0 0 0,2 17-622 0 0,1-1-1 0 0,0 1 1 0 0,0 0-1 0 0,0-1 1 0 0,0 1 0 0 0,0-1-1 0 0,0 1 1 0 0,0-1 0 0 0,1 1-1 0 0,-1 0 1 0 0,0-1-1 0 0,1 1 1 0 0,-1 0 0 0 0,1-1-1 0 0,0 1 1 0 0,-1 0 0 0 0,1-1-1 0 0,0 1 1 0 0,0 0 0 0 0,0 0-1 0 0,0 0 1 0 0,0 0-1 0 0,0 0 1 0 0,0 0 0 0 0,1-1-1 0 0,2 1-109 0 0,0 0 0 0 0,0 0 0 0 0,0 0 0 0 0,0 0 0 0 0,0 1 0 0 0,1-1 0 0 0,-1 1 0 0 0,0 1 0 0 0,0-1 0 0 0,0 0 0 0 0,0 1 0 0 0,8 2 0 0 0,10 0 0 0 0,114-5 287 0 0,-106 0-174 0 0,71-9 593 0 0,-74 6-449 0 0,1 1 1 0 0,0 2 0 0 0,41 1-1 0 0,117 27-97 0 0,92 7-93 0 0,12 3 248 0 0,-214-22-174 0 0,94 6 1 0 0,-120-18 116 0 0,1-1 1 0 0,96-14-1 0 0,-12-12 422 0 0,57-7-10 0 0,28 7-794 0 0,-127 13-4468 0 0,-57 7 1838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01:25.737"/>
    </inkml:context>
    <inkml:brush xml:id="br0">
      <inkml:brushProperty name="width" value="0.1" units="cm"/>
      <inkml:brushProperty name="height" value="0.1" units="cm"/>
      <inkml:brushProperty name="color" value="#66CC00"/>
    </inkml:brush>
  </inkml:definitions>
  <inkml:trace contextRef="#ctx0" brushRef="#br0">5 68 2183 0 0,'-1'1'39'0'0,"1"-1"-1"0"0,-1 1 0 0 0,1 0 0 0 0,-1-1 1 0 0,1 1-1 0 0,0 0 0 0 0,-1-1 0 0 0,1 1 0 0 0,0 0 1 0 0,0 0-1 0 0,0-1 0 0 0,-1 1 0 0 0,1 0 0 0 0,0 0 1 0 0,0-1-1 0 0,0 1 0 0 0,0 0 0 0 0,0 0 0 0 0,0 0 1 0 0,0-1-1 0 0,1 1 0 0 0,-1 0 0 0 0,0 0 1 0 0,0-1-1 0 0,1 1 0 0 0,-1 0 0 0 0,0-1 0 0 0,1 1 1 0 0,-1 0-1 0 0,1-1 0 0 0,-1 1 0 0 0,0 0 0 0 0,1-1 1 0 0,0 1-1 0 0,-1-1 0 0 0,1 1 0 0 0,-1-1 1 0 0,1 1-1 0 0,0-1 0 0 0,-1 1 0 0 0,1-1 0 0 0,0 0 1 0 0,1 1-1 0 0,14 6 398 0 0,1-1-1 0 0,0-1 1 0 0,0-1 0 0 0,0 0 0 0 0,20 1-1 0 0,-5-3-114 0 0,0-1-1 0 0,1-1 0 0 0,-1-2 0 0 0,53-10 0 0 0,47-3 503 0 0,6 6-130 0 0,50-1-71 0 0,-48-1-201 0 0,2 1-194 0 0,-92 12-169 0 0,84 15 0 0 0,24 3-57 0 0,101-27 60 0 0,-25-1 358 0 0,-85 18-82 0 0,-88-4-211 0 0,0-3 0 0 0,76-6 0 0 0,-51-1-28 0 0,97 6-1 0 0,69-3 401 0 0,-117-14-350 0 0,-62 5 6 0 0,116 1 0 0 0,198 2-26 0 0,-384 7-128 0 0,139-10 97 0 0,-115 10-73 0 0,1 1 0 0 0,-1 1 0 0 0,33 7-1 0 0,6 1 9 0 0,119 5 0 0 0,-68-9-32 0 0,77 0 0 0 0,-108-2 38 0 0,100 17 0 0 0,-156-17-50 0 0,10 0 10 0 0,1-3 0 0 0,51-4 0 0 0,-47 1 37 0 0,66 4 0 0 0,128 27 93 0 0,-205-26-79 0 0,0-1-1 0 0,1-2 0 0 0,-1-2 1 0 0,1-1-1 0 0,-1-1 1 0 0,38-11-1 0 0,-44 11-17 0 0,0 1 1 0 0,1 1-1 0 0,39 2 0 0 0,-27 1-39 0 0,96 4 56 0 0,-65-1-13 0 0,76-7 0 0 0,-77-4 37 0 0,-28 2 33 0 0,77 1 0 0 0,-18 7-41 0 0,-85-3-64 0 0,-1 0 0 0 0,33-6 0 0 0,-32 3 0 0 0,-1 1 0 0 0,29 1 0 0 0,14 4 32 0 0,1-3 0 0 0,-1-2 0 0 0,60-11 0 0 0,35-16 32 0 0,-130 28-64 0 0,-1 0 0 0 0,0 2 0 0 0,0 1 0 0 0,41 8 0 0 0,-23-2 0 0 0,1-3 0 0 0,46 0 0 0 0,61-13 0 0 0,-59-4 0 0 0,-2 1 0 0 0,-30 7 0 0 0,-24 1 0 0 0,63 4 0 0 0,-16 2 25 0 0,0-3 0 0 0,147-20 0 0 0,-50 8 92 0 0,-22 10-69 0 0,-79 4-32 0 0,128-10-16 0 0,-204 8 3 0 0,154-15 868 0 0,-118 10-618 0 0,-1 2 1 0 0,52 1-1 0 0,73 13-2257 0 0,-51-2 2457 0 0,5-4-464 0 0,116 10 11 0 0,-155-5 0 0 0,-24-3 0 0 0,89 1 0 0 0,-83-10 0 0 0,98-1 0 0 0,-118 5 0 0 0,0 1 0 0 0,41 9 0 0 0,-17 0 0 0 0,1-2 0 0 0,-1-2 0 0 0,122-3 0 0 0,68-11 0 0 0,-93 12 0 0 0,58-1 0 0 0,-123-11 0 0 0,140-1 0 0 0,-127 11 0 0 0,223-2 0 0 0,-227-6 0 0 0,141 13 0 0 0,-156-6 0 0 0,138-14 0 0 0,-104 3 0 0 0,71 9 0 0 0,-8 1 0 0 0,-39-13 0 0 0,-83 4 0 0 0,0 3 0 0 0,118 8 0 0 0,-121 2 0 0 0,75-2 0 0 0,-84-4 0 0 0,67-5 0 0 0,-56-2 0 0 0,0 3 0 0 0,105 7 0 0 0,275 6 64 0 0,-229 1-64 0 0,-2 0 0 0 0,-79-15 3 0 0,-46 0 14 0 0,0 4 0 0 0,95 11 0 0 0,-101-3 4 0 0,1-3 0 0 0,110-8 1 0 0,-118 3 27 0 0,100 12 1 0 0,-23-1-11 0 0,-96-9 4 0 0,1-3 0 0 0,63-11-1 0 0,-109 12-41 0 0,148-19 65 0 0,-120 17-46 0 0,-1 2 1 0 0,49 5-1 0 0,-36 1-4 0 0,-1-1 0 0 0,1-3 0 0 0,78-8 0 0 0,-65 1-16 0 0,0 2 0 0 0,79 6 0 0 0,-6 6 0 0 0,-79-5 0 0 0,0-3 0 0 0,98-13 0 0 0,-107 5 31 0 0,54-5 66 0 0,-89 12-96 0 0,33-2 31 0 0,51 3-1 0 0,-60 2-31 0 0,-16-1 0 0 0,41 6 0 0 0,-32-2 0 0 0,49 1 0 0 0,-6-1 0 0 0,-50-3 0 0 0,40-3 0 0 0,1 1 0 0 0,28-1 0 0 0,3 0 0 0 0,83 11 0 0 0,-84-7 32 0 0,113-9 0 0 0,-140-1-32 0 0,-1 4 0 0 0,105 8 0 0 0,-31 16 0 0 0,-53-7 0 0 0,-58-11 0 0 0,36 0 0 0 0,-35-3 0 0 0,34 5 0 0 0,-15 1 0 0 0,61 12 0 0 0,-14-4 0 0 0,7 1 0 0 0,-72-10 0 0 0,0-1 0 0 0,1-1 0 0 0,33-1 0 0 0,95-10 0 0 0,-105 4 0 0 0,119-7 0 0 0,-56 14 0 0 0,-20 1 0 0 0,113-10 0 0 0,57 11 64 0 0,-140 7-64 0 0,40 2 0 0 0,-131-13 0 0 0,144 6 0 0 0,-53 5 0 0 0,57 3 0 0 0,-121-15 0 0 0,77-10 0 0 0,50-1 0 0 0,-159 12 13 0 0,1 2 0 0 0,-1 0 0 0 0,0 2-1 0 0,43 13 1 0 0,-20-3-559 0 0,-16-4-1844 0 0,55 22 0 0 0,-69-22-2388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9T23:38:41.531"/>
    </inkml:context>
    <inkml:brush xml:id="br0">
      <inkml:brushProperty name="width" value="0.1" units="cm"/>
      <inkml:brushProperty name="height" value="0.1" units="cm"/>
      <inkml:brushProperty name="color" value="#E71224"/>
    </inkml:brush>
  </inkml:definitions>
  <inkml:trace contextRef="#ctx0" brushRef="#br0">647 71 1375 0 0,'-3'0'91'0'0,"1"1"0"0"0,-1-1 0 0 0,0 1 0 0 0,0 0 0 0 0,1-1 0 0 0,-5 3 0 0 0,4-1-8 0 0,0-1-1 0 0,1 0 1 0 0,-1 0 0 0 0,0-1 0 0 0,0 1 0 0 0,-4 0-1 0 0,-7-1 332 0 0,0-1 0 0 0,1 0 0 0 0,0-1 0 0 0,-1-1 0 0 0,1 0 0 0 0,-22-8 0 0 0,-10-4 665 0 0,-2 2 1 0 0,0 2-1 0 0,0 2 1 0 0,-81-5-1 0 0,106 14-1201 0 0,-1 0 0 0 0,0 1 0 0 0,0 1-1 0 0,-27 6 1 0 0,22-1-3578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01:35.235"/>
    </inkml:context>
    <inkml:brush xml:id="br0">
      <inkml:brushProperty name="width" value="0.1" units="cm"/>
      <inkml:brushProperty name="height" value="0.1" units="cm"/>
      <inkml:brushProperty name="color" value="#66CC00"/>
    </inkml:brush>
  </inkml:definitions>
  <inkml:trace contextRef="#ctx0" brushRef="#br0">529 117 1375 0 0,'-42'4'3752'0'0,"32"-3"-2552"0"0,6 0-683 0 0,-1-1-1 0 0,1 1 1 0 0,0-1-1 0 0,-1 0 1 0 0,1 0-1 0 0,-1-1 0 0 0,1 1 1 0 0,-6-3-1 0 0,9 3-399 0 0,1 0 0 0 0,-1 0 0 0 0,1 0 0 0 0,0 0 0 0 0,-1 0 0 0 0,1 0 0 0 0,-1-1 0 0 0,1 1 0 0 0,0 0 0 0 0,-1 0 0 0 0,1 0 0 0 0,0-1 0 0 0,-1 1 0 0 0,1 0 0 0 0,0-1 0 0 0,-1 1 0 0 0,1 0 0 0 0,0 0 0 0 0,0-1 0 0 0,-1 1 0 0 0,1-1 0 0 0,0 1 0 0 0,0 0 0 0 0,0-1 0 0 0,0 1 0 0 0,-1 0 0 0 0,1-1 0 0 0,0 1 0 0 0,0-1 0 0 0,0 1 0 0 0,0-1 0 0 0,0 1 0 0 0,0 0 0 0 0,0-1 0 0 0,0 1 0 0 0,0-1 0 0 0,0 1 0 0 0,0-1 0 0 0,0-1 392 0 0,1 2-402 0 0,0 0 0 0 0,0 1 0 0 0,0-1 0 0 0,-1 0 0 0 0,1 0 0 0 0,0 0 0 0 0,0 0 0 0 0,0 0 0 0 0,0 0 0 0 0,0 0 0 0 0,-1 0 0 0 0,1 0 0 0 0,0 0 0 0 0,0 0 0 0 0,0 0 0 0 0,0 0 0 0 0,1-1 0 0 0,21-4-145 0 0,-22 4 126 0 0,58-13 345 0 0,71-15 382 0 0,-26 7-328 0 0,25-4 34 0 0,-106 23-418 0 0,-5 1 6 0 0,0 0-1 0 0,33 1 1 0 0,-46 1-98 0 0,0 1 1 0 0,1-1-1 0 0,-1 1 1 0 0,0 0 0 0 0,-1 1-1 0 0,1-1 1 0 0,0 1 0 0 0,0 0-1 0 0,-1 0 1 0 0,1 1-1 0 0,-1-1 1 0 0,1 1 0 0 0,-1 0-1 0 0,6 6 1 0 0,-1 1 45 0 0,-2 0 0 0 0,1 1-1 0 0,-1 0 1 0 0,-1 0 0 0 0,10 22 0 0 0,5 10 39 0 0,-11-26-71 0 0,-2 1 0 0 0,1-1 0 0 0,-2 1 0 0 0,0 0 0 0 0,-2 1 0 0 0,0 0 0 0 0,4 26 0 0 0,0 28 43 0 0,3 41 64 0 0,25 225 284 0 0,-18-228-344 0 0,7 64 134 0 0,-23-144-175 0 0,-2 0-1 0 0,-1 1 1 0 0,-6 50-1 0 0,-7 10-8 0 0,6-32 17 0 0,-3 0 0 0 0,-19 64 0 0 0,9-46 53 0 0,-7 17-7 0 0,13-55-66 0 0,-5 12 46 0 0,-21 95-1 0 0,33-106-15 0 0,2-1 1 0 0,2 1-1 0 0,3 70 0 0 0,4-43-11 0 0,-6 108-1 0 0,-29 284 91 0 0,25-318-96 0 0,20 235 0 0 0,-9-293 32 0 0,-9 141 0 0 0,1-140-32 0 0,11 130 0 0 0,-2-147-32 0 0,7 204 0 0 0,-14-201 32 0 0,14 115 0 0 0,35 27-15 0 0,-1 1 30 0 0,-25-69-33 0 0,18 186 36 0 0,-8 95-50 0 0,-18-232 59 0 0,-13-154-54 0 0,2 26 27 0 0,-11 127 0 0 0,-39 276 32 0 0,27-148-64 0 0,22-134 55 0 0,1-128-46 0 0,3 13-9 0 0,-3-36 0 0 0,-2 66 0 0 0,-47 331 117 0 0,23-264-106 0 0,16-126-11 0 0,-1 0 0 0 0,-16 44 0 0 0,-27 35 59 0 0,39-94-54 0 0,3-9-3 0 0,1-1 1 0 0,-2 1-1 0 0,-1-2 0 0 0,-22 30 0 0 0,28-42 5 0 0,0 1-1 0 0,0-1 1 0 0,0-1-1 0 0,-1 1 1 0 0,0-1-1 0 0,0 0 1 0 0,0 0-1 0 0,0 0 1 0 0,-1-1-1 0 0,1 0 1 0 0,-1-1-1 0 0,0 1 1 0 0,0-1-1 0 0,0-1 1 0 0,0 1-1 0 0,0-1 1 0 0,-8 0-1 0 0,-80-1 41 0 0,60-1-6 0 0,-66 5-1 0 0,-75 29 18 0 0,-13 2 23 0 0,169-32-73 0 0,-1-1 1 0 0,0-1 0 0 0,-25-2-1 0 0,39 0-6 0 0,1 1-1 0 0,0-2 0 0 0,-1 1 0 0 0,1-1 1 0 0,0 0-1 0 0,0 0 0 0 0,0 0 0 0 0,0-1 1 0 0,1 0-1 0 0,-1 0 0 0 0,1-1 0 0 0,-1 1 1 0 0,1-1-1 0 0,-8-8 0 0 0,3 1-147 0 0,1-1 0 0 0,0 0 0 0 0,1 0-1 0 0,1-1 1 0 0,0 1 0 0 0,-6-17 0 0 0,2 0-1600 0 0,-13-56 1 0 0,7 16-5709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01:00.460"/>
    </inkml:context>
    <inkml:brush xml:id="br0">
      <inkml:brushProperty name="width" value="0.1" units="cm"/>
      <inkml:brushProperty name="height" value="0.1" units="cm"/>
      <inkml:brushProperty name="color" value="#66CC00"/>
    </inkml:brush>
  </inkml:definitions>
  <inkml:trace contextRef="#ctx0" brushRef="#br0">13 70 2759 0 0,'-1'-1'102'0'0,"-1"-1"-1"0"0,1 0 0 0 0,-1 0 0 0 0,1 0 0 0 0,0 0 0 0 0,0 0 0 0 0,0 0 0 0 0,0 0 0 0 0,-1-3 0 0 0,2 4-22 0 0,0 1 0 0 0,1-1 0 0 0,-1 0 0 0 0,0 0 0 0 0,0 1 0 0 0,0-1 0 0 0,1 0-1 0 0,-1 1 1 0 0,0-1 0 0 0,1 0 0 0 0,-1 1 0 0 0,0-1 0 0 0,1 0 0 0 0,-1 1 0 0 0,1-1 0 0 0,-1 1 0 0 0,1-1 0 0 0,-1 1-1 0 0,1-1 1 0 0,0 1 0 0 0,-1-1 0 0 0,1 1 0 0 0,0 0 0 0 0,-1-1 0 0 0,1 1 0 0 0,0 0 0 0 0,-1-1 0 0 0,1 1 0 0 0,0 0 0 0 0,0 0-1 0 0,1 0 1 0 0,5-2 60 0 0,1 1-1 0 0,0 0 0 0 0,0 0 0 0 0,0 1 0 0 0,9 0 1 0 0,19-1 151 0 0,157-15 420 0 0,102 6 44 0 0,-255 10-650 0 0,301 23 296 0 0,-46 0 96 0 0,16-29 314 0 0,-141 0-601 0 0,9 0-70 0 0,178 1 42 0 0,198-1 139 0 0,-183 1-224 0 0,1 20-11 0 0,-357-14-85 0 0,284 1 0 0 0,94 6 0 0 0,180 42 0 0 0,-69-33 0 0 0,-129-19 65 0 0,-319 3-55 0 0,400-9 119 0 0,-182 1-77 0 0,-110 1-52 0 0,97 1 0 0 0,12 5 23 0 0,130 4 18 0 0,-248 3-41 0 0,430 26 0 0 0,-442-25 0 0 0,66 7 0 0 0,-186-12-240 0 0,1 0 0 0 0,-1 2 0 0 0,0 0-1 0 0,0 2 1 0 0,36 14 0 0 0,-42-11-3599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01:01.893"/>
    </inkml:context>
    <inkml:brush xml:id="br0">
      <inkml:brushProperty name="width" value="0.1" units="cm"/>
      <inkml:brushProperty name="height" value="0.1" units="cm"/>
      <inkml:brushProperty name="color" value="#66CC00"/>
    </inkml:brush>
  </inkml:definitions>
  <inkml:trace contextRef="#ctx0" brushRef="#br0">48 76 1375 0 0,'-40'-37'4496'0'0,"39"37"-4470"0"0,1-1-1 0 0,-1 1 1 0 0,0-1-1 0 0,1 1 0 0 0,-1-1 1 0 0,1 1-1 0 0,0-1 1 0 0,-1 1-1 0 0,1-1 0 0 0,-1 0 1 0 0,1 1-1 0 0,0-1 1 0 0,0 0-1 0 0,-1 1 0 0 0,1-1 1 0 0,0 0-1 0 0,0 1 1 0 0,0-1-1 0 0,0 0 0 0 0,-1 1 1 0 0,1-1-1 0 0,0 0 1 0 0,0 1-1 0 0,1-1 0 0 0,-1 0 1 0 0,0 0-1 0 0,0 1 1 0 0,0-1-1 0 0,0 0 0 0 0,1 1 1 0 0,-1-1-1 0 0,0 0 1 0 0,0 1-1 0 0,1-1 0 0 0,-1 1 1 0 0,1-1-1 0 0,0-1 1 0 0,0 2-4 0 0,0-1 1 0 0,0 0 0 0 0,0 0 0 0 0,0 0 0 0 0,1 1 0 0 0,-1-1 0 0 0,0 0 0 0 0,0 1 0 0 0,1-1-1 0 0,-1 1 1 0 0,0 0 0 0 0,1-1 0 0 0,-1 1 0 0 0,1 0 0 0 0,-1 0 0 0 0,0 0 0 0 0,1 0-1 0 0,1 0 1 0 0,21 2-23 0 0,47-4 0 0 0,-18 1 0 0 0,245-3 978 0 0,3 24-554 0 0,-131-6 126 0 0,2-7-336 0 0,-88-6-160 0 0,269 8 188 0 0,-83-5-131 0 0,73 5 68 0 0,-241-6-38 0 0,107-11 0 0 0,-62 0 15 0 0,85 15 31 0 0,-151-2-121 0 0,161-10 1 0 0,-164-1-40 0 0,-69 6 120 0 0,0 1 1 0 0,1 0 0 0 0,-1 0 0 0 0,0 0-1 0 0,0 1 1 0 0,11 4 0 0 0,0 2 345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01:04.233"/>
    </inkml:context>
    <inkml:brush xml:id="br0">
      <inkml:brushProperty name="width" value="0.1" units="cm"/>
      <inkml:brushProperty name="height" value="0.1" units="cm"/>
      <inkml:brushProperty name="color" value="#66CC00"/>
    </inkml:brush>
  </inkml:definitions>
  <inkml:trace contextRef="#ctx0" brushRef="#br0">7 48 1375 0 0,'0'0'49'0'0,"-1"0"0"0"0,1-1 0 0 0,-1 1-1 0 0,1 0 1 0 0,0 0 0 0 0,-1-1 0 0 0,1 1-1 0 0,0 0 1 0 0,-1-1 0 0 0,1 1-1 0 0,0 0 1 0 0,-1-1 0 0 0,1 1 0 0 0,0-1-1 0 0,0 1 1 0 0,-1 0 0 0 0,1-1 0 0 0,0 1-1 0 0,0-1 1 0 0,-1 0 0 0 0,2 2 496 0 0,0-1-490 0 0,-1 1-1 0 0,0-1 1 0 0,0 0-1 0 0,0 0 1 0 0,0 0-1 0 0,0 0 1 0 0,1 0-1 0 0,-1 0 1 0 0,0 0 0 0 0,0 0-1 0 0,0 0 1 0 0,0 0-1 0 0,0 0 1 0 0,1 0-1 0 0,-1 0 1 0 0,0 0-1 0 0,0 0 1 0 0,0 0-1 0 0,0 0 1 0 0,1 0-1 0 0,-1 0 1 0 0,0 0 0 0 0,0 0-1 0 0,0 0 1 0 0,0 0-1 0 0,2-1 492 0 0,-2 1-492 0 0,0 0 1 0 0,0-1-1 0 0,0 1 1 0 0,0 0-1 0 0,0 0 1 0 0,0 0-1 0 0,0 0 1 0 0,0 0-1 0 0,0-1 1 0 0,0 1 0 0 0,0 0-1 0 0,0 0 1 0 0,0 0-1 0 0,0 0 1 0 0,0-1-1 0 0,0 1 1 0 0,0 0-1 0 0,0 0 1 0 0,0 0-1 0 0,0 0 1 0 0,0-1 0 0 0,0 1-1 0 0,15 6-13 0 0,1 0 0 0 0,-1-1 0 0 0,1-1 0 0 0,19 2 0 0 0,13 1 194 0 0,0-3 0 0 0,59-2-1 0 0,98-15 550 0 0,468-21 520 0 0,-338 54-1304 0 0,-220-12 569 0 0,1-4 0 0 0,-1-5 0 0 0,151-21 0 0 0,-165 6-349 0 0,-63 8-92 0 0,1 1 0 0 0,0 3 0 0 0,0 1 0 0 0,53 3 0 0 0,-36 6-1089 0 0,-26-1-102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01:07.055"/>
    </inkml:context>
    <inkml:brush xml:id="br0">
      <inkml:brushProperty name="width" value="0.1" units="cm"/>
      <inkml:brushProperty name="height" value="0.1" units="cm"/>
      <inkml:brushProperty name="color" value="#66CC00"/>
    </inkml:brush>
  </inkml:definitions>
  <inkml:trace contextRef="#ctx0" brushRef="#br0">39 42 1783 0 0,'-39'-41'168'0'0,"73"51"2336"0"0,-17-7-2442 0 0,27 8 147 0 0,0-2 0 0 0,1-2 0 0 0,54 1 0 0 0,136-12 1507 0 0,42-3-685 0 0,-12 1-76 0 0,81 8-131 0 0,9 18-622 0 0,-67-4-142 0 0,126-7 18 0 0,-198-7-82 0 0,120-8 150 0 0,-5 0-4 0 0,104-8-26 0 0,-331 8-104 0 0,187-1-16 0 0,-103 4 62 0 0,143 4-47 0 0,-242 1-12 0 0,103-3 1 0 0,62 2 0 0 0,139 6 41 0 0,-115-4-18 0 0,-107 10-23 0 0,-34-1 0 0 0,6-9 70 0 0,-68-3 29 0 0,120 16-1 0 0,-164-10-195 0 0,-10 1-2785 0 0,-8-2-566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01:09.565"/>
    </inkml:context>
    <inkml:brush xml:id="br0">
      <inkml:brushProperty name="width" value="0.1" units="cm"/>
      <inkml:brushProperty name="height" value="0.1" units="cm"/>
      <inkml:brushProperty name="color" value="#66CC00"/>
    </inkml:brush>
  </inkml:definitions>
  <inkml:trace contextRef="#ctx0" brushRef="#br0">1 355 3223 0 0,'10'-3'261'0'0,"1"-1"-1"0"0,0 1 0 0 0,0 1 0 0 0,0 0 0 0 0,0 1 0 0 0,0 0 1 0 0,0 0-1 0 0,1 1 0 0 0,17 3 0 0 0,5 3-264 0 0,60 17 1 0 0,-57-12 63 0 0,39 6 0 0 0,-24-12 348 0 0,0-3 0 0 0,51-4 0 0 0,-51 1-123 0 0,96-8 302 0 0,51 1-235 0 0,-30 5 314 0 0,205-30 0 0 0,-110 18-302 0 0,25-3-148 0 0,-185 6-145 0 0,129 0-1 0 0,218-14 5 0 0,-224 13-16 0 0,-135 11-62 0 0,114-19 0 0 0,-169 14 15 0 0,22-4 112 0 0,1 2 0 0 0,91-1 0 0 0,-145 10-113 0 0,383-5 664 0 0,-301 2-618 0 0,0 3 1 0 0,95 14 0 0 0,-92-9-15 0 0,140-11 0 0 0,-39 0-12 0 0,-38 16 7 0 0,-34-1-12 0 0,34-7 27 0 0,-58-2 24 0 0,127 17 1 0 0,-137-9-62 0 0,0-3 0 0 0,95-7 0 0 0,-2-1 0 0 0,-115 7 2 0 0,64 12 0 0 0,33 3 10 0 0,-17-14-28 0 0,116 10 0 0 0,-168-5 0 0 0,0-3 0 0 0,1-5 0 0 0,96-9 0 0 0,-102 3 54 0 0,95 8-1 0 0,28 0 59 0 0,-198-5-96 0 0,103-4 139 0 0,164 14-1 0 0,-190 1-115 0 0,-1-5 1 0 0,110-7-1 0 0,175-7 25 0 0,8-4-54 0 0,-163 11 7 0 0,24-3 20 0 0,-85-15-6 0 0,143-8 364 0 0,13 0-123 0 0,-101 5-213 0 0,-45 24-1 0 0,-110 1-60 0 0,72-6-1 0 0,-46-4 3 0 0,17-4 0 0 0,129 3 0 0 0,-134 9 22 0 0,-1-4-1 0 0,143-24 0 0 0,-148 18-21 0 0,148 3 0 0 0,-38 3 0 0 0,-140 0 0 0 0,299-5 0 0 0,-255 9 0 0 0,139-16 0 0 0,41-3 0 0 0,197-8 0 0 0,-100 1 0 0 0,-217 17 16 0 0,-63 2 8 0 0,145 8 0 0 0,51 11 40 0 0,-201-10-64 0 0,162 23 0 0 0,-169-14 0 0 0,125-3 0 0 0,53 5 0 0 0,113 22 0 0 0,-281-34 0 0 0,160 24 0 0 0,-197-17 0 0 0,0-2 0 0 0,1-3 0 0 0,0-3 0 0 0,0-2 0 0 0,62-11 0 0 0,-61 7 22 0 0,0 4-1 0 0,94 8 0 0 0,-75-5-21 0 0,103-10 0 0 0,-12 0 0 0 0,-130 8 0 0 0,-1 3 0 0 0,46 7 0 0 0,-2 1 0 0 0,0-4 0 0 0,88-6 0 0 0,97 5 0 0 0,-231-1 0 0 0,160 8 0 0 0,72-24 64 0 0,-227 13-64 0 0,1 1 0 0 0,57 10 0 0 0,-29-2 0 0 0,-19-5 18 0 0,0-2 0 0 0,75-5 0 0 0,-54-4-16 0 0,0 4 1 0 0,1 4 0 0 0,98 13-1 0 0,-114-9-2 0 0,1-2 0 0 0,94-8 0 0 0,25 0 0 0 0,149 10 64 0 0,-184-13-64 0 0,-96 3 0 0 0,84 3 0 0 0,-133 1 0 0 0,88 11 11 0 0,-78-9-39 0 0,0 1 1 0 0,0 0 0 0 0,0 1 0 0 0,-1 1 0 0 0,19 9 0 0 0,5 9-3961 0 0,-16-13-416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01:12.143"/>
    </inkml:context>
    <inkml:brush xml:id="br0">
      <inkml:brushProperty name="width" value="0.1" units="cm"/>
      <inkml:brushProperty name="height" value="0.1" units="cm"/>
      <inkml:brushProperty name="color" value="#66CC00"/>
    </inkml:brush>
  </inkml:definitions>
  <inkml:trace contextRef="#ctx0" brushRef="#br0">267 168 3167 0 0,'-17'5'50'0'0,"-101"31"572"0"0,103-30-409 0 0,0 1 1 0 0,0 0-1 0 0,1 1 0 0 0,0 0 1 0 0,-19 16-1 0 0,31-22-131 0 0,-1 0-1 0 0,1 0 0 0 0,0 1 1 0 0,0-1-1 0 0,-1 1 0 0 0,2 0 1 0 0,-1-1-1 0 0,0 1 0 0 0,0 0 1 0 0,1 0-1 0 0,0 0 0 0 0,-2 5 1 0 0,3-8-61 0 0,0 0-1 0 0,0 1 1 0 0,0-1 0 0 0,0 0 0 0 0,0 0 0 0 0,0 1-1 0 0,0-1 1 0 0,0 0 0 0 0,0 1 0 0 0,0-1 0 0 0,0 0-1 0 0,1 0 1 0 0,-1 1 0 0 0,0-1 0 0 0,0 0 0 0 0,0 0-1 0 0,0 1 1 0 0,0-1 0 0 0,1 0 0 0 0,-1 0 0 0 0,0 1-1 0 0,0-1 1 0 0,0 0 0 0 0,1 0 0 0 0,-1 0 0 0 0,0 0-1 0 0,0 1 1 0 0,1-1 0 0 0,-1 0 0 0 0,0 0 0 0 0,0 0-1 0 0,1 0 1 0 0,-1 0 0 0 0,0 0 0 0 0,1 0 0 0 0,-1 0 0 0 0,0 0-1 0 0,0 0 1 0 0,1 0 0 0 0,-1 0 0 0 0,0 0 0 0 0,1 0-1 0 0,-1 0 1 0 0,0 0 0 0 0,0 0 0 0 0,1 0 0 0 0,-1 0-1 0 0,18-3 745 0 0,-15 3-642 0 0,77-8 1142 0 0,-39 4-935 0 0,4 0-120 0 0,27-2 175 0 0,82-18 0 0 0,-114 16-339 0 0,1 2 0 0 0,80-2-1 0 0,27 18 8 0 0,-98-5-15 0 0,87-2-1 0 0,-124-3-36 0 0,192-9 171 0 0,-149 9-84 0 0,92 13 1 0 0,-78-5 30 0 0,1-4 1 0 0,-1-2 0 0 0,79-9-1 0 0,-89 4 22 0 0,1 4-1 0 0,0 2 1 0 0,-1 2-1 0 0,67 16 1 0 0,-83-14-116 0 0,76 4-1 0 0,44-11 148 0 0,-84-1 72 0 0,117 12 0 0 0,-136-4-127 0 0,78-3 0 0 0,62-12 87 0 0,-192 8-194 0 0,62-6 80 0 0,-32 2-36 0 0,50 1 0 0 0,-83 3-45 0 0,98 5 130 0 0,160-13-1 0 0,-174-1-9 0 0,1 4-1 0 0,137 9 1 0 0,163-6 66 0 0,-349 0-185 0 0,-1 2 9 0 0,0 2 0 0 0,59 11 0 0 0,48 2-23 0 0,61-19 29 0 0,74 3 14 0 0,-194 5-12 0 0,132-11 0 0 0,187-8 226 0 0,-313 14-162 0 0,113-16-1 0 0,-202 16-90 0 0,93-6 59 0 0,162 9 0 0 0,-159-2-22 0 0,176-23 0 0 0,-54 8 14 0 0,68-10 26 0 0,-182 5-77 0 0,-39 5 0 0 0,119-8 0 0 0,183-6 89 0 0,-159 9-50 0 0,-70 14-21 0 0,-75 4 5 0 0,127-19 0 0 0,-78-2-1 0 0,1 5-1 0 0,140-3 0 0 0,-42 16-21 0 0,203-1 0 0 0,-151 2 0 0 0,45 1 0 0 0,-194 7 0 0 0,424 23 0 0 0,-94 1 0 0 0,-332-24 0 0 0,79 0 0 0 0,131-25 32 0 0,7 0 0 0 0,-138 9-32 0 0,93-2 0 0 0,185 14 0 0 0,-351 0 9 0 0,276-4 46 0 0,102 5-55 0 0,-384 1 0 0 0,77-1 0 0 0,68 0 0 0 0,204 5 0 0 0,-194-3 6 0 0,4 0 52 0 0,-205-4-58 0 0,1 4 0 0 0,100 16 0 0 0,-82-7 0 0 0,111-1 0 0 0,-116-8 0 0 0,144 22 0 0 0,-163-16 0 0 0,-1-3 0 0 0,107-3 0 0 0,-19-2 0 0 0,64 22 0 0 0,-154-16 0 0 0,0-3 0 0 0,126-7 0 0 0,223-11 64 0 0,-200 8-64 0 0,-26 0 0 0 0,-134 7 0 0 0,80 11 0 0 0,-52-4 0 0 0,1-3 0 0 0,111-8 0 0 0,-104-1 0 0 0,153 14 0 0 0,1 4 0 0 0,-156-12 0 0 0,109 16 0 0 0,-165-13 0 0 0,48 9 0 0 0,148 6 0 0 0,-212-20-7 0 0,38 0-98 0 0,1 2 0 0 0,52 9 0 0 0,-98-10-42 0 0,0 1 0 0 0,0 1 1 0 0,0-1-1 0 0,12 8 0 0 0,12 8-3885 0 0,-12-3-712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01:13.668"/>
    </inkml:context>
    <inkml:brush xml:id="br0">
      <inkml:brushProperty name="width" value="0.1" units="cm"/>
      <inkml:brushProperty name="height" value="0.1" units="cm"/>
      <inkml:brushProperty name="color" value="#66CC00"/>
    </inkml:brush>
  </inkml:definitions>
  <inkml:trace contextRef="#ctx0" brushRef="#br0">1 44 4631 0 0,'-1'-1'16'0'0,"1"1"0"0"0,0-1-1 0 0,0 1 1 0 0,1-1 0 0 0,-1 1 0 0 0,0-1-1 0 0,0 0 1 0 0,0 1 0 0 0,0-1-1 0 0,0 1 1 0 0,0-1 0 0 0,1 1-1 0 0,-1-1 1 0 0,0 1 0 0 0,0-1-1 0 0,1 1 1 0 0,-1 0 0 0 0,0-1-1 0 0,1 1 1 0 0,-1-1 0 0 0,1 1 0 0 0,-1 0-1 0 0,0-1 1 0 0,1 1 0 0 0,-1 0-1 0 0,1-1 1 0 0,-1 1 0 0 0,1 0-1 0 0,-1 0 1 0 0,1-1 0 0 0,-1 1-1 0 0,1 0 1 0 0,-1 0 0 0 0,1 0-1 0 0,-1 0 1 0 0,1 0 0 0 0,0 0-1 0 0,-1 0 1 0 0,1 0 0 0 0,-1 0 0 0 0,1 0-1 0 0,-1 0 1 0 0,1 0 0 0 0,-1 0-1 0 0,2 1 1 0 0,28 10 929 0 0,-20-7-804 0 0,30 10-126 0 0,88 26 159 0 0,-112-36-145 0 0,0-1 0 0 0,1-1 1 0 0,0 0-1 0 0,-1-2 0 0 0,1 0 0 0 0,18-2 1 0 0,81-18 1209 0 0,-68 10-561 0 0,70-5 1 0 0,130-2 11 0 0,185-4-558 0 0,-134 15-43 0 0,-133 0 26 0 0,417-8 669 0 0,-195 23-93 0 0,-226-2-534 0 0,269 25-13 0 0,-118-14-118 0 0,2-20 18 0 0,-271 1-39 0 0,183-11 293 0 0,76 0 33 0 0,256 12-203 0 0,-370-1-91 0 0,221-9 118 0 0,-38 0 87 0 0,-42 3-68 0 0,-146 6-142 0 0,3-1 0 0 0,-46-5-32 0 0,185 15 0 0 0,-95 3 0 0 0,-58-3 0 0 0,120 16 0 0 0,228-6 50 0 0,-305-17-25 0 0,-165-1 132 0 0,88-13 0 0 0,48-21 394 0 0,-167 30-483 0 0,0-1 44 0 0,1 2 0 0 0,32-1 0 0 0,-47 3-215 0 0,0 2 0 0 0,0-1 0 0 0,0 1 0 0 0,0 0 0 0 0,0 0 0 0 0,0 0 0 0 0,0 1 0 0 0,0 0 0 0 0,-1 0 0 0 0,1 0 0 0 0,-1 1 0 0 0,1 0 0 0 0,6 5 0 0 0,3 5-4807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01:16.948"/>
    </inkml:context>
    <inkml:brush xml:id="br0">
      <inkml:brushProperty name="width" value="0.1" units="cm"/>
      <inkml:brushProperty name="height" value="0.1" units="cm"/>
      <inkml:brushProperty name="color" value="#66CC00"/>
    </inkml:brush>
  </inkml:definitions>
  <inkml:trace contextRef="#ctx0" brushRef="#br0">0 183 1839 0 0,'27'-4'95'0'0,"-23"2"160"0"0,0 2 0 0 0,0-1 0 0 0,0 0 0 0 0,1 1 0 0 0,-1-1 0 0 0,6 2 0 0 0,11-1 316 0 0,0 0-1 0 0,0 0 0 0 0,22-5 0 0 0,-14 1-155 0 0,140-17 1385 0 0,95-7-353 0 0,-25 16-1422 0 0,-203 10-15 0 0,150-6 135 0 0,105-4 218 0 0,-64 0-1 0 0,43 10-7 0 0,9 1-208 0 0,-29 4 111 0 0,-128 1-10 0 0,439 14 24 0 0,-243-20-213 0 0,39 1 10 0 0,514 36 187 0 0,-642-27-220 0 0,202 0 56 0 0,141-46 111 0 0,-333 10-42 0 0,118-5 169 0 0,-316 32-300 0 0,255-1 78 0 0,274-7-44 0 0,-283 1 14 0 0,-70 6 142 0 0,166-6 80 0 0,-134 1-192 0 0,-72 3-78 0 0,15 6-11 0 0,-164 0-13 0 0,0 2 0 0 0,-1 1 0 0 0,1 2 0 0 0,47 17 1 0 0,23 20-1130 0 0,-69-28 548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01:19.515"/>
    </inkml:context>
    <inkml:brush xml:id="br0">
      <inkml:brushProperty name="width" value="0.1" units="cm"/>
      <inkml:brushProperty name="height" value="0.1" units="cm"/>
      <inkml:brushProperty name="color" value="#66CC00"/>
    </inkml:brush>
  </inkml:definitions>
  <inkml:trace contextRef="#ctx0" brushRef="#br0">1 238 2415 0 0,'18'-1'1304'0'0,"117"11"511"0"0,2 1-1492 0 0,67-19 1815 0 0,0-1-7 0 0,-125 10-1846 0 0,146 18-1 0 0,-137-8-42 0 0,0-4 0 0 0,1-4-1 0 0,0-3 1 0 0,115-16-1 0 0,78 4 289 0 0,35-4 36 0 0,-91-1-373 0 0,-54 6-66 0 0,91-13 276 0 0,-187 20-297 0 0,115 7 1 0 0,35-1-51 0 0,186-13-56 0 0,-153 3 48 0 0,112 2 32 0 0,-29-7-42 0 0,-68-1-12 0 0,-178 15 6 0 0,61 0 54 0 0,319-11 127 0 0,-134-10-96 0 0,-53 0 123 0 0,-18 4-101 0 0,70 1 26 0 0,-230 15-165 0 0,144-18 0 0 0,-194 11 16 0 0,0 3 0 0 0,1 2 0 0 0,73 8 0 0 0,-24 0-16 0 0,0-4 0 0 0,148-18 0 0 0,-193 13 0 0 0,66 6 0 0 0,47-1 0 0 0,-53-13 0 0 0,54-2 0 0 0,-124 13 18 0 0,72 10 0 0 0,27 1 10 0 0,-15-20-28 0 0,-88 3 0 0 0,67 3 0 0 0,26 13 16 0 0,-56-2 8 0 0,130-7 0 0 0,-138-7-2 0 0,0 4-1 0 0,138 14 0 0 0,-121-3-21 0 0,145-4 0 0 0,128 5 0 0 0,-98-12 43 0 0,-103-3-22 0 0,-2 9-21 0 0,171-8 0 0 0,-250-3 0 0 0,173 8 0 0 0,23 5 35 0 0,-184-7-16 0 0,142 11-7 0 0,-150-4-14 0 0,179-14 2 0 0,-182 2 0 0 0,124 7 0 0 0,185 4 0 0 0,-305-4 0 0 0,102 14 0 0 0,-82-5 11 0 0,94-11 31 0 0,-81-3-31 0 0,76 13-11 0 0,150 7 0 0 0,4 0 0 0 0,-43 4 0 0 0,-56-2 46 0 0,-116-6-28 0 0,262 10-18 0 0,-259-16 0 0 0,262 2 0 0 0,-103-6 0 0 0,-205-4 0 0 0,154-8 0 0 0,-227 8-21 0 0,0 1 0 0 0,0 1 0 0 0,32 3 0 0 0,-48-1-19 0 0,0-1 1 0 0,0 2-1 0 0,0-1 1 0 0,0 1 0 0 0,0 1-1 0 0,-1 0 1 0 0,1 0-1 0 0,-1 1 1 0 0,0 0 0 0 0,-1 0-1 0 0,11 8 1 0 0,-2 3-1225 0 0,-1-1-403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9T23:38:41.906"/>
    </inkml:context>
    <inkml:brush xml:id="br0">
      <inkml:brushProperty name="width" value="0.1" units="cm"/>
      <inkml:brushProperty name="height" value="0.1" units="cm"/>
      <inkml:brushProperty name="color" value="#E71224"/>
    </inkml:brush>
  </inkml:definitions>
  <inkml:trace contextRef="#ctx0" brushRef="#br0">1273 45 1839 0 0,'-2'0'-68'0'0,"-3"0"526"0"0,1 0 0 0 0,0 0 1 0 0,0 0-1 0 0,0 1 0 0 0,-5 1 1 0 0,-40 9 294 0 0,-1-3-1 0 0,0-1 1 0 0,0-3 0 0 0,0-2 0 0 0,0-2 0 0 0,0-3 0 0 0,-88-15-1 0 0,70 6-30 0 0,-174-27 714 0 0,192 34-1344 0 0,-1 2 0 0 0,-95 8 0 0 0,16 14-1146 0 0,64-6-3230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01:20.945"/>
    </inkml:context>
    <inkml:brush xml:id="br0">
      <inkml:brushProperty name="width" value="0.1" units="cm"/>
      <inkml:brushProperty name="height" value="0.1" units="cm"/>
      <inkml:brushProperty name="color" value="#66CC00"/>
    </inkml:brush>
  </inkml:definitions>
  <inkml:trace contextRef="#ctx0" brushRef="#br0">0 75 4375 0 0,'4'1'42'0'0,"0"0"-1"0"0,1 0 0 0 0,-1 0 0 0 0,0-1 0 0 0,0 0 0 0 0,0 1 0 0 0,0-1 1 0 0,1-1-1 0 0,-1 1 0 0 0,0-1 0 0 0,0 1 0 0 0,6-3 0 0 0,11-1 306 0 0,167-25 1728 0 0,104-9-4 0 0,-235 35-1921 0 0,1 2 0 0 0,0 4-1 0 0,0 1 1 0 0,73 17-1 0 0,-125-20-432 0 0,-1 0 0 0 0,1 0 0 0 0,-1 1 0 0 0,1 0-1 0 0,-1 0 1 0 0,0 1 0 0 0,0-1 0 0 0,1 1 0 0 0,7 6-1 0 0,-1 4-2868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01:28.738"/>
    </inkml:context>
    <inkml:brush xml:id="br0">
      <inkml:brushProperty name="width" value="0.1" units="cm"/>
      <inkml:brushProperty name="height" value="0.1" units="cm"/>
      <inkml:brushProperty name="color" value="#66CC00"/>
    </inkml:brush>
  </inkml:definitions>
  <inkml:trace contextRef="#ctx0" brushRef="#br0">0 140 3711 0 0,'11'3'439'0'0,"-10"-2"-322"0"0,0-1 1 0 0,0 1 0 0 0,0-1 0 0 0,0 1 0 0 0,1-1 0 0 0,-1 0-1 0 0,0 0 1 0 0,0 1 0 0 0,1-1 0 0 0,-1 0 0 0 0,2 0-1 0 0,74-13 2027 0 0,-26 4-1470 0 0,59-3 0 0 0,-106 12-654 0 0,307 1 1986 0 0,-231 4-1869 0 0,48 5 66 0 0,16 6 231 0 0,-33 0 178 0 0,121 3 0 0 0,-125-17-449 0 0,117 7 90 0 0,-171-7-133 0 0,0-2 0 0 0,0-2 0 0 0,87-16 0 0 0,58-11 559 0 0,-122 22-547 0 0,0 4 0 0 0,97 9 0 0 0,-6-1-7 0 0,24 4-125 0 0,-34-1 0 0 0,92-13 48 0 0,-130 0-32 0 0,47 12-16 0 0,-100-3 0 0 0,189-2 31 0 0,17 1 2 0 0,-259-2-33 0 0,480 15 0 0 0,-429-16 0 0 0,66 9 0 0 0,-71-3 0 0 0,25 2 0 0 0,-28-2 0 0 0,102-2 0 0 0,-66-8 22 0 0,1 3-1 0 0,127 17 0 0 0,-144-7 1 0 0,2-4-1 0 0,107-5 0 0 0,65-8 33 0 0,47-2 138 0 0,-241 5-130 0 0,47-6 71 0 0,128 4 0 0 0,-186 9-125 0 0,210 2 5 0 0,-158-9 39 0 0,156 1-51 0 0,-172 7 15 0 0,-1-4 0 0 0,1-3 0 0 0,115-21 0 0 0,303-22-16 0 0,-468 46 0 0 0,159-21 43 0 0,18 0-22 0 0,-163 21-21 0 0,376-22 0 0 0,-179 14 0 0 0,-79 5 0 0 0,-25-5 0 0 0,-28 1 0 0 0,134 8 0 0 0,250 11 0 0 0,-240-11 0 0 0,9-5 0 0 0,76 1 0 0 0,-22 12 0 0 0,-7 0 0 0 0,95-9 57 0 0,-92-3-50 0 0,-21-1-7 0 0,1 0 0 0 0,10-6 0 0 0,-36 0 0 0 0,296 5 0 0 0,-147 13 0 0 0,-262 0 16 0 0,177 13 32 0 0,59-4-48 0 0,-273-11 0 0 0,168 31 0 0 0,-58-6 0 0 0,219 22 0 0 0,-367-44 0 0 0,-1-3 0 0 0,81-7 0 0 0,42-19 0 0 0,-51 3 0 0 0,-136 16-294 0 0,0 2 0 0 0,0 0-1 0 0,0 1 1 0 0,-1 0 0 0 0,1 1 0 0 0,0 1-1 0 0,-1 0 1 0 0,1 0 0 0 0,-1 2 0 0 0,0-1-1 0 0,0 2 1 0 0,-1 0 0 0 0,1 0-1 0 0,-1 1 1 0 0,-1 1 0 0 0,17 13 0 0 0,-3-1-4584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01:30.151"/>
    </inkml:context>
    <inkml:brush xml:id="br0">
      <inkml:brushProperty name="width" value="0.1" units="cm"/>
      <inkml:brushProperty name="height" value="0.1" units="cm"/>
      <inkml:brushProperty name="color" value="#66CC00"/>
    </inkml:brush>
  </inkml:definitions>
  <inkml:trace contextRef="#ctx0" brushRef="#br0">0 44 3511 0 0,'31'-10'392'0'0,"0"1"0"0"0,1 2 0 0 0,0 0 0 0 0,0 3 0 0 0,1 0 0 0 0,-1 2-1 0 0,1 2 1 0 0,0 1 0 0 0,40 6 0 0 0,-48-3-235 0 0,292 34 1087 0 0,66-29-356 0 0,-114-22-257 0 0,-159 4-428 0 0,-96 8-231 0 0,0 1 0 0 0,1 1 0 0 0,-1 0 0 0 0,0 1 1 0 0,0 0-1 0 0,0 1 0 0 0,18 7 0 0 0,-13-4-327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01:31.591"/>
    </inkml:context>
    <inkml:brush xml:id="br0">
      <inkml:brushProperty name="width" value="0.1" units="cm"/>
      <inkml:brushProperty name="height" value="0.1" units="cm"/>
      <inkml:brushProperty name="color" value="#66CC00"/>
    </inkml:brush>
  </inkml:definitions>
  <inkml:trace contextRef="#ctx0" brushRef="#br0">10 299 7831 0 0,'-1'-3'95'0'0,"-1"0"-1"0"0,1 0 1 0 0,0 0-1 0 0,0 0 1 0 0,0 0-1 0 0,0 0 1 0 0,1-1-1 0 0,-1-5 1 0 0,1 8-79 0 0,0 0-1 0 0,0 0 1 0 0,0 0 0 0 0,1 0 0 0 0,-1 1 0 0 0,0-1 0 0 0,0 0-1 0 0,1 0 1 0 0,-1 0 0 0 0,1 0 0 0 0,-1 1 0 0 0,1-1 0 0 0,-1 0-1 0 0,1 0 1 0 0,0 1 0 0 0,-1-1 0 0 0,1 0 0 0 0,0 1 0 0 0,-1-1-1 0 0,1 1 1 0 0,0-1 0 0 0,0 1 0 0 0,-1-1 0 0 0,1 1 0 0 0,0 0-1 0 0,0-1 1 0 0,0 1 0 0 0,0 0 0 0 0,0 0 0 0 0,0-1 0 0 0,0 1-1 0 0,-1 0 1 0 0,1 0 0 0 0,0 0 0 0 0,0 0 0 0 0,0 0 0 0 0,0 0 0 0 0,1 1-1 0 0,170-12-51 0 0,-75 3 36 0 0,197-31 75 0 0,30-29 362 0 0,-170 39 319 0 0,193-10-1 0 0,-152 21-398 0 0,-153 13-294 0 0,96-10 130 0 0,169 2 1 0 0,-98 14-112 0 0,95 4 28 0 0,297 24 396 0 0,-426-16-365 0 0,-20 0-26 0 0,469 12 40 0 0,-325-27-33 0 0,-44-1 40 0 0,49 5 164 0 0,106 3-87 0 0,-48 5-93 0 0,-34-2-88 0 0,-124-3-60 0 0,72 3 58 0 0,-251-7-53 0 0,364 11 4 0 0,94 2 57 0 0,-284-8-64 0 0,107 8 0 0 0,48 16 0 0 0,-55-2-2 0 0,-77-3 15 0 0,-96-17 8 0 0,159 15 11 0 0,154 8-32 0 0,-155-14 0 0 0,7 0 0 0 0,79-2 0 0 0,-127-8 0 0 0,-40-3 0 0 0,-149 1 2 0 0,230 14 32 0 0,-1-18-6 0 0,-60 2 12 0 0,-149 1-1 0 0,147-12 0 0 0,-131-4 3 0 0,197-16 549 0 0,-85 12-309 0 0,-50 1-152 0 0,-129 14-107 0 0,1 1-1 0 0,-1 1 1 0 0,36 6 0 0 0,-47-5-129 0 0,-1 0 1 0 0,0 1 0 0 0,0 1 0 0 0,0 0 0 0 0,-1 1-1 0 0,1 0 1 0 0,-1 0 0 0 0,0 1 0 0 0,10 8 0 0 0,6 9-3485 0 0,-1 0-1190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01:38.582"/>
    </inkml:context>
    <inkml:brush xml:id="br0">
      <inkml:brushProperty name="width" value="0.1" units="cm"/>
      <inkml:brushProperty name="height" value="0.1" units="cm"/>
      <inkml:brushProperty name="color" value="#66CC00"/>
    </inkml:brush>
  </inkml:definitions>
  <inkml:trace contextRef="#ctx0" brushRef="#br0">392 124 5407 0 0,'-2'-3'169'0'0,"0"0"0"0"0,-1 1-1 0 0,1-1 1 0 0,-1 0-1 0 0,1 1 1 0 0,-1 0-1 0 0,0-1 1 0 0,0 1-1 0 0,0 0 1 0 0,-6-2-1 0 0,1 1 228 0 0,0 1 0 0 0,0 0 0 0 0,-14-1 0 0 0,22 3-404 0 0,-9-2 250 0 0,0-1 0 0 0,1 0 0 0 0,0 0 0 0 0,-1 0 0 0 0,1-1 0 0 0,-9-6 1 0 0,-18-8 792 0 0,17 10-586 0 0,10 4-186 0 0,0 0 0 0 0,-1 1-1 0 0,1 0 1 0 0,-1 1 0 0 0,0-1 0 0 0,-12 0-1 0 0,-37-6 649 0 0,53 9-921 0 0,2 0 74 0 0,1 0-1 0 0,-1 0 1 0 0,0 0-1 0 0,1 1 1 0 0,-1-1-1 0 0,1 1 1 0 0,-4 0-1 0 0,5 0-25 0 0,0-1 0 0 0,0 1-1 0 0,0 0 1 0 0,0 0-1 0 0,0-1 1 0 0,0 1-1 0 0,0 0 1 0 0,0 0-1 0 0,0 0 1 0 0,0 0-1 0 0,1 0 1 0 0,-1 0-1 0 0,0 0 1 0 0,1 0 0 0 0,-1 0-1 0 0,1 1 1 0 0,-1-1-1 0 0,1 0 1 0 0,-1 2-1 0 0,-3 20-10 0 0,0 0-1 0 0,2 0 0 0 0,0 1 1 0 0,3 33-1 0 0,-1 9 136 0 0,-3 14 33 0 0,3-1 0 0 0,4 1 0 0 0,15 85 0 0 0,-9-108 10 0 0,-3 0 1 0 0,-2 1 0 0 0,-6 102-1 0 0,-1 8 507 0 0,3-104-1285 0 0,-11 110 1 0 0,3-99 1066 0 0,4 1-1 0 0,8 113 1 0 0,39 367-40 0 0,-36-474-428 0 0,13 191 500 0 0,-20-241-489 0 0,21 343 534 0 0,-18-307-523 0 0,-3-39-3 0 0,9 49 0 0 0,13 61 56 0 0,-14-80-74 0 0,5 24-5 0 0,-5 1-1 0 0,-1 137 0 0 0,-4-29 26 0 0,0-130-20 0 0,-3 1 0 0 0,-10 86 0 0 0,1-64-5 0 0,4 0-1 0 0,13 152 0 0 0,-8 86-21 0 0,-27 0 0 0 0,11-194 4 0 0,-3 45-14 0 0,15-124 51 0 0,5 77-1 0 0,18 57 72 0 0,-7-76 35 0 0,0 160-1 0 0,-15-218-146 0 0,-1 255 0 0 0,12 132 64 0 0,-9-314 0 0 0,-22 161 0 0 0,16-208-42 0 0,-6 45 20 0 0,-23 35-42 0 0,23-115 0 0 0,2 0 0 0 0,2 1 0 0 0,-4 54 0 0 0,14 90 47 0 0,0 1-30 0 0,-9-76-15 0 0,2-52 22 0 0,3 0 1 0 0,6 77-1 0 0,-2-126-4 0 0,0 0 0 0 0,0 1 0 0 0,1-1 0 0 0,0 0 0 0 0,0 0 0 0 0,2-1-1 0 0,-1 1 1 0 0,12 17 0 0 0,-12-21 12 0 0,0-1 1 0 0,0 1-1 0 0,1-1 0 0 0,0 0 0 0 0,0 0 0 0 0,1 0 0 0 0,-1-1 0 0 0,1 0 1 0 0,0 0-1 0 0,0 0 0 0 0,1-1 0 0 0,-1 1 0 0 0,14 3 0 0 0,6-1 154 0 0,-18-4-147 0 0,0 0-1 0 0,-1 0 1 0 0,1 0-1 0 0,8 5 0 0 0,-13-5-37 0 0,0-1-1 0 0,-1 1 0 0 0,1 0 1 0 0,-1 0-1 0 0,1 0 1 0 0,-1 0-1 0 0,0 1 0 0 0,0-1 1 0 0,0 1-1 0 0,0-1 1 0 0,0 1-1 0 0,-1 0 0 0 0,1 0 1 0 0,1 3-1 0 0,4 15-552 0 0,-1 1-1 0 0,-1-1 0 0 0,0 1 1 0 0,1 27-1 0 0,-2-17-4046 0 0,1 4-2135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15:32.594"/>
    </inkml:context>
    <inkml:brush xml:id="br0">
      <inkml:brushProperty name="width" value="0.1" units="cm"/>
      <inkml:brushProperty name="height" value="0.1" units="cm"/>
      <inkml:brushProperty name="color" value="#F4F91B"/>
    </inkml:brush>
  </inkml:definitions>
  <inkml:trace contextRef="#ctx0" brushRef="#br0">398 1396 455 0 0,'-2'0'114'0'0,"1"-1"-1"0"0,-1 1 0 0 0,1-1 0 0 0,0 0 0 0 0,-1 0 0 0 0,1 0 0 0 0,0 0 0 0 0,-1 1 0 0 0,1-2 0 0 0,0 1 0 0 0,-1-1 0 0 0,-7-6 306 0 0,-8-1 183 0 0,14 8-387 0 0,-1-1 0 0 0,1 0 0 0 0,0 0 0 0 0,0 0 0 0 0,0-1 0 0 0,0 1 0 0 0,0-1-1 0 0,-4-3 1 0 0,-10-24 5831 0 0,28 62-5273 0 0,-10-30-748 0 0,0 0 0 0 0,0 0 0 0 0,0 0 0 0 0,1 0 0 0 0,-1 0 0 0 0,0-1 0 0 0,1 1 0 0 0,-1 0 0 0 0,1 0 0 0 0,0-1 0 0 0,-1 1 0 0 0,4 1 0 0 0,0-1 133 0 0,0-1 0 0 0,0 0-1 0 0,0 0 1 0 0,1-1 0 0 0,-1 1-1 0 0,0-1 1 0 0,10-1 0 0 0,10 1 427 0 0,-11 2-312 0 0,-1 1 0 0 0,0 0 0 0 0,0 1 0 0 0,18 8 0 0 0,-19-7-176 0 0,1-1 0 0 0,-1 0-1 0 0,1 0 1 0 0,16 1 0 0 0,-13-5 86 0 0,1 0-1 0 0,-1-1 0 0 0,0-1 0 0 0,0 0 1 0 0,0-2-1 0 0,17-5 0 0 0,2 1 126 0 0,-22 5-242 0 0,0 2-1 0 0,0 0 0 0 0,0 0 1 0 0,0 1-1 0 0,0 1 0 0 0,0 0 1 0 0,15 4-1 0 0,18 7 59 0 0,-36-9-84 0 0,0 0-1 0 0,1 0 1 0 0,0-1 0 0 0,20 1 0 0 0,73-5 485 0 0,-95 3-496 0 0,0 0 0 0 0,1 0 0 0 0,9 4 0 0 0,-9-3-6 0 0,-1 0-1 0 0,0-1 0 0 0,12 1 0 0 0,74 9 290 0 0,-52-8-104 0 0,-32-2-176 0 0,-1 0-1 0 0,1 0 1 0 0,-1-1 0 0 0,1-1-1 0 0,14-2 1 0 0,22-3 99 0 0,-34 5-89 0 0,-1-1 0 0 0,0 0 0 0 0,-1 0 0 0 0,16-6 0 0 0,84-30 115 0 0,-107 37-154 0 0,0 0 0 0 0,1 0 0 0 0,-1 1 0 0 0,0 0 0 0 0,0-1 0 0 0,0 2 0 0 0,1-1-1 0 0,-1 0 1 0 0,0 1 0 0 0,6 1 0 0 0,1 1 8 0 0,-1 1 0 0 0,17 8-1 0 0,37 15-10 0 0,-50-21 0 0 0,1 0 0 0 0,-1 0 0 0 0,1-1 0 0 0,23 4 0 0 0,41 9 64 0 0,-72-15-64 0 0,-1 0 0 0 0,0 0 0 0 0,0 0 0 0 0,-1 1 0 0 0,9 6 0 0 0,-9-6 0 0 0,1 0 0 0 0,0 0 0 0 0,13 6 0 0 0,-16-9 2 0 0,-1 0 1 0 0,1-1-1 0 0,0 1 0 0 0,-1-1 0 0 0,1 1 0 0 0,0-1 0 0 0,0 0 1 0 0,-1 0-1 0 0,1-1 0 0 0,0 1 0 0 0,-1 0 0 0 0,6-2 1 0 0,34-15 52 0 0,-10 4-21 0 0,-20 8-25 0 0,1 0 0 0 0,-1 0 1 0 0,0-1-1 0 0,0-1 1 0 0,-1 0-1 0 0,0-1 1 0 0,0 0-1 0 0,17-17 1 0 0,-11 10 22 0 0,-8 8-15 0 0,-1-1 1 0 0,0 0-1 0 0,0 0 1 0 0,0 0-1 0 0,-1-1 1 0 0,-1 0-1 0 0,1 0 1 0 0,8-18-1 0 0,35-103 58 0 0,-46 115-60 0 0,0-1 0 0 0,-1 0 1 0 0,0 0-1 0 0,-1-1 0 0 0,-1 1 0 0 0,-2-25 1 0 0,-1 24 7 0 0,-2 1 1 0 0,0-1 0 0 0,0 1 0 0 0,-10-20 0 0 0,0-7 3 0 0,-10-60 55 0 0,9 33-36 0 0,11 60-40 0 0,1 1 0 0 0,-2 0 0 0 0,1 0 0 0 0,-1 0 0 0 0,0 1 0 0 0,-11-14 0 0 0,7 10 5 0 0,-13-24 0 0 0,1-11-11 0 0,12 26 0 0 0,-20-35 0 0 0,12 29 39 0 0,-1 2 1 0 0,-2 0-1 0 0,-29-30 0 0 0,36 43-17 0 0,0 1 0 0 0,0 0 0 0 0,-1 1 0 0 0,0 0 0 0 0,-1 1-1 0 0,0 1 1 0 0,-29-11 0 0 0,-108-39 1 0 0,28 19 2089 0 0,107 32-2634 0 0,1-1 1 0 0,-28-19 0 0 0,28 17 391 0 0,0 0-1 0 0,-33-13 1 0 0,19 12 130 0 0,0 2 0 0 0,-1 2 0 0 0,0 0 0 0 0,-47-2 0 0 0,-36-8 0 0 0,67 8 0 0 0,45 9 0 0 0,-108-15 33 0 0,95 14-28 0 0,0 1 0 0 0,0 1 0 0 0,0 0 1 0 0,0 1-1 0 0,-19 4 0 0 0,-47 13-5 0 0,34-8 0 0 0,-47 16 0 0 0,57-17 0 0 0,0-1 0 0 0,0-1 0 0 0,-55 3 0 0 0,9-1 0 0 0,40-3 0 0 0,-59 17 0 0 0,99-23 0 0 0,-15 4 1 0 0,0 1 0 0 0,1 0-1 0 0,-33 17 1 0 0,45-19-2 0 0,0-1 0 0 0,0 1 1 0 0,0 0-1 0 0,1 0 0 0 0,0 0 0 0 0,-1 0 0 0 0,1 1 0 0 0,1 0 0 0 0,-1 0 0 0 0,1 0 0 0 0,-1 0 1 0 0,2 1-1 0 0,-1-1 0 0 0,0 1 0 0 0,1-1 0 0 0,-2 8 0 0 0,-7 42-19 0 0,-7 64 1 0 0,-10 50-2 0 0,-3-62 21 0 0,-8 29 0 0 0,33-109 0 0 0,2-1 0 0 0,0 1 0 0 0,1 32 0 0 0,3-50 15 0 0,0-1 0 0 0,1 1 0 0 0,1 0 0 0 0,-1 0 0 0 0,1-1 0 0 0,1 1 0 0 0,4 9 0 0 0,2 3 55 0 0,19 29 0 0 0,-26-47-69 0 0,5 8 23 0 0,-1 1 0 0 0,-1 1 0 0 0,0-1 0 0 0,-1 1-1 0 0,0 0 1 0 0,-1 0 0 0 0,3 18 0 0 0,-3-1-574 0 0,-2-1 0 0 0,-2 39 0 0 0,-3-15-1148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15:36.313"/>
    </inkml:context>
    <inkml:brush xml:id="br0">
      <inkml:brushProperty name="width" value="0.1" units="cm"/>
      <inkml:brushProperty name="height" value="0.1" units="cm"/>
      <inkml:brushProperty name="color" value="#E71224"/>
    </inkml:brush>
  </inkml:definitions>
  <inkml:trace contextRef="#ctx0" brushRef="#br0">1243 321 455 0 0,'-6'-13'133'0'0,"1"1"-1"0"0,-5-15 0 0 0,9 23 547 0 0,-1 0 1 0 0,1-1-1 0 0,1 1 0 0 0,-1-1 1 0 0,1 1-1 0 0,0-1 0 0 0,0 1 1 0 0,0-1-1 0 0,0 0 0 0 0,2-4 1 0 0,-5 17-409 0 0,1-1 0 0 0,-2 0 0 0 0,1 0 0 0 0,-1 0 0 0 0,-6 10 0 0 0,-30 37 197 0 0,12-18-48 0 0,-123 149 1016 0 0,-16-12-445 0 0,117-124-698 0 0,-89 66-1 0 0,101-88-197 0 0,-1-2 0 0 0,-2-1 0 0 0,-59 25 0 0 0,62-32-37 0 0,25-10-5 0 0,-1-1 1 0 0,0 0-1 0 0,0-1 1 0 0,-25 5 0 0 0,38-9-46 0 0,-1-1-1 0 0,1 0 1 0 0,-1 0 0 0 0,1 1 0 0 0,0-1 0 0 0,-1 0 0 0 0,1 0 0 0 0,-1-1 0 0 0,1 1 0 0 0,-1 0 0 0 0,1 0 0 0 0,0-1 0 0 0,-1 1 0 0 0,1-1 0 0 0,0 1 0 0 0,-1-1-1 0 0,1 1 1 0 0,0-1 0 0 0,0 0 0 0 0,-2-1 0 0 0,2 1 3 0 0,0 0-1 0 0,0-1 0 0 0,1 1 1 0 0,-1 0-1 0 0,1 0 0 0 0,-1-1 1 0 0,1 1-1 0 0,0 0 0 0 0,-1 0 1 0 0,1-1-1 0 0,0 1 0 0 0,0 0 1 0 0,0-1-1 0 0,0 1 0 0 0,0-1 1 0 0,0 1-1 0 0,0-2 0 0 0,3-7 43 0 0,-1 1-1 0 0,1-1 1 0 0,1 1-1 0 0,6-14 1 0 0,-9 21-50 0 0,200-433 485 0 0,-189 409-484 0 0,-1-1 1 0 0,-2 0-1 0 0,10-45 0 0 0,6-85 27 0 0,-2 4-15 0 0,-22 150-15 0 0,0-3 42 0 0,0 0-1 0 0,1 1 1 0 0,-1-1-1 0 0,1 0 1 0 0,1 0-1 0 0,3-6 0 0 0,-6 11-33 0 0,1 0 0 0 0,0 0-1 0 0,0 0 1 0 0,0 0-1 0 0,0 0 1 0 0,0 0-1 0 0,0 0 1 0 0,0 0-1 0 0,0 0 1 0 0,0 1 0 0 0,1-1-1 0 0,-1 0 1 0 0,0 1-1 0 0,0-1 1 0 0,1 1-1 0 0,-1 0 1 0 0,0-1 0 0 0,0 1-1 0 0,1 0 1 0 0,-1 0-1 0 0,1 0 1 0 0,-1 0-1 0 0,0 0 1 0 0,1 0 0 0 0,-1 0-1 0 0,0 0 1 0 0,1 0-1 0 0,-1 1 1 0 0,0-1-1 0 0,1 1 1 0 0,-1-1-1 0 0,0 1 1 0 0,2 1 0 0 0,5 1-8 0 0,-1 1 1 0 0,0 1-1 0 0,0-1 1 0 0,0 1-1 0 0,0 1 1 0 0,9 9 0 0 0,34 42 2 0 0,-42-47 2 0 0,40 53 106 0 0,-4 3 0 0 0,-2 1 0 0 0,59 131 0 0 0,-42-84-16 0 0,-33-65-63 0 0,-1 2-1 0 0,21 64 0 0 0,-31-74 208 0 0,-21-43 127 0 0,-5-4-218 0 0,-10-21-17 0 0,1-1-1 0 0,-18-33 0 0 0,-18-26-778 0 0,46 74 487 0 0,0 1 0 0 0,0 0 0 0 0,-1 1 0 0 0,-20-16 0 0 0,22 20 256 0 0,0 1 1 0 0,0 0-1 0 0,-1 1 0 0 0,0-1 1 0 0,0 2-1 0 0,0-1 0 0 0,-1 2 1 0 0,1-1-1 0 0,-1 1 0 0 0,0 1 1 0 0,0 0-1 0 0,0 1 0 0 0,0 0 1 0 0,0 0-1 0 0,-15 2 0 0 0,-33 5-125 0 0,1 2 0 0 0,1 3-1 0 0,-84 27 1 0 0,119-30 18 0 0,0 1 0 0 0,1 1 0 0 0,0 0 0 0 0,0 2 0 0 0,1 1 0 0 0,1 0 0 0 0,0 1 0 0 0,1 1 0 0 0,-20 22 1 0 0,-7 12-22 0 0,3 1 1 0 0,-37 58 0 0 0,75-103 34 0 0,-16 27 53 0 0,19-31-53 0 0,0 1 0 0 0,0-1 0 0 0,1 1 0 0 0,-1-1 1 0 0,0 1-1 0 0,1-1 0 0 0,-1 1 0 0 0,1 0 0 0 0,0-1 0 0 0,0 1 0 0 0,0-1 0 0 0,-1 1 0 0 0,1 0 0 0 0,1-1 0 0 0,-1 1 0 0 0,0 0 0 0 0,0-1 0 0 0,1 3 1 0 0,0-3-1 0 0,0-1 1 0 0,-1 1 0 0 0,1 0 0 0 0,0-1 0 0 0,0 1 0 0 0,0-1 0 0 0,0 1 0 0 0,0-1 0 0 0,0 1 0 0 0,0-1 0 0 0,0 0 0 0 0,0 1 0 0 0,0-1-1 0 0,0 0 1 0 0,0 0 0 0 0,0 0 0 0 0,0 0 0 0 0,0 0 0 0 0,0 0 0 0 0,0 0 0 0 0,0 0 0 0 0,0 0 0 0 0,0 0 0 0 0,2-1 0 0 0,26-8 102 0 0,14-13 140 0 0,-1-2 0 0 0,45-34 1 0 0,-37 24-112 0 0,-18 12-85 0 0,1 2-1 0 0,0 1 1 0 0,2 2-1 0 0,0 1 1 0 0,1 2-1 0 0,0 2 1 0 0,57-13-1 0 0,-71 21-43 0 0,-12 1 1 0 0,-1 1-1 0 0,0 0 1 0 0,0 1-1 0 0,1 0 0 0 0,-1 0 1 0 0,1 1-1 0 0,-1 1 1 0 0,16 1-1 0 0,-24-1-4 0 0,1-1-1 0 0,-1 1 0 0 0,1 0 1 0 0,-1-1-1 0 0,1 1 1 0 0,-1 0-1 0 0,0 0 0 0 0,1 0 1 0 0,-1 0-1 0 0,0 0 1 0 0,0 0-1 0 0,0 0 0 0 0,0 0 1 0 0,0 0-1 0 0,0 1 1 0 0,0-1-1 0 0,0 0 0 0 0,0 1 1 0 0,-1-1-1 0 0,2 2 0 0 0,-1 1-9 0 0,0-1-1 0 0,-1 1 1 0 0,1-1-1 0 0,-1 1 1 0 0,0 0-1 0 0,1-1 0 0 0,-2 1 1 0 0,0 6-1 0 0,-1 2-137 0 0,-1 1 0 0 0,0-1 1 0 0,-1 0-1 0 0,-6 14 0 0 0,-32 58-5363 0 0,15-38-205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15:43.739"/>
    </inkml:context>
    <inkml:brush xml:id="br0">
      <inkml:brushProperty name="width" value="0.1" units="cm"/>
      <inkml:brushProperty name="height" value="0.1" units="cm"/>
      <inkml:brushProperty name="color" value="#E71224"/>
    </inkml:brush>
  </inkml:definitions>
  <inkml:trace contextRef="#ctx0" brushRef="#br0">560 1371 2471 0 0,'-74'0'1408'0'0,"73"0"-1391"0"0,0 0 0 0 0,1 0-1 0 0,-1 0 1 0 0,0 0-1 0 0,1 0 1 0 0,-1 0 0 0 0,1-1-1 0 0,-1 1 1 0 0,0 0-1 0 0,1 0 1 0 0,-1 0-1 0 0,1-1 1 0 0,-1 1 0 0 0,0 0-1 0 0,1-1 1 0 0,-1 1-1 0 0,1 0 1 0 0,-1-1 0 0 0,1 1-1 0 0,-1-1 1 0 0,1 1-1 0 0,0-1 1 0 0,-1 1-1 0 0,1-1 1 0 0,-1 1 0 0 0,1-1-1 0 0,0 1 1 0 0,0-1-1 0 0,-1 0 1 0 0,1 1 0 0 0,0-2-1 0 0,-1-25 1346 0 0,1 25-1103 0 0,0-1 0 0 0,1 1 0 0 0,-1-1 0 0 0,0 1 0 0 0,0 0 0 0 0,0-1 0 0 0,-1 1 0 0 0,1-1 0 0 0,0 1 0 0 0,-1 0 0 0 0,0-1 0 0 0,1 1 0 0 0,-1 0-1 0 0,0 0 1 0 0,-2-4 0 0 0,-3 0 1095 0 0,4 4-1259 0 0,1 0 1 0 0,-1 0-1 0 0,0 0 1 0 0,0 0-1 0 0,-1 0 1 0 0,1 0-1 0 0,0 0 1 0 0,-1 1 0 0 0,1-1-1 0 0,-1 1 1 0 0,-3-2-1 0 0,6 3-67 0 0,0 1-1 0 0,-1-1 0 0 0,1 0 0 0 0,0 0 0 0 0,0 1 1 0 0,0-1-1 0 0,-1 0 0 0 0,1 1 0 0 0,0-1 1 0 0,0 0-1 0 0,0 1 0 0 0,0-1 0 0 0,0 1 0 0 0,0-1 1 0 0,0 0-1 0 0,0 1 0 0 0,0-1 0 0 0,0 0 0 0 0,0 1 1 0 0,0-1-1 0 0,0 1 0 0 0,0-1 0 0 0,0 0 1 0 0,0 1-1 0 0,0-1 0 0 0,0 0 0 0 0,0 1 0 0 0,1-1 1 0 0,-1 0-1 0 0,0 1 0 0 0,0-1 0 0 0,0 0 1 0 0,1 0-1 0 0,-1 1 0 0 0,1-1 0 0 0,6 15 200 0 0,-1-7-108 0 0,-1 0 1 0 0,2 0-1 0 0,-1-1 1 0 0,1 0-1 0 0,8 7 0 0 0,-11-11-35 0 0,0 0-1 0 0,-1-1 0 0 0,1 1 0 0 0,0-1 0 0 0,0 0 1 0 0,0 0-1 0 0,1-1 0 0 0,-1 1 0 0 0,0-1 0 0 0,1 0 1 0 0,-1 0-1 0 0,1-1 0 0 0,6 1 0 0 0,-4-1 88 0 0,0 1 1 0 0,0 0-1 0 0,0 0 0 0 0,0 0 0 0 0,0 1 0 0 0,-1-1 1 0 0,1 2-1 0 0,-1-1 0 0 0,1 1 0 0 0,-1 0 0 0 0,10 7 1 0 0,1 2-378 0 0,-2 1 0 0 0,25 25 0 0 0,-39-38 244 0 0,24 28 99 0 0,-18-18 46 0 0,1-2 0 0 0,15 15-1 0 0,-6-12-112 0 0,-1-1 0 0 0,2 0 1 0 0,-1-1-1 0 0,1-1 0 0 0,1-1 0 0 0,34 10 0 0 0,-34-12-11 0 0,-6-1 31 0 0,1-1 1 0 0,0 0 0 0 0,-1-2 0 0 0,27 1 0 0 0,57-7 380 0 0,-60 2-334 0 0,38 1-1 0 0,8 8-33 0 0,-37-2-24 0 0,61-2-1 0 0,123-17 418 0 0,-214 14-440 0 0,-1-2 0 0 0,22-6 1 0 0,12-2 90 0 0,5 7 120 0 0,-44 5-248 0 0,1-2 0 0 0,0 1 0 0 0,-1-1-1 0 0,1-1 1 0 0,-1 0 0 0 0,1 0 0 0 0,15-7 0 0 0,-18 5 1 0 0,-1-1 0 0 0,0 1 0 0 0,0-1 1 0 0,-1-1-1 0 0,1 1 0 0 0,-1-1 1 0 0,0 0-1 0 0,0-1 0 0 0,-1 1 0 0 0,0-1 1 0 0,0 0-1 0 0,-1-1 0 0 0,0 1 1 0 0,0-1-1 0 0,-1 0 0 0 0,0 0 1 0 0,4-14-1 0 0,3-9-6 0 0,6-19 66 0 0,-2 0-1 0 0,15-103 1 0 0,-27 114-63 0 0,-1 0 0 0 0,-2 0-1 0 0,-2 0 1 0 0,-2 0 0 0 0,-1 1 0 0 0,-14-46 0 0 0,17 73-8 0 0,-1 0 0 0 0,-1 0 0 0 0,0 1 0 0 0,0-1 0 0 0,-1 1 0 0 0,-1 0 0 0 0,-12-15 0 0 0,-7-3 24 0 0,-29-26-1 0 0,47 46-31 0 0,-62-65-1 0 0,42 42 0 0 0,-33-29 0 0 0,-3 4 0 0 0,13 11 0 0 0,-66-45 0 0 0,64 54 0 0 0,-118-73 0 0 0,122 83 6 0 0,-90-35 0 0 0,109 51-3 0 0,-1 1-1 0 0,0 1 0 0 0,0 2 1 0 0,-48-4-1 0 0,74 10-2 0 0,-77-6-51 0 0,-1 4 1 0 0,-110 10-1 0 0,-50 32 51 0 0,214-32-9 0 0,0 1 0 0 0,1 2 1 0 0,1 0-1 0 0,0 2 0 0 0,-31 20 0 0 0,45-24 2 0 0,0 0 0 0 0,1 1 0 0 0,0 0 0 0 0,0 1 0 0 0,1 0 0 0 0,1 1 1 0 0,0 0-1 0 0,1 1 0 0 0,0 0 0 0 0,-13 26 0 0 0,15-22-1 0 0,0 0 0 0 0,1 0 0 0 0,1 1-1 0 0,0 0 1 0 0,2 0 0 0 0,0 0 0 0 0,1 0 0 0 0,0 37-1 0 0,7 18-4 0 0,3-1 0 0 0,3 0 0 0 0,30 104-1 0 0,-38-167 14 0 0,0 0 0 0 0,0 0 0 0 0,1-1 0 0 0,0 1 0 0 0,0-1 0 0 0,1 1 0 0 0,1-1 0 0 0,-1-1 0 0 0,1 1 0 0 0,0-1 0 0 0,1 0 0 0 0,0-1 0 0 0,9 8 0 0 0,-8-7-96 0 0,0-1 1 0 0,-1 1-1 0 0,0 1 0 0 0,0-1 1 0 0,0 1-1 0 0,-1 0 0 0 0,-1 1 1 0 0,7 12-1 0 0,16 32-2935 0 0,-11-25-3421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15:45.877"/>
    </inkml:context>
    <inkml:brush xml:id="br0">
      <inkml:brushProperty name="width" value="0.1" units="cm"/>
      <inkml:brushProperty name="height" value="0.1" units="cm"/>
      <inkml:brushProperty name="color" value="#E71224"/>
    </inkml:brush>
  </inkml:definitions>
  <inkml:trace contextRef="#ctx0" brushRef="#br0">24 25 1839 0 0,'-1'-1'83'0'0,"1"1"-1"0"0,0 0 0 0 0,0-1 0 0 0,0 1 1 0 0,-1 0-1 0 0,1 0 0 0 0,0-1 0 0 0,-1 1 1 0 0,1 0-1 0 0,0-1 0 0 0,0 1 0 0 0,-1 0 1 0 0,1 0-1 0 0,-1 0 0 0 0,1-1 0 0 0,0 1 1 0 0,-1 0-1 0 0,1 0 0 0 0,0 0 0 0 0,-1 0 1 0 0,1 0-1 0 0,-1 0 0 0 0,1 0 0 0 0,0 0 1 0 0,-1 0-1 0 0,1 0 0 0 0,0 0 0 0 0,-1 0 1 0 0,1 0-1 0 0,-1 0 0 0 0,1 0 1 0 0,0 0-1 0 0,-1 0 0 0 0,1 0 0 0 0,-1 1 1 0 0,-6 14 1255 0 0,6-12-1339 0 0,0-1 0 0 0,1 1-1 0 0,-1-1 1 0 0,1 1-1 0 0,0 0 1 0 0,0-1-1 0 0,0 1 1 0 0,0 0-1 0 0,0-1 1 0 0,0 1-1 0 0,2 2 1 0 0,-2-4 14 0 0,0-1 0 0 0,0 1 0 0 0,0-1 1 0 0,1 1-1 0 0,-1-1 0 0 0,0 1 0 0 0,0-1 0 0 0,1 0 1 0 0,-1 1-1 0 0,0-1 0 0 0,1 1 0 0 0,-1-1 0 0 0,1 0 0 0 0,-1 1 1 0 0,0-1-1 0 0,1 0 0 0 0,-1 0 0 0 0,1 1 0 0 0,-1-1 0 0 0,1 0 1 0 0,-1 0-1 0 0,1 0 0 0 0,0 1 0 0 0,0-1 68 0 0,1 0-1 0 0,-1 0 1 0 0,0-1 0 0 0,1 1-1 0 0,-1 0 1 0 0,0 0 0 0 0,0-1-1 0 0,1 1 1 0 0,-1-1 0 0 0,0 1-1 0 0,0-1 1 0 0,1 0 0 0 0,0 0-1 0 0,68-32 1618 0 0,-59 28-1563 0 0,-1 2 0 0 0,1-1 0 0 0,-1 2 0 0 0,17-3 1 0 0,7-2 762 0 0,-32 7-853 0 0,0 0-1 0 0,0 0 0 0 0,1 0 0 0 0,-1 0 1 0 0,0 0-1 0 0,1 1 0 0 0,-1-1 0 0 0,0 1 0 0 0,0-1 1 0 0,0 1-1 0 0,0 0 0 0 0,1 0 0 0 0,-1 0 1 0 0,0 0-1 0 0,0 0 0 0 0,-1 1 0 0 0,1-1 1 0 0,0 1-1 0 0,0-1 0 0 0,-1 1 0 0 0,3 2 1 0 0,-2-2-28 0 0,0 0 1 0 0,1 1-1 0 0,-1-1 1 0 0,1-1-1 0 0,0 1 1 0 0,0 0 0 0 0,-1-1-1 0 0,1 1 1 0 0,0-1-1 0 0,5 2 1 0 0,42 6 798 0 0,53 7-259 0 0,-1-14 63 0 0,-73-2-364 0 0,147 2 262 0 0,25-7 236 0 0,-62 0-353 0 0,246-38 0 0 0,-290 28-324 0 0,0 5 1 0 0,0 5 0 0 0,117 7-1 0 0,-19-1-29 0 0,-96-2-32 0 0,-75 0-23 0 0,161 7 89 0 0,-163-6-26 0 0,-14 0-44 0 0,-1 0 0 0 0,1 0-1 0 0,-1 1 1 0 0,12 2-1 0 0,-16-3-8 0 0,0 0-1 0 0,0 1 1 0 0,1-1-1 0 0,-1 1 0 0 0,0-1 1 0 0,0 1-1 0 0,0 0 1 0 0,0-1-1 0 0,0 1 0 0 0,0 0 1 0 0,0 0-1 0 0,-1 0 0 0 0,1 0 1 0 0,0-1-1 0 0,0 1 1 0 0,0 1-1 0 0,-1-1 0 0 0,1 0 1 0 0,-1 0-1 0 0,1 0 1 0 0,-1 0-1 0 0,1 0 0 0 0,-1 0 1 0 0,0 1-1 0 0,1-1 0 0 0,-1 0 1 0 0,0 2-1 0 0,1 10-586 0 0,0 0-1 0 0,-3 19 1 0 0,0-9-4903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15:48.577"/>
    </inkml:context>
    <inkml:brush xml:id="br0">
      <inkml:brushProperty name="width" value="0.1" units="cm"/>
      <inkml:brushProperty name="height" value="0.1" units="cm"/>
      <inkml:brushProperty name="color" value="#E71224"/>
    </inkml:brush>
  </inkml:definitions>
  <inkml:trace contextRef="#ctx0" brushRef="#br0">1486 323 5527 0 0,'-3'-3'69'0'0,"0"-1"0"0"0,0 0 0 0 0,-1 1 0 0 0,1 0 0 0 0,-1 0 0 0 0,1 0 0 0 0,-1 0 0 0 0,0 1 0 0 0,0-1-1 0 0,-1 1 1 0 0,1 0 0 0 0,-6-2 0 0 0,8 3 20 0 0,-1 1-1 0 0,1-1 0 0 0,0 1 1 0 0,0 0-1 0 0,-1 0 1 0 0,1 0-1 0 0,0 0 1 0 0,0 0-1 0 0,-1 0 0 0 0,1 0 1 0 0,0 1-1 0 0,0-1 1 0 0,-1 1-1 0 0,1 0 0 0 0,0-1 1 0 0,0 1-1 0 0,0 0 1 0 0,0 1-1 0 0,0-1 1 0 0,0 0-1 0 0,0 0 0 0 0,1 1 1 0 0,-1-1-1 0 0,0 1 1 0 0,1-1-1 0 0,-1 1 1 0 0,1 0-1 0 0,-2 2 0 0 0,-40 49 106 0 0,-91 88 0 0 0,85-94-178 0 0,11-10-20 0 0,-3-2 0 0 0,-50 33 0 0 0,-96 48 159 0 0,95-61 161 0 0,-63 34 680 0 0,136-81-846 0 0,-43 20 415 0 0,57-26-519 0 0,-1-1 1 0 0,0 1-1 0 0,0-1 0 0 0,1 0 0 0 0,-1 0 1 0 0,0-1-1 0 0,0 0 0 0 0,0 0 0 0 0,-6-1 0 0 0,11 1-25 0 0,0 0 0 0 0,0 0-1 0 0,-1-1 1 0 0,1 1 0 0 0,0 0-1 0 0,0-1 1 0 0,0 1 0 0 0,0-1-1 0 0,0 0 1 0 0,0 1-1 0 0,0-1 1 0 0,0 0 0 0 0,0 0-1 0 0,0 0 1 0 0,0 1 0 0 0,0-1-1 0 0,1 0 1 0 0,-1 0 0 0 0,0 0-1 0 0,1 0 1 0 0,-2-2 0 0 0,1 1 20 0 0,0-1 0 0 0,1 0 0 0 0,-1 0 1 0 0,0 0-1 0 0,1 1 0 0 0,0-1 0 0 0,-1 0 1 0 0,1-5-1 0 0,1-3 94 0 0,1 0 1 0 0,0 1 0 0 0,6-21-1 0 0,7-11 224 0 0,26-47 0 0 0,10-28 25 0 0,52-242 106 0 0,-99 343-484 0 0,-1 0-1 0 0,0 0 0 0 0,-2-1 1 0 0,0 1-1 0 0,-1-17 0 0 0,-1 25-2 0 0,0 0-1 0 0,0 1 1 0 0,-1-1-1 0 0,1 1 1 0 0,-2 0-1 0 0,1-1 1 0 0,-1 1-1 0 0,-1 0 0 0 0,1 1 1 0 0,-1-1-1 0 0,0 1 1 0 0,-9-12-1 0 0,9 13-2 0 0,0 0 0 0 0,0 1 0 0 0,-1-1 0 0 0,1 1 0 0 0,-1 0 0 0 0,0 1 0 0 0,0-1 0 0 0,0 1 0 0 0,0 0 0 0 0,-1 0 0 0 0,1 0 0 0 0,-1 1 0 0 0,0 0 0 0 0,-11-3 0 0 0,16 5 0 0 0,1 0 0 0 0,-1 0 0 0 0,0 0 0 0 0,0 0 0 0 0,1 0 0 0 0,-1 0 0 0 0,0 0 0 0 0,1 0 0 0 0,-1 1 0 0 0,0-1 0 0 0,0 0 1 0 0,1 0-1 0 0,-1 1 0 0 0,0-1 0 0 0,1 0 0 0 0,-1 1 0 0 0,1-1 0 0 0,-1 1 0 0 0,0-1 0 0 0,1 1 0 0 0,-1-1 0 0 0,1 1 0 0 0,-1-1 0 0 0,1 1 0 0 0,0 0 0 0 0,-1-1 0 0 0,1 1 0 0 0,0 0 0 0 0,-1-1 0 0 0,1 1 0 0 0,0 0 0 0 0,-1-1 0 0 0,1 1 0 0 0,0 0 0 0 0,0 0 0 0 0,0 0 0 0 0,-2 30-6 0 0,2-25-1 0 0,1 1 1 0 0,-1 0-1 0 0,1 0 1 0 0,1 0-1 0 0,-1 0 0 0 0,1 0 1 0 0,0 0-1 0 0,4 6 1 0 0,24 46-53 0 0,-13-28 46 0 0,6 13 13 0 0,60 83 0 0 0,-65-103 0 0 0,2-1 0 0 0,0-1 0 0 0,1-2 0 0 0,44 34 0 0 0,17-4 115 0 0,-27-18-40 0 0,-39-21-4 0 0,0 0 0 0 0,-1 2 1 0 0,18 18-1 0 0,-59-38 217 0 0,-166-78 34 0 0,0 1-215 0 0,168 75-111 0 0,-1 1-1 0 0,0 1 1 0 0,0 1 0 0 0,-1 2-1 0 0,-49-4 1 0 0,54 8-11 0 0,0 1 1 0 0,0 1 0 0 0,1 0-1 0 0,-1 2 1 0 0,1 0 0 0 0,0 2-1 0 0,-36 14 1 0 0,37-13 6 0 0,1 2 0 0 0,0 0 1 0 0,0 1-1 0 0,1 1 0 0 0,-22 17 0 0 0,35-24-1 0 0,-1 1 1 0 0,1-1-1 0 0,0 1 0 0 0,0 0 0 0 0,1 0 0 0 0,-1 0 0 0 0,1 0 1 0 0,0 1-1 0 0,-3 8 0 0 0,5-10 0 0 0,0 1-1 0 0,0-1 1 0 0,0 1-1 0 0,0-1 1 0 0,1 1-1 0 0,0 0 1 0 0,0-1-1 0 0,0 1 1 0 0,0-1-1 0 0,1 1 1 0 0,0 0-1 0 0,0-1 1 0 0,0 1-1 0 0,2 4 1 0 0,0-3 8 0 0,-1 0 1 0 0,1-1-1 0 0,0 1 0 0 0,0-1 1 0 0,1 1-1 0 0,0-1 1 0 0,0 0-1 0 0,0 0 1 0 0,1-1-1 0 0,-1 1 1 0 0,7 3-1 0 0,-3-2-1 0 0,1 0-1 0 0,0-1 1 0 0,0 0-1 0 0,1 0 1 0 0,-1-1 0 0 0,13 3-1 0 0,4 0 26 0 0,1-1-1 0 0,1-2 1 0 0,-1-1-1 0 0,34 0 1 0 0,-14-3 169 0 0,0-2 0 0 0,0-2 1 0 0,-1-2-1 0 0,78-20 0 0 0,-109 22-130 0 0,-10 2-50 0 0,-1 0 0 0 0,1 1-1 0 0,-1 0 1 0 0,1 0 0 0 0,0 0 0 0 0,-1 0-1 0 0,1 1 1 0 0,0-1 0 0 0,0 1 0 0 0,-1 1-1 0 0,7 0 1 0 0,-9 0-12 0 0,-1-1 0 0 0,0 1 0 0 0,0-1-1 0 0,0 1 1 0 0,0 0 0 0 0,0 0 0 0 0,0 0 0 0 0,0 0 0 0 0,-1 0 0 0 0,1-1 0 0 0,0 1-1 0 0,0 1 1 0 0,-1-1 0 0 0,1 0 0 0 0,0 0 0 0 0,-1 0 0 0 0,1 0 0 0 0,-1 0 0 0 0,0 1-1 0 0,1-1 1 0 0,-1 0 0 0 0,0 0 0 0 0,0 0 0 0 0,0 1 0 0 0,0 1 0 0 0,-2 33-168 0 0,2-35 166 0 0,-18 81-4732 0 0,5-29-434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9T23:38:43.036"/>
    </inkml:context>
    <inkml:brush xml:id="br0">
      <inkml:brushProperty name="width" value="0.1" units="cm"/>
      <inkml:brushProperty name="height" value="0.1" units="cm"/>
      <inkml:brushProperty name="color" value="#E71224"/>
    </inkml:brush>
  </inkml:definitions>
  <inkml:trace contextRef="#ctx0" brushRef="#br0">1781 23 455 0 0,'-1'-2'274'0'0,"0"0"-1"0"0,-1 0 1 0 0,1 1-1 0 0,0-1 0 0 0,-1 1 1 0 0,1-1-1 0 0,-1 1 1 0 0,1 0-1 0 0,-1-1 1 0 0,0 1-1 0 0,1 0 0 0 0,-1 0 1 0 0,0 0-1 0 0,-3-1 1 0 0,-15 1 2872 0 0,4 6-3959 0 0,4 0 821 0 0,0 0 0 0 0,-12 9-1 0 0,13-8-7 0 0,0 0-1 0 0,0-1 1 0 0,-11 4-1 0 0,-12 0 210 0 0,-1-2-1 0 0,1-1 0 0 0,-62 1 1 0 0,5 0 661 0 0,-413 25 1218 0 0,184-43-998 0 0,211 6-820 0 0,8 0-148 0 0,-37-2-21 0 0,46 5-3365 0 0,31 3-607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15:54.205"/>
    </inkml:context>
    <inkml:brush xml:id="br0">
      <inkml:brushProperty name="width" value="0.1" units="cm"/>
      <inkml:brushProperty name="height" value="0.1" units="cm"/>
      <inkml:brushProperty name="color" value="#E71224"/>
    </inkml:brush>
  </inkml:definitions>
  <inkml:trace contextRef="#ctx0" brushRef="#br0">4279 1393 575 0 0,'-1'-1'107'0'0,"0"0"-1"0"0,-1 0 1 0 0,1 0-1 0 0,-1 1 0 0 0,1-1 1 0 0,-1 0-1 0 0,1 0 1 0 0,-1 1-1 0 0,1-1 0 0 0,-1 1 1 0 0,0 0-1 0 0,1-1 1 0 0,-3 1-1 0 0,3 0-35 0 0,0 0 0 0 0,0 0 0 0 0,0 0-1 0 0,1 0 1 0 0,-1 0 0 0 0,0 0 0 0 0,0 0 0 0 0,1 0 0 0 0,-1-1 0 0 0,0 1 0 0 0,0 0 0 0 0,0 0 0 0 0,1-1-1 0 0,-1 1 1 0 0,0-1 0 0 0,1 1 0 0 0,-1-1 0 0 0,0 1 0 0 0,1-1 0 0 0,-1 1 0 0 0,1-1 0 0 0,-1 1 0 0 0,1-1-1 0 0,-1 1 1 0 0,1-1 0 0 0,-1 0 0 0 0,1 0 0 0 0,0 1 0 0 0,-1-1 0 0 0,1 0 0 0 0,0 1 0 0 0,-1-1-1 0 0,1 0 1 0 0,0 0 0 0 0,0 0 0 0 0,0 1 0 0 0,0-1 0 0 0,0 0 0 0 0,0-1 0 0 0,0 2-11 0 0,0-1 0 0 0,0 1 0 0 0,0 0 0 0 0,0 0 0 0 0,0 0 0 0 0,0-1 0 0 0,0 1 0 0 0,0 0 0 0 0,0 0 0 0 0,0 0 1 0 0,0-1-1 0 0,0 1 0 0 0,0 0 0 0 0,0 0 0 0 0,0 0 0 0 0,0 0 0 0 0,0-1 0 0 0,0 1 0 0 0,0 0 0 0 0,-1 0 0 0 0,1 0 0 0 0,0 0 0 0 0,0-1 1 0 0,0 1 119 0 0,0 0-120 0 0,-1 0 0 0 0,1 0 0 0 0,0 0 0 0 0,0-1 0 0 0,0 1 0 0 0,0 0 0 0 0,-1 0 0 0 0,1 0 0 0 0,0 0 0 0 0,0 0 1 0 0,0 0-1 0 0,0 0 0 0 0,-1 0 0 0 0,1 0 0 0 0,0 0 0 0 0,-10 4 825 0 0,9-4-845 0 0,1 1-1 0 0,-1-1 1 0 0,0 1 0 0 0,0-1 0 0 0,1 0 0 0 0,-1 1 0 0 0,0-1 0 0 0,0 0 0 0 0,0 1 0 0 0,0-1 0 0 0,0 0 0 0 0,0 0 0 0 0,1 0 0 0 0,-1 0 0 0 0,0 0-1 0 0,-2 0 1 0 0,-8-4 402 0 0,9 3-393 0 0,0 1 1 0 0,1-1-1 0 0,-1 1 1 0 0,1-1-1 0 0,-1 1 0 0 0,1-1 1 0 0,-1 0-1 0 0,1 0 1 0 0,0 0-1 0 0,-3-2 1 0 0,-1 0 64 0 0,0-1 0 0 0,-1 1 0 0 0,0 0 0 0 0,1 0 0 0 0,-1 0 0 0 0,0 1 0 0 0,-1 0 0 0 0,1 0 1 0 0,0 1-1 0 0,-12-2 0 0 0,-2-1 55 0 0,-111-38 1124 0 0,108 33-1052 0 0,8 5-87 0 0,0 0-1 0 0,-23-3 1 0 0,26 6-89 0 0,-1-2 0 0 0,1 1 0 0 0,0-2 0 0 0,0 1 0 0 0,-13-7 0 0 0,18 7-27 0 0,0 0 1 0 0,-1 1-1 0 0,1 0 1 0 0,-1 0-1 0 0,1 1 1 0 0,-1 0-1 0 0,0 0 1 0 0,1 1-1 0 0,-15 0 1 0 0,-6 3 140 0 0,-37 8 0 0 0,52-8-154 0 0,7-2-10 0 0,0-1 1 0 0,-1 1-1 0 0,1-1 1 0 0,-7-1 0 0 0,-23 1 77 0 0,-5 3-1 0 0,33-3-70 0 0,1 0 0 0 0,-1 0 0 0 0,0 1 0 0 0,-12 3 0 0 0,-1 0 32 0 0,1 0 0 0 0,-1-1 0 0 0,0-2-1 0 0,0 0 1 0 0,0-1 0 0 0,-22-3 0 0 0,16 1 25 0 0,-1 2 1 0 0,-40 3 0 0 0,-46 8-34 0 0,100-10-38 0 0,-11 2 6 0 0,0 1 0 0 0,-28 8 1 0 0,-6 2 70 0 0,20-6-66 0 0,-2 0 90 0 0,-52 4 0 0 0,-67-9 288 0 0,127-5-361 0 0,-52 4 0 0 0,63 1-34 0 0,-140 7 50 0 0,-108-5 300 0 0,98-2-342 0 0,-8 11 119 0 0,123-8-130 0 0,-161 24 76 0 0,186-26 10 0 0,-50 12 1 0 0,54-10-75 0 0,0-2 1 0 0,0-2 0 0 0,-1 0-1 0 0,1-2 1 0 0,-39-4 0 0 0,22 1-8 0 0,0 1 15 0 0,-30-2 121 0 0,1 3 1 0 0,-94 10-1 0 0,167-9-140 0 0,-72 10 0 0 0,-81 1 0 0 0,99-10 0 0 0,33 1 0 0 0,0-1 0 0 0,-1-2 0 0 0,1 0 0 0 0,0-1 0 0 0,0-2 0 0 0,-22-5 0 0 0,39 7 7 0 0,1 0-1 0 0,-1 0 1 0 0,1 0-1 0 0,0-1 1 0 0,0 0-1 0 0,0 0 1 0 0,0 0-1 0 0,0 0 0 0 0,1-1 1 0 0,-1 1-1 0 0,1-1 1 0 0,0 0-1 0 0,0 0 1 0 0,0 0-1 0 0,1 0 1 0 0,-1 0-1 0 0,1-1 1 0 0,-2-6-1 0 0,-3-8 76 0 0,1 0-1 0 0,1-1 1 0 0,-2-24-1 0 0,0 5 126 0 0,4 17-180 0 0,0 0 1 0 0,2-1-1 0 0,0 1 0 0 0,4-25 0 0 0,10-49 111 0 0,-1 22 623 0 0,9-125-382 0 0,7 58-266 0 0,-4 28-120 0 0,-22 101 7 0 0,0-1 0 0 0,1 1 0 0 0,1-1 0 0 0,0 1 0 0 0,0 0 0 0 0,1 1 0 0 0,9-16 0 0 0,-10 21 0 0 0,1 0 0 0 0,-1 0 0 0 0,1 0 0 0 0,1 1 0 0 0,-1 0 0 0 0,1 0 0 0 0,0 0 0 0 0,0 0 0 0 0,0 1 0 0 0,0 0 0 0 0,1 0 0 0 0,0 1 0 0 0,12-5 0 0 0,-10 5 0 0 0,186-59 0 0 0,-164 55 0 0 0,0 0 0 0 0,0 3 0 0 0,0 0 0 0 0,48 2 0 0 0,326 6 0 0 0,-251-10 0 0 0,56-6 0 0 0,-123 4 0 0 0,160-15 0 0 0,220-10 0 0 0,-321 35 0 0 0,-23 1 0 0 0,153-17 0 0 0,-158-2 0 0 0,-38 4 0 0 0,0 3 0 0 0,100 2 0 0 0,-83 10 0 0 0,-1-3 0 0 0,141-20 0 0 0,-44 0 34 0 0,-72 8-4 0 0,-61 6-30 0 0,89 0 0 0 0,-122 9 0 0 0,0 1 0 0 0,49 13 0 0 0,-18-2 0 0 0,-45-12 0 0 0,-1 1 0 0 0,0 0 0 0 0,0 1 0 0 0,0 0 0 0 0,0 1 0 0 0,-1 0 0 0 0,18 13 0 0 0,-12-5 0 0 0,0 0 0 0 0,-1 1 0 0 0,23 28 0 0 0,-8-2 0 0 0,-1 2 0 0 0,27 53 0 0 0,-47-77 0 0 0,-2-1 0 0 0,0 1 0 0 0,-1 1 0 0 0,9 36 0 0 0,4 82-4 0 0,2 6-109 0 0,-15-115 109 0 0,-2 1 0 0 0,3 47 0 0 0,-7-67 4 0 0,-1-1 0 0 0,-1 1 0 0 0,0-1 1 0 0,0 0-1 0 0,0 0 0 0 0,-1 1 0 0 0,-1-1 0 0 0,0 0 0 0 0,0 0 0 0 0,0-1 0 0 0,-1 1 0 0 0,-8 12 0 0 0,7-16 0 0 0,1 1 0 0 0,-1-1 0 0 0,0 0 0 0 0,-1 0-1 0 0,1-1 1 0 0,-1 1 0 0 0,-6 3 0 0 0,-49 23 22 0 0,13-6 21 0 0,31-15-419 0 0,0 2 0 0 0,1 0 0 0 0,-26 26 0 0 0,20-15-2855 0 0,-30 41 1 0 0,14-8-1101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16:02.168"/>
    </inkml:context>
    <inkml:brush xml:id="br0">
      <inkml:brushProperty name="width" value="0.1" units="cm"/>
      <inkml:brushProperty name="height" value="0.1" units="cm"/>
      <inkml:brushProperty name="color" value="#E71224"/>
    </inkml:brush>
  </inkml:definitions>
  <inkml:trace contextRef="#ctx0" brushRef="#br0">1526 319 7831 0 0,'-11'-21'321'0'0,"-4"-5"-33"0"0,-20-52 1 0 0,33 69 152 0 0,-4-3 738 0 0,6 12-1170 0 0,-1-1 0 0 0,0 1 1 0 0,1 0-1 0 0,-1 0 0 0 0,0 0 0 0 0,1 0 0 0 0,-1 0 0 0 0,0 0 0 0 0,1 0 1 0 0,-1 1-1 0 0,0-1 0 0 0,1 0 0 0 0,-1 0 0 0 0,0 0 0 0 0,1 1 0 0 0,-1-1 1 0 0,1 0-1 0 0,-1 1 0 0 0,1-1 0 0 0,-1 0 0 0 0,1 1 0 0 0,-2 0 0 0 0,-137 98 117 0 0,-346 222 1540 0 0,274-200-1413 0 0,137-80-188 0 0,54-30-35 0 0,1 1-1 0 0,1 1 1 0 0,-1 1 0 0 0,-26 27 0 0 0,69-78 418 0 0,-13 21-279 0 0,20-25 311 0 0,47-86 0 0 0,-54 79-287 0 0,25-80-1 0 0,-40 97-57 0 0,0-1 0 0 0,-3 0 0 0 0,6-58-1 0 0,-12 78-38 0 0,0 0-1 0 0,-1-1 1 0 0,0 1 0 0 0,-1 0-1 0 0,0-1 1 0 0,-1 1 0 0 0,-1 0-1 0 0,-7-19 1 0 0,2 12 36 0 0,-1 0 0 0 0,-1 1-1 0 0,-1 0 1 0 0,-15-19 0 0 0,4 9-132 0 0,27 35-20 0 0,-1-1-1 0 0,0 0 1 0 0,0 1-1 0 0,-1-1 1 0 0,4 13-1 0 0,0 3 0 0 0,24 50-13 0 0,39 68-1 0 0,-4-10-21 0 0,47 98 44 0 0,-78-166 13 0 0,68 91-1 0 0,-91-138 5 0 0,5 5 7 0 0,-1 1 0 0 0,-1 1 0 0 0,21 40 1 0 0,-34-57 4 0 0,-3-4 52 0 0,-9-7 153 0 0,-11-15 124 0 0,-17-14-55 0 0,-75-53 0 0 0,21 19-202 0 0,-135-99 30 0 0,54 43-121 0 0,162 116 2 0 0,-1 0 1 0 0,1 1-1 0 0,-2 0 0 0 0,1 1 0 0 0,-1 1 0 0 0,-16-6 0 0 0,22 10-1 0 0,0 0 0 0 0,1 0 0 0 0,-1 1 1 0 0,0 0-1 0 0,0 1 0 0 0,0-1 0 0 0,0 2 0 0 0,0-1 0 0 0,0 1 0 0 0,0 0 0 0 0,0 1 0 0 0,0 0 0 0 0,-10 4 0 0 0,6-1-13 0 0,-1 0 0 0 0,1 1-1 0 0,-1 1 1 0 0,2 0 0 0 0,-1 1-1 0 0,1 0 1 0 0,0 1 0 0 0,1 0 0 0 0,-18 20-1 0 0,25-25 10 0 0,-1 1 1 0 0,1 0-1 0 0,-1 0 0 0 0,1 0 0 0 0,1 0 0 0 0,-1 0 1 0 0,1 1-1 0 0,0-1 0 0 0,0 1 0 0 0,0-1 0 0 0,1 1 1 0 0,0 0-1 0 0,0 0 0 0 0,0 0 0 0 0,1-1 0 0 0,0 1 0 0 0,0 0 1 0 0,0 0-1 0 0,1 0 0 0 0,0 0 0 0 0,0 0 0 0 0,1-1 1 0 0,-1 1-1 0 0,1-1 0 0 0,4 9 0 0 0,-2-8 5 0 0,-1 0 0 0 0,1-1 0 0 0,0 1 0 0 0,0-1 0 0 0,0 0 0 0 0,1 0-1 0 0,-1 0 1 0 0,1-1 0 0 0,1 1 0 0 0,5 3 0 0 0,-2-2 0 0 0,1-1-1 0 0,-1-1 1 0 0,1 1 0 0 0,0-1 0 0 0,18 4 0 0 0,-1-3 3 0 0,1-1 0 0 0,-1-1 1 0 0,56-1-1 0 0,-14-5 193 0 0,-1-2 0 0 0,1-3-1 0 0,-1-3 1 0 0,-1-3 0 0 0,0-3 0 0 0,73-29 0 0 0,-138 45-191 0 0,0 0 1 0 0,0 1 0 0 0,0-1 0 0 0,1 0 0 0 0,-1 1 0 0 0,0 0 0 0 0,0-1 0 0 0,1 1 0 0 0,-1 0 0 0 0,0 0 0 0 0,1 0 0 0 0,-1 0 0 0 0,4 1 0 0 0,-5 0-4 0 0,0 0 0 0 0,0-1 0 0 0,0 1 0 0 0,0 0 0 0 0,0-1 1 0 0,0 1-1 0 0,0 0 0 0 0,0 0 0 0 0,-1 0 0 0 0,1 0 0 0 0,0-1 0 0 0,-1 1 0 0 0,1 0 0 0 0,0 1 1 0 0,-1-1-1 0 0,0 0 0 0 0,1 0 0 0 0,-1 0 0 0 0,1 0 0 0 0,-1 0 0 0 0,0 0 0 0 0,0 0 0 0 0,0 1 1 0 0,0-1-1 0 0,0 0 0 0 0,0 0 0 0 0,0 0 0 0 0,0 0 0 0 0,0 2 0 0 0,-2 9-208 0 0,-1 0 0 0 0,0 0-1 0 0,0 0 1 0 0,-2 0 0 0 0,1-1 0 0 0,-1 0-1 0 0,-9 15 1 0 0,10-19-246 0 0,-17 36-5766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16:10.319"/>
    </inkml:context>
    <inkml:brush xml:id="br0">
      <inkml:brushProperty name="width" value="0.1" units="cm"/>
      <inkml:brushProperty name="height" value="0.1" units="cm"/>
      <inkml:brushProperty name="color" value="#E71224"/>
    </inkml:brush>
  </inkml:definitions>
  <inkml:trace contextRef="#ctx0" brushRef="#br0">667 1423 919 0 0,'-1'-1'129'0'0,"1"-1"-1"0"0,-1 1 1 0 0,1-1-1 0 0,-1 1 0 0 0,1-1 1 0 0,0 1-1 0 0,0-1 1 0 0,-1 1-1 0 0,1-1 0 0 0,0 1 1 0 0,0-1-1 0 0,1 1 1 0 0,-1-1-1 0 0,0 1 0 0 0,0-1 1 0 0,1 1-1 0 0,-1-1 1 0 0,1 1-1 0 0,-1-1 0 0 0,1 1 1 0 0,1-2-1 0 0,-1 1 98 0 0,1-1 0 0 0,-1 1 0 0 0,1 0-1 0 0,0 0 1 0 0,0 0 0 0 0,0 0 0 0 0,0 1 0 0 0,0-1 0 0 0,0 0-1 0 0,0 1 1 0 0,4-2 0 0 0,-5 3-125 0 0,-1 1 0 0 0,1-1 0 0 0,0 0 0 0 0,0 1-1 0 0,-1 0 1 0 0,1-1 0 0 0,0 1 0 0 0,-1-1 0 0 0,1 1 0 0 0,0 0 0 0 0,-1 0 0 0 0,1-1 0 0 0,-1 1-1 0 0,1 0 1 0 0,-1 0 0 0 0,0-1 0 0 0,1 1 0 0 0,-1 0 0 0 0,0 0 0 0 0,1 1 0 0 0,0 0-20 0 0,0 0 0 0 0,0 0 0 0 0,0 0 0 0 0,0 0 0 0 0,0 0 0 0 0,0 0 0 0 0,1 0 0 0 0,-1-1 0 0 0,3 3 0 0 0,13 7 582 0 0,-14-9-506 0 0,0 1 0 0 0,0-1-1 0 0,1 0 1 0 0,-1 0 0 0 0,0-1-1 0 0,1 1 1 0 0,5 1-1 0 0,12 0 393 0 0,0 0 0 0 0,0-1 0 0 0,1-2 0 0 0,29-2 0 0 0,3 1 198 0 0,26 1 71 0 0,-5-2-210 0 0,-58 1-467 0 0,-1 0-1 0 0,1 1 0 0 0,0 0 1 0 0,32 6-1 0 0,-2 10 61 0 0,-29-10-85 0 0,24 5-1 0 0,120 24 715 0 0,-150-33-730 0 0,1-2 1 0 0,0 1 0 0 0,19-3-1 0 0,24 0 82 0 0,63 6 323 0 0,-99-2-341 0 0,39 11 0 0 0,-36-7-125 0 0,25 2 1 0 0,-1 0 6 0 0,-30-5-33 0 0,1 0 0 0 0,22 0 0 0 0,7-2 73 0 0,-27 1-62 0 0,-1-2 0 0 0,1-1-1 0 0,23-3 1 0 0,51-11 112 0 0,-65 13-80 0 0,-1 1 0 0 0,0 1-1 0 0,42 7 1 0 0,-6-2 1 0 0,12 0-25 0 0,106 22 0 0 0,-158-23-32 0 0,0-2 0 0 0,31 1 0 0 0,-6-1 0 0 0,-36-2 17 0 0,0 0 0 0 0,-1-1-1 0 0,1-1 1 0 0,-1 0 0 0 0,24-7-1 0 0,59-27 12 0 0,-64 23 106 0 0,52-31 0 0 0,-59 27-81 0 0,0-2 0 0 0,-2 0 0 0 0,27-28 0 0 0,-48 45-53 0 0,75-61 64 0 0,-57 45-45 0 0,-12 13-8 0 0,-1-1 0 0 0,1 0 1 0 0,7-11-1 0 0,-3 1 15 0 0,1-1-1 0 0,9-21 0 0 0,-16 24-4 0 0,-1 0 0 0 0,0-1 0 0 0,-1 1-1 0 0,0-1 1 0 0,-1 0 0 0 0,0-20 0 0 0,-1 13 14 0 0,1 1 1 0 0,6-23-1 0 0,1 10-27 0 0,-5 21-1 0 0,0 0-1 0 0,-1 0 0 0 0,0-1 0 0 0,-1 1 0 0 0,-1 0 1 0 0,0-1-1 0 0,-1 1 0 0 0,-2-20 0 0 0,-2-4-6 0 0,3 23 0 0 0,-6-28 0 0 0,6 38 0 0 0,-1 0 0 0 0,1 0 0 0 0,-1-1 0 0 0,0 1 0 0 0,0 0 0 0 0,0 0 0 0 0,0 1 0 0 0,-1-1 0 0 0,0 0 0 0 0,-3-3 0 0 0,-4-4 0 0 0,1 0 0 0 0,1 0 0 0 0,-12-22 0 0 0,11 18 0 0 0,0 2 0 0 0,-12-16 0 0 0,7 15 0 0 0,1 2 0 0 0,-28-20 0 0 0,13 10 0 0 0,-3-3 0 0 0,18 13 0 0 0,-1 1 0 0 0,0 0 0 0 0,-28-15 0 0 0,7 3 0 0 0,26 17 0 0 0,0 0 0 0 0,-17-8 0 0 0,-4-1 0 0 0,21 10 0 0 0,1 1 0 0 0,-1 0 0 0 0,-10-3 0 0 0,-101-37 0 0 0,26 8 0 0 0,18 10 0 0 0,-89-27 0 0 0,145 49 2 0 0,-150-37 60 0 0,154 37-62 0 0,-141-36 0 0 0,118 32 0 0 0,0 2 0 0 0,-44-1 0 0 0,-124-7 0 0 0,27 1 0 0 0,92 13 0 0 0,0 3 0 0 0,0 4 0 0 0,-103 23 0 0 0,141-23 0 0 0,-76 0 0 0 0,-33 5 0 0 0,-48 23 0 0 0,147-24 0 0 0,-62 19 0 0 0,-39 26 0 0 0,125-43-13 0 0,0 3 0 0 0,0 1-1 0 0,-39 26 1 0 0,62-35 7 0 0,1-1 6 0 0,0 1-1 0 0,0 0 0 0 0,0 1 0 0 0,1 0 1 0 0,1 1-1 0 0,-14 16 0 0 0,15-14 0 0 0,2 0 1 0 0,-1 0-1 0 0,1 1 0 0 0,1 0 0 0 0,1 1 1 0 0,0-1-1 0 0,0 1 0 0 0,1 0 0 0 0,1 0 1 0 0,1 0-1 0 0,0 0 0 0 0,0 1 0 0 0,2-1 1 0 0,0 15-1 0 0,2-6-12 0 0,0-1 0 0 0,2 0 0 0 0,0 1 0 0 0,1-2 0 0 0,2 1 0 0 0,0 0 0 0 0,1-1 0 0 0,14 26 0 0 0,-11-23 13 0 0,0 1 0 0 0,10 42 0 0 0,-12-35 0 0 0,21 50 0 0 0,-25-62-285 0 0,-1 1 1 0 0,-1 0-1 0 0,2 41 0 0 0,-4-39-781 0 0,1 6-673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16:14.683"/>
    </inkml:context>
    <inkml:brush xml:id="br0">
      <inkml:brushProperty name="width" value="0.1" units="cm"/>
      <inkml:brushProperty name="height" value="0.1" units="cm"/>
      <inkml:brushProperty name="color" value="#E71224"/>
    </inkml:brush>
  </inkml:definitions>
  <inkml:trace contextRef="#ctx0" brushRef="#br0">1248 186 9039 0 0,'-4'-10'104'0'0,"1"-1"0"0"0,1 1 0 0 0,0-1 0 0 0,0 0 0 0 0,1 0 0 0 0,0 0-1 0 0,1 0 1 0 0,1 0 0 0 0,1-15 0 0 0,11 4 1379 0 0,-5 10-1255 0 0,15-17-138 0 0,-28 39-89 0 0,-2 0-1 0 0,1 0 1 0 0,-1-1-1 0 0,-1 0 1 0 0,0 0-1 0 0,0-1 1 0 0,-12 10-1 0 0,2-1 20 0 0,-73 67 305 0 0,-88 93 574 0 0,-104 194-51 0 0,160-194-717 0 0,118-170-117 0 0,0-1 0 0 0,-1 0 0 0 0,0 0 0 0 0,0-1 0 0 0,-1 1 0 0 0,1-2 0 0 0,-10 6 0 0 0,14-8-4 0 0,1-1-1 0 0,-1-1 1 0 0,0 1-1 0 0,0 0 1 0 0,1 0-1 0 0,-1 0 0 0 0,0-1 1 0 0,0 1-1 0 0,0-1 1 0 0,0 0-1 0 0,0 1 1 0 0,0-1-1 0 0,0 0 1 0 0,0 0-1 0 0,0 0 1 0 0,0-1-1 0 0,0 1 1 0 0,0 0-1 0 0,0-1 1 0 0,0 1-1 0 0,1-1 1 0 0,-1 0-1 0 0,0 1 1 0 0,0-1-1 0 0,0 0 1 0 0,1 0-1 0 0,-1 0 0 0 0,0-1 1 0 0,1 1-1 0 0,-1 0 1 0 0,1 0-1 0 0,0-1 1 0 0,-1 1-1 0 0,1-1 1 0 0,-2-2-1 0 0,0-3 36 0 0,-1-1-1 0 0,2 1 1 0 0,-1 0-1 0 0,1-1 1 0 0,0 0-1 0 0,1 1 1 0 0,-1-1-1 0 0,2 0 1 0 0,-1-14-1 0 0,0-3 46 0 0,-2-33 32 0 0,8-90 0 0 0,-1 77-50 0 0,2-33-12 0 0,-1 47 30 0 0,-2 1 0 0 0,-7-65 1 0 0,4 112-39 0 0,-1 0 0 0 0,0 0 0 0 0,-1 0 0 0 0,0 1 1 0 0,-1-1-1 0 0,1 1 0 0 0,-2 0 0 0 0,1 0 0 0 0,-1 0 0 0 0,0 0 1 0 0,-1 0-1 0 0,0 1 0 0 0,-7-8 0 0 0,26 36 92 0 0,95 94 68 0 0,-73-75-129 0 0,2-1-1 0 0,59 46 0 0 0,97 50-29 0 0,-180-126 73 0 0,1-1 0 0 0,0-1-1 0 0,1 0 1 0 0,23 7 0 0 0,-33-12-105 0 0,-1 0 1 0 0,1-1 0 0 0,-1 0 0 0 0,1 0 0 0 0,-1-1 0 0 0,1 0 0 0 0,0 1 0 0 0,-1-2 0 0 0,1 1 0 0 0,-1-1 0 0 0,1 0-1 0 0,-1 0 1 0 0,1 0 0 0 0,-1-1 0 0 0,1 0 0 0 0,-1 0 0 0 0,6-3 0 0 0,-8 2-42 0 0,-1 1 0 0 0,1 0 1 0 0,-1-1-1 0 0,0 1 0 0 0,0-1 1 0 0,0 1-1 0 0,0-1 0 0 0,0 0 0 0 0,-1 0 1 0 0,1 0-1 0 0,-1 0 0 0 0,0 0 0 0 0,0-1 1 0 0,0 1-1 0 0,0 0 0 0 0,0 0 1 0 0,-1-1-1 0 0,1 1 0 0 0,-1 0 0 0 0,0-1 1 0 0,0 1-1 0 0,-1-6 0 0 0,0-3 45 0 0,-1 0-1 0 0,0 0 1 0 0,-1-1 0 0 0,-8-20-1 0 0,8 25-17 0 0,0 1 0 0 0,-1-1 0 0 0,0 1 0 0 0,-1 0 0 0 0,0 0-1 0 0,0 0 1 0 0,0 1 0 0 0,-1-1 0 0 0,0 1 0 0 0,0 1 0 0 0,-1-1 0 0 0,0 1 0 0 0,1 0-1 0 0,-12-5 1 0 0,8 5 0 0 0,1 0 0 0 0,-1 1 0 0 0,0 1 1 0 0,0 0-1 0 0,0 0 0 0 0,-1 1 0 0 0,1 0 0 0 0,-1 1 0 0 0,1 0 0 0 0,-1 1 0 0 0,-12 1 0 0 0,1 1-7 0 0,0 2 0 0 0,0 0 0 0 0,0 2 0 0 0,1 0 0 0 0,-28 12 0 0 0,6 3 0 0 0,-59 36 0 0 0,26-11-6 0 0,-9 5-27 0 0,-147 115 0 0 0,124-71 33 0 0,107-94 6 0 0,0-1 0 0 0,0 1 0 0 0,0 0-1 0 0,0-1 1 0 0,0 1 0 0 0,0 0 0 0 0,1 0-1 0 0,-1 0 1 0 0,0 0 0 0 0,0 0 0 0 0,1 0 0 0 0,-1 0-1 0 0,1 0 1 0 0,-1 0 0 0 0,1 0 0 0 0,-1 1-1 0 0,1-1 1 0 0,0 0 0 0 0,-1 0 0 0 0,1 0 0 0 0,0 1-1 0 0,0-1 1 0 0,0 0 0 0 0,0 0 0 0 0,0 0-1 0 0,0 3 1 0 0,1-3 4 0 0,1 0 0 0 0,-1 0 0 0 0,0 1 0 0 0,0-1 0 0 0,0 0 0 0 0,1 0-1 0 0,-1 0 1 0 0,0 0 0 0 0,1 0 0 0 0,-1 0 0 0 0,1-1 0 0 0,-1 1 0 0 0,1 0 0 0 0,0-1 0 0 0,-1 1 0 0 0,1-1-1 0 0,0 0 1 0 0,2 1 0 0 0,12 0 73 0 0,1 0 0 0 0,-1-1 0 0 0,1 0-1 0 0,-1-2 1 0 0,0 0 0 0 0,21-5 0 0 0,-13 3-8 0 0,405-101 730 0 0,-349 86-771 0 0,-70 17-60 0 0,0 1-1 0 0,1 0 1 0 0,-1 0 0 0 0,0 1-1 0 0,20 3 1 0 0,-28-2-44 0 0,0-1-1 0 0,0 1 0 0 0,0-1 1 0 0,1 1-1 0 0,-1 0 1 0 0,0 0-1 0 0,0 0 1 0 0,0 0-1 0 0,0 0 0 0 0,0 0 1 0 0,0 1-1 0 0,-1-1 1 0 0,1 1-1 0 0,0-1 0 0 0,-1 1 1 0 0,1 0-1 0 0,-1-1 1 0 0,1 1-1 0 0,-1 0 1 0 0,0 0-1 0 0,0 0 0 0 0,0 0 1 0 0,0 0-1 0 0,0 0 1 0 0,0 1-1 0 0,-1-1 0 0 0,1 0 1 0 0,-1 0-1 0 0,1 1 1 0 0,-1-1-1 0 0,0 3 1 0 0,-2 22-1616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16:23.106"/>
    </inkml:context>
    <inkml:brush xml:id="br0">
      <inkml:brushProperty name="width" value="0.1" units="cm"/>
      <inkml:brushProperty name="height" value="0.1" units="cm"/>
      <inkml:brushProperty name="color" value="#E71224"/>
    </inkml:brush>
  </inkml:definitions>
  <inkml:trace contextRef="#ctx0" brushRef="#br0">236 1451 455 0 0,'-2'-1'41'0'0,"0"1"0"0"0,0 0-1 0 0,1-1 1 0 0,-1 1 0 0 0,0 0-1 0 0,0 0 1 0 0,0 0 0 0 0,0 1-1 0 0,1-1 1 0 0,-1 0-1 0 0,0 1 1 0 0,0-1 0 0 0,0 1-1 0 0,1-1 1 0 0,-1 1 0 0 0,0 0-1 0 0,1 0 1 0 0,-1 0 0 0 0,1 0-1 0 0,-3 2 1 0 0,1 10 5368 0 0,21-13-3082 0 0,-11 0-1205 0 0,17 3 626 0 0,-20-2-1575 0 0,1-1 0 0 0,0 1 0 0 0,0-1 0 0 0,10 0 1 0 0,6-4 335 0 0,35-11 0 0 0,-17 4-13 0 0,-27 9-327 0 0,1 0-1 0 0,-1 0 1 0 0,1 2-1 0 0,0-1 1 0 0,15 2-1 0 0,64 12 360 0 0,-61-8-403 0 0,20 4 78 0 0,87 9 266 0 0,-65-17-7 0 0,25 2-12 0 0,-53 1-286 0 0,-1 2 1 0 0,1 2-1 0 0,-1 2 0 0 0,67 24 1 0 0,-79-24-116 0 0,0-1 0 0 0,1-2 0 0 0,66 6 0 0 0,-60-8-35 0 0,5-2 81 0 0,84-5 0 0 0,-36-1-21 0 0,-36 0 137 0 0,103-19-1 0 0,-144 20-183 0 0,35-8 110 0 0,-7 2 21 0 0,61-4 1 0 0,-29 9-22 0 0,-19 2-80 0 0,0-2 1 0 0,72-14-1 0 0,-66 2 70 0 0,67-26-1 0 0,-97 33-79 0 0,0 0 1 0 0,1 2-1 0 0,-1 2 0 0 0,44-1 0 0 0,-41 2-56 0 0,-24 2 24 0 0,-1-1 0 0 0,1 0 0 0 0,-1 0 0 0 0,0-1 0 0 0,0-1 0 0 0,15-7 0 0 0,-5 1 31 0 0,-1-1-1 0 0,19-15 0 0 0,-19 10 17 0 0,0-2 0 0 0,-1 0 0 0 0,-1-1 1 0 0,21-30-1 0 0,-30 39-17 0 0,2-4-23 0 0,-1-1-1 0 0,0-1 0 0 0,-1 0 1 0 0,0 0-1 0 0,-1 0 0 0 0,-1-1 1 0 0,-1 0-1 0 0,-1 0 0 0 0,0 0 1 0 0,-1-1-1 0 0,-1 0 0 0 0,0 1 1 0 0,-1-1-1 0 0,-2 0 0 0 0,1 0 1 0 0,-2 1-1 0 0,0-1 0 0 0,-2 1 1 0 0,-4-18-1 0 0,4 24-15 0 0,0 1 1 0 0,0-1-1 0 0,-1 1 1 0 0,-1 1-1 0 0,0-1 1 0 0,0 1-1 0 0,-13-16 1 0 0,-6-1 21 0 0,-29-25 1 0 0,18 19-21 0 0,-27-23 6 0 0,42 39-6 0 0,2-1 1 0 0,0-1-1 0 0,1 0 0 0 0,0-1 1 0 0,-20-32-1 0 0,-64-112-8 0 0,94 152 0 0 0,-1 0 0 0 0,1 0 0 0 0,-2 1 0 0 0,1 0 0 0 0,-1 1 0 0 0,-1 0 0 0 0,0 1 0 0 0,0 0 0 0 0,-17-9 0 0 0,-6-1 0 0 0,-1 2 0 0 0,-41-12 0 0 0,-97-39 64 0 0,136 54-64 0 0,-1 3 0 0 0,0 1 0 0 0,-53-6 0 0 0,45 8 0 0 0,-21-2 0 0 0,-98 0 0 0 0,-69 14 0 0 0,28 0 0 0 0,108-2 0 0 0,-159 24 0 0 0,-53 23 0 0 0,236-40 0 0 0,-70 12 0 0 0,115-16 0 0 0,1 1 0 0 0,-54 22 0 0 0,51-15-14 0 0,-50 29-1 0 0,71-37 10 0 0,0 1 0 0 0,1 1 0 0 0,-1-1-1 0 0,2 2 1 0 0,-1-1 0 0 0,1 1 0 0 0,0 0-1 0 0,-9 17 1 0 0,-36 53-59 0 0,29-44 65 0 0,2 1 1 0 0,-19 39-1 0 0,21-25-22 0 0,1 1 0 0 0,-16 77-1 0 0,31-104 16 0 0,0 0 1 0 0,2 1-1 0 0,0-1 0 0 0,2 0 0 0 0,0 1 0 0 0,2-1 0 0 0,1 0 1 0 0,1 0-1 0 0,1 0 0 0 0,8 24 0 0 0,-8-28 4 0 0,-1-7 38 0 0,-1 0 1 0 0,2 0 0 0 0,0-1 0 0 0,0 1 0 0 0,10 15 0 0 0,-7-16-128 0 0,-1 1-1 0 0,-1-1 1 0 0,0 2 0 0 0,6 20-1 0 0,5 26-6020 0 0,-14-50 4258 0 0,5 22-2958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16:24.780"/>
    </inkml:context>
    <inkml:brush xml:id="br0">
      <inkml:brushProperty name="width" value="0.1" units="cm"/>
      <inkml:brushProperty name="height" value="0.1" units="cm"/>
      <inkml:brushProperty name="color" value="#E71224"/>
    </inkml:brush>
  </inkml:definitions>
  <inkml:trace contextRef="#ctx0" brushRef="#br0">1025 129 2303 0 0,'-3'-4'150'0'0,"0"1"-1"0"0,0 0 0 0 0,-1-1 0 0 0,0 1 1 0 0,1 1-1 0 0,-1-1 0 0 0,0 0 0 0 0,-1 1 1 0 0,1 0-1 0 0,0 0 0 0 0,-1 0 0 0 0,-7-2 1 0 0,2 2 69 0 0,-1-1 1 0 0,0 2 0 0 0,0-1 0 0 0,-16 1 0 0 0,24 2-82 0 0,0-1 0 0 0,0 1 0 0 0,-1 0 0 0 0,1 0 0 0 0,0 0 0 0 0,0 0 0 0 0,0 0 0 0 0,1 1 0 0 0,-1-1 0 0 0,0 1 0 0 0,0 0 0 0 0,1 0 0 0 0,-1 0 0 0 0,1 0 0 0 0,0 1 0 0 0,-1-1 0 0 0,-2 4 0 0 0,-2 4 309 0 0,0 0 0 0 0,0 0 0 0 0,-6 15 0 0 0,-241 444 3289 0 0,121-268-3340 0 0,94-148-25 0 0,-76 78 0 0 0,100-119-235 0 0,11-12 12 0 0,8-11-10 0 0,26-53 19 0 0,-2-2 0 0 0,-4-1-1 0 0,16-71 1 0 0,-17 50-143 0 0,21-88 13 0 0,-37 137-23 0 0,-1 0 0 0 0,1-62 0 0 0,-8 88-4 0 0,0 0 0 0 0,0 0 0 0 0,-1 0 0 0 0,-1 0 0 0 0,-6-20 0 0 0,-29-56 0 0 0,14 37 0 0 0,22 47-3 0 0,3 4-6 0 0,8 9-18 0 0,13 21-20 0 0,-20-26 45 0 0,9 11-30 0 0,20 29 122 0 0,3-1 1 0 0,45 43 0 0 0,-34-42 59 0 0,-2 2 0 0 0,-1 2 0 0 0,-3 1-1 0 0,-2 3 1 0 0,53 95 0 0 0,-83-132-122 0 0,0 1 1 0 0,7 23 0 0 0,-13-34-16 0 0,1 1 1 0 0,-1 0 0 0 0,0 0 0 0 0,-1 0-1 0 0,1 0 1 0 0,-1 0 0 0 0,0 0 0 0 0,0 0-1 0 0,0 0 1 0 0,-1 0 0 0 0,-2 9 0 0 0,3-12-10 0 0,-1-1 1 0 0,1 0-1 0 0,-1 0 0 0 0,0-1 1 0 0,1 1-1 0 0,-1 0 1 0 0,0 0-1 0 0,0 0 1 0 0,1 0-1 0 0,-1 0 1 0 0,0-1-1 0 0,0 1 1 0 0,0 0-1 0 0,0-1 1 0 0,0 1-1 0 0,0-1 1 0 0,0 1-1 0 0,0-1 1 0 0,0 0-1 0 0,0 1 0 0 0,-1-1 1 0 0,1 0-1 0 0,0 0 1 0 0,0 1-1 0 0,0-1 1 0 0,0 0-1 0 0,0 0 1 0 0,-1 0-1 0 0,1-1 1 0 0,0 1-1 0 0,0 0 1 0 0,0 0-1 0 0,-2-1 1 0 0,-5-1 33 0 0,1-1 0 0 0,0 1 0 0 0,-13-8 0 0 0,18 9-25 0 0,-68-38 107 0 0,-106-80 0 0 0,-4-2 5 0 0,64 61-125 0 0,93 49 0 0 0,8 3-11 0 0,-1 1 0 0 0,0 1 0 0 0,-1 0 1 0 0,-33-7-1 0 0,46 12 8 0 0,-1 1 0 0 0,1-1 0 0 0,-1 1 0 0 0,0 0 0 0 0,1 0 0 0 0,-1 1 0 0 0,1-1 0 0 0,-1 1 0 0 0,1 0 0 0 0,-1 0 0 0 0,1 1 0 0 0,0-1 0 0 0,-1 1 0 0 0,1 0 0 0 0,0 0 0 0 0,0 0 0 0 0,0 1 1 0 0,0-1-1 0 0,1 1 0 0 0,-1 0 0 0 0,1 0 0 0 0,-1 0 0 0 0,-3 7 0 0 0,2-5-4 0 0,1 1 0 0 0,0 0 0 0 0,0 0 0 0 0,1 1 1 0 0,-1-1-1 0 0,1 1 0 0 0,-3 13 0 0 0,5-17 3 0 0,0 1 0 0 0,1-1 0 0 0,0 1 0 0 0,0-1 0 0 0,0 1 0 0 0,0-1 0 0 0,0 1 0 0 0,1-1-1 0 0,-1 1 1 0 0,1-1 0 0 0,0 1 0 0 0,0-1 0 0 0,1 1 0 0 0,-1-1 0 0 0,1 0 0 0 0,-1 0 0 0 0,5 6 0 0 0,1-1 3 0 0,0 0-1 0 0,1 0 1 0 0,0-1 0 0 0,0 0 0 0 0,1 0 0 0 0,-1-1 0 0 0,2 0-1 0 0,-1-1 1 0 0,0 0 0 0 0,1 0 0 0 0,0-1 0 0 0,19 5-1 0 0,10 1 101 0 0,81 11-1 0 0,-71-17 25 0 0,-1-1-1 0 0,1-3 1 0 0,0-2-1 0 0,0-3 1 0 0,-1-1-1 0 0,0-2 1 0 0,0-3-1 0 0,79-28 1 0 0,-112 34-91 0 0,28-11 79 0 0,0 2-1 0 0,76-14 1 0 0,-118 28-108 0 0,0-1 0 0 0,0 1 0 0 0,0 0 1 0 0,1 0-1 0 0,-1 0 0 0 0,0 0 0 0 0,0 0 0 0 0,0 0 1 0 0,0 0-1 0 0,1 0 0 0 0,-1 0 0 0 0,0 0 1 0 0,0 1-1 0 0,0-1 0 0 0,0 0 0 0 0,0 1 0 0 0,0-1 1 0 0,0 1-1 0 0,1-1 0 0 0,-2 1 0 0 0,1 0 0 0 0,0-1 1 0 0,0 1-1 0 0,0 0 0 0 0,0 0 0 0 0,0-1 0 0 0,0 1 1 0 0,-1 0-1 0 0,1 0 0 0 0,0 0 0 0 0,-1 0 0 0 0,1 0 1 0 0,-1 0-1 0 0,1 0 0 0 0,-1 0 0 0 0,1 0 0 0 0,-1 1 1 0 0,0-1-1 0 0,0 0 0 0 0,1 0 0 0 0,-1 0 0 0 0,0 0 1 0 0,0 2-1 0 0,-1 5-21 0 0,1 0 0 0 0,-1 1 0 0 0,-1-1 0 0 0,0 0-1 0 0,-2 8 1 0 0,1-4-90 0 0,-4 12-770 0 0,-16 37 0 0 0,-1-9-165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21:45.443"/>
    </inkml:context>
    <inkml:brush xml:id="br0">
      <inkml:brushProperty name="width" value="0.1" units="cm"/>
      <inkml:brushProperty name="height" value="0.1" units="cm"/>
      <inkml:brushProperty name="color" value="#E71224"/>
    </inkml:brush>
  </inkml:definitions>
  <inkml:trace contextRef="#ctx0" brushRef="#br0">66 150 455 0 0,'-5'-1'351'0'0,"0"-1"0"0"0,0 1-1 0 0,1-1 1 0 0,-1 0-1 0 0,1-1 1 0 0,-1 1-1 0 0,1-1 1 0 0,-7-4-1 0 0,10 5-248 0 0,-1 1 0 0 0,0-1-1 0 0,1 1 1 0 0,0-1 0 0 0,-1 0-1 0 0,1 1 1 0 0,0-1 0 0 0,0 0-1 0 0,0 0 1 0 0,0 0 0 0 0,0 0-1 0 0,1 0 1 0 0,-1 0 0 0 0,0 0-1 0 0,1 0 1 0 0,0 0-1 0 0,-1 0 1 0 0,1-1 0 0 0,0 1-1 0 0,0 0 1 0 0,0 0 0 0 0,0 0-1 0 0,1-3 1 0 0,0 3 18 0 0,-1 0 1 0 0,1-1-1 0 0,0 1 0 0 0,-1 0 1 0 0,1 0-1 0 0,0 1 0 0 0,0-1 0 0 0,0 0 1 0 0,1 0-1 0 0,-1 0 0 0 0,0 1 1 0 0,1-1-1 0 0,1-2 0 0 0,7-6 377 0 0,-8 6-416 0 0,-1 2 3 0 0,0 0 0 0 0,0 1-1 0 0,1-1 1 0 0,-1 0 0 0 0,0 1 0 0 0,1-1-1 0 0,-1 1 1 0 0,1-1 0 0 0,-1 1 0 0 0,1 0 0 0 0,0-1-1 0 0,0 1 1 0 0,-1 0 0 0 0,1 0 0 0 0,0 0-1 0 0,0 1 1 0 0,0-1 0 0 0,0 0 0 0 0,0 1 0 0 0,3-1-1 0 0,16-4 719 0 0,-20 5-763 0 0,0-1-1 0 0,1 1 0 0 0,-1-1 1 0 0,0 1-1 0 0,0 0 0 0 0,1-1 0 0 0,-1 1 1 0 0,0 0-1 0 0,1 0 0 0 0,-1 0 1 0 0,0 0-1 0 0,1 0 0 0 0,-1 0 1 0 0,0 0-1 0 0,1 0 0 0 0,-1 1 1 0 0,0-1-1 0 0,0 0 0 0 0,1 1 1 0 0,-1-1-1 0 0,0 1 0 0 0,0 0 1 0 0,0-1-1 0 0,2 2 0 0 0,15 13 169 0 0,-15-11-152 0 0,1-1 0 0 0,0 0 0 0 0,0 0 0 0 0,0 0 0 0 0,0 0 0 0 0,9 4 0 0 0,1 1 33 0 0,-12-7-78 0 0,0 1 1 0 0,0-1-1 0 0,0 0 0 0 0,0 0 1 0 0,0 0-1 0 0,0 0 1 0 0,1 0-1 0 0,3 1 1 0 0,33 7 519 0 0,-13-6-206 0 0,35-1 0 0 0,-33-2-250 0 0,131-5 503 0 0,-24-10-41 0 0,-108 14-468 0 0,44 5-1 0 0,0 0 3 0 0,94 4 442 0 0,-117-5-298 0 0,71-2-1 0 0,-7-2 0 0 0,-53 1-187 0 0,28 2 20 0 0,238 10 309 0 0,-159-16-159 0 0,79 1-19 0 0,26 24-123 0 0,-192-15 9 0 0,134-9 1 0 0,-145 0-53 0 0,2-1 492 0 0,-33 1-113 0 0,39 1 0 0 0,-58 3-309 0 0,0 0 1 0 0,0-1-1 0 0,-1-1 0 0 0,1-1 1 0 0,0-1-1 0 0,-1 0 0 0 0,19-6 1 0 0,-32 8-297 0 0,1 0 1 0 0,0 0 0 0 0,0 0 0 0 0,0 1 0 0 0,10 0 0 0 0,-9 0 141 0 0,0 0 79 0 0,1 0-1 0 0,-1 0 0 0 0,1 1 1 0 0,-1 0-1 0 0,12 3 0 0 0,-16-3-3 0 0,1 0 0 0 0,0 1 0 0 0,0-1 0 0 0,-1 1 0 0 0,1-1 0 0 0,-1 1-1 0 0,0 0 1 0 0,1 0 0 0 0,-1 0 0 0 0,0 0 0 0 0,0 0 0 0 0,0 0 0 0 0,-1 1 0 0 0,1-1-1 0 0,0 1 1 0 0,1 3 0 0 0,-2-5-2 0 0,0-2 11 0 0,1-5 128 0 0,0 3-69 0 0,-1 5 20 0 0,-5-15 48 0 0,5 12-138 0 0,-1 1 0 0 0,0 0 0 0 0,0 0 0 0 0,1-1 0 0 0,-1 1 0 0 0,0 0 0 0 0,1 0 0 0 0,-1-1 0 0 0,0 1 0 0 0,1 0 0 0 0,-1 0 0 0 0,1 0 0 0 0,-1-1 0 0 0,0 1 0 0 0,1 0 0 0 0,-1 0 0 0 0,1 0 0 0 0,-1 0 0 0 0,0 0 0 0 0,1 0 0 0 0,-1 0 0 0 0,1 0 0 0 0,-1 0 0 0 0,0 0 0 0 0,1 0 0 0 0,-1 0 0 0 0,1 1 0 0 0,11 0 0 0 0,-12-1 0 0 0,1 1 0 0 0,-1-1 0 0 0,0 0 0 0 0,1 1 0 0 0,0-1 0 0 0,-1 0 0 0 0,1 0 0 0 0,-1 0 0 0 0,1 1 0 0 0,-1-1 0 0 0,1 0 0 0 0,-1 0 0 0 0,1 0 0 0 0,-1 0 0 0 0,1 0 0 0 0,0 0 0 0 0,-1 0 0 0 0,1 0 0 0 0,-1 0 0 0 0,1 0 0 0 0,-1-1 0 0 0,2 1 0 0 0,-2 0 0 0 0,0 0 0 0 0,0 0 0 0 0,0 0 0 0 0,1 0 0 0 0,-1 0 0 0 0,0 0 0 0 0,0 0 0 0 0,0 0 0 0 0,0 0 0 0 0,1 0 0 0 0,-1 0 0 0 0,0 0 0 0 0,0 0 0 0 0,0 0 1 0 0,0 0-1 0 0,1 0 0 0 0,-1 0 0 0 0,0 0 0 0 0,0 0 0 0 0,0 0 0 0 0,0 1 0 0 0,0-1 0 0 0,1 0 0 0 0,-1 0 0 0 0,0 0 0 0 0,0 0 0 0 0,0 0 0 0 0,0 0 0 0 0,0 1 0 0 0,0-1 0 0 0,0 0 0 0 0,1 0 0 0 0,-1 0 0 0 0,0 0 0 0 0,0 1 0 0 0,0-1 0 0 0,0 0 0 0 0,0 0 0 0 0,0 0 0 0 0,0 0 0 0 0,0 1 0 0 0,0-1 0 0 0,0 0 0 0 0,0 0 0 0 0,0 0 0 0 0,0 0 0 0 0,0 1 0 0 0,0-1 0 0 0,0 0 0 0 0,0 0 0 0 0,0 0 0 0 0,0 0 0 0 0,0 1 0 0 0,-1-1 0 0 0,1 0 0 0 0,-1 8-14 0 0,-13 30-1677 0 0,6-17-323 0 0,1 0-3428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21:49.616"/>
    </inkml:context>
    <inkml:brush xml:id="br0">
      <inkml:brushProperty name="width" value="0.1" units="cm"/>
      <inkml:brushProperty name="height" value="0.1" units="cm"/>
      <inkml:brushProperty name="color" value="#E71224"/>
    </inkml:brush>
  </inkml:definitions>
  <inkml:trace contextRef="#ctx0" brushRef="#br0">2 219 1375 0 0,'0'-2'94'0'0,"-1"0"0"0"0,1-1 0 0 0,0 1-1 0 0,0 0 1 0 0,0 0 0 0 0,0 0 0 0 0,0-1 0 0 0,1 1-1 0 0,-1 0 1 0 0,1 0 0 0 0,-1 0 0 0 0,1-1-1 0 0,0 1 1 0 0,0 0 0 0 0,0 0 0 0 0,0 0-1 0 0,0 0 1 0 0,0 1 0 0 0,2-3 0 0 0,1 0 5 0 0,-1 1 0 0 0,0 0 0 0 0,1 1 0 0 0,0-1 1 0 0,0 1-1 0 0,0-1 0 0 0,0 1 0 0 0,7-2 0 0 0,54-19 1081 0 0,116-25 0 0 0,-131 33-712 0 0,-35 10-220 0 0,30-6 0 0 0,83-2 171 0 0,61 1 954 0 0,-66 7-594 0 0,-3 5-485 0 0,-19 0-171 0 0,80-3 377 0 0,85-5 88 0 0,-90 4-278 0 0,-61 3-177 0 0,213 8-37 0 0,-247-3 43 0 0,-3 2-14 0 0,-37-2 18 0 0,45-2-1 0 0,65 0 106 0 0,-47 0-80 0 0,68 7 80 0 0,-130-5-224 0 0,116 7 222 0 0,-154-10-233 0 0,0 0 1 0 0,0 0 0 0 0,1 0-1 0 0,-1 0 1 0 0,0 1 0 0 0,0 0-1 0 0,4 2 1 0 0,-7-4-10 0 0,1 1 0 0 0,-1 0 0 0 0,0 0 0 0 0,1 0 0 0 0,-1 0 0 0 0,0 0 0 0 0,0 0 0 0 0,0 0 0 0 0,0 0 1 0 0,0 1-1 0 0,0-1 0 0 0,0 0 0 0 0,0 0 0 0 0,-1 1 0 0 0,1-1 0 0 0,0 1 0 0 0,-1-1 0 0 0,1 1 0 0 0,-1-1 0 0 0,0 1 0 0 0,1-1 0 0 0,-1 3 0 0 0,0 1-2 0 0,0 5 7 0 0,0 0 0 0 0,1 0 0 0 0,0 0 0 0 0,3 12 0 0 0,-1-11-708 0 0,1 0 0 0 0,0 0 0 0 0,1 0 1 0 0,0-1-1 0 0,1 0 0 0 0,0 0 0 0 0,9 11 0 0 0,5 4-2261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22:02.015"/>
    </inkml:context>
    <inkml:brush xml:id="br0">
      <inkml:brushProperty name="width" value="0.1" units="cm"/>
      <inkml:brushProperty name="height" value="0.1" units="cm"/>
      <inkml:brushProperty name="color" value="#E71224"/>
    </inkml:brush>
  </inkml:definitions>
  <inkml:trace contextRef="#ctx0" brushRef="#br0">0 62 5527 0 0,'6'-15'488'0'0,"0"-2"-392"0"0,-1 6-96 0 0,1 2 0 0 0,3 1-88 0 0,-2 7-40 0 0,-1 1 0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22:08.440"/>
    </inkml:context>
    <inkml:brush xml:id="br0">
      <inkml:brushProperty name="width" value="0.1" units="cm"/>
      <inkml:brushProperty name="height" value="0.1" units="cm"/>
      <inkml:brushProperty name="color" value="#E71224"/>
    </inkml:brush>
  </inkml:definitions>
  <inkml:trace contextRef="#ctx0" brushRef="#br0">6 28 367 0 0,'-2'-15'0'0'0,"-1"2"0"0"0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9T23:38:44.261"/>
    </inkml:context>
    <inkml:brush xml:id="br0">
      <inkml:brushProperty name="width" value="0.1" units="cm"/>
      <inkml:brushProperty name="height" value="0.1" units="cm"/>
      <inkml:brushProperty name="color" value="#E71224"/>
    </inkml:brush>
  </inkml:definitions>
  <inkml:trace contextRef="#ctx0" brushRef="#br0">924 29 1375 0 0,'16'-16'2192'0'0,"-27"15"-1847"0"0,-1 0-1 0 0,-13-3 1 0 0,13 1 113 0 0,1 1 0 0 0,-15 0 0 0 0,-313 15 4372 0 0,107 12-3990 0 0,158-14-1226 0 0,-79 24 0 0 0,109-22-3528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22:15.830"/>
    </inkml:context>
    <inkml:brush xml:id="br0">
      <inkml:brushProperty name="width" value="0.1" units="cm"/>
      <inkml:brushProperty name="height" value="0.1" units="cm"/>
      <inkml:brushProperty name="color" value="#E71224"/>
    </inkml:brush>
  </inkml:definitions>
  <inkml:trace contextRef="#ctx0" brushRef="#br0">17 64 1375 0 0,'0'0'-2'0'0,"-9"-9"349"0"0,9 9-295 0 0,0 0 0 0 0,0 0-1 0 0,0-1 1 0 0,0 1 0 0 0,0 0-1 0 0,-1 0 1 0 0,1 0 0 0 0,0 0-1 0 0,0-1 1 0 0,0 1 0 0 0,0 0-1 0 0,0 0 1 0 0,0 0 0 0 0,0 0-1 0 0,-1 0 1 0 0,1-1 0 0 0,0 1-1 0 0,0 0 1 0 0,0 0 0 0 0,0 0-1 0 0,-1 0 1 0 0,1 0 0 0 0,0 0-1 0 0,0 0 1 0 0,0 0 0 0 0,-1 0-1 0 0,1 0 1 0 0,0 0 0 0 0,0 0-1 0 0,0-1 1 0 0,-1 1 0 0 0,1 0-1 0 0,0 1 1 0 0,0-1 0 0 0,0 0-1 0 0,-1 0 1 0 0,1 0 0 0 0,0 0-1 0 0,0 0 1 0 0,0 0 0 0 0,-1 0-1 0 0,1 0 1 0 0,0 0 0 0 0,0 0-1 0 0,0 0 1 0 0,-1 1 0 0 0,2-1-38 0 0,-1 0 0 0 0,0 0 0 0 0,0 0 0 0 0,1 1 0 0 0,-1-1 0 0 0,0 0 0 0 0,1 0 0 0 0,-1 0 0 0 0,0 0 0 0 0,1 0 0 0 0,-1 0 0 0 0,0 0 0 0 0,1 0 0 0 0,-1 0 0 0 0,0 0 0 0 0,1 0 0 0 0,-1 0 0 0 0,0 0 0 0 0,1 0 0 0 0,-1 0 0 0 0,0 0 0 0 0,0 0 0 0 0,1 0 0 0 0,-1 0 0 0 0,0-1 0 0 0,1 1 0 0 0,-1 0 0 0 0,0 0 0 0 0,0 0 0 0 0,1-1 0 0 0,10-4 504 0 0,-6 3-386 0 0,1 0 1 0 0,0 0 0 0 0,-1 0-1 0 0,1 0 1 0 0,0 1-1 0 0,0 0 1 0 0,0 0 0 0 0,0 0-1 0 0,1 1 1 0 0,6 1-1 0 0,17-3-66 0 0,0-1-1 0 0,38-9 1 0 0,-37 6 60 0 0,-1 2-1 0 0,41-2 1 0 0,-61 7-118 0 0,1 0 0 0 0,-1 1 0 0 0,0 0 0 0 0,1 1 0 0 0,14 6 0 0 0,-14-5-2 0 0,1 0 1 0 0,0-1 0 0 0,23 3-1 0 0,-1-3 15 0 0,72 3 94 0 0,18-8 3 0 0,-24 10-58 0 0,-49-3-46 0 0,-40-5 32 0 0,1 0 0 0 0,-1-1 0 0 0,17-3 0 0 0,8 0 52 0 0,10-2 44 0 0,-34 3-107 0 0,1 1 0 0 0,-1 1 1 0 0,1 0-1 0 0,23 1 0 0 0,-29 2-32 0 0,-3-2 3 0 0,0 1-1 0 0,0 0 1 0 0,0-1-1 0 0,1 1 1 0 0,-1-1 0 0 0,0-1-1 0 0,0 1 1 0 0,0 0-1 0 0,1-1 1 0 0,5-2-1 0 0,22-4 59 0 0,6 5-10 0 0,-37 2-121 0 0,0 0-1 0 0,0 0 1 0 0,0 0 0 0 0,0 0 0 0 0,0 0 0 0 0,0 1 0 0 0,0-1 0 0 0,0 0 0 0 0,-1 1 0 0 0,1-1-1 0 0,0 0 1 0 0,0 1 0 0 0,0-1 0 0 0,0 1 0 0 0,-1-1 0 0 0,1 1 0 0 0,0 0 0 0 0,0-1 0 0 0,-1 1 0 0 0,1 0-1 0 0,-1-1 1 0 0,1 1 0 0 0,0 0 0 0 0,-1 0 0 0 0,0 0 0 0 0,1-1 0 0 0,-1 1 0 0 0,1 0 0 0 0,-1 0-1 0 0,0 0 1 0 0,0 0 0 0 0,1 1 0 0 0,-1 5-2548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22:35.907"/>
    </inkml:context>
    <inkml:brush xml:id="br0">
      <inkml:brushProperty name="width" value="0.1" units="cm"/>
      <inkml:brushProperty name="height" value="0.1" units="cm"/>
      <inkml:brushProperty name="color" value="#E71224"/>
    </inkml:brush>
  </inkml:definitions>
  <inkml:trace contextRef="#ctx0" brushRef="#br0">6 170 455 0 0,'-5'-2'2678'0'0,"5"1"-2620"0"0,6-4 694 0 0,14-4-537 0 0,55-11 165 0 0,-58 16-247 0 0,27-4-1 0 0,6-1 56 0 0,-36 7-130 0 0,0 0-1 0 0,22 0 0 0 0,0-1 65 0 0,12 4 168 0 0,-20 0-135 0 0,73-5 426 0 0,52 2 115 0 0,-114 3-662 0 0,0-2 0 0 0,41-6 0 0 0,13 0 46 0 0,98-10 20 0 0,-105 8-29 0 0,97 1 0 0 0,-80 6 101 0 0,166-24 0 0 0,-231 21-164 0 0,58-3 28 0 0,149 7 1 0 0,43-2 18 0 0,-229-1-55 0 0,1 2 0 0 0,118 12 0 0 0,153 36 0 0 0,-140-32 0 0 0,-107-9 0 0 0,-26-2 15 0 0,-16-2 10 0 0,46 8-1 0 0,-8 3-24 0 0,93 1 0 0 0,81-14 0 0 0,-203-1 0 0 0,67 0 0 0 0,-108 3 0 0 0,255 10 0 0 0,-1-19 0 0 0,84-10 0 0 0,253 5 72 0 0,-340 11-72 0 0,13 0 0 0 0,224 0 64 0 0,-219-4-64 0 0,-113-2 0 0 0,65 13 0 0 0,-43 0 0 0 0,190-11 49 0 0,-348 5-34 0 0,192 8-15 0 0,37-3 0 0 0,-243-5 3 0 0,302-5 48 0 0,-169 13-46 0 0,258-20 0 0 0,-337 7-5 0 0,86 3 0 0 0,229-1 472 0 0,-167 3-77 0 0,-204 1-362 0 0,1 2 0 0 0,0 0 0 0 0,-1 1 0 0 0,0 0 0 0 0,1 1 0 0 0,17 8 0 0 0,-21-7-893 0 0,0 1 0 0 0,13 9 0 0 0,-4-1-2034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22:36.999"/>
    </inkml:context>
    <inkml:brush xml:id="br0">
      <inkml:brushProperty name="width" value="0.1" units="cm"/>
      <inkml:brushProperty name="height" value="0.1" units="cm"/>
      <inkml:brushProperty name="color" value="#E71224"/>
    </inkml:brush>
  </inkml:definitions>
  <inkml:trace contextRef="#ctx0" brushRef="#br0">1 48 2303 0 0,'5'-6'182'0'0,"-5"6"-159"0"0,1-1 0 0 0,-1 1 0 0 0,0-1 1 0 0,1 1-1 0 0,-1-1 0 0 0,1 1 0 0 0,-1-1 1 0 0,1 1-1 0 0,-1 0 0 0 0,1-1 0 0 0,-1 1 0 0 0,1 0 1 0 0,-1-1-1 0 0,1 1 0 0 0,-1 0 0 0 0,1 0 1 0 0,0-1-1 0 0,-1 1 0 0 0,1 0 0 0 0,-1 0 0 0 0,1 0 1 0 0,0 0-1 0 0,0 0 0 0 0,0 0 80 0 0,0-1-1 0 0,0 1 1 0 0,0-1-1 0 0,0 1 1 0 0,0-1 0 0 0,0 1-1 0 0,0-1 1 0 0,0 1-1 0 0,-1-1 1 0 0,1 0 0 0 0,0 1-1 0 0,0-2 1 0 0,7-4 291 0 0,-1 2-334 0 0,1 1 0 0 0,0 0 1 0 0,0 1-1 0 0,0 0 0 0 0,0 0 0 0 0,0 0 0 0 0,0 1 1 0 0,1 0-1 0 0,10 1 0 0 0,12 1 32 0 0,37 7 1 0 0,8 0 279 0 0,19-7 144 0 0,55 4 165 0 0,26 6-112 0 0,-174-11-561 0 0,247 16 922 0 0,-180-15-579 0 0,109-12 0 0 0,-152 8-315 0 0,33-5 122 0 0,110-1 0 0 0,-162 10-252 0 0,1-1 0 0 0,-1 2 1 0 0,0-1-1 0 0,0 1 0 0 0,0 0 0 0 0,0 1 0 0 0,-1-1 0 0 0,11 7 0 0 0,-4-2-3093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22:38.971"/>
    </inkml:context>
    <inkml:brush xml:id="br0">
      <inkml:brushProperty name="width" value="0.1" units="cm"/>
      <inkml:brushProperty name="height" value="0.1" units="cm"/>
      <inkml:brushProperty name="color" value="#E71224"/>
    </inkml:brush>
  </inkml:definitions>
  <inkml:trace contextRef="#ctx0" brushRef="#br0">0 7 3023 0 0,'1'0'10'0'0,"-1"-1"0"0"0,0 1 0 0 0,1-1 0 0 0,-1 1 0 0 0,0-1 0 0 0,1 1 0 0 0,-1 0 0 0 0,0-1 0 0 0,1 1 0 0 0,-1 0-1 0 0,1 0 1 0 0,-1-1 0 0 0,1 1 0 0 0,-1 0 0 0 0,1 0 0 0 0,-1 0 0 0 0,1-1 0 0 0,-1 1 0 0 0,1 0 0 0 0,-1 0-1 0 0,1 0 1 0 0,-1 0 0 0 0,1 0 0 0 0,-1 0 0 0 0,1 0 0 0 0,0 0 0 0 0,-1 0 0 0 0,1 0 0 0 0,-1 1 0 0 0,1-1 0 0 0,0 0-1 0 0,4 1-3 0 0,78 3 1629 0 0,34 2-421 0 0,-74-6-1036 0 0,53 8 0 0 0,-55-3-80 0 0,64-2 0 0 0,-8-1 146 0 0,382 30 1367 0 0,-340-28-1379 0 0,77 8 237 0 0,-18 0-211 0 0,-30-4-204 0 0,-45-3-20 0 0,-10-1-4 0 0,-53-1-12 0 0,70-7-1 0 0,-60 0 2 0 0,48-7 55 0 0,-4-3-74 0 0,-5 0 0 0 0,-42 10 14 0 0,90-3 36 0 0,209 0-50 0 0,-196 5 0 0 0,-142 1 0 0 0,22 1 0 0 0,-36 1 0 0 0,1-1 0 0 0,21-3 0 0 0,-1 0 0 0 0,167 4 0 0 0,-72 2 0 0 0,48-6 3 0 0,126 3 58 0 0,-230 4-61 0 0,332 4 0 0 0,-322-12 0 0 0,211-5 0 0 0,71 2 0 0 0,-133-1 70 0 0,1-1-76 0 0,-105 8 6 0 0,138 3 0 0 0,-68 7 0 0 0,205 4 0 0 0,-78-33 64 0 0,-209 16-64 0 0,-50 3 0 0 0,102-10 118 0 0,-162 11-181 0 0,-1-1 0 0 0,1 1 0 0 0,-1 0 1 0 0,1 1-1 0 0,-1-1 0 0 0,1 1 0 0 0,-1 1 0 0 0,0-1 1 0 0,0 1-1 0 0,1 0 0 0 0,6 3 0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22:54.465"/>
    </inkml:context>
    <inkml:brush xml:id="br0">
      <inkml:brushProperty name="width" value="0.1" units="cm"/>
      <inkml:brushProperty name="height" value="0.1" units="cm"/>
      <inkml:brushProperty name="color" value="#E71224"/>
    </inkml:brush>
  </inkml:definitions>
  <inkml:trace contextRef="#ctx0" brushRef="#br0">471 109 2303 0 0,'2'-31'3098'0'0,"18"12"-1276"0"0,-13 12-1210 0 0,-1 0 0 0 0,-1-1 0 0 0,0 1-1 0 0,0-1 1 0 0,6-14 0 0 0,-21 42 2944 0 0,0-3-3187 0 0,0-1 0 0 0,-14 17 0 0 0,-31 33 550 0 0,-98 104 1356 0 0,53-65-872 0 0,16-15-848 0 0,68-72-583 0 0,1 0 0 0 0,-14 23 1 0 0,3-5-1713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22:54.878"/>
    </inkml:context>
    <inkml:brush xml:id="br0">
      <inkml:brushProperty name="width" value="0.1" units="cm"/>
      <inkml:brushProperty name="height" value="0.1" units="cm"/>
      <inkml:brushProperty name="color" value="#E71224"/>
    </inkml:brush>
  </inkml:definitions>
  <inkml:trace contextRef="#ctx0" brushRef="#br0">572 20 2759 0 0,'-2'-4'286'0'0,"-16"-11"5355"0"0,17 16-5477 0 0,-7 5 164 0 0,0 1 1 0 0,1 1-1 0 0,0-1 0 0 0,0 1 0 0 0,0 0 0 0 0,-7 14 1 0 0,-12 14 108 0 0,-60 79 2035 0 0,-18-6 374 0 0,-10 13-1164 0 0,74-75-1419 0 0,-61 56 0 0 0,86-92-263 0 0,9-7 0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22:55.309"/>
    </inkml:context>
    <inkml:brush xml:id="br0">
      <inkml:brushProperty name="width" value="0.1" units="cm"/>
      <inkml:brushProperty name="height" value="0.1" units="cm"/>
      <inkml:brushProperty name="color" value="#E71224"/>
    </inkml:brush>
  </inkml:definitions>
  <inkml:trace contextRef="#ctx0" brushRef="#br0">48 34 8287 0 0,'-48'-33'988'0'0,"53"35"-291"0"0,0-1 0 0 0,1 1-1 0 0,-1-1 1 0 0,0 0-1 0 0,7 1 1 0 0,19 3-246 0 0,7 5 217 0 0,1-2 0 0 0,0-2 1 0 0,1-2-1 0 0,63 0 0 0 0,-80-4-365 0 0,-1 1-1 0 0,29 5 0 0 0,-44-5-281 0 0,0 0-1 0 0,-1 1 0 0 0,1 0 0 0 0,0 0 0 0 0,-1 1 0 0 0,1 0 1 0 0,-1 0-1 0 0,0 1 0 0 0,0-1 0 0 0,0 1 0 0 0,8 8 1 0 0,-11-9-292 0 0,-1 0 1 0 0,1 0 0 0 0,-1 1-1 0 0,0-1 1 0 0,0 1 0 0 0,-1-1-1 0 0,3 7 1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22:55.698"/>
    </inkml:context>
    <inkml:brush xml:id="br0">
      <inkml:brushProperty name="width" value="0.1" units="cm"/>
      <inkml:brushProperty name="height" value="0.1" units="cm"/>
      <inkml:brushProperty name="color" value="#E71224"/>
    </inkml:brush>
  </inkml:definitions>
  <inkml:trace contextRef="#ctx0" brushRef="#br0">70 128 4143 0 0,'-6'-4'264'0'0,"4"2"-137"0"0,-1 1 0 0 0,1-1 0 0 0,-1 0 0 0 0,0 1 0 0 0,0 0 0 0 0,0-1 0 0 0,0 1 1 0 0,0 0-1 0 0,-9 2 5151 0 0,14 4-3727 0 0,4 4-1013 0 0,-3-5-430 0 0,0-1 0 0 0,0 1-1 0 0,1-1 1 0 0,-1 0 0 0 0,1 0 0 0 0,0 0 0 0 0,0-1-1 0 0,0 1 1 0 0,0-1 0 0 0,0 0 0 0 0,7 2 0 0 0,-3-1 95 0 0,0-1 1 0 0,1-1-1 0 0,-1 1 1 0 0,0-1-1 0 0,17-1 1 0 0,2-2 274 0 0,-1-1-1 0 0,1-2 1 0 0,25-7 0 0 0,-49 11-444 0 0,15-4 55 0 0,0-1 1 0 0,-1-1-1 0 0,1 0 0 0 0,-1-1 1 0 0,-1-1-1 0 0,28-19 0 0 0,-43 27-85 0 0,0 1 0 0 0,0-1 0 0 0,0 0 0 0 0,0 1 0 0 0,0-1 0 0 0,0 0 0 0 0,-1 0-1 0 0,1 0 1 0 0,0 0 0 0 0,0 0 0 0 0,-1 0 0 0 0,1 0 0 0 0,-1 0 0 0 0,1 0 0 0 0,-1 0 0 0 0,1 0 0 0 0,-1 0-1 0 0,1 0 1 0 0,-1 0 0 0 0,0 0 0 0 0,0 0 0 0 0,0-1 0 0 0,0 1 0 0 0,0 0 0 0 0,0 0 0 0 0,0 0 0 0 0,0 0-1 0 0,0-1 1 0 0,0 1 0 0 0,0 0 0 0 0,-1 0 0 0 0,1 0 0 0 0,-1 0 0 0 0,1 0 0 0 0,-1 0 0 0 0,1 0 0 0 0,-1 0 0 0 0,1 0-1 0 0,-1 0 1 0 0,0 0 0 0 0,0 0 0 0 0,1 0 0 0 0,-1 0 0 0 0,0 1 0 0 0,-2-2 0 0 0,-1-2-3 0 0,0 1-1 0 0,0 0 1 0 0,0 1 0 0 0,-1-1 0 0 0,1 1 0 0 0,-1-1 0 0 0,1 1 0 0 0,-1 1-1 0 0,-7-3 1 0 0,-2 2-15 0 0,0 1 0 0 0,-1 0 0 0 0,1 1 0 0 0,0 0 0 0 0,-1 1 0 0 0,1 1 0 0 0,-27 6 0 0 0,13 0-14 0 0,1 1 0 0 0,1 1 0 0 0,-27 14 0 0 0,43-19 26 0 0,1 0 0 0 0,0 0-1 0 0,1 1 1 0 0,-1 0 0 0 0,1 1 0 0 0,-8 8-1 0 0,12-11 5 0 0,0 1-1 0 0,0 0 0 0 0,0 1 1 0 0,1-1-1 0 0,0 0 0 0 0,0 1 1 0 0,0 0-1 0 0,1 0 0 0 0,0 0 1 0 0,0 0-1 0 0,-1 7 0 0 0,1-5 48 0 0,1-1 1 0 0,0 1-1 0 0,1-1 0 0 0,0 1 1 0 0,0 0-1 0 0,1-1 0 0 0,0 1 0 0 0,0 0 1 0 0,0-1-1 0 0,1 0 0 0 0,0 1 0 0 0,1-1 1 0 0,0 0-1 0 0,7 13 0 0 0,-5-12 25 0 0,0-1 1 0 0,1 0-1 0 0,0 0 0 0 0,0 0 0 0 0,0-1 1 0 0,1 0-1 0 0,0 0 0 0 0,1 0 0 0 0,-1-1 1 0 0,1-1-1 0 0,0 1 0 0 0,10 3 0 0 0,-1-1 66 0 0,1-1 0 0 0,-1 0-1 0 0,1-2 1 0 0,31 5 0 0 0,74-1 62 0 0,-78-6-283 0 0,2-3-621 0 0,-16-7-3648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22:56.335"/>
    </inkml:context>
    <inkml:brush xml:id="br0">
      <inkml:brushProperty name="width" value="0.1" units="cm"/>
      <inkml:brushProperty name="height" value="0.1" units="cm"/>
      <inkml:brushProperty name="color" value="#E71224"/>
    </inkml:brush>
  </inkml:definitions>
  <inkml:trace contextRef="#ctx0" brushRef="#br0">293 18 10279 0 0,'-1'-2'152'0'0,"0"1"-93"0"0,1 1 0 0 0,0-1 0 0 0,-1 0 0 0 0,1 0-1 0 0,0 0 1 0 0,-1 0 0 0 0,1 0 0 0 0,0 0 0 0 0,0 0 0 0 0,0 0-1 0 0,0 0 1 0 0,0 0 0 0 0,0 0 0 0 0,0 0 0 0 0,0-1 0 0 0,19 19 2446 0 0,-13-11-2404 0 0,0 1-1 0 0,-1-1 1 0 0,0 1 0 0 0,-1 1 0 0 0,0-1-1 0 0,0 1 1 0 0,0-1 0 0 0,-1 1-1 0 0,0 0 1 0 0,3 13 0 0 0,-2-1 193 0 0,-1-1 0 0 0,-1 1 0 0 0,0 29 0 0 0,-4-28 108 0 0,0-1 1 0 0,-2 0-1 0 0,0 0 1 0 0,-13 38-1 0 0,-3 8-147 0 0,14-39-198 0 0,-14 33 1 0 0,17-51-20 0 0,-1 1 0 0 0,-1-2 0 0 0,0 1 1 0 0,0 0-1 0 0,0-1 0 0 0,-1 0 1 0 0,-9 9-1 0 0,15-17-34 0 0,0 0 0 0 0,0 0 0 0 0,-1 0 0 0 0,1 0 0 0 0,0 0 1 0 0,0 0-1 0 0,0 0 0 0 0,0 0 0 0 0,-1 0 0 0 0,1 0 0 0 0,0 0 0 0 0,0 1 0 0 0,0-1 0 0 0,0 0 0 0 0,0 0 1 0 0,-1 0-1 0 0,1 0 0 0 0,0 1 0 0 0,0-1 0 0 0,0 0 0 0 0,0 0 0 0 0,0 0 0 0 0,0 0 0 0 0,0 1 1 0 0,0-1-1 0 0,0 0 0 0 0,0 0 0 0 0,0 0 0 0 0,-1 1 0 0 0,1-1 0 0 0,0 0 0 0 0,0 0 0 0 0,0 0 0 0 0,0 0 1 0 0,1 1-1 0 0,-1-1 0 0 0,0 0 0 0 0,0 0 0 0 0,0 0 0 0 0,0 1 0 0 0,0-1 0 0 0,0 0 0 0 0,0 0 1 0 0,0 0-1 0 0,0 0 0 0 0,0 1 0 0 0,0-1 0 0 0,1 0 0 0 0,-1 0 0 0 0,0 0 0 0 0,0 0 0 0 0,0 0 0 0 0,0 1 1 0 0,0-1-1 0 0,1 0 0 0 0,-1 0 0 0 0,0 0 0 0 0,0 0 0 0 0,0 0 0 0 0,1 0 0 0 0,-1 0 0 0 0,0 0 1 0 0,0 0-1 0 0,0 0 0 0 0,0 0 0 0 0,1 0 0 0 0,-1 0 0 0 0,1 0 3 0 0,0 0-1 0 0,0 0 1 0 0,0 0-1 0 0,0 0 1 0 0,0 0-1 0 0,0 0 1 0 0,0-1-1 0 0,0 1 1 0 0,0 0 0 0 0,-1-1-1 0 0,1 1 1 0 0,0-1-1 0 0,0 1 1 0 0,0-1-1 0 0,1 0 1 0 0,58-69 291 0 0,-9 10-187 0 0,-29 36-90 0 0,2 1 1 0 0,27-20-1 0 0,-42 36-20 0 0,0 1 0 0 0,1 0 1 0 0,0 0-1 0 0,0 1 0 0 0,1 0 0 0 0,-1 1 0 0 0,1 0 1 0 0,0 1-1 0 0,18-3 0 0 0,-21 5-3 0 0,0 0 0 0 0,0 0 0 0 0,-1 1-1 0 0,1 0 1 0 0,0 1 0 0 0,0 0 0 0 0,0 0 0 0 0,0 1 0 0 0,-1 0-1 0 0,1 0 1 0 0,0 0 0 0 0,-1 1 0 0 0,0 1 0 0 0,0-1-1 0 0,0 1 1 0 0,0 0 0 0 0,0 0 0 0 0,-1 1 0 0 0,0 0 0 0 0,0 0-1 0 0,0 1 1 0 0,-1 0 0 0 0,0 0 0 0 0,0 0 0 0 0,0 0-1 0 0,-1 1 1 0 0,0 0 0 0 0,0 0 0 0 0,0 0 0 0 0,-1 0 0 0 0,0 0-1 0 0,3 13 1 0 0,-3-7 3 0 0,0-1 0 0 0,-1 1-1 0 0,-1 0 1 0 0,0 0 0 0 0,0 0-1 0 0,-1 0 1 0 0,-1 0 0 0 0,0 0-1 0 0,-1 0 1 0 0,0 0 0 0 0,-1-1-1 0 0,0 1 1 0 0,-1-1 0 0 0,-1 1-1 0 0,0-1 1 0 0,-1-1 0 0 0,-9 16-1 0 0,10-20 32 0 0,-1-1-1 0 0,0 0 1 0 0,0-1 0 0 0,0 1-1 0 0,0-1 1 0 0,-1-1 0 0 0,0 1-1 0 0,0-1 1 0 0,-1 0 0 0 0,1-1-1 0 0,-1 1 1 0 0,1-2-1 0 0,-1 1 1 0 0,0-1 0 0 0,0 0-1 0 0,-15 1 1 0 0,-8 0 161 0 0,0-1-1 0 0,-63-5 1 0 0,-125-21 237 0 0,192 19-573 0 0,1-1 1 0 0,0-1-1 0 0,0-1 0 0 0,1-2 0 0 0,0 0 1 0 0,-27-16-1 0 0,48 23-7 0 0,-23-14-957 0 0,26 16 865 0 0,-1 0 0 0 0,1-1 0 0 0,0 1 0 0 0,-1 0 0 0 0,1 0 0 0 0,0-1 0 0 0,0 1 0 0 0,0-1 0 0 0,0 1 0 0 0,0-1 0 0 0,0 1 0 0 0,0-1 0 0 0,-1-3 0 0 0,4 0-1814 0 0,1-1-346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22:58.078"/>
    </inkml:context>
    <inkml:brush xml:id="br0">
      <inkml:brushProperty name="width" value="0.1" units="cm"/>
      <inkml:brushProperty name="height" value="0.1" units="cm"/>
      <inkml:brushProperty name="color" value="#E71224"/>
    </inkml:brush>
  </inkml:definitions>
  <inkml:trace contextRef="#ctx0" brushRef="#br0">101 81 6447 0 0,'1'-15'314'0'0,"-1"7"-236"0"0,1 1 1 0 0,0-1 0 0 0,1 1-1 0 0,-1-1 1 0 0,1 1 0 0 0,6-12 912 0 0,-7 18-877 0 0,-1 1 0 0 0,0 0 0 0 0,0 0 0 0 0,1 0 0 0 0,-1 0 0 0 0,0 0 0 0 0,1 0 1 0 0,-1-1-1 0 0,0 1 0 0 0,1 0 0 0 0,-1 0 0 0 0,0 0 0 0 0,1 0 0 0 0,-1 0 0 0 0,0 0 0 0 0,0 0 0 0 0,1 0 0 0 0,-1 0 0 0 0,0 0 0 0 0,1 1 0 0 0,3 1 1598 0 0,-4-1-1598 0 0,13 13-427 0 0,-12-13 563 0 0,2 3-199 0 0,0-1 0 0 0,0 2 0 0 0,-1-1 0 0 0,1 0 0 0 0,-1 0 0 0 0,0 1 0 0 0,0 0 0 0 0,0-1 0 0 0,-1 1 0 0 0,0 0 0 0 0,0 0 0 0 0,0-1 0 0 0,0 1 0 0 0,-1 0 0 0 0,0 0 0 0 0,0 8 0 0 0,-2-5 293 0 0,1 1 0 0 0,-1-2 0 0 0,-1 1 1 0 0,1 0-1 0 0,-1 0 0 0 0,-1-1 0 0 0,1 1 1 0 0,-1-1-1 0 0,-7 9 0 0 0,-5 7-23 0 0,2 0-1 0 0,1 1 1 0 0,1 0 0 0 0,1 1-1 0 0,1 0 1 0 0,-12 48-1 0 0,-8 68-1870 0 0,28-134 200 0 0,-2-3-326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9T23:38:45.065"/>
    </inkml:context>
    <inkml:brush xml:id="br0">
      <inkml:brushProperty name="width" value="0.1" units="cm"/>
      <inkml:brushProperty name="height" value="0.1" units="cm"/>
      <inkml:brushProperty name="color" value="#E71224"/>
    </inkml:brush>
  </inkml:definitions>
  <inkml:trace contextRef="#ctx0" brushRef="#br0">1864 27 455 0 0,'8'-4'1220'0'0,"0"2"0"0"0,0-1-1 0 0,0 1 1 0 0,10-1-1 0 0,-7 1-1690 0 0,19-2 1010 0 0,-84 11 625 0 0,-98 4 499 0 0,110-6-1384 0 0,-144 13 845 0 0,-191-6 0 0 0,36-36 238 0 0,65 2-798 0 0,182 16-553 0 0,-206-1-760 0 0,233 10-2455 0 0,2 2-1076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22:58.520"/>
    </inkml:context>
    <inkml:brush xml:id="br0">
      <inkml:brushProperty name="width" value="0.1" units="cm"/>
      <inkml:brushProperty name="height" value="0.1" units="cm"/>
      <inkml:brushProperty name="color" value="#E71224"/>
    </inkml:brush>
  </inkml:definitions>
  <inkml:trace contextRef="#ctx0" brushRef="#br0">10 173 7367 0 0,'-3'-11'192'0'0,"-3"-14"209"0"0,6 24-388 0 0,-1-1 1 0 0,1 1 0 0 0,0 0 0 0 0,0 0 0 0 0,0-1 0 0 0,0 1 0 0 0,0 0-1 0 0,0-1 1 0 0,0 1 0 0 0,1 0 0 0 0,-1 0 0 0 0,0-1 0 0 0,1 1 0 0 0,0-2-1 0 0,1 2 228 0 0,1 1-1 0 0,-1 0 0 0 0,1 0 1 0 0,-1-1-1 0 0,0 2 0 0 0,1-1 0 0 0,-1 0 1 0 0,5 1-1 0 0,5 0 943 0 0,361-19 1739 0 0,-287 7-2654 0 0,-1-3 0 0 0,109-34 0 0 0,-175 42-191 0 0,-9 2-64 0 0,1 1-1 0 0,0 0 0 0 0,0 0 1 0 0,0 1-1 0 0,0 0 1 0 0,0 1-1 0 0,15 0 0 0 0,-13 4-688 0 0,-5 3-272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22:59.612"/>
    </inkml:context>
    <inkml:brush xml:id="br0">
      <inkml:brushProperty name="width" value="0.1" units="cm"/>
      <inkml:brushProperty name="height" value="0.1" units="cm"/>
      <inkml:brushProperty name="color" value="#E71224"/>
    </inkml:brush>
  </inkml:definitions>
  <inkml:trace contextRef="#ctx0" brushRef="#br0">1044 75 455 0 0,'-26'6'1550'0'0,"24"-5"-1506"0"0,-1 0 1 0 0,1 0-1 0 0,-1-1 0 0 0,0 1 1 0 0,0-1-1 0 0,1 1 1 0 0,-1-1-1 0 0,0 0 0 0 0,-4 0 1 0 0,6 0 43 0 0,-1-1 0 0 0,1 1 1 0 0,0-1-1 0 0,0 0 0 0 0,0 1 1 0 0,0-1-1 0 0,0 0 0 0 0,0 1 0 0 0,0-1 1 0 0,1 0-1 0 0,-1 0 0 0 0,0 0 1 0 0,0 0-1 0 0,1 0 0 0 0,-1 0 0 0 0,0 0 1 0 0,1 0-1 0 0,-1 0 0 0 0,1 0 1 0 0,-1 0-1 0 0,1-1 0 0 0,0 1 0 0 0,-1 0 1 0 0,1 0-1 0 0,0 0 0 0 0,0-1 1 0 0,0 1-1 0 0,0 0 0 0 0,0-3 0 0 0,4-37 4465 0 0,-4 41-4536 0 0,0 0 21 0 0,0-1 0 0 0,0 1 0 0 0,0-1 0 0 0,0 1 0 0 0,0-1 1 0 0,0 1-1 0 0,0 0 0 0 0,0-1 0 0 0,0 1 0 0 0,0-1 0 0 0,0 1 0 0 0,0-1 0 0 0,0 1 0 0 0,-1 0 0 0 0,1-1 0 0 0,0 1 0 0 0,0-1 0 0 0,0 1 0 0 0,-1 0 0 0 0,1-1 0 0 0,0 1 0 0 0,0 0 0 0 0,-1-1 0 0 0,1 1 0 0 0,0 0 0 0 0,0 0 0 0 0,-1-1 0 0 0,1 1 0 0 0,-1 0 0 0 0,1-1 0 0 0,-17 0 412 0 0,-29 12-291 0 0,30-7 217 0 0,5-1-238 0 0,-1 0-1 0 0,1 1 1 0 0,-1 0-1 0 0,1 1 1 0 0,1 0-1 0 0,-1 0 0 0 0,1 1 1 0 0,0 1-1 0 0,0 0 1 0 0,1 0-1 0 0,0 1 1 0 0,0 0-1 0 0,1 1 1 0 0,0-1-1 0 0,0 2 1 0 0,1-1-1 0 0,0 1 0 0 0,1 0 1 0 0,0 1-1 0 0,0-1 1 0 0,-5 18-1 0 0,5-7-62 0 0,1 0 0 0 0,1 1-1 0 0,1 0 1 0 0,1-1 0 0 0,1 1-1 0 0,1 0 1 0 0,3 28 0 0 0,-3-43-11 0 0,1 0 0 0 0,0 0 1 0 0,0 0-1 0 0,1 0 1 0 0,2 8-1 0 0,-5-27 1416 0 0,-4-19-930 0 0,5 31-550 0 0,-2-5 12 0 0,0 0 1 0 0,0-1-1 0 0,1 1 0 0 0,-1-1 1 0 0,0-5-1 0 0,3 10-12 0 0,-1 0 0 0 0,1 0 0 0 0,0 0 0 0 0,-1 0 0 0 0,1 0 0 0 0,0 0 0 0 0,0 0 0 0 0,0 0 0 0 0,0 1 0 0 0,-1-1 0 0 0,1 0 0 0 0,0 1 0 0 0,0-1 0 0 0,0 1 0 0 0,0-1 0 0 0,1 1 0 0 0,-1-1 0 0 0,0 1 0 0 0,0 0 0 0 0,2-1 0 0 0,9-2 26 0 0,1-1 0 0 0,-1 0 0 0 0,0 0 0 0 0,22-13 0 0 0,44-32 190 0 0,-29 17-154 0 0,-36 23-51 0 0,-1 1 0 0 0,0-1-1 0 0,0-1 1 0 0,-1 0 0 0 0,13-15-1 0 0,-23 23-6 0 0,0-1 0 0 0,0 1-1 0 0,0 0 1 0 0,0 0 0 0 0,-1 0-1 0 0,1 0 1 0 0,-1 0 0 0 0,1-1-1 0 0,-1 1 1 0 0,0-3 0 0 0,0 4-1 0 0,0 0 1 0 0,1 0-1 0 0,-1 0 1 0 0,0 0-1 0 0,0 0 1 0 0,-1-1-1 0 0,1 1 1 0 0,0 0-1 0 0,0 0 1 0 0,0 0-1 0 0,-1 0 1 0 0,1 0-1 0 0,-1 0 1 0 0,1-1-1 0 0,-1 1 1 0 0,1 0-1 0 0,-1 0 1 0 0,0 1-1 0 0,1-1 1 0 0,-1 0-1 0 0,-1-1 1 0 0,1 1-6 0 0,1 1 0 0 0,-1 0 0 0 0,1 0 0 0 0,-1 0 0 0 0,1 0 0 0 0,-1 1 0 0 0,1-1 0 0 0,0 0 0 0 0,-1 0 0 0 0,1 0 0 0 0,-1 0 0 0 0,1 0 0 0 0,-1 1 0 0 0,1-1 0 0 0,0 0 0 0 0,-1 0 0 0 0,1 1 0 0 0,-1-1 0 0 0,1 0 0 0 0,0 0 0 0 0,-1 1 0 0 0,1-1 0 0 0,0 1 0 0 0,-1-1 0 0 0,1 0 0 0 0,0 1 0 0 0,0-1 0 0 0,-1 1 0 0 0,1-1 0 0 0,0 0 0 0 0,0 1 0 0 0,0-1 0 0 0,0 1 0 0 0,0-1 0 0 0,-1 1 0 0 0,1-1 0 0 0,0 1 0 0 0,0-1 0 0 0,0 1 0 0 0,-4 21-36 0 0,4-22 38 0 0,-1 22-43 0 0,1 0 0 0 0,5 37 0 0 0,-1-4 44 0 0,-2 11 68 0 0,-7 68-1 0 0,3-107-34 0 0,-2 0 0 0 0,-1-1 0 0 0,-1 1 0 0 0,-1-1-1 0 0,-15 34 1 0 0,18-51-12 0 0,0-1-1 0 0,-1 0 1 0 0,0-1-1 0 0,0 1 0 0 0,-1-1 1 0 0,0 0-1 0 0,0 0 1 0 0,0-1-1 0 0,-11 8 1 0 0,6-6 60 0 0,-1 0 1 0 0,0 0 0 0 0,0-2 0 0 0,-1 0 0 0 0,-20 8 0 0 0,6-6 91 0 0,0-1 0 0 0,-1-2 0 0 0,0 0 0 0 0,0-2 0 0 0,-42 0 0 0 0,33-4-13 0 0,0-2 0 0 0,-42-8 0 0 0,-70-23 47 0 0,27 5-75 0 0,116 28-126 0 0,-12-2 27 0 0,-28-11-1 0 0,42 13-65 0 0,-1 0-1 0 0,1-1 1 0 0,1 0-1 0 0,-1 0 1 0 0,0 0-1 0 0,0-1 1 0 0,1 1-1 0 0,-1-1 1 0 0,1 0 0 0 0,0 0-1 0 0,0 0 1 0 0,-5-7-1 0 0,7 9-78 0 0,1 1-1 0 0,-1-2 1 0 0,1 1-1 0 0,-1 0 1 0 0,1 0 0 0 0,0 0-1 0 0,-1 0 1 0 0,1 0-1 0 0,0 0 1 0 0,0 0-1 0 0,0 0 1 0 0,0-1 0 0 0,0 1-1 0 0,0 0 1 0 0,0 0-1 0 0,0 0 1 0 0,0 0 0 0 0,1 0-1 0 0,-1 0 1 0 0,1-2-1 0 0,5-8-1288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23:00.139"/>
    </inkml:context>
    <inkml:brush xml:id="br0">
      <inkml:brushProperty name="width" value="0.1" units="cm"/>
      <inkml:brushProperty name="height" value="0.1" units="cm"/>
      <inkml:brushProperty name="color" value="#E71224"/>
    </inkml:brush>
  </inkml:definitions>
  <inkml:trace contextRef="#ctx0" brushRef="#br0">471 50 7511 0 0,'1'-6'146'0'0,"0"3"-85"0"0,-1 0 0 0 0,1 1 0 0 0,0-1 0 0 0,0 1 0 0 0,0-1 0 0 0,0 0-1 0 0,1 1 1 0 0,-1 0 0 0 0,1-1 0 0 0,2-2 0 0 0,26-6 1445 0 0,-27 11-1448 0 0,0-1 1 0 0,0 1-1 0 0,0-1 1 0 0,0 1-1 0 0,1 0 1 0 0,-1 0-1 0 0,0 1 1 0 0,0-1 0 0 0,0 1-1 0 0,0-1 1 0 0,0 1-1 0 0,0 0 1 0 0,0 0-1 0 0,0 0 1 0 0,0 1-1 0 0,0-1 1 0 0,-1 1-1 0 0,1-1 1 0 0,0 1 0 0 0,-1 0-1 0 0,1 0 1 0 0,-1 0-1 0 0,0 0 1 0 0,0 1-1 0 0,0-1 1 0 0,0 1-1 0 0,0-1 1 0 0,0 1-1 0 0,1 4 1 0 0,5 7 578 0 0,-2 0 0 0 0,0 0 0 0 0,-1 1 0 0 0,6 25 0 0 0,-2 6-47 0 0,-3 1-1 0 0,2 76 1 0 0,-6-72-342 0 0,-1-26-98 0 0,0 1-1 0 0,-2-1 1 0 0,-1 1 0 0 0,-1-1-1 0 0,-10 42 1 0 0,11-59-65 0 0,-1 1 1 0 0,0 0-1 0 0,-1-1 1 0 0,0 0-1 0 0,0 0 1 0 0,-1 0 0 0 0,1-1-1 0 0,-2 1 1 0 0,1-1-1 0 0,-1 0 1 0 0,0-1-1 0 0,-1 1 1 0 0,1-1-1 0 0,-1-1 1 0 0,-1 1-1 0 0,1-1 1 0 0,-1 0-1 0 0,1-1 1 0 0,-14 6-1 0 0,6-5 100 0 0,-1 0 0 0 0,0-1 0 0 0,0-1-1 0 0,0-1 1 0 0,0 0 0 0 0,0-1 0 0 0,-1 0-1 0 0,1-2 1 0 0,-22-2 0 0 0,18 0-67 0 0,1 0 0 0 0,0-2-1 0 0,0 0 1 0 0,0-1 0 0 0,0-1 0 0 0,1-1 0 0 0,-24-13 0 0 0,28 10-186 0 0,-1 0 1 0 0,2-1 0 0 0,-1 0-1 0 0,2-1 1 0 0,0-1 0 0 0,-15-21-1 0 0,-29-30-5252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23:00.557"/>
    </inkml:context>
    <inkml:brush xml:id="br0">
      <inkml:brushProperty name="width" value="0.1" units="cm"/>
      <inkml:brushProperty name="height" value="0.1" units="cm"/>
      <inkml:brushProperty name="color" value="#E71224"/>
    </inkml:brush>
  </inkml:definitions>
  <inkml:trace contextRef="#ctx0" brushRef="#br0">6 101 4143 0 0,'-2'-10'416'0'0,"1"6"-468"0"0,0 0-1 0 0,0 0 1 0 0,1 0 0 0 0,0 0 0 0 0,0 0 0 0 0,0-5-1 0 0,0 8 191 0 0,0 0-1 0 0,1-1 0 0 0,-1 1 0 0 0,0 0 0 0 0,1 0 0 0 0,-1 0 0 0 0,1 0 0 0 0,0 0 1 0 0,-1 0-1 0 0,1 0 0 0 0,0 1 0 0 0,-1-1 0 0 0,1 0 0 0 0,0 0 0 0 0,0 0 0 0 0,0 1 0 0 0,0-1 1 0 0,0 0-1 0 0,-1 1 0 0 0,1-1 0 0 0,0 1 0 0 0,1-1 0 0 0,-1 1 0 0 0,0 0 0 0 0,0-1 0 0 0,0 1 1 0 0,1 0-1 0 0,141-25 5547 0 0,3 14-3852 0 0,144 19-975 0 0,-274-7-824 0 0,4 0-192 0 0,0 0-1 0 0,0 2 1 0 0,0 0 0 0 0,-1 2 0 0 0,38 12-1 0 0,-33-4-516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23:02.193"/>
    </inkml:context>
    <inkml:brush xml:id="br0">
      <inkml:brushProperty name="width" value="0.1" units="cm"/>
      <inkml:brushProperty name="height" value="0.1" units="cm"/>
      <inkml:brushProperty name="color" value="#E71224"/>
    </inkml:brush>
  </inkml:definitions>
  <inkml:trace contextRef="#ctx0" brushRef="#br0">294 22 5927 0 0,'-9'-22'630'0'0,"5"30"-195"0"0,0 6 132 0 0,-10 113 806 0 0,-12 66 492 0 0,13-126-1011 0 0,-2 0 0 0 0,-43 111 0 0 0,32-121-335 0 0,-55 87 0 0 0,75-133-496 0 0,-1 0 0 0 0,1 0 0 0 0,1 0 1 0 0,0 1-1 0 0,1 0 0 0 0,-6 21 0 0 0,10-33-41 0 0,0 1-1 0 0,0-1 0 0 0,0 0 0 0 0,0 0 1 0 0,0 0-1 0 0,0 0 0 0 0,0 0 1 0 0,0 0-1 0 0,0 1 0 0 0,0-1 0 0 0,0 0 1 0 0,0 0-1 0 0,0 0 0 0 0,0 0 1 0 0,0 0-1 0 0,0 1 0 0 0,0-1 0 0 0,0 0 1 0 0,0 0-1 0 0,0 0 0 0 0,0 0 1 0 0,0 0-1 0 0,0 1 0 0 0,0-1 0 0 0,0 0 1 0 0,0 0-1 0 0,0 0 0 0 0,0 0 1 0 0,0 0-1 0 0,1 0 0 0 0,-1 1 0 0 0,0-1 1 0 0,0 0-1 0 0,0 0 0 0 0,0 0 1 0 0,0 0-1 0 0,0 0 0 0 0,0 0 0 0 0,1 0 1 0 0,-1 0-1 0 0,0 0 0 0 0,0 0 1 0 0,0 0-1 0 0,0 1 0 0 0,0-1 0 0 0,1 0 1 0 0,-1 0-1 0 0,0 0 0 0 0,0 0 1 0 0,0 0-1 0 0,0 0 0 0 0,0 0 0 0 0,1 0 1 0 0,-1 0-1 0 0,4-5-1128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23:02.575"/>
    </inkml:context>
    <inkml:brush xml:id="br0">
      <inkml:brushProperty name="width" value="0.1" units="cm"/>
      <inkml:brushProperty name="height" value="0.1" units="cm"/>
      <inkml:brushProperty name="color" value="#E71224"/>
    </inkml:brush>
  </inkml:definitions>
  <inkml:trace contextRef="#ctx0" brushRef="#br0">0 206 3223 0 0,'7'-9'389'0'0,"-1"0"-540"0"0,1 0 1 0 0,14-15-1 0 0,-17 20 587 0 0,0 1 0 0 0,-1 1 0 0 0,1-1 0 0 0,0 0 0 0 0,1 1 0 0 0,-1 0 0 0 0,0 0 0 0 0,1 0-1 0 0,-1 1 1 0 0,6-2 0 0 0,199-44 6510 0 0,1 6-5068 0 0,-99 24-1780 0 0,204-5 0 0 0,-225 26-149 0 0,-32 6-2855 0 0,-54-10 1447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23:03.242"/>
    </inkml:context>
    <inkml:brush xml:id="br0">
      <inkml:brushProperty name="width" value="0.1" units="cm"/>
      <inkml:brushProperty name="height" value="0.1" units="cm"/>
      <inkml:brushProperty name="color" value="#E71224"/>
    </inkml:brush>
  </inkml:definitions>
  <inkml:trace contextRef="#ctx0" brushRef="#br0">825 36 1839 0 0,'-10'-5'100'0'0,"-1"1"0"0"0,0 0-1 0 0,1 1 1 0 0,-2 0-1 0 0,1 1 1 0 0,0 0-1 0 0,0 1 1 0 0,-15 0 0 0 0,-19-4 219 0 0,21 2 275 0 0,0 1-1 0 0,1 1 0 0 0,-1 1 1 0 0,-33 4-1 0 0,43-2-235 0 0,0 0 0 0 0,0 1 0 0 0,0 1 0 0 0,0 0 0 0 0,-18 9 0 0 0,25-10-225 0 0,0 1-1 0 0,1 0 1 0 0,-1 0-1 0 0,1 1 0 0 0,0 0 1 0 0,0 0-1 0 0,0 0 1 0 0,1 1-1 0 0,-1 0 1 0 0,2 0-1 0 0,-7 10 0 0 0,4-4 42 0 0,1-1-1 0 0,1 1 1 0 0,0 0 0 0 0,1 0-1 0 0,0 1 1 0 0,1-1-1 0 0,0 1 1 0 0,1 0-1 0 0,0-1 1 0 0,1 1 0 0 0,1 17-1 0 0,1-14 87 0 0,0 0 0 0 0,2-1 0 0 0,0 1 1 0 0,0 0-1 0 0,2-1 0 0 0,0 0 0 0 0,0 0 0 0 0,15 26 0 0 0,-17-36-162 0 0,1 1-1 0 0,0-1 1 0 0,0 0-1 0 0,1 0 1 0 0,-1 0-1 0 0,1 0 1 0 0,0-1-1 0 0,1 0 1 0 0,-1 0-1 0 0,1 0 1 0 0,0-1-1 0 0,-1 0 1 0 0,2 0-1 0 0,-1 0 0 0 0,0-1 1 0 0,0 0-1 0 0,1 0 1 0 0,9 1-1 0 0,-12-2-46 0 0,1 0 0 0 0,0-1 0 0 0,0 0 0 0 0,0 0 0 0 0,0 0 0 0 0,0 0-1 0 0,0-1 1 0 0,0 0 0 0 0,0 0 0 0 0,-1 0 0 0 0,1 0 0 0 0,0-1 0 0 0,-1 0 0 0 0,1 0-1 0 0,-1 0 1 0 0,1-1 0 0 0,-1 1 0 0 0,0-1 0 0 0,0 0 0 0 0,0 0 0 0 0,-1-1-1 0 0,1 1 1 0 0,-1-1 0 0 0,0 1 0 0 0,4-7 0 0 0,11-21 50 0 0,-3-1 1 0 0,23-62-1 0 0,-11 22-665 0 0,-26 68 414 0 0,0 0-1 0 0,0 0 1 0 0,0 0 0 0 0,-1 0 0 0 0,1-5 0 0 0,-1-2-382 0 0,-1 10 242 0 0,1 3-16 0 0,14 171 157 0 0,-4-70 92 0 0,-7-70 75 0 0,2 38 331 0 0,-3 90 0 0 0,-4-140-280 0 0,0 0 0 0 0,-1 0 0 0 0,-1 0 1 0 0,0 0-1 0 0,-2-1 0 0 0,-1 0 0 0 0,0 0 1 0 0,-20 36-1 0 0,21-47-22 0 0,0 0 0 0 0,0-1 0 0 0,-1 0 0 0 0,0 0 0 0 0,-1 0 0 0 0,0-1 0 0 0,0 0 0 0 0,0 0 0 0 0,-1-1 0 0 0,0 0 0 0 0,0 0 0 0 0,-1-1 0 0 0,1-1 0 0 0,-18 7 0 0 0,9-6 74 0 0,0-1-1 0 0,0-1 1 0 0,-1 0-1 0 0,1-1 1 0 0,-1-1-1 0 0,0-1 1 0 0,-30-3-1 0 0,8-3 48 0 0,-1-2 1 0 0,2-1-1 0 0,0-2 0 0 0,-48-20 1 0 0,82 29-164 0 0,0-1 0 0 0,0 0 1 0 0,0 0-1 0 0,0 0 0 0 0,1-1 1 0 0,-1 0-1 0 0,1 0 0 0 0,0 0 1 0 0,-6-7-1 0 0,10 9-89 0 0,-1 0 1 0 0,1 0-1 0 0,0 0 0 0 0,0 0 1 0 0,0 0-1 0 0,0 0 0 0 0,0 0 1 0 0,0 0-1 0 0,0-1 0 0 0,1 1 1 0 0,-1 0-1 0 0,1-1 1 0 0,0 1-1 0 0,0 0 0 0 0,0-1 1 0 0,0 1-1 0 0,0 0 0 0 0,0-1 1 0 0,0 1-1 0 0,1 0 0 0 0,-1 0 1 0 0,1-1-1 0 0,0 1 0 0 0,0 0 1 0 0,0 0-1 0 0,0 0 0 0 0,0 0 1 0 0,0 0-1 0 0,3-3 1 0 0,14-18-1263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23:03.739"/>
    </inkml:context>
    <inkml:brush xml:id="br0">
      <inkml:brushProperty name="width" value="0.1" units="cm"/>
      <inkml:brushProperty name="height" value="0.1" units="cm"/>
      <inkml:brushProperty name="color" value="#E71224"/>
    </inkml:brush>
  </inkml:definitions>
  <inkml:trace contextRef="#ctx0" brushRef="#br0">722 37 5527 0 0,'-5'-10'406'0'0,"-6"-14"-437"0"0,5 22 2224 0 0,6 43-1721 0 0,3 0-1 0 0,9 53 0 0 0,-6-64 1505 0 0,20 55 1 0 0,-16-54-1596 0 0,0 1-1 0 0,-2 0 1 0 0,-2 0 0 0 0,0 1-1 0 0,0 35 1 0 0,-5-42-340 0 0,-1 1 1 0 0,-2 0-1 0 0,0-1 1 0 0,-2 0-1 0 0,-1 0 1 0 0,-14 44 0 0 0,14-56 109 0 0,0 0 0 0 0,-1-1 1 0 0,-1 0-1 0 0,-1 0 1 0 0,1-1-1 0 0,-2 0 1 0 0,0 0-1 0 0,0-1 1 0 0,-1 0-1 0 0,-1 0 0 0 0,1-1 1 0 0,-2-1-1 0 0,1 0 1 0 0,-1 0-1 0 0,-1-2 1 0 0,0 1-1 0 0,0-1 0 0 0,-22 7 1 0 0,-2-2-107 0 0,-2-2 0 0 0,-57 8 0 0 0,70-15 5 0 0,-1-2 1 0 0,1-1 0 0 0,0 0 0 0 0,-46-8 0 0 0,35 2-40 0 0,16 3 5 0 0,-1-1-1 0 0,2 0 0 0 0,-31-11 0 0 0,48 13-82 0 0,-1 1 0 0 0,1-1 0 0 0,-1 0-1 0 0,1 0 1 0 0,0 0 0 0 0,0 0 0 0 0,0-1-1 0 0,0 1 1 0 0,1-1 0 0 0,-1 0 0 0 0,0 0 0 0 0,1 0-1 0 0,0 0 1 0 0,0 0 0 0 0,0 0 0 0 0,0-1-1 0 0,-1-3 1 0 0,1 2-81 0 0,1 0 1 0 0,0 0-1 0 0,0 1 0 0 0,0-1 0 0 0,1 0 0 0 0,0 0 0 0 0,0 0 0 0 0,0 0 1 0 0,1 0-1 0 0,-1 0 0 0 0,1 0 0 0 0,0 1 0 0 0,2-6 0 0 0,6-15-1652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23:04.107"/>
    </inkml:context>
    <inkml:brush xml:id="br0">
      <inkml:brushProperty name="width" value="0.1" units="cm"/>
      <inkml:brushProperty name="height" value="0.1" units="cm"/>
      <inkml:brushProperty name="color" value="#E71224"/>
    </inkml:brush>
  </inkml:definitions>
  <inkml:trace contextRef="#ctx0" brushRef="#br0">0 233 12695 0 0,'19'-28'560'0'0,"-3"9"120"0"0,5 3-544 0 0,-3 1-136 0 0,-1 4 0 0 0,0 3 0 0 0,5-1 720 0 0,11-4 112 0 0,19-9 32 0 0,19-2 0 0 0,18-2-592 0 0,9 5-112 0 0,-1 6-32 0 0,-8 10 0 0 0,-8 9-1056 0 0,-10 1-224 0 0,-18 3-32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23:05.781"/>
    </inkml:context>
    <inkml:brush xml:id="br0">
      <inkml:brushProperty name="width" value="0.1" units="cm"/>
      <inkml:brushProperty name="height" value="0.1" units="cm"/>
      <inkml:brushProperty name="color" value="#E71224"/>
    </inkml:brush>
  </inkml:definitions>
  <inkml:trace contextRef="#ctx0" brushRef="#br0">160 96 1839 0 0,'-3'-5'38'0'0,"-1"0"-1"0"0,0 0 0 0 0,-9-9 1 0 0,-1-1 2586 0 0,13 14-2420 0 0,1 0 0 0 0,-1 1 0 0 0,1-1 0 0 0,0 0 0 0 0,-1 1 0 0 0,1-1-1 0 0,0 0 1 0 0,-1 0 0 0 0,1 1 0 0 0,0-1 0 0 0,0 0 0 0 0,0 0 0 0 0,0 1 0 0 0,-1-1 0 0 0,1 0 0 0 0,0 0 0 0 0,0 0 0 0 0,1 1 0 0 0,-1-1 0 0 0,0 0 0 0 0,0 0 0 0 0,0 0 0 0 0,0 1 0 0 0,1-2 0 0 0,0 0-33 0 0,0 0 0 0 0,0 0 1 0 0,1 0-1 0 0,-1 1 0 0 0,0-1 1 0 0,1 0-1 0 0,-1 1 0 0 0,1-1 0 0 0,2-1 1 0 0,-2 1-85 0 0,-1 1 0 0 0,1 0 0 0 0,0 0 0 0 0,-1 0 1 0 0,1 0-1 0 0,0 0 0 0 0,0 0 0 0 0,0 0 0 0 0,0 1 1 0 0,-1-1-1 0 0,1 1 0 0 0,0-1 0 0 0,0 1 0 0 0,0 0 0 0 0,0 0 1 0 0,0-1-1 0 0,0 1 0 0 0,0 1 0 0 0,0-1 0 0 0,0 0 1 0 0,0 0-1 0 0,3 2 0 0 0,-3 0 67 0 0,1 0-1 0 0,0 1 1 0 0,-1-1 0 0 0,0 1-1 0 0,1 0 1 0 0,-1 0 0 0 0,0-1-1 0 0,-1 2 1 0 0,1-1 0 0 0,0 0 0 0 0,-1 0-1 0 0,0 0 1 0 0,2 8 0 0 0,1 4 339 0 0,3 27 0 0 0,-7-39-455 0 0,5 37 256 0 0,-3 1-1 0 0,-1-1 1 0 0,-2 1 0 0 0,-8 48-1 0 0,5-61-252 0 0,-2 0 0 0 0,-1-1 1 0 0,-1 0-1 0 0,-1 0 0 0 0,-1-1 0 0 0,-27 48 0 0 0,33-67-34 0 0,0 0 0 0 0,-1 0 0 0 0,0 0 0 0 0,-1-1 0 0 0,1 1 1 0 0,-1-1-1 0 0,-1 0 0 0 0,1-1 0 0 0,-1 0 0 0 0,0 0 0 0 0,-12 7 0 0 0,17-11-13 0 0,1-1 1 0 0,0 1-1 0 0,-1-1 0 0 0,1 1 1 0 0,0-1-1 0 0,-1 0 0 0 0,1 0 0 0 0,0 1 1 0 0,-1-1-1 0 0,1 0 0 0 0,-1 0 1 0 0,1 0-1 0 0,0 0 0 0 0,-1-1 0 0 0,1 1 1 0 0,0 0-1 0 0,-1-1 0 0 0,1 1 0 0 0,0-1 1 0 0,-1 1-1 0 0,1-1 0 0 0,0 1 1 0 0,0-1-1 0 0,-1 0 0 0 0,1 0 0 0 0,0 0 1 0 0,0 1-1 0 0,0-1 0 0 0,0 0 1 0 0,0 0-1 0 0,0-1 0 0 0,1 1 0 0 0,-1 0 1 0 0,0 0-1 0 0,0 0 0 0 0,0-2 0 0 0,-1-2-714 0 0,0-1 0 0 0,0 1-1 0 0,1-1 1 0 0,0 1 0 0 0,0-1-1 0 0,0 0 1 0 0,0-8 0 0 0,1-13-4650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9T23:38:46.162"/>
    </inkml:context>
    <inkml:brush xml:id="br0">
      <inkml:brushProperty name="width" value="0.1" units="cm"/>
      <inkml:brushProperty name="height" value="0.1" units="cm"/>
      <inkml:brushProperty name="color" value="#E71224"/>
    </inkml:brush>
  </inkml:definitions>
  <inkml:trace contextRef="#ctx0" brushRef="#br0">1875 54 2671 0 0,'3'-11'275'0'0,"-15"6"-152"0"0,9 4-29 0 0,-17-3 517 0 0,11 1-232 0 0,1 1 0 0 0,-1 0 0 0 0,0 1 0 0 0,0 0 1 0 0,1 0-1 0 0,-1 1 0 0 0,0 0 0 0 0,-11 2 0 0 0,-37 7 277 0 0,1-3-1 0 0,-1-2 1 0 0,-91-5 0 0 0,83-3-239 0 0,-489-19 1532 0 0,314 14-1703 0 0,-169 3-264 0 0,327 11-131 0 0,-3 1-18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23:06.208"/>
    </inkml:context>
    <inkml:brush xml:id="br0">
      <inkml:brushProperty name="width" value="0.1" units="cm"/>
      <inkml:brushProperty name="height" value="0.1" units="cm"/>
      <inkml:brushProperty name="color" value="#E71224"/>
    </inkml:brush>
  </inkml:definitions>
  <inkml:trace contextRef="#ctx0" brushRef="#br0">287 190 9151 0 0,'-8'-4'142'0'0,"1"1"0"0"0,-1 0-1 0 0,1 0 1 0 0,-1 1 0 0 0,0-1 0 0 0,-16-1-1 0 0,21 5-79 0 0,0 0 0 0 0,0 0 0 0 0,-1 0 0 0 0,1 0 0 0 0,0 0 0 0 0,0 0 0 0 0,1 1 1 0 0,-7 3-1 0 0,2 0 91 0 0,-5 2-135 0 0,1 0 1 0 0,1 0-1 0 0,-1 2 0 0 0,1-1 0 0 0,1 1 0 0 0,-1 0 0 0 0,2 1 0 0 0,-15 20 0 0 0,14-15 101 0 0,0 1-1 0 0,1 0 1 0 0,0 0-1 0 0,1 1 1 0 0,1 0-1 0 0,-4 17 1 0 0,5-10 137 0 0,1 0 1 0 0,1 0 0 0 0,1 0 0 0 0,1 1-1 0 0,1-1 1 0 0,1 0 0 0 0,1 0 0 0 0,1 0 0 0 0,12 45-1 0 0,-3-34 20 0 0,1-1-1 0 0,1 0 1 0 0,37 62-1 0 0,-36-73-209 0 0,0-1 0 0 0,2 0 0 0 0,0-1-1 0 0,2-1 1 0 0,0 0 0 0 0,22 16 0 0 0,-29-27-29 0 0,1 0 0 0 0,-1-1 0 0 0,1 0 1 0 0,1-1-1 0 0,0-1 0 0 0,0 0 0 0 0,0-1 0 0 0,0 0 0 0 0,24 3 1 0 0,-27-6 0 0 0,1-1 0 0 0,-1 0 0 0 0,1-1 1 0 0,0 0-1 0 0,-1-1 0 0 0,1-1 1 0 0,-1 0-1 0 0,1 0 0 0 0,-1-1 0 0 0,0 0 1 0 0,0-1-1 0 0,20-10 0 0 0,8-9 183 0 0,-1-1 0 0 0,-1-3 1 0 0,-1 0-1 0 0,-1-3 0 0 0,54-58 0 0 0,-71 67-169 0 0,-1 0 0 0 0,-1-2-1 0 0,-2 1 1 0 0,0-2 0 0 0,-1 0 0 0 0,-1-1 0 0 0,-1 0 0 0 0,-2 0 0 0 0,0-1-1 0 0,-2 0 1 0 0,-1-1 0 0 0,-1 0 0 0 0,3-53 0 0 0,-7 59-54 0 0,-1 1 0 0 0,-1-1 1 0 0,-1 0-1 0 0,-1 1 0 0 0,-1-1 0 0 0,-1 1 1 0 0,0 0-1 0 0,-2 1 0 0 0,0-1 1 0 0,-1 1-1 0 0,-1 1 0 0 0,-1-1 0 0 0,0 2 1 0 0,-1-1-1 0 0,-1 2 0 0 0,-1-1 1 0 0,-1 2-1 0 0,-29-28 0 0 0,27 30-15 0 0,-1 1 0 0 0,-1 1 0 0 0,0 0 0 0 0,0 2 0 0 0,-1 0 1 0 0,-1 1-1 0 0,1 1 0 0 0,-1 0 0 0 0,0 2 0 0 0,-1 0 0 0 0,1 1 0 0 0,-1 2 0 0 0,0 0 0 0 0,0 1 0 0 0,0 1 0 0 0,1 0 0 0 0,-1 2 0 0 0,0 1 0 0 0,0 0 0 0 0,-31 11 0 0 0,33-7-15 0 0,1 2 0 0 0,0 0 0 0 0,1 1 0 0 0,0 0 0 0 0,1 1 0 0 0,0 2 0 0 0,-22 20 0 0 0,-4 10-1016 0 0,-43 56 0 0 0,44-48-4808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23:07.062"/>
    </inkml:context>
    <inkml:brush xml:id="br0">
      <inkml:brushProperty name="width" value="0.1" units="cm"/>
      <inkml:brushProperty name="height" value="0.1" units="cm"/>
      <inkml:brushProperty name="color" value="#E71224"/>
    </inkml:brush>
  </inkml:definitions>
  <inkml:trace contextRef="#ctx0" brushRef="#br0">217 1 2759 0 0,'5'1'157'0'0,"1"0"0"0"0,-1 1 0 0 0,0 0 0 0 0,1 0 0 0 0,-1 0 0 0 0,0 1 0 0 0,-1-1 0 0 0,8 6 0 0 0,1 0 4 0 0,12 6 3 0 0,0 2 0 0 0,0 1 1 0 0,-2 1-1 0 0,0 1 0 0 0,-1 1 1 0 0,-1 1-1 0 0,-1 1 0 0 0,24 34 0 0 0,-34-41 93 0 0,0 1 0 0 0,-1 0 0 0 0,-1 0 0 0 0,0 1 0 0 0,-1 0 0 0 0,-1 0 0 0 0,-1 1-1 0 0,0-1 1 0 0,-2 1 0 0 0,0 0 0 0 0,0 0 0 0 0,-2 1 0 0 0,0-1 0 0 0,-4 34 0 0 0,0-36-96 0 0,0 0 0 0 0,-2-1 1 0 0,0 0-1 0 0,0 0 0 0 0,-2 0 1 0 0,1 0-1 0 0,-2-1 0 0 0,0 0 1 0 0,-1 0-1 0 0,0-1 0 0 0,-1-1 1 0 0,0 1-1 0 0,-1-1 0 0 0,-1-1 1 0 0,0 0-1 0 0,0-1 0 0 0,-1 0 1 0 0,0-1-1 0 0,-1-1 0 0 0,0 0 1 0 0,0 0-1 0 0,-18 5 0 0 0,11-5 194 0 0,-1-1-1 0 0,0-1 0 0 0,0-1 0 0 0,-34 3 0 0 0,46-7-239 0 0,0 0 0 0 0,0-1 0 0 0,1-1 0 0 0,-1 0 0 0 0,0 0-1 0 0,0-1 1 0 0,0 0 0 0 0,1 0 0 0 0,-1-1 0 0 0,1 0 0 0 0,0-1-1 0 0,-16-9 1 0 0,19 8-103 0 0,0 1 1 0 0,1-1-1 0 0,0 0 0 0 0,0-1 0 0 0,1 1 0 0 0,-1-1 1 0 0,1 0-1 0 0,0 0 0 0 0,1 0 0 0 0,-1-1 0 0 0,1 0 1 0 0,1 1-1 0 0,-1-1 0 0 0,1 0 0 0 0,0 0 0 0 0,1 0 0 0 0,-1 0 1 0 0,2 0-1 0 0,-1-1 0 0 0,1 1 0 0 0,0 0 0 0 0,0 0 1 0 0,1-1-1 0 0,0 1 0 0 0,0 0 0 0 0,1 0 0 0 0,2-7 1 0 0,-3 12-20 0 0,0 0 0 0 0,0-1 0 0 0,0 1 0 0 0,0 0 0 0 0,1 0 0 0 0,-1 0 0 0 0,1 0 0 0 0,-1 0 0 0 0,1 1 0 0 0,0-1 0 0 0,-1 0 0 0 0,1 1 0 0 0,0-1 0 0 0,0 1 0 0 0,0 0 1 0 0,1 0-1 0 0,-1-1 0 0 0,3 0 0 0 0,-2 2-10 0 0,1-1-1 0 0,-1 0 1 0 0,1 1 0 0 0,0 0 0 0 0,-1-1-1 0 0,1 1 1 0 0,-1 1 0 0 0,1-1 0 0 0,0 1-1 0 0,-1-1 1 0 0,4 2 0 0 0,7 3-38 0 0,0 0 0 0 0,0 1 0 0 0,-1 1 0 0 0,22 14 0 0 0,29 22 53 0 0,53 32 16 0 0,-98-64-63 0 0,4 2 134 0 0,0 0-1 0 0,1-2 1 0 0,45 15 0 0 0,-62-24-127 0 0,1-1 0 0 0,0 1 1 0 0,-1-1-1 0 0,1 0 1 0 0,0-1-1 0 0,0 0 1 0 0,0 0-1 0 0,0-1 1 0 0,-1 0-1 0 0,1-1 0 0 0,0 1 1 0 0,-1-1-1 0 0,1-1 1 0 0,-1 1-1 0 0,1-1 1 0 0,-1-1-1 0 0,8-4 1 0 0,2-3-3827 0 0,1-2-1314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23:07.521"/>
    </inkml:context>
    <inkml:brush xml:id="br0">
      <inkml:brushProperty name="width" value="0.1" units="cm"/>
      <inkml:brushProperty name="height" value="0.1" units="cm"/>
      <inkml:brushProperty name="color" value="#E71224"/>
    </inkml:brush>
  </inkml:definitions>
  <inkml:trace contextRef="#ctx0" brushRef="#br0">1087 52 5615 0 0,'-18'-8'89'0'0,"-6"-3"129"0"0,-39-13 0 0 0,53 22-209 0 0,0 0-1 0 0,1 0 0 0 0,-1 1 0 0 0,0 0 0 0 0,0 0 1 0 0,0 1-1 0 0,-19 3 0 0 0,-11 4-333 0 0,-1 3 0 0 0,1 2-1 0 0,1 1 1 0 0,-67 32 0 0 0,-141 95-1240 0 0,72-21 3931 0 0,155-103-1525 0 0,0 1-1 0 0,1 1 0 0 0,1 1 0 0 0,1 1 0 0 0,1 0 0 0 0,-16 25 0 0 0,24-30-580 0 0,0 1 0 0 0,1 0 0 0 0,1 1 0 0 0,0-1 0 0 0,1 1 0 0 0,1 1 0 0 0,1-1 0 0 0,0 0 0 0 0,1 1 0 0 0,1 0 0 0 0,1-1 0 0 0,2 22 0 0 0,1-15-167 0 0,0-1 0 0 0,2 1 0 0 0,0-1 0 0 0,2-1 0 0 0,0 1 0 0 0,2-1 0 0 0,0 0 0 0 0,20 32 0 0 0,-16-33-31 0 0,2-2 1 0 0,-1 0-1 0 0,2 0 0 0 0,1-1 0 0 0,0-1 1 0 0,1-1-1 0 0,0-1 0 0 0,2 0 0 0 0,21 12 1 0 0,-23-16 49 0 0,1-2 1 0 0,0 0 0 0 0,1-1 0 0 0,0 0 0 0 0,0-2 0 0 0,0-1 0 0 0,1 0 0 0 0,0-1-1 0 0,0-2 1 0 0,35 1 0 0 0,-2-5 58 0 0,-1-2 0 0 0,1-2 0 0 0,-1-3 0 0 0,0-2-1 0 0,-1-3 1 0 0,0-1 0 0 0,94-44 0 0 0,-113 43-135 0 0,-1-1 0 0 0,-1-2 0 0 0,-1-1-1 0 0,0-2 1 0 0,-2-1 0 0 0,0-1 0 0 0,-2-1 0 0 0,-1-1 0 0 0,-1-2 0 0 0,-1 0 0 0 0,-1-1 0 0 0,29-54 0 0 0,-42 65-14 0 0,-1 0 0 0 0,0-1 0 0 0,-1 0 0 0 0,-2 0 0 0 0,7-34 0 0 0,-10 41-7 0 0,-1 1 1 0 0,-1-1-1 0 0,1 0 1 0 0,-2 1 0 0 0,0-1-1 0 0,0 1 1 0 0,-1-1-1 0 0,0 1 1 0 0,-1-1-1 0 0,-1 1 1 0 0,-6-14-1 0 0,-1 3 7 0 0,-1 1 0 0 0,-1 0 0 0 0,-2 1 0 0 0,0 1 0 0 0,0 0 0 0 0,-2 1 0 0 0,0 1 0 0 0,-1 0-1 0 0,-1 2 1 0 0,-1 0 0 0 0,-30-18 0 0 0,27 20-40 0 0,-1 0 0 0 0,0 1 0 0 0,-1 2-1 0 0,-1 1 1 0 0,1 0 0 0 0,-1 2 0 0 0,-1 1 0 0 0,1 1-1 0 0,-1 2 1 0 0,-33-1 0 0 0,38 4-48 0 0,0 2 1 0 0,0 1-1 0 0,0 1 0 0 0,0 0 1 0 0,0 2-1 0 0,1 0 0 0 0,0 2 1 0 0,0 0-1 0 0,1 1 0 0 0,-24 15 1 0 0,21-9-1731 0 0,0 0 0 0 0,-26 24 1 0 0,4 3-3991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23:11.042"/>
    </inkml:context>
    <inkml:brush xml:id="br0">
      <inkml:brushProperty name="width" value="0.1" units="cm"/>
      <inkml:brushProperty name="height" value="0.1" units="cm"/>
      <inkml:brushProperty name="color" value="#E71224"/>
    </inkml:brush>
  </inkml:definitions>
  <inkml:trace contextRef="#ctx0" brushRef="#br0">18 71 6127 0 0,'-2'-2'142'0'0,"0"0"0"0"0,1 0 0 0 0,-1 0 0 0 0,1 0 0 0 0,-1 0 0 0 0,1 0-1 0 0,0-1 1 0 0,0 1 0 0 0,0 0 0 0 0,0-1 0 0 0,0 1 0 0 0,-1-4 0 0 0,2 5 30 0 0,0-1 0 0 0,0 1 0 0 0,0-1 0 0 0,0 1 0 0 0,0-1 0 0 0,1 1 0 0 0,-1-1 0 0 0,0 1 0 0 0,1-1 1 0 0,-1 1-1 0 0,1-1 0 0 0,-1 1 0 0 0,1 0 0 0 0,-1-1 0 0 0,1 1 0 0 0,0 0 0 0 0,0 0 0 0 0,0 0 0 0 0,0-1 1 0 0,0 1-1 0 0,0 0 0 0 0,0 0 0 0 0,1-1 0 0 0,0 1-72 0 0,-1 1 1 0 0,1-1-1 0 0,-1 0 1 0 0,1 1-1 0 0,0-1 1 0 0,-1 1-1 0 0,1-1 1 0 0,-1 1-1 0 0,1 0 1 0 0,0 0-1 0 0,-1 0 1 0 0,1 0-1 0 0,0 0 1 0 0,-1 0-1 0 0,1 0 1 0 0,0 0-1 0 0,-1 1 1 0 0,1-1 0 0 0,-1 0-1 0 0,1 1 1 0 0,-1 0-1 0 0,1-1 1 0 0,-1 1-1 0 0,1 0 1 0 0,-1 0-1 0 0,1 0 1 0 0,-1 0-1 0 0,0 0 1 0 0,3 2-1 0 0,0 1 77 0 0,1 0 1 0 0,-1 0-1 0 0,0 0 0 0 0,0 1 0 0 0,-1 0 1 0 0,1-1-1 0 0,3 8 0 0 0,-3-2 6 0 0,0 0 1 0 0,-1 0-1 0 0,0 1 0 0 0,0-1 0 0 0,-1 1 0 0 0,0 0 1 0 0,-1-1-1 0 0,-1 1 0 0 0,0 21 0 0 0,-4 6 430 0 0,-13 56 0 0 0,10-57-399 0 0,-24 132 454 0 0,-10 187 0 0 0,39-329-577 0 0,5 45 0 0 0,-2-61-37 0 0,0 0 0 0 0,1 0 0 0 0,1 0 0 0 0,0-1 0 0 0,0 0 0 0 0,10 20 0 0 0,-11-27-11 0 0,0 0 0 0 0,1 0 1 0 0,-1-1-1 0 0,0 1 0 0 0,1-1 0 0 0,-1 0 0 0 0,1 1 0 0 0,0-1 1 0 0,0 0-1 0 0,0-1 0 0 0,0 1 0 0 0,0 0 0 0 0,0-1 0 0 0,1 0 0 0 0,-1 0 1 0 0,0 0-1 0 0,1 0 0 0 0,-1 0 0 0 0,1-1 0 0 0,-1 1 0 0 0,7-1 1 0 0,5 0 151 0 0,0 0 0 0 0,0-2 0 0 0,23-3 1 0 0,14-6-13 0 0,-1-3 0 0 0,0-1 1 0 0,86-40-1 0 0,-65 19-39 0 0,122-81 0 0 0,-188 113-210 0 0,-2 1 101 0 0,1 0 0 0 0,0 0 0 0 0,-1-1 0 0 0,0 0 0 0 0,7-6-1 0 0,-11 9-65 0 0,1 0 0 0 0,-1 0-1 0 0,1 1 1 0 0,-1-1-1 0 0,1 0 1 0 0,-1 0-1 0 0,0 0 1 0 0,1 0 0 0 0,-1 1-1 0 0,0-1 1 0 0,0 0-1 0 0,0 0 1 0 0,0 0 0 0 0,1 0-1 0 0,-1 0 1 0 0,0 0-1 0 0,-1 0 1 0 0,1 0-1 0 0,0 0 1 0 0,0 1 0 0 0,0-1-1 0 0,0 0 1 0 0,-1 0-1 0 0,1 0 1 0 0,0 0-1 0 0,-1 0 1 0 0,1 1 0 0 0,-1-1-1 0 0,1 0 1 0 0,-1 0-1 0 0,1 1 1 0 0,-1-1-1 0 0,0 0 1 0 0,1 1 0 0 0,-1-1-1 0 0,0 0 1 0 0,1 1-1 0 0,-1-1 1 0 0,0 1-1 0 0,0-1 1 0 0,0 1 0 0 0,-1-1-1 0 0,1 0-309 0 0,-1 1 1 0 0,1-1-1 0 0,-1 1 0 0 0,0-1 0 0 0,1 1 1 0 0,-1-1-1 0 0,1 1 0 0 0,-1 0 0 0 0,-2 0 1 0 0,3 0 109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23:11.465"/>
    </inkml:context>
    <inkml:brush xml:id="br0">
      <inkml:brushProperty name="width" value="0.1" units="cm"/>
      <inkml:brushProperty name="height" value="0.1" units="cm"/>
      <inkml:brushProperty name="color" value="#E71224"/>
    </inkml:brush>
  </inkml:definitions>
  <inkml:trace contextRef="#ctx0" brushRef="#br0">175 17 5983 0 0,'0'-2'79'0'0,"0"1"-58"0"0,1 1 0 0 0,-1-1 0 0 0,0 1 0 0 0,0-1 0 0 0,0 1 1 0 0,0-1-1 0 0,0 0 0 0 0,0 1 0 0 0,0-1 0 0 0,-1 1 0 0 0,1-1 0 0 0,0 1 0 0 0,0-1 0 0 0,0 0 0 0 0,0 1 0 0 0,-1-1 1 0 0,1 1-1 0 0,0-1 0 0 0,-1 1 0 0 0,1-1 0 0 0,0 1 0 0 0,-1 0 0 0 0,1-1 0 0 0,-1 1 0 0 0,1-1 0 0 0,-1 0 0 0 0,-13 22-21 0 0,-3 5 38 0 0,-87 151 4940 0 0,97-163-4554 0 0,2 1-1 0 0,0 0 0 0 0,0 0 1 0 0,1 0-1 0 0,-2 22 0 0 0,4-26-199 0 0,2-1 0 0 0,-1 0-1 0 0,1 0 1 0 0,1 0-1 0 0,0 1 1 0 0,0-1 0 0 0,1 0-1 0 0,0 0 1 0 0,5 11-1 0 0,-5-15-147 0 0,1-1 1 0 0,0 1-1 0 0,0-1 0 0 0,0 0 0 0 0,0 0 0 0 0,1 0 0 0 0,0-1 0 0 0,0 1 1 0 0,0-1-1 0 0,1 0 0 0 0,-1 0 0 0 0,1-1 0 0 0,0 1 0 0 0,0-1 1 0 0,0 0-1 0 0,1 0 0 0 0,-1-1 0 0 0,1 0 0 0 0,-1 0 0 0 0,1 0 0 0 0,0 0 1 0 0,7 0-1 0 0,-4-1-24 0 0,-1 0 0 0 0,1 0 0 0 0,0-1-1 0 0,-1-1 1 0 0,1 0 0 0 0,-1 0 0 0 0,1 0 0 0 0,-1-1 0 0 0,1 0 0 0 0,-1-1 0 0 0,0 0 0 0 0,0 0 0 0 0,0-1 0 0 0,13-8 0 0 0,-13 7-20 0 0,0-1 1 0 0,0 0-1 0 0,-1-1 1 0 0,0 0-1 0 0,0 0 1 0 0,-1 0 0 0 0,0-1-1 0 0,0 0 1 0 0,-1 0-1 0 0,0 0 1 0 0,0-1-1 0 0,-1 0 1 0 0,0 0-1 0 0,0 0 1 0 0,2-10-1 0 0,-3 5 33 0 0,-1-1-1 0 0,0 1 1 0 0,-1 0 0 0 0,-1 0-1 0 0,0-1 1 0 0,-1 1 0 0 0,0 0-1 0 0,-1 0 1 0 0,-7-24 0 0 0,5 23 39 0 0,-1 0 1 0 0,-1 0-1 0 0,0 1 0 0 0,-1-1 1 0 0,-1 1-1 0 0,0 1 1 0 0,-1 0-1 0 0,-10-13 1 0 0,14 21-56 0 0,1 0 1 0 0,-1 0-1 0 0,0 1 1 0 0,0 0 0 0 0,-1 0-1 0 0,1 0 1 0 0,-1 1-1 0 0,0-1 1 0 0,-9-3-1 0 0,10 6-27 0 0,1 0 0 0 0,0 0 1 0 0,-1 0-1 0 0,1 0 0 0 0,-1 1 0 0 0,1 0 0 0 0,-1 0 1 0 0,1 0-1 0 0,0 0 0 0 0,-1 1 0 0 0,1 0 0 0 0,-1 0 1 0 0,1 0-1 0 0,0 0 0 0 0,-7 3 0 0 0,8-2-146 0 0,0 0 0 0 0,-1 0 0 0 0,1 0 0 0 0,0 0-1 0 0,0 1 1 0 0,1-1 0 0 0,-1 1 0 0 0,0 0 0 0 0,1 0-1 0 0,0 0 1 0 0,0 0 0 0 0,-1 0 0 0 0,2 0 0 0 0,-1 0 0 0 0,-1 4-1 0 0,-1 4-1546 0 0,0 0-1 0 0,1 0 1 0 0,-4 18-1 0 0,4 5-3103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23:12.131"/>
    </inkml:context>
    <inkml:brush xml:id="br0">
      <inkml:brushProperty name="width" value="0.1" units="cm"/>
      <inkml:brushProperty name="height" value="0.1" units="cm"/>
      <inkml:brushProperty name="color" value="#E71224"/>
    </inkml:brush>
  </inkml:definitions>
  <inkml:trace contextRef="#ctx0" brushRef="#br0">424 257 9871 0 0,'-139'-39'3248'0'0,"122"35"-2783"0"0,1 2-1 0 0,-1 0 1 0 0,0 1 0 0 0,0 1-1 0 0,0 0 1 0 0,-26 4-1 0 0,37-3-245 0 0,0 0 0 0 0,1 1 0 0 0,-1-1 0 0 0,-8 5 0 0 0,13-6-183 0 0,-1 1-1 0 0,1 0 0 0 0,0 0 1 0 0,0 0-1 0 0,-1-1 0 0 0,1 1 1 0 0,0 1-1 0 0,0-1 0 0 0,0 0 1 0 0,0 0-1 0 0,0 0 0 0 0,1 0 1 0 0,-1 1-1 0 0,0-1 0 0 0,1 0 1 0 0,-1 1-1 0 0,0-1 1 0 0,1 1-1 0 0,-1-1 0 0 0,1 0 1 0 0,0 1-1 0 0,-1 1 0 0 0,1 16 58 0 0,0 0 0 0 0,1 0 0 0 0,0 0 1 0 0,2-1-1 0 0,0 1 0 0 0,1-1 0 0 0,1 1 0 0 0,1-1 0 0 0,0 0 0 0 0,12 22 0 0 0,-14-33-45 0 0,0 0-1 0 0,1-1 1 0 0,-1 1-1 0 0,1-1 1 0 0,0 0-1 0 0,1 0 1 0 0,-1-1 0 0 0,1 0-1 0 0,0 0 1 0 0,1 0-1 0 0,-1-1 1 0 0,1 1-1 0 0,0-2 1 0 0,0 1-1 0 0,0-1 1 0 0,0 0-1 0 0,1 0 1 0 0,9 1 0 0 0,-10-2-27 0 0,-1-1 0 0 0,0 0 1 0 0,1-1-1 0 0,-1 0 0 0 0,0 0 1 0 0,1 0-1 0 0,-1-1 0 0 0,0 0 1 0 0,1 0-1 0 0,-1 0 1 0 0,0-1-1 0 0,0 0 0 0 0,0 0 1 0 0,0 0-1 0 0,-1-1 0 0 0,1 0 1 0 0,-1 0-1 0 0,1-1 0 0 0,-1 1 1 0 0,0-1-1 0 0,0 0 0 0 0,0-1 1 0 0,4-4-1 0 0,-3-1 7 0 0,1 1 0 0 0,-1-1-1 0 0,0 0 1 0 0,-1 0 0 0 0,0 0-1 0 0,-1-1 1 0 0,0 0 0 0 0,-1 0-1 0 0,0 0 1 0 0,-1 0 0 0 0,2-19-1 0 0,-1-12 68 0 0,-4-75 0 0 0,1 110-91 0 0,-2-19 10 0 0,-1 0 1 0 0,-1 0 0 0 0,-2 1 0 0 0,-15-47 0 0 0,21 70-11 0 0,-2-1-1 0 0,1 0 0 0 0,0 1 1 0 0,0 0-1 0 0,-1-1 1 0 0,1 1-1 0 0,-1 0 1 0 0,0 0-1 0 0,0 0 0 0 0,0 0 1 0 0,0 0-1 0 0,0 0 1 0 0,0 0-1 0 0,0 1 1 0 0,-1-1-1 0 0,1 1 0 0 0,-1 0 1 0 0,1-1-1 0 0,-1 1 1 0 0,-4-1-1 0 0,19 9-35 0 0,-1-1 0 0 0,-1 2 0 0 0,17 14 0 0 0,-13-6 32 0 0,0 1 0 0 0,-1 1 0 0 0,12 23 0 0 0,29 63 0 0 0,-28-52 0 0 0,-6-12-1 0 0,-1 1 0 0 0,-2 1 1 0 0,-1 1-1 0 0,18 87 0 0 0,-31-108 50 0 0,0 0 0 0 0,-1 0 1 0 0,-2 0-1 0 0,0 0 0 0 0,-1 0 0 0 0,-1 0 1 0 0,-1 0-1 0 0,-1 0 0 0 0,-1 0 0 0 0,-1-1 1 0 0,-1 0-1 0 0,-11 25 0 0 0,3-19 141 0 0,0-1-1 0 0,-1 0 0 0 0,-2-2 0 0 0,0 0 1 0 0,-2-1-1 0 0,-25 24 0 0 0,32-35-67 0 0,-1-2-1 0 0,0 1 1 0 0,0-2 0 0 0,-1 0-1 0 0,-22 9 1 0 0,1-3 92 0 0,-48 14 0 0 0,52-20-90 0 0,-56 9 0 0 0,73-16-152 0 0,0-1 1 0 0,1-1-1 0 0,-1 0 0 0 0,0-1 1 0 0,1 0-1 0 0,-20-5 0 0 0,33 6-20 0 0,-1-1 0 0 0,0 1 0 0 0,0-1-1 0 0,1 1 1 0 0,-1-1 0 0 0,0 0-1 0 0,1 0 1 0 0,-1 1 0 0 0,1-1-1 0 0,-1 0 1 0 0,1-1 0 0 0,-1 1-1 0 0,1 0 1 0 0,0 0 0 0 0,0-1 0 0 0,-1 1-1 0 0,1 0 1 0 0,0-1 0 0 0,0 1-1 0 0,-1-4 1 0 0,1 3-161 0 0,1-1-1 0 0,-1 1 1 0 0,1 0-1 0 0,-1-1 1 0 0,1 1-1 0 0,0-1 1 0 0,0 1 0 0 0,0-1-1 0 0,0 1 1 0 0,1-1-1 0 0,-1 1 1 0 0,1 0-1 0 0,0-1 1 0 0,0-2 0 0 0,9-17-1585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23:12.541"/>
    </inkml:context>
    <inkml:brush xml:id="br0">
      <inkml:brushProperty name="width" value="0.1" units="cm"/>
      <inkml:brushProperty name="height" value="0.1" units="cm"/>
      <inkml:brushProperty name="color" value="#E71224"/>
    </inkml:brush>
  </inkml:definitions>
  <inkml:trace contextRef="#ctx0" brushRef="#br0">437 36 2759 0 0,'-5'-4'471'0'0,"-23"-15"-1136"0"0,11 14 1957 0 0,0 7 3885 0 0,-24 10-1577 0 0,25-7-2970 0 0,0 0-1 0 0,-29 12 1 0 0,29-8-446 0 0,0-1 0 0 0,1 2-1 0 0,0 0 1 0 0,1 1 0 0 0,0 1-1 0 0,0 0 1 0 0,1 0 0 0 0,1 1-1 0 0,0 1 1 0 0,1 0 0 0 0,1 1-1 0 0,0 0 1 0 0,1 1 0 0 0,0 0-1 0 0,-7 20 1 0 0,6-9 100 0 0,1 0 0 0 0,1 1 0 0 0,2 1 0 0 0,1-1 0 0 0,-2 38 0 0 0,7-56-237 0 0,0-1 1 0 0,1 1-1 0 0,0 0 1 0 0,1 0-1 0 0,0-1 1 0 0,0 1-1 0 0,1-1 1 0 0,5 12-1 0 0,-4-14-35 0 0,-1-1 0 0 0,1 1 0 0 0,0-1 0 0 0,1 0 0 0 0,-1 0 0 0 0,1-1 0 0 0,0 0 0 0 0,1 0 0 0 0,-1 0 0 0 0,1 0 0 0 0,0-1 0 0 0,9 5 0 0 0,-8-5 27 0 0,1 0 1 0 0,-1-1 0 0 0,1 0 0 0 0,0 0 0 0 0,0-1 0 0 0,0 0 0 0 0,0-1 0 0 0,0 1 0 0 0,1-1 0 0 0,-1-1 0 0 0,0 0 0 0 0,1 0 0 0 0,-1-1 0 0 0,0 0 0 0 0,16-4 0 0 0,-14 3-22 0 0,-1-2 1 0 0,0 1 0 0 0,0-1 0 0 0,0-1-1 0 0,0 1 1 0 0,-1-2 0 0 0,1 1 0 0 0,-1-1-1 0 0,-1 0 1 0 0,1-1 0 0 0,-1 0-1 0 0,12-15 1 0 0,-4 1 30 0 0,-2 0 1 0 0,0-1-1 0 0,-1-1 0 0 0,-2 0 0 0 0,0-1 1 0 0,-2 0-1 0 0,0 0 0 0 0,-2-1 0 0 0,0 0 0 0 0,-2 0 1 0 0,-1 0-1 0 0,0-50 0 0 0,-4 61 14 0 0,0 0 0 0 0,-1 0-1 0 0,0 1 1 0 0,-1-1 0 0 0,-1 1 0 0 0,0-1-1 0 0,-1 1 1 0 0,0 1 0 0 0,-1-1 0 0 0,-14-23-1 0 0,17 31-47 0 0,-1 1 0 0 0,1 0 0 0 0,0-1-1 0 0,-1 1 1 0 0,0 1 0 0 0,0-1 0 0 0,0 0-1 0 0,-1 1 1 0 0,1 0 0 0 0,-1 0 0 0 0,1 0 0 0 0,-1 1-1 0 0,0-1 1 0 0,0 1 0 0 0,0 1 0 0 0,-1-1-1 0 0,1 0 1 0 0,0 1 0 0 0,-1 0 0 0 0,1 1-1 0 0,0-1 1 0 0,-1 1 0 0 0,1 0 0 0 0,-1 0 0 0 0,1 1-1 0 0,-1-1 1 0 0,1 1 0 0 0,0 1 0 0 0,-1-1-1 0 0,-6 3 1 0 0,8-2-127 0 0,1-1 0 0 0,-1 0 0 0 0,1 1 0 0 0,0 0 0 0 0,0 0 0 0 0,0 0 0 0 0,0 0 0 0 0,0 0 0 0 0,1 1 0 0 0,-1-1 0 0 0,1 1 0 0 0,-1 0 0 0 0,1-1 0 0 0,0 1 0 0 0,0 0-1 0 0,0 0 1 0 0,1 1 0 0 0,-1-1 0 0 0,1 0 0 0 0,-1 1 0 0 0,1-1 0 0 0,0 0 0 0 0,1 1 0 0 0,-1-1 0 0 0,0 1 0 0 0,1 0 0 0 0,0-1 0 0 0,0 1 0 0 0,0-1 0 0 0,1 6 0 0 0,2 5-1859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23:12.962"/>
    </inkml:context>
    <inkml:brush xml:id="br0">
      <inkml:brushProperty name="width" value="0.1" units="cm"/>
      <inkml:brushProperty name="height" value="0.1" units="cm"/>
      <inkml:brushProperty name="color" value="#E71224"/>
    </inkml:brush>
  </inkml:definitions>
  <inkml:trace contextRef="#ctx0" brushRef="#br0">459 3 11055 0 0,'-2'-1'112'0'0,"0"1"-1"0"0,-1-1 0 0 0,1 1 1 0 0,0 0-1 0 0,0-1 0 0 0,-1 1 1 0 0,1 0-1 0 0,0 0 0 0 0,-1 1 1 0 0,1-1-1 0 0,0 0 0 0 0,0 1 1 0 0,-1-1-1 0 0,1 1 0 0 0,0 0 0 0 0,0 0 1 0 0,0 0-1 0 0,0 0 0 0 0,0 0 1 0 0,-2 2-1 0 0,-4 2 323 0 0,0 1 0 0 0,0 0 0 0 0,-9 9 0 0 0,-156 151 892 0 0,151-143-640 0 0,-32 42-1 0 0,7-7 451 0 0,41-52-1038 0 0,1 0-1 0 0,0 1 1 0 0,1 0 0 0 0,-1 0-1 0 0,1 0 1 0 0,-6 15 0 0 0,9-18-73 0 0,0 0-1 0 0,0 0 1 0 0,0 1 0 0 0,0-1 0 0 0,1 0 0 0 0,-1 1-1 0 0,1-1 1 0 0,0 1 0 0 0,1-1 0 0 0,-1 0 0 0 0,1 1-1 0 0,0-1 1 0 0,0 0 0 0 0,2 6 0 0 0,-1-4-24 0 0,1-1-1 0 0,0 0 1 0 0,0 0 0 0 0,1 0 0 0 0,-1 0-1 0 0,1 0 1 0 0,0-1 0 0 0,0 0 0 0 0,0 0 0 0 0,1 0-1 0 0,-1 0 1 0 0,1-1 0 0 0,9 6 0 0 0,7 2 68 0 0,0-1 0 0 0,27 8 0 0 0,-9-2 198 0 0,-23-11-243 0 0,-1 2 0 0 0,0 0 0 0 0,-1 1 0 0 0,0 0 0 0 0,0 1 0 0 0,-1 1 0 0 0,0 0 0 0 0,0 0 0 0 0,16 19 0 0 0,-23-22-12 0 0,-1 0-1 0 0,0 1 0 0 0,0 0 1 0 0,0 0-1 0 0,-1 0 0 0 0,6 16 1 0 0,-8-21 18 0 0,-2 1-1 0 0,1 0 1 0 0,0 0 0 0 0,-1 0 0 0 0,0 0 0 0 0,1-1 0 0 0,-2 1 0 0 0,1 0-1 0 0,0 0 1 0 0,-1 0 0 0 0,0 0 0 0 0,0-1 0 0 0,0 1 0 0 0,0 0-1 0 0,0-1 1 0 0,-1 1 0 0 0,0-1 0 0 0,-3 7 0 0 0,-1-2 98 0 0,0-1 1 0 0,-1 0 0 0 0,1 0-1 0 0,-1 0 1 0 0,-1-1 0 0 0,1 0-1 0 0,-17 9 1 0 0,4-3 198 0 0,0-2-1 0 0,-27 10 1 0 0,18-10-187 0 0,-1-2 0 0 0,-38 7 0 0 0,-18-2-7574 0 0,76-12 5692 0 0,-20 5-3542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23:17.851"/>
    </inkml:context>
    <inkml:brush xml:id="br0">
      <inkml:brushProperty name="width" value="0.1" units="cm"/>
      <inkml:brushProperty name="height" value="0.1" units="cm"/>
      <inkml:brushProperty name="color" value="#E71224"/>
    </inkml:brush>
  </inkml:definitions>
  <inkml:trace contextRef="#ctx0" brushRef="#br0">108 121 3223 0 0,'-9'-5'174'0'0,"0"0"0"0"0,0 1 0 0 0,0 0 0 0 0,0 1 0 0 0,-1 0 0 0 0,1 0 0 0 0,-14-1 0 0 0,22 4-110 0 0,0 0 0 0 0,0-1 0 0 0,0 1-1 0 0,0 0 1 0 0,0 0 0 0 0,1-1 0 0 0,-1 1-1 0 0,0 0 1 0 0,0-1 0 0 0,0 1 0 0 0,0-1-1 0 0,0 1 1 0 0,1-1 0 0 0,-1 1 0 0 0,0-1-1 0 0,1 0 1 0 0,-1 1 0 0 0,0-1 0 0 0,1 0-1 0 0,-1 0 1 0 0,1 1 0 0 0,-1-1-1 0 0,1 0 1 0 0,-1 0 0 0 0,1 0 0 0 0,0 0-1 0 0,-1 1 1 0 0,1-1 0 0 0,0 0 0 0 0,0 0-1 0 0,-1-2 1 0 0,1 2-24 0 0,1 0-1 0 0,-1 0 0 0 0,0 0 1 0 0,0 0-1 0 0,1-1 1 0 0,-1 1-1 0 0,0 0 1 0 0,1 0-1 0 0,-1 0 1 0 0,1 0-1 0 0,0 0 0 0 0,-1 0 1 0 0,1 0-1 0 0,0 0 1 0 0,0 0-1 0 0,-1 0 1 0 0,1 1-1 0 0,0-1 1 0 0,0 0-1 0 0,0 0 1 0 0,0 1-1 0 0,0-1 0 0 0,0 1 1 0 0,0-1-1 0 0,2 0 1 0 0,12-4 116 0 0,0 0 0 0 0,0 1 1 0 0,0 1-1 0 0,0 1 0 0 0,21-1 1 0 0,80 3 62 0 0,-77 2-158 0 0,46 1 11 0 0,105 1 100 0 0,62-20 468 0 0,45 0-218 0 0,-4 33-158 0 0,-285-14-124 0 0,-16 0 8 0 0,-18 2 89 0 0,26-4-232 0 0,-236 19 918 0 0,167-18-874 0 0,-1 4 1 0 0,-86 18 0 0 0,23 13-50 0 0,-21 5 11 0 0,6-14 45 0 0,58-12-52 0 0,-117 36 0 0 0,188-46 39 0 0,-15 5-33 0 0,34-9-10 0 0,6 0 0 0 0,8-1 0 0 0,86-12 0 0 0,74-3 0 0 0,-83 14 0 0 0,-1-4 0 0 0,165-27 0 0 0,-180 18 0 0 0,0 4 0 0 0,1 3 0 0 0,0 4 0 0 0,91 8 0 0 0,-143-5 0 0 0,-1 2 0 0 0,1 0 0 0 0,-1 1 0 0 0,0 2 0 0 0,0 0 0 0 0,-1 1 0 0 0,25 12 0 0 0,-44-16 1 0 0,-7-3-2 0 0,-14-2 4 0 0,13 2 5 0 0,-130-25 165 0 0,20 3-111 0 0,63 16-45 0 0,-1 1 0 0 0,1 3 1 0 0,-1 3-1 0 0,0 2 0 0 0,1 2 1 0 0,0 2-1 0 0,-51 14 0 0 0,67-12-214 0 0,2 1 1 0 0,-1 2-1 0 0,1 1 0 0 0,1 2 0 0 0,-50 30 0 0 0,61-32-3910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24:08.067"/>
    </inkml:context>
    <inkml:brush xml:id="br0">
      <inkml:brushProperty name="width" value="0.1" units="cm"/>
      <inkml:brushProperty name="height" value="0.1" units="cm"/>
      <inkml:brushProperty name="color" value="#F4F91B"/>
    </inkml:brush>
  </inkml:definitions>
  <inkml:trace contextRef="#ctx0" brushRef="#br0">356 1625 455 0 0,'-28'1'9921'0'0,"28"-1"-9728"0"0,15-29 4408 0 0,-15 29-4567 0 0,0 0 0 0 0,1 0-1 0 0,-1-1 1 0 0,1 1 0 0 0,-1 0 0 0 0,1 0 0 0 0,-1-1 0 0 0,1 1 0 0 0,-1 0-1 0 0,1 0 1 0 0,-1 0 0 0 0,1 0 0 0 0,-1 0 0 0 0,1 0 0 0 0,-1 0 0 0 0,1 0-1 0 0,-1 0 1 0 0,1 0 0 0 0,-1 0 0 0 0,1 0 0 0 0,-1 0 0 0 0,1 1-1 0 0,-1-1 1 0 0,1 0 0 0 0,-1 0 0 0 0,0 0 0 0 0,1 1 0 0 0,-1-1 0 0 0,1 0-1 0 0,-1 1 1 0 0,1-1 0 0 0,-1 0 0 0 0,0 1 0 0 0,1 0 0 0 0,9 3 234 0 0,2-2 82 0 0,-11-2-284 0 0,1 1 0 0 0,0-1 0 0 0,0 0-1 0 0,0 0 1 0 0,0 0 0 0 0,0 0 0 0 0,-1 0 0 0 0,1 0-1 0 0,4-1 1 0 0,3-1 153 0 0,0 1-1 0 0,0 0 1 0 0,0 1-1 0 0,1 0 0 0 0,-1 0 1 0 0,0 1-1 0 0,1 0 1 0 0,11 3-1 0 0,-9-1-69 0 0,1-1-1 0 0,-1-1 1 0 0,24 0-1 0 0,31-1 410 0 0,-32 0-425 0 0,-8 1 2 0 0,-9-1-73 0 0,0 0-1 0 0,30-4 1 0 0,-24 1 54 0 0,-1 1 0 0 0,43 2 1 0 0,-25 1-42 0 0,3 1 72 0 0,79 14 0 0 0,-113-14-111 0 0,4 0 80 0 0,1-1-1 0 0,15-1 1 0 0,22 1 95 0 0,-40 0-144 0 0,0-1-1 0 0,15-1 1 0 0,-17 0-43 0 0,0 1 0 0 0,0 0 0 0 0,0 0 0 0 0,13 3 0 0 0,-10-2 1 0 0,-1 0 1 0 0,0-1 0 0 0,1 0-1 0 0,23-4 1 0 0,62-4 91 0 0,-65 2-117 0 0,-25 4 0 0 0,0 1 0 0 0,0-1 0 0 0,11 1 0 0 0,0 0 0 0 0,31 3 0 0 0,-43-1 0 0 0,25 5 13 0 0,1-3 0 0 0,-1 0 0 0 0,1-2-1 0 0,34-3 1 0 0,-50 1 20 0 0,-1 1 0 0 0,1 0-1 0 0,25 5 1 0 0,22 0 44 0 0,-28-5-13 0 0,41 6 0 0 0,-43-3-3 0 0,67-2 1 0 0,-46-2-4 0 0,-29 1-49 0 0,80-3-7 0 0,102-5 126 0 0,-181 8-64 0 0,43-6 0 0 0,-63 4-31 0 0,0-1 0 0 0,0 1-1 0 0,0-1 1 0 0,0-1 0 0 0,0 0-1 0 0,-1 0 1 0 0,0 0 0 0 0,0 0-1 0 0,10-11 1 0 0,10-5 40 0 0,-20 15-44 0 0,0 0-1 0 0,0 0 1 0 0,0-1-1 0 0,-1 0 1 0 0,0 0 0 0 0,8-13-1 0 0,21-44 121 0 0,-26 45-96 0 0,0 2 0 0 0,21-31 0 0 0,-23 40-25 0 0,-1 0 0 0 0,-1-1 0 0 0,1 1 0 0 0,-1-1 0 0 0,-1 0 0 0 0,0 0 0 0 0,0-1 0 0 0,3-12 0 0 0,-3 3 47 0 0,-1 0 0 0 0,0-37 0 0 0,0 18 99 0 0,2 0 0 0 0,13-60-1 0 0,-6 43-164 0 0,-10 45-1 0 0,0-1 0 0 0,-1 1 1 0 0,0-1-1 0 0,0 1 0 0 0,-1 0 1 0 0,-2-10-1 0 0,-16-58 13 0 0,9 41 17 0 0,-6-11-38 0 0,11 36 0 0 0,1-1 0 0 0,-5-19 0 0 0,0-15 32 0 0,-28-87 0 0 0,11 43-34 0 0,17 57 8 0 0,-16-44 1 0 0,21 68-2 0 0,0 0-1 0 0,-1 0 1 0 0,0 1 0 0 0,0-1 0 0 0,-1 1 0 0 0,0 0 0 0 0,-1 0 0 0 0,0 1-1 0 0,0 0 1 0 0,-9-7 0 0 0,-93-67-5 0 0,60 45 0 0 0,31 23 0 0 0,0 1 0 0 0,-1 1 0 0 0,-31-14 0 0 0,38 20 0 0 0,0 1 0 0 0,0 0 0 0 0,0 1 0 0 0,0 1 0 0 0,0 0 0 0 0,-1 0 0 0 0,-22 1 0 0 0,-276 0 0 0 0,137 4-43 0 0,40 1 14 0 0,95-2 29 0 0,0 2 0 0 0,-46 11 0 0 0,28-4 0 0 0,-63 4 0 0 0,-136-1 0 0 0,224-13 0 0 0,15-1 0 0 0,-29 1 0 0 0,-87 14 0 0 0,81-4 0 0 0,-126 21 0 0 0,139-27 0 0 0,0-2 0 0 0,-66-4 0 0 0,57-1 0 0 0,-57 3 0 0 0,78 1 0 0 0,1 1 0 0 0,0 2 0 0 0,-46 12 0 0 0,55-9-6 0 0,0 0 0 0 0,0 1 1 0 0,1 0-1 0 0,0 2 0 0 0,1 0 0 0 0,0 0 0 0 0,0 2 1 0 0,1-1-1 0 0,1 2 0 0 0,-14 17 0 0 0,14-12-4 0 0,1 1 0 0 0,1 0 0 0 0,1 0 0 0 0,1 1 0 0 0,-8 25 0 0 0,16-43 6 0 0,-8 21 4 0 0,2 0 0 0 0,1 0 0 0 0,-4 30 0 0 0,8-30-8 0 0,1 0-1 0 0,1 1 1 0 0,2-1-1 0 0,8 46 1 0 0,2-15-30 0 0,20 53 1 0 0,33 59 25 0 0,-35-94 13 0 0,24 86-1 0 0,-25-30 0 0 0,-21-106 0 0 0,-9-22 0 0 0,-12 8 64 0 0,7 0-768 0 0,0 0-1 0 0,0 1 1 0 0,0-1-1 0 0,1 1 1 0 0,-6 19 0 0 0,2-6-7214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9T23:37:36.101"/>
    </inkml:context>
    <inkml:brush xml:id="br0">
      <inkml:brushProperty name="width" value="0.1" units="cm"/>
      <inkml:brushProperty name="height" value="0.1" units="cm"/>
      <inkml:brushProperty name="color" value="#E71224"/>
    </inkml:brush>
  </inkml:definitions>
  <inkml:trace contextRef="#ctx0" brushRef="#br0">932 72 6247 0 0,'-2'-3'102'0'0,"-1"0"137"0"0,0 0-1 0 0,0-1 0 0 0,1 1 1 0 0,-1-1-1 0 0,1 0 0 0 0,0 0 1 0 0,0 1-1 0 0,0-1 0 0 0,0-1 1 0 0,1 1-1 0 0,0 0 0 0 0,-1 0 1 0 0,0-7-1 0 0,2 11-230 0 0,0-1 0 0 0,0 1 0 0 0,0 0 0 0 0,0 0 0 0 0,0 0 0 0 0,0-1 0 0 0,0 1 0 0 0,0 0 0 0 0,0 0 0 0 0,0 0 0 0 0,0-1 0 0 0,0 1 0 0 0,0 0 0 0 0,0 0 0 0 0,1 0 0 0 0,-1-1 0 0 0,0 1 0 0 0,0 0 0 0 0,0 0 0 0 0,0 0 0 0 0,0 0 0 0 0,0-1 0 0 0,0 1 1 0 0,0 0-1 0 0,1 0 0 0 0,-1 0 0 0 0,0 0 0 0 0,0-1 0 0 0,0 1 0 0 0,0 0 0 0 0,1 0 0 0 0,-1 0 0 0 0,0 0 0 0 0,0 0 0 0 0,0 0 0 0 0,1 0 0 0 0,-1 0 0 0 0,0 0 0 0 0,0 0 0 0 0,0 0 0 0 0,1 0 0 0 0,-1 0 0 0 0,0 0 0 0 0,0 0 0 0 0,0 0 0 0 0,1 0 0 0 0,-1 0 0 0 0,0 0 0 0 0,0 0 0 0 0,0 0 0 0 0,1 0 0 0 0,-1 0-2 0 0,1 0 1 0 0,-1 1-1 0 0,0-1 0 0 0,0 0 0 0 0,0 1 0 0 0,1-1 1 0 0,-1 0-1 0 0,0 0 0 0 0,0 1 0 0 0,0-1 0 0 0,0 0 1 0 0,0 1-1 0 0,0-1 0 0 0,1 0 0 0 0,-1 1 0 0 0,0-1 1 0 0,0 0-1 0 0,0 1 0 0 0,0-1 0 0 0,0 0 0 0 0,0 1 1 0 0,0-1-1 0 0,-1 0 0 0 0,1 1 0 0 0,0-1 0 0 0,0 0 1 0 0,0 1-1 0 0,0-1 0 0 0,0 0 0 0 0,0 1 0 0 0,0-1 1 0 0,-1 0-1 0 0,1 0 0 0 0,0 1 0 0 0,0-1 1 0 0,-1 0-1 0 0,1 0 0 0 0,0 1 0 0 0,-1-1 0 0 0,-14 19 899 0 0,-71 84 1449 0 0,51-64-1940 0 0,-77 63 1 0 0,92-87-359 0 0,-1 0 0 0 0,0-2 0 0 0,-1 0 0 0 0,0-2 0 0 0,-1 0 0 0 0,-26 7 0 0 0,24-10 123 0 0,0-2-1 0 0,0 0 1 0 0,-1-2-1 0 0,1-1 1 0 0,-1-1-1 0 0,-48-2 1 0 0,73 0-160 0 0,0 0 0 0 0,0 0 1 0 0,0 0-1 0 0,0-1 0 0 0,0 1 1 0 0,0 0-1 0 0,0 0 0 0 0,0-1 1 0 0,0 1-1 0 0,0-1 0 0 0,0 1 0 0 0,0-1 1 0 0,0 1-1 0 0,0-1 0 0 0,0 1 1 0 0,0-1-1 0 0,0 0 0 0 0,0 0-10 0 0,1 0 0 0 0,0 1-1 0 0,-1-1 1 0 0,1 1 0 0 0,0-1-1 0 0,0 0 1 0 0,0 1 0 0 0,0-1-1 0 0,0 0 1 0 0,-1 1 0 0 0,1-1-1 0 0,0 1 1 0 0,0-1 0 0 0,1 0-1 0 0,-1 1 1 0 0,0-1 0 0 0,0 0-1 0 0,0 1 1 0 0,0-1-1 0 0,0 1 1 0 0,1-2 0 0 0,2-3 15 0 0,0-1 1 0 0,1 0-1 0 0,-1 1 0 0 0,9-9 1 0 0,1-2 20 0 0,17-32 232 0 0,35-75-1 0 0,-54 97 711 0 0,-5 9-1179 0 0,1 0 0 0 0,1 1 0 0 0,1 0 1 0 0,0 0-1 0 0,1 1 0 0 0,16-19 0 0 0,-18 82 56 0 0,2-22 180 0 0,1-1 0 0 0,1 0 0 0 0,1 0 0 0 0,16 22 0 0 0,7 12 130 0 0,-10-10 6 0 0,50 83 147 0 0,-56-101-190 0 0,2-1 0 0 0,27 31 0 0 0,-35-48 101 0 0,-14-13-232 0 0,0 0-1 0 0,0 0 1 0 0,0 0-1 0 0,0 0 1 0 0,0 0-1 0 0,0-1 1 0 0,0 1-1 0 0,1 0 1 0 0,-1 0-1 0 0,0 0 1 0 0,0 0-1 0 0,0 0 1 0 0,0 0-1 0 0,0 0 1 0 0,0 0-1 0 0,0 0 1 0 0,0 0-1 0 0,0 0 1 0 0,0 0-1 0 0,0 0 1 0 0,0 0-1 0 0,0 0 1 0 0,0 0-1 0 0,0 0 1 0 0,0 0-1 0 0,0 0 1 0 0,0 0-1 0 0,0 0 1 0 0,0 0-1 0 0,0 0 1 0 0,0 0-1 0 0,0 0 1 0 0,0 0-1 0 0,0 0 1 0 0,0 0-1 0 0,0 0 1 0 0,0 0-1 0 0,0 0 1 0 0,0 0-1 0 0,0 0 1 0 0,0 0 0 0 0,1 0-1 0 0,-1 0 1 0 0,0 0-1 0 0,0 0 1 0 0,-8-10 234 0 0,-5-2-96 0 0,-1 0 1 0 0,0 1-1 0 0,0 0 0 0 0,-1 1 0 0 0,-20-10 1 0 0,-10-7-76 0 0,-8-4-56 0 0,-1 2 1 0 0,-1 3-1 0 0,-61-20 0 0 0,67 30-116 0 0,-2 3 0 0 0,-53-8 0 0 0,12 2 68 0 0,91 19 33 0 0,-25-4-36 0 0,25 4 33 0 0,0 0 1 0 0,0 0-1 0 0,0 0 1 0 0,0 0-1 0 0,0 0 1 0 0,0 0-1 0 0,-1 1 1 0 0,1-1-1 0 0,0 0 1 0 0,0 0-1 0 0,0 1 1 0 0,0-1-1 0 0,0 1 1 0 0,0-1-1 0 0,0 1 1 0 0,0-1-1 0 0,0 1 1 0 0,0 0-1 0 0,-1 1 1 0 0,2-2 0 0 0,0 1 1 0 0,0 0 0 0 0,0 0 0 0 0,0-1 0 0 0,0 1-1 0 0,0 0 1 0 0,0 0 0 0 0,0-1 0 0 0,0 1 0 0 0,0 0 0 0 0,0-1-1 0 0,0 1 1 0 0,1 0 0 0 0,-1 0 0 0 0,0-1 0 0 0,0 1-1 0 0,1 0 1 0 0,-1-1 0 0 0,1 1 0 0 0,-1-1 0 0 0,0 1 0 0 0,1-1-1 0 0,-1 1 1 0 0,1 0 0 0 0,1 0 0 0 0,15 15-77 0 0,-16-14 75 0 0,21 15-35 0 0,1 0 1 0 0,0-1-1 0 0,41 21 0 0 0,82 28-29 0 0,-99-45 75 0 0,-23-9 62 0 0,1-2 1 0 0,0 0-1 0 0,0-2 0 0 0,1 0 0 0 0,0-2 0 0 0,0-1 0 0 0,36 1 1 0 0,-60-5-51 0 0,4 1 39 0 0,-1-1 1 0 0,1-1-1 0 0,-1 1 1 0 0,1-1-1 0 0,-1 1 1 0 0,0-2 0 0 0,9-2-1 0 0,-14 4-51 0 0,1 0 0 0 0,-1 0 0 0 0,0 0 0 0 0,0 0 1 0 0,1 0-1 0 0,-1 0 0 0 0,0 0 0 0 0,0-1 0 0 0,1 1 0 0 0,-1 0 0 0 0,0 0 0 0 0,0 0 0 0 0,0 0 0 0 0,1-1 0 0 0,-1 1 0 0 0,0 0 0 0 0,0 0 1 0 0,0-1-1 0 0,1 1 0 0 0,-1 0 0 0 0,0 0 0 0 0,0-1 0 0 0,0 1 0 0 0,0 0 0 0 0,0 0 0 0 0,0-1 0 0 0,0 1 0 0 0,0 0 0 0 0,0-1 0 0 0,0 1 0 0 0,0 0 1 0 0,0 0-1 0 0,0-1 0 0 0,-9-4 122 0 0,-15 2-25 0 0,-16 8-89 0 0,0 1 1 0 0,0 2 0 0 0,1 3 0 0 0,-39 14 0 0 0,52-15-197 0 0,0 2 1 0 0,1 0-1 0 0,0 2 0 0 0,2 0 0 0 0,-1 2 0 0 0,2 0 0 0 0,0 2 1 0 0,1 0-1 0 0,1 2 0 0 0,-20 23 0 0 0,3 1-1402 0 0,1-3-72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9T23:38:47.894"/>
    </inkml:context>
    <inkml:brush xml:id="br0">
      <inkml:brushProperty name="width" value="0.1" units="cm"/>
      <inkml:brushProperty name="height" value="0.1" units="cm"/>
      <inkml:brushProperty name="color" value="#E71224"/>
    </inkml:brush>
  </inkml:definitions>
  <inkml:trace contextRef="#ctx0" brushRef="#br0">1766 145 4287 0 0,'-11'-15'993'0'0,"-1"1"-1"0"0,-18-17 1 0 0,21 23-899 0 0,0 0 61 0 0,0 0-1 0 0,0 1 1 0 0,-1 0-1 0 0,0 1 1 0 0,-1 0-1 0 0,1 1 1 0 0,-1 0-1 0 0,0 0 1 0 0,-1 1-1 0 0,1 1 1 0 0,-1 0-1 0 0,1 0 1 0 0,-22-1-1 0 0,-11 1 24 0 0,0 3-1 0 0,-63 7 1 0 0,50-2 56 0 0,-182 17 433 0 0,-3 1 31 0 0,-54-12-122 0 0,-88 8-523 0 0,323-13-718 0 0,1-1-258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24:10.201"/>
    </inkml:context>
    <inkml:brush xml:id="br0">
      <inkml:brushProperty name="width" value="0.1" units="cm"/>
      <inkml:brushProperty name="height" value="0.1" units="cm"/>
      <inkml:brushProperty name="color" value="#F4F91B"/>
    </inkml:brush>
  </inkml:definitions>
  <inkml:trace contextRef="#ctx0" brushRef="#br0">49 833 3079 0 0,'-3'-2'108'0'0,"2"1"-97"0"0,1 1 0 0 0,-1-1 0 0 0,1 1 1 0 0,-1 0-1 0 0,0-1 0 0 0,1 1 0 0 0,-1 0 0 0 0,0 0 0 0 0,0-1 0 0 0,1 1 1 0 0,-1 0-1 0 0,0 0 0 0 0,0 0 0 0 0,1 0 0 0 0,-1 0 0 0 0,0 0 0 0 0,-1 0 0 0 0,-3 1 929 0 0,6-8 366 0 0,-3 1-440 0 0,0 0 0 0 0,0 0 1 0 0,0 0-1 0 0,-4-6 0 0 0,-7-20 3345 0 0,14 29-3940 0 0,0 0-1 0 0,0 0 0 0 0,0 0 0 0 0,1-1 0 0 0,0 1 1 0 0,-1 1-1 0 0,1-1 0 0 0,4-4 0 0 0,-5 4-127 0 0,20-22 299 0 0,1 0 0 0 0,0 1 0 0 0,29-22 0 0 0,-14 13-113 0 0,3-5-82 0 0,1 2 0 0 0,2 2-1 0 0,2 1 1 0 0,0 3 0 0 0,91-44-1 0 0,51 0 46 0 0,-94 40-126 0 0,110-58 0 0 0,-162 70-34 0 0,2 2 0 0 0,89-30 0 0 0,-132 51-121 0 0,0-1-1 0 0,1 0 0 0 0,-1 0 1 0 0,1 0-1 0 0,-1-1 0 0 0,1 1 1 0 0,-1 0-1 0 0,0 0 1 0 0,1 0-1 0 0,-1 0 0 0 0,1 0 1 0 0,-1 0-1 0 0,0-1 0 0 0,1 1 1 0 0,-1 0-1 0 0,0 0 1 0 0,1 0-1 0 0,-1-1 0 0 0,0 1 1 0 0,1 0-1 0 0,-1-1 0 0 0,0 1 1 0 0,0 0-1 0 0,1-1 1 0 0,-1 1-1 0 0,0 0 0 0 0,0-1 1 0 0,0 1-1 0 0,1-1 0 0 0,-13-7 503 0 0,-18-2-365 0 0,19 6-275 0 0,15 9-277 0 0,3 4-343 0 0,-3-2-687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24:11.926"/>
    </inkml:context>
    <inkml:brush xml:id="br0">
      <inkml:brushProperty name="width" value="0.1" units="cm"/>
      <inkml:brushProperty name="height" value="0.1" units="cm"/>
      <inkml:brushProperty name="color" value="#F4F91B"/>
    </inkml:brush>
  </inkml:definitions>
  <inkml:trace contextRef="#ctx0" brushRef="#br0">27 65 4575 0 0,'-17'-2'315'0'0,"16"2"-276"0"0,1 0 1 0 0,0 0 0 0 0,-1 0-1 0 0,1 0 1 0 0,0-1-1 0 0,-1 1 1 0 0,1 0 0 0 0,0 0-1 0 0,-1 0 1 0 0,1 0-1 0 0,0-1 1 0 0,-1 1-1 0 0,1 0 1 0 0,0 0 0 0 0,-1-1-1 0 0,1 1 1 0 0,0 0-1 0 0,0 0 1 0 0,-1-1 0 0 0,1 1-1 0 0,0 0 1 0 0,0-1-1 0 0,0 1 1 0 0,0 0-1 0 0,-1-1 1 0 0,1 1 0 0 0,0 0-1 0 0,0-1 1 0 0,0 1-1 0 0,0 0 1 0 0,0-1 0 0 0,0 1-1 0 0,0-1 1 0 0,0 1-1 0 0,0 0 1 0 0,0-1-1 0 0,0 1 1 0 0,0 0 0 0 0,0-1-1 0 0,0 0 1 0 0,-1-26 2288 0 0,1 26-2222 0 0,0 0 1 0 0,0 0 0 0 0,0-1-1 0 0,1 1 1 0 0,-1 0 0 0 0,1 0 0 0 0,-1 0-1 0 0,0 0 1 0 0,1 1 0 0 0,0-1-1 0 0,-1 0 1 0 0,1 0 0 0 0,0 0-1 0 0,-1 0 1 0 0,1 0 0 0 0,0 1 0 0 0,0-1-1 0 0,0 0 1 0 0,-1 1 0 0 0,1-1-1 0 0,2 0 1 0 0,-1 0-2 0 0,0 0-1 0 0,0 1 1 0 0,1-1-1 0 0,-1 1 1 0 0,0-1-1 0 0,1 1 1 0 0,-1 0-1 0 0,0 0 1 0 0,5 1-1 0 0,5 1-25 0 0,-1 0 0 0 0,1 1-1 0 0,14 6 1 0 0,-17-6-1 0 0,11 3-22 0 0,-15-5-25 0 0,1 0-1 0 0,-1 1 0 0 0,0-1 0 0 0,0 1 0 0 0,0 1 1 0 0,0-1-1 0 0,0 0 0 0 0,0 1 0 0 0,-1 0 0 0 0,1 0 1 0 0,-1 1-1 0 0,0-1 0 0 0,0 1 0 0 0,6 6 0 0 0,-8-7 20 0 0,0 0 0 0 0,0 0-1 0 0,-1 0 1 0 0,1 1 0 0 0,-1-1-1 0 0,1 0 1 0 0,-1 1-1 0 0,0-1 1 0 0,0 1 0 0 0,-1-1-1 0 0,1 1 1 0 0,-1-1 0 0 0,1 1-1 0 0,-1 0 1 0 0,0-1 0 0 0,-1 1-1 0 0,1-1 1 0 0,-1 1 0 0 0,1-1-1 0 0,-1 1 1 0 0,0-1-1 0 0,0 1 1 0 0,-1-1 0 0 0,1 1-1 0 0,-1-1 1 0 0,1 0 0 0 0,-1 0-1 0 0,0 0 1 0 0,-4 5 0 0 0,-7 7 330 0 0,1 0 0 0 0,-30 25 1 0 0,-8 9 107 0 0,34-32-427 0 0,6-6-16 0 0,-18 25 1 0 0,25-31-40 0 0,0 0 0 0 0,1 0 1 0 0,-1 0-1 0 0,1 0 0 0 0,0 0 1 0 0,1 1-1 0 0,-1-1 0 0 0,1 1 0 0 0,0 5 1 0 0,0-4 30 0 0,1 1 0 0 0,0-1 0 0 0,0 0 0 0 0,1 1 0 0 0,0-1 1 0 0,0 0-1 0 0,1 0 0 0 0,0 0 0 0 0,5 12 0 0 0,-6-17-4 0 0,0 0 0 0 0,0 0-1 0 0,0 0 1 0 0,0 0 0 0 0,1 0-1 0 0,-1 0 1 0 0,0 0 0 0 0,1 0-1 0 0,0 0 1 0 0,-1-1 0 0 0,1 1-1 0 0,0-1 1 0 0,0 1 0 0 0,0-1-1 0 0,0 0 1 0 0,0 0 0 0 0,0 1-1 0 0,0-1 1 0 0,0-1 0 0 0,1 1-1 0 0,-1 0 1 0 0,0-1 0 0 0,1 1-1 0 0,-1-1 1 0 0,0 1 0 0 0,1-1 0 0 0,-1 0-1 0 0,0 0 1 0 0,1 0 0 0 0,-1-1-1 0 0,1 1 1 0 0,-1-1 0 0 0,4 0-1 0 0,33-6 393 0 0,-29 5-963 0 0,0 1 0 0 0,18-6 0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24:12.306"/>
    </inkml:context>
    <inkml:brush xml:id="br0">
      <inkml:brushProperty name="width" value="0.1" units="cm"/>
      <inkml:brushProperty name="height" value="0.1" units="cm"/>
      <inkml:brushProperty name="color" value="#F4F91B"/>
    </inkml:brush>
  </inkml:definitions>
  <inkml:trace contextRef="#ctx0" brushRef="#br0">5 25 7831 0 0,'-4'-6'696'0'0,"6"-8"3584"0"0,0 10-3936 0 0,1 4-152 0 0,1 2-32 0 0,2 1-8 0 0,-1 5-728 0 0,-1 1-152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24:13.345"/>
    </inkml:context>
    <inkml:brush xml:id="br0">
      <inkml:brushProperty name="width" value="0.1" units="cm"/>
      <inkml:brushProperty name="height" value="0.1" units="cm"/>
      <inkml:brushProperty name="color" value="#F4F91B"/>
    </inkml:brush>
  </inkml:definitions>
  <inkml:trace contextRef="#ctx0" brushRef="#br0">94 134 3223 0 0,'-23'-27'259'0'0,"16"20"227"0"0,1 1 1 0 0,-1-2 0 0 0,2 1 0 0 0,-1 0-1 0 0,1-1 1 0 0,-4-9 0 0 0,-16-29 3010 0 0,25 65-3136 0 0,12 36-58 0 0,-6-30-70 0 0,-1 0 0 0 0,0 1 0 0 0,-2 0 0 0 0,0 37 0 0 0,-14 23 249 0 0,6-52-308 0 0,4-31-159 0 0,1 0 0 0 0,0 1 0 0 0,-1-1 0 0 0,1 0 0 0 0,0 1 0 0 0,1-1 0 0 0,-1 0 0 0 0,1 0 0 0 0,-1 1 0 0 0,1-1 0 0 0,0 0-1 0 0,0 0 1 0 0,0 0 0 0 0,3 5 0 0 0,-2-6-7 0 0,-1 0 0 0 0,1 0 0 0 0,0-1-1 0 0,0 1 1 0 0,0 0 0 0 0,0-1 0 0 0,0 1 0 0 0,0-1 0 0 0,0 0-1 0 0,0 0 1 0 0,0 0 0 0 0,1 0 0 0 0,-1 0 0 0 0,0 0-1 0 0,1-1 1 0 0,-1 1 0 0 0,1-1 0 0 0,-1 0 0 0 0,1 1-1 0 0,2-1 1 0 0,19 0 88 0 0,0-1-1 0 0,0 0 0 0 0,0-2 0 0 0,-1-1 1 0 0,1-1-1 0 0,-1 0 0 0 0,34-14 0 0 0,3-7 282 0 0,84-49 0 0 0,-131 68-479 0 0,0 0 0 0 0,0 0 0 0 0,1 1 0 0 0,0 1 0 0 0,0 0 0 0 0,0 1 0 0 0,20-3 0 0 0,-14 7-4874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24:59.906"/>
    </inkml:context>
    <inkml:brush xml:id="br0">
      <inkml:brushProperty name="width" value="0.1" units="cm"/>
      <inkml:brushProperty name="height" value="0.1" units="cm"/>
      <inkml:brushProperty name="color" value="#F4F91B"/>
    </inkml:brush>
  </inkml:definitions>
  <inkml:trace contextRef="#ctx0" brushRef="#br0">343 42 1839 0 0,'-82'-15'2127'0'0,"75"13"-1887"0"0,-1 0 0 0 0,0 1 1 0 0,1 0-1 0 0,-1 1 0 0 0,1-1 0 0 0,-1 1 0 0 0,0 1 0 0 0,-14 2 0 0 0,19-1-169 0 0,7 0-56 0 0,9-1 5 0 0,-12-1 8 0 0,21 2 189 0 0,37-1 1 0 0,-35-1-60 0 0,30 3 1 0 0,-24-1-128 0 0,52-3 1 0 0,-28 0 25 0 0,-44 0-34 0 0,-1 0 1 0 0,0 0 0 0 0,1-1-1 0 0,-1 0 1 0 0,0-1-1 0 0,12-4 1 0 0,-21 7-11 0 0,0 0-1 0 0,0 0 1 0 0,0 0 0 0 0,1 0-1 0 0,-1 0 1 0 0,0 0 0 0 0,0 0-1 0 0,1-1 1 0 0,-1 1 0 0 0,0 0-1 0 0,0 0 1 0 0,0 0 0 0 0,1 0-1 0 0,-1 0 1 0 0,0 0 0 0 0,0-1-1 0 0,0 1 1 0 0,1 0 0 0 0,-1 0-1 0 0,0 0 1 0 0,0 0 0 0 0,0-1-1 0 0,0 1 1 0 0,0 0 0 0 0,0 0-1 0 0,1-1 1 0 0,-1 1-1 0 0,0 0 1 0 0,0 0 0 0 0,0 0-1 0 0,0-1 1 0 0,0 1 0 0 0,-7-5 418 0 0,-12 0 169 0 0,18 5-572 0 0,-7-1 43 0 0,-1 0 0 0 0,1 1-1 0 0,0 0 1 0 0,0 0 0 0 0,0 1-1 0 0,0 0 1 0 0,0 0 0 0 0,-11 4-1 0 0,-65 25-29 0 0,27-9-14 0 0,10-8 8 0 0,0-3 0 0 0,-82 7 0 0 0,51-8 118 0 0,74-8-134 0 0,0 0-1 0 0,1 0 1 0 0,-1 0 0 0 0,1 0 0 0 0,-1 1 0 0 0,1 0 0 0 0,0 0-1 0 0,0 0 1 0 0,-4 2 0 0 0,7-3-16 0 0,-1-1 0 0 0,1 0 0 0 0,-1 1 0 0 0,1-1 0 0 0,-1 0-1 0 0,1 1 1 0 0,-1-1 0 0 0,1 1 0 0 0,-1-1 0 0 0,1 1 0 0 0,-1-1 0 0 0,1 1 0 0 0,0-1 0 0 0,-1 1-1 0 0,1 0 1 0 0,0-1 0 0 0,0 1 0 0 0,-1-1 0 0 0,1 1 0 0 0,0 0 0 0 0,0-1 0 0 0,0 1 0 0 0,0 0 0 0 0,0-1-1 0 0,0 1 1 0 0,0 0 0 0 0,0-1 0 0 0,0 1 0 0 0,0 0 0 0 0,0-1 0 0 0,0 1 0 0 0,0-1 0 0 0,0 1 0 0 0,1 0-1 0 0,-1-1 1 0 0,0 1 0 0 0,0-1 0 0 0,1 1 0 0 0,-1 0 0 0 0,0-1 0 0 0,1 1 0 0 0,-1-1 0 0 0,1 1 0 0 0,-1-1-1 0 0,1 1 1 0 0,-1-1 0 0 0,1 0 0 0 0,-1 1 0 0 0,1-1 0 0 0,-1 0 0 0 0,1 1 0 0 0,0-1 0 0 0,-1 0 0 0 0,1 0-1 0 0,0 1 1 0 0,3 0 2 0 0,0 1 0 0 0,0-1 0 0 0,-1 0 0 0 0,1 0 1 0 0,0-1-1 0 0,0 1 0 0 0,0-1 0 0 0,8 0 0 0 0,34-5 71 0 0,-31 3-56 0 0,60-11 184 0 0,105-33 1 0 0,-28 7-94 0 0,-85 25-74 0 0,97-6 0 0 0,-162 20-36 0 0,1 0 6 0 0,0 0-1 0 0,0 0 0 0 0,-1-1 1 0 0,1 1-1 0 0,0-1 0 0 0,-1 1 0 0 0,1-1 1 0 0,0 0-1 0 0,3-2 0 0 0,-8 2-5 0 0,0 1 0 0 0,0-1 1 0 0,0 1-1 0 0,0 0 0 0 0,0-1 0 0 0,0 1 0 0 0,0 0 0 0 0,0 0 0 0 0,-4 1 0 0 0,-59 5 58 0 0,-101 21-1 0 0,-14 23 5 0 0,102-27-62 0 0,65-20 13 0 0,-18 7 36 0 0,62-8-50 0 0,127-23 60 0 0,-127 16-56 0 0,94-20 20 0 0,-33 5 6 0 0,-54 13-21 0 0,126-21-8 0 0,-319 73 117 0 0,129-36-113 0 0,-226 91 0 0 0,236-93 20 0 0,1 0-1 0 0,-1-1 0 0 0,-1-1 1 0 0,1-1-1 0 0,-1 0 0 0 0,1-1 1 0 0,-21 1-1 0 0,23-6 107 0 0,14 1-125 0 0,0 1-1 0 0,-1 0 1 0 0,1 0 0 0 0,0 0-1 0 0,0 0 1 0 0,0 0 0 0 0,0-1-1 0 0,-1 1 1 0 0,1 0 0 0 0,0 0-1 0 0,0 0 1 0 0,0-1 0 0 0,0 1-1 0 0,0 0 1 0 0,0 0 0 0 0,0 0-1 0 0,-1-1 1 0 0,1 1 0 0 0,0 0-1 0 0,0 0 1 0 0,0-1 0 0 0,0 1-1 0 0,0 0 1 0 0,0 0-1 0 0,0-1 1 0 0,0 1 0 0 0,0 0-1 0 0,0 0 1 0 0,0-1 0 0 0,1 0 10 0 0,0 0 0 0 0,-1 0 0 0 0,1 0 0 0 0,0 0 0 0 0,0 0 0 0 0,0 0 0 0 0,0 0 0 0 0,0 0 0 0 0,0 0 0 0 0,0 0 0 0 0,0 0 0 0 0,0 1 0 0 0,0-1 0 0 0,0 0 0 0 0,2 0 0 0 0,55-27 39 0 0,75-31 160 0 0,-107 49-182 0 0,0 1-1 0 0,0 2 1 0 0,36-6-1 0 0,-54 12-41 0 0,-1 0 0 0 0,1 1 1 0 0,-1 0-1 0 0,1 0 0 0 0,-1 1 0 0 0,1 0 0 0 0,7 2 0 0 0,-11-3 0 0 0,-1 1 1 0 0,0 1-1 0 0,1-1 0 0 0,-1 0 1 0 0,0 1-1 0 0,0-1 1 0 0,0 1-1 0 0,0 0 0 0 0,-1 0 1 0 0,1 0-1 0 0,0 1 0 0 0,-1-1 1 0 0,0 1-1 0 0,1-1 1 0 0,-1 1-1 0 0,0 0 0 0 0,3 5 1 0 0,8 27-166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25:47.188"/>
    </inkml:context>
    <inkml:brush xml:id="br0">
      <inkml:brushProperty name="width" value="0.1" units="cm"/>
      <inkml:brushProperty name="height" value="0.1" units="cm"/>
      <inkml:brushProperty name="color" value="#F4F91B"/>
    </inkml:brush>
  </inkml:definitions>
  <inkml:trace contextRef="#ctx0" brushRef="#br0">1160 1782 2303 0 0,'-3'-13'1281'0'0,"1"0"-1"0"0,0 0 0 0 0,0-17 1 0 0,2 30-1256 0 0,0 0 0 0 0,0-1 1 0 0,0 1-1 0 0,0 0 1 0 0,0-1-1 0 0,0 1 0 0 0,0 0 1 0 0,0-1-1 0 0,0 1 0 0 0,1 0 1 0 0,-1-1-1 0 0,0 1 0 0 0,0 0 1 0 0,0-1-1 0 0,0 1 1 0 0,0 0-1 0 0,0 0 0 0 0,1-1 1 0 0,-1 1-1 0 0,0 0 0 0 0,0-1 1 0 0,1 1-1 0 0,-1 0 1 0 0,0 0-1 0 0,0-1 0 0 0,1 1 1 0 0,-1 0-1 0 0,0 0 0 0 0,0 0 1 0 0,1 0-1 0 0,-1-1 0 0 0,0 1 1 0 0,1 0-1 0 0,-1 0 1 0 0,0 0-1 0 0,1 0 0 0 0,-1 0 1 0 0,0 0-1 0 0,1 0 0 0 0,-1 0 1 0 0,0 0-1 0 0,1 0 0 0 0,-1 0 1 0 0,0 0-1 0 0,1 0 1 0 0,-1 0-1 0 0,1 0 0 0 0,0 1 19 0 0,0-1 0 0 0,0 1 1 0 0,1-1-1 0 0,-1 1 0 0 0,0-1 0 0 0,0 1 0 0 0,0-1 0 0 0,0 1 0 0 0,0 0 0 0 0,0 0 0 0 0,0 0 0 0 0,1 1 0 0 0,0 0 81 0 0,0 0 0 0 0,0-1 0 0 0,0 1 1 0 0,0-1-1 0 0,0 1 0 0 0,0-1 0 0 0,1 0 0 0 0,-1 0 0 0 0,4 2 0 0 0,17 9 752 0 0,-22-12-838 0 0,0 1-1 0 0,0 0 0 0 0,0-1 1 0 0,0 1-1 0 0,1-1 0 0 0,-1 1 1 0 0,0-1-1 0 0,0 0 0 0 0,0 1 1 0 0,1-1-1 0 0,-1 0 0 0 0,0 0 1 0 0,0 0-1 0 0,1 0 0 0 0,-1 0 1 0 0,2 0-1 0 0,-1-1 22 0 0,0 1 0 0 0,0 0 0 0 0,0 0 0 0 0,-1 1 0 0 0,1-1-1 0 0,0 0 1 0 0,0 0 0 0 0,3 2 0 0 0,-2-1-17 0 0,-1 0 1 0 0,0-1-1 0 0,0 1 0 0 0,1-1 0 0 0,-1 0 1 0 0,0 0-1 0 0,1 1 0 0 0,-1-1 1 0 0,1-1-1 0 0,2 1 0 0 0,-3-1-2 0 0,1 1-1 0 0,-1 0 1 0 0,0 0 0 0 0,1 0-1 0 0,-1 0 1 0 0,1 0-1 0 0,-1 1 1 0 0,0-1-1 0 0,1 1 1 0 0,2 1 0 0 0,51 22 965 0 0,-30-9-883 0 0,-20-10-64 0 0,1-1 0 0 0,0 1-1 0 0,1-2 1 0 0,-1 1 0 0 0,1-1 0 0 0,-1 0 0 0 0,1-1-1 0 0,15 4 1 0 0,-12-6 55 0 0,0 1-1 0 0,-1-2 0 0 0,18-1 1 0 0,8-5 148 0 0,-31 5-222 0 0,1 0 0 0 0,0 1 0 0 0,0 0 1 0 0,0 0-1 0 0,0 1 0 0 0,0 0 0 0 0,0 0 0 0 0,0 0 0 0 0,0 1 0 0 0,0 0 0 0 0,7 1 1 0 0,71 16 189 0 0,-66-14-194 0 0,0-1 0 0 0,-1-1-1 0 0,36 0 1 0 0,-14-11 223 0 0,-33 9-207 0 0,-2-1 1 0 0,1-1 0 0 0,0 1 0 0 0,0-1 0 0 0,7-2 0 0 0,-8 1 2 0 0,1 1 0 0 0,0 1-1 0 0,0-1 1 0 0,0 1 0 0 0,8-2 0 0 0,2 2 33 0 0,-11 0-69 0 0,0 0 1 0 0,1 1 0 0 0,-1 0-1 0 0,1 0 1 0 0,6 1 0 0 0,-1 0 33 0 0,-9-1-51 0 0,1 0 0 0 0,0 1 0 0 0,-1-1 0 0 0,1 0 0 0 0,-1 1 0 0 0,1-1 0 0 0,-1 1 0 0 0,1-1 0 0 0,-1 1 0 0 0,0-1 0 0 0,3 3 0 0 0,-1-2 5 0 0,-1 1 0 0 0,1-1 0 0 0,-1 0-1 0 0,1 0 1 0 0,0 0 0 0 0,-1 0 0 0 0,1-1 0 0 0,0 1 0 0 0,0-1 0 0 0,-1 1-1 0 0,6-1 1 0 0,35-4 65 0 0,-34 3-17 0 0,0 0 1 0 0,17 0-1 0 0,73 18 86 0 0,-57-9-77 0 0,-39-8-59 0 0,0 1 0 0 0,1-1 0 0 0,-1 1 0 0 0,0-1 0 0 0,0 0 0 0 0,6-1 0 0 0,14 2 24 0 0,22 2-29 0 0,8-1 64 0 0,-49-2-64 0 0,55 8 0 0 0,-54-8 0 0 0,0 0 0 0 0,0 0 0 0 0,-1 0 0 0 0,1-1 0 0 0,0 1 0 0 0,0-1 0 0 0,-1-1 0 0 0,1 1 0 0 0,-1-1 0 0 0,6-2 0 0 0,-8 3 0 0 0,6-4 7 0 0,1 0 0 0 0,-1 1-1 0 0,0 0 1 0 0,1 1 0 0 0,0-1-1 0 0,0 2 1 0 0,18-4 0 0 0,-19 4 4 0 0,0 1 1 0 0,0-1-1 0 0,0-1 1 0 0,10-4-1 0 0,10-4 6 0 0,-21 8-16 0 0,0 0 0 0 0,0 0-1 0 0,-1-1 1 0 0,1 0 0 0 0,-1 0 0 0 0,0-1-1 0 0,0 0 1 0 0,0 0 0 0 0,-1 0 0 0 0,0-1-1 0 0,6-7 1 0 0,-9 10 1 0 0,2-1 13 0 0,-1-1 0 0 0,0 0 0 0 0,0 0-1 0 0,0-1 1 0 0,-1 1 0 0 0,3-8 0 0 0,-3 8 17 0 0,0-1-1 0 0,1 0 1 0 0,-1 1-1 0 0,1-1 1 0 0,7-8-1 0 0,42-50 177 0 0,-39 50-139 0 0,-5 6 12 0 0,0-1-1 0 0,-1 0 1 0 0,11-19 0 0 0,-17 24-59 0 0,-1 0 1 0 0,0-1-1 0 0,0 1 0 0 0,0-1 0 0 0,0 1 0 0 0,-1 0 0 0 0,0 0 0 0 0,1-1 1 0 0,-2 1-1 0 0,1 0 0 0 0,0 0 0 0 0,-3-5 0 0 0,-8-10 41 0 0,10 17-59 0 0,1 0 0 0 0,-1 0 1 0 0,1 0-1 0 0,0-1 1 0 0,0 1-1 0 0,0 0 0 0 0,0 0 1 0 0,0-1-1 0 0,0 1 0 0 0,0-1 1 0 0,1 1-1 0 0,-1-1 0 0 0,1 1 1 0 0,0-4-1 0 0,-1-18 18 0 0,-1-1-1 0 0,-8-41 0 0 0,7 48-11 0 0,2 0-1 0 0,0 0 1 0 0,1-19-1 0 0,-1-35 17 0 0,-10-30-12 0 0,-11-113 47 0 0,22 203-18 0 0,1 1 1 0 0,0-1-1 0 0,0 1 0 0 0,2 0 1 0 0,-1-1-1 0 0,5-12 0 0 0,-3 12-29 0 0,0-1 0 0 0,-1 0 0 0 0,-1 0 0 0 0,1-19 0 0 0,-3 25-5 0 0,-1 0-1 0 0,0 0 1 0 0,0 0-1 0 0,0 0 0 0 0,-1 0 1 0 0,0 0-1 0 0,0 1 1 0 0,-7-12-1 0 0,6 8 6 0 0,0 0 0 0 0,1 0 1 0 0,0 0-1 0 0,0-1 0 0 0,1 1 0 0 0,0-1 0 0 0,1 1 0 0 0,1-12 0 0 0,-2-35-17 0 0,-3 22 19 0 0,-1 1 0 0 0,-1-1 0 0 0,-18-53 0 0 0,20 79-8 0 0,0 0 0 0 0,-1 0 0 0 0,0 0 0 0 0,-1 1 0 0 0,0-1-1 0 0,0 1 1 0 0,-1 1 0 0 0,0-1 0 0 0,-1 1 0 0 0,1 0 0 0 0,-1 1 0 0 0,0 0 0 0 0,-1 0 0 0 0,0 1-1 0 0,0 0 1 0 0,0 0 0 0 0,0 1 0 0 0,-1 0 0 0 0,1 1 0 0 0,-1 0 0 0 0,0 1 0 0 0,-18-3 0 0 0,-169-10 5 0 0,-49-6-16 0 0,153 11 3 0 0,50 6 0 0 0,-8 1 16 0 0,0 2 0 0 0,0 2 0 0 0,-76 12 0 0 0,-135 3-16 0 0,100-10 0 0 0,91 1 0 0 0,-103 23 0 0 0,128-23 0 0 0,0-1 0 0 0,-1-3 0 0 0,-75-4 0 0 0,-70 4 0 0 0,186-2 0 0 0,-1 0 0 0 0,0 1 0 0 0,0-1 0 0 0,0 1 0 0 0,1 0 0 0 0,-1 1 0 0 0,1 0 0 0 0,0 0 0 0 0,0 0 0 0 0,0 0 0 0 0,0 1 0 0 0,-6 5 0 0 0,2 1 0 0 0,0 1 0 0 0,0 0 0 0 0,1 0 0 0 0,-14 23 0 0 0,4-7 1 0 0,-27 29-1 0 0,27-34-4 0 0,1 1 0 0 0,-20 32 1 0 0,-53 79-50 0 0,83-123 52 0 0,-11 12-14 0 0,-1-1-1 0 0,-38 32 0 0 0,5-5-1 0 0,22-25-12 0 0,24-20 22 0 0,1 0 0 0 0,0 1 0 0 0,1-1 0 0 0,-6 7 0 0 0,-2 2 7 0 0,9-8 0 0 0,0-1 0 0 0,-1 1 0 0 0,1-1 0 0 0,1 1 0 0 0,-1 1 0 0 0,1-1 0 0 0,0 0 0 0 0,0 1 0 0 0,-3 10 0 0 0,2-4-13 0 0,1 0 1 0 0,0 0-1 0 0,1 0 0 0 0,-1 23 0 0 0,3 11 13 0 0,3 0 0 0 0,1 0 0 0 0,15 64 0 0 0,-14-88 0 0 0,2 1 0 0 0,0-1 0 0 0,2 0 0 0 0,0-1 0 0 0,1 1 0 0 0,2-2 0 0 0,0 0 0 0 0,25 32 0 0 0,14 7 0 0 0,-41-49-5 0 0,0-1 1 0 0,1 0-1 0 0,0 0 0 0 0,1-1 0 0 0,22 12 0 0 0,66 26-29 0 0,-85-40 33 0 0,23 8 1 0 0,20 9 0 0 0,-49-18 5 0 0,-7-5-3 0 0,1 1 0 0 0,-1 0 1 0 0,1 1-1 0 0,-1-1 0 0 0,0 0 1 0 0,0 1-1 0 0,0-1 0 0 0,1 1 1 0 0,-2-1-1 0 0,1 1 0 0 0,0 0 1 0 0,0 0-1 0 0,0 0 0 0 0,-1 0 1 0 0,1 0-1 0 0,-1 1 0 0 0,0-1 1 0 0,0 0-1 0 0,0 1 0 0 0,2 2 1 0 0,-1 5-10 0 0,0 0 1 0 0,0 0-1 0 0,0 0 1 0 0,-1 0-1 0 0,-1 13 1 0 0,-5 52-581 0 0,4-55 201 0 0,-5 34-644 0 0,-1 5-38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25:58.307"/>
    </inkml:context>
    <inkml:brush xml:id="br0">
      <inkml:brushProperty name="width" value="0.1" units="cm"/>
      <inkml:brushProperty name="height" value="0.1" units="cm"/>
      <inkml:brushProperty name="color" value="#F4F91B"/>
    </inkml:brush>
  </inkml:definitions>
  <inkml:trace contextRef="#ctx0" brushRef="#br0">507 647 1839 0 0,'-4'-1'106'0'0,"1"0"-49"0"0,-1 0-1 0 0,1 1 0 0 0,0 0 1 0 0,0-1-1 0 0,0 1 0 0 0,-1 0 1 0 0,1 0-1 0 0,0 1 0 0 0,0-1 0 0 0,-6 2 1 0 0,6-1 344 0 0,0-1 0 0 0,-1 1 1 0 0,1-1-1 0 0,0 0 0 0 0,-1 0 1 0 0,-5-1-1 0 0,-4 0-40 0 0,-9 1 228 0 0,0 0-1 0 0,0-2 0 0 0,0 0 0 0 0,0-2 0 0 0,-43-12 1 0 0,50 9-309 0 0,0-1-1 0 0,0-1 1 0 0,1-1 0 0 0,0 0 0 0 0,1 0 0 0 0,0-2 0 0 0,1 1-1 0 0,-14-18 1 0 0,17 19-12 0 0,0-1 0 0 0,1 0 0 0 0,-8-17 0 0 0,9 17-198 0 0,-1 0-1 0 0,-7-10 0 0 0,9 15 6 0 0,4 4-9 0 0,1 0-1 0 0,-1 0 1 0 0,1 0-1 0 0,0 0 1 0 0,-1 0-1 0 0,1 0 0 0 0,0-1 1 0 0,-1-2-1 0 0,-5-5 149 0 0,6 9-198 0 0,1 0 1 0 0,-1 0-1 0 0,0 1 0 0 0,1-1 0 0 0,-1 0 0 0 0,0 0 0 0 0,1 0 1 0 0,-1 0-1 0 0,1 0 0 0 0,0 0 0 0 0,-1 0 0 0 0,0-2 0 0 0,-1-13 59 0 0,2 15-71 0 0,0 1 0 0 0,1-1 0 0 0,-1 1 1 0 0,0 0-1 0 0,0-1 0 0 0,0 1 0 0 0,0 0 0 0 0,0-1 0 0 0,1 1 0 0 0,-1 0 0 0 0,0-1 1 0 0,0 1-1 0 0,1 0 0 0 0,-1-1 0 0 0,0 1 0 0 0,1 0 0 0 0,-1 0 0 0 0,0-1 1 0 0,0 1-1 0 0,1 0 0 0 0,-1 0 0 0 0,1 0 0 0 0,-1-1 0 0 0,0 1 0 0 0,1 0 1 0 0,-1 0-1 0 0,0 0 0 0 0,1 0 0 0 0,0 0 0 0 0,17-2-13 0 0,-4 0 11 0 0,63-18-2 0 0,4-2 0 0 0,-52 13 0 0 0,2 2 0 0 0,-1 2 0 0 0,33-3 0 0 0,45-8 0 0 0,-53 2 0 0 0,-1-2 0 0 0,-1-3 0 0 0,67-32 0 0 0,-62 28 0 0 0,-28 13 0 0 0,-18 6 0 0 0,0 1 0 0 0,0 1 0 0 0,21-3 0 0 0,3 1 0 0 0,8-2 0 0 0,49 1 0 0 0,-18 2 0 0 0,-24-1 0 0 0,27-1 0 0 0,119-23 0 0 0,-141 18 0 0 0,1 2 0 0 0,1 2 0 0 0,98 4 0 0 0,-9 5 0 0 0,182-19 0 0 0,-265 13 0 0 0,0 2 0 0 0,102 12 0 0 0,-67-3 0 0 0,164 18 0 0 0,-171-14 0 0 0,120 31 0 0 0,-148-25 0 0 0,25 5 11 0 0,138 34 125 0 0,-202-50-113 0 0,0-2 0 0 0,0-1 0 0 0,27 0 0 0 0,19 4 56 0 0,78 3 72 0 0,-51-6-50 0 0,140 8 53 0 0,-91-13-71 0 0,-36-2-15 0 0,183 33 111 0 0,-65-4-59 0 0,-60-25-84 0 0,-109-4-23 0 0,-1 4-1 0 0,68 8 1 0 0,124 37-13 0 0,27 4 0 0 0,-107-27 75 0 0,-149-20 1 0 0,40 2 0 0 0,-52-6-44 0 0,0-1-1 0 0,0 1 1 0 0,0-2 0 0 0,-1 1-1 0 0,1-1 1 0 0,14-5-1 0 0,-23 6-14 0 0,1 0 1 0 0,0 0-1 0 0,0 0 0 0 0,-1 0 0 0 0,1-1 1 0 0,-1 1-1 0 0,1 0 0 0 0,-1-1 0 0 0,1 1 1 0 0,-1-1-1 0 0,0 0 0 0 0,0 1 0 0 0,0-1 1 0 0,0 0-1 0 0,0 0 0 0 0,0 0 0 0 0,0 0 1 0 0,-1 0-1 0 0,1 1 0 0 0,-1-1 0 0 0,1 0 1 0 0,-1-3-1 0 0,2-6 62 0 0,-1-1 0 0 0,-2-21 0 0 0,1 17 10 0 0,0 2-66 0 0,-1 0 1 0 0,-1 1 0 0 0,0-1-1 0 0,-1 1 1 0 0,-5-18-1 0 0,6 44-23 0 0,1-1 0 0 0,-7 19 0 0 0,7-25 0 0 0,-31 118-6650 0 0,16-71 2948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27:12.218"/>
    </inkml:context>
    <inkml:brush xml:id="br0">
      <inkml:brushProperty name="width" value="0.1" units="cm"/>
      <inkml:brushProperty name="height" value="0.1" units="cm"/>
      <inkml:brushProperty name="color" value="#F4F91B"/>
    </inkml:brush>
  </inkml:definitions>
  <inkml:trace contextRef="#ctx0" brushRef="#br0">413 5 3711 0 0,'0'-1'42'0'0,"-1"1"0"0"0,1 0 0 0 0,0 0 0 0 0,0-1 0 0 0,0 1 0 0 0,-1 0 0 0 0,1-1 0 0 0,0 1-1 0 0,-1 0 1 0 0,1 0 0 0 0,0 0 0 0 0,0-1 0 0 0,-1 1 0 0 0,1 0 0 0 0,0 0 0 0 0,-1 0 0 0 0,1 0-1 0 0,0-1 1 0 0,-1 1 0 0 0,1 0 0 0 0,0 0 0 0 0,-1 0 0 0 0,1 0 0 0 0,0 0 0 0 0,-1 0 0 0 0,1 0-1 0 0,-1 0 1 0 0,1 0 0 0 0,-21 1 640 0 0,-19 6-253 0 0,20 2-353 0 0,1-1 152 0 0,0-1 1 0 0,0 0-1 0 0,-1-2 1 0 0,-32 6-1 0 0,-23 1 170 0 0,52-10-292 0 0,15-2-2 0 0,0 1 0 0 0,-1 0 0 0 0,-9 3 0 0 0,9-2 6 0 0,-11 5 144 0 0,19-6-239 0 0,0-1-1 0 0,0 1 0 0 0,1-1 0 0 0,-1 0 1 0 0,0 1-1 0 0,0-1 0 0 0,0 0 0 0 0,1 0 0 0 0,-1 1 1 0 0,0-1-1 0 0,0 0 0 0 0,0 0 0 0 0,0 0 1 0 0,1 0-1 0 0,-1 0 0 0 0,0 0 0 0 0,-1-1 1 0 0,1 1 12 0 0,1 0 1 0 0,-1 0 0 0 0,1-1 0 0 0,0 1 0 0 0,-1 0 0 0 0,1 0 0 0 0,-1-1-1 0 0,1 1 1 0 0,0 0 0 0 0,-1-1 0 0 0,1 1 0 0 0,0-1 0 0 0,0 1-1 0 0,-1 0 1 0 0,1-1 0 0 0,0 1 0 0 0,0-1 0 0 0,0 1 0 0 0,-1-1 0 0 0,1 1-1 0 0,0-1 1 0 0,0 1 0 0 0,0-1 0 0 0,0 1 0 0 0,0-1 0 0 0,0 1 0 0 0,0-1-1 0 0,1 0 60 0 0,1 0 0 0 0,-1 0 0 0 0,1 0 0 0 0,-1 1 0 0 0,1-1-1 0 0,0 1 1 0 0,-1-1 0 0 0,1 1 0 0 0,0 0 0 0 0,-1 0 0 0 0,1 0 0 0 0,0-1-1 0 0,1 2 1 0 0,28-3 105 0 0,36-6-1 0 0,-2 1 146 0 0,-42 4-130 0 0,-17 2-123 0 0,1 0 1 0 0,-1 0-1 0 0,0 1 1 0 0,12 0 0 0 0,79 10 120 0 0,133-3 0 0 0,-95-12-205 0 0,-37 3 256 0 0,16-4 176 0 0,-95 5-354 0 0,-12 1-26 0 0,0 0 0 0 0,0-1 0 0 0,0 0 0 0 0,9-3 0 0 0,-23 2 300 0 0,-1 1 0 0 0,1 0 0 0 0,-1 0 0 0 0,-8 0 0 0 0,-459 25-1002 0 0,329-27 714 0 0,143 3-64 0 0,-19-2 0 0 0,21 2 0 0 0,0 0 0 0 0,0 0 0 0 0,0 0 0 0 0,0-1 0 0 0,0 1 0 0 0,0 0 0 0 0,0-1 0 0 0,0 1 0 0 0,0 0 0 0 0,0-1 0 0 0,1 1 0 0 0,-1-1 0 0 0,0 0 0 0 0,0 1 0 0 0,0-1 0 0 0,1 0 0 0 0,-1 1 0 0 0,-1-3 0 0 0,5 5 7 0 0,0-2-1 0 0,0 1 1 0 0,-1 0-1 0 0,1 0 1 0 0,0-1-1 0 0,0 1 0 0 0,0-1 1 0 0,0 0-1 0 0,0 0 1 0 0,0 0-1 0 0,4-1 1 0 0,1 1-21 0 0,25 5 14 0 0,-5 0 0 0 0,52 3 0 0 0,229 12 0 0 0,-188-25 0 0 0,-87 2 0 0 0,-24 3 11 0 0,-1-1 0 0 0,1 0-1 0 0,-1-1 1 0 0,17-5 0 0 0,-25 7-3 0 0,-1 0-7 0 0,1 0-1 0 0,-1 0 0 0 0,1-1 0 0 0,-1 1 0 0 0,0 0 0 0 0,1 0 0 0 0,-1 0 0 0 0,1-1 0 0 0,-1 1 0 0 0,0 0 0 0 0,1 0 0 0 0,-1-1 0 0 0,0 1 0 0 0,1 0 0 0 0,-1-1 1 0 0,0 1-1 0 0,0 0 0 0 0,1-1 0 0 0,-1 1 0 0 0,0 0 0 0 0,0-1 0 0 0,0 1 0 0 0,0-1 0 0 0,1 1 0 0 0,-1 0 0 0 0,0-1 0 0 0,-32-2 118 0 0,9 4-96 0 0,0 0 0 0 0,0 2 1 0 0,0 0-1 0 0,-31 9 1 0 0,41-8-33 0 0,0 0 0 0 0,1 1 0 0 0,-1 1 0 0 0,1 0 0 0 0,1 0 0 0 0,-1 1 0 0 0,1 0 0 0 0,0 1 0 0 0,-11 11 0 0 0,-16 21-657 0 0,-3 5-260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27:18.513"/>
    </inkml:context>
    <inkml:brush xml:id="br0">
      <inkml:brushProperty name="width" value="0.1" units="cm"/>
      <inkml:brushProperty name="height" value="0.1" units="cm"/>
      <inkml:brushProperty name="color" value="#F4F91B"/>
    </inkml:brush>
  </inkml:definitions>
  <inkml:trace contextRef="#ctx0" brushRef="#br0">1625 331 919 0 0,'0'0'64'0'0,"1"0"-1"0"0,-1-1 1 0 0,1 1-1 0 0,-1-1 0 0 0,0 1 1 0 0,1-1-1 0 0,-1 1 1 0 0,0 0-1 0 0,0-1 0 0 0,1 1 1 0 0,-1-1-1 0 0,0 0 1 0 0,0 1-1 0 0,0-1 0 0 0,0 1 1 0 0,1-1-1 0 0,-1 1 0 0 0,0-1 1 0 0,0 1-1 0 0,0-1 1 0 0,0 1-1 0 0,0-1 0 0 0,-1 1 1 0 0,1-1-1 0 0,0 0 1 0 0,0 1-1 0 0,0-1 0 0 0,-1-1 284 0 0,0 1 0 0 0,0 0 0 0 0,0-1 0 0 0,0 1 0 0 0,0 0-1 0 0,0 0 1 0 0,0 0 0 0 0,0 0 0 0 0,-3-2 0 0 0,-1 0 243 0 0,0 0 0 0 0,0 0 1 0 0,-1 0-1 0 0,-9-3 0 0 0,8 5-524 0 0,0 0-1 0 0,0 0 1 0 0,0 1-1 0 0,0 0 1 0 0,0 0-1 0 0,-9 1 1 0 0,-13 1 56 0 0,-19-1 27 0 0,-51-2 158 0 0,-136 2 94 0 0,-1 19 267 0 0,-15 2-281 0 0,160-22 75 0 0,-98-11 0 0 0,74 3-170 0 0,103 7-164 0 0,5 1-45 0 0,0 0 0 0 0,0-1-1 0 0,-12-2 1 0 0,47-2-19 0 0,95-6 97 0 0,-13 1-125 0 0,78 16 8 0 0,-31 1 30 0 0,75-10-40 0 0,126 2 6 0 0,-307 1 64 0 0,102-12 0 0 0,-120 7-62 0 0,-1-2-1 0 0,0-1 1 0 0,0-2 0 0 0,35-15-1 0 0,-67 25-39 0 0,1 0 0 0 0,0-1 0 0 0,-1 1 1 0 0,1 0-1 0 0,0 0 0 0 0,-1-1 0 0 0,1 1 0 0 0,0-1 0 0 0,-1 1 0 0 0,1-1 0 0 0,-1 1 0 0 0,1-1 0 0 0,-1 1 0 0 0,1-1 0 0 0,-1 1 0 0 0,1-1 0 0 0,-1 1 1 0 0,0-1-1 0 0,1 0 0 0 0,-1 1 0 0 0,1-2 0 0 0,-1 2 3 0 0,-1-1-1 0 0,1 1 1 0 0,0-1 0 0 0,0 1 0 0 0,0-1-1 0 0,0 1 1 0 0,0-1 0 0 0,-1 1 0 0 0,1-1-1 0 0,0 1 1 0 0,-1-1 0 0 0,1 1 0 0 0,0 0-1 0 0,0-1 1 0 0,-1 1 0 0 0,1-1 0 0 0,-1 1-1 0 0,1 0 1 0 0,0-1 0 0 0,-1 1 0 0 0,0 0-1 0 0,-3-3 29 0 0,0 1-1 0 0,0 1 0 0 0,0-1 1 0 0,0 1-1 0 0,-5-2 0 0 0,-39-5 247 0 0,0 2 0 0 0,-91 2 0 0 0,-15-2 132 0 0,61 0-395 0 0,0 4 0 0 0,0 3 0 0 0,-122 19 0 0 0,-75 4 20 0 0,37-5-8 0 0,238-18-28 0 0,11-1 0 0 0,0 0 0 0 0,1 0 0 0 0,-1 0 0 0 0,0 1 0 0 0,1 0 0 0 0,-8 2 0 0 0,59-5 0 0 0,203 0 27 0 0,60-6 10 0 0,253-30-37 0 0,-519 37 0 0 0,-8 0 0 0 0,40 5 0 0 0,-65 0 0 0 0,-12-4 0 0 0,0 0 0 0 0,0 0 0 0 0,0 1 0 0 0,0-1 0 0 0,0 0 0 0 0,0 0 0 0 0,0 1 0 0 0,0-1 0 0 0,0 0 0 0 0,0 0 0 0 0,0 1 0 0 0,0-1 0 0 0,0 0 0 0 0,0 0 0 0 0,0 0 0 0 0,0 1 0 0 0,0-1 0 0 0,0 0 0 0 0,0 0 0 0 0,0 1 0 0 0,0-1 0 0 0,0 0 0 0 0,0 0 0 0 0,0 0 0 0 0,-1 1 0 0 0,1-1 0 0 0,0 0 0 0 0,0 0 0 0 0,0 1 0 0 0,-2 0 0 0 0,1 0 0 0 0,0 0 0 0 0,0 0 0 0 0,-1 0 0 0 0,1 0 0 0 0,-1 0 0 0 0,1 0 0 0 0,-1 0 0 0 0,1 0 0 0 0,-3 0 0 0 0,-37 8 32 0 0,0-1 0 0 0,0-2 0 0 0,-75 0 0 0 0,22-4 31 0 0,-158 9-62 0 0,187-5 24 0 0,-250 9 233 0 0,221-19-115 0 0,-1 5 0 0 0,-121 17 0 0 0,14 4-79 0 0,174-18-64 0 0,59-12 64 0 0,150-23-64 0 0,-68 10 0 0 0,-22 10 0 0 0,133 2 0 0 0,-17 1 0 0 0,-160 5 0 0 0,228-15 0 0 0,-191 16 0 0 0,108 12 0 0 0,-23-3 0 0 0,-147-7 0 0 0,-6 0 9 0 0,-26 2-37 0 0,-25 0-25 0 0,-198-4 49 0 0,-39 3 62 0 0,101 18-10 0 0,-38 2-14 0 0,143-21-2 0 0,-90-10 0 0 0,92 3 0 0 0,-96 4 0 0 0,125 4-32 0 0,20-1 0 0 0,1 0 0 0 0,-1 1 0 0 0,-17 4 0 0 0,156-28 697 0 0,-21 5 38 0 0,53-13-96 0 0,210-51-1482 0 0,-300 62 446 0 0,140-34-277 0 0,-182 50 660 0 0,1 0-1 0 0,0 2 0 0 0,0 1 0 0 0,1 1 0 0 0,-1 1 0 0 0,33 5 1 0 0,-49-4-42 0 0,1 0 0 0 0,-1 1 1 0 0,0 0-1 0 0,-1 0 0 0 0,1 1 1 0 0,0 0-1 0 0,-1 1 1 0 0,15 10-1 0 0,-18-11-128 0 0,-1-1 1 0 0,0 1 0 0 0,0 0-1 0 0,0 1 1 0 0,0-1-1 0 0,-1 1 1 0 0,0-1-1 0 0,0 1 1 0 0,0 0-1 0 0,0 0 1 0 0,-1 1-1 0 0,0-1 1 0 0,0 0 0 0 0,0 1-1 0 0,1 10 1 0 0,-1 13-1171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29:12.424"/>
    </inkml:context>
    <inkml:brush xml:id="br0">
      <inkml:brushProperty name="width" value="0.1" units="cm"/>
      <inkml:brushProperty name="height" value="0.1" units="cm"/>
      <inkml:brushProperty name="color" value="#F4F91B"/>
    </inkml:brush>
  </inkml:definitions>
  <inkml:trace contextRef="#ctx0" brushRef="#br0">902 250 17791 0 0,'-8'31'1562'0'0,"1"-7"-1359"0"0,-5 38 0 0 0,11-46-237 0 0,-2-1 0 0 0,0 1 0 0 0,-1-1-1 0 0,0 0 1 0 0,-1 0 0 0 0,-1 0 0 0 0,0-1 0 0 0,-1 0 0 0 0,-1 0-1 0 0,-15 22 1 0 0,19-31 37 0 0,0-1 0 0 0,-1 0 0 0 0,1 1-1 0 0,-1-2 1 0 0,0 1 0 0 0,0-1 0 0 0,0 1-1 0 0,0-1 1 0 0,-1-1 0 0 0,1 1 0 0 0,-1-1-1 0 0,1 0 1 0 0,-1 0 0 0 0,0 0 0 0 0,0-1 0 0 0,0 0-1 0 0,0 0 1 0 0,-8-1 0 0 0,3 0 138 0 0,1-1 1 0 0,0 0-1 0 0,0-1 0 0 0,0 0 1 0 0,0-1-1 0 0,0 0 1 0 0,1 0-1 0 0,-1-1 0 0 0,1-1 1 0 0,-11-5-1 0 0,0-4 25 0 0,1 0 0 0 0,1-1 0 0 0,-29-29 0 0 0,28 22-166 0 0,1-1 0 0 0,1-1 0 0 0,0 0 0 0 0,-17-37 0 0 0,0 0 0 0 0,21 39 0 0 0,-7-11 0 0 0,-33-43 0 0 0,46 67 0 0 0,0 1 0 0 0,-1 0 0 0 0,0 0 0 0 0,-1 0 0 0 0,0 1 0 0 0,0 1 0 0 0,0-1 0 0 0,-1 1 0 0 0,-13-5 0 0 0,6 6 0 0 0,15 8 0 0 0,10 4 0 0 0,26 19 143 0 0,-14-12 100 0 0,0 2 1 0 0,-2-1 0 0 0,30 33-1 0 0,47 86 392 0 0,-4-7-171 0 0,-82-117-410 0 0,0-1 1 0 0,1 0-1 0 0,0 0 0 0 0,1-1 0 0 0,-1 0 0 0 0,2 0 1 0 0,-1-2-1 0 0,22 11 0 0 0,-17-11 1 0 0,0 0 0 0 0,0-1 0 0 0,1 0-1 0 0,0-2 1 0 0,-1 0 0 0 0,27 2 0 0 0,-27-5-21 0 0,0 0 0 0 0,0-1-1 0 0,0-1 1 0 0,0 0 0 0 0,0-1 0 0 0,0-1 0 0 0,0-1-1 0 0,20-8 1 0 0,-32 11-24 0 0,-1 0 0 0 0,1 0 0 0 0,0 0 0 0 0,-1-1 0 0 0,1 1 0 0 0,-1-1 0 0 0,0 0 0 0 0,0 0 0 0 0,0 0 0 0 0,0 0 0 0 0,4-8 0 0 0,-6 9-5 0 0,0-1 1 0 0,0 1 0 0 0,0-1 0 0 0,0 1 0 0 0,-1-1-1 0 0,1 0 1 0 0,-1 0 0 0 0,1 1 0 0 0,-1-1 0 0 0,0 0 0 0 0,0 1-1 0 0,0-1 1 0 0,-1 0 0 0 0,1 0 0 0 0,-1 1 0 0 0,1-1 0 0 0,-1 0-1 0 0,0 1 1 0 0,-1-4 0 0 0,-6-9 5 0 0,1 1 0 0 0,-2 0 0 0 0,0 1 1 0 0,0 0-1 0 0,-1 0 0 0 0,-1 1 0 0 0,0 0 0 0 0,0 1 0 0 0,-16-11 0 0 0,-1 1 12 0 0,-2 1 1 0 0,0 1-1 0 0,-36-16 0 0 0,44 25-114 0 0,-1 0 1 0 0,-1 1-1 0 0,1 1 0 0 0,-1 2 1 0 0,-1 0-1 0 0,1 1 0 0 0,-1 2 1 0 0,0 1-1 0 0,-26 0 0 0 0,32 4 49 0 0,0 1-1 0 0,0 0 0 0 0,0 2 0 0 0,1 0 0 0 0,-27 11 0 0 0,3 3 565 0 0,-44 25 0 0 0,63-31-521 0 0,-25 20-1 0 0,41-28-1 0 0,1 0-1 0 0,0 1 1 0 0,0 0-1 0 0,0 0 1 0 0,1 0-1 0 0,0 0 1 0 0,0 1 0 0 0,-3 7-1 0 0,7-13 0 0 0,0 0 0 0 0,1 0 0 0 0,-1 0 0 0 0,1 0 0 0 0,-1-1 0 0 0,1 1 0 0 0,-1 0 0 0 0,1 0 0 0 0,0 0 0 0 0,0 0 0 0 0,-1 0 0 0 0,1 1 0 0 0,0-1 0 0 0,0 0 0 0 0,0 0 0 0 0,0 0-1 0 0,0 0 1 0 0,0 0 0 0 0,1 0 0 0 0,-1 0 0 0 0,0 0 0 0 0,0 0 0 0 0,1 0 0 0 0,-1 0 0 0 0,1 0 0 0 0,-1 0 0 0 0,1 0 0 0 0,-1 0 0 0 0,1 0 0 0 0,2 1 1 0 0,-1 0 0 0 0,1-1 0 0 0,-1 0-1 0 0,1 1 1 0 0,-1-1 0 0 0,1 0 0 0 0,0 0 0 0 0,4 0 0 0 0,11 5-41 0 0,-4 1 51 0 0,1-2 1 0 0,0 1-1 0 0,0-2 1 0 0,1 0-1 0 0,-1-1 1 0 0,31 2-1 0 0,-30-5 22 0 0,-1 0 0 0 0,0-1 0 0 0,1-1 0 0 0,-1-1 0 0 0,0 0 0 0 0,0-1 0 0 0,-1 0 0 0 0,1-1-1 0 0,-1-1 1 0 0,0 0 0 0 0,22-14 0 0 0,45-27 20 0 0,2 4-1 0 0,159-57 1 0 0,-223 94-51 0 0,-1-1 0 0 0,0 0 0 0 0,0-1 0 0 0,-1-1 0 0 0,0 0 0 0 0,23-18 0 0 0,-40 27-1 0 0,0 0 0 0 0,0 0 0 0 0,1 0 0 0 0,-1 0 1 0 0,0 0-1 0 0,0-1 0 0 0,1 1 0 0 0,-1 0 0 0 0,0 0 0 0 0,0 0 0 0 0,0-1 0 0 0,1 1 0 0 0,-1 0 0 0 0,0 0 0 0 0,0-1 0 0 0,0 1 1 0 0,0 0-1 0 0,0 0 0 0 0,0-1 0 0 0,0 1 0 0 0,0 0 0 0 0,1 0 0 0 0,-1-1 0 0 0,0 1 0 0 0,0 0 0 0 0,0-1 0 0 0,0 1 1 0 0,0 0-1 0 0,0 0 0 0 0,-1-1 0 0 0,1 1 0 0 0,-8-4-66 0 0,-18 2-50 0 0,24 2 114 0 0,-26 1-35 0 0,1 0 1 0 0,-1 2-1 0 0,1 1 1 0 0,-1 1-1 0 0,2 1 0 0 0,-40 16 1 0 0,47-15 32 0 0,0 2 1 0 0,1 0-1 0 0,0 1 0 0 0,1 1 1 0 0,0 0-1 0 0,1 2 1 0 0,0 0-1 0 0,1 0 0 0 0,-21 25 1 0 0,5 2-11 0 0,2 0 0 0 0,-30 55 0 0 0,-34 95 384 0 0,75-149 182 0 0,-16 55 0 0 0,33-93-635 0 0,1 0 0 0 0,-1 0 0 0 0,1-1-1 0 0,-1 1 1 0 0,1 0 0 0 0,0 0-1 0 0,0 0 1 0 0,0 0 0 0 0,1-1 0 0 0,-1 1-1 0 0,1 0 1 0 0,-1 0 0 0 0,1-1 0 0 0,2 5-1 0 0,-3-6 83 0 0,1 0-1 0 0,0 0 1 0 0,0 0-1 0 0,-1 0 1 0 0,1 0-1 0 0,0 0 1 0 0,0 0-1 0 0,0-1 1 0 0,0 1-1 0 0,0 0 1 0 0,0-1-1 0 0,0 1 1 0 0,0 0-1 0 0,0-1 1 0 0,0 1-1 0 0,1-1 1 0 0,-1 0-1 0 0,0 1 1 0 0,0-1-1 0 0,0 0 0 0 0,1 0 1 0 0,-1 0-1 0 0,0 0 1 0 0,0 0-1 0 0,0 0 1 0 0,1 0-1 0 0,-1 0 1 0 0,0 0-1 0 0,0 0 1 0 0,0-1-1 0 0,1 1 1 0 0,-1-1-1 0 0,0 1 1 0 0,0-1-1 0 0,1 0 1 0 0,5-2 52 0 0,-1 0 0 0 0,0-1 1 0 0,0 0-1 0 0,-1 0 0 0 0,1-1 1 0 0,-1 1-1 0 0,9-11 0 0 0,30-42 96 0 0,-42 56-144 0 0,25-38 17 0 0,-1-1-1 0 0,-2-1 1 0 0,-2-1-1 0 0,-2 0 1 0 0,-2-2-1 0 0,-2 0 1 0 0,17-69-1 0 0,-29 92-16 0 0,-1 0 0 0 0,-1 0 0 0 0,-1 0 0 0 0,-1 0 0 0 0,0 0-1 0 0,-5-25 1 0 0,4 37-3 0 0,-1 0 0 0 0,0 0 0 0 0,-1 0 1 0 0,1 1-1 0 0,-2-1 0 0 0,1 1 0 0 0,-1-1 0 0 0,-1 1 0 0 0,0 1 0 0 0,0-1 0 0 0,0 0 0 0 0,-1 1 0 0 0,0 0 0 0 0,0 1 1 0 0,-1-1-1 0 0,-11-8 0 0 0,16 14-3 0 0,-1-1-1 0 0,1 1 1 0 0,0 0 0 0 0,-1 0 0 0 0,1 0-1 0 0,-1 1 1 0 0,1-1 0 0 0,-1 1 0 0 0,0-1 0 0 0,1 1-1 0 0,-1 0 1 0 0,0 0 0 0 0,1 0 0 0 0,-1 0-1 0 0,1 0 1 0 0,-1 1 0 0 0,0-1 0 0 0,1 1-1 0 0,-1 0 1 0 0,1-1 0 0 0,-1 1 0 0 0,1 1 0 0 0,0-1-1 0 0,-1 0 1 0 0,1 0 0 0 0,0 1 0 0 0,0-1-1 0 0,-3 3 1 0 0,-3 3-10 0 0,0 0 1 0 0,0 1-1 0 0,1 0 0 0 0,0 0 0 0 0,-9 13 0 0 0,6-4-3 0 0,0 1 1 0 0,1-1-1 0 0,1 1 0 0 0,1 1 0 0 0,0 0 0 0 0,-5 29 0 0 0,-13 120-27 0 0,22-148 49 0 0,2-4-5 0 0,-7 75 0 0 0,8-80 0 0 0,0 0 0 0 0,1 0 0 0 0,0-1 0 0 0,1 1 0 0 0,0 0 0 0 0,4 11 0 0 0,-6-20 6 0 0,1 1-1 0 0,0-1 1 0 0,0 0-1 0 0,0 1 1 0 0,0-1-1 0 0,0 0 1 0 0,0 0-1 0 0,1 0 1 0 0,-1 0-1 0 0,1 0 1 0 0,-1 0-1 0 0,1 0 1 0 0,0-1-1 0 0,0 1 1 0 0,0-1-1 0 0,0 1 1 0 0,0-1-1 0 0,0 1 1 0 0,0-1-1 0 0,0 0 1 0 0,1 0-1 0 0,-1 0 1 0 0,0-1-1 0 0,4 2 1 0 0,-2-2 17 0 0,0 0 0 0 0,0 0 0 0 0,-1-1 0 0 0,1 1 0 0 0,0-1 0 0 0,0 0 0 0 0,-1 0 0 0 0,1-1 0 0 0,-1 1 0 0 0,1 0 0 0 0,-1-1 0 0 0,0 0 0 0 0,1 0 0 0 0,-1 0-1 0 0,4-4 1 0 0,13-12 50 0 0,-1 0-1 0 0,-1-2 0 0 0,-1 0 0 0 0,27-41 0 0 0,-7 10-1495 0 0,-19 29-964 0 0,5 1-5925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9T23:38:48.685"/>
    </inkml:context>
    <inkml:brush xml:id="br0">
      <inkml:brushProperty name="width" value="0.1" units="cm"/>
      <inkml:brushProperty name="height" value="0.1" units="cm"/>
      <inkml:brushProperty name="color" value="#E71224"/>
    </inkml:brush>
  </inkml:definitions>
  <inkml:trace contextRef="#ctx0" brushRef="#br0">1187 237 4575 0 0,'-4'-3'136'0'0,"-1"0"0"0"0,0 0 0 0 0,0 0 0 0 0,0 0 0 0 0,-1 1 0 0 0,1 0 0 0 0,-1 0-1 0 0,-5-1 1 0 0,-4 1 516 0 0,-26-2 0 0 0,25 3-701 0 0,-35-3 265 0 0,1-1 1 0 0,0-4-1 0 0,0-1 1 0 0,-64-22-1 0 0,10-1 832 0 0,-206-35-1 0 0,292 65-1051 0 0,-257-36-415 0 0,234 37-3061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29:56.829"/>
    </inkml:context>
    <inkml:brush xml:id="br0">
      <inkml:brushProperty name="width" value="0.1" units="cm"/>
      <inkml:brushProperty name="height" value="0.1" units="cm"/>
      <inkml:brushProperty name="color" value="#F4F91B"/>
    </inkml:brush>
  </inkml:definitions>
  <inkml:trace contextRef="#ctx0" brushRef="#br0">119 112 1839 0 0,'-2'-1'18'0'0,"-1"1"0"0"0,1-1-1 0 0,0 1 1 0 0,0-1-1 0 0,-1 1 1 0 0,1 0 0 0 0,0-1-1 0 0,-1 1 1 0 0,-2 1-1 0 0,-15-3 18 0 0,-3-17 1997 0 0,18 13-1272 0 0,-1 1 1 0 0,1-1-1 0 0,0-1 0 0 0,0 1 0 0 0,1-1 1 0 0,-1 0-1 0 0,2 0 0 0 0,-1 0 0 0 0,-4-12 1 0 0,9 19-734 0 0,-1 0 1 0 0,0 0-1 0 0,0 0 1 0 0,1-1-1 0 0,-1 1 1 0 0,0 0-1 0 0,1 0 1 0 0,-1 0-1 0 0,0 0 1 0 0,0 0-1 0 0,1 0 1 0 0,-1 0-1 0 0,0 0 1 0 0,1 0-1 0 0,-1 0 1 0 0,0 0-1 0 0,1 0 1 0 0,-1 0-1 0 0,0 0 1 0 0,1 0-1 0 0,-1 0 1 0 0,0 0-1 0 0,0 0 1 0 0,1 0-1 0 0,-1 1 1 0 0,0-1-1 0 0,1 0 0 0 0,-1 0 1 0 0,0 0-1 0 0,0 0 1 0 0,1 1-1 0 0,-1-1 1 0 0,13 6 587 0 0,-7-2-565 0 0,0-1-1 0 0,1 0 1 0 0,-1 0-1 0 0,1-1 1 0 0,0 1-1 0 0,0-2 0 0 0,0 1 1 0 0,0-1-1 0 0,0 0 1 0 0,8 0-1 0 0,13 0 279 0 0,32-3 0 0 0,106-17 1167 0 0,-102 9-1106 0 0,89-1-1 0 0,45 16-64 0 0,-66 0-112 0 0,73-9-12 0 0,-41 0 1464 0 0,52 16-2857 0 0,-67-3 1144 0 0,95-10 502 0 0,25 1-357 0 0,-258 1-90 0 0,486 8 159 0 0,-131-2 3 0 0,-104 4-115 0 0,-128-14 11 0 0,78 2 0 0 0,248-1 53 0 0,-325-5-85 0 0,157 12 0 0 0,92-11-17 0 0,-28-2 45 0 0,-20 9-11 0 0,-278-3-45 0 0,318 15-4 0 0,-3 0 0 0 0,15 7 0 0 0,-36-4 0 0 0,-165-10 0 0 0,274-10 128 0 0,-457 4-127 0 0,47-4 117 0 0,-48 3-107 0 0,1 0 1 0 0,-1 1-1 0 0,1-1 1 0 0,-1 0-1 0 0,1-1 0 0 0,-1 1 1 0 0,0-1-1 0 0,0 0 1 0 0,1 1-1 0 0,-1-1 1 0 0,4-4-1 0 0,-7 6 7 0 0,0-1 0 0 0,0 0 0 0 0,-1 1 0 0 0,1-1 1 0 0,0 1-1 0 0,0-1 0 0 0,0 1 0 0 0,0-1 0 0 0,-1 1 0 0 0,1-1 0 0 0,0 1 0 0 0,0 0 0 0 0,-1-1 0 0 0,1 1 0 0 0,-1-1 0 0 0,1 1 0 0 0,0-1 0 0 0,-1 1 1 0 0,1 0-1 0 0,-1-1 0 0 0,1 1 0 0 0,0 0 0 0 0,-1 0 0 0 0,1-1 0 0 0,-1 1 0 0 0,1 0 0 0 0,-1 0 0 0 0,1 0 0 0 0,-1 0 0 0 0,0-1 0 0 0,0 1 1 0 0,-23-11 398 0 0,20 10-318 0 0,-13-6 102 0 0,-26-6-1 0 0,42 13-222 0 0,1 0 0 0 0,-1 0 0 0 0,0 0 0 0 0,1 0 0 0 0,-1 1 1 0 0,0-1-1 0 0,1 0 0 0 0,-1 0 0 0 0,1 1 0 0 0,-1-1 0 0 0,0 0 0 0 0,1 1 0 0 0,-1-1 0 0 0,1 1 0 0 0,-1-1 0 0 0,1 1 0 0 0,-1-1 0 0 0,1 1 0 0 0,0-1 0 0 0,-1 1 0 0 0,1 0 0 0 0,-12 18-1372 0 0,9-14 305 0 0,-9 14-5521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31:06.688"/>
    </inkml:context>
    <inkml:brush xml:id="br0">
      <inkml:brushProperty name="width" value="0.1" units="cm"/>
      <inkml:brushProperty name="height" value="0.1" units="cm"/>
      <inkml:brushProperty name="color" value="#F4F91B"/>
    </inkml:brush>
  </inkml:definitions>
  <inkml:trace contextRef="#ctx0" brushRef="#br0">0 0 455 0 0,'2'4'0'0'0,"-2"-2"0"0"0,2-1 0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31:08.285"/>
    </inkml:context>
    <inkml:brush xml:id="br0">
      <inkml:brushProperty name="width" value="0.1" units="cm"/>
      <inkml:brushProperty name="height" value="0.1" units="cm"/>
      <inkml:brushProperty name="color" value="#F4F91B"/>
    </inkml:brush>
  </inkml:definitions>
  <inkml:trace contextRef="#ctx0" brushRef="#br0">3 10 1087 0 0,'-2'-4'0'0'0,"2"1"96"0"0,2 1-96 0 0,1 2 0 0 0,-1 0 0 0 0,2 0 0 0 0,-2 0 0 0 0,0 2 0 0 0,3-1 64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31:15.931"/>
    </inkml:context>
    <inkml:brush xml:id="br0">
      <inkml:brushProperty name="width" value="0.1" units="cm"/>
      <inkml:brushProperty name="height" value="0.1" units="cm"/>
      <inkml:brushProperty name="color" value="#F4F91B"/>
    </inkml:brush>
  </inkml:definitions>
  <inkml:trace contextRef="#ctx0" brushRef="#br0">1 64 1439 0 0,'17'-23'64'0'0,"-6"8"8"0"0,0 2-72 0 0,-4 6 0 0 0,-1 1 0 0 0,-1 6 0 0 0,3 2 0 0 0,5-2 0 0 0,9-2 0 0 0,8 2 64 0 0,3 4-64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31:17.535"/>
    </inkml:context>
    <inkml:brush xml:id="br0">
      <inkml:brushProperty name="width" value="0.1" units="cm"/>
      <inkml:brushProperty name="height" value="0.1" units="cm"/>
      <inkml:brushProperty name="color" value="#F4F91B"/>
    </inkml:brush>
  </inkml:definitions>
  <inkml:trace contextRef="#ctx0" brushRef="#br0">3 25 919 0 0,'-2'-8'80'0'0,"2"3"-80"0"0,0 1 0 0 0,2 4 0 0 0,-1 0 176 0 0,3 0 16 0 0,2 0 8 0 0,3-4 0 0 0,6 1-200 0 0,7 3 0 0 0,6 5 0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31:18.836"/>
    </inkml:context>
    <inkml:brush xml:id="br0">
      <inkml:brushProperty name="width" value="0.1" units="cm"/>
      <inkml:brushProperty name="height" value="0.1" units="cm"/>
      <inkml:brushProperty name="color" value="#F4F91B"/>
    </inkml:brush>
  </inkml:definitions>
  <inkml:trace contextRef="#ctx0" brushRef="#br0">1 25 1839 0 0,'13'-10'160'0'0,"0"1"-160"0"0,-6 7 0 0 0,-1 0 0 0 0,-2 4 176 0 0,1-4 0 0 0,10 0 0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31:24.171"/>
    </inkml:context>
    <inkml:brush xml:id="br0">
      <inkml:brushProperty name="width" value="0.1" units="cm"/>
      <inkml:brushProperty name="height" value="0.1" units="cm"/>
      <inkml:brushProperty name="color" value="#F4F91B"/>
    </inkml:brush>
  </inkml:definitions>
  <inkml:trace contextRef="#ctx0" brushRef="#br0">0 117 1983 0 0,'9'-19'88'0'0,"4"1"16"0"0,6 1-104 0 0,-2 2 0 0 0,-4 1 0 0 0,-4 8 0 0 0,0 4 120 0 0,2 0 0 0 0,10-1 0 0 0,10-5 0 0 0,10 3-120 0 0,2-1 0 0 0,-1 4 64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31:26.927"/>
    </inkml:context>
    <inkml:brush xml:id="br0">
      <inkml:brushProperty name="width" value="0.1" units="cm"/>
      <inkml:brushProperty name="height" value="0.1" units="cm"/>
      <inkml:brushProperty name="color" value="#F4F91B"/>
    </inkml:brush>
  </inkml:definitions>
  <inkml:trace contextRef="#ctx0" brushRef="#br0">0 1 1839 0 0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31:37.310"/>
    </inkml:context>
    <inkml:brush xml:id="br0">
      <inkml:brushProperty name="width" value="0.1" units="cm"/>
      <inkml:brushProperty name="height" value="0.1" units="cm"/>
      <inkml:brushProperty name="color" value="#F4F91B"/>
    </inkml:brush>
  </inkml:definitions>
  <inkml:trace contextRef="#ctx0" brushRef="#br0">1 37 1351 0 0,'2'-11'0'0'0,"-1"0"120"0"0,7 2-120 0 0,-3 3 0 0 0,1 6 0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33:22.209"/>
    </inkml:context>
    <inkml:brush xml:id="br0">
      <inkml:brushProperty name="width" value="0.1" units="cm"/>
      <inkml:brushProperty name="height" value="0.1" units="cm"/>
      <inkml:brushProperty name="color" value="#F4F91B"/>
    </inkml:brush>
  </inkml:definitions>
  <inkml:trace contextRef="#ctx0" brushRef="#br0">404 0 5983 0 0,'-1'0'83'0'0,"1"1"0"0"0,-1-1 0 0 0,0 0-1 0 0,1 0 1 0 0,-1 1 0 0 0,0-1-1 0 0,1 0 1 0 0,-1 1 0 0 0,0-1 0 0 0,1 0-1 0 0,-1 1 1 0 0,1-1 0 0 0,-1 1-1 0 0,1-1 1 0 0,-1 1 0 0 0,1 0 0 0 0,-1-1-1 0 0,1 1 1 0 0,-1-1 0 0 0,1 1-1 0 0,0 0 1 0 0,-1-1 0 0 0,1 1 0 0 0,0 1-1 0 0,-8 24 3476 0 0,4-11-3188 0 0,-46 142 1573 0 0,-44 113-883 0 0,59-191-585 0 0,-4-1 0 0 0,-74 109 0 0 0,109-181-436 0 0,-2 3 10 0 0,0 0 0 0 0,0 0-1 0 0,0 1 1 0 0,1 0 0 0 0,1 0 0 0 0,-5 15-1 0 0,9-24-94 0 0,-1 1 0 0 0,1-1 0 0 0,0 1-1 0 0,0-1 1 0 0,0 1 0 0 0,0 0 0 0 0,0-1-1 0 0,0 1 1 0 0,1-1 0 0 0,-1 1 0 0 0,0-1-1 0 0,1 1 1 0 0,0-1 0 0 0,-1 1 0 0 0,2 1-1 0 0,5 10-833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9T23:38:49.339"/>
    </inkml:context>
    <inkml:brush xml:id="br0">
      <inkml:brushProperty name="width" value="0.1" units="cm"/>
      <inkml:brushProperty name="height" value="0.1" units="cm"/>
      <inkml:brushProperty name="color" value="#E71224"/>
    </inkml:brush>
  </inkml:definitions>
  <inkml:trace contextRef="#ctx0" brushRef="#br0">1201 16 1375 0 0,'0'-1'113'0'0,"0"0"-1"0"0,0 0 0 0 0,-1 1 1 0 0,1-1-1 0 0,0 0 0 0 0,0 1 1 0 0,-1-1-1 0 0,1 0 0 0 0,0 1 0 0 0,-1-1 1 0 0,1 1-1 0 0,0-1 0 0 0,-1 0 1 0 0,1 1-1 0 0,-1-1 0 0 0,1 1 1 0 0,-1-1-1 0 0,1 1 0 0 0,-1 0 0 0 0,0-1 1 0 0,1 1-1 0 0,-1-1 0 0 0,1 1 1 0 0,-1 0-1 0 0,0 0 0 0 0,1-1 0 0 0,-1 1 1 0 0,0 0-1 0 0,1 0 0 0 0,-1 0 1 0 0,0 0-1 0 0,1 0 0 0 0,-1 0 1 0 0,0 0-1 0 0,0 0 0 0 0,1 0 0 0 0,-1 0 1 0 0,0 0-1 0 0,0 0 0 0 0,-36 8-292 0 0,29-6 396 0 0,-21 4-51 0 0,-1-2-1 0 0,0-1 0 0 0,-38 0 1 0 0,-93-10 2246 0 0,32 0-1156 0 0,83 6-1145 0 0,-381 8 1992 0 0,261 11-2490 0 0,118-12 136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33:22.717"/>
    </inkml:context>
    <inkml:brush xml:id="br0">
      <inkml:brushProperty name="width" value="0.1" units="cm"/>
      <inkml:brushProperty name="height" value="0.1" units="cm"/>
      <inkml:brushProperty name="color" value="#F4F91B"/>
    </inkml:brush>
  </inkml:definitions>
  <inkml:trace contextRef="#ctx0" brushRef="#br0">641 68 6911 0 0,'-5'-25'463'0'0,"0"-18"2436"0"0,8 46-1960 0 0,2 7-700 0 0,-5-2-221 0 0,0 1-1 0 0,0-1 0 0 0,0 0 0 0 0,-1 1 0 0 0,-1-1 1 0 0,1 0-1 0 0,-1 0 0 0 0,-1 0 0 0 0,1 0 1 0 0,-1 0-1 0 0,-1 0 0 0 0,-8 13 0 0 0,-4 5 318 0 0,-2-1 0 0 0,-24 27 0 0 0,20-27 404 0 0,-39 54 499 0 0,4 1 1 0 0,3 3-1 0 0,4 3 0 0 0,-68 156 0 0 0,104-210-1228 0 0,-2 0 0 0 0,-1-1-1 0 0,-1-1 1 0 0,-45 55 0 0 0,52-70-158 0 0,7-9-475 0 0,-1-1-1 0 0,1 1 0 0 0,-9 6 1 0 0,8-8-635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33:23.230"/>
    </inkml:context>
    <inkml:brush xml:id="br0">
      <inkml:brushProperty name="width" value="0.1" units="cm"/>
      <inkml:brushProperty name="height" value="0.1" units="cm"/>
      <inkml:brushProperty name="color" value="#F4F91B"/>
    </inkml:brush>
  </inkml:definitions>
  <inkml:trace contextRef="#ctx0" brushRef="#br0">5 255 11431 0 0,'-2'-10'257'0'0,"1"6"-148"0"0,0-1-1 0 0,1 1 1 0 0,-1 0 0 0 0,1 0 0 0 0,0-1 0 0 0,1-4-1 0 0,-1 8-90 0 0,0 0-1 0 0,0 0 1 0 0,1 1-1 0 0,-1-1 1 0 0,0 0-1 0 0,1 0 1 0 0,-1 0-1 0 0,0 1 1 0 0,1-1-1 0 0,-1 0 1 0 0,1 1-1 0 0,0-1 1 0 0,-1 0-1 0 0,1 1 1 0 0,-1-1-1 0 0,1 1 1 0 0,0-1-1 0 0,0 0 1 0 0,-1 1-1 0 0,1 0 1 0 0,0-1-1 0 0,0 1 1 0 0,-1 0-1 0 0,1-1 1 0 0,0 1-1 0 0,0 0 1 0 0,0 0-1 0 0,0-1 1 0 0,0 1-1 0 0,-1 0 1 0 0,1 0-1 0 0,0 0 1 0 0,0 0-1 0 0,0 0 1 0 0,0 1-1 0 0,1-1 1 0 0,62 8 1066 0 0,84 22 1 0 0,-86-15-590 0 0,90 9 1 0 0,-115-22-76 0 0,-25-2-243 0 0,1 0 1 0 0,0 2 0 0 0,-1-1-1 0 0,25 8 1 0 0,24 11-2208 0 0,-44-16 862 0 0</inkml:trace>
  <inkml:trace contextRef="#ctx0" brushRef="#br0" timeOffset="1">864 320 11519 0 0,'-2'-5'518'0'0,"-1"-6"-3"0"0,3 10-470 0 0,0 1 0 0 0,1 0 1 0 0,-1-1-1 0 0,0 1 1 0 0,0 0-1 0 0,0-1 1 0 0,1 1-1 0 0,-1 0 0 0 0,0-1 1 0 0,0 1-1 0 0,1 0 1 0 0,-1-1-1 0 0,0 1 1 0 0,0 0-1 0 0,1 0 0 0 0,-1 0 1 0 0,0-1-1 0 0,1 1 1 0 0,-1 0-1 0 0,0 0 0 0 0,1 0 1 0 0,-1 0-1 0 0,0 0 1 0 0,1-1-1 0 0,-1 1 1 0 0,1 0-1 0 0,1 0 298 0 0,0-1-1 0 0,0 0 1 0 0,-1 0 0 0 0,1 0 0 0 0,0 0-1 0 0,-1 0 1 0 0,1 0 0 0 0,-1 0 0 0 0,2-3-1 0 0,10-5 87 0 0,-5 5-361 0 0,0 0 1 0 0,1 1-1 0 0,-1 1 1 0 0,1-1-1 0 0,15-1 1 0 0,49-2-10 0 0,-13 1-20 0 0,-46 3-31 0 0,-1 0-1 0 0,0-2 1 0 0,-1 1 0 0 0,1-2-1 0 0,-1 1 1 0 0,0-2 0 0 0,0 0-1 0 0,0 0 1 0 0,12-9 0 0 0,-18 11-2 0 0,-1-1 0 0 0,1 1 0 0 0,-1-1 0 0 0,0 0 0 0 0,0 0 0 0 0,0-1 0 0 0,-1 1 0 0 0,0-1 0 0 0,0 0 0 0 0,0 0 1 0 0,-1-1-1 0 0,0 1 0 0 0,0-1 0 0 0,-1 1 0 0 0,0-1 0 0 0,0 0 0 0 0,0 0 0 0 0,1-11 0 0 0,-3 15-2 0 0,0 0-1 0 0,0 1 0 0 0,0-1 1 0 0,0 1-1 0 0,0-1 1 0 0,0 0-1 0 0,-1 1 0 0 0,0-1 1 0 0,1 1-1 0 0,-1-1 1 0 0,0 1-1 0 0,0-1 0 0 0,0 1 1 0 0,0 0-1 0 0,-1-1 1 0 0,1 1-1 0 0,-1 0 1 0 0,1 0-1 0 0,-1 0 0 0 0,-2-3 1 0 0,1 3-1 0 0,0 0 1 0 0,-1 0-1 0 0,1 1 1 0 0,0-1-1 0 0,-1 1 1 0 0,1 0-1 0 0,-1 0 1 0 0,1 0-1 0 0,-1 0 0 0 0,0 0 1 0 0,1 1-1 0 0,-8-1 1 0 0,-3 2-2 0 0,-1 0-1 0 0,1 1 1 0 0,0 0-1 0 0,0 1 1 0 0,0 1 0 0 0,-18 7-1 0 0,16-4-11 0 0,1 0 0 0 0,-1 2 0 0 0,1 0-1 0 0,1 0 1 0 0,-1 2 0 0 0,2-1 0 0 0,-1 2-1 0 0,2 0 1 0 0,0 1 0 0 0,0 0 0 0 0,1 0-1 0 0,-10 16 1 0 0,13-16 23 0 0,1 0-1 0 0,0 0 1 0 0,0 0 0 0 0,1 1-1 0 0,1 0 1 0 0,0 0-1 0 0,1 1 1 0 0,1-1 0 0 0,0 1-1 0 0,1 0 1 0 0,1-1-1 0 0,0 1 1 0 0,1 0 0 0 0,2 22-1 0 0,-1-30 6 0 0,0-1 0 0 0,1 1 1 0 0,0-1-1 0 0,0 1 0 0 0,1-1 0 0 0,-1 0 0 0 0,1 0 0 0 0,1 0 0 0 0,-1 0 0 0 0,1-1 1 0 0,0 0-1 0 0,0 1 0 0 0,1-1 0 0 0,-1-1 0 0 0,1 1 0 0 0,6 4 0 0 0,1-1 42 0 0,0 0 1 0 0,1-1-1 0 0,0 0 0 0 0,0-1 0 0 0,0-1 0 0 0,21 6 1 0 0,-7-2 13 0 0,0-2 1 0 0,1-1 0 0 0,0-1 0 0 0,0-2-1 0 0,1-1 1 0 0,-1-1 0 0 0,0-1 0 0 0,1-1 0 0 0,-1-2-1 0 0,34-7 1 0 0,7-4-765 0 0,21-6-1033 0 0,-70 13-453 0 0,-6-2-3611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33:23.710"/>
    </inkml:context>
    <inkml:brush xml:id="br0">
      <inkml:brushProperty name="width" value="0.1" units="cm"/>
      <inkml:brushProperty name="height" value="0.1" units="cm"/>
      <inkml:brushProperty name="color" value="#F4F91B"/>
    </inkml:brush>
  </inkml:definitions>
  <inkml:trace contextRef="#ctx0" brushRef="#br0">284 119 6911 0 0,'3'-25'269'0'0,"-3"18"-209"0"0,1 0-1 0 0,0 1 0 0 0,0-1 1 0 0,0 0-1 0 0,1 1 1 0 0,0 0-1 0 0,3-8 0 0 0,-3 11 535 0 0,0 1 0 0 0,0-1 1 0 0,0 1-1 0 0,0 0 0 0 0,0 0 0 0 0,1 0 0 0 0,4-3 0 0 0,-5 3-501 0 0,1 1-1 0 0,-1 0 1 0 0,0-1 0 0 0,1 1-1 0 0,-1 0 1 0 0,1 0 0 0 0,0 0-1 0 0,-1 0 1 0 0,1 1 0 0 0,-1-1-1 0 0,1 1 1 0 0,0 0 0 0 0,0 0-1 0 0,4 0 1 0 0,-5 1-89 0 0,0-1 0 0 0,0 1-1 0 0,0 0 1 0 0,0 1 0 0 0,0-1 0 0 0,-1 0 0 0 0,1 0 0 0 0,0 1 0 0 0,-1-1-1 0 0,1 1 1 0 0,-1 0 0 0 0,1-1 0 0 0,-1 1 0 0 0,0 0 0 0 0,1 0-1 0 0,-1 0 1 0 0,0 0 0 0 0,-1 0 0 0 0,2 3 0 0 0,2 6 108 0 0,-1 1 0 0 0,3 16 0 0 0,-3-17 110 0 0,42 276 4462 0 0,-42-242-4640 0 0,-1-1 0 0 0,-3 1 0 0 0,-1 0 0 0 0,-12 63 0 0 0,14-106-40 0 0,-2 5 20 0 0,1 0 0 0 0,-1-1 0 0 0,0 0 0 0 0,-3 8-1 0 0,5-14-15 0 0,-1 1 0 0 0,1 0-1 0 0,0-1 1 0 0,0 1 0 0 0,-1-1-1 0 0,1 1 1 0 0,0 0-1 0 0,-1-1 1 0 0,1 1 0 0 0,-1-1-1 0 0,1 1 1 0 0,0-1 0 0 0,-1 0-1 0 0,1 1 1 0 0,-1-1-1 0 0,0 1 1 0 0,1-1 0 0 0,-1 0-1 0 0,1 1 1 0 0,-1-1-1 0 0,1 0 1 0 0,-1 0 0 0 0,0 0-1 0 0,1 1 1 0 0,-1-1 0 0 0,0 0-1 0 0,1 0 1 0 0,-1 0-1 0 0,0 0 1 0 0,1 0 0 0 0,-1 0-1 0 0,1 0 1 0 0,-1 0 0 0 0,0 0-1 0 0,1 0 1 0 0,-1-1-1 0 0,0 1 1 0 0,1 0 0 0 0,-1 0-1 0 0,1-1 1 0 0,-1 1 0 0 0,0 0-1 0 0,1-1 1 0 0,-1 1-1 0 0,1 0 1 0 0,-1-1 0 0 0,1 1-1 0 0,-1-1 1 0 0,1 1-1 0 0,0-1 1 0 0,-1 1 0 0 0,1-1-1 0 0,-1 1 1 0 0,1-1 0 0 0,-1 0-1 0 0,-1-3 16 0 0,0 1-1 0 0,0 0 0 0 0,0-1 1 0 0,1 1-1 0 0,-1-1 0 0 0,1 1 1 0 0,0-1-1 0 0,0 0 0 0 0,0 0 1 0 0,0 1-1 0 0,0-1 1 0 0,1 0-1 0 0,0 0 0 0 0,0 0 1 0 0,1-7-1 0 0,0 1-7 0 0,0 1 0 0 0,1 0 0 0 0,0-1 0 0 0,1 1 0 0 0,5-11 0 0 0,-2 5-69 0 0,1 1 0 0 0,0 0-1 0 0,1 1 1 0 0,1-1 0 0 0,0 2 0 0 0,1-1-1 0 0,11-10 1 0 0,-16 18 29 0 0,0 0 1 0 0,1 0 0 0 0,-1 1-1 0 0,1 0 1 0 0,0 0-1 0 0,1 1 1 0 0,-1-1-1 0 0,1 1 1 0 0,-1 1-1 0 0,1-1 1 0 0,0 1-1 0 0,0 0 1 0 0,0 1-1 0 0,0 0 1 0 0,0 0-1 0 0,0 0 1 0 0,11 1 0 0 0,-9 1 5 0 0,0 0 1 0 0,0 1 0 0 0,0 0 0 0 0,0 0 0 0 0,0 1 0 0 0,0 0 0 0 0,-1 0-1 0 0,1 1 1 0 0,-1 0 0 0 0,0 1 0 0 0,10 7 0 0 0,-7-3 13 0 0,1 1 0 0 0,-1 0 0 0 0,-1 1 0 0 0,0 0-1 0 0,-1 1 1 0 0,11 16 0 0 0,-8-10 11 0 0,-1 0 1 0 0,-1 1-1 0 0,0 0 0 0 0,-1 1 0 0 0,10 34 0 0 0,-17-46 20 0 0,-1 0-1 0 0,1 0 1 0 0,-1 0 0 0 0,-1 0-1 0 0,0 0 1 0 0,0 0 0 0 0,0 0-1 0 0,-1 0 1 0 0,0 0 0 0 0,-1 0-1 0 0,0 0 1 0 0,0 0-1 0 0,0-1 1 0 0,-1 1 0 0 0,-1-1-1 0 0,1 1 1 0 0,-1-1 0 0 0,-7 9-1 0 0,4-5 72 0 0,-2-1 0 0 0,1 0 0 0 0,-2-1 1 0 0,1 1-1 0 0,-1-2 0 0 0,0 0 0 0 0,-1 0 0 0 0,0-1 0 0 0,0 0 0 0 0,-1 0 0 0 0,-24 8 0 0 0,21-10 18 0 0,-1 0-1 0 0,0-1 0 0 0,-1-1 0 0 0,1-1 1 0 0,0 0-1 0 0,-1-1 0 0 0,1-1 1 0 0,-1-1-1 0 0,-20-2 0 0 0,-117-30 388 0 0,-18-2-104 0 0,152 32-698 0 0,0 2 1 0 0,0 0-1 0 0,0 1 0 0 0,0 1 0 0 0,1 1 0 0 0,-34 7 1 0 0,31-2-839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33:24.420"/>
    </inkml:context>
    <inkml:brush xml:id="br0">
      <inkml:brushProperty name="width" value="0.1" units="cm"/>
      <inkml:brushProperty name="height" value="0.1" units="cm"/>
      <inkml:brushProperty name="color" value="#F4F91B"/>
    </inkml:brush>
  </inkml:definitions>
  <inkml:trace contextRef="#ctx0" brushRef="#br0">174 0 10591 0 0,'-1'3'142'0'0,"0"0"0"0"0,-1 0-1 0 0,1 0 1 0 0,0 0 0 0 0,0 0-1 0 0,1 0 1 0 0,-1 0-1 0 0,1 0 1 0 0,-1 0 0 0 0,1 4-1 0 0,2 37 757 0 0,0-20-596 0 0,-10 280 1174 0 0,1-230-998 0 0,-4-1-1 0 0,-23 83 1 0 0,25-126-81 0 0,-1 0 1 0 0,-2-1-1 0 0,-25 46 0 0 0,28-59-816 0 0,1 1-1 0 0,1 0 0 0 0,-8 25 1 0 0,13-34-727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33:24.888"/>
    </inkml:context>
    <inkml:brush xml:id="br0">
      <inkml:brushProperty name="width" value="0.1" units="cm"/>
      <inkml:brushProperty name="height" value="0.1" units="cm"/>
      <inkml:brushProperty name="color" value="#F4F91B"/>
    </inkml:brush>
  </inkml:definitions>
  <inkml:trace contextRef="#ctx0" brushRef="#br0">1 41 12439 0 0,'0'-2'96'0'0,"0"-1"0"0"0,1 0 0 0 0,0 1 0 0 0,-1-1 0 0 0,1 1 0 0 0,0-1 0 0 0,0 1 0 0 0,0-1 0 0 0,0 1 0 0 0,4-5 0 0 0,-4 6-77 0 0,0 1-1 0 0,0-1 0 0 0,0 0 0 0 0,1 0 0 0 0,-1 0 0 0 0,0 1 0 0 0,1-1 0 0 0,-1 1 0 0 0,1-1 0 0 0,-1 1 0 0 0,1-1 0 0 0,-1 1 0 0 0,1 0 0 0 0,-1 0 0 0 0,1 0 0 0 0,-1 0 0 0 0,1 0 0 0 0,-1 0 0 0 0,1 0 1 0 0,-1 0-1 0 0,3 1 0 0 0,133 12 2783 0 0,-59-8-2316 0 0,115 13 240 0 0,180 13-78 0 0,-330-29-605 0 0,-10-2-145 0 0,0 2 0 0 0,-1 1 1 0 0,0 2-1 0 0,45 11 0 0 0,-56-7-1115 0 0,-5 1-388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33:25.300"/>
    </inkml:context>
    <inkml:brush xml:id="br0">
      <inkml:brushProperty name="width" value="0.1" units="cm"/>
      <inkml:brushProperty name="height" value="0.1" units="cm"/>
      <inkml:brushProperty name="color" value="#F4F91B"/>
    </inkml:brush>
  </inkml:definitions>
  <inkml:trace contextRef="#ctx0" brushRef="#br0">788 27 6911 0 0,'-1'-2'80'0'0,"-1"0"0"0"0,1 0 1 0 0,0 1-1 0 0,0-1 0 0 0,-1 0 0 0 0,1 1 0 0 0,-1-1 0 0 0,0 0 0 0 0,1 1 0 0 0,-1 0 0 0 0,0-1 0 0 0,0 1 0 0 0,0 0 0 0 0,-4-2 0 0 0,3 3 97 0 0,0-1 0 0 0,0 1 0 0 0,0 0 0 0 0,0 0 0 0 0,-1 0-1 0 0,1 0 1 0 0,0 1 0 0 0,0-1 0 0 0,0 1 0 0 0,-5 1 0 0 0,-47 15 178 0 0,0 2-1 0 0,1 3 1 0 0,1 2 0 0 0,-96 61-1 0 0,132-75 136 0 0,2 2 0 0 0,0-1 0 0 0,0 2 0 0 0,1 0-1 0 0,1 1 1 0 0,-19 24 0 0 0,27-31-251 0 0,0 1 1 0 0,0 0-1 0 0,1 0 0 0 0,0 0 0 0 0,1 0 0 0 0,0 1 1 0 0,-2 8-1 0 0,4-11-146 0 0,0 0 1 0 0,0-1-1 0 0,1 1 1 0 0,-1 0-1 0 0,1 0 1 0 0,1-1-1 0 0,-1 1 0 0 0,1 0 1 0 0,0-1-1 0 0,1 1 1 0 0,3 10-1 0 0,-3-11-73 0 0,0 0-1 0 0,1 0 1 0 0,0 0-1 0 0,0-1 1 0 0,0 0 0 0 0,1 1-1 0 0,-1-1 1 0 0,1 0-1 0 0,0 0 1 0 0,0-1-1 0 0,1 1 1 0 0,-1-1 0 0 0,10 5-1 0 0,-11-6-8 0 0,-1-1 0 0 0,1 0-1 0 0,-1 0 1 0 0,1 0 0 0 0,0 0-1 0 0,0-1 1 0 0,-1 1 0 0 0,1-1-1 0 0,0 1 1 0 0,0-1 0 0 0,0 0-1 0 0,0 0 1 0 0,0-1 0 0 0,-1 1 0 0 0,1 0-1 0 0,0-1 1 0 0,0 0 0 0 0,-1 1-1 0 0,1-1 1 0 0,0 0 0 0 0,-1-1-1 0 0,1 1 1 0 0,0 0 0 0 0,-1-1-1 0 0,0 1 1 0 0,1-1 0 0 0,-1 0 0 0 0,3-2-1 0 0,1-4 9 0 0,0 1 0 0 0,0 0 0 0 0,0-1 0 0 0,-1 0-1 0 0,0-1 1 0 0,-1 1 0 0 0,0-1 0 0 0,0 0 0 0 0,3-11-1 0 0,1-9-144 0 0,5-48-1 0 0,-3 19-246 0 0,-10 57 368 0 0,0 1 0 0 0,0 0 1 0 0,0-1-1 0 0,0 1 1 0 0,0-1-1 0 0,0 1 0 0 0,0-1 1 0 0,0 1-1 0 0,0-1 1 0 0,1 1-1 0 0,-1-1 1 0 0,0 1-1 0 0,0 0 0 0 0,1-1 1 0 0,-1 1-1 0 0,0-1 1 0 0,0 1-1 0 0,1 0 1 0 0,-1-1-1 0 0,0 1 0 0 0,1 0 1 0 0,-1-1-1 0 0,0 1 1 0 0,1 0-1 0 0,-1 0 1 0 0,1-1-1 0 0,-1 1 0 0 0,1 0 1 0 0,-1 0-1 0 0,0 0 1 0 0,1-1-1 0 0,-1 1 0 0 0,1 0 1 0 0,0 0-1 0 0,1 1-4 0 0,-1-1 0 0 0,0 0 0 0 0,1 1 0 0 0,-1 0 0 0 0,0-1 0 0 0,0 1 0 0 0,0 0-1 0 0,1-1 1 0 0,-1 1 0 0 0,0 0 0 0 0,2 2 0 0 0,3 4-49 0 0,0 0 1 0 0,9 13-1 0 0,19 35-16 0 0,-3 3-1 0 0,41 103 1 0 0,-65-141 121 0 0,-1 1-1 0 0,0 0 0 0 0,3 27 1 0 0,-7-38-21 0 0,-1 1 1 0 0,-1-1 0 0 0,0 1 0 0 0,0-1 0 0 0,-1 1-1 0 0,0-1 1 0 0,-1 0 0 0 0,-5 19 0 0 0,5-24 3 0 0,0-1-1 0 0,0 0 1 0 0,-1 1-1 0 0,1-1 1 0 0,-1 0 0 0 0,0 0-1 0 0,0 0 1 0 0,0 0 0 0 0,-1-1-1 0 0,1 1 1 0 0,-7 3 0 0 0,3-2 39 0 0,0-1 0 0 0,0 1 0 0 0,-1-2 0 0 0,1 1 1 0 0,-1-1-1 0 0,-9 3 0 0 0,-9 0 190 0 0,-1-1 0 0 0,0-1-1 0 0,-29 0 1 0 0,53-3-239 0 0,-46 2 311 0 0,-28 3 57 0 0,-114-6 1 0 0,183-1-396 0 0,0 0 1 0 0,0 0-1 0 0,0-1 1 0 0,-12-4-1 0 0,18 6-68 0 0,1-1 0 0 0,-1 1-1 0 0,1-1 1 0 0,-1 0-1 0 0,1 1 1 0 0,-1-1 0 0 0,1 0-1 0 0,-1 0 1 0 0,1 0-1 0 0,0 0 1 0 0,0-1 0 0 0,-1 1-1 0 0,1 0 1 0 0,0 0-1 0 0,0-1 1 0 0,0 1 0 0 0,0-1-1 0 0,0 1 1 0 0,1-1-1 0 0,-1 1 1 0 0,0-1 0 0 0,1 1-1 0 0,-1-1 1 0 0,1 0-1 0 0,0 1 1 0 0,-1-1 0 0 0,1 0-1 0 0,0-2 1 0 0,4-14-1064 0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33:25.955"/>
    </inkml:context>
    <inkml:brush xml:id="br0">
      <inkml:brushProperty name="width" value="0.1" units="cm"/>
      <inkml:brushProperty name="height" value="0.1" units="cm"/>
      <inkml:brushProperty name="color" value="#F4F91B"/>
    </inkml:brush>
  </inkml:definitions>
  <inkml:trace contextRef="#ctx0" brushRef="#br0">659 78 4143 0 0,'-4'-7'71'0'0,"-12"-17"149"0"0,15 23-213 0 0,0 0 0 0 0,0 0 0 0 0,1 0 0 0 0,-1 0 0 0 0,0 0-1 0 0,0 0 1 0 0,0 1 0 0 0,-1-1 0 0 0,1 0 0 0 0,0 0 0 0 0,0 1 0 0 0,0-1 0 0 0,0 1 0 0 0,-1-1 0 0 0,1 1 0 0 0,-2-1-1 0 0,1 2 439 0 0,1 1 0 0 0,-1-1 0 0 0,1 1-1 0 0,0 0 1 0 0,-1-1 0 0 0,1 1 0 0 0,0 0-1 0 0,0 0 1 0 0,0 0 0 0 0,1 0 0 0 0,-1-1-1 0 0,0 1 1 0 0,0 4 0 0 0,-1-2 492 0 0,-6 21-495 0 0,1 0-1 0 0,2 0 0 0 0,-5 33 0 0 0,0 80 749 0 0,4-44-917 0 0,5-77-253 0 0,-5 57 1182 0 0,-28 133 0 0 0,29-190-959 0 0,-1 0 0 0 0,0 0 0 0 0,-1-1 0 0 0,-1 0 0 0 0,-1 0 0 0 0,0-1 0 0 0,-1 0 0 0 0,-1-1 1 0 0,0 0-1 0 0,-1 0 0 0 0,-14 11 0 0 0,11-12-174 0 0,0 0 1 0 0,-1-1 0 0 0,-1-1-1 0 0,0 0 1 0 0,-1-1 0 0 0,0-1-1 0 0,0-1 1 0 0,-1-1 0 0 0,-30 9 0 0 0,34-12-39 0 0,-1-1 1 0 0,0 0-1 0 0,1-1 0 0 0,-22 0 1 0 0,33-2-116 0 0,0 0-1 0 0,0 0 1 0 0,0-1 0 0 0,0 0 0 0 0,0 0-1 0 0,0 0 1 0 0,0 0 0 0 0,0 0-1 0 0,0-1 1 0 0,1 1 0 0 0,-1-1-1 0 0,1 0 1 0 0,-1-1 0 0 0,1 1 0 0 0,0 0-1 0 0,0-1 1 0 0,0 0 0 0 0,0 0-1 0 0,0 0 1 0 0,1 0 0 0 0,-1 0 0 0 0,-2-5-1 0 0,-5-14-1483 0 0</inkml:trace>
  <inkml:trace contextRef="#ctx0" brushRef="#br0" timeOffset="1">264 11 15663 0 0,'13'-5'1392'0'0,"2"-1"-1112"0"0,2 6-280 0 0,-1 2 0 0 0,5 0 544 0 0,3 0 48 0 0,17-1 16 0 0,27-2 0 0 0,27-1-432 0 0,20 2-80 0 0,15 3-24 0 0,-10 5 0 0 0,-12 7-1096 0 0,-14-2-216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33:27.285"/>
    </inkml:context>
    <inkml:brush xml:id="br0">
      <inkml:brushProperty name="width" value="0.1" units="cm"/>
      <inkml:brushProperty name="height" value="0.1" units="cm"/>
      <inkml:brushProperty name="color" value="#F4F91B"/>
    </inkml:brush>
  </inkml:definitions>
  <inkml:trace contextRef="#ctx0" brushRef="#br0">306 4 8287 0 0,'-4'-1'135'0'0,"1"1"0"0"0,-1-1-1 0 0,0 0 1 0 0,0 1 0 0 0,0 0-1 0 0,0 0 1 0 0,0 0-1 0 0,0 0 1 0 0,0 1 0 0 0,0 0-1 0 0,0 0 1 0 0,0 0 0 0 0,1 0-1 0 0,-1 0 1 0 0,0 1-1 0 0,1-1 1 0 0,-1 1 0 0 0,1 0-1 0 0,-1 0 1 0 0,1 1 0 0 0,0-1-1 0 0,0 1 1 0 0,0-1-1 0 0,0 1 1 0 0,1 0 0 0 0,-1 0-1 0 0,1 0 1 0 0,0 1 0 0 0,-1-1-1 0 0,2 0 1 0 0,-1 1-1 0 0,0 0 1 0 0,1-1 0 0 0,-1 1-1 0 0,0 5 1 0 0,-76 439 1364 0 0,73-425-1380 0 0,-1 0 0 0 0,0-1 1 0 0,-18 38-1 0 0,-39 59-4455 0 0,52-99-295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33:27.778"/>
    </inkml:context>
    <inkml:brush xml:id="br0">
      <inkml:brushProperty name="width" value="0.1" units="cm"/>
      <inkml:brushProperty name="height" value="0.1" units="cm"/>
      <inkml:brushProperty name="color" value="#F4F91B"/>
    </inkml:brush>
  </inkml:definitions>
  <inkml:trace contextRef="#ctx0" brushRef="#br0">1 219 6447 0 0,'4'-8'137'0'0,"2"-1"0"0"0,-1 1-1 0 0,12-13 1 0 0,-13 18 140 0 0,-1 0 0 0 0,1 0 0 0 0,0 0 0 0 0,-1 0 0 0 0,1 0 0 0 0,0 1 0 0 0,1 0 0 0 0,-1 0 0 0 0,0 0 0 0 0,7-1 0 0 0,78-20 2451 0 0,114-12 0 0 0,91 6-2478 0 0,-187 20 122 0 0,115-16-177 0 0,-63 7-284 0 0,-153 17-11 0 0,9-1-366 0 0,1 1-1 0 0,-1 0 1 0 0,24 3-1 0 0,-27-2-1017 0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33:28.223"/>
    </inkml:context>
    <inkml:brush xml:id="br0">
      <inkml:brushProperty name="width" value="0.1" units="cm"/>
      <inkml:brushProperty name="height" value="0.1" units="cm"/>
      <inkml:brushProperty name="color" value="#F4F91B"/>
    </inkml:brush>
  </inkml:definitions>
  <inkml:trace contextRef="#ctx0" brushRef="#br0">691 27 6503 0 0,'-3'-3'92'0'0,"-1"0"0"0"0,1 1-1 0 0,0-1 1 0 0,-1 1-1 0 0,0 0 1 0 0,0 0-1 0 0,0 0 1 0 0,1 1-1 0 0,-1-1 1 0 0,-1 1-1 0 0,1 0 1 0 0,0 0 0 0 0,0 1-1 0 0,0-1 1 0 0,-1 1-1 0 0,1 0 1 0 0,-7 0-1 0 0,-11 2 97 0 0,1 1-1 0 0,-1 1 0 0 0,1 0 1 0 0,0 2-1 0 0,0 1 0 0 0,1 0 0 0 0,0 1 1 0 0,0 1-1 0 0,-35 23 0 0 0,44-24 113 0 0,0 0-1 0 0,0 1 1 0 0,1 1-1 0 0,0-1 1 0 0,0 2-1 0 0,1-1 1 0 0,-9 14-1 0 0,13-15-83 0 0,0 0-1 0 0,0 0 1 0 0,1 1-1 0 0,0-1 0 0 0,1 1 1 0 0,0 0-1 0 0,0 0 1 0 0,1 0-1 0 0,0 0 1 0 0,0 15-1 0 0,2-19-172 0 0,0-1 1 0 0,0 1-1 0 0,1-1 1 0 0,0 0-1 0 0,0 0 1 0 0,0 1-1 0 0,1-1 0 0 0,-1 0 1 0 0,1 0-1 0 0,1 0 1 0 0,-1 0-1 0 0,1-1 1 0 0,-1 1-1 0 0,1-1 1 0 0,1 1-1 0 0,-1-1 0 0 0,1 0 1 0 0,5 5-1 0 0,-6-7-20 0 0,-1 0 1 0 0,1 0-1 0 0,0 0 0 0 0,1 0 0 0 0,-1 0 0 0 0,0-1 0 0 0,0 1 0 0 0,1-1 1 0 0,-1 0-1 0 0,1 0 0 0 0,-1 0 0 0 0,1-1 0 0 0,-1 1 0 0 0,1-1 0 0 0,0 0 1 0 0,-1 0-1 0 0,1 0 0 0 0,0 0 0 0 0,-1-1 0 0 0,1 0 0 0 0,-1 1 0 0 0,1-1 1 0 0,-1-1-1 0 0,1 1 0 0 0,-1 0 0 0 0,0-1 0 0 0,6-3 0 0 0,4-3 216 0 0,-1-1-1 0 0,0-1 1 0 0,-1 0-1 0 0,0 0 1 0 0,0-1-1 0 0,-1-1 1 0 0,-1 0-1 0 0,11-16 1 0 0,-12 15-762 0 0,-1 0 1 0 0,8-19-1 0 0,-15 32 503 0 0,0 0 1 0 0,0-1 0 0 0,1 1-1 0 0,-1 0 1 0 0,0-1-1 0 0,0 1 1 0 0,0 0-1 0 0,0 0 1 0 0,1-1-1 0 0,-1 1 1 0 0,0 0-1 0 0,0 0 1 0 0,1-1-1 0 0,-1 1 1 0 0,0 0-1 0 0,0 0 1 0 0,1 0 0 0 0,-1-1-1 0 0,0 1 1 0 0,1 0-1 0 0,-1 0 1 0 0,0 0-1 0 0,1 0 1 0 0,-1 0-1 0 0,0 0 1 0 0,1 0-1 0 0,-1 0 1 0 0,0 0-1 0 0,1 0 1 0 0,-1 0-1 0 0,0 0 1 0 0,1 0 0 0 0,0 0-1 0 0,13 7-243 0 0,8 16 129 0 0,-17-16 126 0 0,0 0-1 0 0,-1 0 1 0 0,0 1 0 0 0,0 0-1 0 0,0 0 1 0 0,-1 0 0 0 0,3 15-1 0 0,9 61-36 0 0,-15-82 45 0 0,4 27 23 0 0,-1 0-1 0 0,-2 1 1 0 0,-1-1 0 0 0,-4 30-1 0 0,3-45-6 0 0,-2 0-1 0 0,1-1 1 0 0,-2 0-1 0 0,0 1 1 0 0,-1-1 0 0 0,0-1-1 0 0,-1 1 1 0 0,0-1-1 0 0,-1 0 1 0 0,-14 19-1 0 0,13-22 54 0 0,0-1 0 0 0,-1 0 0 0 0,0-1 0 0 0,0 0 0 0 0,0 0 0 0 0,-1-1 0 0 0,0 0 0 0 0,-1-1 0 0 0,1 0 0 0 0,-1 0 0 0 0,0-1 0 0 0,0-1 0 0 0,-1 0 0 0 0,-11 2 0 0 0,-11 0 359 0 0,0-2 0 0 0,0-1 1 0 0,-52-3-1 0 0,66 0-297 0 0,1 0 0 0 0,-1-1-1 0 0,1-1 1 0 0,0-1 0 0 0,0-1-1 0 0,0-1 1 0 0,-26-11 0 0 0,42 15-185 0 0,0 1 0 0 0,1-1 0 0 0,-1 0 1 0 0,0 0-1 0 0,1 0 0 0 0,-1 0 1 0 0,-2-4-1 0 0,4 5-196 0 0,0 1 0 0 0,1-1 0 0 0,-1 0 0 0 0,1 0 0 0 0,-1 1 0 0 0,1-1 0 0 0,-1 0 0 0 0,1 0 0 0 0,0 0 0 0 0,-1 0 0 0 0,1 0 0 0 0,0 0 0 0 0,0 1 0 0 0,-1-1 1 0 0,1 0-1 0 0,0 0 0 0 0,0 0 0 0 0,0 0 0 0 0,0 0 0 0 0,1 0 0 0 0,-1 0 0 0 0,0 0 0 0 0,0 0 0 0 0,0 0 0 0 0,1 0 0 0 0,-1 0 0 0 0,0 1 0 0 0,2-3 0 0 0,8-10-4109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9T23:38:50.023"/>
    </inkml:context>
    <inkml:brush xml:id="br0">
      <inkml:brushProperty name="width" value="0.1" units="cm"/>
      <inkml:brushProperty name="height" value="0.1" units="cm"/>
      <inkml:brushProperty name="color" value="#E71224"/>
    </inkml:brush>
  </inkml:definitions>
  <inkml:trace contextRef="#ctx0" brushRef="#br0">1367 106 4143 0 0,'-4'-2'246'0'0,"-1"-1"0"0"0,0 1 0 0 0,0 0-1 0 0,0 1 1 0 0,-1-1 0 0 0,1 1 0 0 0,0 0-1 0 0,0 0 1 0 0,-1 1 0 0 0,1 0-1 0 0,-1 0 1 0 0,-6 0 0 0 0,-4 0-287 0 0,-127 5 519 0 0,95-1-463 0 0,0-3 1 0 0,-61-6-1 0 0,-129-32 90 0 0,-31-3 230 0 0,-72 21-237 0 0,261 19-322 0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33:28.855"/>
    </inkml:context>
    <inkml:brush xml:id="br0">
      <inkml:brushProperty name="width" value="0.1" units="cm"/>
      <inkml:brushProperty name="height" value="0.1" units="cm"/>
      <inkml:brushProperty name="color" value="#F4F91B"/>
    </inkml:brush>
  </inkml:definitions>
  <inkml:trace contextRef="#ctx0" brushRef="#br0">371 102 5927 0 0,'4'6'504'0'0,"-1"-2"-445"0"0,-1 0-1 0 0,0-1 1 0 0,1 1 0 0 0,-2 0 0 0 0,3 5-1 0 0,5 17 139 0 0,-2 0 0 0 0,-1 1 0 0 0,-1 0 0 0 0,-2-1 0 0 0,2 36 0 0 0,-6-44 255 0 0,0 0 0 0 0,0-1 0 0 0,-2 1 1 0 0,0 0-1 0 0,-1-1 0 0 0,-1 0 0 0 0,0 0 1 0 0,-1 0-1 0 0,-10 18 0 0 0,-5 6 170 0 0,-2-1 1 0 0,-2-2-1 0 0,-1 0 0 0 0,-2-1 0 0 0,-2-2 0 0 0,-1-1 0 0 0,-42 36 1 0 0,68-66-469 0 0,0-1 0 0 0,0 1 0 0 0,0-1 1 0 0,-1 0-1 0 0,-9 4 0 0 0,13-7-731 0 0,0 1-1 0 0,-1 0 1 0 0,1-1-1 0 0,0 1 1 0 0,-1-1-1 0 0,1 0 1 0 0,-1 0-1 0 0,1 0 1 0 0,-1 0-1 0 0,-3-1 1 0 0</inkml:trace>
  <inkml:trace contextRef="#ctx0" brushRef="#br0" timeOffset="1">17 132 10623 0 0,'-5'-6'325'0'0,"4"4"-248"0"0,-1 0 1 0 0,1 0 0 0 0,-1 0 0 0 0,1 0-1 0 0,0 0 1 0 0,0 0 0 0 0,-1-3 0 0 0,2 4-51 0 0,0 1 1 0 0,0-1-1 0 0,0 1 1 0 0,0-1-1 0 0,0 0 1 0 0,0 1 0 0 0,0-1-1 0 0,0 1 1 0 0,1-1-1 0 0,-1 1 1 0 0,0-1 0 0 0,0 1-1 0 0,1-1 1 0 0,-1 1-1 0 0,0-1 1 0 0,0 1-1 0 0,1-1 1 0 0,-1 1 0 0 0,1 0-1 0 0,-1-1 1 0 0,0 1-1 0 0,1-1 1 0 0,-1 1-1 0 0,1 0 1 0 0,-1 0 0 0 0,1-1-1 0 0,-1 1 1 0 0,1 0-1 0 0,-1 0 1 0 0,1-1 0 0 0,-1 1-1 0 0,1 0 1 0 0,-1 0-1 0 0,1 0 1 0 0,0 0-1 0 0,0 0 1 0 0,83-23 2974 0 0,-20 8-2480 0 0,72-6 1 0 0,268-12-254 0 0,-350 33-1462 0 0,-7 1-4441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33:30.155"/>
    </inkml:context>
    <inkml:brush xml:id="br0">
      <inkml:brushProperty name="width" value="0.1" units="cm"/>
      <inkml:brushProperty name="height" value="0.1" units="cm"/>
      <inkml:brushProperty name="color" value="#F4F91B"/>
    </inkml:brush>
  </inkml:definitions>
  <inkml:trace contextRef="#ctx0" brushRef="#br0">91 68 9671 0 0,'-11'-10'183'0'0,"0"-1"0"0"0,0 2-1 0 0,-1 0 1 0 0,0 0 0 0 0,-21-11-1 0 0,50 46 1026 0 0,-5-13-1163 0 0,1-1-1 0 0,1 0 1 0 0,0-1-1 0 0,0 0 1 0 0,1-1-1 0 0,1-1 1 0 0,29 13-1 0 0,-20-12 117 0 0,1-1 0 0 0,0-2 0 0 0,0 0-1 0 0,43 4 1 0 0,-1-7 183 0 0,0-3 0 0 0,-1-2 0 0 0,87-14 0 0 0,115-14 629 0 0,154-20 22 0 0,153 11-557 0 0,-311 23-313 0 0,-50 0-18 0 0,-165 15 54 0 0,99 13 0 0 0,-144-13-131 0 0,1 1 0 0 0,0 0 0 0 0,-1 1 1 0 0,1 0-1 0 0,-1-1 0 0 0,1 2 0 0 0,-1-1 0 0 0,0 1 0 0 0,5 3 0 0 0,-8-5-19 0 0,0 0 0 0 0,-1 1-1 0 0,1-1 1 0 0,-1 1 0 0 0,1-1 0 0 0,-1 1-1 0 0,0 0 1 0 0,1 0 0 0 0,-1-1 0 0 0,0 1 0 0 0,0 0-1 0 0,0 0 1 0 0,-1 0 0 0 0,1 0 0 0 0,0 0-1 0 0,-1 0 1 0 0,1 0 0 0 0,-1 0 0 0 0,0 0 0 0 0,0 1-1 0 0,0-1 1 0 0,0 0 0 0 0,0 0 0 0 0,0 0 0 0 0,0 0-1 0 0,-1 0 1 0 0,0 3 0 0 0,-1 2-304 0 0,0 0-1 0 0,-1 0 1 0 0,0 0 0 0 0,0-1-1 0 0,-1 1 1 0 0,0-1 0 0 0,-9 12-1 0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33:38.588"/>
    </inkml:context>
    <inkml:brush xml:id="br0">
      <inkml:brushProperty name="width" value="0.1" units="cm"/>
      <inkml:brushProperty name="height" value="0.1" units="cm"/>
      <inkml:brushProperty name="color" value="#F4F91B"/>
    </inkml:brush>
  </inkml:definitions>
  <inkml:trace contextRef="#ctx0" brushRef="#br0">483 286 2959 0 0,'-5'-3'30'0'0,"1"1"0"0"0,-1-1 0 0 0,0 1 0 0 0,0 0 0 0 0,0 0 0 0 0,0 0 0 0 0,0 1-1 0 0,0 0 1 0 0,-1 0 0 0 0,1 0 0 0 0,-7 0 0 0 0,-5 1-27 0 0,0 1-1 0 0,-21 2 1 0 0,22 1 402 0 0,1 0 0 0 0,0 1 0 0 0,0 1 0 0 0,0 0 0 0 0,1 1 0 0 0,-25 15 0 0 0,-27 13 1 0 0,18-9-48 0 0,39-20 8 0 0,-1 0 0 0 0,0-1 0 0 0,-1 0 0 0 0,1-1-1 0 0,-1 0 1 0 0,-15 4 0 0 0,18-6 1106 0 0,3-1 88 0 0,10-4-1821 0 0,-1 1 350 0 0,0 1 0 0 0,1 0 0 0 0,-1 0 0 0 0,0 0 0 0 0,8 0 0 0 0,11-3-62 0 0,-12 2 2 0 0,0 0 0 0 0,1 0 0 0 0,15 1 0 0 0,11-2-28 0 0,105-8 144 0 0,-31 4-34 0 0,45 4-50 0 0,-50 4-58 0 0,91-6 51 0 0,49 1-44 0 0,-67 1-10 0 0,33-2 0 0 0,117-4 0 0 0,-202 24 0 0 0,-11-1 0 0 0,175 3 0 0 0,-117 2 0 0 0,-39-2 0 0 0,-114-15 11 0 0,-16-1-5 0 0,0 0 0 0 0,0 0 0 0 0,0-1 0 0 0,0 0 0 0 0,0 0 0 0 0,0 0-1 0 0,0-1 1 0 0,9-2 0 0 0,-15 3-4 0 0,0 0-1 0 0,1 0 1 0 0,-1 0-1 0 0,0 0 1 0 0,0-1-1 0 0,1 1 1 0 0,-1 0 0 0 0,0 0-1 0 0,0 0 1 0 0,0 0-1 0 0,1 0 1 0 0,-1-1-1 0 0,0 1 1 0 0,0 0-1 0 0,0 0 1 0 0,1 0-1 0 0,-1-1 1 0 0,0 1-1 0 0,0 0 1 0 0,0 0-1 0 0,0-1 1 0 0,0 1-1 0 0,0 0 1 0 0,1 0-1 0 0,-1-1 1 0 0,0 1 0 0 0,0 0-1 0 0,0 0 1 0 0,0-1-1 0 0,0 1 1 0 0,0 0-1 0 0,0 0 1 0 0,0-1-1 0 0,0 1 1 0 0,0 0-1 0 0,0-1 1 0 0,0 1-1 0 0,-1 0 1 0 0,1 0-1 0 0,0-1 1 0 0,0 1-1 0 0,0 0 1 0 0,0 0-1 0 0,0-1 1 0 0,0 1 0 0 0,-1 0-1 0 0,1 0 1 0 0,0 0-1 0 0,0-1 1 0 0,-9-8 98 0 0,9 9-95 0 0,-35-23 69 0 0,32 21-73 0 0,-10-10 44 0 0,0 2 0 0 0,-1 0 1 0 0,-21-11-1 0 0,27 16-44 0 0,1 0 1 0 0,-1 0 0 0 0,-11-12-1 0 0,-16-10 57 0 0,-3 3-57 0 0,-52-28 50 0 0,75 44-45 0 0,-1 1-1 0 0,-1 1 1 0 0,-30-9-1 0 0,-20 4 7 0 0,-91-5 0 0 0,-33-5 28 0 0,76 6-40 0 0,68 10 0 0 0,-123-5 11 0 0,54 2 17 0 0,-55-7-3 0 0,-67-17-14 0 0,213 33-3 0 0,1 0 0 0 0,0 2 0 0 0,-1 0 0 0 0,1 2 0 0 0,-41 14 0 0 0,2-2-3 0 0,45-12-5 0 0,-24 11 0 0 0,-17 5 0 0 0,35-14 0 0 0,-41 20 0 0 0,33-13 0 0 0,9 2 0 0 0,22-16 0 0 0,0 1 0 0 0,1-1 0 0 0,-1 1 0 0 0,0 0 0 0 0,0-1 0 0 0,1 1 0 0 0,-1 0 0 0 0,0 0 0 0 0,1-1 0 0 0,-1 1 0 0 0,1 0 0 0 0,-1 0 0 0 0,1 0 0 0 0,-1 0 0 0 0,1 0 0 0 0,0 0 0 0 0,0 0 0 0 0,-1 0 0 0 0,1 0 0 0 0,0 0 0 0 0,0 0 0 0 0,0 1 0 0 0,1-1 1 0 0,-1 0 0 0 0,1 0 0 0 0,0 0 0 0 0,0 0 0 0 0,0 0 0 0 0,0 0 0 0 0,0 0 0 0 0,0-1 0 0 0,0 1 0 0 0,0 0 0 0 0,0-1 0 0 0,0 1 0 0 0,0-1 0 0 0,0 1 0 0 0,1-1 0 0 0,-1 0 0 0 0,0 1 0 0 0,0-1 0 0 0,0 0 0 0 0,2 0 0 0 0,30 0 33 0 0,-17 0-25 0 0,124-1-9 0 0,-52-1 0 0 0,-66 1 0 0 0,-1-1-1 0 0,26-6 0 0 0,11-1 14 0 0,381-8 40 0 0,-200-2-14 0 0,-19 1-14 0 0,75-6-26 0 0,-158 9 56 0 0,-20 4-34 0 0,228-15 32 0 0,-316 25-53 0 0,94-5 0 0 0,-102 4 0 0 0,-1-1 0 0 0,0-1 0 0 0,-1-1 0 0 0,21-7 0 0 0,-9 3 0 0 0,-25 8 0 0 0,0-1 0 0 0,-1 1 0 0 0,1-1 0 0 0,0 0 0 0 0,0 0 0 0 0,-1-1 0 0 0,0 0 0 0 0,1 0 0 0 0,6-5 0 0 0,-12 7 0 0 0,-4 2 0 0 0,1 0 0 0 0,1 0 0 0 0,-1-1 0 0 0,0 1 0 0 0,1-1 0 0 0,-1 1 0 0 0,0-1 0 0 0,-4 0 0 0 0,-9-1 0 0 0,0 1 0 0 0,0 1 0 0 0,0 0 0 0 0,0 2 0 0 0,1-1 0 0 0,-20 7 0 0 0,-22 4 0 0 0,-81 17 0 0 0,78-20 0 0 0,-116 13 0 0 0,75-15 13 0 0,-250 13 92 0 0,315-21-97 0 0,-112 2-6 0 0,0-2-4 0 0,-16 1 58 0 0,-166 5-46 0 0,152-5 1 0 0,154-1-5 0 0,0 2 0 0 0,0 0 0 0 0,1 1 0 0 0,-1 2 0 0 0,1 0-1 0 0,0 1 1 0 0,0 2 0 0 0,-26 12 0 0 0,-42 26-23 0 0,-16 8-184 0 0,49-31 51 0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33:46.476"/>
    </inkml:context>
    <inkml:brush xml:id="br0">
      <inkml:brushProperty name="width" value="0.1" units="cm"/>
      <inkml:brushProperty name="height" value="0.1" units="cm"/>
      <inkml:brushProperty name="color" value="#F4F91B"/>
    </inkml:brush>
  </inkml:definitions>
  <inkml:trace contextRef="#ctx0" brushRef="#br0">591 106 1375 0 0,'-4'-2'57'0'0,"0"0"0"0"0,0 0 0 0 0,-1 1 0 0 0,1-1 0 0 0,-1 1 0 0 0,0 0 0 0 0,1 0 0 0 0,-1 1 0 0 0,0 0-1 0 0,1-1 1 0 0,-1 1 0 0 0,-8 2 0 0 0,-1-2 659 0 0,-45 6 1268 0 0,-238 26 381 0 0,282-30-2272 0 0,7-1 93 0 0,-1-1-1 0 0,1 0 1 0 0,-1-1 0 0 0,1 0 0 0 0,0 0 0 0 0,0-1 0 0 0,-15-5 0 0 0,-11-1 997 0 0,33 8-1148 0 0,0 0 0 0 0,0 0 0 0 0,0 0 0 0 0,0 0 0 0 0,0 0 0 0 0,1 0 0 0 0,-1 1-1 0 0,0-1 1 0 0,0 0 0 0 0,0 1 0 0 0,0-1 0 0 0,0 1 0 0 0,0-1 0 0 0,1 1 0 0 0,-1-1-1 0 0,0 1 1 0 0,0-1 0 0 0,1 1 0 0 0,-1 0 0 0 0,0-1 0 0 0,1 1 0 0 0,-1 0 0 0 0,1 0-1 0 0,-1 0 1 0 0,0 0-28 0 0,1-1-1 0 0,0 1 0 0 0,-1-1 1 0 0,1 0-1 0 0,0 1 1 0 0,0-1-1 0 0,-1 1 0 0 0,1-1 1 0 0,0 1-1 0 0,0-1 1 0 0,0 1-1 0 0,-1 0 0 0 0,1-1 1 0 0,0 1-1 0 0,0-1 1 0 0,0 1-1 0 0,0-1 0 0 0,0 1 1 0 0,0-1-1 0 0,0 1 0 0 0,0-1 1 0 0,0 1-1 0 0,0 0 1 0 0,1-1-1 0 0,-1 1 0 0 0,0-1 1 0 0,0 1-1 0 0,0-1 1 0 0,1 1-1 0 0,-1-1 0 0 0,0 0 1 0 0,1 1-1 0 0,-1-1 0 0 0,0 1 1 0 0,1-1-1 0 0,-1 1 1 0 0,1 0-1 0 0,1-1 50 0 0,0 0-1 0 0,0 1 1 0 0,-1-1-1 0 0,1 0 1 0 0,0 0-1 0 0,0 0 1 0 0,0 0 0 0 0,-1 0-1 0 0,1-1 1 0 0,0 1-1 0 0,0 0 1 0 0,-1-1-1 0 0,4 0 1 0 0,-3 0 9 0 0,1 0 1 0 0,-1 0-1 0 0,1 1 1 0 0,0-1-1 0 0,-1 1 0 0 0,1 0 1 0 0,3 0-1 0 0,45 11 63 0 0,-42-11-96 0 0,0 0 0 0 0,0 0-1 0 0,1-1 1 0 0,-1-1 0 0 0,10-2-1 0 0,-8 2 34 0 0,1 0 0 0 0,18-1-1 0 0,99-5 270 0 0,-28 0-124 0 0,-8-1-127 0 0,-61 4-23 0 0,43-1 0 0 0,-47 6 10 0 0,-16-1-41 0 0,0 1-1 0 0,1 0 1 0 0,-1 1-1 0 0,0 0 1 0 0,1 1-1 0 0,-1 0 1 0 0,17 6 0 0 0,-2 3-2 0 0,1-2 1 0 0,57 10-1 0 0,-58-16 32 0 0,0 0-1 0 0,1-2 0 0 0,54-5 1 0 0,80-24 222 0 0,-81 11-100 0 0,-52 9-152 0 0,1 2 0 0 0,0 0 0 0 0,1 2-1 0 0,33 0 1 0 0,-27 6-13 0 0,50 8 0 0 0,-49-5 0 0 0,48 2 0 0 0,-78-7-16 0 0,-3 0 0 0 0,-1 0 0 0 0,1 0 0 0 0,0 0 0 0 0,-1-1 0 0 0,1 1 0 0 0,-1-1 0 0 0,1 0 0 0 0,6-3 0 0 0,1 4 30 0 0,-11 0-29 0 0,-1 0 1 0 0,1 0 0 0 0,-1 0-1 0 0,1 0 1 0 0,-1 0 0 0 0,1 0-1 0 0,-1 0 1 0 0,1 0 0 0 0,0 0-1 0 0,-1 0 1 0 0,1 0-1 0 0,-1 0 1 0 0,1 0 0 0 0,-1 0-1 0 0,1 0 1 0 0,-1 0 0 0 0,1-1-1 0 0,-1 1 1 0 0,1 0 0 0 0,0-1-1 0 0,5-2 32 0 0,-5 4 38 0 0,-1-1-65 0 0,-1 1-1 0 0,1-1 1 0 0,-1 0-1 0 0,1 1 1 0 0,-1-1-1 0 0,0 0 1 0 0,1 1-1 0 0,-1-1 1 0 0,1 0-1 0 0,-1 0 0 0 0,0 0 1 0 0,1 0-1 0 0,-1 1 1 0 0,0-1-1 0 0,0 0 1 0 0,1 0-1 0 0,-1 0 1 0 0,0-1-1 0 0,-23 0 58 0 0,0-1 0 0 0,1-2 0 0 0,-32-8 0 0 0,-20-3 67 0 0,-3 0 11 0 0,48 8-92 0 0,-1 1 1 0 0,-56-2 0 0 0,-110 17 7 0 0,-1 1-39 0 0,177-10 8 0 0,-169-5 1 0 0,169 4-27 0 0,-70-3 0 0 0,4 7 62 0 0,-130 2-60 0 0,202-5-8 0 0,-122-4 76 0 0,129 2-70 0 0,0 1 0 0 0,1-1 0 0 0,-1-1 0 0 0,1 1 0 0 0,0-1 0 0 0,-7-4 0 0 0,-2-6 0 0 0,12 6 0 0 0,4 7 0 0 0,0 0 0 0 0,0 0 0 0 0,0 0 0 0 0,0 0 0 0 0,0-1 0 0 0,0 1 0 0 0,0 0 0 0 0,0 0 0 0 0,0 0 0 0 0,0 0 0 0 0,1 0 0 0 0,-1-1 0 0 0,0 1 0 0 0,0 0 0 0 0,0 0 0 0 0,0 0 0 0 0,0 0 0 0 0,0 0 0 0 0,0 0 0 0 0,0 0 0 0 0,1 0 0 0 0,-1-1 0 0 0,0 1 0 0 0,0 0 0 0 0,0 0 0 0 0,0 0 0 0 0,0 0 0 0 0,1 0 0 0 0,-1 0 0 0 0,0 0 0 0 0,0 0 0 0 0,0 0 0 0 0,0 0 0 0 0,0 0 0 0 0,1 0 0 0 0,-1 0 0 0 0,0 0 0 0 0,0 0 0 0 0,0 0 0 0 0,0 0 0 0 0,1 0 0 0 0,34 8 0 0 0,24 6-23 0 0,-41-9 11 0 0,0 0 0 0 0,1-2 0 0 0,25 3-1 0 0,314 15 13 0 0,-243 0 0 0 0,-84-14 0 0 0,1 0 0 0 0,48 2 0 0 0,-36-9 0 0 0,84-12 0 0 0,43-19 0 0 0,-107 18 0 0 0,-20 1 14 0 0,-33 8-4 0 0,1 1 0 0 0,-1 0 0 0 0,15-1 0 0 0,-20 3-12 0 0,-4 1 5 0 0,0 0-1 0 0,0 0 1 0 0,0 0 0 0 0,1 0-1 0 0,-1 0 1 0 0,0 0-1 0 0,4 1 1 0 0,-6-1-6 0 0,1 0 0 0 0,-1 1-1 0 0,1-1 1 0 0,-1 1 0 0 0,1-1 0 0 0,-1 0 0 0 0,0 1 0 0 0,1-1 0 0 0,-1 1-1 0 0,0-1 1 0 0,1 1 0 0 0,-1-1 0 0 0,0 1 0 0 0,0-1 0 0 0,1 1 0 0 0,-1-1-1 0 0,0 1 1 0 0,0-1 0 0 0,0 1 0 0 0,0-1 0 0 0,0 1 0 0 0,0-1 0 0 0,0 1-1 0 0,0 0 1 0 0,0-1 0 0 0,0 1 0 0 0,0-1 0 0 0,0 1 0 0 0,0-1 0 0 0,0 1-1 0 0,0-1 1 0 0,-1 1 0 0 0,1 0 0 0 0,0 0 0 0 0,-10 28-1290 0 0,1-13-3985 0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34:06.379"/>
    </inkml:context>
    <inkml:brush xml:id="br0">
      <inkml:brushProperty name="width" value="0.1" units="cm"/>
      <inkml:brushProperty name="height" value="0.1" units="cm"/>
      <inkml:brushProperty name="color" value="#F4F91B"/>
    </inkml:brush>
  </inkml:definitions>
  <inkml:trace contextRef="#ctx0" brushRef="#br0">1299 0 2959 0 0,'-16'1'150'0'0,"0"1"0"0"0,-30 7 0 0 0,-12 1 354 0 0,25-6-401 0 0,-351 50 1492 0 0,328-41-1407 0 0,0-3 0 0 0,-1-3 0 0 0,0-2 0 0 0,-94-3 0 0 0,-187-17 2004 0 0,327 14-2077 0 0,10 1-78 0 0,0-1 1 0 0,0 1 0 0 0,0 0 0 0 0,0 0 0 0 0,-1 0 0 0 0,1-1 0 0 0,0 1-1 0 0,0 0 1 0 0,0 1 0 0 0,0-1 0 0 0,-1 0 0 0 0,1 0 0 0 0,0 0 0 0 0,0 1-1 0 0,-1 0 1 0 0,6-1 27 0 0,0 0-1 0 0,0 0 0 0 0,1 1 1 0 0,-1 0-1 0 0,8 2 1 0 0,1 0-17 0 0,27 2 163 0 0,79 1 0 0 0,9 0 244 0 0,-68 1-260 0 0,-3 1-7 0 0,0-3 0 0 0,81-2 0 0 0,389-9 361 0 0,-497 6-497 0 0,299-16 543 0 0,3 0 17 0 0,-41 12 27 0 0,-274 3-595 0 0,-1 0 1 0 0,0 1 0 0 0,0 1 0 0 0,29 6 0 0 0,-44-7-42 0 0,0 0 1 0 0,-1 0 0 0 0,1 0 0 0 0,0 0-1 0 0,-1 0 1 0 0,1 0 0 0 0,0 1 0 0 0,-1-1 0 0 0,1 0-1 0 0,0 0 1 0 0,-1 1 0 0 0,1-1 0 0 0,-1 0-1 0 0,1 1 1 0 0,-1-1 0 0 0,1 1 0 0 0,-1-1-1 0 0,1 1 1 0 0,-1-1 0 0 0,1 1 0 0 0,-1-1 0 0 0,1 1-1 0 0,-1-1 1 0 0,0 1 0 0 0,1 0 0 0 0,-1-1-1 0 0,0 1 1 0 0,1 0 0 0 0,-1 0 0 0 0,-1 0 0 0 0,1 0 0 0 0,0-1 0 0 0,-1 1 0 0 0,1 0 0 0 0,0 0 0 0 0,-1-1 0 0 0,1 1 0 0 0,-1 0 1 0 0,1-1-1 0 0,-1 1 0 0 0,1-1 0 0 0,-1 1 0 0 0,0-1 0 0 0,1 1 0 0 0,-1-1 0 0 0,0 1 0 0 0,1-1 0 0 0,-1 1 0 0 0,0-1 0 0 0,0 0 0 0 0,-1 1 0 0 0,-23 4 103 0 0,21-5-89 0 0,1 0 1 0 0,0 1-1 0 0,-1-1 0 0 0,1 1 1 0 0,0 0-1 0 0,0 0 0 0 0,-4 1 1 0 0,5-1-79 0 0,-1 0 1 0 0,1 0 0 0 0,0 0 0 0 0,0 0 0 0 0,0 1-1 0 0,0-1 1 0 0,0 0 0 0 0,1 1 0 0 0,-1-1 0 0 0,0 1-1 0 0,1 0 1 0 0,-1 0 0 0 0,1 0 0 0 0,0-1 0 0 0,-1 1-1 0 0,1 0 1 0 0,0 1 0 0 0,0-1 0 0 0,-1 2 0 0 0,-1 7-1163 0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34:15.492"/>
    </inkml:context>
    <inkml:brush xml:id="br0">
      <inkml:brushProperty name="width" value="0.1" units="cm"/>
      <inkml:brushProperty name="height" value="0.1" units="cm"/>
      <inkml:brushProperty name="color" value="#F4F91B"/>
    </inkml:brush>
  </inkml:definitions>
  <inkml:trace contextRef="#ctx0" brushRef="#br0">242 168 1839 0 0,'-64'-13'2186'0'0,"59"11"-1701"0"0,-9-2 280 0 0,0-2-1 0 0,-18-8 0 0 0,29 12-620 0 0,0 0 0 0 0,0 1-1 0 0,0-1 1 0 0,1 0 0 0 0,-1 0 0 0 0,0-1 0 0 0,1 1-1 0 0,-1-1 1 0 0,1 1 0 0 0,0-1 0 0 0,0 0-1 0 0,0 1 1 0 0,0-1 0 0 0,1 0 0 0 0,-1 0 0 0 0,-1-6-1 0 0,3 9-119 0 0,0 0-1 0 0,0 0 1 0 0,-1 0-1 0 0,1-1 1 0 0,0 1-1 0 0,0 0 0 0 0,0 0 1 0 0,0 0-1 0 0,0 0 1 0 0,0-1-1 0 0,0 1 1 0 0,0 0-1 0 0,0 0 1 0 0,0 0-1 0 0,0-1 0 0 0,0 1 1 0 0,0 0-1 0 0,1 0 1 0 0,-1 0-1 0 0,0-1 1 0 0,0 1-1 0 0,0 0 0 0 0,0 0 1 0 0,0 0-1 0 0,0 0 1 0 0,0 0-1 0 0,0-1 1 0 0,1 1-1 0 0,-1 0 1 0 0,0 0-1 0 0,0 0 0 0 0,0 0 1 0 0,0 0-1 0 0,0 0 1 0 0,1-1-1 0 0,-1 1 1 0 0,0 0-1 0 0,0 0 0 0 0,0 0 1 0 0,0 0-1 0 0,1 0 1 0 0,-1 0-1 0 0,0 0 1 0 0,0 0-1 0 0,0 0 1 0 0,1 0-1 0 0,-1 0 0 0 0,0 0 1 0 0,0 0-1 0 0,0 0 1 0 0,1 0-1 0 0,-1 0 1 0 0,0 0-1 0 0,0 0 0 0 0,0 0 1 0 0,0 0-1 0 0,1 0 1 0 0,-1 1-1 0 0,0-1 1 0 0,0 0-1 0 0,0 0 1 0 0,0 0-1 0 0,0 0 0 0 0,1 0 1 0 0,18 10 194 0 0,-6-4-74 0 0,311 66 634 0 0,-263-64-582 0 0,0-3 0 0 0,1-2 0 0 0,73-6 0 0 0,140 0 252 0 0,-226 3-320 0 0,0-3 0 0 0,1-2 0 0 0,-1-2 0 0 0,-1-2 0 0 0,51-17 0 0 0,-98 26-121 0 0,1-1-1 0 0,0 1-1 0 0,-1-1 1 0 0,1 0 0 0 0,0 1-1 0 0,-1 0 1 0 0,1-1 0 0 0,0 1-1 0 0,0 0 1 0 0,0 0-1 0 0,-1 0 1 0 0,1 0 0 0 0,2 1-1 0 0,-24 8-5 0 0,4-1 13 0 0,0-1 0 0 0,0 0 0 0 0,-1-2-1 0 0,0 0 1 0 0,0-1 0 0 0,0 0 0 0 0,0-1 0 0 0,-31 0-1 0 0,-15-2 43 0 0,-67-9-1 0 0,87 4-32 0 0,42 4-22 0 0,-192-11 61 0 0,146 11-57 0 0,-1 2 1 0 0,-49 8-1 0 0,19-1 39 0 0,0-4 0 0 0,-116-8-1 0 0,164 2-42 0 0,17-1 0 0 0,0 2 0 0 0,0 0 0 0 0,-1 0 0 0 0,-17 4 0 0 0,21-3-10 0 0,-2 2-28 0 0,13-1 21 0 0,9 1 10 0 0,36 5 7 0 0,1-1 0 0 0,0-3 0 0 0,61-2 0 0 0,-50-1 0 0 0,183-15 0 0 0,-165 6 0 0 0,200 8-64 0 0,-126 4 64 0 0,-81-5 5 0 0,83-10 1 0 0,-123 6 15 0 0,0 0 1 0 0,-1-2-1 0 0,0-1 1 0 0,0-1 0 0 0,40-20-1 0 0,-66 28-5 0 0,1 0-1 0 0,-1 0 1 0 0,0-1-1 0 0,1 1 1 0 0,-1-1-1 0 0,0 1 1 0 0,0-1-1 0 0,0 0 0 0 0,0 0 1 0 0,0 0-1 0 0,0 0 1 0 0,-1 0-1 0 0,1-1 1 0 0,-1 1-1 0 0,1 0 1 0 0,-1-1-1 0 0,2-3 1 0 0,-3 4-9 0 0,0 0 0 0 0,0 0 1 0 0,0 0-1 0 0,0 0 1 0 0,0 0-1 0 0,0 0 0 0 0,-1 0 1 0 0,1 0-1 0 0,-1 0 0 0 0,1 0 1 0 0,-1 0-1 0 0,0 1 0 0 0,0-1 1 0 0,1 0-1 0 0,-1 0 1 0 0,-1 1-1 0 0,1-1 0 0 0,0 0 1 0 0,0 1-1 0 0,-1 0 0 0 0,1-1 1 0 0,0 1-1 0 0,-1 0 1 0 0,-3-3-1 0 0,-1 0 8 0 0,0 0-1 0 0,-1 0 1 0 0,0 1-1 0 0,0-1 1 0 0,0 2 0 0 0,0-1-1 0 0,0 1 1 0 0,-1 0 0 0 0,1 0-1 0 0,-1 1 1 0 0,-13-1 0 0 0,-3 1-6 0 0,0 1 1 0 0,-34 6 0 0 0,-190 30 36 0 0,112-16-28 0 0,-211 52 45 0 0,54-9-30 0 0,229-52-143 0 0,-157 33-1197 0 0,140-21-3684 0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34:35.429"/>
    </inkml:context>
    <inkml:brush xml:id="br0">
      <inkml:brushProperty name="width" value="0.1" units="cm"/>
      <inkml:brushProperty name="height" value="0.1" units="cm"/>
      <inkml:brushProperty name="color" value="#F4F91B"/>
    </inkml:brush>
  </inkml:definitions>
  <inkml:trace contextRef="#ctx0" brushRef="#br0">171 40 2415 0 0,'-23'-5'1167'0'0,"1"-1"0"0"0,-40-18-1 0 0,60 23-1062 0 0,0 1-1 0 0,1-1 0 0 0,-1 0 0 0 0,0 1 0 0 0,1-1 0 0 0,-1 1 1 0 0,0 0-1 0 0,0-1 0 0 0,0 1 0 0 0,1 0 0 0 0,-1 0 0 0 0,0 0 1 0 0,0 0-1 0 0,0 1 0 0 0,0-1 0 0 0,1 0 0 0 0,-1 1 0 0 0,0-1 0 0 0,1 1 1 0 0,-1 0-1 0 0,0 0 0 0 0,1-1 0 0 0,-1 1 0 0 0,0 0 0 0 0,1 0 1 0 0,0 1-1 0 0,-1-1 0 0 0,1 0 0 0 0,0 0 0 0 0,-1 1 0 0 0,1-1 1 0 0,0 0-1 0 0,0 1 0 0 0,0-1 0 0 0,0 1 0 0 0,0 0 0 0 0,1-1 1 0 0,-1 1-1 0 0,0 0 0 0 0,1-1 0 0 0,-1 1 0 0 0,0 2 0 0 0,1-3-44 0 0,0-1-1 0 0,0 1 0 0 0,0-1 1 0 0,0 1-1 0 0,0-1 0 0 0,1 1 1 0 0,-1-1-1 0 0,0 1 0 0 0,0-1 1 0 0,0 1-1 0 0,0-1 1 0 0,0 1-1 0 0,1-1 0 0 0,-1 1 1 0 0,0-1-1 0 0,1 1 0 0 0,-1-1 1 0 0,0 1-1 0 0,0-1 0 0 0,1 0 1 0 0,-1 1-1 0 0,1-1 0 0 0,-1 1 1 0 0,0-1-1 0 0,1 0 0 0 0,-1 0 1 0 0,1 1-1 0 0,-1-1 0 0 0,1 0 1 0 0,-1 0-1 0 0,1 1 0 0 0,-1-1 1 0 0,1 0-1 0 0,-1 0 1 0 0,1 0-1 0 0,-1 0 0 0 0,1 0 1 0 0,-1 0-1 0 0,2 0 0 0 0,25 0-893 0 0,-20-1 1346 0 0,97 7 367 0 0,-66-3-784 0 0,69-2-1 0 0,-33-6-11 0 0,97-12 401 0 0,-47 1 152 0 0,-103 15-519 0 0,1 1-1 0 0,-1 1 0 0 0,39 7 0 0 0,-1 1-12 0 0,1-2 0 0 0,90-3 1 0 0,-134-3 15 0 0,-24-1 8 0 0,-28-1 45 0 0,-90-15 315 0 0,85 8-286 0 0,0 3 1 0 0,-66 0-1 0 0,54 9 285 0 0,0 4 1 0 0,-96 25-1 0 0,145-32-624 0 0,-11 1-464 0 0,-16 4 18 0 0,30-6 628 0 0,0 1 1 0 0,0-1-1 0 0,0 0 0 0 0,-1 1 1 0 0,1-1-1 0 0,0 1 1 0 0,1-1-1 0 0,-1 1 0 0 0,0 0 1 0 0,0-1-1 0 0,0 1 1 0 0,0 0-1 0 0,0-1 1 0 0,1 1-1 0 0,-1 0 0 0 0,0 0 1 0 0,0 0-1 0 0,1 0 1 0 0,-1 0-1 0 0,1 0 0 0 0,-1 1 1 0 0,1-1-41 0 0,0 0 0 0 0,0 0 0 0 0,0 0 0 0 0,0 0 0 0 0,1 0 0 0 0,-1 0 0 0 0,0 0 0 0 0,1 0 0 0 0,-1 0 0 0 0,1 0 0 0 0,-1 0 0 0 0,1 0 0 0 0,0 0 0 0 0,-1 0 0 0 0,1 0 0 0 0,0 0 0 0 0,-1 0 0 0 0,1-1 0 0 0,0 1 0 0 0,0 0 0 0 0,0-1 0 0 0,0 1 0 0 0,0 0 0 0 0,0-1 0 0 0,1 1 0 0 0,26 12-508 0 0,15-4 1715 0 0,-13-5-1277 0 0,7 3 141 0 0,1-3 0 0 0,64 0 0 0 0,-38-3-1137 0 0,-45 1 848 0 0,27 5 0 0 0,17 2 51 0 0,-23-6 163 0 0,-18 0 0 0 0,0-2 0 0 0,38-2 0 0 0,-31 0 0 0 0,-26 2 0 0 0,1-1 0 0 0,0 0 0 0 0,-1 0 0 0 0,1 0 0 0 0,0 0 0 0 0,-1-1 0 0 0,1 1 0 0 0,0-1 0 0 0,-1 0 0 0 0,1 0 0 0 0,-1 0 0 0 0,0-1 0 0 0,1 1 0 0 0,4-4 0 0 0,-7 4 0 0 0,0 1 3 0 0,0-1-1 0 0,0 1 0 0 0,0-1 0 0 0,-1 0 0 0 0,1 1 0 0 0,0-1 1 0 0,0 0-1 0 0,-1 1 0 0 0,1-1 0 0 0,-1 0 0 0 0,1 0 0 0 0,0 0 1 0 0,0-1-1 0 0,-1 1 0 0 0,-1 0 0 0 0,1 0 0 0 0,-1 1 1 0 0,1-1-1 0 0,-1 0 0 0 0,1 1 0 0 0,-1-1 0 0 0,1 0 1 0 0,-1 1-1 0 0,1-1 0 0 0,-1 1 0 0 0,0-1 0 0 0,1 1 1 0 0,-1-1-1 0 0,0 1 0 0 0,0-1 0 0 0,1 1 0 0 0,-1 0 1 0 0,-1-1-1 0 0,-8-3 7 0 0,0 0 0 0 0,-1 1 0 0 0,0 0 0 0 0,1 0 1 0 0,-1 1-1 0 0,0 1 0 0 0,-13-1 0 0 0,0 0 31 0 0,-98-7 44 0 0,-6-1 108 0 0,80 4-107 0 0,-1 2-1 0 0,0 3 0 0 0,0 1 1 0 0,-72 11-1 0 0,98-8-75 0 0,1 2-1 0 0,0 0 1 0 0,0 2 0 0 0,1 0 0 0 0,0 2-1 0 0,0 0 1 0 0,1 1 0 0 0,0 1 0 0 0,1 1-1 0 0,0 1 1 0 0,-33 29 0 0 0,20-8-966 0 0,-44 58 1 0 0,44-51-4970 0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34:51.878"/>
    </inkml:context>
    <inkml:brush xml:id="br0">
      <inkml:brushProperty name="width" value="0.1" units="cm"/>
      <inkml:brushProperty name="height" value="0.1" units="cm"/>
      <inkml:brushProperty name="color" value="#F4F91B"/>
    </inkml:brush>
  </inkml:definitions>
  <inkml:trace contextRef="#ctx0" brushRef="#br0">2056 10 455 0 0,'-1'-9'911'0'0,"0"16"1447"0"0,0 0-58 0 0,0-14-1021 0 0,1 7-1248 0 0,0 0 0 0 0,0 0-1 0 0,0-1 1 0 0,0 1-1 0 0,0 0 1 0 0,0 0 0 0 0,0 0-1 0 0,0 0 1 0 0,0 0-1 0 0,0-1 1 0 0,-1 1 0 0 0,1 0-1 0 0,0 0 1 0 0,0 0 0 0 0,0 0-1 0 0,0 0 1 0 0,0 0-1 0 0,0 0 1 0 0,0 0 0 0 0,-1-1-1 0 0,1 1 1 0 0,0 0-1 0 0,0 0 1 0 0,0 0 0 0 0,0 0-1 0 0,0 0 1 0 0,-1 0-1 0 0,1 0 1 0 0,0 0 0 0 0,0 0-1 0 0,0 0 1 0 0,0 0 0 0 0,0 0-1 0 0,-1 0 1 0 0,1 0-1 0 0,0 0 1 0 0,0 0 0 0 0,0 0-1 0 0,0 0 1 0 0,0 0-1 0 0,-1 0 1 0 0,1 0 0 0 0,0 0-1 0 0,0 1 1 0 0,0-1-1 0 0,-13 5 407 0 0,-10 9-380 0 0,12-6 86 0 0,-1-1 0 0 0,0-1 0 0 0,-1 0 0 0 0,0-1 0 0 0,0 0 0 0 0,-14 3 0 0 0,-3 1 256 0 0,3 0-14 0 0,-39 7-1 0 0,55-14-311 0 0,-1 0-1 0 0,0-2 0 0 0,1 1 0 0 0,-1-1 0 0 0,0-1 0 0 0,-13-2 0 0 0,-4-2 51 0 0,0 1 0 0 0,0 2-1 0 0,0 0 1 0 0,-1 2 0 0 0,-44 7-1 0 0,-36 6-92 0 0,47-6 24 0 0,-102 24 1 0 0,135-24-37 0 0,-1-1 0 0 0,-47 2-1 0 0,57-7-17 0 0,-1-2 0 0 0,1-1 0 0 0,-28-5 0 0 0,-23-3 0 0 0,-47 7 21 0 0,67 3 1 0 0,-87-11-1 0 0,120 7-21 0 0,7 2 0 0 0,1 0 0 0 0,-18 0 0 0 0,17 1 0 0 0,0 0 0 0 0,-21-5 0 0 0,23 3 0 0 0,1 1 0 0 0,0 1 0 0 0,-1 0 0 0 0,1 0 0 0 0,-17 1 0 0 0,6 6 0 0 0,18-5 0 0 0,0 0 0 0 0,-1 0 0 0 0,1-1 0 0 0,-1 1 0 0 0,1 0 0 0 0,-1-1 0 0 0,1 0 0 0 0,-1 0 0 0 0,0 0 0 0 0,-2 0 0 0 0,-6 1 0 0 0,10 0 0 0 0,0-1 0 0 0,0 0 0 0 0,1 0 0 0 0,-1 0 0 0 0,0 0 0 0 0,0 0 0 0 0,0 0 0 0 0,0 0 0 0 0,0 0 0 0 0,0 0 0 0 0,0 0 0 0 0,0 0 0 0 0,0 0 0 0 0,0-1 0 0 0,0 1 0 0 0,0-1 0 0 0,-7-2-2 0 0,0 0 0 0 0,0 1 0 0 0,0 0 0 0 0,0 0-1 0 0,-1 1 1 0 0,-8-1 0 0 0,7 1 39 0 0,1 0 0 0 0,0 0 1 0 0,1-1-1 0 0,-16-6 0 0 0,21 7-24 0 0,-1 0-1 0 0,1 0 1 0 0,0 0-1 0 0,-1 0 1 0 0,1 0-1 0 0,0 1 1 0 0,-1-1-1 0 0,1 1 1 0 0,-4 0-1 0 0,5 0-7 0 0,1 0-1 0 0,-1 1 1 0 0,1-1 0 0 0,-1 0-1 0 0,1 1 1 0 0,0-1-1 0 0,-1 1 1 0 0,1-1-1 0 0,0 1 1 0 0,0 0-1 0 0,-1 0 1 0 0,1-1 0 0 0,0 1-1 0 0,0 0 1 0 0,0 0-1 0 0,0 0 1 0 0,0 0-1 0 0,0 0 1 0 0,0 0-1 0 0,0 1 1 0 0,0-1 0 0 0,1 0-1 0 0,-2 2 1 0 0,-18 38-763 0 0,11-24-138 0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35:02.903"/>
    </inkml:context>
    <inkml:brush xml:id="br0">
      <inkml:brushProperty name="width" value="0.1" units="cm"/>
      <inkml:brushProperty name="height" value="0.1" units="cm"/>
      <inkml:brushProperty name="color" value="#F4F91B"/>
    </inkml:brush>
  </inkml:definitions>
  <inkml:trace contextRef="#ctx0" brushRef="#br0">243 0 2471 0 0,'-31'4'207'0'0,"-24"3"666"0"0,49-6-616 0 0,0 0 0 0 0,0-1 0 0 0,0 0-1 0 0,-11-1 1 0 0,-4 0 147 0 0,1 0 50 0 0,-20 0 520 0 0,38 1-896 0 0,0 1 0 0 0,1-1 0 0 0,-1 0 0 0 0,0 1 0 0 0,0-1 0 0 0,1 1 0 0 0,-1-1 0 0 0,1 1 0 0 0,-1 0 0 0 0,1-1 0 0 0,-1 1 0 0 0,1 0 0 0 0,-1 0 0 0 0,1 0 0 0 0,0 1 0 0 0,-1-1 0 0 0,1 0 0 0 0,-1 2 0 0 0,1-2-61 0 0,1-1 0 0 0,-1 1-1 0 0,1 0 1 0 0,-1 0 0 0 0,1 0 0 0 0,0 0 0 0 0,-1 0 0 0 0,1 0 0 0 0,0 0 0 0 0,0 0 0 0 0,0-1-1 0 0,0 1 1 0 0,0 0 0 0 0,0 0 0 0 0,0 0 0 0 0,0 0 0 0 0,0 0 0 0 0,0 0 0 0 0,0 0 0 0 0,1 0 0 0 0,-1 0-1 0 0,0 0 1 0 0,1 0 0 0 0,-1 0 0 0 0,1-1 0 0 0,-1 1 0 0 0,1 0 0 0 0,-1 0 0 0 0,1 0 0 0 0,-1-1 0 0 0,1 1-1 0 0,0 0 1 0 0,0-1 0 0 0,1 2 0 0 0,0 0 22 0 0,0-1 0 0 0,0 1 1 0 0,0-1-1 0 0,1 0 0 0 0,-1 1 0 0 0,1-1 0 0 0,-1 0 0 0 0,1 0 1 0 0,0-1-1 0 0,-1 1 0 0 0,4 0 0 0 0,23 0 366 0 0,0-2 0 0 0,0-1-1 0 0,28-5 1 0 0,-19 2 16 0 0,40-1 0 0 0,-33 5-141 0 0,-15 1-138 0 0,33 2-1 0 0,9 2 69 0 0,-39-3-100 0 0,50 8-1 0 0,-42-2-9 0 0,-1-2 0 0 0,46-1 0 0 0,82-9-18 0 0,-19 0 54 0 0,-91 8-10 0 0,107 20 0 0 0,-102-12-16 0 0,-36-8-46 0 0,0-2 0 0 0,29-1 0 0 0,-20 0 6 0 0,-241 11 330 0 0,-158 20-390 0 0,295-21 12 0 0,-1-3-1 0 0,-124-5 0 0 0,-231-10 43 0 0,402 9-42 0 0,-1-1-1 0 0,-33-5 0 0 0,107-2 169 0 0,4 3-140 0 0,-1 1 0 0 0,70 7 0 0 0,107 27-62 0 0,-118-12 12 0 0,153 4 0 0 0,-64-7 37 0 0,-16 1 23 0 0,-136-16-44 0 0,87-7-1 0 0,183-48 60 0 0,-313 52-68 0 0,23-3 24 0 0,-29 5-30 0 0,1-1 0 0 0,-1 1 0 0 0,1 0 0 0 0,-1 0 0 0 0,1 0 0 0 0,-1 1 0 0 0,1-1 0 0 0,0 0 0 0 0,-1 0 0 0 0,1 1 0 0 0,-1-1 0 0 0,0 1 0 0 0,1-1 0 0 0,2 2 0 0 0,-4-1-33 0 0,0-1-1 0 0,0 1 0 0 0,1-1 1 0 0,-1 0-1 0 0,0 1 1 0 0,0-1-1 0 0,0 1 0 0 0,0-1 1 0 0,1 1-1 0 0,-1-1 0 0 0,0 0 1 0 0,0 1-1 0 0,0-1 0 0 0,0 1 1 0 0,0-1-1 0 0,0 1 1 0 0,0-1-1 0 0,0 1 0 0 0,-1-1 1 0 0,1 0-1 0 0,0 1 0 0 0,0-1 1 0 0,0 1-1 0 0,0-1 1 0 0,0 1-1 0 0,-1-1 0 0 0,1 0 1 0 0,0 1-1 0 0,0-1 0 0 0,-1 1 1 0 0,1-1-1 0 0,0 0 1 0 0,-1 1-1 0 0,-9 8-1226 0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35:17.121"/>
    </inkml:context>
    <inkml:brush xml:id="br0">
      <inkml:brushProperty name="width" value="0.1" units="cm"/>
      <inkml:brushProperty name="height" value="0.1" units="cm"/>
      <inkml:brushProperty name="color" value="#F4F91B"/>
    </inkml:brush>
  </inkml:definitions>
  <inkml:trace contextRef="#ctx0" brushRef="#br0">156 0 11311 0 0,'-7'101'1208'0'0,"7"-89"-1212"0"0,-3 71 445 0 0,2-72-130 0 0,-1 0 0 0 0,-1 0 1 0 0,0-1-1 0 0,0 0 0 0 0,-1 1 0 0 0,-6 13 0 0 0,-29 52 463 0 0,-35 62-564 0 0,71-134-380 0 0,-1 4-1158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9T23:39:40.906"/>
    </inkml:context>
    <inkml:brush xml:id="br0">
      <inkml:brushProperty name="width" value="0.1" units="cm"/>
      <inkml:brushProperty name="height" value="0.1" units="cm"/>
      <inkml:brushProperty name="color" value="#E71224"/>
    </inkml:brush>
  </inkml:definitions>
  <inkml:trace contextRef="#ctx0" brushRef="#br0">2068 1495 6391 0 0,'0'-2'109'0'0,"1"-1"0"0"0,0 1 0 0 0,-1 0 0 0 0,1 0 0 0 0,0 0 0 0 0,0 0 0 0 0,0 0 0 0 0,0 0 0 0 0,1 0 0 0 0,-1 1 0 0 0,0-1 0 0 0,1 0 0 0 0,-1 1 1 0 0,1-1-1 0 0,2-1 0 0 0,-3 2-26 0 0,0 0 0 0 0,0 0 1 0 0,1 0-1 0 0,-1 0 1 0 0,0 0-1 0 0,1 0 0 0 0,-1 0 1 0 0,0 1-1 0 0,1-1 1 0 0,-1 0-1 0 0,1 1 0 0 0,-1 0 1 0 0,1-1-1 0 0,-1 1 1 0 0,1 0-1 0 0,-1-1 1 0 0,1 1-1 0 0,-1 0 0 0 0,1 0 1 0 0,-1 0-1 0 0,1 1 1 0 0,2-1-1 0 0,-4 1-59 0 0,1-1-1 0 0,-1 0 0 0 0,0 0 1 0 0,0 0-1 0 0,0 0 1 0 0,1 0-1 0 0,-1 1 1 0 0,0-1-1 0 0,0 0 1 0 0,0 0-1 0 0,0 0 1 0 0,0 1-1 0 0,1-1 1 0 0,-1 0-1 0 0,0 0 1 0 0,0 1-1 0 0,0-1 1 0 0,0 0-1 0 0,0 0 1 0 0,0 0-1 0 0,0 1 1 0 0,0-1-1 0 0,0 0 1 0 0,0 0-1 0 0,0 1 1 0 0,0-1-1 0 0,0 0 1 0 0,0 0-1 0 0,0 1 1 0 0,0-1-1 0 0,0 0 1 0 0,0 0-1 0 0,0 1 1 0 0,-1-1-1 0 0,1 0 1 0 0,0 0-1 0 0,0 0 1 0 0,0 1-1 0 0,0-1 0 0 0,0 0 1 0 0,-1 0-1 0 0,1 0 1 0 0,0 0-1 0 0,0 1 1 0 0,0-1-1 0 0,-1 0 1 0 0,1 0-1 0 0,0 0 1 0 0,0 0-1 0 0,0 0 1 0 0,-1 1-1 0 0,-16 10 1728 0 0,9-5-791 0 0,7-5-895 0 0,1 0 1 0 0,-1 0-1 0 0,0 0 1 0 0,1 0-1 0 0,-1 0 1 0 0,1 1-1 0 0,-1-1 1 0 0,1 0-1 0 0,0 0 1 0 0,0 0-1 0 0,-1 1 1 0 0,1-1-1 0 0,0 0 1 0 0,0 0-1 0 0,0 1 1 0 0,0-1-1 0 0,1 0 1 0 0,-1 0-1 0 0,1 3 1 0 0,9 30 263 0 0,-1-9 1052 0 0,-9-47 489 0 0,1 21-1843 0 0,-1 1 1 0 0,0-1 0 0 0,0 0 0 0 0,0 0 0 0 0,0 1 0 0 0,0-1 0 0 0,1 0-1 0 0,-1 0 1 0 0,0 1 0 0 0,0-1 0 0 0,1 0 0 0 0,-1 1 0 0 0,1-1 0 0 0,-1 0 0 0 0,1 1-1 0 0,-1-1 1 0 0,1 1 0 0 0,-1-1 0 0 0,1 1 0 0 0,-1-1 0 0 0,1 1 0 0 0,0-1-1 0 0,-1 1 1 0 0,1 0 0 0 0,0-1 0 0 0,-1 1 0 0 0,1 0 0 0 0,0-1 0 0 0,-1 1 0 0 0,1 0-1 0 0,1 0 1 0 0,-1 0-14 0 0,-1-1 0 0 0,1 1 0 0 0,-1 0 0 0 0,1 0 0 0 0,0 0 0 0 0,-1 0-1 0 0,1-1 1 0 0,-1 1 0 0 0,1 0 0 0 0,-1-1 0 0 0,1 1 0 0 0,-1 0 0 0 0,0-1 0 0 0,1 1-1 0 0,-1 0 1 0 0,1-1 0 0 0,-1 1 0 0 0,0-1 0 0 0,1 1 0 0 0,-1-1 0 0 0,0 1 0 0 0,1-1 0 0 0,-1 1-1 0 0,0-1 1 0 0,0 1 0 0 0,0-2 0 0 0,5-17 530 0 0,-3 9-383 0 0,3-2-11 0 0,-1-1-1 0 0,-1 0 0 0 0,0 0 1 0 0,-1-1-1 0 0,-1 1 0 0 0,0 0 0 0 0,0-1 1 0 0,-3-17-1 0 0,2 14-36 0 0,0-1 0 0 0,1 1 1 0 0,1 0-1 0 0,7-31 0 0 0,-5 27-27 0 0,0 0 0 0 0,0-34 0 0 0,-3 40-26 0 0,0 0 0 0 0,1-1 0 0 0,1 1 0 0 0,0 0 0 0 0,1 1 0 0 0,1-1 0 0 0,9-20 0 0 0,-12 29-53 0 0,-1-1 0 0 0,1 0 0 0 0,-1 0 1 0 0,0-1-1 0 0,-1 1 0 0 0,0 0 0 0 0,0 0 0 0 0,0 0 0 0 0,-1 0 0 0 0,0 0 0 0 0,-1 0 0 0 0,-3-12 1 0 0,2 9 42 0 0,1-1 1 0 0,0 0 0 0 0,1 0 0 0 0,0-17 0 0 0,3-6 31 0 0,1 1-34 0 0,-1 0-1 0 0,-2 0 0 0 0,-8-59 1 0 0,4 68 35 0 0,0-4-32 0 0,-1 0-1 0 0,-2 1 1 0 0,-18-49-1 0 0,14 49 3 0 0,-9-34-1 0 0,15 41-47 0 0,-1 1-1 0 0,-1 0 1 0 0,-1 0-1 0 0,-13-24 1 0 0,15 35-5 0 0,0 0 0 0 0,-1 0 0 0 0,0 1 0 0 0,0 0 0 0 0,0 0 0 0 0,-1 1 0 0 0,-9-7 0 0 0,-3 0 0 0 0,-40-19 0 0 0,45 27 0 0 0,0 0 0 0 0,0 0 0 0 0,-26-3 0 0 0,-23-7 0 0 0,11-2 0 0 0,-67-13 0 0 0,91 26 0 0 0,0 0 0 0 0,1 2 0 0 0,-1 1 0 0 0,-35 3 0 0 0,-4 4-55 0 0,12 1 52 0 0,-1-3 0 0 0,-83-5 0 0 0,6-5 3 0 0,123 6 0 0 0,-66 2 0 0 0,0 3 0 0 0,-92 18 0 0 0,21-1 0 0 0,92-18 0 0 0,-87-5 0 0 0,46-2 0 0 0,89 3 0 0 0,-1 1 0 0 0,0-1 0 0 0,0 1 0 0 0,0 1 0 0 0,1 0 0 0 0,-1 0 0 0 0,1 1 0 0 0,-1 0 0 0 0,-12 6 0 0 0,16-5 0 0 0,-1-1 0 0 0,1 1 0 0 0,0-1 0 0 0,1 1 0 0 0,-1 1 0 0 0,1-1 0 0 0,-1 1 0 0 0,1 0 0 0 0,1 0 0 0 0,-1 0 0 0 0,1 0 0 0 0,0 1 0 0 0,0-1 0 0 0,-3 8 0 0 0,0 5 0 0 0,1 0 0 0 0,0 0 0 0 0,1 1 0 0 0,-2 29 0 0 0,3 76 0 0 0,3-38 0 0 0,-6 21 0 0 0,2-42 0 0 0,2 0 0 0 0,12 119 0 0 0,3-106 0 0 0,9 81 0 0 0,-23-66 0 0 0,-1-9 0 0 0,13 24 0 0 0,-8-79 0 0 0,2-1 0 0 0,2 0 0 0 0,0-1 0 0 0,12 31 0 0 0,-14-47 0 0 0,1 0 0 0 0,-1 0 0 0 0,2-1 0 0 0,-1 1 0 0 0,1-1 0 0 0,1-1 0 0 0,0 1 0 0 0,0-1 0 0 0,1-1 0 0 0,0 1 0 0 0,1-2 0 0 0,12 9 0 0 0,-2-4 0 0 0,1-1 0 0 0,0-2 0 0 0,0 0 0 0 0,1-1 0 0 0,0-1 0 0 0,0-1 0 0 0,0-1 0 0 0,42 4 0 0 0,-13-7 0 0 0,0-1 0 0 0,95-12 0 0 0,-49 0 37 0 0,6 0-24 0 0,140-33 1 0 0,-235 42-14 0 0,0 0 1 0 0,1 0-1 0 0,-1 1 0 0 0,0 0 1 0 0,1 1-1 0 0,13 0 0 0 0,-19 0 0 0 0,-1 1-1 0 0,0-1 0 0 0,0 1 0 0 0,0-1 0 0 0,0 1 0 0 0,0 0 0 0 0,0 0 0 0 0,0-1 0 0 0,0 1 0 0 0,-1 1 1 0 0,1-1-1 0 0,0 0 0 0 0,0 0 0 0 0,-1 1 0 0 0,1-1 0 0 0,-1 1 0 0 0,1-1 0 0 0,-1 1 0 0 0,0 0 0 0 0,0-1 0 0 0,1 1 1 0 0,-1 0-1 0 0,0 0 0 0 0,-1 0 0 0 0,1 0 0 0 0,0 0 0 0 0,-1 0 0 0 0,1 0 0 0 0,-1 0 0 0 0,1 0 0 0 0,-1 4 0 0 0,1 17-800 0 0,-1 0 0 0 0,-1 0 0 0 0,-7 38 1 0 0,2-26-554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35:17.715"/>
    </inkml:context>
    <inkml:brush xml:id="br0">
      <inkml:brushProperty name="width" value="0.1" units="cm"/>
      <inkml:brushProperty name="height" value="0.1" units="cm"/>
      <inkml:brushProperty name="color" value="#F4F91B"/>
    </inkml:brush>
  </inkml:definitions>
  <inkml:trace contextRef="#ctx0" brushRef="#br0">10 95 6911 0 0,'-3'-11'87'0'0,"-3"-24"361"0"0,6 34-437 0 0,0-1 0 0 0,0 1 0 0 0,0-1 0 0 0,0 1 0 0 0,0-1 0 0 0,0 1 0 0 0,0-1 0 0 0,0 1 0 0 0,0 0 0 0 0,1-1 0 0 0,-1 1 0 0 0,1-1 0 0 0,-1 1 0 0 0,1 0 0 0 0,-1 0 0 0 0,1-1 0 0 0,0 1 0 0 0,1-2 0 0 0,1 1 259 0 0,0 1-1 0 0,1 0 1 0 0,-1-1-1 0 0,0 1 1 0 0,0 1-1 0 0,1-1 1 0 0,-1 0-1 0 0,7 0 1 0 0,2 0 298 0 0,35-5 213 0 0,0 2 0 0 0,82 5 0 0 0,-82 0-471 0 0,-20 0-180 0 0,6-2 79 0 0,1 3 0 0 0,-1 0 0 0 0,53 12-1 0 0,-82-12-253 0 0,-1-1 0 0 0,1 1-1 0 0,-1 0 1 0 0,1 0 0 0 0,-1 0 0 0 0,0 0-1 0 0,0 0 1 0 0,0 1 0 0 0,0-1 0 0 0,0 1-1 0 0,-1 0 1 0 0,1 0 0 0 0,-1 0 0 0 0,1 0-1 0 0,-1 0 1 0 0,0 1 0 0 0,-1-1-1 0 0,1 1 1 0 0,2 6 0 0 0,1 6-590 0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35:18.265"/>
    </inkml:context>
    <inkml:brush xml:id="br0">
      <inkml:brushProperty name="width" value="0.1" units="cm"/>
      <inkml:brushProperty name="height" value="0.1" units="cm"/>
      <inkml:brushProperty name="color" value="#F4F91B"/>
    </inkml:brush>
  </inkml:definitions>
  <inkml:trace contextRef="#ctx0" brushRef="#br0">72 309 1839 0 0,'-18'34'4587'0'0,"-3"20"-2058"0"0,-5 10 149 0 0,26-64-2657 0 0,0 0 0 0 0,0 1 0 0 0,0-1 1 0 0,0 0-1 0 0,0 0 0 0 0,0 0 0 0 0,0 0 0 0 0,0 0 1 0 0,0 0-1 0 0,0 0 0 0 0,0 0 0 0 0,0 0 1 0 0,0 0-1 0 0,0 1 0 0 0,0-1 0 0 0,0 0 0 0 0,0 0 1 0 0,0 0-1 0 0,0 0 0 0 0,0 0 0 0 0,0 0 1 0 0,0 0-1 0 0,0 0 0 0 0,0 0 0 0 0,0 0 0 0 0,-1 0 1 0 0,1 0-1 0 0,0 0 0 0 0,0 0 0 0 0,0 0 1 0 0,0 1-1 0 0,0-1 0 0 0,0 0 0 0 0,0 0 0 0 0,0 0 1 0 0,0 0-1 0 0,0 0 0 0 0,0 0 0 0 0,-1 0 0 0 0,1 0 1 0 0,0 0-1 0 0,0 0 0 0 0,0 0 0 0 0,0 0 1 0 0,0 0-1 0 0,0 0 0 0 0,0 0 0 0 0,0 0 0 0 0,0 0 1 0 0,0-1-1 0 0,-1 1 0 0 0,1 0 0 0 0,0 0 1 0 0,0 0-1 0 0,0 0 0 0 0,0 0 0 0 0,0 0 0 0 0,0 0 1 0 0,0 0-1 0 0,0 0 0 0 0,0 0 0 0 0,0 0 1 0 0,0 0-1 0 0,-3-9 1001 0 0,2-12 67 0 0,2 10-845 0 0,0 0 0 0 0,0 0-1 0 0,1 0 1 0 0,1 0 0 0 0,0 0 0 0 0,0 0-1 0 0,1 0 1 0 0,0 1 0 0 0,1 0 0 0 0,1 0 0 0 0,-1 0-1 0 0,11-12 1 0 0,6-6 82 0 0,-9 11-133 0 0,20-19 0 0 0,-14 18-79 0 0,81-73 52 0 0,-67 59-166 0 0,-29 26-2 0 0,1 1 0 0 0,0 0 1 0 0,0 0-1 0 0,1 0 0 0 0,-1 1 0 0 0,1 0 1 0 0,0 0-1 0 0,0 0 0 0 0,1 1 0 0 0,-1-1 1 0 0,11-2-1 0 0,-12 4-119 0 0,1 1-1 0 0,-1 0 1 0 0,0 0 0 0 0,0 1-1 0 0,1-1 1 0 0,-1 1 0 0 0,0 0-1 0 0,1 1 1 0 0,-1-1 0 0 0,0 1-1 0 0,9 3 1 0 0,-8-2-651 0 0,1 1-1 0 0,-1 0 1 0 0,1 1 0 0 0,10 7 0 0 0,0 2-4466 0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35:18.705"/>
    </inkml:context>
    <inkml:brush xml:id="br0">
      <inkml:brushProperty name="width" value="0.1" units="cm"/>
      <inkml:brushProperty name="height" value="0.1" units="cm"/>
      <inkml:brushProperty name="color" value="#F4F91B"/>
    </inkml:brush>
  </inkml:definitions>
  <inkml:trace contextRef="#ctx0" brushRef="#br0">137 144 2303 0 0,'-7'2'-263'0'0,"-9"3"1314"0"0,-1 1 1 0 0,1 1-1 0 0,-16 9 0 0 0,28-14-787 0 0,1 0 1 0 0,0 0-1 0 0,-1 0 0 0 0,1 0 1 0 0,0 1-1 0 0,1-1 1 0 0,-1 1-1 0 0,0 0 0 0 0,1 0 1 0 0,0 0-1 0 0,-1 0 0 0 0,1 0 1 0 0,0 1-1 0 0,1-1 0 0 0,-1 0 1 0 0,0 1-1 0 0,1-1 1 0 0,0 1-1 0 0,0 0 0 0 0,-1 5 1 0 0,2-6-188 0 0,1-1 1 0 0,-1 1-1 0 0,1-1 1 0 0,-1 1-1 0 0,1-1 1 0 0,0 0-1 0 0,0 1 1 0 0,0-1-1 0 0,0 0 1 0 0,0 0-1 0 0,0 1 1 0 0,1-1 0 0 0,-1 0-1 0 0,1 0 1 0 0,0 0-1 0 0,-1-1 1 0 0,1 1-1 0 0,0 0 1 0 0,0-1-1 0 0,0 1 1 0 0,0-1-1 0 0,0 0 1 0 0,1 1-1 0 0,2 0 1 0 0,5 3 140 0 0,1 0 0 0 0,-1-1 0 0 0,21 5 0 0 0,-16-5-18 0 0,-1-2 0 0 0,1 1 0 0 0,0-2 0 0 0,27 0 0 0 0,-34-2-123 0 0,1 1-1 0 0,0-2 1 0 0,-1 1 0 0 0,0-1 0 0 0,1-1 0 0 0,-1 1 0 0 0,0-1 0 0 0,0-1-1 0 0,13-7 1 0 0,-17 8-56 0 0,-1 0-1 0 0,1 0 1 0 0,-1 0 0 0 0,0-1-1 0 0,1 1 1 0 0,-1-1-1 0 0,-1 0 1 0 0,1 1-1 0 0,-1-1 1 0 0,1-1 0 0 0,-1 1-1 0 0,0 0 1 0 0,-1 0-1 0 0,1-1 1 0 0,-1 1-1 0 0,0-1 1 0 0,0 0 0 0 0,0 1-1 0 0,0-1 1 0 0,-1-8-1 0 0,1 1-738 0 0,-1 12 693 0 0,1-1 1 0 0,-1 1-1 0 0,0 0 1 0 0,0 0 0 0 0,0 0-1 0 0,0 0 1 0 0,0 0-1 0 0,1-1 1 0 0,-1 1 0 0 0,0 0-1 0 0,0 0 1 0 0,0 0 0 0 0,0 0-1 0 0,1 0 1 0 0,-1 0-1 0 0,0 0 1 0 0,0 0 0 0 0,0 0-1 0 0,1 0 1 0 0,-1 0-1 0 0,0-1 1 0 0,0 1 0 0 0,0 0-1 0 0,1 0 1 0 0,-1 1-1 0 0,0-1 1 0 0,0 0 0 0 0,0 0-1 0 0,1 0 1 0 0,-1 0-1 0 0,0 0 1 0 0,20 13-1030 0 0,-15-9 1022 0 0,6 6 197 0 0,1-1-1 0 0,0-1 1 0 0,1 0-1 0 0,0-1 1 0 0,0-1 0 0 0,0 1-1 0 0,1-2 1 0 0,0 0-1 0 0,0-1 1 0 0,27 5 0 0 0,-24-9-450 0 0,-5-2-4034 0 0</inkml:trace>
  <inkml:trace contextRef="#ctx0" brushRef="#br0" timeOffset="1">821 25 4143 0 0,'2'-2'126'0'0,"0"0"-1"0"0,0 0 1 0 0,1 0-1 0 0,-1 0 1 0 0,1 0-1 0 0,-1 0 1 0 0,1 1-1 0 0,-1 0 1 0 0,1-1-1 0 0,4 0 0 0 0,-5 1-54 0 0,0 0-1 0 0,0 0 0 0 0,0 1 1 0 0,0-1-1 0 0,0 1 1 0 0,0-1-1 0 0,0 1 0 0 0,0 0 1 0 0,0 0-1 0 0,0 0 0 0 0,0 0 1 0 0,0 0-1 0 0,0 1 0 0 0,0-1 1 0 0,0 0-1 0 0,3 2 0 0 0,-4-1-32 0 0,0 0 0 0 0,-1 0 0 0 0,1 0 0 0 0,0 0 0 0 0,-1 0 0 0 0,1 0 0 0 0,-1 0-1 0 0,1 0 1 0 0,-1 0 0 0 0,1 0 0 0 0,-1 0 0 0 0,0 0 0 0 0,0 0 0 0 0,1 0 0 0 0,-1 1-1 0 0,0-1 1 0 0,0 0 0 0 0,0 0 0 0 0,0 2 0 0 0,-3 26 1215 0 0,2-23-1021 0 0,-1 20 1574 0 0,0 0 0 0 0,3 38-1 0 0,0-51-1556 0 0,0-1 0 0 0,1 0 0 0 0,1 0 0 0 0,0 0-1 0 0,0 0 1 0 0,1-1 0 0 0,9 18 0 0 0,-12-26-309 0 0,1 0 0 0 0,0 0 0 0 0,0 0 0 0 0,0-1 0 0 0,0 1 0 0 0,0 0 0 0 0,1-1-1 0 0,-1 0 1 0 0,1 1 0 0 0,-1-1 0 0 0,1 0 0 0 0,0 0 0 0 0,0-1 0 0 0,0 1 0 0 0,0 0 0 0 0,0-1 0 0 0,0 0 0 0 0,0 0 0 0 0,1 0 0 0 0,-1 0 0 0 0,0 0 0 0 0,1-1 0 0 0,-1 1 0 0 0,6-1 0 0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35:19.087"/>
    </inkml:context>
    <inkml:brush xml:id="br0">
      <inkml:brushProperty name="width" value="0.1" units="cm"/>
      <inkml:brushProperty name="height" value="0.1" units="cm"/>
      <inkml:brushProperty name="color" value="#F4F91B"/>
    </inkml:brush>
  </inkml:definitions>
  <inkml:trace contextRef="#ctx0" brushRef="#br0">0 0 11087 0 0,'16'7'522'0'0,"1"0"-1"0"0,0-1 1 0 0,0-1-1 0 0,0-1 1 0 0,22 3-1 0 0,88 2 1333 0 0,-91-9-1576 0 0,-1-1-1 0 0,0-2 1 0 0,0-1 0 0 0,0-2 0 0 0,50-15 0 0 0,-68 13-1666 0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35:19.551"/>
    </inkml:context>
    <inkml:brush xml:id="br0">
      <inkml:brushProperty name="width" value="0.1" units="cm"/>
      <inkml:brushProperty name="height" value="0.1" units="cm"/>
      <inkml:brushProperty name="color" value="#F4F91B"/>
    </inkml:brush>
  </inkml:definitions>
  <inkml:trace contextRef="#ctx0" brushRef="#br0">62 0 1839 0 0,'-2'7'367'0'0,"0"0"-1"0"0,1-1 0 0 0,-1 1 1 0 0,1 0-1 0 0,1 0 0 0 0,0 0 1 0 0,0 0-1 0 0,1 11 0 0 0,0 6 2004 0 0,-1 42-627 0 0,-1 125 487 0 0,-2-137-1576 0 0,-15 81-1 0 0,-6-68 2780 0 0,15-35-2105 0 0,9-37-1308 0 0,1 1 1 0 0,0 0-1 0 0,0 0 0 0 0,0 0 0 0 0,0 0 0 0 0,1 0 0 0 0,0 0 1 0 0,0 0-1 0 0,0 1 0 0 0,0-1 0 0 0,0 1 0 0 0,1-1 1 0 0,0 1-1 0 0,4-5 0 0 0,8-6-42 0 0,27-21 1 0 0,-40 33 8 0 0,8-6-35 0 0,1 1 0 0 0,0 1 0 0 0,0-1 0 0 0,1 2 0 0 0,-1 0 0 0 0,1 0 0 0 0,0 1 0 0 0,0 0 0 0 0,1 1 0 0 0,-1 1 1 0 0,1 0-1 0 0,0 1 0 0 0,-1 0 0 0 0,1 0 0 0 0,0 2 0 0 0,-1 0 0 0 0,1 0 0 0 0,0 1 0 0 0,-1 0 0 0 0,1 1 0 0 0,-1 1 0 0 0,0 0 0 0 0,22 11 0 0 0,-20-9 391 0 0,0 1-1 0 0,-1 1 1 0 0,0 0-1 0 0,0 1 1 0 0,-1 0-1 0 0,0 1 1 0 0,-1 0-1 0 0,0 1 1 0 0,14 17 0 0 0,-24-26-330 0 0,0-1 0 0 0,0 1 0 0 0,0-1 0 0 0,0 1 0 0 0,-1 0 0 0 0,1-1 0 0 0,0 1 0 0 0,-1 0 0 0 0,0 0 1 0 0,1-1-1 0 0,-1 1 0 0 0,0 0 0 0 0,0 0 0 0 0,0 0 0 0 0,0 0 0 0 0,0-1 0 0 0,-1 4 0 0 0,0-1-154 0 0,0-1 0 0 0,0-1-1 0 0,0 1 1 0 0,-1 0-1 0 0,1 0 1 0 0,-1 0-1 0 0,0-1 1 0 0,1 1-1 0 0,-5 4 1 0 0,-7 5-726 0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35:20.392"/>
    </inkml:context>
    <inkml:brush xml:id="br0">
      <inkml:brushProperty name="width" value="0.1" units="cm"/>
      <inkml:brushProperty name="height" value="0.1" units="cm"/>
      <inkml:brushProperty name="color" value="#F4F91B"/>
    </inkml:brush>
  </inkml:definitions>
  <inkml:trace contextRef="#ctx0" brushRef="#br0">1 28 2303 0 0,'1'-2'200'0'0,"1"0"-1"0"0,-1 0 1 0 0,1 0-1 0 0,-1 0 0 0 0,1 0 1 0 0,0 1-1 0 0,0-1 1 0 0,0 0-1 0 0,0 1 1 0 0,0 0-1 0 0,0-1 0 0 0,0 1 1 0 0,0 0-1 0 0,1 0 1 0 0,-1 0-1 0 0,0 1 0 0 0,1-1 1 0 0,-1 0-1 0 0,0 1 1 0 0,1 0-1 0 0,-1-1 0 0 0,4 1 1 0 0,8 0 655 0 0,0 1 1 0 0,26 3 0 0 0,-24-2 150 0 0,16 2 754 0 0,56 15-1 0 0,-64-7-2566 0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36:05.389"/>
    </inkml:context>
    <inkml:brush xml:id="br0">
      <inkml:brushProperty name="width" value="0.1" units="cm"/>
      <inkml:brushProperty name="height" value="0.1" units="cm"/>
      <inkml:brushProperty name="color" value="#F4F91B"/>
    </inkml:brush>
  </inkml:definitions>
  <inkml:trace contextRef="#ctx0" brushRef="#br0">12 15 919 0 0,'-7'0'34'0'0,"7"-1"-11"0"0,0 1-1 0 0,0 0 0 0 0,0 0 0 0 0,0 0 0 0 0,0 0 0 0 0,0 0 1 0 0,0 0-1 0 0,0 0 0 0 0,0 0 0 0 0,0 0 0 0 0,-1 0 1 0 0,1-1-1 0 0,0 1 0 0 0,0 0 0 0 0,0 0 0 0 0,0 0 0 0 0,0 0 1 0 0,0 0-1 0 0,0 0 0 0 0,-1 0 0 0 0,1 0 0 0 0,0 0 0 0 0,0 0 1 0 0,0 0-1 0 0,0 0 0 0 0,0 0 0 0 0,0 0 0 0 0,0 0 0 0 0,-1 0 1 0 0,1 0-1 0 0,0 0 0 0 0,0 0 0 0 0,0 0 0 0 0,0 0 1 0 0,0 0-1 0 0,0 0 0 0 0,0 1 0 0 0,0-1 0 0 0,-1 0 0 0 0,1 0 1 0 0,0 0-1 0 0,0 0 0 0 0,0 0 0 0 0,0 0 0 0 0,0 0 0 0 0,0 0 1 0 0,0 0-1 0 0,0 0 0 0 0,0 1 0 0 0,0-1 0 0 0,0 0 0 0 0,0 0 1 0 0,0 0-1 0 0,0 0 0 0 0,0 0 0 0 0,-1 0 0 0 0,1 0 1 0 0,0 1-1 0 0,0-1 0 0 0,0 0 0 0 0,0 0 0 0 0,0 0 0 0 0,0 0 1 0 0,0 0-1 0 0,1 0 0 0 0,-1 0 0 0 0,0 1 0 0 0,0-1 0 0 0,17 5 572 0 0,22-3-315 0 0,0-1 0 0 0,52-7 0 0 0,-46 2 170 0 0,38-2 470 0 0,-10-1-280 0 0,116 5-1 0 0,-109 6-2395 0 0,-52-4-310 0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39:10.401"/>
    </inkml:context>
    <inkml:brush xml:id="br0">
      <inkml:brushProperty name="width" value="0.1" units="cm"/>
      <inkml:brushProperty name="height" value="0.1" units="cm"/>
      <inkml:brushProperty name="color" value="#F4F91B"/>
    </inkml:brush>
  </inkml:definitions>
  <inkml:trace contextRef="#ctx0" brushRef="#br0">351 355 7367 0 0,'-8'-39'573'0'0,"3"20"-670"0"0,2 0-1 0 0,0-1 1 0 0,1 1-1 0 0,1-1 1 0 0,2-36-1 0 0,3 20 279 0 0,-2 10 635 0 0,2 0-1 0 0,15-48 2284 0 0,-19 74-3064 0 0,2 8 1007 0 0,1 14-196 0 0,0 52-226 0 0,-4 1 0 0 0,-3-1 1 0 0,-15 82-1 0 0,17-141-566 0 0,-1-1 0 0 0,-1 0 0 0 0,0 0 0 0 0,-1 0 0 0 0,-1-1 0 0 0,0 1 0 0 0,0-1 0 0 0,-1-1 0 0 0,-1 1-1 0 0,0-1 1 0 0,-1-1 0 0 0,0 1 0 0 0,-1-2 0 0 0,-14 14 0 0 0,-71 47 422 0 0,76-58-392 0 0,9-6-54 0 0,2-1 0 0 0,-1 2 0 0 0,1-1 0 0 0,0 1 0 0 0,1 0 0 0 0,0 1 0 0 0,0 0 0 0 0,1 0 0 0 0,0 0 0 0 0,-9 19 1 0 0,10-14-59 0 0,0 1 1 0 0,1-1 0 0 0,0 1-1 0 0,1 0 1 0 0,1 0 0 0 0,0 0 0 0 0,1 23-1 0 0,2-9-1082 0 0,1-3-356 0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39:10.804"/>
    </inkml:context>
    <inkml:brush xml:id="br0">
      <inkml:brushProperty name="width" value="0.1" units="cm"/>
      <inkml:brushProperty name="height" value="0.1" units="cm"/>
      <inkml:brushProperty name="color" value="#F4F91B"/>
    </inkml:brush>
  </inkml:definitions>
  <inkml:trace contextRef="#ctx0" brushRef="#br0">388 14 5983 0 0,'0'-1'39'0'0,"0"1"0"0"0,-1 0-1 0 0,1-1 1 0 0,0 1 0 0 0,0 0 0 0 0,0-1-1 0 0,0 1 1 0 0,0 0 0 0 0,0-1-1 0 0,0 1 1 0 0,0-1 0 0 0,0 1-1 0 0,0 0 1 0 0,0-1 0 0 0,0 1-1 0 0,0 0 1 0 0,0-1 0 0 0,0 1-1 0 0,0-1 1 0 0,0 1 0 0 0,0 0-1 0 0,0-1 1 0 0,1 1 0 0 0,-1 0 0 0 0,0-1-1 0 0,0 1 1 0 0,0 0 0 0 0,1 0-1 0 0,-1-1 1 0 0,0 1 0 0 0,0 0-1 0 0,1-1 1 0 0,-1 1 0 0 0,0 0-1 0 0,0 0 1 0 0,1 0 0 0 0,-1-1-1 0 0,0 1 1 0 0,1 0 0 0 0,-1 0-1 0 0,1 0 1 0 0,-1 0 0 0 0,0 0 0 0 0,1 0-1 0 0,-1 0 1 0 0,0-1 0 0 0,1 1-1 0 0,-1 0 1 0 0,0 0 0 0 0,1 0-1 0 0,0 1 1 0 0,-1-1-19 0 0,1 0 0 0 0,0 0-1 0 0,-1 0 1 0 0,1 0 0 0 0,0 1 0 0 0,-1-1-1 0 0,1 0 1 0 0,-1 1 0 0 0,1-1 0 0 0,0 1 0 0 0,-1-1-1 0 0,1 0 1 0 0,-1 1 0 0 0,1-1 0 0 0,-1 1-1 0 0,1 0 1 0 0,-1-1 0 0 0,0 1 0 0 0,1-1-1 0 0,-1 1 1 0 0,0 0 0 0 0,1-1 0 0 0,-1 1 0 0 0,0 0-1 0 0,0-1 1 0 0,1 1 0 0 0,-1 1 0 0 0,0 20 380 0 0,-1 0-1 0 0,-1-1 1 0 0,-1 1 0 0 0,-11 38 0 0 0,2-7 557 0 0,5-13-81 0 0,-3-1 0 0 0,-1 0 0 0 0,-2-1 0 0 0,-33 68 0 0 0,35-86-274 0 0,-2 0 1 0 0,0-1 0 0 0,-22 24 0 0 0,-53 45-196 0 0,43-44-1119 0 0,-37 45 855 0 0,79-84-369 0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39:11.150"/>
    </inkml:context>
    <inkml:brush xml:id="br0">
      <inkml:brushProperty name="width" value="0.1" units="cm"/>
      <inkml:brushProperty name="height" value="0.1" units="cm"/>
      <inkml:brushProperty name="color" value="#F4F91B"/>
    </inkml:brush>
  </inkml:definitions>
  <inkml:trace contextRef="#ctx0" brushRef="#br0">18 20 11311 0 0,'-1'-1'40'0'0,"-14"-13"951"0"0,15 14-986 0 0,0-1 1 0 0,0 1-1 0 0,0 0 1 0 0,-1 0-1 0 0,1 0 0 0 0,0 0 1 0 0,0 0-1 0 0,0 0 0 0 0,0 0 1 0 0,0 0-1 0 0,0 0 1 0 0,0 0-1 0 0,0 0 0 0 0,0 0 1 0 0,0 0-1 0 0,0-1 1 0 0,0 1-1 0 0,0 0 0 0 0,0 0 1 0 0,0 0-1 0 0,0 0 0 0 0,0 0 1 0 0,0 0-1 0 0,0 0 1 0 0,0 0-1 0 0,0 0 0 0 0,0 0 1 0 0,0-1-1 0 0,0 1 1 0 0,0 0-1 0 0,0 0 0 0 0,0 0 1 0 0,0 0-1 0 0,0 0 0 0 0,0 0 1 0 0,0 0-1 0 0,0 0 1 0 0,0 0-1 0 0,0 0 0 0 0,0 0 1 0 0,0-1-1 0 0,1 1 1 0 0,-1 0-1 0 0,0 0 0 0 0,0 0 1 0 0,0 0-1 0 0,0 0 0 0 0,0 0 1 0 0,0 0-1 0 0,0 0 1 0 0,0 0-1 0 0,0 0 0 0 0,0 0 1 0 0,1 0-1 0 0,11 2-100 0 0,33 9 95 0 0,69 8 0 0 0,-63-12 0 0 0,40 5 0 0 0,131 0 0 0 0,-206-12-104 0 0,0 1 0 0 0,0 1-1 0 0,0 0 1 0 0,-1 1-1 0 0,1 1 1 0 0,22 8 0 0 0,-24-6-734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9T23:46:18.261"/>
    </inkml:context>
    <inkml:brush xml:id="br0">
      <inkml:brushProperty name="width" value="0.1" units="cm"/>
      <inkml:brushProperty name="height" value="0.1" units="cm"/>
      <inkml:brushProperty name="color" value="#E71224"/>
    </inkml:brush>
  </inkml:definitions>
  <inkml:trace contextRef="#ctx0" brushRef="#br0">323 1579 1207 0 0,'-2'1'-69'0'0,"0"0"0"0"0,1 0-1 0 0,-1 0 1 0 0,0 0-1 0 0,1 0 1 0 0,-1 0-1 0 0,0-1 1 0 0,0 1-1 0 0,-2 0 1 0 0,-4 1 154 0 0,6-1 160 0 0,0-1 0 0 0,0 0 0 0 0,0 0 1 0 0,1 0-1 0 0,-1 0 0 0 0,0 0 0 0 0,0 0 0 0 0,0-1 0 0 0,1 1 0 0 0,-1-1 0 0 0,0 1 0 0 0,0-1 0 0 0,1 1 1 0 0,-3-2-1 0 0,3 1-131 0 0,0 1 1 0 0,0 0-1 0 0,1-1 0 0 0,-1 1 1 0 0,0 0-1 0 0,0-1 1 0 0,1 1-1 0 0,-1-1 1 0 0,0 1-1 0 0,0-1 0 0 0,1 0 1 0 0,-1 1-1 0 0,1-1 1 0 0,-1 0-1 0 0,1 1 1 0 0,-1-1-1 0 0,1 0 0 0 0,-1 1 1 0 0,1-1-1 0 0,-1 0 1 0 0,1 0-1 0 0,0 0 1 0 0,0 0-1 0 0,-1 1 0 0 0,1-1 1 0 0,0 0-1 0 0,0 0 1 0 0,0 0-1 0 0,0 0 1 0 0,0-1-1 0 0,1 0-127 0 0,0 1 0 0 0,0-1 0 0 0,0 0 0 0 0,1 0 0 0 0,-1 0 0 0 0,0 1 0 0 0,1-1 0 0 0,-1 1 0 0 0,1-1 0 0 0,0 1 0 0 0,-1 0 0 0 0,4-2 0 0 0,-3 3-1 0 0,-2 1 14 0 0,-14 6 133 0 0,8-4 22 0 0,-1 2 101 0 0,0 0 0 0 0,0 0 0 0 0,1 1 0 0 0,0-1 0 0 0,-10 13 0 0 0,-3 14 1673 0 0,17-27-1621 0 0,-1 1 0 0 0,-1-1 0 0 0,1 1 0 0 0,-1-1 0 0 0,-5 6 1 0 0,7-8 46 0 0,0-1 1 0 0,0 0-1 0 0,1 1 1 0 0,-1 0-1 0 0,0-1 1 0 0,1 1-1 0 0,0 0 1 0 0,0 0 0 0 0,0 0-1 0 0,0 0 1 0 0,-1 3-1 0 0,2-5-247 0 0,0 1 0 0 0,-1-1-1 0 0,1 0 1 0 0,0 0 0 0 0,0 1 0 0 0,0-1-1 0 0,0 0 1 0 0,0 0 0 0 0,0 1-1 0 0,1-1 1 0 0,-1 0 0 0 0,0 0 0 0 0,1 1-1 0 0,-1-1 1 0 0,0 0 0 0 0,1 0 0 0 0,-1 0-1 0 0,1 0 1 0 0,0 0 0 0 0,-1 0-1 0 0,1 0 1 0 0,0 0 0 0 0,0 0 0 0 0,0 0-1 0 0,0 0 1 0 0,0 0 0 0 0,0 0-1 0 0,2 1 1 0 0,-3-2-38 0 0,1 0 1 0 0,0 0-1 0 0,0 0 0 0 0,-1 0 0 0 0,1 1 0 0 0,0-1 1 0 0,0 0-1 0 0,-1-1 0 0 0,1 1 0 0 0,0 0 1 0 0,0 0-1 0 0,0 0 0 0 0,-1 0 0 0 0,1-1 0 0 0,0 1 1 0 0,1-1-1 0 0,-2 1 35 0 0,1 0 1 0 0,0-1 0 0 0,0 1-1 0 0,0 0 1 0 0,0-1-1 0 0,0 1 1 0 0,0 0 0 0 0,0 0-1 0 0,0 0 1 0 0,0 0-1 0 0,-1 0 1 0 0,1 0 0 0 0,1 0-1 0 0,4 1 488 0 0,3 2 306 0 0,-2 1-534 0 0,1 0 0 0 0,-1 0 0 0 0,13 3 0 0 0,-16-6-244 0 0,-1-1 0 0 0,1 0 0 0 0,-1 0 0 0 0,1 0 1 0 0,-1-1-1 0 0,7-1 0 0 0,10 0 295 0 0,-13 2-289 0 0,1 1-1 0 0,0 1 1 0 0,0-1-1 0 0,-1 1 1 0 0,8 3-1 0 0,18 5 51 0 0,-10-5-50 0 0,-11-2-53 0 0,-1-1 0 0 0,1 0-1 0 0,0-1 1 0 0,18 1 0 0 0,61-9 181 0 0,71-3-25 0 0,-130 11-152 0 0,0 1-1 0 0,37 8 0 0 0,-42-6-12 0 0,1-1-1 0 0,0-1 1 0 0,0-2 0 0 0,48-5-1 0 0,-58 3 0 0 0,-1 1 0 0 0,1 1 0 0 0,28 4 0 0 0,-35-3-22 0 0,1-1 0 0 0,17-1 0 0 0,-18 0 27 0 0,1 1-1 0 0,14 1 0 0 0,-14 0-52 0 0,0 0 1 0 0,1-2 0 0 0,-1 1 0 0 0,0-2 0 0 0,0 0-1 0 0,19-5 1 0 0,-16 4-4 0 0,-10 2 5 0 0,1 0 1 0 0,0 0-1 0 0,0-1 0 0 0,8-3 1 0 0,-13 4-16 0 0,0 0 0 0 0,0 1 0 0 0,0-1 0 0 0,1 0 0 0 0,-1 0 0 0 0,0 1 0 0 0,0-1 0 0 0,0 0 0 0 0,-1 0 0 0 0,1 0 0 0 0,0 0 1 0 0,0 0-1 0 0,0-1 0 0 0,-1 1 0 0 0,1 0 0 0 0,0 0 0 0 0,-1 0 0 0 0,1-1 0 0 0,-1 1 0 0 0,0 0 0 0 0,1-1 0 0 0,-1 1 0 0 0,0 0 0 0 0,0-3 0 0 0,-1-12 16 0 0,-1 1-1 0 0,0-1 0 0 0,-5-17 1 0 0,-2-9 35 0 0,5 22-40 0 0,1 1 1 0 0,0 1 0 0 0,1 0 1 0 0,1-26-1 0 0,2 19-15 0 0,3-169 0 0 0,-4 181 0 0 0,0 0 0 0 0,1 0 0 0 0,0 0 0 0 0,1 0 0 0 0,5-18 0 0 0,2 4 0 0 0,16-37 0 0 0,37-105 0 0 0,-52 139 0 0 0,-3 2 0 0 0,0-1 0 0 0,3-52 0 0 0,-6 47 0 0 0,7-50 10 0 0,6-47 23 0 0,-16 103-26 0 0,0-1 0 0 0,-5-46 0 0 0,0 47 4 0 0,-1 0-1 0 0,-14-46 1 0 0,15 62-7 0 0,0 1-1 0 0,-1-1 1 0 0,-1 1-1 0 0,0 0 1 0 0,-1 0-1 0 0,0 0 1 0 0,0 1-1 0 0,-14-14 1 0 0,6 11 2 0 0,-1 0 0 0 0,-1 1-1 0 0,0 0 1 0 0,0 2 0 0 0,-1 0 0 0 0,0 1 0 0 0,-1 1 0 0 0,0 0-1 0 0,0 2 1 0 0,-21-5 0 0 0,16 5-6 0 0,16 3 0 0 0,0 1 0 0 0,0 0 0 0 0,0 1 0 0 0,-12-1 0 0 0,-4 3 0 0 0,0 0 0 0 0,1 2 0 0 0,-35 8 0 0 0,-145 41 0 0 0,160-42 0 0 0,-86 9 0 0 0,107-17 0 0 0,-11 0 0 0 0,1-2 0 0 0,-1-1 0 0 0,1-1 0 0 0,-65-14 0 0 0,69 10 0 0 0,-70-10 0 0 0,86 15 0 0 0,-1 0 0 0 0,0 1 0 0 0,1 1 0 0 0,-1 0 0 0 0,-21 4 0 0 0,30-3-1 0 0,0-1 0 0 0,-1 1-1 0 0,1-1 1 0 0,0 1 0 0 0,0 1 0 0 0,0-1 0 0 0,0 1-1 0 0,1-1 1 0 0,-1 1 0 0 0,1 0 0 0 0,-1 0 0 0 0,1 1 0 0 0,0-1-1 0 0,0 1 1 0 0,1-1 0 0 0,-1 1 0 0 0,1 0 0 0 0,-1 0-1 0 0,1 0 1 0 0,1 0 0 0 0,-1 0 0 0 0,-2 9 0 0 0,0 6-8 0 0,0 0 0 0 0,1 1 0 0 0,-1 38 1 0 0,3-35 6 0 0,-1 38 2 0 0,2-27 0 0 0,-2 0 0 0 0,-1 1 0 0 0,-11 43 0 0 0,-2-11 0 0 0,4 0 0 0 0,2 1 0 0 0,3 0 0 0 0,2 69 0 0 0,2-96 0 0 0,-1 1 0 0 0,-11 49 0 0 0,8-55 0 0 0,1 1 0 0 0,2 0 0 0 0,0 44 0 0 0,22 106 0 0 0,-8-97 0 0 0,-9-78 11 0 0,0 0-1 0 0,-1 0 1 0 0,-1-1 0 0 0,0 1-1 0 0,-4 20 1 0 0,4-66-1419 0 0,6-19-2958 0 0,-2 26-1122 0 0,1-15-3138 0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39:11.556"/>
    </inkml:context>
    <inkml:brush xml:id="br0">
      <inkml:brushProperty name="width" value="0.1" units="cm"/>
      <inkml:brushProperty name="height" value="0.1" units="cm"/>
      <inkml:brushProperty name="color" value="#F4F91B"/>
    </inkml:brush>
  </inkml:definitions>
  <inkml:trace contextRef="#ctx0" brushRef="#br0">1 127 5983 0 0,'0'-1'22'0'0,"0"1"0"0"0,0-1 0 0 0,0 1-1 0 0,0-1 1 0 0,0 0 0 0 0,0 1 0 0 0,0-1-1 0 0,0 1 1 0 0,0-1 0 0 0,0 0 0 0 0,0 1-1 0 0,1-1 1 0 0,-1 1 0 0 0,0-1 0 0 0,0 0-1 0 0,1 1 1 0 0,-1-1 0 0 0,0 1 0 0 0,1-1-1 0 0,-1 1 1 0 0,0-1 0 0 0,1 1 0 0 0,-1 0-1 0 0,1-1 1 0 0,0 0 0 0 0,14 1 2963 0 0,0 2 563 0 0,60 0-320 0 0,96 14-3003 0 0,-155-13-228 0 0,5 0 20 0 0,0 0-1 0 0,38-1 1 0 0,-52-3-16 0 0,0 0 0 0 0,1 0 1 0 0,-1 0-1 0 0,0-1 0 0 0,0 0 1 0 0,-1 0-1 0 0,1-1 0 0 0,0 0 1 0 0,-1 0-1 0 0,1 0 1 0 0,-1-1-1 0 0,6-5 0 0 0,-6 5 26 0 0,-1 0 0 0 0,1-1-1 0 0,-1 0 1 0 0,0 0 0 0 0,-1-1 0 0 0,6-6-1 0 0,-10 11 20 0 0,1 0-1 0 0,0 0 0 0 0,-1 0 0 0 0,1 0 1 0 0,-1 0-1 0 0,1 0 0 0 0,-1-1 1 0 0,1 1-1 0 0,-1 0 0 0 0,0 0 0 0 0,0-1 1 0 0,0 1-1 0 0,0 0 0 0 0,0-1 1 0 0,0 1-1 0 0,0 0 0 0 0,0 0 1 0 0,0-1-1 0 0,0 1 0 0 0,-1 0 0 0 0,1 0 1 0 0,0-1-1 0 0,-1 1 0 0 0,1 0 1 0 0,-1 0-1 0 0,0 0 0 0 0,1 0 0 0 0,-1 0 1 0 0,0 0-1 0 0,0 0 0 0 0,0 0 1 0 0,1 0-1 0 0,-1 0 0 0 0,0 0 1 0 0,0 0-1 0 0,0 0 0 0 0,-1 1 0 0 0,1-1 1 0 0,0 1-1 0 0,0-1 0 0 0,-2 0 1 0 0,-5-3-215 0 0,-1 0 1 0 0,0 1 0 0 0,1 1 0 0 0,-1-1 0 0 0,-1 1 0 0 0,1 1-1 0 0,0 0 1 0 0,0 0 0 0 0,0 1 0 0 0,-1 0 0 0 0,1 0 0 0 0,0 1 0 0 0,0 0-1 0 0,-1 1 1 0 0,1 0 0 0 0,0 0 0 0 0,-9 5 0 0 0,-2 0 224 0 0,1 2 1 0 0,1 0 0 0 0,0 1-1 0 0,0 0 1 0 0,1 2-1 0 0,-27 22 1 0 0,37-28-12 0 0,1 0 1 0 0,0 0-1 0 0,1 1 1 0 0,-1 0-1 0 0,1 0 1 0 0,0 0-1 0 0,1 0 1 0 0,0 1-1 0 0,0 0 1 0 0,0 0-1 0 0,1 0 1 0 0,1 0-1 0 0,-1 1 0 0 0,1-1 1 0 0,1 1-1 0 0,-1 0 1 0 0,1-1-1 0 0,1 1 1 0 0,0 11-1 0 0,0 1 9 0 0,2 1-1 0 0,0-1 1 0 0,1 1-1 0 0,1-1 1 0 0,10 33 0 0 0,-11-45-27 0 0,0-1 1 0 0,1 1 0 0 0,0-1 0 0 0,0 0 0 0 0,1 0 0 0 0,0 0 0 0 0,0-1 0 0 0,1 0 0 0 0,0 0 0 0 0,0 0 0 0 0,0-1 0 0 0,1 1-1 0 0,0-2 1 0 0,0 1 0 0 0,14 7 0 0 0,-14-10 31 0 0,0 0 0 0 0,0 0-1 0 0,1-1 1 0 0,0 0 0 0 0,-1 0-1 0 0,1 0 1 0 0,0-1 0 0 0,-1-1 0 0 0,1 1-1 0 0,0-1 1 0 0,0-1 0 0 0,0 1-1 0 0,8-3 1 0 0,-5 1-22 0 0,0-1 1 0 0,-1-1-1 0 0,1 1 1 0 0,-1-2-1 0 0,0 0 1 0 0,0 0-1 0 0,0 0 0 0 0,14-12 1 0 0,15-16-579 0 0,-29 21 507 0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39:12.036"/>
    </inkml:context>
    <inkml:brush xml:id="br0">
      <inkml:brushProperty name="width" value="0.1" units="cm"/>
      <inkml:brushProperty name="height" value="0.1" units="cm"/>
      <inkml:brushProperty name="color" value="#F4F91B"/>
    </inkml:brush>
  </inkml:definitions>
  <inkml:trace contextRef="#ctx0" brushRef="#br0">14 99 10591 0 0,'-4'-15'541'0'0,"-4"-22"-58"0"0,7 34-431 0 0,1 1-1 0 0,0 0 0 0 0,-1 0 0 0 0,1-1 1 0 0,0 1-1 0 0,1 0 0 0 0,-1 0 1 0 0,0-1-1 0 0,1 1 0 0 0,-1 0 0 0 0,1 0 1 0 0,1-4-1 0 0,-2 5 18 0 0,1 0 1 0 0,0 0-1 0 0,0 0 0 0 0,-1 0 1 0 0,1 0-1 0 0,0 1 0 0 0,0-1 1 0 0,0 0-1 0 0,0 0 1 0 0,0 1-1 0 0,0-1 0 0 0,0 0 1 0 0,0 1-1 0 0,0-1 0 0 0,1 1 1 0 0,-1 0-1 0 0,0-1 0 0 0,0 1 1 0 0,0 0-1 0 0,1-1 0 0 0,-1 1 1 0 0,0 0-1 0 0,0 0 0 0 0,0 0 1 0 0,1 0-1 0 0,-1 1 1 0 0,0-1-1 0 0,0 0 0 0 0,1 0 1 0 0,-1 1-1 0 0,0-1 0 0 0,0 0 1 0 0,2 2-1 0 0,2 0-51 0 0,-1 0 0 0 0,0 1 0 0 0,0 0 0 0 0,0-1 0 0 0,0 1 0 0 0,0 1 1 0 0,3 3-1 0 0,-1 0-22 0 0,0 1 0 0 0,0 0 0 0 0,-1 0 1 0 0,0 1-1 0 0,0-1 0 0 0,-1 1 0 0 0,-1 0 1 0 0,1 0-1 0 0,-1 1 0 0 0,-1-1 0 0 0,0 1 1 0 0,0-1-1 0 0,0 15 0 0 0,0 13 59 0 0,-3 1 0 0 0,-4 44-1 0 0,1-34 300 0 0,-2 206 1544 0 0,6-233-1791 0 0,0-19-91 0 0,0-1-2 0 0,0 0 0 0 0,0 0 1 0 0,0 0-1 0 0,0 0 0 0 0,0 0 0 0 0,0 0 1 0 0,0 0-1 0 0,0 0 0 0 0,1 0 0 0 0,-1 0 1 0 0,0 0-1 0 0,1 0 0 0 0,-1 0 0 0 0,0 0 1 0 0,1 0-1 0 0,0 0 0 0 0,0 1 0 0 0,5-20 228 0 0,25-116 260 0 0,-24 109-465 0 0,2 1 0 0 0,0 0-1 0 0,19-32 1 0 0,-24 49-35 0 0,0 0 0 0 0,1 1 0 0 0,0-1 1 0 0,0 1-1 0 0,1 0 0 0 0,0 1 0 0 0,0-1 0 0 0,0 1 1 0 0,1 1-1 0 0,0-1 0 0 0,11-6 0 0 0,-13 9-11 0 0,-1 0 0 0 0,1 1 0 0 0,-1-1 0 0 0,1 1 0 0 0,-1 0 0 0 0,1 0 0 0 0,0 0 0 0 0,-1 1 0 0 0,1-1 0 0 0,0 1 0 0 0,0 0 0 0 0,-1 0 0 0 0,1 1 0 0 0,0 0 0 0 0,-1 0 0 0 0,1 0 0 0 0,0 0 0 0 0,-1 1 0 0 0,1-1 0 0 0,6 5 0 0 0,-2-1-1 0 0,-1 1-1 0 0,0-1 1 0 0,-1 2-1 0 0,0-1 0 0 0,0 1 1 0 0,0 0-1 0 0,0 0 1 0 0,-1 1-1 0 0,6 10 1 0 0,-5-6 1 0 0,-1 1 0 0 0,0-1 0 0 0,0 1 0 0 0,-2 0 1 0 0,7 25-1 0 0,-6-5 64 0 0,-1-1 1 0 0,-1 1 0 0 0,-2 0 0 0 0,-6 58-1 0 0,4-79 28 0 0,0 0 0 0 0,-1-1-1 0 0,-1 1 1 0 0,0 0 0 0 0,0-1-1 0 0,-1 0 1 0 0,-9 18 0 0 0,10-24-16 0 0,0 0 1 0 0,0 0 0 0 0,0-1-1 0 0,-1 1 1 0 0,0-1 0 0 0,0 0-1 0 0,0 0 1 0 0,0 0 0 0 0,-1-1 0 0 0,0 1-1 0 0,1-1 1 0 0,-1 0 0 0 0,-1-1-1 0 0,1 1 1 0 0,0-1 0 0 0,0 0-1 0 0,-11 3 1 0 0,4-3 39 0 0,1-1 0 0 0,0 0 0 0 0,-1 0 0 0 0,1-1 0 0 0,-1-1 0 0 0,1 0 0 0 0,-1 0 0 0 0,-14-5 0 0 0,4 0-4 0 0,0-1-1 0 0,1-1 1 0 0,-26-13 0 0 0,33 14-72 0 0,1 0 0 0 0,-1-2 0 0 0,-12-9 0 0 0,23 15-125 0 0,0 0 0 0 0,-1 1 0 0 0,1-1 0 0 0,0 0 0 0 0,0-1 0 0 0,1 1 0 0 0,-1-1 0 0 0,1 1 1 0 0,0-1-1 0 0,0 1 0 0 0,0-1 0 0 0,0 0 0 0 0,1 0 0 0 0,-1 0 0 0 0,-1-8 0 0 0,4-6-781 0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39:12.701"/>
    </inkml:context>
    <inkml:brush xml:id="br0">
      <inkml:brushProperty name="width" value="0.1" units="cm"/>
      <inkml:brushProperty name="height" value="0.1" units="cm"/>
      <inkml:brushProperty name="color" value="#F4F91B"/>
    </inkml:brush>
  </inkml:definitions>
  <inkml:trace contextRef="#ctx0" brushRef="#br0">192 188 6911 0 0,'-26'-112'691'0'0,"5"37"5407"0"0,20 74-5910 0 0,-4 13 1189 0 0,-1 23-1611 0 0,-2 189 244 0 0,7-132 220 0 0,1-84-226 0 0,-1 31 588 0 0,-8 57 1 0 0,7-84-439 0 0,-1 1 1 0 0,0-1-1 0 0,-1 0 0 0 0,0 0 0 0 0,-1-1 1 0 0,-1 1-1 0 0,1-1 0 0 0,-13 17 1 0 0,-33 43-173 0 0,47-66-350 0 0,-5 4-2109 0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39:13.365"/>
    </inkml:context>
    <inkml:brush xml:id="br0">
      <inkml:brushProperty name="width" value="0.1" units="cm"/>
      <inkml:brushProperty name="height" value="0.1" units="cm"/>
      <inkml:brushProperty name="color" value="#F4F91B"/>
    </inkml:brush>
  </inkml:definitions>
  <inkml:trace contextRef="#ctx0" brushRef="#br0">0 281 8287 0 0,'1'-40'248'0'0,"-1"24"-139"0"0,0 0 0 0 0,1 0 1 0 0,1 1-1 0 0,0-1 1 0 0,9-28-1 0 0,-9 39 301 0 0,1 1-1 0 0,-1-1 0 0 0,1 1 1 0 0,1 0-1 0 0,-1 0 0 0 0,0 0 1 0 0,1 0-1 0 0,0 0 0 0 0,0 1 1 0 0,0 0-1 0 0,0-1 0 0 0,1 2 1 0 0,6-5-1 0 0,5-1 25 0 0,0 1 0 0 0,26-8 1 0 0,-17 8-229 0 0,0 1-1 0 0,1 1 1 0 0,34-2 0 0 0,80 2 127 0 0,-114 5-275 0 0,4 0 5 0 0,327 2 258 0 0,-339-2-472 0 0,1 1 0 0 0,0 1 0 0 0,0 0 0 0 0,-1 2 0 0 0,1 0 0 0 0,-1 1 0 0 0,0 1 0 0 0,-1 1 0 0 0,20 10 0 0 0,-10-2-3859 0 0,-1 0-1286 0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39:13.929"/>
    </inkml:context>
    <inkml:brush xml:id="br0">
      <inkml:brushProperty name="width" value="0.1" units="cm"/>
      <inkml:brushProperty name="height" value="0.1" units="cm"/>
      <inkml:brushProperty name="color" value="#F4F91B"/>
    </inkml:brush>
  </inkml:definitions>
  <inkml:trace contextRef="#ctx0" brushRef="#br0">788 60 6247 0 0,'-5'-5'89'0'0,"-1"-1"0"0"0,1 1 0 0 0,-1 1 0 0 0,0-1-1 0 0,0 1 1 0 0,-1 0 0 0 0,0 0 0 0 0,1 0 0 0 0,-1 1-1 0 0,0 0 1 0 0,0 1 0 0 0,-1 0 0 0 0,1 0 0 0 0,-1 0-1 0 0,-12 0 1 0 0,-2 0 75 0 0,0 1-1 0 0,-1 1 1 0 0,1 1-1 0 0,-24 4 1 0 0,33-2 19 0 0,1-1 0 0 0,-1 1 0 0 0,1 1 0 0 0,0 0 0 0 0,0 1 0 0 0,0 0 0 0 0,1 1 0 0 0,-1 0 0 0 0,1 1 0 0 0,1 0 0 0 0,-11 10 0 0 0,14-12-59 0 0,1 2 1 0 0,0-1-1 0 0,0 1 1 0 0,1 0 0 0 0,-1 0-1 0 0,1 0 1 0 0,1 1-1 0 0,-1-1 1 0 0,2 1-1 0 0,-1 0 1 0 0,1 1-1 0 0,0-1 1 0 0,0 1 0 0 0,1-1-1 0 0,1 1 1 0 0,-2 16-1 0 0,3-13 86 0 0,1 1-1 0 0,0-1 0 0 0,1 0 0 0 0,0 0 0 0 0,1 0 1 0 0,0 0-1 0 0,1 0 0 0 0,0-1 0 0 0,1 0 0 0 0,0 0 1 0 0,14 21-1 0 0,-18-31-193 0 0,0 0-1 0 0,-1 0 1 0 0,1 0-1 0 0,0 0 1 0 0,0 0-1 0 0,0 0 1 0 0,0 0-1 0 0,0 0 1 0 0,0-1 0 0 0,0 1-1 0 0,0 0 1 0 0,0-1-1 0 0,0 1 1 0 0,1-1-1 0 0,-1 1 1 0 0,0-1 0 0 0,0 1-1 0 0,0-1 1 0 0,1 0-1 0 0,-1 0 1 0 0,0 1-1 0 0,1-1 1 0 0,1 0 0 0 0,-1-1 4 0 0,0 1 0 0 0,0-1 0 0 0,0 0 1 0 0,0 0-1 0 0,0 0 0 0 0,0 0 0 0 0,0 0 1 0 0,0 0-1 0 0,-1 0 0 0 0,1-1 0 0 0,0 1 0 0 0,-1-1 1 0 0,2-1-1 0 0,4-5 53 0 0,-1 0 1 0 0,0-1-1 0 0,0 0 1 0 0,7-16-1 0 0,-3 0-39 0 0,-1 1 0 0 0,-1-2-1 0 0,5-31 1 0 0,-10 44-32 0 0,-3 12-2 0 0,0 0 0 0 0,0 1 0 0 0,0-1 0 0 0,0 0 0 0 0,0 0 0 0 0,0 1 0 0 0,0-1 0 0 0,1 0 0 0 0,-1 1 0 0 0,0-1 0 0 0,0 1 0 0 0,1-1 0 0 0,-1 0 0 0 0,0 1 0 0 0,1-1 0 0 0,-1 1 0 0 0,1-1 0 0 0,-1 1 0 0 0,0-1 0 0 0,1 1 0 0 0,-1-1 0 0 0,1 1 0 0 0,0-1 0 0 0,-1 1 0 0 0,2-1 0 0 0,-1 1 0 0 0,-1 1 0 0 0,1-1 0 0 0,0 0 0 0 0,-1 1 0 0 0,1-1 0 0 0,0 1 0 0 0,-1-1 0 0 0,1 1 0 0 0,-1-1 0 0 0,1 1 0 0 0,-1-1 0 0 0,1 1 0 0 0,-1 0 0 0 0,1-1 0 0 0,-1 1 0 0 0,0 0 0 0 0,1-1 0 0 0,-1 2 0 0 0,16 37 0 0 0,-16-38 0 0 0,16 65-456 0 0,-2 1 1 0 0,8 116-1 0 0,-20-161 439 0 0,2 21 21 0 0,5 66-4 0 0,-9-89 37 0 0,0 0 0 0 0,-1-1 0 0 0,-6 30 0 0 0,7-45-23 0 0,-1 0 0 0 0,0 0 1 0 0,0 0-1 0 0,0 0 0 0 0,-1-1 0 0 0,1 1 0 0 0,-1 0 0 0 0,0 0 0 0 0,0-1 0 0 0,0 0 1 0 0,-1 1-1 0 0,1-1 0 0 0,-1 0 0 0 0,0 0 0 0 0,1 0 0 0 0,-2 0 0 0 0,1-1 0 0 0,0 1 0 0 0,0-1 1 0 0,-1 0-1 0 0,1 0 0 0 0,-1 0 0 0 0,0 0 0 0 0,1 0 0 0 0,-1-1 0 0 0,0 0 0 0 0,0 0 0 0 0,-5 1 1 0 0,-11 0 206 0 0,0-1 1 0 0,-1 0 0 0 0,1-2 0 0 0,0 0 0 0 0,0-2 0 0 0,-38-8 0 0 0,-114-45 1094 0 0,157 50-1223 0 0,0 0 1 0 0,1-1-1 0 0,0 0 0 0 0,0-1 1 0 0,-23-17-1 0 0,33 21-316 0 0,-1 0 0 0 0,1 0 0 0 0,0-1 0 0 0,0 1 0 0 0,1-1 0 0 0,-1 0 0 0 0,1 0 0 0 0,0 0 0 0 0,0 0 0 0 0,1 0 0 0 0,0-1 0 0 0,0 1 0 0 0,0-1 0 0 0,0 0 0 0 0,1 1 0 0 0,0-1 0 0 0,0 0 0 0 0,0-9 0 0 0,3-11-5307 0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39:14.389"/>
    </inkml:context>
    <inkml:brush xml:id="br0">
      <inkml:brushProperty name="width" value="0.1" units="cm"/>
      <inkml:brushProperty name="height" value="0.1" units="cm"/>
      <inkml:brushProperty name="color" value="#F4F91B"/>
    </inkml:brush>
  </inkml:definitions>
  <inkml:trace contextRef="#ctx0" brushRef="#br0">538 57 3679 0 0,'8'0'4165'0'0,"-7"1"-4043"0"0,9 11 1607 0 0,5 14-890 0 0,-3-2-374 0 0,-1 1 1 0 0,-1 1-1 0 0,-1 0 0 0 0,-1 0 1 0 0,-1 0-1 0 0,-1 1 0 0 0,-2 0 1 0 0,-1 1-1 0 0,0 46 0 0 0,-3-51-227 0 0,-1 0-1 0 0,-1 0 1 0 0,-1-1-1 0 0,-10 36 1 0 0,11-52-107 0 0,0 1 1 0 0,0-1-1 0 0,-1 0 1 0 0,0 0 0 0 0,0 0-1 0 0,-1 0 1 0 0,0-1-1 0 0,0 1 1 0 0,0-1-1 0 0,0 0 1 0 0,-1 0-1 0 0,0-1 1 0 0,0 1-1 0 0,0-1 1 0 0,0 0-1 0 0,-1 0 1 0 0,0-1-1 0 0,0 0 1 0 0,0 0-1 0 0,-8 3 1 0 0,-8 1-104 0 0,-1-1 1 0 0,0-2 0 0 0,-1 0 0 0 0,1-1 0 0 0,-28-1 0 0 0,-119-10 688 0 0,106 4-587 0 0,59 3-168 0 0,-6 1 43 0 0,1-1 0 0 0,-1 0 0 0 0,1-1 0 0 0,-1 0 0 0 0,-10-4 0 0 0,18 5-176 0 0,0 0 1 0 0,0-1-1 0 0,1 1 1 0 0,-1-1-1 0 0,1 0 0 0 0,-1 1 1 0 0,1-1-1 0 0,0 0 0 0 0,-1 0 1 0 0,1-1-1 0 0,0 1 1 0 0,0 0-1 0 0,1-1 0 0 0,-1 1 1 0 0,0-1-1 0 0,1 0 0 0 0,0 1 1 0 0,-1-1-1 0 0,1 0 0 0 0,0 0 1 0 0,1 0-1 0 0,-2-4 1 0 0,-2-20-5832 0 0</inkml:trace>
  <inkml:trace contextRef="#ctx0" brushRef="#br0" timeOffset="1">198 25 5983 0 0,'4'-2'276'0'0,"-1"-1"-1"0"0,0 1 1 0 0,1-1-1 0 0,-1 1 1 0 0,1 0-1 0 0,-1 1 0 0 0,1-1 1 0 0,0 1-1 0 0,0-1 1 0 0,0 1-1 0 0,0 0 1 0 0,0 0-1 0 0,7 0 0 0 0,6 0 1290 0 0,0 1 0 0 0,18 2 0 0 0,-13 0-2104 0 0,398 10 3899 0 0,-394-12-3560 0 0,83 1 790 0 0,-86 0-3023 0 0,26 7 0 0 0,-8 0-3103 0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39:15.360"/>
    </inkml:context>
    <inkml:brush xml:id="br0">
      <inkml:brushProperty name="width" value="0.1" units="cm"/>
      <inkml:brushProperty name="height" value="0.1" units="cm"/>
      <inkml:brushProperty name="color" value="#F4F91B"/>
    </inkml:brush>
  </inkml:definitions>
  <inkml:trace contextRef="#ctx0" brushRef="#br0">354 7 6447 0 0,'0'0'20'0'0,"-1"-1"0"0"0,1 1 0 0 0,-1-1 0 0 0,1 1 0 0 0,-1-1 0 0 0,0 1 0 0 0,1-1 0 0 0,-1 1 0 0 0,0-1 0 0 0,1 1 1 0 0,-1 0-1 0 0,0-1 0 0 0,1 1 0 0 0,-1 0 0 0 0,0 0 0 0 0,0-1 0 0 0,1 1 0 0 0,-1 0 0 0 0,0 0 0 0 0,0 0 0 0 0,0 0 0 0 0,1 0 0 0 0,-1 0 0 0 0,0 0 0 0 0,0 0 0 0 0,0 1 0 0 0,0-1 0 0 0,-1 1 24 0 0,1 0 0 0 0,-1 0 0 0 0,1 0 0 0 0,0 0 1 0 0,-1 0-1 0 0,1 1 0 0 0,0-1 0 0 0,0 0 0 0 0,0 1 0 0 0,0-1 1 0 0,0 0-1 0 0,-1 3 0 0 0,-2 6 537 0 0,-1 0 0 0 0,1 0 0 0 0,-2 13 0 0 0,5-21-350 0 0,-61 202 3323 0 0,45-160-3496 0 0,-1-1 1 0 0,-37 63-1 0 0,49-95-18 0 0,-9 15 76 0 0,-1 0 1 0 0,-1-1-1 0 0,-1 0 0 0 0,-33 32 0 0 0,40-50-832 0 0,0-4-40 0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39:15.993"/>
    </inkml:context>
    <inkml:brush xml:id="br0">
      <inkml:brushProperty name="width" value="0.1" units="cm"/>
      <inkml:brushProperty name="height" value="0.1" units="cm"/>
      <inkml:brushProperty name="color" value="#F4F91B"/>
    </inkml:brush>
  </inkml:definitions>
  <inkml:trace contextRef="#ctx0" brushRef="#br0">1 252 8287 0 0,'0'-4'214'0'0,"7"-18"353"0"0,-7 22-553 0 0,1-1 1 0 0,0 0 0 0 0,-1 1 0 0 0,1-1 0 0 0,-1 0 0 0 0,1 1 0 0 0,0-1 0 0 0,0 1 0 0 0,-1-1-1 0 0,1 1 1 0 0,0-1 0 0 0,0 1 0 0 0,0-1 0 0 0,-1 1 0 0 0,1 0 0 0 0,0 0 0 0 0,0-1 0 0 0,0 1-1 0 0,0 0 1 0 0,0 0 0 0 0,0 0 0 0 0,1 0 0 0 0,10-1 722 0 0,0 0-1 0 0,-1-1 1 0 0,1 0 0 0 0,-1-1-1 0 0,1-1 1 0 0,10-4 0 0 0,15-5 179 0 0,499-121 3122 0 0,-296 104-5067 0 0,-223 29 659 0 0,-11 0 39 0 0,0 0-1 0 0,0 0 1 0 0,0-1 0 0 0,0 0 0 0 0,7-3 0 0 0,-2 0-407 0 0,-10 5 650 0 0,-1 0 0 0 0,1 0 0 0 0,-1-1 0 0 0,0 1 1 0 0,1 0-1 0 0,-1 0 0 0 0,1 0 0 0 0,-1 0 0 0 0,1 0 0 0 0,-1 0 1 0 0,0 0-1 0 0,1 0 0 0 0,-1 0 0 0 0,1 0 0 0 0,-1 1 1 0 0,1-1-1 0 0,-1 0 0 0 0,0 0 0 0 0,1 0 0 0 0,-1 0 0 0 0,1 1 1 0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39:16.398"/>
    </inkml:context>
    <inkml:brush xml:id="br0">
      <inkml:brushProperty name="width" value="0.1" units="cm"/>
      <inkml:brushProperty name="height" value="0.1" units="cm"/>
      <inkml:brushProperty name="color" value="#F4F91B"/>
    </inkml:brush>
  </inkml:definitions>
  <inkml:trace contextRef="#ctx0" brushRef="#br0">720 29 919 0 0,'-3'-3'622'0'0,"-1"0"-1"0"0,0 1 0 0 0,0-1 0 0 0,0 1 0 0 0,0 0 0 0 0,0 0 0 0 0,-1 0 0 0 0,1 1 0 0 0,-1-1 0 0 0,1 1 0 0 0,-1 0 0 0 0,-4 0 0 0 0,-4-1-237 0 0,1 1-1 0 0,0 1 0 0 0,-17 1 0 0 0,20 1-264 0 0,0 0-1 0 0,0 0 1 0 0,0 1-1 0 0,0 0 1 0 0,1 0 0 0 0,0 1-1 0 0,0 1 1 0 0,0-1-1 0 0,0 1 1 0 0,0 0 0 0 0,1 1-1 0 0,0 0 1 0 0,0 0-1 0 0,1 1 1 0 0,0-1 0 0 0,0 1-1 0 0,0 1 1 0 0,1-1-1 0 0,0 1 1 0 0,0 0 0 0 0,-3 10-1 0 0,6-14-28 0 0,1-1-1 0 0,1 1 1 0 0,-1 0-1 0 0,0-1 0 0 0,1 1 1 0 0,0 0-1 0 0,0-1 1 0 0,0 1-1 0 0,0 0 0 0 0,1 0 1 0 0,-1-1-1 0 0,1 1 1 0 0,0 0-1 0 0,0-1 0 0 0,0 1 1 0 0,3 4-1 0 0,-2-3 54 0 0,1 0-1 0 0,-1-1 1 0 0,1 1-1 0 0,1-1 1 0 0,-1 1 0 0 0,1-1-1 0 0,-1 0 1 0 0,1 0-1 0 0,0 0 1 0 0,7 4-1 0 0,-11-8-131 0 0,0 0 1 0 0,1 1-1 0 0,0-1 0 0 0,-1 0 0 0 0,1 0 0 0 0,-1 1 1 0 0,1-1-1 0 0,-1 0 0 0 0,1 0 0 0 0,-1 0 0 0 0,1 0 1 0 0,0 1-1 0 0,-1-1 0 0 0,1 0 0 0 0,-1 0 0 0 0,1 0 1 0 0,0 0-1 0 0,-1 0 0 0 0,1-1 0 0 0,-1 1 0 0 0,1 0 1 0 0,0 0-1 0 0,-1 0 0 0 0,1 0 0 0 0,-1-1 0 0 0,1 1 0 0 0,-1 0 1 0 0,1-1-1 0 0,-1 1 0 0 0,1 0 0 0 0,-1-1 0 0 0,1 1 1 0 0,-1-1-1 0 0,0 1 0 0 0,1 0 0 0 0,-1-1 0 0 0,1 1 1 0 0,-1-1-1 0 0,0 1 0 0 0,1-2 0 0 0,10-26 296 0 0,-10 23-233 0 0,3-28 100 0 0,-4 28-175 0 0,0 1 1 0 0,1 0 0 0 0,-1-1 0 0 0,1 1-1 0 0,0 0 1 0 0,0 0 0 0 0,0 0-1 0 0,0 0 1 0 0,4-8 0 0 0,-4 12-21 0 0,-1-1 0 0 0,1 1 0 0 0,0-1 0 0 0,0 1 0 0 0,0 0 0 0 0,-1-1 0 0 0,1 1 0 0 0,0 0 0 0 0,0 0 0 0 0,0-1 0 0 0,0 1 0 0 0,-1 0 0 0 0,1 0 0 0 0,0 0 0 0 0,0 0 0 0 0,0 0 0 0 0,0 0 1 0 0,0 0-1 0 0,-1 0 0 0 0,1 1 0 0 0,0-1 0 0 0,0 0 0 0 0,0 0 0 0 0,1 1 0 0 0,19 8-407 0 0,-14-4 404 0 0,-1-1 0 0 0,0 1 0 0 0,-1 0 0 0 0,1 0 0 0 0,-1 0 0 0 0,0 1 1 0 0,-1 0-1 0 0,1 0 0 0 0,-1 0 0 0 0,0 1 0 0 0,0-1 0 0 0,2 8 0 0 0,1 2 12 0 0,-1 0-1 0 0,-1 1 1 0 0,0 0-1 0 0,3 20 1 0 0,11 137-63 0 0,-18-146 64 0 0,-1-1 1 0 0,-2 1-1 0 0,-1-1 0 0 0,-8 38 1 0 0,10-59 5 0 0,-1-1 0 0 0,0 1 0 0 0,0-1 0 0 0,0 0 0 0 0,0 0 0 0 0,-1 1 0 0 0,0-1 0 0 0,0-1 0 0 0,-1 1 0 0 0,1 0 0 0 0,-1-1 0 0 0,-8 7 0 0 0,7-6 35 0 0,-1-1 1 0 0,0-1 0 0 0,-1 1 0 0 0,1-1-1 0 0,0 0 1 0 0,-1 0 0 0 0,0-1 0 0 0,0 0 0 0 0,-14 2-1 0 0,2-1 124 0 0,-1-1 0 0 0,0-1 0 0 0,0-1 0 0 0,1-1 0 0 0,-1-1 0 0 0,-25-5 0 0 0,-1-3 251 0 0,-63-23 0 0 0,76 21-77 0 0,-61-29-1 0 0,85 36-334 0 0,-1-1-1 0 0,2 1 1 0 0,-1-1 0 0 0,1-1 0 0 0,0 0-1 0 0,0 0 1 0 0,0 0 0 0 0,1-1-1 0 0,1 0 1 0 0,-12-17 0 0 0,17 21-167 0 0,-1 1 1 0 0,1-1 0 0 0,0 0-1 0 0,0 0 1 0 0,0 1-1 0 0,0-1 1 0 0,1 0-1 0 0,-1 0 1 0 0,1 0-1 0 0,0 0 1 0 0,1-6 0 0 0,1-15-1745 0 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39:16.858"/>
    </inkml:context>
    <inkml:brush xml:id="br0">
      <inkml:brushProperty name="width" value="0.1" units="cm"/>
      <inkml:brushProperty name="height" value="0.1" units="cm"/>
      <inkml:brushProperty name="color" value="#F4F91B"/>
    </inkml:brush>
  </inkml:definitions>
  <inkml:trace contextRef="#ctx0" brushRef="#br0">638 1 8551 0 0,'2'2'96'0'0,"1"2"0"0"0,-1-1-1 0 0,0 0 1 0 0,-1 0-1 0 0,1 1 1 0 0,0-1 0 0 0,-1 1-1 0 0,0-1 1 0 0,0 1-1 0 0,0-1 1 0 0,0 1-1 0 0,0 5 1 0 0,1 47 637 0 0,-2-48-534 0 0,0 13 355 0 0,-2-1-1 0 0,-1 0 1 0 0,0 0 0 0 0,-11 34-1 0 0,-34 76 1951 0 0,40-112-2223 0 0,3-6-117 0 0,0 0-1 0 0,-1-1 1 0 0,0 0 0 0 0,-1 0-1 0 0,0-1 1 0 0,0 0 0 0 0,-1 0-1 0 0,-12 11 1 0 0,14-16-86 0 0,0 0 0 0 0,0-1 1 0 0,-1 1-1 0 0,0-1 1 0 0,0 0-1 0 0,0-1 0 0 0,0 0 1 0 0,0 0-1 0 0,-1 0 0 0 0,1-1 1 0 0,-1 0-1 0 0,0 0 0 0 0,1-1 1 0 0,-14 0-1 0 0,-8 0 17 0 0,0-1-1 0 0,0-2 0 0 0,0-1 1 0 0,0-1-1 0 0,0-2 0 0 0,1 0 1 0 0,-49-19-1 0 0,69 21-229 0 0,0 0 0 0 0,0-1 1 0 0,0 0-1 0 0,0 0 0 0 0,1-1 0 0 0,0 0 1 0 0,0 0-1 0 0,1 0 0 0 0,-1-1 0 0 0,1 0 1 0 0,1 0-1 0 0,-1-1 0 0 0,-5-10 0 0 0,0-7-1501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9T23:47:28.795"/>
    </inkml:context>
    <inkml:brush xml:id="br0">
      <inkml:brushProperty name="width" value="0.1" units="cm"/>
      <inkml:brushProperty name="height" value="0.1" units="cm"/>
      <inkml:brushProperty name="color" value="#E71224"/>
    </inkml:brush>
  </inkml:definitions>
  <inkml:trace contextRef="#ctx0" brushRef="#br0">9057 2004 6071 0 0,'0'-3'106'0'0,"0"-5"562"0"0,3 8 7 0 0,7 2-258 0 0,-9-3-386 0 0,-1 1 1 0 0,0 0 0 0 0,1-1-1 0 0,-1 1 1 0 0,1-1 0 0 0,-1 1 0 0 0,0-1-1 0 0,0 1 1 0 0,1-1 0 0 0,-1 1-1 0 0,0-1 1 0 0,0 1 0 0 0,1-1-1 0 0,-1 1 1 0 0,0-1 0 0 0,0 1-1 0 0,0-1 1 0 0,0 1 0 0 0,0-1-1 0 0,0 1 1 0 0,0-1 0 0 0,0 0 0 0 0,0 1-1 0 0,0-1 1 0 0,0 1 0 0 0,0-1-1 0 0,0 1 1 0 0,-1-2 0 0 0,-1-16 1634 0 0,1 17-1515 0 0,1-1-1 0 0,0 1 1 0 0,-1 0 0 0 0,1-1-1 0 0,-1 1 1 0 0,0 0-1 0 0,1-1 1 0 0,-1 1 0 0 0,0 0-1 0 0,0 0 1 0 0,0 0 0 0 0,0 0-1 0 0,0 0 1 0 0,0 0-1 0 0,0 0 1 0 0,0 0 0 0 0,0 0-1 0 0,0 0 1 0 0,-1 0 0 0 0,1 1-1 0 0,0-1 1 0 0,-1 1-1 0 0,1-1 1 0 0,0 1 0 0 0,-1-1-1 0 0,1 1 1 0 0,0 0 0 0 0,-1 0-1 0 0,-2-1 1 0 0,-4 1-1 0 0,1 1 0 0 0,-1 0 0 0 0,1 0 0 0 0,-13 4 0 0 0,-5 0 121 0 0,-20 1-23 0 0,14-2 368 0 0,-1-1 0 0 0,-39-1 0 0 0,-155-25 1969 0 0,37 3-1870 0 0,106 9-172 0 0,-83 0-1 0 0,26 21-129 0 0,99-4-336 0 0,-1-3 0 0 0,-55-2 0 0 0,-89-18 535 0 0,149 16-477 0 0,0 2 0 0 0,1 1 0 0 0,-58 11 1 0 0,40-5-85 0 0,32-5-6 0 0,1 0 0 0 0,-1-2 0 0 0,0-1-1 0 0,-35-3 1 0 0,-8-8 214 0 0,11 1-97 0 0,-55-1 1 0 0,-105 12-62 0 0,77 2 66 0 0,-163-10 168 0 0,289 7-338 0 0,-45-2 4 0 0,-20-2 30 0 0,-119 11 1 0 0,-27 2 78 0 0,214-9-103 0 0,-118-5 41 0 0,-53 2 104 0 0,13 20-58 0 0,139-13-76 0 0,0-2 0 0 0,1-1 0 0 0,-34-2 0 0 0,-80-16-32 0 0,-202-17 457 0 0,295 30-400 0 0,-1-3-1 0 0,-58-14 1 0 0,59 10 0 0 0,0 2-1 0 0,-62-4 1 0 0,-225 23 10 0 0,305-9-47 0 0,-48-5-1 0 0,30 1-5 0 0,-53-4 44 0 0,54 2-2 0 0,-86 3 0 0 0,58 8-35 0 0,-204 5 50 0 0,194-15-49 0 0,-226-1 48 0 0,258 9-51 0 0,31-2 3 0 0,0 0 0 0 0,0-2 0 0 0,0 0 0 0 0,0-1 0 0 0,-34-7 0 0 0,-8-8 20 0 0,-1 4 0 0 0,0 2 0 0 0,0 3-1 0 0,-86 1 1 0 0,-189 24-28 0 0,175-16 0 0 0,97-2 0 0 0,-132 8 272 0 0,104-3-219 0 0,-186-12-1 0 0,142-1-29 0 0,89 7-13 0 0,25 2 4 0 0,-1-2-1 0 0,1-1 1 0 0,-46-10-1 0 0,17-4 18 0 0,34 9-7 0 0,0 1 0 0 0,0 1 1 0 0,-38-5-1 0 0,-102-11-24 0 0,136 20 0 0 0,16 1 0 0 0,-1 0 0 0 0,0 0 0 0 0,1-1 0 0 0,-12-3 0 0 0,17 3 11 0 0,1-1-1 0 0,-1 1 1 0 0,1-1-1 0 0,0 1 1 0 0,0-1-1 0 0,0 0 1 0 0,0 0 0 0 0,0 0-1 0 0,0 0 1 0 0,0 0-1 0 0,0 0 1 0 0,1-1-1 0 0,-1 1 1 0 0,1-1-1 0 0,-2-3 1 0 0,-16-44 230 0 0,15 37-214 0 0,-6-13 50 0 0,-2 0 0 0 0,-2 0 0 0 0,0 1-1 0 0,-19-25 1 0 0,12 19-14 0 0,-30-59 0 0 0,50 86-62 0 0,-9-17 33 0 0,-10-33-1 0 0,18 46-27 0 0,0 0-1 0 0,1 0 0 0 0,0-1 1 0 0,0 1-1 0 0,0 0 1 0 0,1 0-1 0 0,1-1 1 0 0,0-7-1 0 0,7-17 8 0 0,1 0 1 0 0,1 1-1 0 0,2 0 0 0 0,18-36 0 0 0,-14 36 3 0 0,-2-1-1 0 0,-2 0 1 0 0,14-58-1 0 0,14-165 49 0 0,-37 206-64 0 0,-3 34 0 0 0,4-25 0 0 0,-4 36 0 0 0,1 1 0 0 0,1-1 0 0 0,-1 0 0 0 0,1 1 0 0 0,0-1 0 0 0,0 1 0 0 0,0 0 0 0 0,0 0 0 0 0,5-7 0 0 0,-1 5 0 0 0,0 0 0 0 0,0 0 0 0 0,0 1 0 0 0,0 0 0 0 0,1 0 0 0 0,0 0 0 0 0,0 1 0 0 0,0 0 0 0 0,8-3 0 0 0,11-3 0 0 0,36-9 0 0 0,-21 7 0 0 0,-9 4 0 0 0,0 2 0 0 0,0 1 0 0 0,61-2 0 0 0,-44 5 0 0 0,192-9-32 0 0,-47 4 0 0 0,-89 2 32 0 0,19 0 0 0 0,144-26 0 0 0,28-6 0 0 0,-159 22 0 0 0,-72 7 0 0 0,363-33 0 0 0,-276 24 0 0 0,-21 2 0 0 0,295-5 0 0 0,-300 14 0 0 0,-40 2 0 0 0,112 8 0 0 0,162 13 0 0 0,-228-22 0 0 0,-40 0 0 0 0,111 9 0 0 0,-3-1 0 0 0,141 7 0 0 0,-268-7 0 0 0,324 13 0 0 0,-158-3 0 0 0,-88-4 0 0 0,87-10 0 0 0,4 0 0 0 0,-241 1 0 0 0,384 5 0 0 0,113-15 0 0 0,-249 5 0 0 0,-69-1 0 0 0,84 16 71 0 0,-250-9-78 0 0,286 12 7 0 0,53 3 0 0 0,-142-9 0 0 0,-148-8 0 0 0,34 2 0 0 0,-88 0 0 0 0,1 0 0 0 0,0 1 0 0 0,-1 0 0 0 0,0 1 0 0 0,1-1 0 0 0,-1 2 0 0 0,13 6 0 0 0,-16-6-1 0 0,1 0 0 0 0,-1 0 0 0 0,0 1 0 0 0,-1 0 0 0 0,1 0-1 0 0,-1 1 1 0 0,0 0 0 0 0,8 11 0 0 0,0 4-24 0 0,13 32 0 0 0,-1-4 21 0 0,-10-24 1 0 0,6 13-17 0 0,1-1-1 0 0,41 50 1 0 0,-56-79 20 0 0,0 1 0 0 0,-1 0 0 0 0,0 1 0 0 0,0 0 0 0 0,-1-1 0 0 0,0 2 0 0 0,-1-1 0 0 0,0 0 0 0 0,0 1 0 0 0,-1 0 0 0 0,-1 0 0 0 0,0 0 0 0 0,0 0 0 0 0,-1 16 0 0 0,12 91 0 0 0,1 7 0 0 0,-14-104 0 0 0,0-1 0 0 0,-1 1 0 0 0,-1 0 0 0 0,-4 21 0 0 0,-9 24 0 0 0,-34 146 0 0 0,42-188 0 0 0,-16 33 0 0 0,15-40 0 0 0,0 0 0 0 0,2 0 0 0 0,0 1 0 0 0,-4 25 0 0 0,4 10 0 0 0,3-21 0 0 0,-8 33 0 0 0,9-55 0 0 0,-1 0 0 0 0,-1 0 0 0 0,1 0 0 0 0,-2-1 0 0 0,1 1 0 0 0,-1-1 0 0 0,-8 11 0 0 0,-4 2 0 0 0,-36 33 0 0 0,39-40 0 0 0,-1 2-1596 0 0,1 1-1 0 0,0 0 1 0 0,-17 33-1 0 0,7-11-2415 0 0,6-11-4126 0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39:17.260"/>
    </inkml:context>
    <inkml:brush xml:id="br0">
      <inkml:brushProperty name="width" value="0.1" units="cm"/>
      <inkml:brushProperty name="height" value="0.1" units="cm"/>
      <inkml:brushProperty name="color" value="#F4F91B"/>
    </inkml:brush>
  </inkml:definitions>
  <inkml:trace contextRef="#ctx0" brushRef="#br0">0 11 5983 0 0,'1'-1'28'0'0,"-1"0"1"0"0,0 1-1 0 0,1-1 0 0 0,-1 1 0 0 0,1-1 0 0 0,-1 0 0 0 0,1 1 0 0 0,0-1 0 0 0,-1 1 0 0 0,1-1 0 0 0,0 1 0 0 0,-1-1 0 0 0,1 1 0 0 0,0 0 0 0 0,-1-1 0 0 0,1 1 0 0 0,0 0 0 0 0,0-1 0 0 0,-1 1 1 0 0,1 0-1 0 0,0 0 0 0 0,0 0 0 0 0,0 0 0 0 0,-1 0 0 0 0,3 0 0 0 0,23 5 1111 0 0,-11-1 216 0 0,98 13 1757 0 0,156-6-1858 0 0,185-24 7 0 0,-233-3 273 0 0,-165 11-1473 0 0,-45 4-301 0 0,0 0 1 0 0,15 2 0 0 0,-10 1-617 0 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39:26.172"/>
    </inkml:context>
    <inkml:brush xml:id="br0">
      <inkml:brushProperty name="width" value="0.1" units="cm"/>
      <inkml:brushProperty name="height" value="0.1" units="cm"/>
      <inkml:brushProperty name="color" value="#F4F91B"/>
    </inkml:brush>
  </inkml:definitions>
  <inkml:trace contextRef="#ctx0" brushRef="#br0">193 257 1839 0 0,'-10'-13'1159'0'0,"1"0"-1"0"0,0 0 0 0 0,0-1 0 0 0,-11-26 0 0 0,18 34-659 0 0,0 0 1 0 0,0 0-1 0 0,0-1 1 0 0,1 1-1 0 0,0-1 1 0 0,0 1 0 0 0,1-12-1 0 0,0 13-541 0 0,1 0-1 0 0,-1 1 1 0 0,1 0 0 0 0,1-1-1 0 0,-1 1 1 0 0,0-1 0 0 0,4-5-1 0 0,-4 7 137 0 0,1-1 1 0 0,0 0-1 0 0,0 1 0 0 0,0-1 0 0 0,1 1 0 0 0,-1 0 0 0 0,1-1 1 0 0,0 1-1 0 0,0 0 0 0 0,0 1 0 0 0,0-1 0 0 0,0 1 0 0 0,1-1 0 0 0,-1 1 1 0 0,1 0-1 0 0,-1 0 0 0 0,1 0 0 0 0,0 1 0 0 0,0-1 0 0 0,0 1 0 0 0,0 0 1 0 0,0 0-1 0 0,0 1 0 0 0,0-1 0 0 0,0 1 0 0 0,0 0 0 0 0,0 0 1 0 0,0 0-1 0 0,0 0 0 0 0,6 2 0 0 0,206 28 246 0 0,-82-3 102 0 0,-25-4-177 0 0,-73-16-200 0 0,45 6 16 0 0,24-4-11 0 0,-21-1 32 0 0,119-3 1 0 0,-185-6-57 0 0,-9 1-32 0 0,-1 0 0 0 0,1-1 1 0 0,0 0-1 0 0,11-3 0 0 0,-93 17 322 0 0,-300 31-72 0 0,15-38 9 0 0,245-6-226 0 0,-191-9 92 0 0,294 8-102 0 0,5 1-36 0 0,1 0 1 0 0,-1 0 0 0 0,1 0 0 0 0,0 0 0 0 0,-1 1 0 0 0,1 0 0 0 0,0 0-1 0 0,-7 2 1 0 0,10-3-2 0 0,1 0 0 0 0,0 1 0 0 0,-1-1 0 0 0,1 0 0 0 0,0 0 0 0 0,-1 0 0 0 0,1 0 0 0 0,-1 1 0 0 0,1-1 0 0 0,0 0 0 0 0,0 0 0 0 0,-1 1 0 0 0,1-1 0 0 0,0 0 0 0 0,-1 1 0 0 0,1-1 0 0 0,0 0 0 0 0,0 1 0 0 0,0-1 0 0 0,-1 0 0 0 0,1 1 0 0 0,0-1 0 0 0,0 1 0 0 0,0-1 0 0 0,0 0 0 0 0,0 1 0 0 0,0-1 0 0 0,0 1 0 0 0,0-1 0 0 0,0 0 0 0 0,0 1 0 0 0,0-1 0 0 0,0 1 0 0 0,0-1 0 0 0,0 0 0 0 0,0 1 0 0 0,0-1 0 0 0,0 1 0 0 0,0-1 0 0 0,1 0 0 0 0,-1 1 0 0 0,0-1 0 0 0,0 0 0 0 0,0 1 0 0 0,1-1 0 0 0,-1 0 0 0 0,0 1 0 0 0,0-1 0 0 0,1 0 0 0 0,-1 0 0 0 0,0 1 0 0 0,1-1 0 0 0,15 11 0 0 0,-7-7 0 0 0,1-1 0 0 0,0 0 0 0 0,0-1 0 0 0,-1 0 0 0 0,1-1 0 0 0,0 0 0 0 0,16 0 0 0 0,72-9 0 0 0,-65 5 0 0 0,64-9 0 0 0,82-6 0 0 0,-179 18 0 0 0,409-36 0 0 0,-406 36 0 0 0,0 0 0 0 0,0-1 0 0 0,0 1 0 0 0,0-1 0 0 0,0 0 0 0 0,-1 0 0 0 0,1 0 0 0 0,0 0 0 0 0,0-1 0 0 0,-1 1 0 0 0,1-1 0 0 0,4-3 0 0 0,-10 5 0 0 0,1 0 0 0 0,0 0 0 0 0,-1 0 0 0 0,1 0 0 0 0,0 0 0 0 0,0 0 0 0 0,-1 0 0 0 0,-3 2 0 0 0,-102 34-300 0 0,3 0-1225 0 0,50-23 142 0 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39:35.256"/>
    </inkml:context>
    <inkml:brush xml:id="br0">
      <inkml:brushProperty name="width" value="0.1" units="cm"/>
      <inkml:brushProperty name="height" value="0.1" units="cm"/>
      <inkml:brushProperty name="color" value="#F4F91B"/>
    </inkml:brush>
  </inkml:definitions>
  <inkml:trace contextRef="#ctx0" brushRef="#br0">1434 9 1839 0 0,'-1'0'9'0'0,"1"-1"-1"0"0,-1 1 0 0 0,1 0 1 0 0,-1-1-1 0 0,1 1 0 0 0,-1 0 0 0 0,1 0 1 0 0,-1-1-1 0 0,0 1 0 0 0,1 0 1 0 0,-1 0-1 0 0,1 0 0 0 0,-1 0 0 0 0,0 0 1 0 0,1 0-1 0 0,-1 0 0 0 0,0 0 1 0 0,1 0-1 0 0,-1 0 0 0 0,1 0 0 0 0,-1 0 1 0 0,0 0-1 0 0,1 1 0 0 0,-1-1 1 0 0,1 0-1 0 0,-1 0 0 0 0,1 1 0 0 0,-1-1 1 0 0,1 0-1 0 0,-1 1 0 0 0,1-1 0 0 0,-1 0 1 0 0,1 1-1 0 0,-1-1 0 0 0,1 1 1 0 0,-1-1-1 0 0,1 1 0 0 0,0-1 0 0 0,-1 1 1 0 0,1 0-1 0 0,-17 26 1375 0 0,14-23-1075 0 0,1 0-284 0 0,0-1-1 0 0,0 1 1 0 0,0-1-1 0 0,-1 0 1 0 0,0 0-1 0 0,0 0 1 0 0,0 0-1 0 0,0 0 1 0 0,-7 4-1 0 0,1-2 537 0 0,0 0-1 0 0,-19 6 0 0 0,5 0-42 0 0,-9 3-186 0 0,28-13-209 0 0,1 1-1 0 0,0-1 0 0 0,0 1 0 0 0,-1 0 1 0 0,1 0-1 0 0,1 0 0 0 0,-6 4 0 0 0,-14 10 252 0 0,3-7-225 0 0,-1-2 1 0 0,1 0-1 0 0,-1-1 1 0 0,0-1-1 0 0,-33 4 1 0 0,-11 2 206 0 0,-33 5 440 0 0,73-12-448 0 0,-44 12-1 0 0,47-10-193 0 0,5-3-54 0 0,-1-1 1 0 0,0-1-1 0 0,1 0 1 0 0,-1-1-1 0 0,-29-3 1 0 0,31 1 41 0 0,0 1 0 0 0,1 0 0 0 0,-1 1 0 0 0,0 1 0 0 0,0 0 0 0 0,0 1 0 0 0,-23 6 0 0 0,2 5 30 0 0,-90 28 57 0 0,109-37-178 0 0,0-1 1 0 0,-1 0 0 0 0,1-1-1 0 0,-1-1 1 0 0,-24-1 0 0 0,20 0 196 0 0,22 0-237 0 0,-1 0 1 0 0,1 0-1 0 0,0 0 1 0 0,-1 0-1 0 0,1 0 0 0 0,-1 0 1 0 0,1 0-1 0 0,-1 0 0 0 0,1 0 1 0 0,-1 0-1 0 0,1 1 1 0 0,-1-1-1 0 0,1 0 0 0 0,-1 0 1 0 0,1 0-1 0 0,0 0 0 0 0,-1 1 1 0 0,1-1-1 0 0,-1 0 1 0 0,1 0-1 0 0,0 1 0 0 0,-1-1 1 0 0,1 0-1 0 0,0 1 0 0 0,-1-1 1 0 0,1 0-1 0 0,0 1 1 0 0,0-1-1 0 0,-1 1 0 0 0,1-1 1 0 0,0 0-1 0 0,0 1 0 0 0,0-1 1 0 0,-1 1-1 0 0,1-1 1 0 0,0 1-1 0 0,0-1 0 0 0,0 1 1 0 0,1 0-2 0 0,-1 0 0 0 0,1-1-1 0 0,0 1 1 0 0,-1-1 0 0 0,1 1 0 0 0,0-1 0 0 0,-1 1 0 0 0,1-1 0 0 0,0 1 0 0 0,0-1 0 0 0,0 0 0 0 0,0 1 0 0 0,-1-1 0 0 0,1 0 0 0 0,0 0 0 0 0,0 0 0 0 0,1 0 0 0 0,19 2 44 0 0,-18-1-46 0 0,26 0 78 0 0,56-5 1 0 0,-15-5 7 0 0,-30 4 15 0 0,53-2 0 0 0,67 12 9 0 0,-138-4-100 0 0,28-3 0 0 0,19 2 13 0 0,95 14-30 0 0,-6 10 64 0 0,-130-24-40 0 0,-27 0-22 0 0,0 0 0 0 0,1 0 1 0 0,-1-1-1 0 0,0 1 1 0 0,1 0-1 0 0,-1-1 0 0 0,0 1 1 0 0,1-1-1 0 0,-1 1 1 0 0,0-1-1 0 0,0 1 0 0 0,0-1 1 0 0,0 0-1 0 0,0 0 1 0 0,1 1-1 0 0,-1-1 1 0 0,0-1-1 0 0,0 0 27 0 0,0-1-1 0 0,0 1 1 0 0,0 0-1 0 0,-1 0 1 0 0,1-1-1 0 0,-1 1 1 0 0,1 0-1 0 0,-1 0 1 0 0,0-1 0 0 0,0 1-1 0 0,0 0 1 0 0,0-1-1 0 0,0 1 1 0 0,-1 0-1 0 0,1-1 1 0 0,-1 1 0 0 0,0 0-1 0 0,1 0 1 0 0,-1-1-1 0 0,0 1 1 0 0,0 0-1 0 0,0 0 1 0 0,-1 0 0 0 0,1 0-1 0 0,-3-3 1 0 0,-5-5 43 0 0,0-1 0 0 0,0 2 1 0 0,-15-12-1 0 0,16 14-11 0 0,0 1 74 0 0,0 0 0 0 0,0 1 0 0 0,0 0 1 0 0,-1 0-1 0 0,-18-6 0 0 0,-51-14 2294 0 0,50 17-1657 0 0,-161-37-4112 0 0,166 40 3318 0 0,-43-16 1 0 0,49 14 51 0 0,0 1 0 0 0,-1 1 0 0 0,0 0 0 0 0,-26-2 0 0 0,-81-4 3017 0 0,85 5-4467 0 0,28 4 864 0 0,0 1 0 0 0,-23-1 0 0 0,23 2 546 0 0,0-1 0 0 0,1-1 0 0 0,-23-5 0 0 0,0 0 16 0 0,2 2-6 0 0,-48-15 0 0 0,29 13 128 0 0,51 7-127 0 0,-1-1-1 0 0,1 1 1 0 0,0 0-1 0 0,0 0 0 0 0,-1 0 1 0 0,1 0-1 0 0,0 0 1 0 0,0 0-1 0 0,-1-1 1 0 0,1 1-1 0 0,0 0 0 0 0,0 0 1 0 0,-1 0-1 0 0,1 0 1 0 0,0 0-1 0 0,0 0 0 0 0,-1 0 1 0 0,1 0-1 0 0,0 0 1 0 0,-1 0-1 0 0,1 0 1 0 0,0 1-1 0 0,0-1 0 0 0,-1 0 1 0 0,1 0-1 0 0,0 0 1 0 0,0 0-1 0 0,-1 0 1 0 0,1 0-1 0 0,0 1 0 0 0,0-1 1 0 0,0 0-1 0 0,-1 0 1 0 0,1 0-1 0 0,0 0 1 0 0,0 1-1 0 0,0-1 0 0 0,-1 0 1 0 0,4 12 23 0 0,12 12 69 0 0,-13-22 62 0 0,43 33 1186 0 0,-40-32-1485 0 0,-1 0-1 0 0,1-1 1 0 0,0 1 0 0 0,0-1-1 0 0,0 0 1 0 0,0-1 0 0 0,0 1-1 0 0,10 0 1 0 0,215 12-19 0 0,-182-12 163 0 0,-31 0 0 0 0,0-2 0 0 0,0 0 0 0 0,23-3 0 0 0,-30 1 8 0 0,-1 1 0 0 0,1 0 0 0 0,0 1 0 0 0,0 0 0 0 0,-1 1 0 0 0,1 0 0 0 0,17 3 0 0 0,-12-1-8 0 0,0-2 0 0 0,0 0 0 0 0,0-1 0 0 0,1 0 0 0 0,-1-1 0 0 0,0-1 0 0 0,19-4 0 0 0,11-1 0 0 0,53-4 0 0 0,135-19 0 0 0,-191 19 4 0 0,-35 8 13 0 0,1 1 0 0 0,-1 0 0 0 0,1 0 1 0 0,0 0-1 0 0,-1 1 0 0 0,1 1 0 0 0,12-1 1 0 0,-12 2 484 0 0,3 0 791 0 0,-21 4-1078 0 0,-41 6-537 0 0,-1-1 0 0 0,-78 3 1 0 0,3 0-482 0 0,98-10 803 0 0,0-1 0 0 0,0-2 0 0 0,0-1 0 0 0,1-1 0 0 0,-1-1 0 0 0,0-1 0 0 0,-27-9 0 0 0,39 8 27 0 0,0 2 0 0 0,0 0 0 0 0,-1 0 0 0 0,1 2 0 0 0,0 0-1 0 0,-1 1 1 0 0,1 1 0 0 0,-1 1 0 0 0,1 0 0 0 0,0 1 0 0 0,0 1 0 0 0,-23 8 0 0 0,15-3 10 0 0,-1-2 0 0 0,-46 8 0 0 0,48-11-10 0 0,1 0 0 0 0,0 2-1 0 0,-42 16 1 0 0,53-17-27 0 0,0-1 0 0 0,0 0 0 0 0,0-1 0 0 0,-1-1 0 0 0,1 0 0 0 0,-14 1 0 0 0,5-1 0 0 0,-1 6 45 0 0,20-7-37 0 0,0 0 0 0 0,-1 0 0 0 0,1 0 0 0 0,-1 0 0 0 0,1 0 0 0 0,-1 0 0 0 0,1-1 0 0 0,-4 1 1 0 0,8 28-16 0 0,-5 33-672 0 0,-3-21-3977 0 0,0-8-864 0 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39:51.281"/>
    </inkml:context>
    <inkml:brush xml:id="br0">
      <inkml:brushProperty name="width" value="0.1" units="cm"/>
      <inkml:brushProperty name="height" value="0.1" units="cm"/>
      <inkml:brushProperty name="color" value="#F4F91B"/>
    </inkml:brush>
  </inkml:definitions>
  <inkml:trace contextRef="#ctx0" brushRef="#br0">959 46 1839 0 0,'14'-10'317'0'0,"-13"10"-28"0"0,1-1 1 0 0,-1 0-1 0 0,0 0 0 0 0,0 1 1 0 0,1-1-1 0 0,-1 0 1 0 0,0 0-1 0 0,0 0 0 0 0,0 0 1 0 0,0 0-1 0 0,0-1 1 0 0,1-1-1 0 0,-3 3-264 0 0,0-1-1 0 0,0 0 1 0 0,1 0-1 0 0,-1 1 1 0 0,0-1-1 0 0,0 0 1 0 0,0 1-1 0 0,0-1 1 0 0,0 1-1 0 0,0-1 1 0 0,0 1-1 0 0,0 0 1 0 0,0-1-1 0 0,0 1 0 0 0,0 0 1 0 0,0 0-1 0 0,0-1 1 0 0,0 1-1 0 0,0 0 1 0 0,-2 0-1 0 0,-2 0 45 0 0,-26-6 184 0 0,0 2 1 0 0,0 1-1 0 0,-58 3 1 0 0,-98 18 1 0 0,73-5-107 0 0,56-6 70 0 0,-74 3 583 0 0,106-14 80 0 0,23 2-64 0 0,18 3-447 0 0,4 0-185 0 0,1-1 1 0 0,0-1 0 0 0,0 0 0 0 0,26-6 0 0 0,21-2-1 0 0,145 10 194 0 0,40 18-144 0 0,-227-16-214 0 0,-1-2 0 0 0,1-1 1 0 0,25-2-1 0 0,-49 2-17 0 0,-1 0-1 0 0,1 0 1 0 0,-1-1 0 0 0,1 1 0 0 0,0 0 0 0 0,-1 0-1 0 0,1 0 1 0 0,-1-1 0 0 0,1 1 0 0 0,-1 0-1 0 0,1 0 1 0 0,-1-1 0 0 0,0 1 0 0 0,1 0-1 0 0,-1-1 1 0 0,1 1 0 0 0,-1-1 0 0 0,1 0-1 0 0,-2-1 29 0 0,-6 3-18 0 0,-3 1-4 0 0,-1 0 0 0 0,1-1 0 0 0,0 0 0 0 0,-17-1 0 0 0,-2 1 4 0 0,-202 3 42 0 0,161-4-48 0 0,29 0-8 0 0,-154 5 0 0 0,134 1 0 0 0,-87 6 0 0 0,116-12 0 0 0,0 0 0 0 0,-51-8 0 0 0,44 2 118 0 0,39 8-94 0 0,4 1 9 0 0,7 3-4 0 0,157 33 420 0 0,-73-18-334 0 0,88 6-51 0 0,-149-24-22 0 0,0-1-1 0 0,1-2 0 0 0,-1-1 1 0 0,0-2-1 0 0,0-1 0 0 0,0-1 1 0 0,44-15-1 0 0,-77 20-25 0 0,-1 0 0 0 0,0 0 0 0 0,1 0 0 0 0,-1 0 0 0 0,1 0 0 0 0,-1 0 0 0 0,1 0 0 0 0,-1-1 0 0 0,1 1 0 0 0,-1 0 0 0 0,1 0 0 0 0,-1-1 0 0 0,0 1 0 0 0,1 0 0 0 0,-1-1 0 0 0,0 1 0 0 0,1 0 0 0 0,-1-1 0 0 0,0 1 0 0 0,1 0 0 0 0,-1-1 0 0 0,0 1 0 0 0,1-1 0 0 0,-1 1 0 0 0,0-1 0 0 0,0 0 0 0 0,0 1 0 0 0,-1-1 0 0 0,1 1 0 0 0,0 0 1 0 0,0-1-1 0 0,-1 1 0 0 0,1-1 0 0 0,-1 1 0 0 0,1 0 0 0 0,0-1 0 0 0,-1 1 0 0 0,1 0 0 0 0,-1-1 0 0 0,1 1 0 0 0,-1 0 0 0 0,1 0 0 0 0,-1 0 0 0 0,0-1 0 0 0,-27-6 238 0 0,-26 0-214 0 0,0 3 1 0 0,0 2-1 0 0,0 3 1 0 0,-1 2-1 0 0,1 2 1 0 0,-56 13 0 0 0,-134 26-249 0 0,143-23 58 0 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40:00.045"/>
    </inkml:context>
    <inkml:brush xml:id="br0">
      <inkml:brushProperty name="width" value="0.1" units="cm"/>
      <inkml:brushProperty name="height" value="0.1" units="cm"/>
      <inkml:brushProperty name="color" value="#F4F91B"/>
    </inkml:brush>
  </inkml:definitions>
  <inkml:trace contextRef="#ctx0" brushRef="#br0">1089 371 2471 0 0,'-19'0'419'0'0,"0"-1"-1"0"0,1 0 0 0 0,-1-2 0 0 0,-18-4 0 0 0,29 4-213 0 0,-1 1 1 0 0,0-2-1 0 0,1 1 1 0 0,-1-1-1 0 0,1-1 1 0 0,0 1-1 0 0,1-1 1 0 0,-1-1-1 0 0,1 1 1 0 0,-8-9-1 0 0,-1-3 326 0 0,5 5-44 0 0,-23-19 1 0 0,31 29-437 0 0,0-1 0 0 0,0 1 0 0 0,-1 0 0 0 0,1 0 0 0 0,0 0 0 0 0,-1 1 0 0 0,0-1 0 0 0,1 1 0 0 0,-1 0 0 0 0,0 0 0 0 0,1 0 0 0 0,-9-1 0 0 0,-123-4 579 0 0,92 5-563 0 0,-31 1 186 0 0,20 3 96 0 0,30-2-97 0 0,-1 1-1 0 0,-42 8 1 0 0,31-1-89 0 0,18-6-87 0 0,1 1-1 0 0,1 1 0 0 0,-33 14 0 0 0,47-18-72 0 0,-1 0 0 0 0,0 0 0 0 0,0 0 0 0 0,-1-1 0 0 0,1 1 0 0 0,0-1 0 0 0,0 1 0 0 0,-3-1 0 0 0,-20 3 127 0 0,26-3-126 0 0,0 0-1 0 0,-1 0 1 0 0,1 0 0 0 0,-1 0-1 0 0,1 1 1 0 0,0-1 0 0 0,-1 0-1 0 0,1 0 1 0 0,-1 0 0 0 0,1 0-1 0 0,0 1 1 0 0,-1-1 0 0 0,1 0-1 0 0,0 0 1 0 0,-1 1 0 0 0,1-1-1 0 0,0 0 1 0 0,0 0-1 0 0,-1 1 1 0 0,1-1 0 0 0,0 0-1 0 0,0 1 1 0 0,-1-1 0 0 0,1 0-1 0 0,0 1 1 0 0,0-1 0 0 0,0 1-1 0 0,-1-1 1 0 0,1 0 0 0 0,0 1-1 0 0,0-1 1 0 0,0 1 0 0 0,0-1-1 0 0,0 0 1 0 0,0 1 0 0 0,0-1-1 0 0,0 1 1 0 0,0-1 0 0 0,0 0-1 0 0,0 1 1 0 0,0-1 0 0 0,1 1-1 0 0,-1-1 1 0 0,0 0 0 0 0,0 1-1 0 0,0-1 1 0 0,0 1 0 0 0,1-1-1 0 0,-1 0 1 0 0,0 1 0 0 0,0-1-1 0 0,1 0 1 0 0,-1 0-1 0 0,0 1 1 0 0,1-1 0 0 0,-1 0-1 0 0,0 1 1 0 0,1-1 0 0 0,1 2 1 0 0,0 0 0 0 0,0-1 0 0 0,0 1 0 0 0,0-1 0 0 0,1 0 0 0 0,-1 0 0 0 0,3 2 0 0 0,4-2 28 0 0,0 0 0 0 0,0 0 0 0 0,0-1 0 0 0,11-1 0 0 0,13 1 37 0 0,13 3-40 0 0,1-3 1 0 0,0-2-1 0 0,-1-1 1 0 0,0-3-1 0 0,0-1 0 0 0,52-17 1 0 0,10-2 50 0 0,-16 4-34 0 0,-53 14-20 0 0,-30 7-22 0 0,0-1 0 0 0,0 0 1 0 0,0-1-1 0 0,15-6 0 0 0,-21 8-5 0 0,0 0 0 0 0,0 0 0 0 0,0 0 0 0 0,1 1 0 0 0,-1-1 0 0 0,4 1 0 0 0,-4 0 0 0 0,-1 0 0 0 0,0 0 0 0 0,1-1 0 0 0,-1 1 0 0 0,0 0 0 0 0,1-1 0 0 0,-1 0 0 0 0,0 1 0 0 0,0-1 0 0 0,1 0 0 0 0,-1 0 0 0 0,0 0 0 0 0,3-3 0 0 0,-5 4 1 0 0,0 0-1 0 0,0 0 1 0 0,0 0-1 0 0,0 0 1 0 0,0 0-1 0 0,0 0 1 0 0,0-1-1 0 0,0 1 1 0 0,0 0-1 0 0,0 0 1 0 0,0 0 0 0 0,0 0-1 0 0,0 0 1 0 0,0 0-1 0 0,0-1 1 0 0,0 1-1 0 0,0 0 1 0 0,0 0-1 0 0,0 0 1 0 0,0 0-1 0 0,0 0 1 0 0,0 0-1 0 0,0-1 1 0 0,0 1-1 0 0,0 0 1 0 0,0 0-1 0 0,0 0 1 0 0,0 0-1 0 0,0 0 1 0 0,-1 0-1 0 0,1 0 1 0 0,0 0-1 0 0,0 0 1 0 0,0-1-1 0 0,0 1 1 0 0,0 0-1 0 0,0 0 1 0 0,0 0-1 0 0,-1 0 1 0 0,1 0-1 0 0,0 0 1 0 0,0 0 0 0 0,0 0-1 0 0,0 0 1 0 0,0 0-1 0 0,0 0 1 0 0,-1 0-1 0 0,1 0 1 0 0,-13-3 56 0 0,-16-1 42 0 0,0 4-43 0 0,-92-2 234 0 0,54-8-161 0 0,46 7-63 0 0,0 0-1 0 0,-35-1 1 0 0,8 4 40 0 0,-63-10 0 0 0,104 9-105 0 0,-78-5 75 0 0,58 5-57 0 0,0 0 0 0 0,0-2 0 0 0,0-1 0 0 0,-47-14 0 0 0,-27-16 133 0 0,99 34-145 0 0,0-1 1 0 0,0 0-1 0 0,-1 1 0 0 0,1 0 1 0 0,0-1-1 0 0,0 1 1 0 0,-1 0-1 0 0,1 0 1 0 0,0 0-1 0 0,-1 1 1 0 0,1-1-1 0 0,0 0 1 0 0,0 1-1 0 0,0 0 1 0 0,-1-1-1 0 0,-1 2 1 0 0,1 0-5 0 0,0-1 0 0 0,0-1 1 0 0,0 1-1 0 0,0 0 0 0 0,0-1 1 0 0,0 1-1 0 0,0-1 1 0 0,-4 0-1 0 0,6 0 1 0 0,-1 0-1 0 0,1 0 1 0 0,-1 0-1 0 0,0 0 1 0 0,1 1-1 0 0,-1-1 1 0 0,0 0-1 0 0,1 1 1 0 0,-1 0 0 0 0,1-1-1 0 0,-1 1 1 0 0,1 0-1 0 0,-1 0 1 0 0,-1 1-1 0 0,0-2 29 0 0,10 0 0 0 0,-4 1-24 0 0,1-1-1 0 0,0-1 1 0 0,0 1 0 0 0,0 0-1 0 0,0-1 1 0 0,-1 0-1 0 0,1 0 1 0 0,0 0-1 0 0,6-3 1 0 0,-5 2 5 0 0,0 0-1 0 0,0 0 1 0 0,1 1-1 0 0,6-1 1 0 0,1 1 8 0 0,0 2 0 0 0,24 4 0 0 0,-24-3-8 0 0,-1-1 1 0 0,1 0 0 0 0,21-1-1 0 0,248-39 115 0 0,-7-3-56 0 0,-268 41-69 0 0,-1 1 8 0 0,-1 0 1 0 0,1 0-1 0 0,-1 1 0 0 0,10 1 0 0 0,-13-2-11 0 0,1 1 0 0 0,-1-1 0 0 0,0 1-1 0 0,1 0 1 0 0,-1 0 0 0 0,0 0 0 0 0,0 0-1 0 0,0 0 1 0 0,0 0 0 0 0,0 0 0 0 0,0 1 0 0 0,4 2-1 0 0,-5-2 1 0 0,-1 0 0 0 0,1 0 0 0 0,-1 0 0 0 0,1 0 0 0 0,-1-1 0 0 0,1 1 0 0 0,-1 0 0 0 0,0 0 0 0 0,0 0 0 0 0,0 0 0 0 0,0 0 0 0 0,0 0 0 0 0,0 0 0 0 0,-1 0 0 0 0,1 0 0 0 0,-1 0 0 0 0,-1 3 0 0 0,-13 31 0 0 0,11-30 4 0 0,0 0 0 0 0,-1 0 0 0 0,1-1 0 0 0,-1 0 0 0 0,0 0 0 0 0,-1 0 0 0 0,1 0 0 0 0,-1-1 1 0 0,0 0-1 0 0,-6 3 0 0 0,-8 4 5 0 0,-39 15 1 0 0,32-17 33 0 0,-1-2 1 0 0,-51 8-1 0 0,14-3 53 0 0,21-6 54 0 0,-1-2 1 0 0,-89-2-1 0 0,73-3-91 0 0,-8-5 67 0 0,55 4-116 0 0,3-1 1 0 0,11 3-10 0 0,-1 0 0 0 0,1 0 0 0 0,-1-1 0 0 0,1 1 0 0 0,-1 0 0 0 0,1 0 0 0 0,-1-1 0 0 0,1 1 0 0 0,-1 0-1 0 0,1 0 1 0 0,-1 0 0 0 0,1 0 0 0 0,-1 0 0 0 0,1 0 0 0 0,-1 0 0 0 0,1 0 0 0 0,-1 0 0 0 0,0 0 0 0 0,1 0 0 0 0,-1 0 0 0 0,1 0 0 0 0,-1 0 0 0 0,1 1 0 0 0,-1-1 0 0 0,1 0 0 0 0,-1 0 0 0 0,1 1 0 0 0,-1-1 0 0 0,1 0 0 0 0,0 1 0 0 0,-1-1 0 0 0,1 0 0 0 0,-1 1 0 0 0,1-1 0 0 0,0 0 0 0 0,-1 1 0 0 0,1-1 0 0 0,0 1 0 0 0,-1-1 0 0 0,1 1 0 0 0,0-1 0 0 0,0 1 0 0 0,0-1 0 0 0,-1 1 0 0 0,1-1 0 0 0,0 1 0 0 0,0-1-1 0 0,0 1 1 0 0,0-1 0 0 0,0 1 0 0 0,0 0 0 0 0,0-1 0 0 0,0 1 0 0 0,0 0 0 0 0,0 20-766 0 0,0-5-118 0 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40:24.831"/>
    </inkml:context>
    <inkml:brush xml:id="br0">
      <inkml:brushProperty name="width" value="0.1" units="cm"/>
      <inkml:brushProperty name="height" value="0.1" units="cm"/>
      <inkml:brushProperty name="color" value="#F4F91B"/>
    </inkml:brush>
  </inkml:definitions>
  <inkml:trace contextRef="#ctx0" brushRef="#br0">170 118 455 0 0,'-25'0'590'0'0,"21"-1"-133"0"0,1 1 1 0 0,0-1-1 0 0,0 0 1 0 0,0 0-1 0 0,0 0 1 0 0,0 0-1 0 0,0-1 0 0 0,-3-1 1 0 0,3 1-220 0 0,1 1 1 0 0,0-1-1 0 0,-1 1 0 0 0,1 0 1 0 0,-1 0-1 0 0,0 0 1 0 0,1 0-1 0 0,-1 1 0 0 0,0-1 1 0 0,1 1-1 0 0,-1-1 1 0 0,0 1-1 0 0,-5 0 0 0 0,6 0-141 0 0,0 0-1 0 0,0 0 0 0 0,0 0 1 0 0,0 0-1 0 0,0 0 0 0 0,0-1 1 0 0,0 1-1 0 0,0-1 0 0 0,0 1 1 0 0,0-1-1 0 0,0 0 0 0 0,1 0 1 0 0,-1 1-1 0 0,0-1 0 0 0,0-1 1 0 0,-1 0-1 0 0,2 1 36 0 0,-1 0-1 0 0,1 0 1 0 0,-1 0 0 0 0,1 0-1 0 0,0 0 1 0 0,-1 0 0 0 0,0 1-1 0 0,1-1 1 0 0,-1 1 0 0 0,1-1-1 0 0,-1 1 1 0 0,0 0 0 0 0,1-1 0 0 0,-1 1-1 0 0,0 0 1 0 0,1 0 0 0 0,-4 0-1 0 0,5 0-119 0 0,0 0 0 0 0,0 0 0 0 0,-1 0 0 0 0,1 1 0 0 0,0-1 0 0 0,-1 0 0 0 0,1 0 0 0 0,0 0 0 0 0,0 0 0 0 0,-1 0 0 0 0,1 0 0 0 0,0 0 0 0 0,0 0 0 0 0,-1 1 0 0 0,1-1 0 0 0,0 0 0 0 0,0 0 0 0 0,-1 0 0 0 0,1 1 0 0 0,0-1 0 0 0,0 0 0 0 0,0 0 0 0 0,0 0 0 0 0,-1 1 0 0 0,1-1 0 0 0,0 0 0 0 0,0 0 0 0 0,0 1 0 0 0,0-1 0 0 0,0 0 0 0 0,0 0 0 0 0,0 1 0 0 0,0-1 0 0 0,0 0 0 0 0,0 1 0 0 0,0-1 0 0 0,0 0 0 0 0,0 1 0 0 0,9 7 326 0 0,18 4 270 0 0,-14-9-480 0 0,0 0 0 0 0,0-1 0 0 0,0 0 0 0 0,1-1 0 0 0,-1 0 0 0 0,0-1 0 0 0,1-1 0 0 0,-1 0 0 0 0,0-1 0 0 0,0-1 0 0 0,1 1 0 0 0,18-8 0 0 0,-6 1 159 0 0,-6 1 2 0 0,1 2 0 0 0,35-7 0 0 0,-39 8-210 0 0,-14 4-67 0 0,-1 0 0 0 0,0 0 0 0 0,1 0 0 0 0,-1 1 0 0 0,1-1 1 0 0,0 1-1 0 0,-1 0 0 0 0,1-1 0 0 0,3 1 0 0 0,5 0 30 0 0,-1 0 0 0 0,1-1 0 0 0,0 0 0 0 0,-1-1 0 0 0,14-4 0 0 0,6-1 501 0 0,4 3-549 0 0,0 2 0 0 0,59 2 0 0 0,13-1-1 0 0,-68-2 44 0 0,-7 1 86 0 0,47 1-1 0 0,-57 1-105 0 0,0-1 0 0 0,0-1-1 0 0,22-4 1 0 0,-23 2-20 0 0,14 1-478 0 0,59 0 1 0 0,-68 3 1576 0 0,124 9-1077 0 0,-113-6-21 0 0,-17 0 2 0 0,-1 0 0 0 0,27 9 0 0 0,-2-1 0 0 0,36 1 0 0 0,-21-2 22 0 0,-40-6-8 0 0,-1 0 0 0 0,37 1 0 0 0,-39-4-14 0 0,26 4 0 0 0,-26-3 0 0 0,27 2 0 0 0,6-3 11 0 0,-39-1-5 0 0,0 1 1 0 0,-1 0 0 0 0,1 0-1 0 0,-1 1 1 0 0,0 0-1 0 0,1 0 1 0 0,12 6-1 0 0,15 4-5 0 0,-16-8 3 0 0,1-1 0 0 0,40 0-1 0 0,-44-3 8 0 0,1 1 0 0 0,-1 1-1 0 0,1 0 1 0 0,29 8-1 0 0,-37-7-10 0 0,0-1 0 0 0,1 0 0 0 0,18 0 0 0 0,15 3 0 0 0,-17-2 2 0 0,1 0-1 0 0,39-2 1 0 0,-51-1 4 0 0,24 1 12 0 0,0 2-1 0 0,74 14 1 0 0,-29-1-18 0 0,-69-14 6 0 0,1-1 0 0 0,-1 0-1 0 0,0-1 1 0 0,1-1 0 0 0,23-4-1 0 0,-22 2 1 0 0,0 1 0 0 0,0 1 0 0 0,0 0 0 0 0,22 3 0 0 0,-25 1-6 0 0,-6-2 0 0 0,1 1 0 0 0,-1-1 0 0 0,1-1 0 0 0,17 0 0 0 0,-23-1 0 0 0,1 0 0 0 0,0 0 0 0 0,-1-1 0 0 0,1 1 0 0 0,-1-1 0 0 0,1 0 0 0 0,-1-1 0 0 0,6-3 0 0 0,-66 52-1606 0 0,29-26-4476 0 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40:32.269"/>
    </inkml:context>
    <inkml:brush xml:id="br0">
      <inkml:brushProperty name="width" value="0.1" units="cm"/>
      <inkml:brushProperty name="height" value="0.1" units="cm"/>
      <inkml:brushProperty name="color" value="#F4F91B"/>
    </inkml:brush>
  </inkml:definitions>
  <inkml:trace contextRef="#ctx0" brushRef="#br0">3973 19 919 0 0,'0'-1'156'0'0,"0"0"-1"0"0,0 0 0 0 0,0 0 0 0 0,0 0 0 0 0,1 0 0 0 0,-1 0 0 0 0,0 0 0 0 0,0 0 0 0 0,3-8 3876 0 0,-53 22-424 0 0,-369 22-561 0 0,125-9-1478 0 0,199-23-1226 0 0,-154-15-1 0 0,184 5-228 0 0,-1 2-1 0 0,1 3 1 0 0,-74 8 0 0 0,80 0-13 0 0,-87-5 0 0 0,-59-14 271 0 0,72 2-201 0 0,82 5-63 0 0,35 3-82 0 0,0 2-1 0 0,1-1 1 0 0,-20 2-1 0 0,-19 4 71 0 0,-25 2-41 0 0,-128-5 0 0 0,22-9 33 0 0,72 5 7 0 0,71 3-67 0 0,1 3 0 0 0,-60 10 0 0 0,17-1 10 0 0,-197 7 50 0 0,216-16-100 0 0,-115-2 77 0 0,148 2-45 0 0,0 0 0 0 0,0 2-1 0 0,-35 11 1 0 0,33-7-197 0 0,0 3 1 0 0,1 0-1 0 0,1 2 1 0 0,-48 28-1 0 0,29-13-881 0 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40:55.495"/>
    </inkml:context>
    <inkml:brush xml:id="br0">
      <inkml:brushProperty name="width" value="0.1" units="cm"/>
      <inkml:brushProperty name="height" value="0.1" units="cm"/>
      <inkml:brushProperty name="color" value="#F4F91B"/>
    </inkml:brush>
  </inkml:definitions>
  <inkml:trace contextRef="#ctx0" brushRef="#br0">759 83 919 0 0,'0'-1'12'0'0,"0"-1"-1"0"0,-1 1 0 0 0,1 0 0 0 0,0 0 0 0 0,0-1 0 0 0,-1 1 1 0 0,1 0-1 0 0,-1 0 0 0 0,1 0 0 0 0,-1-1 0 0 0,0 1 0 0 0,1 0 1 0 0,-1 0-1 0 0,0 0 0 0 0,-1-1 511 0 0,-19 0 2112 0 0,11 2-2287 0 0,0-1 0 0 0,1 2 0 0 0,-1 0 0 0 0,0 0-1 0 0,-10 3 1 0 0,-10 1 312 0 0,-32 7 135 0 0,42-7-697 0 0,1-1 1 0 0,-28 2-1 0 0,-4-3 465 0 0,-99-8 0 0 0,99-1 149 0 0,-51-8 6 0 0,78 8-317 0 0,0-2 1 0 0,0-1 0 0 0,-31-16-1 0 0,55 25-397 0 0,0 0-1 0 0,0 0 0 0 0,0-1 1 0 0,0 1-1 0 0,0 0 0 0 0,0 0 0 0 0,-1 0 1 0 0,1 0-1 0 0,0 0 0 0 0,0 0 1 0 0,0 0-1 0 0,0 0 0 0 0,0-1 1 0 0,0 1-1 0 0,0 0 0 0 0,0 0 1 0 0,0 0-1 0 0,0 0 0 0 0,0 0 1 0 0,0 0-1 0 0,0 0 0 0 0,0 0 0 0 0,1-1 1 0 0,-1 1-1 0 0,0 0 0 0 0,0 0 1 0 0,0 0-1 0 0,0 0 0 0 0,0 0 1 0 0,0 0-1 0 0,0 0 0 0 0,0 0 1 0 0,0 0-1 0 0,0-1 0 0 0,0 1 1 0 0,0 0-1 0 0,0 0 0 0 0,1 0 0 0 0,-1 0 1 0 0,0 0-1 0 0,0 0 0 0 0,0 0 1 0 0,0 0-1 0 0,0 0 0 0 0,0 0 1 0 0,0 0-1 0 0,0 0 0 0 0,1 0 1 0 0,-1 0-1 0 0,0 0 0 0 0,0 0 1 0 0,0 0-1 0 0,0 0 0 0 0,0 0 0 0 0,0 0 1 0 0,0 0-1 0 0,1 0 0 0 0,-1 0 1 0 0,0 0-1 0 0,0 0 0 0 0,0 0 1 0 0,16-4 251 0 0,20-1 114 0 0,18 7-213 0 0,33-2 32 0 0,16-2 12 0 0,15-3-22 0 0,14-1-55 0 0,33 2 15 0 0,-110 4-136 0 0,-20 2 122 0 0,34 6 1 0 0,-34-4 0 0 0,36 1 1 0 0,271 0 246 0 0,-302-5-289 0 0,0 3 0 0 0,-1 1 0 0 0,67 15 0 0 0,-48-6-37 0 0,-30-8-9 0 0,44 14 0 0 0,-51-12 8 0 0,1-2 1 0 0,-1 0-1 0 0,1-2 0 0 0,0 0 0 0 0,0-2 0 0 0,24 0 1 0 0,-10-4 155 0 0,-35 2-178 0 0,1 1 0 0 0,-1 0 0 0 0,1-1 0 0 0,-1 1 0 0 0,1-1 1 0 0,-1 1-1 0 0,1-1 0 0 0,-1 0 0 0 0,0 0 0 0 0,1 0 0 0 0,-1 1 1 0 0,0-1-1 0 0,0 0 0 0 0,0-1 0 0 0,0 1 0 0 0,0 0 1 0 0,0 0-1 0 0,2-2 0 0 0,-2 1 32 0 0,0 0 1 0 0,0-1-1 0 0,-1 1 1 0 0,1 0-1 0 0,0 0 0 0 0,-1-1 1 0 0,1 1-1 0 0,-1 0 1 0 0,1-4-1 0 0,-2 9-136 0 0,0 0 1 0 0,-1 1-1 0 0,1-1 0 0 0,0 0 1 0 0,-1 0-1 0 0,0 1 1 0 0,0-1-1 0 0,0-1 0 0 0,0 1 1 0 0,0 0-1 0 0,-1 0 0 0 0,1-1 1 0 0,-5 4-1 0 0,-15 15-5514 0 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41:15.470"/>
    </inkml:context>
    <inkml:brush xml:id="br0">
      <inkml:brushProperty name="width" value="0.1" units="cm"/>
      <inkml:brushProperty name="height" value="0.1" units="cm"/>
      <inkml:brushProperty name="color" value="#F4F91B"/>
    </inkml:brush>
  </inkml:definitions>
  <inkml:trace contextRef="#ctx0" brushRef="#br0">506 134 2071 0 0,'-3'-2'327'0'0,"0"0"0"0"0,0 0 0 0 0,0 0 0 0 0,-1 1-1 0 0,1-1 1 0 0,-1 1 0 0 0,-6-2 0 0 0,-5-2 298 0 0,9 3-416 0 0,0 1 0 0 0,0-1-1 0 0,-1 1 1 0 0,1 1-1 0 0,-11-1 1 0 0,-9 0 283 0 0,11 0-322 0 0,0 2 0 0 0,0-1 1 0 0,0 2-1 0 0,0 0 0 0 0,0 0 0 0 0,0 2 0 0 0,1 0 0 0 0,-18 7 0 0 0,12-4-129 0 0,0-1 1 0 0,-1-1-1 0 0,-23 2 0 0 0,31-7 351 0 0,0 0 0 0 0,0-1-1 0 0,0 0 1 0 0,0-1 0 0 0,0 0-1 0 0,1-1 1 0 0,-16-6 0 0 0,19 3 134 0 0,11 2-82 0 0,-1 4-419 0 0,0-1 0 0 0,1 1 0 0 0,-1 0 0 0 0,0-1 1 0 0,1 1-1 0 0,-1 0 0 0 0,0 0 0 0 0,0 0 0 0 0,1 0 1 0 0,-1 0-1 0 0,0 0 0 0 0,1 0 0 0 0,1 1 0 0 0,4 0-7 0 0,0 0 0 0 0,0 0 0 0 0,12 0 0 0 0,18 3 22 0 0,-16 0-1 0 0,1 0 1 0 0,0-1-1 0 0,0-1 0 0 0,23-1 0 0 0,7-7 285 0 0,62-14-1 0 0,-65 10-80 0 0,72-6-1 0 0,-100 15-177 0 0,-1 1 0 0 0,1 0 0 0 0,0 2 1 0 0,27 5-1 0 0,35 5-53 0 0,-61-10 4 0 0,1 1-1 0 0,-1 1 1 0 0,40 12-1 0 0,-54-13-7 0 0,1-1 0 0 0,-1 1 0 0 0,1-2 0 0 0,0 1 0 0 0,0-1 0 0 0,0-1 0 0 0,9 0 0 0 0,2-6 96 0 0,-13 1 88 0 0,-7 5-185 0 0,0 0-1 0 0,0 0 0 0 0,0-1 0 0 0,0 1 0 0 0,0 0 0 0 0,0 0 0 0 0,0 0 0 0 0,0-1 0 0 0,0 1 0 0 0,0 0 1 0 0,0 0-1 0 0,0 0 0 0 0,0-1 0 0 0,0 1 0 0 0,-1 0 0 0 0,1 0 0 0 0,0 0 0 0 0,0 0 0 0 0,0-1 0 0 0,0 1 1 0 0,0 0-1 0 0,-1 0 0 0 0,1 0 0 0 0,0 0 0 0 0,0 0 0 0 0,0 0 0 0 0,0 0 0 0 0,-1 0 0 0 0,1-1 0 0 0,0 1 1 0 0,0 0-1 0 0,0 0 0 0 0,-1 0 0 0 0,1 0 0 0 0,0 0 0 0 0,0 0 0 0 0,-1 0 0 0 0,-7-2 59 0 0,-1 0 0 0 0,1 1 1 0 0,-14-1-1 0 0,-22-4-3 0 0,19 0-7 0 0,-53-3 0 0 0,0 0 16 0 0,44 3-71 0 0,0 3 0 0 0,0 0 0 0 0,-44 3 0 0 0,-23 2 0 0 0,50-2 0 0 0,-1 2 0 0 0,-55 10 0 0 0,80-6 0 0 0,20-4 0 0 0,-1 0 0 0 0,0 0 0 0 0,-15 0 0 0 0,18-1 5 0 0,6 0-7 0 0,12 4-5 0 0,23 2 65 0 0,10-6-53 0 0,84-9 0 0 0,-28 1-5 0 0,-24 4-4 0 0,272-13 72 0 0,-244 0-68 0 0,-86 13 0 0 0,62-14 64 0 0,-76 19 122 0 0,-6-2-173 0 0,0 0-1 0 0,0 1 1 0 0,0-1 0 0 0,0 0 0 0 0,0 0-1 0 0,0 0 1 0 0,0 0 0 0 0,0 0-1 0 0,0 0 1 0 0,0 1 0 0 0,0-1 0 0 0,0 0-1 0 0,0 0 1 0 0,0 0 0 0 0,0 0 0 0 0,0 0-1 0 0,-1 0 1 0 0,1 0 0 0 0,0 1-1 0 0,0-1 1 0 0,0 0 0 0 0,0 0 0 0 0,0 0-1 0 0,0 0 1 0 0,0 0 0 0 0,0 0 0 0 0,-1 0-1 0 0,1 0 1 0 0,0 0 0 0 0,0 0-1 0 0,0 0 1 0 0,0 1 0 0 0,0-1 0 0 0,0 0-1 0 0,0 0 1 0 0,-1 0 0 0 0,1 0 0 0 0,0 0-1 0 0,0 0 1 0 0,0 0 0 0 0,0 0-1 0 0,0 0 1 0 0,-1 0 0 0 0,1 0 0 0 0,0 0-1 0 0,0-1 1 0 0,0 1 0 0 0,0 0 0 0 0,-49 3 8 0 0,34-1-211 0 0,0-1 0 0 0,0-1 1 0 0,-21-2-1 0 0,-21-5 205 0 0,33 5 4 0 0,1 0 0 0 0,0-2 0 0 0,-43-13 0 0 0,43 8 247 0 0,0 2 0 0 0,-1 0 0 0 0,0 2 1 0 0,-1 0-1 0 0,1 1 0 0 0,-1 2 0 0 0,-36 1 0 0 0,21 3-616 0 0,-56 6-960 0 0,92-7 1307 0 0,-18 2-1 0 0,0 2-1 0 0,-36 11 1 0 0,32-8 4 0 0,-1-1 0 0 0,-38 5 0 0 0,41-7 0 0 0,15-4 0 0 0,1 0 0 0 0,0 1 0 0 0,0 1 0 0 0,0-1 0 0 0,1 1 0 0 0,-1 0 0 0 0,1 1 0 0 0,-1 0 0 0 0,-10 8 0 0 0,18-12 0 0 0,0 0 0 0 0,0 0 0 0 0,0 1 0 0 0,0-1 0 0 0,0 0 0 0 0,0 1 0 0 0,0-1 0 0 0,0 0 0 0 0,0 0 0 0 0,0 1 0 0 0,0-1 0 0 0,0 0 0 0 0,0 0 0 0 0,0 1 0 0 0,0-1 0 0 0,0 0 0 0 0,0 0 0 0 0,0 1 0 0 0,0-1 0 0 0,1 0 0 0 0,-1 0 0 0 0,0 1 0 0 0,0-1 0 0 0,0 0 0 0 0,0 0 0 0 0,1 0 0 0 0,-1 1 0 0 0,0-1 0 0 0,0 0 0 0 0,0 0 0 0 0,1 0 0 0 0,-1 0 0 0 0,0 0 0 0 0,0 0 0 0 0,1 1 0 0 0,-1-1 0 0 0,0 0 0 0 0,0 0 0 0 0,1 0 0 0 0,-1 0 0 0 0,1 0 0 0 0,11 4 0 0 0,22-1 0 0 0,1-2 0 0 0,0-1 0 0 0,44-7 0 0 0,25-4 6 0 0,139-11 1907 0 0,-165 22-3021 0 0,-57 1 978 0 0,0-1 0 0 0,-1-1-1 0 0,1 0 1 0 0,25-6 0 0 0,-25-1 130 0 0,-20 8 0 0 0,-1 0 0 0 0,1-1 0 0 0,0 1 0 0 0,0 0 0 0 0,-1-1 0 0 0,1 1 0 0 0,0 0 0 0 0,-1-1 0 0 0,1 1 0 0 0,0-1 0 0 0,-1 1 0 0 0,1-1 0 0 0,-1 1 0 0 0,1-1 0 0 0,-1 0 0 0 0,1 1 0 0 0,-1-1 0 0 0,1 0 0 0 0,-1 1 0 0 0,0-1 0 0 0,1-1 0 0 0,-1 2 0 0 0,-1-1 0 0 0,1 1 0 0 0,0-1 0 0 0,-1 1 0 0 0,1 0 0 0 0,-1-1 0 0 0,1 1 0 0 0,-1 0 0 0 0,1-1 0 0 0,-1 1 0 0 0,1 0 0 0 0,-1 0 0 0 0,1 0 0 0 0,-1-1 0 0 0,1 1 0 0 0,-1 0 0 0 0,1 0 0 0 0,-1 0 0 0 0,1 0 0 0 0,-1 0 0 0 0,0 0 0 0 0,1 0 0 0 0,-1 0 0 0 0,1 0 0 0 0,-1 0 0 0 0,0 1 0 0 0,-18 2 0 0 0,16-2 0 0 0,-47 13-1212 0 0,1 3 0 0 0,1 2 0 0 0,-47 25 0 0 0,21-7-4060 0 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42:42.365"/>
    </inkml:context>
    <inkml:brush xml:id="br0">
      <inkml:brushProperty name="width" value="0.1" units="cm"/>
      <inkml:brushProperty name="height" value="0.1" units="cm"/>
      <inkml:brushProperty name="color" value="#F4F91B"/>
    </inkml:brush>
  </inkml:definitions>
  <inkml:trace contextRef="#ctx0" brushRef="#br0">1 201 1727 0 0,'15'-3'32'0'0,"-8"1"2"0"0,0 0 0 0 0,0 1 0 0 0,10 0 0 0 0,160-5 2742 0 0,-163 5-2632 0 0,-1 0 0 0 0,20-5 0 0 0,-19 3 19 0 0,-1 1 0 0 0,22-1-1 0 0,-5 0 111 0 0,-23 2-196 0 0,-1 0-1 0 0,0 1 1 0 0,1-1 0 0 0,10 2-1 0 0,25 0 280 0 0,-35-2-298 0 0,0 1 0 0 0,0 0-1 0 0,0 0 1 0 0,0 1 0 0 0,0-1 0 0 0,8 4-1 0 0,117 36 378 0 0,-109-34-403 0 0,95 20 147 0 0,-79-17-70 0 0,-27-6-41 0 0,0 0-1 0 0,22 2 1 0 0,-6-3 20 0 0,-15 0-44 0 0,0-2 0 0 0,-1 1 1 0 0,1-1-1 0 0,25-4 0 0 0,-33 3-32 0 0,0 1 0 0 0,1 0 1 0 0,-1 0-1 0 0,1 0 0 0 0,-1 1 0 0 0,0-1 1 0 0,1 2-1 0 0,6 1 0 0 0,-5-1 2 0 0,0-1 0 0 0,-1 1 0 0 0,1-1 0 0 0,0-1 1 0 0,7 1-1 0 0,12-2 127 0 0,35 5 1 0 0,0-1 31 0 0,-18-2-105 0 0,39-2 86 0 0,6-7 135 0 0,111-25 0 0 0,-30-6-9 0 0,-155 38-225 0 0,-1 0 0 0 0,0 0 0 0 0,1 1 0 0 0,-1 1 0 0 0,19 3 0 0 0,31 1 92 0 0,-15 1-88 0 0,-39-4-50 0 0,0-1 1 0 0,0 0 0 0 0,0 0 0 0 0,0-1 0 0 0,15-1-1 0 0,-9-1 21 0 0,31 1 0 0 0,-31 2-7 0 0,0-1-1 0 0,24-4 1 0 0,55-7 41 0 0,2 0 0 0 0,50-2-64 0 0,-117 11 0 0 0,74 0 64 0 0,-92 2-64 0 0,-1 0 0 0 0,0 0 0 0 0,17 4 0 0 0,16 0 0 0 0,29-3 20 0 0,49 0 24 0 0,170-7 79 0 0,-252 6-118 0 0,3 1-5 0 0,0 3 0 0 0,78 15 0 0 0,-56-1 0 0 0,-44-12 0 0 0,0 0 0 0 0,0-1 0 0 0,32 3 0 0 0,215 7 54 0 0,-15 5-33 0 0,-207-20 58 0 0,63-8 0 0 0,-27 1 40 0 0,53-10 56 0 0,-91 9-128 0 0,12-1 24 0 0,46-7-1 0 0,71-1-17 0 0,-82 13-36 0 0,-36 2 7 0 0,73-12-1 0 0,226-45 95 0 0,-302 52-84 0 0,0 2 1 0 0,0 2 0 0 0,102 8-1 0 0,-127-4-34 0 0,34-3 0 0 0,-1-1 0 0 0,-27 2 0 0 0,40-8 0 0 0,-41 5 0 0 0,42-2 0 0 0,53 1 0 0 0,-84 10 0 0 0,-33-3 0 0 0,0-1 0 0 0,1 0 0 0 0,9-1 0 0 0,1 0 0 0 0,-1 0 0 0 0,1 1 0 0 0,-1 1 0 0 0,38 9 0 0 0,-45-9 7 0 0,-1 0 0 0 0,0-1 0 0 0,1-1 0 0 0,-1 0 0 0 0,1-1 0 0 0,13-2 0 0 0,17-1 8 0 0,41 3-15 0 0,42-2 0 0 0,-56-2 0 0 0,-14 0 0 0 0,1 2 0 0 0,64 6 0 0 0,-96 0 0 0 0,0 2 0 0 0,41 13 0 0 0,-40-10 0 0 0,9 0 0 0 0,1-1 0 0 0,45 3 0 0 0,-64-9 0 0 0,11 1 0 0 0,32-3 0 0 0,-32 0 0 0 0,32 3 0 0 0,36 0 0 0 0,-25-2 0 0 0,-34 3 0 0 0,-1 2 0 0 0,49 14 0 0 0,-55-12 0 0 0,0 0 0 0 0,1-2 0 0 0,0-1 0 0 0,38 0 0 0 0,236-23 173 0 0,-261 16-159 0 0,163-17 167 0 0,-158 19-169 0 0,-28 1 9 0 0,36-3 0 0 0,104-10-11 0 0,-39 4-10 0 0,-108 8 16 0 0,28 0-1 0 0,-28 1-4 0 0,0 0 0 0 0,18-2 0 0 0,29-6-11 0 0,115 3 0 0 0,-155 5 0 0 0,44 3 64 0 0,-41-3-60 0 0,6 0 21 0 0,34 4 0 0 0,-48-3-23 0 0,1-1 1 0 0,0 0 0 0 0,25-4 0 0 0,19 0-4 0 0,-6 1 1 0 0,60-10 0 0 0,-26 2 0 0 0,-51 9 48 0 0,1 1 0 0 0,0 2 0 0 0,73 11 0 0 0,-81-4-24 0 0,-25-6-19 0 0,-1 0 0 0 0,1-1 0 0 0,-1 0 0 0 0,1 0 0 0 0,-1 0 0 0 0,1-1 0 0 0,6 1 0 0 0,39-3 6 0 0,-18 2 7 0 0,0-2 0 0 0,40-7-1 0 0,-46 4-11 0 0,177-41 186 0 0,-163 36-121 0 0,1 1 0 0 0,69-5 0 0 0,12 11-18 0 0,-39 2-53 0 0,37-2 0 0 0,-44-6 22 0 0,0 4-1 0 0,147 9 0 0 0,-182 2-21 0 0,0 1 0 0 0,0 3 0 0 0,45 15 0 0 0,-76-22 0 0 0,1-1 0 0 0,-1 0 0 0 0,0-1 0 0 0,1 0 0 0 0,14-1 0 0 0,10 1 0 0 0,-4 1 0 0 0,171 6 0 0 0,-190-8 0 0 0,1 1 0 0 0,-1 0 0 0 0,18 5 0 0 0,22 2 0 0 0,158 14 11 0 0,-157-11 47 0 0,-37-7-59 0 0,1-1 0 0 0,0 0-1 0 0,21 0 1 0 0,43-2 1 0 0,73-1 0 0 0,-84-1 0 0 0,41-2 0 0 0,-87 2 0 0 0,0 2 0 0 0,-1 0 0 0 0,36 8 0 0 0,-51-8 0 0 0,34 5 11 0 0,1-3 0 0 0,0-1-1 0 0,1-2 1 0 0,-1-2 0 0 0,76-13-1 0 0,57-8 65 0 0,-16 8-22 0 0,-133 14-53 0 0,0 2 0 0 0,0 2 0 0 0,0 0 0 0 0,30 8 0 0 0,-30-6 0 0 0,0-2 0 0 0,1-1 0 0 0,28-2 0 0 0,82-9 0 0 0,-136 8 0 0 0,395-22 11 0 0,-358 23-2 0 0,60 0 77 0 0,178-20 0 0 0,-232 13-69 0 0,44-9 30 0 0,-57 10-31 0 0,0 2 0 0 0,0 1 0 0 0,51 2 0 0 0,-82 1-16 0 0,9 0 0 0 0,0 1 0 0 0,0 1 0 0 0,-1 0 0 0 0,1 0 0 0 0,-1 1 0 0 0,10 3 0 0 0,-5-1 0 0 0,19 5 24 0 0,0-2-1 0 0,68 8 0 0 0,70-6-33 0 0,-146-9 14 0 0,17-2-4 0 0,-28 0 0 0 0,-1 1 0 0 0,23 2 0 0 0,190 41 0 0 0,-186-34 0 0 0,0-1 0 0 0,0-1 0 0 0,79 3 0 0 0,101-18 25 0 0,81 2 14 0 0,-262 10-39 0 0,-26-2 0 0 0,-1-1 0 0 0,1 0 0 0 0,18-2 0 0 0,-20 0-10 0 0,4-1-127 0 0,0 1-1 0 0,30 1 0 0 0,-42 0 89 0 0,0 1 0 0 0,1-1 0 0 0,-1 1 0 0 0,1 0 0 0 0,-1-1 0 0 0,0 1 0 0 0,0 1-1 0 0,0-1 1 0 0,0 0 0 0 0,0 1 0 0 0,0 0 0 0 0,0 0 0 0 0,0 0 0 0 0,0 0 0 0 0,-1 0-1 0 0,1 0 1 0 0,-1 1 0 0 0,0-1 0 0 0,3 4 0 0 0,-1 4-1386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9T23:53:35.041"/>
    </inkml:context>
    <inkml:brush xml:id="br0">
      <inkml:brushProperty name="width" value="0.1" units="cm"/>
      <inkml:brushProperty name="height" value="0.1" units="cm"/>
      <inkml:brushProperty name="color" value="#66CC00"/>
    </inkml:brush>
  </inkml:definitions>
  <inkml:trace contextRef="#ctx0" brushRef="#br0">5036 1920 919 0 0,'1'-3'163'0'0,"0"-1"0"0"0,1 0 0 0 0,-1 1-1 0 0,1-1 1 0 0,-1 1 0 0 0,1 0-1 0 0,0-1 1 0 0,3-3 0 0 0,-3 4 806 0 0,-1 2-874 0 0,0 0 0 0 0,0 1 0 0 0,0-1-1 0 0,-1 1 1 0 0,1-1 0 0 0,0 1 0 0 0,0-1 0 0 0,0 1 0 0 0,0 0 0 0 0,0-1 0 0 0,0 1 0 0 0,0 0 0 0 0,1 0 0 0 0,5-3-249 0 0,-16-4 193 0 0,-10-4 934 0 0,16 9-681 0 0,1 0 1 0 0,-1 0-1 0 0,0 0 1 0 0,0 1-1 0 0,0-1 1 0 0,0 1-1 0 0,0 0 1 0 0,0 0-1 0 0,-1 0 1 0 0,1 0-1 0 0,0 0 1 0 0,-5 0-1 0 0,-25 1 1325 0 0,-45-8-1 0 0,57 7-1072 0 0,0 0-1 0 0,0 1 0 0 0,0 1 0 0 0,-30 6 1 0 0,28-3-251 0 0,0-2 1 0 0,0 0-1 0 0,-33-3 1 0 0,-3-7 358 0 0,1-2 0 0 0,-65-21 0 0 0,93 24-487 0 0,1 0-1 0 0,-1 2 1 0 0,-1 1 0 0 0,1 2 0 0 0,-1 1-1 0 0,-32 3 1 0 0,-112 10 256 0 0,-316 17 641 0 0,289-14-521 0 0,-47 1-298 0 0,-147-6 594 0 0,351-9-648 0 0,-54-6 0 0 0,-6 0 41 0 0,27 4-41 0 0,-46 0 11 0 0,-69 5 125 0 0,-106 6 41 0 0,-49 42-285 0 0,292-41-45 0 0,16-6 39 0 0,-1-2-1 0 0,-51-2 0 0 0,53-2-54 0 0,-25 0-1 0 0,21 0 17 0 0,0 2 1 0 0,-69 9-1 0 0,69-3 17 0 0,-1-2 0 0 0,1-2 0 0 0,-58-4 0 0 0,28-1 71 0 0,-52-4 15 0 0,104 4-111 0 0,0-1 1 0 0,0-1 0 0 0,-37-13-1 0 0,42 9 40 0 0,1 0-1 0 0,0 0 1 0 0,0-2-1 0 0,1 0 1 0 0,0 0-1 0 0,1-1 1 0 0,0-1-1 0 0,0-1 1 0 0,-17-23-1 0 0,20 23-46 0 0,1-1-1 0 0,0 0 1 0 0,1-1-1 0 0,1 0 1 0 0,0 0-1 0 0,-7-26 0 0 0,6 11 39 0 0,2-1 0 0 0,-4-50 0 0 0,4 22-25 0 0,-6-109 177 0 0,12 135-176 0 0,1 0 0 0 0,1 1-1 0 0,8-36 1 0 0,2 2-20 0 0,18-75 77 0 0,-22 111-67 0 0,1 0 0 0 0,22-46-1 0 0,-18 48-18 0 0,54-100 2 0 0,-57 113-9 0 0,1-1 1 0 0,0 2-1 0 0,1 0 1 0 0,1 0 0 0 0,26-22-1 0 0,187-114 1 0 0,-108 77 0 0 0,-82 49 0 0 0,2 2 0 0 0,0 2 0 0 0,1 1 0 0 0,78-26 0 0 0,-86 38 0 0 0,1 1 0 0 0,63-4 0 0 0,66 9 0 0 0,-80 2 0 0 0,292-11 0 0 0,-3-3-13 0 0,-54 0 2 0 0,303-2 11 0 0,-439 10 0 0 0,68-7 0 0 0,121 0 0 0 0,5-17 0 0 0,-182 9 0 0 0,-172 19 0 0 0,76-8 0 0 0,161 7 0 0 0,-246 2 0 0 0,1 1 0 0 0,-1 1 0 0 0,1 0 0 0 0,-1 0 0 0 0,0 1 0 0 0,0 1 0 0 0,0 0 0 0 0,0 0 0 0 0,-1 1 0 0 0,0 0 0 0 0,0 1 0 0 0,0 0 0 0 0,0 1 0 0 0,-1 0 0 0 0,8 8 0 0 0,-4-3 0 0 0,-1 1 0 0 0,-1 0 0 0 0,14 21 0 0 0,-21-27 0 0 0,-1-1 0 0 0,1 1 0 0 0,-2 0 0 0 0,1 0 0 0 0,-1 0 0 0 0,0 0 0 0 0,0 0 0 0 0,-1 0 0 0 0,0 0 0 0 0,1 15 0 0 0,-4 8 0 0 0,-2 1 0 0 0,0-1 0 0 0,-14 45 0 0 0,3-10 0 0 0,-2 26 0 0 0,4 0 0 0 0,4 1 0 0 0,3 133 0 0 0,5-121 0 0 0,-1-64 0 0 0,2 0 0 0 0,9 67 0 0 0,0-58-3 0 0,3 13-12 0 0,-3 1-1 0 0,-3-1 1 0 0,-1 68 0 0 0,-18 23 15 0 0,11-143-102 0 0,-1-1 1 0 0,0 1-1 0 0,0-1 0 0 0,0 0 0 0 0,-6 9 1 0 0,-7 19-556 0 0,7-11-792 0 0,0 4-403 0 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42:47.528"/>
    </inkml:context>
    <inkml:brush xml:id="br0">
      <inkml:brushProperty name="width" value="0.1" units="cm"/>
      <inkml:brushProperty name="height" value="0.1" units="cm"/>
      <inkml:brushProperty name="color" value="#F4F91B"/>
    </inkml:brush>
  </inkml:definitions>
  <inkml:trace contextRef="#ctx0" brushRef="#br0">0 217 1375 0 0,'9'-3'131'0'0,"0"1"0"0"0,0-1 0 0 0,0 2 0 0 0,0-1-1 0 0,1 1 1 0 0,10 1 0 0 0,59 3 1151 0 0,-37 0-1514 0 0,-25-1 274 0 0,0 0-1 0 0,22 5 1 0 0,22-3 265 0 0,26 6-66 0 0,-62-8-137 0 0,0 0-1 0 0,26 7 1 0 0,27 9 338 0 0,18-10-74 0 0,-74-6-291 0 0,20 2 51 0 0,74-3 1 0 0,-15-1-52 0 0,-72 2-36 0 0,0-2 0 0 0,45-6 0 0 0,-24-2-1 0 0,-3 0 128 0 0,96-5 0 0 0,-23 16-18 0 0,75-3-106 0 0,-151-1-44 0 0,-25 1 0 0 0,0-1 0 0 0,36-6 0 0 0,-39 4 18 0 0,0 1-1 0 0,27 0 0 0 0,-3 0 7 0 0,-33 2-9 0 0,0 1 0 0 0,0-1-1 0 0,12 3 1 0 0,-13-2-12 0 0,1 0-1 0 0,0 0 0 0 0,-1-1 1 0 0,8 0-1 0 0,106-1 109 0 0,-59 2-51 0 0,114-9 33 0 0,-110 3-40 0 0,92-14 3 0 0,-112 13-48 0 0,47-1-8 0 0,-73 5 13 0 0,0 2 0 0 0,0 0 0 0 0,-1 1 0 0 0,34 6-1 0 0,-39-5-12 0 0,1 0 0 0 0,26-2 0 0 0,15 2 0 0 0,104 6 0 0 0,-47-5 0 0 0,31-3 0 0 0,-65-1 0 0 0,-4 8 0 0 0,72 2 0 0 0,-112-9 0 0 0,59-2 0 0 0,161-9 0 0 0,-191 3 56 0 0,-45 4-19 0 0,0 2-1 0 0,0 0 0 0 0,0 1 0 0 0,22 1 1 0 0,95 7 261 0 0,-90-3-266 0 0,71-3 0 0 0,-22-2-21 0 0,-64 0 6 0 0,0-1 0 0 0,57-13 0 0 0,-50 8 16 0 0,47-3 0 0 0,-43 7-33 0 0,-23 1 0 0 0,0 0 0 0 0,33 4 0 0 0,111 12 0 0 0,-122-12 37 0 0,62-6 0 0 0,-83 3-47 0 0,33 0 10 0 0,-29 1 0 0 0,-1-1 0 0 0,29-5 0 0 0,-37 3 0 0 0,18-3 0 0 0,48-4 0 0 0,-46 7-1 0 0,0-2 0 0 0,49-12-1 0 0,24-5 89 0 0,-7 3-23 0 0,27-5 4 0 0,-4 1-19 0 0,-35 4-20 0 0,-59 12-11 0 0,44-5-1 0 0,-50 9-15 0 0,4 0 11 0 0,0 2 1 0 0,29 1-1 0 0,-48 0-11 0 0,1 1 1 0 0,-1 1 0 0 0,0 0 0 0 0,1 0 0 0 0,-1 0-1 0 0,0 1 1 0 0,0 0 0 0 0,0 0 0 0 0,-1 1 0 0 0,14 9-1 0 0,0 3-2 0 0,3 3 0 0 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44:09.633"/>
    </inkml:context>
    <inkml:brush xml:id="br0">
      <inkml:brushProperty name="width" value="0.1" units="cm"/>
      <inkml:brushProperty name="height" value="0.1" units="cm"/>
      <inkml:brushProperty name="color" value="#F4F91B"/>
    </inkml:brush>
  </inkml:definitions>
  <inkml:trace contextRef="#ctx0" brushRef="#br0">538 88 799 0 0,'16'2'24'0'0,"-1"0"-1"0"0,0 0 0 0 0,27-2 0 0 0,11 1 20 0 0,45 2-43 0 0,5 0 0 0 0,10 0 82 0 0,-111-3-81 0 0,74 7 56 0 0,-15-1-61 0 0,150-8 16 0 0,-194 1 4 0 0,0 0-1 0 0,0 0 0 0 0,19-5-1 0 0,-32 5 17 0 0,-3 1 47 0 0,-11 0 57 0 0,-54-8 1 0 0,-96 1-1 0 0,-49-4 78 0 0,195 9-212 0 0,-193-25 32 0 0,141 22-18 0 0,-77 3 0 0 0,-78 5 49 0 0,174-5-41 0 0,-57-10-1 0 0,-4-1 5 0 0,99 13-17 0 0,0-1-1 0 0,0-1 0 0 0,-1 1 0 0 0,1-1 0 0 0,0-1 0 0 0,-16-6 0 0 0,24 9-9 0 0,0 3 0 0 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44:18.429"/>
    </inkml:context>
    <inkml:brush xml:id="br0">
      <inkml:brushProperty name="width" value="0.1" units="cm"/>
      <inkml:brushProperty name="height" value="0.1" units="cm"/>
      <inkml:brushProperty name="color" value="#F4F91B"/>
    </inkml:brush>
  </inkml:definitions>
  <inkml:trace contextRef="#ctx0" brushRef="#br0">0 51 863 0 0,'21'-7'24'0'0,"1"2"0"0"0,39-5 0 0 0,-24 11-24 0 0,-10 1 0 0 0,-3 1 0 0 0,9-2 0 0 0,-24-1 34 0 0,-1 0-1 0 0,1 0 1 0 0,0 1-1 0 0,13 2 1 0 0,23 2 78 0 0,115-11 16 0 0,-34-3-13 0 0,42-5 78 0 0,-39 4 57 0 0,-68 7-178 0 0,14 0 62 0 0,-67 3-131 0 0,-1 0 0 0 0,0 1 0 0 0,1 0 0 0 0,10 2 0 0 0,22 2-6 0 0,-1-1 3 0 0,-31-2 0 0 0,0-1 0 0 0,-1 0 0 0 0,1-1 0 0 0,13 0 0 0 0,0 3 0 0 0,-72-7 738 0 0,33 5-696 0 0,-27 5-1 0 0,30-4-20 0 0,1 0 0 0 0,-1 0 0 0 0,-17-2-1 0 0,-65 2 94 0 0,32 0-33 0 0,37-2-39 0 0,-90 4 249 0 0,-184 22-163 0 0,211-24-97 0 0,-6 2 2 0 0,82 0-33 0 0,14-3 0 0 0,-1 0 0 0 0,0-1 0 0 0,0 1 0 0 0,0 0 0 0 0,0-1 0 0 0,0 1 0 0 0,0-1 0 0 0,0 0 0 0 0,0 0 0 0 0,0 1 0 0 0,0-2 0 0 0,0 1 0 0 0,0 0 0 0 0,-4-1 0 0 0,33 4 124 0 0,11-5-111 0 0,-8 0-14 0 0,480-25 65 0 0,-342 17-64 0 0,-73 6 0 0 0,-29-1 0 0 0,-65 5 0 0 0,0 0 0 0 0,0 0 0 0 0,-1 0 0 0 0,1 0 0 0 0,0 0 0 0 0,0 0 0 0 0,0 0 0 0 0,0 0 0 0 0,0 0 0 0 0,0 0 0 0 0,-1 0 0 0 0,1 1 0 0 0,0-1 0 0 0,0 0 0 0 0,0 1 0 0 0,0-1 0 0 0,-1 1 0 0 0,1-1 0 0 0,0 1 0 0 0,0 0 0 0 0,-14 5 0 0 0,1-3 0 0 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45:25.442"/>
    </inkml:context>
    <inkml:brush xml:id="br0">
      <inkml:brushProperty name="width" value="0.1" units="cm"/>
      <inkml:brushProperty name="height" value="0.1" units="cm"/>
      <inkml:brushProperty name="color" value="#F4F91B"/>
    </inkml:brush>
  </inkml:definitions>
  <inkml:trace contextRef="#ctx0" brushRef="#br0">7 156 1207 0 0,'0'0'103'0'0,"-1"-1"-1"0"0,0 0 0 0 0,1 1 0 0 0,-1-1 0 0 0,1 0 0 0 0,0 1 1 0 0,-1-1-1 0 0,1 0 0 0 0,-1 0 0 0 0,1 0 0 0 0,0 1 0 0 0,0-1 1 0 0,-1 0-1 0 0,1 0 0 0 0,0 0 0 0 0,0 0 0 0 0,0 0 0 0 0,0 1 0 0 0,0-1 1 0 0,0 0-1 0 0,0 0 0 0 0,0 0 0 0 0,0 0 0 0 0,1 0 0 0 0,-1 1 1 0 0,0-1-1 0 0,0 0 0 0 0,1 0 0 0 0,-1 0 0 0 0,1 1 0 0 0,-1-1 0 0 0,1 0 1 0 0,0 0-1 0 0,25 3 1942 0 0,-14 1-1857 0 0,-9-2-85 0 0,-1-1 0 0 0,0 1 0 0 0,0-1 0 0 0,0 1-1 0 0,1-1 1 0 0,-1 0 0 0 0,0 0 0 0 0,1 0 0 0 0,-1 0 0 0 0,0 0 0 0 0,3-1 0 0 0,-4 1-38 0 0,0 0 0 0 0,0 0 1 0 0,0 0-1 0 0,0 1 0 0 0,0-1 0 0 0,0 0 0 0 0,0 0 0 0 0,0 1 0 0 0,0-1 0 0 0,0 1 0 0 0,0-1 0 0 0,0 1 0 0 0,0-1 0 0 0,2 2 0 0 0,-3-2-35 0 0,0 1-1 0 0,1-1 1 0 0,-1 0-1 0 0,1 1 1 0 0,-1-1 0 0 0,1 1-1 0 0,-1-1 1 0 0,1 0-1 0 0,-1 0 1 0 0,1 1-1 0 0,-1-1 1 0 0,1 0-1 0 0,-1 0 1 0 0,1 0-1 0 0,-1 0 1 0 0,1 0-1 0 0,0 0 1 0 0,-1 1 0 0 0,1-1-1 0 0,-1 0 1 0 0,1-1-1 0 0,-1 1 1 0 0,1 0-1 0 0,0 0 1 0 0,-1 0-1 0 0,1 0 1 0 0,0-1-1 0 0,14-9 574 0 0,-7 8-329 0 0,-7 1-222 0 0,0 1 0 0 0,0 0 0 0 0,0 0 0 0 0,-1-1 0 0 0,1 1 0 0 0,0 0 0 0 0,0-1 1 0 0,0 1-1 0 0,0-1 0 0 0,-1 1 0 0 0,1-1 0 0 0,0 0 0 0 0,-1 1 0 0 0,1-1 0 0 0,0 0 0 0 0,-1 1 0 0 0,1-1 0 0 0,-1 0 0 0 0,2-1 0 0 0,1 1 20 0 0,0-1 0 0 0,0 1-1 0 0,0 0 1 0 0,0 0 0 0 0,0 0-1 0 0,1 0 1 0 0,-1 1 0 0 0,0-1-1 0 0,6 1 1 0 0,19 1 85 0 0,-22-1-77 0 0,0 0 0 0 0,0 1 0 0 0,0-1 0 0 0,0 1-1 0 0,8 3 1 0 0,2-1 53 0 0,-14-3-112 0 0,0 0 0 0 0,0 0 0 0 0,0 1 0 0 0,0-1 0 0 0,0 1 0 0 0,0 0 0 0 0,0-1 0 0 0,0 1 0 0 0,0 0 0 0 0,2 2 0 0 0,-1-1 3 0 0,0-1-1 0 0,0 1 1 0 0,0-1-1 0 0,0 1 0 0 0,0-1 1 0 0,0 0-1 0 0,0 0 1 0 0,0 0-1 0 0,1 0 0 0 0,-1-1 1 0 0,0 1-1 0 0,4-1 1 0 0,16 4 117 0 0,5 0 204 0 0,45 15-21 0 0,-70-19-309 0 0,-1 1 0 0 0,1-1 0 0 0,0 0 1 0 0,-1 0-1 0 0,1 0 0 0 0,0 0 0 0 0,-1-1 0 0 0,4 0 0 0 0,19-1 94 0 0,-2 3 20 0 0,-18-2-107 0 0,-1 1 1 0 0,1 1-1 0 0,-1-1 0 0 0,1 1 1 0 0,-1-1-1 0 0,1 1 0 0 0,7 3 0 0 0,-5-2-9 0 0,0 0-1 0 0,0-1 1 0 0,0 0-1 0 0,0-1 1 0 0,0 1-1 0 0,0-1 1 0 0,0-1-1 0 0,8 0 1 0 0,12-1 12 0 0,-14 2-14 0 0,1-2 0 0 0,0 0 0 0 0,-1-1 0 0 0,20-6 0 0 0,4-1 4 0 0,-20 6-15 0 0,-9 2 3 0 0,-1 0 1 0 0,1 0-1 0 0,-1 1 0 0 0,9 0 1 0 0,41-7 61 0 0,-36 5-13 0 0,-16 3-50 0 0,0-1-1 0 0,1 0 0 0 0,0 1 1 0 0,7 1-1 0 0,-3-1 9 0 0,0 0 0 0 0,0 0-1 0 0,0-1 1 0 0,-1 0 0 0 0,1-1 0 0 0,12-3-1 0 0,-13 2 1 0 0,0 1-1 0 0,0 0 0 0 0,0 0 1 0 0,1 1-1 0 0,-1 1 0 0 0,1 0 1 0 0,11 1-1 0 0,64 17-8 0 0,-70-16 0 0 0,-11-1 0 0 0,0 0 0 0 0,0-1 0 0 0,0 1 0 0 0,0-1 0 0 0,0 0 0 0 0,0 0 0 0 0,0-1 0 0 0,7 0 0 0 0,4-2 0 0 0,4-2 0 0 0,-17 4 0 0 0,1 1 0 0 0,0-1 0 0 0,0 1 0 0 0,0 0 0 0 0,0 0 0 0 0,0 0 0 0 0,0 0 0 0 0,0 0 0 0 0,0 0 0 0 0,3 2 0 0 0,11 0 0 0 0,-8-2 0 0 0,-1 1 0 0 0,0 0 0 0 0,0 1 0 0 0,1-1 0 0 0,8 5 0 0 0,-12-6 0 0 0,1 0 0 0 0,-1 0 0 0 0,1 0 0 0 0,-1-1 0 0 0,1 1 0 0 0,-1-1 0 0 0,0-1 0 0 0,10-2 0 0 0,4-1 11 0 0,23-6 46 0 0,-28 7-41 0 0,0 1 1 0 0,26-4 0 0 0,11-1 90 0 0,-37 6-97 0 0,0-1 1 0 0,22 0-1 0 0,-10 1 11 0 0,0 0 0 0 0,1-2 0 0 0,30-9 0 0 0,-28 6 13 0 0,-12-1 3 0 0,-16 7-35 0 0,0 0 1 0 0,0 1-1 0 0,0-1 0 0 0,0 0 0 0 0,0 1 0 0 0,0-1 0 0 0,0 1 1 0 0,1-1-1 0 0,-1 1 0 0 0,0 0 0 0 0,0-1 0 0 0,1 1 1 0 0,-1 0-1 0 0,0 0 0 0 0,0 0 0 0 0,3 0 0 0 0,-3 0-2 0 0,0 0 0 0 0,-1 0 0 0 0,1 0 0 0 0,0 0 0 0 0,0 0 0 0 0,-1 0 0 0 0,1 0 0 0 0,0 0 0 0 0,-1 0 0 0 0,1-1 0 0 0,0 1 0 0 0,-1 0 0 0 0,1-1 0 0 0,0 1 0 0 0,-1 0 0 0 0,1-1 0 0 0,-1 1 0 0 0,2-1 0 0 0,-2 0 0 0 0,1 1 0 0 0,-1-1 0 0 0,1 1 0 0 0,-1 0 0 0 0,1-1 0 0 0,-1 1 0 0 0,1 0 0 0 0,0-1 0 0 0,-1 1 0 0 0,1 0 0 0 0,-1 0 0 0 0,1 0 0 0 0,0 0 0 0 0,-1-1 0 0 0,1 1 0 0 0,0 0 0 0 0,-1 0 0 0 0,1 0 0 0 0,-1 0 0 0 0,1 0 0 0 0,0 1 0 0 0,-1-1 0 0 0,1 0 0 0 0,1 0 0 0 0,-2 0 1 0 0,0 1-1 0 0,1-1 1 0 0,-1 0 0 0 0,1 0-1 0 0,-1 0 1 0 0,1 0 0 0 0,-1 0-1 0 0,0 0 1 0 0,1-1-1 0 0,-1 1 1 0 0,1 0 0 0 0,-1 0-1 0 0,1 0 1 0 0,-1 0-1 0 0,0 0 1 0 0,1-1 0 0 0,-1 1-1 0 0,0 0 1 0 0,1 0-1 0 0,-1 0 1 0 0,0-1 0 0 0,1 1-1 0 0,-1 0 1 0 0,0-1 0 0 0,1 1-1 0 0,-1 0 1 0 0,0-1-1 0 0,0 1 1 0 0,1 0 0 0 0,-1-1-1 0 0,0 1 1 0 0,0-1-1 0 0,1 0 1 0 0,4-17 38 0 0,-4 13-24 0 0,-18 84 102 0 0,-7 6-131 0 0,11-36-60 0 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45:30.665"/>
    </inkml:context>
    <inkml:brush xml:id="br0">
      <inkml:brushProperty name="width" value="0.1" units="cm"/>
      <inkml:brushProperty name="height" value="0.1" units="cm"/>
      <inkml:brushProperty name="color" value="#E71224"/>
    </inkml:brush>
  </inkml:definitions>
  <inkml:trace contextRef="#ctx0" brushRef="#br0">72 199 2759 0 0,'-5'-6'417'0'0,"1"0"0"0"0,0 0-1 0 0,0 0 1 0 0,0-1-1 0 0,1 1 1 0 0,0-1-1 0 0,0 0 1 0 0,1 0-1 0 0,-1 0 1 0 0,2 0-1 0 0,-3-12 1 0 0,1 5 308 0 0,-8-24-1 0 0,4 25-218 0 0,5 10-268 0 0,1 0 0 0 0,-1 0-1 0 0,1-1 1 0 0,0 1 0 0 0,-1 0 0 0 0,1 0 0 0 0,1-2 1387 0 0,7 25-1172 0 0,-7-19-425 0 0,1 0-1 0 0,-1 0 1 0 0,1 0-1 0 0,-1 0 0 0 0,1 0 1 0 0,0-1-1 0 0,-1 1 1 0 0,1 0-1 0 0,0 0 1 0 0,-1 0-1 0 0,1-1 0 0 0,0 1 1 0 0,0 0-1 0 0,0-1 1 0 0,0 1-1 0 0,0-1 1 0 0,1 2-1 0 0,2-1 6 0 0,-1 0 1 0 0,1 1-1 0 0,-1-1 0 0 0,0 1 1 0 0,0 0-1 0 0,1 0 0 0 0,-1 0 1 0 0,-1 0-1 0 0,4 3 1 0 0,-4-2-30 0 0,1-1 0 0 0,-1 0 0 0 0,1 0-1 0 0,0 0 1 0 0,-1 0 0 0 0,1 0 0 0 0,0-1 0 0 0,0 1 0 0 0,0-1 0 0 0,0 0 0 0 0,0 0 0 0 0,0 0 0 0 0,1 0 0 0 0,3 0 0 0 0,2-2 25 0 0,1 0 0 0 0,0 0-1 0 0,9-4 1 0 0,-12 4-5 0 0,0-1 1 0 0,0 1-1 0 0,0 0 0 0 0,0 0 1 0 0,0 1-1 0 0,1-1 0 0 0,10 3 1 0 0,1 0-14 0 0,-16-2-11 0 0,0 0 0 0 0,0 0 0 0 0,0 1 0 0 0,0-1 0 0 0,0 1 0 0 0,0 0-1 0 0,4 1 1 0 0,16 9 0 0 0,35 15 0 0 0,13-7 14 0 0,10 4 36 0 0,-74-20-50 0 0,-1-2 0 0 0,1 1 0 0 0,-1-1 0 0 0,1 0 0 0 0,0 0 0 0 0,0 0 0 0 0,0-1 0 0 0,-1 0 0 0 0,1-1 0 0 0,0 0 0 0 0,0 0 0 0 0,-1 0 0 0 0,1-1 0 0 0,-1 1 0 0 0,8-4 0 0 0,2 0-3 0 0,27-3 1 0 0,3-2 71 0 0,-29 8-47 0 0,-14 1-17 0 0,-1 1-1 0 0,1 0 1 0 0,-1-1 0 0 0,0 1-1 0 0,1-1 1 0 0,-1 1 0 0 0,0-1 0 0 0,5-2-1 0 0,-3 1-4 0 0,0 1 0 0 0,1 0 0 0 0,-1 0 0 0 0,0 0 0 0 0,1 1 0 0 0,-1-1 0 0 0,1 1 0 0 0,-1 0 0 0 0,1 1 0 0 0,-1-1 0 0 0,1 1 0 0 0,7 2 0 0 0,21 1 0 0 0,125 1 0 0 0,-74-4 17 0 0,78-2 30 0 0,-126 2-23 0 0,-29 0-16 0 0,0 0 0 0 0,0-1 0 0 0,1 0 0 0 0,11-3 0 0 0,11-1-8 0 0,12-5 0 0 0,-19 2 3 0 0,-12 2 2 0 0,1 2 1 0 0,-1-1 0 0 0,1 1-1 0 0,0 1 1 0 0,0 0 0 0 0,0 1-1 0 0,0 0 1 0 0,18 1 0 0 0,3 4 5 0 0,16 2-12 0 0,46 9 1 0 0,-42-7 0 0 0,15 1 5 0 0,-40-6 15 0 0,0 1 0 0 0,31 8-1 0 0,35 12-19 0 0,-81-21 0 0 0,1-1 0 0 0,0-1 0 0 0,0 0 0 0 0,0-1 0 0 0,18-2 0 0 0,-27 2 0 0 0,0 0 0 0 0,0 0 0 0 0,1 1 0 0 0,-1 0 0 0 0,6 2 0 0 0,-7-2 0 0 0,0 0 0 0 0,1 0 0 0 0,-1-1 0 0 0,1 1 0 0 0,-1-1 0 0 0,1 0 0 0 0,7 0 0 0 0,18 0 0 0 0,-9 2 0 0 0,-14-1 5 0 0,1 0 0 0 0,-1 0 0 0 0,1 0-1 0 0,-1 1 1 0 0,0 1 0 0 0,0-1 0 0 0,9 5 0 0 0,-7-3 1 0 0,1 0 0 0 0,0-1 1 0 0,12 2-1 0 0,263 24 56 0 0,-250-26-60 0 0,60 3-2 0 0,82 7 64 0 0,13 0 0 0 0,-111 0-64 0 0,-40-5 0 0 0,-5-2 4 0 0,-6 0 16 0 0,0-2 0 0 0,39 1 0 0 0,-5-4-9 0 0,-13 0 16 0 0,76-7-1 0 0,-92 0 0 0 0,1 3-1 0 0,0 1 1 0 0,0 1 0 0 0,44 5-1 0 0,-23 3-25 0 0,0-2 0 0 0,63-3 0 0 0,62-18 139 0 0,-161 13-122 0 0,1 0-1 0 0,-1-2 1 0 0,-1 0 0 0 0,1-1 0 0 0,-1 0-1 0 0,34-18 1 0 0,-43 19-8 0 0,0 1 1 0 0,1 0-1 0 0,0 0 0 0 0,-1 1 0 0 0,1 0 0 0 0,18-2 0 0 0,0 2 23 0 0,33 2 0 0 0,136-16 28 0 0,-157 12-56 0 0,-20 2 0 0 0,100-9 56 0 0,-93 9-60 0 0,-1-1 0 0 0,49-15 0 0 0,-40 7 0 0 0,-18 7 0 0 0,33-8 0 0 0,-35 10 0 0 0,22-2 0 0 0,72-2 0 0 0,-90 6 0 0 0,-1-1-8 0 0,136-15 80 0 0,-144 17-72 0 0,0 0 0 0 0,-1 0 0 0 0,1 1 0 0 0,0 0 0 0 0,14 3 0 0 0,-11-1 0 0 0,0-1 0 0 0,16 0 0 0 0,-5-1 0 0 0,29 6 0 0 0,-29-4 0 0 0,29 1 0 0 0,110-2 0 0 0,58-7 64 0 0,-201 6-64 0 0,37 7 0 0 0,-43-6 0 0 0,0 1 0 0 0,0-2 0 0 0,0 0 0 0 0,0 0 0 0 0,24-4 0 0 0,-34 3 0 0 0,0 0 0 0 0,0 0 0 0 0,0 0 0 0 0,0 0 0 0 0,6 1 0 0 0,-7 0 0 0 0,0-1 0 0 0,1 0 0 0 0,-1 1 0 0 0,0-1 0 0 0,1-1 0 0 0,-1 1 0 0 0,0 0 0 0 0,5-2 0 0 0,14-3 14 0 0,1 1 0 0 0,0 1 0 0 0,33 0 0 0 0,-21 1-6 0 0,-19 0 670 0 0,-13 1-318 0 0,1 1 1 0 0,-1-1 0 0 0,0 1-1 0 0,1 0 1 0 0,6 1 0 0 0,11 1-1046 0 0,0-1 0 0 0,34-1 0 0 0,-15-1-30 0 0,12-2 715 0 0,-37 1 0 0 0,-1 1 0 0 0,0 1 0 0 0,1 0 0 0 0,23 4 0 0 0,-26-2 0 0 0,0-1 0 0 0,0 0 0 0 0,22-2 0 0 0,21 1 0 0 0,-37 1 8 0 0,0-1 0 0 0,0-1 0 0 0,0-1 0 0 0,0-1 0 0 0,-1 0 0 0 0,1-1 0 0 0,28-11 0 0 0,-27 6 11 0 0,-16 7-12 0 0,1 0-1 0 0,0 0 0 0 0,0 1 1 0 0,0-1-1 0 0,0 1 1 0 0,7-1-1 0 0,-1 0-7 0 0,0 0 0 0 0,16-5 0 0 0,-1-1 58 0 0,31-12-47 0 0,-29 9-4 0 0,-7 4 5 0 0,-1 0 1 0 0,1 0 0 0 0,0 2 0 0 0,30-4-1 0 0,-32 7-11 0 0,0 1 0 0 0,1 1 0 0 0,32 3 0 0 0,-18 1-11 0 0,-20-3 330 0 0,1 1 1 0 0,14 4-1 0 0,85 15-341 0 0,-91-18 735 0 0,-5-2-1340 0 0,-14-1 515 0 0,0 1 0 0 0,0-1 0 0 0,0 0-1 0 0,0 1 1 0 0,0-1 0 0 0,-1 1 0 0 0,6 2 0 0 0,4 2 104 0 0,0-1 1 0 0,13 3 0 0 0,-16-5 8 0 0,-1 0 0 0 0,1 1-1 0 0,0 0 1 0 0,-1 0 0 0 0,15 9-1 0 0,-16-9 331 0 0,0 0-1 0 0,0 0 1 0 0,0-1-1 0 0,0 0 1 0 0,0 0 0 0 0,1-1-1 0 0,-1 0 1 0 0,0 0-1 0 0,13-1 1 0 0,9 2 329 0 0,25-1-716 0 0,-30-1-2599 0 0,-2 0 1371 0 0,-12 1 1746 0 0,-1-1 1 0 0,0 0 0 0 0,17-3 0 0 0,-17 2-705 0 0,0 0 0 0 0,1 1 1 0 0,-1 0-1 0 0,14 2 1 0 0,12 0-293 0 0,-22-2 534 0 0,-1 1 0 0 0,17 4 0 0 0,-16-2 0 0 0,0-2 0 0 0,16 2 0 0 0,-16-3 0 0 0,0 2 0 0 0,16 3 0 0 0,16 2 0 0 0,-14-5 18 0 0,26 2 28 0 0,-48-3-46 0 0,0-1 0 0 0,17 0 0 0 0,-20-1 0 0 0,0 0 0 0 0,0 1 0 0 0,1 0 0 0 0,-1 1 0 0 0,0-1 0 0 0,0 1 0 0 0,1 1 0 0 0,10 2 0 0 0,-14-3 0 0 0,-1 0 0 0 0,1-1 0 0 0,0 1 0 0 0,0-1 0 0 0,0 0 0 0 0,0 0 0 0 0,0 0 0 0 0,0 0 0 0 0,-1-1 0 0 0,1 1 0 0 0,3-1 0 0 0,23-2 0 0 0,-26 3 0 0 0,0 0 0 0 0,0 0 0 0 0,0 0 0 0 0,0 0 0 0 0,0-1 0 0 0,-1 1 0 0 0,1-1 0 0 0,4-1 0 0 0,-4 1 0 0 0,-1 0 0 0 0,1 0 0 0 0,0 1 0 0 0,0-1 0 0 0,0 1 0 0 0,0-1 0 0 0,0 1 0 0 0,0 0 0 0 0,3 1 0 0 0,-2-1 4 0 0,-1 0-1 0 0,0-1 0 0 0,1 1 1 0 0,-1 0-1 0 0,0-1 0 0 0,1 0 1 0 0,-1 0-1 0 0,0 0 1 0 0,0 0-1 0 0,4-2 0 0 0,17-5 35 0 0,7-2 42 0 0,-28 8-78 0 0,1 0 1 0 0,0 1 0 0 0,-1 0 0 0 0,1 0-1 0 0,0 0 1 0 0,0 0 0 0 0,0 0-1 0 0,0 1 1 0 0,0 0 0 0 0,0-1-1 0 0,0 2 1 0 0,0-1 0 0 0,5 1-1 0 0,5 2 15 0 0,1-1 0 0 0,18 0-1 0 0,-7 0-2 0 0,-18-1-14 0 0,0 0 0 0 0,0-1 0 0 0,-1 1 0 0 0,1-1 0 0 0,0 0 0 0 0,-1-1 0 0 0,14-3 0 0 0,-16 3 7 0 0,1 1 0 0 0,-1-1 0 0 0,1 1 0 0 0,-1-1 0 0 0,1 2 0 0 0,0-1 0 0 0,8 2-1 0 0,3 0 3 0 0,11-1-9 0 0,16 3 0 0 0,-18-3 0 0 0,-23-2 0 0 0,0 1 0 0 0,0 0 0 0 0,0 0 0 0 0,-1 0 0 0 0,1 0 0 0 0,0 1 0 0 0,3 0 0 0 0,10 1 0 0 0,-14-3 0 0 0,0 1 0 0 0,0 0 0 0 0,-1 0 0 0 0,1 0 0 0 0,0 1 0 0 0,0-1 0 0 0,-1 0 0 0 0,1 1 0 0 0,0-1 0 0 0,2 2 0 0 0,-2-1 0 0 0,-1 0 0 0 0,0 0 0 0 0,1 0 0 0 0,-1-1 0 0 0,0 1 0 0 0,1 0 0 0 0,-1-1 0 0 0,1 1 0 0 0,0-1 0 0 0,-1 1 0 0 0,1-1 0 0 0,-1 1 0 0 0,1-1 0 0 0,-1 0 0 0 0,1 0 0 0 0,0 0 0 0 0,-1 0 0 0 0,1 0 0 0 0,0-1 0 0 0,-1 1 0 0 0,1 0 0 0 0,-1-1 0 0 0,1 1 0 0 0,1-1 0 0 0,-2 0 1 0 0,-1 1 0 0 0,1 0 0 0 0,-1 0 0 0 0,1 0 0 0 0,-1 0 0 0 0,1 0 0 0 0,0-1 0 0 0,-1 1 0 0 0,1 0 0 0 0,-1 0 0 0 0,1 0 0 0 0,0 1-1 0 0,-1-1 1 0 0,1 0 0 0 0,-1 0 0 0 0,1 0 0 0 0,-1 0 0 0 0,1 0 0 0 0,0 1 0 0 0,-1-1 0 0 0,1 0 0 0 0,-1 1 0 0 0,1-1 0 0 0,-1 0 0 0 0,1 1 0 0 0,-1-1 0 0 0,0 0 0 0 0,1 1 0 0 0,-1-1-1 0 0,1 1 1 0 0,-1-1 0 0 0,0 1 0 0 0,1 0 0 0 0,8 15 31 0 0,-6 12-47 0 0,-1 0 0 0 0,0 1-1 0 0,-6 52 1 0 0,1-27-886 0 0,2-30-169 0 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48:24.832"/>
    </inkml:context>
    <inkml:brush xml:id="br0">
      <inkml:brushProperty name="width" value="0.1" units="cm"/>
      <inkml:brushProperty name="height" value="0.1" units="cm"/>
      <inkml:brushProperty name="color" value="#E71224"/>
    </inkml:brush>
  </inkml:definitions>
  <inkml:trace contextRef="#ctx0" brushRef="#br0">46 84 2127 0 0,'-17'2'230'0'0,"15"-1"33"0"0,0-1 0 0 0,0 1-1 0 0,0-1 1 0 0,0 0 0 0 0,-1 0 0 0 0,1 0-1 0 0,0 0 1 0 0,0 0 0 0 0,0-1 0 0 0,-4 0-1 0 0,5 1-210 0 0,1 0-1 0 0,0-1 0 0 0,0 1 0 0 0,0 0 0 0 0,0 0 0 0 0,0-1 0 0 0,0 1 0 0 0,0 0 0 0 0,0 0 1 0 0,0-1-1 0 0,0 1 0 0 0,0 0 0 0 0,0 0 0 0 0,0-1 0 0 0,0 1 0 0 0,0 0 0 0 0,0 0 1 0 0,0-1-1 0 0,0 1 0 0 0,0 0 0 0 0,0-1 0 0 0,0 1 0 0 0,0 0 0 0 0,0 0 0 0 0,0 0 0 0 0,1-1 1 0 0,-1 1-1 0 0,0 0 0 0 0,0 0 0 0 0,0 0 0 0 0,0-1 0 0 0,1 1 0 0 0,-1 0 0 0 0,0 0 1 0 0,0 0-1 0 0,0 0 0 0 0,1-1 0 0 0,-1 1 0 0 0,1 0 0 0 0,10-11 470 0 0,-8 9-207 0 0,-2 1-247 0 0,0 0 0 0 0,0 0 0 0 0,0 1 0 0 0,0-1 0 0 0,0 0 0 0 0,1 1 0 0 0,-1-1 0 0 0,0 0 0 0 0,0 1 0 0 0,1-1 0 0 0,-1 1 0 0 0,0 0 0 0 0,0 0-1 0 0,1-1 1 0 0,-1 1 0 0 0,0 0 0 0 0,1 0 0 0 0,-1 0 0 0 0,0 0 0 0 0,1 0 0 0 0,-1 0 0 0 0,0 1 0 0 0,0-1 0 0 0,1 0 0 0 0,-1 1 0 0 0,0-1 0 0 0,2 2 0 0 0,2-1 2 0 0,76 13 603 0 0,-52-10-272 0 0,39 11 0 0 0,-46-9-179 0 0,26 2-1 0 0,14 4 267 0 0,-48-9-383 0 0,0-2 0 0 0,1 0 0 0 0,-1 0 0 0 0,1-1 0 0 0,-1-1 0 0 0,1-1 0 0 0,27-6 0 0 0,60-18 1135 0 0,-2 16-898 0 0,-76 6-293 0 0,-6 1 42 0 0,-1 0 1 0 0,1 1-1 0 0,26 0 1 0 0,58 1 53 0 0,9 0-14 0 0,-86 1-66 0 0,0 0 0 0 0,1-2 0 0 0,-1-1 0 0 0,29-7 0 0 0,-21 5 129 0 0,0 2 1 0 0,0 0-1 0 0,50 4 0 0 0,-25 0-742 0 0,-47-1 568 0 0,0 0-1 0 0,0 0 0 0 0,0-1 0 0 0,0-1 1 0 0,0 0-1 0 0,16-6 0 0 0,-21 7-4 0 0,1-1-1 0 0,0 1 0 0 0,0 0 0 0 0,0 0 0 0 0,8 1 1 0 0,21-3 34 0 0,45-6 16 0 0,-14 5-64 0 0,-57 3 0 0 0,-1 0 0 0 0,0 1 0 0 0,0 0 0 0 0,12 1 0 0 0,-10 0 0 0 0,0 0 0 0 0,15-2 0 0 0,-1-1 22 0 0,-1 1-1 0 0,42 4 0 0 0,-51-1-21 0 0,1 1 0 0 0,-1 0 0 0 0,16 5 0 0 0,-26-6 0 0 0,1-1 0 0 0,0 0 0 0 0,0-1 0 0 0,7 1 0 0 0,6 0 0 0 0,11 3 0 0 0,34 9 0 0 0,-40-8 0 0 0,32 2 0 0 0,-2-1 0 0 0,-30-3 0 0 0,41 0 0 0 0,-58-3 34 0 0,0-1-1 0 0,0 1 0 0 0,0-1 1 0 0,1-1-1 0 0,-2 1 0 0 0,1-1 1 0 0,11-4-1 0 0,-63 26-543 0 0,10-6-3525 0 0,-6 2-1223 0 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48:34.610"/>
    </inkml:context>
    <inkml:brush xml:id="br0">
      <inkml:brushProperty name="width" value="0.1" units="cm"/>
      <inkml:brushProperty name="height" value="0.1" units="cm"/>
      <inkml:brushProperty name="color" value="#E71224"/>
    </inkml:brush>
  </inkml:definitions>
  <inkml:trace contextRef="#ctx0" brushRef="#br0">2552 1 2471 0 0,'0'0'110'0'0,"0"0"-2"0"0,0 1 356 0 0,-9 5 3566 0 0,5-4-3715 0 0,1 0-1 0 0,-1 0 0 0 0,1-1 1 0 0,-1 1-1 0 0,0-1 1 0 0,0 0-1 0 0,-6 1 0 0 0,9-2-263 0 0,-16 4 174 0 0,3-1 33 0 0,0 1-1 0 0,0-2 1 0 0,-1 0 0 0 0,-28-1 0 0 0,12-1 318 0 0,0 1-1 0 0,-50 7 0 0 0,-32 2-78 0 0,57-13 24 0 0,39 1-293 0 0,0 1 0 0 0,0 0 0 0 0,-19 3 0 0 0,19-1-82 0 0,-32-2 0 0 0,34 0-51 0 0,1 1 0 0 0,0 0 0 0 0,-23 4 0 0 0,26-3-58 0 0,0 0 0 0 0,0 0 0 0 0,-1-1 0 0 0,-10-2 0 0 0,-28 1 96 0 0,30 1-64 0 0,-1 0 1 0 0,-24-5 0 0 0,1 1 11 0 0,2 0 67 0 0,0-2-1 0 0,-46-13 1 0 0,73 17-112 0 0,1 0 0 0 0,-1 2 1 0 0,0 0-1 0 0,1 0 0 0 0,-1 1 1 0 0,-17 4-1 0 0,-6 0-29 0 0,-3-2 29 0 0,10-1 865 0 0,-51 10 1 0 0,29-3-1201 0 0,0-1 0 0 0,0-3 0 0 0,0-3 0 0 0,-69-4 0 0 0,78-1 350 0 0,-97-7 924 0 0,98 6-1131 0 0,0 1 1 0 0,0 2-1 0 0,0 3 1 0 0,-76 11-1 0 0,104-10 158 0 0,0-1-1 0 0,-1 0 1 0 0,1-1 0 0 0,0-1-1 0 0,-1-1 1 0 0,1 0-1 0 0,0-1 1 0 0,0 0 0 0 0,-21-7-1 0 0,25 6 87 0 0,1 0 0 0 0,-1 1 0 0 0,-16-1 0 0 0,27 3-87 0 0,-1 0 0 0 0,1 0-1 0 0,0 0 1 0 0,0 0 0 0 0,-1 0-1 0 0,1 0 1 0 0,0 0 0 0 0,0-1-1 0 0,-1 1 1 0 0,1 0 0 0 0,0 0-1 0 0,0 0 1 0 0,0 0 0 0 0,-1 0-1 0 0,1 0 1 0 0,0 0 0 0 0,0-1-1 0 0,0 1 1 0 0,-1 0 0 0 0,1 0-1 0 0,0 0 1 0 0,0-1 0 0 0,0 1-1 0 0,0 0 1 0 0,-1 0 0 0 0,1 0-1 0 0,0-1 1 0 0,-5-4 44 0 0,4 5-40 0 0,0 0 1 0 0,1 0-1 0 0,-1 1 0 0 0,1-1 0 0 0,-1 0 0 0 0,1 0 1 0 0,-1 1-1 0 0,1-1 0 0 0,-1 0 0 0 0,1 1 1 0 0,0-1-1 0 0,-1 1 0 0 0,1-1 0 0 0,0 0 0 0 0,-1 1 1 0 0,1-1-1 0 0,0 1 0 0 0,-1-1 0 0 0,1 1 0 0 0,0-1 1 0 0,0 1-1 0 0,-1 0 0 0 0,1 0 3 0 0,-4 6-1422 0 0,0 0 0 0 0,-1 0 0 0 0,0 0 0 0 0,-9 9 0 0 0,-4 4-2548 0 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48:53.260"/>
    </inkml:context>
    <inkml:brush xml:id="br0">
      <inkml:brushProperty name="width" value="0.1" units="cm"/>
      <inkml:brushProperty name="height" value="0.1" units="cm"/>
      <inkml:brushProperty name="color" value="#F4F91B"/>
    </inkml:brush>
  </inkml:definitions>
  <inkml:trace contextRef="#ctx0" brushRef="#br0">231 51 1375 0 0,'-2'-4'79'0'0,"1"1"-1"0"0,-1-1 0 0 0,0 1 0 0 0,0-1 0 0 0,-1 1 0 0 0,1 0 0 0 0,-1 0 0 0 0,1 0 1 0 0,-1 0-1 0 0,0 1 0 0 0,0-1 0 0 0,0 1 0 0 0,-1 0 0 0 0,1 0 0 0 0,-1 0 0 0 0,-4-2 0 0 0,-20 4 384 0 0,4 0 623 0 0,-39 6 0 0 0,59-6-876 0 0,1 1-1 0 0,-1 1 0 0 0,0-1 0 0 0,1 0 0 0 0,-1 1 0 0 0,1 0 0 0 0,0 0 0 0 0,0 0 0 0 0,0 0 1 0 0,0 0-1 0 0,-3 4 0 0 0,4-4-88 0 0,0 0 1 0 0,0 0-1 0 0,0 0 0 0 0,0 0 1 0 0,1 0-1 0 0,-1 0 0 0 0,1 1 1 0 0,0-1-1 0 0,-1 1 1 0 0,1-1-1 0 0,0 1 0 0 0,0-1 1 0 0,1 1-1 0 0,-1 0 1 0 0,1-1-1 0 0,-1 4 0 0 0,1-5-37 0 0,1-1-1 0 0,-1 1 1 0 0,0-1 0 0 0,0 1-1 0 0,1-1 1 0 0,-1 1-1 0 0,1-1 1 0 0,-1 0-1 0 0,1 1 1 0 0,-1-1 0 0 0,0 1-1 0 0,1-1 1 0 0,-1 0-1 0 0,1 1 1 0 0,0-1-1 0 0,-1 0 1 0 0,1 0 0 0 0,-1 1-1 0 0,1-1 1 0 0,-1 0-1 0 0,1 0 1 0 0,0 0-1 0 0,-1 0 1 0 0,1 0 0 0 0,-1 0-1 0 0,1 0 1 0 0,0 0-1 0 0,-1 0 1 0 0,1 0-1 0 0,-1 0 1 0 0,1 0 0 0 0,0 0-1 0 0,27-3 1656 0 0,-24 2-1458 0 0,18 0 336 0 0,9-2-39 0 0,-7-2 279 0 0,1 1-1 0 0,41-2 1 0 0,12-1 304 0 0,-58 5-1210 0 0,1 0 0 0 0,-1 2 0 0 0,0 0 1 0 0,1 2-1 0 0,-1 0 0 0 0,0 1 0 0 0,35 10 0 0 0,-3 4 200 0 0,-41-14-78 0 0,0 0 1 0 0,19 1 0 0 0,10 4 239 0 0,-28-6-186 0 0,0 0-1 0 0,0-1 1 0 0,1 0-1 0 0,14-2 1 0 0,12 2-46 0 0,131 3 99 0 0,77 9 164 0 0,-96 6-209 0 0,-129-17-115 0 0,-1 0 0 0 0,1-2 0 0 0,23-3 0 0 0,86-11 444 0 0,15-2-55 0 0,-92 13-1088 0 0,65-3 2598 0 0,72 14-3667 0 0,-153-7 1749 0 0,-24 0 0 0 0,0 0 0 0 0,0-2 0 0 0,27-3 0 0 0,10 0 0 0 0,-9 1 0 0 0,6-2 0 0 0,52 4 0 0 0,-73 1 0 0 0,72 4 0 0 0,-45-2 0 0 0,68 13 0 0 0,-72-8 0 0 0,-15-3 0 0 0,0-2 0 0 0,0-1 0 0 0,58-6 0 0 0,-75 3 4 0 0,-10 2 3 0 0,-1 0-1 0 0,0-1 1 0 0,0 0-1 0 0,0 0 0 0 0,1-1 1 0 0,-1 0-1 0 0,-1 0 1 0 0,1-1-1 0 0,0 1 0 0 0,12-8 1 0 0,-3-9 180 0 0,-30 21-124 0 0,0 6-176 0 0,0 0 0 0 0,1 0-1 0 0,0 1 1 0 0,0 1 0 0 0,-18 19-1 0 0,-7 5-1559 0 0,1-6-323 0 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49:00.095"/>
    </inkml:context>
    <inkml:brush xml:id="br0">
      <inkml:brushProperty name="width" value="0.1" units="cm"/>
      <inkml:brushProperty name="height" value="0.1" units="cm"/>
      <inkml:brushProperty name="color" value="#F4F91B"/>
    </inkml:brush>
  </inkml:definitions>
  <inkml:trace contextRef="#ctx0" brushRef="#br0">296 263 919 0 0,'-6'-45'5180'0'0,"6"43"-5108"0"0,0 1 0 0 0,-1 0 0 0 0,1 0 0 0 0,0 0 0 0 0,0 0 0 0 0,-1 0 0 0 0,1 0 0 0 0,0 0 0 0 0,-1 0 0 0 0,1 0 0 0 0,-1 0 0 0 0,1 0 0 0 0,-1 0 0 0 0,0 0 0 0 0,1 0 0 0 0,-1 1 0 0 0,0-1 0 0 0,0 0-1 0 0,1 0 1 0 0,-1 1 0 0 0,0-1 0 0 0,-2 0 0 0 0,-7-8 397 0 0,-12-19 403 0 0,-1 8 1111 0 0,23 20-1979 0 0,1 1-1 0 0,-1-1 1 0 0,0 0-1 0 0,0 0 1 0 0,0 0-1 0 0,0 0 1 0 0,0 1-1 0 0,0-1 1 0 0,0 0-1 0 0,0 0 1 0 0,0 0 0 0 0,0 0-1 0 0,0 1 1 0 0,0-1-1 0 0,0 0 1 0 0,0 0-1 0 0,0 0 1 0 0,0 0-1 0 0,0 1 1 0 0,0-1-1 0 0,0 0 1 0 0,-1 0 0 0 0,1 0-1 0 0,0 0 1 0 0,0 0-1 0 0,0 1 1 0 0,0-1-1 0 0,0 0 1 0 0,0 0-1 0 0,0 0 1 0 0,0 0 0 0 0,-1 0-1 0 0,1 0 1 0 0,0 0-1 0 0,0 1 1 0 0,0-1-1 0 0,0 0 1 0 0,0 0-1 0 0,-1 0 1 0 0,1 0-1 0 0,0 0 1 0 0,0 0 0 0 0,0 0-1 0 0,0 0 1 0 0,-1 0-1 0 0,1 0 1 0 0,0 0-1 0 0,0 0 1 0 0,0 0-1 0 0,0 0 1 0 0,-1 0-1 0 0,1 0 1 0 0,0 0 0 0 0,0 0-1 0 0,0 0 1 0 0,0 0-1 0 0,-1 0 1 0 0,1 0-1 0 0,1 0 83 0 0,0 0-1 0 0,1 1 0 0 0,-1-1 0 0 0,0 0 0 0 0,0 0 0 0 0,1 1 1 0 0,-1-1-1 0 0,0 0 0 0 0,1 0 0 0 0,-1 0 0 0 0,0-1 1 0 0,0 1-1 0 0,1 0 0 0 0,1-1 0 0 0,15 0 500 0 0,16 3-64 0 0,-27-1-450 0 0,18 3 314 0 0,32 0-1 0 0,-39-4-48 0 0,27-4-1 0 0,16-12-171 0 0,-13 9-86 0 0,-30 6-37 0 0,0-2 0 0 0,-1 0-1 0 0,21-7 1 0 0,-22 6 110 0 0,0 0 0 0 0,1 0 0 0 0,28-1 0 0 0,-34 5-103 0 0,0 1-1 0 0,0 0 0 0 0,0 0 0 0 0,15 4 1 0 0,-13-2 14 0 0,0 0 1 0 0,21 0-1 0 0,-10-2 1083 0 0,-17 0-886 0 0,1-1 0 0 0,-1 0 0 0 0,10-1 1 0 0,-11 1-273 0 0,0 1 0 0 0,1-1 1 0 0,-1 1-1 0 0,0 0 0 0 0,8 2 1 0 0,11 3-1079 0 0,16-1 808 0 0,-20-1 169 0 0,35 0 0 0 0,1-2 149 0 0,30-1 48 0 0,152-34 191 0 0,-211 27-272 0 0,-21 4 6 0 0,-1 0 0 0 0,1 1 0 0 0,-1 0 0 0 0,1 0 0 0 0,-1 0 1 0 0,1 1-1 0 0,0 0 0 0 0,7 1 0 0 0,123 16 163 0 0,-86-10-161 0 0,28 4 54 0 0,-32-12 62 0 0,-3 3-89 0 0,1-2 0 0 0,-1-2 1 0 0,64-11-1 0 0,-93 11-25 0 0,79-13 93 0 0,-85 13-73 0 0,0 0 0 0 0,0 1 0 0 0,9 0 0 0 0,-18 1-30 0 0,0 0 0 0 0,0 0-1 0 0,0 0 1 0 0,0 0 0 0 0,0 0-1 0 0,0 0 1 0 0,0 0 0 0 0,0 0 0 0 0,0 0-1 0 0,0 0 1 0 0,1 0 0 0 0,-1 0-1 0 0,0 0 1 0 0,0 0 0 0 0,0 0-1 0 0,0 0 1 0 0,0 0 0 0 0,0 0 0 0 0,0 0-1 0 0,0 1 1 0 0,0-1 0 0 0,0 0-1 0 0,0 0 1 0 0,0 0 0 0 0,0 0 0 0 0,0 0-1 0 0,0 0 1 0 0,0 0 0 0 0,1 0-1 0 0,-1 0 1 0 0,0 0 0 0 0,0 0-1 0 0,0 0 1 0 0,0 0 0 0 0,0 0 0 0 0,0 0-1 0 0,0 0 1 0 0,0 1 0 0 0,0-1-1 0 0,0 0 1 0 0,0 0 0 0 0,0 0 0 0 0,0 0-1 0 0,0 0 1 0 0,0 0 0 0 0,0 0-1 0 0,0 0 1 0 0,0 0 0 0 0,0 0-1 0 0,0 0 1 0 0,0 0 0 0 0,0 0 0 0 0,0 1-1 0 0,0-1 1 0 0,0 0 0 0 0,0 0-1 0 0,-1 0 1 0 0,1 0 0 0 0,0 0 0 0 0,0 0-1 0 0,-7 1 103 0 0,-32-5 40 0 0,32 4-114 0 0,0-1-1 0 0,0 1 0 0 0,0 0 1 0 0,0 1-1 0 0,-12 1 1 0 0,-18 2 79 0 0,14-3-11 0 0,-27 5 0 0 0,33-3-28 0 0,0-1-1 0 0,0-1 1 0 0,-30-1-1 0 0,3-3-49 0 0,21 1 2 0 0,-30-4 0 0 0,-78-20 96 0 0,112 24-92 0 0,1 1 1 0 0,-37 1 0 0 0,20 1-25 0 0,-123 10-1 0 0,101-5 9 0 0,49-5 1 0 0,1 0 1 0 0,-1 1-1 0 0,1 0 0 0 0,-12 5 1 0 0,12-4-13 0 0,-1 0 0 0 0,1-1 1 0 0,0 0-1 0 0,-1 0 1 0 0,-8 1-1 0 0,-12-1 1 0 0,13 0 0 0 0,0-1 0 0 0,-1-1 0 0 0,-17-2 0 0 0,13-1 0 0 0,1-2 0 0 0,-21-7 0 0 0,-6-1 0 0 0,11 0 28 0 0,26 9-19 0 0,1 1 0 0 0,0 0 0 0 0,-10-2 0 0 0,-28-5-11 0 0,20 4 49 0 0,0 1 0 0 0,-30-2 0 0 0,11 4 33 0 0,21 1-21 0 0,-42 2-1 0 0,36 0-21 0 0,-43-3 0 0 0,26 0 15 0 0,-6-3-12 0 0,35 4-19 0 0,-26-2 0 0 0,-32 0 20 0 0,55 2-24 0 0,-1 1 1 0 0,0 0-1 0 0,1 2 1 0 0,-36 5-1 0 0,40-2-174 0 0,0 0 0 0 0,0 2 0 0 0,1 0 0 0 0,0 0 0 0 0,1 2 0 0 0,-18 10 0 0 0,-18 17-5234 0 0,16-7-655 0 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49:25.832"/>
    </inkml:context>
    <inkml:brush xml:id="br0">
      <inkml:brushProperty name="width" value="0.1" units="cm"/>
      <inkml:brushProperty name="height" value="0.1" units="cm"/>
      <inkml:brushProperty name="color" value="#F4F91B"/>
    </inkml:brush>
  </inkml:definitions>
  <inkml:trace contextRef="#ctx0" brushRef="#br0">70 51 455 0 0,'-1'-2'329'0'0,"1"0"-1"0"0,-1 0 0 0 0,1 0 0 0 0,-1 1 1 0 0,1-1-1 0 0,-1 0 0 0 0,0 1 0 0 0,0-1 0 0 0,0 0 1 0 0,0 1-1 0 0,0-1 0 0 0,0 1 0 0 0,-1 0 1 0 0,-2-3-1 0 0,-8-12 798 0 0,11 16-1072 0 0,1-1 1 0 0,0 1 0 0 0,0-1-1 0 0,-1 1 1 0 0,1-1 0 0 0,0 1-1 0 0,-1-1 1 0 0,1 1 0 0 0,0 0 0 0 0,-1-1-1 0 0,1 1 1 0 0,-1 0 0 0 0,1-1-1 0 0,-1 1 1 0 0,1 0 0 0 0,-1-1-1 0 0,1 1 1 0 0,-1 0 0 0 0,1 0-1 0 0,-1 0 1 0 0,1 0 0 0 0,-1-1-1 0 0,1 1 1 0 0,-1 0 0 0 0,1 0-1 0 0,-1 0 1 0 0,-1 0 0 0 0,1 1 19 0 0,0-1 1 0 0,0 0 0 0 0,1 1-1 0 0,-1-1 1 0 0,0 1-1 0 0,0-1 1 0 0,0 1 0 0 0,0 0-1 0 0,0-1 1 0 0,0 1 0 0 0,1 0-1 0 0,-1 0 1 0 0,-1 1 0 0 0,1 0 6 0 0,-1 1 1 0 0,0-1 0 0 0,1 1 0 0 0,-1-1 0 0 0,1 1 0 0 0,0 0 0 0 0,0 0 0 0 0,0-1 0 0 0,0 1 0 0 0,0 4 0 0 0,1-6-1 0 0,0 0 0 0 0,0 0 1 0 0,0 0-1 0 0,0 0 0 0 0,0 0 0 0 0,0-1 0 0 0,1 1 0 0 0,-1 0 1 0 0,0 0-1 0 0,1 0 0 0 0,-1 0 0 0 0,0 0 0 0 0,1-1 0 0 0,-1 1 0 0 0,1 0 1 0 0,-1 0-1 0 0,1-1 0 0 0,-1 1 0 0 0,1 0 0 0 0,0-1 0 0 0,-1 1 1 0 0,1 0-1 0 0,0-1 0 0 0,0 1 0 0 0,-1-1 0 0 0,2 1 0 0 0,2 0-15 0 0,0 1 0 0 0,-1-2-1 0 0,1 1 1 0 0,-1 0 0 0 0,7 0-1 0 0,0 0 135 0 0,16 0 283 0 0,1 0-1 0 0,25-3 1 0 0,23 0-145 0 0,205 4 8 0 0,-143-4-106 0 0,-42 0-188 0 0,31 7 37 0 0,-91-3-50 0 0,231 30 383 0 0,-256-30-406 0 0,-18-1 34 0 0,-19-2 41 0 0,-255-27 458 0 0,262 26-534 0 0,-6 0 46 0 0,-30 0-1 0 0,-512 12 15 0 0,398-8 42 0 0,194-2-98 0 0,172 5 26 0 0,83 2-16 0 0,1-21 14 0 0,-218 10-51 0 0,81 2 8 0 0,-14 0 0 0 0,-47 1-2 0 0,-44 2 62 0 0,72-9 0 0 0,-106 7-65 0 0,12-2 86 0 0,-27 4 48 0 0,-50 0 5 0 0,14-2-100 0 0,-162 15-1454 0 0,143-7-4315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9T23:53:36.741"/>
    </inkml:context>
    <inkml:brush xml:id="br0">
      <inkml:brushProperty name="width" value="0.1" units="cm"/>
      <inkml:brushProperty name="height" value="0.1" units="cm"/>
      <inkml:brushProperty name="color" value="#66CC00"/>
    </inkml:brush>
  </inkml:definitions>
  <inkml:trace contextRef="#ctx0" brushRef="#br0">244 2027 455 0 0,'-1'0'54'0'0,"1"0"-1"0"0,-1 1 0 0 0,1-1 0 0 0,-1 0 0 0 0,1 1 0 0 0,-14-12 5791 0 0,15 10-5589 0 0,6-19 4609 0 0,-1 11-5899 0 0,0 3 1217 0 0,0 1 1 0 0,0 1-1 0 0,0-1 0 0 0,0 1 0 0 0,1 0 1 0 0,0 1-1 0 0,-1-1 0 0 0,1 1 1 0 0,1 1-1 0 0,-1-1 0 0 0,9-1 0 0 0,6-1 313 0 0,0 2 0 0 0,36-2 0 0 0,-24 6-154 0 0,0 1 0 0 0,-1 2 0 0 0,1 2-1 0 0,46 13 1 0 0,52 9 380 0 0,-7-12-246 0 0,164 25 294 0 0,-22-11-184 0 0,-132-18-196 0 0,208 37 425 0 0,-301-41-761 0 0,0 0-1 0 0,0-3 1 0 0,0-2-1 0 0,66-3 1 0 0,210-32 644 0 0,-307 30-667 0 0,-1 1 0 0 0,0-2-1 0 0,1 1 1 0 0,-1-1-1 0 0,0-1 1 0 0,-1 0 0 0 0,1 0-1 0 0,11-8 1 0 0,-15 8-8 0 0,0-1 0 0 0,0 0-1 0 0,0 0 1 0 0,-1 0 0 0 0,1-1 0 0 0,-1 0-1 0 0,0 0 1 0 0,-1-1 0 0 0,0 1 0 0 0,0-1-1 0 0,6-12 1 0 0,2-14 102 0 0,-1 1-1 0 0,12-58 0 0 0,3-72 61 0 0,-8 41-175 0 0,4 9 53 0 0,9-55-6 0 0,-28 136-56 0 0,0 1 0 0 0,-2 0-1 0 0,-5-49 1 0 0,-24-62 0 0 0,18 100 0 0 0,1-1 0 0 0,-2-43 0 0 0,5-27 0 0 0,1 3 0 0 0,-24-138 0 0 0,28 239 0 0 0,-1-1 0 0 0,0 1 0 0 0,0 0 0 0 0,-1 0 0 0 0,0 0 0 0 0,-1 0 0 0 0,0 1 0 0 0,0-1 0 0 0,0 1 0 0 0,-1 0 0 0 0,0 0 0 0 0,-1 0 0 0 0,1 1 0 0 0,-1 0 0 0 0,-1 0 0 0 0,1 1 0 0 0,-1-1 0 0 0,0 1 0 0 0,0 1 0 0 0,0-1 0 0 0,-14-5 0 0 0,-5-1 0 0 0,0 1 0 0 0,-1 0 0 0 0,-1 3 0 0 0,-43-8 0 0 0,-117-5 0 0 0,59 8 0 0 0,-114-27 0 0 0,133 15 0 0 0,-155-14 0 0 0,14 29 0 0 0,198 11 0 0 0,0 2 0 0 0,-90 19 0 0 0,60-4 0 0 0,-255 51 0 0 0,288-62 0 0 0,-288 55 0 0 0,284-51 41 0 0,19-4 78 0 0,-63 21 1 0 0,96-28-116 0 0,1-1-1 0 0,0 1 1 0 0,0 0 0 0 0,-1 0-1 0 0,1-1 1 0 0,0 1-1 0 0,0 0 1 0 0,0 0 0 0 0,0 0-1 0 0,0 0 1 0 0,0 1-1 0 0,0-1 1 0 0,0 0 0 0 0,1 0-1 0 0,-1 0 1 0 0,0 1 0 0 0,1-1-1 0 0,-1 0 1 0 0,1 1-1 0 0,-1-1 1 0 0,1 1 0 0 0,0-1-1 0 0,0 0 1 0 0,0 1-1 0 0,-1-1 1 0 0,2 3 0 0 0,-1 4 5 0 0,1 0 0 0 0,0 0 0 0 0,3 14 1 0 0,0-5-17 0 0,0 8-266 0 0,-1 0-1 0 0,-2 36 0 0 0,-4 13-5907 0 0,0-29-457 0 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49:35.808"/>
    </inkml:context>
    <inkml:brush xml:id="br0">
      <inkml:brushProperty name="width" value="0.1" units="cm"/>
      <inkml:brushProperty name="height" value="0.1" units="cm"/>
      <inkml:brushProperty name="color" value="#F4F91B"/>
    </inkml:brush>
  </inkml:definitions>
  <inkml:trace contextRef="#ctx0" brushRef="#br0">65 183 1839 0 0,'0'-1'70'0'0,"0"0"0"0"0,-1 0-1 0 0,1 0 1 0 0,0 0-1 0 0,0 0 1 0 0,0 0 0 0 0,0 0-1 0 0,0 0 1 0 0,0-1-1 0 0,0 1 1 0 0,0 0-1 0 0,1 0 1 0 0,-1 0 0 0 0,0 0-1 0 0,1 0 1 0 0,-1 0-1 0 0,0 0 1 0 0,1 0-1 0 0,-1 0 1 0 0,1 0 0 0 0,0 0-1 0 0,-1 0 1 0 0,2-1-1 0 0,23-16 1382 0 0,-15 11-1276 0 0,-6 4 33 0 0,-1 1 0 0 0,1 0 0 0 0,0 0 0 0 0,0 0-1 0 0,-1 1 1 0 0,1-1 0 0 0,0 1 0 0 0,0 0 0 0 0,1 0-1 0 0,-1 0 1 0 0,6 0 0 0 0,2 1 201 0 0,0 1 1 0 0,20 3-1 0 0,-24-2-411 0 0,72 15 484 0 0,-74-17-406 0 0,0 1 0 0 0,0-1 0 0 0,0 0 0 0 0,0 0 0 0 0,8-2 0 0 0,-7 2 72 0 0,0-1-1 0 0,-1 1 1 0 0,1 0 0 0 0,9 1-1 0 0,2 1 289 0 0,27-1 0 0 0,-11 0-224 0 0,41 2 100 0 0,86-7-1 0 0,-113 0-85 0 0,189-13 701 0 0,-80 4-775 0 0,-66-1-16 0 0,90-13 193 0 0,-134 22-194 0 0,88 3 1 0 0,-20 9-8 0 0,-114-6-120 0 0,0-1 0 0 0,0 0 0 0 0,0 0-1 0 0,0 0 1 0 0,0 0 0 0 0,0 0 0 0 0,0 0 0 0 0,0 0-1 0 0,0 0 1 0 0,0 0 0 0 0,0 0 0 0 0,0 0 0 0 0,0 0-1 0 0,0-1 1 0 0,0 1 0 0 0,-1 0 0 0 0,1-1 0 0 0,0 1-1 0 0,0-1 1 0 0,0 1 0 0 0,0-1 0 0 0,-1 1 0 0 0,1-1-1 0 0,0 0 1 0 0,-1 1 0 0 0,1-1 0 0 0,0 0 0 0 0,-1 0-1 0 0,1 1 1 0 0,-1-1 0 0 0,1 0 0 0 0,-1 0 0 0 0,1 0-1 0 0,-1-1 1 0 0,0 1 3 0 0,0 0 0 0 0,0 0 0 0 0,0-1-1 0 0,0 1 1 0 0,0 0 0 0 0,0 0 0 0 0,-1-1-1 0 0,1 1 1 0 0,0 0 0 0 0,-1 0 0 0 0,1 0 0 0 0,-1 0-1 0 0,0 0 1 0 0,1 0 0 0 0,-1-1 0 0 0,0 1-1 0 0,1 1 1 0 0,-1-1 0 0 0,0 0 0 0 0,0 0 0 0 0,0 0-1 0 0,0 0 1 0 0,0 1 0 0 0,0-1 0 0 0,0 0-1 0 0,-2 0 1 0 0,-4-3 5 0 0,0 1-1 0 0,-1 0 1 0 0,0 0-1 0 0,0 1 1 0 0,1 0-1 0 0,-1 0 1 0 0,-16-1-1 0 0,-61 3 157 0 0,41 2-136 0 0,-170 1-1 0 0,-194-5 58 0 0,315 1-65 0 0,-173 20 1 0 0,169-9-22 0 0,28-7-7 0 0,-117-8 0 0 0,40-10 0 0 0,129 13 0 0 0,-25-1 0 0 0,125 7 0 0 0,75 5-30 0 0,-96-3 9 0 0,73-3 0 0 0,-5-10 21 0 0,125-4 0 0 0,30 28-53 0 0,-162-6 42 0 0,-95-9 11 0 0,184 16 0 0 0,-145-9 0 0 0,77 21 0 0 0,78 18 0 0 0,-221-48 2 0 0,53 6-11 0 0,-49-6 19 0 0,0 0 0 0 0,0 0 0 0 0,0 0 0 0 0,0-1 0 0 0,0 1 0 0 0,-1-1 0 0 0,1 0 0 0 0,8-3 0 0 0,-13 3-7 0 0,1 1 0 0 0,-1 0 0 0 0,0 0 0 0 0,0 0 0 0 0,1 0 0 0 0,-1 0-1 0 0,0 0 1 0 0,0 0 0 0 0,0 0 0 0 0,1-1 0 0 0,-1 1 0 0 0,0 0 0 0 0,0 0 0 0 0,0 0 0 0 0,1 0 0 0 0,-1-1 0 0 0,0 1 0 0 0,0 0 0 0 0,0 0 0 0 0,0 0 0 0 0,0-1-1 0 0,0 1 1 0 0,1 0 0 0 0,-1 0 0 0 0,0-1 0 0 0,0 1 0 0 0,0 0 0 0 0,0 0 0 0 0,0-1 0 0 0,0 1 0 0 0,0 0 0 0 0,0 0 0 0 0,0-1 0 0 0,-7-5 82 0 0,-20-3 57 0 0,21 8-96 0 0,-30-9 5 0 0,-44-7 1 0 0,17 5-27 0 0,3 1-11 0 0,-1 2 0 0 0,-94-1 0 0 0,-124 16 54 0 0,102 0-50 0 0,124-5-7 0 0,0 2 0 0 0,0 2-1 0 0,0 3 1 0 0,1 2 0 0 0,-92 30-1 0 0,-14 29-184 0 0,55-16-4216 0 0,36-16-590 0 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50:02.305"/>
    </inkml:context>
    <inkml:brush xml:id="br0">
      <inkml:brushProperty name="width" value="0.1" units="cm"/>
      <inkml:brushProperty name="height" value="0.1" units="cm"/>
      <inkml:brushProperty name="color" value="#F4F91B"/>
    </inkml:brush>
  </inkml:definitions>
  <inkml:trace contextRef="#ctx0" brushRef="#br0">2834 94 1375 0 0,'1'-1'190'0'0,"0"0"-1"0"0,-1 0 0 0 0,1 1 0 0 0,0-1 0 0 0,-1 0 0 0 0,1 0 1 0 0,-1 0-1 0 0,1 0 0 0 0,-1 0 0 0 0,0 0 0 0 0,1 0 0 0 0,-1 0 1 0 0,0 0-1 0 0,1 0 0 0 0,-1 0 0 0 0,0 0 0 0 0,0 0 0 0 0,0 0 0 0 0,0 0 1 0 0,0 0-1 0 0,0 0 0 0 0,0 0 0 0 0,-1 0 0 0 0,1 0 0 0 0,0 0 1 0 0,-1 0-1 0 0,1 0 0 0 0,0 0 0 0 0,-1 0 0 0 0,0-2 0 0 0,-1 3-37 0 0,0 0-1 0 0,0 0 0 0 0,0 0 0 0 0,0 0 0 0 0,0 0 0 0 0,0 0 1 0 0,0 0-1 0 0,0 0 0 0 0,0 1 0 0 0,0-1 0 0 0,0 1 0 0 0,1 0 1 0 0,-1-1-1 0 0,0 1 0 0 0,0 0 0 0 0,1 0 0 0 0,-3 2 0 0 0,-10 3 552 0 0,-36 12 1066 0 0,36-12-1395 0 0,0-1-1 0 0,-27 7 1 0 0,-6-3-56 0 0,11-2-54 0 0,-1 0-1 0 0,1-3 1 0 0,-59 1 0 0 0,32-13 773 0 0,47 5-54 0 0,-1 1 0 0 0,-33-1 1 0 0,37 4-972 0 0,-56 3-527 0 0,-126-9 0 0 0,130-1 558 0 0,-1 2 0 0 0,-102 9-1 0 0,118-2-10 0 0,1-3 0 0 0,-56-5 0 0 0,-95-23 64 0 0,134 20-96 0 0,37 6 0 0 0,-38-10 0 0 0,8-2 27 0 0,-108-13 0 0 0,135 26-25 0 0,0 2 1 0 0,0 1-1 0 0,-59 12 1 0 0,28-4-3 0 0,62-10 0 0 0,-101 11 0 0 0,86-10 0 0 0,0-1 0 0 0,1-1 0 0 0,-1 0 0 0 0,-23-6 0 0 0,-45-15 14 0 0,49 11-4 0 0,0 2 0 0 0,0 1 0 0 0,-1 2 0 0 0,-49-2 0 0 0,80 8-9 0 0,0 0 0 0 0,-1 1-1 0 0,1 0 1 0 0,0 0 0 0 0,0 0-1 0 0,0 1 1 0 0,0 0 0 0 0,-9 4 0 0 0,1 1-31 0 0,-22 17 1 0 0,27-18-7 0 0,5-4-109 0 0,0 0 0 0 0,1 0 0 0 0,-1 1 0 0 0,1-1 0 0 0,0 1-1 0 0,-4 4 1 0 0,-1 4-431 0 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50:03.444"/>
    </inkml:context>
    <inkml:brush xml:id="br0">
      <inkml:brushProperty name="width" value="0.1" units="cm"/>
      <inkml:brushProperty name="height" value="0.1" units="cm"/>
      <inkml:brushProperty name="color" value="#F4F91B"/>
    </inkml:brush>
  </inkml:definitions>
  <inkml:trace contextRef="#ctx0" brushRef="#br0">2008 10 919 0 0,'2'-1'152'0'0,"-1"0"0"0"0,1 0 0 0 0,0 1 0 0 0,0-1 0 0 0,-1 1 0 0 0,1-1 0 0 0,0 1 0 0 0,0 0 0 0 0,0 0 0 0 0,0-1 0 0 0,0 1 0 0 0,-1 1 0 0 0,1-1 0 0 0,0 0 0 0 0,0 0 0 0 0,3 2-1 0 0,16-4 3566 0 0,-21 1-3666 0 0,0 1 1 0 0,0 0 0 0 0,0 0-1 0 0,0 0 1 0 0,0 0 0 0 0,0 0-1 0 0,0 0 1 0 0,1 0 0 0 0,-2 0 102 0 0,0-1 1 0 0,0 1 0 0 0,0-1-1 0 0,0 1 1 0 0,0 0 0 0 0,0 0-1 0 0,0-1 1 0 0,0 1-1 0 0,0 0 1 0 0,0 0 0 0 0,0 0-1 0 0,0 0 1 0 0,-2 0 0 0 0,-11 3 65 0 0,0 2 0 0 0,0-1 1 0 0,0 2-1 0 0,-21 11 0 0 0,17-8-39 0 0,-34 12-1 0 0,-3-7 341 0 0,0-2-1 0 0,-87 8 0 0 0,-114-7 146 0 0,80-6 307 0 0,-73-5 175 0 0,-158-6-538 0 0,136 10 407 0 0,241-4-953 0 0,-124-2 1747 0 0,131-1-3022 0 0,18 0 1064 0 0,-1 1 0 0 0,1-1 0 0 0,0 1 0 0 0,-1 0-1 0 0,1 1 1 0 0,0 0 0 0 0,-1-1 0 0 0,1 2 0 0 0,0-1 0 0 0,0 0 0 0 0,-5 3 0 0 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50:15.999"/>
    </inkml:context>
    <inkml:brush xml:id="br0">
      <inkml:brushProperty name="width" value="0.1" units="cm"/>
      <inkml:brushProperty name="height" value="0.1" units="cm"/>
      <inkml:brushProperty name="color" value="#F4F91B"/>
    </inkml:brush>
  </inkml:definitions>
  <inkml:trace contextRef="#ctx0" brushRef="#br0">3608 23 4831 0 0,'16'-18'894'0'0,"-12"13"618"0"0,-18 9-735 0 0,0-1-481 0 0,1 0 0 0 0,-1-1 0 0 0,-18 0 0 0 0,19-1-7 0 0,4-1-7 0 0,0 0 0 0 0,-1-1-1 0 0,-15-3 1 0 0,16 2-34 0 0,-1 1 1 0 0,0 0-1 0 0,-13 0 0 0 0,-144 19 1230 0 0,4 1-658 0 0,104-13-233 0 0,-68 16 0 0 0,56-8-339 0 0,45-9 52 0 0,-69 10-514 0 0,80-14 941 0 0,0-1 0 0 0,0 0 0 0 0,0-1 0 0 0,-22-4 1 0 0,-54-11-2408 0 0,68 12 1709 0 0,0 1 1 0 0,0 2 0 0 0,0 0 0 0 0,-25 3 0 0 0,-42-1 130 0 0,26-4-47 0 0,38 3-22 0 0,1-1 0 0 0,0-1 1 0 0,0-1-1 0 0,-29-9 0 0 0,29 6 28 0 0,0 1 0 0 0,0 0 0 0 0,0 2 0 0 0,0 1 0 0 0,-42 2 0 0 0,-126 23 146 0 0,132-15-224 0 0,32-5-16 0 0,1 1 1 0 0,-35 11-1 0 0,-88 19 20 0 0,65-16-26 0 0,42-9-9 0 0,6-1 23 0 0,-40 14-1 0 0,-113 39 85 0 0,159-53-89 0 0,0-1 1 0 0,-39 3-1 0 0,36-6 15 0 0,18-2-17 0 0,-33-2 0 0 0,20-1 105 0 0,1 3-7 0 0,23-1-88 0 0,-1-1 1 0 0,0 0-1 0 0,0 0 0 0 0,0 0 0 0 0,0-1 0 0 0,-10-2 0 0 0,-12-6 67 0 0,0-2 1 0 0,1-1-1 0 0,1-1 0 0 0,-27-17 0 0 0,35 18-87 0 0,13 8-6 0 0,0 0 0 0 0,-1 1 0 0 0,-13-6 0 0 0,17 8-9 0 0,0 0 1 0 0,-1 1-1 0 0,1-1 1 0 0,0 1 0 0 0,-1 0-1 0 0,1 0 1 0 0,0 0-1 0 0,-1 0 1 0 0,1 1-1 0 0,0-1 1 0 0,-1 1 0 0 0,-2 1-1 0 0,-3 1-9 0 0,1 0 0 0 0,0 0 0 0 0,1 1-1 0 0,-1 1 1 0 0,1-1 0 0 0,-13 11 0 0 0,-37 38-104 0 0,35-31 73 0 0,-74 75-1746 0 0,40-45-94 0 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50:22.183"/>
    </inkml:context>
    <inkml:brush xml:id="br0">
      <inkml:brushProperty name="width" value="0.1" units="cm"/>
      <inkml:brushProperty name="height" value="0.1" units="cm"/>
      <inkml:brushProperty name="color" value="#F4F91B"/>
    </inkml:brush>
  </inkml:definitions>
  <inkml:trace contextRef="#ctx0" brushRef="#br0">495 25 4143 0 0,'-1'-2'57'0'0,"0"0"0"0"0,-1 0 0 0 0,1 1 0 0 0,0-1 0 0 0,-1 0 0 0 0,1 1 0 0 0,-4-3 0 0 0,-9-5 4714 0 0,14 9-4642 0 0,-6 10 1686 0 0,0 21-1138 0 0,5-22-69 0 0,-7 27 303 0 0,-2 1-1 0 0,-2-2 1 0 0,-20 46-1 0 0,-60 97 1100 0 0,-25 6-773 0 0,-40 76-718 0 0,153-252-564 0 0,0-1 1 0 0,1 1-1 0 0,0 1 0 0 0,0-1 0 0 0,0 0 1 0 0,1 1-1 0 0,1-1 0 0 0,-2 9 1 0 0,3-16-20 0 0,0-1 1 0 0,0 1 0 0 0,0 0 0 0 0,0-1 0 0 0,0 1 0 0 0,0-1 0 0 0,0 1 0 0 0,1-1 0 0 0,-1 1 0 0 0,0-1-1 0 0,0 1 1 0 0,0-1 0 0 0,0 1 0 0 0,1-1 0 0 0,-1 1 0 0 0,0-1 0 0 0,1 1 0 0 0,-1-1 0 0 0,0 1 0 0 0,1-1-1 0 0,-1 1 1 0 0,1-1 0 0 0,-1 0 0 0 0,0 1 0 0 0,1-1 0 0 0,-1 0 0 0 0,1 0 0 0 0,-1 1 0 0 0,1-1-1 0 0,-1 0 1 0 0,1 0 0 0 0,-1 1 0 0 0,1-1 0 0 0,0 0 0 0 0,-1 0 0 0 0,1 0 0 0 0,-1 0 0 0 0,1 0 0 0 0,-1 0-1 0 0,1 0 1 0 0,-1 0 0 0 0,1 0 0 0 0,0 0 0 0 0,-1 0 0 0 0,1 0 0 0 0,-1-1 0 0 0,1 1 0 0 0,0 0 0 0 0,9-10-1371 0 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50:22.626"/>
    </inkml:context>
    <inkml:brush xml:id="br0">
      <inkml:brushProperty name="width" value="0.1" units="cm"/>
      <inkml:brushProperty name="height" value="0.1" units="cm"/>
      <inkml:brushProperty name="color" value="#F4F91B"/>
    </inkml:brush>
  </inkml:definitions>
  <inkml:trace contextRef="#ctx0" brushRef="#br0">705 7 9647 0 0,'-1'0'35'0'0,"1"-1"-1"0"0,-1 1 1 0 0,1-1-1 0 0,-1 0 0 0 0,0 1 1 0 0,1 0-1 0 0,-1-1 1 0 0,0 1-1 0 0,1-1 1 0 0,-1 1-1 0 0,0 0 0 0 0,0-1 1 0 0,1 1-1 0 0,-1 0 1 0 0,0 0-1 0 0,0 0 1 0 0,0 0-1 0 0,1 0 0 0 0,-1 0 1 0 0,0 0-1 0 0,0 0 1 0 0,0 0-1 0 0,1 0 1 0 0,-1 0-1 0 0,0 0 0 0 0,0 0 1 0 0,0 1-1 0 0,1-1 1 0 0,-1 0-1 0 0,0 1 0 0 0,1-1 1 0 0,-1 0-1 0 0,0 1 1 0 0,1-1-1 0 0,-1 1 1 0 0,0-1-1 0 0,1 1 0 0 0,-1-1 1 0 0,1 1-1 0 0,-2 0 1 0 0,-2 5 81 0 0,0-1 1 0 0,0 1 0 0 0,0 0 0 0 0,-3 7-1 0 0,0 0 101 0 0,-288 466 4174 0 0,227-371-3114 0 0,-24 42 210 0 0,41-66-866 0 0,22-38-352 0 0,-29 63 1 0 0,53-94-221 0 0,0 0 1 0 0,-5 29-1 0 0,2-9-84 0 0,2-19-700 0 0,6-16 669 0 0,-1 0 0 0 0,1 1 0 0 0,0-1 0 0 0,0 0 0 0 0,-1 0 0 0 0,1 1 0 0 0,0-1 0 0 0,0 0 0 0 0,-1 0 0 0 0,1 0 0 0 0,0 1 0 0 0,0-1 0 0 0,-1 0-1 0 0,1 0 1 0 0,0 0 0 0 0,-1 0 0 0 0,1 0 0 0 0,0 1 0 0 0,-1-1 0 0 0,1 0 0 0 0,0 0 0 0 0,-1 0 0 0 0,1 0 0 0 0,0 0 0 0 0,-1 0 0 0 0,1 0 0 0 0,0 0 0 0 0,-1 0 0 0 0,1 0 0 0 0,0-1 0 0 0,-1 1 0 0 0,1 0 0 0 0,0 0-1 0 0,-1 0 1 0 0,1 0 0 0 0,0 0 0 0 0,-1-1 0 0 0,1 1 0 0 0,0 0 0 0 0,0 0 0 0 0,-1 0 0 0 0,1-1 0 0 0,0 1 0 0 0,0 0 0 0 0,-1-1 0 0 0,-3-5-1369 0 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50:23.070"/>
    </inkml:context>
    <inkml:brush xml:id="br0">
      <inkml:brushProperty name="width" value="0.1" units="cm"/>
      <inkml:brushProperty name="height" value="0.1" units="cm"/>
      <inkml:brushProperty name="color" value="#F4F91B"/>
    </inkml:brush>
  </inkml:definitions>
  <inkml:trace contextRef="#ctx0" brushRef="#br0">3 95 455 0 0,'-2'-17'-1025'0'0,"3"4"3613"0"0,0 11-2030 0 0,0 0 0 0 0,0 1 1 0 0,0-1-1 0 0,0 0 0 0 0,1 1 0 0 0,-1-1 1 0 0,0 1-1 0 0,0 0 0 0 0,1-1 0 0 0,-1 1 0 0 0,1 0 1 0 0,0 0-1 0 0,-1 0 0 0 0,3-1 0 0 0,8-5-23 0 0,0 1 0 0 0,0 1 0 0 0,1 0 0 0 0,0 1 0 0 0,0 0 0 0 0,0 1 0 0 0,0 0 0 0 0,0 1 0 0 0,16 0 0 0 0,18 1 1 0 0,59 6 0 0 0,-82-3-295 0 0,171 20 249 0 0,-93-8-488 0 0,-84-13-64 0 0,0 0 0 0 0,0-1-1 0 0,0-1 1 0 0,20-4 0 0 0,-15 3-204 0 0,16-4-272 0 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50:23.469"/>
    </inkml:context>
    <inkml:brush xml:id="br0">
      <inkml:brushProperty name="width" value="0.1" units="cm"/>
      <inkml:brushProperty name="height" value="0.1" units="cm"/>
      <inkml:brushProperty name="color" value="#F4F91B"/>
    </inkml:brush>
  </inkml:definitions>
  <inkml:trace contextRef="#ctx0" brushRef="#br0">187 97 1839 0 0,'6'8'9294'0'0,"-1"9"-5880"0"0,3 6-3110 0 0,-1-14-231 0 0,0 0 0 0 0,1 0 0 0 0,0-1 0 0 0,0 0-1 0 0,0-1 1 0 0,1 0 0 0 0,0 0 0 0 0,1-1 0 0 0,-1 0 0 0 0,1-1-1 0 0,0 0 1 0 0,1 0 0 0 0,-1-1 0 0 0,1 0 0 0 0,0-1 0 0 0,0-1 0 0 0,19 3-1 0 0,-19-3-13 0 0,0-2-1 0 0,-1 1 0 0 0,1-2 0 0 0,0 1 0 0 0,0-1 1 0 0,0-1-1 0 0,-1 0 0 0 0,1 0 0 0 0,-1-1 1 0 0,0-1-1 0 0,1 0 0 0 0,-2 0 0 0 0,1-1 0 0 0,0 0 1 0 0,-1 0-1 0 0,0-1 0 0 0,0-1 0 0 0,12-11 1 0 0,-17 14-42 0 0,-1 1 0 0 0,0-1 0 0 0,0 0 0 0 0,0 0 1 0 0,0 0-1 0 0,-1 0 0 0 0,0-1 0 0 0,0 1 0 0 0,0-1 1 0 0,0 1-1 0 0,-1-1 0 0 0,1 0 0 0 0,-1 1 1 0 0,-1-1-1 0 0,2-10 0 0 0,-2 12-12 0 0,-1-1 1 0 0,1 1 0 0 0,-1-1-1 0 0,1 1 1 0 0,-1-1-1 0 0,0 1 1 0 0,0 0-1 0 0,-1-1 1 0 0,1 1-1 0 0,-1 0 1 0 0,0 0-1 0 0,1 0 1 0 0,-1 0-1 0 0,-1 0 1 0 0,1 0-1 0 0,0 1 1 0 0,-1-1 0 0 0,1 1-1 0 0,-1 0 1 0 0,0-1-1 0 0,1 1 1 0 0,-7-3-1 0 0,-4-1-6 0 0,1 0-1 0 0,-1 1 1 0 0,0 1-1 0 0,0 0 0 0 0,0 1 1 0 0,-27-3-1 0 0,17 4-28 0 0,0 1 0 0 0,0 1 1 0 0,-32 4-1 0 0,28-1 25 0 0,1 2 1 0 0,1 1-1 0 0,-1 1 1 0 0,-30 13 0 0 0,44-15 12 0 0,0 0 1 0 0,1 1-1 0 0,-1 1 0 0 0,2 0 1 0 0,-1 0-1 0 0,1 1 1 0 0,0 0-1 0 0,0 1 0 0 0,1 0 1 0 0,-14 19-1 0 0,15-16 43 0 0,1-1 0 0 0,0 1 0 0 0,1 1 0 0 0,0-1 0 0 0,1 1 0 0 0,1 0-1 0 0,0 0 1 0 0,1 0 0 0 0,-4 24 0 0 0,7-29 5 0 0,-1 0-1 0 0,1 0 0 0 0,1 0 1 0 0,-1 0-1 0 0,1-1 1 0 0,1 1-1 0 0,-1 0 0 0 0,1 0 1 0 0,0-1-1 0 0,1 0 0 0 0,0 1 1 0 0,0-1-1 0 0,1 0 1 0 0,0 0-1 0 0,0-1 0 0 0,1 1 1 0 0,-1-1-1 0 0,9 9 1 0 0,-3-7 11 0 0,0 1 1 0 0,1-1 0 0 0,0-1-1 0 0,0 0 1 0 0,1-1 0 0 0,-1 0-1 0 0,1 0 1 0 0,1-1 0 0 0,-1-1-1 0 0,1 0 1 0 0,25 4 0 0 0,-1-3 86 0 0,0-2 0 0 0,74-2 0 0 0,-85-2-356 0 0,0 0-1 0 0,0-2 1 0 0,0-1-1 0 0,-1-1 1 0 0,1-1-1 0 0,24-9 1 0 0,-45 12-494 0 0,0 0-1 0 0,0 1 1 0 0,0-2 0 0 0,7-5 0 0 0,3-4-5126 0 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50:23.869"/>
    </inkml:context>
    <inkml:brush xml:id="br0">
      <inkml:brushProperty name="width" value="0.1" units="cm"/>
      <inkml:brushProperty name="height" value="0.1" units="cm"/>
      <inkml:brushProperty name="color" value="#F4F91B"/>
    </inkml:brush>
  </inkml:definitions>
  <inkml:trace contextRef="#ctx0" brushRef="#br0">350 69 5527 0 0,'-1'-12'84'0'0,"1"4"2"0"0,-1 0 0 0 0,1-1 0 0 0,-2 1 0 0 0,1 0 0 0 0,-13-8 5838 0 0,14 17-5792 0 0,-7 7 1578 0 0,-4 12-1387 0 0,1 1-1 0 0,1 1 1 0 0,1 0 0 0 0,-8 37-1 0 0,1-9-191 0 0,-22 81 296 0 0,-26 169 0 0 0,63-300-425 0 0,-1 6 38 0 0,0 1 1 0 0,0-1-1 0 0,-1 1 1 0 0,0-1-1 0 0,0 0 0 0 0,-4 8 1 0 0,6-15-33 0 0,0 1 1 0 0,0 0-1 0 0,0 0 1 0 0,0 0-1 0 0,0 0 0 0 0,0 0 1 0 0,0 0-1 0 0,0 0 1 0 0,0 0-1 0 0,0-1 1 0 0,0 1-1 0 0,0 0 0 0 0,0 0 1 0 0,0 0-1 0 0,0 0 1 0 0,0 0-1 0 0,0 0 1 0 0,0 0-1 0 0,0 0 0 0 0,0 0 1 0 0,0 0-1 0 0,-1 0 1 0 0,1 0-1 0 0,0 0 0 0 0,0-1 1 0 0,0 1-1 0 0,0 0 1 0 0,0 0-1 0 0,0 0 1 0 0,0 0-1 0 0,0 0 0 0 0,0 0 1 0 0,-1 0-1 0 0,1 0 1 0 0,0 0-1 0 0,0 0 1 0 0,0 0-1 0 0,0 0 0 0 0,0 0 1 0 0,0 0-1 0 0,0 0 1 0 0,0 0-1 0 0,0 0 1 0 0,-1 0-1 0 0,1 0 0 0 0,0 0 1 0 0,0 0-1 0 0,0 1 1 0 0,0-1-1 0 0,0 0 1 0 0,0 0-1 0 0,0 0 0 0 0,0 0 1 0 0,0 0-1 0 0,0 0 1 0 0,0 0-1 0 0,-1 0 0 0 0,1 0 1 0 0,0 0-1 0 0,0 0 1 0 0,0 1-1 0 0,1-11 467 0 0,5 1-319 0 0,0 0-1 0 0,1 0 0 0 0,0 0 1 0 0,1 1-1 0 0,0 0 0 0 0,0 0 1 0 0,16-10-1 0 0,8-8-90 0 0,-10 6-62 0 0,2 1 0 0 0,32-20 0 0 0,-40 30-34 0 0,-1 0 1 0 0,2 1-1 0 0,-1 1 1 0 0,1 0-1 0 0,22-4 1 0 0,-34 9 21 0 0,0 2 0 0 0,0-1 0 0 0,0 0 0 0 0,0 1 0 0 0,0 0 0 0 0,0 0 0 0 0,1 1 0 0 0,-1-1 0 0 0,0 1 0 0 0,0 0 0 0 0,0 1 0 0 0,0-1 0 0 0,8 5 0 0 0,-6-3-5 0 0,-1 1 1 0 0,1 0 0 0 0,-1 1-1 0 0,0 0 1 0 0,0 0-1 0 0,0 0 1 0 0,0 1 0 0 0,5 7-1 0 0,1 4-6 0 0,-1 0 0 0 0,-1 0 0 0 0,-1 1 0 0 0,0 0 0 0 0,-1 1 0 0 0,6 22 0 0 0,-9-27 11 0 0,-2-1-1 0 0,1 1 1 0 0,-2 0 0 0 0,0 0-1 0 0,-1 0 1 0 0,0 0 0 0 0,-1 0-1 0 0,-2 16 1 0 0,1-24 19 0 0,0 0 0 0 0,0 0 1 0 0,-1 0-1 0 0,0 0 0 0 0,0-1 0 0 0,0 1 0 0 0,-1 0 1 0 0,0-1-1 0 0,0 0 0 0 0,-1 0 0 0 0,1 0 0 0 0,-1 0 0 0 0,0 0 1 0 0,0-1-1 0 0,-1 1 0 0 0,1-1 0 0 0,-1 0 0 0 0,0-1 0 0 0,0 1 1 0 0,0-1-1 0 0,-7 3 0 0 0,-4 1 159 0 0,-2 0 1 0 0,1-2-1 0 0,0 0 1 0 0,-1 0-1 0 0,0-2 1 0 0,0 0-1 0 0,0-1 1 0 0,-1-1-1 0 0,1-1 1 0 0,0 0-1 0 0,-33-6 0 0 0,10-1 1 0 0,0-3 0 0 0,0-1-1 0 0,1-1 1 0 0,-39-19-1 0 0,75 29-324 0 0,-54-25 677 0 0,31 9-1707 0 0,5-4-3961 0 0,8 0-1514 0 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50:24.425"/>
    </inkml:context>
    <inkml:brush xml:id="br0">
      <inkml:brushProperty name="width" value="0.1" units="cm"/>
      <inkml:brushProperty name="height" value="0.1" units="cm"/>
      <inkml:brushProperty name="color" value="#F4F91B"/>
    </inkml:brush>
  </inkml:definitions>
  <inkml:trace contextRef="#ctx0" brushRef="#br0">2 9 11087 0 0,'0'-1'22'0'0,"0"1"-1"0"0,-1 0 0 0 0,1 0 0 0 0,0 0 1 0 0,0-1-1 0 0,0 1 0 0 0,0 0 1 0 0,0 0-1 0 0,0 0 0 0 0,0-1 0 0 0,0 1 1 0 0,0 0-1 0 0,0 0 0 0 0,0 0 0 0 0,0-1 1 0 0,0 1-1 0 0,0 0 0 0 0,0 0 1 0 0,0-1-1 0 0,0 1 0 0 0,0 0 0 0 0,0 0 1 0 0,0 0-1 0 0,0-1 0 0 0,0 1 0 0 0,1 0 1 0 0,-1 0-1 0 0,0 0 0 0 0,0 0 1 0 0,0-1-1 0 0,0 1 0 0 0,0 0 0 0 0,1 0 1 0 0,-1 0-1 0 0,0 0 0 0 0,0-1 1 0 0,0 1-1 0 0,0 0 0 0 0,1 0 0 0 0,-1 0 1 0 0,0 0-1 0 0,0 0 0 0 0,0 0 0 0 0,1 0 1 0 0,-1 0-1 0 0,0 0 0 0 0,0 0 1 0 0,0 0-1 0 0,1 0 0 0 0,-1 0 0 0 0,0 0 1 0 0,1 0-13 0 0,-1 1 1 0 0,1-1 0 0 0,-1 0 0 0 0,0 1 0 0 0,1-1 0 0 0,-1 1 0 0 0,0 0-1 0 0,1-1 1 0 0,-1 1 0 0 0,0-1 0 0 0,0 1 0 0 0,1-1 0 0 0,-1 1-1 0 0,0 0 1 0 0,0-1 0 0 0,0 1 0 0 0,0-1 0 0 0,0 2 0 0 0,1 104 3295 0 0,-2 106-1837 0 0,-3-124-1067 0 0,-1 195 503 0 0,11-234-747 0 0,-5-45-158 0 0,0 0 1 0 0,0 0-1 0 0,0 0 0 0 0,0 0 0 0 0,1 0 1 0 0,0 0-1 0 0,-1-1 0 0 0,1 1 0 0 0,3 3 1 0 0,-5-6-13 0 0,1-1 1 0 0,-1 0 0 0 0,0 0 0 0 0,0 1 0 0 0,0-1 0 0 0,1 0 0 0 0,-1 0-1 0 0,0 1 1 0 0,0-1 0 0 0,1 0 0 0 0,-1 0 0 0 0,0 1 0 0 0,1-1 0 0 0,-1 0-1 0 0,0 0 1 0 0,1 0 0 0 0,-1 0 0 0 0,0 0 0 0 0,1 0 0 0 0,-1 0 0 0 0,0 1 0 0 0,1-1-1 0 0,-1 0 1 0 0,0 0 0 0 0,1 0 0 0 0,-1 0 0 0 0,0 0 0 0 0,1 0 0 0 0,-1-1-1 0 0,0 1 1 0 0,1 0 0 0 0,-1 0 0 0 0,0 0 0 0 0,1 0 0 0 0,-1 0 0 0 0,0 0-1 0 0,1-1 1 0 0,-1 1 0 0 0,0 0 0 0 0,0 0 0 0 0,1 0 0 0 0,-1-1 0 0 0,0 1-1 0 0,0 0 1 0 0,1 0 0 0 0,-1-1 0 0 0,0 1 0 0 0,0 0 0 0 0,0-1 0 0 0,1 1 0 0 0,-1-1-1 0 0,8-18-777 0 0,-8 16 654 0 0,6-12-460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9T23:59:25.217"/>
    </inkml:context>
    <inkml:brush xml:id="br0">
      <inkml:brushProperty name="width" value="0.1" units="cm"/>
      <inkml:brushProperty name="height" value="0.1" units="cm"/>
      <inkml:brushProperty name="color" value="#66CC00"/>
    </inkml:brush>
  </inkml:definitions>
  <inkml:trace contextRef="#ctx0" brushRef="#br0">3827 80 919 0 0,'1'-1'232'0'0,"0"0"0"0"0,-1-1 0 0 0,1 1 0 0 0,-1-1 0 0 0,0 1 0 0 0,1-1 0 0 0,-1 1 0 0 0,0 0-1 0 0,0-1 1 0 0,0 1 0 0 0,0-1 0 0 0,0 1 0 0 0,0-1 0 0 0,0 1 0 0 0,-1-1 0 0 0,1 1 0 0 0,0-1-1 0 0,-1 1 1 0 0,1 0 0 0 0,-1-1 0 0 0,0 1 0 0 0,0-2 0 0 0,-15-13 3736 0 0,2 8-4810 0 0,12 7 896 0 0,-4-2 139 0 0,0 0 0 0 0,0 0 0 0 0,-1 1 0 0 0,1 0 0 0 0,-1 0 0 0 0,0 0 1 0 0,0 1-1 0 0,1 0 0 0 0,-1 0 0 0 0,0 1 0 0 0,0 0 0 0 0,-13 1 0 0 0,-111 17 1544 0 0,-72 15-506 0 0,130-18-767 0 0,0-2 0 0 0,-148 4 0 0 0,24-8-60 0 0,99-3-192 0 0,-68 13 204 0 0,59-13-232 0 0,-87 9-138 0 0,-101 39 95 0 0,246-47-42 0 0,0-3 0 0 0,0-1 1 0 0,-68-6-1 0 0,-7 1 141 0 0,-419-21 640 0 0,432 10-767 0 0,-305-22 121 0 0,407 35-233 0 0,-144 1 74 0 0,131 1-118 0 0,1 0 0 0 0,-1 2 0 0 0,1 1 0 0 0,0 0 0 0 0,-23 10 1 0 0,13 0-853 0 0,-48 29 0 0 0,23-11-5449 0 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50:24.846"/>
    </inkml:context>
    <inkml:brush xml:id="br0">
      <inkml:brushProperty name="width" value="0.1" units="cm"/>
      <inkml:brushProperty name="height" value="0.1" units="cm"/>
      <inkml:brushProperty name="color" value="#F4F91B"/>
    </inkml:brush>
  </inkml:definitions>
  <inkml:trace contextRef="#ctx0" brushRef="#br0">2 96 7831 0 0,'0'-6'276'0'0,"-2"-14"129"0"0,2 20-391 0 0,0-1 0 0 0,0 1-1 0 0,0-1 1 0 0,0 1 0 0 0,0-1-1 0 0,0 1 1 0 0,0-1 0 0 0,1 1-1 0 0,-1 0 1 0 0,0-1 0 0 0,0 1 0 0 0,0-1-1 0 0,0 1 1 0 0,1 0 0 0 0,-1-1-1 0 0,0 1 1 0 0,0-1 0 0 0,1 1-1 0 0,-1 0 1 0 0,0 0 0 0 0,1-1-1 0 0,-1 1 1 0 0,0 0 0 0 0,1-1-1 0 0,-1 1 1 0 0,1 0 0 0 0,-1 0-1 0 0,0 0 1 0 0,1-1 0 0 0,-1 1-1 0 0,1 0 1 0 0,-1 0 0 0 0,1 0-1 0 0,-1 0 1 0 0,1 0 0 0 0,3-1 823 0 0,0 1 0 0 0,-1-1 0 0 0,1 0 0 0 0,-1 0 0 0 0,1 0 0 0 0,-1-1 0 0 0,1 1 0 0 0,4-4 1 0 0,9-3 524 0 0,6 0-1023 0 0,1 0 1 0 0,0 2-1 0 0,1 1 1 0 0,0 1-1 0 0,0 1 1 0 0,35 0-1 0 0,154 15 1 0 0,-122-4-174 0 0,74-3-19 0 0,-84-4-614 0 0,86 12-1 0 0,-45 16-2918 0 0,-99-23 1954 0 0,-1 0-442 0 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50:25.244"/>
    </inkml:context>
    <inkml:brush xml:id="br0">
      <inkml:brushProperty name="width" value="0.1" units="cm"/>
      <inkml:brushProperty name="height" value="0.1" units="cm"/>
      <inkml:brushProperty name="color" value="#F4F91B"/>
    </inkml:brush>
  </inkml:definitions>
  <inkml:trace contextRef="#ctx0" brushRef="#br0">916 8 8495 0 0,'-4'-1'84'0'0,"1"-1"0"0"0,-1 1-1 0 0,1 0 1 0 0,-1 0 0 0 0,0 1-1 0 0,1-1 1 0 0,-1 1-1 0 0,0 0 1 0 0,0 0 0 0 0,1 0-1 0 0,-1 0 1 0 0,0 1 0 0 0,1 0-1 0 0,-1-1 1 0 0,0 1-1 0 0,1 0 1 0 0,-6 3 0 0 0,-372 147 1244 0 0,356-140-1260 0 0,2 1 1 0 0,0 1-1 0 0,0 2 1 0 0,1 0-1 0 0,-20 18 1 0 0,33-24 63 0 0,0 0 0 0 0,1 0 1 0 0,0 1-1 0 0,0 0 0 0 0,-8 16 1 0 0,12-19 167 0 0,1 0 0 0 0,0 0 0 0 0,0 0 0 0 0,0 1 0 0 0,1-1 1 0 0,0 1-1 0 0,1 0 0 0 0,0 0 0 0 0,0 12 0 0 0,1-16-244 0 0,0 0-1 0 0,0 0 1 0 0,1 0-1 0 0,-1 0 1 0 0,1 0 0 0 0,0 0-1 0 0,0-1 1 0 0,1 1-1 0 0,-1 0 1 0 0,1 0-1 0 0,0-1 1 0 0,0 1-1 0 0,0-1 1 0 0,0 0 0 0 0,1 1-1 0 0,-1-1 1 0 0,1 0-1 0 0,3 2 1 0 0,-3-3-34 0 0,0 0 0 0 0,-1 0 1 0 0,1 0-1 0 0,0-1 0 0 0,0 1 0 0 0,0-1 1 0 0,0 0-1 0 0,0 0 0 0 0,1 0 1 0 0,-1 0-1 0 0,0 0 0 0 0,0-1 0 0 0,1 0 1 0 0,-1 1-1 0 0,0-1 0 0 0,1 0 1 0 0,-1-1-1 0 0,0 1 0 0 0,0-1 0 0 0,1 1 1 0 0,-1-1-1 0 0,4-1 0 0 0,2-1 19 0 0,0 0 7 0 0,0 0-1 0 0,0-1 1 0 0,-1 0 0 0 0,1 0 0 0 0,-1 0-1 0 0,0-1 1 0 0,9-7 0 0 0,136-135 243 0 0,-61 57-554 0 0,-86 85 124 0 0,0-1 0 0 0,0 1 0 0 0,11-6 0 0 0,-15 10 95 0 0,0 0 0 0 0,0 0 1 0 0,0 0-1 0 0,1 0 0 0 0,-1 0 1 0 0,0 0-1 0 0,1 1 0 0 0,-1-1 1 0 0,1 1-1 0 0,-1 0 1 0 0,1 0-1 0 0,-1-1 0 0 0,0 2 1 0 0,1-1-1 0 0,2 0 0 0 0,-2 1 18 0 0,0 0-1 0 0,-1-1 1 0 0,1 1-1 0 0,0 0 1 0 0,0 0 0 0 0,-1 1-1 0 0,1-1 1 0 0,0 0-1 0 0,-1 1 1 0 0,1 0-1 0 0,-1-1 1 0 0,0 1-1 0 0,0 0 1 0 0,0 0-1 0 0,0 0 1 0 0,0 1 0 0 0,0-1-1 0 0,0 0 1 0 0,-1 1-1 0 0,1 0 1 0 0,-1-1-1 0 0,1 1 1 0 0,-1 0-1 0 0,1 3 1 0 0,7 19 4 0 0,-2 1 0 0 0,0 0-1 0 0,-2 0 1 0 0,0 1 0 0 0,0 30 0 0 0,-5 134 74 0 0,-1-170-17 0 0,-1 1 0 0 0,0-1 1 0 0,-2 0-1 0 0,0 0 1 0 0,-13 37-1 0 0,14-51-4 0 0,0-1 0 0 0,0 1 0 0 0,0-1 0 0 0,-1 0 0 0 0,0 0 0 0 0,0 0 0 0 0,-1-1 0 0 0,1 1 0 0 0,-1-1 0 0 0,-1 0-1 0 0,1 0 1 0 0,-1-1 0 0 0,1 0 0 0 0,-1 0 0 0 0,-1 0 0 0 0,1 0 0 0 0,0-1 0 0 0,-1 0 0 0 0,0-1 0 0 0,1 1 0 0 0,-8 0 0 0 0,-9 1 256 0 0,1 0 1 0 0,-1-2-1 0 0,1-1 0 0 0,-40-3 1 0 0,-91-18 977 0 0,56 5-474 0 0,10 7-423 0 0,-33-5-48 0 0,116 12-348 0 0,0 1 0 0 0,1-1-1 0 0,0 0 1 0 0,-1 0 0 0 0,1-1 0 0 0,0 1-1 0 0,-1-1 1 0 0,1 1 0 0 0,0-1 0 0 0,0 0 0 0 0,0 0-1 0 0,0 0 1 0 0,1-1 0 0 0,-1 1 0 0 0,1-1-1 0 0,-1 1 1 0 0,1-1 0 0 0,0 0 0 0 0,0 0-1 0 0,0 0 1 0 0,0 0 0 0 0,1 0 0 0 0,-1 0-1 0 0,1-1 1 0 0,0 1 0 0 0,-2-5 0 0 0,3 4-580 0 0,-1 0 0 0 0,1 0 0 0 0,0 0 0 0 0,0 0 0 0 0,0 1 0 0 0,1-1 1 0 0,-1 0-1 0 0,1 0 0 0 0,2-6 0 0 0,5-13-5335 0 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50:25.666"/>
    </inkml:context>
    <inkml:brush xml:id="br0">
      <inkml:brushProperty name="width" value="0.1" units="cm"/>
      <inkml:brushProperty name="height" value="0.1" units="cm"/>
      <inkml:brushProperty name="color" value="#F4F91B"/>
    </inkml:brush>
  </inkml:definitions>
  <inkml:trace contextRef="#ctx0" brushRef="#br0">779 163 9671 0 0,'0'0'25'0'0,"0"0"0"0"0,0 0 0 0 0,0 0-1 0 0,0-1 1 0 0,0 1 0 0 0,0 0 0 0 0,0 0 0 0 0,0 0-1 0 0,1 0 1 0 0,-1-1 0 0 0,0 1 0 0 0,0 0-1 0 0,0 0 1 0 0,0 0 0 0 0,0 0 0 0 0,0 0-1 0 0,0 0 1 0 0,0 0 0 0 0,1-1 0 0 0,-1 1 0 0 0,0 0-1 0 0,0 0 1 0 0,0 0 0 0 0,0 0 0 0 0,0 0-1 0 0,1 0 1 0 0,-1 0 0 0 0,0 0 0 0 0,0 0 0 0 0,0 0-1 0 0,0 0 1 0 0,1 0 0 0 0,-1 0 0 0 0,0 0-1 0 0,0 0 1 0 0,0 0 0 0 0,0 0 0 0 0,1 0-1 0 0,-1 0 1 0 0,0 0 0 0 0,0 0 0 0 0,0 0 0 0 0,1 0-1 0 0,4 8 1500 0 0,2 15 102 0 0,-6-22-1691 0 0,2 17 97 0 0,1 0 0 0 0,-2 1 0 0 0,-1-1 0 0 0,0 1-1 0 0,-1 0 1 0 0,-5 32 0 0 0,-28 113 157 0 0,22-120-176 0 0,11-41-12 0 0,-10 39 540 0 0,-19 54 1 0 0,24-84-396 0 0,0 0 0 0 0,-1 0 0 0 0,0 0 1 0 0,-1-1-1 0 0,0 0 0 0 0,-1-1 1 0 0,0 1-1 0 0,-18 16 0 0 0,9-13 147 0 0,0-2-1 0 0,-1 1 0 0 0,-1-2 1 0 0,0-1-1 0 0,0 0 0 0 0,-1-1 1 0 0,0-2-1 0 0,-1 0 0 0 0,-22 5 1 0 0,-5-2 141 0 0,-1-2 0 0 0,-93 3 1 0 0,126-11-536 0 0,1 1 148 0 0,-1 0 0 0 0,1-2 1 0 0,-1 0-1 0 0,-21-4 0 0 0,33 4-150 0 0,0 0 0 0 0,0 0 1 0 0,0-1-1 0 0,1 1 0 0 0,-1-1 0 0 0,0 0 1 0 0,1 0-1 0 0,0 0 0 0 0,-1 0 0 0 0,1-1 1 0 0,0 1-1 0 0,0-1 0 0 0,0 0 1 0 0,0 0-1 0 0,1 0 0 0 0,-1 0 0 0 0,1 0 1 0 0,0-1-1 0 0,0 1 0 0 0,0-1 0 0 0,0 1 1 0 0,-1-7-1 0 0,-3-11-1808 0 0</inkml:trace>
  <inkml:trace contextRef="#ctx0" brushRef="#br0" timeOffset="1">178 156 6447 0 0,'5'-25'469'0'0,"-4"24"-374"0"0,-1 0 0 0 0,1 0 1 0 0,0 0-1 0 0,0 0 0 0 0,-1 0 1 0 0,1 0-1 0 0,0 0 1 0 0,0 0-1 0 0,0 1 0 0 0,0-1 1 0 0,0 0-1 0 0,0 1 0 0 0,0-1 1 0 0,0 0-1 0 0,0 1 0 0 0,0-1 1 0 0,0 1-1 0 0,3-1 0 0 0,55-20 5844 0 0,-36 12-5127 0 0,37-9 0 0 0,153-13 1371 0 0,-120 20-1667 0 0,230-14 769 0 0,-273 25-1614 0 0,-1 2-1 0 0,0 2 0 0 0,0 3 1 0 0,73 19-1 0 0,-74-10-649 0 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50:26.769"/>
    </inkml:context>
    <inkml:brush xml:id="br0">
      <inkml:brushProperty name="width" value="0.1" units="cm"/>
      <inkml:brushProperty name="height" value="0.1" units="cm"/>
      <inkml:brushProperty name="color" value="#F4F91B"/>
    </inkml:brush>
  </inkml:definitions>
  <inkml:trace contextRef="#ctx0" brushRef="#br0">115 40 7831 0 0,'-9'-9'476'0'0,"3"3"-381"0"0,0 0-1 0 0,0 1 0 0 0,-11-9 1 0 0,17 14-79 0 0,-1 0 0 0 0,1 0-1 0 0,-1 0 1 0 0,1 0 0 0 0,-1 0 0 0 0,1 0 0 0 0,0 0 0 0 0,-1 0 0 0 0,1 1 0 0 0,-1-1 0 0 0,1 0 0 0 0,-1 0-1 0 0,1 0 1 0 0,-1 0 0 0 0,1 1 0 0 0,0-1 0 0 0,-1 0 0 0 0,1 0 0 0 0,0 1 0 0 0,-1-1 0 0 0,1 0 0 0 0,0 1-1 0 0,-1-1 1 0 0,1 0 0 0 0,0 1 0 0 0,-1-1 0 0 0,1 1 0 0 0,0-1 0 0 0,0 1 0 0 0,-9 13 9 0 0,8-12-1 0 0,-3 7 73 0 0,0 0 0 0 0,0 1-1 0 0,1 0 1 0 0,0 0 0 0 0,1 0-1 0 0,-1 12 1 0 0,-3 66 1105 0 0,5-58-805 0 0,-19 421 3835 0 0,23-368-3783 0 0,0-48-376 0 0,2-6-1344 0 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50:27.168"/>
    </inkml:context>
    <inkml:brush xml:id="br0">
      <inkml:brushProperty name="width" value="0.1" units="cm"/>
      <inkml:brushProperty name="height" value="0.1" units="cm"/>
      <inkml:brushProperty name="color" value="#F4F91B"/>
    </inkml:brush>
  </inkml:definitions>
  <inkml:trace contextRef="#ctx0" brushRef="#br0">0 131 5983 0 0,'1'-2'39'0'0,"0"-1"0"0"0,0 1 0 0 0,0 0 0 0 0,0-1 0 0 0,0 1 0 0 0,1 0 0 0 0,-1 0 0 0 0,1 0 0 0 0,-1 0 0 0 0,1 0 0 0 0,3-3 0 0 0,-2 3 165 0 0,0 0 0 0 0,1 1 0 0 0,-1-1 1 0 0,1 1-1 0 0,0 0 0 0 0,-1 0 0 0 0,7-1 1 0 0,188-34 6387 0 0,99-1-5981 0 0,-201 25-100 0 0,-70 9-978 0 0,0 2-1 0 0,44 1 1 0 0,-48 2-987 0 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50:27.571"/>
    </inkml:context>
    <inkml:brush xml:id="br0">
      <inkml:brushProperty name="width" value="0.1" units="cm"/>
      <inkml:brushProperty name="height" value="0.1" units="cm"/>
      <inkml:brushProperty name="color" value="#F4F91B"/>
    </inkml:brush>
  </inkml:definitions>
  <inkml:trace contextRef="#ctx0" brushRef="#br0">727 34 5063 0 0,'-1'-2'123'0'0,"1"2"-99"0"0,0-1-1 0 0,-1 1 1 0 0,1-1-1 0 0,0 1 1 0 0,0-1-1 0 0,0 1 1 0 0,-1-1 0 0 0,1 1-1 0 0,0-1 1 0 0,0 0-1 0 0,0 1 1 0 0,0-1-1 0 0,0 1 1 0 0,0-1-1 0 0,0 1 1 0 0,0-1 0 0 0,0 0-1 0 0,0 1 1 0 0,0-1-1 0 0,1 1 1 0 0,-1-1-1 0 0,0 1 1 0 0,1-1-1 0 0,-1 0 4 0 0,0 1-1 0 0,0-1 0 0 0,0 1 0 0 0,0 0 0 0 0,0-1 0 0 0,0 1 0 0 0,0-1 1 0 0,0 1-1 0 0,0-1 0 0 0,0 1 0 0 0,0 0 0 0 0,0-1 0 0 0,0 1 0 0 0,0-1 1 0 0,0 1-1 0 0,0-1 0 0 0,0 1 0 0 0,-1 0 0 0 0,1-1 0 0 0,0 1 0 0 0,0-1 1 0 0,0 1-1 0 0,-1 0 0 0 0,1-1 0 0 0,0 1 0 0 0,0 0 0 0 0,-1-1 0 0 0,1 1 1 0 0,0 0-1 0 0,-1-1 0 0 0,-16-4 1491 0 0,-25 4 1062 0 0,37 2-2486 0 0,-28 0-28 0 0,3-1 281 0 0,0 2 1 0 0,0 1-1 0 0,1 1 0 0 0,-34 10 1 0 0,55-12-274 0 0,0 1 1 0 0,0 0-1 0 0,0 0 0 0 0,1 1 1 0 0,0 0-1 0 0,0 0 0 0 0,0 1 1 0 0,0 0-1 0 0,1 0 1 0 0,-1 1-1 0 0,1 0 0 0 0,1 0 1 0 0,-1 0-1 0 0,1 1 0 0 0,0-1 1 0 0,0 1-1 0 0,1 0 1 0 0,0 1-1 0 0,-5 13 0 0 0,5-12-29 0 0,2 1 0 0 0,-1-1 0 0 0,1 1 0 0 0,0 0 0 0 0,1-1 0 0 0,0 1 0 0 0,1 0 0 0 0,0 0-1 0 0,1-1 1 0 0,-1 1 0 0 0,2 0 0 0 0,0-1 0 0 0,4 16 0 0 0,-5-23-27 0 0,0 0-1 0 0,0 0 1 0 0,0 0 0 0 0,0 0-1 0 0,0 0 1 0 0,1 0-1 0 0,-1 0 1 0 0,0-1 0 0 0,1 1-1 0 0,0 0 1 0 0,3 2 0 0 0,-5-4-8 0 0,1 1 0 0 0,0-1 0 0 0,0 1 1 0 0,0-1-1 0 0,0 0 0 0 0,-1 1 0 0 0,1-1 1 0 0,0 0-1 0 0,0 0 0 0 0,0 0 1 0 0,0 0-1 0 0,0 0 0 0 0,0 0 0 0 0,0 0 1 0 0,-1 0-1 0 0,1 0 0 0 0,0 0 0 0 0,0 0 1 0 0,0 0-1 0 0,0-1 0 0 0,0 1 0 0 0,0 0 1 0 0,-1-1-1 0 0,1 1 0 0 0,0-1 0 0 0,0 1 1 0 0,-1-1-1 0 0,1 1 0 0 0,0-1 0 0 0,0 1 1 0 0,-1-1-1 0 0,1 0 0 0 0,28-30 213 0 0,-19 19-147 0 0,1 0 0 0 0,1 1 0 0 0,0 0 1 0 0,24-16-1 0 0,-32 25-86 0 0,0 0 0 0 0,0 0 0 0 0,1 0 0 0 0,-1 0 0 0 0,1 1 0 0 0,-1-1 0 0 0,1 1 0 0 0,0 0 0 0 0,-1 1 0 0 0,1-1 1 0 0,0 1-1 0 0,0 0 0 0 0,0 0 0 0 0,-1 1 0 0 0,1-1 0 0 0,0 1 0 0 0,0 0 0 0 0,-1 0 0 0 0,1 1 0 0 0,7 2 0 0 0,-3 1-11 0 0,-1 0 0 0 0,0 0 1 0 0,0 0-1 0 0,-1 1 0 0 0,1 0 0 0 0,-1 1 0 0 0,-1-1 0 0 0,1 2 0 0 0,-1-1 0 0 0,0 0 1 0 0,-1 1-1 0 0,7 11 0 0 0,3 10-27 0 0,0 2-1 0 0,12 35 1 0 0,-16-36 33 0 0,-2 1 0 0 0,0 0 0 0 0,-2 0 0 0 0,-2 1 0 0 0,-1 0 0 0 0,-1 0 0 0 0,-1 0 0 0 0,-5 48 0 0 0,2-73 22 0 0,0 0-1 0 0,0 0 1 0 0,-1 0-1 0 0,0 0 1 0 0,0 0-1 0 0,-1 0 1 0 0,0 0-1 0 0,0-1 0 0 0,-5 9 1 0 0,5-11 4 0 0,0 0-1 0 0,-1 0 1 0 0,1 0-1 0 0,-1-1 1 0 0,0 1 0 0 0,-1-1-1 0 0,1 0 1 0 0,0 0 0 0 0,-1 0-1 0 0,1-1 1 0 0,-1 0-1 0 0,0 1 1 0 0,-7 1 0 0 0,-1-1 149 0 0,-1 1 1 0 0,1-2 0 0 0,-1 0 0 0 0,1-1-1 0 0,-1 0 1 0 0,-17-1 0 0 0,-82-15 856 0 0,57 7-572 0 0,-264-42 1015 0 0,313 50-1500 0 0,1-1 1 0 0,-1 0-1 0 0,1 0 0 0 0,0-1 1 0 0,-1 0-1 0 0,1 0 0 0 0,0 0 1 0 0,0-1-1 0 0,-10-6 0 0 0,16 9-113 0 0,-1 0 0 0 0,1-1-1 0 0,-4-10-4783 0 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50:27.980"/>
    </inkml:context>
    <inkml:brush xml:id="br0">
      <inkml:brushProperty name="width" value="0.1" units="cm"/>
      <inkml:brushProperty name="height" value="0.1" units="cm"/>
      <inkml:brushProperty name="color" value="#F4F91B"/>
    </inkml:brush>
  </inkml:definitions>
  <inkml:trace contextRef="#ctx0" brushRef="#br0">636 14 5063 0 0,'1'-13'4547'0'0,"2"22"-2165"0"0,1 27-1435 0 0,-2 13-338 0 0,-2 1 0 0 0,-11 75-1 0 0,8-104-457 0 0,-1-1-1 0 0,-1 1 1 0 0,-1-2-1 0 0,-1 1 1 0 0,-1 0-1 0 0,0-1 0 0 0,-2-1 1 0 0,-19 30-1 0 0,21-37-102 0 0,-2 0 0 0 0,1-1 0 0 0,-1 0 0 0 0,-1-1-1 0 0,1-1 1 0 0,-1 1 0 0 0,-1-1 0 0 0,0-1 0 0 0,0 0 0 0 0,-14 5-1 0 0,-18 5 82 0 0,-74 19-1 0 0,46-15-15 0 0,36-9-84 0 0,22-6-50 0 0,-1-1 0 0 0,0 0 0 0 0,0-1 0 0 0,0-1 0 0 0,-1-1 0 0 0,-29 2 0 0 0,44-4-78 0 0,0 0 1 0 0,0 0-1 0 0,0 0 1 0 0,0-1 0 0 0,0 1-1 0 0,0 0 1 0 0,0 0 0 0 0,0-1-1 0 0,0 1 1 0 0,0-1 0 0 0,0 1-1 0 0,0-1 1 0 0,0 1-1 0 0,0-1 1 0 0,0 1 0 0 0,0-1-1 0 0,-1-1 1 0 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50:28.384"/>
    </inkml:context>
    <inkml:brush xml:id="br0">
      <inkml:brushProperty name="width" value="0.1" units="cm"/>
      <inkml:brushProperty name="height" value="0.1" units="cm"/>
      <inkml:brushProperty name="color" value="#F4F91B"/>
    </inkml:brush>
  </inkml:definitions>
  <inkml:trace contextRef="#ctx0" brushRef="#br0">1 164 6447 0 0,'0'-3'197'0'0,"-1"2"-144"0"0,1-1-1 0 0,0 0 0 0 0,0 0 1 0 0,0 0-1 0 0,0 0 1 0 0,1 0-1 0 0,-1 0 0 0 0,0 0 1 0 0,1 0-1 0 0,-1 0 1 0 0,1 0-1 0 0,0 1 1 0 0,0-1-1 0 0,-1 0 0 0 0,3-2 1 0 0,11-8 3451 0 0,8 0-2351 0 0,-1 1 0 0 0,2 0 1 0 0,0 2-1 0 0,0 0 0 0 0,47-10 0 0 0,126-10-840 0 0,-154 24 73 0 0,12-1-308 0 0,1 2 1 0 0,-1 3 0 0 0,1 2 0 0 0,91 13 0 0 0,-125-9-433 0 0,0 0-1 0 0,-1 1 1 0 0,0 1-1 0 0,0 1 1 0 0,25 14 0 0 0,-12-3-864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9T23:37:41.078"/>
    </inkml:context>
    <inkml:brush xml:id="br0">
      <inkml:brushProperty name="width" value="0.1" units="cm"/>
      <inkml:brushProperty name="height" value="0.1" units="cm"/>
      <inkml:brushProperty name="color" value="#E71224"/>
    </inkml:brush>
  </inkml:definitions>
  <inkml:trace contextRef="#ctx0" brushRef="#br0">733 41 2303 0 0,'-3'-10'251'0'0,"-2"-21"1378"0"0,6 32-1405 0 0,1-1 0 0 0,0 0 0 0 0,-1 1 0 0 0,1-1 0 0 0,-1 1 0 0 0,1-1-1 0 0,-1 1 1 0 0,1 0 0 0 0,0 1 0 0 0,4 2 19 0 0,-1 0 1 0 0,0 1-1 0 0,-1 0 1 0 0,1 0-1 0 0,-1 0 0 0 0,0 1 1 0 0,0 0-1 0 0,-1-1 1 0 0,1 1-1 0 0,2 9 0 0 0,-5-13-179 0 0,-1 0-1 0 0,0 0 1 0 0,0-1-1 0 0,1 1 1 0 0,-1 0-1 0 0,-1 0 1 0 0,1 0-1 0 0,0-1 1 0 0,0 1-1 0 0,-1 0 1 0 0,1 0-1 0 0,-1 0 1 0 0,1-1-1 0 0,-1 1 1 0 0,0 0-1 0 0,0-1 1 0 0,1 1-1 0 0,-1-1 1 0 0,-2 3-1 0 0,-27 30 565 0 0,23-27-462 0 0,-18 20 118 0 0,0-2-1 0 0,-2-1 0 0 0,0-2 1 0 0,-2 0-1 0 0,-32 18 0 0 0,-27 13 33 0 0,-22 12 153 0 0,88-54-323 0 0,0-1 0 0 0,-1 0-1 0 0,-29 7 1 0 0,47-16-118 0 0,0 0-1 0 0,1 0 0 0 0,-1 0 0 0 0,0-1 1 0 0,0 0-1 0 0,0 0 0 0 0,0 0 1 0 0,0 0-1 0 0,0-1 0 0 0,1 0 0 0 0,-1 0 1 0 0,-6-2-1 0 0,9 2-12 0 0,0 0 0 0 0,-1 0 0 0 0,1 0 0 0 0,0 0 0 0 0,0-1 0 0 0,0 1 0 0 0,0-1 0 0 0,1 0 0 0 0,-1 0 0 0 0,0 1 0 0 0,1-1 0 0 0,-1 0 0 0 0,1 0 0 0 0,-1-1 0 0 0,1 1 0 0 0,0 0 0 0 0,0 0-1 0 0,0-1 1 0 0,0 1 0 0 0,1 0 0 0 0,-1-1 0 0 0,1 1 0 0 0,-1-1 0 0 0,1 1 0 0 0,0-5 0 0 0,0-1 43 0 0,0 0-1 0 0,1 0 1 0 0,0-1-1 0 0,1 1 1 0 0,0 0 0 0 0,0 0-1 0 0,0 0 1 0 0,1 1-1 0 0,1-1 1 0 0,-1 1-1 0 0,1-1 1 0 0,6-8-1 0 0,3-1 41 0 0,0 0 0 0 0,0 0 0 0 0,26-22 0 0 0,-17 20-67 0 0,40-25 0 0 0,-3 1-22 0 0,-58 42-5 0 0,0 0-1 0 0,0 1 1 0 0,0-1 0 0 0,1 0-1 0 0,-1 0 1 0 0,0 1 0 0 0,1-1-1 0 0,-1 0 1 0 0,1 1-1 0 0,-1 0 1 0 0,1-1 0 0 0,-1 1-1 0 0,1 0 1 0 0,-1 0 0 0 0,1-1-1 0 0,-1 1 1 0 0,1 0 0 0 0,-1 1-1 0 0,3-1 1 0 0,-1 1 9 0 0,-1 0 0 0 0,1 0 0 0 0,-1 0 0 0 0,1 0 0 0 0,-1 1 0 0 0,0-1-1 0 0,0 1 1 0 0,0-1 0 0 0,0 1 0 0 0,3 3 0 0 0,3 4 40 0 0,-1 0 1 0 0,0 1-1 0 0,11 21 1 0 0,-17-28-54 0 0,7 11 13 0 0,-1 0 1 0 0,0 1-1 0 0,-2 0 0 0 0,0 0 0 0 0,0 1 1 0 0,2 16-1 0 0,-7-27-6 0 0,1 0 1 0 0,-1 0-1 0 0,0 0 0 0 0,0 0 1 0 0,0 1-1 0 0,-1-1 1 0 0,0 0-1 0 0,0 0 0 0 0,-3 10 1 0 0,2-12-5 0 0,1 0 0 0 0,-1 0 0 0 0,0 0 1 0 0,0-1-1 0 0,0 1 0 0 0,0 0 0 0 0,0-1 1 0 0,-1 1-1 0 0,1-1 0 0 0,-1 0 0 0 0,1 0 0 0 0,-1 0 1 0 0,0 0-1 0 0,0 0 0 0 0,0-1 0 0 0,-5 3 1 0 0,3-3 68 0 0,0 0 0 0 0,0 0 0 0 0,0 0 0 0 0,0 0 0 0 0,0-1 0 0 0,0 0 0 0 0,0 0 0 0 0,0-1 0 0 0,0 1 0 0 0,0-1 0 0 0,0 0 0 0 0,0 0 0 0 0,0-1 0 0 0,-8-3 0 0 0,-4-2 272 0 0,-1-2-1 0 0,-22-15 0 0 0,-6-8-683 0 0,2-2 0 0 0,1-2-1 0 0,-46-50 1 0 0,75 75 382 0 0,11 9-41 0 0,0 0 0 0 0,1 1 0 0 0,-1-1 0 0 0,1 0 0 0 0,0 0 0 0 0,0 0 0 0 0,-1-1 0 0 0,1 1 0 0 0,1 0 0 0 0,-4-6 0 0 0,5 8-3 0 0,0-1-1 0 0,1 1 1 0 0,-1-1-1 0 0,0 1 1 0 0,0 0-1 0 0,1 0 0 0 0,-1-1 1 0 0,0 1-1 0 0,1 0 1 0 0,-1-1-1 0 0,1 1 1 0 0,-1 0-1 0 0,0 0 1 0 0,1 0-1 0 0,-1-1 1 0 0,1 1-1 0 0,-1 0 1 0 0,1 0-1 0 0,-1 0 1 0 0,0 0-1 0 0,1 0 0 0 0,-1 0 1 0 0,1 0-1 0 0,-1 0 1 0 0,1 0-1 0 0,-1 0 1 0 0,1 0-1 0 0,-1 0 1 0 0,0 0-1 0 0,1 0 1 0 0,-1 1-1 0 0,1-1 1 0 0,0 0-1 0 0,20 4-42 0 0,-20-4 36 0 0,26 9-14 0 0,1 0 0 0 0,-2 2 0 0 0,0 1 0 0 0,40 25 0 0 0,3 0-2 0 0,5 0 869 0 0,86 29-1 0 0,11-16-1989 0 0,-148-46 1271 0 0,0 0-1 0 0,-1-2 1 0 0,1 0-1 0 0,0-2 1 0 0,41-3-1 0 0,-62 2-100 0 0,0 1 1 0 0,0 0-1 0 0,1 0 0 0 0,-1-1 0 0 0,0 0 0 0 0,0 1 1 0 0,0-1-1 0 0,4-2 0 0 0,-6 3-20 0 0,0 0-1 0 0,0 0 1 0 0,1 0 0 0 0,-1 0 0 0 0,0-1-1 0 0,0 1 1 0 0,0 0 0 0 0,0 0-1 0 0,0 0 1 0 0,0 0 0 0 0,0-1 0 0 0,0 1-1 0 0,0 0 1 0 0,0 0 0 0 0,0 0-1 0 0,0-1 1 0 0,0 1 0 0 0,0 0 0 0 0,0 0-1 0 0,0 0 1 0 0,0 0 0 0 0,0-1-1 0 0,0 1 1 0 0,0 0 0 0 0,0 0 0 0 0,0 0-1 0 0,0-1 1 0 0,0 1 0 0 0,0 0-1 0 0,0 0 1 0 0,0 0 0 0 0,0 0-1 0 0,-1-1 1 0 0,-9-8 82 0 0,-6-1-69 0 0,0 2 0 0 0,0 0 0 0 0,0 0 1 0 0,-1 2-1 0 0,0 0 0 0 0,-1 1 0 0 0,1 1 1 0 0,-35-4-1 0 0,18 5 17 0 0,1 2 0 0 0,-1 1-1 0 0,-63 9 1 0 0,75-4-38 0 0,1 0 0 0 0,-1 1 0 0 0,1 1 0 0 0,1 1 0 0 0,0 1 0 0 0,0 1 0 0 0,0 0 0 0 0,-19 15 0 0 0,8-2-5 0 0,0 1 0 0 0,1 1 0 0 0,-45 51 0 0 0,57-55-313 0 0,1 2 0 0 0,1 0 0 0 0,-21 38-1 0 0,-28 81-3508 0 0,59-129 3355 0 0,-10 23-5408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9T23:59:26.533"/>
    </inkml:context>
    <inkml:brush xml:id="br0">
      <inkml:brushProperty name="width" value="0.1" units="cm"/>
      <inkml:brushProperty name="height" value="0.1" units="cm"/>
      <inkml:brushProperty name="color" value="#66CC00"/>
    </inkml:brush>
  </inkml:definitions>
  <inkml:trace contextRef="#ctx0" brushRef="#br0">3692 151 455 0 0,'6'-36'4046'0'0,"-5"31"-3369"0"0,0-1 0 0 0,0 1 1 0 0,0 0-1 0 0,-1-11 0 0 0,0 14-518 0 0,0 0-1 0 0,-1-1 1 0 0,1 1-1 0 0,-1 0 1 0 0,1 0-1 0 0,-1-1 1 0 0,0 1-1 0 0,0 0 1 0 0,0 0-1 0 0,0 0 1 0 0,-1 0-1 0 0,1 0 1 0 0,-1 0-1 0 0,1 0 1 0 0,-3-1-1 0 0,-2-2 18 0 0,0 0-1 0 0,0 1 1 0 0,0 0-1 0 0,-1 0 1 0 0,1 1-1 0 0,-1 0 1 0 0,0 0-1 0 0,0 0 1 0 0,0 1-1 0 0,0 0 1 0 0,-1 1-1 0 0,1-1 1 0 0,-1 1-1 0 0,1 1 1 0 0,-15 0-1 0 0,-10 1 32 0 0,0 2 0 0 0,-42 9 1 0 0,67-10-198 0 0,-141 28 55 0 0,-60 11 66 0 0,136-33 73 0 0,-72 0 0 0 0,76-6 214 0 0,-96 14 0 0 0,68 2-72 0 0,-221 33 119 0 0,86-19-384 0 0,-81 6-30 0 0,-80-6 628 0 0,106-17-201 0 0,1-24-152 0 0,197 5-290 0 0,2 4-71 0 0,0 3 0 0 0,0 4 0 0 0,0 3 0 0 0,-97 26 0 0 0,105-17-156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9T23:59:27.727"/>
    </inkml:context>
    <inkml:brush xml:id="br0">
      <inkml:brushProperty name="width" value="0.1" units="cm"/>
      <inkml:brushProperty name="height" value="0.1" units="cm"/>
      <inkml:brushProperty name="color" value="#66CC00"/>
    </inkml:brush>
  </inkml:definitions>
  <inkml:trace contextRef="#ctx0" brushRef="#br0">2636 157 2303 0 0,'-12'-33'760'0'0,"9"27"20"0"0,0 0 1 0 0,-1 1 0 0 0,1-1-1 0 0,-1 0 1 0 0,-1 1 0 0 0,1 0-1 0 0,-1 0 1 0 0,0 1 0 0 0,-9-8-1 0 0,9 9-831 0 0,0-1-1 0 0,-1 1 0 0 0,0 0 1 0 0,1 1-1 0 0,-12-4 0 0 0,-22-5 393 0 0,-1 1-1 0 0,0 2 0 0 0,-81-5 1 0 0,45 13 617 0 0,-126 17 1 0 0,-73 30-348 0 0,143-22-431 0 0,-200 13 132 0 0,113-17-142 0 0,106-6-110 0 0,-117 12 38 0 0,101-11-87 0 0,-167 41 0 0 0,111-18-569 0 0,85-22 208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9T23:59:29.168"/>
    </inkml:context>
    <inkml:brush xml:id="br0">
      <inkml:brushProperty name="width" value="0.1" units="cm"/>
      <inkml:brushProperty name="height" value="0.1" units="cm"/>
      <inkml:brushProperty name="color" value="#66CC00"/>
    </inkml:brush>
  </inkml:definitions>
  <inkml:trace contextRef="#ctx0" brushRef="#br0">3116 273 455 0 0,'-2'-3'139'0'0,"0"1"0"0"0,0-1 0 0 0,0 1-1 0 0,1-1 1 0 0,-1 0 0 0 0,1 0-1 0 0,-2-5 1 0 0,-3-4-649 0 0,-3-3 1470 0 0,0 1 0 0 0,-1 0-1 0 0,-11-13 1 0 0,15 22-688 0 0,0-1-1 0 0,0 1 1 0 0,0 0 0 0 0,-1 1 0 0 0,1-1 0 0 0,-1 1 0 0 0,0 1 0 0 0,-14-6 0 0 0,-3 2-47 0 0,0 1 1 0 0,0 1-1 0 0,-43-3 1 0 0,-16-3 277 0 0,76 10-407 0 0,-260-47 2404 0 0,-2 20-1339 0 0,-60 25 23 0 0,-343 4 568 0 0,621 0-1647 0 0,-346 7 249 0 0,1 21-259 0 0,128 5-1490 0 0,173-21-3852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9T23:59:32.659"/>
    </inkml:context>
    <inkml:brush xml:id="br0">
      <inkml:brushProperty name="width" value="0.1" units="cm"/>
      <inkml:brushProperty name="height" value="0.1" units="cm"/>
      <inkml:brushProperty name="color" value="#66CC00"/>
    </inkml:brush>
  </inkml:definitions>
  <inkml:trace contextRef="#ctx0" brushRef="#br0">1948 216 4631 0 0,'-103'-32'1664'0'0,"81"24"-1401"0"0,-1-1 0 0 0,-29-16 0 0 0,31 14-136 0 0,0 0 1 0 0,-42-12-1 0 0,12 9 1348 0 0,-68-10-1 0 0,-34 11-142 0 0,-29-5-600 0 0,53 3-76 0 0,-212 2 0 0 0,215 13-530 0 0,-108 3-30 0 0,174 1-309 0 0,-114 23 0 0 0,100-10-39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9T23:59:33.256"/>
    </inkml:context>
    <inkml:brush xml:id="br0">
      <inkml:brushProperty name="width" value="0.1" units="cm"/>
      <inkml:brushProperty name="height" value="0.1" units="cm"/>
      <inkml:brushProperty name="color" value="#66CC00"/>
    </inkml:brush>
  </inkml:definitions>
  <inkml:trace contextRef="#ctx0" brushRef="#br0">2348 59 3679 0 0,'-3'-2'99'0'0,"1"-1"0"0"0,0 1 0 0 0,-1 0 0 0 0,1-1 0 0 0,-1 1 0 0 0,1 1 0 0 0,-1-1 0 0 0,0 0 0 0 0,0 1 0 0 0,0-1 0 0 0,0 1 0 0 0,0 0 0 0 0,0 0 0 0 0,-1 0 0 0 0,1 0 0 0 0,-6 0 0 0 0,-8-1 723 0 0,0 1-1 0 0,-20 1 1 0 0,8 0-386 0 0,-251-21 1142 0 0,164 14-507 0 0,-154 11 1 0 0,-25-1-161 0 0,-310 16-35 0 0,570-16-858 0 0,-471 57-298 0 0,420-47 34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9T23:59:42.525"/>
    </inkml:context>
    <inkml:brush xml:id="br0">
      <inkml:brushProperty name="width" value="0.1" units="cm"/>
      <inkml:brushProperty name="height" value="0.1" units="cm"/>
      <inkml:brushProperty name="color" value="#66CC00"/>
    </inkml:brush>
  </inkml:definitions>
  <inkml:trace contextRef="#ctx0" brushRef="#br0">1418 38 1839 0 0,'1'-3'104'0'0,"5"-16"143"0"0,-6 19-135 0 0,0-1 0 0 0,1 1 0 0 0,-1-1 0 0 0,0 0 0 0 0,0 1 0 0 0,0-1 0 0 0,0 1 0 0 0,0-1 0 0 0,0 1 1 0 0,0-1-1 0 0,0 1 0 0 0,0-1 0 0 0,0 0 0 0 0,0 1 0 0 0,0-1 0 0 0,0 1 0 0 0,0-1 0 0 0,0 1 0 0 0,-1-1 0 0 0,1 1 0 0 0,0-1 0 0 0,-1 0 0 0 0,0 0 17 0 0,-1 1-1 0 0,0-1 0 0 0,1 1 0 0 0,-1 0 1 0 0,0 0-1 0 0,1 0 0 0 0,-1 0 0 0 0,0 0 0 0 0,1 0 1 0 0,-1 0-1 0 0,0 0 0 0 0,1 1 0 0 0,-4 0 1 0 0,-24 10 461 0 0,19-6-166 0 0,-28 9 392 0 0,-6 4-203 0 0,0-2 0 0 0,-2-2 1 0 0,-88 16-1 0 0,30-21 168 0 0,-125-5 0 0 0,-103-23-32 0 0,278 16-904 0 0,1 3 1 0 0,-1 1 0 0 0,-98 17-1 0 0,78-5-257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9T23:59:42.983"/>
    </inkml:context>
    <inkml:brush xml:id="br0">
      <inkml:brushProperty name="width" value="0.1" units="cm"/>
      <inkml:brushProperty name="height" value="0.1" units="cm"/>
      <inkml:brushProperty name="color" value="#66CC00"/>
    </inkml:brush>
  </inkml:definitions>
  <inkml:trace contextRef="#ctx0" brushRef="#br0">2087 22 6247 0 0,'0'-21'662'0'0,"-1"23"-645"0"0,1-1 1 0 0,-1 1 0 0 0,0 0-1 0 0,0 0 1 0 0,1-1 0 0 0,-2 1 0 0 0,1 0-1 0 0,0-1 1 0 0,0 1 0 0 0,0-1-1 0 0,-1 1 1 0 0,1-1 0 0 0,0 0-1 0 0,-3 2 1 0 0,-23 17 231 0 0,21-16-239 0 0,1-1-1 0 0,-1-1 1 0 0,1 1 0 0 0,-1-1-1 0 0,0 0 1 0 0,0 0-1 0 0,0-1 1 0 0,0 0-1 0 0,0 0 1 0 0,-9 0-1 0 0,-6-1 105 0 0,-36-4 0 0 0,29 1-24 0 0,-630-16 4634 0 0,468 20-4574 0 0,-175 4 129 0 0,263-2-271 0 0,-257 16 48 0 0,233-5-977 0 0,64-8-102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9T23:59:44.084"/>
    </inkml:context>
    <inkml:brush xml:id="br0">
      <inkml:brushProperty name="width" value="0.1" units="cm"/>
      <inkml:brushProperty name="height" value="0.1" units="cm"/>
      <inkml:brushProperty name="color" value="#66CC00"/>
    </inkml:brush>
  </inkml:definitions>
  <inkml:trace contextRef="#ctx0" brushRef="#br0">1195 120 919 0 0,'-10'-12'219'0'0,"3"16"2873"0"0,1 0-2429 0 0,4-2-660 0 0,0-1 1 0 0,1 0 0 0 0,-1 0-1 0 0,0 1 1 0 0,0-1 0 0 0,0-1-1 0 0,0 1 1 0 0,0 0 0 0 0,0 0-1 0 0,0-1 1 0 0,0 1 0 0 0,0-1-1 0 0,0 0 1 0 0,0 1 0 0 0,0-1-1 0 0,0 0 1 0 0,0 0 0 0 0,-1 0-1 0 0,1-1 1 0 0,0 1 0 0 0,0-1-1 0 0,0 1 1 0 0,0-1 0 0 0,0 1-1 0 0,0-1 1 0 0,0 0 0 0 0,0 0-1 0 0,0 0 1 0 0,1 0-1 0 0,-1 0 1 0 0,0-1 0 0 0,0 1-1 0 0,1 0 1 0 0,-3-4 0 0 0,-6-3 242 0 0,1 1 0 0 0,-1-1-1 0 0,-1 2 1 0 0,1-1 0 0 0,-1 2 0 0 0,0-1 0 0 0,0 1 0 0 0,-1 1 0 0 0,0 0 0 0 0,0 1 0 0 0,0 0 0 0 0,0 1-1 0 0,-13-1 1 0 0,-220-22 2459 0 0,149 16-2108 0 0,47 5-357 0 0,1 3 1 0 0,-1 1 0 0 0,-55 8-1 0 0,-169 28-970 0 0,204-27-3564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9T23:59:44.684"/>
    </inkml:context>
    <inkml:brush xml:id="br0">
      <inkml:brushProperty name="width" value="0.1" units="cm"/>
      <inkml:brushProperty name="height" value="0.1" units="cm"/>
      <inkml:brushProperty name="color" value="#66CC00"/>
    </inkml:brush>
  </inkml:definitions>
  <inkml:trace contextRef="#ctx0" brushRef="#br0">2245 115 4951 0 0,'-1'-8'100'0'0,"0"5"-62"0"0,1-1 0 0 0,-1 1 0 0 0,1 0 0 0 0,-1 0 0 0 0,0-1 0 0 0,0 1 0 0 0,-1 0 0 0 0,1 0 0 0 0,-3-4 0 0 0,0 4 4 0 0,0-1 0 0 0,-1 1 0 0 0,1 0 0 0 0,-1 0 0 0 0,1 0 0 0 0,-1 1 0 0 0,0 0 0 0 0,0 0 0 0 0,0 0 0 0 0,0 1 0 0 0,0-1 0 0 0,-11 0 0 0 0,-5 0 254 0 0,1 1 0 0 0,-24 2 0 0 0,-5 0-66 0 0,-139-16 860 0 0,-10 5 622 0 0,-219-2 318 0 0,-66 19-1112 0 0,46 28-690 0 0,208-10-1188 0 0,156-21-98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9T23:59:45.993"/>
    </inkml:context>
    <inkml:brush xml:id="br0">
      <inkml:brushProperty name="width" value="0.1" units="cm"/>
      <inkml:brushProperty name="height" value="0.1" units="cm"/>
      <inkml:brushProperty name="color" value="#66CC00"/>
    </inkml:brush>
  </inkml:definitions>
  <inkml:trace contextRef="#ctx0" brushRef="#br0">3674 30 4687 0 0,'2'-2'172'0'0,"1"-1"0"0"0,-1 1-1 0 0,-1-1 1 0 0,1 1-1 0 0,0-1 1 0 0,2-4-1 0 0,-4 7-143 0 0,0-1-1 0 0,0 1 0 0 0,0 0 1 0 0,0 0-1 0 0,0 0 1 0 0,0-1-1 0 0,0 1 1 0 0,0 0-1 0 0,0 0 0 0 0,1-1 1 0 0,-1 1-1 0 0,0 0 1 0 0,0 0-1 0 0,0-1 0 0 0,0 1 1 0 0,-1 0-1 0 0,1 0 1 0 0,0 0-1 0 0,0-1 0 0 0,0 1 1 0 0,0 0-1 0 0,0 0 1 0 0,0-1-1 0 0,0 1 1 0 0,0 0-1 0 0,0 0 0 0 0,-1 0 1 0 0,1-1-1 0 0,0 1 1 0 0,0 0-1 0 0,0 0 0 0 0,-1 0 1 0 0,1-1 5 0 0,-1 1 0 0 0,0 0 0 0 0,0 0 0 0 0,0 0 0 0 0,0 0 0 0 0,0 0 0 0 0,0 0 0 0 0,1 0 0 0 0,-1 1 0 0 0,0-1 0 0 0,0 0 1 0 0,0 0-1 0 0,0 1 0 0 0,-1 0 0 0 0,-175 65 2004 0 0,-138 22-1134 0 0,-38-21 447 0 0,19-5-900 0 0,203-36-61 0 0,-2-5 0 0 0,-1-6 0 0 0,-244-5 0 0 0,223-16 246 0 0,-154-27 0 0 0,-188-27 93 0 0,364 51-795 0 0,-168 10-1 0 0,115 12-4031 0 0,48 1-787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9T23:37:44.388"/>
    </inkml:context>
    <inkml:brush xml:id="br0">
      <inkml:brushProperty name="width" value="0.1" units="cm"/>
      <inkml:brushProperty name="height" value="0.1" units="cm"/>
      <inkml:brushProperty name="color" value="#E71224"/>
    </inkml:brush>
  </inkml:definitions>
  <inkml:trace contextRef="#ctx0" brushRef="#br0">1044 98 2759 0 0,'-5'-7'120'0'0,"1"1"-1"0"0,-1 0 0 0 0,0 0 0 0 0,0 1 0 0 0,-1 0 0 0 0,0 0 1 0 0,-7-6-1 0 0,11 11 80 0 0,-1 0 0 0 0,1 0 0 0 0,-1 0 0 0 0,1 0 0 0 0,-1 0 0 0 0,1 1 0 0 0,0-1 0 0 0,-1 1 0 0 0,1 0 0 0 0,0-1 0 0 0,-1 1 0 0 0,-3 3 0 0 0,0-2-21 0 0,2-1-155 0 0,-24 10 116 0 0,0-2 1 0 0,0-1-1 0 0,-42 5 0 0 0,53-10 317 0 0,-1 1 0 0 0,1 0 0 0 0,0 1-1 0 0,1 1 1 0 0,-1 0 0 0 0,1 1 0 0 0,1 1 0 0 0,-1 0 0 0 0,-27 21-1 0 0,6 1-152 0 0,0 2 0 0 0,-44 50 0 0 0,7 9-117 0 0,10-10 49 0 0,53-69-193 0 0,-23 25 52 0 0,32-36-76 0 0,0 1 1 0 0,0 0 0 0 0,0-1 0 0 0,0 0-1 0 0,0 1 1 0 0,0-1 0 0 0,0 0-1 0 0,0 0 1 0 0,0 0 0 0 0,-1-1-1 0 0,1 1 1 0 0,0 0 0 0 0,-1-1-1 0 0,1 1 1 0 0,-1-1 0 0 0,-3 0-1 0 0,5 0 12 0 0,-1-1 1 0 0,1 1-1 0 0,-1 0 0 0 0,1-1 0 0 0,0 1 0 0 0,0-1 0 0 0,-1 0 0 0 0,1 1 0 0 0,0-1 0 0 0,0 0 0 0 0,0 0 1 0 0,0 0-1 0 0,0 0 0 0 0,0 0 0 0 0,0 0 0 0 0,0 0 0 0 0,0 0 0 0 0,0 0 0 0 0,0 0 0 0 0,1-1 1 0 0,-1 1-1 0 0,0 0 0 0 0,1-1 0 0 0,-1 1 0 0 0,1 0 0 0 0,0-1 0 0 0,-1 1 0 0 0,1 0 0 0 0,0-1 1 0 0,0 1-1 0 0,0-1 0 0 0,0-1 0 0 0,0-6 89 0 0,0 0 0 0 0,1-1 0 0 0,3-15 0 0 0,-2 20-113 0 0,-2 3 0 0 0,23-158 402 0 0,-21 140-383 0 0,-2 0 0 0 0,0 0 0 0 0,-2 0 0 0 0,0 0 0 0 0,-1 0-1 0 0,-5-20 1 0 0,-22-45 15 0 0,8 25-16 0 0,29 75-72 0 0,1-1-1 0 0,0 0 0 0 0,1-1 1 0 0,1 0-1 0 0,17 18 0 0 0,-8-7 13 0 0,6 4 183 0 0,1-1 0 0 0,54 44 0 0 0,65 36 559 0 0,-77-60-549 0 0,43 33 299 0 0,-172-100 1814 0 0,19 9-2288 0 0,0 1 1 0 0,-1 2 0 0 0,-49-4-1 0 0,-27-4-1272 0 0,49 2 1177 0 0,31 5 1022 0 0,-78-7 1 0 0,113 16-957 0 0,0 0 1 0 0,-1 1-1 0 0,1-1 0 0 0,0 1 0 0 0,0 0 0 0 0,-1 0 1 0 0,1 0-1 0 0,0 0 0 0 0,0 1 0 0 0,0-1 0 0 0,1 1 1 0 0,-1 0-1 0 0,-4 4 0 0 0,6-5 0 0 0,1 0 0 0 0,-1 0-1 0 0,1 1 1 0 0,-1-1 0 0 0,1 1 0 0 0,0-1 0 0 0,0 1 0 0 0,-1 0-1 0 0,1-1 1 0 0,0 1 0 0 0,1 0 0 0 0,-1 0 0 0 0,0 0 0 0 0,0 0-1 0 0,1 0 1 0 0,-1-1 0 0 0,1 1 0 0 0,0 0 0 0 0,0 0 0 0 0,0 0 0 0 0,-1 0-1 0 0,2 0 1 0 0,-1 0 0 0 0,0 0 0 0 0,0 0 0 0 0,1 0 0 0 0,-1 0-1 0 0,1 0 1 0 0,-1 0 0 0 0,3 3 0 0 0,0 2 38 0 0,1-1-1 0 0,0 1 1 0 0,0-1 0 0 0,1 0-1 0 0,0 0 1 0 0,0 0 0 0 0,1 0-1 0 0,-1-1 1 0 0,1 0 0 0 0,0 0-1 0 0,1-1 1 0 0,-1 0 0 0 0,1 0 0 0 0,7 3-1 0 0,5 2 47 0 0,0-1 0 0 0,1-2 0 0 0,0 1 0 0 0,20 2 0 0 0,-2-2 300 0 0,0-2 0 0 0,56 0 0 0 0,77-13 267 0 0,-166 8-592 0 0,0-1 0 0 0,0 1 1 0 0,0 0-1 0 0,0 1 0 0 0,9 1 0 0 0,-13-2-12 0 0,0 0 0 0 0,0 1 0 0 0,0-1 0 0 0,0 1 0 0 0,1-1 0 0 0,-1 1 0 0 0,0-1 0 0 0,0 1 0 0 0,0 0 0 0 0,-1-1 0 0 0,1 1 0 0 0,0 0 0 0 0,0 0 0 0 0,0-1 0 0 0,0 1 0 0 0,-1 0 0 0 0,1 0 0 0 0,0 0 0 0 0,-1 0 0 0 0,1 0 0 0 0,-1 0 0 0 0,1 0 0 0 0,-1 0 0 0 0,0 1 0 0 0,1-1 0 0 0,-1 0 0 0 0,0 0 0 0 0,0 0 0 0 0,0 0 0 0 0,0 3 0 0 0,0 1-189 0 0,0 0-1 0 0,-1 0 1 0 0,0 0-1 0 0,0-1 1 0 0,-1 1-1 0 0,1 0 1 0 0,-4 6-1 0 0,-8 15-1502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9T23:59:47.936"/>
    </inkml:context>
    <inkml:brush xml:id="br0">
      <inkml:brushProperty name="width" value="0.1" units="cm"/>
      <inkml:brushProperty name="height" value="0.1" units="cm"/>
      <inkml:brushProperty name="color" value="#66CC00"/>
    </inkml:brush>
  </inkml:definitions>
  <inkml:trace contextRef="#ctx0" brushRef="#br0">1805 122 1839 0 0,'-1'-1'16'0'0,"0"0"-1"0"0,0-1 0 0 0,0 1 0 0 0,0 0 1 0 0,0 0-1 0 0,0 0 0 0 0,0 0 0 0 0,-1 0 1 0 0,1 0-1 0 0,0 0 0 0 0,0 0 0 0 0,-1 0 1 0 0,1 0-1 0 0,-1 1 0 0 0,1-1 0 0 0,-1 0 1 0 0,1 1-1 0 0,-1 0 0 0 0,1-1 0 0 0,-3 1 1 0 0,-4-1 336 0 0,0 1 1 0 0,0 0 0 0 0,-8 1 0 0 0,-3-1 3 0 0,-231-12 227 0 0,98 2 501 0 0,86 4 43 0 0,-128-27-1 0 0,114 17-465 0 0,-2 5-1 0 0,-83-3 0 0 0,-166 12-207 0 0,325 2-447 0 0,-45 3-29 0 0,1 1 0 0 0,-70 15-1 0 0,27 4-2631 0 0,16-2-588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9T23:59:49.298"/>
    </inkml:context>
    <inkml:brush xml:id="br0">
      <inkml:brushProperty name="width" value="0.1" units="cm"/>
      <inkml:brushProperty name="height" value="0.1" units="cm"/>
      <inkml:brushProperty name="color" value="#66CC00"/>
    </inkml:brush>
  </inkml:definitions>
  <inkml:trace contextRef="#ctx0" brushRef="#br0">1351 173 2615 0 0,'6'0'237'0'0,"-6"0"-234"0"0,1 0 0 0 0,-1-1-1 0 0,0 1 1 0 0,1 0 0 0 0,-1 0 0 0 0,1 0 0 0 0,-1 0 0 0 0,1 0 0 0 0,-1 0 0 0 0,0 0 0 0 0,1 0 0 0 0,-1 0 0 0 0,1 0 0 0 0,-1 0 0 0 0,0 0-1 0 0,1 0 1 0 0,-1 0 0 0 0,1 1 0 0 0,-1-1 0 0 0,0 0 0 0 0,1 0 0 0 0,-1 0 0 0 0,1 1 0 0 0,-1-1 0 0 0,0 0 0 0 0,0 0 0 0 0,1 1-1 0 0,-1-1 1 0 0,0 0 0 0 0,1 1 0 0 0,-1-1 0 0 0,0 0 0 0 0,0 1 0 0 0,1-1 0 0 0,-1 1 0 0 0,4 4 187 0 0,5 10-166 0 0,-10-11 18 0 0,-9-5 136 0 0,-3-5 431 0 0,0 0 0 0 0,1 0 0 0 0,0-1 0 0 0,-17-14 0 0 0,-18-9 914 0 0,21 16-931 0 0,0 2 0 0 0,-1 1 0 0 0,-1 1 0 0 0,-56-11 0 0 0,-115-7 403 0 0,107 18-663 0 0,17 1-170 0 0,-1 3-1 0 0,0 3 1 0 0,-106 10 0 0 0,-94 33-498 0 0,198-25 114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9T23:59:50.041"/>
    </inkml:context>
    <inkml:brush xml:id="br0">
      <inkml:brushProperty name="width" value="0.1" units="cm"/>
      <inkml:brushProperty name="height" value="0.1" units="cm"/>
      <inkml:brushProperty name="color" value="#66CC00"/>
    </inkml:brush>
  </inkml:definitions>
  <inkml:trace contextRef="#ctx0" brushRef="#br0">2836 59 2759 0 0,'-5'-2'428'0'0,"0"1"-1"0"0,0 1 0 0 0,-1-1 0 0 0,1 1 1 0 0,0 0-1 0 0,-9 1 0 0 0,-10 0 300 0 0,-181 8 1691 0 0,128-3-2155 0 0,3-4 42 0 0,-140-16-1 0 0,-26 8 567 0 0,75 5-366 0 0,-27-15 98 0 0,-54-1 42 0 0,-145 1-93 0 0,315 12-488 0 0,-105 8 0 0 0,-75 21 54 0 0,138-11-100 0 0,-98 18-974 0 0,101-13-3440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9T23:59:53.814"/>
    </inkml:context>
    <inkml:brush xml:id="br0">
      <inkml:brushProperty name="width" value="0.1" units="cm"/>
      <inkml:brushProperty name="height" value="0.1" units="cm"/>
      <inkml:brushProperty name="color" value="#66CC00"/>
    </inkml:brush>
  </inkml:definitions>
  <inkml:trace contextRef="#ctx0" brushRef="#br0">2537 60 2959 0 0,'-3'-4'103'0'0,"0"0"0"0"0,1 0 0 0 0,-1 0 0 0 0,-1 1 0 0 0,1-1 0 0 0,0 1 0 0 0,-1 0 0 0 0,0 0 0 0 0,1 0-1 0 0,-1 1 1 0 0,-1-1 0 0 0,1 1 0 0 0,0 0 0 0 0,0 0 0 0 0,-1 0 0 0 0,-6-1 0 0 0,3 1-10 0 0,0 0 1 0 0,-1 0 0 0 0,1 1-1 0 0,0 0 1 0 0,-1 1 0 0 0,1 0-1 0 0,0 0 1 0 0,-14 2-1 0 0,-218 35 1271 0 0,182-33-704 0 0,1-2 0 0 0,-72-6 0 0 0,34 0 222 0 0,-147 13 0 0 0,25 0-355 0 0,93-11-327 0 0,-90 2 43 0 0,-205 24-70 0 0,25 13-433 0 0,332-29-80 0 0,-66 5-455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9T23:59:55.453"/>
    </inkml:context>
    <inkml:brush xml:id="br0">
      <inkml:brushProperty name="width" value="0.1" units="cm"/>
      <inkml:brushProperty name="height" value="0.1" units="cm"/>
      <inkml:brushProperty name="color" value="#66CC00"/>
    </inkml:brush>
  </inkml:definitions>
  <inkml:trace contextRef="#ctx0" brushRef="#br0">1820 47 3279 0 0,'3'-7'220'0'0,"2"-14"-206"0"0,-5 20 12 0 0,1 1 0 0 0,-2-1 0 0 0,1 1 0 0 0,0-1 0 0 0,0 1 0 0 0,0-1 0 0 0,0 1 1 0 0,0-1-1 0 0,0 1 0 0 0,0-1 0 0 0,-1 1 0 0 0,1-1 0 0 0,0 1 0 0 0,0 0 1 0 0,-1-1-1 0 0,1 1 0 0 0,0-1 0 0 0,-1 1 0 0 0,1 0 0 0 0,0-1 0 0 0,-1 1 0 0 0,1 0 1 0 0,-1-1-1 0 0,1 1 0 0 0,0 0 0 0 0,-1-1 0 0 0,1 1 0 0 0,-1 0 0 0 0,1 0 1 0 0,-1 0-1 0 0,1 0 0 0 0,-1-1 0 0 0,1 1 0 0 0,-1 0 0 0 0,1 0 0 0 0,-1 0 0 0 0,-22-3 361 0 0,0 1-1 0 0,-1 1 0 0 0,1 1 0 0 0,0 1 1 0 0,-26 5-1 0 0,-203 32 1384 0 0,-132 7-298 0 0,9-35-552 0 0,267-8-711 0 0,-167 26-1 0 0,188-16-207 0 0,-2-1-109 0 0,8 0-2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9T23:59:56.112"/>
    </inkml:context>
    <inkml:brush xml:id="br0">
      <inkml:brushProperty name="width" value="0.1" units="cm"/>
      <inkml:brushProperty name="height" value="0.1" units="cm"/>
      <inkml:brushProperty name="color" value="#66CC00"/>
    </inkml:brush>
  </inkml:definitions>
  <inkml:trace contextRef="#ctx0" brushRef="#br0">3186 174 1839 0 0,'0'-2'124'0'0,"1"0"0"0"0,-1 1-1 0 0,0-1 1 0 0,-1 0-1 0 0,1 1 1 0 0,0-1 0 0 0,0 0-1 0 0,-1 1 1 0 0,1-1-1 0 0,-1 1 1 0 0,1-1 0 0 0,-1 0-1 0 0,0 1 1 0 0,-1-3-1 0 0,0 3 80 0 0,1 0 0 0 0,-1 0 1 0 0,0-1-1 0 0,1 2 0 0 0,-1-1 0 0 0,0 0 0 0 0,0 0 0 0 0,0 0 0 0 0,0 1 0 0 0,0-1 0 0 0,0 1 0 0 0,-3-1 0 0 0,-18-1-69 0 0,1 1 0 0 0,-1 1 1 0 0,1 1-1 0 0,-1 0 0 0 0,-22 6 1 0 0,-36 2 44 0 0,14-9 64 0 0,1-2 0 0 0,-84-15 0 0 0,143 16-220 0 0,-239-21 972 0 0,-18-3-221 0 0,90-3-313 0 0,-109-12 90 0 0,84 25-315 0 0,-266 15 0 0 0,-129 55-240 0 0,328-17-573 0 0,134-20-22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00:12.981"/>
    </inkml:context>
    <inkml:brush xml:id="br0">
      <inkml:brushProperty name="width" value="0.1" units="cm"/>
      <inkml:brushProperty name="height" value="0.1" units="cm"/>
      <inkml:brushProperty name="color" value="#66CC00"/>
    </inkml:brush>
  </inkml:definitions>
  <inkml:trace contextRef="#ctx0" brushRef="#br0">8553 283 1087 0 0,'0'-1'4'0'0,"0"0"-1"0"0,0 0 1 0 0,1 0-1 0 0,-1 0 0 0 0,0 0 1 0 0,1 0-1 0 0,-1 0 0 0 0,0 0 1 0 0,1 0-1 0 0,-1 0 0 0 0,1 0 1 0 0,-1 0-1 0 0,1 0 0 0 0,0 0 1 0 0,-1 0-1 0 0,1 1 0 0 0,0-1 1 0 0,0 0-1 0 0,0 1 0 0 0,-1-1 1 0 0,1 0-1 0 0,0 1 0 0 0,0-1 1 0 0,0 1-1 0 0,2-1 0 0 0,-2 0-20 0 0,1 0-1 0 0,-1 1 0 0 0,0-1 1 0 0,0 0-1 0 0,1 0 0 0 0,-1 0 1 0 0,0 0-1 0 0,0 0 0 0 0,0 0 1 0 0,0 0-1 0 0,1-3 0 0 0,-11 8-88 0 0,-3 3 1291 0 0,11-5-922 0 0,-1-1 0 0 0,1 0 0 0 0,-1 0 0 0 0,1 0 0 0 0,-1 0 0 0 0,0 0 0 0 0,0 0 0 0 0,1 0 0 0 0,-1-1 0 0 0,0 1 0 0 0,0-1 0 0 0,0 1 0 0 0,0-1 0 0 0,0 0 0 0 0,0 0 0 0 0,0 1 0 0 0,1-1 0 0 0,-1-1 0 0 0,0 1 0 0 0,0 0 0 0 0,0 0 0 0 0,0-1 0 0 0,-2 0 0 0 0,-5-2-37 0 0,-1-1 0 0 0,1 0-1 0 0,-13-7 1 0 0,-5-2 805 0 0,-2 2-473 0 0,0 2 0 0 0,-1 2-1 0 0,0 0 1 0 0,0 2 0 0 0,-1 1 0 0 0,-54 1-1 0 0,48 2-57 0 0,0-2 0 0 0,0-1 0 0 0,-58-15 0 0 0,75 15-269 0 0,0 1-1 0 0,-26 0 0 0 0,13 1-143 0 0,-27 0 154 0 0,-86 9 0 0 0,98-4-101 0 0,25-1-64 0 0,-187 4 488 0 0,6-2-12 0 0,50 0-192 0 0,52-5-31 0 0,-3 0 154 0 0,-120 13 1 0 0,193-9-408 0 0,1-2-1 0 0,-1-1 0 0 0,-52-7 1 0 0,69 4 19 0 0,0-1 0 0 0,0 0 0 0 0,-14-6 1 0 0,4 0 167 0 0,-8 5 502 0 0,37 9-649 0 0,5 0-103 0 0,9-3 24 0 0,-1 0 0 0 0,1-2 1 0 0,28-4-1 0 0,4-1 25 0 0,41 5 232 0 0,151 15 1 0 0,-176-11-140 0 0,0-3 0 0 0,111-15 0 0 0,-174 15-151 0 0,57-4 74 0 0,0 2 0 0 0,0 4 0 0 0,111 16 0 0 0,21 3 114 0 0,-68-9-98 0 0,24 7 15 0 0,155 12 94 0 0,-76-39 64 0 0,15 0-89 0 0,-218 9-186 0 0,-11 0 29 0 0,0 0-1 0 0,0-1 1 0 0,25-3 0 0 0,-38 3-15 0 0,0 0-1 0 0,0 0 1 0 0,1 0 0 0 0,-1 0 0 0 0,0 0 0 0 0,1 0 0 0 0,-1 0 0 0 0,0 0-1 0 0,0 0 1 0 0,1 0 0 0 0,-1 0 0 0 0,0 0 0 0 0,0 0 0 0 0,1 0 0 0 0,-1-1-1 0 0,0 1 1 0 0,0 0 0 0 0,1 0 0 0 0,-1 0 0 0 0,0 0 0 0 0,0 0 0 0 0,1-1-1 0 0,-1 1 1 0 0,0 0 0 0 0,0 0 0 0 0,0 0 0 0 0,1-1 0 0 0,-1 1 0 0 0,0 0-1 0 0,0 0 1 0 0,0 0 0 0 0,0-1 0 0 0,0 1 0 0 0,1-1 0 0 0,-11-3 126 0 0,-16 0-11 0 0,-88 1-12 0 0,37 3-79 0 0,-212 7 52 0 0,7 0 28 0 0,-85-2-110 0 0,91 0 0 0 0,15 10 70 0 0,-51-1-76 0 0,-103-20 81 0 0,338 5-12 0 0,1-3 0 0 0,-143-26 0 0 0,-43-9 1 0 0,190 31-37 0 0,-130-33-1 0 0,106 19-4 0 0,28 10-45 0 0,0 2 0 0 0,-90 1-1 0 0,71 3 207 0 0,-113-23-1 0 0,122 15-63 0 0,-152-7 0 0 0,60 23-58 0 0,-121-2 78 0 0,198 1-113 0 0,-97 14 1 0 0,87-5-16 0 0,-311 34-11 0 0,223-9 0 0 0,81-12 0 0 0,87-20 6 0 0,0 0 0 0 0,-1-1 0 0 0,-37-3 0 0 0,-68-14 29 0 0,75 7-30 0 0,-26 1 58 0 0,-86 4-1 0 0,127 3-59 0 0,12-1-3 0 0,-44-8 0 0 0,4 0 0 0 0,-19-3 0 0 0,-23-1 0 0 0,-77 11 0 0 0,145 2 21 0 0,-1-2 1 0 0,-80-14-1 0 0,-132-24-21 0 0,228 38 0 0 0,1 1 0 0 0,0 2 0 0 0,-1 0 0 0 0,1 2 0 0 0,-26 5 0 0 0,-15 1 0 0 0,-159 11 0 0 0,139-23 0 0 0,3 1 0 0 0,-24 6 0 0 0,87-3 0 0 0,-25-2-1 0 0,-10-1 13 0 0,4 1 4 0 0,1-2 1 0 0,-83-17-1 0 0,68 10-12 0 0,49 6-4 0 0,11 3 0 0 0,1 0 0 0 0,-1 0 0 0 0,1 0 0 0 0,-1 0 0 0 0,1 1 0 0 0,-1 0 0 0 0,1 0 0 0 0,-1 0 0 0 0,0 0 0 0 0,-5 2 0 0 0,-5 3 0 0 0,13-4 0 0 0,-1 0 0 0 0,0-1 0 0 0,1 1 0 0 0,-1 0 0 0 0,1 1 0 0 0,0-1 0 0 0,-1 0 0 0 0,-1 3 0 0 0,3-4 0 0 0,1 1 0 0 0,-1 0 0 0 0,1-1 0 0 0,-1 1 0 0 0,1 0 0 0 0,0-1 0 0 0,-1 1 0 0 0,1 0 0 0 0,0 0 0 0 0,0 0 0 0 0,-1-1 0 0 0,1 1 0 0 0,0 0 0 0 0,0 0 0 0 0,0 0 0 0 0,0-1 0 0 0,0 1 0 0 0,0 0 0 0 0,0 0 0 0 0,1 0 0 0 0,-1 0 0 0 0,0-1 0 0 0,0 1 0 0 0,1 0 0 0 0,-1 0 0 0 0,0-1 0 0 0,1 1 0 0 0,-1 0 0 0 0,1-1 0 0 0,-1 1 0 0 0,1 0 0 0 0,-1-1 0 0 0,1 2 0 0 0,2 0 0 0 0,0 0 0 0 0,0 0 0 0 0,-1 0 0 0 0,1-1 0 0 0,0 1 0 0 0,1-1 0 0 0,-1 1 0 0 0,0-1 0 0 0,0 0 0 0 0,0 0 0 0 0,1 0 0 0 0,4 0 0 0 0,11 4 0 0 0,23 8 0 0 0,80 16 0 0 0,-55-11 0 0 0,-43-12 0 0 0,1-2 0 0 0,0-1 0 0 0,25 0 0 0 0,36-7 0 0 0,-52 1 0 0 0,64 4 0 0 0,-61 4 0 0 0,47 13 0 0 0,-48-9 0 0 0,48 6 0 0 0,144-7 0 0 0,-80-6 0 0 0,-28 6 0 0 0,-41-3 0 0 0,120-5 0 0 0,-123-6 0 0 0,211-11 0 0 0,149 8-64 0 0,-359 3 64 0 0,149 9 0 0 0,-102 2 0 0 0,-30-2 0 0 0,17 12-124 0 0,-38-13 113 0 0,-50-2 10 0 0,-9 0-24 0 0,-25 0-26 0 0,-18-1-1 0 0,-37-1 16 0 0,-66 8-1 0 0,-32-1-18 0 0,41-8 43 0 0,-495-31-157 0 0,506 24 163 0 0,-154 5 1 0 0,193 7-38 0 0,-184 8-546 0 0,208-4 445 0 0,-1 1 0 0 0,1 2 0 0 0,-54 19 0 0 0,29 0-1824 0 0,3 3-1 0 0,-118 71 1 0 0,97-48-5343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03:17.955"/>
    </inkml:context>
    <inkml:brush xml:id="br0">
      <inkml:brushProperty name="width" value="0.1" units="cm"/>
      <inkml:brushProperty name="height" value="0.1" units="cm"/>
      <inkml:brushProperty name="color" value="#F4F91B"/>
    </inkml:brush>
  </inkml:definitions>
  <inkml:trace contextRef="#ctx0" brushRef="#br0">11127 1907 2759 0 0,'0'-2'216'0'0,"0"-1"0"0"0,-1 0 0 0 0,1 0 0 0 0,-1 0 0 0 0,0 1 0 0 0,0-1 0 0 0,-2-4 0 0 0,2 5-107 0 0,0 0 0 0 0,0-1 0 0 0,0 1 1 0 0,1 0-1 0 0,-1 0 0 0 0,0-1 0 0 0,1 1 0 0 0,0-1 0 0 0,-1 1 1 0 0,1 0-1 0 0,0-1 0 0 0,0 1 0 0 0,1-3 0 0 0,0 2 153 0 0,-1 0 0 0 0,0 0 0 0 0,0 0 0 0 0,0 0 0 0 0,0 0 0 0 0,0 0 0 0 0,0 0 0 0 0,-1 0 0 0 0,1 0 0 0 0,-1 0 0 0 0,0 0 0 0 0,0 1 0 0 0,0-1 0 0 0,-2-3 0 0 0,3 5-158 0 0,-1 0 0 0 0,0 0 0 0 0,1 0 0 0 0,-1 1 0 0 0,0-1 0 0 0,0 0 0 0 0,0 0 0 0 0,1 0 0 0 0,-1 1 0 0 0,0-1 0 0 0,0 0 0 0 0,0 1 0 0 0,-1-1 0 0 0,1 1 0 0 0,0-1-1 0 0,0 1 1 0 0,0-1 0 0 0,0 1 0 0 0,0 0 0 0 0,-1 0 0 0 0,1 0 0 0 0,0 0 0 0 0,0-1 0 0 0,0 2 0 0 0,0-1 0 0 0,-1 0 0 0 0,1 0 0 0 0,0 0 0 0 0,0 0 0 0 0,0 1 0 0 0,0-1 0 0 0,-1 0 0 0 0,1 1-1 0 0,0-1 1 0 0,0 1 0 0 0,-1 0 0 0 0,-44 26 692 0 0,37-21-470 0 0,-1 0 1 0 0,0 0 0 0 0,0-1 0 0 0,0 0 0 0 0,0-1 0 0 0,-1 0 0 0 0,1-1-1 0 0,-1 0 1 0 0,-17 2 0 0 0,-123 5 2105 0 0,87-2-703 0 0,-64 2-1758 0 0,-56-24 1209 0 0,36 1-356 0 0,80 12-655 0 0,1 2 0 0 0,-119 19 0 0 0,-48 8 1514 0 0,152-20-1638 0 0,76-8-127 0 0,-440 31-619 0 0,282-29 863 0 0,-261-11 323 0 0,164-8-204 0 0,149 11-168 0 0,-14 5 76 0 0,74 2-100 0 0,-67-7 0 0 0,71 2-48 0 0,-88 2 0 0 0,-49 17 68 0 0,69-5-80 0 0,-63 1 15 0 0,-98 8 40 0 0,-216 9 63 0 0,292-21-6 0 0,-93-3-82 0 0,191-8 63 0 0,-184 17 1 0 0,-87-2-110 0 0,294-11 27 0 0,-231 17-30 0 0,212-10-9 0 0,-124 14-1 0 0,-16 0 0 0 0,156-19 0 0 0,-100-11 0 0 0,107 3 0 0 0,-138 7 0 0 0,207 0 0 0 0,-305 18 0 0 0,244-20 0 0 0,-46 1 0 0 0,110 0-1 0 0,-238 12 19 0 0,189-13 1 0 0,-1-1 0 0 0,-79-15 1 0 0,-70-14 96 0 0,50 9-51 0 0,75 10-33 0 0,-141-3 0 0 0,-31 2-8 0 0,153 5-4 0 0,-161 7 0 0 0,85 12-20 0 0,-102-2 64 0 0,45-2 0 0 0,164-8-32 0 0,-96-14 0 0 0,143 12-21 0 0,1-1-1 0 0,0 0 1 0 0,0-1 0 0 0,1-1-1 0 0,-1-1 1 0 0,1 0 0 0 0,1-2-1 0 0,0 0 1 0 0,0 0 0 0 0,0-2-1 0 0,-18-16 1 0 0,-9-9 4 0 0,-63-59 91 0 0,92 81-94 0 0,1-1-1 0 0,1 0 1 0 0,0 0 0 0 0,1-2 0 0 0,-9-18 0 0 0,7 6 45 0 0,2 0 0 0 0,2-1 0 0 0,-7-32 0 0 0,10 40-40 0 0,0-8 14 0 0,1 1 0 0 0,1-1 0 0 0,2 1 0 0 0,0-1 0 0 0,5-46 0 0 0,2 33 11 0 0,2 1 0 0 0,1-1 1 0 0,18-48-1 0 0,3-4-42 0 0,19-57 0 0 0,-31 103 0 0 0,19-45 0 0 0,-14 47 0 0 0,49-75 0 0 0,-61 106 0 0 0,2 2 0 0 0,0-1 0 0 0,0 1 0 0 0,2 1 0 0 0,-1 1 0 0 0,2 0 0 0 0,-1 0 0 0 0,23-12 0 0 0,-10 8 0 0 0,2 2 0 0 0,0 0 0 0 0,47-14 0 0 0,-7 7-7 0 0,-11 3-12 0 0,1 2 0 0 0,104-15 0 0 0,252 9 19 0 0,-216 15 0 0 0,-20 0 0 0 0,213-14 0 0 0,203 1 0 0 0,-186 19 1 0 0,-15 0-13 0 0,390-6-40 0 0,-717 5 51 0 0,145-14 1 0 0,4 0 0 0 0,-11 15 0 0 0,80-3 0 0 0,167 5 0 0 0,-111-8 0 0 0,-61-2 0 0 0,-258 9 0 0 0,309-2 0 0 0,-323 2 0 0 0,545-6 0 0 0,-135 2 0 0 0,-150-5 0 0 0,-3-4 0 0 0,-62 1 0 0 0,-137 11 0 0 0,72 7 0 0 0,-41 5 0 0 0,165-4 0 0 0,-108-20 0 0 0,-70 4 0 0 0,113 4 0 0 0,49 22 0 0 0,-28-1 0 0 0,172 29 0 0 0,-362-41 0 0 0,158 9 0 0 0,-17-3 0 0 0,129 5 0 0 0,-259-15 0 0 0,63 8 0 0 0,-87-5 0 0 0,0 0 0 0 0,-1 0 0 0 0,1 2 0 0 0,-1 0 0 0 0,0 1 0 0 0,0 0 0 0 0,17 11 0 0 0,-12-4 0 0 0,0 2 0 0 0,-1 0 0 0 0,21 23 0 0 0,-4-4 0 0 0,-3-6-15 0 0,-16-14-2 0 0,0 0 1 0 0,17 21 0 0 0,-19-17 0 0 0,-1 0 0 0 0,0 0 0 0 0,11 24 0 0 0,-14-22 10 0 0,-2 1 0 0 0,0 0 0 0 0,-1 1 0 0 0,-1-1 0 0 0,-1 1 0 0 0,-1 1 0 0 0,-1-1 0 0 0,-1 0 0 0 0,-1 29 0 0 0,-8 171-96 0 0,3-175 41 0 0,-3-1-1 0 0,-20 78 0 0 0,16-85 41 0 0,-2-1-1 0 0,-1 0 0 0 0,-2-1 1 0 0,-2-1-1 0 0,-1-1 0 0 0,-2 0 1 0 0,-32 40-1 0 0,31-50 20 0 0,-1 0 1 0 0,-2-2-1 0 0,0-1 1 0 0,-1 0-1 0 0,-41 24 1 0 0,-156 76-85 0 0,58-35-76 0 0,-187 137-4780 0 0,281-177 3233 0 0,-2-6-39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03:21.222"/>
    </inkml:context>
    <inkml:brush xml:id="br0">
      <inkml:brushProperty name="width" value="0.1" units="cm"/>
      <inkml:brushProperty name="height" value="0.1" units="cm"/>
      <inkml:brushProperty name="color" value="#F4F91B"/>
    </inkml:brush>
  </inkml:definitions>
  <inkml:trace contextRef="#ctx0" brushRef="#br0">8974 488 2303 0 0,'0'-1'-7'0'0,"1"0"0"0"0,-1 0 0 0 0,0 0 0 0 0,0-1 0 0 0,0 1 0 0 0,0 0 0 0 0,0 0 0 0 0,0 0 0 0 0,0-1 0 0 0,0 1 0 0 0,0 0 0 0 0,-1-2 0 0 0,1 3 124 0 0,0 0 1 0 0,0-1-1 0 0,-1 1 0 0 0,1-1 1 0 0,0 1-1 0 0,-1-1 1 0 0,1 1-1 0 0,0 0 0 0 0,-1-1 1 0 0,1 1-1 0 0,0 0 1 0 0,-1-1-1 0 0,1 1 0 0 0,-1 0 1 0 0,1 0-1 0 0,-1-1 1 0 0,1 1-1 0 0,-1 0 0 0 0,1 0 1 0 0,-1 0-1 0 0,-3-1 628 0 0,1 1 0 0 0,0 0 0 0 0,-1 0 0 0 0,1 0 0 0 0,-1 1 0 0 0,1 0 0 0 0,-4 0 0 0 0,-8 2-575 0 0,-114 6 2699 0 0,106-10-2311 0 0,-1 0 1 0 0,1-1-1 0 0,-36-9 1 0 0,-12-7 483 0 0,22 5-270 0 0,-77-11-1 0 0,-180 3 629 0 0,58 5-424 0 0,0-1-596 0 0,173 17-330 0 0,-364-12 284 0 0,-34-4-22 0 0,97 13 30 0 0,116-2-141 0 0,-61-10-30 0 0,-2-1 2 0 0,-292 7 16 0 0,-166-34 38 0 0,631 34-127 0 0,-404-45 105 0 0,480 42-52 0 0,-147-4-1 0 0,-112 0 922 0 0,0-19-1721 0 0,137 14 727 0 0,104 12 4 0 0,-157-21-16 0 0,150 15-1 0 0,-2 4-1 0 0,-136 3 1 0 0,150 10-53 0 0,-249 19 100 0 0,250-8-97 0 0,-88 11 30 0 0,117-19-15 0 0,-75 18 0 0 0,-34 18 32 0 0,140-35-57 0 0,-29 6 59 0 0,-61 23 0 0 0,53-10 199 0 0,62-25-256 0 0,1 0-1 0 0,-1 0 1 0 0,0 0-1 0 0,1 0 1 0 0,-1 1-1 0 0,1-1 1 0 0,-1 0 0 0 0,0 1-1 0 0,1-1 1 0 0,-1 0-1 0 0,1 1 1 0 0,-1-1-1 0 0,1 0 1 0 0,-1 1 0 0 0,1-1-1 0 0,-1 1 1 0 0,1-1-1 0 0,0 1 1 0 0,-1-1-1 0 0,1 1 1 0 0,0-1 0 0 0,-1 1-1 0 0,1 0 1 0 0,0-1-1 0 0,0 1 1 0 0,-1-1-1 0 0,1 1 1 0 0,0 0-1 0 0,0 0 1 0 0,6 16 85 0 0,-3-12-121 0 0,0 1 40 0 0,1 0 0 0 0,1 0 0 0 0,6 8 0 0 0,12 17-1 0 0,-10-7-12 0 0,-1-1 0 0 0,16 44 0 0 0,-19-36 0 0 0,-5-16 0 0 0,1 0 0 0 0,1 0 0 0 0,0-1 0 0 0,12 21 0 0 0,-2-12 0 0 0,-11-15 0 0 0,0-1 0 0 0,0 1 0 0 0,0 0 0 0 0,-1 0 0 0 0,0 1 0 0 0,0-1 0 0 0,3 15 0 0 0,27 138 0 0 0,-24-126 0 0 0,24 52 0 0 0,-6-17 0 0 0,-23-55-2 0 0,-1 1 1 0 0,2 17-1 0 0,-4-18 19 0 0,1-1 1 0 0,1 0-1 0 0,5 16 0 0 0,-3-17-7 0 0,-1 0 0 0 0,-1 0-1 0 0,0 1 1 0 0,0 0 0 0 0,-1 0 0 0 0,-1 0 0 0 0,-1 0-1 0 0,0 0 1 0 0,0 0 0 0 0,-1 1 0 0 0,-3 13-1 0 0,-10 88 5 0 0,0 1-17 0 0,8-95 18 0 0,-10 32-1 0 0,8-35-2 0 0,1 0-1 0 0,-4 29 1 0 0,3 1-12 0 0,3-28 0 0 0,1-1 0 0 0,0 0 0 0 0,2 38 0 0 0,2-55 5 0 0,-1 1 1 0 0,1-1-1 0 0,-1 0 0 0 0,1 0 1 0 0,0 0-1 0 0,1 0 0 0 0,-1 0 1 0 0,0 0-1 0 0,1 0 0 0 0,-1-1 1 0 0,1 1-1 0 0,0 0 0 0 0,0-1 1 0 0,3 3-1 0 0,-1-1 17 0 0,1 0 0 0 0,0 0 1 0 0,-1-1-1 0 0,1 0 0 0 0,0 0 0 0 0,1 0 1 0 0,6 2-1 0 0,3 0 24 0 0,0-1 1 0 0,0 0 0 0 0,0-1-1 0 0,0-1 1 0 0,18 0-1 0 0,25-2 21 0 0,0-3 1 0 0,82-15-1 0 0,18-2 18 0 0,164 19-51 0 0,-26 3-4 0 0,-180-4-30 0 0,164 18 0 0 0,42 0 32 0 0,2-1 0 0 0,112 2-32 0 0,-108-10 30 0 0,29-1 4 0 0,90-11 30 0 0,-115 7-67 0 0,110 5 59 0 0,-41-4-46 0 0,-332-4-9 0 0,204 4 25 0 0,151-6 12 0 0,-107 1-38 0 0,-152 5 0 0 0,113-8 0 0 0,65 1 0 0 0,44-17 53 0 0,-249 9-42 0 0,117 6 29 0 0,-72 3-16 0 0,-112 0-114 0 0,121-3-619 0 0,-136 7 571 0 0,79 11 0 0 0,92 11 814 0 0,-196-22-604 0 0,0-1 0 0 0,1-2-1 0 0,-1-1 1 0 0,0-2 0 0 0,37-10 0 0 0,-61 13-65 0 0,-1 0 1 0 0,1-1-1 0 0,-1 0 1 0 0,0 0-1 0 0,1 0 0 0 0,-1-1 1 0 0,-1 0-1 0 0,1 0 1 0 0,-1-1-1 0 0,1 1 0 0 0,-1-1 1 0 0,6-9-1 0 0,-2 2 12 0 0,-1 0 0 0 0,-1-1 1 0 0,0 0-1 0 0,10-27 0 0 0,36-103 45 0 0,-43 111-47 0 0,0-1 0 0 0,-3 0-1 0 0,0 0 1 0 0,-2-1 0 0 0,-2 0 0 0 0,-1-48-1 0 0,-4 37-13 0 0,-2 0-1 0 0,-11-51 0 0 0,9 70 8 0 0,0 1-1 0 0,-2 0 1 0 0,-1 0-1 0 0,-1 1 1 0 0,-16-27-1 0 0,18 37-7 0 0,-2 1-1 0 0,0 1 0 0 0,0-1 0 0 0,-1 2 0 0 0,-1-1 0 0 0,0 2 1 0 0,0-1-1 0 0,-1 2 0 0 0,-17-11 0 0 0,-18-7-2 0 0,-69-27 0 0 0,72 34 2 0 0,-2-2-1 0 0,2 1-168 0 0,-70-23 0 0 0,109 42-80 0 0,-1 1-1 0 0,1 0 1 0 0,0 0-1 0 0,0 1 1 0 0,0 0 0 0 0,0 0-1 0 0,-8 1 1 0 0,-10 4-7853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03:35.978"/>
    </inkml:context>
    <inkml:brush xml:id="br0">
      <inkml:brushProperty name="width" value="0.1" units="cm"/>
      <inkml:brushProperty name="height" value="0.1" units="cm"/>
      <inkml:brushProperty name="color" value="#F4F91B"/>
    </inkml:brush>
  </inkml:definitions>
  <inkml:trace contextRef="#ctx0" brushRef="#br0">2536 327 919 0 0,'-1'0'69'0'0,"1"0"-1"0"0,-1 0 0 0 0,1 0 0 0 0,0-1 0 0 0,-1 1 0 0 0,1 0 0 0 0,-1 0 0 0 0,1 0 0 0 0,0 0 0 0 0,-1-1 0 0 0,1 1 1 0 0,0 0-1 0 0,-1 0 0 0 0,1 0 0 0 0,0-1 0 0 0,-1 1 0 0 0,1 0 0 0 0,0-1 0 0 0,-1 1 0 0 0,1 0 0 0 0,0-1 0 0 0,0 1 0 0 0,0 0 1 0 0,-1-1-1 0 0,1 1 0 0 0,0-1 0 0 0,0 1 0 0 0,0 0 0 0 0,0-1 0 0 0,0 1 0 0 0,0-1 0 0 0,0 1 0 0 0,0 0 0 0 0,0-1 0 0 0,0 1 1 0 0,0-1-1 0 0,0 1 0 0 0,0-1 0 0 0,3-22 4560 0 0,-1 11-3836 0 0,-2 12-706 0 0,0-1 0 0 0,0 0-1 0 0,0 0 1 0 0,0 0 0 0 0,1 0 0 0 0,-1 0-1 0 0,0 1 1 0 0,1-1 0 0 0,-1 0-1 0 0,0 0 1 0 0,1 0 0 0 0,-1 1 0 0 0,1-1-1 0 0,-1 0 1 0 0,1 0 0 0 0,-1 1-1 0 0,1-1 1 0 0,0 1 0 0 0,-1-1-1 0 0,1 0 1 0 0,0 1 0 0 0,0-1 0 0 0,-1 1-1 0 0,3-1 1 0 0,-3 1 39 0 0,-1 5 765 0 0,-9-5 116 0 0,-9 0 78 0 0,0-2 0 0 0,-26-6 0 0 0,-2 0-238 0 0,8 3-333 0 0,12 0-291 0 0,-40 0 1 0 0,-10-3 481 0 0,68 7-539 0 0,0-1 1 0 0,-16-6-1 0 0,7 1 19 0 0,-19-2 95 0 0,-64-7-1 0 0,-2-1 37 0 0,56 8-143 0 0,27 6-90 0 0,0-1 1 0 0,1-1 0 0 0,-34-13 0 0 0,-57-27 482 0 0,90 38-521 0 0,-41-9 0 0 0,-6-2 8 0 0,55 14-19 0 0,1 1 1 0 0,-1 0-1 0 0,0 0 0 0 0,0 1 1 0 0,0 1-1 0 0,0 0 1 0 0,0 1-1 0 0,0 0 0 0 0,-15 2 0 0 0,-17 3 11 0 0,-61 0-1 0 0,81-5-4 0 0,-15 0 11 0 0,0-1 0 0 0,-48-8-1 0 0,-104-11 64 0 0,140 17-98 0 0,2 1 49 0 0,-93 8 0 0 0,101-4-24 0 0,27-3-1 0 0,-26 4-1 0 0,4 4 0 0 0,-37 12-1 0 0,58-14-36 0 0,-27 8 4 0 0,-74 32 0 0 0,109-41 5 0 0,-1 0 0 0 0,1 0 0 0 0,0 0 0 0 0,1 1 0 0 0,-1 0 0 0 0,-9 9 0 0 0,14-11-4 0 0,-1 0 1 0 0,1 1 0 0 0,0-1-1 0 0,0 0 1 0 0,0 1 0 0 0,0 0 0 0 0,1-1-1 0 0,-1 1 1 0 0,1 0 0 0 0,0 0 0 0 0,0 0-1 0 0,0 0 1 0 0,1 0 0 0 0,-1 0-1 0 0,1 6 1 0 0,7 78 223 0 0,0-1 15 0 0,-7-76-180 0 0,-1 1 0 0 0,0-1 0 0 0,0 1 0 0 0,-1-1 0 0 0,-5 18 0 0 0,3-16 4 0 0,1 1 0 0 0,1 0 0 0 0,-2 20 0 0 0,3-17 0 0 0,-6 28 1 0 0,-56 157 486 0 0,54-168-506 0 0,2 1 0 0 0,1-1 1 0 0,2 1-1 0 0,0 65 0 0 0,6-43-2 0 0,-2-25-4 0 0,2 0 1 0 0,7 47-1 0 0,-3-57 99 0 0,15 36 0 0 0,-1-3 23 0 0,-16-43-137 0 0,1 0 1 0 0,0 0-1 0 0,0 0 1 0 0,2-1-1 0 0,-1 0 0 0 0,2 0 1 0 0,-1 0-1 0 0,1-1 0 0 0,1 0 1 0 0,12 11-1 0 0,-2-5 32 0 0,0-1 0 0 0,1-1 0 0 0,1 0 0 0 0,33 16 0 0 0,-26-16-24 0 0,-17-7-3 0 0,1-1 1 0 0,-1-1 0 0 0,1 0 0 0 0,15 4 0 0 0,2-4 9 0 0,1-1 0 0 0,-1-1 0 0 0,1-2 0 0 0,50-4 1 0 0,35 2 43 0 0,-2 7-24 0 0,1 6 0 0 0,154 34 0 0 0,-238-39-59 0 0,-1-2 0 0 0,48 2 1 0 0,62-7 26 0 0,-13 0-5 0 0,135 26 90 0 0,-210-20-119 0 0,0-3 1 0 0,67-3-1 0 0,59 3 60 0 0,-118 3-43 0 0,1-3 0 0 0,0-2 0 0 0,0-2 0 0 0,98-16 0 0 0,-141 13-1 0 0,0-1 1 0 0,0 0-1 0 0,0-1 0 0 0,-1-1 0 0 0,0 0 0 0 0,0-2 1 0 0,-1 0-1 0 0,23-17 0 0 0,-25 18 6 0 0,1 0 1 0 0,25-12-1 0 0,18-9 67 0 0,-52 26-83 0 0,0 0 1 0 0,-1-1 0 0 0,1 0 0 0 0,-1 0 0 0 0,0 0 0 0 0,0 0 0 0 0,0 0 0 0 0,4-8 0 0 0,-5 6 8 0 0,-1 1-1 0 0,0-1 1 0 0,0 0 0 0 0,0 1 0 0 0,-1-1-1 0 0,2-10 1 0 0,-2 10 6 0 0,0-1-1 0 0,0 0 0 0 0,1 1 1 0 0,5-13-1 0 0,13-20 75 0 0,-4 10-22 0 0,21-58-1 0 0,-34 78-67 0 0,0-1 0 0 0,-1 1 0 0 0,0-1 0 0 0,0 0 0 0 0,-1 0 0 0 0,-1 1 0 0 0,0-1 0 0 0,0 0 0 0 0,0 0 0 0 0,-5-17 0 0 0,-68-218 114 0 0,44 153-103 0 0,-10-27-17 0 0,-19-19 3 0 0,43 109 0 0 0,-1 1 0 0 0,-32-44 0 0 0,10 20 17 0 0,22 29 2 0 0,-1 0-1 0 0,-1 0 1 0 0,-1 2-1 0 0,-1 0 1 0 0,-34-26-1 0 0,51 44-70 0 0,-1 1 0 0 0,0 0 0 0 0,1 0 1 0 0,-1 1-1 0 0,0-1 0 0 0,0 1 0 0 0,0-1 0 0 0,0 1 0 0 0,0 1 0 0 0,0-1 1 0 0,0 0-1 0 0,-7 1 0 0 0,3 0-216 0 0,1 1 0 0 0,0 0 0 0 0,0 0-1 0 0,0 1 1 0 0,0 0 0 0 0,-12 5 0 0 0,0 2-1353 0 0,0 1 0 0 0,1 0-1 0 0,-34 27 1 0 0,-6 11-6687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9T23:37:48.049"/>
    </inkml:context>
    <inkml:brush xml:id="br0">
      <inkml:brushProperty name="width" value="0.1" units="cm"/>
      <inkml:brushProperty name="height" value="0.1" units="cm"/>
      <inkml:brushProperty name="color" value="#E71224"/>
    </inkml:brush>
  </inkml:definitions>
  <inkml:trace contextRef="#ctx0" brushRef="#br0">684 120 2527 0 0,'-14'-45'248'0'0,"14"39"-79"0"0,0 0 0 0 0,0 0 0 0 0,0 0 0 0 0,0 0 0 0 0,1 1 0 0 0,0-1 0 0 0,1 0 0 0 0,2-7-1 0 0,-4 12-86 0 0,0 0 0 0 0,0 0 0 0 0,0 0 0 0 0,1 1 0 0 0,-1-1 0 0 0,0 0 0 0 0,1 0 0 0 0,-1 0 0 0 0,0 1 0 0 0,1-1 0 0 0,-1 0 0 0 0,1 0 0 0 0,-1 1 0 0 0,1-1 0 0 0,0 0 0 0 0,-1 1 0 0 0,2-1 0 0 0,-2 1-38 0 0,1 0 0 0 0,-1 0 0 0 0,0 0 0 0 0,1 1 0 0 0,-1-1 0 0 0,0 0 0 0 0,0 1 0 0 0,1-1 0 0 0,-1 0 0 0 0,0 0 0 0 0,0 1 0 0 0,1-1 0 0 0,-1 1 0 0 0,0-1 0 0 0,0 0 0 0 0,0 1 0 0 0,0-1 0 0 0,1 0 0 0 0,-1 1 0 0 0,0-1 0 0 0,0 1 0 0 0,0-1 0 0 0,0 0 0 0 0,0 1 0 0 0,3 34 516 0 0,-3-25-488 0 0,-1-1 0 0 0,0 1 0 0 0,-1-1 0 0 0,0 0 0 0 0,0 1 0 0 0,-1-1 0 0 0,0 0 0 0 0,-1 0-1 0 0,0-1 1 0 0,0 1 0 0 0,-1-1 0 0 0,0 0 0 0 0,-1 0 0 0 0,0 0 0 0 0,0-1 0 0 0,0 0 0 0 0,-1 0 0 0 0,0-1-1 0 0,-11 9 1 0 0,-13 6 404 0 0,-1-1-1 0 0,0-1 0 0 0,-57 23 1 0 0,39-18-328 0 0,16-8-122 0 0,-71 38 269 0 0,94-47-262 0 0,-1 1-1 0 0,1 1 1 0 0,1 0 0 0 0,-1 0-1 0 0,2 1 1 0 0,-14 16 0 0 0,43-78 1025 0 0,-16 37-964 0 0,1 0 0 0 0,-2-1 0 0 0,0 1 0 0 0,-1-1-1 0 0,-1 0 1 0 0,0 0 0 0 0,-1 1 0 0 0,0-1 0 0 0,-2 0-1 0 0,-4-24 1 0 0,0 4-74 0 0,2 11 25 0 0,-1 0-1 0 0,-1 0 0 0 0,-11-28 1 0 0,15 49-44 0 0,0 0 0 0 0,0 1 1 0 0,-1-1-1 0 0,1 0 0 0 0,-1 1 1 0 0,0-1-1 0 0,-6-4 1 0 0,6 5-3 0 0,41 23-204 0 0,77 62 430 0 0,-85-58-12 0 0,2 0-1 0 0,55 29 1 0 0,-16-16 40 0 0,1-5 1 0 0,114 36 0 0 0,-68-30-122 0 0,-84-27-72 0 0,-21-6-4 0 0,-11-3-36 0 0,1-1-1 0 0,1 0 0 0 0,-1 0 1 0 0,0 0-1 0 0,0 0 1 0 0,4 0-1 0 0,-37-9 257 0 0,2 0-195 0 0,-37-3 7 0 0,-1 3 0 0 0,0 2 0 0 0,0 4 0 0 0,-112 9 0 0 0,154-3-88 0 0,0 0 0 0 0,1 2 0 0 0,-1 0 0 0 0,1 2 0 0 0,-41 19 0 0 0,30-10 0 0 0,1 1 0 0 0,1 3 0 0 0,-31 24 0 0 0,52-36-16 0 0,1 0 0 0 0,0 1 0 0 0,-14 17 0 0 0,21-23 11 0 0,0 0 0 0 0,0 1 0 0 0,0-1 1 0 0,1 1-1 0 0,-1-1 0 0 0,1 1 0 0 0,0 0 0 0 0,0 0 0 0 0,1 0 0 0 0,0 0 0 0 0,0 0 0 0 0,-1 8 0 0 0,2-11 5 0 0,0 0 0 0 0,1 0 0 0 0,-1 0 0 0 0,0 0 0 0 0,1 0 0 0 0,-1 0 0 0 0,1 0 0 0 0,0 0 0 0 0,0 0 0 0 0,0 0 0 0 0,0-1 0 0 0,0 1 0 0 0,0 0 0 0 0,0-1 0 0 0,1 1 0 0 0,-1-1 0 0 0,1 1 0 0 0,-1-1 0 0 0,1 0 0 0 0,-1 1 0 0 0,1-1 0 0 0,0 0 0 0 0,-1 0 0 0 0,1 0 0 0 0,0 0 0 0 0,0-1 0 0 0,0 1 0 0 0,0 0 0 0 0,0-1 0 0 0,0 1 0 0 0,0-1 0 0 0,3 0 0 0 0,4 2 0 0 0,0-1 0 0 0,0-1 0 0 0,0 0 0 0 0,0 0 0 0 0,0-1 0 0 0,9-2 0 0 0,-6 0 22 0 0,0 0-1 0 0,0-1 0 0 0,0 0 1 0 0,-1-1-1 0 0,0-1 1 0 0,1 1-1 0 0,-2-2 0 0 0,1 0 1 0 0,-1 0-1 0 0,12-11 1 0 0,7-10 106 0 0,47-58 0 0 0,-58 64-132 0 0,-10 13-6 0 0,12-15-2 0 0,24-37 0 0 0,-40 54 12 0 0,1 0 0 0 0,-2 0 0 0 0,1 0 1 0 0,-1-1-1 0 0,0 0 0 0 0,0 0 0 0 0,-1 0 1 0 0,0 0-1 0 0,-1 0 0 0 0,1-12 0 0 0,-2 17 3 0 0,0-1 0 0 0,-1 1 0 0 0,0 0 0 0 0,0 0 0 0 0,0-1 0 0 0,0 1 0 0 0,0 0 0 0 0,-1 0 0 0 0,1 0 0 0 0,-1 0 0 0 0,0 1 0 0 0,1-1 0 0 0,-2 0 0 0 0,1 1 0 0 0,0-1-1 0 0,0 1 1 0 0,-1 0 0 0 0,1-1 0 0 0,-1 1 0 0 0,-3-2 0 0 0,2 2-3 0 0,1 0-1 0 0,-1 0 0 0 0,0 0 1 0 0,0 0-1 0 0,0 0 0 0 0,0 1 1 0 0,0 0-1 0 0,0 0 1 0 0,-1 0-1 0 0,1 0 0 0 0,0 1 1 0 0,0-1-1 0 0,-1 1 0 0 0,1 0 1 0 0,-6 1-1 0 0,7 0-9 0 0,0 0-1 0 0,0 0 1 0 0,1 1-1 0 0,-1-1 0 0 0,1 0 1 0 0,-1 1-1 0 0,1 0 1 0 0,-1 0-1 0 0,1 0 1 0 0,0 0-1 0 0,0 0 0 0 0,0 0 1 0 0,-2 3-1 0 0,-21 32-82 0 0,-17 45-656 0 0,4 2-1 0 0,-50 157 1 0 0,74-195-422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03:38.183"/>
    </inkml:context>
    <inkml:brush xml:id="br0">
      <inkml:brushProperty name="width" value="0.1" units="cm"/>
      <inkml:brushProperty name="height" value="0.1" units="cm"/>
      <inkml:brushProperty name="color" value="#F4F91B"/>
    </inkml:brush>
  </inkml:definitions>
  <inkml:trace contextRef="#ctx0" brushRef="#br0">2313 1583 2759 0 0,'1'-30'8083'0'0,"6"36"-7670"0"0,-2 7-476 0 0,0 0 0 0 0,0 0 0 0 0,-2 0-1 0 0,0 0 1 0 0,0 1 0 0 0,1 17 0 0 0,-5-30 79 0 0,1 1 0 0 0,-1 0 0 0 0,0-1-1 0 0,1 1 1 0 0,-1-1 0 0 0,0 0 0 0 0,0 1 0 0 0,0-1 0 0 0,0 0 0 0 0,0 1 0 0 0,0-1 0 0 0,0 0 0 0 0,0 0 0 0 0,-1 0 0 0 0,-1 1 0 0 0,-25 18 732 0 0,21-14-501 0 0,-12 8 185 0 0,1 2 0 0 0,1 1-1 0 0,-15 18 1 0 0,19-21-213 0 0,4-1 65 0 0,8-11-160 0 0,0 0 0 0 0,-1 1 0 0 0,1-1 0 0 0,-1 0 0 0 0,0 0 0 0 0,0 0 0 0 0,0 0 0 0 0,-2 1 0 0 0,7-7 519 0 0,-1 0 0 0 0,0 0 0 0 0,-1 0 0 0 0,1 0 1 0 0,1-6-1 0 0,1-2 152 0 0,8-14 194 0 0,28-45 0 0 0,-5 12-476 0 0,40-96 580 0 0,-63 124-923 0 0,-1-1 0 0 0,-2 0 0 0 0,7-39 0 0 0,-8 22 157 0 0,-1 0-1 0 0,-3 0 1 0 0,-4-89 0 0 0,-8 55-96 0 0,-1 11-45 0 0,3-116-1 0 0,1-19-46 0 0,3 187-134 0 0,0 0 0 0 0,-1 0 0 0 0,-1 1 0 0 0,0-1 0 0 0,-9-20 0 0 0,10 32-3 0 0,0 1 0 0 0,-1-1 0 0 0,1 1 0 0 0,-2 0 0 0 0,1 1 0 0 0,-1-1 1 0 0,0 1-1 0 0,0 0 0 0 0,-1 0 0 0 0,1 0 0 0 0,-1 1 0 0 0,-1 0 1 0 0,1 0-1 0 0,-1 1 0 0 0,-11-6 0 0 0,-22-8-2 0 0,-1 2-1 0 0,-63-15 1 0 0,-89-6 12 0 0,-296-65 105 0 0,425 89-117 0 0,0 2 0 0 0,0 3 0 0 0,-109 1 0 0 0,83 4 0 0 0,56 0 0 0 0,-1 3 0 0 0,0 0 0 0 0,0 2 0 0 0,-34 7 0 0 0,-81 30 0 0 0,106-24 0 0 0,-82 15 0 0 0,113-28 0 0 0,0 1 0 0 0,0 0 0 0 0,0 1 0 0 0,1 0 0 0 0,0 1 0 0 0,0 1 0 0 0,0 0 0 0 0,1 0 0 0 0,0 1 0 0 0,0 0 0 0 0,0 1 0 0 0,1 1 0 0 0,0-1 0 0 0,1 1 0 0 0,0 1 0 0 0,-12 15 0 0 0,16-17-6 0 0,-1 1 0 0 0,2 0 1 0 0,-1-1-1 0 0,1 1 0 0 0,0 1 0 0 0,1-1 0 0 0,0 1 1 0 0,0-1-1 0 0,1 1 0 0 0,-1 18 0 0 0,-5 94 6 0 0,7-79 0 0 0,-1-1 0 0 0,-3 1 0 0 0,-11 44 0 0 0,-29 71 6 0 0,16-59-41 0 0,-25 147 0 0 0,47-191 35 0 0,2 0 0 0 0,3 0 0 0 0,5 71 0 0 0,1-74 0 0 0,10 77 0 0 0,-10-103 0 0 0,2 0 0 0 0,0-1 0 0 0,10 25 0 0 0,-15-49 0 0 0,6 18 0 0 0,1-1 0 0 0,17 31-1 0 0,-21-43 2 0 0,0-1 0 0 0,-1 0 0 0 0,2 0-1 0 0,-1-1 1 0 0,0 1 0 0 0,1-1 0 0 0,0 0 0 0 0,0 0 0 0 0,0-1-1 0 0,1 0 1 0 0,-1 1 0 0 0,1-2 0 0 0,6 3 0 0 0,3 0 19 0 0,0 0 1 0 0,0-2-1 0 0,1 0 1 0 0,19 1-1 0 0,65-2 123 0 0,-45-1-111 0 0,29-1 24 0 0,52 3 77 0 0,-37 3-63 0 0,187-13-1 0 0,-217 2-77 0 0,-36 4 26 0 0,-1-2 0 0 0,0-2 0 0 0,40-9 0 0 0,-41 3 35 0 0,-34 12 9 0 0,0 0-61 0 0,0 0 1 0 0,1 1 0 0 0,-1-1-1 0 0,1 1 1 0 0,-1-1 0 0 0,1 1-1 0 0,-3 2 1 0 0,-6 8-133 0 0,1 0 0 0 0,1 0 0 0 0,0 1 0 0 0,-11 21 0 0 0,-23 60-3174 0 0,26-47 1513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03:45.866"/>
    </inkml:context>
    <inkml:brush xml:id="br0">
      <inkml:brushProperty name="width" value="0.1" units="cm"/>
      <inkml:brushProperty name="height" value="0.1" units="cm"/>
      <inkml:brushProperty name="color" value="#F4F91B"/>
    </inkml:brush>
  </inkml:definitions>
  <inkml:trace contextRef="#ctx0" brushRef="#br0">72 1722 4575 0 0,'-2'-4'445'0'0,"-1"0"-1"0"0,1 0 1 0 0,0 0-1 0 0,0-1 1 0 0,0 1-1 0 0,0 0 1 0 0,1-1-1 0 0,0 0 1 0 0,0 1-1 0 0,-1-7 1 0 0,2 17 1040 0 0,2 43 1578 0 0,-2-45-2976 0 0,0-1 1 0 0,1 1-1 0 0,0-1 1 0 0,0 1 0 0 0,0-1-1 0 0,0 1 1 0 0,0-1-1 0 0,0 0 1 0 0,1 1 0 0 0,0-1-1 0 0,0 0 1 0 0,2 3-1 0 0,-2-5 16 0 0,1 1-1 0 0,-1-1 0 0 0,0 0 0 0 0,1 0 1 0 0,0 0-1 0 0,-1 0 0 0 0,1 0 1 0 0,0 0-1 0 0,-1-1 0 0 0,1 1 0 0 0,4-1 1 0 0,32 2 1083 0 0,-38-2-1136 0 0,220 3 2630 0 0,-161-3-2423 0 0,1-3 0 0 0,64-13 0 0 0,61-3 644 0 0,-69 18-612 0 0,-57 2-174 0 0,1-3-1 0 0,102-17 0 0 0,-102 8 83 0 0,1 2 1 0 0,0 3-1 0 0,92 2 0 0 0,-55 7-91 0 0,124-12-1 0 0,-168 6-83 0 0,1 2-1 0 0,-1 3 0 0 0,76 13 1 0 0,-39-5 20 0 0,-44-6-42 0 0,-22-3 0 0 0,45 9 0 0 0,-44-6 34 0 0,0 0-1 0 0,46-2 1 0 0,-19-1-7 0 0,-25-1 0 0 0,0-2 0 0 0,37-6 0 0 0,20-2 20 0 0,169-22 286 0 0,-199 23-293 0 0,-43 6-15 0 0,-1 0 0 0 0,1 0 0 0 0,-1-1-1 0 0,0-1 1 0 0,0 0 0 0 0,0-1-1 0 0,-1 0 1 0 0,15-10 0 0 0,-8 2 56 0 0,-1 0 0 0 0,0-1 0 0 0,29-34 0 0 0,-35 34-17 0 0,-1-1 1 0 0,-1-1-1 0 0,0 1 0 0 0,13-35 0 0 0,-10 22-54 0 0,-4 5 42 0 0,10-38 1 0 0,-8 25-22 0 0,11-43 60 0 0,-3-2 0 0 0,12-153 0 0 0,-27 184-47 0 0,-2-1 0 0 0,-3 1-1 0 0,-8-54 1 0 0,5 75-21 0 0,-1 0-1 0 0,-2 1 0 0 0,-1 0 1 0 0,0 0-1 0 0,-3 1 1 0 0,-22-42-1 0 0,30 63-22 0 0,-1 0 0 0 0,0 0 0 0 0,-1 0 0 0 0,1 1 0 0 0,-1 0 0 0 0,-1 0 0 0 0,1 1 0 0 0,-1 0 0 0 0,-13-9 0 0 0,-3 2 0 0 0,-47-17 0 0 0,26 12 0 0 0,-49-18 0 0 0,-158-36 0 0 0,62 41 0 0 0,31 6 0 0 0,-165-26 0 0 0,208 38 0 0 0,-175 4 0 0 0,58 3 0 0 0,51 1 0 0 0,-31 11 0 0 0,-75-1 0 0 0,264-7 0 0 0,-165-4 0 0 0,132 6 0 0 0,-76 11 0 0 0,128-12 0 0 0,-130 25 0 0 0,114-20 0 0 0,0 0 0 0 0,1 2 0 0 0,-1 0 0 0 0,-28 17 0 0 0,33-14 0 0 0,1 0 0 0 0,0 1 0 0 0,1 1 0 0 0,0 0 0 0 0,0 1 0 0 0,1 1 0 0 0,1-1 0 0 0,-15 27 0 0 0,19-29-4 0 0,0 2 0 0 0,1-1 0 0 0,1 0 0 0 0,0 1 0 0 0,1 0 0 0 0,0 0 0 0 0,1 1 0 0 0,1-1 0 0 0,0 0 0 0 0,1 1 0 0 0,0 0 0 0 0,1-1 0 0 0,0 1 0 0 0,1-1 0 0 0,4 16 0 0 0,-2-3 4 0 0,0-1 0 0 0,-1 1 0 0 0,-3 33 0 0 0,-13 77 0 0 0,0 0 0 0 0,9 7 0 0 0,3-87 0 0 0,1-29 0 0 0,0-1 0 0 0,5 32 0 0 0,9 85 0 0 0,-11-132 0 0 0,1 1 0 0 0,0-1 0 0 0,1 0 0 0 0,0 0 0 0 0,7 15 0 0 0,32 49 0 0 0,-11-22 0 0 0,31 67 0 0 0,-55-105 0 0 0,1 0 0 0 0,1 0 0 0 0,0-1 0 0 0,0-1 0 0 0,15 14 0 0 0,12 16 0 0 0,-33-37 6 0 0,0-2 0 0 0,0 1 1 0 0,1 0-1 0 0,0-1 0 0 0,0 0 0 0 0,0 0 0 0 0,0 0 1 0 0,0-1-1 0 0,1 0 0 0 0,0 0 0 0 0,-1 0 0 0 0,1-1 0 0 0,0 0 1 0 0,0 0-1 0 0,1 0 0 0 0,-1-1 0 0 0,0 1 0 0 0,12-1 0 0 0,-16-1-3 0 0,0 0 0 0 0,-1-1-1 0 0,1 1 1 0 0,0-1-1 0 0,0 1 1 0 0,0-1-1 0 0,0 0 1 0 0,-1 0 0 0 0,1 0-1 0 0,0 0 1 0 0,-1 0-1 0 0,1 0 1 0 0,-1 0-1 0 0,1 0 1 0 0,-1-1 0 0 0,0 1-1 0 0,1-1 1 0 0,1-2-1 0 0,4-7 35 0 0,-6 8-13 0 0,-2 4 5 0 0,-10 17-363 0 0,-31 52-1890 0 0,18-22-4191 0 0,7-6-996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04:10.187"/>
    </inkml:context>
    <inkml:brush xml:id="br0">
      <inkml:brushProperty name="width" value="0.1" units="cm"/>
      <inkml:brushProperty name="height" value="0.1" units="cm"/>
      <inkml:brushProperty name="color" value="#E71224"/>
    </inkml:brush>
  </inkml:definitions>
  <inkml:trace contextRef="#ctx0" brushRef="#br0">5211 556 5407 0 0,'-1'-2'68'0'0,"0"0"0"0"0,1 1-1 0 0,-1-1 1 0 0,0 1-1 0 0,0-1 1 0 0,0 1-1 0 0,0 0 1 0 0,0-1-1 0 0,0 1 1 0 0,0 0 0 0 0,-1 0-1 0 0,1-1 1 0 0,0 1-1 0 0,-1 0 1 0 0,1 0-1 0 0,-1 1 1 0 0,-2-2 0 0 0,-30-8 1121 0 0,3 3-1027 0 0,-16-14 826 0 0,30 14-325 0 0,0-1 0 0 0,0 2 1 0 0,0 0-1 0 0,-25-4 0 0 0,-32 2 463 0 0,44 6-739 0 0,-1-2 1 0 0,-35-9-1 0 0,29 4 281 0 0,-59-5 1 0 0,5 1 218 0 0,-126-15 480 0 0,182 28-1258 0 0,25 0-78 0 0,1 0 0 0 0,-1 0 0 0 0,-17-4 0 0 0,-94-28 369 0 0,106 29-378 0 0,-25-5 311 0 0,-56-20 0 0 0,68 20-212 0 0,-1 1-1 0 0,1 2 1 0 0,-1 0-1 0 0,-52 0 1 0 0,-9 8 19 0 0,37 1-69 0 0,18-3-23 0 0,-92 0 54 0 0,-138-25 246 0 0,187 21-178 0 0,1 4 1 0 0,-85 10-1 0 0,-96 2 221 0 0,101-21-325 0 0,57 2 106 0 0,-164 11 0 0 0,231-3-97 0 0,-1-1 0 0 0,1-2 0 0 0,-55-8 1 0 0,-97-28 106 0 0,-28-5 34 0 0,178 38-161 0 0,-134-21 88 0 0,145 20-106 0 0,0-1 0 0 0,1-2 0 0 0,0 0 1 0 0,-42-22-1 0 0,42 18 6 0 0,1 2-1 0 0,-2 0 1 0 0,0 1 0 0 0,-27-5-1 0 0,-101-13 54 0 0,104 24-80 0 0,-1 1 0 0 0,1 3 0 0 0,-77 11 0 0 0,-12 11 36 0 0,88-14-40 0 0,30-6-12 0 0,-1 0 0 0 0,-1 1 0 0 0,1 1 0 0 0,0 1 0 0 0,0 0 0 0 0,-19 10 0 0 0,27-10 4 0 0,-3 1 12 0 0,0 1 0 0 0,1 0 1 0 0,1 1-1 0 0,-1 0 0 0 0,1 1 0 0 0,-20 20 0 0 0,17-11-3 0 0,0 0-1 0 0,1 0 1 0 0,1 2-1 0 0,1 0 1 0 0,-12 27-1 0 0,22-43 9 0 0,1 1 0 0 0,1 0 0 0 0,-1 0-1 0 0,1-1 1 0 0,0 1 0 0 0,0 0 0 0 0,1 0 0 0 0,0 0-1 0 0,0 11 1 0 0,2-5 31 0 0,0 0 0 0 0,1-1 0 0 0,8 22 0 0 0,17 64 84 0 0,198 425 613 0 0,-201-476-949 0 0,2-1 0 0 0,48 60 0 0 0,-53-76 638 0 0,-2-5-406 0 0,0 0 1 0 0,2-2-1 0 0,0 0 1 0 0,2-2-1 0 0,28 20 0 0 0,-38-31-19 0 0,0-1-1 0 0,1 0 1 0 0,0-1-1 0 0,21 8 0 0 0,69 14 68 0 0,-45-12-8 0 0,28 8-14 0 0,150 42 161 0 0,-210-61-211 0 0,-1-2 0 0 0,1 0 0 0 0,33-1 0 0 0,84-9 53 0 0,8 1-26 0 0,-30 7-35 0 0,125 4 0 0 0,-31-13 66 0 0,-71-1-68 0 0,85 6 21 0 0,104-4 79 0 0,-233 3-60 0 0,182 16-1 0 0,-194-6-22 0 0,157-9-1 0 0,-56-2 10 0 0,-138 5-18 0 0,84 13-1 0 0,-93-6 0 0 0,144 21 78 0 0,-131-22-51 0 0,77-3 0 0 0,-86-5-32 0 0,42-1 0 0 0,98 9 0 0 0,-149-3 0 0 0,-3-1 0 0 0,-1 2 0 0 0,36 9 0 0 0,-50-9 0 0 0,-1-1 0 0 0,1-1 0 0 0,0 0 0 0 0,0-2 0 0 0,0-1 0 0 0,0 0 0 0 0,0-1 0 0 0,-1-2 0 0 0,1 0 0 0 0,0-1 0 0 0,-1-1 0 0 0,0-1 0 0 0,23-10 0 0 0,-31 12-116 0 0,0 0 170 0 0,-1-1 0 0 0,1 0 0 0 0,-1-1 0 0 0,13-8 0 0 0,-21 12-142 0 0,0 0 0 0 0,-1-1 0 0 0,1 1 0 0 0,-1-1 0 0 0,1 1 0 0 0,-1-1 0 0 0,0 1 0 0 0,0-1 0 0 0,0 0 0 0 0,-1 0 0 0 0,1 0 0 0 0,-1 0 0 0 0,0-1 0 0 0,1 1 0 0 0,-1 0 0 0 0,-1 0 0 0 0,1-1 0 0 0,0 1 0 0 0,-1-1 0 0 0,0-4-1 0 0,-2-36 702 0 0,-2 1-1 0 0,-13-55 0 0 0,-2-16-650 0 0,10 35 38 0 0,-21-277 0 0 0,31 291-32 0 0,-3-89 102 0 0,1 124-164 0 0,-3 1 1 0 0,0 0 0 0 0,-10-33-1 0 0,10 50 80 0 0,0 1 0 0 0,0 0 0 0 0,-1 0-1 0 0,0 0 1 0 0,-1 0 0 0 0,-1 1 0 0 0,0 0 0 0 0,0 0-1 0 0,0 1 1 0 0,-1 0 0 0 0,-1 0 0 0 0,0 1 0 0 0,0 0-1 0 0,-12-8 1 0 0,6 7 81 0 0,0 1 0 0 0,0 0 0 0 0,0 2 0 0 0,-1-1 0 0 0,0 2 0 0 0,0 0-1 0 0,-1 1 1 0 0,0 0 0 0 0,-27-1 0 0 0,7 2-87 0 0,1 1 0 0 0,0 3 0 0 0,0 0 0 0 0,-1 3 0 0 0,1 0 0 0 0,1 3 0 0 0,-64 20 0 0 0,58-12-319 0 0,2 1 1 0 0,0 3-1 0 0,1 1 0 0 0,-58 41 1 0 0,11 4-1361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04:51.708"/>
    </inkml:context>
    <inkml:brush xml:id="br0">
      <inkml:brushProperty name="width" value="0.1" units="cm"/>
      <inkml:brushProperty name="height" value="0.1" units="cm"/>
      <inkml:brushProperty name="color" value="#E71224"/>
    </inkml:brush>
  </inkml:definitions>
  <inkml:trace contextRef="#ctx0" brushRef="#br0">345 97 1839 0 0,'0'-11'137'0'0,"-1"3"-41"0"0,1-1 0 0 0,0 1 0 0 0,1-1 0 0 0,0 1 0 0 0,1-1 1 0 0,-1 1-1 0 0,4-10 0 0 0,-4 17-46 0 0,-1 1 1 0 0,1-1 0 0 0,-1 0-1 0 0,0 1 1 0 0,1-1 0 0 0,-1 1-1 0 0,1-1 1 0 0,0 1-1 0 0,-1 0 1 0 0,1-1 0 0 0,-1 1-1 0 0,1 0 1 0 0,0-1-1 0 0,-1 1 1 0 0,1 0 0 0 0,0 0-1 0 0,-1-1 1 0 0,1 1 0 0 0,0 0-1 0 0,-1 0 1 0 0,1 0-1 0 0,0 0 1 0 0,-1 0 0 0 0,1 0-1 0 0,0 0 1 0 0,-1 0 0 0 0,2 0-1 0 0,23 6-34 0 0,-17-3 21 0 0,26 3-32 0 0,-1 0-1 0 0,59 1 0 0 0,69-12 1191 0 0,32 0 813 0 0,-188 5-1982 0 0,0 1-1 0 0,-1-1 0 0 0,1 1 0 0 0,0 0 1 0 0,0 0-1 0 0,-1 0 0 0 0,1 1 0 0 0,-1 0 0 0 0,1 0 1 0 0,-1 0-1 0 0,1 0 0 0 0,3 4 0 0 0,-8-6-24 0 0,1 0-1 0 0,-1 0 1 0 0,0 0-1 0 0,1 1 1 0 0,-1-1-1 0 0,0 0 1 0 0,0 0-1 0 0,0 1 0 0 0,1-1 1 0 0,-1 0-1 0 0,0 0 1 0 0,0 1-1 0 0,0-1 1 0 0,0 0-1 0 0,1 1 1 0 0,-1-1-1 0 0,0 0 0 0 0,0 1 1 0 0,0-1-1 0 0,0 0 1 0 0,0 1-1 0 0,0-1 1 0 0,0 0-1 0 0,0 1 1 0 0,0-1-1 0 0,0 0 0 0 0,0 1 1 0 0,0-1-1 0 0,0 0 1 0 0,0 0-1 0 0,0 1 1 0 0,-1-1-1 0 0,1 0 1 0 0,0 1-1 0 0,-12 9 1 0 0,-16 1 9 0 0,-120 14 431 0 0,27-5 45 0 0,-241 58 607 0 0,313-70-864 0 0,-1-3 0 0 0,1-2 0 0 0,-79-5 0 0 0,107 0-7 0 0,4 1 305 0 0,32 4-177 0 0,24 2-266 0 0,0-3 0 0 0,0 0 0 0 0,0-3 1 0 0,42-6-1 0 0,-39 1-43 0 0,-1-1 1 0 0,65-22-1 0 0,-58 15-7 0 0,59-10 0 0 0,-104 23-24 0 0,-1 1 1 0 0,1 0-1 0 0,-1 0 1 0 0,0 0-1 0 0,1 0 1 0 0,-1 0-1 0 0,1 0 1 0 0,-1 1-1 0 0,3 0 1 0 0,-4-1-40 0 0,0 1 0 0 0,-1-1 0 0 0,1 0 0 0 0,-1 1 0 0 0,1-1 0 0 0,0 0-1 0 0,-1 1 1 0 0,1-1 0 0 0,-1 1 0 0 0,1-1 0 0 0,-1 1 0 0 0,1 0 0 0 0,-1-1 0 0 0,1 1 0 0 0,-1-1 0 0 0,0 1 0 0 0,1 0 0 0 0,-1-1 0 0 0,0 1 0 0 0,0 0 0 0 0,1-1 0 0 0,-1 1 0 0 0,0 0 0 0 0,0 0 0 0 0,0-1-1 0 0,0 1 1 0 0,0 0 0 0 0,0-1 0 0 0,0 1 0 0 0,0 0 0 0 0,0 0 0 0 0,0-1 0 0 0,0 1 0 0 0,-1 1 0 0 0,-5 17-4102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05:00.237"/>
    </inkml:context>
    <inkml:brush xml:id="br0">
      <inkml:brushProperty name="width" value="0.1" units="cm"/>
      <inkml:brushProperty name="height" value="0.1" units="cm"/>
      <inkml:brushProperty name="color" value="#E71224"/>
    </inkml:brush>
  </inkml:definitions>
  <inkml:trace contextRef="#ctx0" brushRef="#br0">5121 1992 3423 0 0,'-1'-1'36'0'0,"0"0"0"0"0,0-1 0 0 0,1 1 0 0 0,-1 0-1 0 0,0 0 1 0 0,1 0 0 0 0,-1-1 0 0 0,1 1 0 0 0,0 0-1 0 0,-1-1 1 0 0,1 1 0 0 0,0 0 0 0 0,0-1 0 0 0,0 1-1 0 0,0 0 1 0 0,0-1 0 0 0,0 1 0 0 0,0 0 0 0 0,0-1-1 0 0,0 1 1 0 0,1 0 0 0 0,-1-1 0 0 0,0 1 0 0 0,1 0-1 0 0,0 0 1 0 0,-1-1 0 0 0,1 1 0 0 0,0 0 0 0 0,-1 0-1 0 0,1 0 1 0 0,0 0 0 0 0,0 0 0 0 0,0 0 0 0 0,0 0-1 0 0,0 0 1 0 0,0 0 0 0 0,0 0 0 0 0,0 0 0 0 0,3 0-1 0 0,1-4-35 0 0,-1 0 0 0 0,1 0 0 0 0,-1 0 0 0 0,0-1 0 0 0,7-11 0 0 0,-8 12 0 0 0,0 0 0 0 0,0 0 0 0 0,1 0 0 0 0,0 0 0 0 0,0 0 0 0 0,0 1 0 0 0,1 0 0 0 0,4-4 0 0 0,-5 4 0 0 0,-3 3 0 0 0,0 1 0 0 0,-1-1 0 0 0,1 0 0 0 0,0 0 0 0 0,0 1 0 0 0,0-1 0 0 0,0 0 0 0 0,0 1 0 0 0,0-1 0 0 0,0 1 0 0 0,0-1 0 0 0,0 1 0 0 0,0 0 0 0 0,0-1 0 0 0,2 1 0 0 0,-3 1 67 0 0,0 0 0 0 0,0 0-1 0 0,0 0 1 0 0,0 0 0 0 0,0 0-1 0 0,-1 0 1 0 0,1 0 0 0 0,0 0-1 0 0,0 0 1 0 0,-1 0 0 0 0,1 0-1 0 0,-1 0 1 0 0,1-1 0 0 0,-1 1-1 0 0,1 0 1 0 0,-1 0 0 0 0,1 0-1 0 0,-2 1 1 0 0,1-1 34 0 0,1 0-92 0 0,-4 5 674 0 0,0 0 0 0 0,0 1 0 0 0,-9 9 0 0 0,11-14-477 0 0,-1 0 0 0 0,1-1-1 0 0,0 1 1 0 0,-1 0 0 0 0,1-1 0 0 0,-1 1 0 0 0,0-1-1 0 0,1 0 1 0 0,-1 0 0 0 0,0 0 0 0 0,0 0 0 0 0,-4 0-1 0 0,-49 6 1406 0 0,35-5-747 0 0,1 0 0 0 0,-37 11 0 0 0,32-7-659 0 0,0-1-1 0 0,-33 2 1 0 0,-1 1 130 0 0,30-5-104 0 0,-38 0 1 0 0,-3 0 176 0 0,54-1-305 0 0,-60 5 546 0 0,-113 24 0 0 0,-73 18 295 0 0,223-45-772 0 0,0-1 0 0 0,0-2 0 0 0,-48-5 0 0 0,-116-27 506 0 0,174 27-607 0 0,1 2 0 0 0,-1 1 1 0 0,-56 5-1 0 0,64-2-64 0 0,-31 4 26 0 0,-1-4 1 0 0,0-1 0 0 0,-61-7-1 0 0,39-5 281 0 0,-1 4-1 0 0,0 3 1 0 0,-87 7 0 0 0,51 3-456 0 0,-198-12 0 0 0,-281 0 451 0 0,538 8-300 0 0,-16 2 51 0 0,-136-12-1 0 0,171 4 9 0 0,0 1 0 0 0,-1 2 0 0 0,-63 5 0 0 0,-160 34-4 0 0,221-35-64 0 0,0-2 0 0 0,0-1 0 0 0,0-1 0 0 0,-61-11 0 0 0,-54-23 128 0 0,132 32-128 0 0,-28 1 0 0 0,-12-1 0 0 0,27-3 0 0 0,19 3 0 0 0,0 1 0 0 0,-1 1 0 0 0,1-1 0 0 0,-17 2 0 0 0,19 1 0 0 0,0-2 0 0 0,-1 1 0 0 0,-12-4 0 0 0,-3 1 0 0 0,21 2 0 0 0,0-1 0 0 0,0 0 0 0 0,1 0 0 0 0,-1-1 0 0 0,1 0 0 0 0,-11-6 0 0 0,-14-6 0 0 0,-76-19 62 0 0,62 21-60 0 0,42 13 3 0 0,1-1 0 0 0,-1 0 0 0 0,1 0 0 0 0,-1-1 0 0 0,1 1 0 0 0,-1 0 0 0 0,1-1 0 0 0,0 0 0 0 0,0 1 0 0 0,0-1 0 0 0,0 0 0 0 0,0 0 0 0 0,0 0 0 0 0,1 0 0 0 0,-4-5 0 0 0,3 3 0 0 0,0 0 1 0 0,0-1 0 0 0,1 1 0 0 0,-1-1-1 0 0,1 0 1 0 0,0 1 0 0 0,0-1 0 0 0,0-7-1 0 0,1-6 431 0 0,1 0 0 0 0,0-1 1 0 0,7-30-1 0 0,-6 40 4 0 0,-1-5-617 0 0,0-1 1 0 0,-1 1-1 0 0,0 0 0 0 0,-1-1 1 0 0,-5-21-1 0 0,0-20-143 0 0,-13-114 1722 0 0,2 37-409 0 0,17 120-978 0 0,-1 0 0 0 0,2 0 0 0 0,0 1 0 0 0,0-1 0 0 0,4-15 0 0 0,22-60 17 0 0,-18 62-37 0 0,-4 7-429 0 0,-1 0 1 0 0,-1 0-1 0 0,-1 0 0 0 0,0-27 1 0 0,-1 22 673 0 0,-1 16-35 0 0,15-152 1566 0 0,-4 56-3498 0 0,-10 75 1726 0 0,2 1-1 0 0,11-47 0 0 0,-11 65-5 0 0,0 1 0 0 0,0 0 0 0 0,1-1 0 0 0,0 1 1 0 0,0 0-1 0 0,1 1 0 0 0,0-1 0 0 0,1 1 0 0 0,0 0 0 0 0,0 0 0 0 0,1 1 0 0 0,0 0 0 0 0,0 0 0 0 0,1 0 0 0 0,9-5 0 0 0,1-1 17 0 0,-1 0-9 0 0,33-17-1 0 0,47-20 0 0 0,-67 34 0 0 0,0-1 0 0 0,30-22 0 0 0,-38 24 0 0 0,1 0 0 0 0,1 1 0 0 0,0 1 0 0 0,34-13 0 0 0,-43 22 0 0 0,0 0 0 0 0,0 1 0 0 0,1 1 0 0 0,-1 0 0 0 0,18 1 0 0 0,80 7 0 0 0,-11 0 0 0 0,-74-6 0 0 0,365 11 0 0 0,-140 2 0 0 0,-20-13 0 0 0,-168-2 0 0 0,69-9 0 0 0,-29 2 0 0 0,56 4 0 0 0,140-14 0 0 0,-221 7 0 0 0,140-18 0 0 0,-147 23 0 0 0,78 4 0 0 0,-16 5 0 0 0,148 9 0 0 0,-50 0 0 0 0,-120-9 0 0 0,51 0 0 0 0,-110-3 0 0 0,74-6 0 0 0,-75 2 0 0 0,-1 2 0 0 0,1 2 0 0 0,58 7 0 0 0,-98-4 0 0 0,1 1 0 0 0,0 0 0 0 0,-1 1 0 0 0,0 0 0 0 0,0 1 0 0 0,13 8 0 0 0,70 43 0 0 0,74 76 0 0 0,-147-113 0 0 0,-2 0 0 0 0,-1 1 0 0 0,20 25 0 0 0,13 14 0 0 0,-45-51 0 0 0,0 1 0 0 0,-1 0 0 0 0,0 1 0 0 0,0-1 0 0 0,-1 2 0 0 0,0-1 0 0 0,-1 0 0 0 0,0 1 0 0 0,-1 0 0 0 0,0 0 0 0 0,0 1 0 0 0,-1-1 0 0 0,-1 1 0 0 0,0 0 0 0 0,-1-1 0 0 0,0 1 0 0 0,-1 19 0 0 0,-12 184-26 0 0,-3 57-12 0 0,1-68 38 0 0,9-167 0 0 0,-3 0 0 0 0,0 0 0 0 0,-19 49 0 0 0,10-42 0 0 0,11-23 0 0 0,-2-1 0 0 0,0 0 0 0 0,-1-1 0 0 0,-1 0 0 0 0,-19 28 0 0 0,5-17-22 0 0,13-19-7 0 0,1 2 0 0 0,1-1 0 0 0,0 2 0 0 0,-10 19 0 0 0,10-11-579 0 0,-7 23-1 0 0,4-6-799 0 0,-1-3-16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05:07.140"/>
    </inkml:context>
    <inkml:brush xml:id="br0">
      <inkml:brushProperty name="width" value="0.1" units="cm"/>
      <inkml:brushProperty name="height" value="0.1" units="cm"/>
      <inkml:brushProperty name="color" value="#E71224"/>
    </inkml:brush>
  </inkml:definitions>
  <inkml:trace contextRef="#ctx0" brushRef="#br0">1515 1453 1839 0 0,'-3'-5'4403'0'0,"15"0"-2771"0"0,-11 4-1593 0 0,-1 1 0 0 0,1-1-1 0 0,-1 1 1 0 0,1 0-1 0 0,0-1 1 0 0,-1 1 0 0 0,1 0-1 0 0,-1-1 1 0 0,1 1-1 0 0,0 0 1 0 0,0 0 0 0 0,-1 0-1 0 0,1 0 1 0 0,0-1-1 0 0,-1 1 1 0 0,1 0 0 0 0,0 0-1 0 0,0 0 1 0 0,-1 1-1 0 0,1-1 1 0 0,0 0 0 0 0,-1 0-1 0 0,1 0 1 0 0,0 0-1 0 0,-1 1 1 0 0,2-1 0 0 0,15 9 212 0 0,0-2 0 0 0,0 0 1 0 0,1-1-1 0 0,-1-1 0 0 0,2 0 1 0 0,-1-2-1 0 0,0 0 0 0 0,1-1 1 0 0,-1-1-1 0 0,1 0 0 0 0,23-3 1 0 0,68-2 1026 0 0,-25 2-688 0 0,26-11 64 0 0,-60 7-335 0 0,-23 2-32 0 0,1 1 1 0 0,43 1 0 0 0,2 8-14 0 0,47 2 124 0 0,-83-8-270 0 0,-8-1 24 0 0,0 2 0 0 0,41 5 0 0 0,-50-3-127 0 0,0-1 0 0 0,-1-1 0 0 0,1-1 0 0 0,0-1 0 0 0,21-4 0 0 0,105-24 164 0 0,-97 17-106 0 0,185-30 440 0 0,-168 26-262 0 0,85-15-17 0 0,-91 21-196 0 0,-1-3 0 0 0,-1-3 0 0 0,75-30 0 0 0,-120 40-13 0 0,0-1 0 0 0,0-1 0 0 0,-1 0-1 0 0,15-13 1 0 0,9-5 37 0 0,-14 11 18 0 0,-1 0 0 0 0,-1-2 0 0 0,-1-1 0 0 0,34-37 0 0 0,-38 37-85 0 0,-11 13 7 0 0,0-1-1 0 0,0 1 1 0 0,0-1 0 0 0,-1-1-1 0 0,5-8 1 0 0,-4 3 21 0 0,0 0 0 0 0,-2 0-1 0 0,1 0 1 0 0,-2 0 0 0 0,1-1 0 0 0,-2 1 0 0 0,0-1-1 0 0,0 1 1 0 0,-1-1 0 0 0,0 0 0 0 0,-1 1 0 0 0,-4-16 0 0 0,0-8 47 0 0,-13-48 1 0 0,14 72-54 0 0,0 0 1 0 0,-1 0-1 0 0,0 0 1 0 0,-1 1-1 0 0,0 0 1 0 0,-1 0-1 0 0,-13-15 1 0 0,-4-1 60 0 0,-2 2 1 0 0,-53-40-1 0 0,16 14 10 0 0,46 38-81 0 0,1 1 1 0 0,-2 1 0 0 0,-37-19-1 0 0,-62-18 11 0 0,87 36 8 0 0,-163-54 108 0 0,-140-26 6 0 0,284 80-144 0 0,-19-2 72 0 0,-82-5-1 0 0,-38-6 62 0 0,-47-19-55 0 0,167 34-58 0 0,-102 0 0 0 0,102 10-6 0 0,-233-8 98 0 0,248 5-118 0 0,-94 7 0 0 0,-53 19 0 0 0,41-4 0 0 0,-99-2 0 0 0,200-14 0 0 0,-30 3 0 0 0,-165 33 0 0 0,196-25 0 0 0,0 3 0 0 0,1 2 0 0 0,-97 47 0 0 0,140-59 0 0 0,1 1 0 0 0,0 0 0 0 0,1 0 0 0 0,0 1 0 0 0,0 1 0 0 0,1 0 0 0 0,0 0 0 0 0,0 1 0 0 0,2 0 0 0 0,-1 1 0 0 0,1 0 0 0 0,1 0 0 0 0,0 1 0 0 0,1-1 0 0 0,0 2 0 0 0,1-1 0 0 0,0 1 0 0 0,-4 21 0 0 0,4-9 0 0 0,2 0 0 0 0,0 0 0 0 0,1 0 0 0 0,2 0 0 0 0,2 29 0 0 0,0-44 0 0 0,0 1 0 0 0,0 0 0 0 0,1-1 0 0 0,0 0 0 0 0,1 0 0 0 0,1 0 0 0 0,0 0 0 0 0,0 0 0 0 0,1-1 0 0 0,0 0 0 0 0,1 0 0 0 0,0-1 0 0 0,12 14 0 0 0,-6-10 0 0 0,29 29 0 0 0,2-1 0 0 0,52 38 0 0 0,-68-61 7 0 0,0-2-1 0 0,1 0 0 0 0,0-2 1 0 0,1-1-1 0 0,0-1 1 0 0,2-2-1 0 0,-1-1 0 0 0,1-1 1 0 0,37 3-1 0 0,53 4 76 0 0,0-7-1 0 0,1-4 0 0 0,229-23 0 0 0,-313 14-72 0 0,-16 1-8 0 0,-1 1-1 0 0,1 1 0 0 0,0 1 1 0 0,0 1-1 0 0,28 4 0 0 0,-48-3 0 0 0,0 0 0 0 0,1 0-1 0 0,-1 0 1 0 0,0 0 0 0 0,0 0 0 0 0,0 1 0 0 0,0-1-1 0 0,0 1 1 0 0,0 0 0 0 0,-1 0 0 0 0,1 0-1 0 0,-1 0 1 0 0,1 1 0 0 0,-1-1 0 0 0,0 1 0 0 0,1-1-1 0 0,-1 1 1 0 0,-1 0 0 0 0,1 0 0 0 0,0 0-1 0 0,-1 0 1 0 0,1 0 0 0 0,-1 0 0 0 0,0 0 0 0 0,0 1-1 0 0,0 3 1 0 0,2 8-249 0 0,-1 1 0 0 0,-1-1 0 0 0,-1 0 0 0 0,-2 23 0 0 0,2-23-285 0 0,-3 26-4402 0 0,0 1-1591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05:09.012"/>
    </inkml:context>
    <inkml:brush xml:id="br0">
      <inkml:brushProperty name="width" value="0.1" units="cm"/>
      <inkml:brushProperty name="height" value="0.1" units="cm"/>
      <inkml:brushProperty name="color" value="#E71224"/>
    </inkml:brush>
  </inkml:definitions>
  <inkml:trace contextRef="#ctx0" brushRef="#br0">559 1635 2303 0 0,'-33'-3'234'0'0,"29"3"123"0"0,-1 0 1 0 0,0 0 0 0 0,1-1 0 0 0,-1 0-1 0 0,1 1 1 0 0,-7-3 0 0 0,9 2-93 0 0,-1 1 1 0 0,0 0 0 0 0,1 0 0 0 0,-1 0-1 0 0,1 0 1 0 0,-1 1 0 0 0,0-1-1 0 0,1 1 1 0 0,-4 0 0 0 0,-4 2-51 0 0,-1-1 8 0 0,-1 1 1 0 0,1 0 0 0 0,-21 9-1 0 0,30-11-142 0 0,1-1-1 0 0,0 1 0 0 0,-1 0 1 0 0,1-1-1 0 0,0 1 1 0 0,0 0-1 0 0,-1 0 0 0 0,1 0 1 0 0,0 0-1 0 0,0 0 0 0 0,0 0 1 0 0,0 0-1 0 0,0 0 1 0 0,0 0-1 0 0,1 0 0 0 0,-1 1 1 0 0,0-1-1 0 0,0 0 0 0 0,1 1 1 0 0,-1-1-1 0 0,1 0 1 0 0,-1 1-1 0 0,1-1 0 0 0,0 1 1 0 0,0-1-1 0 0,-1 1 0 0 0,1-1 1 0 0,0 0-1 0 0,0 1 0 0 0,1-1 1 0 0,-1 1-1 0 0,0-1 1 0 0,0 1-1 0 0,1-1 0 0 0,-1 1 1 0 0,0-1-1 0 0,1 0 0 0 0,0 1 1 0 0,-1-1-1 0 0,1 0 1 0 0,0 0-1 0 0,1 3 0 0 0,1-1 72 0 0,0 0-1 0 0,1 0 0 0 0,-1-1 1 0 0,1 1-1 0 0,0-1 0 0 0,-1 1 1 0 0,1-1-1 0 0,0-1 0 0 0,0 1 0 0 0,0 0 1 0 0,0-1-1 0 0,9 2 0 0 0,5 0 366 0 0,32 2 0 0 0,-29-4-326 0 0,32 4 142 0 0,117 9 602 0 0,172-7-1 0 0,35-19-495 0 0,-317 10-386 0 0,103-9 131 0 0,-5-1 5 0 0,2 13 43 0 0,65-3 115 0 0,-198-2-257 0 0,0-1 1 0 0,50-15 0 0 0,-32 2 126 0 0,0-1 0 0 0,61-37 1 0 0,-79 41-225 0 0,-16 9 20 0 0,1-1-1 0 0,-1 0 1 0 0,0-1 0 0 0,-1 0 0 0 0,1-1 0 0 0,-2 0-1 0 0,1 0 1 0 0,-1-1 0 0 0,-1-1 0 0 0,0 1 0 0 0,0-1-1 0 0,-1-1 1 0 0,-1 1 0 0 0,7-16 0 0 0,-4 3 15 0 0,-1 2 63 0 0,0-1 0 0 0,-1 0 1 0 0,6-37-1 0 0,-4-89 20 0 0,2-14-2 0 0,-6 123-109 0 0,0-78 0 0 0,-7 96 0 0 0,0 1 0 0 0,-1-1 0 0 0,-1 1 0 0 0,-1-1 0 0 0,-9-24 0 0 0,7 26 0 0 0,-2 1 0 0 0,0-1 0 0 0,-1 1 0 0 0,-1 1 0 0 0,0 0 0 0 0,-2 1 0 0 0,0 0 0 0 0,-1 1 0 0 0,0 0 0 0 0,-31-24 0 0 0,-12-5 0 0 0,-2 4 0 0 0,-126-67 0 0 0,-145-32 0 0 0,276 122-7 0 0,-1 3-1 0 0,-87-13 1 0 0,-117 1-28 0 0,124 14 28 0 0,-155 3-71 0 0,-1 28 84 0 0,247-13-17 0 0,0 2 0 0 0,0 3 0 0 0,0 1 0 0 0,2 2 0 0 0,-1 2 0 0 0,2 1 0 0 0,0 3 0 0 0,1 1-1 0 0,1 2 1 0 0,1 1 0 0 0,1 3 0 0 0,-60 52 0 0 0,82-64 5 0 0,1 1 0 0 0,0 0-1 0 0,1 1 1 0 0,1 1 0 0 0,1 0-1 0 0,0 0 1 0 0,1 1 0 0 0,1 0-1 0 0,0 1 1 0 0,-10 37 0 0 0,13-32 6 0 0,1-1 1 0 0,1 1-1 0 0,2 0 1 0 0,0 1 0 0 0,1-1-1 0 0,2 0 1 0 0,0 0 0 0 0,9 44-1 0 0,-3-35 6 0 0,2-2-1 0 0,1 1 1 0 0,2-2-1 0 0,1 1 1 0 0,1-1-1 0 0,1-1 1 0 0,2-1-1 0 0,1 0 1 0 0,1-1 0 0 0,1-1-1 0 0,1-1 1 0 0,32 28-1 0 0,-32-32-10 0 0,174 162 73 0 0,-133-129-1 0 0,86 57-1 0 0,-119-92-21 0 0,1-2-1 0 0,0 0 1 0 0,1-2-1 0 0,0-2 0 0 0,2-1 1 0 0,-1-1-1 0 0,1-1 1 0 0,58 8-1 0 0,-77-16-1 0 0,2 0 19 0 0,-1 0-1 0 0,0-1 1 0 0,0 0-1 0 0,1-1 1 0 0,16-3-1 0 0,-31 3-41 0 0,1-1 0 0 0,-1 1 0 0 0,0-1 0 0 0,0 1 0 0 0,0-1 0 0 0,0 1 0 0 0,1-1-1 0 0,-1 0 1 0 0,0 0 0 0 0,0 0 0 0 0,0 1 0 0 0,-1-1 0 0 0,1 0 0 0 0,0 0 0 0 0,0 0 0 0 0,0-1 0 0 0,-1 1 0 0 0,1 0-1 0 0,0-2 1 0 0,0 2-9 0 0,-1 1 0 0 0,0-1 0 0 0,0 0 0 0 0,1 1 0 0 0,-1-1 0 0 0,0 1 0 0 0,0-1 0 0 0,0 0 0 0 0,0 1 0 0 0,0-1 0 0 0,0 1 0 0 0,0-1 0 0 0,0 0 0 0 0,0 1 0 0 0,0-1 0 0 0,0 1 0 0 0,-1-1 0 0 0,1 1 0 0 0,0-1 0 0 0,0 0 0 0 0,-1 1 0 0 0,1-1 0 0 0,0 1 0 0 0,-1-1 0 0 0,1 1 0 0 0,0-1 0 0 0,-1 1 0 0 0,1-1 0 0 0,-1 1 0 0 0,1 0 0 0 0,-1-1 0 0 0,1 1 0 0 0,-1 0 0 0 0,1-1 0 0 0,-1 1 0 0 0,1 0 0 0 0,-1-1 0 0 0,1 1 0 0 0,-1 0 0 0 0,1 0 0 0 0,-2 0 0 0 0,1 0-16 0 0,0 0 0 0 0,0 0 0 0 0,1 0 0 0 0,-1 0 0 0 0,0 0-1 0 0,0 0 1 0 0,0 1 0 0 0,0-1 0 0 0,1 0 0 0 0,-1 0 0 0 0,0 1 0 0 0,0-1-1 0 0,1 1 1 0 0,-1-1 0 0 0,0 1 0 0 0,1-1 0 0 0,-1 1 0 0 0,0-1 0 0 0,1 1 0 0 0,-2 1-1 0 0,-13 16-936 0 0,12-12-121 0 0,-10 11-6252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05:24.104"/>
    </inkml:context>
    <inkml:brush xml:id="br0">
      <inkml:brushProperty name="width" value="0.1" units="cm"/>
      <inkml:brushProperty name="height" value="0.1" units="cm"/>
      <inkml:brushProperty name="color" value="#E71224"/>
    </inkml:brush>
  </inkml:definitions>
  <inkml:trace contextRef="#ctx0" brushRef="#br0">57 166 4607 0 0,'-55'-34'3748'0'0,"53"30"-1974"0"0,8 0-631 0 0,13-2 65 0 0,-14 5-853 0 0,73-23 1174 0 0,73-21-158 0 0,-88 25-794 0 0,-49 14-355 0 0,1 1-1 0 0,-1 1 1 0 0,1 0-1 0 0,0 1 1 0 0,0 0 0 0 0,17 0-1 0 0,-1 4 111 0 0,60 7 1 0 0,-80-7-307 0 0,-1 1 1 0 0,0 1-1 0 0,0 0 1 0 0,0 0 0 0 0,0 1-1 0 0,0 0 1 0 0,-1 1 0 0 0,1 0-1 0 0,13 11 1 0 0,-17-11 10 0 0,-1 1 0 0 0,0 0 1 0 0,0 0-1 0 0,0 1 0 0 0,0-1 1 0 0,-1 1-1 0 0,0 0 0 0 0,-1 0 0 0 0,1 1 1 0 0,1 7-1 0 0,5 15 169 0 0,6 35 0 0 0,-15-60-189 0 0,39 291 422 0 0,-25-156-328 0 0,21 428 353 0 0,-35-499-377 0 0,2 245 394 0 0,-7-240-256 0 0,-2 0-1 0 0,-20 90 0 0 0,13-106-15 0 0,-2 0 0 0 0,-3 0-1 0 0,-2-2 1 0 0,-31 62-1 0 0,-79 141 734 0 0,60-118-435 0 0,59-120-337 0 0,-28 36-1 0 0,13-19 58 0 0,25-37-223 0 0,0 0 1 0 0,0 0 0 0 0,0 0 0 0 0,1 0-1 0 0,-1 0 1 0 0,0 0 0 0 0,1 1-1 0 0,-1-1 1 0 0,1 0 0 0 0,0 1-1 0 0,-1-1 1 0 0,1 0 0 0 0,0 1-1 0 0,0-1 1 0 0,-1 0 0 0 0,1 1 0 0 0,0-1-1 0 0,1 0 1 0 0,-1 1 0 0 0,0-1-1 0 0,0 1 1 0 0,0-1 0 0 0,1 0-1 0 0,0 2 1 0 0,-29 23 59 0 0,15-5-68 0 0,10-15 28 0 0,0-1 0 0 0,0 0 0 0 0,-1 0-1 0 0,0 0 1 0 0,-4 5 0 0 0,7-9-19 0 0,0-1 0 0 0,0 1 0 0 0,0-1 0 0 0,0 1 0 0 0,0-1 0 0 0,0 0 0 0 0,0 1 0 0 0,0-1 1 0 0,0 0-1 0 0,0 1 0 0 0,0-1 0 0 0,0 0 0 0 0,0 0 0 0 0,0 0 0 0 0,0 0 0 0 0,0 0 0 0 0,0 0 0 0 0,0-1 0 0 0,0 1 0 0 0,0 0 1 0 0,-2-1-1 0 0,-12 0 53 0 0,4 3 9 0 0,-4 1 13 0 0,6 0-78 0 0,9-8-4 0 0,7-5-77 0 0,32-24-2295 0 0,-23 21 323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06:12.308"/>
    </inkml:context>
    <inkml:brush xml:id="br0">
      <inkml:brushProperty name="width" value="0.1" units="cm"/>
      <inkml:brushProperty name="height" value="0.1" units="cm"/>
      <inkml:brushProperty name="color" value="#E71224"/>
    </inkml:brush>
  </inkml:definitions>
  <inkml:trace contextRef="#ctx0" brushRef="#br0">5966 1670 5551 0 0,'-9'-5'105'0'0,"8"5"-13"0"0,0-1 0 0 0,1 1-1 0 0,-1 0 1 0 0,0-1 0 0 0,1 1-1 0 0,-1 0 1 0 0,1-1 0 0 0,-1 1-1 0 0,1-1 1 0 0,-1 1 0 0 0,1-1-1 0 0,-1 1 1 0 0,1-1 0 0 0,-1 1-1 0 0,1-1 1 0 0,-1 1 0 0 0,1-1-1 0 0,0 0 1 0 0,-1 1 0 0 0,1-1-1 0 0,0 1 1 0 0,0-1 0 0 0,0 0-1 0 0,-1 1 1 0 0,1-1 0 0 0,0 0 0 0 0,0 0-1 0 0,0 1 1 0 0,0-1 0 0 0,0 0-1 0 0,0 1 1 0 0,0-1 0 0 0,0 0-1 0 0,1 1 1 0 0,-1-1 0 0 0,0 0-1 0 0,0 1 1 0 0,0-1 0 0 0,1-1-1 0 0,3-23 1353 0 0,-4 19-998 0 0,1 0 0 0 0,-1 1 1 0 0,1-1-1 0 0,0 0 0 0 0,1 1 0 0 0,0-1 0 0 0,-1 1 0 0 0,2-1 1 0 0,-1 1-1 0 0,1 0 0 0 0,-1 0 0 0 0,6-6 0 0 0,-8 10-379 0 0,1 1 0 0 0,-1-1 0 0 0,1 1 0 0 0,-1-1-1 0 0,1 1 1 0 0,0 0 0 0 0,-1-1 0 0 0,1 1 0 0 0,0 0 0 0 0,-1-1-1 0 0,1 1 1 0 0,0 0 0 0 0,-1 0 0 0 0,1 0 0 0 0,0-1 0 0 0,-1 1-1 0 0,1 0 1 0 0,0 0 0 0 0,-1 0 0 0 0,1 0 0 0 0,0 0 0 0 0,0 0 0 0 0,-1 1-1 0 0,1-1 1 0 0,0 0 0 0 0,-1 0 0 0 0,1 0 0 0 0,0 1 0 0 0,-1-1-1 0 0,1 0 1 0 0,-1 1 0 0 0,2 0 0 0 0,18 18 735 0 0,-6-6-82 0 0,-2-6-295 0 0,0-1-1 0 0,1-1 0 0 0,0 0 1 0 0,20 5-1 0 0,56 8 318 0 0,-69-15-558 0 0,208 47 991 0 0,-210-46-1085 0 0,1 0 0 0 0,0-2 1 0 0,35 1-1 0 0,56-9 477 0 0,-1 0-5 0 0,47-3-342 0 0,-134 8-114 0 0,40 2 0 0 0,7 0 112 0 0,-33-1-152 0 0,1 2 1 0 0,55 9-1 0 0,-49-5-25 0 0,52 1-1 0 0,257 4 333 0 0,-174 5-245 0 0,-118-11-75 0 0,63-5 0 0 0,-59 0-20 0 0,-28 0 2 0 0,77 1 111 0 0,-76-1-81 0 0,1-1 0 0 0,42-7-1 0 0,48-3 97 0 0,15 23-65 0 0,-82-5-75 0 0,-47-7-22 0 0,1 0 1 0 0,-1-1-1 0 0,25-4 0 0 0,-25 3 5 0 0,1 0-1 0 0,0 1 0 0 0,17 1 1 0 0,-6 0 120 0 0,0-1 0 0 0,0-2 0 0 0,0 0 0 0 0,0-1 1 0 0,-1-2-1 0 0,39-13 0 0 0,-53 15-99 0 0,0-1 1 0 0,-1 0-1 0 0,0-1 0 0 0,0 1 1 0 0,-1-2-1 0 0,1 0 0 0 0,-1 0 1 0 0,16-16-1 0 0,-14 10 9 0 0,0 0 0 0 0,0-1 0 0 0,-1 0 0 0 0,-1-1 0 0 0,10-21 0 0 0,-13 21-18 0 0,-2 0 0 0 0,1 0 1 0 0,-2 0-1 0 0,0-1 0 0 0,-1 0 0 0 0,1-20 0 0 0,-2 18 3 0 0,1-1 0 0 0,1 1 0 0 0,0 0 0 0 0,8-25 0 0 0,-6 31-19 0 0,0 0 0 0 0,0 0 0 0 0,1 1 0 0 0,0-1 0 0 0,1 1 0 0 0,1 1 0 0 0,0-1 0 0 0,11-11 0 0 0,-7 9 16 0 0,16-24 0 0 0,-17 22 0 0 0,20-21 0 0 0,-2 8-16 0 0,-17 18 0 0 0,0 0 0 0 0,-2-2 0 0 0,11-12 0 0 0,-18 20 0 0 0,0 0 0 0 0,-1 0 0 0 0,0 0 0 0 0,1 0 0 0 0,-2-1 0 0 0,1 1 0 0 0,0-1 0 0 0,-1 0 0 0 0,0 1 0 0 0,0-1 0 0 0,0 0 0 0 0,0 0 0 0 0,-1-9 0 0 0,-24-203 0 0 0,13 138 0 0 0,-9-35 0 0 0,16 100 0 0 0,0 1 0 0 0,-1 0 0 0 0,0 0 0 0 0,-1 0 0 0 0,0 1 0 0 0,-11-15 0 0 0,9 15-1 0 0,-1 0 0 0 0,0 0 0 0 0,-1 1 0 0 0,0 1 0 0 0,0 0 0 0 0,-1 0 0 0 0,-1 1 0 0 0,0 0-1 0 0,-25-13 1 0 0,-152-61-98 0 0,97 45 73 0 0,50 23 6 0 0,-1 1 0 0 0,-74-12 1 0 0,77 18 14 0 0,-204-33-42 0 0,121 23 30 0 0,48 9 1 0 0,-1 5-1 0 0,-88 4 1 0 0,19 2 1 0 0,-12-3-12 0 0,-186 22 1 0 0,-18 0 15 0 0,124-11 11 0 0,-140 1 5 0 0,148-7-63 0 0,10 10 45 0 0,-95 0 15 0 0,-60-16-66 0 0,108-17 64 0 0,103 5 0 0 0,145 13 0 0 0,-164-8-34 0 0,128 9 19 0 0,-75 10 0 0 0,-5 4-57 0 0,-199-4 0 0 0,36 7 14 0 0,50 0-1 0 0,158-16 27 0 0,1 5 0 0 0,0 3 0 0 0,-118 28 0 0 0,153-25 17 0 0,-89 8 1 0 0,-54-9-18 0 0,4 0 18 0 0,168-9 13 0 0,-240 16-62 0 0,67-29 63 0 0,42 0 0 0 0,72 10-38 0 0,-107 11 0 0 0,143-6-28 0 0,-89-4 0 0 0,-45-17 66 0 0,110 12-46 0 0,-109 4 0 0 0,-160 0-97 0 0,315 1 102 0 0,0 1-1 0 0,-1 2 0 0 0,1 0 0 0 0,-45 14 0 0 0,-6-1-127 0 0,45-10 109 0 0,-9 0-7 0 0,2 2-1 0 0,-53 18 0 0 0,78-20 51 0 0,-1 1 1 0 0,1 0-1 0 0,0 1 0 0 0,1 0 1 0 0,0 1-1 0 0,0 0 0 0 0,-20 22 1 0 0,26-24 5 0 0,0 0-1 0 0,1 1 1 0 0,0-1 0 0 0,0 1-1 0 0,1 0 1 0 0,-1 0 0 0 0,-2 10 0 0 0,-19 64-50 0 0,23-73 53 0 0,-45 228-74 0 0,14-58 36 0 0,32-167 41 0 0,0 1 0 0 0,1-1-1 0 0,0 1 1 0 0,1 0 0 0 0,0-1 0 0 0,1 1-1 0 0,1 0 1 0 0,0-1 0 0 0,4 15 0 0 0,6 11-2 0 0,26 58 0 0 0,-2-6 9 0 0,-27-67-2 0 0,0-1 0 0 0,1 0 0 0 0,1-1 0 0 0,1 0 0 0 0,1-1 0 0 0,1-1 0 0 0,1 1 0 0 0,24 23 0 0 0,-17-24 0 0 0,0-1 0 0 0,2-1 0 0 0,0-1 0 0 0,1 0 0 0 0,0-2 0 0 0,1-2 0 0 0,32 12 0 0 0,-15-9 0 0 0,1-2 0 0 0,0-2 0 0 0,83 9 0 0 0,-49-16 0 0 0,103-7 0 0 0,-37-2 0 0 0,51 12 0 0 0,30 0 0 0 0,9-20 0 0 0,-44 1 0 0 0,342-19 0 0 0,-36 12 0 0 0,-352 17 0 0 0,400-2 0 0 0,-292-3 0 0 0,183 2 0 0 0,-105 17 0 0 0,127 8 0 0 0,493-23 0 0 0,-597-22 27 0 0,-143 9 10 0 0,197-28-37 0 0,-47 11 37 0 0,-68 8-10 0 0,-254 20-27 0 0,53-4 0 0 0,-80 8 0 0 0,0 1 0 0 0,0 1 0 0 0,-1 0 0 0 0,1 0 0 0 0,0 1 0 0 0,11 3 0 0 0,-19-4-7 0 0,0 1-1 0 0,1-1 0 0 0,-1 0 1 0 0,0 1-1 0 0,0 0 1 0 0,0 0-1 0 0,-1 0 1 0 0,4 3-1 0 0,-5-5 0 0 0,0 1 1 0 0,0 0-1 0 0,-1 0 1 0 0,1 0-1 0 0,-1-1 0 0 0,1 1 1 0 0,0 0-1 0 0,-1 0 1 0 0,0 0-1 0 0,1 0 0 0 0,-1 0 1 0 0,0 0-1 0 0,1 0 1 0 0,-1 0-1 0 0,0 0 0 0 0,0 0 1 0 0,0 0-1 0 0,0 0 0 0 0,0 0 1 0 0,0 0-1 0 0,0 0 1 0 0,0 0-1 0 0,0 1 0 0 0,0-1 1 0 0,-1 0-1 0 0,1 0 1 0 0,0 0-1 0 0,-1 0 0 0 0,1-1 1 0 0,-1 3-1 0 0,-8 9-237 0 0,0-1 0 0 0,0 0 0 0 0,-1 0 0 0 0,-1-1 0 0 0,0 0 0 0 0,-15 10 0 0 0,-3 5-947 0 0,-15 14-685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06:25.569"/>
    </inkml:context>
    <inkml:brush xml:id="br0">
      <inkml:brushProperty name="width" value="0.1" units="cm"/>
      <inkml:brushProperty name="height" value="0.1" units="cm"/>
      <inkml:brushProperty name="color" value="#E71224"/>
    </inkml:brush>
  </inkml:definitions>
  <inkml:trace contextRef="#ctx0" brushRef="#br0">2031 360 1839 0 0,'-3'-10'701'0'0,"0"0"-1"0"0,0 0 0 0 0,1 0 0 0 0,0-1 0 0 0,1 1 0 0 0,0-1 0 0 0,2-16 1 0 0,-2-2-677 0 0,0 16 9 0 0,1 2 49 0 0,0 1-1 0 0,-1-1 1 0 0,-1 0 0 0 0,-3-13 0 0 0,3 20 7 0 0,1 0-1 0 0,-1 0 0 0 0,0 0 1 0 0,0 1-1 0 0,0-1 0 0 0,-1 1 1 0 0,1-1-1 0 0,-1 1 0 0 0,0 0 1 0 0,0 0-1 0 0,0 0 0 0 0,0 1 1 0 0,0-1-1 0 0,-1 1 0 0 0,-3-3 1 0 0,-1 1 187 0 0,2-1-91 0 0,-1 1-1 0 0,0 0 1 0 0,0 0-1 0 0,0 1 1 0 0,0 0 0 0 0,-1 0-1 0 0,1 0 1 0 0,-1 1-1 0 0,0 1 1 0 0,-12-2-1 0 0,-14 2 90 0 0,-106 4 296 0 0,105-3-363 0 0,1-1 0 0 0,-1-2-1 0 0,1-1 1 0 0,-38-10 0 0 0,68 13-168 0 0,-154-29 1117 0 0,125 25-992 0 0,0 3-1 0 0,-62 1 1 0 0,-74 3 152 0 0,-30 2 248 0 0,163 0-476 0 0,1 2 0 0 0,0 2 0 0 0,1 1 0 0 0,0 1 0 0 0,-41 19 0 0 0,-40 16-7 0 0,51-20-82 0 0,27-12 20 0 0,18-7 72 0 0,1 2 1 0 0,-20 9-1 0 0,32-13-45 0 0,0 0 0 0 0,0 0 0 0 0,0 0 0 0 0,1 1 0 0 0,-1 0 0 0 0,1 0 0 0 0,0 0 0 0 0,0 1 0 0 0,-5 8 1 0 0,-9 21 62 0 0,0 1 1 0 0,3 1 0 0 0,-22 71 0 0 0,-3 6 161 0 0,29-76-116 0 0,1 0 0 0 0,-11 71-1 0 0,21-103-151 0 0,-4 33 60 0 0,2 79-1 0 0,3-86-10 0 0,1-17-6 0 0,0 1 0 0 0,2-1-1 0 0,-1 0 1 0 0,2 1 0 0 0,0-2-1 0 0,6 17 1 0 0,3-1 85 0 0,30 54 1 0 0,-33-67-94 0 0,2 0 0 0 0,0-1 0 0 0,1 0 0 0 0,1-1 0 0 0,29 25 0 0 0,-11-15 40 0 0,68 41 1 0 0,-36-23-30 0 0,-48-30-26 0 0,1-1-1 0 0,0-1 1 0 0,31 15 0 0 0,91 29 109 0 0,2-7-1 0 0,259 54 1 0 0,-108-70 151 0 0,-69-12-145 0 0,-125-5-127 0 0,131 15 59 0 0,-158-24-46 0 0,88-3-1 0 0,125-29 281 0 0,-219 15-192 0 0,0-4 0 0 0,79-27 0 0 0,65-40 124 0 0,-157 59-159 0 0,92-60 0 0 0,-124 70-79 0 0,19-12 46 0 0,36-33 0 0 0,-63 48-28 0 0,-1-1 0 0 0,0 0 0 0 0,0-1 0 0 0,-2 0 0 0 0,1-1 0 0 0,-2 0 0 0 0,8-15 0 0 0,5-13 28 0 0,-3-2 1 0 0,26-84-1 0 0,-38 103-34 0 0,-2 1 0 0 0,0-1 0 0 0,-2 1 0 0 0,0-1-1 0 0,-1 0 1 0 0,-2 0 0 0 0,-5-36 0 0 0,-1 20-10 0 0,-1 0 0 0 0,-3 1 0 0 0,-1 0 0 0 0,-2 1 0 0 0,-1 0 0 0 0,-2 1 0 0 0,-28-44 0 0 0,34 65 0 0 0,-1 0 0 0 0,-1 1 0 0 0,-1 0 0 0 0,-22-18 0 0 0,-66-45 0 0 0,51 42 0 0 0,3 1 0 0 0,-3 3 0 0 0,0 2 0 0 0,-2 2 0 0 0,-2 3 0 0 0,0 2 0 0 0,-64-18 0 0 0,21 14-14 0 0,-2 5-1 0 0,0 4 1 0 0,0 4 0 0 0,-2 5-1 0 0,1 4 1 0 0,-1 4 0 0 0,-138 18-1 0 0,73 14-1070 0 0,58 1-4425 0 0,25-2-1196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9T23:38:51.030"/>
    </inkml:context>
    <inkml:brush xml:id="br0">
      <inkml:brushProperty name="width" value="0.1" units="cm"/>
      <inkml:brushProperty name="height" value="0.1" units="cm"/>
      <inkml:brushProperty name="color" value="#E71224"/>
    </inkml:brush>
  </inkml:definitions>
  <inkml:trace contextRef="#ctx0" brushRef="#br0">1683 43 2759 0 0,'1'-3'28'0'0,"-1"-1"0"0"0,1 1 0 0 0,0 0 0 0 0,0-1 0 0 0,0 1 0 0 0,1 0 0 0 0,-1 0 0 0 0,1-1 0 0 0,0 1 0 0 0,0 0 0 0 0,3-4 0 0 0,-9 10 174 0 0,-1-1-1 0 0,-1 0 0 0 0,1 0 0 0 0,0 0 0 0 0,0-1 0 0 0,-1 0 0 0 0,-9 1 0 0 0,5 0-66 0 0,-39 5 704 0 0,1-3-1 0 0,-65-1 0 0 0,-35 1 815 0 0,93 1-1264 0 0,-308 34 782 0 0,69-20-1069 0 0,-1-23-14 0 0,243 2-86 0 0,-120-8-2999 0 0,121 7-342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9T23:45:21.862"/>
    </inkml:context>
    <inkml:brush xml:id="br0">
      <inkml:brushProperty name="width" value="0.1" units="cm"/>
      <inkml:brushProperty name="height" value="0.1" units="cm"/>
      <inkml:brushProperty name="color" value="#E71224"/>
    </inkml:brush>
  </inkml:definitions>
  <inkml:trace contextRef="#ctx0" brushRef="#br0">2386 62 1839 0 0,'-30'-15'1144'0'0,"-54"-19"0"0"0,75 31-960 0 0,1 1 0 0 0,-1 0 0 0 0,0 0 0 0 0,0 0 0 0 0,0 2 0 0 0,0-1 0 0 0,0 1 0 0 0,0 0 0 0 0,0 1 0 0 0,0 0 0 0 0,-15 3 0 0 0,7 0 27 0 0,-1-2 1 0 0,1 0-1 0 0,-1 0 0 0 0,0-2 0 0 0,1 0 0 0 0,-34-6 0 0 0,-6 2 185 0 0,-8 2 117 0 0,0 4 0 0 0,-77 11 1 0 0,18 0-100 0 0,-140-3 1 0 0,64-20 262 0 0,121 7-176 0 0,0 3 0 0 0,-81 10-1 0 0,82-4-266 0 0,-166 14 248 0 0,-76 4-108 0 0,242-19-892 0 0,39-3-172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9T23:45:23.155"/>
    </inkml:context>
    <inkml:brush xml:id="br0">
      <inkml:brushProperty name="width" value="0.1" units="cm"/>
      <inkml:brushProperty name="height" value="0.1" units="cm"/>
      <inkml:brushProperty name="color" value="#E71224"/>
    </inkml:brush>
  </inkml:definitions>
  <inkml:trace contextRef="#ctx0" brushRef="#br0">2419 1 3911 0 0,'-23'4'795'0'0,"0"-1"0"0"0,0-1-1 0 0,0-2 1 0 0,-27-1 0 0 0,-30 1-89 0 0,-58 9 69 0 0,30-1-82 0 0,-113-6-1 0 0,-31-23-172 0 0,203 17-477 0 0,-82 5 0 0 0,18 1-1 0 0,-145-2 33 0 0,122 2 396 0 0,-172 26 0 0 0,293-26-474 0 0,-165 11 230 0 0,39-4-6 0 0,104-5-301 0 0,-38 10 1 0 0,40-7-64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9T23:45:24.069"/>
    </inkml:context>
    <inkml:brush xml:id="br0">
      <inkml:brushProperty name="width" value="0.1" units="cm"/>
      <inkml:brushProperty name="height" value="0.1" units="cm"/>
      <inkml:brushProperty name="color" value="#E71224"/>
    </inkml:brush>
  </inkml:definitions>
  <inkml:trace contextRef="#ctx0" brushRef="#br0">1000 141 455 0 0,'1'0'140'0'0,"1"-1"-1"0"0,-1 1 1 0 0,0-1-1 0 0,0 1 1 0 0,1-1-1 0 0,-1 0 1 0 0,0 1-1 0 0,0-1 1 0 0,0 0-1 0 0,0 0 0 0 0,0 0 1 0 0,0 0-1 0 0,0 0 1 0 0,0 0-1 0 0,0 0 1 0 0,-1 0-1 0 0,1 0 1 0 0,0 0-1 0 0,-1 0 1 0 0,1-1-1 0 0,0 1 0 0 0,-1 0 1 0 0,0 0-1 0 0,1-1 1 0 0,-1 1-1 0 0,1-3 1 0 0,-2 3-38 0 0,1 0 0 0 0,-1 0 1 0 0,1 0-1 0 0,0 0 1 0 0,-1-1-1 0 0,0 1 0 0 0,1 0 1 0 0,-1 0-1 0 0,0 0 1 0 0,1 0-1 0 0,-1 0 0 0 0,0 0 1 0 0,0 1-1 0 0,0-1 1 0 0,0 0-1 0 0,0 0 0 0 0,0 1 1 0 0,0-1-1 0 0,0 0 1 0 0,0 1-1 0 0,0-1 1 0 0,-1 1-1 0 0,1-1 0 0 0,0 1 1 0 0,0 0-1 0 0,0 0 1 0 0,-1-1-1 0 0,1 1 0 0 0,-2 0 1 0 0,-399-48 3573 0 0,117 16-2926 0 0,242 27-987 0 0,-1 1 0 0 0,0 3-1 0 0,-76 7 1 0 0,63 1-3638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9T23:45:24.917"/>
    </inkml:context>
    <inkml:brush xml:id="br0">
      <inkml:brushProperty name="width" value="0.1" units="cm"/>
      <inkml:brushProperty name="height" value="0.1" units="cm"/>
      <inkml:brushProperty name="color" value="#E71224"/>
    </inkml:brush>
  </inkml:definitions>
  <inkml:trace contextRef="#ctx0" brushRef="#br0">1872 287 3167 0 0,'11'-3'153'0'0,"93"-23"783"0"0,-90 21-913 0 0,1 0 0 0 0,-1-1 0 0 0,0 0 0 0 0,24-16 0 0 0,-37 21-26 0 0,1 0 1 0 0,-1 0-1 0 0,0 0 0 0 0,1 0 0 0 0,-1 0 0 0 0,0 0 0 0 0,0-1 0 0 0,0 1 0 0 0,0 0 0 0 0,0-1 0 0 0,0 1 0 0 0,0-1 0 0 0,0 1 0 0 0,-1-1 0 0 0,1 1 0 0 0,0-3 1 0 0,-1 3 57 0 0,0 0-1 0 0,0-1 1 0 0,0 1 0 0 0,0 0 0 0 0,0 0 0 0 0,0-1 0 0 0,0 1 0 0 0,-1 0 0 0 0,1 0 0 0 0,-1 0 0 0 0,1 0 0 0 0,-1 0 0 0 0,1 0 0 0 0,-1 0 0 0 0,1-1 0 0 0,-1 1 0 0 0,-1-1 0 0 0,-1-1 139 0 0,-1-1 1 0 0,1 1-1 0 0,-1 0 1 0 0,0 1-1 0 0,0-1 1 0 0,0 1-1 0 0,0-1 0 0 0,-1 1 1 0 0,-7-2-1 0 0,-24-6 267 0 0,0 2 0 0 0,-1 2 0 0 0,-72-3-1 0 0,-16-2-31 0 0,10-9 255 0 0,-82-9 540 0 0,80 20-819 0 0,-134-13 289 0 0,146 13-389 0 0,0 4 1 0 0,-144 12-1 0 0,-206 59-4209 0 0,347-44-195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9T23:45:25.960"/>
    </inkml:context>
    <inkml:brush xml:id="br0">
      <inkml:brushProperty name="width" value="0.1" units="cm"/>
      <inkml:brushProperty name="height" value="0.1" units="cm"/>
      <inkml:brushProperty name="color" value="#E71224"/>
    </inkml:brush>
  </inkml:definitions>
  <inkml:trace contextRef="#ctx0" brushRef="#br0">2152 149 919 0 0,'1'-5'360'0'0,"0"1"0"0"0,-1-1 0 0 0,1 1-1 0 0,-1-1 1 0 0,1 1 0 0 0,-2-1-1 0 0,1 1 1 0 0,0-1 0 0 0,-3-8 0 0 0,3 11-264 0 0,-1 0 0 0 0,1 0 1 0 0,-1 0-1 0 0,0 0 0 0 0,0 1 1 0 0,1-1-1 0 0,-1 0 1 0 0,-1 0-1 0 0,1 1 0 0 0,0-1 1 0 0,0 1-1 0 0,-1-1 1 0 0,1 1-1 0 0,-1-1 0 0 0,1 1 1 0 0,-1 0-1 0 0,1 0 0 0 0,-1 0 1 0 0,0 0-1 0 0,0 0 1 0 0,1 0-1 0 0,-1 0 0 0 0,0 0 1 0 0,-3 0-1 0 0,-24-3 40 0 0,1 2-1 0 0,-1 0 0 0 0,-43 4 1 0 0,39 0 50 0 0,-1-1-1 0 0,-40-6 1 0 0,-33-12 448 0 0,21 3 240 0 0,-147-6 0 0 0,-252 48-148 0 0,152 0-634 0 0,1 0 4 0 0,175-7-970 0 0,72-10-2870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9T23:45:27.346"/>
    </inkml:context>
    <inkml:brush xml:id="br0">
      <inkml:brushProperty name="width" value="0.1" units="cm"/>
      <inkml:brushProperty name="height" value="0.1" units="cm"/>
      <inkml:brushProperty name="color" value="#E71224"/>
    </inkml:brush>
  </inkml:definitions>
  <inkml:trace contextRef="#ctx0" brushRef="#br0">1896 164 2303 0 0,'-15'-6'114'0'0,"12"5"94"0"0,1-1-1 0 0,-1 1 1 0 0,0 0-1 0 0,1 1 0 0 0,-1-1 1 0 0,0 0-1 0 0,-2 0 1 0 0,1 1 94 0 0,0-1 0 0 0,0 0 0 0 0,0 0 0 0 0,0-1 0 0 0,1 1 0 0 0,-1-1 0 0 0,-4-2 0 0 0,-12-5 151 0 0,-46-17 60 0 0,49 19-453 0 0,1 0 0 0 0,-1 1 0 0 0,0 1 0 0 0,-25-5 0 0 0,-377-35 1940 0 0,151 34-1136 0 0,119 8-576 0 0,71 0-155 0 0,-29-3 82 0 0,-179 15 0 0 0,92 20-398 0 0,113-14-2910 0 0,37-7-426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9T23:45:28.137"/>
    </inkml:context>
    <inkml:brush xml:id="br0">
      <inkml:brushProperty name="width" value="0.1" units="cm"/>
      <inkml:brushProperty name="height" value="0.1" units="cm"/>
      <inkml:brushProperty name="color" value="#E71224"/>
    </inkml:brush>
  </inkml:definitions>
  <inkml:trace contextRef="#ctx0" brushRef="#br0">1510 58 5039 0 0,'-4'-2'68'0'0,"4"2"-51"0"0,0-1 1 0 0,-1 1-1 0 0,1-1 0 0 0,-1 1 1 0 0,0 0-1 0 0,1-1 1 0 0,-1 1-1 0 0,1 0 0 0 0,-1 0 1 0 0,1-1-1 0 0,-1 1 1 0 0,0 0-1 0 0,1 0 1 0 0,-1 0-1 0 0,1 0 0 0 0,-1 0 1 0 0,0 0-1 0 0,1 0 1 0 0,-1 0-1 0 0,0 0 0 0 0,1 0 1 0 0,-1 0-1 0 0,1 0 1 0 0,-1 0-1 0 0,0 1 0 0 0,-24-6 309 0 0,-4 2 51 0 0,1 1 1 0 0,-1 1 0 0 0,-54 6-1 0 0,-10 0 45 0 0,-4-10 386 0 0,-102-17 0 0 0,14 1 367 0 0,133 17-907 0 0,-83 6-1 0 0,-351 64-468 0 0,437-56-230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9T23:45:28.691"/>
    </inkml:context>
    <inkml:brush xml:id="br0">
      <inkml:brushProperty name="width" value="0.1" units="cm"/>
      <inkml:brushProperty name="height" value="0.1" units="cm"/>
      <inkml:brushProperty name="color" value="#E71224"/>
    </inkml:brush>
  </inkml:definitions>
  <inkml:trace contextRef="#ctx0" brushRef="#br0">2213 23 2759 0 0,'-4'-2'315'0'0,"0"0"-1"0"0,0 0 0 0 0,0 0 0 0 0,0 1 1 0 0,-1-1-1 0 0,1 1 0 0 0,0 0 0 0 0,-8-1 1 0 0,-42-2 1065 0 0,29 2-1341 0 0,-6 1 245 0 0,-1 0 0 0 0,1 2 0 0 0,-55 10 0 0 0,-89 28 250 0 0,1 0-350 0 0,36-20 5 0 0,-256 3 0 0 0,96-32 78 0 0,-80 2-59 0 0,114 21-379 0 0,177-3 43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03:56.672"/>
    </inkml:context>
    <inkml:brush xml:id="br0">
      <inkml:brushProperty name="width" value="0.1" units="cm"/>
      <inkml:brushProperty name="height" value="0.1" units="cm"/>
      <inkml:brushProperty name="color" value="#E71224"/>
    </inkml:brush>
  </inkml:definitions>
  <inkml:trace contextRef="#ctx0" brushRef="#br0">1870 631 10591 0 0,'0'-1'75'0'0,"0"0"0"0"0,-1 0 0 0 0,1 0 0 0 0,-1 0-1 0 0,1 0 1 0 0,-1 1 0 0 0,1-1 0 0 0,-1 0 0 0 0,0 0 0 0 0,1 0-1 0 0,-1 1 1 0 0,0-1 0 0 0,0 0 0 0 0,1 1 0 0 0,-1-1 0 0 0,0 0-1 0 0,-1 0 1 0 0,1 1 31 0 0,0 0-1 0 0,1 1 1 0 0,-1-1-1 0 0,0 0 0 0 0,0 0 1 0 0,0 0-1 0 0,1 0 1 0 0,-1 1-1 0 0,0-1 1 0 0,0 0-1 0 0,1 1 0 0 0,-1-1 1 0 0,0 1-1 0 0,1-1 1 0 0,-2 1-1 0 0,-12 7 485 0 0,13-7-544 0 0,0-1 0 0 0,-1 0 1 0 0,1 0-1 0 0,0 1 0 0 0,-1-1 0 0 0,1 0 0 0 0,-1 0 0 0 0,1 0 0 0 0,0-1 0 0 0,-1 1 0 0 0,1 0 1 0 0,0-1-1 0 0,-1 1 0 0 0,1 0 0 0 0,0-1 0 0 0,0 1 0 0 0,-1-1 0 0 0,1 0 0 0 0,0 1 0 0 0,0-1 1 0 0,0 0-1 0 0,0 0 0 0 0,0 0 0 0 0,0 0 0 0 0,0 0 0 0 0,-1-1 0 0 0,-4-5 647 0 0,0 0-1 0 0,-8-16 1 0 0,4 8-128 0 0,-30-36 1150 0 0,-2 1 0 0 0,-56-51-1 0 0,71 78-1505 0 0,-1 1 0 0 0,0 1 1 0 0,-2 1-1 0 0,0 2 0 0 0,-1 1 0 0 0,-55-21 0 0 0,-46-23 103 0 0,2 1-69 0 0,103 49-132 0 0,0 2 1 0 0,-1 1-1 0 0,-28-5 0 0 0,46 12-95 0 0,-13-4 71 0 0,-1 1 0 0 0,1 1-1 0 0,0 2 1 0 0,-1 0 0 0 0,1 1 0 0 0,-26 4 0 0 0,-119 24 21 0 0,149-24-46 0 0,-5 1 116 0 0,-34 12 0 0 0,50-14-150 0 0,0 0 0 0 0,0 1 1 0 0,1 0-1 0 0,-1 0 0 0 0,1 1 0 0 0,0 0 1 0 0,1 0-1 0 0,-7 7 0 0 0,-27 30 17 0 0,3 1 0 0 0,-39 58 0 0 0,-51 106-56 0 0,110-176 46 0 0,1 1 0 0 0,2 0 1 0 0,1 1-1 0 0,-8 35 0 0 0,15-44-10 0 0,1 0 0 0 0,1 1 1 0 0,2-1-1 0 0,0 0 0 0 0,2 1 0 0 0,4 41 0 0 0,18 59-25 0 0,51 168 0 0 0,-57-233 0 0 0,-6-25 0 0 0,2-1 0 0 0,17 37 0 0 0,-22-55 0 0 0,2 0 0 0 0,0-1 0 0 0,1 0 0 0 0,1-1 0 0 0,0 0 0 0 0,16 16 0 0 0,-7-13 17 0 0,0 0-1 0 0,1-2 1 0 0,0-1-1 0 0,1 0 1 0 0,1-2-1 0 0,0 0 1 0 0,37 12-1 0 0,-9-8 28 0 0,2-1 0 0 0,82 11 0 0 0,-107-23-28 0 0,1-2 0 0 0,0 0 0 0 0,-1-2 0 0 0,1-1 0 0 0,-1-2 0 0 0,0 0 0 0 0,44-13 0 0 0,-37 3 16 0 0,1 0-1 0 0,-2-3 0 0 0,52-31 1 0 0,-52 28-19 0 0,37-23 95 0 0,-3-3 0 0 0,-1-3 1 0 0,-3-3-1 0 0,62-63 0 0 0,-85 72-52 0 0,-2-1 0 0 0,33-51 0 0 0,-47 59 52 0 0,-3 0 1 0 0,-1-2-1 0 0,25-64 0 0 0,-36 76-37 0 0,-1-1 0 0 0,-2 0 0 0 0,-1 0 0 0 0,-1 0 0 0 0,-1-1 0 0 0,0-38 0 0 0,-4 44-32 0 0,-2 0 1 0 0,0 0 0 0 0,-2 0-1 0 0,0 0 1 0 0,-1 1 0 0 0,-1 0-1 0 0,-1 0 1 0 0,-19-38 0 0 0,10 31-10 0 0,-1 0 0 0 0,-1 1 1 0 0,-1 1-1 0 0,-2 0 0 0 0,-29-27 0 0 0,3 9 40 0 0,-89-63 0 0 0,92 77-408 0 0,-2 1-1 0 0,-1 3 1 0 0,0 2-1 0 0,-84-30 1 0 0,90 41-56 0 0,-1 2 1 0 0,0 1-1 0 0,0 2 1 0 0,-1 2-1 0 0,0 2 1 0 0,-54 2-1 0 0,41 3-1823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03:57.757"/>
    </inkml:context>
    <inkml:brush xml:id="br0">
      <inkml:brushProperty name="width" value="0.1" units="cm"/>
      <inkml:brushProperty name="height" value="0.1" units="cm"/>
      <inkml:brushProperty name="color" value="#E71224"/>
    </inkml:brush>
  </inkml:definitions>
  <inkml:trace contextRef="#ctx0" brushRef="#br0">2367 434 16439 0 0,'-59'-49'2134'0'0,"-40"-38"-2356"0"0,76 66 178 0 0,0 0 0 0 0,-2 2 1 0 0,-45-28-1 0 0,22 21 779 0 0,-65-27 1 0 0,58 31-333 0 0,0 2 0 0 0,-1 2 0 0 0,-1 3 0 0 0,0 3 0 0 0,-1 2 0 0 0,0 2 0 0 0,-1 3 0 0 0,-106 5 0 0 0,-215 45-299 0 0,314-32 5 0 0,2 3 0 0 0,0 3 1 0 0,-107 46-1 0 0,136-48-70 0 0,-28 11 189 0 0,-105 66 1 0 0,149-81-200 0 0,1 0 0 0 0,1 1 0 0 0,0 1 0 0 0,1 1 0 0 0,0 0 0 0 0,2 1 0 0 0,0 1 1 0 0,1 0-1 0 0,-18 33 0 0 0,13-16 13 0 0,3 1 0 0 0,1 1 0 0 0,1 0 0 0 0,2 1 0 0 0,2 1 0 0 0,2-1 0 0 0,1 1 0 0 0,-1 68 0 0 0,7-77-14 0 0,1 0 0 0 0,2-1 0 0 0,1 1 0 0 0,1-1 0 0 0,2 0 0 0 0,1-1 0 0 0,1 1 0 0 0,1-2 0 0 0,2 1-1 0 0,0-1 1 0 0,2-1 0 0 0,21 30 0 0 0,26 21-17 0 0,-34-51 31 0 0,74 65-19 0 0,2-14 36 0 0,-3-14 6 0 0,-68-45-40 0 0,2-1 0 0 0,57 21 0 0 0,-50-25 12 0 0,0-2 0 0 0,51 6-1 0 0,86 3 100 0 0,-95-12-80 0 0,68 3 134 0 0,1-8 0 0 0,0-5-1 0 0,152-24 1 0 0,-274 22-111 0 0,-1-2-1 0 0,-1-2 1 0 0,1 0-1 0 0,-1-2 1 0 0,0-1-1 0 0,-1-1 1 0 0,35-22-1 0 0,-3-3 140 0 0,-2-3 1 0 0,54-48-1 0 0,-91 71-170 0 0,-1-1 1 0 0,0-1 0 0 0,-1-1-1 0 0,-2 0 1 0 0,25-38 0 0 0,-34 47-27 0 0,-1 0 0 0 0,-1 0 1 0 0,0-1-1 0 0,-1 0 0 0 0,0 0 1 0 0,0 0-1 0 0,-1 0 0 0 0,-1-1 1 0 0,0 1-1 0 0,-1-1 0 0 0,0 1 0 0 0,-1-1 1 0 0,-1 1-1 0 0,-1-14 0 0 0,-9-26 94 0 0,-3-1-1 0 0,-1 2 0 0 0,-3 0 0 0 0,-2 1 0 0 0,-42-74 0 0 0,39 83-92 0 0,-3 2 0 0 0,-1 1 0 0 0,-1 1-1 0 0,-2 1 1 0 0,-52-46 0 0 0,35 41 151 0 0,-1 2 0 0 0,-2 2-1 0 0,-89-49 1 0 0,68 47-35 0 0,-142-55 0 0 0,185 84-142 0 0,-1 1 1 0 0,0 2-1 0 0,0 1 1 0 0,0 1 0 0 0,-1 2-1 0 0,1 1 1 0 0,-1 1-1 0 0,-47 5 1 0 0,25 4-519 0 0,0 2 0 0 0,-88 31 0 0 0,-16 25-8256 0 0,71-20 141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9T23:38:51.586"/>
    </inkml:context>
    <inkml:brush xml:id="br0">
      <inkml:brushProperty name="width" value="0.1" units="cm"/>
      <inkml:brushProperty name="height" value="0.1" units="cm"/>
      <inkml:brushProperty name="color" value="#E71224"/>
    </inkml:brush>
  </inkml:definitions>
  <inkml:trace contextRef="#ctx0" brushRef="#br0">1987 39 4951 0 0,'0'-3'55'0'0,"0"1"-1"0"0,-1-1 1 0 0,0 0-1 0 0,0 1 0 0 0,1-1 1 0 0,-2 1-1 0 0,1-1 1 0 0,0 1-1 0 0,0-1 1 0 0,-2-1-1 0 0,1 3 9 0 0,1 0 0 0 0,-1 0 0 0 0,1 0 0 0 0,-1 0 0 0 0,1 1 0 0 0,-1-1 0 0 0,1 1 0 0 0,-1-1 0 0 0,0 1 0 0 0,1-1 0 0 0,-1 1 0 0 0,0 0 0 0 0,1 0 0 0 0,-1 0-1 0 0,0 0 1 0 0,1 0 0 0 0,-4 1 0 0 0,-12 1-8 0 0,-31 7 0 0 0,11-1-57 0 0,-2-2 74 0 0,-81 1 0 0 0,-41-12 786 0 0,103 2-448 0 0,-985-18 2084 0 0,801 30-2584 0 0,138-1-2788 0 0,29-1-452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03:59.912"/>
    </inkml:context>
    <inkml:brush xml:id="br0">
      <inkml:brushProperty name="width" value="0.1" units="cm"/>
      <inkml:brushProperty name="height" value="0.1" units="cm"/>
      <inkml:brushProperty name="color" value="#E71224"/>
    </inkml:brush>
  </inkml:definitions>
  <inkml:trace contextRef="#ctx0" brushRef="#br0">1771 1590 15663 0 0,'6'31'356'0'0,"-5"-30"-324"0"0,-1 0 0 0 0,1-1 0 0 0,-1 1 0 0 0,1 0-1 0 0,0-1 1 0 0,-1 1 0 0 0,1-1 0 0 0,0 1 0 0 0,0-1-1 0 0,-1 1 1 0 0,1-1 0 0 0,0 1 0 0 0,0-1 0 0 0,0 0 0 0 0,0 1-1 0 0,0-1 1 0 0,0 0 0 0 0,-1 0 0 0 0,1 0 0 0 0,0 0 0 0 0,0 0-1 0 0,2 0 1 0 0,18-1 586 0 0,28-7 83 0 0,78-23 0 0 0,-110 25-538 0 0,-1 0 1 0 0,0-1-1 0 0,0-1 0 0 0,-1-1 0 0 0,0 0 0 0 0,-1 0 0 0 0,0-2 0 0 0,18-16 0 0 0,28-34 1161 0 0,63-83 0 0 0,-109 125-1182 0 0,-1 0 0 0 0,-1-1 0 0 0,-1 0 0 0 0,0 0 0 0 0,-2-2 0 0 0,0 1 0 0 0,-2-1 0 0 0,0 0-1 0 0,-2-1 1 0 0,0 1 0 0 0,-2-1 0 0 0,0 0 0 0 0,-1-37 0 0 0,-3 29-45 0 0,-2 0 0 0 0,-1 1 0 0 0,-1 0 0 0 0,-2 0 0 0 0,-1 0-1 0 0,-1 0 1 0 0,-2 2 0 0 0,0-1 0 0 0,-28-46 0 0 0,23 47-18 0 0,-1 0 0 0 0,-2 2 0 0 0,-1 0 0 0 0,-1 2 0 0 0,0 0 0 0 0,-2 1 0 0 0,-1 1 0 0 0,-1 1 0 0 0,-41-26-1 0 0,7 10 61 0 0,-2 2-1 0 0,-1 4 0 0 0,-2 2 0 0 0,0 3 1 0 0,-71-19-1 0 0,45 21-84 0 0,-152-32 85 0 0,-25 28-139 0 0,71 9 0 0 0,134 12 64 0 0,-1 2 0 0 0,0 4 0 0 0,-93 8 0 0 0,125-3-35 0 0,0 1-1 0 0,1 1 0 0 0,-1 2 1 0 0,1 1-1 0 0,0 1 1 0 0,1 2-1 0 0,1 1 1 0 0,-53 32-1 0 0,67-35-31 0 0,0 1 0 0 0,1 0 0 0 0,0 1 0 0 0,0 1 0 0 0,1 0 0 0 0,1 0 0 0 0,1 1 0 0 0,-1 0 0 0 0,2 1 0 0 0,0 1 0 0 0,1-1 1 0 0,1 1-1 0 0,0 0 0 0 0,1 1 0 0 0,1 0 0 0 0,0 0 0 0 0,-1 17 0 0 0,-1 16-18 0 0,2 0 1 0 0,3 0-1 0 0,1 0 0 0 0,3 0 1 0 0,2 0-1 0 0,3-1 0 0 0,1 1 1 0 0,2-1-1 0 0,3-1 1 0 0,36 90-1 0 0,-33-103 16 0 0,33 50-1 0 0,-2-19-36 0 0,15 16 19 0 0,-57-76 11 0 0,0 0 0 0 0,0 0 0 0 0,9 8 0 0 0,62 56 0 0 0,16 10 12 0 0,-63-59 0 0 0,46 25 0 0 0,-50-32 0 0 0,1 0 0 0 0,0-2 0 0 0,1-1 0 0 0,37 10 0 0 0,-19-11 0 0 0,0-1 0 0 0,1-2 0 0 0,0-2 0 0 0,62-1 0 0 0,-79-5 0 0 0,0-1 0 0 0,0-2 0 0 0,0 0 0 0 0,0-2 0 0 0,-1-1 0 0 0,0-2 0 0 0,0-1 0 0 0,26-13 0 0 0,-14 1 18 0 0,0-1 1 0 0,40-33-1 0 0,68-64 135 0 0,-112 89-88 0 0,101-91 185 0 0,-104 90-139 0 0,-2-2 0 0 0,27-37 0 0 0,-50 58-80 0 0,1 1-1 0 0,-2-1 1 0 0,0-1 0 0 0,0 1-1 0 0,-2-1 1 0 0,1 0-1 0 0,-2-1 1 0 0,0 1 0 0 0,0-1-1 0 0,-2 0 1 0 0,0 0-1 0 0,0 0 1 0 0,-2 0 0 0 0,0 0-1 0 0,0 0 1 0 0,-1 0-1 0 0,-1 0 1 0 0,-1 1 0 0 0,0-1-1 0 0,-1 0 1 0 0,0 1 0 0 0,-1 0-1 0 0,-1 0 1 0 0,-8-14-1 0 0,7 15-11 0 0,0 1-1 0 0,0 1 0 0 0,-2 0 1 0 0,1 0-1 0 0,-2 0 0 0 0,1 1 1 0 0,-15-12-1 0 0,15 16-559 0 0,0 0 0 0 0,0 0 0 0 0,-18-8 0 0 0,16 9-1518 0 0,0 2 0 0 0,0-1-1 0 0,-21-3 1 0 0,4 4-6188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9T23:45:29.626"/>
    </inkml:context>
    <inkml:brush xml:id="br0">
      <inkml:brushProperty name="width" value="0.1" units="cm"/>
      <inkml:brushProperty name="height" value="0.1" units="cm"/>
      <inkml:brushProperty name="color" value="#E71224"/>
    </inkml:brush>
  </inkml:definitions>
  <inkml:trace contextRef="#ctx0" brushRef="#br0">1256 81 4895 0 0,'0'-2'71'0'0,"0"-4"-18"0"0,-1 0 0 0 0,0 1 0 0 0,0-1 0 0 0,0 1 0 0 0,0 0 0 0 0,-1-1 0 0 0,0 1 0 0 0,-5-9 0 0 0,5 12 104 0 0,-1 0 0 0 0,0 0 0 0 0,0 0-1 0 0,-1 0 1 0 0,1 0 0 0 0,0 1-1 0 0,-1-1 1 0 0,1 1 0 0 0,-1 0-1 0 0,1 0 1 0 0,-1 0 0 0 0,0 0-1 0 0,1 1 1 0 0,-1 0 0 0 0,-6-1 0 0 0,-7 2-271 0 0,1 1 1 0 0,-21 3-1 0 0,14-1 287 0 0,-57 4 148 0 0,0-4-1 0 0,-132-9 1 0 0,158 4 69 0 0,-87 8 1 0 0,-55 20-105 0 0,83-11-237 0 0,-28 10-244 0 0,72-10-64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9T23:45:30.228"/>
    </inkml:context>
    <inkml:brush xml:id="br0">
      <inkml:brushProperty name="width" value="0.1" units="cm"/>
      <inkml:brushProperty name="height" value="0.1" units="cm"/>
      <inkml:brushProperty name="color" value="#E71224"/>
    </inkml:brush>
  </inkml:definitions>
  <inkml:trace contextRef="#ctx0" brushRef="#br0">2357 7 1375 0 0,'-1'0'142'0'0,"0"-1"0"0"0,0 0 0 0 0,0 0 0 0 0,0 1 0 0 0,0-1 0 0 0,0 1 0 0 0,-1-1 0 0 0,1 1-1 0 0,0-1 1 0 0,0 1 0 0 0,-1 0 0 0 0,1 0 0 0 0,0-1 0 0 0,0 1 0 0 0,-1 0 0 0 0,1 0-1 0 0,-2 1 1 0 0,-32 0 816 0 0,26-1-1022 0 0,-196 26 1007 0 0,73-6-284 0 0,-295 0 1394 0 0,241-16-1504 0 0,-146-5 397 0 0,-3-4-378 0 0,2 19-463 0 0,315-13-104 0 0,-61 4-1465 0 0,-79 17-1 0 0,74-5-1854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9T23:45:30.832"/>
    </inkml:context>
    <inkml:brush xml:id="br0">
      <inkml:brushProperty name="width" value="0.1" units="cm"/>
      <inkml:brushProperty name="height" value="0.1" units="cm"/>
      <inkml:brushProperty name="color" value="#E71224"/>
    </inkml:brush>
  </inkml:definitions>
  <inkml:trace contextRef="#ctx0" brushRef="#br0">1963 55 1839 0 0,'-11'-5'716'0'0,"0"1"0"0"0,-1 0 0 0 0,1 0 0 0 0,-1 2 0 0 0,0-1 0 0 0,-19 0-1 0 0,-73 2-549 0 0,95 1-60 0 0,-137 7 30 0 0,66-1 191 0 0,-124-8-1 0 0,80-10 43 0 0,-190-12 301 0 0,176 21-522 0 0,-398 12-17 0 0,432 2-371 0 0,1-2-102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9T23:45:31.393"/>
    </inkml:context>
    <inkml:brush xml:id="br0">
      <inkml:brushProperty name="width" value="0.1" units="cm"/>
      <inkml:brushProperty name="height" value="0.1" units="cm"/>
      <inkml:brushProperty name="color" value="#E71224"/>
    </inkml:brush>
  </inkml:definitions>
  <inkml:trace contextRef="#ctx0" brushRef="#br0">1797 108 1839 0 0,'-3'-2'135'0'0,"-1"-1"-1"0"0,1 1 0 0 0,0 1 1 0 0,-1-1-1 0 0,0 0 0 0 0,1 1 0 0 0,-1 0 1 0 0,0 0-1 0 0,1 0 0 0 0,-1 0 1 0 0,0 1-1 0 0,0-1 0 0 0,-5 1 0 0 0,-61 1 618 0 0,22 0-716 0 0,-90-8 0 0 0,-31-25 403 0 0,-38-6 876 0 0,-96 25-10 0 0,213 12-1081 0 0,-66 2-171 0 0,-224 31 1 0 0,289-21-1958 0 0,3-2-678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07:59.779"/>
    </inkml:context>
    <inkml:brush xml:id="br0">
      <inkml:brushProperty name="width" value="0.1" units="cm"/>
      <inkml:brushProperty name="height" value="0.1" units="cm"/>
      <inkml:brushProperty name="color" value="#E71224"/>
    </inkml:brush>
  </inkml:definitions>
  <inkml:trace contextRef="#ctx0" brushRef="#br0">4 4 3679 0 0,'-4'-4'392'0'0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08:02.676"/>
    </inkml:context>
    <inkml:brush xml:id="br0">
      <inkml:brushProperty name="width" value="0.1" units="cm"/>
      <inkml:brushProperty name="height" value="0.1" units="cm"/>
      <inkml:brushProperty name="color" value="#E71224"/>
    </inkml:brush>
  </inkml:definitions>
  <inkml:trace contextRef="#ctx0" brushRef="#br0">8838 197 9215 0 0,'-3'1'422'0'0,"-1"-2"-255"0"0,1 0-128 0 0,-19 7 1663 0 0,17-5-1540 0 0,5-1-182 0 0,0 0 0 0 0,0 0 0 0 0,-1 0 1 0 0,1 0-1 0 0,0 1 0 0 0,0-1 1 0 0,0 0-1 0 0,0 0 0 0 0,-1 0 0 0 0,1 0 1 0 0,0 0-1 0 0,0 0 0 0 0,0 0 0 0 0,0 0 1 0 0,-1 0-1 0 0,1 0 0 0 0,0 0 0 0 0,0 0 1 0 0,0 0-1 0 0,-1 0 0 0 0,1-1 0 0 0,0 1 1 0 0,0 0-1 0 0,0 0 0 0 0,0 0 1 0 0,-1 0-1 0 0,1 0 0 0 0,0 0 0 0 0,0 0 1 0 0,0 0-1 0 0,0-1 0 0 0,0 1 0 0 0,0 0 1 0 0,-1 0-1 0 0,1 0 0 0 0,0 0 0 0 0,0-1 1 0 0,-2-13 35 0 0,1 13 28 0 0,1 1 0 0 0,-1-1 1 0 0,0 1-1 0 0,1-1 1 0 0,-1 1-1 0 0,0-1 1 0 0,0 1-1 0 0,1 0 0 0 0,-1-1 1 0 0,0 1-1 0 0,0 0 1 0 0,1 0-1 0 0,-1-1 0 0 0,0 1 1 0 0,0 0-1 0 0,0 0 1 0 0,0 0-1 0 0,1 0 1 0 0,-1 0-1 0 0,0 0 0 0 0,0 0 1 0 0,0 0-1 0 0,0 1 1 0 0,0-1-1 0 0,-29 7 2352 0 0,29-7-2361 0 0,-189 41 4686 0 0,110-26-4861 0 0,42-5 140 0 0,8-5 0 0 0,-5-2 494 0 0,0-1 0 0 0,0-2 0 0 0,0-1 0 0 0,0-2 1 0 0,0-2-1 0 0,1 0 0 0 0,0-3 0 0 0,-45-15 0 0 0,37 10-336 0 0,0 2 0 0 0,-48-6 0 0 0,-86-3 483 0 0,79 10-366 0 0,7 2-65 0 0,-66-10-89 0 0,90 11 2 0 0,-94 2 0 0 0,80 4 39 0 0,-223-1 605 0 0,151 5-455 0 0,45 0-105 0 0,-127-12 0 0 0,98-12-196 0 0,65 10 48 0 0,-74-4-1 0 0,14 11 48 0 0,-215-35-1 0 0,309 33-101 0 0,0 2 0 0 0,0 1-1 0 0,0 2 1 0 0,-41 3 0 0 0,5 6 13 0 0,-79 19 0 0 0,73-10-5 0 0,-116 22-13 0 0,30-3 1 0 0,35-3 96 0 0,-204 25 0 0 0,173-45-107 0 0,131-13-31 0 0,-70 0 31 0 0,57-2 11 0 0,-143-12 64 0 0,-201-18-53 0 0,304 17 54 0 0,38 8-17 0 0,-52-1-11 0 0,-120 4 1 0 0,67 3-37 0 0,-83-4-1 0 0,45 7 42 0 0,107 2-31 0 0,-111-11 0 0 0,83-5-10 0 0,-20-4 4 0 0,-178 2 0 0 0,180 25 52 0 0,17 0-61 0 0,-81-10 4 0 0,21-1 0 0 0,144 1 0 0 0,-12 1 0 0 0,-95 11 0 0 0,89-6 4 0 0,36-5 5 0 0,2 0 7 0 0,-1 0 0 0 0,0-1 0 0 0,1 2 0 0 0,-12 5 0 0 0,-6 2 24 0 0,-53 20 35 0 0,71-29-75 0 0,-27 16 0 0 0,2 2 0 0 0,1 11 0 0 0,1 7 0 0 0,3 2 11 0 0,4 5 31 0 0,2-1-19 0 0,1 6 25 0 0,3 8-36 0 0,1 7-1 0 0,1 2 42 0 0,1-3 0 0 0,0 2-42 0 0,-2 15 42 0 0,4-20-42 0 0,1 15-11 0 0,2 3 0 0 0,2-1 0 0 0,5-4 0 0 0,1-54 3 0 0,3 42 47 0 0,2-9-39 0 0,1 5-11 0 0,3-3 0 0 0,3-1 0 0 0,-1 3 0 0 0,5 11 0 0 0,4-1 0 0 0,-18-59 0 0 0,1 1 0 0 0,1-1 0 0 0,-1 0 0 0 0,1 0 0 0 0,9 12 0 0 0,-8-14 0 0 0,0 0 0 0 0,0 0 0 0 0,0 0 0 0 0,0-1 0 0 0,1 0 0 0 0,-1 0 0 0 0,13 6 0 0 0,-8-6 0 0 0,-1 0 0 0 0,1-1 0 0 0,0 0 0 0 0,0-1 0 0 0,14 2 0 0 0,49-1 0 0 0,-12-5 0 0 0,7-2 0 0 0,5 3 0 0 0,-2 1 0 0 0,-13 0 0 0 0,-4 0 0 0 0,1-1 0 0 0,3 0 0 0 0,7-4 0 0 0,5-2 0 0 0,1 1 0 0 0,6-1 0 0 0,-1 1 0 0 0,-4 0 0 0 0,-1-1 11 0 0,6-3 31 0 0,-2-1-31 0 0,-1-1-11 0 0,6 1 0 0 0,12 1 0 0 0,3 1 0 0 0,-5 1 0 0 0,-8-1 0 0 0,0-2 0 0 0,1 1 0 0 0,2 1 0 0 0,-4 0 0 0 0,-5 0 0 0 0,5 2 0 0 0,7 1 0 0 0,1 1 0 0 0,-2 0 0 0 0,-4-1 0 0 0,-2 0 0 0 0,1 0 0 0 0,1 0 0 0 0,2-1-11 0 0,7 1-31 0 0,2 1 31 0 0,0 3 11 0 0,-13-1 0 0 0,-6 3 0 0 0,0 2 0 0 0,-2 1 0 0 0,0 2 0 0 0,0 0 0 0 0,2 0 0 0 0,7-2 0 0 0,0-1 0 0 0,-3-2 0 0 0,-6-2 0 0 0,-5 0 0 0 0,-1 1 0 0 0,0 2 0 0 0,-2 2 0 0 0,2 2 0 0 0,0-1 0 0 0,1-1 0 0 0,2 0 0 0 0,4 0 0 0 0,-2-2 0 0 0,10-4 0 0 0,-1 0 0 0 0,-5 4 0 0 0,1 3 0 0 0,0 2 0 0 0,3 1 0 0 0,9-1 0 0 0,-2-2-11 0 0,-15-2-31 0 0,8-1 31 0 0,-2 2 11 0 0,-1 2 0 0 0,-3 0 0 0 0,-13 1 0 0 0,2 0 0 0 0,21 1 0 0 0,9 4 0 0 0,-5-2 0 0 0,-19 0 0 0 0,-5 1 0 0 0,14 1 0 0 0,-5-2 0 0 0,-7-1 0 0 0,4 0 0 0 0,-4-4 0 0 0,15-2 0 0 0,-11 0 0 0 0,1 1 0 0 0,11 2 0 0 0,-13 3 0 0 0,5 2 0 0 0,0-1 0 0 0,-4 0 0 0 0,-11-3 0 0 0,1-2 0 0 0,5-1-11 0 0,-36-2-31 0 0,45 1 20 0 0,18 3-20 0 0,-5 3 31 0 0,-7-1 11 0 0,-5 1 0 0 0,-3-3 0 0 0,1 0 0 0 0,-2-2 0 0 0,-3 0 0 0 0,1 1 0 0 0,7 3 0 0 0,6 1 0 0 0,-2-1-11 0 0,-13-1-42 0 0,23 4-64 0 0,-42-7 106 0 0,18-1 11 0 0,-9-3 0 0 0,0-7 0 0 0,-40 5 0 0 0,24-8 0 0 0,15-14 0 0 0,-1-4 0 0 0,-1-1 0 0 0,-35 20 10 0 0,23-14 33 0 0,-3-1-32 0 0,5-6-11 0 0,-39 27 0 0 0,0-1 0 0 0,-1 0 0 0 0,0 0 0 0 0,0 0 0 0 0,5-9 0 0 0,15-35 0 0 0,-19 34 0 0 0,7-29 0 0 0,-5 6 7 0 0,-2-1 0 0 0,-1-65 1 0 0,-12-81 26 0 0,2 81-26 0 0,-2 3 126 0 0,-34-163 0 0 0,8 44-193 0 0,22 70-3799 0 0,8 88-5157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9T23:50:48.260"/>
    </inkml:context>
    <inkml:brush xml:id="br0">
      <inkml:brushProperty name="width" value="0.1" units="cm"/>
      <inkml:brushProperty name="height" value="0.1" units="cm"/>
      <inkml:brushProperty name="color" value="#66CC00"/>
    </inkml:brush>
  </inkml:definitions>
  <inkml:trace contextRef="#ctx0" brushRef="#br0">103 51 17071 0 0,'-7'-5'463'0'0,"-1"-1"0"0"0,0 1 0 0 0,-9-5 0 0 0,1 1-459 0 0,9 4 654 0 0,16 8-447 0 0,-7-2-244 0 0,-1-1 0 0 0,1 1 0 0 0,-1 0 0 0 0,1 0 0 0 0,-1 0 0 0 0,0-1 0 0 0,1 1 1 0 0,-1 1-1 0 0,0-1 0 0 0,0 0 0 0 0,0 0 0 0 0,0 0 0 0 0,2 3 0 0 0,-5-4 51 0 0,0 0-1 0 0,1 0 1 0 0,-1-1-1 0 0,0 1 0 0 0,0-1 1 0 0,0 1-1 0 0,1-1 1 0 0,-1 1-1 0 0,0-1 1 0 0,-1-1-1 0 0,-38-18-1674 0 0,35 17 74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9T23:50:48.668"/>
    </inkml:context>
    <inkml:brush xml:id="br0">
      <inkml:brushProperty name="width" value="0.1" units="cm"/>
      <inkml:brushProperty name="height" value="0.1" units="cm"/>
      <inkml:brushProperty name="color" value="#66CC00"/>
    </inkml:brush>
  </inkml:definitions>
  <inkml:trace contextRef="#ctx0" brushRef="#br0">27 13 6911 0 0,'-7'-6'304'0'0,"-1"2"64"0"0,2 3-296 0 0,1-1-72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9T23:50:50.875"/>
    </inkml:context>
    <inkml:brush xml:id="br0">
      <inkml:brushProperty name="width" value="0.1" units="cm"/>
      <inkml:brushProperty name="height" value="0.1" units="cm"/>
      <inkml:brushProperty name="color" value="#66CC00"/>
    </inkml:brush>
  </inkml:definitions>
  <inkml:trace contextRef="#ctx0" brushRef="#br0">2722 344 13823 0 0,'-3'1'212'0'0,"-1"0"0"0"0,1 0 0 0 0,0 0-1 0 0,0 0 1 0 0,-1 0 0 0 0,1 1 0 0 0,0-1 0 0 0,0 1-1 0 0,-3 3 1 0 0,-21 9 560 0 0,5-7 145 0 0,9-3 233 0 0,-1 0 0 0 0,-21 3-1 0 0,2-2 548 0 0,12-2-1151 0 0,0 0-1 0 0,0-2 1 0 0,-25-1 0 0 0,-170-18 1310 0 0,25 2-832 0 0,156 11-710 0 0,-65-18 0 0 0,-153-52 78 0 0,236 70-378 0 0,-2-1 12 0 0,-25-4-1 0 0,23 5 51 0 0,-28-8-1 0 0,-8-3 89 0 0,28 10-150 0 0,-323-76 436 0 0,266 55-417 0 0,45 13-1 0 0,0 2 0 0 0,-51-9-1 0 0,34 11-5 0 0,-18-2 33 0 0,15 3 52 0 0,-13-1-91 0 0,-91-1-20 0 0,130 10 39 0 0,-55 4 0 0 0,77-1-24 0 0,0 0-1 0 0,0 0 0 0 0,0 1 0 0 0,1 1 0 0 0,-1 0 1 0 0,1 1-1 0 0,-18 9 0 0 0,15-4 7 0 0,-23 19 0 0 0,5-3 1 0 0,31-24-16 0 0,-1 0-1 0 0,1 1 1 0 0,0-1-1 0 0,0 0 1 0 0,0 1 0 0 0,1-1-1 0 0,-1 1 1 0 0,1 0 0 0 0,-1-1-1 0 0,1 1 1 0 0,0 0-1 0 0,0 0 1 0 0,0 0 0 0 0,0 0-1 0 0,0 0 1 0 0,1 0-1 0 0,0 0 1 0 0,-1 4 0 0 0,1 8 44 0 0,0-1 0 0 0,4 24 0 0 0,-2-18-35 0 0,30 195 23 0 0,-5-51-12 0 0,-23-131-26 0 0,1 22 0 0 0,0-18 0 0 0,3 21 0 0 0,-3 34 0 0 0,-1 35 0 0 0,-2-95 0 0 0,-2 1 0 0 0,-1-1 0 0 0,-2 0 0 0 0,-13 61 0 0 0,12-74 0 0 0,1 0 0 0 0,1 0 0 0 0,0 36 0 0 0,2-44 47 0 0,1-1 1 0 0,0 1-1 0 0,1-1 0 0 0,1 0 1 0 0,-1 0-1 0 0,2 1 0 0 0,-1-2 1 0 0,1 1-1 0 0,1 0 0 0 0,0-1 1 0 0,7 11-1 0 0,-7-10-40 0 0,-1 0 0 0 0,-1 1 0 0 0,1-1-1 0 0,-2 1 1 0 0,1 0 0 0 0,1 20 0 0 0,3 14 9 0 0,-2-20-16 0 0,1 25 0 0 0,0 4 0 0 0,-5-50 0 0 0,0 0 0 0 0,0 0 0 0 0,1 0 0 0 0,-1 0 0 0 0,1 0 0 0 0,0-1 0 0 0,0 1 0 0 0,0 0 0 0 0,0-1 0 0 0,1 0 0 0 0,-1 0 0 0 0,1 1 0 0 0,0-1 0 0 0,0-1 0 0 0,0 1 0 0 0,0 0 0 0 0,0-1 0 0 0,1 0 0 0 0,-1 0 0 0 0,1 0 0 0 0,0 0 0 0 0,6 2 0 0 0,8 2 0 0 0,0-1 0 0 0,0-1 0 0 0,35 4 0 0 0,-16-3 0 0 0,60 8 0 0 0,105-1 0 0 0,-185-11 0 0 0,73 6 0 0 0,291 45 0 0 0,-327-40 0 0 0,-41-9 0 0 0,0-1 0 0 0,26 1 0 0 0,18 1 0 0 0,325 16 0 0 0,-347-16 0 0 0,80 6 0 0 0,-65-6 0 0 0,2-1 0 0 0,-1-1 0 0 0,2 0 0 0 0,-7 0 0 0 0,-10 1 0 0 0,90 9 0 0 0,-89-7 0 0 0,38 8 0 0 0,7-1 0 0 0,-10-4 0 0 0,-25-5 0 0 0,-14-2 0 0 0,28 1 0 0 0,-7 1 0 0 0,-3-2 0 0 0,49 3 0 0 0,-16-5 32 0 0,107-17 0 0 0,-185 17-29 0 0,0-1 0 0 0,0 1 0 0 0,0-1 0 0 0,0 0 0 0 0,0 0 0 0 0,0-1 0 0 0,-1 1 0 0 0,1-1 0 0 0,-1 0 0 0 0,0-1 0 0 0,0 0 0 0 0,0 1 0 0 0,-1-2 0 0 0,1 1 0 0 0,-1 0 0 0 0,7-10 0 0 0,-5 5 4 0 0,0-1 0 0 0,-1 1 1 0 0,0-1-1 0 0,-1 0 1 0 0,0 0-1 0 0,-1 0 1 0 0,0-1-1 0 0,3-17 0 0 0,9-109 31 0 0,-2-212-1 0 0,-15 256-16 0 0,2-56 22 0 0,0-21 10 0 0,-1 125-29 0 0,-8-69-1 0 0,4 77 0 0 0,1 1 0 0 0,3-1 0 0 0,3-49 0 0 0,2 59-15 0 0,-2-1 0 0 0,-1 1 0 0 0,-5-53 0 0 0,2 68-6 0 0,0 1 1 0 0,-1 0-1 0 0,0 0 1 0 0,-1 0-1 0 0,0 0 1 0 0,0 0-1 0 0,-1 1 1 0 0,-1 0-1 0 0,0 0 1 0 0,0 0-1 0 0,-1 1 1 0 0,-8-9-1 0 0,7 9-3 0 0,0 0 0 0 0,0 1-1 0 0,-1 1 1 0 0,0 0 0 0 0,-1 0 0 0 0,0 0 0 0 0,0 1-1 0 0,0 1 1 0 0,-22-9 0 0 0,-52-18-194 0 0,46 16-175 0 0,0 2-1 0 0,-41-9 0 0 0,57 19-995 0 0,0 4-413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9T23:38:52.178"/>
    </inkml:context>
    <inkml:brush xml:id="br0">
      <inkml:brushProperty name="width" value="0.1" units="cm"/>
      <inkml:brushProperty name="height" value="0.1" units="cm"/>
      <inkml:brushProperty name="color" value="#E71224"/>
    </inkml:brush>
  </inkml:definitions>
  <inkml:trace contextRef="#ctx0" brushRef="#br0">1722 141 2615 0 0,'-223'30'915'0'0,"187"-28"-633"0"0,0-2-1 0 0,0-1 0 0 0,0-2 0 0 0,-44-9 1 0 0,4-5 394 0 0,-94-17 894 0 0,-38-7-344 0 0,94 17-675 0 0,-200-17-1 0 0,31 43-630 0 0,271-1 65 0 0,-86 2-113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08:32.356"/>
    </inkml:context>
    <inkml:brush xml:id="br0">
      <inkml:brushProperty name="width" value="0.1" units="cm"/>
      <inkml:brushProperty name="height" value="0.1" units="cm"/>
      <inkml:brushProperty name="color" value="#66CC00"/>
    </inkml:brush>
  </inkml:definitions>
  <inkml:trace contextRef="#ctx0" brushRef="#br0">4270 329 1839 0 0,'10'-11'7377'0'0,"3"-3"-3507"0"0,7-10-2976 0 0,24-40 1 0 0,-8 9 261 0 0,-49 71 1466 0 0,-12 17-138 0 0,15-17-1292 0 0,0 0 1 0 0,-16 16 0 0 0,16-20-521 0 0,9-10-588 0 0,0-1-1 0 0,0 0 1 0 0,-1 0 0 0 0,1 0-1 0 0,0 0 1 0 0,-1 0-1 0 0,1 0 1 0 0,-1 0 0 0 0,0-1-1 0 0,1 1 1 0 0,-1 0 0 0 0,1-1-1 0 0,-1 0 1 0 0,0 1 0 0 0,0-1-1 0 0,1 0 1 0 0,-1 0-1 0 0,-3 0 1 0 0,-34-5 752 0 0,27 3-641 0 0,-142-37 1552 0 0,-6 18-1530 0 0,72 11-13 0 0,-62 3 26 0 0,47 4-191 0 0,-179-37 460 0 0,267 36-476 0 0,-31-5-9 0 0,0 1-1 0 0,-79-3 1 0 0,-56 22 71 0 0,-30-1 22 0 0,105-14-70 0 0,-228 0 182 0 0,87 4-174 0 0,110-2-26 0 0,46 0-19 0 0,-42 0 0 0 0,122 3 0 0 0,-265 4 64 0 0,143-16-64 0 0,68 5 0 0 0,33 4 0 0 0,0-1 0 0 0,1-2 0 0 0,-1-1 0 0 0,1-2 0 0 0,-52-20 0 0 0,67 22-15 0 0,-1 1 0 0 0,-20-5 0 0 0,-2 0-4 0 0,-26-6 19 0 0,-68-9 0 0 0,88 18 0 0 0,25 5 0 0 0,0 0 0 0 0,0 1 0 0 0,0 1 0 0 0,-30 5 0 0 0,46-5 0 0 0,-1 1 0 0 0,0-1 0 0 0,1 1 0 0 0,-1 0 0 0 0,1 1 0 0 0,-1-1 0 0 0,1 1 0 0 0,0 0 0 0 0,0 0 0 0 0,-1 0 0 0 0,1 1 0 0 0,1-1 0 0 0,-1 1 0 0 0,0 0 0 0 0,1 0 0 0 0,-1 0 0 0 0,1 1 0 0 0,0-1 0 0 0,0 1 0 0 0,0 0 0 0 0,1-1 0 0 0,-1 1 0 0 0,1 1 0 0 0,-3 5 0 0 0,-3 16-10 0 0,-1 0-20 0 0,1 1 1 0 0,1 0-1 0 0,-2 31 1 0 0,1-5 29 0 0,0-7 0 0 0,-1 3 0 0 0,-1 10 0 0 0,1 9 0 0 0,-1 0 0 0 0,1-15 0 0 0,-4 23 0 0 0,-5 43 0 0 0,3-49 0 0 0,8-33 0 0 0,-5 22 0 0 0,-3 8 0 0 0,-20 81 0 0 0,-15 62 0 0 0,41-165 0 0 0,-1 19 0 0 0,2 0 0 0 0,3-4 0 0 0,2-4 0 0 0,5 5 0 0 0,6 13 0 0 0,7-2 0 0 0,-9-53 0 0 0,10 26 0 0 0,-13-37 0 0 0,1 0 0 0 0,0 0 0 0 0,0-1 0 0 0,1 0 0 0 0,-1 0 0 0 0,10 9 0 0 0,-11-12 0 0 0,2-1 0 0 0,-1 1 0 0 0,0-1 0 0 0,1 0 0 0 0,-1-1 0 0 0,1 1 0 0 0,0-1 0 0 0,0 0 0 0 0,0 0 0 0 0,7 2 0 0 0,-3-3 0 0 0,0 1 0 0 0,0-1 0 0 0,0-1 0 0 0,13 0 0 0 0,35-4 0 0 0,-2-4 0 0 0,8-6 0 0 0,-7 0 0 0 0,-1 0 0 0 0,3 0 0 0 0,2 0 0 0 0,-1 2 0 0 0,-4-1 0 0 0,-3 4 0 0 0,0 3 0 0 0,3-2 0 0 0,14-3-53 0 0,-15 2 42 0 0,15-2 11 0 0,2-2 0 0 0,5 1 0 0 0,5 2 0 0 0,1-1 0 0 0,-7 1 0 0 0,-4 0 0 0 0,0 3 0 0 0,14 2-53 0 0,-27 4 42 0 0,14 2 11 0 0,7-1 0 0 0,9 0 0 0 0,3-2 0 0 0,-6 0 0 0 0,-6 2 0 0 0,-5 3 0 0 0,-1 3 0 0 0,2 2 0 0 0,4 1 0 0 0,6-1 0 0 0,6-3 0 0 0,1-1 0 0 0,-5-4 0 0 0,-13 2 0 0 0,-6-2 0 0 0,0 2 0 0 0,-2 2 0 0 0,5-1 0 0 0,14 0 0 0 0,-11-4 0 0 0,0-1 0 0 0,3-1 0 0 0,-5 0 0 0 0,-2-3 0 0 0,-5-1 0 0 0,5-3 0 0 0,-10-1 0 0 0,7-4 0 0 0,-3-2 0 0 0,-12 1 0 0 0,-5-2 0 0 0,2-4 0 0 0,-5-3 0 0 0,-10 3 0 0 0,-5-4-11 0 0,-20 18 7 0 0,-1-2-1 0 0,-1 1 0 0 0,1-1 1 0 0,-2 0-1 0 0,1 0 0 0 0,-2-1 1 0 0,1 0-1 0 0,-1 0 0 0 0,-1 0 1 0 0,3-13-1 0 0,3-14-24 0 0,6-70 1 0 0,-7 40 19 0 0,-5 43 9 0 0,24-120 0 0 0,-12 78 2 0 0,-3 0 0 0 0,-3 0-1 0 0,-3-1 1 0 0,-3 0 0 0 0,-8-114 0 0 0,2 155 7 0 0,-2 1 0 0 0,-1 0 0 0 0,-1 0 0 0 0,-12-32 0 0 0,-47-97 51 0 0,-2-4-1312 0 0,62 143 603 0 0,1 0-1 0 0,0-1 1 0 0,1 1 0 0 0,-1-25-1 0 0,3 0-895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09:28.914"/>
    </inkml:context>
    <inkml:brush xml:id="br0">
      <inkml:brushProperty name="width" value="0.1" units="cm"/>
      <inkml:brushProperty name="height" value="0.1" units="cm"/>
      <inkml:brushProperty name="color" value="#F4F91B"/>
    </inkml:brush>
  </inkml:definitions>
  <inkml:trace contextRef="#ctx0" brushRef="#br0">2187 168 919 0 0,'11'-6'552'0'0,"-1"-1"0"0"0,0 1 0 0 0,0-1 0 0 0,0-1-1 0 0,9-10 1 0 0,-16 15-436 0 0,-1 1 0 0 0,0-1 1 0 0,0 0-1 0 0,0 1 0 0 0,0-1 0 0 0,0-1 0 0 0,-1 1 0 0 0,1 0 0 0 0,-1 0 1 0 0,0 0-1 0 0,0-1 0 0 0,0 1 0 0 0,0 0 0 0 0,-1-1 0 0 0,1 1 0 0 0,-1-1 1 0 0,0-6-1 0 0,0 8-31 0 0,-1 0 1 0 0,1-1-1 0 0,-1 1 0 0 0,1 0 1 0 0,-1 0-1 0 0,0 0 1 0 0,0 0-1 0 0,0 0 1 0 0,0 0-1 0 0,0 0 0 0 0,0 0 1 0 0,0 0-1 0 0,-1 0 1 0 0,1 0-1 0 0,-1 1 1 0 0,0-1-1 0 0,1 1 0 0 0,-1-1 1 0 0,0 1-1 0 0,0 0 1 0 0,0-1-1 0 0,0 1 1 0 0,0 0-1 0 0,0 0 0 0 0,0 1 1 0 0,0-1-1 0 0,-4-1 1 0 0,0 1-5 0 0,3 0-33 0 0,0 0-1 0 0,0 0 0 0 0,0 1 1 0 0,0-1-1 0 0,-1 1 1 0 0,1 0-1 0 0,0 0 1 0 0,0 0-1 0 0,-6 1 1 0 0,-50 8 267 0 0,-97 2 0 0 0,-60-14 540 0 0,-100 6 110 0 0,131 7-412 0 0,-268-17 0 0 0,346 1-154 0 0,-125 10 0 0 0,170 0-368 0 0,0 3-1 0 0,-96 23 0 0 0,31 9-1202 0 0,64-19-67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10:00.649"/>
    </inkml:context>
    <inkml:brush xml:id="br0">
      <inkml:brushProperty name="width" value="0.1" units="cm"/>
      <inkml:brushProperty name="height" value="0.1" units="cm"/>
      <inkml:brushProperty name="color" value="#F4F91B"/>
    </inkml:brush>
  </inkml:definitions>
  <inkml:trace contextRef="#ctx0" brushRef="#br0">1454 134 1375 0 0,'-66'-3'1441'0'0,"-1"-3"0"0"0,1-2-1 0 0,-125-34 1 0 0,140 31-929 0 0,-91-10 0 0 0,-54 9 176 0 0,-38-4-111 0 0,44 2-276 0 0,156 14-469 0 0,0 2-1 0 0,0 1 1 0 0,-52 12-1 0 0,23 1-3078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09:40.962"/>
    </inkml:context>
    <inkml:brush xml:id="br0">
      <inkml:brushProperty name="width" value="0.1" units="cm"/>
      <inkml:brushProperty name="height" value="0.1" units="cm"/>
      <inkml:brushProperty name="color" value="#F4F91B"/>
    </inkml:brush>
  </inkml:definitions>
  <inkml:trace contextRef="#ctx0" brushRef="#br0">2779 43 1839 0 0,'0'0'2'0'0,"-6"-7"1118"0"0,-1 1 0 0 0,-15-11 0 0 0,20 15-1036 0 0,-1 1-1 0 0,0-1 0 0 0,1 1 1 0 0,-1 0-1 0 0,0 0 0 0 0,0 0 0 0 0,0 0 1 0 0,0 0-1 0 0,0 0 0 0 0,0 1 1 0 0,0 0-1 0 0,0 0 0 0 0,-5 0 0 0 0,-89 7-11 0 0,-145 17 1310 0 0,114 0-1256 0 0,54-8 157 0 0,-135 9 0 0 0,-136-1 1089 0 0,110-12-1249 0 0,0-20 250 0 0,165 5-325 0 0,-151-15 106 0 0,101 17 69 0 0,-31-1 130 0 0,9-12 64 0 0,-50-3-7 0 0,155 16-482 0 0,0 2-1 0 0,-1 1 1 0 0,-39 8 0 0 0,53-6-331 0 0,0-1-20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09:41.676"/>
    </inkml:context>
    <inkml:brush xml:id="br0">
      <inkml:brushProperty name="width" value="0.1" units="cm"/>
      <inkml:brushProperty name="height" value="0.1" units="cm"/>
      <inkml:brushProperty name="color" value="#F4F91B"/>
    </inkml:brush>
  </inkml:definitions>
  <inkml:trace contextRef="#ctx0" brushRef="#br0">1729 162 455 0 0,'-155'-15'4970'0'0,"-79"9"-2501"0"0,168 3-1776 0 0,-83-13-1 0 0,100 7-103 0 0,-65-22-1 0 0,0-1 169 0 0,26 15-331 0 0,0 3 1 0 0,-108-3 0 0 0,129 16-617 0 0,0 2 0 0 0,0 4 1 0 0,-106 20-1 0 0,122-12-2674 0 0,0 2-951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09:42.323"/>
    </inkml:context>
    <inkml:brush xml:id="br0">
      <inkml:brushProperty name="width" value="0.1" units="cm"/>
      <inkml:brushProperty name="height" value="0.1" units="cm"/>
      <inkml:brushProperty name="color" value="#F4F91B"/>
    </inkml:brush>
  </inkml:definitions>
  <inkml:trace contextRef="#ctx0" brushRef="#br0">1831 205 919 0 0,'-6'-5'114'0'0,"0"1"-1"0"0,0 0 0 0 0,-14-7 0 0 0,-11 3 3544 0 0,-65-2-2819 0 0,44 5-647 0 0,1-2 0 0 0,-76-19-1 0 0,54 3 170 0 0,11 3 336 0 0,-85-16 0 0 0,13 19 133 0 0,-152 2-1 0 0,55 6-437 0 0,156 5-533 0 0,0 4 0 0 0,0 2-1 0 0,-146 26 1 0 0,165-15-3345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09:43.137"/>
    </inkml:context>
    <inkml:brush xml:id="br0">
      <inkml:brushProperty name="width" value="0.1" units="cm"/>
      <inkml:brushProperty name="height" value="0.1" units="cm"/>
      <inkml:brushProperty name="color" value="#F4F91B"/>
    </inkml:brush>
  </inkml:definitions>
  <inkml:trace contextRef="#ctx0" brushRef="#br0">1647 229 3023 0 0,'2'-4'102'0'0,"-1"0"-1"0"0,0 0 0 0 0,0-1 0 0 0,0 1 0 0 0,-1 0 0 0 0,1 0 1 0 0,-1-1-1 0 0,0 1 0 0 0,0-1 0 0 0,-1 1 0 0 0,1 0 0 0 0,-1 0 0 0 0,0-1 1 0 0,0 1-1 0 0,0 0 0 0 0,-1 0 0 0 0,1 0 0 0 0,-4-5 0 0 0,1 1 105 0 0,0 0 0 0 0,-1 0 0 0 0,0 1-1 0 0,0-1 1 0 0,-1 1 0 0 0,0 0 0 0 0,-13-11-1 0 0,13 13-94 0 0,0 1 0 0 0,-1 0-1 0 0,0 0 1 0 0,0 0 0 0 0,0 1-1 0 0,-1 0 1 0 0,1 0-1 0 0,-15-2 1 0 0,-4 0 264 0 0,-36-1 1 0 0,9 2 21 0 0,-14-1 109 0 0,-101 4 0 0 0,4 2-6 0 0,40-8-31 0 0,-124-4 292 0 0,183 12-649 0 0,-118 16 0 0 0,142-11-309 0 0,-112 20 240 0 0,53-2-3320 0 0,44-8-274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09:43.809"/>
    </inkml:context>
    <inkml:brush xml:id="br0">
      <inkml:brushProperty name="width" value="0.1" units="cm"/>
      <inkml:brushProperty name="height" value="0.1" units="cm"/>
      <inkml:brushProperty name="color" value="#F4F91B"/>
    </inkml:brush>
  </inkml:definitions>
  <inkml:trace contextRef="#ctx0" brushRef="#br0">2949 65 1375 0 0,'-1'-2'106'0'0,"0"0"0"0"0,0 0 0 0 0,0 0 0 0 0,0 1 0 0 0,0-1 0 0 0,-1 0 0 0 0,1 0 0 0 0,-1 1 0 0 0,1-1 0 0 0,-1 1 0 0 0,0 0 0 0 0,0-1 0 0 0,1 1-1 0 0,-5-2 1 0 0,1 2 380 0 0,0-1 0 0 0,-1 1 0 0 0,1 0 0 0 0,-10-1 0 0 0,12 2-515 0 0,-25-1 93 0 0,0 1 0 0 0,-1 1 0 0 0,-54 10-1 0 0,-23 2 63 0 0,-133-16 634 0 0,22 0-211 0 0,3 18-124 0 0,99-6-188 0 0,30-7 207 0 0,-112-12 0 0 0,-4 0 333 0 0,128 10-545 0 0,-210-8 593 0 0,114-11-353 0 0,60 5-171 0 0,-165 0 1 0 0,15 28-309 0 0,154-6-363 0 0,34-3-80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09:44.760"/>
    </inkml:context>
    <inkml:brush xml:id="br0">
      <inkml:brushProperty name="width" value="0.1" units="cm"/>
      <inkml:brushProperty name="height" value="0.1" units="cm"/>
      <inkml:brushProperty name="color" value="#F4F91B"/>
    </inkml:brush>
  </inkml:definitions>
  <inkml:trace contextRef="#ctx0" brushRef="#br0">3562 152 799 0 0,'-11'-1'204'0'0,"1"0"-1"0"0,0-1 1 0 0,-1-1-1 0 0,1 1 0 0 0,-11-6 1 0 0,8 4 182 0 0,-1 0 1 0 0,-23-4-1 0 0,-8 5 500 0 0,1 3 0 0 0,-67 7 0 0 0,-41 0-308 0 0,121-8-470 0 0,-64-2 302 0 0,-107 10 0 0 0,106 3-144 0 0,-1-5 0 0 0,0-3 0 0 0,-122-15 0 0 0,-105-5 124 0 0,210 15-228 0 0,29-3 115 0 0,-149-31 0 0 0,122 20-43 0 0,-142-4-1 0 0,41 6-104 0 0,78 2-126 0 0,0 6 1 0 0,-157 13-1 0 0,40 25-252 0 0,167-18 90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09:46.136"/>
    </inkml:context>
    <inkml:brush xml:id="br0">
      <inkml:brushProperty name="width" value="0.1" units="cm"/>
      <inkml:brushProperty name="height" value="0.1" units="cm"/>
      <inkml:brushProperty name="color" value="#F4F91B"/>
    </inkml:brush>
  </inkml:definitions>
  <inkml:trace contextRef="#ctx0" brushRef="#br0">2136 48 1375 0 0,'0'-1'27'0'0,"0"1"-1"0"0,0-1 1 0 0,0 0-1 0 0,-1 0 1 0 0,1 0-1 0 0,0 1 0 0 0,0-1 1 0 0,-1 0-1 0 0,1 0 1 0 0,0 1-1 0 0,-1-1 1 0 0,1 0-1 0 0,0 1 0 0 0,-1-1 1 0 0,1 0-1 0 0,-1 1 1 0 0,1-1-1 0 0,-1 0 0 0 0,0 1 1 0 0,1-1-1 0 0,-1 1 1 0 0,-1-1-1 0 0,0-1 137 0 0,0 1 0 0 0,-1 1 0 0 0,1-1 0 0 0,0 0-1 0 0,-1 0 1 0 0,1 1 0 0 0,-5-1 0 0 0,-5 1 596 0 0,0 0 0 0 0,-18 2 0 0 0,24-1-683 0 0,-64 2 553 0 0,1-3-1 0 0,-117-15 1 0 0,-25-1 449 0 0,-249 34 183 0 0,4 35-1027 0 0,336-36-271 0 0,-199 58-1 0 0,244-55-188 0 0,-1-1-20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9T23:39:00.678"/>
    </inkml:context>
    <inkml:brush xml:id="br0">
      <inkml:brushProperty name="width" value="0.1" units="cm"/>
      <inkml:brushProperty name="height" value="0.1" units="cm"/>
      <inkml:brushProperty name="color" value="#E71224"/>
    </inkml:brush>
  </inkml:definitions>
  <inkml:trace contextRef="#ctx0" brushRef="#br0">420 191 1375 0 0,'-132'-26'136'0'0,"109"21"1171"0"0,-1 2 0 0 0,-41-2-1 0 0,55 5-870 0 0,-1 1 0 0 0,0 0-1 0 0,1 0 1 0 0,-1 1-1 0 0,1 0 1 0 0,0 1-1 0 0,-1 0 1 0 0,-12 7-1 0 0,67-20 583 0 0,-2-1-655 0 0,0 2 0 0 0,1 1 1 0 0,1 3-1 0 0,-1 1 0 0 0,75 3 1 0 0,174-2-10 0 0,-49-1-42 0 0,60-9 283 0 0,-258 12-525 0 0,-34 1-42 0 0,-1 0-1 0 0,1 0 0 0 0,-1-1 1 0 0,1 0-1 0 0,15-5 1 0 0,-26 6-27 0 0,0 0 1 0 0,0 0 0 0 0,0 0-1 0 0,-1 0 1 0 0,1 0 0 0 0,0 0-1 0 0,0 0 1 0 0,0 0 0 0 0,0 0-1 0 0,0 0 1 0 0,0 0-1 0 0,0 0 1 0 0,0 0 0 0 0,0 0-1 0 0,0 0 1 0 0,0 0 0 0 0,0 0-1 0 0,0 0 1 0 0,0 0 0 0 0,0-1-1 0 0,0 1 1 0 0,0 0 0 0 0,0 0-1 0 0,0 0 1 0 0,0 0 0 0 0,0 0-1 0 0,0 0 1 0 0,0 0 0 0 0,0 0-1 0 0,0 0 1 0 0,0 0 0 0 0,0 0-1 0 0,0 0 1 0 0,0 0 0 0 0,0 0-1 0 0,0 0 1 0 0,0 0-1 0 0,0 0 1 0 0,0 0 0 0 0,0-1-1 0 0,0 1 1 0 0,0 0 0 0 0,0 0-1 0 0,0 0 1 0 0,0 0 0 0 0,0 0-1 0 0,0 0 1 0 0,0 0 0 0 0,0 0-1 0 0,0 0 1 0 0,0 0 0 0 0,0 0-1 0 0,1 0 1 0 0,-1 0 0 0 0,0 0-1 0 0,0 0 1 0 0,0 0 0 0 0,0 0-1 0 0,0 0 1 0 0,0 0 0 0 0,0 0-1 0 0,0 0 1 0 0,0 0-1 0 0,0 0 1 0 0,0 0 0 0 0,0 0-1 0 0,0 0 1 0 0,0 0 0 0 0,0 0-1 0 0,-6-3 84 0 0,-9 0 13 0 0,-2 1-78 0 0,-1 2-1 0 0,0-1 1 0 0,0 2 0 0 0,0 0-1 0 0,-21 5 1 0 0,5-1-10 0 0,-281 14-10 0 0,132-12 0 0 0,82-4 22 0 0,0-4-1 0 0,-129-18 0 0 0,196 14 31 0 0,-1 1 0 0 0,1 3 0 0 0,-53 2 0 0 0,86 0 154 0 0,3 1-68 0 0,13 1 0 0 0,22 2 71 0 0,190 5 678 0 0,55 0-517 0 0,78-12-106 0 0,-306 2-238 0 0,0-3 0 0 0,0-1 0 0 0,0-4 0 0 0,94-24 0 0 0,-52 10 77 0 0,26-8 28 0 0,-120 29-129 0 0,19-7 64 0 0,-18 3-23 0 0,-13-1-15 0 0,-4 3-21 0 0,-1 0 0 0 0,1 1 0 0 0,-1 1 0 0 0,0 1 0 0 0,0 0 1 0 0,-16 2-1 0 0,-5-1-4 0 0,-218 22-3 0 0,139-10 0 0 0,-57 7 0 0 0,-187 46 0 0 0,140-21 0 0 0,68-17 0 0 0,50-1 0 0 0,87-22 0 0 0,0 1 0 0 0,0 0 0 0 0,1 1 0 0 0,0 0 0 0 0,-12 10 0 0 0,25-17 0 0 0,0 0 0 0 0,0 0 0 0 0,-1 0 0 0 0,1 0 0 0 0,0 0 0 0 0,0 1 0 0 0,-1-1 0 0 0,1 0 0 0 0,0 0 0 0 0,0 0 0 0 0,0 0 0 0 0,-1 1 0 0 0,1-1 0 0 0,0 0 0 0 0,0 0 0 0 0,0 1 0 0 0,0-1 0 0 0,0 0 0 0 0,-1 0 0 0 0,1 0 0 0 0,0 1 0 0 0,0-1 0 0 0,0 0 0 0 0,0 0 0 0 0,0 1 0 0 0,0-1 0 0 0,0 0 0 0 0,0 1 0 0 0,0-1 0 0 0,0 0 0 0 0,0 0 0 0 0,0 1 0 0 0,8 2 0 0 0,14-3 0 0 0,113-18 68 0 0,7-1 183 0 0,234-32 437 0 0,-120 10-317 0 0,-63 12-133 0 0,-157 21-183 0 0,33-12 0 0 0,-4 2 62 0 0,-61 18-105 0 0,-8 5-9 0 0,-8 6-19 0 0,-14 8-717 0 0,-1-1 0 0 0,-30 15 0 0 0,-9-1-446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09:47.495"/>
    </inkml:context>
    <inkml:brush xml:id="br0">
      <inkml:brushProperty name="width" value="0.1" units="cm"/>
      <inkml:brushProperty name="height" value="0.1" units="cm"/>
      <inkml:brushProperty name="color" value="#F4F91B"/>
    </inkml:brush>
  </inkml:definitions>
  <inkml:trace contextRef="#ctx0" brushRef="#br0">2173 176 455 0 0,'-23'-33'2594'0'0,"15"19"-1247"0"0,-1 2 0 0 0,-15-17 0 0 0,21 25-1286 0 0,-1 1 0 0 0,1-1 0 0 0,-1 1 0 0 0,0 0 0 0 0,-1 1 0 0 0,1-1 1 0 0,0 1-1 0 0,-1-1 0 0 0,1 1 0 0 0,-1 0 0 0 0,-8-1 0 0 0,-19-2 25 0 0,0 2 0 0 0,0 1 1 0 0,0 1-1 0 0,-35 5 0 0 0,46-3-77 0 0,-97 7 62 0 0,-83 2 138 0 0,-66-23 175 0 0,-16-1-24 0 0,-109-11 308 0 0,317 17-385 0 0,-93 3-1 0 0,128 6-323 0 0,1 3 0 0 0,-1 1-1 0 0,1 1 1 0 0,-43 14 0 0 0,36-6-252 0 0,2 1-25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09:48.954"/>
    </inkml:context>
    <inkml:brush xml:id="br0">
      <inkml:brushProperty name="width" value="0.1" units="cm"/>
      <inkml:brushProperty name="height" value="0.1" units="cm"/>
      <inkml:brushProperty name="color" value="#F4F91B"/>
    </inkml:brush>
  </inkml:definitions>
  <inkml:trace contextRef="#ctx0" brushRef="#br0">2321 120 1375 0 0,'0'-2'128'0'0,"-1"0"0"0"0,1 0-1 0 0,-1-1 1 0 0,0 1 0 0 0,0 0-1 0 0,0 0 1 0 0,0 0-1 0 0,0 0 1 0 0,0 0 0 0 0,-1 1-1 0 0,1-1 1 0 0,0 0 0 0 0,-1 1-1 0 0,0-1 1 0 0,1 1-1 0 0,-1-1 1 0 0,0 1 0 0 0,0 0-1 0 0,0-1 1 0 0,0 1 0 0 0,0 0-1 0 0,0 0 1 0 0,-2 0-1 0 0,-5-3 149 0 0,0 0 0 0 0,0 1 0 0 0,-20-4 0 0 0,4 2 325 0 0,-39-15-1 0 0,46 13-372 0 0,0 1 0 0 0,0 1 0 0 0,-1 1-1 0 0,-32-4 1 0 0,11 9 82 0 0,-75 9 0 0 0,78-4-184 0 0,1-3 0 0 0,-63-1-1 0 0,-448-8 1066 0 0,267-7-774 0 0,190 5-286 0 0,-170 6 0 0 0,189 11-125 0 0,0 3 0 0 0,1 2 0 0 0,-78 29 0 0 0,124-35-201 0 0,0 1 1 0 0,-31 17 0 0 0,6 3-141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09:51.221"/>
    </inkml:context>
    <inkml:brush xml:id="br0">
      <inkml:brushProperty name="width" value="0.1" units="cm"/>
      <inkml:brushProperty name="height" value="0.1" units="cm"/>
      <inkml:brushProperty name="color" value="#F4F91B"/>
    </inkml:brush>
  </inkml:definitions>
  <inkml:trace contextRef="#ctx0" brushRef="#br0">1579 152 2303 0 0,'-17'-9'452'0'0,"0"0"-1"0"0,0 1 0 0 0,-26-8 0 0 0,-11-5-249 0 0,17 5 300 0 0,-1 1-1 0 0,0 2 1 0 0,0 1 0 0 0,-1 2-1 0 0,0 2 1 0 0,-1 2 0 0 0,-54-2-1 0 0,-57 10 130 0 0,-46-1-162 0 0,95-5-303 0 0,-138 12 0 0 0,169-1-270 0 0,2 4-1 0 0,-127 36 1 0 0,155-34-243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09:52.200"/>
    </inkml:context>
    <inkml:brush xml:id="br0">
      <inkml:brushProperty name="width" value="0.1" units="cm"/>
      <inkml:brushProperty name="height" value="0.1" units="cm"/>
      <inkml:brushProperty name="color" value="#F4F91B"/>
    </inkml:brush>
  </inkml:definitions>
  <inkml:trace contextRef="#ctx0" brushRef="#br0">2779 134 4687 0 0,'-5'-3'90'0'0,"1"1"0"0"0,0 0 0 0 0,-1 0 0 0 0,1 0 0 0 0,-1 0 0 0 0,0 1 0 0 0,1 0 0 0 0,-1 0 0 0 0,0 0 0 0 0,0 1 0 0 0,-8-1 0 0 0,-11-2 414 0 0,-22-4 266 0 0,-54-3 0 0 0,56 8-236 0 0,-74-16 0 0 0,-136-33 619 0 0,197 43-871 0 0,0 3 1 0 0,-88 2-1 0 0,-253-6 344 0 0,395 9-622 0 0,-474 3 158 0 0,252-2-128 0 0,11 0-4 0 0,99 9-79 0 0,-148 32-1 0 0,181-26-213 0 0,-11 0-143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09:54.460"/>
    </inkml:context>
    <inkml:brush xml:id="br0">
      <inkml:brushProperty name="width" value="0.1" units="cm"/>
      <inkml:brushProperty name="height" value="0.1" units="cm"/>
      <inkml:brushProperty name="color" value="#F4F91B"/>
    </inkml:brush>
  </inkml:definitions>
  <inkml:trace contextRef="#ctx0" brushRef="#br0">1076 121 1375 0 0,'-2'-2'279'0'0,"-1"0"0"0"0,0 0-1 0 0,0 1 1 0 0,0-1 0 0 0,-1 1-1 0 0,1-1 1 0 0,0 1 0 0 0,-7-1-1 0 0,1-1-83 0 0,-47-14 859 0 0,-1 2-1 0 0,0 3 1 0 0,-64-6-1 0 0,17 3-554 0 0,-155-5 245 0 0,159 15-562 0 0,-103 5-2734 0 0,128 3-526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09:56.249"/>
    </inkml:context>
    <inkml:brush xml:id="br0">
      <inkml:brushProperty name="width" value="0.1" units="cm"/>
      <inkml:brushProperty name="height" value="0.1" units="cm"/>
      <inkml:brushProperty name="color" value="#F4F91B"/>
    </inkml:brush>
  </inkml:definitions>
  <inkml:trace contextRef="#ctx0" brushRef="#br0">2217 84 1375 0 0,'-50'-12'975'0'0,"0"3"0"0"0,0 2 0 0 0,-58 0 0 0 0,100 6-1105 0 0,-592-19 3095 0 0,166 9-1763 0 0,121 0-636 0 0,207 8-521 0 0,24 0 487 0 0,1 4 0 0 0,-87 11 0 0 0,58 5-673 0 0,53-6-662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09:57.254"/>
    </inkml:context>
    <inkml:brush xml:id="br0">
      <inkml:brushProperty name="width" value="0.1" units="cm"/>
      <inkml:brushProperty name="height" value="0.1" units="cm"/>
      <inkml:brushProperty name="color" value="#F4F91B"/>
    </inkml:brush>
  </inkml:definitions>
  <inkml:trace contextRef="#ctx0" brushRef="#br0">1919 112 1839 0 0,'-15'-11'415'0'0,"-1"0"-1"0"0,1 1 1 0 0,-1 1-1 0 0,-1 1 1 0 0,0 1-1 0 0,0 0 0 0 0,-1 1 1 0 0,1 1-1 0 0,-1 0 1 0 0,0 1-1 0 0,-21-1 0 0 0,-20 1-236 0 0,0 3 0 0 0,-68 8-1 0 0,-47-1 527 0 0,-38-22 247 0 0,124 6-348 0 0,-154 5 0 0 0,107 16-357 0 0,-71 3-101 0 0,119-9-417 0 0,-137 25 1 0 0,142-13-56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09:57.996"/>
    </inkml:context>
    <inkml:brush xml:id="br0">
      <inkml:brushProperty name="width" value="0.1" units="cm"/>
      <inkml:brushProperty name="height" value="0.1" units="cm"/>
      <inkml:brushProperty name="color" value="#F4F91B"/>
    </inkml:brush>
  </inkml:definitions>
  <inkml:trace contextRef="#ctx0" brushRef="#br0">3953 75 3967 0 0,'-2'-2'39'0'0,"-1"0"0"0"0,1 0 0 0 0,-1 1 0 0 0,1-1-1 0 0,-1 1 1 0 0,0-1 0 0 0,1 1 0 0 0,-1 0 0 0 0,0 0-1 0 0,0 1 1 0 0,0-1 0 0 0,0 0 0 0 0,-4 1 0 0 0,-44 0 371 0 0,20 0-97 0 0,-71-1 56 0 0,-43-2-119 0 0,-157-5 148 0 0,65 4-220 0 0,-77-7 352 0 0,-85-5 365 0 0,-172 3 51 0 0,258 11-659 0 0,-94 9-194 0 0,164 0-50 0 0,-416 52-323 0 0,523-41 120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10:25.566"/>
    </inkml:context>
    <inkml:brush xml:id="br0">
      <inkml:brushProperty name="width" value="0.1" units="cm"/>
      <inkml:brushProperty name="height" value="0.1" units="cm"/>
      <inkml:brushProperty name="color" value="#F4F91B"/>
    </inkml:brush>
  </inkml:definitions>
  <inkml:trace contextRef="#ctx0" brushRef="#br0">453 1873 1375 0 0,'-2'-2'292'0'0,"-1"-1"-1"0"0,1 1 0 0 0,0-1 1 0 0,0 0-1 0 0,0 0 0 0 0,1 1 1 0 0,-1-1-1 0 0,1 0 0 0 0,0-1 1 0 0,-1 1-1 0 0,1 0 0 0 0,1 0 1 0 0,-1 0-1 0 0,0-1 0 0 0,1 1 1 0 0,0 0-1 0 0,-1-1 0 0 0,1 1 1 0 0,1 0-1 0 0,-1-1 0 0 0,0 1 1 0 0,1 0-1 0 0,1-5 0 0 0,-2 8-161 0 0,1 1-1 0 0,-1-1 1 0 0,1 0-1 0 0,-1 0 0 0 0,1 1 1 0 0,-1-1-1 0 0,1 0 0 0 0,-1 1 1 0 0,0-1-1 0 0,1 1 1 0 0,-1-1-1 0 0,0 0 0 0 0,1 1 1 0 0,-1-1-1 0 0,0 1 1 0 0,0-1-1 0 0,1 1 0 0 0,-1-1 1 0 0,0 1-1 0 0,0-1 1 0 0,0 1-1 0 0,0-1 0 0 0,1 1 1 0 0,-1-1-1 0 0,0 2 0 0 0,7 18 947 0 0,-7-20-974 0 0,0 1-1 0 0,1 0 0 0 0,-1 0 0 0 0,0-1 0 0 0,1 1 1 0 0,-1 0-1 0 0,0-1 0 0 0,1 1 0 0 0,-1 0 1 0 0,1-1-1 0 0,0 1 0 0 0,-1-1 0 0 0,1 1 1 0 0,-1-1-1 0 0,1 1 0 0 0,0-1 0 0 0,-1 0 0 0 0,1 1 1 0 0,0-1-1 0 0,-1 0 0 0 0,1 1 0 0 0,0-1 1 0 0,0 0-1 0 0,-1 0 0 0 0,3 1 0 0 0,14 5 1451 0 0,-16-5-1513 0 0,1 0-1 0 0,-1 0 0 0 0,0-1 0 0 0,0 1 0 0 0,0 0 0 0 0,0-1 0 0 0,0 1 1 0 0,0-1-1 0 0,1 1 0 0 0,-1-1 0 0 0,0 0 0 0 0,1 0 0 0 0,-1 1 0 0 0,0-1 1 0 0,0 0-1 0 0,1 0 0 0 0,-1 0 0 0 0,0 0 0 0 0,1-1 0 0 0,-1 1 1 0 0,0 0-1 0 0,0 0 0 0 0,1-1 0 0 0,-1 1 0 0 0,1-1 0 0 0,-1 0 35 0 0,0 1 0 0 0,1-1 0 0 0,-1 1 0 0 0,0 0 0 0 0,0 0 0 0 0,0-1 0 0 0,1 1 0 0 0,-1 0-1 0 0,0 0 1 0 0,0 0 0 0 0,1 0 0 0 0,-1 0 0 0 0,2 1 0 0 0,26 4 19 0 0,-14-2-77 0 0,2 0 61 0 0,0 1 0 0 0,-1 1 0 0 0,0 1 0 0 0,18 8 0 0 0,-9-4 14 0 0,-12-4-44 0 0,1-2 1 0 0,1 1 0 0 0,-1-2-1 0 0,20 3 1 0 0,-15-3 155 0 0,0 1 0 0 0,0 0 0 0 0,19 7 0 0 0,-3 4-127 0 0,-28-11-68 0 0,0 0 1 0 0,1-1 0 0 0,-1 0 0 0 0,1-1 0 0 0,0 0 0 0 0,0 0-1 0 0,8 1 1 0 0,92-5 376 0 0,-71 0-216 0 0,37 3 0 0 0,-49 0-153 0 0,0-1 0 0 0,0-2 0 0 0,0 0 0 0 0,36-9 0 0 0,-47 9 7 0 0,1 0 0 0 0,-1 1 1 0 0,0 0-1 0 0,1 1 0 0 0,0 1 0 0 0,-1 0 0 0 0,0 1 1 0 0,23 7-1 0 0,-22-6-5 0 0,0-1-1 0 0,31 2 1 0 0,1 0 39 0 0,-38-2-45 0 0,330 35 309 0 0,-246-32-293 0 0,131 7 74 0 0,-199-9-83 0 0,30 8 0 0 0,6 1 21 0 0,58-3 114 0 0,-50-5-50 0 0,87 7 14 0 0,-153-11-107 0 0,27 3 22 0 0,0-2 0 0 0,-1 0 1 0 0,32-5-1 0 0,-52 2-16 0 0,-1 0 0 0 0,0-1 1 0 0,1 0-1 0 0,-1 0 1 0 0,-1-1-1 0 0,1 0 0 0 0,8-7 1 0 0,26-12 93 0 0,-34 20-96 0 0,-1-1 0 0 0,-1 0 0 0 0,1 0 1 0 0,-1-1-1 0 0,1 1 0 0 0,-1-2 0 0 0,-1 1 0 0 0,1-1 0 0 0,-1 1 0 0 0,0-2 0 0 0,7-10 0 0 0,8-10 124 0 0,20-39-1 0 0,-28 45-82 0 0,-4 8-53 0 0,0-1 1 0 0,-2 0-1 0 0,9-24 0 0 0,-3-3 94 0 0,10-69 0 0 0,-21 98-83 0 0,-1 0 1 0 0,-1-1-1 0 0,0 1 0 0 0,0 0 0 0 0,-1 0 0 0 0,-1 0 0 0 0,0 0 1 0 0,-7-16-1 0 0,3 3-4 0 0,5 19-5 0 0,1 1 0 0 0,0-1-1 0 0,0 0 1 0 0,1 0 0 0 0,0 0 0 0 0,0 0-1 0 0,0 0 1 0 0,1 0 0 0 0,0 0 0 0 0,0 0 0 0 0,1 0-1 0 0,-1 0 1 0 0,1 0 0 0 0,0 1 0 0 0,1-1-1 0 0,3-5 1 0 0,-1 1-4 0 0,-1 0 0 0 0,0-1 0 0 0,0 1 0 0 0,-1-1 0 0 0,-1 1 0 0 0,1-1 0 0 0,-2 0 0 0 0,0 0 0 0 0,0 0 0 0 0,-1 0 0 0 0,0 0 0 0 0,-1 0 0 0 0,0 0 0 0 0,-3-12 0 0 0,2 10 5 0 0,1-1 1 0 0,0 1-1 0 0,1-1 0 0 0,0 1 0 0 0,1-1 1 0 0,1 1-1 0 0,3-15 0 0 0,-1 7 6 0 0,1-38 0 0 0,-5 39-9 0 0,-2-80 33 0 0,1 84-30 0 0,-1 1 1 0 0,-1 0-1 0 0,0 0 1 0 0,-8-21-1 0 0,2 16-5 0 0,-15-25 0 0 0,-7-16 0 0 0,28 54 0 0 0,1-1 0 0 0,0 1 0 0 0,0 0 0 0 0,0-1 0 0 0,1 0 0 0 0,-1-14 0 0 0,3-13 15 0 0,0 19 9 0 0,-3-31-1 0 0,1 41-22 0 0,0 0-1 0 0,0 0 0 0 0,-1 0 0 0 0,1 0 0 0 0,-2 0 1 0 0,1 1-1 0 0,-1-1 0 0 0,-5-8 0 0 0,-30-34 0 0 0,26 35 0 0 0,1-1 0 0 0,-12-19 0 0 0,12 16 0 0 0,0 1 0 0 0,-2 0 0 0 0,-24-24 0 0 0,30 35 0 0 0,1 0 0 0 0,-1 1 0 0 0,0 0 0 0 0,0 0 0 0 0,0 1 0 0 0,-10-4 0 0 0,-8-4 0 0 0,4 2 0 0 0,0 1 0 0 0,0 2 0 0 0,-28-6 0 0 0,19 5 0 0 0,-301-85 64 0 0,294 80-64 0 0,0 1 0 0 0,0 2 0 0 0,-1 1 0 0 0,-45-3 0 0 0,0 11 0 0 0,-89 13 0 0 0,65-4 0 0 0,-35-7 0 0 0,-4 0 0 0 0,30 8 0 0 0,-109 6 0 0 0,29-20 0 0 0,20 1 0 0 0,107 2 0 0 0,-83 3 0 0 0,119 1 0 0 0,0 1 0 0 0,0 2 0 0 0,0 1 0 0 0,1 1 0 0 0,-48 20 0 0 0,65-19 0 0 0,0 0 0 0 0,0 0 0 0 0,-19 18 0 0 0,18-13 0 0 0,-31 18 0 0 0,22-19 0 0 0,-26 9 0 0 0,-6 3 0 0 0,51-21 0 0 0,0 0 0 0 0,0 1 0 0 0,0 0 0 0 0,1 0 0 0 0,0 0 0 0 0,0 0 0 0 0,0 1 0 0 0,1 0 0 0 0,-8 12 0 0 0,-8 11 0 0 0,14-22-5 0 0,1-1 0 0 0,0 1 0 0 0,1 1 0 0 0,-1-1-1 0 0,1 1 1 0 0,1 0 0 0 0,-1 0 0 0 0,1 0 0 0 0,1 0 0 0 0,0 0 0 0 0,0 1-1 0 0,0-1 1 0 0,0 16 0 0 0,3 7 5 0 0,-7 51 0 0 0,0 8 0 0 0,18 58 0 0 0,-12-135 0 0 0,1-1 0 0 0,1 1 0 0 0,1-1 0 0 0,5 20 0 0 0,-1-5 0 0 0,-1-1 0 0 0,-5-19 0 0 0,0 1 0 0 0,1-1 0 0 0,0 0 0 0 0,0 0 0 0 0,1 0 0 0 0,5 10 0 0 0,2 2 0 0 0,-1 1 0 0 0,14 39 0 0 0,-15-33 0 0 0,15 28 0 0 0,-17-39 431 0 0,0 1-1 0 0,7 25 1 0 0,5 18-1667 0 0,-8-31 1236 0 0,-1 0 0 0 0,-2 0 0 0 0,5 39 0 0 0,3 10 0 0 0,-10-57 0 0 0,1 1 0 0 0,15 32 0 0 0,-17-43 0 0 0,1 0 0 0 0,1-1 0 0 0,-1 0 0 0 0,2 0 0 0 0,-1 0 0 0 0,1-1 0 0 0,9 9 0 0 0,-8-10 4 0 0,1 0 0 0 0,-1-1 0 0 0,1 0-1 0 0,0 0 1 0 0,1-1 0 0 0,-1 0 0 0 0,1-1 0 0 0,0 0-1 0 0,0 0 1 0 0,1-1 0 0 0,-1-1 0 0 0,0 1 0 0 0,14 0-1 0 0,37 5 11 0 0,-33-3 1 0 0,-1-2 0 0 0,1-1 1 0 0,41-1-1 0 0,-21-11 1033 0 0,-47 10-1028 0 0,-1 0 1 0 0,1 0-1 0 0,-1 0 0 0 0,0 0 1 0 0,1 0-1 0 0,-1 0 0 0 0,0 0 0 0 0,1 0 1 0 0,-1 0-1 0 0,1 0 0 0 0,-1 0 1 0 0,0 0-1 0 0,1 0 0 0 0,-1 0 1 0 0,1 0-1 0 0,-1 0 0 0 0,0 0 0 0 0,1 1 1 0 0,-1-1-1 0 0,0 0 0 0 0,1 0 1 0 0,-1 0-1 0 0,0 1 0 0 0,0-1 1 0 0,1 0-1 0 0,-1 0 0 0 0,0 1 0 0 0,1-1 1 0 0,-1 0-1 0 0,0 1 0 0 0,0-1 1 0 0,0 0-1 0 0,1 1 0 0 0,-1-1 1 0 0,0 0-1 0 0,0 1 0 0 0,0-1 0 0 0,0 1 1 0 0,0-1-1 0 0,0 0 0 0 0,0 1 1 0 0,0-1-1 0 0,0 0 0 0 0,0 1 1 0 0,0-1-1 0 0,0 1 0 0 0,0-1 0 0 0,0 0 1 0 0,0 1-1 0 0,0-1 0 0 0,0 0 1 0 0,0 1-1 0 0,0-1 0 0 0,-1 0 1 0 0,1 1-1 0 0,0-1 0 0 0,0 1 0 0 0,-13 28-765 0 0,10-21 558 0 0,-65 167-3415 0 0,41-99-2501 0 0,5-7-797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30T00:10:44.570"/>
    </inkml:context>
    <inkml:brush xml:id="br0">
      <inkml:brushProperty name="width" value="0.1" units="cm"/>
      <inkml:brushProperty name="height" value="0.1" units="cm"/>
      <inkml:brushProperty name="color" value="#F4F91B"/>
    </inkml:brush>
  </inkml:definitions>
  <inkml:trace contextRef="#ctx0" brushRef="#br0">2261 121 4175 0 0,'-1'-9'348'0'0,"2"-6"291"0"0,0 12-565 0 0,-1 0 0 0 0,0 1 0 0 0,1-1-1 0 0,-1 0 1 0 0,0 0 0 0 0,-1 1 0 0 0,1-1 0 0 0,0 0 0 0 0,-1 0-1 0 0,1 1 1 0 0,-1-1 0 0 0,-1-3 0 0 0,-1 0 344 0 0,1 0 1 0 0,-1 0-1 0 0,0 0 1 0 0,-5-6-1 0 0,6 10-341 0 0,0 0 0 0 0,1 0 0 0 0,-1 0 0 0 0,0 1-1 0 0,0-1 1 0 0,0 1 0 0 0,-1-1 0 0 0,1 1 0 0 0,0 0 0 0 0,0 0 0 0 0,-1 0 0 0 0,1 0 0 0 0,0 1-1 0 0,-1-1 1 0 0,1 0 0 0 0,-1 1 0 0 0,-4-1 0 0 0,-6 1 57 0 0,1 0 0 0 0,-19 3 1 0 0,10-1 23 0 0,-13 2 310 0 0,-47 12-1 0 0,79-16-450 0 0,-124 25 1175 0 0,-192 13-1 0 0,226-36-936 0 0,-103-12 0 0 0,58 2-20 0 0,-232-2 301 0 0,264 8-297 0 0,-138 14 0 0 0,71 15-872 0 0,3 20-3285 0 0,94-20-689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11/29/2023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2480711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935366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52840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2623986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2562009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40182626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10580282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16</a:t>
            </a:fld>
            <a:endParaRPr lang="en-US"/>
          </a:p>
        </p:txBody>
      </p:sp>
    </p:spTree>
    <p:extLst>
      <p:ext uri="{BB962C8B-B14F-4D97-AF65-F5344CB8AC3E}">
        <p14:creationId xmlns:p14="http://schemas.microsoft.com/office/powerpoint/2010/main" val="21321287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17</a:t>
            </a:fld>
            <a:endParaRPr lang="en-US"/>
          </a:p>
        </p:txBody>
      </p:sp>
    </p:spTree>
    <p:extLst>
      <p:ext uri="{BB962C8B-B14F-4D97-AF65-F5344CB8AC3E}">
        <p14:creationId xmlns:p14="http://schemas.microsoft.com/office/powerpoint/2010/main" val="2269299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18</a:t>
            </a:fld>
            <a:endParaRPr lang="en-US"/>
          </a:p>
        </p:txBody>
      </p:sp>
    </p:spTree>
    <p:extLst>
      <p:ext uri="{BB962C8B-B14F-4D97-AF65-F5344CB8AC3E}">
        <p14:creationId xmlns:p14="http://schemas.microsoft.com/office/powerpoint/2010/main" val="29618777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19</a:t>
            </a:fld>
            <a:endParaRPr lang="en-US"/>
          </a:p>
        </p:txBody>
      </p:sp>
    </p:spTree>
    <p:extLst>
      <p:ext uri="{BB962C8B-B14F-4D97-AF65-F5344CB8AC3E}">
        <p14:creationId xmlns:p14="http://schemas.microsoft.com/office/powerpoint/2010/main" val="3723817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20</a:t>
            </a:fld>
            <a:endParaRPr lang="en-US"/>
          </a:p>
        </p:txBody>
      </p:sp>
    </p:spTree>
    <p:extLst>
      <p:ext uri="{BB962C8B-B14F-4D97-AF65-F5344CB8AC3E}">
        <p14:creationId xmlns:p14="http://schemas.microsoft.com/office/powerpoint/2010/main" val="9453771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21</a:t>
            </a:fld>
            <a:endParaRPr lang="en-US"/>
          </a:p>
        </p:txBody>
      </p:sp>
    </p:spTree>
    <p:extLst>
      <p:ext uri="{BB962C8B-B14F-4D97-AF65-F5344CB8AC3E}">
        <p14:creationId xmlns:p14="http://schemas.microsoft.com/office/powerpoint/2010/main" val="40990899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22</a:t>
            </a:fld>
            <a:endParaRPr lang="en-US"/>
          </a:p>
        </p:txBody>
      </p:sp>
    </p:spTree>
    <p:extLst>
      <p:ext uri="{BB962C8B-B14F-4D97-AF65-F5344CB8AC3E}">
        <p14:creationId xmlns:p14="http://schemas.microsoft.com/office/powerpoint/2010/main" val="13084469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23</a:t>
            </a:fld>
            <a:endParaRPr lang="en-US"/>
          </a:p>
        </p:txBody>
      </p:sp>
    </p:spTree>
    <p:extLst>
      <p:ext uri="{BB962C8B-B14F-4D97-AF65-F5344CB8AC3E}">
        <p14:creationId xmlns:p14="http://schemas.microsoft.com/office/powerpoint/2010/main" val="2877711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2475336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2780193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1170744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2277245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2513689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3866194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11/29/2023</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11/29/2023</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11/29/2023</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11/29/2023</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11/29/2023</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11/29/2023</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11/29/2023</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11/29/2023</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11/29/2023</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11/29/2023</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11/29/2023</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11/29/2023</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youtube.com/user/MATSATI/" TargetMode="External"/><Relationship Id="rId5" Type="http://schemas.openxmlformats.org/officeDocument/2006/relationships/hyperlink" Target="https://www.matsati.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3" Type="http://schemas.openxmlformats.org/officeDocument/2006/relationships/image" Target="../media/image145.png"/><Relationship Id="rId18" Type="http://schemas.openxmlformats.org/officeDocument/2006/relationships/customXml" Target="../ink/ink143.xml"/><Relationship Id="rId26" Type="http://schemas.openxmlformats.org/officeDocument/2006/relationships/customXml" Target="../ink/ink147.xml"/><Relationship Id="rId39" Type="http://schemas.openxmlformats.org/officeDocument/2006/relationships/image" Target="../media/image158.png"/><Relationship Id="rId21" Type="http://schemas.openxmlformats.org/officeDocument/2006/relationships/image" Target="../media/image149.png"/><Relationship Id="rId34" Type="http://schemas.openxmlformats.org/officeDocument/2006/relationships/customXml" Target="../ink/ink151.xml"/><Relationship Id="rId7" Type="http://schemas.openxmlformats.org/officeDocument/2006/relationships/image" Target="../media/image142.png"/><Relationship Id="rId2" Type="http://schemas.openxmlformats.org/officeDocument/2006/relationships/notesSlide" Target="../notesSlides/notesSlide10.xml"/><Relationship Id="rId16" Type="http://schemas.openxmlformats.org/officeDocument/2006/relationships/customXml" Target="../ink/ink142.xml"/><Relationship Id="rId20" Type="http://schemas.openxmlformats.org/officeDocument/2006/relationships/customXml" Target="../ink/ink144.xml"/><Relationship Id="rId29" Type="http://schemas.openxmlformats.org/officeDocument/2006/relationships/image" Target="../media/image153.png"/><Relationship Id="rId41" Type="http://schemas.openxmlformats.org/officeDocument/2006/relationships/image" Target="../media/image159.png"/><Relationship Id="rId1" Type="http://schemas.openxmlformats.org/officeDocument/2006/relationships/slideLayout" Target="../slideLayouts/slideLayout1.xml"/><Relationship Id="rId6" Type="http://schemas.openxmlformats.org/officeDocument/2006/relationships/customXml" Target="../ink/ink137.xml"/><Relationship Id="rId11" Type="http://schemas.openxmlformats.org/officeDocument/2006/relationships/image" Target="../media/image144.png"/><Relationship Id="rId24" Type="http://schemas.openxmlformats.org/officeDocument/2006/relationships/customXml" Target="../ink/ink146.xml"/><Relationship Id="rId32" Type="http://schemas.openxmlformats.org/officeDocument/2006/relationships/customXml" Target="../ink/ink150.xml"/><Relationship Id="rId37" Type="http://schemas.openxmlformats.org/officeDocument/2006/relationships/image" Target="../media/image157.png"/><Relationship Id="rId40" Type="http://schemas.openxmlformats.org/officeDocument/2006/relationships/customXml" Target="../ink/ink154.xml"/><Relationship Id="rId5" Type="http://schemas.openxmlformats.org/officeDocument/2006/relationships/image" Target="../media/image141.png"/><Relationship Id="rId15" Type="http://schemas.openxmlformats.org/officeDocument/2006/relationships/image" Target="../media/image146.png"/><Relationship Id="rId23" Type="http://schemas.openxmlformats.org/officeDocument/2006/relationships/image" Target="../media/image150.png"/><Relationship Id="rId28" Type="http://schemas.openxmlformats.org/officeDocument/2006/relationships/customXml" Target="../ink/ink148.xml"/><Relationship Id="rId36" Type="http://schemas.openxmlformats.org/officeDocument/2006/relationships/customXml" Target="../ink/ink152.xml"/><Relationship Id="rId10" Type="http://schemas.openxmlformats.org/officeDocument/2006/relationships/customXml" Target="../ink/ink139.xml"/><Relationship Id="rId19" Type="http://schemas.openxmlformats.org/officeDocument/2006/relationships/image" Target="../media/image148.png"/><Relationship Id="rId31" Type="http://schemas.openxmlformats.org/officeDocument/2006/relationships/image" Target="../media/image154.png"/><Relationship Id="rId4" Type="http://schemas.openxmlformats.org/officeDocument/2006/relationships/customXml" Target="../ink/ink136.xml"/><Relationship Id="rId9" Type="http://schemas.openxmlformats.org/officeDocument/2006/relationships/image" Target="../media/image143.png"/><Relationship Id="rId14" Type="http://schemas.openxmlformats.org/officeDocument/2006/relationships/customXml" Target="../ink/ink141.xml"/><Relationship Id="rId22" Type="http://schemas.openxmlformats.org/officeDocument/2006/relationships/customXml" Target="../ink/ink145.xml"/><Relationship Id="rId27" Type="http://schemas.openxmlformats.org/officeDocument/2006/relationships/image" Target="../media/image152.png"/><Relationship Id="rId30" Type="http://schemas.openxmlformats.org/officeDocument/2006/relationships/customXml" Target="../ink/ink149.xml"/><Relationship Id="rId35" Type="http://schemas.openxmlformats.org/officeDocument/2006/relationships/image" Target="../media/image156.png"/><Relationship Id="rId8" Type="http://schemas.openxmlformats.org/officeDocument/2006/relationships/customXml" Target="../ink/ink138.xml"/><Relationship Id="rId3" Type="http://schemas.openxmlformats.org/officeDocument/2006/relationships/image" Target="../media/image3.png"/><Relationship Id="rId12" Type="http://schemas.openxmlformats.org/officeDocument/2006/relationships/customXml" Target="../ink/ink140.xml"/><Relationship Id="rId17" Type="http://schemas.openxmlformats.org/officeDocument/2006/relationships/image" Target="../media/image147.png"/><Relationship Id="rId25" Type="http://schemas.openxmlformats.org/officeDocument/2006/relationships/image" Target="../media/image151.png"/><Relationship Id="rId33" Type="http://schemas.openxmlformats.org/officeDocument/2006/relationships/image" Target="../media/image155.png"/><Relationship Id="rId38" Type="http://schemas.openxmlformats.org/officeDocument/2006/relationships/customXml" Target="../ink/ink153.xml"/></Relationships>
</file>

<file path=ppt/slides/_rels/slide11.xml.rels><?xml version="1.0" encoding="UTF-8" standalone="yes"?>
<Relationships xmlns="http://schemas.openxmlformats.org/package/2006/relationships"><Relationship Id="rId8" Type="http://schemas.openxmlformats.org/officeDocument/2006/relationships/customXml" Target="../ink/ink157.xml"/><Relationship Id="rId13" Type="http://schemas.openxmlformats.org/officeDocument/2006/relationships/image" Target="../media/image164.png"/><Relationship Id="rId18" Type="http://schemas.openxmlformats.org/officeDocument/2006/relationships/customXml" Target="../ink/ink162.xml"/><Relationship Id="rId3" Type="http://schemas.openxmlformats.org/officeDocument/2006/relationships/image" Target="../media/image3.png"/><Relationship Id="rId21" Type="http://schemas.openxmlformats.org/officeDocument/2006/relationships/image" Target="../media/image168.png"/><Relationship Id="rId7" Type="http://schemas.openxmlformats.org/officeDocument/2006/relationships/image" Target="../media/image161.png"/><Relationship Id="rId12" Type="http://schemas.openxmlformats.org/officeDocument/2006/relationships/customXml" Target="../ink/ink159.xml"/><Relationship Id="rId17" Type="http://schemas.openxmlformats.org/officeDocument/2006/relationships/image" Target="../media/image166.png"/><Relationship Id="rId25" Type="http://schemas.openxmlformats.org/officeDocument/2006/relationships/image" Target="../media/image170.png"/><Relationship Id="rId2" Type="http://schemas.openxmlformats.org/officeDocument/2006/relationships/notesSlide" Target="../notesSlides/notesSlide11.xml"/><Relationship Id="rId16" Type="http://schemas.openxmlformats.org/officeDocument/2006/relationships/customXml" Target="../ink/ink161.xml"/><Relationship Id="rId20" Type="http://schemas.openxmlformats.org/officeDocument/2006/relationships/customXml" Target="../ink/ink163.xml"/><Relationship Id="rId1" Type="http://schemas.openxmlformats.org/officeDocument/2006/relationships/slideLayout" Target="../slideLayouts/slideLayout1.xml"/><Relationship Id="rId6" Type="http://schemas.openxmlformats.org/officeDocument/2006/relationships/customXml" Target="../ink/ink156.xml"/><Relationship Id="rId11" Type="http://schemas.openxmlformats.org/officeDocument/2006/relationships/image" Target="../media/image163.png"/><Relationship Id="rId24" Type="http://schemas.openxmlformats.org/officeDocument/2006/relationships/customXml" Target="../ink/ink165.xml"/><Relationship Id="rId5" Type="http://schemas.openxmlformats.org/officeDocument/2006/relationships/image" Target="../media/image160.png"/><Relationship Id="rId15" Type="http://schemas.openxmlformats.org/officeDocument/2006/relationships/image" Target="../media/image165.png"/><Relationship Id="rId23" Type="http://schemas.openxmlformats.org/officeDocument/2006/relationships/image" Target="../media/image169.png"/><Relationship Id="rId10" Type="http://schemas.openxmlformats.org/officeDocument/2006/relationships/customXml" Target="../ink/ink158.xml"/><Relationship Id="rId19" Type="http://schemas.openxmlformats.org/officeDocument/2006/relationships/image" Target="../media/image167.png"/><Relationship Id="rId4" Type="http://schemas.openxmlformats.org/officeDocument/2006/relationships/customXml" Target="../ink/ink155.xml"/><Relationship Id="rId9" Type="http://schemas.openxmlformats.org/officeDocument/2006/relationships/image" Target="../media/image162.png"/><Relationship Id="rId14" Type="http://schemas.openxmlformats.org/officeDocument/2006/relationships/customXml" Target="../ink/ink160.xml"/><Relationship Id="rId22" Type="http://schemas.openxmlformats.org/officeDocument/2006/relationships/customXml" Target="../ink/ink16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customXml" Target="../ink/ink168.xml"/><Relationship Id="rId13" Type="http://schemas.openxmlformats.org/officeDocument/2006/relationships/image" Target="../media/image175.png"/><Relationship Id="rId18" Type="http://schemas.openxmlformats.org/officeDocument/2006/relationships/customXml" Target="../ink/ink173.xml"/><Relationship Id="rId3" Type="http://schemas.openxmlformats.org/officeDocument/2006/relationships/image" Target="../media/image3.png"/><Relationship Id="rId7" Type="http://schemas.openxmlformats.org/officeDocument/2006/relationships/image" Target="../media/image172.png"/><Relationship Id="rId12" Type="http://schemas.openxmlformats.org/officeDocument/2006/relationships/customXml" Target="../ink/ink170.xml"/><Relationship Id="rId17" Type="http://schemas.openxmlformats.org/officeDocument/2006/relationships/image" Target="../media/image177.png"/><Relationship Id="rId2" Type="http://schemas.openxmlformats.org/officeDocument/2006/relationships/notesSlide" Target="../notesSlides/notesSlide13.xml"/><Relationship Id="rId16" Type="http://schemas.openxmlformats.org/officeDocument/2006/relationships/customXml" Target="../ink/ink172.xml"/><Relationship Id="rId1" Type="http://schemas.openxmlformats.org/officeDocument/2006/relationships/slideLayout" Target="../slideLayouts/slideLayout1.xml"/><Relationship Id="rId6" Type="http://schemas.openxmlformats.org/officeDocument/2006/relationships/customXml" Target="../ink/ink167.xml"/><Relationship Id="rId11" Type="http://schemas.openxmlformats.org/officeDocument/2006/relationships/image" Target="../media/image174.png"/><Relationship Id="rId5" Type="http://schemas.openxmlformats.org/officeDocument/2006/relationships/image" Target="../media/image171.png"/><Relationship Id="rId15" Type="http://schemas.openxmlformats.org/officeDocument/2006/relationships/image" Target="../media/image176.png"/><Relationship Id="rId10" Type="http://schemas.openxmlformats.org/officeDocument/2006/relationships/customXml" Target="../ink/ink169.xml"/><Relationship Id="rId19" Type="http://schemas.openxmlformats.org/officeDocument/2006/relationships/image" Target="../media/image178.png"/><Relationship Id="rId4" Type="http://schemas.openxmlformats.org/officeDocument/2006/relationships/customXml" Target="../ink/ink166.xml"/><Relationship Id="rId9" Type="http://schemas.openxmlformats.org/officeDocument/2006/relationships/image" Target="../media/image173.png"/><Relationship Id="rId14" Type="http://schemas.openxmlformats.org/officeDocument/2006/relationships/customXml" Target="../ink/ink171.xml"/></Relationships>
</file>

<file path=ppt/slides/_rels/slide14.xml.rels><?xml version="1.0" encoding="UTF-8" standalone="yes"?>
<Relationships xmlns="http://schemas.openxmlformats.org/package/2006/relationships"><Relationship Id="rId26" Type="http://schemas.openxmlformats.org/officeDocument/2006/relationships/image" Target="../media/image190.png"/><Relationship Id="rId21" Type="http://schemas.openxmlformats.org/officeDocument/2006/relationships/customXml" Target="../ink/ink182.xml"/><Relationship Id="rId42" Type="http://schemas.openxmlformats.org/officeDocument/2006/relationships/image" Target="../media/image198.png"/><Relationship Id="rId47" Type="http://schemas.openxmlformats.org/officeDocument/2006/relationships/customXml" Target="../ink/ink195.xml"/><Relationship Id="rId63" Type="http://schemas.openxmlformats.org/officeDocument/2006/relationships/customXml" Target="../ink/ink203.xml"/><Relationship Id="rId68" Type="http://schemas.openxmlformats.org/officeDocument/2006/relationships/image" Target="../media/image211.png"/><Relationship Id="rId16" Type="http://schemas.openxmlformats.org/officeDocument/2006/relationships/image" Target="../media/image185.png"/><Relationship Id="rId11" Type="http://schemas.openxmlformats.org/officeDocument/2006/relationships/customXml" Target="../ink/ink177.xml"/><Relationship Id="rId24" Type="http://schemas.openxmlformats.org/officeDocument/2006/relationships/image" Target="../media/image189.png"/><Relationship Id="rId32" Type="http://schemas.openxmlformats.org/officeDocument/2006/relationships/image" Target="../media/image193.png"/><Relationship Id="rId37" Type="http://schemas.openxmlformats.org/officeDocument/2006/relationships/customXml" Target="../ink/ink190.xml"/><Relationship Id="rId40" Type="http://schemas.openxmlformats.org/officeDocument/2006/relationships/image" Target="../media/image197.png"/><Relationship Id="rId45" Type="http://schemas.openxmlformats.org/officeDocument/2006/relationships/customXml" Target="../ink/ink194.xml"/><Relationship Id="rId53" Type="http://schemas.openxmlformats.org/officeDocument/2006/relationships/customXml" Target="../ink/ink198.xml"/><Relationship Id="rId58" Type="http://schemas.openxmlformats.org/officeDocument/2006/relationships/image" Target="../media/image206.png"/><Relationship Id="rId66" Type="http://schemas.openxmlformats.org/officeDocument/2006/relationships/image" Target="../media/image210.png"/><Relationship Id="rId74" Type="http://schemas.openxmlformats.org/officeDocument/2006/relationships/image" Target="../media/image214.png"/><Relationship Id="rId5" Type="http://schemas.openxmlformats.org/officeDocument/2006/relationships/customXml" Target="../ink/ink174.xml"/><Relationship Id="rId61" Type="http://schemas.openxmlformats.org/officeDocument/2006/relationships/customXml" Target="../ink/ink202.xml"/><Relationship Id="rId19" Type="http://schemas.openxmlformats.org/officeDocument/2006/relationships/customXml" Target="../ink/ink181.xml"/><Relationship Id="rId14" Type="http://schemas.openxmlformats.org/officeDocument/2006/relationships/image" Target="../media/image184.png"/><Relationship Id="rId22" Type="http://schemas.openxmlformats.org/officeDocument/2006/relationships/image" Target="../media/image188.png"/><Relationship Id="rId27" Type="http://schemas.openxmlformats.org/officeDocument/2006/relationships/customXml" Target="../ink/ink185.xml"/><Relationship Id="rId30" Type="http://schemas.openxmlformats.org/officeDocument/2006/relationships/image" Target="../media/image192.png"/><Relationship Id="rId35" Type="http://schemas.openxmlformats.org/officeDocument/2006/relationships/customXml" Target="../ink/ink189.xml"/><Relationship Id="rId43" Type="http://schemas.openxmlformats.org/officeDocument/2006/relationships/customXml" Target="../ink/ink193.xml"/><Relationship Id="rId48" Type="http://schemas.openxmlformats.org/officeDocument/2006/relationships/image" Target="../media/image201.png"/><Relationship Id="rId56" Type="http://schemas.openxmlformats.org/officeDocument/2006/relationships/image" Target="../media/image205.png"/><Relationship Id="rId64" Type="http://schemas.openxmlformats.org/officeDocument/2006/relationships/image" Target="../media/image209.png"/><Relationship Id="rId69" Type="http://schemas.openxmlformats.org/officeDocument/2006/relationships/customXml" Target="../ink/ink206.xml"/><Relationship Id="rId77" Type="http://schemas.openxmlformats.org/officeDocument/2006/relationships/customXml" Target="../ink/ink210.xml"/><Relationship Id="rId8" Type="http://schemas.openxmlformats.org/officeDocument/2006/relationships/image" Target="../media/image181.png"/><Relationship Id="rId51" Type="http://schemas.openxmlformats.org/officeDocument/2006/relationships/customXml" Target="../ink/ink197.xml"/><Relationship Id="rId72" Type="http://schemas.openxmlformats.org/officeDocument/2006/relationships/image" Target="../media/image213.png"/><Relationship Id="rId3" Type="http://schemas.openxmlformats.org/officeDocument/2006/relationships/image" Target="../media/image3.png"/><Relationship Id="rId12" Type="http://schemas.openxmlformats.org/officeDocument/2006/relationships/image" Target="../media/image183.png"/><Relationship Id="rId17" Type="http://schemas.openxmlformats.org/officeDocument/2006/relationships/customXml" Target="../ink/ink180.xml"/><Relationship Id="rId25" Type="http://schemas.openxmlformats.org/officeDocument/2006/relationships/customXml" Target="../ink/ink184.xml"/><Relationship Id="rId33" Type="http://schemas.openxmlformats.org/officeDocument/2006/relationships/customXml" Target="../ink/ink188.xml"/><Relationship Id="rId38" Type="http://schemas.openxmlformats.org/officeDocument/2006/relationships/image" Target="../media/image196.png"/><Relationship Id="rId46" Type="http://schemas.openxmlformats.org/officeDocument/2006/relationships/image" Target="../media/image200.png"/><Relationship Id="rId59" Type="http://schemas.openxmlformats.org/officeDocument/2006/relationships/customXml" Target="../ink/ink201.xml"/><Relationship Id="rId67" Type="http://schemas.openxmlformats.org/officeDocument/2006/relationships/customXml" Target="../ink/ink205.xml"/><Relationship Id="rId20" Type="http://schemas.openxmlformats.org/officeDocument/2006/relationships/image" Target="../media/image187.png"/><Relationship Id="rId41" Type="http://schemas.openxmlformats.org/officeDocument/2006/relationships/customXml" Target="../ink/ink192.xml"/><Relationship Id="rId54" Type="http://schemas.openxmlformats.org/officeDocument/2006/relationships/image" Target="../media/image204.png"/><Relationship Id="rId62" Type="http://schemas.openxmlformats.org/officeDocument/2006/relationships/image" Target="../media/image208.png"/><Relationship Id="rId70" Type="http://schemas.openxmlformats.org/officeDocument/2006/relationships/image" Target="../media/image212.png"/><Relationship Id="rId75" Type="http://schemas.openxmlformats.org/officeDocument/2006/relationships/customXml" Target="../ink/ink209.xml"/><Relationship Id="rId1" Type="http://schemas.openxmlformats.org/officeDocument/2006/relationships/slideLayout" Target="../slideLayouts/slideLayout1.xml"/><Relationship Id="rId6" Type="http://schemas.openxmlformats.org/officeDocument/2006/relationships/image" Target="../media/image180.png"/><Relationship Id="rId15" Type="http://schemas.openxmlformats.org/officeDocument/2006/relationships/customXml" Target="../ink/ink179.xml"/><Relationship Id="rId23" Type="http://schemas.openxmlformats.org/officeDocument/2006/relationships/customXml" Target="../ink/ink183.xml"/><Relationship Id="rId28" Type="http://schemas.openxmlformats.org/officeDocument/2006/relationships/image" Target="../media/image191.png"/><Relationship Id="rId36" Type="http://schemas.openxmlformats.org/officeDocument/2006/relationships/image" Target="../media/image195.png"/><Relationship Id="rId49" Type="http://schemas.openxmlformats.org/officeDocument/2006/relationships/customXml" Target="../ink/ink196.xml"/><Relationship Id="rId57" Type="http://schemas.openxmlformats.org/officeDocument/2006/relationships/customXml" Target="../ink/ink200.xml"/><Relationship Id="rId10" Type="http://schemas.openxmlformats.org/officeDocument/2006/relationships/image" Target="../media/image182.png"/><Relationship Id="rId31" Type="http://schemas.openxmlformats.org/officeDocument/2006/relationships/customXml" Target="../ink/ink187.xml"/><Relationship Id="rId44" Type="http://schemas.openxmlformats.org/officeDocument/2006/relationships/image" Target="../media/image199.png"/><Relationship Id="rId52" Type="http://schemas.openxmlformats.org/officeDocument/2006/relationships/image" Target="../media/image203.png"/><Relationship Id="rId60" Type="http://schemas.openxmlformats.org/officeDocument/2006/relationships/image" Target="../media/image207.png"/><Relationship Id="rId65" Type="http://schemas.openxmlformats.org/officeDocument/2006/relationships/customXml" Target="../ink/ink204.xml"/><Relationship Id="rId73" Type="http://schemas.openxmlformats.org/officeDocument/2006/relationships/customXml" Target="../ink/ink208.xml"/><Relationship Id="rId78" Type="http://schemas.openxmlformats.org/officeDocument/2006/relationships/image" Target="../media/image216.png"/><Relationship Id="rId4" Type="http://schemas.openxmlformats.org/officeDocument/2006/relationships/image" Target="../media/image179.png"/><Relationship Id="rId9" Type="http://schemas.openxmlformats.org/officeDocument/2006/relationships/customXml" Target="../ink/ink176.xml"/><Relationship Id="rId13" Type="http://schemas.openxmlformats.org/officeDocument/2006/relationships/customXml" Target="../ink/ink178.xml"/><Relationship Id="rId18" Type="http://schemas.openxmlformats.org/officeDocument/2006/relationships/image" Target="../media/image186.png"/><Relationship Id="rId39" Type="http://schemas.openxmlformats.org/officeDocument/2006/relationships/customXml" Target="../ink/ink191.xml"/><Relationship Id="rId34" Type="http://schemas.openxmlformats.org/officeDocument/2006/relationships/image" Target="../media/image194.png"/><Relationship Id="rId50" Type="http://schemas.openxmlformats.org/officeDocument/2006/relationships/image" Target="../media/image202.png"/><Relationship Id="rId55" Type="http://schemas.openxmlformats.org/officeDocument/2006/relationships/customXml" Target="../ink/ink199.xml"/><Relationship Id="rId76" Type="http://schemas.openxmlformats.org/officeDocument/2006/relationships/image" Target="../media/image215.png"/><Relationship Id="rId7" Type="http://schemas.openxmlformats.org/officeDocument/2006/relationships/customXml" Target="../ink/ink175.xml"/><Relationship Id="rId71" Type="http://schemas.openxmlformats.org/officeDocument/2006/relationships/customXml" Target="../ink/ink207.xml"/><Relationship Id="rId2" Type="http://schemas.openxmlformats.org/officeDocument/2006/relationships/notesSlide" Target="../notesSlides/notesSlide14.xml"/><Relationship Id="rId29" Type="http://schemas.openxmlformats.org/officeDocument/2006/relationships/customXml" Target="../ink/ink186.xml"/></Relationships>
</file>

<file path=ppt/slides/_rels/slide15.xml.rels><?xml version="1.0" encoding="UTF-8" standalone="yes"?>
<Relationships xmlns="http://schemas.openxmlformats.org/package/2006/relationships"><Relationship Id="rId8" Type="http://schemas.openxmlformats.org/officeDocument/2006/relationships/customXml" Target="../ink/ink213.xml"/><Relationship Id="rId13" Type="http://schemas.openxmlformats.org/officeDocument/2006/relationships/image" Target="../media/image221.png"/><Relationship Id="rId18" Type="http://schemas.openxmlformats.org/officeDocument/2006/relationships/customXml" Target="../ink/ink218.xml"/><Relationship Id="rId3" Type="http://schemas.openxmlformats.org/officeDocument/2006/relationships/image" Target="../media/image3.png"/><Relationship Id="rId7" Type="http://schemas.openxmlformats.org/officeDocument/2006/relationships/image" Target="../media/image218.png"/><Relationship Id="rId12" Type="http://schemas.openxmlformats.org/officeDocument/2006/relationships/customXml" Target="../ink/ink215.xml"/><Relationship Id="rId17" Type="http://schemas.openxmlformats.org/officeDocument/2006/relationships/image" Target="../media/image223.png"/><Relationship Id="rId2" Type="http://schemas.openxmlformats.org/officeDocument/2006/relationships/notesSlide" Target="../notesSlides/notesSlide15.xml"/><Relationship Id="rId16" Type="http://schemas.openxmlformats.org/officeDocument/2006/relationships/customXml" Target="../ink/ink217.xml"/><Relationship Id="rId1" Type="http://schemas.openxmlformats.org/officeDocument/2006/relationships/slideLayout" Target="../slideLayouts/slideLayout1.xml"/><Relationship Id="rId6" Type="http://schemas.openxmlformats.org/officeDocument/2006/relationships/customXml" Target="../ink/ink212.xml"/><Relationship Id="rId11" Type="http://schemas.openxmlformats.org/officeDocument/2006/relationships/image" Target="../media/image220.png"/><Relationship Id="rId5" Type="http://schemas.openxmlformats.org/officeDocument/2006/relationships/image" Target="../media/image217.png"/><Relationship Id="rId15" Type="http://schemas.openxmlformats.org/officeDocument/2006/relationships/image" Target="../media/image222.png"/><Relationship Id="rId10" Type="http://schemas.openxmlformats.org/officeDocument/2006/relationships/customXml" Target="../ink/ink214.xml"/><Relationship Id="rId19" Type="http://schemas.openxmlformats.org/officeDocument/2006/relationships/image" Target="../media/image224.png"/><Relationship Id="rId4" Type="http://schemas.openxmlformats.org/officeDocument/2006/relationships/customXml" Target="../ink/ink211.xml"/><Relationship Id="rId9" Type="http://schemas.openxmlformats.org/officeDocument/2006/relationships/image" Target="../media/image219.png"/><Relationship Id="rId14" Type="http://schemas.openxmlformats.org/officeDocument/2006/relationships/customXml" Target="../ink/ink216.xml"/></Relationships>
</file>

<file path=ppt/slides/_rels/slide16.xml.rels><?xml version="1.0" encoding="UTF-8" standalone="yes"?>
<Relationships xmlns="http://schemas.openxmlformats.org/package/2006/relationships"><Relationship Id="rId13" Type="http://schemas.openxmlformats.org/officeDocument/2006/relationships/customXml" Target="../ink/ink223.xml"/><Relationship Id="rId18" Type="http://schemas.openxmlformats.org/officeDocument/2006/relationships/image" Target="../media/image231.png"/><Relationship Id="rId26" Type="http://schemas.openxmlformats.org/officeDocument/2006/relationships/image" Target="../media/image235.png"/><Relationship Id="rId39" Type="http://schemas.openxmlformats.org/officeDocument/2006/relationships/customXml" Target="../ink/ink236.xml"/><Relationship Id="rId21" Type="http://schemas.openxmlformats.org/officeDocument/2006/relationships/customXml" Target="../ink/ink227.xml"/><Relationship Id="rId34" Type="http://schemas.openxmlformats.org/officeDocument/2006/relationships/image" Target="../media/image239.png"/><Relationship Id="rId42" Type="http://schemas.openxmlformats.org/officeDocument/2006/relationships/image" Target="../media/image243.png"/><Relationship Id="rId47" Type="http://schemas.openxmlformats.org/officeDocument/2006/relationships/customXml" Target="../ink/ink240.xml"/><Relationship Id="rId50" Type="http://schemas.openxmlformats.org/officeDocument/2006/relationships/image" Target="../media/image247.png"/><Relationship Id="rId55" Type="http://schemas.openxmlformats.org/officeDocument/2006/relationships/customXml" Target="../ink/ink244.xml"/><Relationship Id="rId7" Type="http://schemas.openxmlformats.org/officeDocument/2006/relationships/customXml" Target="../ink/ink220.xml"/><Relationship Id="rId2" Type="http://schemas.openxmlformats.org/officeDocument/2006/relationships/notesSlide" Target="../notesSlides/notesSlide16.xml"/><Relationship Id="rId16" Type="http://schemas.openxmlformats.org/officeDocument/2006/relationships/image" Target="../media/image230.png"/><Relationship Id="rId29" Type="http://schemas.openxmlformats.org/officeDocument/2006/relationships/customXml" Target="../ink/ink231.xml"/><Relationship Id="rId11" Type="http://schemas.openxmlformats.org/officeDocument/2006/relationships/customXml" Target="../ink/ink222.xml"/><Relationship Id="rId24" Type="http://schemas.openxmlformats.org/officeDocument/2006/relationships/image" Target="../media/image234.png"/><Relationship Id="rId32" Type="http://schemas.openxmlformats.org/officeDocument/2006/relationships/image" Target="../media/image238.png"/><Relationship Id="rId37" Type="http://schemas.openxmlformats.org/officeDocument/2006/relationships/customXml" Target="../ink/ink235.xml"/><Relationship Id="rId40" Type="http://schemas.openxmlformats.org/officeDocument/2006/relationships/image" Target="../media/image242.png"/><Relationship Id="rId45" Type="http://schemas.openxmlformats.org/officeDocument/2006/relationships/customXml" Target="../ink/ink239.xml"/><Relationship Id="rId53" Type="http://schemas.openxmlformats.org/officeDocument/2006/relationships/customXml" Target="../ink/ink243.xml"/><Relationship Id="rId58" Type="http://schemas.openxmlformats.org/officeDocument/2006/relationships/image" Target="../media/image251.png"/><Relationship Id="rId5" Type="http://schemas.openxmlformats.org/officeDocument/2006/relationships/customXml" Target="../ink/ink219.xml"/><Relationship Id="rId19" Type="http://schemas.openxmlformats.org/officeDocument/2006/relationships/customXml" Target="../ink/ink226.xml"/><Relationship Id="rId4" Type="http://schemas.openxmlformats.org/officeDocument/2006/relationships/image" Target="../media/image179.png"/><Relationship Id="rId9" Type="http://schemas.openxmlformats.org/officeDocument/2006/relationships/customXml" Target="../ink/ink221.xml"/><Relationship Id="rId14" Type="http://schemas.openxmlformats.org/officeDocument/2006/relationships/image" Target="../media/image229.png"/><Relationship Id="rId22" Type="http://schemas.openxmlformats.org/officeDocument/2006/relationships/image" Target="../media/image233.png"/><Relationship Id="rId27" Type="http://schemas.openxmlformats.org/officeDocument/2006/relationships/customXml" Target="../ink/ink230.xml"/><Relationship Id="rId30" Type="http://schemas.openxmlformats.org/officeDocument/2006/relationships/image" Target="../media/image237.png"/><Relationship Id="rId35" Type="http://schemas.openxmlformats.org/officeDocument/2006/relationships/customXml" Target="../ink/ink234.xml"/><Relationship Id="rId43" Type="http://schemas.openxmlformats.org/officeDocument/2006/relationships/customXml" Target="../ink/ink238.xml"/><Relationship Id="rId48" Type="http://schemas.openxmlformats.org/officeDocument/2006/relationships/image" Target="../media/image246.png"/><Relationship Id="rId56" Type="http://schemas.openxmlformats.org/officeDocument/2006/relationships/image" Target="../media/image250.png"/><Relationship Id="rId8" Type="http://schemas.openxmlformats.org/officeDocument/2006/relationships/image" Target="../media/image226.png"/><Relationship Id="rId51" Type="http://schemas.openxmlformats.org/officeDocument/2006/relationships/customXml" Target="../ink/ink242.xml"/><Relationship Id="rId3" Type="http://schemas.openxmlformats.org/officeDocument/2006/relationships/image" Target="../media/image3.png"/><Relationship Id="rId12" Type="http://schemas.openxmlformats.org/officeDocument/2006/relationships/image" Target="../media/image228.png"/><Relationship Id="rId17" Type="http://schemas.openxmlformats.org/officeDocument/2006/relationships/customXml" Target="../ink/ink225.xml"/><Relationship Id="rId25" Type="http://schemas.openxmlformats.org/officeDocument/2006/relationships/customXml" Target="../ink/ink229.xml"/><Relationship Id="rId33" Type="http://schemas.openxmlformats.org/officeDocument/2006/relationships/customXml" Target="../ink/ink233.xml"/><Relationship Id="rId38" Type="http://schemas.openxmlformats.org/officeDocument/2006/relationships/image" Target="../media/image241.png"/><Relationship Id="rId46" Type="http://schemas.openxmlformats.org/officeDocument/2006/relationships/image" Target="../media/image245.png"/><Relationship Id="rId20" Type="http://schemas.openxmlformats.org/officeDocument/2006/relationships/image" Target="../media/image232.png"/><Relationship Id="rId41" Type="http://schemas.openxmlformats.org/officeDocument/2006/relationships/customXml" Target="../ink/ink237.xml"/><Relationship Id="rId54" Type="http://schemas.openxmlformats.org/officeDocument/2006/relationships/image" Target="../media/image249.png"/><Relationship Id="rId1" Type="http://schemas.openxmlformats.org/officeDocument/2006/relationships/slideLayout" Target="../slideLayouts/slideLayout1.xml"/><Relationship Id="rId6" Type="http://schemas.openxmlformats.org/officeDocument/2006/relationships/image" Target="../media/image225.png"/><Relationship Id="rId15" Type="http://schemas.openxmlformats.org/officeDocument/2006/relationships/customXml" Target="../ink/ink224.xml"/><Relationship Id="rId23" Type="http://schemas.openxmlformats.org/officeDocument/2006/relationships/customXml" Target="../ink/ink228.xml"/><Relationship Id="rId28" Type="http://schemas.openxmlformats.org/officeDocument/2006/relationships/image" Target="../media/image236.png"/><Relationship Id="rId36" Type="http://schemas.openxmlformats.org/officeDocument/2006/relationships/image" Target="../media/image240.png"/><Relationship Id="rId49" Type="http://schemas.openxmlformats.org/officeDocument/2006/relationships/customXml" Target="../ink/ink241.xml"/><Relationship Id="rId57" Type="http://schemas.openxmlformats.org/officeDocument/2006/relationships/customXml" Target="../ink/ink245.xml"/><Relationship Id="rId10" Type="http://schemas.openxmlformats.org/officeDocument/2006/relationships/image" Target="../media/image227.png"/><Relationship Id="rId31" Type="http://schemas.openxmlformats.org/officeDocument/2006/relationships/customXml" Target="../ink/ink232.xml"/><Relationship Id="rId44" Type="http://schemas.openxmlformats.org/officeDocument/2006/relationships/image" Target="../media/image244.png"/><Relationship Id="rId52" Type="http://schemas.openxmlformats.org/officeDocument/2006/relationships/image" Target="../media/image248.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52.png"/><Relationship Id="rId4" Type="http://schemas.openxmlformats.org/officeDocument/2006/relationships/customXml" Target="../ink/ink246.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3" Type="http://schemas.openxmlformats.org/officeDocument/2006/relationships/customXml" Target="../ink/ink251.xml"/><Relationship Id="rId18" Type="http://schemas.openxmlformats.org/officeDocument/2006/relationships/image" Target="../media/image259.png"/><Relationship Id="rId26" Type="http://schemas.openxmlformats.org/officeDocument/2006/relationships/image" Target="../media/image263.png"/><Relationship Id="rId39" Type="http://schemas.openxmlformats.org/officeDocument/2006/relationships/customXml" Target="../ink/ink264.xml"/><Relationship Id="rId21" Type="http://schemas.openxmlformats.org/officeDocument/2006/relationships/customXml" Target="../ink/ink255.xml"/><Relationship Id="rId34" Type="http://schemas.openxmlformats.org/officeDocument/2006/relationships/image" Target="../media/image267.png"/><Relationship Id="rId42" Type="http://schemas.openxmlformats.org/officeDocument/2006/relationships/image" Target="../media/image271.png"/><Relationship Id="rId47" Type="http://schemas.openxmlformats.org/officeDocument/2006/relationships/customXml" Target="../ink/ink268.xml"/><Relationship Id="rId7" Type="http://schemas.openxmlformats.org/officeDocument/2006/relationships/customXml" Target="../ink/ink248.xml"/><Relationship Id="rId2" Type="http://schemas.openxmlformats.org/officeDocument/2006/relationships/notesSlide" Target="../notesSlides/notesSlide19.xml"/><Relationship Id="rId16" Type="http://schemas.openxmlformats.org/officeDocument/2006/relationships/image" Target="../media/image258.png"/><Relationship Id="rId29" Type="http://schemas.openxmlformats.org/officeDocument/2006/relationships/customXml" Target="../ink/ink259.xml"/><Relationship Id="rId1" Type="http://schemas.openxmlformats.org/officeDocument/2006/relationships/slideLayout" Target="../slideLayouts/slideLayout1.xml"/><Relationship Id="rId6" Type="http://schemas.openxmlformats.org/officeDocument/2006/relationships/image" Target="../media/image253.png"/><Relationship Id="rId11" Type="http://schemas.openxmlformats.org/officeDocument/2006/relationships/customXml" Target="../ink/ink250.xml"/><Relationship Id="rId24" Type="http://schemas.openxmlformats.org/officeDocument/2006/relationships/image" Target="../media/image262.png"/><Relationship Id="rId32" Type="http://schemas.openxmlformats.org/officeDocument/2006/relationships/image" Target="../media/image266.png"/><Relationship Id="rId37" Type="http://schemas.openxmlformats.org/officeDocument/2006/relationships/customXml" Target="../ink/ink263.xml"/><Relationship Id="rId40" Type="http://schemas.openxmlformats.org/officeDocument/2006/relationships/image" Target="../media/image270.png"/><Relationship Id="rId45" Type="http://schemas.openxmlformats.org/officeDocument/2006/relationships/customXml" Target="../ink/ink267.xml"/><Relationship Id="rId5" Type="http://schemas.openxmlformats.org/officeDocument/2006/relationships/customXml" Target="../ink/ink247.xml"/><Relationship Id="rId15" Type="http://schemas.openxmlformats.org/officeDocument/2006/relationships/customXml" Target="../ink/ink252.xml"/><Relationship Id="rId23" Type="http://schemas.openxmlformats.org/officeDocument/2006/relationships/customXml" Target="../ink/ink256.xml"/><Relationship Id="rId28" Type="http://schemas.openxmlformats.org/officeDocument/2006/relationships/image" Target="../media/image264.png"/><Relationship Id="rId36" Type="http://schemas.openxmlformats.org/officeDocument/2006/relationships/image" Target="../media/image268.png"/><Relationship Id="rId10" Type="http://schemas.openxmlformats.org/officeDocument/2006/relationships/image" Target="../media/image255.png"/><Relationship Id="rId19" Type="http://schemas.openxmlformats.org/officeDocument/2006/relationships/customXml" Target="../ink/ink254.xml"/><Relationship Id="rId31" Type="http://schemas.openxmlformats.org/officeDocument/2006/relationships/customXml" Target="../ink/ink260.xml"/><Relationship Id="rId44" Type="http://schemas.openxmlformats.org/officeDocument/2006/relationships/image" Target="../media/image272.png"/><Relationship Id="rId4" Type="http://schemas.openxmlformats.org/officeDocument/2006/relationships/image" Target="../media/image179.png"/><Relationship Id="rId9" Type="http://schemas.openxmlformats.org/officeDocument/2006/relationships/customXml" Target="../ink/ink249.xml"/><Relationship Id="rId14" Type="http://schemas.openxmlformats.org/officeDocument/2006/relationships/image" Target="../media/image257.png"/><Relationship Id="rId22" Type="http://schemas.openxmlformats.org/officeDocument/2006/relationships/image" Target="../media/image261.png"/><Relationship Id="rId27" Type="http://schemas.openxmlformats.org/officeDocument/2006/relationships/customXml" Target="../ink/ink258.xml"/><Relationship Id="rId30" Type="http://schemas.openxmlformats.org/officeDocument/2006/relationships/image" Target="../media/image265.png"/><Relationship Id="rId35" Type="http://schemas.openxmlformats.org/officeDocument/2006/relationships/customXml" Target="../ink/ink262.xml"/><Relationship Id="rId43" Type="http://schemas.openxmlformats.org/officeDocument/2006/relationships/customXml" Target="../ink/ink266.xml"/><Relationship Id="rId48" Type="http://schemas.openxmlformats.org/officeDocument/2006/relationships/image" Target="../media/image274.png"/><Relationship Id="rId8" Type="http://schemas.openxmlformats.org/officeDocument/2006/relationships/image" Target="../media/image254.png"/><Relationship Id="rId3" Type="http://schemas.openxmlformats.org/officeDocument/2006/relationships/image" Target="../media/image3.png"/><Relationship Id="rId12" Type="http://schemas.openxmlformats.org/officeDocument/2006/relationships/image" Target="../media/image256.png"/><Relationship Id="rId17" Type="http://schemas.openxmlformats.org/officeDocument/2006/relationships/customXml" Target="../ink/ink253.xml"/><Relationship Id="rId25" Type="http://schemas.openxmlformats.org/officeDocument/2006/relationships/customXml" Target="../ink/ink257.xml"/><Relationship Id="rId33" Type="http://schemas.openxmlformats.org/officeDocument/2006/relationships/customXml" Target="../ink/ink261.xml"/><Relationship Id="rId38" Type="http://schemas.openxmlformats.org/officeDocument/2006/relationships/image" Target="../media/image269.png"/><Relationship Id="rId46" Type="http://schemas.openxmlformats.org/officeDocument/2006/relationships/image" Target="../media/image273.png"/><Relationship Id="rId20" Type="http://schemas.openxmlformats.org/officeDocument/2006/relationships/image" Target="../media/image260.png"/><Relationship Id="rId41" Type="http://schemas.openxmlformats.org/officeDocument/2006/relationships/customXml" Target="../ink/ink26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customXml" Target="../ink/ink271.xml"/><Relationship Id="rId3" Type="http://schemas.openxmlformats.org/officeDocument/2006/relationships/image" Target="../media/image3.png"/><Relationship Id="rId7" Type="http://schemas.openxmlformats.org/officeDocument/2006/relationships/image" Target="../media/image276.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customXml" Target="../ink/ink270.xml"/><Relationship Id="rId11" Type="http://schemas.openxmlformats.org/officeDocument/2006/relationships/image" Target="../media/image278.png"/><Relationship Id="rId5" Type="http://schemas.openxmlformats.org/officeDocument/2006/relationships/image" Target="../media/image275.png"/><Relationship Id="rId10" Type="http://schemas.openxmlformats.org/officeDocument/2006/relationships/customXml" Target="../ink/ink272.xml"/><Relationship Id="rId4" Type="http://schemas.openxmlformats.org/officeDocument/2006/relationships/customXml" Target="../ink/ink269.xml"/><Relationship Id="rId9" Type="http://schemas.openxmlformats.org/officeDocument/2006/relationships/image" Target="../media/image277.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281.png"/><Relationship Id="rId3" Type="http://schemas.openxmlformats.org/officeDocument/2006/relationships/image" Target="../media/image3.png"/><Relationship Id="rId7" Type="http://schemas.openxmlformats.org/officeDocument/2006/relationships/customXml" Target="../ink/ink274.xm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80.png"/><Relationship Id="rId5" Type="http://schemas.openxmlformats.org/officeDocument/2006/relationships/customXml" Target="../ink/ink273.xml"/><Relationship Id="rId4" Type="http://schemas.openxmlformats.org/officeDocument/2006/relationships/image" Target="../media/image279.png"/></Relationships>
</file>

<file path=ppt/slides/_rels/slide23.xml.rels><?xml version="1.0" encoding="UTF-8" standalone="yes"?>
<Relationships xmlns="http://schemas.openxmlformats.org/package/2006/relationships"><Relationship Id="rId13" Type="http://schemas.openxmlformats.org/officeDocument/2006/relationships/customXml" Target="../ink/ink279.xml"/><Relationship Id="rId18" Type="http://schemas.openxmlformats.org/officeDocument/2006/relationships/image" Target="../media/image288.png"/><Relationship Id="rId26" Type="http://schemas.openxmlformats.org/officeDocument/2006/relationships/image" Target="../media/image292.png"/><Relationship Id="rId39" Type="http://schemas.openxmlformats.org/officeDocument/2006/relationships/customXml" Target="../ink/ink292.xml"/><Relationship Id="rId21" Type="http://schemas.openxmlformats.org/officeDocument/2006/relationships/customXml" Target="../ink/ink283.xml"/><Relationship Id="rId34" Type="http://schemas.openxmlformats.org/officeDocument/2006/relationships/image" Target="../media/image296.png"/><Relationship Id="rId42" Type="http://schemas.openxmlformats.org/officeDocument/2006/relationships/image" Target="../media/image300.png"/><Relationship Id="rId47" Type="http://schemas.openxmlformats.org/officeDocument/2006/relationships/customXml" Target="../ink/ink296.xml"/><Relationship Id="rId50" Type="http://schemas.openxmlformats.org/officeDocument/2006/relationships/image" Target="../media/image304.png"/><Relationship Id="rId7" Type="http://schemas.openxmlformats.org/officeDocument/2006/relationships/customXml" Target="../ink/ink276.xml"/><Relationship Id="rId2" Type="http://schemas.openxmlformats.org/officeDocument/2006/relationships/notesSlide" Target="../notesSlides/notesSlide23.xml"/><Relationship Id="rId16" Type="http://schemas.openxmlformats.org/officeDocument/2006/relationships/image" Target="../media/image287.png"/><Relationship Id="rId29" Type="http://schemas.openxmlformats.org/officeDocument/2006/relationships/customXml" Target="../ink/ink287.xml"/><Relationship Id="rId11" Type="http://schemas.openxmlformats.org/officeDocument/2006/relationships/customXml" Target="../ink/ink278.xml"/><Relationship Id="rId24" Type="http://schemas.openxmlformats.org/officeDocument/2006/relationships/image" Target="../media/image291.png"/><Relationship Id="rId32" Type="http://schemas.openxmlformats.org/officeDocument/2006/relationships/image" Target="../media/image295.png"/><Relationship Id="rId37" Type="http://schemas.openxmlformats.org/officeDocument/2006/relationships/customXml" Target="../ink/ink291.xml"/><Relationship Id="rId40" Type="http://schemas.openxmlformats.org/officeDocument/2006/relationships/image" Target="../media/image299.png"/><Relationship Id="rId45" Type="http://schemas.openxmlformats.org/officeDocument/2006/relationships/customXml" Target="../ink/ink295.xml"/><Relationship Id="rId5" Type="http://schemas.openxmlformats.org/officeDocument/2006/relationships/customXml" Target="../ink/ink275.xml"/><Relationship Id="rId15" Type="http://schemas.openxmlformats.org/officeDocument/2006/relationships/customXml" Target="../ink/ink280.xml"/><Relationship Id="rId23" Type="http://schemas.openxmlformats.org/officeDocument/2006/relationships/customXml" Target="../ink/ink284.xml"/><Relationship Id="rId28" Type="http://schemas.openxmlformats.org/officeDocument/2006/relationships/image" Target="../media/image293.png"/><Relationship Id="rId36" Type="http://schemas.openxmlformats.org/officeDocument/2006/relationships/image" Target="../media/image297.png"/><Relationship Id="rId49" Type="http://schemas.openxmlformats.org/officeDocument/2006/relationships/customXml" Target="../ink/ink297.xml"/><Relationship Id="rId10" Type="http://schemas.openxmlformats.org/officeDocument/2006/relationships/image" Target="../media/image284.png"/><Relationship Id="rId19" Type="http://schemas.openxmlformats.org/officeDocument/2006/relationships/customXml" Target="../ink/ink282.xml"/><Relationship Id="rId31" Type="http://schemas.openxmlformats.org/officeDocument/2006/relationships/customXml" Target="../ink/ink288.xml"/><Relationship Id="rId44" Type="http://schemas.openxmlformats.org/officeDocument/2006/relationships/image" Target="../media/image301.png"/><Relationship Id="rId4" Type="http://schemas.openxmlformats.org/officeDocument/2006/relationships/image" Target="../media/image179.png"/><Relationship Id="rId9" Type="http://schemas.openxmlformats.org/officeDocument/2006/relationships/customXml" Target="../ink/ink277.xml"/><Relationship Id="rId14" Type="http://schemas.openxmlformats.org/officeDocument/2006/relationships/image" Target="../media/image286.png"/><Relationship Id="rId22" Type="http://schemas.openxmlformats.org/officeDocument/2006/relationships/image" Target="../media/image290.png"/><Relationship Id="rId27" Type="http://schemas.openxmlformats.org/officeDocument/2006/relationships/customXml" Target="../ink/ink286.xml"/><Relationship Id="rId30" Type="http://schemas.openxmlformats.org/officeDocument/2006/relationships/image" Target="../media/image294.png"/><Relationship Id="rId35" Type="http://schemas.openxmlformats.org/officeDocument/2006/relationships/customXml" Target="../ink/ink290.xml"/><Relationship Id="rId43" Type="http://schemas.openxmlformats.org/officeDocument/2006/relationships/customXml" Target="../ink/ink294.xml"/><Relationship Id="rId48" Type="http://schemas.openxmlformats.org/officeDocument/2006/relationships/image" Target="../media/image303.png"/><Relationship Id="rId8" Type="http://schemas.openxmlformats.org/officeDocument/2006/relationships/image" Target="../media/image283.png"/><Relationship Id="rId3" Type="http://schemas.openxmlformats.org/officeDocument/2006/relationships/image" Target="../media/image3.png"/><Relationship Id="rId12" Type="http://schemas.openxmlformats.org/officeDocument/2006/relationships/image" Target="../media/image285.png"/><Relationship Id="rId17" Type="http://schemas.openxmlformats.org/officeDocument/2006/relationships/customXml" Target="../ink/ink281.xml"/><Relationship Id="rId25" Type="http://schemas.openxmlformats.org/officeDocument/2006/relationships/customXml" Target="../ink/ink285.xml"/><Relationship Id="rId33" Type="http://schemas.openxmlformats.org/officeDocument/2006/relationships/customXml" Target="../ink/ink289.xml"/><Relationship Id="rId38" Type="http://schemas.openxmlformats.org/officeDocument/2006/relationships/image" Target="../media/image298.png"/><Relationship Id="rId46" Type="http://schemas.openxmlformats.org/officeDocument/2006/relationships/image" Target="../media/image302.png"/><Relationship Id="rId20" Type="http://schemas.openxmlformats.org/officeDocument/2006/relationships/image" Target="../media/image289.png"/><Relationship Id="rId41" Type="http://schemas.openxmlformats.org/officeDocument/2006/relationships/customXml" Target="../ink/ink293.xml"/><Relationship Id="rId1" Type="http://schemas.openxmlformats.org/officeDocument/2006/relationships/slideLayout" Target="../slideLayouts/slideLayout1.xml"/><Relationship Id="rId6" Type="http://schemas.openxmlformats.org/officeDocument/2006/relationships/image" Target="../media/image28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3" Type="http://schemas.openxmlformats.org/officeDocument/2006/relationships/image" Target="../media/image10.png"/><Relationship Id="rId18" Type="http://schemas.openxmlformats.org/officeDocument/2006/relationships/customXml" Target="../ink/ink8.xml"/><Relationship Id="rId26" Type="http://schemas.openxmlformats.org/officeDocument/2006/relationships/customXml" Target="../ink/ink12.xml"/><Relationship Id="rId39" Type="http://schemas.openxmlformats.org/officeDocument/2006/relationships/image" Target="../media/image23.png"/><Relationship Id="rId21" Type="http://schemas.openxmlformats.org/officeDocument/2006/relationships/image" Target="../media/image14.png"/><Relationship Id="rId34" Type="http://schemas.openxmlformats.org/officeDocument/2006/relationships/customXml" Target="../ink/ink16.xml"/><Relationship Id="rId42" Type="http://schemas.openxmlformats.org/officeDocument/2006/relationships/customXml" Target="../ink/ink20.xml"/><Relationship Id="rId47" Type="http://schemas.openxmlformats.org/officeDocument/2006/relationships/image" Target="../media/image27.png"/><Relationship Id="rId50" Type="http://schemas.openxmlformats.org/officeDocument/2006/relationships/customXml" Target="../ink/ink24.xml"/><Relationship Id="rId7" Type="http://schemas.openxmlformats.org/officeDocument/2006/relationships/image" Target="../media/image7.png"/><Relationship Id="rId2" Type="http://schemas.openxmlformats.org/officeDocument/2006/relationships/notesSlide" Target="../notesSlides/notesSlide4.xml"/><Relationship Id="rId16" Type="http://schemas.openxmlformats.org/officeDocument/2006/relationships/customXml" Target="../ink/ink7.xml"/><Relationship Id="rId29" Type="http://schemas.openxmlformats.org/officeDocument/2006/relationships/image" Target="../media/image18.png"/><Relationship Id="rId11" Type="http://schemas.openxmlformats.org/officeDocument/2006/relationships/image" Target="../media/image9.png"/><Relationship Id="rId24" Type="http://schemas.openxmlformats.org/officeDocument/2006/relationships/customXml" Target="../ink/ink11.xml"/><Relationship Id="rId32" Type="http://schemas.openxmlformats.org/officeDocument/2006/relationships/customXml" Target="../ink/ink15.xml"/><Relationship Id="rId37" Type="http://schemas.openxmlformats.org/officeDocument/2006/relationships/image" Target="../media/image22.png"/><Relationship Id="rId40" Type="http://schemas.openxmlformats.org/officeDocument/2006/relationships/customXml" Target="../ink/ink19.xml"/><Relationship Id="rId45" Type="http://schemas.openxmlformats.org/officeDocument/2006/relationships/image" Target="../media/image26.png"/><Relationship Id="rId5" Type="http://schemas.openxmlformats.org/officeDocument/2006/relationships/image" Target="../media/image6.png"/><Relationship Id="rId15" Type="http://schemas.openxmlformats.org/officeDocument/2006/relationships/image" Target="../media/image11.png"/><Relationship Id="rId23" Type="http://schemas.openxmlformats.org/officeDocument/2006/relationships/image" Target="../media/image15.png"/><Relationship Id="rId28" Type="http://schemas.openxmlformats.org/officeDocument/2006/relationships/customXml" Target="../ink/ink13.xml"/><Relationship Id="rId36" Type="http://schemas.openxmlformats.org/officeDocument/2006/relationships/customXml" Target="../ink/ink17.xml"/><Relationship Id="rId49" Type="http://schemas.openxmlformats.org/officeDocument/2006/relationships/image" Target="../media/image28.png"/><Relationship Id="rId10" Type="http://schemas.openxmlformats.org/officeDocument/2006/relationships/customXml" Target="../ink/ink4.xml"/><Relationship Id="rId19" Type="http://schemas.openxmlformats.org/officeDocument/2006/relationships/image" Target="../media/image13.png"/><Relationship Id="rId31" Type="http://schemas.openxmlformats.org/officeDocument/2006/relationships/image" Target="../media/image19.png"/><Relationship Id="rId44" Type="http://schemas.openxmlformats.org/officeDocument/2006/relationships/customXml" Target="../ink/ink21.xml"/><Relationship Id="rId4" Type="http://schemas.openxmlformats.org/officeDocument/2006/relationships/customXml" Target="../ink/ink1.xml"/><Relationship Id="rId9" Type="http://schemas.openxmlformats.org/officeDocument/2006/relationships/image" Target="../media/image8.png"/><Relationship Id="rId14" Type="http://schemas.openxmlformats.org/officeDocument/2006/relationships/customXml" Target="../ink/ink6.xml"/><Relationship Id="rId22" Type="http://schemas.openxmlformats.org/officeDocument/2006/relationships/customXml" Target="../ink/ink10.xml"/><Relationship Id="rId27" Type="http://schemas.openxmlformats.org/officeDocument/2006/relationships/image" Target="../media/image17.png"/><Relationship Id="rId30" Type="http://schemas.openxmlformats.org/officeDocument/2006/relationships/customXml" Target="../ink/ink14.xml"/><Relationship Id="rId35" Type="http://schemas.openxmlformats.org/officeDocument/2006/relationships/image" Target="../media/image21.png"/><Relationship Id="rId43" Type="http://schemas.openxmlformats.org/officeDocument/2006/relationships/image" Target="../media/image25.png"/><Relationship Id="rId48" Type="http://schemas.openxmlformats.org/officeDocument/2006/relationships/customXml" Target="../ink/ink23.xml"/><Relationship Id="rId8" Type="http://schemas.openxmlformats.org/officeDocument/2006/relationships/customXml" Target="../ink/ink3.xml"/><Relationship Id="rId51" Type="http://schemas.openxmlformats.org/officeDocument/2006/relationships/image" Target="../media/image29.png"/><Relationship Id="rId3" Type="http://schemas.openxmlformats.org/officeDocument/2006/relationships/image" Target="../media/image3.png"/><Relationship Id="rId12" Type="http://schemas.openxmlformats.org/officeDocument/2006/relationships/customXml" Target="../ink/ink5.xml"/><Relationship Id="rId17" Type="http://schemas.openxmlformats.org/officeDocument/2006/relationships/image" Target="../media/image12.png"/><Relationship Id="rId25" Type="http://schemas.openxmlformats.org/officeDocument/2006/relationships/image" Target="../media/image16.png"/><Relationship Id="rId33" Type="http://schemas.openxmlformats.org/officeDocument/2006/relationships/image" Target="../media/image20.png"/><Relationship Id="rId38" Type="http://schemas.openxmlformats.org/officeDocument/2006/relationships/customXml" Target="../ink/ink18.xml"/><Relationship Id="rId46" Type="http://schemas.openxmlformats.org/officeDocument/2006/relationships/customXml" Target="../ink/ink22.xml"/><Relationship Id="rId20" Type="http://schemas.openxmlformats.org/officeDocument/2006/relationships/customXml" Target="../ink/ink9.xml"/><Relationship Id="rId41"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customXml" Target="../ink/ink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17" Type="http://schemas.openxmlformats.org/officeDocument/2006/relationships/image" Target="../media/image86.png"/><Relationship Id="rId21" Type="http://schemas.openxmlformats.org/officeDocument/2006/relationships/image" Target="../media/image38.png"/><Relationship Id="rId42" Type="http://schemas.openxmlformats.org/officeDocument/2006/relationships/customXml" Target="../ink/ink44.xml"/><Relationship Id="rId63" Type="http://schemas.openxmlformats.org/officeDocument/2006/relationships/image" Target="../media/image59.png"/><Relationship Id="rId84" Type="http://schemas.openxmlformats.org/officeDocument/2006/relationships/customXml" Target="../ink/ink65.xml"/><Relationship Id="rId138" Type="http://schemas.openxmlformats.org/officeDocument/2006/relationships/customXml" Target="../ink/ink92.xml"/><Relationship Id="rId159" Type="http://schemas.openxmlformats.org/officeDocument/2006/relationships/image" Target="../media/image107.png"/><Relationship Id="rId170" Type="http://schemas.openxmlformats.org/officeDocument/2006/relationships/customXml" Target="../ink/ink108.xml"/><Relationship Id="rId191" Type="http://schemas.openxmlformats.org/officeDocument/2006/relationships/image" Target="../media/image123.png"/><Relationship Id="rId107" Type="http://schemas.openxmlformats.org/officeDocument/2006/relationships/image" Target="../media/image81.png"/><Relationship Id="rId11" Type="http://schemas.openxmlformats.org/officeDocument/2006/relationships/image" Target="../media/image33.png"/><Relationship Id="rId32" Type="http://schemas.openxmlformats.org/officeDocument/2006/relationships/customXml" Target="../ink/ink39.xml"/><Relationship Id="rId53" Type="http://schemas.openxmlformats.org/officeDocument/2006/relationships/image" Target="../media/image54.png"/><Relationship Id="rId74" Type="http://schemas.openxmlformats.org/officeDocument/2006/relationships/customXml" Target="../ink/ink60.xml"/><Relationship Id="rId128" Type="http://schemas.openxmlformats.org/officeDocument/2006/relationships/customXml" Target="../ink/ink87.xml"/><Relationship Id="rId149" Type="http://schemas.openxmlformats.org/officeDocument/2006/relationships/image" Target="../media/image102.png"/><Relationship Id="rId5" Type="http://schemas.openxmlformats.org/officeDocument/2006/relationships/image" Target="../media/image30.png"/><Relationship Id="rId95" Type="http://schemas.openxmlformats.org/officeDocument/2006/relationships/image" Target="../media/image75.png"/><Relationship Id="rId160" Type="http://schemas.openxmlformats.org/officeDocument/2006/relationships/customXml" Target="../ink/ink103.xml"/><Relationship Id="rId181" Type="http://schemas.openxmlformats.org/officeDocument/2006/relationships/image" Target="../media/image118.png"/><Relationship Id="rId22" Type="http://schemas.openxmlformats.org/officeDocument/2006/relationships/customXml" Target="../ink/ink34.xml"/><Relationship Id="rId43" Type="http://schemas.openxmlformats.org/officeDocument/2006/relationships/image" Target="../media/image49.png"/><Relationship Id="rId64" Type="http://schemas.openxmlformats.org/officeDocument/2006/relationships/customXml" Target="../ink/ink55.xml"/><Relationship Id="rId118" Type="http://schemas.openxmlformats.org/officeDocument/2006/relationships/customXml" Target="../ink/ink82.xml"/><Relationship Id="rId139" Type="http://schemas.openxmlformats.org/officeDocument/2006/relationships/image" Target="../media/image97.png"/><Relationship Id="rId85" Type="http://schemas.openxmlformats.org/officeDocument/2006/relationships/image" Target="../media/image70.png"/><Relationship Id="rId150" Type="http://schemas.openxmlformats.org/officeDocument/2006/relationships/customXml" Target="../ink/ink98.xml"/><Relationship Id="rId171" Type="http://schemas.openxmlformats.org/officeDocument/2006/relationships/image" Target="../media/image113.png"/><Relationship Id="rId192" Type="http://schemas.openxmlformats.org/officeDocument/2006/relationships/customXml" Target="../ink/ink119.xml"/><Relationship Id="rId12" Type="http://schemas.openxmlformats.org/officeDocument/2006/relationships/customXml" Target="../ink/ink29.xml"/><Relationship Id="rId33" Type="http://schemas.openxmlformats.org/officeDocument/2006/relationships/image" Target="../media/image44.png"/><Relationship Id="rId108" Type="http://schemas.openxmlformats.org/officeDocument/2006/relationships/customXml" Target="../ink/ink77.xml"/><Relationship Id="rId129" Type="http://schemas.openxmlformats.org/officeDocument/2006/relationships/image" Target="../media/image92.png"/><Relationship Id="rId54" Type="http://schemas.openxmlformats.org/officeDocument/2006/relationships/customXml" Target="../ink/ink50.xml"/><Relationship Id="rId75" Type="http://schemas.openxmlformats.org/officeDocument/2006/relationships/image" Target="../media/image65.png"/><Relationship Id="rId96" Type="http://schemas.openxmlformats.org/officeDocument/2006/relationships/customXml" Target="../ink/ink71.xml"/><Relationship Id="rId140" Type="http://schemas.openxmlformats.org/officeDocument/2006/relationships/customXml" Target="../ink/ink93.xml"/><Relationship Id="rId161" Type="http://schemas.openxmlformats.org/officeDocument/2006/relationships/image" Target="../media/image108.png"/><Relationship Id="rId182" Type="http://schemas.openxmlformats.org/officeDocument/2006/relationships/customXml" Target="../ink/ink114.xml"/><Relationship Id="rId6" Type="http://schemas.openxmlformats.org/officeDocument/2006/relationships/customXml" Target="../ink/ink26.xml"/><Relationship Id="rId23" Type="http://schemas.openxmlformats.org/officeDocument/2006/relationships/image" Target="../media/image39.png"/><Relationship Id="rId119" Type="http://schemas.openxmlformats.org/officeDocument/2006/relationships/image" Target="../media/image87.png"/><Relationship Id="rId44" Type="http://schemas.openxmlformats.org/officeDocument/2006/relationships/customXml" Target="../ink/ink45.xml"/><Relationship Id="rId65" Type="http://schemas.openxmlformats.org/officeDocument/2006/relationships/image" Target="../media/image60.png"/><Relationship Id="rId86" Type="http://schemas.openxmlformats.org/officeDocument/2006/relationships/customXml" Target="../ink/ink66.xml"/><Relationship Id="rId130" Type="http://schemas.openxmlformats.org/officeDocument/2006/relationships/customXml" Target="../ink/ink88.xml"/><Relationship Id="rId151" Type="http://schemas.openxmlformats.org/officeDocument/2006/relationships/image" Target="../media/image103.png"/><Relationship Id="rId172" Type="http://schemas.openxmlformats.org/officeDocument/2006/relationships/customXml" Target="../ink/ink109.xml"/><Relationship Id="rId193" Type="http://schemas.openxmlformats.org/officeDocument/2006/relationships/image" Target="../media/image124.png"/><Relationship Id="rId13" Type="http://schemas.openxmlformats.org/officeDocument/2006/relationships/image" Target="../media/image34.png"/><Relationship Id="rId109" Type="http://schemas.openxmlformats.org/officeDocument/2006/relationships/image" Target="../media/image82.png"/><Relationship Id="rId34" Type="http://schemas.openxmlformats.org/officeDocument/2006/relationships/customXml" Target="../ink/ink40.xml"/><Relationship Id="rId55" Type="http://schemas.openxmlformats.org/officeDocument/2006/relationships/image" Target="../media/image55.png"/><Relationship Id="rId76" Type="http://schemas.openxmlformats.org/officeDocument/2006/relationships/customXml" Target="../ink/ink61.xml"/><Relationship Id="rId97" Type="http://schemas.openxmlformats.org/officeDocument/2006/relationships/image" Target="../media/image76.png"/><Relationship Id="rId120" Type="http://schemas.openxmlformats.org/officeDocument/2006/relationships/customXml" Target="../ink/ink83.xml"/><Relationship Id="rId141" Type="http://schemas.openxmlformats.org/officeDocument/2006/relationships/image" Target="../media/image98.png"/><Relationship Id="rId7" Type="http://schemas.openxmlformats.org/officeDocument/2006/relationships/image" Target="../media/image31.png"/><Relationship Id="rId71" Type="http://schemas.openxmlformats.org/officeDocument/2006/relationships/image" Target="../media/image63.png"/><Relationship Id="rId92" Type="http://schemas.openxmlformats.org/officeDocument/2006/relationships/customXml" Target="../ink/ink69.xml"/><Relationship Id="rId162" Type="http://schemas.openxmlformats.org/officeDocument/2006/relationships/customXml" Target="../ink/ink104.xml"/><Relationship Id="rId183" Type="http://schemas.openxmlformats.org/officeDocument/2006/relationships/image" Target="../media/image119.png"/><Relationship Id="rId2" Type="http://schemas.openxmlformats.org/officeDocument/2006/relationships/notesSlide" Target="../notesSlides/notesSlide6.xml"/><Relationship Id="rId29" Type="http://schemas.openxmlformats.org/officeDocument/2006/relationships/image" Target="../media/image42.png"/><Relationship Id="rId24" Type="http://schemas.openxmlformats.org/officeDocument/2006/relationships/customXml" Target="../ink/ink35.xml"/><Relationship Id="rId40" Type="http://schemas.openxmlformats.org/officeDocument/2006/relationships/customXml" Target="../ink/ink43.xml"/><Relationship Id="rId45" Type="http://schemas.openxmlformats.org/officeDocument/2006/relationships/image" Target="../media/image50.png"/><Relationship Id="rId66" Type="http://schemas.openxmlformats.org/officeDocument/2006/relationships/customXml" Target="../ink/ink56.xml"/><Relationship Id="rId87" Type="http://schemas.openxmlformats.org/officeDocument/2006/relationships/image" Target="../media/image71.png"/><Relationship Id="rId110" Type="http://schemas.openxmlformats.org/officeDocument/2006/relationships/customXml" Target="../ink/ink78.xml"/><Relationship Id="rId115" Type="http://schemas.openxmlformats.org/officeDocument/2006/relationships/image" Target="../media/image85.png"/><Relationship Id="rId131" Type="http://schemas.openxmlformats.org/officeDocument/2006/relationships/image" Target="../media/image93.png"/><Relationship Id="rId136" Type="http://schemas.openxmlformats.org/officeDocument/2006/relationships/customXml" Target="../ink/ink91.xml"/><Relationship Id="rId157" Type="http://schemas.openxmlformats.org/officeDocument/2006/relationships/image" Target="../media/image106.png"/><Relationship Id="rId178" Type="http://schemas.openxmlformats.org/officeDocument/2006/relationships/customXml" Target="../ink/ink112.xml"/><Relationship Id="rId61" Type="http://schemas.openxmlformats.org/officeDocument/2006/relationships/image" Target="../media/image58.png"/><Relationship Id="rId82" Type="http://schemas.openxmlformats.org/officeDocument/2006/relationships/customXml" Target="../ink/ink64.xml"/><Relationship Id="rId152" Type="http://schemas.openxmlformats.org/officeDocument/2006/relationships/customXml" Target="../ink/ink99.xml"/><Relationship Id="rId173" Type="http://schemas.openxmlformats.org/officeDocument/2006/relationships/image" Target="../media/image114.png"/><Relationship Id="rId194" Type="http://schemas.openxmlformats.org/officeDocument/2006/relationships/customXml" Target="../ink/ink120.xml"/><Relationship Id="rId19" Type="http://schemas.openxmlformats.org/officeDocument/2006/relationships/image" Target="../media/image37.png"/><Relationship Id="rId14" Type="http://schemas.openxmlformats.org/officeDocument/2006/relationships/customXml" Target="../ink/ink30.xml"/><Relationship Id="rId30" Type="http://schemas.openxmlformats.org/officeDocument/2006/relationships/customXml" Target="../ink/ink38.xml"/><Relationship Id="rId35" Type="http://schemas.openxmlformats.org/officeDocument/2006/relationships/image" Target="../media/image45.png"/><Relationship Id="rId56" Type="http://schemas.openxmlformats.org/officeDocument/2006/relationships/customXml" Target="../ink/ink51.xml"/><Relationship Id="rId77" Type="http://schemas.openxmlformats.org/officeDocument/2006/relationships/image" Target="../media/image66.png"/><Relationship Id="rId100" Type="http://schemas.openxmlformats.org/officeDocument/2006/relationships/customXml" Target="../ink/ink73.xml"/><Relationship Id="rId105" Type="http://schemas.openxmlformats.org/officeDocument/2006/relationships/image" Target="../media/image80.png"/><Relationship Id="rId126" Type="http://schemas.openxmlformats.org/officeDocument/2006/relationships/customXml" Target="../ink/ink86.xml"/><Relationship Id="rId147" Type="http://schemas.openxmlformats.org/officeDocument/2006/relationships/image" Target="../media/image101.png"/><Relationship Id="rId168" Type="http://schemas.openxmlformats.org/officeDocument/2006/relationships/customXml" Target="../ink/ink107.xml"/><Relationship Id="rId8" Type="http://schemas.openxmlformats.org/officeDocument/2006/relationships/customXml" Target="../ink/ink27.xml"/><Relationship Id="rId51" Type="http://schemas.openxmlformats.org/officeDocument/2006/relationships/image" Target="../media/image53.png"/><Relationship Id="rId72" Type="http://schemas.openxmlformats.org/officeDocument/2006/relationships/customXml" Target="../ink/ink59.xml"/><Relationship Id="rId93" Type="http://schemas.openxmlformats.org/officeDocument/2006/relationships/image" Target="../media/image74.png"/><Relationship Id="rId98" Type="http://schemas.openxmlformats.org/officeDocument/2006/relationships/customXml" Target="../ink/ink72.xml"/><Relationship Id="rId121" Type="http://schemas.openxmlformats.org/officeDocument/2006/relationships/image" Target="../media/image88.png"/><Relationship Id="rId142" Type="http://schemas.openxmlformats.org/officeDocument/2006/relationships/customXml" Target="../ink/ink94.xml"/><Relationship Id="rId163" Type="http://schemas.openxmlformats.org/officeDocument/2006/relationships/image" Target="../media/image109.png"/><Relationship Id="rId184" Type="http://schemas.openxmlformats.org/officeDocument/2006/relationships/customXml" Target="../ink/ink115.xml"/><Relationship Id="rId189" Type="http://schemas.openxmlformats.org/officeDocument/2006/relationships/image" Target="../media/image122.png"/><Relationship Id="rId3" Type="http://schemas.openxmlformats.org/officeDocument/2006/relationships/image" Target="../media/image3.png"/><Relationship Id="rId25" Type="http://schemas.openxmlformats.org/officeDocument/2006/relationships/image" Target="../media/image40.png"/><Relationship Id="rId46" Type="http://schemas.openxmlformats.org/officeDocument/2006/relationships/customXml" Target="../ink/ink46.xml"/><Relationship Id="rId67" Type="http://schemas.openxmlformats.org/officeDocument/2006/relationships/image" Target="../media/image61.png"/><Relationship Id="rId116" Type="http://schemas.openxmlformats.org/officeDocument/2006/relationships/customXml" Target="../ink/ink81.xml"/><Relationship Id="rId137" Type="http://schemas.openxmlformats.org/officeDocument/2006/relationships/image" Target="../media/image96.png"/><Relationship Id="rId158" Type="http://schemas.openxmlformats.org/officeDocument/2006/relationships/customXml" Target="../ink/ink102.xml"/><Relationship Id="rId20" Type="http://schemas.openxmlformats.org/officeDocument/2006/relationships/customXml" Target="../ink/ink33.xml"/><Relationship Id="rId41" Type="http://schemas.openxmlformats.org/officeDocument/2006/relationships/image" Target="../media/image48.png"/><Relationship Id="rId62" Type="http://schemas.openxmlformats.org/officeDocument/2006/relationships/customXml" Target="../ink/ink54.xml"/><Relationship Id="rId83" Type="http://schemas.openxmlformats.org/officeDocument/2006/relationships/image" Target="../media/image69.png"/><Relationship Id="rId88" Type="http://schemas.openxmlformats.org/officeDocument/2006/relationships/customXml" Target="../ink/ink67.xml"/><Relationship Id="rId111" Type="http://schemas.openxmlformats.org/officeDocument/2006/relationships/image" Target="../media/image83.png"/><Relationship Id="rId132" Type="http://schemas.openxmlformats.org/officeDocument/2006/relationships/customXml" Target="../ink/ink89.xml"/><Relationship Id="rId153" Type="http://schemas.openxmlformats.org/officeDocument/2006/relationships/image" Target="../media/image104.png"/><Relationship Id="rId174" Type="http://schemas.openxmlformats.org/officeDocument/2006/relationships/customXml" Target="../ink/ink110.xml"/><Relationship Id="rId179" Type="http://schemas.openxmlformats.org/officeDocument/2006/relationships/image" Target="../media/image117.png"/><Relationship Id="rId195" Type="http://schemas.openxmlformats.org/officeDocument/2006/relationships/image" Target="../media/image125.png"/><Relationship Id="rId190" Type="http://schemas.openxmlformats.org/officeDocument/2006/relationships/customXml" Target="../ink/ink118.xml"/><Relationship Id="rId15" Type="http://schemas.openxmlformats.org/officeDocument/2006/relationships/image" Target="../media/image35.png"/><Relationship Id="rId36" Type="http://schemas.openxmlformats.org/officeDocument/2006/relationships/customXml" Target="../ink/ink41.xml"/><Relationship Id="rId57" Type="http://schemas.openxmlformats.org/officeDocument/2006/relationships/image" Target="../media/image56.png"/><Relationship Id="rId106" Type="http://schemas.openxmlformats.org/officeDocument/2006/relationships/customXml" Target="../ink/ink76.xml"/><Relationship Id="rId127" Type="http://schemas.openxmlformats.org/officeDocument/2006/relationships/image" Target="../media/image91.png"/><Relationship Id="rId10" Type="http://schemas.openxmlformats.org/officeDocument/2006/relationships/customXml" Target="../ink/ink28.xml"/><Relationship Id="rId31" Type="http://schemas.openxmlformats.org/officeDocument/2006/relationships/image" Target="../media/image43.png"/><Relationship Id="rId52" Type="http://schemas.openxmlformats.org/officeDocument/2006/relationships/customXml" Target="../ink/ink49.xml"/><Relationship Id="rId73" Type="http://schemas.openxmlformats.org/officeDocument/2006/relationships/image" Target="../media/image64.png"/><Relationship Id="rId78" Type="http://schemas.openxmlformats.org/officeDocument/2006/relationships/customXml" Target="../ink/ink62.xml"/><Relationship Id="rId94" Type="http://schemas.openxmlformats.org/officeDocument/2006/relationships/customXml" Target="../ink/ink70.xml"/><Relationship Id="rId99" Type="http://schemas.openxmlformats.org/officeDocument/2006/relationships/image" Target="../media/image77.png"/><Relationship Id="rId101" Type="http://schemas.openxmlformats.org/officeDocument/2006/relationships/image" Target="../media/image78.png"/><Relationship Id="rId122" Type="http://schemas.openxmlformats.org/officeDocument/2006/relationships/customXml" Target="../ink/ink84.xml"/><Relationship Id="rId143" Type="http://schemas.openxmlformats.org/officeDocument/2006/relationships/image" Target="../media/image99.png"/><Relationship Id="rId148" Type="http://schemas.openxmlformats.org/officeDocument/2006/relationships/customXml" Target="../ink/ink97.xml"/><Relationship Id="rId164" Type="http://schemas.openxmlformats.org/officeDocument/2006/relationships/customXml" Target="../ink/ink105.xml"/><Relationship Id="rId169" Type="http://schemas.openxmlformats.org/officeDocument/2006/relationships/image" Target="../media/image112.png"/><Relationship Id="rId185" Type="http://schemas.openxmlformats.org/officeDocument/2006/relationships/image" Target="../media/image120.png"/><Relationship Id="rId4" Type="http://schemas.openxmlformats.org/officeDocument/2006/relationships/customXml" Target="../ink/ink25.xml"/><Relationship Id="rId9" Type="http://schemas.openxmlformats.org/officeDocument/2006/relationships/image" Target="../media/image32.png"/><Relationship Id="rId180" Type="http://schemas.openxmlformats.org/officeDocument/2006/relationships/customXml" Target="../ink/ink113.xml"/><Relationship Id="rId26" Type="http://schemas.openxmlformats.org/officeDocument/2006/relationships/customXml" Target="../ink/ink36.xml"/><Relationship Id="rId47" Type="http://schemas.openxmlformats.org/officeDocument/2006/relationships/image" Target="../media/image51.png"/><Relationship Id="rId68" Type="http://schemas.openxmlformats.org/officeDocument/2006/relationships/customXml" Target="../ink/ink57.xml"/><Relationship Id="rId89" Type="http://schemas.openxmlformats.org/officeDocument/2006/relationships/image" Target="../media/image72.png"/><Relationship Id="rId112" Type="http://schemas.openxmlformats.org/officeDocument/2006/relationships/customXml" Target="../ink/ink79.xml"/><Relationship Id="rId133" Type="http://schemas.openxmlformats.org/officeDocument/2006/relationships/image" Target="../media/image94.png"/><Relationship Id="rId154" Type="http://schemas.openxmlformats.org/officeDocument/2006/relationships/customXml" Target="../ink/ink100.xml"/><Relationship Id="rId175" Type="http://schemas.openxmlformats.org/officeDocument/2006/relationships/image" Target="../media/image115.png"/><Relationship Id="rId196" Type="http://schemas.openxmlformats.org/officeDocument/2006/relationships/customXml" Target="../ink/ink121.xml"/><Relationship Id="rId16" Type="http://schemas.openxmlformats.org/officeDocument/2006/relationships/customXml" Target="../ink/ink31.xml"/><Relationship Id="rId37" Type="http://schemas.openxmlformats.org/officeDocument/2006/relationships/image" Target="../media/image46.png"/><Relationship Id="rId58" Type="http://schemas.openxmlformats.org/officeDocument/2006/relationships/customXml" Target="../ink/ink52.xml"/><Relationship Id="rId79" Type="http://schemas.openxmlformats.org/officeDocument/2006/relationships/image" Target="../media/image67.png"/><Relationship Id="rId102" Type="http://schemas.openxmlformats.org/officeDocument/2006/relationships/customXml" Target="../ink/ink74.xml"/><Relationship Id="rId123" Type="http://schemas.openxmlformats.org/officeDocument/2006/relationships/image" Target="../media/image89.png"/><Relationship Id="rId144" Type="http://schemas.openxmlformats.org/officeDocument/2006/relationships/customXml" Target="../ink/ink95.xml"/><Relationship Id="rId90" Type="http://schemas.openxmlformats.org/officeDocument/2006/relationships/customXml" Target="../ink/ink68.xml"/><Relationship Id="rId165" Type="http://schemas.openxmlformats.org/officeDocument/2006/relationships/image" Target="../media/image110.png"/><Relationship Id="rId186" Type="http://schemas.openxmlformats.org/officeDocument/2006/relationships/customXml" Target="../ink/ink116.xml"/><Relationship Id="rId27" Type="http://schemas.openxmlformats.org/officeDocument/2006/relationships/image" Target="../media/image41.png"/><Relationship Id="rId48" Type="http://schemas.openxmlformats.org/officeDocument/2006/relationships/customXml" Target="../ink/ink47.xml"/><Relationship Id="rId69" Type="http://schemas.openxmlformats.org/officeDocument/2006/relationships/image" Target="../media/image62.png"/><Relationship Id="rId113" Type="http://schemas.openxmlformats.org/officeDocument/2006/relationships/image" Target="../media/image84.png"/><Relationship Id="rId134" Type="http://schemas.openxmlformats.org/officeDocument/2006/relationships/customXml" Target="../ink/ink90.xml"/><Relationship Id="rId80" Type="http://schemas.openxmlformats.org/officeDocument/2006/relationships/customXml" Target="../ink/ink63.xml"/><Relationship Id="rId155" Type="http://schemas.openxmlformats.org/officeDocument/2006/relationships/image" Target="../media/image105.png"/><Relationship Id="rId176" Type="http://schemas.openxmlformats.org/officeDocument/2006/relationships/customXml" Target="../ink/ink111.xml"/><Relationship Id="rId197" Type="http://schemas.openxmlformats.org/officeDocument/2006/relationships/image" Target="../media/image126.png"/><Relationship Id="rId17" Type="http://schemas.openxmlformats.org/officeDocument/2006/relationships/image" Target="../media/image36.png"/><Relationship Id="rId38" Type="http://schemas.openxmlformats.org/officeDocument/2006/relationships/customXml" Target="../ink/ink42.xml"/><Relationship Id="rId59" Type="http://schemas.openxmlformats.org/officeDocument/2006/relationships/image" Target="../media/image57.png"/><Relationship Id="rId103" Type="http://schemas.openxmlformats.org/officeDocument/2006/relationships/image" Target="../media/image79.png"/><Relationship Id="rId124" Type="http://schemas.openxmlformats.org/officeDocument/2006/relationships/customXml" Target="../ink/ink85.xml"/><Relationship Id="rId70" Type="http://schemas.openxmlformats.org/officeDocument/2006/relationships/customXml" Target="../ink/ink58.xml"/><Relationship Id="rId91" Type="http://schemas.openxmlformats.org/officeDocument/2006/relationships/image" Target="../media/image73.png"/><Relationship Id="rId145" Type="http://schemas.openxmlformats.org/officeDocument/2006/relationships/image" Target="../media/image100.png"/><Relationship Id="rId166" Type="http://schemas.openxmlformats.org/officeDocument/2006/relationships/customXml" Target="../ink/ink106.xml"/><Relationship Id="rId187" Type="http://schemas.openxmlformats.org/officeDocument/2006/relationships/image" Target="../media/image121.png"/><Relationship Id="rId1" Type="http://schemas.openxmlformats.org/officeDocument/2006/relationships/slideLayout" Target="../slideLayouts/slideLayout1.xml"/><Relationship Id="rId28" Type="http://schemas.openxmlformats.org/officeDocument/2006/relationships/customXml" Target="../ink/ink37.xml"/><Relationship Id="rId49" Type="http://schemas.openxmlformats.org/officeDocument/2006/relationships/image" Target="../media/image52.png"/><Relationship Id="rId114" Type="http://schemas.openxmlformats.org/officeDocument/2006/relationships/customXml" Target="../ink/ink80.xml"/><Relationship Id="rId60" Type="http://schemas.openxmlformats.org/officeDocument/2006/relationships/customXml" Target="../ink/ink53.xml"/><Relationship Id="rId81" Type="http://schemas.openxmlformats.org/officeDocument/2006/relationships/image" Target="../media/image68.png"/><Relationship Id="rId135" Type="http://schemas.openxmlformats.org/officeDocument/2006/relationships/image" Target="../media/image95.png"/><Relationship Id="rId156" Type="http://schemas.openxmlformats.org/officeDocument/2006/relationships/customXml" Target="../ink/ink101.xml"/><Relationship Id="rId177" Type="http://schemas.openxmlformats.org/officeDocument/2006/relationships/image" Target="../media/image116.png"/><Relationship Id="rId18" Type="http://schemas.openxmlformats.org/officeDocument/2006/relationships/customXml" Target="../ink/ink32.xml"/><Relationship Id="rId39" Type="http://schemas.openxmlformats.org/officeDocument/2006/relationships/image" Target="../media/image47.png"/><Relationship Id="rId50" Type="http://schemas.openxmlformats.org/officeDocument/2006/relationships/customXml" Target="../ink/ink48.xml"/><Relationship Id="rId104" Type="http://schemas.openxmlformats.org/officeDocument/2006/relationships/customXml" Target="../ink/ink75.xml"/><Relationship Id="rId125" Type="http://schemas.openxmlformats.org/officeDocument/2006/relationships/image" Target="../media/image90.png"/><Relationship Id="rId146" Type="http://schemas.openxmlformats.org/officeDocument/2006/relationships/customXml" Target="../ink/ink96.xml"/><Relationship Id="rId167" Type="http://schemas.openxmlformats.org/officeDocument/2006/relationships/image" Target="../media/image111.png"/><Relationship Id="rId188" Type="http://schemas.openxmlformats.org/officeDocument/2006/relationships/customXml" Target="../ink/ink11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2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customXml" Target="../ink/ink123.xml"/><Relationship Id="rId5" Type="http://schemas.openxmlformats.org/officeDocument/2006/relationships/image" Target="../media/image127.png"/><Relationship Id="rId4" Type="http://schemas.openxmlformats.org/officeDocument/2006/relationships/customXml" Target="../ink/ink122.xml"/></Relationships>
</file>

<file path=ppt/slides/_rels/slide8.xml.rels><?xml version="1.0" encoding="UTF-8" standalone="yes"?>
<Relationships xmlns="http://schemas.openxmlformats.org/package/2006/relationships"><Relationship Id="rId8" Type="http://schemas.openxmlformats.org/officeDocument/2006/relationships/customXml" Target="../ink/ink126.xml"/><Relationship Id="rId13" Type="http://schemas.openxmlformats.org/officeDocument/2006/relationships/image" Target="../media/image133.png"/><Relationship Id="rId18" Type="http://schemas.openxmlformats.org/officeDocument/2006/relationships/customXml" Target="../ink/ink131.xml"/><Relationship Id="rId3" Type="http://schemas.openxmlformats.org/officeDocument/2006/relationships/image" Target="../media/image3.png"/><Relationship Id="rId21" Type="http://schemas.openxmlformats.org/officeDocument/2006/relationships/image" Target="../media/image137.png"/><Relationship Id="rId7" Type="http://schemas.openxmlformats.org/officeDocument/2006/relationships/image" Target="../media/image130.png"/><Relationship Id="rId12" Type="http://schemas.openxmlformats.org/officeDocument/2006/relationships/customXml" Target="../ink/ink128.xml"/><Relationship Id="rId17" Type="http://schemas.openxmlformats.org/officeDocument/2006/relationships/image" Target="../media/image135.png"/><Relationship Id="rId2" Type="http://schemas.openxmlformats.org/officeDocument/2006/relationships/notesSlide" Target="../notesSlides/notesSlide8.xml"/><Relationship Id="rId16" Type="http://schemas.openxmlformats.org/officeDocument/2006/relationships/customXml" Target="../ink/ink130.xml"/><Relationship Id="rId20" Type="http://schemas.openxmlformats.org/officeDocument/2006/relationships/customXml" Target="../ink/ink132.xml"/><Relationship Id="rId1" Type="http://schemas.openxmlformats.org/officeDocument/2006/relationships/slideLayout" Target="../slideLayouts/slideLayout1.xml"/><Relationship Id="rId6" Type="http://schemas.openxmlformats.org/officeDocument/2006/relationships/customXml" Target="../ink/ink125.xml"/><Relationship Id="rId11" Type="http://schemas.openxmlformats.org/officeDocument/2006/relationships/image" Target="../media/image132.png"/><Relationship Id="rId5" Type="http://schemas.openxmlformats.org/officeDocument/2006/relationships/image" Target="../media/image129.png"/><Relationship Id="rId15" Type="http://schemas.openxmlformats.org/officeDocument/2006/relationships/image" Target="../media/image134.png"/><Relationship Id="rId10" Type="http://schemas.openxmlformats.org/officeDocument/2006/relationships/customXml" Target="../ink/ink127.xml"/><Relationship Id="rId19" Type="http://schemas.openxmlformats.org/officeDocument/2006/relationships/image" Target="../media/image136.png"/><Relationship Id="rId4" Type="http://schemas.openxmlformats.org/officeDocument/2006/relationships/customXml" Target="../ink/ink124.xml"/><Relationship Id="rId9" Type="http://schemas.openxmlformats.org/officeDocument/2006/relationships/image" Target="../media/image131.png"/><Relationship Id="rId14" Type="http://schemas.openxmlformats.org/officeDocument/2006/relationships/customXml" Target="../ink/ink129.xml"/></Relationships>
</file>

<file path=ppt/slides/_rels/slide9.xml.rels><?xml version="1.0" encoding="UTF-8" standalone="yes"?>
<Relationships xmlns="http://schemas.openxmlformats.org/package/2006/relationships"><Relationship Id="rId8" Type="http://schemas.openxmlformats.org/officeDocument/2006/relationships/customXml" Target="../ink/ink135.xml"/><Relationship Id="rId3" Type="http://schemas.openxmlformats.org/officeDocument/2006/relationships/image" Target="../media/image3.png"/><Relationship Id="rId7" Type="http://schemas.openxmlformats.org/officeDocument/2006/relationships/image" Target="../media/image139.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customXml" Target="../ink/ink134.xml"/><Relationship Id="rId5" Type="http://schemas.openxmlformats.org/officeDocument/2006/relationships/image" Target="../media/image138.png"/><Relationship Id="rId4" Type="http://schemas.openxmlformats.org/officeDocument/2006/relationships/customXml" Target="../ink/ink133.xml"/><Relationship Id="rId9" Type="http://schemas.openxmlformats.org/officeDocument/2006/relationships/image" Target="../media/image1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26626-C54E-0348-5389-29AD6D143002}"/>
              </a:ext>
            </a:extLst>
          </p:cNvPr>
          <p:cNvPicPr>
            <a:picLocks noChangeAspect="1"/>
          </p:cNvPicPr>
          <p:nvPr/>
        </p:nvPicPr>
        <p:blipFill rotWithShape="1">
          <a:blip r:embed="rId3"/>
          <a:srcRect b="42408"/>
          <a:stretch/>
        </p:blipFill>
        <p:spPr>
          <a:xfrm>
            <a:off x="0" y="-163689"/>
            <a:ext cx="12192000" cy="7021689"/>
          </a:xfrm>
          <a:prstGeom prst="rect">
            <a:avLst/>
          </a:prstGeom>
        </p:spPr>
      </p:pic>
      <p:grpSp>
        <p:nvGrpSpPr>
          <p:cNvPr id="9" name="Group 8">
            <a:extLst>
              <a:ext uri="{FF2B5EF4-FFF2-40B4-BE49-F238E27FC236}">
                <a16:creationId xmlns:a16="http://schemas.microsoft.com/office/drawing/2014/main" id="{3C063871-0DD4-039E-40A5-9E33B8A48BED}"/>
              </a:ext>
            </a:extLst>
          </p:cNvPr>
          <p:cNvGrpSpPr/>
          <p:nvPr/>
        </p:nvGrpSpPr>
        <p:grpSpPr>
          <a:xfrm>
            <a:off x="8359806" y="3067530"/>
            <a:ext cx="3217302" cy="1849449"/>
            <a:chOff x="8346836" y="2745036"/>
            <a:chExt cx="3217302" cy="1849449"/>
          </a:xfrm>
        </p:grpSpPr>
        <p:sp>
          <p:nvSpPr>
            <p:cNvPr id="2" name="Rectangle 1">
              <a:extLst>
                <a:ext uri="{FF2B5EF4-FFF2-40B4-BE49-F238E27FC236}">
                  <a16:creationId xmlns:a16="http://schemas.microsoft.com/office/drawing/2014/main" id="{A82910D8-665B-1B19-D73F-036F5E5074D1}"/>
                </a:ext>
              </a:extLst>
            </p:cNvPr>
            <p:cNvSpPr/>
            <p:nvPr/>
          </p:nvSpPr>
          <p:spPr>
            <a:xfrm>
              <a:off x="8346836" y="2745036"/>
              <a:ext cx="3217302" cy="184944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 logo&#10;&#10;Description automatically generated">
              <a:extLst>
                <a:ext uri="{FF2B5EF4-FFF2-40B4-BE49-F238E27FC236}">
                  <a16:creationId xmlns:a16="http://schemas.microsoft.com/office/drawing/2014/main" id="{7090D613-140D-B87D-B862-DD41381283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5177" y="2805096"/>
              <a:ext cx="2985180" cy="1689485"/>
            </a:xfrm>
            <a:prstGeom prst="rect">
              <a:avLst/>
            </a:prstGeom>
          </p:spPr>
        </p:pic>
      </p:grpSp>
      <p:grpSp>
        <p:nvGrpSpPr>
          <p:cNvPr id="7" name="Group 6">
            <a:extLst>
              <a:ext uri="{FF2B5EF4-FFF2-40B4-BE49-F238E27FC236}">
                <a16:creationId xmlns:a16="http://schemas.microsoft.com/office/drawing/2014/main" id="{D4FB0C54-BDEB-7531-926C-7101D6098686}"/>
              </a:ext>
            </a:extLst>
          </p:cNvPr>
          <p:cNvGrpSpPr/>
          <p:nvPr/>
        </p:nvGrpSpPr>
        <p:grpSpPr>
          <a:xfrm>
            <a:off x="485753" y="2688265"/>
            <a:ext cx="3698094" cy="2607979"/>
            <a:chOff x="472783" y="2770937"/>
            <a:chExt cx="3698094" cy="2607979"/>
          </a:xfrm>
        </p:grpSpPr>
        <p:sp>
          <p:nvSpPr>
            <p:cNvPr id="5" name="Rectangle 4">
              <a:extLst>
                <a:ext uri="{FF2B5EF4-FFF2-40B4-BE49-F238E27FC236}">
                  <a16:creationId xmlns:a16="http://schemas.microsoft.com/office/drawing/2014/main" id="{14070648-3D51-FD0E-BE45-4AFD21085D84}"/>
                </a:ext>
              </a:extLst>
            </p:cNvPr>
            <p:cNvSpPr/>
            <p:nvPr/>
          </p:nvSpPr>
          <p:spPr>
            <a:xfrm>
              <a:off x="472783" y="2770937"/>
              <a:ext cx="3698094" cy="260797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DDC9009-5AE6-5CD2-3C30-341235315D64}"/>
                </a:ext>
              </a:extLst>
            </p:cNvPr>
            <p:cNvSpPr txBox="1"/>
            <p:nvPr/>
          </p:nvSpPr>
          <p:spPr>
            <a:xfrm>
              <a:off x="764068" y="2812650"/>
              <a:ext cx="3406808" cy="2369880"/>
            </a:xfrm>
            <a:prstGeom prst="rect">
              <a:avLst/>
            </a:prstGeom>
            <a:noFill/>
          </p:spPr>
          <p:txBody>
            <a:bodyPr wrap="square">
              <a:spAutoFit/>
            </a:bodyPr>
            <a:lstStyle/>
            <a:p>
              <a:r>
                <a:rPr lang="en-US" sz="2000" b="1">
                  <a:solidFill>
                    <a:srgbClr val="92D050"/>
                  </a:solidFill>
                </a:rPr>
                <a:t>New Telegram Channel: Messianic Ministries</a:t>
              </a:r>
            </a:p>
            <a:p>
              <a:r>
                <a:rPr lang="en-US">
                  <a:solidFill>
                    <a:srgbClr val="00B0F0"/>
                  </a:solidFill>
                </a:rPr>
                <a:t>https://t.me/MessianicMinistries</a:t>
              </a:r>
              <a:br>
                <a:rPr lang="en-US">
                  <a:solidFill>
                    <a:srgbClr val="00B0F0"/>
                  </a:solidFill>
                </a:rPr>
              </a:br>
              <a:endParaRPr lang="en-US">
                <a:solidFill>
                  <a:srgbClr val="00B0F0"/>
                </a:solidFill>
              </a:endParaRPr>
            </a:p>
            <a:p>
              <a:r>
                <a:rPr lang="en-US" b="1" u="sng">
                  <a:solidFill>
                    <a:srgbClr val="92D050"/>
                  </a:solidFill>
                </a:rPr>
                <a:t>Focus:</a:t>
              </a:r>
              <a:r>
                <a:rPr lang="en-US">
                  <a:solidFill>
                    <a:srgbClr val="92D050"/>
                  </a:solidFill>
                </a:rPr>
                <a:t> The Way of Life - Following Yeshua the Messiah with an emphasis on walking in His footsteps according to the Torah</a:t>
              </a:r>
            </a:p>
          </p:txBody>
        </p:sp>
      </p:grpSp>
      <p:grpSp>
        <p:nvGrpSpPr>
          <p:cNvPr id="8" name="Group 7">
            <a:extLst>
              <a:ext uri="{FF2B5EF4-FFF2-40B4-BE49-F238E27FC236}">
                <a16:creationId xmlns:a16="http://schemas.microsoft.com/office/drawing/2014/main" id="{35733147-D0F4-3C8E-C19A-137724DCA92F}"/>
              </a:ext>
            </a:extLst>
          </p:cNvPr>
          <p:cNvGrpSpPr/>
          <p:nvPr/>
        </p:nvGrpSpPr>
        <p:grpSpPr>
          <a:xfrm>
            <a:off x="5032189" y="2852818"/>
            <a:ext cx="2479274" cy="2278873"/>
            <a:chOff x="5410255" y="2605592"/>
            <a:chExt cx="2479274" cy="2278873"/>
          </a:xfrm>
        </p:grpSpPr>
        <p:sp>
          <p:nvSpPr>
            <p:cNvPr id="6" name="Oval 5">
              <a:extLst>
                <a:ext uri="{FF2B5EF4-FFF2-40B4-BE49-F238E27FC236}">
                  <a16:creationId xmlns:a16="http://schemas.microsoft.com/office/drawing/2014/main" id="{94500F26-2003-233D-8CCA-33492F8758AC}"/>
                </a:ext>
              </a:extLst>
            </p:cNvPr>
            <p:cNvSpPr/>
            <p:nvPr/>
          </p:nvSpPr>
          <p:spPr>
            <a:xfrm>
              <a:off x="5430359" y="2605592"/>
              <a:ext cx="2425148" cy="2278873"/>
            </a:xfrm>
            <a:prstGeom prst="ellipse">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B990670-4D80-F8DB-2C71-EA3D7DBCF4EE}"/>
                </a:ext>
              </a:extLst>
            </p:cNvPr>
            <p:cNvSpPr txBox="1"/>
            <p:nvPr/>
          </p:nvSpPr>
          <p:spPr>
            <a:xfrm>
              <a:off x="5410255" y="2950560"/>
              <a:ext cx="2459170" cy="830997"/>
            </a:xfrm>
            <a:prstGeom prst="rect">
              <a:avLst/>
            </a:prstGeom>
            <a:noFill/>
          </p:spPr>
          <p:txBody>
            <a:bodyPr wrap="square" rtlCol="0">
              <a:spAutoFit/>
            </a:bodyPr>
            <a:lstStyle/>
            <a:p>
              <a:pPr algn="ctr"/>
              <a:r>
                <a:rPr lang="en-US" sz="2400">
                  <a:solidFill>
                    <a:srgbClr val="FFFF00"/>
                  </a:solidFill>
                  <a:latin typeface="Futura Condensed Extra" pitchFamily="50" charset="0"/>
                  <a:cs typeface="Dreaming Outloud Script Pro" panose="020B0604020202020204" pitchFamily="66" charset="0"/>
                </a:rPr>
                <a:t>A Community</a:t>
              </a:r>
            </a:p>
            <a:p>
              <a:pPr algn="ctr"/>
              <a:r>
                <a:rPr lang="en-US" sz="2400">
                  <a:solidFill>
                    <a:srgbClr val="FFFF00"/>
                  </a:solidFill>
                  <a:latin typeface="Futura Condensed Extra" pitchFamily="50" charset="0"/>
                  <a:cs typeface="Dreaming Outloud Script Pro" panose="020B0604020202020204" pitchFamily="66" charset="0"/>
                </a:rPr>
                <a:t>for Learning</a:t>
              </a:r>
            </a:p>
          </p:txBody>
        </p:sp>
        <p:sp>
          <p:nvSpPr>
            <p:cNvPr id="25" name="TextBox 24">
              <a:extLst>
                <a:ext uri="{FF2B5EF4-FFF2-40B4-BE49-F238E27FC236}">
                  <a16:creationId xmlns:a16="http://schemas.microsoft.com/office/drawing/2014/main" id="{F85E1A5B-A857-4580-0BEB-D1B034240AD4}"/>
                </a:ext>
              </a:extLst>
            </p:cNvPr>
            <p:cNvSpPr txBox="1"/>
            <p:nvPr/>
          </p:nvSpPr>
          <p:spPr>
            <a:xfrm>
              <a:off x="5464381" y="3777810"/>
              <a:ext cx="2425148" cy="923330"/>
            </a:xfrm>
            <a:prstGeom prst="rect">
              <a:avLst/>
            </a:prstGeom>
            <a:noFill/>
          </p:spPr>
          <p:txBody>
            <a:bodyPr wrap="square">
              <a:spAutoFit/>
            </a:bodyPr>
            <a:lstStyle/>
            <a:p>
              <a:pPr algn="ctr"/>
              <a:r>
                <a:rPr lang="en-US">
                  <a:solidFill>
                    <a:srgbClr val="FFFF00"/>
                  </a:solidFill>
                </a:rPr>
                <a:t>Discuss the Scriptures, </a:t>
              </a:r>
            </a:p>
            <a:p>
              <a:pPr algn="ctr"/>
              <a:r>
                <a:rPr lang="en-US">
                  <a:solidFill>
                    <a:srgbClr val="FFFF00"/>
                  </a:solidFill>
                </a:rPr>
                <a:t>learn the languages, </a:t>
              </a:r>
            </a:p>
            <a:p>
              <a:pPr algn="ctr"/>
              <a:r>
                <a:rPr lang="en-US">
                  <a:solidFill>
                    <a:srgbClr val="FFFF00"/>
                  </a:solidFill>
                </a:rPr>
                <a:t>and fellowship</a:t>
              </a:r>
            </a:p>
          </p:txBody>
        </p:sp>
      </p:grpSp>
      <p:sp>
        <p:nvSpPr>
          <p:cNvPr id="26" name="Rectangle 25">
            <a:extLst>
              <a:ext uri="{FF2B5EF4-FFF2-40B4-BE49-F238E27FC236}">
                <a16:creationId xmlns:a16="http://schemas.microsoft.com/office/drawing/2014/main" id="{E254BE68-5838-85EB-B3E9-29998A371D1B}"/>
              </a:ext>
            </a:extLst>
          </p:cNvPr>
          <p:cNvSpPr/>
          <p:nvPr/>
        </p:nvSpPr>
        <p:spPr>
          <a:xfrm>
            <a:off x="1405353" y="394490"/>
            <a:ext cx="9561310" cy="1810414"/>
          </a:xfrm>
          <a:prstGeom prst="rect">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EF2D93E-F428-976E-41EA-5F3A646B6C73}"/>
              </a:ext>
            </a:extLst>
          </p:cNvPr>
          <p:cNvSpPr txBox="1"/>
          <p:nvPr/>
        </p:nvSpPr>
        <p:spPr>
          <a:xfrm>
            <a:off x="0" y="430677"/>
            <a:ext cx="12192000" cy="707886"/>
          </a:xfrm>
          <a:prstGeom prst="rect">
            <a:avLst/>
          </a:prstGeom>
          <a:noFill/>
        </p:spPr>
        <p:txBody>
          <a:bodyPr wrap="square">
            <a:spAutoFit/>
          </a:bodyPr>
          <a:lstStyle/>
          <a:p>
            <a:pPr algn="ctr"/>
            <a:r>
              <a:rPr lang="en-US" sz="4000" b="1">
                <a:solidFill>
                  <a:srgbClr val="FFFF00"/>
                </a:solidFill>
              </a:rPr>
              <a:t>MATSATI.COM Teaching Ministry </a:t>
            </a:r>
          </a:p>
        </p:txBody>
      </p:sp>
      <p:sp>
        <p:nvSpPr>
          <p:cNvPr id="29" name="TextBox 28">
            <a:extLst>
              <a:ext uri="{FF2B5EF4-FFF2-40B4-BE49-F238E27FC236}">
                <a16:creationId xmlns:a16="http://schemas.microsoft.com/office/drawing/2014/main" id="{80C90DD5-8EDD-9563-A222-A74E27FC0E84}"/>
              </a:ext>
            </a:extLst>
          </p:cNvPr>
          <p:cNvSpPr txBox="1"/>
          <p:nvPr/>
        </p:nvSpPr>
        <p:spPr>
          <a:xfrm>
            <a:off x="3896652" y="1797508"/>
            <a:ext cx="4492487" cy="369332"/>
          </a:xfrm>
          <a:prstGeom prst="rect">
            <a:avLst/>
          </a:prstGeom>
          <a:noFill/>
        </p:spPr>
        <p:txBody>
          <a:bodyPr wrap="square">
            <a:spAutoFit/>
          </a:bodyPr>
          <a:lstStyle/>
          <a:p>
            <a:pPr algn="ctr"/>
            <a:r>
              <a:rPr lang="en-US" b="1">
                <a:solidFill>
                  <a:srgbClr val="FFFF00"/>
                </a:solidFill>
              </a:rPr>
              <a:t>LIVE STREAM: 6:30 pm EST Thursday</a:t>
            </a:r>
          </a:p>
        </p:txBody>
      </p:sp>
      <p:sp>
        <p:nvSpPr>
          <p:cNvPr id="30" name="TextBox 29">
            <a:extLst>
              <a:ext uri="{FF2B5EF4-FFF2-40B4-BE49-F238E27FC236}">
                <a16:creationId xmlns:a16="http://schemas.microsoft.com/office/drawing/2014/main" id="{02C6C6CA-C371-FA1E-C7A3-80616AB30D6F}"/>
              </a:ext>
            </a:extLst>
          </p:cNvPr>
          <p:cNvSpPr txBox="1"/>
          <p:nvPr/>
        </p:nvSpPr>
        <p:spPr>
          <a:xfrm>
            <a:off x="2451651" y="1333287"/>
            <a:ext cx="7103165" cy="523220"/>
          </a:xfrm>
          <a:prstGeom prst="rect">
            <a:avLst/>
          </a:prstGeom>
          <a:noFill/>
          <a:ln>
            <a:noFill/>
          </a:ln>
        </p:spPr>
        <p:txBody>
          <a:bodyPr wrap="square" rtlCol="0">
            <a:spAutoFit/>
          </a:bodyPr>
          <a:lstStyle/>
          <a:p>
            <a:pPr algn="ctr"/>
            <a:r>
              <a:rPr lang="he-IL" sz="2800" b="1">
                <a:solidFill>
                  <a:srgbClr val="FFFF00"/>
                </a:solidFill>
                <a:cs typeface="+mj-cs"/>
              </a:rPr>
              <a:t>ישעיהו מב:א-ו </a:t>
            </a:r>
            <a:r>
              <a:rPr lang="en-US" sz="2800" b="1">
                <a:solidFill>
                  <a:srgbClr val="FFFF00"/>
                </a:solidFill>
                <a:cs typeface="+mj-cs"/>
              </a:rPr>
              <a:t> </a:t>
            </a:r>
            <a:r>
              <a:rPr lang="en-US" sz="2400" b="1">
                <a:solidFill>
                  <a:srgbClr val="FFFF00"/>
                </a:solidFill>
                <a:cs typeface="+mj-cs"/>
              </a:rPr>
              <a:t>/</a:t>
            </a:r>
            <a:r>
              <a:rPr lang="en-US" sz="2800" b="1">
                <a:solidFill>
                  <a:srgbClr val="FFFF00"/>
                </a:solidFill>
                <a:cs typeface="+mj-cs"/>
              </a:rPr>
              <a:t> Isaiah 42:1-6</a:t>
            </a:r>
            <a:endParaRPr lang="en-US" sz="3200" b="1">
              <a:solidFill>
                <a:srgbClr val="FFFF00"/>
              </a:solidFill>
              <a:cs typeface="+mj-cs"/>
            </a:endParaRPr>
          </a:p>
        </p:txBody>
      </p:sp>
      <p:sp>
        <p:nvSpPr>
          <p:cNvPr id="31" name="TextBox 30">
            <a:extLst>
              <a:ext uri="{FF2B5EF4-FFF2-40B4-BE49-F238E27FC236}">
                <a16:creationId xmlns:a16="http://schemas.microsoft.com/office/drawing/2014/main" id="{D8516A69-35B9-56BF-E048-51605025EEDD}"/>
              </a:ext>
            </a:extLst>
          </p:cNvPr>
          <p:cNvSpPr txBox="1"/>
          <p:nvPr/>
        </p:nvSpPr>
        <p:spPr>
          <a:xfrm>
            <a:off x="0" y="996710"/>
            <a:ext cx="12192000" cy="400110"/>
          </a:xfrm>
          <a:prstGeom prst="rect">
            <a:avLst/>
          </a:prstGeom>
          <a:noFill/>
        </p:spPr>
        <p:txBody>
          <a:bodyPr wrap="square">
            <a:spAutoFit/>
          </a:bodyPr>
          <a:lstStyle/>
          <a:p>
            <a:pPr algn="ctr"/>
            <a:r>
              <a:rPr lang="en-US" sz="1800" b="1">
                <a:solidFill>
                  <a:srgbClr val="FFC000"/>
                </a:solidFill>
              </a:rPr>
              <a:t>Website:</a:t>
            </a:r>
            <a:r>
              <a:rPr lang="en-US" sz="1800">
                <a:solidFill>
                  <a:srgbClr val="FFFF00"/>
                </a:solidFill>
                <a:hlinkClick r:id="rId5">
                  <a:extLst>
                    <a:ext uri="{A12FA001-AC4F-418D-AE19-62706E023703}">
                      <ahyp:hlinkClr xmlns:ahyp="http://schemas.microsoft.com/office/drawing/2018/hyperlinkcolor" val="tx"/>
                    </a:ext>
                  </a:extLst>
                </a:hlinkClick>
              </a:rPr>
              <a:t> </a:t>
            </a:r>
            <a:r>
              <a:rPr lang="en-US" sz="1800">
                <a:solidFill>
                  <a:srgbClr val="00B0F0"/>
                </a:solidFill>
                <a:hlinkClick r:id="rId5">
                  <a:extLst>
                    <a:ext uri="{A12FA001-AC4F-418D-AE19-62706E023703}">
                      <ahyp:hlinkClr xmlns:ahyp="http://schemas.microsoft.com/office/drawing/2018/hyperlinkcolor" val="tx"/>
                    </a:ext>
                  </a:extLst>
                </a:hlinkClick>
              </a:rPr>
              <a:t>https://www.matsati.com</a:t>
            </a:r>
            <a:r>
              <a:rPr lang="en-US" sz="1800">
                <a:solidFill>
                  <a:srgbClr val="00B0F0"/>
                </a:solidFill>
              </a:rPr>
              <a:t> </a:t>
            </a:r>
            <a:r>
              <a:rPr lang="en-US" sz="2000" b="1">
                <a:solidFill>
                  <a:srgbClr val="FFC000"/>
                </a:solidFill>
              </a:rPr>
              <a:t>YouTube Channel: </a:t>
            </a:r>
            <a:r>
              <a:rPr lang="en-US">
                <a:solidFill>
                  <a:srgbClr val="00B0F0"/>
                </a:solidFill>
                <a:hlinkClick r:id="rId6">
                  <a:extLst>
                    <a:ext uri="{A12FA001-AC4F-418D-AE19-62706E023703}">
                      <ahyp:hlinkClr xmlns:ahyp="http://schemas.microsoft.com/office/drawing/2018/hyperlinkcolor" val="tx"/>
                    </a:ext>
                  </a:extLst>
                </a:hlinkClick>
              </a:rPr>
              <a:t>https://www.youtube.com/user/MATSATI/</a:t>
            </a:r>
            <a:r>
              <a:rPr lang="en-US">
                <a:solidFill>
                  <a:srgbClr val="00B0F0"/>
                </a:solidFill>
              </a:rPr>
              <a:t> </a:t>
            </a:r>
          </a:p>
        </p:txBody>
      </p:sp>
    </p:spTree>
    <p:extLst>
      <p:ext uri="{BB962C8B-B14F-4D97-AF65-F5344CB8AC3E}">
        <p14:creationId xmlns:p14="http://schemas.microsoft.com/office/powerpoint/2010/main" val="2886846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45250"/>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584200" y="246003"/>
            <a:ext cx="8692959" cy="5509200"/>
          </a:xfrm>
          <a:prstGeom prst="rect">
            <a:avLst/>
          </a:prstGeom>
          <a:noFill/>
        </p:spPr>
        <p:txBody>
          <a:bodyPr wrap="square" rtlCol="0">
            <a:spAutoFit/>
          </a:bodyPr>
          <a:lstStyle/>
          <a:p>
            <a:r>
              <a:rPr lang="en-US" sz="2800" b="1">
                <a:solidFill>
                  <a:srgbClr val="FFC000"/>
                </a:solidFill>
                <a:cs typeface="+mj-cs"/>
              </a:rPr>
              <a:t>Matthew 12:15–21  </a:t>
            </a:r>
          </a:p>
          <a:p>
            <a:r>
              <a:rPr lang="en-US" sz="2700">
                <a:solidFill>
                  <a:srgbClr val="FFC000"/>
                </a:solidFill>
                <a:cs typeface="+mj-cs"/>
              </a:rPr>
              <a:t>12:15 But when Jesus knew it, he withdrew himself from thence: and great multitudes followed him, and he healed them all; 12:16 And charged them that they should not make him known: 12:17 That it might be fulfilled which was spoken by Esaias the prophet, saying, 12:18 Behold my servant, whom I have chosen; my beloved, in whom my soul is well pleased: I will put my spirit upon him, and he shall shew judgment to the Gentiles. 12:19 He shall not strive, nor cry; neither shall any man hear his voice in the streets. 12:20 A bruised reed shall he not break, and smoking flax shall he not quench, till he send forth judgment unto victory. 12:21 And in his name shall the Gentiles trust.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D9ACA2B0-7FC0-05F6-3F14-0E1D503841D4}"/>
                  </a:ext>
                </a:extLst>
              </p14:cNvPr>
              <p14:cNvContentPartPr/>
              <p14:nvPr/>
            </p14:nvContentPartPr>
            <p14:xfrm>
              <a:off x="3024667" y="1106333"/>
              <a:ext cx="676440" cy="37800"/>
            </p14:xfrm>
          </p:contentPart>
        </mc:Choice>
        <mc:Fallback>
          <p:pic>
            <p:nvPicPr>
              <p:cNvPr id="2" name="Ink 1">
                <a:extLst>
                  <a:ext uri="{FF2B5EF4-FFF2-40B4-BE49-F238E27FC236}">
                    <a16:creationId xmlns:a16="http://schemas.microsoft.com/office/drawing/2014/main" id="{D9ACA2B0-7FC0-05F6-3F14-0E1D503841D4}"/>
                  </a:ext>
                </a:extLst>
              </p:cNvPr>
              <p:cNvPicPr/>
              <p:nvPr/>
            </p:nvPicPr>
            <p:blipFill>
              <a:blip r:embed="rId5"/>
              <a:stretch>
                <a:fillRect/>
              </a:stretch>
            </p:blipFill>
            <p:spPr>
              <a:xfrm>
                <a:off x="3007027" y="1088333"/>
                <a:ext cx="71208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18114632-22A2-276D-50B4-9F240E732530}"/>
                  </a:ext>
                </a:extLst>
              </p14:cNvPr>
              <p14:cNvContentPartPr/>
              <p14:nvPr/>
            </p14:nvContentPartPr>
            <p14:xfrm>
              <a:off x="7860547" y="1568933"/>
              <a:ext cx="739800" cy="36360"/>
            </p14:xfrm>
          </p:contentPart>
        </mc:Choice>
        <mc:Fallback>
          <p:pic>
            <p:nvPicPr>
              <p:cNvPr id="4" name="Ink 3">
                <a:extLst>
                  <a:ext uri="{FF2B5EF4-FFF2-40B4-BE49-F238E27FC236}">
                    <a16:creationId xmlns:a16="http://schemas.microsoft.com/office/drawing/2014/main" id="{18114632-22A2-276D-50B4-9F240E732530}"/>
                  </a:ext>
                </a:extLst>
              </p:cNvPr>
              <p:cNvPicPr/>
              <p:nvPr/>
            </p:nvPicPr>
            <p:blipFill>
              <a:blip r:embed="rId7"/>
              <a:stretch>
                <a:fillRect/>
              </a:stretch>
            </p:blipFill>
            <p:spPr>
              <a:xfrm>
                <a:off x="7842547" y="1551293"/>
                <a:ext cx="77544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B2692379-DE95-C6E9-317D-17CE0879CE3F}"/>
                  </a:ext>
                </a:extLst>
              </p14:cNvPr>
              <p14:cNvContentPartPr/>
              <p14:nvPr/>
            </p14:nvContentPartPr>
            <p14:xfrm>
              <a:off x="727867" y="1896533"/>
              <a:ext cx="878760" cy="47520"/>
            </p14:xfrm>
          </p:contentPart>
        </mc:Choice>
        <mc:Fallback>
          <p:pic>
            <p:nvPicPr>
              <p:cNvPr id="5" name="Ink 4">
                <a:extLst>
                  <a:ext uri="{FF2B5EF4-FFF2-40B4-BE49-F238E27FC236}">
                    <a16:creationId xmlns:a16="http://schemas.microsoft.com/office/drawing/2014/main" id="{B2692379-DE95-C6E9-317D-17CE0879CE3F}"/>
                  </a:ext>
                </a:extLst>
              </p:cNvPr>
              <p:cNvPicPr/>
              <p:nvPr/>
            </p:nvPicPr>
            <p:blipFill>
              <a:blip r:embed="rId9"/>
              <a:stretch>
                <a:fillRect/>
              </a:stretch>
            </p:blipFill>
            <p:spPr>
              <a:xfrm>
                <a:off x="710227" y="1878533"/>
                <a:ext cx="91440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0" name="Ink 19">
                <a:extLst>
                  <a:ext uri="{FF2B5EF4-FFF2-40B4-BE49-F238E27FC236}">
                    <a16:creationId xmlns:a16="http://schemas.microsoft.com/office/drawing/2014/main" id="{5A5DAC6A-0657-4E0A-114B-4CAE1741BD81}"/>
                  </a:ext>
                </a:extLst>
              </p14:cNvPr>
              <p14:cNvContentPartPr/>
              <p14:nvPr/>
            </p14:nvContentPartPr>
            <p14:xfrm>
              <a:off x="706267" y="4793093"/>
              <a:ext cx="8459640" cy="119880"/>
            </p14:xfrm>
          </p:contentPart>
        </mc:Choice>
        <mc:Fallback>
          <p:pic>
            <p:nvPicPr>
              <p:cNvPr id="20" name="Ink 19">
                <a:extLst>
                  <a:ext uri="{FF2B5EF4-FFF2-40B4-BE49-F238E27FC236}">
                    <a16:creationId xmlns:a16="http://schemas.microsoft.com/office/drawing/2014/main" id="{5A5DAC6A-0657-4E0A-114B-4CAE1741BD81}"/>
                  </a:ext>
                </a:extLst>
              </p:cNvPr>
              <p:cNvPicPr/>
              <p:nvPr/>
            </p:nvPicPr>
            <p:blipFill>
              <a:blip r:embed="rId11"/>
              <a:stretch>
                <a:fillRect/>
              </a:stretch>
            </p:blipFill>
            <p:spPr>
              <a:xfrm>
                <a:off x="688267" y="4775093"/>
                <a:ext cx="849528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6" name="Ink 25">
                <a:extLst>
                  <a:ext uri="{FF2B5EF4-FFF2-40B4-BE49-F238E27FC236}">
                    <a16:creationId xmlns:a16="http://schemas.microsoft.com/office/drawing/2014/main" id="{3F5DF78C-F6A0-6B3F-243F-B81073115BA3}"/>
                  </a:ext>
                </a:extLst>
              </p14:cNvPr>
              <p14:cNvContentPartPr/>
              <p14:nvPr/>
            </p14:nvContentPartPr>
            <p14:xfrm>
              <a:off x="8878987" y="2362373"/>
              <a:ext cx="481680" cy="3232800"/>
            </p14:xfrm>
          </p:contentPart>
        </mc:Choice>
        <mc:Fallback>
          <p:pic>
            <p:nvPicPr>
              <p:cNvPr id="26" name="Ink 25">
                <a:extLst>
                  <a:ext uri="{FF2B5EF4-FFF2-40B4-BE49-F238E27FC236}">
                    <a16:creationId xmlns:a16="http://schemas.microsoft.com/office/drawing/2014/main" id="{3F5DF78C-F6A0-6B3F-243F-B81073115BA3}"/>
                  </a:ext>
                </a:extLst>
              </p:cNvPr>
              <p:cNvPicPr/>
              <p:nvPr/>
            </p:nvPicPr>
            <p:blipFill>
              <a:blip r:embed="rId13"/>
              <a:stretch>
                <a:fillRect/>
              </a:stretch>
            </p:blipFill>
            <p:spPr>
              <a:xfrm>
                <a:off x="8860987" y="2344733"/>
                <a:ext cx="517320" cy="3268440"/>
              </a:xfrm>
              <a:prstGeom prst="rect">
                <a:avLst/>
              </a:prstGeom>
            </p:spPr>
          </p:pic>
        </mc:Fallback>
      </mc:AlternateContent>
      <p:grpSp>
        <p:nvGrpSpPr>
          <p:cNvPr id="29" name="Group 28">
            <a:extLst>
              <a:ext uri="{FF2B5EF4-FFF2-40B4-BE49-F238E27FC236}">
                <a16:creationId xmlns:a16="http://schemas.microsoft.com/office/drawing/2014/main" id="{1A96FB68-7344-FE6F-BFC1-B752D82A8953}"/>
              </a:ext>
            </a:extLst>
          </p:cNvPr>
          <p:cNvGrpSpPr/>
          <p:nvPr/>
        </p:nvGrpSpPr>
        <p:grpSpPr>
          <a:xfrm>
            <a:off x="454267" y="2338613"/>
            <a:ext cx="8585280" cy="3514680"/>
            <a:chOff x="454267" y="2338613"/>
            <a:chExt cx="8585280" cy="3514680"/>
          </a:xfrm>
        </p:grpSpPr>
        <mc:AlternateContent xmlns:mc="http://schemas.openxmlformats.org/markup-compatibility/2006">
          <mc:Choice xmlns:p14="http://schemas.microsoft.com/office/powerpoint/2010/main" Requires="p14">
            <p:contentPart p14:bwMode="auto" r:id="rId14">
              <p14:nvContentPartPr>
                <p14:cNvPr id="7" name="Ink 6">
                  <a:extLst>
                    <a:ext uri="{FF2B5EF4-FFF2-40B4-BE49-F238E27FC236}">
                      <a16:creationId xmlns:a16="http://schemas.microsoft.com/office/drawing/2014/main" id="{0E65FE3B-66C4-DDFC-0ECF-E78C40129177}"/>
                    </a:ext>
                  </a:extLst>
                </p14:cNvPr>
                <p14:cNvContentPartPr/>
                <p14:nvPr/>
              </p14:nvContentPartPr>
              <p14:xfrm>
                <a:off x="5635027" y="2338613"/>
                <a:ext cx="3220200" cy="72000"/>
              </p14:xfrm>
            </p:contentPart>
          </mc:Choice>
          <mc:Fallback>
            <p:pic>
              <p:nvPicPr>
                <p:cNvPr id="7" name="Ink 6">
                  <a:extLst>
                    <a:ext uri="{FF2B5EF4-FFF2-40B4-BE49-F238E27FC236}">
                      <a16:creationId xmlns:a16="http://schemas.microsoft.com/office/drawing/2014/main" id="{0E65FE3B-66C4-DDFC-0ECF-E78C40129177}"/>
                    </a:ext>
                  </a:extLst>
                </p:cNvPr>
                <p:cNvPicPr/>
                <p:nvPr/>
              </p:nvPicPr>
              <p:blipFill>
                <a:blip r:embed="rId15"/>
                <a:stretch>
                  <a:fillRect/>
                </a:stretch>
              </p:blipFill>
              <p:spPr>
                <a:xfrm>
                  <a:off x="5617027" y="2320613"/>
                  <a:ext cx="32558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9" name="Ink 8">
                  <a:extLst>
                    <a:ext uri="{FF2B5EF4-FFF2-40B4-BE49-F238E27FC236}">
                      <a16:creationId xmlns:a16="http://schemas.microsoft.com/office/drawing/2014/main" id="{23DA0559-86BC-2830-8C86-C0971C4C69EA}"/>
                    </a:ext>
                  </a:extLst>
                </p14:cNvPr>
                <p14:cNvContentPartPr/>
                <p14:nvPr/>
              </p14:nvContentPartPr>
              <p14:xfrm>
                <a:off x="674227" y="2794373"/>
                <a:ext cx="1208160" cy="27360"/>
              </p14:xfrm>
            </p:contentPart>
          </mc:Choice>
          <mc:Fallback>
            <p:pic>
              <p:nvPicPr>
                <p:cNvPr id="9" name="Ink 8">
                  <a:extLst>
                    <a:ext uri="{FF2B5EF4-FFF2-40B4-BE49-F238E27FC236}">
                      <a16:creationId xmlns:a16="http://schemas.microsoft.com/office/drawing/2014/main" id="{23DA0559-86BC-2830-8C86-C0971C4C69EA}"/>
                    </a:ext>
                  </a:extLst>
                </p:cNvPr>
                <p:cNvPicPr/>
                <p:nvPr/>
              </p:nvPicPr>
              <p:blipFill>
                <a:blip r:embed="rId17"/>
                <a:stretch>
                  <a:fillRect/>
                </a:stretch>
              </p:blipFill>
              <p:spPr>
                <a:xfrm>
                  <a:off x="656227" y="2776733"/>
                  <a:ext cx="124380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1" name="Ink 10">
                  <a:extLst>
                    <a:ext uri="{FF2B5EF4-FFF2-40B4-BE49-F238E27FC236}">
                      <a16:creationId xmlns:a16="http://schemas.microsoft.com/office/drawing/2014/main" id="{8CD35ADB-6E2C-22FF-AB8C-D0B49B05B76E}"/>
                    </a:ext>
                  </a:extLst>
                </p14:cNvPr>
                <p14:cNvContentPartPr/>
                <p14:nvPr/>
              </p14:nvContentPartPr>
              <p14:xfrm>
                <a:off x="2508787" y="2779973"/>
                <a:ext cx="923760" cy="27720"/>
              </p14:xfrm>
            </p:contentPart>
          </mc:Choice>
          <mc:Fallback>
            <p:pic>
              <p:nvPicPr>
                <p:cNvPr id="11" name="Ink 10">
                  <a:extLst>
                    <a:ext uri="{FF2B5EF4-FFF2-40B4-BE49-F238E27FC236}">
                      <a16:creationId xmlns:a16="http://schemas.microsoft.com/office/drawing/2014/main" id="{8CD35ADB-6E2C-22FF-AB8C-D0B49B05B76E}"/>
                    </a:ext>
                  </a:extLst>
                </p:cNvPr>
                <p:cNvPicPr/>
                <p:nvPr/>
              </p:nvPicPr>
              <p:blipFill>
                <a:blip r:embed="rId19"/>
                <a:stretch>
                  <a:fillRect/>
                </a:stretch>
              </p:blipFill>
              <p:spPr>
                <a:xfrm>
                  <a:off x="2490787" y="2762333"/>
                  <a:ext cx="95940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 name="Ink 12">
                  <a:extLst>
                    <a:ext uri="{FF2B5EF4-FFF2-40B4-BE49-F238E27FC236}">
                      <a16:creationId xmlns:a16="http://schemas.microsoft.com/office/drawing/2014/main" id="{C57CB2FD-1F92-B398-050D-DC4EDE83D62F}"/>
                    </a:ext>
                  </a:extLst>
                </p14:cNvPr>
                <p14:cNvContentPartPr/>
                <p14:nvPr/>
              </p14:nvContentPartPr>
              <p14:xfrm>
                <a:off x="5721787" y="2768093"/>
                <a:ext cx="2407680" cy="41040"/>
              </p14:xfrm>
            </p:contentPart>
          </mc:Choice>
          <mc:Fallback>
            <p:pic>
              <p:nvPicPr>
                <p:cNvPr id="13" name="Ink 12">
                  <a:extLst>
                    <a:ext uri="{FF2B5EF4-FFF2-40B4-BE49-F238E27FC236}">
                      <a16:creationId xmlns:a16="http://schemas.microsoft.com/office/drawing/2014/main" id="{C57CB2FD-1F92-B398-050D-DC4EDE83D62F}"/>
                    </a:ext>
                  </a:extLst>
                </p:cNvPr>
                <p:cNvPicPr/>
                <p:nvPr/>
              </p:nvPicPr>
              <p:blipFill>
                <a:blip r:embed="rId21"/>
                <a:stretch>
                  <a:fillRect/>
                </a:stretch>
              </p:blipFill>
              <p:spPr>
                <a:xfrm>
                  <a:off x="5703787" y="2750453"/>
                  <a:ext cx="244332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4" name="Ink 13">
                  <a:extLst>
                    <a:ext uri="{FF2B5EF4-FFF2-40B4-BE49-F238E27FC236}">
                      <a16:creationId xmlns:a16="http://schemas.microsoft.com/office/drawing/2014/main" id="{5EC4B81F-F036-1C89-D23E-A5CFA8139BC3}"/>
                    </a:ext>
                  </a:extLst>
                </p14:cNvPr>
                <p14:cNvContentPartPr/>
                <p14:nvPr/>
              </p14:nvContentPartPr>
              <p14:xfrm>
                <a:off x="802747" y="3123053"/>
                <a:ext cx="7815960" cy="145800"/>
              </p14:xfrm>
            </p:contentPart>
          </mc:Choice>
          <mc:Fallback>
            <p:pic>
              <p:nvPicPr>
                <p:cNvPr id="14" name="Ink 13">
                  <a:extLst>
                    <a:ext uri="{FF2B5EF4-FFF2-40B4-BE49-F238E27FC236}">
                      <a16:creationId xmlns:a16="http://schemas.microsoft.com/office/drawing/2014/main" id="{5EC4B81F-F036-1C89-D23E-A5CFA8139BC3}"/>
                    </a:ext>
                  </a:extLst>
                </p:cNvPr>
                <p:cNvPicPr/>
                <p:nvPr/>
              </p:nvPicPr>
              <p:blipFill>
                <a:blip r:embed="rId23"/>
                <a:stretch>
                  <a:fillRect/>
                </a:stretch>
              </p:blipFill>
              <p:spPr>
                <a:xfrm>
                  <a:off x="785107" y="3105413"/>
                  <a:ext cx="785160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5" name="Ink 14">
                  <a:extLst>
                    <a:ext uri="{FF2B5EF4-FFF2-40B4-BE49-F238E27FC236}">
                      <a16:creationId xmlns:a16="http://schemas.microsoft.com/office/drawing/2014/main" id="{D9FC38E3-83B3-F40C-C574-30769AFC002F}"/>
                    </a:ext>
                  </a:extLst>
                </p14:cNvPr>
                <p14:cNvContentPartPr/>
                <p14:nvPr/>
              </p14:nvContentPartPr>
              <p14:xfrm>
                <a:off x="690427" y="3579173"/>
                <a:ext cx="7634160" cy="122400"/>
              </p14:xfrm>
            </p:contentPart>
          </mc:Choice>
          <mc:Fallback>
            <p:pic>
              <p:nvPicPr>
                <p:cNvPr id="15" name="Ink 14">
                  <a:extLst>
                    <a:ext uri="{FF2B5EF4-FFF2-40B4-BE49-F238E27FC236}">
                      <a16:creationId xmlns:a16="http://schemas.microsoft.com/office/drawing/2014/main" id="{D9FC38E3-83B3-F40C-C574-30769AFC002F}"/>
                    </a:ext>
                  </a:extLst>
                </p:cNvPr>
                <p:cNvPicPr/>
                <p:nvPr/>
              </p:nvPicPr>
              <p:blipFill>
                <a:blip r:embed="rId25"/>
                <a:stretch>
                  <a:fillRect/>
                </a:stretch>
              </p:blipFill>
              <p:spPr>
                <a:xfrm>
                  <a:off x="672427" y="3561173"/>
                  <a:ext cx="766980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6" name="Ink 15">
                  <a:extLst>
                    <a:ext uri="{FF2B5EF4-FFF2-40B4-BE49-F238E27FC236}">
                      <a16:creationId xmlns:a16="http://schemas.microsoft.com/office/drawing/2014/main" id="{63C6409B-52A0-3B47-3FD0-C73EF0E590AB}"/>
                    </a:ext>
                  </a:extLst>
                </p14:cNvPr>
                <p14:cNvContentPartPr/>
                <p14:nvPr/>
              </p14:nvContentPartPr>
              <p14:xfrm>
                <a:off x="745867" y="3979853"/>
                <a:ext cx="3341160" cy="40320"/>
              </p14:xfrm>
            </p:contentPart>
          </mc:Choice>
          <mc:Fallback>
            <p:pic>
              <p:nvPicPr>
                <p:cNvPr id="16" name="Ink 15">
                  <a:extLst>
                    <a:ext uri="{FF2B5EF4-FFF2-40B4-BE49-F238E27FC236}">
                      <a16:creationId xmlns:a16="http://schemas.microsoft.com/office/drawing/2014/main" id="{63C6409B-52A0-3B47-3FD0-C73EF0E590AB}"/>
                    </a:ext>
                  </a:extLst>
                </p:cNvPr>
                <p:cNvPicPr/>
                <p:nvPr/>
              </p:nvPicPr>
              <p:blipFill>
                <a:blip r:embed="rId27"/>
                <a:stretch>
                  <a:fillRect/>
                </a:stretch>
              </p:blipFill>
              <p:spPr>
                <a:xfrm>
                  <a:off x="727867" y="3961853"/>
                  <a:ext cx="337680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7" name="Ink 16">
                  <a:extLst>
                    <a:ext uri="{FF2B5EF4-FFF2-40B4-BE49-F238E27FC236}">
                      <a16:creationId xmlns:a16="http://schemas.microsoft.com/office/drawing/2014/main" id="{F27601F2-77E1-EE74-FA39-88FEABBDE8A5}"/>
                    </a:ext>
                  </a:extLst>
                </p14:cNvPr>
                <p14:cNvContentPartPr/>
                <p14:nvPr/>
              </p14:nvContentPartPr>
              <p14:xfrm>
                <a:off x="5370067" y="3978413"/>
                <a:ext cx="3308760" cy="65880"/>
              </p14:xfrm>
            </p:contentPart>
          </mc:Choice>
          <mc:Fallback>
            <p:pic>
              <p:nvPicPr>
                <p:cNvPr id="17" name="Ink 16">
                  <a:extLst>
                    <a:ext uri="{FF2B5EF4-FFF2-40B4-BE49-F238E27FC236}">
                      <a16:creationId xmlns:a16="http://schemas.microsoft.com/office/drawing/2014/main" id="{F27601F2-77E1-EE74-FA39-88FEABBDE8A5}"/>
                    </a:ext>
                  </a:extLst>
                </p:cNvPr>
                <p:cNvPicPr/>
                <p:nvPr/>
              </p:nvPicPr>
              <p:blipFill>
                <a:blip r:embed="rId29"/>
                <a:stretch>
                  <a:fillRect/>
                </a:stretch>
              </p:blipFill>
              <p:spPr>
                <a:xfrm>
                  <a:off x="5352067" y="3960773"/>
                  <a:ext cx="334440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8" name="Ink 17">
                  <a:extLst>
                    <a:ext uri="{FF2B5EF4-FFF2-40B4-BE49-F238E27FC236}">
                      <a16:creationId xmlns:a16="http://schemas.microsoft.com/office/drawing/2014/main" id="{DE82F3B8-7C7E-0F71-1BFB-93B4CEAFFE17}"/>
                    </a:ext>
                  </a:extLst>
                </p14:cNvPr>
                <p14:cNvContentPartPr/>
                <p14:nvPr/>
              </p14:nvContentPartPr>
              <p14:xfrm>
                <a:off x="837307" y="4385933"/>
                <a:ext cx="6573240" cy="101880"/>
              </p14:xfrm>
            </p:contentPart>
          </mc:Choice>
          <mc:Fallback>
            <p:pic>
              <p:nvPicPr>
                <p:cNvPr id="18" name="Ink 17">
                  <a:extLst>
                    <a:ext uri="{FF2B5EF4-FFF2-40B4-BE49-F238E27FC236}">
                      <a16:creationId xmlns:a16="http://schemas.microsoft.com/office/drawing/2014/main" id="{DE82F3B8-7C7E-0F71-1BFB-93B4CEAFFE17}"/>
                    </a:ext>
                  </a:extLst>
                </p:cNvPr>
                <p:cNvPicPr/>
                <p:nvPr/>
              </p:nvPicPr>
              <p:blipFill>
                <a:blip r:embed="rId31"/>
                <a:stretch>
                  <a:fillRect/>
                </a:stretch>
              </p:blipFill>
              <p:spPr>
                <a:xfrm>
                  <a:off x="819667" y="4368293"/>
                  <a:ext cx="660888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9" name="Ink 18">
                  <a:extLst>
                    <a:ext uri="{FF2B5EF4-FFF2-40B4-BE49-F238E27FC236}">
                      <a16:creationId xmlns:a16="http://schemas.microsoft.com/office/drawing/2014/main" id="{CCD7FF30-F230-A7A8-EA16-19B783E9B0CE}"/>
                    </a:ext>
                  </a:extLst>
                </p14:cNvPr>
                <p14:cNvContentPartPr/>
                <p14:nvPr/>
              </p14:nvContentPartPr>
              <p14:xfrm>
                <a:off x="8608627" y="4413653"/>
                <a:ext cx="359280" cy="28800"/>
              </p14:xfrm>
            </p:contentPart>
          </mc:Choice>
          <mc:Fallback>
            <p:pic>
              <p:nvPicPr>
                <p:cNvPr id="19" name="Ink 18">
                  <a:extLst>
                    <a:ext uri="{FF2B5EF4-FFF2-40B4-BE49-F238E27FC236}">
                      <a16:creationId xmlns:a16="http://schemas.microsoft.com/office/drawing/2014/main" id="{CCD7FF30-F230-A7A8-EA16-19B783E9B0CE}"/>
                    </a:ext>
                  </a:extLst>
                </p:cNvPr>
                <p:cNvPicPr/>
                <p:nvPr/>
              </p:nvPicPr>
              <p:blipFill>
                <a:blip r:embed="rId33"/>
                <a:stretch>
                  <a:fillRect/>
                </a:stretch>
              </p:blipFill>
              <p:spPr>
                <a:xfrm>
                  <a:off x="8590627" y="4395653"/>
                  <a:ext cx="39492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2" name="Ink 21">
                  <a:extLst>
                    <a:ext uri="{FF2B5EF4-FFF2-40B4-BE49-F238E27FC236}">
                      <a16:creationId xmlns:a16="http://schemas.microsoft.com/office/drawing/2014/main" id="{60F92BD4-F0A9-8EC3-187B-E73ADD111516}"/>
                    </a:ext>
                  </a:extLst>
                </p14:cNvPr>
                <p14:cNvContentPartPr/>
                <p14:nvPr/>
              </p14:nvContentPartPr>
              <p14:xfrm>
                <a:off x="648667" y="5178653"/>
                <a:ext cx="6442920" cy="87840"/>
              </p14:xfrm>
            </p:contentPart>
          </mc:Choice>
          <mc:Fallback>
            <p:pic>
              <p:nvPicPr>
                <p:cNvPr id="22" name="Ink 21">
                  <a:extLst>
                    <a:ext uri="{FF2B5EF4-FFF2-40B4-BE49-F238E27FC236}">
                      <a16:creationId xmlns:a16="http://schemas.microsoft.com/office/drawing/2014/main" id="{60F92BD4-F0A9-8EC3-187B-E73ADD111516}"/>
                    </a:ext>
                  </a:extLst>
                </p:cNvPr>
                <p:cNvPicPr/>
                <p:nvPr/>
              </p:nvPicPr>
              <p:blipFill>
                <a:blip r:embed="rId35"/>
                <a:stretch>
                  <a:fillRect/>
                </a:stretch>
              </p:blipFill>
              <p:spPr>
                <a:xfrm>
                  <a:off x="630667" y="5161013"/>
                  <a:ext cx="647856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3" name="Ink 22">
                  <a:extLst>
                    <a:ext uri="{FF2B5EF4-FFF2-40B4-BE49-F238E27FC236}">
                      <a16:creationId xmlns:a16="http://schemas.microsoft.com/office/drawing/2014/main" id="{B98CB068-3C0A-E05F-3EB0-E7E5FA21E02C}"/>
                    </a:ext>
                  </a:extLst>
                </p14:cNvPr>
                <p14:cNvContentPartPr/>
                <p14:nvPr/>
              </p14:nvContentPartPr>
              <p14:xfrm>
                <a:off x="8457427" y="5284133"/>
                <a:ext cx="582120" cy="22680"/>
              </p14:xfrm>
            </p:contentPart>
          </mc:Choice>
          <mc:Fallback>
            <p:pic>
              <p:nvPicPr>
                <p:cNvPr id="23" name="Ink 22">
                  <a:extLst>
                    <a:ext uri="{FF2B5EF4-FFF2-40B4-BE49-F238E27FC236}">
                      <a16:creationId xmlns:a16="http://schemas.microsoft.com/office/drawing/2014/main" id="{B98CB068-3C0A-E05F-3EB0-E7E5FA21E02C}"/>
                    </a:ext>
                  </a:extLst>
                </p:cNvPr>
                <p:cNvPicPr/>
                <p:nvPr/>
              </p:nvPicPr>
              <p:blipFill>
                <a:blip r:embed="rId37"/>
                <a:stretch>
                  <a:fillRect/>
                </a:stretch>
              </p:blipFill>
              <p:spPr>
                <a:xfrm>
                  <a:off x="8439427" y="5266493"/>
                  <a:ext cx="61776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4" name="Ink 23">
                  <a:extLst>
                    <a:ext uri="{FF2B5EF4-FFF2-40B4-BE49-F238E27FC236}">
                      <a16:creationId xmlns:a16="http://schemas.microsoft.com/office/drawing/2014/main" id="{4552B916-BE7C-F069-0507-5783A33AC07E}"/>
                    </a:ext>
                  </a:extLst>
                </p14:cNvPr>
                <p14:cNvContentPartPr/>
                <p14:nvPr/>
              </p14:nvContentPartPr>
              <p14:xfrm>
                <a:off x="709507" y="5666813"/>
                <a:ext cx="4783680" cy="154080"/>
              </p14:xfrm>
            </p:contentPart>
          </mc:Choice>
          <mc:Fallback>
            <p:pic>
              <p:nvPicPr>
                <p:cNvPr id="24" name="Ink 23">
                  <a:extLst>
                    <a:ext uri="{FF2B5EF4-FFF2-40B4-BE49-F238E27FC236}">
                      <a16:creationId xmlns:a16="http://schemas.microsoft.com/office/drawing/2014/main" id="{4552B916-BE7C-F069-0507-5783A33AC07E}"/>
                    </a:ext>
                  </a:extLst>
                </p:cNvPr>
                <p:cNvPicPr/>
                <p:nvPr/>
              </p:nvPicPr>
              <p:blipFill>
                <a:blip r:embed="rId39"/>
                <a:stretch>
                  <a:fillRect/>
                </a:stretch>
              </p:blipFill>
              <p:spPr>
                <a:xfrm>
                  <a:off x="691867" y="5649173"/>
                  <a:ext cx="481932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8" name="Ink 27">
                  <a:extLst>
                    <a:ext uri="{FF2B5EF4-FFF2-40B4-BE49-F238E27FC236}">
                      <a16:creationId xmlns:a16="http://schemas.microsoft.com/office/drawing/2014/main" id="{CD241375-B428-C2F2-EF6E-71ECD6F0C70D}"/>
                    </a:ext>
                  </a:extLst>
                </p14:cNvPr>
                <p14:cNvContentPartPr/>
                <p14:nvPr/>
              </p14:nvContentPartPr>
              <p14:xfrm>
                <a:off x="454267" y="2502773"/>
                <a:ext cx="141120" cy="3350520"/>
              </p14:xfrm>
            </p:contentPart>
          </mc:Choice>
          <mc:Fallback>
            <p:pic>
              <p:nvPicPr>
                <p:cNvPr id="28" name="Ink 27">
                  <a:extLst>
                    <a:ext uri="{FF2B5EF4-FFF2-40B4-BE49-F238E27FC236}">
                      <a16:creationId xmlns:a16="http://schemas.microsoft.com/office/drawing/2014/main" id="{CD241375-B428-C2F2-EF6E-71ECD6F0C70D}"/>
                    </a:ext>
                  </a:extLst>
                </p:cNvPr>
                <p:cNvPicPr/>
                <p:nvPr/>
              </p:nvPicPr>
              <p:blipFill>
                <a:blip r:embed="rId41"/>
                <a:stretch>
                  <a:fillRect/>
                </a:stretch>
              </p:blipFill>
              <p:spPr>
                <a:xfrm>
                  <a:off x="436627" y="2484773"/>
                  <a:ext cx="176760" cy="3386160"/>
                </a:xfrm>
                <a:prstGeom prst="rect">
                  <a:avLst/>
                </a:prstGeom>
              </p:spPr>
            </p:pic>
          </mc:Fallback>
        </mc:AlternateContent>
      </p:grpSp>
    </p:spTree>
    <p:extLst>
      <p:ext uri="{BB962C8B-B14F-4D97-AF65-F5344CB8AC3E}">
        <p14:creationId xmlns:p14="http://schemas.microsoft.com/office/powerpoint/2010/main" val="4122551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5678804"/>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584200" y="246003"/>
            <a:ext cx="8692959" cy="5078313"/>
          </a:xfrm>
          <a:prstGeom prst="rect">
            <a:avLst/>
          </a:prstGeom>
          <a:noFill/>
        </p:spPr>
        <p:txBody>
          <a:bodyPr wrap="square" rtlCol="0">
            <a:spAutoFit/>
          </a:bodyPr>
          <a:lstStyle/>
          <a:p>
            <a:r>
              <a:rPr lang="en-US" sz="2800" b="1">
                <a:solidFill>
                  <a:srgbClr val="92D050"/>
                </a:solidFill>
                <a:cs typeface="+mj-cs"/>
              </a:rPr>
              <a:t>The Hebrew text Emphasizes the uniqueness of Mashiach</a:t>
            </a:r>
          </a:p>
          <a:p>
            <a:endParaRPr lang="en-US" sz="2800" b="1">
              <a:solidFill>
                <a:srgbClr val="FFC000"/>
              </a:solidFill>
              <a:cs typeface="+mj-cs"/>
            </a:endParaRPr>
          </a:p>
          <a:p>
            <a:pPr marL="342900" indent="-342900">
              <a:buFont typeface="Arial" panose="020B0604020202020204" pitchFamily="34" charset="0"/>
              <a:buChar char="•"/>
            </a:pPr>
            <a:r>
              <a:rPr lang="en-US" sz="2400">
                <a:solidFill>
                  <a:srgbClr val="FFC000"/>
                </a:solidFill>
                <a:cs typeface="+mj-cs"/>
              </a:rPr>
              <a:t>My Servant (</a:t>
            </a:r>
            <a:r>
              <a:rPr lang="he-IL" sz="2400">
                <a:solidFill>
                  <a:srgbClr val="FFFF00"/>
                </a:solidFill>
                <a:cs typeface="+mj-cs"/>
              </a:rPr>
              <a:t>הֵן עַבְדִּי</a:t>
            </a:r>
            <a:r>
              <a:rPr lang="he-IL" sz="2400">
                <a:solidFill>
                  <a:srgbClr val="FFC000"/>
                </a:solidFill>
                <a:cs typeface="+mj-cs"/>
              </a:rPr>
              <a:t>): </a:t>
            </a:r>
            <a:r>
              <a:rPr lang="en-US" sz="2400">
                <a:solidFill>
                  <a:srgbClr val="FFC000"/>
                </a:solidFill>
                <a:cs typeface="+mj-cs"/>
              </a:rPr>
              <a:t> This shows that the Servant belongs to God and is obedient to his will.</a:t>
            </a:r>
          </a:p>
          <a:p>
            <a:pPr marL="342900" indent="-342900">
              <a:buFont typeface="Arial" panose="020B0604020202020204" pitchFamily="34" charset="0"/>
              <a:buChar char="•"/>
            </a:pPr>
            <a:r>
              <a:rPr lang="en-US" sz="2400">
                <a:solidFill>
                  <a:srgbClr val="FFC000"/>
                </a:solidFill>
                <a:cs typeface="+mj-cs"/>
              </a:rPr>
              <a:t>My Elect One (</a:t>
            </a:r>
            <a:r>
              <a:rPr lang="he-IL" sz="2400">
                <a:solidFill>
                  <a:srgbClr val="FFFF00"/>
                </a:solidFill>
                <a:cs typeface="+mj-cs"/>
              </a:rPr>
              <a:t>בְּחִירִי</a:t>
            </a:r>
            <a:r>
              <a:rPr lang="he-IL" sz="2400">
                <a:solidFill>
                  <a:srgbClr val="FFC000"/>
                </a:solidFill>
                <a:cs typeface="+mj-cs"/>
              </a:rPr>
              <a:t>): </a:t>
            </a:r>
            <a:r>
              <a:rPr lang="en-US" sz="2400">
                <a:solidFill>
                  <a:srgbClr val="FFC000"/>
                </a:solidFill>
                <a:cs typeface="+mj-cs"/>
              </a:rPr>
              <a:t> This shows that the Servant is chosen by God and is pleasing to him.</a:t>
            </a:r>
          </a:p>
          <a:p>
            <a:pPr marL="342900" indent="-342900">
              <a:buFont typeface="Arial" panose="020B0604020202020204" pitchFamily="34" charset="0"/>
              <a:buChar char="•"/>
            </a:pPr>
            <a:r>
              <a:rPr lang="en-US" sz="2400">
                <a:solidFill>
                  <a:srgbClr val="FFC000"/>
                </a:solidFill>
                <a:cs typeface="+mj-cs"/>
              </a:rPr>
              <a:t>My Spirit upon him (</a:t>
            </a:r>
            <a:r>
              <a:rPr lang="he-IL" sz="2400">
                <a:solidFill>
                  <a:srgbClr val="FFFF00"/>
                </a:solidFill>
                <a:cs typeface="+mj-cs"/>
              </a:rPr>
              <a:t>נָתַתִּי רוּחִי עָלָיו</a:t>
            </a:r>
            <a:r>
              <a:rPr lang="he-IL" sz="2400">
                <a:solidFill>
                  <a:srgbClr val="FFC000"/>
                </a:solidFill>
                <a:cs typeface="+mj-cs"/>
              </a:rPr>
              <a:t>): </a:t>
            </a:r>
            <a:r>
              <a:rPr lang="en-US" sz="2400">
                <a:solidFill>
                  <a:srgbClr val="FFC000"/>
                </a:solidFill>
                <a:cs typeface="+mj-cs"/>
              </a:rPr>
              <a:t> This shows that the Servant is anointed by God and is endowed with his power and wisdom.</a:t>
            </a:r>
          </a:p>
          <a:p>
            <a:pPr marL="342900" indent="-342900">
              <a:buFont typeface="Arial" panose="020B0604020202020204" pitchFamily="34" charset="0"/>
              <a:buChar char="•"/>
            </a:pPr>
            <a:r>
              <a:rPr lang="en-US" sz="2400">
                <a:solidFill>
                  <a:srgbClr val="FFC000"/>
                </a:solidFill>
                <a:cs typeface="+mj-cs"/>
              </a:rPr>
              <a:t>A covenant for the people (</a:t>
            </a:r>
            <a:r>
              <a:rPr lang="he-IL" sz="2400">
                <a:solidFill>
                  <a:srgbClr val="FFFF00"/>
                </a:solidFill>
                <a:cs typeface="+mj-cs"/>
              </a:rPr>
              <a:t>לִבְרִית עָם</a:t>
            </a:r>
            <a:r>
              <a:rPr lang="he-IL" sz="2400">
                <a:solidFill>
                  <a:srgbClr val="FFC000"/>
                </a:solidFill>
                <a:cs typeface="+mj-cs"/>
              </a:rPr>
              <a:t>): </a:t>
            </a:r>
            <a:r>
              <a:rPr lang="en-US" sz="2400">
                <a:solidFill>
                  <a:srgbClr val="FFC000"/>
                </a:solidFill>
                <a:cs typeface="+mj-cs"/>
              </a:rPr>
              <a:t> This shows that the Servant is the mediator of God's relationship with his people and the fulfiller of his promises.</a:t>
            </a:r>
          </a:p>
          <a:p>
            <a:pPr marL="342900" indent="-342900">
              <a:buFont typeface="Arial" panose="020B0604020202020204" pitchFamily="34" charset="0"/>
              <a:buChar char="•"/>
            </a:pPr>
            <a:r>
              <a:rPr lang="en-US" sz="2400">
                <a:solidFill>
                  <a:srgbClr val="FFC000"/>
                </a:solidFill>
                <a:cs typeface="+mj-cs"/>
              </a:rPr>
              <a:t>A light for the nations (</a:t>
            </a:r>
            <a:r>
              <a:rPr lang="he-IL" sz="2400">
                <a:solidFill>
                  <a:srgbClr val="FFFF00"/>
                </a:solidFill>
                <a:cs typeface="+mj-cs"/>
              </a:rPr>
              <a:t>לְאוֹר גּוֹיִם</a:t>
            </a:r>
            <a:r>
              <a:rPr lang="he-IL" sz="2400">
                <a:solidFill>
                  <a:srgbClr val="FFC000"/>
                </a:solidFill>
                <a:cs typeface="+mj-cs"/>
              </a:rPr>
              <a:t>): </a:t>
            </a:r>
            <a:r>
              <a:rPr lang="en-US" sz="2400">
                <a:solidFill>
                  <a:srgbClr val="FFC000"/>
                </a:solidFill>
                <a:cs typeface="+mj-cs"/>
              </a:rPr>
              <a:t> This shows that the Servant is the revealer of God's glory and grace to all people</a:t>
            </a:r>
            <a:r>
              <a:rPr lang="en-US" sz="2400" b="1">
                <a:solidFill>
                  <a:srgbClr val="FFC000"/>
                </a:solidFill>
                <a:cs typeface="+mj-cs"/>
              </a:rPr>
              <a:t>.</a:t>
            </a:r>
            <a:endParaRPr lang="en-US" sz="2400">
              <a:solidFill>
                <a:srgbClr val="FFC00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C5E183EB-E34F-824B-B882-7BCBDD844168}"/>
                  </a:ext>
                </a:extLst>
              </p14:cNvPr>
              <p14:cNvContentPartPr/>
              <p14:nvPr/>
            </p14:nvContentPartPr>
            <p14:xfrm>
              <a:off x="2817600" y="1037510"/>
              <a:ext cx="879840" cy="554040"/>
            </p14:xfrm>
          </p:contentPart>
        </mc:Choice>
        <mc:Fallback>
          <p:pic>
            <p:nvPicPr>
              <p:cNvPr id="2" name="Ink 1">
                <a:extLst>
                  <a:ext uri="{FF2B5EF4-FFF2-40B4-BE49-F238E27FC236}">
                    <a16:creationId xmlns:a16="http://schemas.microsoft.com/office/drawing/2014/main" id="{C5E183EB-E34F-824B-B882-7BCBDD844168}"/>
                  </a:ext>
                </a:extLst>
              </p:cNvPr>
              <p:cNvPicPr/>
              <p:nvPr/>
            </p:nvPicPr>
            <p:blipFill>
              <a:blip r:embed="rId5"/>
              <a:stretch>
                <a:fillRect/>
              </a:stretch>
            </p:blipFill>
            <p:spPr>
              <a:xfrm>
                <a:off x="2799960" y="1019510"/>
                <a:ext cx="915480" cy="5896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551A2EA4-B9BB-6A81-580E-2B269C285B0E}"/>
                  </a:ext>
                </a:extLst>
              </p14:cNvPr>
              <p14:cNvContentPartPr/>
              <p14:nvPr/>
            </p14:nvContentPartPr>
            <p14:xfrm>
              <a:off x="364560" y="1092230"/>
              <a:ext cx="447840" cy="380880"/>
            </p14:xfrm>
          </p:contentPart>
        </mc:Choice>
        <mc:Fallback>
          <p:pic>
            <p:nvPicPr>
              <p:cNvPr id="4" name="Ink 3">
                <a:extLst>
                  <a:ext uri="{FF2B5EF4-FFF2-40B4-BE49-F238E27FC236}">
                    <a16:creationId xmlns:a16="http://schemas.microsoft.com/office/drawing/2014/main" id="{551A2EA4-B9BB-6A81-580E-2B269C285B0E}"/>
                  </a:ext>
                </a:extLst>
              </p:cNvPr>
              <p:cNvPicPr/>
              <p:nvPr/>
            </p:nvPicPr>
            <p:blipFill>
              <a:blip r:embed="rId7"/>
              <a:stretch>
                <a:fillRect/>
              </a:stretch>
            </p:blipFill>
            <p:spPr>
              <a:xfrm>
                <a:off x="346560" y="1074590"/>
                <a:ext cx="483480" cy="416520"/>
              </a:xfrm>
              <a:prstGeom prst="rect">
                <a:avLst/>
              </a:prstGeom>
            </p:spPr>
          </p:pic>
        </mc:Fallback>
      </mc:AlternateContent>
      <p:grpSp>
        <p:nvGrpSpPr>
          <p:cNvPr id="12" name="Group 11">
            <a:extLst>
              <a:ext uri="{FF2B5EF4-FFF2-40B4-BE49-F238E27FC236}">
                <a16:creationId xmlns:a16="http://schemas.microsoft.com/office/drawing/2014/main" id="{C3845B4D-1878-1E8C-4FF0-E42A3120C96A}"/>
              </a:ext>
            </a:extLst>
          </p:cNvPr>
          <p:cNvGrpSpPr/>
          <p:nvPr/>
        </p:nvGrpSpPr>
        <p:grpSpPr>
          <a:xfrm>
            <a:off x="369960" y="1797830"/>
            <a:ext cx="3414240" cy="582120"/>
            <a:chOff x="369960" y="1797830"/>
            <a:chExt cx="3414240" cy="582120"/>
          </a:xfrm>
        </p:grpSpPr>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88B01970-519F-2148-50B2-578D04621A87}"/>
                    </a:ext>
                  </a:extLst>
                </p14:cNvPr>
                <p14:cNvContentPartPr/>
                <p14:nvPr/>
              </p14:nvContentPartPr>
              <p14:xfrm>
                <a:off x="3006240" y="1797830"/>
                <a:ext cx="777960" cy="582120"/>
              </p14:xfrm>
            </p:contentPart>
          </mc:Choice>
          <mc:Fallback>
            <p:pic>
              <p:nvPicPr>
                <p:cNvPr id="5" name="Ink 4">
                  <a:extLst>
                    <a:ext uri="{FF2B5EF4-FFF2-40B4-BE49-F238E27FC236}">
                      <a16:creationId xmlns:a16="http://schemas.microsoft.com/office/drawing/2014/main" id="{88B01970-519F-2148-50B2-578D04621A87}"/>
                    </a:ext>
                  </a:extLst>
                </p:cNvPr>
                <p:cNvPicPr/>
                <p:nvPr/>
              </p:nvPicPr>
              <p:blipFill>
                <a:blip r:embed="rId9"/>
                <a:stretch>
                  <a:fillRect/>
                </a:stretch>
              </p:blipFill>
              <p:spPr>
                <a:xfrm>
                  <a:off x="2988240" y="1780190"/>
                  <a:ext cx="813600" cy="6177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529877E5-3610-76CC-BA92-A30C53B2048E}"/>
                    </a:ext>
                  </a:extLst>
                </p14:cNvPr>
                <p14:cNvContentPartPr/>
                <p14:nvPr/>
              </p14:nvContentPartPr>
              <p14:xfrm>
                <a:off x="1453920" y="2269070"/>
                <a:ext cx="915840" cy="43200"/>
              </p14:xfrm>
            </p:contentPart>
          </mc:Choice>
          <mc:Fallback>
            <p:pic>
              <p:nvPicPr>
                <p:cNvPr id="7" name="Ink 6">
                  <a:extLst>
                    <a:ext uri="{FF2B5EF4-FFF2-40B4-BE49-F238E27FC236}">
                      <a16:creationId xmlns:a16="http://schemas.microsoft.com/office/drawing/2014/main" id="{529877E5-3610-76CC-BA92-A30C53B2048E}"/>
                    </a:ext>
                  </a:extLst>
                </p:cNvPr>
                <p:cNvPicPr/>
                <p:nvPr/>
              </p:nvPicPr>
              <p:blipFill>
                <a:blip r:embed="rId11"/>
                <a:stretch>
                  <a:fillRect/>
                </a:stretch>
              </p:blipFill>
              <p:spPr>
                <a:xfrm>
                  <a:off x="1436280" y="2251430"/>
                  <a:ext cx="95148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467E03D5-3246-8FB9-9636-F1B83AB490EA}"/>
                    </a:ext>
                  </a:extLst>
                </p14:cNvPr>
                <p14:cNvContentPartPr/>
                <p14:nvPr/>
              </p14:nvContentPartPr>
              <p14:xfrm>
                <a:off x="369960" y="1823030"/>
                <a:ext cx="534960" cy="357120"/>
              </p14:xfrm>
            </p:contentPart>
          </mc:Choice>
          <mc:Fallback>
            <p:pic>
              <p:nvPicPr>
                <p:cNvPr id="11" name="Ink 10">
                  <a:extLst>
                    <a:ext uri="{FF2B5EF4-FFF2-40B4-BE49-F238E27FC236}">
                      <a16:creationId xmlns:a16="http://schemas.microsoft.com/office/drawing/2014/main" id="{467E03D5-3246-8FB9-9636-F1B83AB490EA}"/>
                    </a:ext>
                  </a:extLst>
                </p:cNvPr>
                <p:cNvPicPr/>
                <p:nvPr/>
              </p:nvPicPr>
              <p:blipFill>
                <a:blip r:embed="rId13"/>
                <a:stretch>
                  <a:fillRect/>
                </a:stretch>
              </p:blipFill>
              <p:spPr>
                <a:xfrm>
                  <a:off x="352320" y="1805390"/>
                  <a:ext cx="570600" cy="392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C803E34B-7D7D-BE31-D955-D4441B41E9C0}"/>
                  </a:ext>
                </a:extLst>
              </p14:cNvPr>
              <p14:cNvContentPartPr/>
              <p14:nvPr/>
            </p14:nvContentPartPr>
            <p14:xfrm>
              <a:off x="3711120" y="2490830"/>
              <a:ext cx="1722240" cy="523080"/>
            </p14:xfrm>
          </p:contentPart>
        </mc:Choice>
        <mc:Fallback>
          <p:pic>
            <p:nvPicPr>
              <p:cNvPr id="13" name="Ink 12">
                <a:extLst>
                  <a:ext uri="{FF2B5EF4-FFF2-40B4-BE49-F238E27FC236}">
                    <a16:creationId xmlns:a16="http://schemas.microsoft.com/office/drawing/2014/main" id="{C803E34B-7D7D-BE31-D955-D4441B41E9C0}"/>
                  </a:ext>
                </a:extLst>
              </p:cNvPr>
              <p:cNvPicPr/>
              <p:nvPr/>
            </p:nvPicPr>
            <p:blipFill>
              <a:blip r:embed="rId15"/>
              <a:stretch>
                <a:fillRect/>
              </a:stretch>
            </p:blipFill>
            <p:spPr>
              <a:xfrm>
                <a:off x="3693120" y="2473190"/>
                <a:ext cx="1757880" cy="5587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0CB2D2EC-A9F1-0DB4-9A7F-A4D2EFB16CF1}"/>
                  </a:ext>
                </a:extLst>
              </p14:cNvPr>
              <p14:cNvContentPartPr/>
              <p14:nvPr/>
            </p14:nvContentPartPr>
            <p14:xfrm>
              <a:off x="290040" y="2619710"/>
              <a:ext cx="549360" cy="361800"/>
            </p14:xfrm>
          </p:contentPart>
        </mc:Choice>
        <mc:Fallback>
          <p:pic>
            <p:nvPicPr>
              <p:cNvPr id="14" name="Ink 13">
                <a:extLst>
                  <a:ext uri="{FF2B5EF4-FFF2-40B4-BE49-F238E27FC236}">
                    <a16:creationId xmlns:a16="http://schemas.microsoft.com/office/drawing/2014/main" id="{0CB2D2EC-A9F1-0DB4-9A7F-A4D2EFB16CF1}"/>
                  </a:ext>
                </a:extLst>
              </p:cNvPr>
              <p:cNvPicPr/>
              <p:nvPr/>
            </p:nvPicPr>
            <p:blipFill>
              <a:blip r:embed="rId17"/>
              <a:stretch>
                <a:fillRect/>
              </a:stretch>
            </p:blipFill>
            <p:spPr>
              <a:xfrm>
                <a:off x="272400" y="2601710"/>
                <a:ext cx="585000" cy="3974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Ink 14">
                <a:extLst>
                  <a:ext uri="{FF2B5EF4-FFF2-40B4-BE49-F238E27FC236}">
                    <a16:creationId xmlns:a16="http://schemas.microsoft.com/office/drawing/2014/main" id="{463EFDEE-6A56-A50B-C887-E17A5DD4303E}"/>
                  </a:ext>
                </a:extLst>
              </p14:cNvPr>
              <p14:cNvContentPartPr/>
              <p14:nvPr/>
            </p14:nvContentPartPr>
            <p14:xfrm>
              <a:off x="4489440" y="3244670"/>
              <a:ext cx="1278360" cy="571680"/>
            </p14:xfrm>
          </p:contentPart>
        </mc:Choice>
        <mc:Fallback>
          <p:pic>
            <p:nvPicPr>
              <p:cNvPr id="15" name="Ink 14">
                <a:extLst>
                  <a:ext uri="{FF2B5EF4-FFF2-40B4-BE49-F238E27FC236}">
                    <a16:creationId xmlns:a16="http://schemas.microsoft.com/office/drawing/2014/main" id="{463EFDEE-6A56-A50B-C887-E17A5DD4303E}"/>
                  </a:ext>
                </a:extLst>
              </p:cNvPr>
              <p:cNvPicPr/>
              <p:nvPr/>
            </p:nvPicPr>
            <p:blipFill>
              <a:blip r:embed="rId19"/>
              <a:stretch>
                <a:fillRect/>
              </a:stretch>
            </p:blipFill>
            <p:spPr>
              <a:xfrm>
                <a:off x="4471800" y="3227030"/>
                <a:ext cx="1314000" cy="6073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Ink 15">
                <a:extLst>
                  <a:ext uri="{FF2B5EF4-FFF2-40B4-BE49-F238E27FC236}">
                    <a16:creationId xmlns:a16="http://schemas.microsoft.com/office/drawing/2014/main" id="{72B10176-6577-C342-15D5-3F68B69743E4}"/>
                  </a:ext>
                </a:extLst>
              </p14:cNvPr>
              <p14:cNvContentPartPr/>
              <p14:nvPr/>
            </p14:nvContentPartPr>
            <p14:xfrm>
              <a:off x="378960" y="3301910"/>
              <a:ext cx="460800" cy="348840"/>
            </p14:xfrm>
          </p:contentPart>
        </mc:Choice>
        <mc:Fallback>
          <p:pic>
            <p:nvPicPr>
              <p:cNvPr id="16" name="Ink 15">
                <a:extLst>
                  <a:ext uri="{FF2B5EF4-FFF2-40B4-BE49-F238E27FC236}">
                    <a16:creationId xmlns:a16="http://schemas.microsoft.com/office/drawing/2014/main" id="{72B10176-6577-C342-15D5-3F68B69743E4}"/>
                  </a:ext>
                </a:extLst>
              </p:cNvPr>
              <p:cNvPicPr/>
              <p:nvPr/>
            </p:nvPicPr>
            <p:blipFill>
              <a:blip r:embed="rId21"/>
              <a:stretch>
                <a:fillRect/>
              </a:stretch>
            </p:blipFill>
            <p:spPr>
              <a:xfrm>
                <a:off x="361320" y="3283910"/>
                <a:ext cx="496440" cy="3844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 name="Ink 16">
                <a:extLst>
                  <a:ext uri="{FF2B5EF4-FFF2-40B4-BE49-F238E27FC236}">
                    <a16:creationId xmlns:a16="http://schemas.microsoft.com/office/drawing/2014/main" id="{B1DADBA6-ECA8-45FB-75C1-62B67C7C42A9}"/>
                  </a:ext>
                </a:extLst>
              </p14:cNvPr>
              <p14:cNvContentPartPr/>
              <p14:nvPr/>
            </p14:nvContentPartPr>
            <p14:xfrm>
              <a:off x="4079760" y="4345190"/>
              <a:ext cx="1184040" cy="576000"/>
            </p14:xfrm>
          </p:contentPart>
        </mc:Choice>
        <mc:Fallback>
          <p:pic>
            <p:nvPicPr>
              <p:cNvPr id="17" name="Ink 16">
                <a:extLst>
                  <a:ext uri="{FF2B5EF4-FFF2-40B4-BE49-F238E27FC236}">
                    <a16:creationId xmlns:a16="http://schemas.microsoft.com/office/drawing/2014/main" id="{B1DADBA6-ECA8-45FB-75C1-62B67C7C42A9}"/>
                  </a:ext>
                </a:extLst>
              </p:cNvPr>
              <p:cNvPicPr/>
              <p:nvPr/>
            </p:nvPicPr>
            <p:blipFill>
              <a:blip r:embed="rId23"/>
              <a:stretch>
                <a:fillRect/>
              </a:stretch>
            </p:blipFill>
            <p:spPr>
              <a:xfrm>
                <a:off x="4062120" y="4327550"/>
                <a:ext cx="1219680" cy="6116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Ink 17">
                <a:extLst>
                  <a:ext uri="{FF2B5EF4-FFF2-40B4-BE49-F238E27FC236}">
                    <a16:creationId xmlns:a16="http://schemas.microsoft.com/office/drawing/2014/main" id="{3997B73A-2627-3D60-C2A4-6481B10AAE5C}"/>
                  </a:ext>
                </a:extLst>
              </p14:cNvPr>
              <p14:cNvContentPartPr/>
              <p14:nvPr/>
            </p14:nvContentPartPr>
            <p14:xfrm>
              <a:off x="441600" y="4479110"/>
              <a:ext cx="388440" cy="372600"/>
            </p14:xfrm>
          </p:contentPart>
        </mc:Choice>
        <mc:Fallback>
          <p:pic>
            <p:nvPicPr>
              <p:cNvPr id="18" name="Ink 17">
                <a:extLst>
                  <a:ext uri="{FF2B5EF4-FFF2-40B4-BE49-F238E27FC236}">
                    <a16:creationId xmlns:a16="http://schemas.microsoft.com/office/drawing/2014/main" id="{3997B73A-2627-3D60-C2A4-6481B10AAE5C}"/>
                  </a:ext>
                </a:extLst>
              </p:cNvPr>
              <p:cNvPicPr/>
              <p:nvPr/>
            </p:nvPicPr>
            <p:blipFill>
              <a:blip r:embed="rId25"/>
              <a:stretch>
                <a:fillRect/>
              </a:stretch>
            </p:blipFill>
            <p:spPr>
              <a:xfrm>
                <a:off x="423960" y="4461470"/>
                <a:ext cx="424080" cy="408240"/>
              </a:xfrm>
              <a:prstGeom prst="rect">
                <a:avLst/>
              </a:prstGeom>
            </p:spPr>
          </p:pic>
        </mc:Fallback>
      </mc:AlternateContent>
    </p:spTree>
    <p:extLst>
      <p:ext uri="{BB962C8B-B14F-4D97-AF65-F5344CB8AC3E}">
        <p14:creationId xmlns:p14="http://schemas.microsoft.com/office/powerpoint/2010/main" val="1867552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3</a:t>
            </a:r>
            <a:endParaRPr lang="en-US" sz="3600">
              <a:solidFill>
                <a:schemeClr val="bg1"/>
              </a:solidFill>
              <a:cs typeface="+mj-cs"/>
            </a:endParaRPr>
          </a:p>
        </p:txBody>
      </p:sp>
    </p:spTree>
    <p:extLst>
      <p:ext uri="{BB962C8B-B14F-4D97-AF65-F5344CB8AC3E}">
        <p14:creationId xmlns:p14="http://schemas.microsoft.com/office/powerpoint/2010/main" val="1512310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45250"/>
          </a:xfrm>
          <a:prstGeom prst="roundRect">
            <a:avLst/>
          </a:prstGeom>
          <a:solidFill>
            <a:schemeClr val="tx1">
              <a:alpha val="6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287957"/>
            <a:ext cx="9086850" cy="5693866"/>
          </a:xfrm>
          <a:prstGeom prst="rect">
            <a:avLst/>
          </a:prstGeom>
          <a:noFill/>
        </p:spPr>
        <p:txBody>
          <a:bodyPr wrap="square" rtlCol="0">
            <a:spAutoFit/>
          </a:bodyPr>
          <a:lstStyle/>
          <a:p>
            <a:r>
              <a:rPr lang="en-US" sz="2800" b="1">
                <a:solidFill>
                  <a:srgbClr val="FFC000"/>
                </a:solidFill>
                <a:cs typeface="+mj-cs"/>
              </a:rPr>
              <a:t>Targum Jonathan son of Uziel Isaiah 42:1-6</a:t>
            </a:r>
          </a:p>
          <a:p>
            <a:r>
              <a:rPr lang="en-US" sz="2400">
                <a:solidFill>
                  <a:srgbClr val="FFC000"/>
                </a:solidFill>
                <a:cs typeface="+mj-cs"/>
              </a:rPr>
              <a:t>42:1 Behold, my servant, the Messiah, whom I bring, my chosen in whom one delights: as for my WORD, I will put my Holy Spirit upon Him; He shall reveal my judgment unto the nations. 42:2 He shall not cry aloud, nor raise a clamour, and He shall not lift up His voice in the street. </a:t>
            </a:r>
            <a:r>
              <a:rPr lang="en-US" sz="2400">
                <a:solidFill>
                  <a:srgbClr val="92D050"/>
                </a:solidFill>
                <a:cs typeface="+mj-cs"/>
              </a:rPr>
              <a:t>42:3 The meek who are like a bruised reed He shall not break, and the poor who are as a glimmering wick with Him, He will not quench: He shall bring forth judgment unto truth. </a:t>
            </a:r>
            <a:r>
              <a:rPr lang="en-US" sz="2400">
                <a:solidFill>
                  <a:srgbClr val="00B0F0"/>
                </a:solidFill>
                <a:cs typeface="+mj-cs"/>
              </a:rPr>
              <a:t>42:4 He shall not faint nor be weary, till He have established judgment in the earth; and the isles shall wait for His law. 42:5 Thus saith the God of eternity, who hath created the heavens and suspended them, who hath founded the earth, and hath given breath to its inhabitants, even to the people upon it, and spirit to them that walk therein. </a:t>
            </a:r>
            <a:r>
              <a:rPr lang="en-US" sz="2400">
                <a:solidFill>
                  <a:srgbClr val="FFC000"/>
                </a:solidFill>
                <a:cs typeface="+mj-cs"/>
              </a:rPr>
              <a:t>42:6 I, the Lord, I will make Thee to grow in truth, and will hold Thine hand, and I will direct Thee, and give Thee for a covenant of the people, for a light of the Gentiles; (TgJ)</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F10753ED-3F48-632C-5F94-2955BCAA8B1A}"/>
                  </a:ext>
                </a:extLst>
              </p14:cNvPr>
              <p14:cNvContentPartPr/>
              <p14:nvPr/>
            </p14:nvContentPartPr>
            <p14:xfrm>
              <a:off x="3698880" y="1080580"/>
              <a:ext cx="1190520" cy="70200"/>
            </p14:xfrm>
          </p:contentPart>
        </mc:Choice>
        <mc:Fallback>
          <p:pic>
            <p:nvPicPr>
              <p:cNvPr id="2" name="Ink 1">
                <a:extLst>
                  <a:ext uri="{FF2B5EF4-FFF2-40B4-BE49-F238E27FC236}">
                    <a16:creationId xmlns:a16="http://schemas.microsoft.com/office/drawing/2014/main" id="{F10753ED-3F48-632C-5F94-2955BCAA8B1A}"/>
                  </a:ext>
                </a:extLst>
              </p:cNvPr>
              <p:cNvPicPr/>
              <p:nvPr/>
            </p:nvPicPr>
            <p:blipFill>
              <a:blip r:embed="rId5"/>
              <a:stretch>
                <a:fillRect/>
              </a:stretch>
            </p:blipFill>
            <p:spPr>
              <a:xfrm>
                <a:off x="3680880" y="1062940"/>
                <a:ext cx="122616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E9E23CD7-4681-C3DF-51B8-8427CAF6DC3D}"/>
                  </a:ext>
                </a:extLst>
              </p14:cNvPr>
              <p14:cNvContentPartPr/>
              <p14:nvPr/>
            </p14:nvContentPartPr>
            <p14:xfrm>
              <a:off x="3780600" y="1463620"/>
              <a:ext cx="1145160" cy="101880"/>
            </p14:xfrm>
          </p:contentPart>
        </mc:Choice>
        <mc:Fallback>
          <p:pic>
            <p:nvPicPr>
              <p:cNvPr id="4" name="Ink 3">
                <a:extLst>
                  <a:ext uri="{FF2B5EF4-FFF2-40B4-BE49-F238E27FC236}">
                    <a16:creationId xmlns:a16="http://schemas.microsoft.com/office/drawing/2014/main" id="{E9E23CD7-4681-C3DF-51B8-8427CAF6DC3D}"/>
                  </a:ext>
                </a:extLst>
              </p:cNvPr>
              <p:cNvPicPr/>
              <p:nvPr/>
            </p:nvPicPr>
            <p:blipFill>
              <a:blip r:embed="rId7"/>
              <a:stretch>
                <a:fillRect/>
              </a:stretch>
            </p:blipFill>
            <p:spPr>
              <a:xfrm>
                <a:off x="3762960" y="1445980"/>
                <a:ext cx="118080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4E187AEA-B475-4940-3904-DE34C2FA3477}"/>
                  </a:ext>
                </a:extLst>
              </p14:cNvPr>
              <p14:cNvContentPartPr/>
              <p14:nvPr/>
            </p14:nvContentPartPr>
            <p14:xfrm>
              <a:off x="8685600" y="2671420"/>
              <a:ext cx="16560" cy="22320"/>
            </p14:xfrm>
          </p:contentPart>
        </mc:Choice>
        <mc:Fallback>
          <p:pic>
            <p:nvPicPr>
              <p:cNvPr id="5" name="Ink 4">
                <a:extLst>
                  <a:ext uri="{FF2B5EF4-FFF2-40B4-BE49-F238E27FC236}">
                    <a16:creationId xmlns:a16="http://schemas.microsoft.com/office/drawing/2014/main" id="{4E187AEA-B475-4940-3904-DE34C2FA3477}"/>
                  </a:ext>
                </a:extLst>
              </p:cNvPr>
              <p:cNvPicPr/>
              <p:nvPr/>
            </p:nvPicPr>
            <p:blipFill>
              <a:blip r:embed="rId9"/>
              <a:stretch>
                <a:fillRect/>
              </a:stretch>
            </p:blipFill>
            <p:spPr>
              <a:xfrm>
                <a:off x="8667600" y="2653780"/>
                <a:ext cx="5220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86B94EAC-1D17-54CC-8098-FB731D995FD4}"/>
                  </a:ext>
                </a:extLst>
              </p14:cNvPr>
              <p14:cNvContentPartPr/>
              <p14:nvPr/>
            </p14:nvContentPartPr>
            <p14:xfrm>
              <a:off x="9212280" y="3458740"/>
              <a:ext cx="2520" cy="10440"/>
            </p14:xfrm>
          </p:contentPart>
        </mc:Choice>
        <mc:Fallback>
          <p:pic>
            <p:nvPicPr>
              <p:cNvPr id="7" name="Ink 6">
                <a:extLst>
                  <a:ext uri="{FF2B5EF4-FFF2-40B4-BE49-F238E27FC236}">
                    <a16:creationId xmlns:a16="http://schemas.microsoft.com/office/drawing/2014/main" id="{86B94EAC-1D17-54CC-8098-FB731D995FD4}"/>
                  </a:ext>
                </a:extLst>
              </p:cNvPr>
              <p:cNvPicPr/>
              <p:nvPr/>
            </p:nvPicPr>
            <p:blipFill>
              <a:blip r:embed="rId11"/>
              <a:stretch>
                <a:fillRect/>
              </a:stretch>
            </p:blipFill>
            <p:spPr>
              <a:xfrm>
                <a:off x="9194640" y="3440740"/>
                <a:ext cx="3816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9CAC0662-AA41-FCE2-BCF2-31463DD6E324}"/>
                  </a:ext>
                </a:extLst>
              </p14:cNvPr>
              <p14:cNvContentPartPr/>
              <p14:nvPr/>
            </p14:nvContentPartPr>
            <p14:xfrm>
              <a:off x="3150960" y="4017460"/>
              <a:ext cx="466920" cy="23040"/>
            </p14:xfrm>
          </p:contentPart>
        </mc:Choice>
        <mc:Fallback>
          <p:pic>
            <p:nvPicPr>
              <p:cNvPr id="9" name="Ink 8">
                <a:extLst>
                  <a:ext uri="{FF2B5EF4-FFF2-40B4-BE49-F238E27FC236}">
                    <a16:creationId xmlns:a16="http://schemas.microsoft.com/office/drawing/2014/main" id="{9CAC0662-AA41-FCE2-BCF2-31463DD6E324}"/>
                  </a:ext>
                </a:extLst>
              </p:cNvPr>
              <p:cNvPicPr/>
              <p:nvPr/>
            </p:nvPicPr>
            <p:blipFill>
              <a:blip r:embed="rId13"/>
              <a:stretch>
                <a:fillRect/>
              </a:stretch>
            </p:blipFill>
            <p:spPr>
              <a:xfrm>
                <a:off x="3132960" y="3999820"/>
                <a:ext cx="50256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822EA8FD-0F2C-F7C5-343A-D70D12C86D83}"/>
                  </a:ext>
                </a:extLst>
              </p14:cNvPr>
              <p14:cNvContentPartPr/>
              <p14:nvPr/>
            </p14:nvContentPartPr>
            <p14:xfrm>
              <a:off x="587040" y="5897740"/>
              <a:ext cx="3722040" cy="61560"/>
            </p14:xfrm>
          </p:contentPart>
        </mc:Choice>
        <mc:Fallback>
          <p:pic>
            <p:nvPicPr>
              <p:cNvPr id="11" name="Ink 10">
                <a:extLst>
                  <a:ext uri="{FF2B5EF4-FFF2-40B4-BE49-F238E27FC236}">
                    <a16:creationId xmlns:a16="http://schemas.microsoft.com/office/drawing/2014/main" id="{822EA8FD-0F2C-F7C5-343A-D70D12C86D83}"/>
                  </a:ext>
                </a:extLst>
              </p:cNvPr>
              <p:cNvPicPr/>
              <p:nvPr/>
            </p:nvPicPr>
            <p:blipFill>
              <a:blip r:embed="rId15"/>
              <a:stretch>
                <a:fillRect/>
              </a:stretch>
            </p:blipFill>
            <p:spPr>
              <a:xfrm>
                <a:off x="569400" y="5879740"/>
                <a:ext cx="375768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7525524A-FFDD-B6CF-A687-9DB6855DC0B0}"/>
                  </a:ext>
                </a:extLst>
              </p14:cNvPr>
              <p14:cNvContentPartPr/>
              <p14:nvPr/>
            </p14:nvContentPartPr>
            <p14:xfrm>
              <a:off x="8606040" y="5565460"/>
              <a:ext cx="563400" cy="18720"/>
            </p14:xfrm>
          </p:contentPart>
        </mc:Choice>
        <mc:Fallback>
          <p:pic>
            <p:nvPicPr>
              <p:cNvPr id="12" name="Ink 11">
                <a:extLst>
                  <a:ext uri="{FF2B5EF4-FFF2-40B4-BE49-F238E27FC236}">
                    <a16:creationId xmlns:a16="http://schemas.microsoft.com/office/drawing/2014/main" id="{7525524A-FFDD-B6CF-A687-9DB6855DC0B0}"/>
                  </a:ext>
                </a:extLst>
              </p:cNvPr>
              <p:cNvPicPr/>
              <p:nvPr/>
            </p:nvPicPr>
            <p:blipFill>
              <a:blip r:embed="rId17"/>
              <a:stretch>
                <a:fillRect/>
              </a:stretch>
            </p:blipFill>
            <p:spPr>
              <a:xfrm>
                <a:off x="8588400" y="5547820"/>
                <a:ext cx="59904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AF84CA4D-E9DB-2757-CAAC-92B521CFE5C4}"/>
                  </a:ext>
                </a:extLst>
              </p14:cNvPr>
              <p14:cNvContentPartPr/>
              <p14:nvPr/>
            </p14:nvContentPartPr>
            <p14:xfrm>
              <a:off x="4907040" y="5959660"/>
              <a:ext cx="2824560" cy="40320"/>
            </p14:xfrm>
          </p:contentPart>
        </mc:Choice>
        <mc:Fallback>
          <p:pic>
            <p:nvPicPr>
              <p:cNvPr id="13" name="Ink 12">
                <a:extLst>
                  <a:ext uri="{FF2B5EF4-FFF2-40B4-BE49-F238E27FC236}">
                    <a16:creationId xmlns:a16="http://schemas.microsoft.com/office/drawing/2014/main" id="{AF84CA4D-E9DB-2757-CAAC-92B521CFE5C4}"/>
                  </a:ext>
                </a:extLst>
              </p:cNvPr>
              <p:cNvPicPr/>
              <p:nvPr/>
            </p:nvPicPr>
            <p:blipFill>
              <a:blip r:embed="rId19"/>
              <a:stretch>
                <a:fillRect/>
              </a:stretch>
            </p:blipFill>
            <p:spPr>
              <a:xfrm>
                <a:off x="4889040" y="5941660"/>
                <a:ext cx="2860200" cy="75960"/>
              </a:xfrm>
              <a:prstGeom prst="rect">
                <a:avLst/>
              </a:prstGeom>
            </p:spPr>
          </p:pic>
        </mc:Fallback>
      </mc:AlternateContent>
    </p:spTree>
    <p:extLst>
      <p:ext uri="{BB962C8B-B14F-4D97-AF65-F5344CB8AC3E}">
        <p14:creationId xmlns:p14="http://schemas.microsoft.com/office/powerpoint/2010/main" val="1134056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762750"/>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4" name="Picture 3">
            <a:extLst>
              <a:ext uri="{FF2B5EF4-FFF2-40B4-BE49-F238E27FC236}">
                <a16:creationId xmlns:a16="http://schemas.microsoft.com/office/drawing/2014/main" id="{B1A5B166-E9EC-04BB-0943-D4C558CAE6C3}"/>
              </a:ext>
            </a:extLst>
          </p:cNvPr>
          <p:cNvPicPr>
            <a:picLocks noChangeAspect="1"/>
          </p:cNvPicPr>
          <p:nvPr/>
        </p:nvPicPr>
        <p:blipFill rotWithShape="1">
          <a:blip r:embed="rId4"/>
          <a:srcRect t="1" b="71296"/>
          <a:stretch/>
        </p:blipFill>
        <p:spPr>
          <a:xfrm>
            <a:off x="197382" y="220448"/>
            <a:ext cx="8823855" cy="3437151"/>
          </a:xfrm>
          <a:prstGeom prst="rect">
            <a:avLst/>
          </a:prstGeom>
        </p:spPr>
      </p:pic>
      <p:sp>
        <p:nvSpPr>
          <p:cNvPr id="3" name="TextBox 2">
            <a:extLst>
              <a:ext uri="{FF2B5EF4-FFF2-40B4-BE49-F238E27FC236}">
                <a16:creationId xmlns:a16="http://schemas.microsoft.com/office/drawing/2014/main" id="{856F316C-C923-97DB-0D7D-3E371BF8BBA7}"/>
              </a:ext>
            </a:extLst>
          </p:cNvPr>
          <p:cNvSpPr txBox="1"/>
          <p:nvPr/>
        </p:nvSpPr>
        <p:spPr>
          <a:xfrm>
            <a:off x="1335088" y="3878047"/>
            <a:ext cx="7313612" cy="2062103"/>
          </a:xfrm>
          <a:prstGeom prst="rect">
            <a:avLst/>
          </a:prstGeom>
          <a:noFill/>
        </p:spPr>
        <p:txBody>
          <a:bodyPr wrap="square">
            <a:spAutoFit/>
          </a:bodyPr>
          <a:lstStyle/>
          <a:p>
            <a:pPr algn="r"/>
            <a:r>
              <a:rPr lang="en-US" sz="3200">
                <a:solidFill>
                  <a:srgbClr val="FFC000"/>
                </a:solidFill>
                <a:latin typeface="Times New Roman" panose="02020603050405020304" pitchFamily="18" charset="0"/>
                <a:cs typeface="Times New Roman" panose="02020603050405020304" pitchFamily="18" charset="0"/>
              </a:rPr>
              <a:t>הָא עַבְדִי מְשִׁיחָא אֶקְרְבִינֵהּ בְּחִירִי דְאִתְרְעֵי בֵּיהּ מֵימְרִי אֶתֵּן רוּחָא דְקוּדְשִׁי עֲלוֹהִי דִינִין לְעַמְמִין יְגַלֵי: </a:t>
            </a:r>
          </a:p>
          <a:p>
            <a:pPr algn="r"/>
            <a:endParaRPr lang="en-US" sz="3200">
              <a:solidFill>
                <a:srgbClr val="FFC000"/>
              </a:solidFill>
              <a:latin typeface="Times New Roman" panose="02020603050405020304" pitchFamily="18" charset="0"/>
              <a:cs typeface="Times New Roman" panose="02020603050405020304" pitchFamily="18" charset="0"/>
            </a:endParaRPr>
          </a:p>
          <a:p>
            <a:pPr algn="r"/>
            <a:r>
              <a:rPr lang="en-US" sz="3200">
                <a:solidFill>
                  <a:srgbClr val="FFC000"/>
                </a:solidFill>
                <a:latin typeface="Times New Roman" panose="02020603050405020304" pitchFamily="18" charset="0"/>
                <a:cs typeface="Times New Roman" panose="02020603050405020304" pitchFamily="18" charset="0"/>
              </a:rPr>
              <a:t>לָא יִצְוַח וְלָא יַכְלֵי וְלָא יְרִים לְבָרָא קָלֵהּ: </a:t>
            </a:r>
          </a:p>
        </p:txBody>
      </p:sp>
      <p:sp>
        <p:nvSpPr>
          <p:cNvPr id="5" name="TextBox 4">
            <a:extLst>
              <a:ext uri="{FF2B5EF4-FFF2-40B4-BE49-F238E27FC236}">
                <a16:creationId xmlns:a16="http://schemas.microsoft.com/office/drawing/2014/main" id="{D9D5C910-FAAF-015B-11E1-7099B939797B}"/>
              </a:ext>
            </a:extLst>
          </p:cNvPr>
          <p:cNvSpPr txBox="1"/>
          <p:nvPr/>
        </p:nvSpPr>
        <p:spPr>
          <a:xfrm>
            <a:off x="680531" y="4892268"/>
            <a:ext cx="2222340" cy="461665"/>
          </a:xfrm>
          <a:prstGeom prst="rect">
            <a:avLst/>
          </a:prstGeom>
          <a:noFill/>
        </p:spPr>
        <p:txBody>
          <a:bodyPr wrap="none" rtlCol="0">
            <a:spAutoFit/>
          </a:bodyPr>
          <a:lstStyle/>
          <a:p>
            <a:r>
              <a:rPr lang="en-US" sz="2400" u="sng">
                <a:solidFill>
                  <a:srgbClr val="00B0F0"/>
                </a:solidFill>
              </a:rPr>
              <a:t>www.sefaria.org</a:t>
            </a:r>
          </a:p>
        </p:txBody>
      </p:sp>
      <p:grpSp>
        <p:nvGrpSpPr>
          <p:cNvPr id="14" name="Group 13">
            <a:extLst>
              <a:ext uri="{FF2B5EF4-FFF2-40B4-BE49-F238E27FC236}">
                <a16:creationId xmlns:a16="http://schemas.microsoft.com/office/drawing/2014/main" id="{37412D5F-EB65-D673-D28F-7896320A414E}"/>
              </a:ext>
            </a:extLst>
          </p:cNvPr>
          <p:cNvGrpSpPr/>
          <p:nvPr/>
        </p:nvGrpSpPr>
        <p:grpSpPr>
          <a:xfrm>
            <a:off x="1851000" y="123700"/>
            <a:ext cx="914760" cy="339120"/>
            <a:chOff x="1851000" y="123700"/>
            <a:chExt cx="914760" cy="339120"/>
          </a:xfrm>
        </p:grpSpPr>
        <mc:AlternateContent xmlns:mc="http://schemas.openxmlformats.org/markup-compatibility/2006">
          <mc:Choice xmlns:p14="http://schemas.microsoft.com/office/powerpoint/2010/main" Requires="p14">
            <p:contentPart p14:bwMode="auto" r:id="rId5">
              <p14:nvContentPartPr>
                <p14:cNvPr id="7" name="Ink 6">
                  <a:extLst>
                    <a:ext uri="{FF2B5EF4-FFF2-40B4-BE49-F238E27FC236}">
                      <a16:creationId xmlns:a16="http://schemas.microsoft.com/office/drawing/2014/main" id="{30DB929B-F3FE-9317-2A69-D829A4054FDA}"/>
                    </a:ext>
                  </a:extLst>
                </p14:cNvPr>
                <p14:cNvContentPartPr/>
                <p14:nvPr/>
              </p14:nvContentPartPr>
              <p14:xfrm>
                <a:off x="1851000" y="183820"/>
                <a:ext cx="191880" cy="226800"/>
              </p14:xfrm>
            </p:contentPart>
          </mc:Choice>
          <mc:Fallback>
            <p:pic>
              <p:nvPicPr>
                <p:cNvPr id="7" name="Ink 6">
                  <a:extLst>
                    <a:ext uri="{FF2B5EF4-FFF2-40B4-BE49-F238E27FC236}">
                      <a16:creationId xmlns:a16="http://schemas.microsoft.com/office/drawing/2014/main" id="{30DB929B-F3FE-9317-2A69-D829A4054FDA}"/>
                    </a:ext>
                  </a:extLst>
                </p:cNvPr>
                <p:cNvPicPr/>
                <p:nvPr/>
              </p:nvPicPr>
              <p:blipFill>
                <a:blip r:embed="rId6"/>
                <a:stretch>
                  <a:fillRect/>
                </a:stretch>
              </p:blipFill>
              <p:spPr>
                <a:xfrm>
                  <a:off x="1833000" y="165820"/>
                  <a:ext cx="227520" cy="2624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9" name="Ink 8">
                  <a:extLst>
                    <a:ext uri="{FF2B5EF4-FFF2-40B4-BE49-F238E27FC236}">
                      <a16:creationId xmlns:a16="http://schemas.microsoft.com/office/drawing/2014/main" id="{DEF3BF95-2D77-C99E-78FE-FD644095F365}"/>
                    </a:ext>
                  </a:extLst>
                </p14:cNvPr>
                <p14:cNvContentPartPr/>
                <p14:nvPr/>
              </p14:nvContentPartPr>
              <p14:xfrm>
                <a:off x="2063040" y="123700"/>
                <a:ext cx="205920" cy="221760"/>
              </p14:xfrm>
            </p:contentPart>
          </mc:Choice>
          <mc:Fallback>
            <p:pic>
              <p:nvPicPr>
                <p:cNvPr id="9" name="Ink 8">
                  <a:extLst>
                    <a:ext uri="{FF2B5EF4-FFF2-40B4-BE49-F238E27FC236}">
                      <a16:creationId xmlns:a16="http://schemas.microsoft.com/office/drawing/2014/main" id="{DEF3BF95-2D77-C99E-78FE-FD644095F365}"/>
                    </a:ext>
                  </a:extLst>
                </p:cNvPr>
                <p:cNvPicPr/>
                <p:nvPr/>
              </p:nvPicPr>
              <p:blipFill>
                <a:blip r:embed="rId8"/>
                <a:stretch>
                  <a:fillRect/>
                </a:stretch>
              </p:blipFill>
              <p:spPr>
                <a:xfrm>
                  <a:off x="2045400" y="106060"/>
                  <a:ext cx="241560" cy="2574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1" name="Ink 10">
                  <a:extLst>
                    <a:ext uri="{FF2B5EF4-FFF2-40B4-BE49-F238E27FC236}">
                      <a16:creationId xmlns:a16="http://schemas.microsoft.com/office/drawing/2014/main" id="{78B58431-6AA6-0BE3-8140-57ED1F11A10A}"/>
                    </a:ext>
                  </a:extLst>
                </p14:cNvPr>
                <p14:cNvContentPartPr/>
                <p14:nvPr/>
              </p14:nvContentPartPr>
              <p14:xfrm>
                <a:off x="1893840" y="275620"/>
                <a:ext cx="190080" cy="45720"/>
              </p14:xfrm>
            </p:contentPart>
          </mc:Choice>
          <mc:Fallback>
            <p:pic>
              <p:nvPicPr>
                <p:cNvPr id="11" name="Ink 10">
                  <a:extLst>
                    <a:ext uri="{FF2B5EF4-FFF2-40B4-BE49-F238E27FC236}">
                      <a16:creationId xmlns:a16="http://schemas.microsoft.com/office/drawing/2014/main" id="{78B58431-6AA6-0BE3-8140-57ED1F11A10A}"/>
                    </a:ext>
                  </a:extLst>
                </p:cNvPr>
                <p:cNvPicPr/>
                <p:nvPr/>
              </p:nvPicPr>
              <p:blipFill>
                <a:blip r:embed="rId10"/>
                <a:stretch>
                  <a:fillRect/>
                </a:stretch>
              </p:blipFill>
              <p:spPr>
                <a:xfrm>
                  <a:off x="1875840" y="257980"/>
                  <a:ext cx="22572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2" name="Ink 11">
                  <a:extLst>
                    <a:ext uri="{FF2B5EF4-FFF2-40B4-BE49-F238E27FC236}">
                      <a16:creationId xmlns:a16="http://schemas.microsoft.com/office/drawing/2014/main" id="{8F0671D2-7C74-AE03-F0F9-985A23A7CF93}"/>
                    </a:ext>
                  </a:extLst>
                </p14:cNvPr>
                <p14:cNvContentPartPr/>
                <p14:nvPr/>
              </p14:nvContentPartPr>
              <p14:xfrm>
                <a:off x="2241240" y="265180"/>
                <a:ext cx="175320" cy="156240"/>
              </p14:xfrm>
            </p:contentPart>
          </mc:Choice>
          <mc:Fallback>
            <p:pic>
              <p:nvPicPr>
                <p:cNvPr id="12" name="Ink 11">
                  <a:extLst>
                    <a:ext uri="{FF2B5EF4-FFF2-40B4-BE49-F238E27FC236}">
                      <a16:creationId xmlns:a16="http://schemas.microsoft.com/office/drawing/2014/main" id="{8F0671D2-7C74-AE03-F0F9-985A23A7CF93}"/>
                    </a:ext>
                  </a:extLst>
                </p:cNvPr>
                <p:cNvPicPr/>
                <p:nvPr/>
              </p:nvPicPr>
              <p:blipFill>
                <a:blip r:embed="rId12"/>
                <a:stretch>
                  <a:fillRect/>
                </a:stretch>
              </p:blipFill>
              <p:spPr>
                <a:xfrm>
                  <a:off x="2223600" y="247540"/>
                  <a:ext cx="21096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3" name="Ink 12">
                  <a:extLst>
                    <a:ext uri="{FF2B5EF4-FFF2-40B4-BE49-F238E27FC236}">
                      <a16:creationId xmlns:a16="http://schemas.microsoft.com/office/drawing/2014/main" id="{D041598E-5226-EC26-0769-4E19B65961C7}"/>
                    </a:ext>
                  </a:extLst>
                </p14:cNvPr>
                <p14:cNvContentPartPr/>
                <p14:nvPr/>
              </p14:nvContentPartPr>
              <p14:xfrm>
                <a:off x="2474160" y="183820"/>
                <a:ext cx="291600" cy="279000"/>
              </p14:xfrm>
            </p:contentPart>
          </mc:Choice>
          <mc:Fallback>
            <p:pic>
              <p:nvPicPr>
                <p:cNvPr id="13" name="Ink 12">
                  <a:extLst>
                    <a:ext uri="{FF2B5EF4-FFF2-40B4-BE49-F238E27FC236}">
                      <a16:creationId xmlns:a16="http://schemas.microsoft.com/office/drawing/2014/main" id="{D041598E-5226-EC26-0769-4E19B65961C7}"/>
                    </a:ext>
                  </a:extLst>
                </p:cNvPr>
                <p:cNvPicPr/>
                <p:nvPr/>
              </p:nvPicPr>
              <p:blipFill>
                <a:blip r:embed="rId14"/>
                <a:stretch>
                  <a:fillRect/>
                </a:stretch>
              </p:blipFill>
              <p:spPr>
                <a:xfrm>
                  <a:off x="2456160" y="165820"/>
                  <a:ext cx="327240" cy="314640"/>
                </a:xfrm>
                <a:prstGeom prst="rect">
                  <a:avLst/>
                </a:prstGeom>
              </p:spPr>
            </p:pic>
          </mc:Fallback>
        </mc:AlternateContent>
      </p:grpSp>
      <p:grpSp>
        <p:nvGrpSpPr>
          <p:cNvPr id="20" name="Group 19">
            <a:extLst>
              <a:ext uri="{FF2B5EF4-FFF2-40B4-BE49-F238E27FC236}">
                <a16:creationId xmlns:a16="http://schemas.microsoft.com/office/drawing/2014/main" id="{A3283778-7267-D2E2-7C43-D9E657DB820E}"/>
              </a:ext>
            </a:extLst>
          </p:cNvPr>
          <p:cNvGrpSpPr/>
          <p:nvPr/>
        </p:nvGrpSpPr>
        <p:grpSpPr>
          <a:xfrm>
            <a:off x="6315000" y="138820"/>
            <a:ext cx="879120" cy="375120"/>
            <a:chOff x="6315000" y="138820"/>
            <a:chExt cx="879120" cy="375120"/>
          </a:xfrm>
        </p:grpSpPr>
        <mc:AlternateContent xmlns:mc="http://schemas.openxmlformats.org/markup-compatibility/2006">
          <mc:Choice xmlns:p14="http://schemas.microsoft.com/office/powerpoint/2010/main" Requires="p14">
            <p:contentPart p14:bwMode="auto" r:id="rId15">
              <p14:nvContentPartPr>
                <p14:cNvPr id="15" name="Ink 14">
                  <a:extLst>
                    <a:ext uri="{FF2B5EF4-FFF2-40B4-BE49-F238E27FC236}">
                      <a16:creationId xmlns:a16="http://schemas.microsoft.com/office/drawing/2014/main" id="{73AE52B0-6589-EE58-31DD-D7CA829116A4}"/>
                    </a:ext>
                  </a:extLst>
                </p14:cNvPr>
                <p14:cNvContentPartPr/>
                <p14:nvPr/>
              </p14:nvContentPartPr>
              <p14:xfrm>
                <a:off x="6469440" y="203980"/>
                <a:ext cx="61200" cy="201600"/>
              </p14:xfrm>
            </p:contentPart>
          </mc:Choice>
          <mc:Fallback>
            <p:pic>
              <p:nvPicPr>
                <p:cNvPr id="15" name="Ink 14">
                  <a:extLst>
                    <a:ext uri="{FF2B5EF4-FFF2-40B4-BE49-F238E27FC236}">
                      <a16:creationId xmlns:a16="http://schemas.microsoft.com/office/drawing/2014/main" id="{73AE52B0-6589-EE58-31DD-D7CA829116A4}"/>
                    </a:ext>
                  </a:extLst>
                </p:cNvPr>
                <p:cNvPicPr/>
                <p:nvPr/>
              </p:nvPicPr>
              <p:blipFill>
                <a:blip r:embed="rId16"/>
                <a:stretch>
                  <a:fillRect/>
                </a:stretch>
              </p:blipFill>
              <p:spPr>
                <a:xfrm>
                  <a:off x="6451440" y="185980"/>
                  <a:ext cx="9684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6" name="Ink 15">
                  <a:extLst>
                    <a:ext uri="{FF2B5EF4-FFF2-40B4-BE49-F238E27FC236}">
                      <a16:creationId xmlns:a16="http://schemas.microsoft.com/office/drawing/2014/main" id="{FB662AA1-6721-AEC9-65E9-CA0B93361AB0}"/>
                    </a:ext>
                  </a:extLst>
                </p14:cNvPr>
                <p14:cNvContentPartPr/>
                <p14:nvPr/>
              </p14:nvContentPartPr>
              <p14:xfrm>
                <a:off x="6315000" y="138820"/>
                <a:ext cx="331920" cy="62280"/>
              </p14:xfrm>
            </p:contentPart>
          </mc:Choice>
          <mc:Fallback>
            <p:pic>
              <p:nvPicPr>
                <p:cNvPr id="16" name="Ink 15">
                  <a:extLst>
                    <a:ext uri="{FF2B5EF4-FFF2-40B4-BE49-F238E27FC236}">
                      <a16:creationId xmlns:a16="http://schemas.microsoft.com/office/drawing/2014/main" id="{FB662AA1-6721-AEC9-65E9-CA0B93361AB0}"/>
                    </a:ext>
                  </a:extLst>
                </p:cNvPr>
                <p:cNvPicPr/>
                <p:nvPr/>
              </p:nvPicPr>
              <p:blipFill>
                <a:blip r:embed="rId18"/>
                <a:stretch>
                  <a:fillRect/>
                </a:stretch>
              </p:blipFill>
              <p:spPr>
                <a:xfrm>
                  <a:off x="6297000" y="121180"/>
                  <a:ext cx="36756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7" name="Ink 16">
                  <a:extLst>
                    <a:ext uri="{FF2B5EF4-FFF2-40B4-BE49-F238E27FC236}">
                      <a16:creationId xmlns:a16="http://schemas.microsoft.com/office/drawing/2014/main" id="{EF07FECC-B357-D333-2AA8-0AF85D6E8BC1}"/>
                    </a:ext>
                  </a:extLst>
                </p14:cNvPr>
                <p14:cNvContentPartPr/>
                <p14:nvPr/>
              </p14:nvContentPartPr>
              <p14:xfrm>
                <a:off x="6462240" y="204700"/>
                <a:ext cx="375840" cy="309240"/>
              </p14:xfrm>
            </p:contentPart>
          </mc:Choice>
          <mc:Fallback>
            <p:pic>
              <p:nvPicPr>
                <p:cNvPr id="17" name="Ink 16">
                  <a:extLst>
                    <a:ext uri="{FF2B5EF4-FFF2-40B4-BE49-F238E27FC236}">
                      <a16:creationId xmlns:a16="http://schemas.microsoft.com/office/drawing/2014/main" id="{EF07FECC-B357-D333-2AA8-0AF85D6E8BC1}"/>
                    </a:ext>
                  </a:extLst>
                </p:cNvPr>
                <p:cNvPicPr/>
                <p:nvPr/>
              </p:nvPicPr>
              <p:blipFill>
                <a:blip r:embed="rId20"/>
                <a:stretch>
                  <a:fillRect/>
                </a:stretch>
              </p:blipFill>
              <p:spPr>
                <a:xfrm>
                  <a:off x="6444600" y="187060"/>
                  <a:ext cx="411480" cy="3448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8" name="Ink 17">
                  <a:extLst>
                    <a:ext uri="{FF2B5EF4-FFF2-40B4-BE49-F238E27FC236}">
                      <a16:creationId xmlns:a16="http://schemas.microsoft.com/office/drawing/2014/main" id="{251BB73A-D1A4-55B3-00E5-3B75944155A2}"/>
                    </a:ext>
                  </a:extLst>
                </p14:cNvPr>
                <p14:cNvContentPartPr/>
                <p14:nvPr/>
              </p14:nvContentPartPr>
              <p14:xfrm>
                <a:off x="6823680" y="197860"/>
                <a:ext cx="238680" cy="275040"/>
              </p14:xfrm>
            </p:contentPart>
          </mc:Choice>
          <mc:Fallback>
            <p:pic>
              <p:nvPicPr>
                <p:cNvPr id="18" name="Ink 17">
                  <a:extLst>
                    <a:ext uri="{FF2B5EF4-FFF2-40B4-BE49-F238E27FC236}">
                      <a16:creationId xmlns:a16="http://schemas.microsoft.com/office/drawing/2014/main" id="{251BB73A-D1A4-55B3-00E5-3B75944155A2}"/>
                    </a:ext>
                  </a:extLst>
                </p:cNvPr>
                <p:cNvPicPr/>
                <p:nvPr/>
              </p:nvPicPr>
              <p:blipFill>
                <a:blip r:embed="rId22"/>
                <a:stretch>
                  <a:fillRect/>
                </a:stretch>
              </p:blipFill>
              <p:spPr>
                <a:xfrm>
                  <a:off x="6805680" y="179860"/>
                  <a:ext cx="274320" cy="3106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9" name="Ink 18">
                  <a:extLst>
                    <a:ext uri="{FF2B5EF4-FFF2-40B4-BE49-F238E27FC236}">
                      <a16:creationId xmlns:a16="http://schemas.microsoft.com/office/drawing/2014/main" id="{FFBBE534-A4B9-7613-B480-5C75904F955F}"/>
                    </a:ext>
                  </a:extLst>
                </p14:cNvPr>
                <p14:cNvContentPartPr/>
                <p14:nvPr/>
              </p14:nvContentPartPr>
              <p14:xfrm>
                <a:off x="6906840" y="153940"/>
                <a:ext cx="287280" cy="36360"/>
              </p14:xfrm>
            </p:contentPart>
          </mc:Choice>
          <mc:Fallback>
            <p:pic>
              <p:nvPicPr>
                <p:cNvPr id="19" name="Ink 18">
                  <a:extLst>
                    <a:ext uri="{FF2B5EF4-FFF2-40B4-BE49-F238E27FC236}">
                      <a16:creationId xmlns:a16="http://schemas.microsoft.com/office/drawing/2014/main" id="{FFBBE534-A4B9-7613-B480-5C75904F955F}"/>
                    </a:ext>
                  </a:extLst>
                </p:cNvPr>
                <p:cNvPicPr/>
                <p:nvPr/>
              </p:nvPicPr>
              <p:blipFill>
                <a:blip r:embed="rId24"/>
                <a:stretch>
                  <a:fillRect/>
                </a:stretch>
              </p:blipFill>
              <p:spPr>
                <a:xfrm>
                  <a:off x="6889200" y="136300"/>
                  <a:ext cx="322920" cy="72000"/>
                </a:xfrm>
                <a:prstGeom prst="rect">
                  <a:avLst/>
                </a:prstGeom>
              </p:spPr>
            </p:pic>
          </mc:Fallback>
        </mc:AlternateContent>
      </p:grpSp>
      <p:grpSp>
        <p:nvGrpSpPr>
          <p:cNvPr id="26" name="Group 25">
            <a:extLst>
              <a:ext uri="{FF2B5EF4-FFF2-40B4-BE49-F238E27FC236}">
                <a16:creationId xmlns:a16="http://schemas.microsoft.com/office/drawing/2014/main" id="{58A00FEF-2095-13CB-BA44-EFD7CB8202C5}"/>
              </a:ext>
            </a:extLst>
          </p:cNvPr>
          <p:cNvGrpSpPr/>
          <p:nvPr/>
        </p:nvGrpSpPr>
        <p:grpSpPr>
          <a:xfrm>
            <a:off x="5724960" y="3552700"/>
            <a:ext cx="869040" cy="516600"/>
            <a:chOff x="5724960" y="3552700"/>
            <a:chExt cx="869040" cy="516600"/>
          </a:xfrm>
        </p:grpSpPr>
        <mc:AlternateContent xmlns:mc="http://schemas.openxmlformats.org/markup-compatibility/2006">
          <mc:Choice xmlns:p14="http://schemas.microsoft.com/office/powerpoint/2010/main" Requires="p14">
            <p:contentPart p14:bwMode="auto" r:id="rId25">
              <p14:nvContentPartPr>
                <p14:cNvPr id="21" name="Ink 20">
                  <a:extLst>
                    <a:ext uri="{FF2B5EF4-FFF2-40B4-BE49-F238E27FC236}">
                      <a16:creationId xmlns:a16="http://schemas.microsoft.com/office/drawing/2014/main" id="{8D2B9D20-50F8-7FEA-7712-0CD77EF13B1B}"/>
                    </a:ext>
                  </a:extLst>
                </p14:cNvPr>
                <p14:cNvContentPartPr/>
                <p14:nvPr/>
              </p14:nvContentPartPr>
              <p14:xfrm>
                <a:off x="5790120" y="3634420"/>
                <a:ext cx="105840" cy="346320"/>
              </p14:xfrm>
            </p:contentPart>
          </mc:Choice>
          <mc:Fallback>
            <p:pic>
              <p:nvPicPr>
                <p:cNvPr id="21" name="Ink 20">
                  <a:extLst>
                    <a:ext uri="{FF2B5EF4-FFF2-40B4-BE49-F238E27FC236}">
                      <a16:creationId xmlns:a16="http://schemas.microsoft.com/office/drawing/2014/main" id="{8D2B9D20-50F8-7FEA-7712-0CD77EF13B1B}"/>
                    </a:ext>
                  </a:extLst>
                </p:cNvPr>
                <p:cNvPicPr/>
                <p:nvPr/>
              </p:nvPicPr>
              <p:blipFill>
                <a:blip r:embed="rId26"/>
                <a:stretch>
                  <a:fillRect/>
                </a:stretch>
              </p:blipFill>
              <p:spPr>
                <a:xfrm>
                  <a:off x="5772480" y="3616420"/>
                  <a:ext cx="141480" cy="3819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2" name="Ink 21">
                  <a:extLst>
                    <a:ext uri="{FF2B5EF4-FFF2-40B4-BE49-F238E27FC236}">
                      <a16:creationId xmlns:a16="http://schemas.microsoft.com/office/drawing/2014/main" id="{D43E7631-B984-F446-D981-110338DB2715}"/>
                    </a:ext>
                  </a:extLst>
                </p14:cNvPr>
                <p14:cNvContentPartPr/>
                <p14:nvPr/>
              </p14:nvContentPartPr>
              <p14:xfrm>
                <a:off x="5724960" y="3615700"/>
                <a:ext cx="392400" cy="74160"/>
              </p14:xfrm>
            </p:contentPart>
          </mc:Choice>
          <mc:Fallback>
            <p:pic>
              <p:nvPicPr>
                <p:cNvPr id="22" name="Ink 21">
                  <a:extLst>
                    <a:ext uri="{FF2B5EF4-FFF2-40B4-BE49-F238E27FC236}">
                      <a16:creationId xmlns:a16="http://schemas.microsoft.com/office/drawing/2014/main" id="{D43E7631-B984-F446-D981-110338DB2715}"/>
                    </a:ext>
                  </a:extLst>
                </p:cNvPr>
                <p:cNvPicPr/>
                <p:nvPr/>
              </p:nvPicPr>
              <p:blipFill>
                <a:blip r:embed="rId28"/>
                <a:stretch>
                  <a:fillRect/>
                </a:stretch>
              </p:blipFill>
              <p:spPr>
                <a:xfrm>
                  <a:off x="5706960" y="3598060"/>
                  <a:ext cx="42804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3" name="Ink 22">
                  <a:extLst>
                    <a:ext uri="{FF2B5EF4-FFF2-40B4-BE49-F238E27FC236}">
                      <a16:creationId xmlns:a16="http://schemas.microsoft.com/office/drawing/2014/main" id="{FF206619-7683-0606-8D85-93411B92D608}"/>
                    </a:ext>
                  </a:extLst>
                </p14:cNvPr>
                <p14:cNvContentPartPr/>
                <p14:nvPr/>
              </p14:nvContentPartPr>
              <p14:xfrm>
                <a:off x="5925480" y="3681580"/>
                <a:ext cx="297360" cy="387720"/>
              </p14:xfrm>
            </p:contentPart>
          </mc:Choice>
          <mc:Fallback>
            <p:pic>
              <p:nvPicPr>
                <p:cNvPr id="23" name="Ink 22">
                  <a:extLst>
                    <a:ext uri="{FF2B5EF4-FFF2-40B4-BE49-F238E27FC236}">
                      <a16:creationId xmlns:a16="http://schemas.microsoft.com/office/drawing/2014/main" id="{FF206619-7683-0606-8D85-93411B92D608}"/>
                    </a:ext>
                  </a:extLst>
                </p:cNvPr>
                <p:cNvPicPr/>
                <p:nvPr/>
              </p:nvPicPr>
              <p:blipFill>
                <a:blip r:embed="rId30"/>
                <a:stretch>
                  <a:fillRect/>
                </a:stretch>
              </p:blipFill>
              <p:spPr>
                <a:xfrm>
                  <a:off x="5907840" y="3663580"/>
                  <a:ext cx="333000" cy="4233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4" name="Ink 23">
                  <a:extLst>
                    <a:ext uri="{FF2B5EF4-FFF2-40B4-BE49-F238E27FC236}">
                      <a16:creationId xmlns:a16="http://schemas.microsoft.com/office/drawing/2014/main" id="{2189587E-35EE-F9EC-B97E-F2D5805B9F9A}"/>
                    </a:ext>
                  </a:extLst>
                </p14:cNvPr>
                <p14:cNvContentPartPr/>
                <p14:nvPr/>
              </p14:nvContentPartPr>
              <p14:xfrm>
                <a:off x="6178200" y="3619660"/>
                <a:ext cx="285840" cy="360720"/>
              </p14:xfrm>
            </p:contentPart>
          </mc:Choice>
          <mc:Fallback>
            <p:pic>
              <p:nvPicPr>
                <p:cNvPr id="24" name="Ink 23">
                  <a:extLst>
                    <a:ext uri="{FF2B5EF4-FFF2-40B4-BE49-F238E27FC236}">
                      <a16:creationId xmlns:a16="http://schemas.microsoft.com/office/drawing/2014/main" id="{2189587E-35EE-F9EC-B97E-F2D5805B9F9A}"/>
                    </a:ext>
                  </a:extLst>
                </p:cNvPr>
                <p:cNvPicPr/>
                <p:nvPr/>
              </p:nvPicPr>
              <p:blipFill>
                <a:blip r:embed="rId32"/>
                <a:stretch>
                  <a:fillRect/>
                </a:stretch>
              </p:blipFill>
              <p:spPr>
                <a:xfrm>
                  <a:off x="6160560" y="3602020"/>
                  <a:ext cx="321480" cy="3963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5" name="Ink 24">
                  <a:extLst>
                    <a:ext uri="{FF2B5EF4-FFF2-40B4-BE49-F238E27FC236}">
                      <a16:creationId xmlns:a16="http://schemas.microsoft.com/office/drawing/2014/main" id="{EE35DF14-4683-7FC1-7002-FCFAA2970D9C}"/>
                    </a:ext>
                  </a:extLst>
                </p14:cNvPr>
                <p14:cNvContentPartPr/>
                <p14:nvPr/>
              </p14:nvContentPartPr>
              <p14:xfrm>
                <a:off x="6282600" y="3552700"/>
                <a:ext cx="311400" cy="83880"/>
              </p14:xfrm>
            </p:contentPart>
          </mc:Choice>
          <mc:Fallback>
            <p:pic>
              <p:nvPicPr>
                <p:cNvPr id="25" name="Ink 24">
                  <a:extLst>
                    <a:ext uri="{FF2B5EF4-FFF2-40B4-BE49-F238E27FC236}">
                      <a16:creationId xmlns:a16="http://schemas.microsoft.com/office/drawing/2014/main" id="{EE35DF14-4683-7FC1-7002-FCFAA2970D9C}"/>
                    </a:ext>
                  </a:extLst>
                </p:cNvPr>
                <p:cNvPicPr/>
                <p:nvPr/>
              </p:nvPicPr>
              <p:blipFill>
                <a:blip r:embed="rId34"/>
                <a:stretch>
                  <a:fillRect/>
                </a:stretch>
              </p:blipFill>
              <p:spPr>
                <a:xfrm>
                  <a:off x="6264600" y="3535060"/>
                  <a:ext cx="347040" cy="119520"/>
                </a:xfrm>
                <a:prstGeom prst="rect">
                  <a:avLst/>
                </a:prstGeom>
              </p:spPr>
            </p:pic>
          </mc:Fallback>
        </mc:AlternateContent>
      </p:grpSp>
      <p:grpSp>
        <p:nvGrpSpPr>
          <p:cNvPr id="32" name="Group 31">
            <a:extLst>
              <a:ext uri="{FF2B5EF4-FFF2-40B4-BE49-F238E27FC236}">
                <a16:creationId xmlns:a16="http://schemas.microsoft.com/office/drawing/2014/main" id="{4CE7C283-90D6-A2BD-F3FA-A2ED490AEA78}"/>
              </a:ext>
            </a:extLst>
          </p:cNvPr>
          <p:cNvGrpSpPr/>
          <p:nvPr/>
        </p:nvGrpSpPr>
        <p:grpSpPr>
          <a:xfrm>
            <a:off x="8678040" y="3939340"/>
            <a:ext cx="365400" cy="409680"/>
            <a:chOff x="8678040" y="3939340"/>
            <a:chExt cx="365400" cy="409680"/>
          </a:xfrm>
        </p:grpSpPr>
        <mc:AlternateContent xmlns:mc="http://schemas.openxmlformats.org/markup-compatibility/2006">
          <mc:Choice xmlns:p14="http://schemas.microsoft.com/office/powerpoint/2010/main" Requires="p14">
            <p:contentPart p14:bwMode="auto" r:id="rId35">
              <p14:nvContentPartPr>
                <p14:cNvPr id="27" name="Ink 26">
                  <a:extLst>
                    <a:ext uri="{FF2B5EF4-FFF2-40B4-BE49-F238E27FC236}">
                      <a16:creationId xmlns:a16="http://schemas.microsoft.com/office/drawing/2014/main" id="{1B2D3202-F752-A5D3-9C56-2798A4AC8D9D}"/>
                    </a:ext>
                  </a:extLst>
                </p14:cNvPr>
                <p14:cNvContentPartPr/>
                <p14:nvPr/>
              </p14:nvContentPartPr>
              <p14:xfrm>
                <a:off x="8853000" y="4022500"/>
                <a:ext cx="82440" cy="245520"/>
              </p14:xfrm>
            </p:contentPart>
          </mc:Choice>
          <mc:Fallback>
            <p:pic>
              <p:nvPicPr>
                <p:cNvPr id="27" name="Ink 26">
                  <a:extLst>
                    <a:ext uri="{FF2B5EF4-FFF2-40B4-BE49-F238E27FC236}">
                      <a16:creationId xmlns:a16="http://schemas.microsoft.com/office/drawing/2014/main" id="{1B2D3202-F752-A5D3-9C56-2798A4AC8D9D}"/>
                    </a:ext>
                  </a:extLst>
                </p:cNvPr>
                <p:cNvPicPr/>
                <p:nvPr/>
              </p:nvPicPr>
              <p:blipFill>
                <a:blip r:embed="rId36"/>
                <a:stretch>
                  <a:fillRect/>
                </a:stretch>
              </p:blipFill>
              <p:spPr>
                <a:xfrm>
                  <a:off x="8835360" y="4004500"/>
                  <a:ext cx="118080" cy="2811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8" name="Ink 27">
                  <a:extLst>
                    <a:ext uri="{FF2B5EF4-FFF2-40B4-BE49-F238E27FC236}">
                      <a16:creationId xmlns:a16="http://schemas.microsoft.com/office/drawing/2014/main" id="{9F706602-3DC9-6F57-DA41-64F309A30BF8}"/>
                    </a:ext>
                  </a:extLst>
                </p14:cNvPr>
                <p14:cNvContentPartPr/>
                <p14:nvPr/>
              </p14:nvContentPartPr>
              <p14:xfrm>
                <a:off x="8678040" y="3939340"/>
                <a:ext cx="365400" cy="409680"/>
              </p14:xfrm>
            </p:contentPart>
          </mc:Choice>
          <mc:Fallback>
            <p:pic>
              <p:nvPicPr>
                <p:cNvPr id="28" name="Ink 27">
                  <a:extLst>
                    <a:ext uri="{FF2B5EF4-FFF2-40B4-BE49-F238E27FC236}">
                      <a16:creationId xmlns:a16="http://schemas.microsoft.com/office/drawing/2014/main" id="{9F706602-3DC9-6F57-DA41-64F309A30BF8}"/>
                    </a:ext>
                  </a:extLst>
                </p:cNvPr>
                <p:cNvPicPr/>
                <p:nvPr/>
              </p:nvPicPr>
              <p:blipFill>
                <a:blip r:embed="rId38"/>
                <a:stretch>
                  <a:fillRect/>
                </a:stretch>
              </p:blipFill>
              <p:spPr>
                <a:xfrm>
                  <a:off x="8660400" y="3921700"/>
                  <a:ext cx="401040" cy="445320"/>
                </a:xfrm>
                <a:prstGeom prst="rect">
                  <a:avLst/>
                </a:prstGeom>
              </p:spPr>
            </p:pic>
          </mc:Fallback>
        </mc:AlternateContent>
      </p:grpSp>
      <p:grpSp>
        <p:nvGrpSpPr>
          <p:cNvPr id="31" name="Group 30">
            <a:extLst>
              <a:ext uri="{FF2B5EF4-FFF2-40B4-BE49-F238E27FC236}">
                <a16:creationId xmlns:a16="http://schemas.microsoft.com/office/drawing/2014/main" id="{0EC297CE-10CF-A5B4-9F2C-3E837CDAFC13}"/>
              </a:ext>
            </a:extLst>
          </p:cNvPr>
          <p:cNvGrpSpPr/>
          <p:nvPr/>
        </p:nvGrpSpPr>
        <p:grpSpPr>
          <a:xfrm>
            <a:off x="8611080" y="5414620"/>
            <a:ext cx="531720" cy="446040"/>
            <a:chOff x="8611080" y="5414620"/>
            <a:chExt cx="531720" cy="446040"/>
          </a:xfrm>
        </p:grpSpPr>
        <mc:AlternateContent xmlns:mc="http://schemas.openxmlformats.org/markup-compatibility/2006">
          <mc:Choice xmlns:p14="http://schemas.microsoft.com/office/powerpoint/2010/main" Requires="p14">
            <p:contentPart p14:bwMode="auto" r:id="rId39">
              <p14:nvContentPartPr>
                <p14:cNvPr id="29" name="Ink 28">
                  <a:extLst>
                    <a:ext uri="{FF2B5EF4-FFF2-40B4-BE49-F238E27FC236}">
                      <a16:creationId xmlns:a16="http://schemas.microsoft.com/office/drawing/2014/main" id="{E7DF97FD-BCD0-BF72-9894-20F1C24041CE}"/>
                    </a:ext>
                  </a:extLst>
                </p14:cNvPr>
                <p14:cNvContentPartPr/>
                <p14:nvPr/>
              </p14:nvContentPartPr>
              <p14:xfrm>
                <a:off x="8765880" y="5479780"/>
                <a:ext cx="252000" cy="306000"/>
              </p14:xfrm>
            </p:contentPart>
          </mc:Choice>
          <mc:Fallback>
            <p:pic>
              <p:nvPicPr>
                <p:cNvPr id="29" name="Ink 28">
                  <a:extLst>
                    <a:ext uri="{FF2B5EF4-FFF2-40B4-BE49-F238E27FC236}">
                      <a16:creationId xmlns:a16="http://schemas.microsoft.com/office/drawing/2014/main" id="{E7DF97FD-BCD0-BF72-9894-20F1C24041CE}"/>
                    </a:ext>
                  </a:extLst>
                </p:cNvPr>
                <p:cNvPicPr/>
                <p:nvPr/>
              </p:nvPicPr>
              <p:blipFill>
                <a:blip r:embed="rId40"/>
                <a:stretch>
                  <a:fillRect/>
                </a:stretch>
              </p:blipFill>
              <p:spPr>
                <a:xfrm>
                  <a:off x="8748240" y="5462140"/>
                  <a:ext cx="287640" cy="3416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0" name="Ink 29">
                  <a:extLst>
                    <a:ext uri="{FF2B5EF4-FFF2-40B4-BE49-F238E27FC236}">
                      <a16:creationId xmlns:a16="http://schemas.microsoft.com/office/drawing/2014/main" id="{8DD703B6-0311-33EE-E55F-561D9264BEA8}"/>
                    </a:ext>
                  </a:extLst>
                </p14:cNvPr>
                <p14:cNvContentPartPr/>
                <p14:nvPr/>
              </p14:nvContentPartPr>
              <p14:xfrm>
                <a:off x="8611080" y="5414620"/>
                <a:ext cx="531720" cy="446040"/>
              </p14:xfrm>
            </p:contentPart>
          </mc:Choice>
          <mc:Fallback>
            <p:pic>
              <p:nvPicPr>
                <p:cNvPr id="30" name="Ink 29">
                  <a:extLst>
                    <a:ext uri="{FF2B5EF4-FFF2-40B4-BE49-F238E27FC236}">
                      <a16:creationId xmlns:a16="http://schemas.microsoft.com/office/drawing/2014/main" id="{8DD703B6-0311-33EE-E55F-561D9264BEA8}"/>
                    </a:ext>
                  </a:extLst>
                </p:cNvPr>
                <p:cNvPicPr/>
                <p:nvPr/>
              </p:nvPicPr>
              <p:blipFill>
                <a:blip r:embed="rId42"/>
                <a:stretch>
                  <a:fillRect/>
                </a:stretch>
              </p:blipFill>
              <p:spPr>
                <a:xfrm>
                  <a:off x="8593440" y="5396620"/>
                  <a:ext cx="567360" cy="481680"/>
                </a:xfrm>
                <a:prstGeom prst="rect">
                  <a:avLst/>
                </a:prstGeom>
              </p:spPr>
            </p:pic>
          </mc:Fallback>
        </mc:AlternateContent>
      </p:grpSp>
      <p:grpSp>
        <p:nvGrpSpPr>
          <p:cNvPr id="38" name="Group 37">
            <a:extLst>
              <a:ext uri="{FF2B5EF4-FFF2-40B4-BE49-F238E27FC236}">
                <a16:creationId xmlns:a16="http://schemas.microsoft.com/office/drawing/2014/main" id="{529C5217-0392-BE1F-AA6C-D6C67883C4A2}"/>
              </a:ext>
            </a:extLst>
          </p:cNvPr>
          <p:cNvGrpSpPr/>
          <p:nvPr/>
        </p:nvGrpSpPr>
        <p:grpSpPr>
          <a:xfrm>
            <a:off x="9095280" y="368860"/>
            <a:ext cx="870480" cy="674640"/>
            <a:chOff x="9095280" y="368860"/>
            <a:chExt cx="870480" cy="674640"/>
          </a:xfrm>
        </p:grpSpPr>
        <mc:AlternateContent xmlns:mc="http://schemas.openxmlformats.org/markup-compatibility/2006">
          <mc:Choice xmlns:p14="http://schemas.microsoft.com/office/powerpoint/2010/main" Requires="p14">
            <p:contentPart p14:bwMode="auto" r:id="rId43">
              <p14:nvContentPartPr>
                <p14:cNvPr id="33" name="Ink 32">
                  <a:extLst>
                    <a:ext uri="{FF2B5EF4-FFF2-40B4-BE49-F238E27FC236}">
                      <a16:creationId xmlns:a16="http://schemas.microsoft.com/office/drawing/2014/main" id="{04F6C57B-26BC-034E-715B-DA8CC0AC3FE1}"/>
                    </a:ext>
                  </a:extLst>
                </p14:cNvPr>
                <p14:cNvContentPartPr/>
                <p14:nvPr/>
              </p14:nvContentPartPr>
              <p14:xfrm>
                <a:off x="9095280" y="466060"/>
                <a:ext cx="288720" cy="397800"/>
              </p14:xfrm>
            </p:contentPart>
          </mc:Choice>
          <mc:Fallback>
            <p:pic>
              <p:nvPicPr>
                <p:cNvPr id="33" name="Ink 32">
                  <a:extLst>
                    <a:ext uri="{FF2B5EF4-FFF2-40B4-BE49-F238E27FC236}">
                      <a16:creationId xmlns:a16="http://schemas.microsoft.com/office/drawing/2014/main" id="{04F6C57B-26BC-034E-715B-DA8CC0AC3FE1}"/>
                    </a:ext>
                  </a:extLst>
                </p:cNvPr>
                <p:cNvPicPr/>
                <p:nvPr/>
              </p:nvPicPr>
              <p:blipFill>
                <a:blip r:embed="rId44"/>
                <a:stretch>
                  <a:fillRect/>
                </a:stretch>
              </p:blipFill>
              <p:spPr>
                <a:xfrm>
                  <a:off x="9077280" y="448420"/>
                  <a:ext cx="324360" cy="4334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4" name="Ink 33">
                  <a:extLst>
                    <a:ext uri="{FF2B5EF4-FFF2-40B4-BE49-F238E27FC236}">
                      <a16:creationId xmlns:a16="http://schemas.microsoft.com/office/drawing/2014/main" id="{EF6BB067-8843-F846-79DF-7D915475BAF4}"/>
                    </a:ext>
                  </a:extLst>
                </p14:cNvPr>
                <p14:cNvContentPartPr/>
                <p14:nvPr/>
              </p14:nvContentPartPr>
              <p14:xfrm>
                <a:off x="9345120" y="641020"/>
                <a:ext cx="132120" cy="193320"/>
              </p14:xfrm>
            </p:contentPart>
          </mc:Choice>
          <mc:Fallback>
            <p:pic>
              <p:nvPicPr>
                <p:cNvPr id="34" name="Ink 33">
                  <a:extLst>
                    <a:ext uri="{FF2B5EF4-FFF2-40B4-BE49-F238E27FC236}">
                      <a16:creationId xmlns:a16="http://schemas.microsoft.com/office/drawing/2014/main" id="{EF6BB067-8843-F846-79DF-7D915475BAF4}"/>
                    </a:ext>
                  </a:extLst>
                </p:cNvPr>
                <p:cNvPicPr/>
                <p:nvPr/>
              </p:nvPicPr>
              <p:blipFill>
                <a:blip r:embed="rId46"/>
                <a:stretch>
                  <a:fillRect/>
                </a:stretch>
              </p:blipFill>
              <p:spPr>
                <a:xfrm>
                  <a:off x="9327120" y="623020"/>
                  <a:ext cx="16776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5" name="Ink 34">
                  <a:extLst>
                    <a:ext uri="{FF2B5EF4-FFF2-40B4-BE49-F238E27FC236}">
                      <a16:creationId xmlns:a16="http://schemas.microsoft.com/office/drawing/2014/main" id="{8D89CB05-2B35-62CC-D3D7-B03BE0621934}"/>
                    </a:ext>
                  </a:extLst>
                </p14:cNvPr>
                <p14:cNvContentPartPr/>
                <p14:nvPr/>
              </p14:nvContentPartPr>
              <p14:xfrm>
                <a:off x="9421080" y="598540"/>
                <a:ext cx="250920" cy="444960"/>
              </p14:xfrm>
            </p:contentPart>
          </mc:Choice>
          <mc:Fallback>
            <p:pic>
              <p:nvPicPr>
                <p:cNvPr id="35" name="Ink 34">
                  <a:extLst>
                    <a:ext uri="{FF2B5EF4-FFF2-40B4-BE49-F238E27FC236}">
                      <a16:creationId xmlns:a16="http://schemas.microsoft.com/office/drawing/2014/main" id="{8D89CB05-2B35-62CC-D3D7-B03BE0621934}"/>
                    </a:ext>
                  </a:extLst>
                </p:cNvPr>
                <p:cNvPicPr/>
                <p:nvPr/>
              </p:nvPicPr>
              <p:blipFill>
                <a:blip r:embed="rId48"/>
                <a:stretch>
                  <a:fillRect/>
                </a:stretch>
              </p:blipFill>
              <p:spPr>
                <a:xfrm>
                  <a:off x="9403080" y="580540"/>
                  <a:ext cx="286560" cy="4806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6" name="Ink 35">
                  <a:extLst>
                    <a:ext uri="{FF2B5EF4-FFF2-40B4-BE49-F238E27FC236}">
                      <a16:creationId xmlns:a16="http://schemas.microsoft.com/office/drawing/2014/main" id="{8752FB40-2701-856F-7C3F-A55BDAD09E0E}"/>
                    </a:ext>
                  </a:extLst>
                </p14:cNvPr>
                <p14:cNvContentPartPr/>
                <p14:nvPr/>
              </p14:nvContentPartPr>
              <p14:xfrm>
                <a:off x="9604680" y="503860"/>
                <a:ext cx="168480" cy="243360"/>
              </p14:xfrm>
            </p:contentPart>
          </mc:Choice>
          <mc:Fallback>
            <p:pic>
              <p:nvPicPr>
                <p:cNvPr id="36" name="Ink 35">
                  <a:extLst>
                    <a:ext uri="{FF2B5EF4-FFF2-40B4-BE49-F238E27FC236}">
                      <a16:creationId xmlns:a16="http://schemas.microsoft.com/office/drawing/2014/main" id="{8752FB40-2701-856F-7C3F-A55BDAD09E0E}"/>
                    </a:ext>
                  </a:extLst>
                </p:cNvPr>
                <p:cNvPicPr/>
                <p:nvPr/>
              </p:nvPicPr>
              <p:blipFill>
                <a:blip r:embed="rId50"/>
                <a:stretch>
                  <a:fillRect/>
                </a:stretch>
              </p:blipFill>
              <p:spPr>
                <a:xfrm>
                  <a:off x="9587040" y="486220"/>
                  <a:ext cx="204120" cy="2790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7" name="Ink 36">
                  <a:extLst>
                    <a:ext uri="{FF2B5EF4-FFF2-40B4-BE49-F238E27FC236}">
                      <a16:creationId xmlns:a16="http://schemas.microsoft.com/office/drawing/2014/main" id="{28D21041-CF1C-9D24-0E26-9B429CC6B6A0}"/>
                    </a:ext>
                  </a:extLst>
                </p14:cNvPr>
                <p14:cNvContentPartPr/>
                <p14:nvPr/>
              </p14:nvContentPartPr>
              <p14:xfrm>
                <a:off x="9800520" y="368860"/>
                <a:ext cx="165240" cy="366480"/>
              </p14:xfrm>
            </p:contentPart>
          </mc:Choice>
          <mc:Fallback>
            <p:pic>
              <p:nvPicPr>
                <p:cNvPr id="37" name="Ink 36">
                  <a:extLst>
                    <a:ext uri="{FF2B5EF4-FFF2-40B4-BE49-F238E27FC236}">
                      <a16:creationId xmlns:a16="http://schemas.microsoft.com/office/drawing/2014/main" id="{28D21041-CF1C-9D24-0E26-9B429CC6B6A0}"/>
                    </a:ext>
                  </a:extLst>
                </p:cNvPr>
                <p:cNvPicPr/>
                <p:nvPr/>
              </p:nvPicPr>
              <p:blipFill>
                <a:blip r:embed="rId52"/>
                <a:stretch>
                  <a:fillRect/>
                </a:stretch>
              </p:blipFill>
              <p:spPr>
                <a:xfrm>
                  <a:off x="9782880" y="350860"/>
                  <a:ext cx="200880" cy="402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3">
            <p14:nvContentPartPr>
              <p14:cNvPr id="39" name="Ink 38">
                <a:extLst>
                  <a:ext uri="{FF2B5EF4-FFF2-40B4-BE49-F238E27FC236}">
                    <a16:creationId xmlns:a16="http://schemas.microsoft.com/office/drawing/2014/main" id="{E2615EBF-4D60-C67E-3579-605392B6A404}"/>
                  </a:ext>
                </a:extLst>
              </p14:cNvPr>
              <p14:cNvContentPartPr/>
              <p14:nvPr/>
            </p14:nvContentPartPr>
            <p14:xfrm>
              <a:off x="1442400" y="5504620"/>
              <a:ext cx="529920" cy="122040"/>
            </p14:xfrm>
          </p:contentPart>
        </mc:Choice>
        <mc:Fallback>
          <p:pic>
            <p:nvPicPr>
              <p:cNvPr id="39" name="Ink 38">
                <a:extLst>
                  <a:ext uri="{FF2B5EF4-FFF2-40B4-BE49-F238E27FC236}">
                    <a16:creationId xmlns:a16="http://schemas.microsoft.com/office/drawing/2014/main" id="{E2615EBF-4D60-C67E-3579-605392B6A404}"/>
                  </a:ext>
                </a:extLst>
              </p:cNvPr>
              <p:cNvPicPr/>
              <p:nvPr/>
            </p:nvPicPr>
            <p:blipFill>
              <a:blip r:embed="rId54"/>
              <a:stretch>
                <a:fillRect/>
              </a:stretch>
            </p:blipFill>
            <p:spPr>
              <a:xfrm>
                <a:off x="1424400" y="5486620"/>
                <a:ext cx="56556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40" name="Ink 39">
                <a:extLst>
                  <a:ext uri="{FF2B5EF4-FFF2-40B4-BE49-F238E27FC236}">
                    <a16:creationId xmlns:a16="http://schemas.microsoft.com/office/drawing/2014/main" id="{8318C7F8-B834-B1AB-1E85-50A60112C5AF}"/>
                  </a:ext>
                </a:extLst>
              </p14:cNvPr>
              <p14:cNvContentPartPr/>
              <p14:nvPr/>
            </p14:nvContentPartPr>
            <p14:xfrm>
              <a:off x="6325440" y="3902980"/>
              <a:ext cx="1108440" cy="592200"/>
            </p14:xfrm>
          </p:contentPart>
        </mc:Choice>
        <mc:Fallback>
          <p:pic>
            <p:nvPicPr>
              <p:cNvPr id="40" name="Ink 39">
                <a:extLst>
                  <a:ext uri="{FF2B5EF4-FFF2-40B4-BE49-F238E27FC236}">
                    <a16:creationId xmlns:a16="http://schemas.microsoft.com/office/drawing/2014/main" id="{8318C7F8-B834-B1AB-1E85-50A60112C5AF}"/>
                  </a:ext>
                </a:extLst>
              </p:cNvPr>
              <p:cNvPicPr/>
              <p:nvPr/>
            </p:nvPicPr>
            <p:blipFill>
              <a:blip r:embed="rId56"/>
              <a:stretch>
                <a:fillRect/>
              </a:stretch>
            </p:blipFill>
            <p:spPr>
              <a:xfrm>
                <a:off x="6307800" y="3884980"/>
                <a:ext cx="1144080" cy="627840"/>
              </a:xfrm>
              <a:prstGeom prst="rect">
                <a:avLst/>
              </a:prstGeom>
            </p:spPr>
          </p:pic>
        </mc:Fallback>
      </mc:AlternateContent>
      <p:grpSp>
        <p:nvGrpSpPr>
          <p:cNvPr id="44" name="Group 43">
            <a:extLst>
              <a:ext uri="{FF2B5EF4-FFF2-40B4-BE49-F238E27FC236}">
                <a16:creationId xmlns:a16="http://schemas.microsoft.com/office/drawing/2014/main" id="{9AAB651F-D7FB-8FAD-9C3B-3330A2B82160}"/>
              </a:ext>
            </a:extLst>
          </p:cNvPr>
          <p:cNvGrpSpPr/>
          <p:nvPr/>
        </p:nvGrpSpPr>
        <p:grpSpPr>
          <a:xfrm>
            <a:off x="7338120" y="159700"/>
            <a:ext cx="654120" cy="330480"/>
            <a:chOff x="7338120" y="159700"/>
            <a:chExt cx="654120" cy="330480"/>
          </a:xfrm>
        </p:grpSpPr>
        <mc:AlternateContent xmlns:mc="http://schemas.openxmlformats.org/markup-compatibility/2006">
          <mc:Choice xmlns:p14="http://schemas.microsoft.com/office/powerpoint/2010/main" Requires="p14">
            <p:contentPart p14:bwMode="auto" r:id="rId57">
              <p14:nvContentPartPr>
                <p14:cNvPr id="41" name="Ink 40">
                  <a:extLst>
                    <a:ext uri="{FF2B5EF4-FFF2-40B4-BE49-F238E27FC236}">
                      <a16:creationId xmlns:a16="http://schemas.microsoft.com/office/drawing/2014/main" id="{87E10F05-C068-F9F9-8854-22BC4E00E4D9}"/>
                    </a:ext>
                  </a:extLst>
                </p14:cNvPr>
                <p14:cNvContentPartPr/>
                <p14:nvPr/>
              </p14:nvContentPartPr>
              <p14:xfrm>
                <a:off x="7338120" y="159700"/>
                <a:ext cx="443160" cy="299880"/>
              </p14:xfrm>
            </p:contentPart>
          </mc:Choice>
          <mc:Fallback>
            <p:pic>
              <p:nvPicPr>
                <p:cNvPr id="41" name="Ink 40">
                  <a:extLst>
                    <a:ext uri="{FF2B5EF4-FFF2-40B4-BE49-F238E27FC236}">
                      <a16:creationId xmlns:a16="http://schemas.microsoft.com/office/drawing/2014/main" id="{87E10F05-C068-F9F9-8854-22BC4E00E4D9}"/>
                    </a:ext>
                  </a:extLst>
                </p:cNvPr>
                <p:cNvPicPr/>
                <p:nvPr/>
              </p:nvPicPr>
              <p:blipFill>
                <a:blip r:embed="rId58"/>
                <a:stretch>
                  <a:fillRect/>
                </a:stretch>
              </p:blipFill>
              <p:spPr>
                <a:xfrm>
                  <a:off x="7320480" y="142060"/>
                  <a:ext cx="478800" cy="3355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2" name="Ink 41">
                  <a:extLst>
                    <a:ext uri="{FF2B5EF4-FFF2-40B4-BE49-F238E27FC236}">
                      <a16:creationId xmlns:a16="http://schemas.microsoft.com/office/drawing/2014/main" id="{B08BBDBA-4200-37DF-C559-A93AD48CB3E9}"/>
                    </a:ext>
                  </a:extLst>
                </p14:cNvPr>
                <p14:cNvContentPartPr/>
                <p14:nvPr/>
              </p14:nvContentPartPr>
              <p14:xfrm>
                <a:off x="7910880" y="165100"/>
                <a:ext cx="81360" cy="193680"/>
              </p14:xfrm>
            </p:contentPart>
          </mc:Choice>
          <mc:Fallback>
            <p:pic>
              <p:nvPicPr>
                <p:cNvPr id="42" name="Ink 41">
                  <a:extLst>
                    <a:ext uri="{FF2B5EF4-FFF2-40B4-BE49-F238E27FC236}">
                      <a16:creationId xmlns:a16="http://schemas.microsoft.com/office/drawing/2014/main" id="{B08BBDBA-4200-37DF-C559-A93AD48CB3E9}"/>
                    </a:ext>
                  </a:extLst>
                </p:cNvPr>
                <p:cNvPicPr/>
                <p:nvPr/>
              </p:nvPicPr>
              <p:blipFill>
                <a:blip r:embed="rId60"/>
                <a:stretch>
                  <a:fillRect/>
                </a:stretch>
              </p:blipFill>
              <p:spPr>
                <a:xfrm>
                  <a:off x="7893240" y="147100"/>
                  <a:ext cx="11700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3" name="Ink 42">
                  <a:extLst>
                    <a:ext uri="{FF2B5EF4-FFF2-40B4-BE49-F238E27FC236}">
                      <a16:creationId xmlns:a16="http://schemas.microsoft.com/office/drawing/2014/main" id="{8D372DAA-DF19-91E4-322C-888697CBC547}"/>
                    </a:ext>
                  </a:extLst>
                </p14:cNvPr>
                <p14:cNvContentPartPr/>
                <p14:nvPr/>
              </p14:nvContentPartPr>
              <p14:xfrm>
                <a:off x="7938240" y="481180"/>
                <a:ext cx="9720" cy="9000"/>
              </p14:xfrm>
            </p:contentPart>
          </mc:Choice>
          <mc:Fallback>
            <p:pic>
              <p:nvPicPr>
                <p:cNvPr id="43" name="Ink 42">
                  <a:extLst>
                    <a:ext uri="{FF2B5EF4-FFF2-40B4-BE49-F238E27FC236}">
                      <a16:creationId xmlns:a16="http://schemas.microsoft.com/office/drawing/2014/main" id="{8D372DAA-DF19-91E4-322C-888697CBC547}"/>
                    </a:ext>
                  </a:extLst>
                </p:cNvPr>
                <p:cNvPicPr/>
                <p:nvPr/>
              </p:nvPicPr>
              <p:blipFill>
                <a:blip r:embed="rId62"/>
                <a:stretch>
                  <a:fillRect/>
                </a:stretch>
              </p:blipFill>
              <p:spPr>
                <a:xfrm>
                  <a:off x="7920600" y="463540"/>
                  <a:ext cx="45360" cy="44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3">
            <p14:nvContentPartPr>
              <p14:cNvPr id="45" name="Ink 44">
                <a:extLst>
                  <a:ext uri="{FF2B5EF4-FFF2-40B4-BE49-F238E27FC236}">
                    <a16:creationId xmlns:a16="http://schemas.microsoft.com/office/drawing/2014/main" id="{49F038A3-8548-D108-58DB-C7E1D938B7B9}"/>
                  </a:ext>
                </a:extLst>
              </p14:cNvPr>
              <p14:cNvContentPartPr/>
              <p14:nvPr/>
            </p14:nvContentPartPr>
            <p14:xfrm>
              <a:off x="7258200" y="365260"/>
              <a:ext cx="234360" cy="156960"/>
            </p14:xfrm>
          </p:contentPart>
        </mc:Choice>
        <mc:Fallback>
          <p:pic>
            <p:nvPicPr>
              <p:cNvPr id="45" name="Ink 44">
                <a:extLst>
                  <a:ext uri="{FF2B5EF4-FFF2-40B4-BE49-F238E27FC236}">
                    <a16:creationId xmlns:a16="http://schemas.microsoft.com/office/drawing/2014/main" id="{49F038A3-8548-D108-58DB-C7E1D938B7B9}"/>
                  </a:ext>
                </a:extLst>
              </p:cNvPr>
              <p:cNvPicPr/>
              <p:nvPr/>
            </p:nvPicPr>
            <p:blipFill>
              <a:blip r:embed="rId64"/>
              <a:stretch>
                <a:fillRect/>
              </a:stretch>
            </p:blipFill>
            <p:spPr>
              <a:xfrm>
                <a:off x="7240560" y="347620"/>
                <a:ext cx="27000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6" name="Ink 45">
                <a:extLst>
                  <a:ext uri="{FF2B5EF4-FFF2-40B4-BE49-F238E27FC236}">
                    <a16:creationId xmlns:a16="http://schemas.microsoft.com/office/drawing/2014/main" id="{0C0EBD27-2CB2-6824-1768-7C4C12BEB536}"/>
                  </a:ext>
                </a:extLst>
              </p14:cNvPr>
              <p14:cNvContentPartPr/>
              <p14:nvPr/>
            </p14:nvContentPartPr>
            <p14:xfrm>
              <a:off x="2943600" y="883660"/>
              <a:ext cx="313200" cy="80640"/>
            </p14:xfrm>
          </p:contentPart>
        </mc:Choice>
        <mc:Fallback>
          <p:pic>
            <p:nvPicPr>
              <p:cNvPr id="46" name="Ink 45">
                <a:extLst>
                  <a:ext uri="{FF2B5EF4-FFF2-40B4-BE49-F238E27FC236}">
                    <a16:creationId xmlns:a16="http://schemas.microsoft.com/office/drawing/2014/main" id="{0C0EBD27-2CB2-6824-1768-7C4C12BEB536}"/>
                  </a:ext>
                </a:extLst>
              </p:cNvPr>
              <p:cNvPicPr/>
              <p:nvPr/>
            </p:nvPicPr>
            <p:blipFill>
              <a:blip r:embed="rId66"/>
              <a:stretch>
                <a:fillRect/>
              </a:stretch>
            </p:blipFill>
            <p:spPr>
              <a:xfrm>
                <a:off x="2925960" y="866020"/>
                <a:ext cx="34884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7" name="Ink 46">
                <a:extLst>
                  <a:ext uri="{FF2B5EF4-FFF2-40B4-BE49-F238E27FC236}">
                    <a16:creationId xmlns:a16="http://schemas.microsoft.com/office/drawing/2014/main" id="{17500EDD-39DB-81F4-D7AA-9D5817AB7686}"/>
                  </a:ext>
                </a:extLst>
              </p14:cNvPr>
              <p14:cNvContentPartPr/>
              <p14:nvPr/>
            </p14:nvContentPartPr>
            <p14:xfrm>
              <a:off x="1341240" y="3852940"/>
              <a:ext cx="1071720" cy="684360"/>
            </p14:xfrm>
          </p:contentPart>
        </mc:Choice>
        <mc:Fallback>
          <p:pic>
            <p:nvPicPr>
              <p:cNvPr id="47" name="Ink 46">
                <a:extLst>
                  <a:ext uri="{FF2B5EF4-FFF2-40B4-BE49-F238E27FC236}">
                    <a16:creationId xmlns:a16="http://schemas.microsoft.com/office/drawing/2014/main" id="{17500EDD-39DB-81F4-D7AA-9D5817AB7686}"/>
                  </a:ext>
                </a:extLst>
              </p:cNvPr>
              <p:cNvPicPr/>
              <p:nvPr/>
            </p:nvPicPr>
            <p:blipFill>
              <a:blip r:embed="rId68"/>
              <a:stretch>
                <a:fillRect/>
              </a:stretch>
            </p:blipFill>
            <p:spPr>
              <a:xfrm>
                <a:off x="1323600" y="3835300"/>
                <a:ext cx="1107360" cy="7200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8" name="Ink 47">
                <a:extLst>
                  <a:ext uri="{FF2B5EF4-FFF2-40B4-BE49-F238E27FC236}">
                    <a16:creationId xmlns:a16="http://schemas.microsoft.com/office/drawing/2014/main" id="{12F7D0DE-A4C5-F8BC-B9D3-CB8C7B00EEFB}"/>
                  </a:ext>
                </a:extLst>
              </p14:cNvPr>
              <p14:cNvContentPartPr/>
              <p14:nvPr/>
            </p14:nvContentPartPr>
            <p14:xfrm>
              <a:off x="6143640" y="4935460"/>
              <a:ext cx="2300760" cy="233280"/>
            </p14:xfrm>
          </p:contentPart>
        </mc:Choice>
        <mc:Fallback>
          <p:pic>
            <p:nvPicPr>
              <p:cNvPr id="48" name="Ink 47">
                <a:extLst>
                  <a:ext uri="{FF2B5EF4-FFF2-40B4-BE49-F238E27FC236}">
                    <a16:creationId xmlns:a16="http://schemas.microsoft.com/office/drawing/2014/main" id="{12F7D0DE-A4C5-F8BC-B9D3-CB8C7B00EEFB}"/>
                  </a:ext>
                </a:extLst>
              </p:cNvPr>
              <p:cNvPicPr/>
              <p:nvPr/>
            </p:nvPicPr>
            <p:blipFill>
              <a:blip r:embed="rId70"/>
              <a:stretch>
                <a:fillRect/>
              </a:stretch>
            </p:blipFill>
            <p:spPr>
              <a:xfrm>
                <a:off x="6125640" y="4917820"/>
                <a:ext cx="2336400" cy="2689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9" name="Ink 48">
                <a:extLst>
                  <a:ext uri="{FF2B5EF4-FFF2-40B4-BE49-F238E27FC236}">
                    <a16:creationId xmlns:a16="http://schemas.microsoft.com/office/drawing/2014/main" id="{870CEE1C-017F-9581-E0B1-081E15D60A1D}"/>
                  </a:ext>
                </a:extLst>
              </p14:cNvPr>
              <p14:cNvContentPartPr/>
              <p14:nvPr/>
            </p14:nvContentPartPr>
            <p14:xfrm>
              <a:off x="2834880" y="4926820"/>
              <a:ext cx="362160" cy="85320"/>
            </p14:xfrm>
          </p:contentPart>
        </mc:Choice>
        <mc:Fallback>
          <p:pic>
            <p:nvPicPr>
              <p:cNvPr id="49" name="Ink 48">
                <a:extLst>
                  <a:ext uri="{FF2B5EF4-FFF2-40B4-BE49-F238E27FC236}">
                    <a16:creationId xmlns:a16="http://schemas.microsoft.com/office/drawing/2014/main" id="{870CEE1C-017F-9581-E0B1-081E15D60A1D}"/>
                  </a:ext>
                </a:extLst>
              </p:cNvPr>
              <p:cNvPicPr/>
              <p:nvPr/>
            </p:nvPicPr>
            <p:blipFill>
              <a:blip r:embed="rId72"/>
              <a:stretch>
                <a:fillRect/>
              </a:stretch>
            </p:blipFill>
            <p:spPr>
              <a:xfrm>
                <a:off x="2817240" y="4908820"/>
                <a:ext cx="39780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50" name="Ink 49">
                <a:extLst>
                  <a:ext uri="{FF2B5EF4-FFF2-40B4-BE49-F238E27FC236}">
                    <a16:creationId xmlns:a16="http://schemas.microsoft.com/office/drawing/2014/main" id="{B856A3CD-09D6-4C6B-437C-1FBF17311AAD}"/>
                  </a:ext>
                </a:extLst>
              </p14:cNvPr>
              <p14:cNvContentPartPr/>
              <p14:nvPr/>
            </p14:nvContentPartPr>
            <p14:xfrm>
              <a:off x="1900320" y="1840540"/>
              <a:ext cx="642600" cy="119520"/>
            </p14:xfrm>
          </p:contentPart>
        </mc:Choice>
        <mc:Fallback>
          <p:pic>
            <p:nvPicPr>
              <p:cNvPr id="50" name="Ink 49">
                <a:extLst>
                  <a:ext uri="{FF2B5EF4-FFF2-40B4-BE49-F238E27FC236}">
                    <a16:creationId xmlns:a16="http://schemas.microsoft.com/office/drawing/2014/main" id="{B856A3CD-09D6-4C6B-437C-1FBF17311AAD}"/>
                  </a:ext>
                </a:extLst>
              </p:cNvPr>
              <p:cNvPicPr/>
              <p:nvPr/>
            </p:nvPicPr>
            <p:blipFill>
              <a:blip r:embed="rId74"/>
              <a:stretch>
                <a:fillRect/>
              </a:stretch>
            </p:blipFill>
            <p:spPr>
              <a:xfrm>
                <a:off x="1882680" y="1822900"/>
                <a:ext cx="67824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1" name="Ink 50">
                <a:extLst>
                  <a:ext uri="{FF2B5EF4-FFF2-40B4-BE49-F238E27FC236}">
                    <a16:creationId xmlns:a16="http://schemas.microsoft.com/office/drawing/2014/main" id="{5EA92264-89BF-0DD1-C1C6-D031916440CC}"/>
                  </a:ext>
                </a:extLst>
              </p14:cNvPr>
              <p14:cNvContentPartPr/>
              <p14:nvPr/>
            </p14:nvContentPartPr>
            <p14:xfrm>
              <a:off x="7061640" y="3590500"/>
              <a:ext cx="339840" cy="300600"/>
            </p14:xfrm>
          </p:contentPart>
        </mc:Choice>
        <mc:Fallback>
          <p:pic>
            <p:nvPicPr>
              <p:cNvPr id="51" name="Ink 50">
                <a:extLst>
                  <a:ext uri="{FF2B5EF4-FFF2-40B4-BE49-F238E27FC236}">
                    <a16:creationId xmlns:a16="http://schemas.microsoft.com/office/drawing/2014/main" id="{5EA92264-89BF-0DD1-C1C6-D031916440CC}"/>
                  </a:ext>
                </a:extLst>
              </p:cNvPr>
              <p:cNvPicPr/>
              <p:nvPr/>
            </p:nvPicPr>
            <p:blipFill>
              <a:blip r:embed="rId76"/>
              <a:stretch>
                <a:fillRect/>
              </a:stretch>
            </p:blipFill>
            <p:spPr>
              <a:xfrm>
                <a:off x="7043640" y="3572860"/>
                <a:ext cx="375480" cy="3362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2" name="Ink 51">
                <a:extLst>
                  <a:ext uri="{FF2B5EF4-FFF2-40B4-BE49-F238E27FC236}">
                    <a16:creationId xmlns:a16="http://schemas.microsoft.com/office/drawing/2014/main" id="{EE3E54E8-C13D-85F5-CFC5-A3B0D223B119}"/>
                  </a:ext>
                </a:extLst>
              </p14:cNvPr>
              <p14:cNvContentPartPr/>
              <p14:nvPr/>
            </p14:nvContentPartPr>
            <p14:xfrm>
              <a:off x="1368240" y="3561340"/>
              <a:ext cx="2841120" cy="40320"/>
            </p14:xfrm>
          </p:contentPart>
        </mc:Choice>
        <mc:Fallback>
          <p:pic>
            <p:nvPicPr>
              <p:cNvPr id="52" name="Ink 51">
                <a:extLst>
                  <a:ext uri="{FF2B5EF4-FFF2-40B4-BE49-F238E27FC236}">
                    <a16:creationId xmlns:a16="http://schemas.microsoft.com/office/drawing/2014/main" id="{EE3E54E8-C13D-85F5-CFC5-A3B0D223B119}"/>
                  </a:ext>
                </a:extLst>
              </p:cNvPr>
              <p:cNvPicPr/>
              <p:nvPr/>
            </p:nvPicPr>
            <p:blipFill>
              <a:blip r:embed="rId78"/>
              <a:stretch>
                <a:fillRect/>
              </a:stretch>
            </p:blipFill>
            <p:spPr>
              <a:xfrm>
                <a:off x="1350240" y="3543700"/>
                <a:ext cx="2876760" cy="75960"/>
              </a:xfrm>
              <a:prstGeom prst="rect">
                <a:avLst/>
              </a:prstGeom>
            </p:spPr>
          </p:pic>
        </mc:Fallback>
      </mc:AlternateContent>
    </p:spTree>
    <p:extLst>
      <p:ext uri="{BB962C8B-B14F-4D97-AF65-F5344CB8AC3E}">
        <p14:creationId xmlns:p14="http://schemas.microsoft.com/office/powerpoint/2010/main" val="15586517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45250"/>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584200" y="106303"/>
            <a:ext cx="8692959" cy="6001643"/>
          </a:xfrm>
          <a:prstGeom prst="rect">
            <a:avLst/>
          </a:prstGeom>
          <a:noFill/>
        </p:spPr>
        <p:txBody>
          <a:bodyPr wrap="square" rtlCol="0">
            <a:spAutoFit/>
          </a:bodyPr>
          <a:lstStyle/>
          <a:p>
            <a:pPr rtl="0">
              <a:spcBef>
                <a:spcPts val="0"/>
              </a:spcBef>
              <a:spcAft>
                <a:spcPts val="0"/>
              </a:spcAft>
            </a:pPr>
            <a:r>
              <a:rPr lang="en-US" sz="2400" b="1" i="0" u="none" strike="noStrike">
                <a:solidFill>
                  <a:srgbClr val="FFC000"/>
                </a:solidFill>
                <a:effectLst/>
                <a:latin typeface="Arial" panose="020B0604020202020204" pitchFamily="34" charset="0"/>
              </a:rPr>
              <a:t>Rashi on Isaiah 42:1 Parts 1-3</a:t>
            </a:r>
            <a:endParaRPr lang="en-US" sz="3600" b="0">
              <a:solidFill>
                <a:srgbClr val="FFC000"/>
              </a:solidFill>
              <a:effectLst/>
            </a:endParaRPr>
          </a:p>
          <a:p>
            <a:pPr algn="r" rtl="1">
              <a:spcBef>
                <a:spcPts val="0"/>
              </a:spcBef>
              <a:spcAft>
                <a:spcPts val="0"/>
              </a:spcAft>
            </a:pPr>
            <a:r>
              <a:rPr lang="he-IL" sz="2400" b="1" i="0" u="none" strike="noStrike">
                <a:solidFill>
                  <a:srgbClr val="FFFF00"/>
                </a:solidFill>
                <a:effectLst/>
                <a:latin typeface="Arial" panose="020B0604020202020204" pitchFamily="34" charset="0"/>
              </a:rPr>
              <a:t>הן עבדי אתמך בו.</a:t>
            </a:r>
            <a:r>
              <a:rPr lang="he-IL" sz="2400" b="0" i="0" u="none" strike="noStrike">
                <a:solidFill>
                  <a:srgbClr val="FFFF00"/>
                </a:solidFill>
                <a:effectLst/>
                <a:latin typeface="Arial" panose="020B0604020202020204" pitchFamily="34" charset="0"/>
              </a:rPr>
              <a:t> הן עבדי יעקב אינו כמותכם כי אתמוך בו:</a:t>
            </a:r>
            <a:endParaRPr lang="he-IL" sz="3600" b="0">
              <a:solidFill>
                <a:srgbClr val="FFFF00"/>
              </a:solidFill>
              <a:effectLst/>
            </a:endParaRPr>
          </a:p>
          <a:p>
            <a:pPr rtl="0">
              <a:spcBef>
                <a:spcPts val="0"/>
              </a:spcBef>
              <a:spcAft>
                <a:spcPts val="0"/>
              </a:spcAft>
            </a:pPr>
            <a:r>
              <a:rPr lang="en-US" sz="2400" b="1" i="0" u="none" strike="noStrike">
                <a:solidFill>
                  <a:srgbClr val="FFC000"/>
                </a:solidFill>
                <a:effectLst/>
                <a:latin typeface="Arial" panose="020B0604020202020204" pitchFamily="34" charset="0"/>
              </a:rPr>
              <a:t>Behold My servant, I will support him</a:t>
            </a:r>
            <a:r>
              <a:rPr lang="en-US" sz="2400" b="0" i="0" u="none" strike="noStrike">
                <a:solidFill>
                  <a:srgbClr val="FFC000"/>
                </a:solidFill>
                <a:effectLst/>
                <a:latin typeface="Arial" panose="020B0604020202020204" pitchFamily="34" charset="0"/>
              </a:rPr>
              <a:t> Behold My servant Jacob is not like you, for I will support him.</a:t>
            </a:r>
            <a:endParaRPr lang="en-US" sz="3600" b="0">
              <a:solidFill>
                <a:srgbClr val="FFC000"/>
              </a:solidFill>
              <a:effectLst/>
            </a:endParaRPr>
          </a:p>
          <a:p>
            <a:pPr algn="r" rtl="1">
              <a:spcBef>
                <a:spcPts val="0"/>
              </a:spcBef>
              <a:spcAft>
                <a:spcPts val="0"/>
              </a:spcAft>
            </a:pPr>
            <a:r>
              <a:rPr lang="he-IL" sz="2400" b="1" i="0" u="none" strike="noStrike">
                <a:solidFill>
                  <a:srgbClr val="FFFF00"/>
                </a:solidFill>
                <a:effectLst/>
                <a:latin typeface="Arial" panose="020B0604020202020204" pitchFamily="34" charset="0"/>
              </a:rPr>
              <a:t>בחירי.</a:t>
            </a:r>
            <a:r>
              <a:rPr lang="he-IL" sz="2400" b="0" i="0" u="none" strike="noStrike">
                <a:solidFill>
                  <a:srgbClr val="FFFF00"/>
                </a:solidFill>
                <a:effectLst/>
                <a:latin typeface="Arial" panose="020B0604020202020204" pitchFamily="34" charset="0"/>
              </a:rPr>
              <a:t> ישראל קרוי בחירי (תהילים קל״ה:ד׳) כי יעקב בחר לו יה ואומר (לקמן מה) למען עבדי יעקב ישראל בחירי:</a:t>
            </a:r>
            <a:endParaRPr lang="he-IL" sz="3600" b="0">
              <a:solidFill>
                <a:srgbClr val="FFFF00"/>
              </a:solidFill>
              <a:effectLst/>
            </a:endParaRPr>
          </a:p>
          <a:p>
            <a:pPr rtl="0">
              <a:spcBef>
                <a:spcPts val="0"/>
              </a:spcBef>
              <a:spcAft>
                <a:spcPts val="0"/>
              </a:spcAft>
            </a:pPr>
            <a:r>
              <a:rPr lang="en-US" sz="2400" b="1" i="0" u="none" strike="noStrike">
                <a:solidFill>
                  <a:srgbClr val="FFC000"/>
                </a:solidFill>
                <a:effectLst/>
                <a:latin typeface="Arial" panose="020B0604020202020204" pitchFamily="34" charset="0"/>
              </a:rPr>
              <a:t>My chosen one</a:t>
            </a:r>
            <a:r>
              <a:rPr lang="en-US" sz="2400" b="0" i="0" u="none" strike="noStrike">
                <a:solidFill>
                  <a:srgbClr val="FFC000"/>
                </a:solidFill>
                <a:effectLst/>
                <a:latin typeface="Arial" panose="020B0604020202020204" pitchFamily="34" charset="0"/>
              </a:rPr>
              <a:t> Israel is called ‘My chosen one’ ([mss.:] His chosen one) (</a:t>
            </a:r>
            <a:r>
              <a:rPr lang="en-US" sz="2400" b="0" i="0" u="none" strike="noStrike">
                <a:solidFill>
                  <a:srgbClr val="00B0F0"/>
                </a:solidFill>
                <a:effectLst/>
                <a:latin typeface="Arial" panose="020B0604020202020204" pitchFamily="34" charset="0"/>
              </a:rPr>
              <a:t>Ps. 135:4</a:t>
            </a:r>
            <a:r>
              <a:rPr lang="en-US" sz="2400" b="0" i="0" u="none" strike="noStrike">
                <a:solidFill>
                  <a:srgbClr val="FFC000"/>
                </a:solidFill>
                <a:effectLst/>
                <a:latin typeface="Arial" panose="020B0604020202020204" pitchFamily="34" charset="0"/>
              </a:rPr>
              <a:t>) </a:t>
            </a:r>
            <a:r>
              <a:rPr lang="en-US" sz="2400" b="0" i="0" u="none" strike="noStrike">
                <a:solidFill>
                  <a:srgbClr val="00B0F0"/>
                </a:solidFill>
                <a:effectLst/>
                <a:latin typeface="Arial" panose="020B0604020202020204" pitchFamily="34" charset="0"/>
              </a:rPr>
              <a:t>“For the Eternal chose Jacob for Himself.” </a:t>
            </a:r>
            <a:r>
              <a:rPr lang="en-US" sz="2400" b="0" i="0" u="none" strike="noStrike">
                <a:solidFill>
                  <a:srgbClr val="FFC000"/>
                </a:solidFill>
                <a:effectLst/>
                <a:latin typeface="Arial" panose="020B0604020202020204" pitchFamily="34" charset="0"/>
              </a:rPr>
              <a:t>Scripture states also (</a:t>
            </a:r>
            <a:r>
              <a:rPr lang="en-US" sz="2400" b="0" i="0" u="none" strike="noStrike">
                <a:solidFill>
                  <a:srgbClr val="00B0F0"/>
                </a:solidFill>
                <a:effectLst/>
                <a:latin typeface="Arial" panose="020B0604020202020204" pitchFamily="34" charset="0"/>
              </a:rPr>
              <a:t>infra 45:4</a:t>
            </a:r>
            <a:r>
              <a:rPr lang="en-US" sz="2400" b="0" i="0" u="none" strike="noStrike">
                <a:solidFill>
                  <a:srgbClr val="FFC000"/>
                </a:solidFill>
                <a:effectLst/>
                <a:latin typeface="Arial" panose="020B0604020202020204" pitchFamily="34" charset="0"/>
              </a:rPr>
              <a:t>): </a:t>
            </a:r>
            <a:r>
              <a:rPr lang="en-US" sz="2400" b="0" i="0" u="none" strike="noStrike">
                <a:solidFill>
                  <a:srgbClr val="00B0F0"/>
                </a:solidFill>
                <a:effectLst/>
                <a:latin typeface="Arial" panose="020B0604020202020204" pitchFamily="34" charset="0"/>
              </a:rPr>
              <a:t>“For the sake of My servant Jacob and Israel My chosen one.”</a:t>
            </a:r>
            <a:endParaRPr lang="en-US" sz="3600" b="0">
              <a:solidFill>
                <a:srgbClr val="00B0F0"/>
              </a:solidFill>
              <a:effectLst/>
            </a:endParaRPr>
          </a:p>
          <a:p>
            <a:pPr algn="r" rtl="1">
              <a:spcBef>
                <a:spcPts val="0"/>
              </a:spcBef>
              <a:spcAft>
                <a:spcPts val="0"/>
              </a:spcAft>
            </a:pPr>
            <a:r>
              <a:rPr lang="he-IL" sz="2400" b="1" i="0" u="none" strike="noStrike">
                <a:solidFill>
                  <a:srgbClr val="FFFF00"/>
                </a:solidFill>
                <a:effectLst/>
                <a:latin typeface="Arial" panose="020B0604020202020204" pitchFamily="34" charset="0"/>
              </a:rPr>
              <a:t>רצתה נפשי.</a:t>
            </a:r>
            <a:r>
              <a:rPr lang="he-IL" sz="2400" b="0" i="0" u="none" strike="noStrike">
                <a:solidFill>
                  <a:srgbClr val="FFFF00"/>
                </a:solidFill>
                <a:effectLst/>
                <a:latin typeface="Arial" panose="020B0604020202020204" pitchFamily="34" charset="0"/>
              </a:rPr>
              <a:t> עליו נתתי רוחי להודיע נביאיו את סודו וסופו משפט לגוים יוציא שנאמר (לעיל ב) והלכו גוים רבים וגו' ויורנו מדרכיו וגו':</a:t>
            </a:r>
            <a:endParaRPr lang="he-IL" sz="3600" b="0">
              <a:solidFill>
                <a:srgbClr val="FFFF00"/>
              </a:solidFill>
              <a:effectLst/>
            </a:endParaRPr>
          </a:p>
          <a:p>
            <a:pPr rtl="0">
              <a:spcBef>
                <a:spcPts val="0"/>
              </a:spcBef>
              <a:spcAft>
                <a:spcPts val="0"/>
              </a:spcAft>
            </a:pPr>
            <a:r>
              <a:rPr lang="en-US" sz="2400" b="1" i="0" u="none" strike="noStrike">
                <a:solidFill>
                  <a:srgbClr val="FFC000"/>
                </a:solidFill>
                <a:effectLst/>
                <a:latin typeface="Arial" panose="020B0604020202020204" pitchFamily="34" charset="0"/>
              </a:rPr>
              <a:t>whom My soul desires; I have placed My spirit upon him</a:t>
            </a:r>
            <a:r>
              <a:rPr lang="en-US" sz="2400" b="0" i="0" u="none" strike="noStrike">
                <a:solidFill>
                  <a:srgbClr val="FFC000"/>
                </a:solidFill>
                <a:effectLst/>
                <a:latin typeface="Arial" panose="020B0604020202020204" pitchFamily="34" charset="0"/>
              </a:rPr>
              <a:t> to let his prophets know My secret, and his end will be that ‘he shall promulgate justice to the nations,’ as it is stated (</a:t>
            </a:r>
            <a:r>
              <a:rPr lang="en-US" sz="2400" b="0" i="0" u="none" strike="noStrike">
                <a:solidFill>
                  <a:srgbClr val="00B0F0"/>
                </a:solidFill>
                <a:effectLst/>
                <a:latin typeface="Arial" panose="020B0604020202020204" pitchFamily="34" charset="0"/>
              </a:rPr>
              <a:t>supra 2:3</a:t>
            </a:r>
            <a:r>
              <a:rPr lang="en-US" sz="2400" b="0" i="0" u="none" strike="noStrike">
                <a:solidFill>
                  <a:srgbClr val="FFC000"/>
                </a:solidFill>
                <a:effectLst/>
                <a:latin typeface="Arial" panose="020B0604020202020204" pitchFamily="34" charset="0"/>
              </a:rPr>
              <a:t>): </a:t>
            </a:r>
            <a:r>
              <a:rPr lang="en-US" sz="2400" b="0" i="0" u="none" strike="noStrike">
                <a:solidFill>
                  <a:srgbClr val="00B0F0"/>
                </a:solidFill>
                <a:effectLst/>
                <a:latin typeface="Arial" panose="020B0604020202020204" pitchFamily="34" charset="0"/>
              </a:rPr>
              <a:t>“And let Him teach us of His ways etc.”</a:t>
            </a:r>
            <a:endParaRPr lang="en-US" sz="3200">
              <a:solidFill>
                <a:srgbClr val="00B0F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25681F25-1966-D325-8865-1BEBEB730E44}"/>
                  </a:ext>
                </a:extLst>
              </p14:cNvPr>
              <p14:cNvContentPartPr/>
              <p14:nvPr/>
            </p14:nvContentPartPr>
            <p14:xfrm>
              <a:off x="6088200" y="1671340"/>
              <a:ext cx="1800" cy="2880"/>
            </p14:xfrm>
          </p:contentPart>
        </mc:Choice>
        <mc:Fallback>
          <p:pic>
            <p:nvPicPr>
              <p:cNvPr id="2" name="Ink 1">
                <a:extLst>
                  <a:ext uri="{FF2B5EF4-FFF2-40B4-BE49-F238E27FC236}">
                    <a16:creationId xmlns:a16="http://schemas.microsoft.com/office/drawing/2014/main" id="{25681F25-1966-D325-8865-1BEBEB730E44}"/>
                  </a:ext>
                </a:extLst>
              </p:cNvPr>
              <p:cNvPicPr/>
              <p:nvPr/>
            </p:nvPicPr>
            <p:blipFill>
              <a:blip r:embed="rId5"/>
              <a:stretch>
                <a:fillRect/>
              </a:stretch>
            </p:blipFill>
            <p:spPr>
              <a:xfrm>
                <a:off x="6070200" y="1653340"/>
                <a:ext cx="3744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719A2B45-CFAE-FD09-73B9-38807AA7AF29}"/>
                  </a:ext>
                </a:extLst>
              </p14:cNvPr>
              <p14:cNvContentPartPr/>
              <p14:nvPr/>
            </p14:nvContentPartPr>
            <p14:xfrm>
              <a:off x="841200" y="2794900"/>
              <a:ext cx="7560" cy="3600"/>
            </p14:xfrm>
          </p:contentPart>
        </mc:Choice>
        <mc:Fallback>
          <p:pic>
            <p:nvPicPr>
              <p:cNvPr id="4" name="Ink 3">
                <a:extLst>
                  <a:ext uri="{FF2B5EF4-FFF2-40B4-BE49-F238E27FC236}">
                    <a16:creationId xmlns:a16="http://schemas.microsoft.com/office/drawing/2014/main" id="{719A2B45-CFAE-FD09-73B9-38807AA7AF29}"/>
                  </a:ext>
                </a:extLst>
              </p:cNvPr>
              <p:cNvPicPr/>
              <p:nvPr/>
            </p:nvPicPr>
            <p:blipFill>
              <a:blip r:embed="rId7"/>
              <a:stretch>
                <a:fillRect/>
              </a:stretch>
            </p:blipFill>
            <p:spPr>
              <a:xfrm>
                <a:off x="823560" y="2777260"/>
                <a:ext cx="4320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91410380-EF57-77A6-3476-D6BE7DB629BB}"/>
                  </a:ext>
                </a:extLst>
              </p14:cNvPr>
              <p14:cNvContentPartPr/>
              <p14:nvPr/>
            </p14:nvContentPartPr>
            <p14:xfrm>
              <a:off x="4012080" y="3425980"/>
              <a:ext cx="59040" cy="23040"/>
            </p14:xfrm>
          </p:contentPart>
        </mc:Choice>
        <mc:Fallback>
          <p:pic>
            <p:nvPicPr>
              <p:cNvPr id="5" name="Ink 4">
                <a:extLst>
                  <a:ext uri="{FF2B5EF4-FFF2-40B4-BE49-F238E27FC236}">
                    <a16:creationId xmlns:a16="http://schemas.microsoft.com/office/drawing/2014/main" id="{91410380-EF57-77A6-3476-D6BE7DB629BB}"/>
                  </a:ext>
                </a:extLst>
              </p:cNvPr>
              <p:cNvPicPr/>
              <p:nvPr/>
            </p:nvPicPr>
            <p:blipFill>
              <a:blip r:embed="rId9"/>
              <a:stretch>
                <a:fillRect/>
              </a:stretch>
            </p:blipFill>
            <p:spPr>
              <a:xfrm>
                <a:off x="3994440" y="3407980"/>
                <a:ext cx="9468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73027611-081B-A80B-9E26-08D5FC40EAEC}"/>
                  </a:ext>
                </a:extLst>
              </p14:cNvPr>
              <p14:cNvContentPartPr/>
              <p14:nvPr/>
            </p14:nvContentPartPr>
            <p14:xfrm>
              <a:off x="1043520" y="3770500"/>
              <a:ext cx="31680" cy="9000"/>
            </p14:xfrm>
          </p:contentPart>
        </mc:Choice>
        <mc:Fallback>
          <p:pic>
            <p:nvPicPr>
              <p:cNvPr id="7" name="Ink 6">
                <a:extLst>
                  <a:ext uri="{FF2B5EF4-FFF2-40B4-BE49-F238E27FC236}">
                    <a16:creationId xmlns:a16="http://schemas.microsoft.com/office/drawing/2014/main" id="{73027611-081B-A80B-9E26-08D5FC40EAEC}"/>
                  </a:ext>
                </a:extLst>
              </p:cNvPr>
              <p:cNvPicPr/>
              <p:nvPr/>
            </p:nvPicPr>
            <p:blipFill>
              <a:blip r:embed="rId11"/>
              <a:stretch>
                <a:fillRect/>
              </a:stretch>
            </p:blipFill>
            <p:spPr>
              <a:xfrm>
                <a:off x="1025880" y="3752860"/>
                <a:ext cx="6732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4E0E0FAB-94FD-D0DD-585E-33A4F8787B18}"/>
                  </a:ext>
                </a:extLst>
              </p14:cNvPr>
              <p14:cNvContentPartPr/>
              <p14:nvPr/>
            </p14:nvContentPartPr>
            <p14:xfrm>
              <a:off x="5823600" y="3798580"/>
              <a:ext cx="23040" cy="9000"/>
            </p14:xfrm>
          </p:contentPart>
        </mc:Choice>
        <mc:Fallback>
          <p:pic>
            <p:nvPicPr>
              <p:cNvPr id="9" name="Ink 8">
                <a:extLst>
                  <a:ext uri="{FF2B5EF4-FFF2-40B4-BE49-F238E27FC236}">
                    <a16:creationId xmlns:a16="http://schemas.microsoft.com/office/drawing/2014/main" id="{4E0E0FAB-94FD-D0DD-585E-33A4F8787B18}"/>
                  </a:ext>
                </a:extLst>
              </p:cNvPr>
              <p:cNvPicPr/>
              <p:nvPr/>
            </p:nvPicPr>
            <p:blipFill>
              <a:blip r:embed="rId13"/>
              <a:stretch>
                <a:fillRect/>
              </a:stretch>
            </p:blipFill>
            <p:spPr>
              <a:xfrm>
                <a:off x="5805960" y="3780580"/>
                <a:ext cx="5868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83A55CCA-1A29-7284-D46E-6746844EDD9A}"/>
                  </a:ext>
                </a:extLst>
              </p14:cNvPr>
              <p14:cNvContentPartPr/>
              <p14:nvPr/>
            </p14:nvContentPartPr>
            <p14:xfrm>
              <a:off x="1878360" y="5294380"/>
              <a:ext cx="100440" cy="42480"/>
            </p14:xfrm>
          </p:contentPart>
        </mc:Choice>
        <mc:Fallback>
          <p:pic>
            <p:nvPicPr>
              <p:cNvPr id="11" name="Ink 10">
                <a:extLst>
                  <a:ext uri="{FF2B5EF4-FFF2-40B4-BE49-F238E27FC236}">
                    <a16:creationId xmlns:a16="http://schemas.microsoft.com/office/drawing/2014/main" id="{83A55CCA-1A29-7284-D46E-6746844EDD9A}"/>
                  </a:ext>
                </a:extLst>
              </p:cNvPr>
              <p:cNvPicPr/>
              <p:nvPr/>
            </p:nvPicPr>
            <p:blipFill>
              <a:blip r:embed="rId15"/>
              <a:stretch>
                <a:fillRect/>
              </a:stretch>
            </p:blipFill>
            <p:spPr>
              <a:xfrm>
                <a:off x="1860360" y="5276380"/>
                <a:ext cx="13608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6F1216DD-0C8C-5A0B-E908-DE7A06FC3C13}"/>
                  </a:ext>
                </a:extLst>
              </p14:cNvPr>
              <p14:cNvContentPartPr/>
              <p14:nvPr/>
            </p14:nvContentPartPr>
            <p14:xfrm>
              <a:off x="8676240" y="5423620"/>
              <a:ext cx="360" cy="360"/>
            </p14:xfrm>
          </p:contentPart>
        </mc:Choice>
        <mc:Fallback>
          <p:pic>
            <p:nvPicPr>
              <p:cNvPr id="12" name="Ink 11">
                <a:extLst>
                  <a:ext uri="{FF2B5EF4-FFF2-40B4-BE49-F238E27FC236}">
                    <a16:creationId xmlns:a16="http://schemas.microsoft.com/office/drawing/2014/main" id="{6F1216DD-0C8C-5A0B-E908-DE7A06FC3C13}"/>
                  </a:ext>
                </a:extLst>
              </p:cNvPr>
              <p:cNvPicPr/>
              <p:nvPr/>
            </p:nvPicPr>
            <p:blipFill>
              <a:blip r:embed="rId17"/>
              <a:stretch>
                <a:fillRect/>
              </a:stretch>
            </p:blipFill>
            <p:spPr>
              <a:xfrm>
                <a:off x="8658240" y="5405980"/>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297CE288-3C75-F4D5-CEFE-61B9F6C6E619}"/>
                  </a:ext>
                </a:extLst>
              </p14:cNvPr>
              <p14:cNvContentPartPr/>
              <p14:nvPr/>
            </p14:nvContentPartPr>
            <p14:xfrm>
              <a:off x="6021960" y="6177100"/>
              <a:ext cx="8280" cy="13680"/>
            </p14:xfrm>
          </p:contentPart>
        </mc:Choice>
        <mc:Fallback>
          <p:pic>
            <p:nvPicPr>
              <p:cNvPr id="13" name="Ink 12">
                <a:extLst>
                  <a:ext uri="{FF2B5EF4-FFF2-40B4-BE49-F238E27FC236}">
                    <a16:creationId xmlns:a16="http://schemas.microsoft.com/office/drawing/2014/main" id="{297CE288-3C75-F4D5-CEFE-61B9F6C6E619}"/>
                  </a:ext>
                </a:extLst>
              </p:cNvPr>
              <p:cNvPicPr/>
              <p:nvPr/>
            </p:nvPicPr>
            <p:blipFill>
              <a:blip r:embed="rId19"/>
              <a:stretch>
                <a:fillRect/>
              </a:stretch>
            </p:blipFill>
            <p:spPr>
              <a:xfrm>
                <a:off x="6004320" y="6159100"/>
                <a:ext cx="43920" cy="49320"/>
              </a:xfrm>
              <a:prstGeom prst="rect">
                <a:avLst/>
              </a:prstGeom>
            </p:spPr>
          </p:pic>
        </mc:Fallback>
      </mc:AlternateContent>
    </p:spTree>
    <p:extLst>
      <p:ext uri="{BB962C8B-B14F-4D97-AF65-F5344CB8AC3E}">
        <p14:creationId xmlns:p14="http://schemas.microsoft.com/office/powerpoint/2010/main" val="24924465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715500" cy="6059701"/>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4" name="Picture 3">
            <a:extLst>
              <a:ext uri="{FF2B5EF4-FFF2-40B4-BE49-F238E27FC236}">
                <a16:creationId xmlns:a16="http://schemas.microsoft.com/office/drawing/2014/main" id="{B1A5B166-E9EC-04BB-0943-D4C558CAE6C3}"/>
              </a:ext>
            </a:extLst>
          </p:cNvPr>
          <p:cNvPicPr>
            <a:picLocks noChangeAspect="1"/>
          </p:cNvPicPr>
          <p:nvPr/>
        </p:nvPicPr>
        <p:blipFill rotWithShape="1">
          <a:blip r:embed="rId4"/>
          <a:srcRect l="-144" t="28636" r="144" b="53267"/>
          <a:stretch/>
        </p:blipFill>
        <p:spPr>
          <a:xfrm>
            <a:off x="95782" y="798299"/>
            <a:ext cx="8823855" cy="2167152"/>
          </a:xfrm>
          <a:prstGeom prst="rect">
            <a:avLst/>
          </a:prstGeom>
        </p:spPr>
      </p:pic>
      <p:sp>
        <p:nvSpPr>
          <p:cNvPr id="2" name="TextBox 1">
            <a:extLst>
              <a:ext uri="{FF2B5EF4-FFF2-40B4-BE49-F238E27FC236}">
                <a16:creationId xmlns:a16="http://schemas.microsoft.com/office/drawing/2014/main" id="{0E1D79E8-598E-C6B2-F08F-87A913F4C0EA}"/>
              </a:ext>
            </a:extLst>
          </p:cNvPr>
          <p:cNvSpPr txBox="1"/>
          <p:nvPr/>
        </p:nvSpPr>
        <p:spPr>
          <a:xfrm>
            <a:off x="1525588" y="3658029"/>
            <a:ext cx="7307262" cy="1569660"/>
          </a:xfrm>
          <a:prstGeom prst="rect">
            <a:avLst/>
          </a:prstGeom>
          <a:noFill/>
        </p:spPr>
        <p:txBody>
          <a:bodyPr wrap="square">
            <a:spAutoFit/>
          </a:bodyPr>
          <a:lstStyle/>
          <a:p>
            <a:pPr algn="r"/>
            <a:r>
              <a:rPr lang="en-US" sz="3200">
                <a:solidFill>
                  <a:srgbClr val="FFC000"/>
                </a:solidFill>
                <a:latin typeface="Times New Roman" panose="02020603050405020304" pitchFamily="18" charset="0"/>
                <a:cs typeface="Times New Roman" panose="02020603050405020304" pitchFamily="18" charset="0"/>
              </a:rPr>
              <a:t>עִנְוְתָנַיָא דְאִינוּן דָמָן לְקַנְיָא רְעִיעַ לָא יִתַּבְּרוּן וַחֲשִׁיכַיָא דִכְבוּצִין עַמִי לָא יִטְפוּן לְקוּשְׁטָא יַפֵיק דִינָא: </a:t>
            </a:r>
          </a:p>
          <a:p>
            <a:pPr algn="r"/>
            <a:endParaRPr lang="en-US" sz="3200">
              <a:solidFill>
                <a:srgbClr val="FFC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08E7D487-B3DD-7E33-B64A-2CCF133D61A3}"/>
              </a:ext>
            </a:extLst>
          </p:cNvPr>
          <p:cNvSpPr txBox="1"/>
          <p:nvPr/>
        </p:nvSpPr>
        <p:spPr>
          <a:xfrm>
            <a:off x="934831" y="4828246"/>
            <a:ext cx="2222340" cy="461665"/>
          </a:xfrm>
          <a:prstGeom prst="rect">
            <a:avLst/>
          </a:prstGeom>
          <a:noFill/>
        </p:spPr>
        <p:txBody>
          <a:bodyPr wrap="none" rtlCol="0">
            <a:spAutoFit/>
          </a:bodyPr>
          <a:lstStyle/>
          <a:p>
            <a:r>
              <a:rPr lang="en-US" sz="2400" u="sng">
                <a:solidFill>
                  <a:srgbClr val="00B0F0"/>
                </a:solidFill>
              </a:rPr>
              <a:t>www.sefaria.org</a:t>
            </a:r>
          </a:p>
        </p:txBody>
      </p:sp>
      <p:grpSp>
        <p:nvGrpSpPr>
          <p:cNvPr id="18" name="Group 17">
            <a:extLst>
              <a:ext uri="{FF2B5EF4-FFF2-40B4-BE49-F238E27FC236}">
                <a16:creationId xmlns:a16="http://schemas.microsoft.com/office/drawing/2014/main" id="{27C78C99-6477-989D-B9C8-BCBEC52FEF90}"/>
              </a:ext>
            </a:extLst>
          </p:cNvPr>
          <p:cNvGrpSpPr/>
          <p:nvPr/>
        </p:nvGrpSpPr>
        <p:grpSpPr>
          <a:xfrm>
            <a:off x="2257080" y="409540"/>
            <a:ext cx="890640" cy="421200"/>
            <a:chOff x="2257080" y="409540"/>
            <a:chExt cx="890640" cy="421200"/>
          </a:xfrm>
        </p:grpSpPr>
        <mc:AlternateContent xmlns:mc="http://schemas.openxmlformats.org/markup-compatibility/2006">
          <mc:Choice xmlns:p14="http://schemas.microsoft.com/office/powerpoint/2010/main" Requires="p14">
            <p:contentPart p14:bwMode="auto" r:id="rId5">
              <p14:nvContentPartPr>
                <p14:cNvPr id="5" name="Ink 4">
                  <a:extLst>
                    <a:ext uri="{FF2B5EF4-FFF2-40B4-BE49-F238E27FC236}">
                      <a16:creationId xmlns:a16="http://schemas.microsoft.com/office/drawing/2014/main" id="{D25DCC12-51DF-CF30-7E46-F3BCC5A64BD3}"/>
                    </a:ext>
                  </a:extLst>
                </p14:cNvPr>
                <p14:cNvContentPartPr/>
                <p14:nvPr/>
              </p14:nvContentPartPr>
              <p14:xfrm>
                <a:off x="2257080" y="461380"/>
                <a:ext cx="145440" cy="343080"/>
              </p14:xfrm>
            </p:contentPart>
          </mc:Choice>
          <mc:Fallback>
            <p:pic>
              <p:nvPicPr>
                <p:cNvPr id="5" name="Ink 4">
                  <a:extLst>
                    <a:ext uri="{FF2B5EF4-FFF2-40B4-BE49-F238E27FC236}">
                      <a16:creationId xmlns:a16="http://schemas.microsoft.com/office/drawing/2014/main" id="{D25DCC12-51DF-CF30-7E46-F3BCC5A64BD3}"/>
                    </a:ext>
                  </a:extLst>
                </p:cNvPr>
                <p:cNvPicPr/>
                <p:nvPr/>
              </p:nvPicPr>
              <p:blipFill>
                <a:blip r:embed="rId6"/>
                <a:stretch>
                  <a:fillRect/>
                </a:stretch>
              </p:blipFill>
              <p:spPr>
                <a:xfrm>
                  <a:off x="2239440" y="443380"/>
                  <a:ext cx="181080" cy="3787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Ink 6">
                  <a:extLst>
                    <a:ext uri="{FF2B5EF4-FFF2-40B4-BE49-F238E27FC236}">
                      <a16:creationId xmlns:a16="http://schemas.microsoft.com/office/drawing/2014/main" id="{7EABA4FD-1588-2C9E-24EB-0C1EE9832B31}"/>
                    </a:ext>
                  </a:extLst>
                </p14:cNvPr>
                <p14:cNvContentPartPr/>
                <p14:nvPr/>
              </p14:nvContentPartPr>
              <p14:xfrm>
                <a:off x="2398920" y="409540"/>
                <a:ext cx="230760" cy="392040"/>
              </p14:xfrm>
            </p:contentPart>
          </mc:Choice>
          <mc:Fallback>
            <p:pic>
              <p:nvPicPr>
                <p:cNvPr id="7" name="Ink 6">
                  <a:extLst>
                    <a:ext uri="{FF2B5EF4-FFF2-40B4-BE49-F238E27FC236}">
                      <a16:creationId xmlns:a16="http://schemas.microsoft.com/office/drawing/2014/main" id="{7EABA4FD-1588-2C9E-24EB-0C1EE9832B31}"/>
                    </a:ext>
                  </a:extLst>
                </p:cNvPr>
                <p:cNvPicPr/>
                <p:nvPr/>
              </p:nvPicPr>
              <p:blipFill>
                <a:blip r:embed="rId8"/>
                <a:stretch>
                  <a:fillRect/>
                </a:stretch>
              </p:blipFill>
              <p:spPr>
                <a:xfrm>
                  <a:off x="2381280" y="391540"/>
                  <a:ext cx="266400" cy="4276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1" name="Ink 10">
                  <a:extLst>
                    <a:ext uri="{FF2B5EF4-FFF2-40B4-BE49-F238E27FC236}">
                      <a16:creationId xmlns:a16="http://schemas.microsoft.com/office/drawing/2014/main" id="{DBE16622-DA22-C2A9-3926-E766F0F16E1F}"/>
                    </a:ext>
                  </a:extLst>
                </p14:cNvPr>
                <p14:cNvContentPartPr/>
                <p14:nvPr/>
              </p14:nvContentPartPr>
              <p14:xfrm>
                <a:off x="2295960" y="568660"/>
                <a:ext cx="569520" cy="216000"/>
              </p14:xfrm>
            </p:contentPart>
          </mc:Choice>
          <mc:Fallback>
            <p:pic>
              <p:nvPicPr>
                <p:cNvPr id="11" name="Ink 10">
                  <a:extLst>
                    <a:ext uri="{FF2B5EF4-FFF2-40B4-BE49-F238E27FC236}">
                      <a16:creationId xmlns:a16="http://schemas.microsoft.com/office/drawing/2014/main" id="{DBE16622-DA22-C2A9-3926-E766F0F16E1F}"/>
                    </a:ext>
                  </a:extLst>
                </p:cNvPr>
                <p:cNvPicPr/>
                <p:nvPr/>
              </p:nvPicPr>
              <p:blipFill>
                <a:blip r:embed="rId10"/>
                <a:stretch>
                  <a:fillRect/>
                </a:stretch>
              </p:blipFill>
              <p:spPr>
                <a:xfrm>
                  <a:off x="2277960" y="550660"/>
                  <a:ext cx="60516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2" name="Ink 11">
                  <a:extLst>
                    <a:ext uri="{FF2B5EF4-FFF2-40B4-BE49-F238E27FC236}">
                      <a16:creationId xmlns:a16="http://schemas.microsoft.com/office/drawing/2014/main" id="{0481E006-6117-3E6F-0655-722D7EEA442D}"/>
                    </a:ext>
                  </a:extLst>
                </p14:cNvPr>
                <p14:cNvContentPartPr/>
                <p14:nvPr/>
              </p14:nvContentPartPr>
              <p14:xfrm>
                <a:off x="2829840" y="476860"/>
                <a:ext cx="317880" cy="353880"/>
              </p14:xfrm>
            </p:contentPart>
          </mc:Choice>
          <mc:Fallback>
            <p:pic>
              <p:nvPicPr>
                <p:cNvPr id="12" name="Ink 11">
                  <a:extLst>
                    <a:ext uri="{FF2B5EF4-FFF2-40B4-BE49-F238E27FC236}">
                      <a16:creationId xmlns:a16="http://schemas.microsoft.com/office/drawing/2014/main" id="{0481E006-6117-3E6F-0655-722D7EEA442D}"/>
                    </a:ext>
                  </a:extLst>
                </p:cNvPr>
                <p:cNvPicPr/>
                <p:nvPr/>
              </p:nvPicPr>
              <p:blipFill>
                <a:blip r:embed="rId12"/>
                <a:stretch>
                  <a:fillRect/>
                </a:stretch>
              </p:blipFill>
              <p:spPr>
                <a:xfrm>
                  <a:off x="2811840" y="459220"/>
                  <a:ext cx="353520" cy="389520"/>
                </a:xfrm>
                <a:prstGeom prst="rect">
                  <a:avLst/>
                </a:prstGeom>
              </p:spPr>
            </p:pic>
          </mc:Fallback>
        </mc:AlternateContent>
      </p:grpSp>
      <p:grpSp>
        <p:nvGrpSpPr>
          <p:cNvPr id="17" name="Group 16">
            <a:extLst>
              <a:ext uri="{FF2B5EF4-FFF2-40B4-BE49-F238E27FC236}">
                <a16:creationId xmlns:a16="http://schemas.microsoft.com/office/drawing/2014/main" id="{9D5BF94A-7896-6F30-88B0-6A2CD9847856}"/>
              </a:ext>
            </a:extLst>
          </p:cNvPr>
          <p:cNvGrpSpPr/>
          <p:nvPr/>
        </p:nvGrpSpPr>
        <p:grpSpPr>
          <a:xfrm>
            <a:off x="6035280" y="447340"/>
            <a:ext cx="986040" cy="487440"/>
            <a:chOff x="6035280" y="447340"/>
            <a:chExt cx="986040" cy="487440"/>
          </a:xfrm>
        </p:grpSpPr>
        <mc:AlternateContent xmlns:mc="http://schemas.openxmlformats.org/markup-compatibility/2006">
          <mc:Choice xmlns:p14="http://schemas.microsoft.com/office/powerpoint/2010/main" Requires="p14">
            <p:contentPart p14:bwMode="auto" r:id="rId13">
              <p14:nvContentPartPr>
                <p14:cNvPr id="13" name="Ink 12">
                  <a:extLst>
                    <a:ext uri="{FF2B5EF4-FFF2-40B4-BE49-F238E27FC236}">
                      <a16:creationId xmlns:a16="http://schemas.microsoft.com/office/drawing/2014/main" id="{3659A623-7E8E-C4F0-DFF8-202298794040}"/>
                    </a:ext>
                  </a:extLst>
                </p14:cNvPr>
                <p14:cNvContentPartPr/>
                <p14:nvPr/>
              </p14:nvContentPartPr>
              <p14:xfrm>
                <a:off x="6181800" y="447340"/>
                <a:ext cx="63000" cy="351720"/>
              </p14:xfrm>
            </p:contentPart>
          </mc:Choice>
          <mc:Fallback>
            <p:pic>
              <p:nvPicPr>
                <p:cNvPr id="13" name="Ink 12">
                  <a:extLst>
                    <a:ext uri="{FF2B5EF4-FFF2-40B4-BE49-F238E27FC236}">
                      <a16:creationId xmlns:a16="http://schemas.microsoft.com/office/drawing/2014/main" id="{3659A623-7E8E-C4F0-DFF8-202298794040}"/>
                    </a:ext>
                  </a:extLst>
                </p:cNvPr>
                <p:cNvPicPr/>
                <p:nvPr/>
              </p:nvPicPr>
              <p:blipFill>
                <a:blip r:embed="rId14"/>
                <a:stretch>
                  <a:fillRect/>
                </a:stretch>
              </p:blipFill>
              <p:spPr>
                <a:xfrm>
                  <a:off x="6163800" y="429340"/>
                  <a:ext cx="98640" cy="3873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4" name="Ink 13">
                  <a:extLst>
                    <a:ext uri="{FF2B5EF4-FFF2-40B4-BE49-F238E27FC236}">
                      <a16:creationId xmlns:a16="http://schemas.microsoft.com/office/drawing/2014/main" id="{DAF66CDA-4375-59DD-B74D-DADA3690BDE3}"/>
                    </a:ext>
                  </a:extLst>
                </p14:cNvPr>
                <p14:cNvContentPartPr/>
                <p14:nvPr/>
              </p14:nvContentPartPr>
              <p14:xfrm>
                <a:off x="6035280" y="468580"/>
                <a:ext cx="401040" cy="41760"/>
              </p14:xfrm>
            </p:contentPart>
          </mc:Choice>
          <mc:Fallback>
            <p:pic>
              <p:nvPicPr>
                <p:cNvPr id="14" name="Ink 13">
                  <a:extLst>
                    <a:ext uri="{FF2B5EF4-FFF2-40B4-BE49-F238E27FC236}">
                      <a16:creationId xmlns:a16="http://schemas.microsoft.com/office/drawing/2014/main" id="{DAF66CDA-4375-59DD-B74D-DADA3690BDE3}"/>
                    </a:ext>
                  </a:extLst>
                </p:cNvPr>
                <p:cNvPicPr/>
                <p:nvPr/>
              </p:nvPicPr>
              <p:blipFill>
                <a:blip r:embed="rId16"/>
                <a:stretch>
                  <a:fillRect/>
                </a:stretch>
              </p:blipFill>
              <p:spPr>
                <a:xfrm>
                  <a:off x="6017640" y="450940"/>
                  <a:ext cx="43668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5" name="Ink 14">
                  <a:extLst>
                    <a:ext uri="{FF2B5EF4-FFF2-40B4-BE49-F238E27FC236}">
                      <a16:creationId xmlns:a16="http://schemas.microsoft.com/office/drawing/2014/main" id="{4D9230C8-E52F-8D1A-D619-3AD2A2348C36}"/>
                    </a:ext>
                  </a:extLst>
                </p14:cNvPr>
                <p14:cNvContentPartPr/>
                <p14:nvPr/>
              </p14:nvContentPartPr>
              <p14:xfrm>
                <a:off x="6300240" y="621940"/>
                <a:ext cx="283680" cy="312840"/>
              </p14:xfrm>
            </p:contentPart>
          </mc:Choice>
          <mc:Fallback>
            <p:pic>
              <p:nvPicPr>
                <p:cNvPr id="15" name="Ink 14">
                  <a:extLst>
                    <a:ext uri="{FF2B5EF4-FFF2-40B4-BE49-F238E27FC236}">
                      <a16:creationId xmlns:a16="http://schemas.microsoft.com/office/drawing/2014/main" id="{4D9230C8-E52F-8D1A-D619-3AD2A2348C36}"/>
                    </a:ext>
                  </a:extLst>
                </p:cNvPr>
                <p:cNvPicPr/>
                <p:nvPr/>
              </p:nvPicPr>
              <p:blipFill>
                <a:blip r:embed="rId18"/>
                <a:stretch>
                  <a:fillRect/>
                </a:stretch>
              </p:blipFill>
              <p:spPr>
                <a:xfrm>
                  <a:off x="6282600" y="604300"/>
                  <a:ext cx="319320" cy="3484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6" name="Ink 15">
                  <a:extLst>
                    <a:ext uri="{FF2B5EF4-FFF2-40B4-BE49-F238E27FC236}">
                      <a16:creationId xmlns:a16="http://schemas.microsoft.com/office/drawing/2014/main" id="{D5CD406B-B256-BF44-CD35-D9A0C8F5EB54}"/>
                    </a:ext>
                  </a:extLst>
                </p14:cNvPr>
                <p14:cNvContentPartPr/>
                <p14:nvPr/>
              </p14:nvContentPartPr>
              <p14:xfrm>
                <a:off x="6610200" y="544900"/>
                <a:ext cx="411120" cy="378000"/>
              </p14:xfrm>
            </p:contentPart>
          </mc:Choice>
          <mc:Fallback>
            <p:pic>
              <p:nvPicPr>
                <p:cNvPr id="16" name="Ink 15">
                  <a:extLst>
                    <a:ext uri="{FF2B5EF4-FFF2-40B4-BE49-F238E27FC236}">
                      <a16:creationId xmlns:a16="http://schemas.microsoft.com/office/drawing/2014/main" id="{D5CD406B-B256-BF44-CD35-D9A0C8F5EB54}"/>
                    </a:ext>
                  </a:extLst>
                </p:cNvPr>
                <p:cNvPicPr/>
                <p:nvPr/>
              </p:nvPicPr>
              <p:blipFill>
                <a:blip r:embed="rId20"/>
                <a:stretch>
                  <a:fillRect/>
                </a:stretch>
              </p:blipFill>
              <p:spPr>
                <a:xfrm>
                  <a:off x="6592560" y="526900"/>
                  <a:ext cx="446760" cy="413640"/>
                </a:xfrm>
                <a:prstGeom prst="rect">
                  <a:avLst/>
                </a:prstGeom>
              </p:spPr>
            </p:pic>
          </mc:Fallback>
        </mc:AlternateContent>
      </p:grpSp>
      <p:grpSp>
        <p:nvGrpSpPr>
          <p:cNvPr id="23" name="Group 22">
            <a:extLst>
              <a:ext uri="{FF2B5EF4-FFF2-40B4-BE49-F238E27FC236}">
                <a16:creationId xmlns:a16="http://schemas.microsoft.com/office/drawing/2014/main" id="{1B56B70B-D53D-4C97-F65F-26D032253EC4}"/>
              </a:ext>
            </a:extLst>
          </p:cNvPr>
          <p:cNvGrpSpPr/>
          <p:nvPr/>
        </p:nvGrpSpPr>
        <p:grpSpPr>
          <a:xfrm>
            <a:off x="4367400" y="3213580"/>
            <a:ext cx="926280" cy="415440"/>
            <a:chOff x="4367400" y="3213580"/>
            <a:chExt cx="926280" cy="415440"/>
          </a:xfrm>
        </p:grpSpPr>
        <mc:AlternateContent xmlns:mc="http://schemas.openxmlformats.org/markup-compatibility/2006">
          <mc:Choice xmlns:p14="http://schemas.microsoft.com/office/powerpoint/2010/main" Requires="p14">
            <p:contentPart p14:bwMode="auto" r:id="rId21">
              <p14:nvContentPartPr>
                <p14:cNvPr id="19" name="Ink 18">
                  <a:extLst>
                    <a:ext uri="{FF2B5EF4-FFF2-40B4-BE49-F238E27FC236}">
                      <a16:creationId xmlns:a16="http://schemas.microsoft.com/office/drawing/2014/main" id="{808B3CC1-0AC4-05CB-4C48-2882400929FF}"/>
                    </a:ext>
                  </a:extLst>
                </p14:cNvPr>
                <p14:cNvContentPartPr/>
                <p14:nvPr/>
              </p14:nvContentPartPr>
              <p14:xfrm>
                <a:off x="4539840" y="3213580"/>
                <a:ext cx="110520" cy="283320"/>
              </p14:xfrm>
            </p:contentPart>
          </mc:Choice>
          <mc:Fallback>
            <p:pic>
              <p:nvPicPr>
                <p:cNvPr id="19" name="Ink 18">
                  <a:extLst>
                    <a:ext uri="{FF2B5EF4-FFF2-40B4-BE49-F238E27FC236}">
                      <a16:creationId xmlns:a16="http://schemas.microsoft.com/office/drawing/2014/main" id="{808B3CC1-0AC4-05CB-4C48-2882400929FF}"/>
                    </a:ext>
                  </a:extLst>
                </p:cNvPr>
                <p:cNvPicPr/>
                <p:nvPr/>
              </p:nvPicPr>
              <p:blipFill>
                <a:blip r:embed="rId22"/>
                <a:stretch>
                  <a:fillRect/>
                </a:stretch>
              </p:blipFill>
              <p:spPr>
                <a:xfrm>
                  <a:off x="4521840" y="3195940"/>
                  <a:ext cx="146160" cy="3189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0" name="Ink 19">
                  <a:extLst>
                    <a:ext uri="{FF2B5EF4-FFF2-40B4-BE49-F238E27FC236}">
                      <a16:creationId xmlns:a16="http://schemas.microsoft.com/office/drawing/2014/main" id="{5872CD3B-A44A-2EB1-54C4-4DF51633FAF2}"/>
                    </a:ext>
                  </a:extLst>
                </p14:cNvPr>
                <p14:cNvContentPartPr/>
                <p14:nvPr/>
              </p14:nvContentPartPr>
              <p14:xfrm>
                <a:off x="4367400" y="3218980"/>
                <a:ext cx="453600" cy="79200"/>
              </p14:xfrm>
            </p:contentPart>
          </mc:Choice>
          <mc:Fallback>
            <p:pic>
              <p:nvPicPr>
                <p:cNvPr id="20" name="Ink 19">
                  <a:extLst>
                    <a:ext uri="{FF2B5EF4-FFF2-40B4-BE49-F238E27FC236}">
                      <a16:creationId xmlns:a16="http://schemas.microsoft.com/office/drawing/2014/main" id="{5872CD3B-A44A-2EB1-54C4-4DF51633FAF2}"/>
                    </a:ext>
                  </a:extLst>
                </p:cNvPr>
                <p:cNvPicPr/>
                <p:nvPr/>
              </p:nvPicPr>
              <p:blipFill>
                <a:blip r:embed="rId24"/>
                <a:stretch>
                  <a:fillRect/>
                </a:stretch>
              </p:blipFill>
              <p:spPr>
                <a:xfrm>
                  <a:off x="4349760" y="3200980"/>
                  <a:ext cx="48924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1" name="Ink 20">
                  <a:extLst>
                    <a:ext uri="{FF2B5EF4-FFF2-40B4-BE49-F238E27FC236}">
                      <a16:creationId xmlns:a16="http://schemas.microsoft.com/office/drawing/2014/main" id="{835A3C93-81CB-D749-B5FC-387EE29E831D}"/>
                    </a:ext>
                  </a:extLst>
                </p14:cNvPr>
                <p14:cNvContentPartPr/>
                <p14:nvPr/>
              </p14:nvContentPartPr>
              <p14:xfrm>
                <a:off x="4673760" y="3322300"/>
                <a:ext cx="249120" cy="306720"/>
              </p14:xfrm>
            </p:contentPart>
          </mc:Choice>
          <mc:Fallback>
            <p:pic>
              <p:nvPicPr>
                <p:cNvPr id="21" name="Ink 20">
                  <a:extLst>
                    <a:ext uri="{FF2B5EF4-FFF2-40B4-BE49-F238E27FC236}">
                      <a16:creationId xmlns:a16="http://schemas.microsoft.com/office/drawing/2014/main" id="{835A3C93-81CB-D749-B5FC-387EE29E831D}"/>
                    </a:ext>
                  </a:extLst>
                </p:cNvPr>
                <p:cNvPicPr/>
                <p:nvPr/>
              </p:nvPicPr>
              <p:blipFill>
                <a:blip r:embed="rId26"/>
                <a:stretch>
                  <a:fillRect/>
                </a:stretch>
              </p:blipFill>
              <p:spPr>
                <a:xfrm>
                  <a:off x="4655760" y="3304660"/>
                  <a:ext cx="284760" cy="3423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2" name="Ink 21">
                  <a:extLst>
                    <a:ext uri="{FF2B5EF4-FFF2-40B4-BE49-F238E27FC236}">
                      <a16:creationId xmlns:a16="http://schemas.microsoft.com/office/drawing/2014/main" id="{689C582D-7BDF-587D-593C-3310F1E6BBFC}"/>
                    </a:ext>
                  </a:extLst>
                </p14:cNvPr>
                <p14:cNvContentPartPr/>
                <p14:nvPr/>
              </p14:nvContentPartPr>
              <p14:xfrm>
                <a:off x="5004600" y="3256420"/>
                <a:ext cx="289080" cy="317880"/>
              </p14:xfrm>
            </p:contentPart>
          </mc:Choice>
          <mc:Fallback>
            <p:pic>
              <p:nvPicPr>
                <p:cNvPr id="22" name="Ink 21">
                  <a:extLst>
                    <a:ext uri="{FF2B5EF4-FFF2-40B4-BE49-F238E27FC236}">
                      <a16:creationId xmlns:a16="http://schemas.microsoft.com/office/drawing/2014/main" id="{689C582D-7BDF-587D-593C-3310F1E6BBFC}"/>
                    </a:ext>
                  </a:extLst>
                </p:cNvPr>
                <p:cNvPicPr/>
                <p:nvPr/>
              </p:nvPicPr>
              <p:blipFill>
                <a:blip r:embed="rId28"/>
                <a:stretch>
                  <a:fillRect/>
                </a:stretch>
              </p:blipFill>
              <p:spPr>
                <a:xfrm>
                  <a:off x="4986960" y="3238780"/>
                  <a:ext cx="324720" cy="353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9">
            <p14:nvContentPartPr>
              <p14:cNvPr id="24" name="Ink 23">
                <a:extLst>
                  <a:ext uri="{FF2B5EF4-FFF2-40B4-BE49-F238E27FC236}">
                    <a16:creationId xmlns:a16="http://schemas.microsoft.com/office/drawing/2014/main" id="{561A68E0-95D5-6D05-D508-19AE8344342C}"/>
                  </a:ext>
                </a:extLst>
              </p14:cNvPr>
              <p14:cNvContentPartPr/>
              <p14:nvPr/>
            </p14:nvContentPartPr>
            <p14:xfrm>
              <a:off x="1506480" y="5380060"/>
              <a:ext cx="978480" cy="63360"/>
            </p14:xfrm>
          </p:contentPart>
        </mc:Choice>
        <mc:Fallback>
          <p:pic>
            <p:nvPicPr>
              <p:cNvPr id="24" name="Ink 23">
                <a:extLst>
                  <a:ext uri="{FF2B5EF4-FFF2-40B4-BE49-F238E27FC236}">
                    <a16:creationId xmlns:a16="http://schemas.microsoft.com/office/drawing/2014/main" id="{561A68E0-95D5-6D05-D508-19AE8344342C}"/>
                  </a:ext>
                </a:extLst>
              </p:cNvPr>
              <p:cNvPicPr/>
              <p:nvPr/>
            </p:nvPicPr>
            <p:blipFill>
              <a:blip r:embed="rId30"/>
              <a:stretch>
                <a:fillRect/>
              </a:stretch>
            </p:blipFill>
            <p:spPr>
              <a:xfrm>
                <a:off x="1488840" y="5362060"/>
                <a:ext cx="10141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5" name="Ink 24">
                <a:extLst>
                  <a:ext uri="{FF2B5EF4-FFF2-40B4-BE49-F238E27FC236}">
                    <a16:creationId xmlns:a16="http://schemas.microsoft.com/office/drawing/2014/main" id="{041F4F1B-8DCC-A943-09F7-AC1F3B8AB265}"/>
                  </a:ext>
                </a:extLst>
              </p14:cNvPr>
              <p14:cNvContentPartPr/>
              <p14:nvPr/>
            </p14:nvContentPartPr>
            <p14:xfrm>
              <a:off x="7695240" y="4211860"/>
              <a:ext cx="1141560" cy="159120"/>
            </p14:xfrm>
          </p:contentPart>
        </mc:Choice>
        <mc:Fallback>
          <p:pic>
            <p:nvPicPr>
              <p:cNvPr id="25" name="Ink 24">
                <a:extLst>
                  <a:ext uri="{FF2B5EF4-FFF2-40B4-BE49-F238E27FC236}">
                    <a16:creationId xmlns:a16="http://schemas.microsoft.com/office/drawing/2014/main" id="{041F4F1B-8DCC-A943-09F7-AC1F3B8AB265}"/>
                  </a:ext>
                </a:extLst>
              </p:cNvPr>
              <p:cNvPicPr/>
              <p:nvPr/>
            </p:nvPicPr>
            <p:blipFill>
              <a:blip r:embed="rId32"/>
              <a:stretch>
                <a:fillRect/>
              </a:stretch>
            </p:blipFill>
            <p:spPr>
              <a:xfrm>
                <a:off x="7677600" y="4194220"/>
                <a:ext cx="117720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6" name="Ink 25">
                <a:extLst>
                  <a:ext uri="{FF2B5EF4-FFF2-40B4-BE49-F238E27FC236}">
                    <a16:creationId xmlns:a16="http://schemas.microsoft.com/office/drawing/2014/main" id="{A980E7CD-56E0-8E2D-B3FC-A636C5BC5EA8}"/>
                  </a:ext>
                </a:extLst>
              </p14:cNvPr>
              <p14:cNvContentPartPr/>
              <p14:nvPr/>
            </p14:nvContentPartPr>
            <p14:xfrm>
              <a:off x="4542000" y="4235980"/>
              <a:ext cx="671760" cy="58320"/>
            </p14:xfrm>
          </p:contentPart>
        </mc:Choice>
        <mc:Fallback>
          <p:pic>
            <p:nvPicPr>
              <p:cNvPr id="26" name="Ink 25">
                <a:extLst>
                  <a:ext uri="{FF2B5EF4-FFF2-40B4-BE49-F238E27FC236}">
                    <a16:creationId xmlns:a16="http://schemas.microsoft.com/office/drawing/2014/main" id="{A980E7CD-56E0-8E2D-B3FC-A636C5BC5EA8}"/>
                  </a:ext>
                </a:extLst>
              </p:cNvPr>
              <p:cNvPicPr/>
              <p:nvPr/>
            </p:nvPicPr>
            <p:blipFill>
              <a:blip r:embed="rId34"/>
              <a:stretch>
                <a:fillRect/>
              </a:stretch>
            </p:blipFill>
            <p:spPr>
              <a:xfrm>
                <a:off x="4524000" y="4217980"/>
                <a:ext cx="70740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7" name="Ink 26">
                <a:extLst>
                  <a:ext uri="{FF2B5EF4-FFF2-40B4-BE49-F238E27FC236}">
                    <a16:creationId xmlns:a16="http://schemas.microsoft.com/office/drawing/2014/main" id="{28171A5C-0151-A97E-5FC8-B92F58AC4906}"/>
                  </a:ext>
                </a:extLst>
              </p14:cNvPr>
              <p14:cNvContentPartPr/>
              <p14:nvPr/>
            </p14:nvContentPartPr>
            <p14:xfrm>
              <a:off x="2031000" y="4260100"/>
              <a:ext cx="821160" cy="70560"/>
            </p14:xfrm>
          </p:contentPart>
        </mc:Choice>
        <mc:Fallback>
          <p:pic>
            <p:nvPicPr>
              <p:cNvPr id="27" name="Ink 26">
                <a:extLst>
                  <a:ext uri="{FF2B5EF4-FFF2-40B4-BE49-F238E27FC236}">
                    <a16:creationId xmlns:a16="http://schemas.microsoft.com/office/drawing/2014/main" id="{28171A5C-0151-A97E-5FC8-B92F58AC4906}"/>
                  </a:ext>
                </a:extLst>
              </p:cNvPr>
              <p:cNvPicPr/>
              <p:nvPr/>
            </p:nvPicPr>
            <p:blipFill>
              <a:blip r:embed="rId36"/>
              <a:stretch>
                <a:fillRect/>
              </a:stretch>
            </p:blipFill>
            <p:spPr>
              <a:xfrm>
                <a:off x="2013360" y="4242100"/>
                <a:ext cx="85680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8" name="Ink 27">
                <a:extLst>
                  <a:ext uri="{FF2B5EF4-FFF2-40B4-BE49-F238E27FC236}">
                    <a16:creationId xmlns:a16="http://schemas.microsoft.com/office/drawing/2014/main" id="{D9A47F77-D6EE-EB23-8878-CA2B5313F82E}"/>
                  </a:ext>
                </a:extLst>
              </p14:cNvPr>
              <p14:cNvContentPartPr/>
              <p14:nvPr/>
            </p14:nvContentPartPr>
            <p14:xfrm>
              <a:off x="2632560" y="1856740"/>
              <a:ext cx="582120" cy="99360"/>
            </p14:xfrm>
          </p:contentPart>
        </mc:Choice>
        <mc:Fallback>
          <p:pic>
            <p:nvPicPr>
              <p:cNvPr id="28" name="Ink 27">
                <a:extLst>
                  <a:ext uri="{FF2B5EF4-FFF2-40B4-BE49-F238E27FC236}">
                    <a16:creationId xmlns:a16="http://schemas.microsoft.com/office/drawing/2014/main" id="{D9A47F77-D6EE-EB23-8878-CA2B5313F82E}"/>
                  </a:ext>
                </a:extLst>
              </p:cNvPr>
              <p:cNvPicPr/>
              <p:nvPr/>
            </p:nvPicPr>
            <p:blipFill>
              <a:blip r:embed="rId38"/>
              <a:stretch>
                <a:fillRect/>
              </a:stretch>
            </p:blipFill>
            <p:spPr>
              <a:xfrm>
                <a:off x="2614920" y="1838740"/>
                <a:ext cx="61776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9" name="Ink 28">
                <a:extLst>
                  <a:ext uri="{FF2B5EF4-FFF2-40B4-BE49-F238E27FC236}">
                    <a16:creationId xmlns:a16="http://schemas.microsoft.com/office/drawing/2014/main" id="{AC3E7E7E-F70F-FDA9-D3FE-6C725A9F3349}"/>
                  </a:ext>
                </a:extLst>
              </p14:cNvPr>
              <p14:cNvContentPartPr/>
              <p14:nvPr/>
            </p14:nvContentPartPr>
            <p14:xfrm>
              <a:off x="7017000" y="4663660"/>
              <a:ext cx="404280" cy="142200"/>
            </p14:xfrm>
          </p:contentPart>
        </mc:Choice>
        <mc:Fallback>
          <p:pic>
            <p:nvPicPr>
              <p:cNvPr id="29" name="Ink 28">
                <a:extLst>
                  <a:ext uri="{FF2B5EF4-FFF2-40B4-BE49-F238E27FC236}">
                    <a16:creationId xmlns:a16="http://schemas.microsoft.com/office/drawing/2014/main" id="{AC3E7E7E-F70F-FDA9-D3FE-6C725A9F3349}"/>
                  </a:ext>
                </a:extLst>
              </p:cNvPr>
              <p:cNvPicPr/>
              <p:nvPr/>
            </p:nvPicPr>
            <p:blipFill>
              <a:blip r:embed="rId40"/>
              <a:stretch>
                <a:fillRect/>
              </a:stretch>
            </p:blipFill>
            <p:spPr>
              <a:xfrm>
                <a:off x="6999000" y="4645660"/>
                <a:ext cx="43992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0" name="Ink 29">
                <a:extLst>
                  <a:ext uri="{FF2B5EF4-FFF2-40B4-BE49-F238E27FC236}">
                    <a16:creationId xmlns:a16="http://schemas.microsoft.com/office/drawing/2014/main" id="{E38B2ABE-3951-AF10-7ACA-DD17936CBD9E}"/>
                  </a:ext>
                </a:extLst>
              </p14:cNvPr>
              <p14:cNvContentPartPr/>
              <p14:nvPr/>
            </p14:nvContentPartPr>
            <p14:xfrm>
              <a:off x="4569000" y="4703980"/>
              <a:ext cx="740160" cy="61920"/>
            </p14:xfrm>
          </p:contentPart>
        </mc:Choice>
        <mc:Fallback>
          <p:pic>
            <p:nvPicPr>
              <p:cNvPr id="30" name="Ink 29">
                <a:extLst>
                  <a:ext uri="{FF2B5EF4-FFF2-40B4-BE49-F238E27FC236}">
                    <a16:creationId xmlns:a16="http://schemas.microsoft.com/office/drawing/2014/main" id="{E38B2ABE-3951-AF10-7ACA-DD17936CBD9E}"/>
                  </a:ext>
                </a:extLst>
              </p:cNvPr>
              <p:cNvPicPr/>
              <p:nvPr/>
            </p:nvPicPr>
            <p:blipFill>
              <a:blip r:embed="rId42"/>
              <a:stretch>
                <a:fillRect/>
              </a:stretch>
            </p:blipFill>
            <p:spPr>
              <a:xfrm>
                <a:off x="4551360" y="4686340"/>
                <a:ext cx="7758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1" name="Ink 30">
                <a:extLst>
                  <a:ext uri="{FF2B5EF4-FFF2-40B4-BE49-F238E27FC236}">
                    <a16:creationId xmlns:a16="http://schemas.microsoft.com/office/drawing/2014/main" id="{38787125-FE37-2239-6C3F-86672C3D3394}"/>
                  </a:ext>
                </a:extLst>
              </p14:cNvPr>
              <p14:cNvContentPartPr/>
              <p14:nvPr/>
            </p14:nvContentPartPr>
            <p14:xfrm>
              <a:off x="3554880" y="2405740"/>
              <a:ext cx="711000" cy="93240"/>
            </p14:xfrm>
          </p:contentPart>
        </mc:Choice>
        <mc:Fallback>
          <p:pic>
            <p:nvPicPr>
              <p:cNvPr id="31" name="Ink 30">
                <a:extLst>
                  <a:ext uri="{FF2B5EF4-FFF2-40B4-BE49-F238E27FC236}">
                    <a16:creationId xmlns:a16="http://schemas.microsoft.com/office/drawing/2014/main" id="{38787125-FE37-2239-6C3F-86672C3D3394}"/>
                  </a:ext>
                </a:extLst>
              </p:cNvPr>
              <p:cNvPicPr/>
              <p:nvPr/>
            </p:nvPicPr>
            <p:blipFill>
              <a:blip r:embed="rId44"/>
              <a:stretch>
                <a:fillRect/>
              </a:stretch>
            </p:blipFill>
            <p:spPr>
              <a:xfrm>
                <a:off x="3537240" y="2387740"/>
                <a:ext cx="746640" cy="128880"/>
              </a:xfrm>
              <a:prstGeom prst="rect">
                <a:avLst/>
              </a:prstGeom>
            </p:spPr>
          </p:pic>
        </mc:Fallback>
      </mc:AlternateContent>
      <p:grpSp>
        <p:nvGrpSpPr>
          <p:cNvPr id="40" name="Group 39">
            <a:extLst>
              <a:ext uri="{FF2B5EF4-FFF2-40B4-BE49-F238E27FC236}">
                <a16:creationId xmlns:a16="http://schemas.microsoft.com/office/drawing/2014/main" id="{F8ED4A51-6E01-B88C-7BB3-62C6DE09EBE5}"/>
              </a:ext>
            </a:extLst>
          </p:cNvPr>
          <p:cNvGrpSpPr/>
          <p:nvPr/>
        </p:nvGrpSpPr>
        <p:grpSpPr>
          <a:xfrm>
            <a:off x="4534440" y="4955260"/>
            <a:ext cx="978120" cy="275400"/>
            <a:chOff x="4534440" y="4955260"/>
            <a:chExt cx="978120" cy="275400"/>
          </a:xfrm>
        </p:grpSpPr>
        <mc:AlternateContent xmlns:mc="http://schemas.openxmlformats.org/markup-compatibility/2006">
          <mc:Choice xmlns:p14="http://schemas.microsoft.com/office/powerpoint/2010/main" Requires="p14">
            <p:contentPart p14:bwMode="auto" r:id="rId45">
              <p14:nvContentPartPr>
                <p14:cNvPr id="32" name="Ink 31">
                  <a:extLst>
                    <a:ext uri="{FF2B5EF4-FFF2-40B4-BE49-F238E27FC236}">
                      <a16:creationId xmlns:a16="http://schemas.microsoft.com/office/drawing/2014/main" id="{102CA9A6-AA91-1D18-6C3C-3D074428A219}"/>
                    </a:ext>
                  </a:extLst>
                </p14:cNvPr>
                <p14:cNvContentPartPr/>
                <p14:nvPr/>
              </p14:nvContentPartPr>
              <p14:xfrm>
                <a:off x="4652160" y="5005300"/>
                <a:ext cx="56160" cy="183960"/>
              </p14:xfrm>
            </p:contentPart>
          </mc:Choice>
          <mc:Fallback>
            <p:pic>
              <p:nvPicPr>
                <p:cNvPr id="32" name="Ink 31">
                  <a:extLst>
                    <a:ext uri="{FF2B5EF4-FFF2-40B4-BE49-F238E27FC236}">
                      <a16:creationId xmlns:a16="http://schemas.microsoft.com/office/drawing/2014/main" id="{102CA9A6-AA91-1D18-6C3C-3D074428A219}"/>
                    </a:ext>
                  </a:extLst>
                </p:cNvPr>
                <p:cNvPicPr/>
                <p:nvPr/>
              </p:nvPicPr>
              <p:blipFill>
                <a:blip r:embed="rId46"/>
                <a:stretch>
                  <a:fillRect/>
                </a:stretch>
              </p:blipFill>
              <p:spPr>
                <a:xfrm>
                  <a:off x="4634160" y="4987300"/>
                  <a:ext cx="9180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3" name="Ink 32">
                  <a:extLst>
                    <a:ext uri="{FF2B5EF4-FFF2-40B4-BE49-F238E27FC236}">
                      <a16:creationId xmlns:a16="http://schemas.microsoft.com/office/drawing/2014/main" id="{61C41663-BBF7-8CC0-A840-DBCFDE98F0F0}"/>
                    </a:ext>
                  </a:extLst>
                </p14:cNvPr>
                <p14:cNvContentPartPr/>
                <p14:nvPr/>
              </p14:nvContentPartPr>
              <p14:xfrm>
                <a:off x="4534440" y="4973260"/>
                <a:ext cx="216720" cy="34200"/>
              </p14:xfrm>
            </p:contentPart>
          </mc:Choice>
          <mc:Fallback>
            <p:pic>
              <p:nvPicPr>
                <p:cNvPr id="33" name="Ink 32">
                  <a:extLst>
                    <a:ext uri="{FF2B5EF4-FFF2-40B4-BE49-F238E27FC236}">
                      <a16:creationId xmlns:a16="http://schemas.microsoft.com/office/drawing/2014/main" id="{61C41663-BBF7-8CC0-A840-DBCFDE98F0F0}"/>
                    </a:ext>
                  </a:extLst>
                </p:cNvPr>
                <p:cNvPicPr/>
                <p:nvPr/>
              </p:nvPicPr>
              <p:blipFill>
                <a:blip r:embed="rId48"/>
                <a:stretch>
                  <a:fillRect/>
                </a:stretch>
              </p:blipFill>
              <p:spPr>
                <a:xfrm>
                  <a:off x="4516800" y="4955260"/>
                  <a:ext cx="25236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4" name="Ink 33">
                  <a:extLst>
                    <a:ext uri="{FF2B5EF4-FFF2-40B4-BE49-F238E27FC236}">
                      <a16:creationId xmlns:a16="http://schemas.microsoft.com/office/drawing/2014/main" id="{54600656-A13D-62C7-B518-F7C0FF7DD826}"/>
                    </a:ext>
                  </a:extLst>
                </p14:cNvPr>
                <p14:cNvContentPartPr/>
                <p14:nvPr/>
              </p14:nvContentPartPr>
              <p14:xfrm>
                <a:off x="4748280" y="5063620"/>
                <a:ext cx="174600" cy="167040"/>
              </p14:xfrm>
            </p:contentPart>
          </mc:Choice>
          <mc:Fallback>
            <p:pic>
              <p:nvPicPr>
                <p:cNvPr id="34" name="Ink 33">
                  <a:extLst>
                    <a:ext uri="{FF2B5EF4-FFF2-40B4-BE49-F238E27FC236}">
                      <a16:creationId xmlns:a16="http://schemas.microsoft.com/office/drawing/2014/main" id="{54600656-A13D-62C7-B518-F7C0FF7DD826}"/>
                    </a:ext>
                  </a:extLst>
                </p:cNvPr>
                <p:cNvPicPr/>
                <p:nvPr/>
              </p:nvPicPr>
              <p:blipFill>
                <a:blip r:embed="rId50"/>
                <a:stretch>
                  <a:fillRect/>
                </a:stretch>
              </p:blipFill>
              <p:spPr>
                <a:xfrm>
                  <a:off x="4730280" y="5045620"/>
                  <a:ext cx="21024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5" name="Ink 34">
                  <a:extLst>
                    <a:ext uri="{FF2B5EF4-FFF2-40B4-BE49-F238E27FC236}">
                      <a16:creationId xmlns:a16="http://schemas.microsoft.com/office/drawing/2014/main" id="{50592200-FECE-37CA-47EB-70813326DDAE}"/>
                    </a:ext>
                  </a:extLst>
                </p14:cNvPr>
                <p14:cNvContentPartPr/>
                <p14:nvPr/>
              </p14:nvContentPartPr>
              <p14:xfrm>
                <a:off x="4907400" y="5093140"/>
                <a:ext cx="357840" cy="120960"/>
              </p14:xfrm>
            </p:contentPart>
          </mc:Choice>
          <mc:Fallback>
            <p:pic>
              <p:nvPicPr>
                <p:cNvPr id="35" name="Ink 34">
                  <a:extLst>
                    <a:ext uri="{FF2B5EF4-FFF2-40B4-BE49-F238E27FC236}">
                      <a16:creationId xmlns:a16="http://schemas.microsoft.com/office/drawing/2014/main" id="{50592200-FECE-37CA-47EB-70813326DDAE}"/>
                    </a:ext>
                  </a:extLst>
                </p:cNvPr>
                <p:cNvPicPr/>
                <p:nvPr/>
              </p:nvPicPr>
              <p:blipFill>
                <a:blip r:embed="rId52"/>
                <a:stretch>
                  <a:fillRect/>
                </a:stretch>
              </p:blipFill>
              <p:spPr>
                <a:xfrm>
                  <a:off x="4889400" y="5075140"/>
                  <a:ext cx="39348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6" name="Ink 35">
                  <a:extLst>
                    <a:ext uri="{FF2B5EF4-FFF2-40B4-BE49-F238E27FC236}">
                      <a16:creationId xmlns:a16="http://schemas.microsoft.com/office/drawing/2014/main" id="{234A2D51-0544-A972-FDDA-851D8D785029}"/>
                    </a:ext>
                  </a:extLst>
                </p14:cNvPr>
                <p14:cNvContentPartPr/>
                <p14:nvPr/>
              </p14:nvContentPartPr>
              <p14:xfrm>
                <a:off x="5128800" y="5151460"/>
                <a:ext cx="190440" cy="16560"/>
              </p14:xfrm>
            </p:contentPart>
          </mc:Choice>
          <mc:Fallback>
            <p:pic>
              <p:nvPicPr>
                <p:cNvPr id="36" name="Ink 35">
                  <a:extLst>
                    <a:ext uri="{FF2B5EF4-FFF2-40B4-BE49-F238E27FC236}">
                      <a16:creationId xmlns:a16="http://schemas.microsoft.com/office/drawing/2014/main" id="{234A2D51-0544-A972-FDDA-851D8D785029}"/>
                    </a:ext>
                  </a:extLst>
                </p:cNvPr>
                <p:cNvPicPr/>
                <p:nvPr/>
              </p:nvPicPr>
              <p:blipFill>
                <a:blip r:embed="rId54"/>
                <a:stretch>
                  <a:fillRect/>
                </a:stretch>
              </p:blipFill>
              <p:spPr>
                <a:xfrm>
                  <a:off x="5110800" y="5133460"/>
                  <a:ext cx="22608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7" name="Ink 36">
                  <a:extLst>
                    <a:ext uri="{FF2B5EF4-FFF2-40B4-BE49-F238E27FC236}">
                      <a16:creationId xmlns:a16="http://schemas.microsoft.com/office/drawing/2014/main" id="{C823050F-7F7D-0503-C0C2-29C0BE3A5A52}"/>
                    </a:ext>
                  </a:extLst>
                </p14:cNvPr>
                <p14:cNvContentPartPr/>
                <p14:nvPr/>
              </p14:nvContentPartPr>
              <p14:xfrm>
                <a:off x="5314920" y="4977220"/>
                <a:ext cx="197640" cy="247320"/>
              </p14:xfrm>
            </p:contentPart>
          </mc:Choice>
          <mc:Fallback>
            <p:pic>
              <p:nvPicPr>
                <p:cNvPr id="37" name="Ink 36">
                  <a:extLst>
                    <a:ext uri="{FF2B5EF4-FFF2-40B4-BE49-F238E27FC236}">
                      <a16:creationId xmlns:a16="http://schemas.microsoft.com/office/drawing/2014/main" id="{C823050F-7F7D-0503-C0C2-29C0BE3A5A52}"/>
                    </a:ext>
                  </a:extLst>
                </p:cNvPr>
                <p:cNvPicPr/>
                <p:nvPr/>
              </p:nvPicPr>
              <p:blipFill>
                <a:blip r:embed="rId56"/>
                <a:stretch>
                  <a:fillRect/>
                </a:stretch>
              </p:blipFill>
              <p:spPr>
                <a:xfrm>
                  <a:off x="5297280" y="4959220"/>
                  <a:ext cx="233280" cy="2829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9" name="Ink 38">
                  <a:extLst>
                    <a:ext uri="{FF2B5EF4-FFF2-40B4-BE49-F238E27FC236}">
                      <a16:creationId xmlns:a16="http://schemas.microsoft.com/office/drawing/2014/main" id="{E50E73E2-7AC8-29FC-7EF7-14AFD1C29249}"/>
                    </a:ext>
                  </a:extLst>
                </p14:cNvPr>
                <p14:cNvContentPartPr/>
                <p14:nvPr/>
              </p14:nvContentPartPr>
              <p14:xfrm>
                <a:off x="4715160" y="4955260"/>
                <a:ext cx="100440" cy="15480"/>
              </p14:xfrm>
            </p:contentPart>
          </mc:Choice>
          <mc:Fallback>
            <p:pic>
              <p:nvPicPr>
                <p:cNvPr id="39" name="Ink 38">
                  <a:extLst>
                    <a:ext uri="{FF2B5EF4-FFF2-40B4-BE49-F238E27FC236}">
                      <a16:creationId xmlns:a16="http://schemas.microsoft.com/office/drawing/2014/main" id="{E50E73E2-7AC8-29FC-7EF7-14AFD1C29249}"/>
                    </a:ext>
                  </a:extLst>
                </p:cNvPr>
                <p:cNvPicPr/>
                <p:nvPr/>
              </p:nvPicPr>
              <p:blipFill>
                <a:blip r:embed="rId58"/>
                <a:stretch>
                  <a:fillRect/>
                </a:stretch>
              </p:blipFill>
              <p:spPr>
                <a:xfrm>
                  <a:off x="4697520" y="4937260"/>
                  <a:ext cx="136080" cy="51120"/>
                </a:xfrm>
                <a:prstGeom prst="rect">
                  <a:avLst/>
                </a:prstGeom>
              </p:spPr>
            </p:pic>
          </mc:Fallback>
        </mc:AlternateContent>
      </p:grpSp>
    </p:spTree>
    <p:extLst>
      <p:ext uri="{BB962C8B-B14F-4D97-AF65-F5344CB8AC3E}">
        <p14:creationId xmlns:p14="http://schemas.microsoft.com/office/powerpoint/2010/main" val="2948724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45250"/>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584200" y="106303"/>
            <a:ext cx="8692959" cy="5878532"/>
          </a:xfrm>
          <a:prstGeom prst="rect">
            <a:avLst/>
          </a:prstGeom>
          <a:noFill/>
        </p:spPr>
        <p:txBody>
          <a:bodyPr wrap="square" rtlCol="0">
            <a:spAutoFit/>
          </a:bodyPr>
          <a:lstStyle/>
          <a:p>
            <a:pPr rtl="0">
              <a:spcBef>
                <a:spcPts val="0"/>
              </a:spcBef>
              <a:spcAft>
                <a:spcPts val="0"/>
              </a:spcAft>
            </a:pPr>
            <a:r>
              <a:rPr lang="en-US" sz="2400" b="1" i="0" u="none" strike="noStrike">
                <a:solidFill>
                  <a:srgbClr val="FFC000"/>
                </a:solidFill>
                <a:effectLst/>
                <a:latin typeface="Arial" panose="020B0604020202020204" pitchFamily="34" charset="0"/>
              </a:rPr>
              <a:t>Talmud Bavli Berakhot 56b:13</a:t>
            </a:r>
          </a:p>
          <a:p>
            <a:pPr rtl="0">
              <a:spcBef>
                <a:spcPts val="0"/>
              </a:spcBef>
              <a:spcAft>
                <a:spcPts val="0"/>
              </a:spcAft>
            </a:pPr>
            <a:r>
              <a:rPr lang="en-US" sz="2200" i="0" u="none" strike="noStrike">
                <a:solidFill>
                  <a:srgbClr val="FFC000"/>
                </a:solidFill>
                <a:effectLst/>
                <a:latin typeface="Arial" panose="020B0604020202020204" pitchFamily="34" charset="0"/>
              </a:rPr>
              <a:t>One who sees a shave in a dream should rise early and recite: </a:t>
            </a:r>
            <a:r>
              <a:rPr lang="en-US" sz="2200" i="0" u="none" strike="noStrike">
                <a:solidFill>
                  <a:srgbClr val="00B0F0"/>
                </a:solidFill>
                <a:effectLst/>
                <a:latin typeface="Arial" panose="020B0604020202020204" pitchFamily="34" charset="0"/>
              </a:rPr>
              <a:t>“And he shaved himself, and changed his raiment”</a:t>
            </a:r>
            <a:r>
              <a:rPr lang="en-US" sz="2200" i="0" u="none" strike="noStrike">
                <a:solidFill>
                  <a:srgbClr val="FFC000"/>
                </a:solidFill>
                <a:effectLst/>
                <a:latin typeface="Arial" panose="020B0604020202020204" pitchFamily="34" charset="0"/>
              </a:rPr>
              <a:t> (</a:t>
            </a:r>
            <a:r>
              <a:rPr lang="en-US" sz="2200" i="0" u="none" strike="noStrike">
                <a:solidFill>
                  <a:srgbClr val="00B0F0"/>
                </a:solidFill>
                <a:effectLst/>
                <a:latin typeface="Arial" panose="020B0604020202020204" pitchFamily="34" charset="0"/>
              </a:rPr>
              <a:t>Genesis 41:14</a:t>
            </a:r>
            <a:r>
              <a:rPr lang="en-US" sz="2200" i="0" u="none" strike="noStrike">
                <a:solidFill>
                  <a:srgbClr val="FFC000"/>
                </a:solidFill>
                <a:effectLst/>
                <a:latin typeface="Arial" panose="020B0604020202020204" pitchFamily="34" charset="0"/>
              </a:rPr>
              <a:t>), which was said with regard to Joseph when he left prison and rose to greatness, before a different verse, with a negative connotation, can precede it in becoming reality: </a:t>
            </a:r>
            <a:r>
              <a:rPr lang="en-US" sz="2200" i="0" u="none" strike="noStrike">
                <a:solidFill>
                  <a:srgbClr val="00B0F0"/>
                </a:solidFill>
                <a:effectLst/>
                <a:latin typeface="Arial" panose="020B0604020202020204" pitchFamily="34" charset="0"/>
              </a:rPr>
              <a:t>“If I be shaven, then my strength will go from me, and I shall become weak” </a:t>
            </a:r>
            <a:r>
              <a:rPr lang="en-US" sz="2200" i="0" u="none" strike="noStrike">
                <a:solidFill>
                  <a:srgbClr val="FFC000"/>
                </a:solidFill>
                <a:effectLst/>
                <a:latin typeface="Arial" panose="020B0604020202020204" pitchFamily="34" charset="0"/>
              </a:rPr>
              <a:t>(</a:t>
            </a:r>
            <a:r>
              <a:rPr lang="en-US" sz="2200" i="0" u="none" strike="noStrike">
                <a:solidFill>
                  <a:srgbClr val="00B0F0"/>
                </a:solidFill>
                <a:effectLst/>
                <a:latin typeface="Arial" panose="020B0604020202020204" pitchFamily="34" charset="0"/>
              </a:rPr>
              <a:t>Judges 16:17</a:t>
            </a:r>
            <a:r>
              <a:rPr lang="en-US" sz="2200" i="0" u="none" strike="noStrike">
                <a:solidFill>
                  <a:srgbClr val="FFC000"/>
                </a:solidFill>
                <a:effectLst/>
                <a:latin typeface="Arial" panose="020B0604020202020204" pitchFamily="34" charset="0"/>
              </a:rPr>
              <a:t>). One who sees a well in a dream should rise early and recite: </a:t>
            </a:r>
            <a:r>
              <a:rPr lang="en-US" sz="2200" i="0" u="none" strike="noStrike">
                <a:solidFill>
                  <a:srgbClr val="00B0F0"/>
                </a:solidFill>
                <a:effectLst/>
                <a:latin typeface="Arial" panose="020B0604020202020204" pitchFamily="34" charset="0"/>
              </a:rPr>
              <a:t>“A well of living waters”</a:t>
            </a:r>
            <a:r>
              <a:rPr lang="en-US" sz="2200" i="0" u="none" strike="noStrike">
                <a:solidFill>
                  <a:srgbClr val="FFC000"/>
                </a:solidFill>
                <a:effectLst/>
                <a:latin typeface="Arial" panose="020B0604020202020204" pitchFamily="34" charset="0"/>
              </a:rPr>
              <a:t> (</a:t>
            </a:r>
            <a:r>
              <a:rPr lang="en-US" sz="2200" i="0" u="none" strike="noStrike">
                <a:solidFill>
                  <a:srgbClr val="00B0F0"/>
                </a:solidFill>
                <a:effectLst/>
                <a:latin typeface="Arial" panose="020B0604020202020204" pitchFamily="34" charset="0"/>
              </a:rPr>
              <a:t>Song of Songs 4:15</a:t>
            </a:r>
            <a:r>
              <a:rPr lang="en-US" sz="2200" i="0" u="none" strike="noStrike">
                <a:solidFill>
                  <a:srgbClr val="FFC000"/>
                </a:solidFill>
                <a:effectLst/>
                <a:latin typeface="Arial" panose="020B0604020202020204" pitchFamily="34" charset="0"/>
              </a:rPr>
              <a:t>), before a different verse, with a negative connotation, can precede it in becoming reality: </a:t>
            </a:r>
            <a:r>
              <a:rPr lang="en-US" sz="2200" i="0" u="none" strike="noStrike">
                <a:solidFill>
                  <a:srgbClr val="00B0F0"/>
                </a:solidFill>
                <a:effectLst/>
                <a:latin typeface="Arial" panose="020B0604020202020204" pitchFamily="34" charset="0"/>
              </a:rPr>
              <a:t>“As a cistern wells with her waters, so it wells in its wickedness”</a:t>
            </a:r>
            <a:r>
              <a:rPr lang="en-US" sz="2200" i="0" u="none" strike="noStrike">
                <a:solidFill>
                  <a:srgbClr val="FFC000"/>
                </a:solidFill>
                <a:effectLst/>
                <a:latin typeface="Arial" panose="020B0604020202020204" pitchFamily="34" charset="0"/>
              </a:rPr>
              <a:t> (</a:t>
            </a:r>
            <a:r>
              <a:rPr lang="en-US" sz="2200" i="0" u="none" strike="noStrike">
                <a:solidFill>
                  <a:srgbClr val="00B0F0"/>
                </a:solidFill>
                <a:effectLst/>
                <a:latin typeface="Arial" panose="020B0604020202020204" pitchFamily="34" charset="0"/>
              </a:rPr>
              <a:t>Jeremiah 6:7</a:t>
            </a:r>
            <a:r>
              <a:rPr lang="en-US" sz="2200" i="0" u="none" strike="noStrike">
                <a:solidFill>
                  <a:srgbClr val="FFC000"/>
                </a:solidFill>
                <a:effectLst/>
                <a:latin typeface="Arial" panose="020B0604020202020204" pitchFamily="34" charset="0"/>
              </a:rPr>
              <a:t>). One who sees a reed in a dream should rise early and recite: </a:t>
            </a:r>
            <a:r>
              <a:rPr lang="en-US" sz="2200" i="0" u="none" strike="noStrike">
                <a:solidFill>
                  <a:srgbClr val="00B0F0"/>
                </a:solidFill>
                <a:effectLst/>
                <a:latin typeface="Arial" panose="020B0604020202020204" pitchFamily="34" charset="0"/>
              </a:rPr>
              <a:t>“A bruised reed shall he not break” </a:t>
            </a:r>
            <a:r>
              <a:rPr lang="en-US" sz="2200" i="0" u="none" strike="noStrike">
                <a:solidFill>
                  <a:srgbClr val="FFC000"/>
                </a:solidFill>
                <a:effectLst/>
                <a:latin typeface="Arial" panose="020B0604020202020204" pitchFamily="34" charset="0"/>
              </a:rPr>
              <a:t>(</a:t>
            </a:r>
            <a:r>
              <a:rPr lang="en-US" sz="2200" i="0" u="none" strike="noStrike">
                <a:solidFill>
                  <a:srgbClr val="00B0F0"/>
                </a:solidFill>
                <a:effectLst/>
                <a:latin typeface="Arial" panose="020B0604020202020204" pitchFamily="34" charset="0"/>
              </a:rPr>
              <a:t>Isaiah 42:3</a:t>
            </a:r>
            <a:r>
              <a:rPr lang="en-US" sz="2200" i="0" u="none" strike="noStrike">
                <a:solidFill>
                  <a:srgbClr val="FFC000"/>
                </a:solidFill>
                <a:effectLst/>
                <a:latin typeface="Arial" panose="020B0604020202020204" pitchFamily="34" charset="0"/>
              </a:rPr>
              <a:t>), in praise of the Messiah, before a different verse, with a negative connotation, can precede it in becoming reality: </a:t>
            </a:r>
            <a:r>
              <a:rPr lang="en-US" sz="2200" i="0" u="none" strike="noStrike">
                <a:solidFill>
                  <a:srgbClr val="00B0F0"/>
                </a:solidFill>
                <a:effectLst/>
                <a:latin typeface="Arial" panose="020B0604020202020204" pitchFamily="34" charset="0"/>
              </a:rPr>
              <a:t>“Now, behold, you trust upon the staff of this bruised reed” </a:t>
            </a:r>
            <a:r>
              <a:rPr lang="en-US" sz="2200" i="0" u="none" strike="noStrike">
                <a:solidFill>
                  <a:srgbClr val="FFC000"/>
                </a:solidFill>
                <a:effectLst/>
                <a:latin typeface="Arial" panose="020B0604020202020204" pitchFamily="34" charset="0"/>
              </a:rPr>
              <a:t>(</a:t>
            </a:r>
            <a:r>
              <a:rPr lang="en-US" sz="2200" i="0" u="none" strike="noStrike">
                <a:solidFill>
                  <a:srgbClr val="00B0F0"/>
                </a:solidFill>
                <a:effectLst/>
                <a:latin typeface="Arial" panose="020B0604020202020204" pitchFamily="34" charset="0"/>
              </a:rPr>
              <a:t>II Kings 18:21</a:t>
            </a:r>
            <a:r>
              <a:rPr lang="en-US" sz="2200" i="0" u="none" strike="noStrike">
                <a:solidFill>
                  <a:srgbClr val="FFC000"/>
                </a:solidFill>
                <a:effectLst/>
                <a:latin typeface="Arial" panose="020B0604020202020204" pitchFamily="34" charset="0"/>
              </a:rPr>
              <a:t>), which is a disparaging depiction of Egypt.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95A349E1-77D2-AB28-4F5D-425F5B919AEC}"/>
                  </a:ext>
                </a:extLst>
              </p14:cNvPr>
              <p14:cNvContentPartPr/>
              <p14:nvPr/>
            </p14:nvContentPartPr>
            <p14:xfrm>
              <a:off x="4123680" y="566140"/>
              <a:ext cx="246960" cy="9000"/>
            </p14:xfrm>
          </p:contentPart>
        </mc:Choice>
        <mc:Fallback>
          <p:pic>
            <p:nvPicPr>
              <p:cNvPr id="2" name="Ink 1">
                <a:extLst>
                  <a:ext uri="{FF2B5EF4-FFF2-40B4-BE49-F238E27FC236}">
                    <a16:creationId xmlns:a16="http://schemas.microsoft.com/office/drawing/2014/main" id="{95A349E1-77D2-AB28-4F5D-425F5B919AEC}"/>
                  </a:ext>
                </a:extLst>
              </p:cNvPr>
              <p:cNvPicPr/>
              <p:nvPr/>
            </p:nvPicPr>
            <p:blipFill>
              <a:blip r:embed="rId5"/>
              <a:stretch>
                <a:fillRect/>
              </a:stretch>
            </p:blipFill>
            <p:spPr>
              <a:xfrm>
                <a:off x="4105680" y="548140"/>
                <a:ext cx="282600" cy="44640"/>
              </a:xfrm>
              <a:prstGeom prst="rect">
                <a:avLst/>
              </a:prstGeom>
            </p:spPr>
          </p:pic>
        </mc:Fallback>
      </mc:AlternateContent>
    </p:spTree>
    <p:extLst>
      <p:ext uri="{BB962C8B-B14F-4D97-AF65-F5344CB8AC3E}">
        <p14:creationId xmlns:p14="http://schemas.microsoft.com/office/powerpoint/2010/main" val="18167857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45250"/>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584200" y="106303"/>
            <a:ext cx="8692959" cy="5693866"/>
          </a:xfrm>
          <a:prstGeom prst="rect">
            <a:avLst/>
          </a:prstGeom>
          <a:noFill/>
        </p:spPr>
        <p:txBody>
          <a:bodyPr wrap="square" rtlCol="0">
            <a:spAutoFit/>
          </a:bodyPr>
          <a:lstStyle/>
          <a:p>
            <a:pPr rtl="0">
              <a:spcBef>
                <a:spcPts val="0"/>
              </a:spcBef>
              <a:spcAft>
                <a:spcPts val="0"/>
              </a:spcAft>
            </a:pPr>
            <a:r>
              <a:rPr lang="en-US" sz="2800" b="1" i="0" u="none" strike="noStrike">
                <a:solidFill>
                  <a:srgbClr val="FFC000"/>
                </a:solidFill>
                <a:effectLst/>
                <a:latin typeface="Arial" panose="020B0604020202020204" pitchFamily="34" charset="0"/>
              </a:rPr>
              <a:t>Talmud Bavli Yevamot 93b:2</a:t>
            </a:r>
            <a:endParaRPr lang="en-US" sz="2800" i="0" u="none" strike="noStrike">
              <a:solidFill>
                <a:srgbClr val="FFC000"/>
              </a:solidFill>
              <a:effectLst/>
              <a:latin typeface="Arial" panose="020B0604020202020204" pitchFamily="34" charset="0"/>
            </a:endParaRPr>
          </a:p>
          <a:p>
            <a:pPr rtl="0">
              <a:spcBef>
                <a:spcPts val="0"/>
              </a:spcBef>
              <a:spcAft>
                <a:spcPts val="0"/>
              </a:spcAft>
            </a:pPr>
            <a:r>
              <a:rPr lang="he-IL" sz="2800" i="0" u="none" strike="noStrike">
                <a:solidFill>
                  <a:srgbClr val="FFFF00"/>
                </a:solidFill>
                <a:effectLst/>
                <a:latin typeface="Arial" panose="020B0604020202020204" pitchFamily="34" charset="0"/>
              </a:rPr>
              <a:t>לָא, הָכִי קָאָמְרִי לָךְ: ״קָנֶה רָצוּץ לֹא יִשְׁבּוֹר וּפִשְׁתָּה כֵהָה לֹא יְכַבֶּנָּה״.</a:t>
            </a:r>
          </a:p>
          <a:p>
            <a:pPr rtl="0">
              <a:spcBef>
                <a:spcPts val="0"/>
              </a:spcBef>
              <a:spcAft>
                <a:spcPts val="0"/>
              </a:spcAft>
            </a:pPr>
            <a:r>
              <a:rPr lang="en-US" sz="2800" i="0" u="none" strike="noStrike">
                <a:solidFill>
                  <a:srgbClr val="FFC000"/>
                </a:solidFill>
                <a:effectLst/>
                <a:latin typeface="Arial" panose="020B0604020202020204" pitchFamily="34" charset="0"/>
              </a:rPr>
              <a:t>Rabbi Ḥiyya said to him: No; The dream referred to a different verse, one that deals with the Messiah, as they said to you as follows: </a:t>
            </a:r>
            <a:r>
              <a:rPr lang="en-US" sz="2800" i="0" u="none" strike="noStrike">
                <a:solidFill>
                  <a:srgbClr val="00B0F0"/>
                </a:solidFill>
                <a:effectLst/>
                <a:latin typeface="Arial" panose="020B0604020202020204" pitchFamily="34" charset="0"/>
              </a:rPr>
              <a:t>“A bruised reed he shall not break and the dimly burning wick he shall not quench; according to truth he shall bring forth justice” </a:t>
            </a:r>
            <a:r>
              <a:rPr lang="en-US" sz="2800" i="0" u="none" strike="noStrike">
                <a:solidFill>
                  <a:srgbClr val="FFC000"/>
                </a:solidFill>
                <a:effectLst/>
                <a:latin typeface="Arial" panose="020B0604020202020204" pitchFamily="34" charset="0"/>
              </a:rPr>
              <a:t>(</a:t>
            </a:r>
            <a:r>
              <a:rPr lang="en-US" sz="2800" i="0" u="none" strike="noStrike">
                <a:solidFill>
                  <a:srgbClr val="00B0F0"/>
                </a:solidFill>
                <a:effectLst/>
                <a:latin typeface="Arial" panose="020B0604020202020204" pitchFamily="34" charset="0"/>
              </a:rPr>
              <a:t>Isaiah 42:3</a:t>
            </a:r>
            <a:r>
              <a:rPr lang="en-US" sz="2800" i="0" u="none" strike="noStrike">
                <a:solidFill>
                  <a:srgbClr val="FFC000"/>
                </a:solidFill>
                <a:effectLst/>
                <a:latin typeface="Arial" panose="020B0604020202020204" pitchFamily="34" charset="0"/>
              </a:rPr>
              <a:t>). In other words, Rabbi Yannai acted correctly, in accordance with the ways of truth. This exchange shows that both Rabbi Ḥiyya and Rabbi Yannai agree that an entity not in the world can be acquired.</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Tree>
    <p:extLst>
      <p:ext uri="{BB962C8B-B14F-4D97-AF65-F5344CB8AC3E}">
        <p14:creationId xmlns:p14="http://schemas.microsoft.com/office/powerpoint/2010/main" val="1031400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692900"/>
          </a:xfrm>
          <a:prstGeom prst="roundRect">
            <a:avLst/>
          </a:prstGeom>
          <a:solidFill>
            <a:schemeClr val="tx1">
              <a:alpha val="7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4" name="Picture 3">
            <a:extLst>
              <a:ext uri="{FF2B5EF4-FFF2-40B4-BE49-F238E27FC236}">
                <a16:creationId xmlns:a16="http://schemas.microsoft.com/office/drawing/2014/main" id="{B1A5B166-E9EC-04BB-0943-D4C558CAE6C3}"/>
              </a:ext>
            </a:extLst>
          </p:cNvPr>
          <p:cNvPicPr>
            <a:picLocks noChangeAspect="1"/>
          </p:cNvPicPr>
          <p:nvPr/>
        </p:nvPicPr>
        <p:blipFill rotWithShape="1">
          <a:blip r:embed="rId4"/>
          <a:srcRect l="72" t="47000" r="-72" b="18215"/>
          <a:stretch/>
        </p:blipFill>
        <p:spPr>
          <a:xfrm>
            <a:off x="666050" y="486061"/>
            <a:ext cx="7974956" cy="3764848"/>
          </a:xfrm>
          <a:prstGeom prst="rect">
            <a:avLst/>
          </a:prstGeom>
        </p:spPr>
      </p:pic>
      <p:sp>
        <p:nvSpPr>
          <p:cNvPr id="2" name="TextBox 1">
            <a:extLst>
              <a:ext uri="{FF2B5EF4-FFF2-40B4-BE49-F238E27FC236}">
                <a16:creationId xmlns:a16="http://schemas.microsoft.com/office/drawing/2014/main" id="{33D1345F-E042-C933-A1AE-C5890E13AC0F}"/>
              </a:ext>
            </a:extLst>
          </p:cNvPr>
          <p:cNvSpPr txBox="1"/>
          <p:nvPr/>
        </p:nvSpPr>
        <p:spPr>
          <a:xfrm>
            <a:off x="582199" y="4347650"/>
            <a:ext cx="8375650" cy="1815882"/>
          </a:xfrm>
          <a:prstGeom prst="rect">
            <a:avLst/>
          </a:prstGeom>
          <a:noFill/>
        </p:spPr>
        <p:txBody>
          <a:bodyPr wrap="square">
            <a:spAutoFit/>
          </a:bodyPr>
          <a:lstStyle/>
          <a:p>
            <a:pPr algn="r"/>
            <a:r>
              <a:rPr lang="en-US" sz="2800">
                <a:solidFill>
                  <a:srgbClr val="FFC000"/>
                </a:solidFill>
                <a:latin typeface="Times New Roman" panose="02020603050405020304" pitchFamily="18" charset="0"/>
                <a:cs typeface="Times New Roman" panose="02020603050405020304" pitchFamily="18" charset="0"/>
              </a:rPr>
              <a:t>לָא יַלְהֵי וְלָא יִלְאֵי עַד דְיַתְקֵן בְּאַרְעָא דֵינָא וּלְאוֹרַיְתֵהּ נַגְוָן יְכַתְּרוּן: </a:t>
            </a:r>
          </a:p>
          <a:p>
            <a:pPr algn="r"/>
            <a:endParaRPr lang="en-US" sz="2800">
              <a:solidFill>
                <a:srgbClr val="FFC000"/>
              </a:solidFill>
              <a:latin typeface="Times New Roman" panose="02020603050405020304" pitchFamily="18" charset="0"/>
              <a:cs typeface="Times New Roman" panose="02020603050405020304" pitchFamily="18" charset="0"/>
            </a:endParaRPr>
          </a:p>
          <a:p>
            <a:pPr algn="r"/>
            <a:r>
              <a:rPr lang="en-US" sz="2800">
                <a:solidFill>
                  <a:srgbClr val="FFC000"/>
                </a:solidFill>
                <a:latin typeface="Times New Roman" panose="02020603050405020304" pitchFamily="18" charset="0"/>
                <a:cs typeface="Times New Roman" panose="02020603050405020304" pitchFamily="18" charset="0"/>
              </a:rPr>
              <a:t>כִּדְנַן אֲמַר יְיָ אֱלָהּ עַלְמָא יְיָ דִי בְרָא שְׁמַיָא וּתְלָנוּן שַׁכְלִיל אַרְעָא וְדַיְרָהָא יָהֵיב נִשְׁמְתָא לְעַמָא דִי עֲלָהּ וְרוּחַ לְדִמְהַלְכִין בָּהּ: </a:t>
            </a:r>
          </a:p>
        </p:txBody>
      </p:sp>
      <p:sp>
        <p:nvSpPr>
          <p:cNvPr id="3" name="TextBox 2">
            <a:extLst>
              <a:ext uri="{FF2B5EF4-FFF2-40B4-BE49-F238E27FC236}">
                <a16:creationId xmlns:a16="http://schemas.microsoft.com/office/drawing/2014/main" id="{562DE023-E691-DE6F-9054-2ED89EE4D8E2}"/>
              </a:ext>
            </a:extLst>
          </p:cNvPr>
          <p:cNvSpPr txBox="1"/>
          <p:nvPr/>
        </p:nvSpPr>
        <p:spPr>
          <a:xfrm>
            <a:off x="222250" y="4869968"/>
            <a:ext cx="2222340" cy="461665"/>
          </a:xfrm>
          <a:prstGeom prst="rect">
            <a:avLst/>
          </a:prstGeom>
          <a:noFill/>
        </p:spPr>
        <p:txBody>
          <a:bodyPr wrap="none" rtlCol="0">
            <a:spAutoFit/>
          </a:bodyPr>
          <a:lstStyle/>
          <a:p>
            <a:r>
              <a:rPr lang="en-US" sz="2400" u="sng">
                <a:solidFill>
                  <a:srgbClr val="00B0F0"/>
                </a:solidFill>
              </a:rPr>
              <a:t>www.sefaria.org</a:t>
            </a:r>
          </a:p>
        </p:txBody>
      </p:sp>
      <p:grpSp>
        <p:nvGrpSpPr>
          <p:cNvPr id="15" name="Group 14">
            <a:extLst>
              <a:ext uri="{FF2B5EF4-FFF2-40B4-BE49-F238E27FC236}">
                <a16:creationId xmlns:a16="http://schemas.microsoft.com/office/drawing/2014/main" id="{BBBFABFA-C9D6-257E-EF0A-B789C6E392B7}"/>
              </a:ext>
            </a:extLst>
          </p:cNvPr>
          <p:cNvGrpSpPr/>
          <p:nvPr/>
        </p:nvGrpSpPr>
        <p:grpSpPr>
          <a:xfrm>
            <a:off x="2099040" y="128020"/>
            <a:ext cx="786600" cy="454320"/>
            <a:chOff x="2099040" y="128020"/>
            <a:chExt cx="786600" cy="454320"/>
          </a:xfrm>
        </p:grpSpPr>
        <mc:AlternateContent xmlns:mc="http://schemas.openxmlformats.org/markup-compatibility/2006">
          <mc:Choice xmlns:p14="http://schemas.microsoft.com/office/powerpoint/2010/main" Requires="p14">
            <p:contentPart p14:bwMode="auto" r:id="rId5">
              <p14:nvContentPartPr>
                <p14:cNvPr id="7" name="Ink 6">
                  <a:extLst>
                    <a:ext uri="{FF2B5EF4-FFF2-40B4-BE49-F238E27FC236}">
                      <a16:creationId xmlns:a16="http://schemas.microsoft.com/office/drawing/2014/main" id="{5C1ECDDB-6FE9-EF98-2306-ADE475868BAD}"/>
                    </a:ext>
                  </a:extLst>
                </p14:cNvPr>
                <p14:cNvContentPartPr/>
                <p14:nvPr/>
              </p14:nvContentPartPr>
              <p14:xfrm>
                <a:off x="2122080" y="129820"/>
                <a:ext cx="132120" cy="361080"/>
              </p14:xfrm>
            </p:contentPart>
          </mc:Choice>
          <mc:Fallback>
            <p:pic>
              <p:nvPicPr>
                <p:cNvPr id="7" name="Ink 6">
                  <a:extLst>
                    <a:ext uri="{FF2B5EF4-FFF2-40B4-BE49-F238E27FC236}">
                      <a16:creationId xmlns:a16="http://schemas.microsoft.com/office/drawing/2014/main" id="{5C1ECDDB-6FE9-EF98-2306-ADE475868BAD}"/>
                    </a:ext>
                  </a:extLst>
                </p:cNvPr>
                <p:cNvPicPr/>
                <p:nvPr/>
              </p:nvPicPr>
              <p:blipFill>
                <a:blip r:embed="rId6"/>
                <a:stretch>
                  <a:fillRect/>
                </a:stretch>
              </p:blipFill>
              <p:spPr>
                <a:xfrm>
                  <a:off x="2104440" y="112180"/>
                  <a:ext cx="167760" cy="3967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9" name="Ink 8">
                  <a:extLst>
                    <a:ext uri="{FF2B5EF4-FFF2-40B4-BE49-F238E27FC236}">
                      <a16:creationId xmlns:a16="http://schemas.microsoft.com/office/drawing/2014/main" id="{F55DCFD3-0546-C3F7-3081-21A2A7A92486}"/>
                    </a:ext>
                  </a:extLst>
                </p14:cNvPr>
                <p14:cNvContentPartPr/>
                <p14:nvPr/>
              </p14:nvContentPartPr>
              <p14:xfrm>
                <a:off x="2281560" y="128020"/>
                <a:ext cx="147600" cy="289800"/>
              </p14:xfrm>
            </p:contentPart>
          </mc:Choice>
          <mc:Fallback>
            <p:pic>
              <p:nvPicPr>
                <p:cNvPr id="9" name="Ink 8">
                  <a:extLst>
                    <a:ext uri="{FF2B5EF4-FFF2-40B4-BE49-F238E27FC236}">
                      <a16:creationId xmlns:a16="http://schemas.microsoft.com/office/drawing/2014/main" id="{F55DCFD3-0546-C3F7-3081-21A2A7A92486}"/>
                    </a:ext>
                  </a:extLst>
                </p:cNvPr>
                <p:cNvPicPr/>
                <p:nvPr/>
              </p:nvPicPr>
              <p:blipFill>
                <a:blip r:embed="rId8"/>
                <a:stretch>
                  <a:fillRect/>
                </a:stretch>
              </p:blipFill>
              <p:spPr>
                <a:xfrm>
                  <a:off x="2263920" y="110020"/>
                  <a:ext cx="183240" cy="3254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1" name="Ink 10">
                  <a:extLst>
                    <a:ext uri="{FF2B5EF4-FFF2-40B4-BE49-F238E27FC236}">
                      <a16:creationId xmlns:a16="http://schemas.microsoft.com/office/drawing/2014/main" id="{A04865DE-1969-6A3E-AA13-368B98EE3A51}"/>
                    </a:ext>
                  </a:extLst>
                </p14:cNvPr>
                <p14:cNvContentPartPr/>
                <p14:nvPr/>
              </p14:nvContentPartPr>
              <p14:xfrm>
                <a:off x="2099040" y="328180"/>
                <a:ext cx="246960" cy="33840"/>
              </p14:xfrm>
            </p:contentPart>
          </mc:Choice>
          <mc:Fallback>
            <p:pic>
              <p:nvPicPr>
                <p:cNvPr id="11" name="Ink 10">
                  <a:extLst>
                    <a:ext uri="{FF2B5EF4-FFF2-40B4-BE49-F238E27FC236}">
                      <a16:creationId xmlns:a16="http://schemas.microsoft.com/office/drawing/2014/main" id="{A04865DE-1969-6A3E-AA13-368B98EE3A51}"/>
                    </a:ext>
                  </a:extLst>
                </p:cNvPr>
                <p:cNvPicPr/>
                <p:nvPr/>
              </p:nvPicPr>
              <p:blipFill>
                <a:blip r:embed="rId10"/>
                <a:stretch>
                  <a:fillRect/>
                </a:stretch>
              </p:blipFill>
              <p:spPr>
                <a:xfrm>
                  <a:off x="2081400" y="310540"/>
                  <a:ext cx="28260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2" name="Ink 11">
                  <a:extLst>
                    <a:ext uri="{FF2B5EF4-FFF2-40B4-BE49-F238E27FC236}">
                      <a16:creationId xmlns:a16="http://schemas.microsoft.com/office/drawing/2014/main" id="{9FFFCF9A-6202-E8F7-19BF-EA66BBAB4FA4}"/>
                    </a:ext>
                  </a:extLst>
                </p14:cNvPr>
                <p14:cNvContentPartPr/>
                <p14:nvPr/>
              </p14:nvContentPartPr>
              <p14:xfrm>
                <a:off x="2434200" y="320260"/>
                <a:ext cx="194760" cy="207000"/>
              </p14:xfrm>
            </p:contentPart>
          </mc:Choice>
          <mc:Fallback>
            <p:pic>
              <p:nvPicPr>
                <p:cNvPr id="12" name="Ink 11">
                  <a:extLst>
                    <a:ext uri="{FF2B5EF4-FFF2-40B4-BE49-F238E27FC236}">
                      <a16:creationId xmlns:a16="http://schemas.microsoft.com/office/drawing/2014/main" id="{9FFFCF9A-6202-E8F7-19BF-EA66BBAB4FA4}"/>
                    </a:ext>
                  </a:extLst>
                </p:cNvPr>
                <p:cNvPicPr/>
                <p:nvPr/>
              </p:nvPicPr>
              <p:blipFill>
                <a:blip r:embed="rId12"/>
                <a:stretch>
                  <a:fillRect/>
                </a:stretch>
              </p:blipFill>
              <p:spPr>
                <a:xfrm>
                  <a:off x="2416560" y="302620"/>
                  <a:ext cx="23040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3" name="Ink 12">
                  <a:extLst>
                    <a:ext uri="{FF2B5EF4-FFF2-40B4-BE49-F238E27FC236}">
                      <a16:creationId xmlns:a16="http://schemas.microsoft.com/office/drawing/2014/main" id="{C9B96817-55D7-FC79-B161-EB66A7A4E40E}"/>
                    </a:ext>
                  </a:extLst>
                </p14:cNvPr>
                <p14:cNvContentPartPr/>
                <p14:nvPr/>
              </p14:nvContentPartPr>
              <p14:xfrm>
                <a:off x="2695200" y="260140"/>
                <a:ext cx="190440" cy="322200"/>
              </p14:xfrm>
            </p:contentPart>
          </mc:Choice>
          <mc:Fallback>
            <p:pic>
              <p:nvPicPr>
                <p:cNvPr id="13" name="Ink 12">
                  <a:extLst>
                    <a:ext uri="{FF2B5EF4-FFF2-40B4-BE49-F238E27FC236}">
                      <a16:creationId xmlns:a16="http://schemas.microsoft.com/office/drawing/2014/main" id="{C9B96817-55D7-FC79-B161-EB66A7A4E40E}"/>
                    </a:ext>
                  </a:extLst>
                </p:cNvPr>
                <p:cNvPicPr/>
                <p:nvPr/>
              </p:nvPicPr>
              <p:blipFill>
                <a:blip r:embed="rId14"/>
                <a:stretch>
                  <a:fillRect/>
                </a:stretch>
              </p:blipFill>
              <p:spPr>
                <a:xfrm>
                  <a:off x="2677200" y="242140"/>
                  <a:ext cx="226080" cy="357840"/>
                </a:xfrm>
                <a:prstGeom prst="rect">
                  <a:avLst/>
                </a:prstGeom>
              </p:spPr>
            </p:pic>
          </mc:Fallback>
        </mc:AlternateContent>
      </p:grpSp>
      <p:grpSp>
        <p:nvGrpSpPr>
          <p:cNvPr id="20" name="Group 19">
            <a:extLst>
              <a:ext uri="{FF2B5EF4-FFF2-40B4-BE49-F238E27FC236}">
                <a16:creationId xmlns:a16="http://schemas.microsoft.com/office/drawing/2014/main" id="{16F7E049-BC2D-563C-BADF-B9E6C8EBBC1D}"/>
              </a:ext>
            </a:extLst>
          </p:cNvPr>
          <p:cNvGrpSpPr/>
          <p:nvPr/>
        </p:nvGrpSpPr>
        <p:grpSpPr>
          <a:xfrm>
            <a:off x="6384120" y="136660"/>
            <a:ext cx="880920" cy="473400"/>
            <a:chOff x="6384120" y="136660"/>
            <a:chExt cx="880920" cy="473400"/>
          </a:xfrm>
        </p:grpSpPr>
        <mc:AlternateContent xmlns:mc="http://schemas.openxmlformats.org/markup-compatibility/2006">
          <mc:Choice xmlns:p14="http://schemas.microsoft.com/office/powerpoint/2010/main" Requires="p14">
            <p:contentPart p14:bwMode="auto" r:id="rId15">
              <p14:nvContentPartPr>
                <p14:cNvPr id="14" name="Ink 13">
                  <a:extLst>
                    <a:ext uri="{FF2B5EF4-FFF2-40B4-BE49-F238E27FC236}">
                      <a16:creationId xmlns:a16="http://schemas.microsoft.com/office/drawing/2014/main" id="{F0FD9DDF-41A7-2E98-67AC-666ECBC4A846}"/>
                    </a:ext>
                  </a:extLst>
                </p14:cNvPr>
                <p14:cNvContentPartPr/>
                <p14:nvPr/>
              </p14:nvContentPartPr>
              <p14:xfrm>
                <a:off x="6507960" y="146020"/>
                <a:ext cx="69480" cy="257400"/>
              </p14:xfrm>
            </p:contentPart>
          </mc:Choice>
          <mc:Fallback>
            <p:pic>
              <p:nvPicPr>
                <p:cNvPr id="14" name="Ink 13">
                  <a:extLst>
                    <a:ext uri="{FF2B5EF4-FFF2-40B4-BE49-F238E27FC236}">
                      <a16:creationId xmlns:a16="http://schemas.microsoft.com/office/drawing/2014/main" id="{F0FD9DDF-41A7-2E98-67AC-666ECBC4A846}"/>
                    </a:ext>
                  </a:extLst>
                </p:cNvPr>
                <p:cNvPicPr/>
                <p:nvPr/>
              </p:nvPicPr>
              <p:blipFill>
                <a:blip r:embed="rId16"/>
                <a:stretch>
                  <a:fillRect/>
                </a:stretch>
              </p:blipFill>
              <p:spPr>
                <a:xfrm>
                  <a:off x="6489960" y="128020"/>
                  <a:ext cx="105120" cy="2930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6" name="Ink 15">
                  <a:extLst>
                    <a:ext uri="{FF2B5EF4-FFF2-40B4-BE49-F238E27FC236}">
                      <a16:creationId xmlns:a16="http://schemas.microsoft.com/office/drawing/2014/main" id="{C303009C-EE2A-8E8C-4DEB-6733AFEC2357}"/>
                    </a:ext>
                  </a:extLst>
                </p14:cNvPr>
                <p14:cNvContentPartPr/>
                <p14:nvPr/>
              </p14:nvContentPartPr>
              <p14:xfrm>
                <a:off x="6384120" y="136660"/>
                <a:ext cx="393120" cy="101160"/>
              </p14:xfrm>
            </p:contentPart>
          </mc:Choice>
          <mc:Fallback>
            <p:pic>
              <p:nvPicPr>
                <p:cNvPr id="16" name="Ink 15">
                  <a:extLst>
                    <a:ext uri="{FF2B5EF4-FFF2-40B4-BE49-F238E27FC236}">
                      <a16:creationId xmlns:a16="http://schemas.microsoft.com/office/drawing/2014/main" id="{C303009C-EE2A-8E8C-4DEB-6733AFEC2357}"/>
                    </a:ext>
                  </a:extLst>
                </p:cNvPr>
                <p:cNvPicPr/>
                <p:nvPr/>
              </p:nvPicPr>
              <p:blipFill>
                <a:blip r:embed="rId18"/>
                <a:stretch>
                  <a:fillRect/>
                </a:stretch>
              </p:blipFill>
              <p:spPr>
                <a:xfrm>
                  <a:off x="6366120" y="119020"/>
                  <a:ext cx="42876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7" name="Ink 16">
                  <a:extLst>
                    <a:ext uri="{FF2B5EF4-FFF2-40B4-BE49-F238E27FC236}">
                      <a16:creationId xmlns:a16="http://schemas.microsoft.com/office/drawing/2014/main" id="{DAB67FB6-A554-0B82-B277-0A610153B69D}"/>
                    </a:ext>
                  </a:extLst>
                </p14:cNvPr>
                <p14:cNvContentPartPr/>
                <p14:nvPr/>
              </p14:nvContentPartPr>
              <p14:xfrm>
                <a:off x="6624600" y="287500"/>
                <a:ext cx="284040" cy="322560"/>
              </p14:xfrm>
            </p:contentPart>
          </mc:Choice>
          <mc:Fallback>
            <p:pic>
              <p:nvPicPr>
                <p:cNvPr id="17" name="Ink 16">
                  <a:extLst>
                    <a:ext uri="{FF2B5EF4-FFF2-40B4-BE49-F238E27FC236}">
                      <a16:creationId xmlns:a16="http://schemas.microsoft.com/office/drawing/2014/main" id="{DAB67FB6-A554-0B82-B277-0A610153B69D}"/>
                    </a:ext>
                  </a:extLst>
                </p:cNvPr>
                <p:cNvPicPr/>
                <p:nvPr/>
              </p:nvPicPr>
              <p:blipFill>
                <a:blip r:embed="rId20"/>
                <a:stretch>
                  <a:fillRect/>
                </a:stretch>
              </p:blipFill>
              <p:spPr>
                <a:xfrm>
                  <a:off x="6606600" y="269500"/>
                  <a:ext cx="319680" cy="3582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8" name="Ink 17">
                  <a:extLst>
                    <a:ext uri="{FF2B5EF4-FFF2-40B4-BE49-F238E27FC236}">
                      <a16:creationId xmlns:a16="http://schemas.microsoft.com/office/drawing/2014/main" id="{0C191F51-0391-C5D7-19F3-6D65311EC995}"/>
                    </a:ext>
                  </a:extLst>
                </p14:cNvPr>
                <p14:cNvContentPartPr/>
                <p14:nvPr/>
              </p14:nvContentPartPr>
              <p14:xfrm>
                <a:off x="6898920" y="277420"/>
                <a:ext cx="366120" cy="246960"/>
              </p14:xfrm>
            </p:contentPart>
          </mc:Choice>
          <mc:Fallback>
            <p:pic>
              <p:nvPicPr>
                <p:cNvPr id="18" name="Ink 17">
                  <a:extLst>
                    <a:ext uri="{FF2B5EF4-FFF2-40B4-BE49-F238E27FC236}">
                      <a16:creationId xmlns:a16="http://schemas.microsoft.com/office/drawing/2014/main" id="{0C191F51-0391-C5D7-19F3-6D65311EC995}"/>
                    </a:ext>
                  </a:extLst>
                </p:cNvPr>
                <p:cNvPicPr/>
                <p:nvPr/>
              </p:nvPicPr>
              <p:blipFill>
                <a:blip r:embed="rId22"/>
                <a:stretch>
                  <a:fillRect/>
                </a:stretch>
              </p:blipFill>
              <p:spPr>
                <a:xfrm>
                  <a:off x="6880920" y="259420"/>
                  <a:ext cx="401760" cy="282600"/>
                </a:xfrm>
                <a:prstGeom prst="rect">
                  <a:avLst/>
                </a:prstGeom>
              </p:spPr>
            </p:pic>
          </mc:Fallback>
        </mc:AlternateContent>
      </p:grpSp>
      <p:grpSp>
        <p:nvGrpSpPr>
          <p:cNvPr id="25" name="Group 24">
            <a:extLst>
              <a:ext uri="{FF2B5EF4-FFF2-40B4-BE49-F238E27FC236}">
                <a16:creationId xmlns:a16="http://schemas.microsoft.com/office/drawing/2014/main" id="{A905DC2E-4D7A-4319-19B5-BEB648DE6DCF}"/>
              </a:ext>
            </a:extLst>
          </p:cNvPr>
          <p:cNvGrpSpPr/>
          <p:nvPr/>
        </p:nvGrpSpPr>
        <p:grpSpPr>
          <a:xfrm>
            <a:off x="4565760" y="3956980"/>
            <a:ext cx="1003320" cy="387000"/>
            <a:chOff x="4565760" y="3956980"/>
            <a:chExt cx="1003320" cy="387000"/>
          </a:xfrm>
        </p:grpSpPr>
        <mc:AlternateContent xmlns:mc="http://schemas.openxmlformats.org/markup-compatibility/2006">
          <mc:Choice xmlns:p14="http://schemas.microsoft.com/office/powerpoint/2010/main" Requires="p14">
            <p:contentPart p14:bwMode="auto" r:id="rId23">
              <p14:nvContentPartPr>
                <p14:cNvPr id="19" name="Ink 18">
                  <a:extLst>
                    <a:ext uri="{FF2B5EF4-FFF2-40B4-BE49-F238E27FC236}">
                      <a16:creationId xmlns:a16="http://schemas.microsoft.com/office/drawing/2014/main" id="{3A08DF0A-2534-68B7-68B5-F6A042DC9500}"/>
                    </a:ext>
                  </a:extLst>
                </p14:cNvPr>
                <p14:cNvContentPartPr/>
                <p14:nvPr/>
              </p14:nvContentPartPr>
              <p14:xfrm>
                <a:off x="4710120" y="3979660"/>
                <a:ext cx="127800" cy="234720"/>
              </p14:xfrm>
            </p:contentPart>
          </mc:Choice>
          <mc:Fallback>
            <p:pic>
              <p:nvPicPr>
                <p:cNvPr id="19" name="Ink 18">
                  <a:extLst>
                    <a:ext uri="{FF2B5EF4-FFF2-40B4-BE49-F238E27FC236}">
                      <a16:creationId xmlns:a16="http://schemas.microsoft.com/office/drawing/2014/main" id="{3A08DF0A-2534-68B7-68B5-F6A042DC9500}"/>
                    </a:ext>
                  </a:extLst>
                </p:cNvPr>
                <p:cNvPicPr/>
                <p:nvPr/>
              </p:nvPicPr>
              <p:blipFill>
                <a:blip r:embed="rId24"/>
                <a:stretch>
                  <a:fillRect/>
                </a:stretch>
              </p:blipFill>
              <p:spPr>
                <a:xfrm>
                  <a:off x="4692120" y="3961660"/>
                  <a:ext cx="163440" cy="2703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1" name="Ink 20">
                  <a:extLst>
                    <a:ext uri="{FF2B5EF4-FFF2-40B4-BE49-F238E27FC236}">
                      <a16:creationId xmlns:a16="http://schemas.microsoft.com/office/drawing/2014/main" id="{E4B821A5-EA40-CD11-BA68-03B5C1B465A4}"/>
                    </a:ext>
                  </a:extLst>
                </p14:cNvPr>
                <p14:cNvContentPartPr/>
                <p14:nvPr/>
              </p14:nvContentPartPr>
              <p14:xfrm>
                <a:off x="4565760" y="3956980"/>
                <a:ext cx="364680" cy="91080"/>
              </p14:xfrm>
            </p:contentPart>
          </mc:Choice>
          <mc:Fallback>
            <p:pic>
              <p:nvPicPr>
                <p:cNvPr id="21" name="Ink 20">
                  <a:extLst>
                    <a:ext uri="{FF2B5EF4-FFF2-40B4-BE49-F238E27FC236}">
                      <a16:creationId xmlns:a16="http://schemas.microsoft.com/office/drawing/2014/main" id="{E4B821A5-EA40-CD11-BA68-03B5C1B465A4}"/>
                    </a:ext>
                  </a:extLst>
                </p:cNvPr>
                <p:cNvPicPr/>
                <p:nvPr/>
              </p:nvPicPr>
              <p:blipFill>
                <a:blip r:embed="rId26"/>
                <a:stretch>
                  <a:fillRect/>
                </a:stretch>
              </p:blipFill>
              <p:spPr>
                <a:xfrm>
                  <a:off x="4548120" y="3938980"/>
                  <a:ext cx="40032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2" name="Ink 21">
                  <a:extLst>
                    <a:ext uri="{FF2B5EF4-FFF2-40B4-BE49-F238E27FC236}">
                      <a16:creationId xmlns:a16="http://schemas.microsoft.com/office/drawing/2014/main" id="{9A04C839-877D-4913-B920-A3E49B3413C6}"/>
                    </a:ext>
                  </a:extLst>
                </p14:cNvPr>
                <p14:cNvContentPartPr/>
                <p14:nvPr/>
              </p14:nvContentPartPr>
              <p14:xfrm>
                <a:off x="4812720" y="4065340"/>
                <a:ext cx="259560" cy="278640"/>
              </p14:xfrm>
            </p:contentPart>
          </mc:Choice>
          <mc:Fallback>
            <p:pic>
              <p:nvPicPr>
                <p:cNvPr id="22" name="Ink 21">
                  <a:extLst>
                    <a:ext uri="{FF2B5EF4-FFF2-40B4-BE49-F238E27FC236}">
                      <a16:creationId xmlns:a16="http://schemas.microsoft.com/office/drawing/2014/main" id="{9A04C839-877D-4913-B920-A3E49B3413C6}"/>
                    </a:ext>
                  </a:extLst>
                </p:cNvPr>
                <p:cNvPicPr/>
                <p:nvPr/>
              </p:nvPicPr>
              <p:blipFill>
                <a:blip r:embed="rId28"/>
                <a:stretch>
                  <a:fillRect/>
                </a:stretch>
              </p:blipFill>
              <p:spPr>
                <a:xfrm>
                  <a:off x="4794720" y="4047700"/>
                  <a:ext cx="295200" cy="3142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3" name="Ink 22">
                  <a:extLst>
                    <a:ext uri="{FF2B5EF4-FFF2-40B4-BE49-F238E27FC236}">
                      <a16:creationId xmlns:a16="http://schemas.microsoft.com/office/drawing/2014/main" id="{C2FD7DAD-4661-B677-E2AD-4FB127FF6166}"/>
                    </a:ext>
                  </a:extLst>
                </p14:cNvPr>
                <p14:cNvContentPartPr/>
                <p14:nvPr/>
              </p14:nvContentPartPr>
              <p14:xfrm>
                <a:off x="5096760" y="4050940"/>
                <a:ext cx="237960" cy="199440"/>
              </p14:xfrm>
            </p:contentPart>
          </mc:Choice>
          <mc:Fallback>
            <p:pic>
              <p:nvPicPr>
                <p:cNvPr id="23" name="Ink 22">
                  <a:extLst>
                    <a:ext uri="{FF2B5EF4-FFF2-40B4-BE49-F238E27FC236}">
                      <a16:creationId xmlns:a16="http://schemas.microsoft.com/office/drawing/2014/main" id="{C2FD7DAD-4661-B677-E2AD-4FB127FF6166}"/>
                    </a:ext>
                  </a:extLst>
                </p:cNvPr>
                <p:cNvPicPr/>
                <p:nvPr/>
              </p:nvPicPr>
              <p:blipFill>
                <a:blip r:embed="rId30"/>
                <a:stretch>
                  <a:fillRect/>
                </a:stretch>
              </p:blipFill>
              <p:spPr>
                <a:xfrm>
                  <a:off x="5078760" y="4033300"/>
                  <a:ext cx="27360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4" name="Ink 23">
                  <a:extLst>
                    <a:ext uri="{FF2B5EF4-FFF2-40B4-BE49-F238E27FC236}">
                      <a16:creationId xmlns:a16="http://schemas.microsoft.com/office/drawing/2014/main" id="{4BE43EF7-6334-C96C-F3E5-8147CC62F37E}"/>
                    </a:ext>
                  </a:extLst>
                </p14:cNvPr>
                <p14:cNvContentPartPr/>
                <p14:nvPr/>
              </p14:nvContentPartPr>
              <p14:xfrm>
                <a:off x="5123400" y="4031860"/>
                <a:ext cx="445680" cy="14040"/>
              </p14:xfrm>
            </p:contentPart>
          </mc:Choice>
          <mc:Fallback>
            <p:pic>
              <p:nvPicPr>
                <p:cNvPr id="24" name="Ink 23">
                  <a:extLst>
                    <a:ext uri="{FF2B5EF4-FFF2-40B4-BE49-F238E27FC236}">
                      <a16:creationId xmlns:a16="http://schemas.microsoft.com/office/drawing/2014/main" id="{4BE43EF7-6334-C96C-F3E5-8147CC62F37E}"/>
                    </a:ext>
                  </a:extLst>
                </p:cNvPr>
                <p:cNvPicPr/>
                <p:nvPr/>
              </p:nvPicPr>
              <p:blipFill>
                <a:blip r:embed="rId32"/>
                <a:stretch>
                  <a:fillRect/>
                </a:stretch>
              </p:blipFill>
              <p:spPr>
                <a:xfrm>
                  <a:off x="5105400" y="4014220"/>
                  <a:ext cx="481320" cy="49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3">
            <p14:nvContentPartPr>
              <p14:cNvPr id="26" name="Ink 25">
                <a:extLst>
                  <a:ext uri="{FF2B5EF4-FFF2-40B4-BE49-F238E27FC236}">
                    <a16:creationId xmlns:a16="http://schemas.microsoft.com/office/drawing/2014/main" id="{347DF4F4-63BA-2B48-7B88-15797DF7571F}"/>
                  </a:ext>
                </a:extLst>
              </p14:cNvPr>
              <p14:cNvContentPartPr/>
              <p14:nvPr/>
            </p14:nvContentPartPr>
            <p14:xfrm>
              <a:off x="7927080" y="4862740"/>
              <a:ext cx="462960" cy="92520"/>
            </p14:xfrm>
          </p:contentPart>
        </mc:Choice>
        <mc:Fallback>
          <p:pic>
            <p:nvPicPr>
              <p:cNvPr id="26" name="Ink 25">
                <a:extLst>
                  <a:ext uri="{FF2B5EF4-FFF2-40B4-BE49-F238E27FC236}">
                    <a16:creationId xmlns:a16="http://schemas.microsoft.com/office/drawing/2014/main" id="{347DF4F4-63BA-2B48-7B88-15797DF7571F}"/>
                  </a:ext>
                </a:extLst>
              </p:cNvPr>
              <p:cNvPicPr/>
              <p:nvPr/>
            </p:nvPicPr>
            <p:blipFill>
              <a:blip r:embed="rId34"/>
              <a:stretch>
                <a:fillRect/>
              </a:stretch>
            </p:blipFill>
            <p:spPr>
              <a:xfrm>
                <a:off x="7909440" y="4845100"/>
                <a:ext cx="49860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7" name="Ink 26">
                <a:extLst>
                  <a:ext uri="{FF2B5EF4-FFF2-40B4-BE49-F238E27FC236}">
                    <a16:creationId xmlns:a16="http://schemas.microsoft.com/office/drawing/2014/main" id="{82579478-E0B3-C11F-1B76-4AD4DB75F610}"/>
                  </a:ext>
                </a:extLst>
              </p14:cNvPr>
              <p14:cNvContentPartPr/>
              <p14:nvPr/>
            </p14:nvContentPartPr>
            <p14:xfrm>
              <a:off x="3234480" y="964300"/>
              <a:ext cx="516600" cy="135000"/>
            </p14:xfrm>
          </p:contentPart>
        </mc:Choice>
        <mc:Fallback>
          <p:pic>
            <p:nvPicPr>
              <p:cNvPr id="27" name="Ink 26">
                <a:extLst>
                  <a:ext uri="{FF2B5EF4-FFF2-40B4-BE49-F238E27FC236}">
                    <a16:creationId xmlns:a16="http://schemas.microsoft.com/office/drawing/2014/main" id="{82579478-E0B3-C11F-1B76-4AD4DB75F610}"/>
                  </a:ext>
                </a:extLst>
              </p:cNvPr>
              <p:cNvPicPr/>
              <p:nvPr/>
            </p:nvPicPr>
            <p:blipFill>
              <a:blip r:embed="rId36"/>
              <a:stretch>
                <a:fillRect/>
              </a:stretch>
            </p:blipFill>
            <p:spPr>
              <a:xfrm>
                <a:off x="3216480" y="946300"/>
                <a:ext cx="55224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8" name="Ink 27">
                <a:extLst>
                  <a:ext uri="{FF2B5EF4-FFF2-40B4-BE49-F238E27FC236}">
                    <a16:creationId xmlns:a16="http://schemas.microsoft.com/office/drawing/2014/main" id="{321A869A-CFF8-62AF-7D59-CDE02A09D432}"/>
                  </a:ext>
                </a:extLst>
              </p14:cNvPr>
              <p14:cNvContentPartPr/>
              <p14:nvPr/>
            </p14:nvContentPartPr>
            <p14:xfrm>
              <a:off x="6792720" y="4877140"/>
              <a:ext cx="383760" cy="68400"/>
            </p14:xfrm>
          </p:contentPart>
        </mc:Choice>
        <mc:Fallback>
          <p:pic>
            <p:nvPicPr>
              <p:cNvPr id="28" name="Ink 27">
                <a:extLst>
                  <a:ext uri="{FF2B5EF4-FFF2-40B4-BE49-F238E27FC236}">
                    <a16:creationId xmlns:a16="http://schemas.microsoft.com/office/drawing/2014/main" id="{321A869A-CFF8-62AF-7D59-CDE02A09D432}"/>
                  </a:ext>
                </a:extLst>
              </p:cNvPr>
              <p:cNvPicPr/>
              <p:nvPr/>
            </p:nvPicPr>
            <p:blipFill>
              <a:blip r:embed="rId38"/>
              <a:stretch>
                <a:fillRect/>
              </a:stretch>
            </p:blipFill>
            <p:spPr>
              <a:xfrm>
                <a:off x="6774720" y="4859140"/>
                <a:ext cx="41940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9" name="Ink 28">
                <a:extLst>
                  <a:ext uri="{FF2B5EF4-FFF2-40B4-BE49-F238E27FC236}">
                    <a16:creationId xmlns:a16="http://schemas.microsoft.com/office/drawing/2014/main" id="{7AE489B3-5CEE-E447-A741-3D7608C67368}"/>
                  </a:ext>
                </a:extLst>
              </p14:cNvPr>
              <p14:cNvContentPartPr/>
              <p14:nvPr/>
            </p14:nvContentPartPr>
            <p14:xfrm>
              <a:off x="2082120" y="954940"/>
              <a:ext cx="392040" cy="133920"/>
            </p14:xfrm>
          </p:contentPart>
        </mc:Choice>
        <mc:Fallback>
          <p:pic>
            <p:nvPicPr>
              <p:cNvPr id="29" name="Ink 28">
                <a:extLst>
                  <a:ext uri="{FF2B5EF4-FFF2-40B4-BE49-F238E27FC236}">
                    <a16:creationId xmlns:a16="http://schemas.microsoft.com/office/drawing/2014/main" id="{7AE489B3-5CEE-E447-A741-3D7608C67368}"/>
                  </a:ext>
                </a:extLst>
              </p:cNvPr>
              <p:cNvPicPr/>
              <p:nvPr/>
            </p:nvPicPr>
            <p:blipFill>
              <a:blip r:embed="rId40"/>
              <a:stretch>
                <a:fillRect/>
              </a:stretch>
            </p:blipFill>
            <p:spPr>
              <a:xfrm>
                <a:off x="2064480" y="936940"/>
                <a:ext cx="42768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0" name="Ink 29">
                <a:extLst>
                  <a:ext uri="{FF2B5EF4-FFF2-40B4-BE49-F238E27FC236}">
                    <a16:creationId xmlns:a16="http://schemas.microsoft.com/office/drawing/2014/main" id="{9957F249-1BA1-7938-52A8-43DA5ACA9CD3}"/>
                  </a:ext>
                </a:extLst>
              </p14:cNvPr>
              <p14:cNvContentPartPr/>
              <p14:nvPr/>
            </p14:nvContentPartPr>
            <p14:xfrm>
              <a:off x="6248040" y="5686060"/>
              <a:ext cx="1119600" cy="89280"/>
            </p14:xfrm>
          </p:contentPart>
        </mc:Choice>
        <mc:Fallback>
          <p:pic>
            <p:nvPicPr>
              <p:cNvPr id="30" name="Ink 29">
                <a:extLst>
                  <a:ext uri="{FF2B5EF4-FFF2-40B4-BE49-F238E27FC236}">
                    <a16:creationId xmlns:a16="http://schemas.microsoft.com/office/drawing/2014/main" id="{9957F249-1BA1-7938-52A8-43DA5ACA9CD3}"/>
                  </a:ext>
                </a:extLst>
              </p:cNvPr>
              <p:cNvPicPr/>
              <p:nvPr/>
            </p:nvPicPr>
            <p:blipFill>
              <a:blip r:embed="rId42"/>
              <a:stretch>
                <a:fillRect/>
              </a:stretch>
            </p:blipFill>
            <p:spPr>
              <a:xfrm>
                <a:off x="6230400" y="5668060"/>
                <a:ext cx="115524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1" name="Ink 30">
                <a:extLst>
                  <a:ext uri="{FF2B5EF4-FFF2-40B4-BE49-F238E27FC236}">
                    <a16:creationId xmlns:a16="http://schemas.microsoft.com/office/drawing/2014/main" id="{2E512228-BB5A-0FC7-1DDC-8666EBC9D45F}"/>
                  </a:ext>
                </a:extLst>
              </p14:cNvPr>
              <p14:cNvContentPartPr/>
              <p14:nvPr/>
            </p14:nvContentPartPr>
            <p14:xfrm>
              <a:off x="1680000" y="2504380"/>
              <a:ext cx="1432080" cy="81360"/>
            </p14:xfrm>
          </p:contentPart>
        </mc:Choice>
        <mc:Fallback>
          <p:pic>
            <p:nvPicPr>
              <p:cNvPr id="31" name="Ink 30">
                <a:extLst>
                  <a:ext uri="{FF2B5EF4-FFF2-40B4-BE49-F238E27FC236}">
                    <a16:creationId xmlns:a16="http://schemas.microsoft.com/office/drawing/2014/main" id="{2E512228-BB5A-0FC7-1DDC-8666EBC9D45F}"/>
                  </a:ext>
                </a:extLst>
              </p:cNvPr>
              <p:cNvPicPr/>
              <p:nvPr/>
            </p:nvPicPr>
            <p:blipFill>
              <a:blip r:embed="rId44"/>
              <a:stretch>
                <a:fillRect/>
              </a:stretch>
            </p:blipFill>
            <p:spPr>
              <a:xfrm>
                <a:off x="1662000" y="2486740"/>
                <a:ext cx="146772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2" name="Ink 31">
                <a:extLst>
                  <a:ext uri="{FF2B5EF4-FFF2-40B4-BE49-F238E27FC236}">
                    <a16:creationId xmlns:a16="http://schemas.microsoft.com/office/drawing/2014/main" id="{48150754-5BBF-2275-2471-859DAF8F24FC}"/>
                  </a:ext>
                </a:extLst>
              </p14:cNvPr>
              <p14:cNvContentPartPr/>
              <p14:nvPr/>
            </p14:nvContentPartPr>
            <p14:xfrm>
              <a:off x="3426720" y="5697940"/>
              <a:ext cx="702000" cy="47880"/>
            </p14:xfrm>
          </p:contentPart>
        </mc:Choice>
        <mc:Fallback>
          <p:pic>
            <p:nvPicPr>
              <p:cNvPr id="32" name="Ink 31">
                <a:extLst>
                  <a:ext uri="{FF2B5EF4-FFF2-40B4-BE49-F238E27FC236}">
                    <a16:creationId xmlns:a16="http://schemas.microsoft.com/office/drawing/2014/main" id="{48150754-5BBF-2275-2471-859DAF8F24FC}"/>
                  </a:ext>
                </a:extLst>
              </p:cNvPr>
              <p:cNvPicPr/>
              <p:nvPr/>
            </p:nvPicPr>
            <p:blipFill>
              <a:blip r:embed="rId46"/>
              <a:stretch>
                <a:fillRect/>
              </a:stretch>
            </p:blipFill>
            <p:spPr>
              <a:xfrm>
                <a:off x="3408720" y="5680300"/>
                <a:ext cx="73764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3" name="Ink 32">
                <a:extLst>
                  <a:ext uri="{FF2B5EF4-FFF2-40B4-BE49-F238E27FC236}">
                    <a16:creationId xmlns:a16="http://schemas.microsoft.com/office/drawing/2014/main" id="{520EF181-5814-013A-6BB8-6FD357B4E23B}"/>
                  </a:ext>
                </a:extLst>
              </p14:cNvPr>
              <p14:cNvContentPartPr/>
              <p14:nvPr/>
            </p14:nvContentPartPr>
            <p14:xfrm>
              <a:off x="2964120" y="2919100"/>
              <a:ext cx="410760" cy="65880"/>
            </p14:xfrm>
          </p:contentPart>
        </mc:Choice>
        <mc:Fallback>
          <p:pic>
            <p:nvPicPr>
              <p:cNvPr id="33" name="Ink 32">
                <a:extLst>
                  <a:ext uri="{FF2B5EF4-FFF2-40B4-BE49-F238E27FC236}">
                    <a16:creationId xmlns:a16="http://schemas.microsoft.com/office/drawing/2014/main" id="{520EF181-5814-013A-6BB8-6FD357B4E23B}"/>
                  </a:ext>
                </a:extLst>
              </p:cNvPr>
              <p:cNvPicPr/>
              <p:nvPr/>
            </p:nvPicPr>
            <p:blipFill>
              <a:blip r:embed="rId48"/>
              <a:stretch>
                <a:fillRect/>
              </a:stretch>
            </p:blipFill>
            <p:spPr>
              <a:xfrm>
                <a:off x="2946480" y="2901460"/>
                <a:ext cx="446400" cy="101520"/>
              </a:xfrm>
              <a:prstGeom prst="rect">
                <a:avLst/>
              </a:prstGeom>
            </p:spPr>
          </p:pic>
        </mc:Fallback>
      </mc:AlternateContent>
    </p:spTree>
    <p:extLst>
      <p:ext uri="{BB962C8B-B14F-4D97-AF65-F5344CB8AC3E}">
        <p14:creationId xmlns:p14="http://schemas.microsoft.com/office/powerpoint/2010/main" val="3842402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9D15CC-F0E8-9C03-93EB-DEE5EB77A94D}"/>
              </a:ext>
            </a:extLst>
          </p:cNvPr>
          <p:cNvSpPr/>
          <p:nvPr/>
        </p:nvSpPr>
        <p:spPr>
          <a:xfrm>
            <a:off x="1405353" y="482600"/>
            <a:ext cx="9561310" cy="5518150"/>
          </a:xfrm>
          <a:prstGeom prst="rect">
            <a:avLst/>
          </a:prstGeom>
          <a:solidFill>
            <a:schemeClr val="tx1">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51308"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97336" y="621731"/>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2015432"/>
            <a:ext cx="12192000" cy="2554545"/>
          </a:xfrm>
          <a:prstGeom prst="rect">
            <a:avLst/>
          </a:prstGeom>
          <a:noFill/>
        </p:spPr>
        <p:txBody>
          <a:bodyPr wrap="square" rtlCol="0">
            <a:spAutoFit/>
          </a:bodyPr>
          <a:lstStyle/>
          <a:p>
            <a:pPr algn="ctr"/>
            <a:r>
              <a:rPr lang="en-US" sz="7200" b="1">
                <a:ln w="15875">
                  <a:solidFill>
                    <a:schemeClr val="tx1"/>
                  </a:solidFill>
                  <a:prstDash val="solid"/>
                </a:ln>
                <a:solidFill>
                  <a:srgbClr val="FFFF00"/>
                </a:solidFill>
                <a:latin typeface="Arial Black" panose="020B0A04020102020204" pitchFamily="34" charset="0"/>
                <a:cs typeface="+mj-cs"/>
              </a:rPr>
              <a:t>Isaiah 42:1-6</a:t>
            </a:r>
            <a:endParaRPr lang="en-US" sz="7200" b="1" dirty="0">
              <a:ln w="15875">
                <a:solidFill>
                  <a:schemeClr val="tx1"/>
                </a:solidFill>
                <a:prstDash val="solid"/>
              </a:ln>
              <a:solidFill>
                <a:srgbClr val="FFFF00"/>
              </a:solidFill>
              <a:latin typeface="Arial Black" panose="020B0A04020102020204" pitchFamily="34" charset="0"/>
              <a:cs typeface="+mj-cs"/>
            </a:endParaRPr>
          </a:p>
          <a:p>
            <a:pPr algn="ctr"/>
            <a:r>
              <a:rPr lang="he-IL" sz="8800" b="1">
                <a:ln w="15875">
                  <a:solidFill>
                    <a:schemeClr val="tx1"/>
                  </a:solidFill>
                  <a:prstDash val="solid"/>
                </a:ln>
                <a:solidFill>
                  <a:srgbClr val="FFFF00"/>
                </a:solidFill>
                <a:cs typeface="+mj-cs"/>
              </a:rPr>
              <a:t>ישעיהו מב:א-ו</a:t>
            </a:r>
            <a:endParaRPr lang="en-US" sz="8800" b="1" dirty="0">
              <a:ln w="15875">
                <a:solidFill>
                  <a:schemeClr val="tx1"/>
                </a:solidFill>
                <a:prstDash val="solid"/>
              </a:ln>
              <a:solidFill>
                <a:srgbClr val="FFFF00"/>
              </a:solidFill>
              <a:cs typeface="+mj-cs"/>
            </a:endParaRPr>
          </a:p>
        </p:txBody>
      </p:sp>
      <p:sp>
        <p:nvSpPr>
          <p:cNvPr id="7" name="TextBox 6">
            <a:extLst>
              <a:ext uri="{FF2B5EF4-FFF2-40B4-BE49-F238E27FC236}">
                <a16:creationId xmlns:a16="http://schemas.microsoft.com/office/drawing/2014/main" id="{86DAFBBB-A7F9-FA3A-CFFF-39A8836FB223}"/>
              </a:ext>
            </a:extLst>
          </p:cNvPr>
          <p:cNvSpPr txBox="1"/>
          <p:nvPr/>
        </p:nvSpPr>
        <p:spPr>
          <a:xfrm>
            <a:off x="1773291" y="4569977"/>
            <a:ext cx="9000156" cy="1200329"/>
          </a:xfrm>
          <a:prstGeom prst="rect">
            <a:avLst/>
          </a:prstGeom>
          <a:noFill/>
        </p:spPr>
        <p:txBody>
          <a:bodyPr wrap="none" rtlCol="0">
            <a:spAutoFit/>
          </a:bodyPr>
          <a:lstStyle/>
          <a:p>
            <a:pPr algn="ctr"/>
            <a:r>
              <a:rPr lang="en-US" sz="3600">
                <a:solidFill>
                  <a:srgbClr val="FFFF00"/>
                </a:solidFill>
              </a:rPr>
              <a:t>Why the Antimissionary Claim about Isaiah 42, </a:t>
            </a:r>
          </a:p>
          <a:p>
            <a:pPr algn="ctr"/>
            <a:r>
              <a:rPr lang="en-US" sz="3600">
                <a:solidFill>
                  <a:srgbClr val="FFFF00"/>
                </a:solidFill>
              </a:rPr>
              <a:t>Yeshua, and the Servant Song is Erroneous</a:t>
            </a:r>
          </a:p>
        </p:txBody>
      </p:sp>
    </p:spTree>
    <p:extLst>
      <p:ext uri="{BB962C8B-B14F-4D97-AF65-F5344CB8AC3E}">
        <p14:creationId xmlns:p14="http://schemas.microsoft.com/office/powerpoint/2010/main" val="2832398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2192000" cy="6445250"/>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71450" y="38740"/>
            <a:ext cx="11944350" cy="6278642"/>
          </a:xfrm>
          <a:prstGeom prst="rect">
            <a:avLst/>
          </a:prstGeom>
          <a:noFill/>
        </p:spPr>
        <p:txBody>
          <a:bodyPr wrap="square" rtlCol="0">
            <a:spAutoFit/>
          </a:bodyPr>
          <a:lstStyle/>
          <a:p>
            <a:pPr rtl="0">
              <a:spcBef>
                <a:spcPts val="0"/>
              </a:spcBef>
              <a:spcAft>
                <a:spcPts val="0"/>
              </a:spcAft>
            </a:pPr>
            <a:r>
              <a:rPr lang="en-US" sz="2400" b="1" i="0" u="none" strike="noStrike">
                <a:solidFill>
                  <a:srgbClr val="FFC000"/>
                </a:solidFill>
                <a:effectLst/>
                <a:latin typeface="Arial" panose="020B0604020202020204" pitchFamily="34" charset="0"/>
              </a:rPr>
              <a:t>Akeidat Yitzchak 80:1:4</a:t>
            </a:r>
          </a:p>
          <a:p>
            <a:pPr rtl="0">
              <a:spcBef>
                <a:spcPts val="0"/>
              </a:spcBef>
              <a:spcAft>
                <a:spcPts val="0"/>
              </a:spcAft>
            </a:pPr>
            <a:r>
              <a:rPr lang="en-US" i="0" u="none" strike="noStrike">
                <a:solidFill>
                  <a:srgbClr val="FFC000"/>
                </a:solidFill>
                <a:effectLst/>
                <a:latin typeface="Arial" panose="020B0604020202020204" pitchFamily="34" charset="0"/>
              </a:rPr>
              <a:t>Just as G'd is unable to make the diameter of a square equal the length of its sides at one and the same time, so He cannot make man </a:t>
            </a:r>
            <a:r>
              <a:rPr lang="en-US" i="0" u="none" strike="noStrike">
                <a:solidFill>
                  <a:srgbClr val="00B0F0"/>
                </a:solidFill>
                <a:effectLst/>
                <a:latin typeface="Arial" panose="020B0604020202020204" pitchFamily="34" charset="0"/>
              </a:rPr>
              <a:t>"in His image and his own form," </a:t>
            </a:r>
            <a:r>
              <a:rPr lang="en-US" i="0" u="none" strike="noStrike">
                <a:solidFill>
                  <a:srgbClr val="FFC000"/>
                </a:solidFill>
                <a:effectLst/>
                <a:latin typeface="Arial" panose="020B0604020202020204" pitchFamily="34" charset="0"/>
              </a:rPr>
              <a:t>and at the same time keep him free from sin entirely. The reason is that the definition of being human includes being fallible, being prone to err. Infallibility is reserved for celestial beings that are devoid of bodies. Their perfection derives from their not being physical. Man's perfection on the other hand, is merely potential, inasmuch as his body has been equipped with a spiritual soul. That potential will be achieved only after much practice and study. The very necessity to attend to the needs of his body, creates a time frame during which man cannot concentrate on his spiritual tasks. The Midrash tells us that when the angels first beheld Adam, they wanted to worship him, since they marveled at the spiritual powers man had been equipped with. Thereupon, G'd showed them man asleep. Only then did the angels realize that owning a body and therefore having physical needs, made man at times much inferior to what they had believed at first. When </a:t>
            </a:r>
            <a:r>
              <a:rPr lang="en-US" i="0" u="none" strike="noStrike">
                <a:solidFill>
                  <a:srgbClr val="00B0F0"/>
                </a:solidFill>
                <a:effectLst/>
                <a:latin typeface="Arial" panose="020B0604020202020204" pitchFamily="34" charset="0"/>
              </a:rPr>
              <a:t>Isaiah 2,22</a:t>
            </a:r>
            <a:r>
              <a:rPr lang="en-US" i="0" u="none" strike="noStrike">
                <a:solidFill>
                  <a:srgbClr val="FFC000"/>
                </a:solidFill>
                <a:effectLst/>
                <a:latin typeface="Arial" panose="020B0604020202020204" pitchFamily="34" charset="0"/>
              </a:rPr>
              <a:t>, exclaims </a:t>
            </a:r>
            <a:r>
              <a:rPr lang="en-US" i="0" u="none" strike="noStrike">
                <a:solidFill>
                  <a:srgbClr val="00B0F0"/>
                </a:solidFill>
                <a:effectLst/>
                <a:latin typeface="Arial" panose="020B0604020202020204" pitchFamily="34" charset="0"/>
              </a:rPr>
              <a:t>"leave man alone, for his soul is in his nostrils, in what way is he of any consequence?" </a:t>
            </a:r>
            <a:r>
              <a:rPr lang="en-US" i="0" u="none" strike="noStrike">
                <a:solidFill>
                  <a:srgbClr val="FFC000"/>
                </a:solidFill>
                <a:effectLst/>
                <a:latin typeface="Arial" panose="020B0604020202020204" pitchFamily="34" charset="0"/>
              </a:rPr>
              <a:t>the idea is that man cannot possibly be considered a deity, since he is matter-bound. Midrash Tanchuma tells us that the emperor Hadrianus, after having conquered much of the then civilized part of the world, wanted to be deified in Rome. There were three philosophers who expressed opposition to this idea. The first one said that it is not proper to start a rebellion while in one's king's palace. If one wants to start a rebellion, believing in the merit of one's cause, one first leaves the palace, and raises the flag of revolt outside. What this philosopher meant was quite simple. Once one has demonstrated one's ability to survive outside the king's palace, -in this case the earth,-which is G'ds palace, one may have established an a priori claim to provide an alternative to G'd. As long, however, as one depends on the palace, i.e. the earth, one should leave well enough alone. The second philosopher said that it was too late to start a rebellion, since both heaven and earth had been created already. There was therefore no way in which a new deity could possibly claim to demonstrate originality.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9D8D75EC-7DE8-1102-12E3-AF14DD17A8F2}"/>
                  </a:ext>
                </a:extLst>
              </p14:cNvPr>
              <p14:cNvContentPartPr/>
              <p14:nvPr/>
            </p14:nvContentPartPr>
            <p14:xfrm>
              <a:off x="4932240" y="702220"/>
              <a:ext cx="6254280" cy="101520"/>
            </p14:xfrm>
          </p:contentPart>
        </mc:Choice>
        <mc:Fallback>
          <p:pic>
            <p:nvPicPr>
              <p:cNvPr id="2" name="Ink 1">
                <a:extLst>
                  <a:ext uri="{FF2B5EF4-FFF2-40B4-BE49-F238E27FC236}">
                    <a16:creationId xmlns:a16="http://schemas.microsoft.com/office/drawing/2014/main" id="{9D8D75EC-7DE8-1102-12E3-AF14DD17A8F2}"/>
                  </a:ext>
                </a:extLst>
              </p:cNvPr>
              <p:cNvPicPr/>
              <p:nvPr/>
            </p:nvPicPr>
            <p:blipFill>
              <a:blip r:embed="rId5"/>
              <a:stretch>
                <a:fillRect/>
              </a:stretch>
            </p:blipFill>
            <p:spPr>
              <a:xfrm>
                <a:off x="4914600" y="684220"/>
                <a:ext cx="628992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6DCFC707-0450-0158-9833-D55F73996EF7}"/>
                  </a:ext>
                </a:extLst>
              </p14:cNvPr>
              <p14:cNvContentPartPr/>
              <p14:nvPr/>
            </p14:nvContentPartPr>
            <p14:xfrm>
              <a:off x="2461920" y="953500"/>
              <a:ext cx="2406960" cy="102240"/>
            </p14:xfrm>
          </p:contentPart>
        </mc:Choice>
        <mc:Fallback>
          <p:pic>
            <p:nvPicPr>
              <p:cNvPr id="4" name="Ink 3">
                <a:extLst>
                  <a:ext uri="{FF2B5EF4-FFF2-40B4-BE49-F238E27FC236}">
                    <a16:creationId xmlns:a16="http://schemas.microsoft.com/office/drawing/2014/main" id="{6DCFC707-0450-0158-9833-D55F73996EF7}"/>
                  </a:ext>
                </a:extLst>
              </p:cNvPr>
              <p:cNvPicPr/>
              <p:nvPr/>
            </p:nvPicPr>
            <p:blipFill>
              <a:blip r:embed="rId7"/>
              <a:stretch>
                <a:fillRect/>
              </a:stretch>
            </p:blipFill>
            <p:spPr>
              <a:xfrm>
                <a:off x="2443920" y="935860"/>
                <a:ext cx="244260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D4E60CF6-6DC2-6E33-9A5B-2F9F3938456A}"/>
                  </a:ext>
                </a:extLst>
              </p14:cNvPr>
              <p14:cNvContentPartPr/>
              <p14:nvPr/>
            </p14:nvContentPartPr>
            <p14:xfrm>
              <a:off x="8570760" y="4051660"/>
              <a:ext cx="516600" cy="42120"/>
            </p14:xfrm>
          </p:contentPart>
        </mc:Choice>
        <mc:Fallback>
          <p:pic>
            <p:nvPicPr>
              <p:cNvPr id="5" name="Ink 4">
                <a:extLst>
                  <a:ext uri="{FF2B5EF4-FFF2-40B4-BE49-F238E27FC236}">
                    <a16:creationId xmlns:a16="http://schemas.microsoft.com/office/drawing/2014/main" id="{D4E60CF6-6DC2-6E33-9A5B-2F9F3938456A}"/>
                  </a:ext>
                </a:extLst>
              </p:cNvPr>
              <p:cNvPicPr/>
              <p:nvPr/>
            </p:nvPicPr>
            <p:blipFill>
              <a:blip r:embed="rId9"/>
              <a:stretch>
                <a:fillRect/>
              </a:stretch>
            </p:blipFill>
            <p:spPr>
              <a:xfrm>
                <a:off x="8552760" y="4034020"/>
                <a:ext cx="55224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2FA19585-6F93-9F97-7E10-9C5B9F3E4D87}"/>
                  </a:ext>
                </a:extLst>
              </p14:cNvPr>
              <p14:cNvContentPartPr/>
              <p14:nvPr/>
            </p14:nvContentPartPr>
            <p14:xfrm>
              <a:off x="8566080" y="4045540"/>
              <a:ext cx="448920" cy="29520"/>
            </p14:xfrm>
          </p:contentPart>
        </mc:Choice>
        <mc:Fallback>
          <p:pic>
            <p:nvPicPr>
              <p:cNvPr id="7" name="Ink 6">
                <a:extLst>
                  <a:ext uri="{FF2B5EF4-FFF2-40B4-BE49-F238E27FC236}">
                    <a16:creationId xmlns:a16="http://schemas.microsoft.com/office/drawing/2014/main" id="{2FA19585-6F93-9F97-7E10-9C5B9F3E4D87}"/>
                  </a:ext>
                </a:extLst>
              </p:cNvPr>
              <p:cNvPicPr/>
              <p:nvPr/>
            </p:nvPicPr>
            <p:blipFill>
              <a:blip r:embed="rId11"/>
              <a:stretch>
                <a:fillRect/>
              </a:stretch>
            </p:blipFill>
            <p:spPr>
              <a:xfrm>
                <a:off x="8548080" y="4027540"/>
                <a:ext cx="484560" cy="65160"/>
              </a:xfrm>
              <a:prstGeom prst="rect">
                <a:avLst/>
              </a:prstGeom>
            </p:spPr>
          </p:pic>
        </mc:Fallback>
      </mc:AlternateContent>
    </p:spTree>
    <p:extLst>
      <p:ext uri="{BB962C8B-B14F-4D97-AF65-F5344CB8AC3E}">
        <p14:creationId xmlns:p14="http://schemas.microsoft.com/office/powerpoint/2010/main" val="13159712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2192000" cy="6445250"/>
          </a:xfrm>
          <a:prstGeom prst="roundRect">
            <a:avLst/>
          </a:prstGeom>
          <a:solidFill>
            <a:schemeClr val="tx1">
              <a:alpha val="7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27000" y="49937"/>
            <a:ext cx="12001500" cy="6117059"/>
          </a:xfrm>
          <a:prstGeom prst="rect">
            <a:avLst/>
          </a:prstGeom>
          <a:noFill/>
        </p:spPr>
        <p:txBody>
          <a:bodyPr wrap="square" rtlCol="0">
            <a:spAutoFit/>
          </a:bodyPr>
          <a:lstStyle/>
          <a:p>
            <a:pPr rtl="0">
              <a:spcBef>
                <a:spcPts val="0"/>
              </a:spcBef>
              <a:spcAft>
                <a:spcPts val="0"/>
              </a:spcAft>
            </a:pPr>
            <a:r>
              <a:rPr lang="en-US" sz="2400" b="1" i="0" u="none" strike="noStrike">
                <a:solidFill>
                  <a:srgbClr val="FFC000"/>
                </a:solidFill>
                <a:effectLst/>
                <a:latin typeface="Arial" panose="020B0604020202020204" pitchFamily="34" charset="0"/>
              </a:rPr>
              <a:t>Akeidat Yitzchak 80:1:4</a:t>
            </a:r>
          </a:p>
          <a:p>
            <a:pPr rtl="0">
              <a:spcBef>
                <a:spcPts val="0"/>
              </a:spcBef>
              <a:spcAft>
                <a:spcPts val="0"/>
              </a:spcAft>
            </a:pPr>
            <a:r>
              <a:rPr lang="en-US" sz="1750" i="0" u="none" strike="noStrike">
                <a:solidFill>
                  <a:srgbClr val="FFC000"/>
                </a:solidFill>
                <a:effectLst/>
                <a:latin typeface="Arial" panose="020B0604020202020204" pitchFamily="34" charset="0"/>
              </a:rPr>
              <a:t>The third philosopher offered to accept Hadrianus' claim on condition that the latter prove his worthiness by helping him out. The philosopher had a treasure laden ship that had run aground three miles from shore. He asked Hadrianus to rescue the ship and its contents. Hadrianus said that he would send a legion of soldiers to do the job. The philosopher told him that no soldiers were needed. All that was needed was a little wind, blowing in the right direction. To this Hadrianus replied: </a:t>
            </a:r>
            <a:r>
              <a:rPr lang="en-US" sz="1750" i="0" u="none" strike="noStrike">
                <a:solidFill>
                  <a:srgbClr val="00B0F0"/>
                </a:solidFill>
                <a:effectLst/>
                <a:latin typeface="Arial" panose="020B0604020202020204" pitchFamily="34" charset="0"/>
              </a:rPr>
              <a:t>"where am I supposed to take the wind from?" </a:t>
            </a:r>
            <a:r>
              <a:rPr lang="en-US" sz="1750" i="0" u="none" strike="noStrike">
                <a:solidFill>
                  <a:srgbClr val="FFC000"/>
                </a:solidFill>
                <a:effectLst/>
                <a:latin typeface="Arial" panose="020B0604020202020204" pitchFamily="34" charset="0"/>
              </a:rPr>
              <a:t>Upon hearing this, the philosopher said to him: </a:t>
            </a:r>
            <a:r>
              <a:rPr lang="en-US" sz="1750" i="0" u="none" strike="noStrike">
                <a:solidFill>
                  <a:srgbClr val="00B0F0"/>
                </a:solidFill>
                <a:effectLst/>
                <a:latin typeface="Arial" panose="020B0604020202020204" pitchFamily="34" charset="0"/>
              </a:rPr>
              <a:t>"if you cannot even control a little wind, how do you expect to control the whole universe?"</a:t>
            </a:r>
            <a:r>
              <a:rPr lang="en-US" sz="1750" i="0" u="none" strike="noStrike">
                <a:solidFill>
                  <a:srgbClr val="FFC000"/>
                </a:solidFill>
                <a:effectLst/>
                <a:latin typeface="Arial" panose="020B0604020202020204" pitchFamily="34" charset="0"/>
              </a:rPr>
              <a:t> Hadrianus returned home, bitterly disappointed. His wife said to him: </a:t>
            </a:r>
            <a:r>
              <a:rPr lang="en-US" sz="1750" i="0" u="none" strike="noStrike">
                <a:solidFill>
                  <a:srgbClr val="00B0F0"/>
                </a:solidFill>
                <a:effectLst/>
                <a:latin typeface="Arial" panose="020B0604020202020204" pitchFamily="34" charset="0"/>
              </a:rPr>
              <a:t>"these philosophers have deceived you. You are a great king. If you will give me a security deposit, you will indeed become a deity."</a:t>
            </a:r>
            <a:r>
              <a:rPr lang="en-US" sz="1750" i="0" u="none" strike="noStrike">
                <a:solidFill>
                  <a:srgbClr val="FFC000"/>
                </a:solidFill>
                <a:effectLst/>
                <a:latin typeface="Arial" panose="020B0604020202020204" pitchFamily="34" charset="0"/>
              </a:rPr>
              <a:t> Said he: </a:t>
            </a:r>
            <a:r>
              <a:rPr lang="en-US" sz="1750" i="0" u="none" strike="noStrike">
                <a:solidFill>
                  <a:srgbClr val="00B0F0"/>
                </a:solidFill>
                <a:effectLst/>
                <a:latin typeface="Arial" panose="020B0604020202020204" pitchFamily="34" charset="0"/>
              </a:rPr>
              <a:t>"what kind of security deposit?" </a:t>
            </a:r>
            <a:r>
              <a:rPr lang="en-US" sz="1750" i="0" u="none" strike="noStrike">
                <a:solidFill>
                  <a:srgbClr val="FFC000"/>
                </a:solidFill>
                <a:effectLst/>
                <a:latin typeface="Arial" panose="020B0604020202020204" pitchFamily="34" charset="0"/>
              </a:rPr>
              <a:t>Said she: </a:t>
            </a:r>
            <a:r>
              <a:rPr lang="en-US" sz="1750" i="0" u="none" strike="noStrike">
                <a:solidFill>
                  <a:srgbClr val="00B0F0"/>
                </a:solidFill>
                <a:effectLst/>
                <a:latin typeface="Arial" panose="020B0604020202020204" pitchFamily="34" charset="0"/>
              </a:rPr>
              <a:t>"the soul in your body."</a:t>
            </a:r>
            <a:r>
              <a:rPr lang="en-US" sz="1750" i="0" u="none" strike="noStrike">
                <a:solidFill>
                  <a:srgbClr val="FFC000"/>
                </a:solidFill>
                <a:effectLst/>
                <a:latin typeface="Arial" panose="020B0604020202020204" pitchFamily="34" charset="0"/>
              </a:rPr>
              <a:t> Said he: </a:t>
            </a:r>
            <a:r>
              <a:rPr lang="en-US" sz="1750" i="0" u="none" strike="noStrike">
                <a:solidFill>
                  <a:srgbClr val="00B0F0"/>
                </a:solidFill>
                <a:effectLst/>
                <a:latin typeface="Arial" panose="020B0604020202020204" pitchFamily="34" charset="0"/>
              </a:rPr>
              <a:t>"if my soul leaves me, I will be powerless." </a:t>
            </a:r>
            <a:r>
              <a:rPr lang="en-US" sz="1750" i="0" u="none" strike="noStrike">
                <a:solidFill>
                  <a:srgbClr val="FFC000"/>
                </a:solidFill>
                <a:effectLst/>
                <a:latin typeface="Arial" panose="020B0604020202020204" pitchFamily="34" charset="0"/>
              </a:rPr>
              <a:t>Said she: </a:t>
            </a:r>
            <a:r>
              <a:rPr lang="en-US" sz="1750" i="0" u="none" strike="noStrike">
                <a:solidFill>
                  <a:srgbClr val="00B0F0"/>
                </a:solidFill>
                <a:effectLst/>
                <a:latin typeface="Arial" panose="020B0604020202020204" pitchFamily="34" charset="0"/>
              </a:rPr>
              <a:t>"if you cannot even make dispositions regarding your own soul, how can you expect to be a deity? You are only an ordinary mortal." </a:t>
            </a:r>
            <a:r>
              <a:rPr lang="en-US" sz="1750" i="0" u="none" strike="noStrike">
                <a:solidFill>
                  <a:srgbClr val="FFC000"/>
                </a:solidFill>
                <a:effectLst/>
                <a:latin typeface="Arial" panose="020B0604020202020204" pitchFamily="34" charset="0"/>
              </a:rPr>
              <a:t>The wife, of course, had hit the nail on the head. Man's potential is only capable of fulfillment within a physical framework, i.e. he cannot dissociate himself from his body; otherwise he dies and is unable to achieve anything at all. Since this is so, the question may well be asked: </a:t>
            </a:r>
            <a:r>
              <a:rPr lang="en-US" sz="1750" i="0" u="none" strike="noStrike">
                <a:solidFill>
                  <a:srgbClr val="00B0F0"/>
                </a:solidFill>
                <a:effectLst/>
                <a:latin typeface="Arial" panose="020B0604020202020204" pitchFamily="34" charset="0"/>
              </a:rPr>
              <a:t>"what about his freedom of choice? If, by nature, man must sin, how can he be held responsible?" </a:t>
            </a:r>
            <a:r>
              <a:rPr lang="en-US" sz="1750" i="0" u="none" strike="noStrike">
                <a:solidFill>
                  <a:srgbClr val="FFC000"/>
                </a:solidFill>
                <a:effectLst/>
                <a:latin typeface="Arial" panose="020B0604020202020204" pitchFamily="34" charset="0"/>
              </a:rPr>
              <a:t>We must distinguish between two causes of sin. If sin is due to causes that are inherent in man's very nature, he is not held responsible for such sin. If sin is the result of a lapse on the part of the sinner, then he is held responsible. When Moses is described as </a:t>
            </a:r>
            <a:r>
              <a:rPr lang="en-US" sz="1750" i="0" u="none" strike="noStrike">
                <a:solidFill>
                  <a:srgbClr val="00B0F0"/>
                </a:solidFill>
                <a:effectLst/>
                <a:latin typeface="Arial" panose="020B0604020202020204" pitchFamily="34" charset="0"/>
              </a:rPr>
              <a:t>"the most humble of all human beings," </a:t>
            </a:r>
            <a:r>
              <a:rPr lang="en-US" sz="1750" i="0" u="none" strike="noStrike">
                <a:solidFill>
                  <a:srgbClr val="FFC000"/>
                </a:solidFill>
                <a:effectLst/>
                <a:latin typeface="Arial" panose="020B0604020202020204" pitchFamily="34" charset="0"/>
              </a:rPr>
              <a:t>(</a:t>
            </a:r>
            <a:r>
              <a:rPr lang="en-US" sz="1750" i="0" u="none" strike="noStrike">
                <a:solidFill>
                  <a:srgbClr val="00B0F0"/>
                </a:solidFill>
                <a:effectLst/>
                <a:latin typeface="Arial" panose="020B0604020202020204" pitchFamily="34" charset="0"/>
              </a:rPr>
              <a:t>Numbers 12,3</a:t>
            </a:r>
            <a:r>
              <a:rPr lang="en-US" sz="1750" i="0" u="none" strike="noStrike">
                <a:solidFill>
                  <a:srgbClr val="FFC000"/>
                </a:solidFill>
                <a:effectLst/>
                <a:latin typeface="Arial" panose="020B0604020202020204" pitchFamily="34" charset="0"/>
              </a:rPr>
              <a:t>) the emphasis is on the word </a:t>
            </a:r>
            <a:r>
              <a:rPr lang="en-US" sz="1750" i="0" u="none" strike="noStrike">
                <a:solidFill>
                  <a:srgbClr val="00B0F0"/>
                </a:solidFill>
                <a:effectLst/>
                <a:latin typeface="Arial" panose="020B0604020202020204" pitchFamily="34" charset="0"/>
              </a:rPr>
              <a:t>"human being." </a:t>
            </a:r>
            <a:r>
              <a:rPr lang="en-US" sz="1750" i="0" u="none" strike="noStrike">
                <a:solidFill>
                  <a:srgbClr val="FFC000"/>
                </a:solidFill>
                <a:effectLst/>
                <a:latin typeface="Arial" panose="020B0604020202020204" pitchFamily="34" charset="0"/>
              </a:rPr>
              <a:t>His perfection is not absolute. To the extent that it is humanly possible, Moses had mastered that virtue, but only to the extent that it is humanly possible. This is in line with the statement by Solomon in </a:t>
            </a:r>
            <a:r>
              <a:rPr lang="en-US" sz="1750" i="0" u="none" strike="noStrike">
                <a:solidFill>
                  <a:srgbClr val="00B0F0"/>
                </a:solidFill>
                <a:effectLst/>
                <a:latin typeface="Arial" panose="020B0604020202020204" pitchFamily="34" charset="0"/>
              </a:rPr>
              <a:t>Kohelet 7,20</a:t>
            </a:r>
            <a:r>
              <a:rPr lang="en-US" sz="1750" i="0" u="none" strike="noStrike">
                <a:solidFill>
                  <a:srgbClr val="FFC000"/>
                </a:solidFill>
                <a:effectLst/>
                <a:latin typeface="Arial" panose="020B0604020202020204" pitchFamily="34" charset="0"/>
              </a:rPr>
              <a:t>. </a:t>
            </a:r>
            <a:r>
              <a:rPr lang="en-US" sz="1750" i="0" u="none" strike="noStrike">
                <a:solidFill>
                  <a:srgbClr val="00B0F0"/>
                </a:solidFill>
                <a:effectLst/>
                <a:latin typeface="Arial" panose="020B0604020202020204" pitchFamily="34" charset="0"/>
              </a:rPr>
              <a:t>"No human being is so righteous that he will do only good, and never sin."</a:t>
            </a:r>
            <a:r>
              <a:rPr lang="en-US" sz="1750" i="0" u="none" strike="noStrike">
                <a:solidFill>
                  <a:srgbClr val="FFC000"/>
                </a:solidFill>
                <a:effectLst/>
                <a:latin typeface="Arial" panose="020B0604020202020204" pitchFamily="34" charset="0"/>
              </a:rPr>
              <a:t> According to Maimonides, the sin Moses allowed himself to fall prey to, was anger when it was not justified. (introduction to Avot chapter 4) Maimonides endeavors to prove that the greater the stature of a person, the less is his tolerance for weakness in others who fail to achieve basic standards of behavior.</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Tree>
    <p:extLst>
      <p:ext uri="{BB962C8B-B14F-4D97-AF65-F5344CB8AC3E}">
        <p14:creationId xmlns:p14="http://schemas.microsoft.com/office/powerpoint/2010/main" val="30459031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344150" cy="5594350"/>
          </a:xfrm>
          <a:prstGeom prst="roundRect">
            <a:avLst/>
          </a:prstGeom>
          <a:solidFill>
            <a:schemeClr val="tx1">
              <a:alpha val="73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1026" name="Picture 2">
            <a:extLst>
              <a:ext uri="{FF2B5EF4-FFF2-40B4-BE49-F238E27FC236}">
                <a16:creationId xmlns:a16="http://schemas.microsoft.com/office/drawing/2014/main" id="{46551CBC-46FD-FB07-C6C0-41F04640AA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613" y="756344"/>
            <a:ext cx="3838575" cy="398145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5">
            <p14:nvContentPartPr>
              <p14:cNvPr id="2" name="Ink 1">
                <a:extLst>
                  <a:ext uri="{FF2B5EF4-FFF2-40B4-BE49-F238E27FC236}">
                    <a16:creationId xmlns:a16="http://schemas.microsoft.com/office/drawing/2014/main" id="{5DE9B78C-92EE-6FA2-A094-3C9FB8DC0DFD}"/>
                  </a:ext>
                </a:extLst>
              </p14:cNvPr>
              <p14:cNvContentPartPr/>
              <p14:nvPr/>
            </p14:nvContentPartPr>
            <p14:xfrm>
              <a:off x="748680" y="2621380"/>
              <a:ext cx="716040" cy="77040"/>
            </p14:xfrm>
          </p:contentPart>
        </mc:Choice>
        <mc:Fallback>
          <p:pic>
            <p:nvPicPr>
              <p:cNvPr id="2" name="Ink 1">
                <a:extLst>
                  <a:ext uri="{FF2B5EF4-FFF2-40B4-BE49-F238E27FC236}">
                    <a16:creationId xmlns:a16="http://schemas.microsoft.com/office/drawing/2014/main" id="{5DE9B78C-92EE-6FA2-A094-3C9FB8DC0DFD}"/>
                  </a:ext>
                </a:extLst>
              </p:cNvPr>
              <p:cNvPicPr/>
              <p:nvPr/>
            </p:nvPicPr>
            <p:blipFill>
              <a:blip r:embed="rId6"/>
              <a:stretch>
                <a:fillRect/>
              </a:stretch>
            </p:blipFill>
            <p:spPr>
              <a:xfrm>
                <a:off x="731040" y="2603740"/>
                <a:ext cx="75168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 name="Ink 2">
                <a:extLst>
                  <a:ext uri="{FF2B5EF4-FFF2-40B4-BE49-F238E27FC236}">
                    <a16:creationId xmlns:a16="http://schemas.microsoft.com/office/drawing/2014/main" id="{4FEF2BD2-4055-B9B2-9C9F-DF668F446220}"/>
                  </a:ext>
                </a:extLst>
              </p14:cNvPr>
              <p14:cNvContentPartPr/>
              <p14:nvPr/>
            </p14:nvContentPartPr>
            <p14:xfrm>
              <a:off x="730680" y="2608780"/>
              <a:ext cx="3484800" cy="142920"/>
            </p14:xfrm>
          </p:contentPart>
        </mc:Choice>
        <mc:Fallback>
          <p:pic>
            <p:nvPicPr>
              <p:cNvPr id="3" name="Ink 2">
                <a:extLst>
                  <a:ext uri="{FF2B5EF4-FFF2-40B4-BE49-F238E27FC236}">
                    <a16:creationId xmlns:a16="http://schemas.microsoft.com/office/drawing/2014/main" id="{4FEF2BD2-4055-B9B2-9C9F-DF668F446220}"/>
                  </a:ext>
                </a:extLst>
              </p:cNvPr>
              <p:cNvPicPr/>
              <p:nvPr/>
            </p:nvPicPr>
            <p:blipFill>
              <a:blip r:embed="rId8"/>
              <a:stretch>
                <a:fillRect/>
              </a:stretch>
            </p:blipFill>
            <p:spPr>
              <a:xfrm>
                <a:off x="713040" y="2591140"/>
                <a:ext cx="3520440" cy="178560"/>
              </a:xfrm>
              <a:prstGeom prst="rect">
                <a:avLst/>
              </a:prstGeom>
            </p:spPr>
          </p:pic>
        </mc:Fallback>
      </mc:AlternateContent>
    </p:spTree>
    <p:extLst>
      <p:ext uri="{BB962C8B-B14F-4D97-AF65-F5344CB8AC3E}">
        <p14:creationId xmlns:p14="http://schemas.microsoft.com/office/powerpoint/2010/main" val="28446956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5187950"/>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4" name="Picture 3">
            <a:extLst>
              <a:ext uri="{FF2B5EF4-FFF2-40B4-BE49-F238E27FC236}">
                <a16:creationId xmlns:a16="http://schemas.microsoft.com/office/drawing/2014/main" id="{B1A5B166-E9EC-04BB-0943-D4C558CAE6C3}"/>
              </a:ext>
            </a:extLst>
          </p:cNvPr>
          <p:cNvPicPr>
            <a:picLocks noChangeAspect="1"/>
          </p:cNvPicPr>
          <p:nvPr/>
        </p:nvPicPr>
        <p:blipFill rotWithShape="1">
          <a:blip r:embed="rId4"/>
          <a:srcRect l="72" t="83323" r="-72" b="133"/>
          <a:stretch/>
        </p:blipFill>
        <p:spPr>
          <a:xfrm>
            <a:off x="292744" y="590550"/>
            <a:ext cx="8823855" cy="1981200"/>
          </a:xfrm>
          <a:prstGeom prst="rect">
            <a:avLst/>
          </a:prstGeom>
        </p:spPr>
      </p:pic>
      <p:sp>
        <p:nvSpPr>
          <p:cNvPr id="2" name="TextBox 1">
            <a:extLst>
              <a:ext uri="{FF2B5EF4-FFF2-40B4-BE49-F238E27FC236}">
                <a16:creationId xmlns:a16="http://schemas.microsoft.com/office/drawing/2014/main" id="{992BE82F-699C-12DC-91B1-966FE18C1CFF}"/>
              </a:ext>
            </a:extLst>
          </p:cNvPr>
          <p:cNvSpPr txBox="1"/>
          <p:nvPr/>
        </p:nvSpPr>
        <p:spPr>
          <a:xfrm>
            <a:off x="1728788" y="2877999"/>
            <a:ext cx="6099174" cy="1754326"/>
          </a:xfrm>
          <a:prstGeom prst="rect">
            <a:avLst/>
          </a:prstGeom>
          <a:noFill/>
        </p:spPr>
        <p:txBody>
          <a:bodyPr wrap="square">
            <a:spAutoFit/>
          </a:bodyPr>
          <a:lstStyle/>
          <a:p>
            <a:pPr algn="r"/>
            <a:r>
              <a:rPr lang="en-US" sz="3600">
                <a:solidFill>
                  <a:srgbClr val="FFC000"/>
                </a:solidFill>
                <a:latin typeface="Times New Roman" panose="02020603050405020304" pitchFamily="18" charset="0"/>
                <a:cs typeface="Times New Roman" panose="02020603050405020304" pitchFamily="18" charset="0"/>
              </a:rPr>
              <a:t>אֲנָא יְיָ רַבִּיתָךְ בִּקְשׁוֹט וְאַתְקְפֵית בִּידָךְ וְאַתְקְנִינָךְ וְאֶתְּנִינָךְ לִקְיַם עַם לְנֵיהוֹר עַמְמִין:</a:t>
            </a:r>
          </a:p>
        </p:txBody>
      </p:sp>
      <p:sp>
        <p:nvSpPr>
          <p:cNvPr id="3" name="TextBox 2">
            <a:extLst>
              <a:ext uri="{FF2B5EF4-FFF2-40B4-BE49-F238E27FC236}">
                <a16:creationId xmlns:a16="http://schemas.microsoft.com/office/drawing/2014/main" id="{5FDA0F4C-4191-93AB-D7B8-8514EFA7129A}"/>
              </a:ext>
            </a:extLst>
          </p:cNvPr>
          <p:cNvSpPr txBox="1"/>
          <p:nvPr/>
        </p:nvSpPr>
        <p:spPr>
          <a:xfrm>
            <a:off x="1422400" y="4173659"/>
            <a:ext cx="2222340" cy="461665"/>
          </a:xfrm>
          <a:prstGeom prst="rect">
            <a:avLst/>
          </a:prstGeom>
          <a:noFill/>
        </p:spPr>
        <p:txBody>
          <a:bodyPr wrap="none" rtlCol="0">
            <a:spAutoFit/>
          </a:bodyPr>
          <a:lstStyle/>
          <a:p>
            <a:r>
              <a:rPr lang="en-US" sz="2400" u="sng">
                <a:solidFill>
                  <a:srgbClr val="00B0F0"/>
                </a:solidFill>
              </a:rPr>
              <a:t>www.sefaria.org</a:t>
            </a:r>
          </a:p>
        </p:txBody>
      </p:sp>
      <mc:AlternateContent xmlns:mc="http://schemas.openxmlformats.org/markup-compatibility/2006">
        <mc:Choice xmlns:p14="http://schemas.microsoft.com/office/powerpoint/2010/main" Requires="p14">
          <p:contentPart p14:bwMode="auto" r:id="rId5">
            <p14:nvContentPartPr>
              <p14:cNvPr id="5" name="Ink 4">
                <a:extLst>
                  <a:ext uri="{FF2B5EF4-FFF2-40B4-BE49-F238E27FC236}">
                    <a16:creationId xmlns:a16="http://schemas.microsoft.com/office/drawing/2014/main" id="{CA6210FF-749B-9972-46D6-9F9F1E0C541B}"/>
                  </a:ext>
                </a:extLst>
              </p14:cNvPr>
              <p14:cNvContentPartPr/>
              <p14:nvPr/>
            </p14:nvContentPartPr>
            <p14:xfrm>
              <a:off x="4586280" y="3515260"/>
              <a:ext cx="902520" cy="45360"/>
            </p14:xfrm>
          </p:contentPart>
        </mc:Choice>
        <mc:Fallback>
          <p:pic>
            <p:nvPicPr>
              <p:cNvPr id="5" name="Ink 4">
                <a:extLst>
                  <a:ext uri="{FF2B5EF4-FFF2-40B4-BE49-F238E27FC236}">
                    <a16:creationId xmlns:a16="http://schemas.microsoft.com/office/drawing/2014/main" id="{CA6210FF-749B-9972-46D6-9F9F1E0C541B}"/>
                  </a:ext>
                </a:extLst>
              </p:cNvPr>
              <p:cNvPicPr/>
              <p:nvPr/>
            </p:nvPicPr>
            <p:blipFill>
              <a:blip r:embed="rId6"/>
              <a:stretch>
                <a:fillRect/>
              </a:stretch>
            </p:blipFill>
            <p:spPr>
              <a:xfrm>
                <a:off x="4568640" y="3497260"/>
                <a:ext cx="93816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Ink 6">
                <a:extLst>
                  <a:ext uri="{FF2B5EF4-FFF2-40B4-BE49-F238E27FC236}">
                    <a16:creationId xmlns:a16="http://schemas.microsoft.com/office/drawing/2014/main" id="{A76138DD-B42B-8423-69EC-FB609A3BC5D2}"/>
                  </a:ext>
                </a:extLst>
              </p14:cNvPr>
              <p14:cNvContentPartPr/>
              <p14:nvPr/>
            </p14:nvContentPartPr>
            <p14:xfrm>
              <a:off x="816000" y="1102900"/>
              <a:ext cx="919080" cy="37080"/>
            </p14:xfrm>
          </p:contentPart>
        </mc:Choice>
        <mc:Fallback>
          <p:pic>
            <p:nvPicPr>
              <p:cNvPr id="7" name="Ink 6">
                <a:extLst>
                  <a:ext uri="{FF2B5EF4-FFF2-40B4-BE49-F238E27FC236}">
                    <a16:creationId xmlns:a16="http://schemas.microsoft.com/office/drawing/2014/main" id="{A76138DD-B42B-8423-69EC-FB609A3BC5D2}"/>
                  </a:ext>
                </a:extLst>
              </p:cNvPr>
              <p:cNvPicPr/>
              <p:nvPr/>
            </p:nvPicPr>
            <p:blipFill>
              <a:blip r:embed="rId8"/>
              <a:stretch>
                <a:fillRect/>
              </a:stretch>
            </p:blipFill>
            <p:spPr>
              <a:xfrm>
                <a:off x="798000" y="1085260"/>
                <a:ext cx="95472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 name="Ink 8">
                <a:extLst>
                  <a:ext uri="{FF2B5EF4-FFF2-40B4-BE49-F238E27FC236}">
                    <a16:creationId xmlns:a16="http://schemas.microsoft.com/office/drawing/2014/main" id="{06FAA3E7-5A31-D03D-9A15-5481430A369E}"/>
                  </a:ext>
                </a:extLst>
              </p14:cNvPr>
              <p14:cNvContentPartPr/>
              <p14:nvPr/>
            </p14:nvContentPartPr>
            <p14:xfrm>
              <a:off x="3110640" y="3489340"/>
              <a:ext cx="1118520" cy="79200"/>
            </p14:xfrm>
          </p:contentPart>
        </mc:Choice>
        <mc:Fallback>
          <p:pic>
            <p:nvPicPr>
              <p:cNvPr id="9" name="Ink 8">
                <a:extLst>
                  <a:ext uri="{FF2B5EF4-FFF2-40B4-BE49-F238E27FC236}">
                    <a16:creationId xmlns:a16="http://schemas.microsoft.com/office/drawing/2014/main" id="{06FAA3E7-5A31-D03D-9A15-5481430A369E}"/>
                  </a:ext>
                </a:extLst>
              </p:cNvPr>
              <p:cNvPicPr/>
              <p:nvPr/>
            </p:nvPicPr>
            <p:blipFill>
              <a:blip r:embed="rId10"/>
              <a:stretch>
                <a:fillRect/>
              </a:stretch>
            </p:blipFill>
            <p:spPr>
              <a:xfrm>
                <a:off x="3093000" y="3471700"/>
                <a:ext cx="115416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1" name="Ink 10">
                <a:extLst>
                  <a:ext uri="{FF2B5EF4-FFF2-40B4-BE49-F238E27FC236}">
                    <a16:creationId xmlns:a16="http://schemas.microsoft.com/office/drawing/2014/main" id="{080E94A5-793B-D507-CA5F-15B131483031}"/>
                  </a:ext>
                </a:extLst>
              </p14:cNvPr>
              <p14:cNvContentPartPr/>
              <p14:nvPr/>
            </p14:nvContentPartPr>
            <p14:xfrm>
              <a:off x="3644160" y="1568020"/>
              <a:ext cx="829800" cy="95040"/>
            </p14:xfrm>
          </p:contentPart>
        </mc:Choice>
        <mc:Fallback>
          <p:pic>
            <p:nvPicPr>
              <p:cNvPr id="11" name="Ink 10">
                <a:extLst>
                  <a:ext uri="{FF2B5EF4-FFF2-40B4-BE49-F238E27FC236}">
                    <a16:creationId xmlns:a16="http://schemas.microsoft.com/office/drawing/2014/main" id="{080E94A5-793B-D507-CA5F-15B131483031}"/>
                  </a:ext>
                </a:extLst>
              </p:cNvPr>
              <p:cNvPicPr/>
              <p:nvPr/>
            </p:nvPicPr>
            <p:blipFill>
              <a:blip r:embed="rId12"/>
              <a:stretch>
                <a:fillRect/>
              </a:stretch>
            </p:blipFill>
            <p:spPr>
              <a:xfrm>
                <a:off x="3626520" y="1550020"/>
                <a:ext cx="86544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2" name="Ink 11">
                <a:extLst>
                  <a:ext uri="{FF2B5EF4-FFF2-40B4-BE49-F238E27FC236}">
                    <a16:creationId xmlns:a16="http://schemas.microsoft.com/office/drawing/2014/main" id="{1B28F7C2-D46B-8171-7A2D-A08B7C8AE764}"/>
                  </a:ext>
                </a:extLst>
              </p14:cNvPr>
              <p14:cNvContentPartPr/>
              <p14:nvPr/>
            </p14:nvContentPartPr>
            <p14:xfrm>
              <a:off x="4250400" y="4083700"/>
              <a:ext cx="498960" cy="39600"/>
            </p14:xfrm>
          </p:contentPart>
        </mc:Choice>
        <mc:Fallback>
          <p:pic>
            <p:nvPicPr>
              <p:cNvPr id="12" name="Ink 11">
                <a:extLst>
                  <a:ext uri="{FF2B5EF4-FFF2-40B4-BE49-F238E27FC236}">
                    <a16:creationId xmlns:a16="http://schemas.microsoft.com/office/drawing/2014/main" id="{1B28F7C2-D46B-8171-7A2D-A08B7C8AE764}"/>
                  </a:ext>
                </a:extLst>
              </p:cNvPr>
              <p:cNvPicPr/>
              <p:nvPr/>
            </p:nvPicPr>
            <p:blipFill>
              <a:blip r:embed="rId14"/>
              <a:stretch>
                <a:fillRect/>
              </a:stretch>
            </p:blipFill>
            <p:spPr>
              <a:xfrm>
                <a:off x="4232760" y="4065700"/>
                <a:ext cx="53460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3" name="Ink 12">
                <a:extLst>
                  <a:ext uri="{FF2B5EF4-FFF2-40B4-BE49-F238E27FC236}">
                    <a16:creationId xmlns:a16="http://schemas.microsoft.com/office/drawing/2014/main" id="{9DBD3F2B-C691-6B03-ABA9-94F8BF1F8ABC}"/>
                  </a:ext>
                </a:extLst>
              </p14:cNvPr>
              <p14:cNvContentPartPr/>
              <p14:nvPr/>
            </p14:nvContentPartPr>
            <p14:xfrm>
              <a:off x="3707160" y="2027380"/>
              <a:ext cx="726120" cy="105480"/>
            </p14:xfrm>
          </p:contentPart>
        </mc:Choice>
        <mc:Fallback>
          <p:pic>
            <p:nvPicPr>
              <p:cNvPr id="13" name="Ink 12">
                <a:extLst>
                  <a:ext uri="{FF2B5EF4-FFF2-40B4-BE49-F238E27FC236}">
                    <a16:creationId xmlns:a16="http://schemas.microsoft.com/office/drawing/2014/main" id="{9DBD3F2B-C691-6B03-ABA9-94F8BF1F8ABC}"/>
                  </a:ext>
                </a:extLst>
              </p:cNvPr>
              <p:cNvPicPr/>
              <p:nvPr/>
            </p:nvPicPr>
            <p:blipFill>
              <a:blip r:embed="rId16"/>
              <a:stretch>
                <a:fillRect/>
              </a:stretch>
            </p:blipFill>
            <p:spPr>
              <a:xfrm>
                <a:off x="3689520" y="2009380"/>
                <a:ext cx="76176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4" name="Ink 13">
                <a:extLst>
                  <a:ext uri="{FF2B5EF4-FFF2-40B4-BE49-F238E27FC236}">
                    <a16:creationId xmlns:a16="http://schemas.microsoft.com/office/drawing/2014/main" id="{6D8AA9ED-9EA5-A861-FF9B-36F7C02141C1}"/>
                  </a:ext>
                </a:extLst>
              </p14:cNvPr>
              <p14:cNvContentPartPr/>
              <p14:nvPr/>
            </p14:nvContentPartPr>
            <p14:xfrm>
              <a:off x="2375160" y="4035460"/>
              <a:ext cx="1023480" cy="54000"/>
            </p14:xfrm>
          </p:contentPart>
        </mc:Choice>
        <mc:Fallback>
          <p:pic>
            <p:nvPicPr>
              <p:cNvPr id="14" name="Ink 13">
                <a:extLst>
                  <a:ext uri="{FF2B5EF4-FFF2-40B4-BE49-F238E27FC236}">
                    <a16:creationId xmlns:a16="http://schemas.microsoft.com/office/drawing/2014/main" id="{6D8AA9ED-9EA5-A861-FF9B-36F7C02141C1}"/>
                  </a:ext>
                </a:extLst>
              </p:cNvPr>
              <p:cNvPicPr/>
              <p:nvPr/>
            </p:nvPicPr>
            <p:blipFill>
              <a:blip r:embed="rId18"/>
              <a:stretch>
                <a:fillRect/>
              </a:stretch>
            </p:blipFill>
            <p:spPr>
              <a:xfrm>
                <a:off x="2357160" y="4017820"/>
                <a:ext cx="105912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5" name="Ink 14">
                <a:extLst>
                  <a:ext uri="{FF2B5EF4-FFF2-40B4-BE49-F238E27FC236}">
                    <a16:creationId xmlns:a16="http://schemas.microsoft.com/office/drawing/2014/main" id="{F7A40653-1BDE-F569-A5B8-B15874CDBB1C}"/>
                  </a:ext>
                </a:extLst>
              </p14:cNvPr>
              <p14:cNvContentPartPr/>
              <p14:nvPr/>
            </p14:nvContentPartPr>
            <p14:xfrm>
              <a:off x="6811080" y="4597780"/>
              <a:ext cx="743040" cy="52560"/>
            </p14:xfrm>
          </p:contentPart>
        </mc:Choice>
        <mc:Fallback>
          <p:pic>
            <p:nvPicPr>
              <p:cNvPr id="15" name="Ink 14">
                <a:extLst>
                  <a:ext uri="{FF2B5EF4-FFF2-40B4-BE49-F238E27FC236}">
                    <a16:creationId xmlns:a16="http://schemas.microsoft.com/office/drawing/2014/main" id="{F7A40653-1BDE-F569-A5B8-B15874CDBB1C}"/>
                  </a:ext>
                </a:extLst>
              </p:cNvPr>
              <p:cNvPicPr/>
              <p:nvPr/>
            </p:nvPicPr>
            <p:blipFill>
              <a:blip r:embed="rId20"/>
              <a:stretch>
                <a:fillRect/>
              </a:stretch>
            </p:blipFill>
            <p:spPr>
              <a:xfrm>
                <a:off x="6793440" y="4580140"/>
                <a:ext cx="77868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6" name="Ink 15">
                <a:extLst>
                  <a:ext uri="{FF2B5EF4-FFF2-40B4-BE49-F238E27FC236}">
                    <a16:creationId xmlns:a16="http://schemas.microsoft.com/office/drawing/2014/main" id="{B03EDDF4-0AA2-39A2-037D-A8A8DD87868A}"/>
                  </a:ext>
                </a:extLst>
              </p14:cNvPr>
              <p14:cNvContentPartPr/>
              <p14:nvPr/>
            </p14:nvContentPartPr>
            <p14:xfrm>
              <a:off x="1673880" y="1998940"/>
              <a:ext cx="1306080" cy="153000"/>
            </p14:xfrm>
          </p:contentPart>
        </mc:Choice>
        <mc:Fallback>
          <p:pic>
            <p:nvPicPr>
              <p:cNvPr id="16" name="Ink 15">
                <a:extLst>
                  <a:ext uri="{FF2B5EF4-FFF2-40B4-BE49-F238E27FC236}">
                    <a16:creationId xmlns:a16="http://schemas.microsoft.com/office/drawing/2014/main" id="{B03EDDF4-0AA2-39A2-037D-A8A8DD87868A}"/>
                  </a:ext>
                </a:extLst>
              </p:cNvPr>
              <p:cNvPicPr/>
              <p:nvPr/>
            </p:nvPicPr>
            <p:blipFill>
              <a:blip r:embed="rId22"/>
              <a:stretch>
                <a:fillRect/>
              </a:stretch>
            </p:blipFill>
            <p:spPr>
              <a:xfrm>
                <a:off x="1656240" y="1980940"/>
                <a:ext cx="1341720" cy="188640"/>
              </a:xfrm>
              <a:prstGeom prst="rect">
                <a:avLst/>
              </a:prstGeom>
            </p:spPr>
          </p:pic>
        </mc:Fallback>
      </mc:AlternateContent>
      <p:grpSp>
        <p:nvGrpSpPr>
          <p:cNvPr id="27" name="Group 26">
            <a:extLst>
              <a:ext uri="{FF2B5EF4-FFF2-40B4-BE49-F238E27FC236}">
                <a16:creationId xmlns:a16="http://schemas.microsoft.com/office/drawing/2014/main" id="{B2D3CACE-B8FE-8372-F9BC-C4B1FD85E2C8}"/>
              </a:ext>
            </a:extLst>
          </p:cNvPr>
          <p:cNvGrpSpPr/>
          <p:nvPr/>
        </p:nvGrpSpPr>
        <p:grpSpPr>
          <a:xfrm>
            <a:off x="2031720" y="145660"/>
            <a:ext cx="860760" cy="450720"/>
            <a:chOff x="2031720" y="145660"/>
            <a:chExt cx="860760" cy="450720"/>
          </a:xfrm>
        </p:grpSpPr>
        <mc:AlternateContent xmlns:mc="http://schemas.openxmlformats.org/markup-compatibility/2006">
          <mc:Choice xmlns:p14="http://schemas.microsoft.com/office/powerpoint/2010/main" Requires="p14">
            <p:contentPart p14:bwMode="auto" r:id="rId23">
              <p14:nvContentPartPr>
                <p14:cNvPr id="17" name="Ink 16">
                  <a:extLst>
                    <a:ext uri="{FF2B5EF4-FFF2-40B4-BE49-F238E27FC236}">
                      <a16:creationId xmlns:a16="http://schemas.microsoft.com/office/drawing/2014/main" id="{21A46B22-B4CA-1F30-4DA5-E8CCF8F277A8}"/>
                    </a:ext>
                  </a:extLst>
                </p14:cNvPr>
                <p14:cNvContentPartPr/>
                <p14:nvPr/>
              </p14:nvContentPartPr>
              <p14:xfrm>
                <a:off x="2078160" y="203980"/>
                <a:ext cx="178560" cy="345240"/>
              </p14:xfrm>
            </p:contentPart>
          </mc:Choice>
          <mc:Fallback>
            <p:pic>
              <p:nvPicPr>
                <p:cNvPr id="17" name="Ink 16">
                  <a:extLst>
                    <a:ext uri="{FF2B5EF4-FFF2-40B4-BE49-F238E27FC236}">
                      <a16:creationId xmlns:a16="http://schemas.microsoft.com/office/drawing/2014/main" id="{21A46B22-B4CA-1F30-4DA5-E8CCF8F277A8}"/>
                    </a:ext>
                  </a:extLst>
                </p:cNvPr>
                <p:cNvPicPr/>
                <p:nvPr/>
              </p:nvPicPr>
              <p:blipFill>
                <a:blip r:embed="rId24"/>
                <a:stretch>
                  <a:fillRect/>
                </a:stretch>
              </p:blipFill>
              <p:spPr>
                <a:xfrm>
                  <a:off x="2060160" y="185980"/>
                  <a:ext cx="214200" cy="3808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8" name="Ink 17">
                  <a:extLst>
                    <a:ext uri="{FF2B5EF4-FFF2-40B4-BE49-F238E27FC236}">
                      <a16:creationId xmlns:a16="http://schemas.microsoft.com/office/drawing/2014/main" id="{54236201-BE31-0DC0-184A-E5A4D26821BA}"/>
                    </a:ext>
                  </a:extLst>
                </p14:cNvPr>
                <p14:cNvContentPartPr/>
                <p14:nvPr/>
              </p14:nvContentPartPr>
              <p14:xfrm>
                <a:off x="2172840" y="145660"/>
                <a:ext cx="254160" cy="418320"/>
              </p14:xfrm>
            </p:contentPart>
          </mc:Choice>
          <mc:Fallback>
            <p:pic>
              <p:nvPicPr>
                <p:cNvPr id="18" name="Ink 17">
                  <a:extLst>
                    <a:ext uri="{FF2B5EF4-FFF2-40B4-BE49-F238E27FC236}">
                      <a16:creationId xmlns:a16="http://schemas.microsoft.com/office/drawing/2014/main" id="{54236201-BE31-0DC0-184A-E5A4D26821BA}"/>
                    </a:ext>
                  </a:extLst>
                </p:cNvPr>
                <p:cNvPicPr/>
                <p:nvPr/>
              </p:nvPicPr>
              <p:blipFill>
                <a:blip r:embed="rId26"/>
                <a:stretch>
                  <a:fillRect/>
                </a:stretch>
              </p:blipFill>
              <p:spPr>
                <a:xfrm>
                  <a:off x="2154840" y="128020"/>
                  <a:ext cx="289800" cy="4539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9" name="Ink 18">
                  <a:extLst>
                    <a:ext uri="{FF2B5EF4-FFF2-40B4-BE49-F238E27FC236}">
                      <a16:creationId xmlns:a16="http://schemas.microsoft.com/office/drawing/2014/main" id="{47F65D75-7670-6975-376A-883B7AC0C490}"/>
                    </a:ext>
                  </a:extLst>
                </p14:cNvPr>
                <p14:cNvContentPartPr/>
                <p14:nvPr/>
              </p14:nvContentPartPr>
              <p14:xfrm>
                <a:off x="2031720" y="430420"/>
                <a:ext cx="292680" cy="34200"/>
              </p14:xfrm>
            </p:contentPart>
          </mc:Choice>
          <mc:Fallback>
            <p:pic>
              <p:nvPicPr>
                <p:cNvPr id="19" name="Ink 18">
                  <a:extLst>
                    <a:ext uri="{FF2B5EF4-FFF2-40B4-BE49-F238E27FC236}">
                      <a16:creationId xmlns:a16="http://schemas.microsoft.com/office/drawing/2014/main" id="{47F65D75-7670-6975-376A-883B7AC0C490}"/>
                    </a:ext>
                  </a:extLst>
                </p:cNvPr>
                <p:cNvPicPr/>
                <p:nvPr/>
              </p:nvPicPr>
              <p:blipFill>
                <a:blip r:embed="rId28"/>
                <a:stretch>
                  <a:fillRect/>
                </a:stretch>
              </p:blipFill>
              <p:spPr>
                <a:xfrm>
                  <a:off x="2014080" y="412780"/>
                  <a:ext cx="32832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0" name="Ink 19">
                  <a:extLst>
                    <a:ext uri="{FF2B5EF4-FFF2-40B4-BE49-F238E27FC236}">
                      <a16:creationId xmlns:a16="http://schemas.microsoft.com/office/drawing/2014/main" id="{12AD8108-CDDE-DFE5-31C4-7848E0E15B4A}"/>
                    </a:ext>
                  </a:extLst>
                </p14:cNvPr>
                <p14:cNvContentPartPr/>
                <p14:nvPr/>
              </p14:nvContentPartPr>
              <p14:xfrm>
                <a:off x="2315760" y="367780"/>
                <a:ext cx="235440" cy="190440"/>
              </p14:xfrm>
            </p:contentPart>
          </mc:Choice>
          <mc:Fallback>
            <p:pic>
              <p:nvPicPr>
                <p:cNvPr id="20" name="Ink 19">
                  <a:extLst>
                    <a:ext uri="{FF2B5EF4-FFF2-40B4-BE49-F238E27FC236}">
                      <a16:creationId xmlns:a16="http://schemas.microsoft.com/office/drawing/2014/main" id="{12AD8108-CDDE-DFE5-31C4-7848E0E15B4A}"/>
                    </a:ext>
                  </a:extLst>
                </p:cNvPr>
                <p:cNvPicPr/>
                <p:nvPr/>
              </p:nvPicPr>
              <p:blipFill>
                <a:blip r:embed="rId30"/>
                <a:stretch>
                  <a:fillRect/>
                </a:stretch>
              </p:blipFill>
              <p:spPr>
                <a:xfrm>
                  <a:off x="2297760" y="350140"/>
                  <a:ext cx="27108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1" name="Ink 20">
                  <a:extLst>
                    <a:ext uri="{FF2B5EF4-FFF2-40B4-BE49-F238E27FC236}">
                      <a16:creationId xmlns:a16="http://schemas.microsoft.com/office/drawing/2014/main" id="{6464E009-6D4D-C5B9-472C-DA5835CE62F7}"/>
                    </a:ext>
                  </a:extLst>
                </p14:cNvPr>
                <p14:cNvContentPartPr/>
                <p14:nvPr/>
              </p14:nvContentPartPr>
              <p14:xfrm>
                <a:off x="2641920" y="259060"/>
                <a:ext cx="250560" cy="337320"/>
              </p14:xfrm>
            </p:contentPart>
          </mc:Choice>
          <mc:Fallback>
            <p:pic>
              <p:nvPicPr>
                <p:cNvPr id="21" name="Ink 20">
                  <a:extLst>
                    <a:ext uri="{FF2B5EF4-FFF2-40B4-BE49-F238E27FC236}">
                      <a16:creationId xmlns:a16="http://schemas.microsoft.com/office/drawing/2014/main" id="{6464E009-6D4D-C5B9-472C-DA5835CE62F7}"/>
                    </a:ext>
                  </a:extLst>
                </p:cNvPr>
                <p:cNvPicPr/>
                <p:nvPr/>
              </p:nvPicPr>
              <p:blipFill>
                <a:blip r:embed="rId32"/>
                <a:stretch>
                  <a:fillRect/>
                </a:stretch>
              </p:blipFill>
              <p:spPr>
                <a:xfrm>
                  <a:off x="2624280" y="241060"/>
                  <a:ext cx="286200" cy="372960"/>
                </a:xfrm>
                <a:prstGeom prst="rect">
                  <a:avLst/>
                </a:prstGeom>
              </p:spPr>
            </p:pic>
          </mc:Fallback>
        </mc:AlternateContent>
      </p:grpSp>
      <p:grpSp>
        <p:nvGrpSpPr>
          <p:cNvPr id="26" name="Group 25">
            <a:extLst>
              <a:ext uri="{FF2B5EF4-FFF2-40B4-BE49-F238E27FC236}">
                <a16:creationId xmlns:a16="http://schemas.microsoft.com/office/drawing/2014/main" id="{3691A285-3B07-B752-3524-2AE07A36D262}"/>
              </a:ext>
            </a:extLst>
          </p:cNvPr>
          <p:cNvGrpSpPr/>
          <p:nvPr/>
        </p:nvGrpSpPr>
        <p:grpSpPr>
          <a:xfrm>
            <a:off x="6620280" y="267340"/>
            <a:ext cx="1046880" cy="500760"/>
            <a:chOff x="6620280" y="267340"/>
            <a:chExt cx="1046880" cy="500760"/>
          </a:xfrm>
        </p:grpSpPr>
        <mc:AlternateContent xmlns:mc="http://schemas.openxmlformats.org/markup-compatibility/2006">
          <mc:Choice xmlns:p14="http://schemas.microsoft.com/office/powerpoint/2010/main" Requires="p14">
            <p:contentPart p14:bwMode="auto" r:id="rId33">
              <p14:nvContentPartPr>
                <p14:cNvPr id="22" name="Ink 21">
                  <a:extLst>
                    <a:ext uri="{FF2B5EF4-FFF2-40B4-BE49-F238E27FC236}">
                      <a16:creationId xmlns:a16="http://schemas.microsoft.com/office/drawing/2014/main" id="{86D65EF1-EB13-D117-3A34-60F435495352}"/>
                    </a:ext>
                  </a:extLst>
                </p14:cNvPr>
                <p14:cNvContentPartPr/>
                <p14:nvPr/>
              </p14:nvContentPartPr>
              <p14:xfrm>
                <a:off x="6807480" y="304780"/>
                <a:ext cx="19440" cy="286920"/>
              </p14:xfrm>
            </p:contentPart>
          </mc:Choice>
          <mc:Fallback>
            <p:pic>
              <p:nvPicPr>
                <p:cNvPr id="22" name="Ink 21">
                  <a:extLst>
                    <a:ext uri="{FF2B5EF4-FFF2-40B4-BE49-F238E27FC236}">
                      <a16:creationId xmlns:a16="http://schemas.microsoft.com/office/drawing/2014/main" id="{86D65EF1-EB13-D117-3A34-60F435495352}"/>
                    </a:ext>
                  </a:extLst>
                </p:cNvPr>
                <p:cNvPicPr/>
                <p:nvPr/>
              </p:nvPicPr>
              <p:blipFill>
                <a:blip r:embed="rId34"/>
                <a:stretch>
                  <a:fillRect/>
                </a:stretch>
              </p:blipFill>
              <p:spPr>
                <a:xfrm>
                  <a:off x="6789840" y="287140"/>
                  <a:ext cx="55080" cy="3225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3" name="Ink 22">
                  <a:extLst>
                    <a:ext uri="{FF2B5EF4-FFF2-40B4-BE49-F238E27FC236}">
                      <a16:creationId xmlns:a16="http://schemas.microsoft.com/office/drawing/2014/main" id="{58A3D7C3-51BA-C92E-1F7D-D86EA316718F}"/>
                    </a:ext>
                  </a:extLst>
                </p14:cNvPr>
                <p14:cNvContentPartPr/>
                <p14:nvPr/>
              </p14:nvContentPartPr>
              <p14:xfrm>
                <a:off x="6620280" y="267340"/>
                <a:ext cx="418680" cy="34560"/>
              </p14:xfrm>
            </p:contentPart>
          </mc:Choice>
          <mc:Fallback>
            <p:pic>
              <p:nvPicPr>
                <p:cNvPr id="23" name="Ink 22">
                  <a:extLst>
                    <a:ext uri="{FF2B5EF4-FFF2-40B4-BE49-F238E27FC236}">
                      <a16:creationId xmlns:a16="http://schemas.microsoft.com/office/drawing/2014/main" id="{58A3D7C3-51BA-C92E-1F7D-D86EA316718F}"/>
                    </a:ext>
                  </a:extLst>
                </p:cNvPr>
                <p:cNvPicPr/>
                <p:nvPr/>
              </p:nvPicPr>
              <p:blipFill>
                <a:blip r:embed="rId36"/>
                <a:stretch>
                  <a:fillRect/>
                </a:stretch>
              </p:blipFill>
              <p:spPr>
                <a:xfrm>
                  <a:off x="6602280" y="249700"/>
                  <a:ext cx="45432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4" name="Ink 23">
                  <a:extLst>
                    <a:ext uri="{FF2B5EF4-FFF2-40B4-BE49-F238E27FC236}">
                      <a16:creationId xmlns:a16="http://schemas.microsoft.com/office/drawing/2014/main" id="{1AF86B90-7EF9-B8F2-7AEA-5FACDFB06CC8}"/>
                    </a:ext>
                  </a:extLst>
                </p14:cNvPr>
                <p14:cNvContentPartPr/>
                <p14:nvPr/>
              </p14:nvContentPartPr>
              <p14:xfrm>
                <a:off x="6869040" y="445900"/>
                <a:ext cx="329760" cy="322200"/>
              </p14:xfrm>
            </p:contentPart>
          </mc:Choice>
          <mc:Fallback>
            <p:pic>
              <p:nvPicPr>
                <p:cNvPr id="24" name="Ink 23">
                  <a:extLst>
                    <a:ext uri="{FF2B5EF4-FFF2-40B4-BE49-F238E27FC236}">
                      <a16:creationId xmlns:a16="http://schemas.microsoft.com/office/drawing/2014/main" id="{1AF86B90-7EF9-B8F2-7AEA-5FACDFB06CC8}"/>
                    </a:ext>
                  </a:extLst>
                </p:cNvPr>
                <p:cNvPicPr/>
                <p:nvPr/>
              </p:nvPicPr>
              <p:blipFill>
                <a:blip r:embed="rId38"/>
                <a:stretch>
                  <a:fillRect/>
                </a:stretch>
              </p:blipFill>
              <p:spPr>
                <a:xfrm>
                  <a:off x="6851400" y="428260"/>
                  <a:ext cx="365400" cy="3578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5" name="Ink 24">
                  <a:extLst>
                    <a:ext uri="{FF2B5EF4-FFF2-40B4-BE49-F238E27FC236}">
                      <a16:creationId xmlns:a16="http://schemas.microsoft.com/office/drawing/2014/main" id="{6E56A4D8-F9B5-3ED8-3194-A6FC870F82E4}"/>
                    </a:ext>
                  </a:extLst>
                </p14:cNvPr>
                <p14:cNvContentPartPr/>
                <p14:nvPr/>
              </p14:nvContentPartPr>
              <p14:xfrm>
                <a:off x="7184040" y="283180"/>
                <a:ext cx="483120" cy="344520"/>
              </p14:xfrm>
            </p:contentPart>
          </mc:Choice>
          <mc:Fallback>
            <p:pic>
              <p:nvPicPr>
                <p:cNvPr id="25" name="Ink 24">
                  <a:extLst>
                    <a:ext uri="{FF2B5EF4-FFF2-40B4-BE49-F238E27FC236}">
                      <a16:creationId xmlns:a16="http://schemas.microsoft.com/office/drawing/2014/main" id="{6E56A4D8-F9B5-3ED8-3194-A6FC870F82E4}"/>
                    </a:ext>
                  </a:extLst>
                </p:cNvPr>
                <p:cNvPicPr/>
                <p:nvPr/>
              </p:nvPicPr>
              <p:blipFill>
                <a:blip r:embed="rId40"/>
                <a:stretch>
                  <a:fillRect/>
                </a:stretch>
              </p:blipFill>
              <p:spPr>
                <a:xfrm>
                  <a:off x="7166040" y="265540"/>
                  <a:ext cx="518760" cy="380160"/>
                </a:xfrm>
                <a:prstGeom prst="rect">
                  <a:avLst/>
                </a:prstGeom>
              </p:spPr>
            </p:pic>
          </mc:Fallback>
        </mc:AlternateContent>
      </p:grpSp>
      <p:grpSp>
        <p:nvGrpSpPr>
          <p:cNvPr id="33" name="Group 32">
            <a:extLst>
              <a:ext uri="{FF2B5EF4-FFF2-40B4-BE49-F238E27FC236}">
                <a16:creationId xmlns:a16="http://schemas.microsoft.com/office/drawing/2014/main" id="{71A9F0F9-D9EE-D85D-C53C-723E5FC00EAD}"/>
              </a:ext>
            </a:extLst>
          </p:cNvPr>
          <p:cNvGrpSpPr/>
          <p:nvPr/>
        </p:nvGrpSpPr>
        <p:grpSpPr>
          <a:xfrm>
            <a:off x="4746840" y="2465500"/>
            <a:ext cx="949680" cy="513720"/>
            <a:chOff x="4746840" y="2465500"/>
            <a:chExt cx="949680" cy="513720"/>
          </a:xfrm>
        </p:grpSpPr>
        <mc:AlternateContent xmlns:mc="http://schemas.openxmlformats.org/markup-compatibility/2006">
          <mc:Choice xmlns:p14="http://schemas.microsoft.com/office/powerpoint/2010/main" Requires="p14">
            <p:contentPart p14:bwMode="auto" r:id="rId41">
              <p14:nvContentPartPr>
                <p14:cNvPr id="28" name="Ink 27">
                  <a:extLst>
                    <a:ext uri="{FF2B5EF4-FFF2-40B4-BE49-F238E27FC236}">
                      <a16:creationId xmlns:a16="http://schemas.microsoft.com/office/drawing/2014/main" id="{4BE09935-7EB1-5F4E-7F2C-95A4DEBF045C}"/>
                    </a:ext>
                  </a:extLst>
                </p14:cNvPr>
                <p14:cNvContentPartPr/>
                <p14:nvPr/>
              </p14:nvContentPartPr>
              <p14:xfrm>
                <a:off x="4932600" y="2465500"/>
                <a:ext cx="41760" cy="295200"/>
              </p14:xfrm>
            </p:contentPart>
          </mc:Choice>
          <mc:Fallback>
            <p:pic>
              <p:nvPicPr>
                <p:cNvPr id="28" name="Ink 27">
                  <a:extLst>
                    <a:ext uri="{FF2B5EF4-FFF2-40B4-BE49-F238E27FC236}">
                      <a16:creationId xmlns:a16="http://schemas.microsoft.com/office/drawing/2014/main" id="{4BE09935-7EB1-5F4E-7F2C-95A4DEBF045C}"/>
                    </a:ext>
                  </a:extLst>
                </p:cNvPr>
                <p:cNvPicPr/>
                <p:nvPr/>
              </p:nvPicPr>
              <p:blipFill>
                <a:blip r:embed="rId42"/>
                <a:stretch>
                  <a:fillRect/>
                </a:stretch>
              </p:blipFill>
              <p:spPr>
                <a:xfrm>
                  <a:off x="4914600" y="2447500"/>
                  <a:ext cx="77400" cy="3308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9" name="Ink 28">
                  <a:extLst>
                    <a:ext uri="{FF2B5EF4-FFF2-40B4-BE49-F238E27FC236}">
                      <a16:creationId xmlns:a16="http://schemas.microsoft.com/office/drawing/2014/main" id="{1773D06E-08DC-62BF-04C5-26E7575B2232}"/>
                    </a:ext>
                  </a:extLst>
                </p14:cNvPr>
                <p14:cNvContentPartPr/>
                <p14:nvPr/>
              </p14:nvContentPartPr>
              <p14:xfrm>
                <a:off x="4746840" y="2488180"/>
                <a:ext cx="284040" cy="47520"/>
              </p14:xfrm>
            </p:contentPart>
          </mc:Choice>
          <mc:Fallback>
            <p:pic>
              <p:nvPicPr>
                <p:cNvPr id="29" name="Ink 28">
                  <a:extLst>
                    <a:ext uri="{FF2B5EF4-FFF2-40B4-BE49-F238E27FC236}">
                      <a16:creationId xmlns:a16="http://schemas.microsoft.com/office/drawing/2014/main" id="{1773D06E-08DC-62BF-04C5-26E7575B2232}"/>
                    </a:ext>
                  </a:extLst>
                </p:cNvPr>
                <p:cNvPicPr/>
                <p:nvPr/>
              </p:nvPicPr>
              <p:blipFill>
                <a:blip r:embed="rId44"/>
                <a:stretch>
                  <a:fillRect/>
                </a:stretch>
              </p:blipFill>
              <p:spPr>
                <a:xfrm>
                  <a:off x="4728840" y="2470540"/>
                  <a:ext cx="31968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0" name="Ink 29">
                  <a:extLst>
                    <a:ext uri="{FF2B5EF4-FFF2-40B4-BE49-F238E27FC236}">
                      <a16:creationId xmlns:a16="http://schemas.microsoft.com/office/drawing/2014/main" id="{DB9B91A4-F45A-46F6-93F3-E6511DB3B307}"/>
                    </a:ext>
                  </a:extLst>
                </p14:cNvPr>
                <p14:cNvContentPartPr/>
                <p14:nvPr/>
              </p14:nvContentPartPr>
              <p14:xfrm>
                <a:off x="4981920" y="2658100"/>
                <a:ext cx="278640" cy="321120"/>
              </p14:xfrm>
            </p:contentPart>
          </mc:Choice>
          <mc:Fallback>
            <p:pic>
              <p:nvPicPr>
                <p:cNvPr id="30" name="Ink 29">
                  <a:extLst>
                    <a:ext uri="{FF2B5EF4-FFF2-40B4-BE49-F238E27FC236}">
                      <a16:creationId xmlns:a16="http://schemas.microsoft.com/office/drawing/2014/main" id="{DB9B91A4-F45A-46F6-93F3-E6511DB3B307}"/>
                    </a:ext>
                  </a:extLst>
                </p:cNvPr>
                <p:cNvPicPr/>
                <p:nvPr/>
              </p:nvPicPr>
              <p:blipFill>
                <a:blip r:embed="rId46"/>
                <a:stretch>
                  <a:fillRect/>
                </a:stretch>
              </p:blipFill>
              <p:spPr>
                <a:xfrm>
                  <a:off x="4964280" y="2640100"/>
                  <a:ext cx="314280" cy="3567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1" name="Ink 30">
                  <a:extLst>
                    <a:ext uri="{FF2B5EF4-FFF2-40B4-BE49-F238E27FC236}">
                      <a16:creationId xmlns:a16="http://schemas.microsoft.com/office/drawing/2014/main" id="{2615233B-75F8-F3E1-3A96-ACAA260CFB84}"/>
                    </a:ext>
                  </a:extLst>
                </p14:cNvPr>
                <p14:cNvContentPartPr/>
                <p14:nvPr/>
              </p14:nvContentPartPr>
              <p14:xfrm>
                <a:off x="5285040" y="2580340"/>
                <a:ext cx="232560" cy="249480"/>
              </p14:xfrm>
            </p:contentPart>
          </mc:Choice>
          <mc:Fallback>
            <p:pic>
              <p:nvPicPr>
                <p:cNvPr id="31" name="Ink 30">
                  <a:extLst>
                    <a:ext uri="{FF2B5EF4-FFF2-40B4-BE49-F238E27FC236}">
                      <a16:creationId xmlns:a16="http://schemas.microsoft.com/office/drawing/2014/main" id="{2615233B-75F8-F3E1-3A96-ACAA260CFB84}"/>
                    </a:ext>
                  </a:extLst>
                </p:cNvPr>
                <p:cNvPicPr/>
                <p:nvPr/>
              </p:nvPicPr>
              <p:blipFill>
                <a:blip r:embed="rId48"/>
                <a:stretch>
                  <a:fillRect/>
                </a:stretch>
              </p:blipFill>
              <p:spPr>
                <a:xfrm>
                  <a:off x="5267040" y="2562700"/>
                  <a:ext cx="268200" cy="2851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2" name="Ink 31">
                  <a:extLst>
                    <a:ext uri="{FF2B5EF4-FFF2-40B4-BE49-F238E27FC236}">
                      <a16:creationId xmlns:a16="http://schemas.microsoft.com/office/drawing/2014/main" id="{E4377359-79E2-7DBB-4548-1667BC1CDBCD}"/>
                    </a:ext>
                  </a:extLst>
                </p14:cNvPr>
                <p14:cNvContentPartPr/>
                <p14:nvPr/>
              </p14:nvContentPartPr>
              <p14:xfrm>
                <a:off x="5341560" y="2504380"/>
                <a:ext cx="354960" cy="59040"/>
              </p14:xfrm>
            </p:contentPart>
          </mc:Choice>
          <mc:Fallback>
            <p:pic>
              <p:nvPicPr>
                <p:cNvPr id="32" name="Ink 31">
                  <a:extLst>
                    <a:ext uri="{FF2B5EF4-FFF2-40B4-BE49-F238E27FC236}">
                      <a16:creationId xmlns:a16="http://schemas.microsoft.com/office/drawing/2014/main" id="{E4377359-79E2-7DBB-4548-1667BC1CDBCD}"/>
                    </a:ext>
                  </a:extLst>
                </p:cNvPr>
                <p:cNvPicPr/>
                <p:nvPr/>
              </p:nvPicPr>
              <p:blipFill>
                <a:blip r:embed="rId50"/>
                <a:stretch>
                  <a:fillRect/>
                </a:stretch>
              </p:blipFill>
              <p:spPr>
                <a:xfrm>
                  <a:off x="5323560" y="2486740"/>
                  <a:ext cx="390600" cy="94680"/>
                </a:xfrm>
                <a:prstGeom prst="rect">
                  <a:avLst/>
                </a:prstGeom>
              </p:spPr>
            </p:pic>
          </mc:Fallback>
        </mc:AlternateContent>
      </p:grpSp>
    </p:spTree>
    <p:extLst>
      <p:ext uri="{BB962C8B-B14F-4D97-AF65-F5344CB8AC3E}">
        <p14:creationId xmlns:p14="http://schemas.microsoft.com/office/powerpoint/2010/main" val="3607053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4099457" y="2148919"/>
            <a:ext cx="3847845" cy="1754326"/>
          </a:xfrm>
          <a:prstGeom prst="rect">
            <a:avLst/>
          </a:prstGeom>
          <a:noFill/>
        </p:spPr>
        <p:txBody>
          <a:bodyPr wrap="square">
            <a:spAutoFit/>
          </a:bodyPr>
          <a:lstStyle/>
          <a:p>
            <a:pPr algn="ctr"/>
            <a:r>
              <a:rPr lang="he-IL" sz="3600" b="1">
                <a:solidFill>
                  <a:schemeClr val="bg1"/>
                </a:solidFill>
                <a:cs typeface="+mj-cs"/>
              </a:rPr>
              <a:t>מבוא לישעיהו</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1</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346398"/>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581120" y="128590"/>
            <a:ext cx="8553259" cy="5416868"/>
          </a:xfrm>
          <a:prstGeom prst="rect">
            <a:avLst/>
          </a:prstGeom>
          <a:noFill/>
        </p:spPr>
        <p:txBody>
          <a:bodyPr wrap="square" rtlCol="0">
            <a:spAutoFit/>
          </a:bodyPr>
          <a:lstStyle/>
          <a:p>
            <a:pPr algn="ctr"/>
            <a:r>
              <a:rPr lang="en-US" sz="2400" b="1">
                <a:solidFill>
                  <a:srgbClr val="FFC000"/>
                </a:solidFill>
                <a:cs typeface="+mj-cs"/>
              </a:rPr>
              <a:t>Characteristics of the Servant in the Servant Song Narrative</a:t>
            </a:r>
          </a:p>
          <a:p>
            <a:endParaRPr lang="en-US" sz="3200" b="1">
              <a:solidFill>
                <a:srgbClr val="FFC000"/>
              </a:solidFill>
              <a:cs typeface="+mj-cs"/>
            </a:endParaRPr>
          </a:p>
          <a:p>
            <a:pPr marL="457200" indent="-457200">
              <a:buFont typeface="Arial" panose="020B0604020202020204" pitchFamily="34" charset="0"/>
              <a:buChar char="•"/>
            </a:pPr>
            <a:r>
              <a:rPr lang="en-US" sz="2400">
                <a:solidFill>
                  <a:srgbClr val="FFC000"/>
                </a:solidFill>
                <a:cs typeface="+mj-cs"/>
              </a:rPr>
              <a:t>The Servant is a righteous and obedient individual.</a:t>
            </a:r>
          </a:p>
          <a:p>
            <a:pPr marL="457200" indent="-457200">
              <a:buFont typeface="Arial" panose="020B0604020202020204" pitchFamily="34" charset="0"/>
              <a:buChar char="•"/>
            </a:pPr>
            <a:r>
              <a:rPr lang="en-US" sz="2400">
                <a:solidFill>
                  <a:srgbClr val="FFC000"/>
                </a:solidFill>
                <a:cs typeface="+mj-cs"/>
              </a:rPr>
              <a:t>The Servant will suffer for the sake of others.</a:t>
            </a:r>
          </a:p>
          <a:p>
            <a:pPr marL="457200" indent="-457200">
              <a:buFont typeface="Arial" panose="020B0604020202020204" pitchFamily="34" charset="0"/>
              <a:buChar char="•"/>
            </a:pPr>
            <a:r>
              <a:rPr lang="en-US" sz="2400">
                <a:solidFill>
                  <a:srgbClr val="FFC000"/>
                </a:solidFill>
                <a:cs typeface="+mj-cs"/>
              </a:rPr>
              <a:t>The Servant will bring justice and salvation to the nations.</a:t>
            </a:r>
          </a:p>
          <a:p>
            <a:pPr marL="457200" indent="-457200">
              <a:buFont typeface="Arial" panose="020B0604020202020204" pitchFamily="34" charset="0"/>
              <a:buChar char="•"/>
            </a:pPr>
            <a:r>
              <a:rPr lang="en-US" sz="2400">
                <a:solidFill>
                  <a:srgbClr val="FFC000"/>
                </a:solidFill>
                <a:cs typeface="+mj-cs"/>
              </a:rPr>
              <a:t>The Servant will be vindicated and glorified by God. </a:t>
            </a:r>
          </a:p>
          <a:p>
            <a:pPr algn="r" rtl="0">
              <a:spcBef>
                <a:spcPts val="0"/>
              </a:spcBef>
              <a:spcAft>
                <a:spcPts val="0"/>
              </a:spcAft>
            </a:pPr>
            <a:r>
              <a:rPr lang="he-IL" sz="1800" b="1" i="0" u="none" strike="noStrike">
                <a:solidFill>
                  <a:srgbClr val="000000"/>
                </a:solidFill>
                <a:effectLst/>
                <a:latin typeface="Arial" panose="020B0604020202020204" pitchFamily="34" charset="0"/>
              </a:rPr>
              <a:t>ספר ישעיה פרק מב</a:t>
            </a:r>
            <a:endParaRPr lang="he-IL" sz="2400" b="0">
              <a:solidFill>
                <a:srgbClr val="FFC000"/>
              </a:solidFill>
              <a:effectLst/>
            </a:endParaRPr>
          </a:p>
          <a:p>
            <a:pPr algn="r"/>
            <a:r>
              <a:rPr lang="he-IL" sz="2400">
                <a:solidFill>
                  <a:srgbClr val="FFC000"/>
                </a:solidFill>
                <a:cs typeface="+mj-cs"/>
              </a:rPr>
              <a:t>﻿</a:t>
            </a:r>
            <a:r>
              <a:rPr lang="he-IL" sz="3200">
                <a:solidFill>
                  <a:srgbClr val="FFFF00"/>
                </a:solidFill>
                <a:cs typeface="+mj-cs"/>
              </a:rPr>
              <a:t>ספר ישעיה פרק מב</a:t>
            </a:r>
          </a:p>
          <a:p>
            <a:pPr algn="r" rtl="1">
              <a:spcBef>
                <a:spcPts val="0"/>
              </a:spcBef>
              <a:spcAft>
                <a:spcPts val="0"/>
              </a:spcAft>
            </a:pPr>
            <a:r>
              <a:rPr lang="he-IL" sz="3200" b="0" i="0" u="none" strike="noStrike">
                <a:solidFill>
                  <a:srgbClr val="FFFF00"/>
                </a:solidFill>
                <a:effectLst/>
                <a:latin typeface="Arial" panose="020B0604020202020204" pitchFamily="34" charset="0"/>
                <a:cs typeface="+mj-cs"/>
              </a:rPr>
              <a:t>א   הֵן עַבְדִּי אֶתְמָךְ-בּוֹ בְּחִירִי רָצְתָה נַפְשִׁי נָתַתִּי רוּחִי עָלָיו מִשְׁפָּט לַגּוֹיִם יוֹצִיא: </a:t>
            </a:r>
            <a:endParaRPr lang="he-IL" sz="3200" b="0">
              <a:solidFill>
                <a:srgbClr val="FFFF00"/>
              </a:solidFill>
              <a:effectLst/>
              <a:cs typeface="+mj-cs"/>
            </a:endParaRPr>
          </a:p>
          <a:p>
            <a:pPr rtl="0">
              <a:spcBef>
                <a:spcPts val="0"/>
              </a:spcBef>
              <a:spcAft>
                <a:spcPts val="0"/>
              </a:spcAft>
            </a:pPr>
            <a:r>
              <a:rPr lang="en-US" sz="2000" b="1" i="0" u="none" strike="noStrike">
                <a:solidFill>
                  <a:srgbClr val="92D050"/>
                </a:solidFill>
                <a:effectLst/>
                <a:latin typeface="Arial" panose="020B0604020202020204" pitchFamily="34" charset="0"/>
              </a:rPr>
              <a:t>Isaiah 42:1</a:t>
            </a:r>
            <a:endParaRPr lang="en-US" sz="2800" b="0">
              <a:solidFill>
                <a:srgbClr val="92D050"/>
              </a:solidFill>
              <a:effectLst/>
            </a:endParaRPr>
          </a:p>
          <a:p>
            <a:pPr rtl="0">
              <a:spcBef>
                <a:spcPts val="0"/>
              </a:spcBef>
              <a:spcAft>
                <a:spcPts val="0"/>
              </a:spcAft>
            </a:pPr>
            <a:r>
              <a:rPr lang="en-US" sz="2000" b="0" i="0" u="none" strike="noStrike">
                <a:solidFill>
                  <a:srgbClr val="92D050"/>
                </a:solidFill>
                <a:effectLst/>
                <a:latin typeface="Arial" panose="020B0604020202020204" pitchFamily="34" charset="0"/>
              </a:rPr>
              <a:t>42:1 Behold my servant, whom I uphold; mine elect, in whom my soul delighteth; I have put my spirit upon him: he shall bring forth judgment to the Gentiles. (KJV)</a:t>
            </a:r>
            <a:endParaRPr lang="en-US" sz="2800" b="0">
              <a:solidFill>
                <a:srgbClr val="92D050"/>
              </a:solidFill>
              <a:effectLst/>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29B017A0-132A-F8B5-6105-09486C2AC290}"/>
                  </a:ext>
                </a:extLst>
              </p14:cNvPr>
              <p14:cNvContentPartPr/>
              <p14:nvPr/>
            </p14:nvContentPartPr>
            <p14:xfrm>
              <a:off x="11912347" y="1818237"/>
              <a:ext cx="15120" cy="26280"/>
            </p14:xfrm>
          </p:contentPart>
        </mc:Choice>
        <mc:Fallback>
          <p:pic>
            <p:nvPicPr>
              <p:cNvPr id="2" name="Ink 1">
                <a:extLst>
                  <a:ext uri="{FF2B5EF4-FFF2-40B4-BE49-F238E27FC236}">
                    <a16:creationId xmlns:a16="http://schemas.microsoft.com/office/drawing/2014/main" id="{29B017A0-132A-F8B5-6105-09486C2AC290}"/>
                  </a:ext>
                </a:extLst>
              </p:cNvPr>
              <p:cNvPicPr/>
              <p:nvPr/>
            </p:nvPicPr>
            <p:blipFill>
              <a:blip r:embed="rId5"/>
              <a:stretch>
                <a:fillRect/>
              </a:stretch>
            </p:blipFill>
            <p:spPr>
              <a:xfrm>
                <a:off x="11894347" y="1800237"/>
                <a:ext cx="5076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74FE6097-283B-E5B5-88CC-8BBF7824D8A0}"/>
                  </a:ext>
                </a:extLst>
              </p14:cNvPr>
              <p14:cNvContentPartPr/>
              <p14:nvPr/>
            </p14:nvContentPartPr>
            <p14:xfrm>
              <a:off x="544627" y="1098957"/>
              <a:ext cx="335880" cy="301680"/>
            </p14:xfrm>
          </p:contentPart>
        </mc:Choice>
        <mc:Fallback>
          <p:pic>
            <p:nvPicPr>
              <p:cNvPr id="4" name="Ink 3">
                <a:extLst>
                  <a:ext uri="{FF2B5EF4-FFF2-40B4-BE49-F238E27FC236}">
                    <a16:creationId xmlns:a16="http://schemas.microsoft.com/office/drawing/2014/main" id="{74FE6097-283B-E5B5-88CC-8BBF7824D8A0}"/>
                  </a:ext>
                </a:extLst>
              </p:cNvPr>
              <p:cNvPicPr/>
              <p:nvPr/>
            </p:nvPicPr>
            <p:blipFill>
              <a:blip r:embed="rId7"/>
              <a:stretch>
                <a:fillRect/>
              </a:stretch>
            </p:blipFill>
            <p:spPr>
              <a:xfrm>
                <a:off x="526987" y="1081317"/>
                <a:ext cx="371520" cy="3373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DC8ADA28-23CB-C131-8710-60207B17DE79}"/>
                  </a:ext>
                </a:extLst>
              </p14:cNvPr>
              <p14:cNvContentPartPr/>
              <p14:nvPr/>
            </p14:nvContentPartPr>
            <p14:xfrm>
              <a:off x="532027" y="1478397"/>
              <a:ext cx="339120" cy="318960"/>
            </p14:xfrm>
          </p:contentPart>
        </mc:Choice>
        <mc:Fallback>
          <p:pic>
            <p:nvPicPr>
              <p:cNvPr id="5" name="Ink 4">
                <a:extLst>
                  <a:ext uri="{FF2B5EF4-FFF2-40B4-BE49-F238E27FC236}">
                    <a16:creationId xmlns:a16="http://schemas.microsoft.com/office/drawing/2014/main" id="{DC8ADA28-23CB-C131-8710-60207B17DE79}"/>
                  </a:ext>
                </a:extLst>
              </p:cNvPr>
              <p:cNvPicPr/>
              <p:nvPr/>
            </p:nvPicPr>
            <p:blipFill>
              <a:blip r:embed="rId9"/>
              <a:stretch>
                <a:fillRect/>
              </a:stretch>
            </p:blipFill>
            <p:spPr>
              <a:xfrm>
                <a:off x="514027" y="1460397"/>
                <a:ext cx="374760" cy="3546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D75E3DCC-3CC3-56E8-5712-7DB2B77DE75A}"/>
                  </a:ext>
                </a:extLst>
              </p14:cNvPr>
              <p14:cNvContentPartPr/>
              <p14:nvPr/>
            </p14:nvContentPartPr>
            <p14:xfrm>
              <a:off x="488827" y="1814277"/>
              <a:ext cx="375840" cy="244080"/>
            </p14:xfrm>
          </p:contentPart>
        </mc:Choice>
        <mc:Fallback>
          <p:pic>
            <p:nvPicPr>
              <p:cNvPr id="7" name="Ink 6">
                <a:extLst>
                  <a:ext uri="{FF2B5EF4-FFF2-40B4-BE49-F238E27FC236}">
                    <a16:creationId xmlns:a16="http://schemas.microsoft.com/office/drawing/2014/main" id="{D75E3DCC-3CC3-56E8-5712-7DB2B77DE75A}"/>
                  </a:ext>
                </a:extLst>
              </p:cNvPr>
              <p:cNvPicPr/>
              <p:nvPr/>
            </p:nvPicPr>
            <p:blipFill>
              <a:blip r:embed="rId11"/>
              <a:stretch>
                <a:fillRect/>
              </a:stretch>
            </p:blipFill>
            <p:spPr>
              <a:xfrm>
                <a:off x="470827" y="1796277"/>
                <a:ext cx="411480" cy="2797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19F70701-0036-7780-55A1-EE7C1652B587}"/>
                  </a:ext>
                </a:extLst>
              </p14:cNvPr>
              <p14:cNvContentPartPr/>
              <p14:nvPr/>
            </p14:nvContentPartPr>
            <p14:xfrm>
              <a:off x="574147" y="2139717"/>
              <a:ext cx="333720" cy="279720"/>
            </p14:xfrm>
          </p:contentPart>
        </mc:Choice>
        <mc:Fallback>
          <p:pic>
            <p:nvPicPr>
              <p:cNvPr id="9" name="Ink 8">
                <a:extLst>
                  <a:ext uri="{FF2B5EF4-FFF2-40B4-BE49-F238E27FC236}">
                    <a16:creationId xmlns:a16="http://schemas.microsoft.com/office/drawing/2014/main" id="{19F70701-0036-7780-55A1-EE7C1652B587}"/>
                  </a:ext>
                </a:extLst>
              </p:cNvPr>
              <p:cNvPicPr/>
              <p:nvPr/>
            </p:nvPicPr>
            <p:blipFill>
              <a:blip r:embed="rId13"/>
              <a:stretch>
                <a:fillRect/>
              </a:stretch>
            </p:blipFill>
            <p:spPr>
              <a:xfrm>
                <a:off x="556507" y="2122077"/>
                <a:ext cx="369360" cy="315360"/>
              </a:xfrm>
              <a:prstGeom prst="rect">
                <a:avLst/>
              </a:prstGeom>
            </p:spPr>
          </p:pic>
        </mc:Fallback>
      </mc:AlternateContent>
      <p:grpSp>
        <p:nvGrpSpPr>
          <p:cNvPr id="28" name="Group 27">
            <a:extLst>
              <a:ext uri="{FF2B5EF4-FFF2-40B4-BE49-F238E27FC236}">
                <a16:creationId xmlns:a16="http://schemas.microsoft.com/office/drawing/2014/main" id="{74953030-A3BA-5ACE-69D9-E424E64369D1}"/>
              </a:ext>
            </a:extLst>
          </p:cNvPr>
          <p:cNvGrpSpPr/>
          <p:nvPr/>
        </p:nvGrpSpPr>
        <p:grpSpPr>
          <a:xfrm>
            <a:off x="6697387" y="4254717"/>
            <a:ext cx="2433240" cy="108360"/>
            <a:chOff x="6697387" y="4254717"/>
            <a:chExt cx="2433240" cy="108360"/>
          </a:xfrm>
        </p:grpSpPr>
        <mc:AlternateContent xmlns:mc="http://schemas.openxmlformats.org/markup-compatibility/2006">
          <mc:Choice xmlns:p14="http://schemas.microsoft.com/office/powerpoint/2010/main" Requires="p14">
            <p:contentPart p14:bwMode="auto" r:id="rId14">
              <p14:nvContentPartPr>
                <p14:cNvPr id="25" name="Ink 24">
                  <a:extLst>
                    <a:ext uri="{FF2B5EF4-FFF2-40B4-BE49-F238E27FC236}">
                      <a16:creationId xmlns:a16="http://schemas.microsoft.com/office/drawing/2014/main" id="{B9DA35CB-000E-5CC4-5356-C0E9C2F0F340}"/>
                    </a:ext>
                  </a:extLst>
                </p14:cNvPr>
                <p14:cNvContentPartPr/>
                <p14:nvPr/>
              </p14:nvContentPartPr>
              <p14:xfrm>
                <a:off x="8517547" y="4254717"/>
                <a:ext cx="613080" cy="35640"/>
              </p14:xfrm>
            </p:contentPart>
          </mc:Choice>
          <mc:Fallback>
            <p:pic>
              <p:nvPicPr>
                <p:cNvPr id="25" name="Ink 24">
                  <a:extLst>
                    <a:ext uri="{FF2B5EF4-FFF2-40B4-BE49-F238E27FC236}">
                      <a16:creationId xmlns:a16="http://schemas.microsoft.com/office/drawing/2014/main" id="{B9DA35CB-000E-5CC4-5356-C0E9C2F0F340}"/>
                    </a:ext>
                  </a:extLst>
                </p:cNvPr>
                <p:cNvPicPr/>
                <p:nvPr/>
              </p:nvPicPr>
              <p:blipFill>
                <a:blip r:embed="rId15"/>
                <a:stretch>
                  <a:fillRect/>
                </a:stretch>
              </p:blipFill>
              <p:spPr>
                <a:xfrm>
                  <a:off x="8499907" y="4236717"/>
                  <a:ext cx="64872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6" name="Ink 25">
                  <a:extLst>
                    <a:ext uri="{FF2B5EF4-FFF2-40B4-BE49-F238E27FC236}">
                      <a16:creationId xmlns:a16="http://schemas.microsoft.com/office/drawing/2014/main" id="{B3FC5A6E-7350-675C-71AC-00D8CBE36C2A}"/>
                    </a:ext>
                  </a:extLst>
                </p14:cNvPr>
                <p14:cNvContentPartPr/>
                <p14:nvPr/>
              </p14:nvContentPartPr>
              <p14:xfrm>
                <a:off x="7487587" y="4296117"/>
                <a:ext cx="715680" cy="14040"/>
              </p14:xfrm>
            </p:contentPart>
          </mc:Choice>
          <mc:Fallback>
            <p:pic>
              <p:nvPicPr>
                <p:cNvPr id="26" name="Ink 25">
                  <a:extLst>
                    <a:ext uri="{FF2B5EF4-FFF2-40B4-BE49-F238E27FC236}">
                      <a16:creationId xmlns:a16="http://schemas.microsoft.com/office/drawing/2014/main" id="{B3FC5A6E-7350-675C-71AC-00D8CBE36C2A}"/>
                    </a:ext>
                  </a:extLst>
                </p:cNvPr>
                <p:cNvPicPr/>
                <p:nvPr/>
              </p:nvPicPr>
              <p:blipFill>
                <a:blip r:embed="rId17"/>
                <a:stretch>
                  <a:fillRect/>
                </a:stretch>
              </p:blipFill>
              <p:spPr>
                <a:xfrm>
                  <a:off x="7469587" y="4278477"/>
                  <a:ext cx="75132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7" name="Ink 26">
                  <a:extLst>
                    <a:ext uri="{FF2B5EF4-FFF2-40B4-BE49-F238E27FC236}">
                      <a16:creationId xmlns:a16="http://schemas.microsoft.com/office/drawing/2014/main" id="{CFD77A99-86BD-953B-DEC9-86F4EC80F28B}"/>
                    </a:ext>
                  </a:extLst>
                </p14:cNvPr>
                <p14:cNvContentPartPr/>
                <p14:nvPr/>
              </p14:nvContentPartPr>
              <p14:xfrm>
                <a:off x="6697387" y="4300437"/>
                <a:ext cx="619920" cy="62640"/>
              </p14:xfrm>
            </p:contentPart>
          </mc:Choice>
          <mc:Fallback>
            <p:pic>
              <p:nvPicPr>
                <p:cNvPr id="27" name="Ink 26">
                  <a:extLst>
                    <a:ext uri="{FF2B5EF4-FFF2-40B4-BE49-F238E27FC236}">
                      <a16:creationId xmlns:a16="http://schemas.microsoft.com/office/drawing/2014/main" id="{CFD77A99-86BD-953B-DEC9-86F4EC80F28B}"/>
                    </a:ext>
                  </a:extLst>
                </p:cNvPr>
                <p:cNvPicPr/>
                <p:nvPr/>
              </p:nvPicPr>
              <p:blipFill>
                <a:blip r:embed="rId19"/>
                <a:stretch>
                  <a:fillRect/>
                </a:stretch>
              </p:blipFill>
              <p:spPr>
                <a:xfrm>
                  <a:off x="6679387" y="4282437"/>
                  <a:ext cx="655560" cy="98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
            <p14:nvContentPartPr>
              <p14:cNvPr id="30" name="Ink 29">
                <a:extLst>
                  <a:ext uri="{FF2B5EF4-FFF2-40B4-BE49-F238E27FC236}">
                    <a16:creationId xmlns:a16="http://schemas.microsoft.com/office/drawing/2014/main" id="{BFFCE635-9871-B5CC-F4FF-B5226FD0BC06}"/>
                  </a:ext>
                </a:extLst>
              </p14:cNvPr>
              <p14:cNvContentPartPr/>
              <p14:nvPr/>
            </p14:nvContentPartPr>
            <p14:xfrm>
              <a:off x="5383027" y="3800397"/>
              <a:ext cx="588240" cy="102600"/>
            </p14:xfrm>
          </p:contentPart>
        </mc:Choice>
        <mc:Fallback>
          <p:pic>
            <p:nvPicPr>
              <p:cNvPr id="30" name="Ink 29">
                <a:extLst>
                  <a:ext uri="{FF2B5EF4-FFF2-40B4-BE49-F238E27FC236}">
                    <a16:creationId xmlns:a16="http://schemas.microsoft.com/office/drawing/2014/main" id="{BFFCE635-9871-B5CC-F4FF-B5226FD0BC06}"/>
                  </a:ext>
                </a:extLst>
              </p:cNvPr>
              <p:cNvPicPr/>
              <p:nvPr/>
            </p:nvPicPr>
            <p:blipFill>
              <a:blip r:embed="rId21"/>
              <a:stretch>
                <a:fillRect/>
              </a:stretch>
            </p:blipFill>
            <p:spPr>
              <a:xfrm>
                <a:off x="5365387" y="3782757"/>
                <a:ext cx="62388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32" name="Ink 31">
                <a:extLst>
                  <a:ext uri="{FF2B5EF4-FFF2-40B4-BE49-F238E27FC236}">
                    <a16:creationId xmlns:a16="http://schemas.microsoft.com/office/drawing/2014/main" id="{07612F67-9AF6-4F39-F152-2738DC16E429}"/>
                  </a:ext>
                </a:extLst>
              </p14:cNvPr>
              <p14:cNvContentPartPr/>
              <p14:nvPr/>
            </p14:nvContentPartPr>
            <p14:xfrm>
              <a:off x="1338787" y="3764037"/>
              <a:ext cx="2071800" cy="183960"/>
            </p14:xfrm>
          </p:contentPart>
        </mc:Choice>
        <mc:Fallback>
          <p:pic>
            <p:nvPicPr>
              <p:cNvPr id="32" name="Ink 31">
                <a:extLst>
                  <a:ext uri="{FF2B5EF4-FFF2-40B4-BE49-F238E27FC236}">
                    <a16:creationId xmlns:a16="http://schemas.microsoft.com/office/drawing/2014/main" id="{07612F67-9AF6-4F39-F152-2738DC16E429}"/>
                  </a:ext>
                </a:extLst>
              </p:cNvPr>
              <p:cNvPicPr/>
              <p:nvPr/>
            </p:nvPicPr>
            <p:blipFill>
              <a:blip r:embed="rId23"/>
              <a:stretch>
                <a:fillRect/>
              </a:stretch>
            </p:blipFill>
            <p:spPr>
              <a:xfrm>
                <a:off x="1320787" y="3746397"/>
                <a:ext cx="210744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34" name="Ink 33">
                <a:extLst>
                  <a:ext uri="{FF2B5EF4-FFF2-40B4-BE49-F238E27FC236}">
                    <a16:creationId xmlns:a16="http://schemas.microsoft.com/office/drawing/2014/main" id="{2976DA24-D6C2-B957-10AF-56A2A989D021}"/>
                  </a:ext>
                </a:extLst>
              </p14:cNvPr>
              <p14:cNvContentPartPr/>
              <p14:nvPr/>
            </p14:nvContentPartPr>
            <p14:xfrm>
              <a:off x="7448347" y="3218277"/>
              <a:ext cx="758520" cy="599400"/>
            </p14:xfrm>
          </p:contentPart>
        </mc:Choice>
        <mc:Fallback>
          <p:pic>
            <p:nvPicPr>
              <p:cNvPr id="34" name="Ink 33">
                <a:extLst>
                  <a:ext uri="{FF2B5EF4-FFF2-40B4-BE49-F238E27FC236}">
                    <a16:creationId xmlns:a16="http://schemas.microsoft.com/office/drawing/2014/main" id="{2976DA24-D6C2-B957-10AF-56A2A989D021}"/>
                  </a:ext>
                </a:extLst>
              </p:cNvPr>
              <p:cNvPicPr/>
              <p:nvPr/>
            </p:nvPicPr>
            <p:blipFill>
              <a:blip r:embed="rId25"/>
              <a:stretch>
                <a:fillRect/>
              </a:stretch>
            </p:blipFill>
            <p:spPr>
              <a:xfrm>
                <a:off x="7430707" y="3200277"/>
                <a:ext cx="794160" cy="6350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6" name="Ink 35">
                <a:extLst>
                  <a:ext uri="{FF2B5EF4-FFF2-40B4-BE49-F238E27FC236}">
                    <a16:creationId xmlns:a16="http://schemas.microsoft.com/office/drawing/2014/main" id="{1C0F9363-B00B-A97D-4009-454E52ABB524}"/>
                  </a:ext>
                </a:extLst>
              </p14:cNvPr>
              <p14:cNvContentPartPr/>
              <p14:nvPr/>
            </p14:nvContentPartPr>
            <p14:xfrm>
              <a:off x="5194027" y="3291357"/>
              <a:ext cx="976320" cy="566280"/>
            </p14:xfrm>
          </p:contentPart>
        </mc:Choice>
        <mc:Fallback>
          <p:pic>
            <p:nvPicPr>
              <p:cNvPr id="36" name="Ink 35">
                <a:extLst>
                  <a:ext uri="{FF2B5EF4-FFF2-40B4-BE49-F238E27FC236}">
                    <a16:creationId xmlns:a16="http://schemas.microsoft.com/office/drawing/2014/main" id="{1C0F9363-B00B-A97D-4009-454E52ABB524}"/>
                  </a:ext>
                </a:extLst>
              </p:cNvPr>
              <p:cNvPicPr/>
              <p:nvPr/>
            </p:nvPicPr>
            <p:blipFill>
              <a:blip r:embed="rId27"/>
              <a:stretch>
                <a:fillRect/>
              </a:stretch>
            </p:blipFill>
            <p:spPr>
              <a:xfrm>
                <a:off x="5176027" y="3273357"/>
                <a:ext cx="1011960" cy="6019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8" name="Ink 37">
                <a:extLst>
                  <a:ext uri="{FF2B5EF4-FFF2-40B4-BE49-F238E27FC236}">
                    <a16:creationId xmlns:a16="http://schemas.microsoft.com/office/drawing/2014/main" id="{C7409EDC-92E2-6C23-914C-DFA75D0F318A}"/>
                  </a:ext>
                </a:extLst>
              </p14:cNvPr>
              <p14:cNvContentPartPr/>
              <p14:nvPr/>
            </p14:nvContentPartPr>
            <p14:xfrm>
              <a:off x="3660787" y="3199557"/>
              <a:ext cx="752040" cy="699120"/>
            </p14:xfrm>
          </p:contentPart>
        </mc:Choice>
        <mc:Fallback>
          <p:pic>
            <p:nvPicPr>
              <p:cNvPr id="38" name="Ink 37">
                <a:extLst>
                  <a:ext uri="{FF2B5EF4-FFF2-40B4-BE49-F238E27FC236}">
                    <a16:creationId xmlns:a16="http://schemas.microsoft.com/office/drawing/2014/main" id="{C7409EDC-92E2-6C23-914C-DFA75D0F318A}"/>
                  </a:ext>
                </a:extLst>
              </p:cNvPr>
              <p:cNvPicPr/>
              <p:nvPr/>
            </p:nvPicPr>
            <p:blipFill>
              <a:blip r:embed="rId29"/>
              <a:stretch>
                <a:fillRect/>
              </a:stretch>
            </p:blipFill>
            <p:spPr>
              <a:xfrm>
                <a:off x="3643147" y="3181917"/>
                <a:ext cx="787680" cy="734760"/>
              </a:xfrm>
              <a:prstGeom prst="rect">
                <a:avLst/>
              </a:prstGeom>
            </p:spPr>
          </p:pic>
        </mc:Fallback>
      </mc:AlternateContent>
      <p:grpSp>
        <p:nvGrpSpPr>
          <p:cNvPr id="41" name="Group 40">
            <a:extLst>
              <a:ext uri="{FF2B5EF4-FFF2-40B4-BE49-F238E27FC236}">
                <a16:creationId xmlns:a16="http://schemas.microsoft.com/office/drawing/2014/main" id="{40CA7D6C-04E6-ED81-CEE6-34424E19E605}"/>
              </a:ext>
            </a:extLst>
          </p:cNvPr>
          <p:cNvGrpSpPr/>
          <p:nvPr/>
        </p:nvGrpSpPr>
        <p:grpSpPr>
          <a:xfrm>
            <a:off x="1330147" y="3216837"/>
            <a:ext cx="7217280" cy="701280"/>
            <a:chOff x="1330147" y="3216837"/>
            <a:chExt cx="7217280" cy="701280"/>
          </a:xfrm>
        </p:grpSpPr>
        <mc:AlternateContent xmlns:mc="http://schemas.openxmlformats.org/markup-compatibility/2006">
          <mc:Choice xmlns:p14="http://schemas.microsoft.com/office/powerpoint/2010/main" Requires="p14">
            <p:contentPart p14:bwMode="auto" r:id="rId30">
              <p14:nvContentPartPr>
                <p14:cNvPr id="11" name="Ink 10">
                  <a:extLst>
                    <a:ext uri="{FF2B5EF4-FFF2-40B4-BE49-F238E27FC236}">
                      <a16:creationId xmlns:a16="http://schemas.microsoft.com/office/drawing/2014/main" id="{1C4190DD-3FD4-B7FF-F206-C8AC46F3A21B}"/>
                    </a:ext>
                  </a:extLst>
                </p14:cNvPr>
                <p14:cNvContentPartPr/>
                <p14:nvPr/>
              </p14:nvContentPartPr>
              <p14:xfrm>
                <a:off x="8314147" y="3798597"/>
                <a:ext cx="233280" cy="30240"/>
              </p14:xfrm>
            </p:contentPart>
          </mc:Choice>
          <mc:Fallback>
            <p:pic>
              <p:nvPicPr>
                <p:cNvPr id="11" name="Ink 10">
                  <a:extLst>
                    <a:ext uri="{FF2B5EF4-FFF2-40B4-BE49-F238E27FC236}">
                      <a16:creationId xmlns:a16="http://schemas.microsoft.com/office/drawing/2014/main" id="{1C4190DD-3FD4-B7FF-F206-C8AC46F3A21B}"/>
                    </a:ext>
                  </a:extLst>
                </p:cNvPr>
                <p:cNvPicPr/>
                <p:nvPr/>
              </p:nvPicPr>
              <p:blipFill>
                <a:blip r:embed="rId31"/>
                <a:stretch>
                  <a:fillRect/>
                </a:stretch>
              </p:blipFill>
              <p:spPr>
                <a:xfrm>
                  <a:off x="8296507" y="3780957"/>
                  <a:ext cx="26892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2" name="Ink 11">
                  <a:extLst>
                    <a:ext uri="{FF2B5EF4-FFF2-40B4-BE49-F238E27FC236}">
                      <a16:creationId xmlns:a16="http://schemas.microsoft.com/office/drawing/2014/main" id="{ABA9A83A-26D1-3F26-BA5F-7B943AFF33A0}"/>
                    </a:ext>
                  </a:extLst>
                </p14:cNvPr>
                <p14:cNvContentPartPr/>
                <p14:nvPr/>
              </p14:nvContentPartPr>
              <p14:xfrm>
                <a:off x="7721947" y="3770517"/>
                <a:ext cx="458280" cy="29160"/>
              </p14:xfrm>
            </p:contentPart>
          </mc:Choice>
          <mc:Fallback>
            <p:pic>
              <p:nvPicPr>
                <p:cNvPr id="12" name="Ink 11">
                  <a:extLst>
                    <a:ext uri="{FF2B5EF4-FFF2-40B4-BE49-F238E27FC236}">
                      <a16:creationId xmlns:a16="http://schemas.microsoft.com/office/drawing/2014/main" id="{ABA9A83A-26D1-3F26-BA5F-7B943AFF33A0}"/>
                    </a:ext>
                  </a:extLst>
                </p:cNvPr>
                <p:cNvPicPr/>
                <p:nvPr/>
              </p:nvPicPr>
              <p:blipFill>
                <a:blip r:embed="rId33"/>
                <a:stretch>
                  <a:fillRect/>
                </a:stretch>
              </p:blipFill>
              <p:spPr>
                <a:xfrm>
                  <a:off x="7704307" y="3752517"/>
                  <a:ext cx="49392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4" name="Ink 13">
                  <a:extLst>
                    <a:ext uri="{FF2B5EF4-FFF2-40B4-BE49-F238E27FC236}">
                      <a16:creationId xmlns:a16="http://schemas.microsoft.com/office/drawing/2014/main" id="{D9FAA91E-02B6-3EB0-9D2B-1D4E9298F79E}"/>
                    </a:ext>
                  </a:extLst>
                </p14:cNvPr>
                <p14:cNvContentPartPr/>
                <p14:nvPr/>
              </p14:nvContentPartPr>
              <p14:xfrm>
                <a:off x="6790987" y="3773757"/>
                <a:ext cx="641160" cy="44640"/>
              </p14:xfrm>
            </p:contentPart>
          </mc:Choice>
          <mc:Fallback>
            <p:pic>
              <p:nvPicPr>
                <p:cNvPr id="14" name="Ink 13">
                  <a:extLst>
                    <a:ext uri="{FF2B5EF4-FFF2-40B4-BE49-F238E27FC236}">
                      <a16:creationId xmlns:a16="http://schemas.microsoft.com/office/drawing/2014/main" id="{D9FAA91E-02B6-3EB0-9D2B-1D4E9298F79E}"/>
                    </a:ext>
                  </a:extLst>
                </p:cNvPr>
                <p:cNvPicPr/>
                <p:nvPr/>
              </p:nvPicPr>
              <p:blipFill>
                <a:blip r:embed="rId35"/>
                <a:stretch>
                  <a:fillRect/>
                </a:stretch>
              </p:blipFill>
              <p:spPr>
                <a:xfrm>
                  <a:off x="6773347" y="3755757"/>
                  <a:ext cx="67680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6" name="Ink 15">
                  <a:extLst>
                    <a:ext uri="{FF2B5EF4-FFF2-40B4-BE49-F238E27FC236}">
                      <a16:creationId xmlns:a16="http://schemas.microsoft.com/office/drawing/2014/main" id="{F67E18A9-1291-467B-1D03-CEA14A1C1A52}"/>
                    </a:ext>
                  </a:extLst>
                </p14:cNvPr>
                <p14:cNvContentPartPr/>
                <p14:nvPr/>
              </p14:nvContentPartPr>
              <p14:xfrm>
                <a:off x="6181867" y="3796077"/>
                <a:ext cx="338400" cy="35280"/>
              </p14:xfrm>
            </p:contentPart>
          </mc:Choice>
          <mc:Fallback>
            <p:pic>
              <p:nvPicPr>
                <p:cNvPr id="16" name="Ink 15">
                  <a:extLst>
                    <a:ext uri="{FF2B5EF4-FFF2-40B4-BE49-F238E27FC236}">
                      <a16:creationId xmlns:a16="http://schemas.microsoft.com/office/drawing/2014/main" id="{F67E18A9-1291-467B-1D03-CEA14A1C1A52}"/>
                    </a:ext>
                  </a:extLst>
                </p:cNvPr>
                <p:cNvPicPr/>
                <p:nvPr/>
              </p:nvPicPr>
              <p:blipFill>
                <a:blip r:embed="rId37"/>
                <a:stretch>
                  <a:fillRect/>
                </a:stretch>
              </p:blipFill>
              <p:spPr>
                <a:xfrm>
                  <a:off x="6164227" y="3778077"/>
                  <a:ext cx="37404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7" name="Ink 16">
                  <a:extLst>
                    <a:ext uri="{FF2B5EF4-FFF2-40B4-BE49-F238E27FC236}">
                      <a16:creationId xmlns:a16="http://schemas.microsoft.com/office/drawing/2014/main" id="{DD686A1B-1168-218D-6CDE-AB8999676077}"/>
                    </a:ext>
                  </a:extLst>
                </p14:cNvPr>
                <p14:cNvContentPartPr/>
                <p14:nvPr/>
              </p14:nvContentPartPr>
              <p14:xfrm>
                <a:off x="5397427" y="3803997"/>
                <a:ext cx="703800" cy="21960"/>
              </p14:xfrm>
            </p:contentPart>
          </mc:Choice>
          <mc:Fallback>
            <p:pic>
              <p:nvPicPr>
                <p:cNvPr id="17" name="Ink 16">
                  <a:extLst>
                    <a:ext uri="{FF2B5EF4-FFF2-40B4-BE49-F238E27FC236}">
                      <a16:creationId xmlns:a16="http://schemas.microsoft.com/office/drawing/2014/main" id="{DD686A1B-1168-218D-6CDE-AB8999676077}"/>
                    </a:ext>
                  </a:extLst>
                </p:cNvPr>
                <p:cNvPicPr/>
                <p:nvPr/>
              </p:nvPicPr>
              <p:blipFill>
                <a:blip r:embed="rId39"/>
                <a:stretch>
                  <a:fillRect/>
                </a:stretch>
              </p:blipFill>
              <p:spPr>
                <a:xfrm>
                  <a:off x="5379787" y="3786357"/>
                  <a:ext cx="73944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9" name="Ink 18">
                  <a:extLst>
                    <a:ext uri="{FF2B5EF4-FFF2-40B4-BE49-F238E27FC236}">
                      <a16:creationId xmlns:a16="http://schemas.microsoft.com/office/drawing/2014/main" id="{9218E620-DAF7-604D-6125-E89C74CFF54B}"/>
                    </a:ext>
                  </a:extLst>
                </p14:cNvPr>
                <p14:cNvContentPartPr/>
                <p14:nvPr/>
              </p14:nvContentPartPr>
              <p14:xfrm>
                <a:off x="4561507" y="3824517"/>
                <a:ext cx="676440" cy="19440"/>
              </p14:xfrm>
            </p:contentPart>
          </mc:Choice>
          <mc:Fallback>
            <p:pic>
              <p:nvPicPr>
                <p:cNvPr id="19" name="Ink 18">
                  <a:extLst>
                    <a:ext uri="{FF2B5EF4-FFF2-40B4-BE49-F238E27FC236}">
                      <a16:creationId xmlns:a16="http://schemas.microsoft.com/office/drawing/2014/main" id="{9218E620-DAF7-604D-6125-E89C74CFF54B}"/>
                    </a:ext>
                  </a:extLst>
                </p:cNvPr>
                <p:cNvPicPr/>
                <p:nvPr/>
              </p:nvPicPr>
              <p:blipFill>
                <a:blip r:embed="rId41"/>
                <a:stretch>
                  <a:fillRect/>
                </a:stretch>
              </p:blipFill>
              <p:spPr>
                <a:xfrm>
                  <a:off x="4543507" y="3806877"/>
                  <a:ext cx="71208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1" name="Ink 20">
                  <a:extLst>
                    <a:ext uri="{FF2B5EF4-FFF2-40B4-BE49-F238E27FC236}">
                      <a16:creationId xmlns:a16="http://schemas.microsoft.com/office/drawing/2014/main" id="{B2EADA2D-7A35-756E-515E-601A6CA7E4A5}"/>
                    </a:ext>
                  </a:extLst>
                </p14:cNvPr>
                <p14:cNvContentPartPr/>
                <p14:nvPr/>
              </p14:nvContentPartPr>
              <p14:xfrm>
                <a:off x="3733507" y="3793557"/>
                <a:ext cx="635760" cy="52560"/>
              </p14:xfrm>
            </p:contentPart>
          </mc:Choice>
          <mc:Fallback>
            <p:pic>
              <p:nvPicPr>
                <p:cNvPr id="21" name="Ink 20">
                  <a:extLst>
                    <a:ext uri="{FF2B5EF4-FFF2-40B4-BE49-F238E27FC236}">
                      <a16:creationId xmlns:a16="http://schemas.microsoft.com/office/drawing/2014/main" id="{B2EADA2D-7A35-756E-515E-601A6CA7E4A5}"/>
                    </a:ext>
                  </a:extLst>
                </p:cNvPr>
                <p:cNvPicPr/>
                <p:nvPr/>
              </p:nvPicPr>
              <p:blipFill>
                <a:blip r:embed="rId43"/>
                <a:stretch>
                  <a:fillRect/>
                </a:stretch>
              </p:blipFill>
              <p:spPr>
                <a:xfrm>
                  <a:off x="3715867" y="3775557"/>
                  <a:ext cx="67140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2" name="Ink 21">
                  <a:extLst>
                    <a:ext uri="{FF2B5EF4-FFF2-40B4-BE49-F238E27FC236}">
                      <a16:creationId xmlns:a16="http://schemas.microsoft.com/office/drawing/2014/main" id="{8E6046E1-5338-90C7-3B8F-B6ED39F94582}"/>
                    </a:ext>
                  </a:extLst>
                </p14:cNvPr>
                <p14:cNvContentPartPr/>
                <p14:nvPr/>
              </p14:nvContentPartPr>
              <p14:xfrm>
                <a:off x="3097027" y="3807957"/>
                <a:ext cx="427680" cy="85320"/>
              </p14:xfrm>
            </p:contentPart>
          </mc:Choice>
          <mc:Fallback>
            <p:pic>
              <p:nvPicPr>
                <p:cNvPr id="22" name="Ink 21">
                  <a:extLst>
                    <a:ext uri="{FF2B5EF4-FFF2-40B4-BE49-F238E27FC236}">
                      <a16:creationId xmlns:a16="http://schemas.microsoft.com/office/drawing/2014/main" id="{8E6046E1-5338-90C7-3B8F-B6ED39F94582}"/>
                    </a:ext>
                  </a:extLst>
                </p:cNvPr>
                <p:cNvPicPr/>
                <p:nvPr/>
              </p:nvPicPr>
              <p:blipFill>
                <a:blip r:embed="rId45"/>
                <a:stretch>
                  <a:fillRect/>
                </a:stretch>
              </p:blipFill>
              <p:spPr>
                <a:xfrm>
                  <a:off x="3079027" y="3790317"/>
                  <a:ext cx="46332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3" name="Ink 22">
                  <a:extLst>
                    <a:ext uri="{FF2B5EF4-FFF2-40B4-BE49-F238E27FC236}">
                      <a16:creationId xmlns:a16="http://schemas.microsoft.com/office/drawing/2014/main" id="{FB866352-F2E9-22C2-A31D-0B081DBDE337}"/>
                    </a:ext>
                  </a:extLst>
                </p14:cNvPr>
                <p14:cNvContentPartPr/>
                <p14:nvPr/>
              </p14:nvContentPartPr>
              <p14:xfrm>
                <a:off x="2412667" y="3793917"/>
                <a:ext cx="432360" cy="15840"/>
              </p14:xfrm>
            </p:contentPart>
          </mc:Choice>
          <mc:Fallback>
            <p:pic>
              <p:nvPicPr>
                <p:cNvPr id="23" name="Ink 22">
                  <a:extLst>
                    <a:ext uri="{FF2B5EF4-FFF2-40B4-BE49-F238E27FC236}">
                      <a16:creationId xmlns:a16="http://schemas.microsoft.com/office/drawing/2014/main" id="{FB866352-F2E9-22C2-A31D-0B081DBDE337}"/>
                    </a:ext>
                  </a:extLst>
                </p:cNvPr>
                <p:cNvPicPr/>
                <p:nvPr/>
              </p:nvPicPr>
              <p:blipFill>
                <a:blip r:embed="rId47"/>
                <a:stretch>
                  <a:fillRect/>
                </a:stretch>
              </p:blipFill>
              <p:spPr>
                <a:xfrm>
                  <a:off x="2395027" y="3776277"/>
                  <a:ext cx="46800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4" name="Ink 23">
                  <a:extLst>
                    <a:ext uri="{FF2B5EF4-FFF2-40B4-BE49-F238E27FC236}">
                      <a16:creationId xmlns:a16="http://schemas.microsoft.com/office/drawing/2014/main" id="{62103AFD-878B-A29F-234F-EFA4ECFD17D0}"/>
                    </a:ext>
                  </a:extLst>
                </p14:cNvPr>
                <p14:cNvContentPartPr/>
                <p14:nvPr/>
              </p14:nvContentPartPr>
              <p14:xfrm>
                <a:off x="1534267" y="3816957"/>
                <a:ext cx="492120" cy="38520"/>
              </p14:xfrm>
            </p:contentPart>
          </mc:Choice>
          <mc:Fallback>
            <p:pic>
              <p:nvPicPr>
                <p:cNvPr id="24" name="Ink 23">
                  <a:extLst>
                    <a:ext uri="{FF2B5EF4-FFF2-40B4-BE49-F238E27FC236}">
                      <a16:creationId xmlns:a16="http://schemas.microsoft.com/office/drawing/2014/main" id="{62103AFD-878B-A29F-234F-EFA4ECFD17D0}"/>
                    </a:ext>
                  </a:extLst>
                </p:cNvPr>
                <p:cNvPicPr/>
                <p:nvPr/>
              </p:nvPicPr>
              <p:blipFill>
                <a:blip r:embed="rId49"/>
                <a:stretch>
                  <a:fillRect/>
                </a:stretch>
              </p:blipFill>
              <p:spPr>
                <a:xfrm>
                  <a:off x="1516627" y="3798957"/>
                  <a:ext cx="52776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40" name="Ink 39">
                  <a:extLst>
                    <a:ext uri="{FF2B5EF4-FFF2-40B4-BE49-F238E27FC236}">
                      <a16:creationId xmlns:a16="http://schemas.microsoft.com/office/drawing/2014/main" id="{CA47704C-4E16-55EA-CDEB-11538DE498ED}"/>
                    </a:ext>
                  </a:extLst>
                </p14:cNvPr>
                <p14:cNvContentPartPr/>
                <p14:nvPr/>
              </p14:nvContentPartPr>
              <p14:xfrm>
                <a:off x="1330147" y="3216837"/>
                <a:ext cx="802440" cy="701280"/>
              </p14:xfrm>
            </p:contentPart>
          </mc:Choice>
          <mc:Fallback>
            <p:pic>
              <p:nvPicPr>
                <p:cNvPr id="40" name="Ink 39">
                  <a:extLst>
                    <a:ext uri="{FF2B5EF4-FFF2-40B4-BE49-F238E27FC236}">
                      <a16:creationId xmlns:a16="http://schemas.microsoft.com/office/drawing/2014/main" id="{CA47704C-4E16-55EA-CDEB-11538DE498ED}"/>
                    </a:ext>
                  </a:extLst>
                </p:cNvPr>
                <p:cNvPicPr/>
                <p:nvPr/>
              </p:nvPicPr>
              <p:blipFill>
                <a:blip r:embed="rId51"/>
                <a:stretch>
                  <a:fillRect/>
                </a:stretch>
              </p:blipFill>
              <p:spPr>
                <a:xfrm>
                  <a:off x="1312507" y="3199197"/>
                  <a:ext cx="838080" cy="736920"/>
                </a:xfrm>
                <a:prstGeom prst="rect">
                  <a:avLst/>
                </a:prstGeom>
              </p:spPr>
            </p:pic>
          </mc:Fallback>
        </mc:AlternateContent>
      </p:grpSp>
    </p:spTree>
    <p:extLst>
      <p:ext uri="{BB962C8B-B14F-4D97-AF65-F5344CB8AC3E}">
        <p14:creationId xmlns:p14="http://schemas.microsoft.com/office/powerpoint/2010/main" val="2176673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7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50833" y="2148919"/>
            <a:ext cx="6096000" cy="1754326"/>
          </a:xfrm>
          <a:prstGeom prst="rect">
            <a:avLst/>
          </a:prstGeom>
          <a:noFill/>
        </p:spPr>
        <p:txBody>
          <a:bodyPr wrap="square">
            <a:spAutoFit/>
          </a:bodyPr>
          <a:lstStyle/>
          <a:p>
            <a:pPr algn="ctr"/>
            <a:r>
              <a:rPr lang="he-IL" sz="3600" b="1">
                <a:solidFill>
                  <a:schemeClr val="bg1"/>
                </a:solidFill>
                <a:cs typeface="+mj-cs"/>
              </a:rPr>
              <a:t>ספר ישעיה</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799131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45250"/>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33350" y="0"/>
            <a:ext cx="9200959" cy="6309420"/>
          </a:xfrm>
          <a:prstGeom prst="rect">
            <a:avLst/>
          </a:prstGeom>
          <a:noFill/>
        </p:spPr>
        <p:txBody>
          <a:bodyPr wrap="square" rtlCol="0">
            <a:spAutoFit/>
          </a:bodyPr>
          <a:lstStyle/>
          <a:p>
            <a:pPr algn="r"/>
            <a:r>
              <a:rPr lang="he-IL" sz="4400" b="1">
                <a:solidFill>
                  <a:schemeClr val="bg1"/>
                </a:solidFill>
                <a:cs typeface="+mj-cs"/>
              </a:rPr>
              <a:t>﻿</a:t>
            </a:r>
            <a:r>
              <a:rPr lang="he-IL" sz="4400" b="1">
                <a:solidFill>
                  <a:srgbClr val="FFFF00"/>
                </a:solidFill>
                <a:cs typeface="+mj-cs"/>
              </a:rPr>
              <a:t>ספר ישעיה פרק מב</a:t>
            </a:r>
          </a:p>
          <a:p>
            <a:pPr algn="r"/>
            <a:r>
              <a:rPr lang="he-IL" sz="4000">
                <a:solidFill>
                  <a:srgbClr val="FFFF00"/>
                </a:solidFill>
                <a:cs typeface="+mj-cs"/>
              </a:rPr>
              <a:t>א   הֵן עַבְדִּי אֶתְמָךְ-בּוֹ בְּחִירִי רָצְתָה נַפְשִׁי נָתַתִּי רוּחִי עָלָיו מִשְׁפָּט לַגּוֹיִם יוֹצִיא: </a:t>
            </a:r>
            <a:r>
              <a:rPr lang="he-IL" sz="4000">
                <a:solidFill>
                  <a:srgbClr val="FFC000"/>
                </a:solidFill>
                <a:cs typeface="+mj-cs"/>
              </a:rPr>
              <a:t>ב   לֹא יִצְעַק וְלֹא יִשָּׂא וְלֹא-יַשְׁמִיעַ בַּחוּץ קוֹלוֹ: ג   קָנֶה רָצוּץ לֹא יִשְׁבּוֹר וּפִשְׁתָּה כֵהָה לֹא יְכַבֶּנָּה לֶאֱמֶת יוֹצִיא מִשְׁפָּט: </a:t>
            </a:r>
            <a:r>
              <a:rPr lang="he-IL" sz="4000">
                <a:solidFill>
                  <a:srgbClr val="92D050"/>
                </a:solidFill>
                <a:cs typeface="+mj-cs"/>
              </a:rPr>
              <a:t>ד   לֹא יִכְהֶה וְלֹא יָרוּץ עַד-יָשִֹים בָּאָרֶץ מִשְׁפָּט וּלְתוֹרָתוֹ אִיִּים יְיַחֵילוּ:       ה   כֹּה-אָמַר הָאֵל | יְהֹוָה בּוֹרֵא הַשָּׁמַיִם וְנוֹטֵיהֶם רֹקַע הָאָרֶץ וְצֶאֱצָאֶיהָ נֹתֵן נְשָׁמָה לָעָם עָלֶיהָ וְרוּחַ לַהֹלְכִים בָּהּ: ו   אֲנִי יְהֹוָה קְרָאתִיךָ בְצֶדֶק וְאַחְזֵק בְּיָדֶךָ וְאֶצָּרְךָ וְאֶתֶּנְךָ לִבְרִית עָם לְאוֹר גּוֹיִם: </a:t>
            </a:r>
            <a:endParaRPr lang="he-IL" sz="3600">
              <a:solidFill>
                <a:srgbClr val="92D05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3" name="Ink 22">
                <a:extLst>
                  <a:ext uri="{FF2B5EF4-FFF2-40B4-BE49-F238E27FC236}">
                    <a16:creationId xmlns:a16="http://schemas.microsoft.com/office/drawing/2014/main" id="{504480F0-D003-A5D3-2224-E318079DD98B}"/>
                  </a:ext>
                </a:extLst>
              </p14:cNvPr>
              <p14:cNvContentPartPr/>
              <p14:nvPr/>
            </p14:nvContentPartPr>
            <p14:xfrm>
              <a:off x="8158987" y="749573"/>
              <a:ext cx="565920" cy="645480"/>
            </p14:xfrm>
          </p:contentPart>
        </mc:Choice>
        <mc:Fallback>
          <p:pic>
            <p:nvPicPr>
              <p:cNvPr id="23" name="Ink 22">
                <a:extLst>
                  <a:ext uri="{FF2B5EF4-FFF2-40B4-BE49-F238E27FC236}">
                    <a16:creationId xmlns:a16="http://schemas.microsoft.com/office/drawing/2014/main" id="{504480F0-D003-A5D3-2224-E318079DD98B}"/>
                  </a:ext>
                </a:extLst>
              </p:cNvPr>
              <p:cNvPicPr/>
              <p:nvPr/>
            </p:nvPicPr>
            <p:blipFill>
              <a:blip r:embed="rId5"/>
              <a:stretch>
                <a:fillRect/>
              </a:stretch>
            </p:blipFill>
            <p:spPr>
              <a:xfrm>
                <a:off x="8140987" y="731933"/>
                <a:ext cx="601560" cy="6811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4" name="Ink 23">
                <a:extLst>
                  <a:ext uri="{FF2B5EF4-FFF2-40B4-BE49-F238E27FC236}">
                    <a16:creationId xmlns:a16="http://schemas.microsoft.com/office/drawing/2014/main" id="{05ADD957-F9DD-1321-84BB-6C90641E5F71}"/>
                  </a:ext>
                </a:extLst>
              </p14:cNvPr>
              <p14:cNvContentPartPr/>
              <p14:nvPr/>
            </p14:nvContentPartPr>
            <p14:xfrm>
              <a:off x="5100787" y="1343933"/>
              <a:ext cx="3359160" cy="721800"/>
            </p14:xfrm>
          </p:contentPart>
        </mc:Choice>
        <mc:Fallback>
          <p:pic>
            <p:nvPicPr>
              <p:cNvPr id="24" name="Ink 23">
                <a:extLst>
                  <a:ext uri="{FF2B5EF4-FFF2-40B4-BE49-F238E27FC236}">
                    <a16:creationId xmlns:a16="http://schemas.microsoft.com/office/drawing/2014/main" id="{05ADD957-F9DD-1321-84BB-6C90641E5F71}"/>
                  </a:ext>
                </a:extLst>
              </p:cNvPr>
              <p:cNvPicPr/>
              <p:nvPr/>
            </p:nvPicPr>
            <p:blipFill>
              <a:blip r:embed="rId7"/>
              <a:stretch>
                <a:fillRect/>
              </a:stretch>
            </p:blipFill>
            <p:spPr>
              <a:xfrm>
                <a:off x="5082787" y="1326293"/>
                <a:ext cx="3394800" cy="7574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0" name="Ink 29">
                <a:extLst>
                  <a:ext uri="{FF2B5EF4-FFF2-40B4-BE49-F238E27FC236}">
                    <a16:creationId xmlns:a16="http://schemas.microsoft.com/office/drawing/2014/main" id="{F7C4CAD7-4D16-29C2-E10D-87D6A3130705}"/>
                  </a:ext>
                </a:extLst>
              </p14:cNvPr>
              <p14:cNvContentPartPr/>
              <p14:nvPr/>
            </p14:nvContentPartPr>
            <p14:xfrm>
              <a:off x="580987" y="712853"/>
              <a:ext cx="1827360" cy="701640"/>
            </p14:xfrm>
          </p:contentPart>
        </mc:Choice>
        <mc:Fallback>
          <p:pic>
            <p:nvPicPr>
              <p:cNvPr id="30" name="Ink 29">
                <a:extLst>
                  <a:ext uri="{FF2B5EF4-FFF2-40B4-BE49-F238E27FC236}">
                    <a16:creationId xmlns:a16="http://schemas.microsoft.com/office/drawing/2014/main" id="{F7C4CAD7-4D16-29C2-E10D-87D6A3130705}"/>
                  </a:ext>
                </a:extLst>
              </p:cNvPr>
              <p:cNvPicPr/>
              <p:nvPr/>
            </p:nvPicPr>
            <p:blipFill>
              <a:blip r:embed="rId9"/>
              <a:stretch>
                <a:fillRect/>
              </a:stretch>
            </p:blipFill>
            <p:spPr>
              <a:xfrm>
                <a:off x="563347" y="695213"/>
                <a:ext cx="1863000" cy="7372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31" name="Ink 30">
                <a:extLst>
                  <a:ext uri="{FF2B5EF4-FFF2-40B4-BE49-F238E27FC236}">
                    <a16:creationId xmlns:a16="http://schemas.microsoft.com/office/drawing/2014/main" id="{60EBA3C5-0AB7-D529-B851-ED4BD131CC68}"/>
                  </a:ext>
                </a:extLst>
              </p14:cNvPr>
              <p14:cNvContentPartPr/>
              <p14:nvPr/>
            </p14:nvContentPartPr>
            <p14:xfrm>
              <a:off x="8395507" y="1310093"/>
              <a:ext cx="1026000" cy="777960"/>
            </p14:xfrm>
          </p:contentPart>
        </mc:Choice>
        <mc:Fallback>
          <p:pic>
            <p:nvPicPr>
              <p:cNvPr id="31" name="Ink 30">
                <a:extLst>
                  <a:ext uri="{FF2B5EF4-FFF2-40B4-BE49-F238E27FC236}">
                    <a16:creationId xmlns:a16="http://schemas.microsoft.com/office/drawing/2014/main" id="{60EBA3C5-0AB7-D529-B851-ED4BD131CC68}"/>
                  </a:ext>
                </a:extLst>
              </p:cNvPr>
              <p:cNvPicPr/>
              <p:nvPr/>
            </p:nvPicPr>
            <p:blipFill>
              <a:blip r:embed="rId11"/>
              <a:stretch>
                <a:fillRect/>
              </a:stretch>
            </p:blipFill>
            <p:spPr>
              <a:xfrm>
                <a:off x="8377507" y="1292093"/>
                <a:ext cx="1061640" cy="813600"/>
              </a:xfrm>
              <a:prstGeom prst="rect">
                <a:avLst/>
              </a:prstGeom>
            </p:spPr>
          </p:pic>
        </mc:Fallback>
      </mc:AlternateContent>
      <p:grpSp>
        <p:nvGrpSpPr>
          <p:cNvPr id="37" name="Group 36">
            <a:extLst>
              <a:ext uri="{FF2B5EF4-FFF2-40B4-BE49-F238E27FC236}">
                <a16:creationId xmlns:a16="http://schemas.microsoft.com/office/drawing/2014/main" id="{CBE87DA8-EDD4-5310-F9CD-9813E9F97BDB}"/>
              </a:ext>
            </a:extLst>
          </p:cNvPr>
          <p:cNvGrpSpPr/>
          <p:nvPr/>
        </p:nvGrpSpPr>
        <p:grpSpPr>
          <a:xfrm>
            <a:off x="475507" y="1960973"/>
            <a:ext cx="3880800" cy="152640"/>
            <a:chOff x="475507" y="1960973"/>
            <a:chExt cx="3880800" cy="152640"/>
          </a:xfrm>
        </p:grpSpPr>
        <mc:AlternateContent xmlns:mc="http://schemas.openxmlformats.org/markup-compatibility/2006">
          <mc:Choice xmlns:p14="http://schemas.microsoft.com/office/powerpoint/2010/main" Requires="p14">
            <p:contentPart p14:bwMode="auto" r:id="rId12">
              <p14:nvContentPartPr>
                <p14:cNvPr id="33" name="Ink 32">
                  <a:extLst>
                    <a:ext uri="{FF2B5EF4-FFF2-40B4-BE49-F238E27FC236}">
                      <a16:creationId xmlns:a16="http://schemas.microsoft.com/office/drawing/2014/main" id="{FBD6BED1-9F60-40EB-A79F-20E3756699B8}"/>
                    </a:ext>
                  </a:extLst>
                </p14:cNvPr>
                <p14:cNvContentPartPr/>
                <p14:nvPr/>
              </p14:nvContentPartPr>
              <p14:xfrm>
                <a:off x="2976787" y="1967453"/>
                <a:ext cx="1379520" cy="97560"/>
              </p14:xfrm>
            </p:contentPart>
          </mc:Choice>
          <mc:Fallback>
            <p:pic>
              <p:nvPicPr>
                <p:cNvPr id="33" name="Ink 32">
                  <a:extLst>
                    <a:ext uri="{FF2B5EF4-FFF2-40B4-BE49-F238E27FC236}">
                      <a16:creationId xmlns:a16="http://schemas.microsoft.com/office/drawing/2014/main" id="{FBD6BED1-9F60-40EB-A79F-20E3756699B8}"/>
                    </a:ext>
                  </a:extLst>
                </p:cNvPr>
                <p:cNvPicPr/>
                <p:nvPr/>
              </p:nvPicPr>
              <p:blipFill>
                <a:blip r:embed="rId13"/>
                <a:stretch>
                  <a:fillRect/>
                </a:stretch>
              </p:blipFill>
              <p:spPr>
                <a:xfrm>
                  <a:off x="2958787" y="1949813"/>
                  <a:ext cx="141516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34" name="Ink 33">
                  <a:extLst>
                    <a:ext uri="{FF2B5EF4-FFF2-40B4-BE49-F238E27FC236}">
                      <a16:creationId xmlns:a16="http://schemas.microsoft.com/office/drawing/2014/main" id="{4B7165CE-AB8F-4E8C-5A69-FD5758AEA61B}"/>
                    </a:ext>
                  </a:extLst>
                </p14:cNvPr>
                <p14:cNvContentPartPr/>
                <p14:nvPr/>
              </p14:nvContentPartPr>
              <p14:xfrm>
                <a:off x="1610227" y="1979693"/>
                <a:ext cx="1333080" cy="133920"/>
              </p14:xfrm>
            </p:contentPart>
          </mc:Choice>
          <mc:Fallback>
            <p:pic>
              <p:nvPicPr>
                <p:cNvPr id="34" name="Ink 33">
                  <a:extLst>
                    <a:ext uri="{FF2B5EF4-FFF2-40B4-BE49-F238E27FC236}">
                      <a16:creationId xmlns:a16="http://schemas.microsoft.com/office/drawing/2014/main" id="{4B7165CE-AB8F-4E8C-5A69-FD5758AEA61B}"/>
                    </a:ext>
                  </a:extLst>
                </p:cNvPr>
                <p:cNvPicPr/>
                <p:nvPr/>
              </p:nvPicPr>
              <p:blipFill>
                <a:blip r:embed="rId15"/>
                <a:stretch>
                  <a:fillRect/>
                </a:stretch>
              </p:blipFill>
              <p:spPr>
                <a:xfrm>
                  <a:off x="1592227" y="1962053"/>
                  <a:ext cx="136872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36" name="Ink 35">
                  <a:extLst>
                    <a:ext uri="{FF2B5EF4-FFF2-40B4-BE49-F238E27FC236}">
                      <a16:creationId xmlns:a16="http://schemas.microsoft.com/office/drawing/2014/main" id="{5D5AD439-8DEC-3DAF-3739-DBF32419FBE7}"/>
                    </a:ext>
                  </a:extLst>
                </p14:cNvPr>
                <p14:cNvContentPartPr/>
                <p14:nvPr/>
              </p14:nvContentPartPr>
              <p14:xfrm>
                <a:off x="475507" y="1960973"/>
                <a:ext cx="948960" cy="115200"/>
              </p14:xfrm>
            </p:contentPart>
          </mc:Choice>
          <mc:Fallback>
            <p:pic>
              <p:nvPicPr>
                <p:cNvPr id="36" name="Ink 35">
                  <a:extLst>
                    <a:ext uri="{FF2B5EF4-FFF2-40B4-BE49-F238E27FC236}">
                      <a16:creationId xmlns:a16="http://schemas.microsoft.com/office/drawing/2014/main" id="{5D5AD439-8DEC-3DAF-3739-DBF32419FBE7}"/>
                    </a:ext>
                  </a:extLst>
                </p:cNvPr>
                <p:cNvPicPr/>
                <p:nvPr/>
              </p:nvPicPr>
              <p:blipFill>
                <a:blip r:embed="rId17"/>
                <a:stretch>
                  <a:fillRect/>
                </a:stretch>
              </p:blipFill>
              <p:spPr>
                <a:xfrm>
                  <a:off x="457867" y="1943333"/>
                  <a:ext cx="984600" cy="150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
            <p14:nvContentPartPr>
              <p14:cNvPr id="38" name="Ink 37">
                <a:extLst>
                  <a:ext uri="{FF2B5EF4-FFF2-40B4-BE49-F238E27FC236}">
                    <a16:creationId xmlns:a16="http://schemas.microsoft.com/office/drawing/2014/main" id="{30B82BBC-A0AF-C825-5529-E590FC74AA2D}"/>
                  </a:ext>
                </a:extLst>
              </p14:cNvPr>
              <p14:cNvContentPartPr/>
              <p14:nvPr/>
            </p14:nvContentPartPr>
            <p14:xfrm>
              <a:off x="8149987" y="2591693"/>
              <a:ext cx="1121760" cy="98280"/>
            </p14:xfrm>
          </p:contentPart>
        </mc:Choice>
        <mc:Fallback>
          <p:pic>
            <p:nvPicPr>
              <p:cNvPr id="38" name="Ink 37">
                <a:extLst>
                  <a:ext uri="{FF2B5EF4-FFF2-40B4-BE49-F238E27FC236}">
                    <a16:creationId xmlns:a16="http://schemas.microsoft.com/office/drawing/2014/main" id="{30B82BBC-A0AF-C825-5529-E590FC74AA2D}"/>
                  </a:ext>
                </a:extLst>
              </p:cNvPr>
              <p:cNvPicPr/>
              <p:nvPr/>
            </p:nvPicPr>
            <p:blipFill>
              <a:blip r:embed="rId19"/>
              <a:stretch>
                <a:fillRect/>
              </a:stretch>
            </p:blipFill>
            <p:spPr>
              <a:xfrm>
                <a:off x="8132347" y="2574053"/>
                <a:ext cx="1157400" cy="133920"/>
              </a:xfrm>
              <a:prstGeom prst="rect">
                <a:avLst/>
              </a:prstGeom>
            </p:spPr>
          </p:pic>
        </mc:Fallback>
      </mc:AlternateContent>
      <p:grpSp>
        <p:nvGrpSpPr>
          <p:cNvPr id="41" name="Group 40">
            <a:extLst>
              <a:ext uri="{FF2B5EF4-FFF2-40B4-BE49-F238E27FC236}">
                <a16:creationId xmlns:a16="http://schemas.microsoft.com/office/drawing/2014/main" id="{021C9A7D-A88B-939F-37B5-227D7B0370C9}"/>
              </a:ext>
            </a:extLst>
          </p:cNvPr>
          <p:cNvGrpSpPr/>
          <p:nvPr/>
        </p:nvGrpSpPr>
        <p:grpSpPr>
          <a:xfrm>
            <a:off x="6250987" y="2606453"/>
            <a:ext cx="1709640" cy="171000"/>
            <a:chOff x="6250987" y="2606453"/>
            <a:chExt cx="1709640" cy="171000"/>
          </a:xfrm>
        </p:grpSpPr>
        <mc:AlternateContent xmlns:mc="http://schemas.openxmlformats.org/markup-compatibility/2006">
          <mc:Choice xmlns:p14="http://schemas.microsoft.com/office/powerpoint/2010/main" Requires="p14">
            <p:contentPart p14:bwMode="auto" r:id="rId20">
              <p14:nvContentPartPr>
                <p14:cNvPr id="39" name="Ink 38">
                  <a:extLst>
                    <a:ext uri="{FF2B5EF4-FFF2-40B4-BE49-F238E27FC236}">
                      <a16:creationId xmlns:a16="http://schemas.microsoft.com/office/drawing/2014/main" id="{0BD53040-40BF-259D-259A-ACABD9146CBD}"/>
                    </a:ext>
                  </a:extLst>
                </p14:cNvPr>
                <p14:cNvContentPartPr/>
                <p14:nvPr/>
              </p14:nvContentPartPr>
              <p14:xfrm>
                <a:off x="7258987" y="2699693"/>
                <a:ext cx="701640" cy="77760"/>
              </p14:xfrm>
            </p:contentPart>
          </mc:Choice>
          <mc:Fallback>
            <p:pic>
              <p:nvPicPr>
                <p:cNvPr id="39" name="Ink 38">
                  <a:extLst>
                    <a:ext uri="{FF2B5EF4-FFF2-40B4-BE49-F238E27FC236}">
                      <a16:creationId xmlns:a16="http://schemas.microsoft.com/office/drawing/2014/main" id="{0BD53040-40BF-259D-259A-ACABD9146CBD}"/>
                    </a:ext>
                  </a:extLst>
                </p:cNvPr>
                <p:cNvPicPr/>
                <p:nvPr/>
              </p:nvPicPr>
              <p:blipFill>
                <a:blip r:embed="rId21"/>
                <a:stretch>
                  <a:fillRect/>
                </a:stretch>
              </p:blipFill>
              <p:spPr>
                <a:xfrm>
                  <a:off x="7240987" y="2681693"/>
                  <a:ext cx="73728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40" name="Ink 39">
                  <a:extLst>
                    <a:ext uri="{FF2B5EF4-FFF2-40B4-BE49-F238E27FC236}">
                      <a16:creationId xmlns:a16="http://schemas.microsoft.com/office/drawing/2014/main" id="{15E2C81D-6EF8-0313-CCF5-51F7AF3E48B3}"/>
                    </a:ext>
                  </a:extLst>
                </p14:cNvPr>
                <p14:cNvContentPartPr/>
                <p14:nvPr/>
              </p14:nvContentPartPr>
              <p14:xfrm>
                <a:off x="6250987" y="2606453"/>
                <a:ext cx="845280" cy="36720"/>
              </p14:xfrm>
            </p:contentPart>
          </mc:Choice>
          <mc:Fallback>
            <p:pic>
              <p:nvPicPr>
                <p:cNvPr id="40" name="Ink 39">
                  <a:extLst>
                    <a:ext uri="{FF2B5EF4-FFF2-40B4-BE49-F238E27FC236}">
                      <a16:creationId xmlns:a16="http://schemas.microsoft.com/office/drawing/2014/main" id="{15E2C81D-6EF8-0313-CCF5-51F7AF3E48B3}"/>
                    </a:ext>
                  </a:extLst>
                </p:cNvPr>
                <p:cNvPicPr/>
                <p:nvPr/>
              </p:nvPicPr>
              <p:blipFill>
                <a:blip r:embed="rId23"/>
                <a:stretch>
                  <a:fillRect/>
                </a:stretch>
              </p:blipFill>
              <p:spPr>
                <a:xfrm>
                  <a:off x="6233347" y="2588453"/>
                  <a:ext cx="880920" cy="72360"/>
                </a:xfrm>
                <a:prstGeom prst="rect">
                  <a:avLst/>
                </a:prstGeom>
              </p:spPr>
            </p:pic>
          </mc:Fallback>
        </mc:AlternateContent>
      </p:grpSp>
      <p:grpSp>
        <p:nvGrpSpPr>
          <p:cNvPr id="49" name="Group 48">
            <a:extLst>
              <a:ext uri="{FF2B5EF4-FFF2-40B4-BE49-F238E27FC236}">
                <a16:creationId xmlns:a16="http://schemas.microsoft.com/office/drawing/2014/main" id="{C4D23C62-0FE6-82BC-78C0-FD742EE9014C}"/>
              </a:ext>
            </a:extLst>
          </p:cNvPr>
          <p:cNvGrpSpPr/>
          <p:nvPr/>
        </p:nvGrpSpPr>
        <p:grpSpPr>
          <a:xfrm>
            <a:off x="714907" y="2513213"/>
            <a:ext cx="4911840" cy="193320"/>
            <a:chOff x="714907" y="2513213"/>
            <a:chExt cx="4911840" cy="193320"/>
          </a:xfrm>
        </p:grpSpPr>
        <mc:AlternateContent xmlns:mc="http://schemas.openxmlformats.org/markup-compatibility/2006">
          <mc:Choice xmlns:p14="http://schemas.microsoft.com/office/powerpoint/2010/main" Requires="p14">
            <p:contentPart p14:bwMode="auto" r:id="rId24">
              <p14:nvContentPartPr>
                <p14:cNvPr id="42" name="Ink 41">
                  <a:extLst>
                    <a:ext uri="{FF2B5EF4-FFF2-40B4-BE49-F238E27FC236}">
                      <a16:creationId xmlns:a16="http://schemas.microsoft.com/office/drawing/2014/main" id="{9C3B664A-A04A-6760-0787-3002B3944722}"/>
                    </a:ext>
                  </a:extLst>
                </p14:cNvPr>
                <p14:cNvContentPartPr/>
                <p14:nvPr/>
              </p14:nvContentPartPr>
              <p14:xfrm>
                <a:off x="5113027" y="2513213"/>
                <a:ext cx="513720" cy="48600"/>
              </p14:xfrm>
            </p:contentPart>
          </mc:Choice>
          <mc:Fallback>
            <p:pic>
              <p:nvPicPr>
                <p:cNvPr id="42" name="Ink 41">
                  <a:extLst>
                    <a:ext uri="{FF2B5EF4-FFF2-40B4-BE49-F238E27FC236}">
                      <a16:creationId xmlns:a16="http://schemas.microsoft.com/office/drawing/2014/main" id="{9C3B664A-A04A-6760-0787-3002B3944722}"/>
                    </a:ext>
                  </a:extLst>
                </p:cNvPr>
                <p:cNvPicPr/>
                <p:nvPr/>
              </p:nvPicPr>
              <p:blipFill>
                <a:blip r:embed="rId25"/>
                <a:stretch>
                  <a:fillRect/>
                </a:stretch>
              </p:blipFill>
              <p:spPr>
                <a:xfrm>
                  <a:off x="5095387" y="2495573"/>
                  <a:ext cx="54936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43" name="Ink 42">
                  <a:extLst>
                    <a:ext uri="{FF2B5EF4-FFF2-40B4-BE49-F238E27FC236}">
                      <a16:creationId xmlns:a16="http://schemas.microsoft.com/office/drawing/2014/main" id="{0AAB62ED-F7DE-DB26-D393-1177046C27D8}"/>
                    </a:ext>
                  </a:extLst>
                </p14:cNvPr>
                <p14:cNvContentPartPr/>
                <p14:nvPr/>
              </p14:nvContentPartPr>
              <p14:xfrm>
                <a:off x="3973267" y="2593493"/>
                <a:ext cx="751320" cy="32760"/>
              </p14:xfrm>
            </p:contentPart>
          </mc:Choice>
          <mc:Fallback>
            <p:pic>
              <p:nvPicPr>
                <p:cNvPr id="43" name="Ink 42">
                  <a:extLst>
                    <a:ext uri="{FF2B5EF4-FFF2-40B4-BE49-F238E27FC236}">
                      <a16:creationId xmlns:a16="http://schemas.microsoft.com/office/drawing/2014/main" id="{0AAB62ED-F7DE-DB26-D393-1177046C27D8}"/>
                    </a:ext>
                  </a:extLst>
                </p:cNvPr>
                <p:cNvPicPr/>
                <p:nvPr/>
              </p:nvPicPr>
              <p:blipFill>
                <a:blip r:embed="rId27"/>
                <a:stretch>
                  <a:fillRect/>
                </a:stretch>
              </p:blipFill>
              <p:spPr>
                <a:xfrm>
                  <a:off x="3955627" y="2575853"/>
                  <a:ext cx="78696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45" name="Ink 44">
                  <a:extLst>
                    <a:ext uri="{FF2B5EF4-FFF2-40B4-BE49-F238E27FC236}">
                      <a16:creationId xmlns:a16="http://schemas.microsoft.com/office/drawing/2014/main" id="{CDF9BBA6-FF5A-4AF6-8E65-A0070ED94E7B}"/>
                    </a:ext>
                  </a:extLst>
                </p14:cNvPr>
                <p14:cNvContentPartPr/>
                <p14:nvPr/>
              </p14:nvContentPartPr>
              <p14:xfrm>
                <a:off x="3357667" y="2538413"/>
                <a:ext cx="430200" cy="46440"/>
              </p14:xfrm>
            </p:contentPart>
          </mc:Choice>
          <mc:Fallback>
            <p:pic>
              <p:nvPicPr>
                <p:cNvPr id="45" name="Ink 44">
                  <a:extLst>
                    <a:ext uri="{FF2B5EF4-FFF2-40B4-BE49-F238E27FC236}">
                      <a16:creationId xmlns:a16="http://schemas.microsoft.com/office/drawing/2014/main" id="{CDF9BBA6-FF5A-4AF6-8E65-A0070ED94E7B}"/>
                    </a:ext>
                  </a:extLst>
                </p:cNvPr>
                <p:cNvPicPr/>
                <p:nvPr/>
              </p:nvPicPr>
              <p:blipFill>
                <a:blip r:embed="rId29"/>
                <a:stretch>
                  <a:fillRect/>
                </a:stretch>
              </p:blipFill>
              <p:spPr>
                <a:xfrm>
                  <a:off x="3340027" y="2520773"/>
                  <a:ext cx="46584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46" name="Ink 45">
                  <a:extLst>
                    <a:ext uri="{FF2B5EF4-FFF2-40B4-BE49-F238E27FC236}">
                      <a16:creationId xmlns:a16="http://schemas.microsoft.com/office/drawing/2014/main" id="{7A95A52E-A152-AB00-C889-14C88D03FBBB}"/>
                    </a:ext>
                  </a:extLst>
                </p14:cNvPr>
                <p14:cNvContentPartPr/>
                <p14:nvPr/>
              </p14:nvContentPartPr>
              <p14:xfrm>
                <a:off x="2347507" y="2665133"/>
                <a:ext cx="808200" cy="41400"/>
              </p14:xfrm>
            </p:contentPart>
          </mc:Choice>
          <mc:Fallback>
            <p:pic>
              <p:nvPicPr>
                <p:cNvPr id="46" name="Ink 45">
                  <a:extLst>
                    <a:ext uri="{FF2B5EF4-FFF2-40B4-BE49-F238E27FC236}">
                      <a16:creationId xmlns:a16="http://schemas.microsoft.com/office/drawing/2014/main" id="{7A95A52E-A152-AB00-C889-14C88D03FBBB}"/>
                    </a:ext>
                  </a:extLst>
                </p:cNvPr>
                <p:cNvPicPr/>
                <p:nvPr/>
              </p:nvPicPr>
              <p:blipFill>
                <a:blip r:embed="rId31"/>
                <a:stretch>
                  <a:fillRect/>
                </a:stretch>
              </p:blipFill>
              <p:spPr>
                <a:xfrm>
                  <a:off x="2329867" y="2647493"/>
                  <a:ext cx="84384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48" name="Ink 47">
                  <a:extLst>
                    <a:ext uri="{FF2B5EF4-FFF2-40B4-BE49-F238E27FC236}">
                      <a16:creationId xmlns:a16="http://schemas.microsoft.com/office/drawing/2014/main" id="{5E881EE5-1017-759A-8445-1701B46D2CBF}"/>
                    </a:ext>
                  </a:extLst>
                </p14:cNvPr>
                <p14:cNvContentPartPr/>
                <p14:nvPr/>
              </p14:nvContentPartPr>
              <p14:xfrm>
                <a:off x="714907" y="2554253"/>
                <a:ext cx="1328760" cy="129240"/>
              </p14:xfrm>
            </p:contentPart>
          </mc:Choice>
          <mc:Fallback>
            <p:pic>
              <p:nvPicPr>
                <p:cNvPr id="48" name="Ink 47">
                  <a:extLst>
                    <a:ext uri="{FF2B5EF4-FFF2-40B4-BE49-F238E27FC236}">
                      <a16:creationId xmlns:a16="http://schemas.microsoft.com/office/drawing/2014/main" id="{5E881EE5-1017-759A-8445-1701B46D2CBF}"/>
                    </a:ext>
                  </a:extLst>
                </p:cNvPr>
                <p:cNvPicPr/>
                <p:nvPr/>
              </p:nvPicPr>
              <p:blipFill>
                <a:blip r:embed="rId33"/>
                <a:stretch>
                  <a:fillRect/>
                </a:stretch>
              </p:blipFill>
              <p:spPr>
                <a:xfrm>
                  <a:off x="696907" y="2536253"/>
                  <a:ext cx="1364400" cy="164880"/>
                </a:xfrm>
                <a:prstGeom prst="rect">
                  <a:avLst/>
                </a:prstGeom>
              </p:spPr>
            </p:pic>
          </mc:Fallback>
        </mc:AlternateContent>
      </p:grpSp>
      <p:grpSp>
        <p:nvGrpSpPr>
          <p:cNvPr id="53" name="Group 52">
            <a:extLst>
              <a:ext uri="{FF2B5EF4-FFF2-40B4-BE49-F238E27FC236}">
                <a16:creationId xmlns:a16="http://schemas.microsoft.com/office/drawing/2014/main" id="{46964812-4E16-D50E-DE43-528EEE9C3C7D}"/>
              </a:ext>
            </a:extLst>
          </p:cNvPr>
          <p:cNvGrpSpPr/>
          <p:nvPr/>
        </p:nvGrpSpPr>
        <p:grpSpPr>
          <a:xfrm>
            <a:off x="6811507" y="3163013"/>
            <a:ext cx="2532600" cy="88920"/>
            <a:chOff x="6811507" y="3163013"/>
            <a:chExt cx="2532600" cy="88920"/>
          </a:xfrm>
        </p:grpSpPr>
        <mc:AlternateContent xmlns:mc="http://schemas.openxmlformats.org/markup-compatibility/2006">
          <mc:Choice xmlns:p14="http://schemas.microsoft.com/office/powerpoint/2010/main" Requires="p14">
            <p:contentPart p14:bwMode="auto" r:id="rId34">
              <p14:nvContentPartPr>
                <p14:cNvPr id="50" name="Ink 49">
                  <a:extLst>
                    <a:ext uri="{FF2B5EF4-FFF2-40B4-BE49-F238E27FC236}">
                      <a16:creationId xmlns:a16="http://schemas.microsoft.com/office/drawing/2014/main" id="{2C7FC0F2-31EC-630B-1425-FE704C1B6F64}"/>
                    </a:ext>
                  </a:extLst>
                </p14:cNvPr>
                <p14:cNvContentPartPr/>
                <p14:nvPr/>
              </p14:nvContentPartPr>
              <p14:xfrm>
                <a:off x="8694307" y="3163013"/>
                <a:ext cx="649800" cy="44280"/>
              </p14:xfrm>
            </p:contentPart>
          </mc:Choice>
          <mc:Fallback>
            <p:pic>
              <p:nvPicPr>
                <p:cNvPr id="50" name="Ink 49">
                  <a:extLst>
                    <a:ext uri="{FF2B5EF4-FFF2-40B4-BE49-F238E27FC236}">
                      <a16:creationId xmlns:a16="http://schemas.microsoft.com/office/drawing/2014/main" id="{2C7FC0F2-31EC-630B-1425-FE704C1B6F64}"/>
                    </a:ext>
                  </a:extLst>
                </p:cNvPr>
                <p:cNvPicPr/>
                <p:nvPr/>
              </p:nvPicPr>
              <p:blipFill>
                <a:blip r:embed="rId35"/>
                <a:stretch>
                  <a:fillRect/>
                </a:stretch>
              </p:blipFill>
              <p:spPr>
                <a:xfrm>
                  <a:off x="8676307" y="3145013"/>
                  <a:ext cx="68544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51" name="Ink 50">
                  <a:extLst>
                    <a:ext uri="{FF2B5EF4-FFF2-40B4-BE49-F238E27FC236}">
                      <a16:creationId xmlns:a16="http://schemas.microsoft.com/office/drawing/2014/main" id="{6B9325EC-D851-0396-6CBB-E8819655C638}"/>
                    </a:ext>
                  </a:extLst>
                </p14:cNvPr>
                <p14:cNvContentPartPr/>
                <p14:nvPr/>
              </p14:nvContentPartPr>
              <p14:xfrm>
                <a:off x="7878547" y="3179213"/>
                <a:ext cx="498240" cy="72720"/>
              </p14:xfrm>
            </p:contentPart>
          </mc:Choice>
          <mc:Fallback>
            <p:pic>
              <p:nvPicPr>
                <p:cNvPr id="51" name="Ink 50">
                  <a:extLst>
                    <a:ext uri="{FF2B5EF4-FFF2-40B4-BE49-F238E27FC236}">
                      <a16:creationId xmlns:a16="http://schemas.microsoft.com/office/drawing/2014/main" id="{6B9325EC-D851-0396-6CBB-E8819655C638}"/>
                    </a:ext>
                  </a:extLst>
                </p:cNvPr>
                <p:cNvPicPr/>
                <p:nvPr/>
              </p:nvPicPr>
              <p:blipFill>
                <a:blip r:embed="rId37"/>
                <a:stretch>
                  <a:fillRect/>
                </a:stretch>
              </p:blipFill>
              <p:spPr>
                <a:xfrm>
                  <a:off x="7860907" y="3161573"/>
                  <a:ext cx="53388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52" name="Ink 51">
                  <a:extLst>
                    <a:ext uri="{FF2B5EF4-FFF2-40B4-BE49-F238E27FC236}">
                      <a16:creationId xmlns:a16="http://schemas.microsoft.com/office/drawing/2014/main" id="{57098187-BBE2-571E-4562-04FD44B2BB27}"/>
                    </a:ext>
                  </a:extLst>
                </p14:cNvPr>
                <p14:cNvContentPartPr/>
                <p14:nvPr/>
              </p14:nvContentPartPr>
              <p14:xfrm>
                <a:off x="6811507" y="3214133"/>
                <a:ext cx="1020960" cy="34200"/>
              </p14:xfrm>
            </p:contentPart>
          </mc:Choice>
          <mc:Fallback>
            <p:pic>
              <p:nvPicPr>
                <p:cNvPr id="52" name="Ink 51">
                  <a:extLst>
                    <a:ext uri="{FF2B5EF4-FFF2-40B4-BE49-F238E27FC236}">
                      <a16:creationId xmlns:a16="http://schemas.microsoft.com/office/drawing/2014/main" id="{57098187-BBE2-571E-4562-04FD44B2BB27}"/>
                    </a:ext>
                  </a:extLst>
                </p:cNvPr>
                <p:cNvPicPr/>
                <p:nvPr/>
              </p:nvPicPr>
              <p:blipFill>
                <a:blip r:embed="rId39"/>
                <a:stretch>
                  <a:fillRect/>
                </a:stretch>
              </p:blipFill>
              <p:spPr>
                <a:xfrm>
                  <a:off x="6793867" y="3196133"/>
                  <a:ext cx="1056600" cy="69840"/>
                </a:xfrm>
                <a:prstGeom prst="rect">
                  <a:avLst/>
                </a:prstGeom>
              </p:spPr>
            </p:pic>
          </mc:Fallback>
        </mc:AlternateContent>
      </p:grpSp>
      <p:grpSp>
        <p:nvGrpSpPr>
          <p:cNvPr id="59" name="Group 58">
            <a:extLst>
              <a:ext uri="{FF2B5EF4-FFF2-40B4-BE49-F238E27FC236}">
                <a16:creationId xmlns:a16="http://schemas.microsoft.com/office/drawing/2014/main" id="{EA8602D4-6027-CCC8-6103-3B66836DAB95}"/>
              </a:ext>
            </a:extLst>
          </p:cNvPr>
          <p:cNvGrpSpPr/>
          <p:nvPr/>
        </p:nvGrpSpPr>
        <p:grpSpPr>
          <a:xfrm>
            <a:off x="3552067" y="3125213"/>
            <a:ext cx="3156480" cy="200880"/>
            <a:chOff x="3552067" y="3125213"/>
            <a:chExt cx="3156480" cy="200880"/>
          </a:xfrm>
        </p:grpSpPr>
        <mc:AlternateContent xmlns:mc="http://schemas.openxmlformats.org/markup-compatibility/2006">
          <mc:Choice xmlns:p14="http://schemas.microsoft.com/office/powerpoint/2010/main" Requires="p14">
            <p:contentPart p14:bwMode="auto" r:id="rId40">
              <p14:nvContentPartPr>
                <p14:cNvPr id="54" name="Ink 53">
                  <a:extLst>
                    <a:ext uri="{FF2B5EF4-FFF2-40B4-BE49-F238E27FC236}">
                      <a16:creationId xmlns:a16="http://schemas.microsoft.com/office/drawing/2014/main" id="{EA6C8756-718C-A7E4-7AD5-7C4F5FA6DB3F}"/>
                    </a:ext>
                  </a:extLst>
                </p14:cNvPr>
                <p14:cNvContentPartPr/>
                <p14:nvPr/>
              </p14:nvContentPartPr>
              <p14:xfrm>
                <a:off x="5752027" y="3201893"/>
                <a:ext cx="913320" cy="49320"/>
              </p14:xfrm>
            </p:contentPart>
          </mc:Choice>
          <mc:Fallback>
            <p:pic>
              <p:nvPicPr>
                <p:cNvPr id="54" name="Ink 53">
                  <a:extLst>
                    <a:ext uri="{FF2B5EF4-FFF2-40B4-BE49-F238E27FC236}">
                      <a16:creationId xmlns:a16="http://schemas.microsoft.com/office/drawing/2014/main" id="{EA6C8756-718C-A7E4-7AD5-7C4F5FA6DB3F}"/>
                    </a:ext>
                  </a:extLst>
                </p:cNvPr>
                <p:cNvPicPr/>
                <p:nvPr/>
              </p:nvPicPr>
              <p:blipFill>
                <a:blip r:embed="rId41"/>
                <a:stretch>
                  <a:fillRect/>
                </a:stretch>
              </p:blipFill>
              <p:spPr>
                <a:xfrm>
                  <a:off x="5734387" y="3184253"/>
                  <a:ext cx="94896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55" name="Ink 54">
                  <a:extLst>
                    <a:ext uri="{FF2B5EF4-FFF2-40B4-BE49-F238E27FC236}">
                      <a16:creationId xmlns:a16="http://schemas.microsoft.com/office/drawing/2014/main" id="{D2D39857-DC4C-E0E3-3A90-7D8EE3B62246}"/>
                    </a:ext>
                  </a:extLst>
                </p14:cNvPr>
                <p14:cNvContentPartPr/>
                <p14:nvPr/>
              </p14:nvContentPartPr>
              <p14:xfrm>
                <a:off x="4986307" y="3136733"/>
                <a:ext cx="658440" cy="59400"/>
              </p14:xfrm>
            </p:contentPart>
          </mc:Choice>
          <mc:Fallback>
            <p:pic>
              <p:nvPicPr>
                <p:cNvPr id="55" name="Ink 54">
                  <a:extLst>
                    <a:ext uri="{FF2B5EF4-FFF2-40B4-BE49-F238E27FC236}">
                      <a16:creationId xmlns:a16="http://schemas.microsoft.com/office/drawing/2014/main" id="{D2D39857-DC4C-E0E3-3A90-7D8EE3B62246}"/>
                    </a:ext>
                  </a:extLst>
                </p:cNvPr>
                <p:cNvPicPr/>
                <p:nvPr/>
              </p:nvPicPr>
              <p:blipFill>
                <a:blip r:embed="rId43"/>
                <a:stretch>
                  <a:fillRect/>
                </a:stretch>
              </p:blipFill>
              <p:spPr>
                <a:xfrm>
                  <a:off x="4968667" y="3118733"/>
                  <a:ext cx="69408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56" name="Ink 55">
                  <a:extLst>
                    <a:ext uri="{FF2B5EF4-FFF2-40B4-BE49-F238E27FC236}">
                      <a16:creationId xmlns:a16="http://schemas.microsoft.com/office/drawing/2014/main" id="{6E39B19B-2E26-A0F7-A5AB-85046BBC0741}"/>
                    </a:ext>
                  </a:extLst>
                </p14:cNvPr>
                <p14:cNvContentPartPr/>
                <p14:nvPr/>
              </p14:nvContentPartPr>
              <p14:xfrm>
                <a:off x="3569347" y="3125213"/>
                <a:ext cx="1147320" cy="62640"/>
              </p14:xfrm>
            </p:contentPart>
          </mc:Choice>
          <mc:Fallback>
            <p:pic>
              <p:nvPicPr>
                <p:cNvPr id="56" name="Ink 55">
                  <a:extLst>
                    <a:ext uri="{FF2B5EF4-FFF2-40B4-BE49-F238E27FC236}">
                      <a16:creationId xmlns:a16="http://schemas.microsoft.com/office/drawing/2014/main" id="{6E39B19B-2E26-A0F7-A5AB-85046BBC0741}"/>
                    </a:ext>
                  </a:extLst>
                </p:cNvPr>
                <p:cNvPicPr/>
                <p:nvPr/>
              </p:nvPicPr>
              <p:blipFill>
                <a:blip r:embed="rId45"/>
                <a:stretch>
                  <a:fillRect/>
                </a:stretch>
              </p:blipFill>
              <p:spPr>
                <a:xfrm>
                  <a:off x="3551707" y="3107573"/>
                  <a:ext cx="118296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58" name="Ink 57">
                  <a:extLst>
                    <a:ext uri="{FF2B5EF4-FFF2-40B4-BE49-F238E27FC236}">
                      <a16:creationId xmlns:a16="http://schemas.microsoft.com/office/drawing/2014/main" id="{6C7B7CF8-4574-5C02-E3F9-89C328A9AEDF}"/>
                    </a:ext>
                  </a:extLst>
                </p14:cNvPr>
                <p14:cNvContentPartPr/>
                <p14:nvPr/>
              </p14:nvContentPartPr>
              <p14:xfrm>
                <a:off x="3552067" y="3170213"/>
                <a:ext cx="3156480" cy="155880"/>
              </p14:xfrm>
            </p:contentPart>
          </mc:Choice>
          <mc:Fallback>
            <p:pic>
              <p:nvPicPr>
                <p:cNvPr id="58" name="Ink 57">
                  <a:extLst>
                    <a:ext uri="{FF2B5EF4-FFF2-40B4-BE49-F238E27FC236}">
                      <a16:creationId xmlns:a16="http://schemas.microsoft.com/office/drawing/2014/main" id="{6C7B7CF8-4574-5C02-E3F9-89C328A9AEDF}"/>
                    </a:ext>
                  </a:extLst>
                </p:cNvPr>
                <p:cNvPicPr/>
                <p:nvPr/>
              </p:nvPicPr>
              <p:blipFill>
                <a:blip r:embed="rId47"/>
                <a:stretch>
                  <a:fillRect/>
                </a:stretch>
              </p:blipFill>
              <p:spPr>
                <a:xfrm>
                  <a:off x="3534067" y="3152573"/>
                  <a:ext cx="3192120" cy="191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8">
            <p14:nvContentPartPr>
              <p14:cNvPr id="60" name="Ink 59">
                <a:extLst>
                  <a:ext uri="{FF2B5EF4-FFF2-40B4-BE49-F238E27FC236}">
                    <a16:creationId xmlns:a16="http://schemas.microsoft.com/office/drawing/2014/main" id="{0F576E5B-8B57-17E7-BE73-6A90570B7052}"/>
                  </a:ext>
                </a:extLst>
              </p14:cNvPr>
              <p14:cNvContentPartPr/>
              <p14:nvPr/>
            </p14:nvContentPartPr>
            <p14:xfrm>
              <a:off x="386520" y="1276480"/>
              <a:ext cx="4163760" cy="784800"/>
            </p14:xfrm>
          </p:contentPart>
        </mc:Choice>
        <mc:Fallback>
          <p:pic>
            <p:nvPicPr>
              <p:cNvPr id="60" name="Ink 59">
                <a:extLst>
                  <a:ext uri="{FF2B5EF4-FFF2-40B4-BE49-F238E27FC236}">
                    <a16:creationId xmlns:a16="http://schemas.microsoft.com/office/drawing/2014/main" id="{0F576E5B-8B57-17E7-BE73-6A90570B7052}"/>
                  </a:ext>
                </a:extLst>
              </p:cNvPr>
              <p:cNvPicPr/>
              <p:nvPr/>
            </p:nvPicPr>
            <p:blipFill>
              <a:blip r:embed="rId49"/>
              <a:stretch>
                <a:fillRect/>
              </a:stretch>
            </p:blipFill>
            <p:spPr>
              <a:xfrm>
                <a:off x="368520" y="1258840"/>
                <a:ext cx="4199400" cy="8204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61" name="Ink 60">
                <a:extLst>
                  <a:ext uri="{FF2B5EF4-FFF2-40B4-BE49-F238E27FC236}">
                    <a16:creationId xmlns:a16="http://schemas.microsoft.com/office/drawing/2014/main" id="{E3B7E99B-FE69-16DC-778F-3873722B051E}"/>
                  </a:ext>
                </a:extLst>
              </p14:cNvPr>
              <p14:cNvContentPartPr/>
              <p14:nvPr/>
            </p14:nvContentPartPr>
            <p14:xfrm>
              <a:off x="6114120" y="1892800"/>
              <a:ext cx="3330000" cy="726840"/>
            </p14:xfrm>
          </p:contentPart>
        </mc:Choice>
        <mc:Fallback>
          <p:pic>
            <p:nvPicPr>
              <p:cNvPr id="61" name="Ink 60">
                <a:extLst>
                  <a:ext uri="{FF2B5EF4-FFF2-40B4-BE49-F238E27FC236}">
                    <a16:creationId xmlns:a16="http://schemas.microsoft.com/office/drawing/2014/main" id="{E3B7E99B-FE69-16DC-778F-3873722B051E}"/>
                  </a:ext>
                </a:extLst>
              </p:cNvPr>
              <p:cNvPicPr/>
              <p:nvPr/>
            </p:nvPicPr>
            <p:blipFill>
              <a:blip r:embed="rId51"/>
              <a:stretch>
                <a:fillRect/>
              </a:stretch>
            </p:blipFill>
            <p:spPr>
              <a:xfrm>
                <a:off x="6096480" y="1874800"/>
                <a:ext cx="3365640" cy="762480"/>
              </a:xfrm>
              <a:prstGeom prst="rect">
                <a:avLst/>
              </a:prstGeom>
            </p:spPr>
          </p:pic>
        </mc:Fallback>
      </mc:AlternateContent>
      <p:grpSp>
        <p:nvGrpSpPr>
          <p:cNvPr id="64" name="Group 63">
            <a:extLst>
              <a:ext uri="{FF2B5EF4-FFF2-40B4-BE49-F238E27FC236}">
                <a16:creationId xmlns:a16="http://schemas.microsoft.com/office/drawing/2014/main" id="{73C0851B-8E32-4013-951E-B0B685B046A6}"/>
              </a:ext>
            </a:extLst>
          </p:cNvPr>
          <p:cNvGrpSpPr/>
          <p:nvPr/>
        </p:nvGrpSpPr>
        <p:grpSpPr>
          <a:xfrm>
            <a:off x="1357440" y="1342000"/>
            <a:ext cx="2658960" cy="792360"/>
            <a:chOff x="1357440" y="1342000"/>
            <a:chExt cx="2658960" cy="792360"/>
          </a:xfrm>
        </p:grpSpPr>
        <mc:AlternateContent xmlns:mc="http://schemas.openxmlformats.org/markup-compatibility/2006">
          <mc:Choice xmlns:p14="http://schemas.microsoft.com/office/powerpoint/2010/main" Requires="p14">
            <p:contentPart p14:bwMode="auto" r:id="rId52">
              <p14:nvContentPartPr>
                <p14:cNvPr id="62" name="Ink 61">
                  <a:extLst>
                    <a:ext uri="{FF2B5EF4-FFF2-40B4-BE49-F238E27FC236}">
                      <a16:creationId xmlns:a16="http://schemas.microsoft.com/office/drawing/2014/main" id="{F233FEFE-2055-5630-3788-7A239E681B67}"/>
                    </a:ext>
                  </a:extLst>
                </p14:cNvPr>
                <p14:cNvContentPartPr/>
                <p14:nvPr/>
              </p14:nvContentPartPr>
              <p14:xfrm>
                <a:off x="2903280" y="1342000"/>
                <a:ext cx="1113120" cy="643320"/>
              </p14:xfrm>
            </p:contentPart>
          </mc:Choice>
          <mc:Fallback>
            <p:pic>
              <p:nvPicPr>
                <p:cNvPr id="62" name="Ink 61">
                  <a:extLst>
                    <a:ext uri="{FF2B5EF4-FFF2-40B4-BE49-F238E27FC236}">
                      <a16:creationId xmlns:a16="http://schemas.microsoft.com/office/drawing/2014/main" id="{F233FEFE-2055-5630-3788-7A239E681B67}"/>
                    </a:ext>
                  </a:extLst>
                </p:cNvPr>
                <p:cNvPicPr/>
                <p:nvPr/>
              </p:nvPicPr>
              <p:blipFill>
                <a:blip r:embed="rId53"/>
                <a:stretch>
                  <a:fillRect/>
                </a:stretch>
              </p:blipFill>
              <p:spPr>
                <a:xfrm>
                  <a:off x="2885280" y="1324360"/>
                  <a:ext cx="1148760" cy="6789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63" name="Ink 62">
                  <a:extLst>
                    <a:ext uri="{FF2B5EF4-FFF2-40B4-BE49-F238E27FC236}">
                      <a16:creationId xmlns:a16="http://schemas.microsoft.com/office/drawing/2014/main" id="{27A8761B-2961-7870-7CE7-5C44AEA5EC11}"/>
                    </a:ext>
                  </a:extLst>
                </p14:cNvPr>
                <p14:cNvContentPartPr/>
                <p14:nvPr/>
              </p14:nvContentPartPr>
              <p14:xfrm>
                <a:off x="1357440" y="1361080"/>
                <a:ext cx="870840" cy="773280"/>
              </p14:xfrm>
            </p:contentPart>
          </mc:Choice>
          <mc:Fallback>
            <p:pic>
              <p:nvPicPr>
                <p:cNvPr id="63" name="Ink 62">
                  <a:extLst>
                    <a:ext uri="{FF2B5EF4-FFF2-40B4-BE49-F238E27FC236}">
                      <a16:creationId xmlns:a16="http://schemas.microsoft.com/office/drawing/2014/main" id="{27A8761B-2961-7870-7CE7-5C44AEA5EC11}"/>
                    </a:ext>
                  </a:extLst>
                </p:cNvPr>
                <p:cNvPicPr/>
                <p:nvPr/>
              </p:nvPicPr>
              <p:blipFill>
                <a:blip r:embed="rId55"/>
                <a:stretch>
                  <a:fillRect/>
                </a:stretch>
              </p:blipFill>
              <p:spPr>
                <a:xfrm>
                  <a:off x="1339800" y="1343440"/>
                  <a:ext cx="906480" cy="808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6">
            <p14:nvContentPartPr>
              <p14:cNvPr id="65" name="Ink 64">
                <a:extLst>
                  <a:ext uri="{FF2B5EF4-FFF2-40B4-BE49-F238E27FC236}">
                    <a16:creationId xmlns:a16="http://schemas.microsoft.com/office/drawing/2014/main" id="{257C33C1-908B-BAD0-33BB-B25FFF7A960F}"/>
                  </a:ext>
                </a:extLst>
              </p14:cNvPr>
              <p14:cNvContentPartPr/>
              <p14:nvPr/>
            </p14:nvContentPartPr>
            <p14:xfrm>
              <a:off x="8140200" y="1970920"/>
              <a:ext cx="1260000" cy="716760"/>
            </p14:xfrm>
          </p:contentPart>
        </mc:Choice>
        <mc:Fallback>
          <p:pic>
            <p:nvPicPr>
              <p:cNvPr id="65" name="Ink 64">
                <a:extLst>
                  <a:ext uri="{FF2B5EF4-FFF2-40B4-BE49-F238E27FC236}">
                    <a16:creationId xmlns:a16="http://schemas.microsoft.com/office/drawing/2014/main" id="{257C33C1-908B-BAD0-33BB-B25FFF7A960F}"/>
                  </a:ext>
                </a:extLst>
              </p:cNvPr>
              <p:cNvPicPr/>
              <p:nvPr/>
            </p:nvPicPr>
            <p:blipFill>
              <a:blip r:embed="rId57"/>
              <a:stretch>
                <a:fillRect/>
              </a:stretch>
            </p:blipFill>
            <p:spPr>
              <a:xfrm>
                <a:off x="8122200" y="1953280"/>
                <a:ext cx="1295640" cy="7524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71" name="Ink 70">
                <a:extLst>
                  <a:ext uri="{FF2B5EF4-FFF2-40B4-BE49-F238E27FC236}">
                    <a16:creationId xmlns:a16="http://schemas.microsoft.com/office/drawing/2014/main" id="{0160ADB5-7431-5E6F-F7B4-6CA072008AB2}"/>
                  </a:ext>
                </a:extLst>
              </p14:cNvPr>
              <p14:cNvContentPartPr/>
              <p14:nvPr/>
            </p14:nvContentPartPr>
            <p14:xfrm>
              <a:off x="6137520" y="1991440"/>
              <a:ext cx="1933920" cy="630720"/>
            </p14:xfrm>
          </p:contentPart>
        </mc:Choice>
        <mc:Fallback>
          <p:pic>
            <p:nvPicPr>
              <p:cNvPr id="71" name="Ink 70">
                <a:extLst>
                  <a:ext uri="{FF2B5EF4-FFF2-40B4-BE49-F238E27FC236}">
                    <a16:creationId xmlns:a16="http://schemas.microsoft.com/office/drawing/2014/main" id="{0160ADB5-7431-5E6F-F7B4-6CA072008AB2}"/>
                  </a:ext>
                </a:extLst>
              </p:cNvPr>
              <p:cNvPicPr/>
              <p:nvPr/>
            </p:nvPicPr>
            <p:blipFill>
              <a:blip r:embed="rId59"/>
              <a:stretch>
                <a:fillRect/>
              </a:stretch>
            </p:blipFill>
            <p:spPr>
              <a:xfrm>
                <a:off x="6119880" y="1973440"/>
                <a:ext cx="1969560" cy="6663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73" name="Ink 72">
                <a:extLst>
                  <a:ext uri="{FF2B5EF4-FFF2-40B4-BE49-F238E27FC236}">
                    <a16:creationId xmlns:a16="http://schemas.microsoft.com/office/drawing/2014/main" id="{B39C351E-48C2-A020-C5D7-54D474A7A386}"/>
                  </a:ext>
                </a:extLst>
              </p14:cNvPr>
              <p14:cNvContentPartPr/>
              <p14:nvPr/>
            </p14:nvContentPartPr>
            <p14:xfrm>
              <a:off x="5645040" y="2528560"/>
              <a:ext cx="355320" cy="78120"/>
            </p14:xfrm>
          </p:contentPart>
        </mc:Choice>
        <mc:Fallback>
          <p:pic>
            <p:nvPicPr>
              <p:cNvPr id="73" name="Ink 72">
                <a:extLst>
                  <a:ext uri="{FF2B5EF4-FFF2-40B4-BE49-F238E27FC236}">
                    <a16:creationId xmlns:a16="http://schemas.microsoft.com/office/drawing/2014/main" id="{B39C351E-48C2-A020-C5D7-54D474A7A386}"/>
                  </a:ext>
                </a:extLst>
              </p:cNvPr>
              <p:cNvPicPr/>
              <p:nvPr/>
            </p:nvPicPr>
            <p:blipFill>
              <a:blip r:embed="rId61"/>
              <a:stretch>
                <a:fillRect/>
              </a:stretch>
            </p:blipFill>
            <p:spPr>
              <a:xfrm>
                <a:off x="5627040" y="2510920"/>
                <a:ext cx="39096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74" name="Ink 73">
                <a:extLst>
                  <a:ext uri="{FF2B5EF4-FFF2-40B4-BE49-F238E27FC236}">
                    <a16:creationId xmlns:a16="http://schemas.microsoft.com/office/drawing/2014/main" id="{BDE99882-9FBC-4D24-7B05-AE6C2EC50074}"/>
                  </a:ext>
                </a:extLst>
              </p14:cNvPr>
              <p14:cNvContentPartPr/>
              <p14:nvPr/>
            </p14:nvContentPartPr>
            <p14:xfrm>
              <a:off x="3732720" y="1965880"/>
              <a:ext cx="1881000" cy="746280"/>
            </p14:xfrm>
          </p:contentPart>
        </mc:Choice>
        <mc:Fallback>
          <p:pic>
            <p:nvPicPr>
              <p:cNvPr id="74" name="Ink 73">
                <a:extLst>
                  <a:ext uri="{FF2B5EF4-FFF2-40B4-BE49-F238E27FC236}">
                    <a16:creationId xmlns:a16="http://schemas.microsoft.com/office/drawing/2014/main" id="{BDE99882-9FBC-4D24-7B05-AE6C2EC50074}"/>
                  </a:ext>
                </a:extLst>
              </p:cNvPr>
              <p:cNvPicPr/>
              <p:nvPr/>
            </p:nvPicPr>
            <p:blipFill>
              <a:blip r:embed="rId63"/>
              <a:stretch>
                <a:fillRect/>
              </a:stretch>
            </p:blipFill>
            <p:spPr>
              <a:xfrm>
                <a:off x="3714720" y="1947880"/>
                <a:ext cx="1916640" cy="7819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76" name="Ink 75">
                <a:extLst>
                  <a:ext uri="{FF2B5EF4-FFF2-40B4-BE49-F238E27FC236}">
                    <a16:creationId xmlns:a16="http://schemas.microsoft.com/office/drawing/2014/main" id="{7E171F77-A0A6-A9D9-C8DD-248E3A0B80A5}"/>
                  </a:ext>
                </a:extLst>
              </p14:cNvPr>
              <p14:cNvContentPartPr/>
              <p14:nvPr/>
            </p14:nvContentPartPr>
            <p14:xfrm>
              <a:off x="715920" y="2107720"/>
              <a:ext cx="1467720" cy="536040"/>
            </p14:xfrm>
          </p:contentPart>
        </mc:Choice>
        <mc:Fallback>
          <p:pic>
            <p:nvPicPr>
              <p:cNvPr id="76" name="Ink 75">
                <a:extLst>
                  <a:ext uri="{FF2B5EF4-FFF2-40B4-BE49-F238E27FC236}">
                    <a16:creationId xmlns:a16="http://schemas.microsoft.com/office/drawing/2014/main" id="{7E171F77-A0A6-A9D9-C8DD-248E3A0B80A5}"/>
                  </a:ext>
                </a:extLst>
              </p:cNvPr>
              <p:cNvPicPr/>
              <p:nvPr/>
            </p:nvPicPr>
            <p:blipFill>
              <a:blip r:embed="rId65"/>
              <a:stretch>
                <a:fillRect/>
              </a:stretch>
            </p:blipFill>
            <p:spPr>
              <a:xfrm>
                <a:off x="698280" y="2089720"/>
                <a:ext cx="1503360" cy="5716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78" name="Ink 77">
                <a:extLst>
                  <a:ext uri="{FF2B5EF4-FFF2-40B4-BE49-F238E27FC236}">
                    <a16:creationId xmlns:a16="http://schemas.microsoft.com/office/drawing/2014/main" id="{D3A4E63B-3F23-0F88-EBF7-779D6F72BEBA}"/>
                  </a:ext>
                </a:extLst>
              </p14:cNvPr>
              <p14:cNvContentPartPr/>
              <p14:nvPr/>
            </p14:nvContentPartPr>
            <p14:xfrm>
              <a:off x="8437920" y="2560960"/>
              <a:ext cx="1005840" cy="637560"/>
            </p14:xfrm>
          </p:contentPart>
        </mc:Choice>
        <mc:Fallback>
          <p:pic>
            <p:nvPicPr>
              <p:cNvPr id="78" name="Ink 77">
                <a:extLst>
                  <a:ext uri="{FF2B5EF4-FFF2-40B4-BE49-F238E27FC236}">
                    <a16:creationId xmlns:a16="http://schemas.microsoft.com/office/drawing/2014/main" id="{D3A4E63B-3F23-0F88-EBF7-779D6F72BEBA}"/>
                  </a:ext>
                </a:extLst>
              </p:cNvPr>
              <p:cNvPicPr/>
              <p:nvPr/>
            </p:nvPicPr>
            <p:blipFill>
              <a:blip r:embed="rId67"/>
              <a:stretch>
                <a:fillRect/>
              </a:stretch>
            </p:blipFill>
            <p:spPr>
              <a:xfrm>
                <a:off x="8419920" y="2542960"/>
                <a:ext cx="1041480" cy="6732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79" name="Ink 78">
                <a:extLst>
                  <a:ext uri="{FF2B5EF4-FFF2-40B4-BE49-F238E27FC236}">
                    <a16:creationId xmlns:a16="http://schemas.microsoft.com/office/drawing/2014/main" id="{68C66D6F-A009-B355-70AB-77E781120189}"/>
                  </a:ext>
                </a:extLst>
              </p14:cNvPr>
              <p14:cNvContentPartPr/>
              <p14:nvPr/>
            </p14:nvContentPartPr>
            <p14:xfrm>
              <a:off x="9378240" y="2077120"/>
              <a:ext cx="306360" cy="1052640"/>
            </p14:xfrm>
          </p:contentPart>
        </mc:Choice>
        <mc:Fallback>
          <p:pic>
            <p:nvPicPr>
              <p:cNvPr id="79" name="Ink 78">
                <a:extLst>
                  <a:ext uri="{FF2B5EF4-FFF2-40B4-BE49-F238E27FC236}">
                    <a16:creationId xmlns:a16="http://schemas.microsoft.com/office/drawing/2014/main" id="{68C66D6F-A009-B355-70AB-77E781120189}"/>
                  </a:ext>
                </a:extLst>
              </p:cNvPr>
              <p:cNvPicPr/>
              <p:nvPr/>
            </p:nvPicPr>
            <p:blipFill>
              <a:blip r:embed="rId69"/>
              <a:stretch>
                <a:fillRect/>
              </a:stretch>
            </p:blipFill>
            <p:spPr>
              <a:xfrm>
                <a:off x="9360240" y="2059120"/>
                <a:ext cx="342000" cy="10882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80" name="Ink 79">
                <a:extLst>
                  <a:ext uri="{FF2B5EF4-FFF2-40B4-BE49-F238E27FC236}">
                    <a16:creationId xmlns:a16="http://schemas.microsoft.com/office/drawing/2014/main" id="{ECF0F565-9EC2-1911-8473-BE5124B4E081}"/>
                  </a:ext>
                </a:extLst>
              </p14:cNvPr>
              <p14:cNvContentPartPr/>
              <p14:nvPr/>
            </p14:nvContentPartPr>
            <p14:xfrm>
              <a:off x="3391800" y="2587240"/>
              <a:ext cx="3479400" cy="627480"/>
            </p14:xfrm>
          </p:contentPart>
        </mc:Choice>
        <mc:Fallback>
          <p:pic>
            <p:nvPicPr>
              <p:cNvPr id="80" name="Ink 79">
                <a:extLst>
                  <a:ext uri="{FF2B5EF4-FFF2-40B4-BE49-F238E27FC236}">
                    <a16:creationId xmlns:a16="http://schemas.microsoft.com/office/drawing/2014/main" id="{ECF0F565-9EC2-1911-8473-BE5124B4E081}"/>
                  </a:ext>
                </a:extLst>
              </p:cNvPr>
              <p:cNvPicPr/>
              <p:nvPr/>
            </p:nvPicPr>
            <p:blipFill>
              <a:blip r:embed="rId71"/>
              <a:stretch>
                <a:fillRect/>
              </a:stretch>
            </p:blipFill>
            <p:spPr>
              <a:xfrm>
                <a:off x="3373800" y="2569600"/>
                <a:ext cx="3515040" cy="6631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81" name="Ink 80">
                <a:extLst>
                  <a:ext uri="{FF2B5EF4-FFF2-40B4-BE49-F238E27FC236}">
                    <a16:creationId xmlns:a16="http://schemas.microsoft.com/office/drawing/2014/main" id="{8AF3E449-76A5-52A5-D76B-37506B957D6C}"/>
                  </a:ext>
                </a:extLst>
              </p14:cNvPr>
              <p14:cNvContentPartPr/>
              <p14:nvPr/>
            </p14:nvContentPartPr>
            <p14:xfrm>
              <a:off x="5606160" y="2620000"/>
              <a:ext cx="1266480" cy="654120"/>
            </p14:xfrm>
          </p:contentPart>
        </mc:Choice>
        <mc:Fallback>
          <p:pic>
            <p:nvPicPr>
              <p:cNvPr id="81" name="Ink 80">
                <a:extLst>
                  <a:ext uri="{FF2B5EF4-FFF2-40B4-BE49-F238E27FC236}">
                    <a16:creationId xmlns:a16="http://schemas.microsoft.com/office/drawing/2014/main" id="{8AF3E449-76A5-52A5-D76B-37506B957D6C}"/>
                  </a:ext>
                </a:extLst>
              </p:cNvPr>
              <p:cNvPicPr/>
              <p:nvPr/>
            </p:nvPicPr>
            <p:blipFill>
              <a:blip r:embed="rId73"/>
              <a:stretch>
                <a:fillRect/>
              </a:stretch>
            </p:blipFill>
            <p:spPr>
              <a:xfrm>
                <a:off x="5588160" y="2602000"/>
                <a:ext cx="1302120" cy="689760"/>
              </a:xfrm>
              <a:prstGeom prst="rect">
                <a:avLst/>
              </a:prstGeom>
            </p:spPr>
          </p:pic>
        </mc:Fallback>
      </mc:AlternateContent>
      <p:grpSp>
        <p:nvGrpSpPr>
          <p:cNvPr id="84" name="Group 83">
            <a:extLst>
              <a:ext uri="{FF2B5EF4-FFF2-40B4-BE49-F238E27FC236}">
                <a16:creationId xmlns:a16="http://schemas.microsoft.com/office/drawing/2014/main" id="{0FB5DC89-2873-E5A6-A4B4-9D8C6EA294F2}"/>
              </a:ext>
            </a:extLst>
          </p:cNvPr>
          <p:cNvGrpSpPr/>
          <p:nvPr/>
        </p:nvGrpSpPr>
        <p:grpSpPr>
          <a:xfrm>
            <a:off x="489840" y="1308520"/>
            <a:ext cx="8762827" cy="776653"/>
            <a:chOff x="489840" y="1308520"/>
            <a:chExt cx="8762827" cy="776653"/>
          </a:xfrm>
        </p:grpSpPr>
        <mc:AlternateContent xmlns:mc="http://schemas.openxmlformats.org/markup-compatibility/2006">
          <mc:Choice xmlns:p14="http://schemas.microsoft.com/office/powerpoint/2010/main" Requires="p14">
            <p:contentPart p14:bwMode="auto" r:id="rId74">
              <p14:nvContentPartPr>
                <p14:cNvPr id="2" name="Ink 1">
                  <a:extLst>
                    <a:ext uri="{FF2B5EF4-FFF2-40B4-BE49-F238E27FC236}">
                      <a16:creationId xmlns:a16="http://schemas.microsoft.com/office/drawing/2014/main" id="{9218221E-0312-8655-AA18-7B6B8EE10E2E}"/>
                    </a:ext>
                  </a:extLst>
                </p14:cNvPr>
                <p14:cNvContentPartPr/>
                <p14:nvPr/>
              </p14:nvContentPartPr>
              <p14:xfrm>
                <a:off x="7658227" y="1350053"/>
                <a:ext cx="859320" cy="34920"/>
              </p14:xfrm>
            </p:contentPart>
          </mc:Choice>
          <mc:Fallback>
            <p:pic>
              <p:nvPicPr>
                <p:cNvPr id="2" name="Ink 1">
                  <a:extLst>
                    <a:ext uri="{FF2B5EF4-FFF2-40B4-BE49-F238E27FC236}">
                      <a16:creationId xmlns:a16="http://schemas.microsoft.com/office/drawing/2014/main" id="{9218221E-0312-8655-AA18-7B6B8EE10E2E}"/>
                    </a:ext>
                  </a:extLst>
                </p:cNvPr>
                <p:cNvPicPr/>
                <p:nvPr/>
              </p:nvPicPr>
              <p:blipFill>
                <a:blip r:embed="rId75"/>
                <a:stretch>
                  <a:fillRect/>
                </a:stretch>
              </p:blipFill>
              <p:spPr>
                <a:xfrm>
                  <a:off x="7640227" y="1332413"/>
                  <a:ext cx="89496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 name="Ink 3">
                  <a:extLst>
                    <a:ext uri="{FF2B5EF4-FFF2-40B4-BE49-F238E27FC236}">
                      <a16:creationId xmlns:a16="http://schemas.microsoft.com/office/drawing/2014/main" id="{9AF9268F-D54D-F59D-B5B0-B2DC71EE5833}"/>
                    </a:ext>
                  </a:extLst>
                </p14:cNvPr>
                <p14:cNvContentPartPr/>
                <p14:nvPr/>
              </p14:nvContentPartPr>
              <p14:xfrm>
                <a:off x="6384907" y="1408013"/>
                <a:ext cx="870840" cy="30960"/>
              </p14:xfrm>
            </p:contentPart>
          </mc:Choice>
          <mc:Fallback>
            <p:pic>
              <p:nvPicPr>
                <p:cNvPr id="4" name="Ink 3">
                  <a:extLst>
                    <a:ext uri="{FF2B5EF4-FFF2-40B4-BE49-F238E27FC236}">
                      <a16:creationId xmlns:a16="http://schemas.microsoft.com/office/drawing/2014/main" id="{9AF9268F-D54D-F59D-B5B0-B2DC71EE5833}"/>
                    </a:ext>
                  </a:extLst>
                </p:cNvPr>
                <p:cNvPicPr/>
                <p:nvPr/>
              </p:nvPicPr>
              <p:blipFill>
                <a:blip r:embed="rId77"/>
                <a:stretch>
                  <a:fillRect/>
                </a:stretch>
              </p:blipFill>
              <p:spPr>
                <a:xfrm>
                  <a:off x="6366907" y="1390373"/>
                  <a:ext cx="90648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7" name="Ink 6">
                  <a:extLst>
                    <a:ext uri="{FF2B5EF4-FFF2-40B4-BE49-F238E27FC236}">
                      <a16:creationId xmlns:a16="http://schemas.microsoft.com/office/drawing/2014/main" id="{CFE23261-399B-FA55-EF14-1B8D1792C401}"/>
                    </a:ext>
                  </a:extLst>
                </p14:cNvPr>
                <p14:cNvContentPartPr/>
                <p14:nvPr/>
              </p14:nvContentPartPr>
              <p14:xfrm>
                <a:off x="5636827" y="1352213"/>
                <a:ext cx="368640" cy="50760"/>
              </p14:xfrm>
            </p:contentPart>
          </mc:Choice>
          <mc:Fallback>
            <p:pic>
              <p:nvPicPr>
                <p:cNvPr id="7" name="Ink 6">
                  <a:extLst>
                    <a:ext uri="{FF2B5EF4-FFF2-40B4-BE49-F238E27FC236}">
                      <a16:creationId xmlns:a16="http://schemas.microsoft.com/office/drawing/2014/main" id="{CFE23261-399B-FA55-EF14-1B8D1792C401}"/>
                    </a:ext>
                  </a:extLst>
                </p:cNvPr>
                <p:cNvPicPr/>
                <p:nvPr/>
              </p:nvPicPr>
              <p:blipFill>
                <a:blip r:embed="rId79"/>
                <a:stretch>
                  <a:fillRect/>
                </a:stretch>
              </p:blipFill>
              <p:spPr>
                <a:xfrm>
                  <a:off x="5618827" y="1334573"/>
                  <a:ext cx="40428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9" name="Ink 8">
                  <a:extLst>
                    <a:ext uri="{FF2B5EF4-FFF2-40B4-BE49-F238E27FC236}">
                      <a16:creationId xmlns:a16="http://schemas.microsoft.com/office/drawing/2014/main" id="{6143A1BD-60A8-D289-3C60-CB2D6C49FA83}"/>
                    </a:ext>
                  </a:extLst>
                </p14:cNvPr>
                <p14:cNvContentPartPr/>
                <p14:nvPr/>
              </p14:nvContentPartPr>
              <p14:xfrm>
                <a:off x="4886227" y="1355453"/>
                <a:ext cx="756360" cy="103320"/>
              </p14:xfrm>
            </p:contentPart>
          </mc:Choice>
          <mc:Fallback>
            <p:pic>
              <p:nvPicPr>
                <p:cNvPr id="9" name="Ink 8">
                  <a:extLst>
                    <a:ext uri="{FF2B5EF4-FFF2-40B4-BE49-F238E27FC236}">
                      <a16:creationId xmlns:a16="http://schemas.microsoft.com/office/drawing/2014/main" id="{6143A1BD-60A8-D289-3C60-CB2D6C49FA83}"/>
                    </a:ext>
                  </a:extLst>
                </p:cNvPr>
                <p:cNvPicPr/>
                <p:nvPr/>
              </p:nvPicPr>
              <p:blipFill>
                <a:blip r:embed="rId81"/>
                <a:stretch>
                  <a:fillRect/>
                </a:stretch>
              </p:blipFill>
              <p:spPr>
                <a:xfrm>
                  <a:off x="4868587" y="1337813"/>
                  <a:ext cx="79200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12" name="Ink 11">
                  <a:extLst>
                    <a:ext uri="{FF2B5EF4-FFF2-40B4-BE49-F238E27FC236}">
                      <a16:creationId xmlns:a16="http://schemas.microsoft.com/office/drawing/2014/main" id="{2DC3C269-2866-6608-BEDD-D0DCFBE6AEE4}"/>
                    </a:ext>
                  </a:extLst>
                </p14:cNvPr>
                <p14:cNvContentPartPr/>
                <p14:nvPr/>
              </p14:nvContentPartPr>
              <p14:xfrm>
                <a:off x="3649267" y="1377053"/>
                <a:ext cx="776160" cy="53640"/>
              </p14:xfrm>
            </p:contentPart>
          </mc:Choice>
          <mc:Fallback>
            <p:pic>
              <p:nvPicPr>
                <p:cNvPr id="12" name="Ink 11">
                  <a:extLst>
                    <a:ext uri="{FF2B5EF4-FFF2-40B4-BE49-F238E27FC236}">
                      <a16:creationId xmlns:a16="http://schemas.microsoft.com/office/drawing/2014/main" id="{2DC3C269-2866-6608-BEDD-D0DCFBE6AEE4}"/>
                    </a:ext>
                  </a:extLst>
                </p:cNvPr>
                <p:cNvPicPr/>
                <p:nvPr/>
              </p:nvPicPr>
              <p:blipFill>
                <a:blip r:embed="rId83"/>
                <a:stretch>
                  <a:fillRect/>
                </a:stretch>
              </p:blipFill>
              <p:spPr>
                <a:xfrm>
                  <a:off x="3631267" y="1359053"/>
                  <a:ext cx="81180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14" name="Ink 13">
                  <a:extLst>
                    <a:ext uri="{FF2B5EF4-FFF2-40B4-BE49-F238E27FC236}">
                      <a16:creationId xmlns:a16="http://schemas.microsoft.com/office/drawing/2014/main" id="{00D8BAD0-15F3-6BBD-E056-8524F872F0A9}"/>
                    </a:ext>
                  </a:extLst>
                </p14:cNvPr>
                <p14:cNvContentPartPr/>
                <p14:nvPr/>
              </p14:nvContentPartPr>
              <p14:xfrm>
                <a:off x="2649547" y="1382093"/>
                <a:ext cx="682920" cy="59400"/>
              </p14:xfrm>
            </p:contentPart>
          </mc:Choice>
          <mc:Fallback>
            <p:pic>
              <p:nvPicPr>
                <p:cNvPr id="14" name="Ink 13">
                  <a:extLst>
                    <a:ext uri="{FF2B5EF4-FFF2-40B4-BE49-F238E27FC236}">
                      <a16:creationId xmlns:a16="http://schemas.microsoft.com/office/drawing/2014/main" id="{00D8BAD0-15F3-6BBD-E056-8524F872F0A9}"/>
                    </a:ext>
                  </a:extLst>
                </p:cNvPr>
                <p:cNvPicPr/>
                <p:nvPr/>
              </p:nvPicPr>
              <p:blipFill>
                <a:blip r:embed="rId85"/>
                <a:stretch>
                  <a:fillRect/>
                </a:stretch>
              </p:blipFill>
              <p:spPr>
                <a:xfrm>
                  <a:off x="2631907" y="1364093"/>
                  <a:ext cx="7185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15" name="Ink 14">
                  <a:extLst>
                    <a:ext uri="{FF2B5EF4-FFF2-40B4-BE49-F238E27FC236}">
                      <a16:creationId xmlns:a16="http://schemas.microsoft.com/office/drawing/2014/main" id="{5388AD1D-0374-E0A3-DF49-52EEE7375C52}"/>
                    </a:ext>
                  </a:extLst>
                </p14:cNvPr>
                <p14:cNvContentPartPr/>
                <p14:nvPr/>
              </p14:nvContentPartPr>
              <p14:xfrm>
                <a:off x="1913707" y="1397933"/>
                <a:ext cx="543960" cy="28080"/>
              </p14:xfrm>
            </p:contentPart>
          </mc:Choice>
          <mc:Fallback>
            <p:pic>
              <p:nvPicPr>
                <p:cNvPr id="15" name="Ink 14">
                  <a:extLst>
                    <a:ext uri="{FF2B5EF4-FFF2-40B4-BE49-F238E27FC236}">
                      <a16:creationId xmlns:a16="http://schemas.microsoft.com/office/drawing/2014/main" id="{5388AD1D-0374-E0A3-DF49-52EEE7375C52}"/>
                    </a:ext>
                  </a:extLst>
                </p:cNvPr>
                <p:cNvPicPr/>
                <p:nvPr/>
              </p:nvPicPr>
              <p:blipFill>
                <a:blip r:embed="rId87"/>
                <a:stretch>
                  <a:fillRect/>
                </a:stretch>
              </p:blipFill>
              <p:spPr>
                <a:xfrm>
                  <a:off x="1896067" y="1379933"/>
                  <a:ext cx="57960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16" name="Ink 15">
                  <a:extLst>
                    <a:ext uri="{FF2B5EF4-FFF2-40B4-BE49-F238E27FC236}">
                      <a16:creationId xmlns:a16="http://schemas.microsoft.com/office/drawing/2014/main" id="{BCFD5889-5C5D-F27C-A593-02E8E644239C}"/>
                    </a:ext>
                  </a:extLst>
                </p14:cNvPr>
                <p14:cNvContentPartPr/>
                <p14:nvPr/>
              </p14:nvContentPartPr>
              <p14:xfrm>
                <a:off x="708787" y="1363013"/>
                <a:ext cx="796680" cy="48960"/>
              </p14:xfrm>
            </p:contentPart>
          </mc:Choice>
          <mc:Fallback>
            <p:pic>
              <p:nvPicPr>
                <p:cNvPr id="16" name="Ink 15">
                  <a:extLst>
                    <a:ext uri="{FF2B5EF4-FFF2-40B4-BE49-F238E27FC236}">
                      <a16:creationId xmlns:a16="http://schemas.microsoft.com/office/drawing/2014/main" id="{BCFD5889-5C5D-F27C-A593-02E8E644239C}"/>
                    </a:ext>
                  </a:extLst>
                </p:cNvPr>
                <p:cNvPicPr/>
                <p:nvPr/>
              </p:nvPicPr>
              <p:blipFill>
                <a:blip r:embed="rId89"/>
                <a:stretch>
                  <a:fillRect/>
                </a:stretch>
              </p:blipFill>
              <p:spPr>
                <a:xfrm>
                  <a:off x="691147" y="1345013"/>
                  <a:ext cx="83232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66" name="Ink 65">
                  <a:extLst>
                    <a:ext uri="{FF2B5EF4-FFF2-40B4-BE49-F238E27FC236}">
                      <a16:creationId xmlns:a16="http://schemas.microsoft.com/office/drawing/2014/main" id="{CEE65FA1-9D47-C23C-8719-7E3167734823}"/>
                    </a:ext>
                  </a:extLst>
                </p14:cNvPr>
                <p14:cNvContentPartPr/>
                <p14:nvPr/>
              </p14:nvContentPartPr>
              <p14:xfrm>
                <a:off x="3906600" y="1308520"/>
                <a:ext cx="685080" cy="668520"/>
              </p14:xfrm>
            </p:contentPart>
          </mc:Choice>
          <mc:Fallback>
            <p:pic>
              <p:nvPicPr>
                <p:cNvPr id="66" name="Ink 65">
                  <a:extLst>
                    <a:ext uri="{FF2B5EF4-FFF2-40B4-BE49-F238E27FC236}">
                      <a16:creationId xmlns:a16="http://schemas.microsoft.com/office/drawing/2014/main" id="{CEE65FA1-9D47-C23C-8719-7E3167734823}"/>
                    </a:ext>
                  </a:extLst>
                </p:cNvPr>
                <p:cNvPicPr/>
                <p:nvPr/>
              </p:nvPicPr>
              <p:blipFill>
                <a:blip r:embed="rId91"/>
                <a:stretch>
                  <a:fillRect/>
                </a:stretch>
              </p:blipFill>
              <p:spPr>
                <a:xfrm>
                  <a:off x="3888960" y="1290880"/>
                  <a:ext cx="720720" cy="7041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7" name="Ink 66">
                  <a:extLst>
                    <a:ext uri="{FF2B5EF4-FFF2-40B4-BE49-F238E27FC236}">
                      <a16:creationId xmlns:a16="http://schemas.microsoft.com/office/drawing/2014/main" id="{BBE80426-001C-28CD-19B8-26E4A7F77C67}"/>
                    </a:ext>
                  </a:extLst>
                </p14:cNvPr>
                <p14:cNvContentPartPr/>
                <p14:nvPr/>
              </p14:nvContentPartPr>
              <p14:xfrm>
                <a:off x="2084640" y="1329400"/>
                <a:ext cx="910440" cy="642240"/>
              </p14:xfrm>
            </p:contentPart>
          </mc:Choice>
          <mc:Fallback>
            <p:pic>
              <p:nvPicPr>
                <p:cNvPr id="67" name="Ink 66">
                  <a:extLst>
                    <a:ext uri="{FF2B5EF4-FFF2-40B4-BE49-F238E27FC236}">
                      <a16:creationId xmlns:a16="http://schemas.microsoft.com/office/drawing/2014/main" id="{BBE80426-001C-28CD-19B8-26E4A7F77C67}"/>
                    </a:ext>
                  </a:extLst>
                </p:cNvPr>
                <p:cNvPicPr/>
                <p:nvPr/>
              </p:nvPicPr>
              <p:blipFill>
                <a:blip r:embed="rId93"/>
                <a:stretch>
                  <a:fillRect/>
                </a:stretch>
              </p:blipFill>
              <p:spPr>
                <a:xfrm>
                  <a:off x="2067000" y="1311760"/>
                  <a:ext cx="946080" cy="6778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9" name="Ink 68">
                  <a:extLst>
                    <a:ext uri="{FF2B5EF4-FFF2-40B4-BE49-F238E27FC236}">
                      <a16:creationId xmlns:a16="http://schemas.microsoft.com/office/drawing/2014/main" id="{101DC160-8323-D7EA-3F0E-AA9FE0C29E39}"/>
                    </a:ext>
                  </a:extLst>
                </p14:cNvPr>
                <p14:cNvContentPartPr/>
                <p14:nvPr/>
              </p14:nvContentPartPr>
              <p14:xfrm>
                <a:off x="489840" y="1378720"/>
                <a:ext cx="879840" cy="594720"/>
              </p14:xfrm>
            </p:contentPart>
          </mc:Choice>
          <mc:Fallback>
            <p:pic>
              <p:nvPicPr>
                <p:cNvPr id="69" name="Ink 68">
                  <a:extLst>
                    <a:ext uri="{FF2B5EF4-FFF2-40B4-BE49-F238E27FC236}">
                      <a16:creationId xmlns:a16="http://schemas.microsoft.com/office/drawing/2014/main" id="{101DC160-8323-D7EA-3F0E-AA9FE0C29E39}"/>
                    </a:ext>
                  </a:extLst>
                </p:cNvPr>
                <p:cNvPicPr/>
                <p:nvPr/>
              </p:nvPicPr>
              <p:blipFill>
                <a:blip r:embed="rId95"/>
                <a:stretch>
                  <a:fillRect/>
                </a:stretch>
              </p:blipFill>
              <p:spPr>
                <a:xfrm>
                  <a:off x="471840" y="1361080"/>
                  <a:ext cx="915480" cy="6303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18" name="Ink 17">
                  <a:extLst>
                    <a:ext uri="{FF2B5EF4-FFF2-40B4-BE49-F238E27FC236}">
                      <a16:creationId xmlns:a16="http://schemas.microsoft.com/office/drawing/2014/main" id="{A6BBCCDF-1095-6D0E-9878-97AC5F458853}"/>
                    </a:ext>
                  </a:extLst>
                </p14:cNvPr>
                <p14:cNvContentPartPr/>
                <p14:nvPr/>
              </p14:nvContentPartPr>
              <p14:xfrm>
                <a:off x="8800147" y="2045213"/>
                <a:ext cx="452520" cy="39960"/>
              </p14:xfrm>
            </p:contentPart>
          </mc:Choice>
          <mc:Fallback>
            <p:pic>
              <p:nvPicPr>
                <p:cNvPr id="18" name="Ink 17">
                  <a:extLst>
                    <a:ext uri="{FF2B5EF4-FFF2-40B4-BE49-F238E27FC236}">
                      <a16:creationId xmlns:a16="http://schemas.microsoft.com/office/drawing/2014/main" id="{A6BBCCDF-1095-6D0E-9878-97AC5F458853}"/>
                    </a:ext>
                  </a:extLst>
                </p:cNvPr>
                <p:cNvPicPr/>
                <p:nvPr/>
              </p:nvPicPr>
              <p:blipFill>
                <a:blip r:embed="rId97"/>
                <a:stretch>
                  <a:fillRect/>
                </a:stretch>
              </p:blipFill>
              <p:spPr>
                <a:xfrm>
                  <a:off x="8782507" y="2027213"/>
                  <a:ext cx="48816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19" name="Ink 18">
                  <a:extLst>
                    <a:ext uri="{FF2B5EF4-FFF2-40B4-BE49-F238E27FC236}">
                      <a16:creationId xmlns:a16="http://schemas.microsoft.com/office/drawing/2014/main" id="{ADDD84E8-7DAD-75FF-6EBC-2E873CFF24CB}"/>
                    </a:ext>
                  </a:extLst>
                </p14:cNvPr>
                <p14:cNvContentPartPr/>
                <p14:nvPr/>
              </p14:nvContentPartPr>
              <p14:xfrm>
                <a:off x="7540867" y="2037653"/>
                <a:ext cx="848880" cy="45000"/>
              </p14:xfrm>
            </p:contentPart>
          </mc:Choice>
          <mc:Fallback>
            <p:pic>
              <p:nvPicPr>
                <p:cNvPr id="19" name="Ink 18">
                  <a:extLst>
                    <a:ext uri="{FF2B5EF4-FFF2-40B4-BE49-F238E27FC236}">
                      <a16:creationId xmlns:a16="http://schemas.microsoft.com/office/drawing/2014/main" id="{ADDD84E8-7DAD-75FF-6EBC-2E873CFF24CB}"/>
                    </a:ext>
                  </a:extLst>
                </p:cNvPr>
                <p:cNvPicPr/>
                <p:nvPr/>
              </p:nvPicPr>
              <p:blipFill>
                <a:blip r:embed="rId99"/>
                <a:stretch>
                  <a:fillRect/>
                </a:stretch>
              </p:blipFill>
              <p:spPr>
                <a:xfrm>
                  <a:off x="7523227" y="2019653"/>
                  <a:ext cx="88452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20" name="Ink 19">
                  <a:extLst>
                    <a:ext uri="{FF2B5EF4-FFF2-40B4-BE49-F238E27FC236}">
                      <a16:creationId xmlns:a16="http://schemas.microsoft.com/office/drawing/2014/main" id="{F49C056F-D7C6-AFD4-5AD4-732154246E2D}"/>
                    </a:ext>
                  </a:extLst>
                </p14:cNvPr>
                <p14:cNvContentPartPr/>
                <p14:nvPr/>
              </p14:nvContentPartPr>
              <p14:xfrm>
                <a:off x="6496147" y="2001293"/>
                <a:ext cx="706680" cy="19800"/>
              </p14:xfrm>
            </p:contentPart>
          </mc:Choice>
          <mc:Fallback>
            <p:pic>
              <p:nvPicPr>
                <p:cNvPr id="20" name="Ink 19">
                  <a:extLst>
                    <a:ext uri="{FF2B5EF4-FFF2-40B4-BE49-F238E27FC236}">
                      <a16:creationId xmlns:a16="http://schemas.microsoft.com/office/drawing/2014/main" id="{F49C056F-D7C6-AFD4-5AD4-732154246E2D}"/>
                    </a:ext>
                  </a:extLst>
                </p:cNvPr>
                <p:cNvPicPr/>
                <p:nvPr/>
              </p:nvPicPr>
              <p:blipFill>
                <a:blip r:embed="rId101"/>
                <a:stretch>
                  <a:fillRect/>
                </a:stretch>
              </p:blipFill>
              <p:spPr>
                <a:xfrm>
                  <a:off x="6478507" y="1983653"/>
                  <a:ext cx="74232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21" name="Ink 20">
                  <a:extLst>
                    <a:ext uri="{FF2B5EF4-FFF2-40B4-BE49-F238E27FC236}">
                      <a16:creationId xmlns:a16="http://schemas.microsoft.com/office/drawing/2014/main" id="{2C088F9C-32B0-0C2E-A74A-73BE2F7C5042}"/>
                    </a:ext>
                  </a:extLst>
                </p14:cNvPr>
                <p14:cNvContentPartPr/>
                <p14:nvPr/>
              </p14:nvContentPartPr>
              <p14:xfrm>
                <a:off x="5495347" y="1994453"/>
                <a:ext cx="646920" cy="38880"/>
              </p14:xfrm>
            </p:contentPart>
          </mc:Choice>
          <mc:Fallback>
            <p:pic>
              <p:nvPicPr>
                <p:cNvPr id="21" name="Ink 20">
                  <a:extLst>
                    <a:ext uri="{FF2B5EF4-FFF2-40B4-BE49-F238E27FC236}">
                      <a16:creationId xmlns:a16="http://schemas.microsoft.com/office/drawing/2014/main" id="{2C088F9C-32B0-0C2E-A74A-73BE2F7C5042}"/>
                    </a:ext>
                  </a:extLst>
                </p:cNvPr>
                <p:cNvPicPr/>
                <p:nvPr/>
              </p:nvPicPr>
              <p:blipFill>
                <a:blip r:embed="rId103"/>
                <a:stretch>
                  <a:fillRect/>
                </a:stretch>
              </p:blipFill>
              <p:spPr>
                <a:xfrm>
                  <a:off x="5477707" y="1976813"/>
                  <a:ext cx="68256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82" name="Ink 81">
                  <a:extLst>
                    <a:ext uri="{FF2B5EF4-FFF2-40B4-BE49-F238E27FC236}">
                      <a16:creationId xmlns:a16="http://schemas.microsoft.com/office/drawing/2014/main" id="{1BEBEC17-1C9F-0676-490E-7D8FC2426F23}"/>
                    </a:ext>
                  </a:extLst>
                </p14:cNvPr>
                <p14:cNvContentPartPr/>
                <p14:nvPr/>
              </p14:nvContentPartPr>
              <p14:xfrm>
                <a:off x="8199600" y="1476280"/>
                <a:ext cx="1800" cy="1800"/>
              </p14:xfrm>
            </p:contentPart>
          </mc:Choice>
          <mc:Fallback>
            <p:pic>
              <p:nvPicPr>
                <p:cNvPr id="82" name="Ink 81">
                  <a:extLst>
                    <a:ext uri="{FF2B5EF4-FFF2-40B4-BE49-F238E27FC236}">
                      <a16:creationId xmlns:a16="http://schemas.microsoft.com/office/drawing/2014/main" id="{1BEBEC17-1C9F-0676-490E-7D8FC2426F23}"/>
                    </a:ext>
                  </a:extLst>
                </p:cNvPr>
                <p:cNvPicPr/>
                <p:nvPr/>
              </p:nvPicPr>
              <p:blipFill>
                <a:blip r:embed="rId105"/>
                <a:stretch>
                  <a:fillRect/>
                </a:stretch>
              </p:blipFill>
              <p:spPr>
                <a:xfrm>
                  <a:off x="8181600" y="1458280"/>
                  <a:ext cx="3744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83" name="Ink 82">
                  <a:extLst>
                    <a:ext uri="{FF2B5EF4-FFF2-40B4-BE49-F238E27FC236}">
                      <a16:creationId xmlns:a16="http://schemas.microsoft.com/office/drawing/2014/main" id="{98099F06-D4D4-A7D5-2D31-A5B4C946D1AE}"/>
                    </a:ext>
                  </a:extLst>
                </p14:cNvPr>
                <p14:cNvContentPartPr/>
                <p14:nvPr/>
              </p14:nvContentPartPr>
              <p14:xfrm>
                <a:off x="5102880" y="1345240"/>
                <a:ext cx="3419280" cy="695880"/>
              </p14:xfrm>
            </p:contentPart>
          </mc:Choice>
          <mc:Fallback>
            <p:pic>
              <p:nvPicPr>
                <p:cNvPr id="83" name="Ink 82">
                  <a:extLst>
                    <a:ext uri="{FF2B5EF4-FFF2-40B4-BE49-F238E27FC236}">
                      <a16:creationId xmlns:a16="http://schemas.microsoft.com/office/drawing/2014/main" id="{98099F06-D4D4-A7D5-2D31-A5B4C946D1AE}"/>
                    </a:ext>
                  </a:extLst>
                </p:cNvPr>
                <p:cNvPicPr/>
                <p:nvPr/>
              </p:nvPicPr>
              <p:blipFill>
                <a:blip r:embed="rId107"/>
                <a:stretch>
                  <a:fillRect/>
                </a:stretch>
              </p:blipFill>
              <p:spPr>
                <a:xfrm>
                  <a:off x="5085240" y="1327600"/>
                  <a:ext cx="3454920" cy="731520"/>
                </a:xfrm>
                <a:prstGeom prst="rect">
                  <a:avLst/>
                </a:prstGeom>
              </p:spPr>
            </p:pic>
          </mc:Fallback>
        </mc:AlternateContent>
      </p:grpSp>
      <p:grpSp>
        <p:nvGrpSpPr>
          <p:cNvPr id="86" name="Group 85">
            <a:extLst>
              <a:ext uri="{FF2B5EF4-FFF2-40B4-BE49-F238E27FC236}">
                <a16:creationId xmlns:a16="http://schemas.microsoft.com/office/drawing/2014/main" id="{32777704-6C42-1C6A-4A5E-2EDC492F0404}"/>
              </a:ext>
            </a:extLst>
          </p:cNvPr>
          <p:cNvGrpSpPr/>
          <p:nvPr/>
        </p:nvGrpSpPr>
        <p:grpSpPr>
          <a:xfrm>
            <a:off x="7188000" y="732160"/>
            <a:ext cx="1605240" cy="1374613"/>
            <a:chOff x="7188000" y="732160"/>
            <a:chExt cx="1605240" cy="1374613"/>
          </a:xfrm>
        </p:grpSpPr>
        <mc:AlternateContent xmlns:mc="http://schemas.openxmlformats.org/markup-compatibility/2006">
          <mc:Choice xmlns:p14="http://schemas.microsoft.com/office/powerpoint/2010/main" Requires="p14">
            <p:contentPart p14:bwMode="auto" r:id="rId108">
              <p14:nvContentPartPr>
                <p14:cNvPr id="26" name="Ink 25">
                  <a:extLst>
                    <a:ext uri="{FF2B5EF4-FFF2-40B4-BE49-F238E27FC236}">
                      <a16:creationId xmlns:a16="http://schemas.microsoft.com/office/drawing/2014/main" id="{EB0747B5-C599-B6CE-9B31-AC4F68637197}"/>
                    </a:ext>
                  </a:extLst>
                </p14:cNvPr>
                <p14:cNvContentPartPr/>
                <p14:nvPr/>
              </p14:nvContentPartPr>
              <p14:xfrm>
                <a:off x="8338267" y="1508813"/>
                <a:ext cx="37440" cy="18360"/>
              </p14:xfrm>
            </p:contentPart>
          </mc:Choice>
          <mc:Fallback>
            <p:pic>
              <p:nvPicPr>
                <p:cNvPr id="26" name="Ink 25">
                  <a:extLst>
                    <a:ext uri="{FF2B5EF4-FFF2-40B4-BE49-F238E27FC236}">
                      <a16:creationId xmlns:a16="http://schemas.microsoft.com/office/drawing/2014/main" id="{EB0747B5-C599-B6CE-9B31-AC4F68637197}"/>
                    </a:ext>
                  </a:extLst>
                </p:cNvPr>
                <p:cNvPicPr/>
                <p:nvPr/>
              </p:nvPicPr>
              <p:blipFill>
                <a:blip r:embed="rId109"/>
                <a:stretch>
                  <a:fillRect/>
                </a:stretch>
              </p:blipFill>
              <p:spPr>
                <a:xfrm>
                  <a:off x="8320627" y="1491173"/>
                  <a:ext cx="7308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27" name="Ink 26">
                  <a:extLst>
                    <a:ext uri="{FF2B5EF4-FFF2-40B4-BE49-F238E27FC236}">
                      <a16:creationId xmlns:a16="http://schemas.microsoft.com/office/drawing/2014/main" id="{19DE1C68-BA9E-112C-CB94-B05AFBA75B7A}"/>
                    </a:ext>
                  </a:extLst>
                </p14:cNvPr>
                <p14:cNvContentPartPr/>
                <p14:nvPr/>
              </p14:nvContentPartPr>
              <p14:xfrm>
                <a:off x="8305867" y="1478573"/>
                <a:ext cx="9720" cy="5040"/>
              </p14:xfrm>
            </p:contentPart>
          </mc:Choice>
          <mc:Fallback>
            <p:pic>
              <p:nvPicPr>
                <p:cNvPr id="27" name="Ink 26">
                  <a:extLst>
                    <a:ext uri="{FF2B5EF4-FFF2-40B4-BE49-F238E27FC236}">
                      <a16:creationId xmlns:a16="http://schemas.microsoft.com/office/drawing/2014/main" id="{19DE1C68-BA9E-112C-CB94-B05AFBA75B7A}"/>
                    </a:ext>
                  </a:extLst>
                </p:cNvPr>
                <p:cNvPicPr/>
                <p:nvPr/>
              </p:nvPicPr>
              <p:blipFill>
                <a:blip r:embed="rId111"/>
                <a:stretch>
                  <a:fillRect/>
                </a:stretch>
              </p:blipFill>
              <p:spPr>
                <a:xfrm>
                  <a:off x="8288227" y="1460573"/>
                  <a:ext cx="4536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28" name="Ink 27">
                  <a:extLst>
                    <a:ext uri="{FF2B5EF4-FFF2-40B4-BE49-F238E27FC236}">
                      <a16:creationId xmlns:a16="http://schemas.microsoft.com/office/drawing/2014/main" id="{4BDE49B0-B6F7-0A24-DDD5-980B0FB85341}"/>
                    </a:ext>
                  </a:extLst>
                </p14:cNvPr>
                <p14:cNvContentPartPr/>
                <p14:nvPr/>
              </p14:nvContentPartPr>
              <p14:xfrm>
                <a:off x="7308667" y="1355813"/>
                <a:ext cx="1198800" cy="750960"/>
              </p14:xfrm>
            </p:contentPart>
          </mc:Choice>
          <mc:Fallback>
            <p:pic>
              <p:nvPicPr>
                <p:cNvPr id="28" name="Ink 27">
                  <a:extLst>
                    <a:ext uri="{FF2B5EF4-FFF2-40B4-BE49-F238E27FC236}">
                      <a16:creationId xmlns:a16="http://schemas.microsoft.com/office/drawing/2014/main" id="{4BDE49B0-B6F7-0A24-DDD5-980B0FB85341}"/>
                    </a:ext>
                  </a:extLst>
                </p:cNvPr>
                <p:cNvPicPr/>
                <p:nvPr/>
              </p:nvPicPr>
              <p:blipFill>
                <a:blip r:embed="rId113"/>
                <a:stretch>
                  <a:fillRect/>
                </a:stretch>
              </p:blipFill>
              <p:spPr>
                <a:xfrm>
                  <a:off x="7291027" y="1338173"/>
                  <a:ext cx="1234440" cy="7866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85" name="Ink 84">
                  <a:extLst>
                    <a:ext uri="{FF2B5EF4-FFF2-40B4-BE49-F238E27FC236}">
                      <a16:creationId xmlns:a16="http://schemas.microsoft.com/office/drawing/2014/main" id="{E2959355-BEC5-6418-30EB-AF2C5617714F}"/>
                    </a:ext>
                  </a:extLst>
                </p14:cNvPr>
                <p14:cNvContentPartPr/>
                <p14:nvPr/>
              </p14:nvContentPartPr>
              <p14:xfrm>
                <a:off x="7188000" y="732160"/>
                <a:ext cx="1605240" cy="747720"/>
              </p14:xfrm>
            </p:contentPart>
          </mc:Choice>
          <mc:Fallback>
            <p:pic>
              <p:nvPicPr>
                <p:cNvPr id="85" name="Ink 84">
                  <a:extLst>
                    <a:ext uri="{FF2B5EF4-FFF2-40B4-BE49-F238E27FC236}">
                      <a16:creationId xmlns:a16="http://schemas.microsoft.com/office/drawing/2014/main" id="{E2959355-BEC5-6418-30EB-AF2C5617714F}"/>
                    </a:ext>
                  </a:extLst>
                </p:cNvPr>
                <p:cNvPicPr/>
                <p:nvPr/>
              </p:nvPicPr>
              <p:blipFill>
                <a:blip r:embed="rId115"/>
                <a:stretch>
                  <a:fillRect/>
                </a:stretch>
              </p:blipFill>
              <p:spPr>
                <a:xfrm>
                  <a:off x="7170000" y="714160"/>
                  <a:ext cx="1640880" cy="783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6">
            <p14:nvContentPartPr>
              <p14:cNvPr id="100" name="Ink 99">
                <a:extLst>
                  <a:ext uri="{FF2B5EF4-FFF2-40B4-BE49-F238E27FC236}">
                    <a16:creationId xmlns:a16="http://schemas.microsoft.com/office/drawing/2014/main" id="{42CA6615-77CF-B579-6052-AF9A366BFAE8}"/>
                  </a:ext>
                </a:extLst>
              </p14:cNvPr>
              <p14:cNvContentPartPr/>
              <p14:nvPr/>
            </p14:nvContentPartPr>
            <p14:xfrm>
              <a:off x="1251960" y="3809800"/>
              <a:ext cx="821520" cy="60480"/>
            </p14:xfrm>
          </p:contentPart>
        </mc:Choice>
        <mc:Fallback>
          <p:pic>
            <p:nvPicPr>
              <p:cNvPr id="100" name="Ink 99">
                <a:extLst>
                  <a:ext uri="{FF2B5EF4-FFF2-40B4-BE49-F238E27FC236}">
                    <a16:creationId xmlns:a16="http://schemas.microsoft.com/office/drawing/2014/main" id="{42CA6615-77CF-B579-6052-AF9A366BFAE8}"/>
                  </a:ext>
                </a:extLst>
              </p:cNvPr>
              <p:cNvPicPr/>
              <p:nvPr/>
            </p:nvPicPr>
            <p:blipFill>
              <a:blip r:embed="rId117"/>
              <a:stretch>
                <a:fillRect/>
              </a:stretch>
            </p:blipFill>
            <p:spPr>
              <a:xfrm>
                <a:off x="1233960" y="3792160"/>
                <a:ext cx="85716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22" name="Ink 121">
                <a:extLst>
                  <a:ext uri="{FF2B5EF4-FFF2-40B4-BE49-F238E27FC236}">
                    <a16:creationId xmlns:a16="http://schemas.microsoft.com/office/drawing/2014/main" id="{581AA94A-314E-1213-3E81-271A3C4E2852}"/>
                  </a:ext>
                </a:extLst>
              </p14:cNvPr>
              <p14:cNvContentPartPr/>
              <p14:nvPr/>
            </p14:nvContentPartPr>
            <p14:xfrm>
              <a:off x="8815920" y="5588200"/>
              <a:ext cx="523800" cy="48240"/>
            </p14:xfrm>
          </p:contentPart>
        </mc:Choice>
        <mc:Fallback>
          <p:pic>
            <p:nvPicPr>
              <p:cNvPr id="122" name="Ink 121">
                <a:extLst>
                  <a:ext uri="{FF2B5EF4-FFF2-40B4-BE49-F238E27FC236}">
                    <a16:creationId xmlns:a16="http://schemas.microsoft.com/office/drawing/2014/main" id="{581AA94A-314E-1213-3E81-271A3C4E2852}"/>
                  </a:ext>
                </a:extLst>
              </p:cNvPr>
              <p:cNvPicPr/>
              <p:nvPr/>
            </p:nvPicPr>
            <p:blipFill>
              <a:blip r:embed="rId119"/>
              <a:stretch>
                <a:fillRect/>
              </a:stretch>
            </p:blipFill>
            <p:spPr>
              <a:xfrm>
                <a:off x="8797920" y="5570560"/>
                <a:ext cx="559440" cy="83880"/>
              </a:xfrm>
              <a:prstGeom prst="rect">
                <a:avLst/>
              </a:prstGeom>
            </p:spPr>
          </p:pic>
        </mc:Fallback>
      </mc:AlternateContent>
      <p:grpSp>
        <p:nvGrpSpPr>
          <p:cNvPr id="124" name="Group 123">
            <a:extLst>
              <a:ext uri="{FF2B5EF4-FFF2-40B4-BE49-F238E27FC236}">
                <a16:creationId xmlns:a16="http://schemas.microsoft.com/office/drawing/2014/main" id="{78E8371B-4D96-6D11-5016-89506A584C0B}"/>
              </a:ext>
            </a:extLst>
          </p:cNvPr>
          <p:cNvGrpSpPr/>
          <p:nvPr/>
        </p:nvGrpSpPr>
        <p:grpSpPr>
          <a:xfrm>
            <a:off x="767760" y="4344760"/>
            <a:ext cx="8478360" cy="811800"/>
            <a:chOff x="767760" y="4344760"/>
            <a:chExt cx="8478360" cy="811800"/>
          </a:xfrm>
        </p:grpSpPr>
        <mc:AlternateContent xmlns:mc="http://schemas.openxmlformats.org/markup-compatibility/2006">
          <mc:Choice xmlns:p14="http://schemas.microsoft.com/office/powerpoint/2010/main" Requires="p14">
            <p:contentPart p14:bwMode="auto" r:id="rId120">
              <p14:nvContentPartPr>
                <p14:cNvPr id="101" name="Ink 100">
                  <a:extLst>
                    <a:ext uri="{FF2B5EF4-FFF2-40B4-BE49-F238E27FC236}">
                      <a16:creationId xmlns:a16="http://schemas.microsoft.com/office/drawing/2014/main" id="{C7267024-C1C6-C35E-7FE4-61E689B8606A}"/>
                    </a:ext>
                  </a:extLst>
                </p14:cNvPr>
                <p14:cNvContentPartPr/>
                <p14:nvPr/>
              </p14:nvContentPartPr>
              <p14:xfrm>
                <a:off x="7580400" y="4344760"/>
                <a:ext cx="1000440" cy="47880"/>
              </p14:xfrm>
            </p:contentPart>
          </mc:Choice>
          <mc:Fallback>
            <p:pic>
              <p:nvPicPr>
                <p:cNvPr id="101" name="Ink 100">
                  <a:extLst>
                    <a:ext uri="{FF2B5EF4-FFF2-40B4-BE49-F238E27FC236}">
                      <a16:creationId xmlns:a16="http://schemas.microsoft.com/office/drawing/2014/main" id="{C7267024-C1C6-C35E-7FE4-61E689B8606A}"/>
                    </a:ext>
                  </a:extLst>
                </p:cNvPr>
                <p:cNvPicPr/>
                <p:nvPr/>
              </p:nvPicPr>
              <p:blipFill>
                <a:blip r:embed="rId121"/>
                <a:stretch>
                  <a:fillRect/>
                </a:stretch>
              </p:blipFill>
              <p:spPr>
                <a:xfrm>
                  <a:off x="7562760" y="4327120"/>
                  <a:ext cx="103608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02" name="Ink 101">
                  <a:extLst>
                    <a:ext uri="{FF2B5EF4-FFF2-40B4-BE49-F238E27FC236}">
                      <a16:creationId xmlns:a16="http://schemas.microsoft.com/office/drawing/2014/main" id="{5F2A0DAE-BB8D-A515-78C0-0EFDEEAFA149}"/>
                    </a:ext>
                  </a:extLst>
                </p14:cNvPr>
                <p14:cNvContentPartPr/>
                <p14:nvPr/>
              </p14:nvContentPartPr>
              <p14:xfrm>
                <a:off x="6455400" y="4386880"/>
                <a:ext cx="622800" cy="58320"/>
              </p14:xfrm>
            </p:contentPart>
          </mc:Choice>
          <mc:Fallback>
            <p:pic>
              <p:nvPicPr>
                <p:cNvPr id="102" name="Ink 101">
                  <a:extLst>
                    <a:ext uri="{FF2B5EF4-FFF2-40B4-BE49-F238E27FC236}">
                      <a16:creationId xmlns:a16="http://schemas.microsoft.com/office/drawing/2014/main" id="{5F2A0DAE-BB8D-A515-78C0-0EFDEEAFA149}"/>
                    </a:ext>
                  </a:extLst>
                </p:cNvPr>
                <p:cNvPicPr/>
                <p:nvPr/>
              </p:nvPicPr>
              <p:blipFill>
                <a:blip r:embed="rId123"/>
                <a:stretch>
                  <a:fillRect/>
                </a:stretch>
              </p:blipFill>
              <p:spPr>
                <a:xfrm>
                  <a:off x="6437400" y="4369240"/>
                  <a:ext cx="6584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03" name="Ink 102">
                  <a:extLst>
                    <a:ext uri="{FF2B5EF4-FFF2-40B4-BE49-F238E27FC236}">
                      <a16:creationId xmlns:a16="http://schemas.microsoft.com/office/drawing/2014/main" id="{E56574DF-485E-F799-3B63-D0C83C698914}"/>
                    </a:ext>
                  </a:extLst>
                </p14:cNvPr>
                <p14:cNvContentPartPr/>
                <p14:nvPr/>
              </p14:nvContentPartPr>
              <p14:xfrm>
                <a:off x="5479080" y="4402000"/>
                <a:ext cx="659520" cy="73800"/>
              </p14:xfrm>
            </p:contentPart>
          </mc:Choice>
          <mc:Fallback>
            <p:pic>
              <p:nvPicPr>
                <p:cNvPr id="103" name="Ink 102">
                  <a:extLst>
                    <a:ext uri="{FF2B5EF4-FFF2-40B4-BE49-F238E27FC236}">
                      <a16:creationId xmlns:a16="http://schemas.microsoft.com/office/drawing/2014/main" id="{E56574DF-485E-F799-3B63-D0C83C698914}"/>
                    </a:ext>
                  </a:extLst>
                </p:cNvPr>
                <p:cNvPicPr/>
                <p:nvPr/>
              </p:nvPicPr>
              <p:blipFill>
                <a:blip r:embed="rId125"/>
                <a:stretch>
                  <a:fillRect/>
                </a:stretch>
              </p:blipFill>
              <p:spPr>
                <a:xfrm>
                  <a:off x="5461440" y="4384360"/>
                  <a:ext cx="6951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04" name="Ink 103">
                  <a:extLst>
                    <a:ext uri="{FF2B5EF4-FFF2-40B4-BE49-F238E27FC236}">
                      <a16:creationId xmlns:a16="http://schemas.microsoft.com/office/drawing/2014/main" id="{0E253994-E43A-83E2-A956-E127C807A336}"/>
                    </a:ext>
                  </a:extLst>
                </p14:cNvPr>
                <p14:cNvContentPartPr/>
                <p14:nvPr/>
              </p14:nvContentPartPr>
              <p14:xfrm>
                <a:off x="4604640" y="4387960"/>
                <a:ext cx="595800" cy="82800"/>
              </p14:xfrm>
            </p:contentPart>
          </mc:Choice>
          <mc:Fallback>
            <p:pic>
              <p:nvPicPr>
                <p:cNvPr id="104" name="Ink 103">
                  <a:extLst>
                    <a:ext uri="{FF2B5EF4-FFF2-40B4-BE49-F238E27FC236}">
                      <a16:creationId xmlns:a16="http://schemas.microsoft.com/office/drawing/2014/main" id="{0E253994-E43A-83E2-A956-E127C807A336}"/>
                    </a:ext>
                  </a:extLst>
                </p:cNvPr>
                <p:cNvPicPr/>
                <p:nvPr/>
              </p:nvPicPr>
              <p:blipFill>
                <a:blip r:embed="rId127"/>
                <a:stretch>
                  <a:fillRect/>
                </a:stretch>
              </p:blipFill>
              <p:spPr>
                <a:xfrm>
                  <a:off x="4586640" y="4369960"/>
                  <a:ext cx="63144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05" name="Ink 104">
                  <a:extLst>
                    <a:ext uri="{FF2B5EF4-FFF2-40B4-BE49-F238E27FC236}">
                      <a16:creationId xmlns:a16="http://schemas.microsoft.com/office/drawing/2014/main" id="{F6232C34-EF3E-DC1A-6BBE-C55DA8018D29}"/>
                    </a:ext>
                  </a:extLst>
                </p14:cNvPr>
                <p14:cNvContentPartPr/>
                <p14:nvPr/>
              </p14:nvContentPartPr>
              <p14:xfrm>
                <a:off x="3202440" y="4447000"/>
                <a:ext cx="1062000" cy="27360"/>
              </p14:xfrm>
            </p:contentPart>
          </mc:Choice>
          <mc:Fallback>
            <p:pic>
              <p:nvPicPr>
                <p:cNvPr id="105" name="Ink 104">
                  <a:extLst>
                    <a:ext uri="{FF2B5EF4-FFF2-40B4-BE49-F238E27FC236}">
                      <a16:creationId xmlns:a16="http://schemas.microsoft.com/office/drawing/2014/main" id="{F6232C34-EF3E-DC1A-6BBE-C55DA8018D29}"/>
                    </a:ext>
                  </a:extLst>
                </p:cNvPr>
                <p:cNvPicPr/>
                <p:nvPr/>
              </p:nvPicPr>
              <p:blipFill>
                <a:blip r:embed="rId129"/>
                <a:stretch>
                  <a:fillRect/>
                </a:stretch>
              </p:blipFill>
              <p:spPr>
                <a:xfrm>
                  <a:off x="3184440" y="4429360"/>
                  <a:ext cx="109764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06" name="Ink 105">
                  <a:extLst>
                    <a:ext uri="{FF2B5EF4-FFF2-40B4-BE49-F238E27FC236}">
                      <a16:creationId xmlns:a16="http://schemas.microsoft.com/office/drawing/2014/main" id="{09FE351A-0102-4E57-435C-554CE7864B93}"/>
                    </a:ext>
                  </a:extLst>
                </p14:cNvPr>
                <p14:cNvContentPartPr/>
                <p14:nvPr/>
              </p14:nvContentPartPr>
              <p14:xfrm>
                <a:off x="1599000" y="4429720"/>
                <a:ext cx="1282320" cy="55080"/>
              </p14:xfrm>
            </p:contentPart>
          </mc:Choice>
          <mc:Fallback>
            <p:pic>
              <p:nvPicPr>
                <p:cNvPr id="106" name="Ink 105">
                  <a:extLst>
                    <a:ext uri="{FF2B5EF4-FFF2-40B4-BE49-F238E27FC236}">
                      <a16:creationId xmlns:a16="http://schemas.microsoft.com/office/drawing/2014/main" id="{09FE351A-0102-4E57-435C-554CE7864B93}"/>
                    </a:ext>
                  </a:extLst>
                </p:cNvPr>
                <p:cNvPicPr/>
                <p:nvPr/>
              </p:nvPicPr>
              <p:blipFill>
                <a:blip r:embed="rId131"/>
                <a:stretch>
                  <a:fillRect/>
                </a:stretch>
              </p:blipFill>
              <p:spPr>
                <a:xfrm>
                  <a:off x="1581360" y="4411720"/>
                  <a:ext cx="131796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08" name="Ink 107">
                  <a:extLst>
                    <a:ext uri="{FF2B5EF4-FFF2-40B4-BE49-F238E27FC236}">
                      <a16:creationId xmlns:a16="http://schemas.microsoft.com/office/drawing/2014/main" id="{57FCAA60-1C0D-A1BD-D099-C42C992214FC}"/>
                    </a:ext>
                  </a:extLst>
                </p14:cNvPr>
                <p14:cNvContentPartPr/>
                <p14:nvPr/>
              </p14:nvContentPartPr>
              <p14:xfrm>
                <a:off x="812400" y="4396960"/>
                <a:ext cx="768960" cy="73080"/>
              </p14:xfrm>
            </p:contentPart>
          </mc:Choice>
          <mc:Fallback>
            <p:pic>
              <p:nvPicPr>
                <p:cNvPr id="108" name="Ink 107">
                  <a:extLst>
                    <a:ext uri="{FF2B5EF4-FFF2-40B4-BE49-F238E27FC236}">
                      <a16:creationId xmlns:a16="http://schemas.microsoft.com/office/drawing/2014/main" id="{57FCAA60-1C0D-A1BD-D099-C42C992214FC}"/>
                    </a:ext>
                  </a:extLst>
                </p:cNvPr>
                <p:cNvPicPr/>
                <p:nvPr/>
              </p:nvPicPr>
              <p:blipFill>
                <a:blip r:embed="rId133"/>
                <a:stretch>
                  <a:fillRect/>
                </a:stretch>
              </p:blipFill>
              <p:spPr>
                <a:xfrm>
                  <a:off x="794760" y="4378960"/>
                  <a:ext cx="80460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10" name="Ink 109">
                  <a:extLst>
                    <a:ext uri="{FF2B5EF4-FFF2-40B4-BE49-F238E27FC236}">
                      <a16:creationId xmlns:a16="http://schemas.microsoft.com/office/drawing/2014/main" id="{DDEEEA6A-3387-DE43-4F4E-BB0523D0944D}"/>
                    </a:ext>
                  </a:extLst>
                </p14:cNvPr>
                <p14:cNvContentPartPr/>
                <p14:nvPr/>
              </p14:nvContentPartPr>
              <p14:xfrm>
                <a:off x="8463840" y="4988080"/>
                <a:ext cx="782280" cy="63360"/>
              </p14:xfrm>
            </p:contentPart>
          </mc:Choice>
          <mc:Fallback>
            <p:pic>
              <p:nvPicPr>
                <p:cNvPr id="110" name="Ink 109">
                  <a:extLst>
                    <a:ext uri="{FF2B5EF4-FFF2-40B4-BE49-F238E27FC236}">
                      <a16:creationId xmlns:a16="http://schemas.microsoft.com/office/drawing/2014/main" id="{DDEEEA6A-3387-DE43-4F4E-BB0523D0944D}"/>
                    </a:ext>
                  </a:extLst>
                </p:cNvPr>
                <p:cNvPicPr/>
                <p:nvPr/>
              </p:nvPicPr>
              <p:blipFill>
                <a:blip r:embed="rId135"/>
                <a:stretch>
                  <a:fillRect/>
                </a:stretch>
              </p:blipFill>
              <p:spPr>
                <a:xfrm>
                  <a:off x="8446200" y="4970440"/>
                  <a:ext cx="8179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11" name="Ink 110">
                  <a:extLst>
                    <a:ext uri="{FF2B5EF4-FFF2-40B4-BE49-F238E27FC236}">
                      <a16:creationId xmlns:a16="http://schemas.microsoft.com/office/drawing/2014/main" id="{BB4A0A44-3F9D-41F9-CBBB-ADF636896440}"/>
                    </a:ext>
                  </a:extLst>
                </p14:cNvPr>
                <p14:cNvContentPartPr/>
                <p14:nvPr/>
              </p14:nvContentPartPr>
              <p14:xfrm>
                <a:off x="7275840" y="5043520"/>
                <a:ext cx="835560" cy="54360"/>
              </p14:xfrm>
            </p:contentPart>
          </mc:Choice>
          <mc:Fallback>
            <p:pic>
              <p:nvPicPr>
                <p:cNvPr id="111" name="Ink 110">
                  <a:extLst>
                    <a:ext uri="{FF2B5EF4-FFF2-40B4-BE49-F238E27FC236}">
                      <a16:creationId xmlns:a16="http://schemas.microsoft.com/office/drawing/2014/main" id="{BB4A0A44-3F9D-41F9-CBBB-ADF636896440}"/>
                    </a:ext>
                  </a:extLst>
                </p:cNvPr>
                <p:cNvPicPr/>
                <p:nvPr/>
              </p:nvPicPr>
              <p:blipFill>
                <a:blip r:embed="rId137"/>
                <a:stretch>
                  <a:fillRect/>
                </a:stretch>
              </p:blipFill>
              <p:spPr>
                <a:xfrm>
                  <a:off x="7258200" y="5025520"/>
                  <a:ext cx="87120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13" name="Ink 112">
                  <a:extLst>
                    <a:ext uri="{FF2B5EF4-FFF2-40B4-BE49-F238E27FC236}">
                      <a16:creationId xmlns:a16="http://schemas.microsoft.com/office/drawing/2014/main" id="{B87130CA-ECBD-A786-9AD5-C9342EFD9CAE}"/>
                    </a:ext>
                  </a:extLst>
                </p14:cNvPr>
                <p14:cNvContentPartPr/>
                <p14:nvPr/>
              </p14:nvContentPartPr>
              <p14:xfrm>
                <a:off x="5995320" y="5071240"/>
                <a:ext cx="568440" cy="55080"/>
              </p14:xfrm>
            </p:contentPart>
          </mc:Choice>
          <mc:Fallback>
            <p:pic>
              <p:nvPicPr>
                <p:cNvPr id="113" name="Ink 112">
                  <a:extLst>
                    <a:ext uri="{FF2B5EF4-FFF2-40B4-BE49-F238E27FC236}">
                      <a16:creationId xmlns:a16="http://schemas.microsoft.com/office/drawing/2014/main" id="{B87130CA-ECBD-A786-9AD5-C9342EFD9CAE}"/>
                    </a:ext>
                  </a:extLst>
                </p:cNvPr>
                <p:cNvPicPr/>
                <p:nvPr/>
              </p:nvPicPr>
              <p:blipFill>
                <a:blip r:embed="rId139"/>
                <a:stretch>
                  <a:fillRect/>
                </a:stretch>
              </p:blipFill>
              <p:spPr>
                <a:xfrm>
                  <a:off x="5977680" y="5053240"/>
                  <a:ext cx="6040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14" name="Ink 113">
                  <a:extLst>
                    <a:ext uri="{FF2B5EF4-FFF2-40B4-BE49-F238E27FC236}">
                      <a16:creationId xmlns:a16="http://schemas.microsoft.com/office/drawing/2014/main" id="{60BC8FEB-480E-F17D-1B24-50928581886F}"/>
                    </a:ext>
                  </a:extLst>
                </p14:cNvPr>
                <p14:cNvContentPartPr/>
                <p14:nvPr/>
              </p14:nvContentPartPr>
              <p14:xfrm>
                <a:off x="4871040" y="5053240"/>
                <a:ext cx="1000440" cy="48600"/>
              </p14:xfrm>
            </p:contentPart>
          </mc:Choice>
          <mc:Fallback>
            <p:pic>
              <p:nvPicPr>
                <p:cNvPr id="114" name="Ink 113">
                  <a:extLst>
                    <a:ext uri="{FF2B5EF4-FFF2-40B4-BE49-F238E27FC236}">
                      <a16:creationId xmlns:a16="http://schemas.microsoft.com/office/drawing/2014/main" id="{60BC8FEB-480E-F17D-1B24-50928581886F}"/>
                    </a:ext>
                  </a:extLst>
                </p:cNvPr>
                <p:cNvPicPr/>
                <p:nvPr/>
              </p:nvPicPr>
              <p:blipFill>
                <a:blip r:embed="rId141"/>
                <a:stretch>
                  <a:fillRect/>
                </a:stretch>
              </p:blipFill>
              <p:spPr>
                <a:xfrm>
                  <a:off x="4853040" y="5035240"/>
                  <a:ext cx="103608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16" name="Ink 115">
                  <a:extLst>
                    <a:ext uri="{FF2B5EF4-FFF2-40B4-BE49-F238E27FC236}">
                      <a16:creationId xmlns:a16="http://schemas.microsoft.com/office/drawing/2014/main" id="{B92914CB-9870-521D-9333-5E410A1403E9}"/>
                    </a:ext>
                  </a:extLst>
                </p14:cNvPr>
                <p14:cNvContentPartPr/>
                <p14:nvPr/>
              </p14:nvContentPartPr>
              <p14:xfrm>
                <a:off x="4257240" y="5065120"/>
                <a:ext cx="387720" cy="43920"/>
              </p14:xfrm>
            </p:contentPart>
          </mc:Choice>
          <mc:Fallback>
            <p:pic>
              <p:nvPicPr>
                <p:cNvPr id="116" name="Ink 115">
                  <a:extLst>
                    <a:ext uri="{FF2B5EF4-FFF2-40B4-BE49-F238E27FC236}">
                      <a16:creationId xmlns:a16="http://schemas.microsoft.com/office/drawing/2014/main" id="{B92914CB-9870-521D-9333-5E410A1403E9}"/>
                    </a:ext>
                  </a:extLst>
                </p:cNvPr>
                <p:cNvPicPr/>
                <p:nvPr/>
              </p:nvPicPr>
              <p:blipFill>
                <a:blip r:embed="rId143"/>
                <a:stretch>
                  <a:fillRect/>
                </a:stretch>
              </p:blipFill>
              <p:spPr>
                <a:xfrm>
                  <a:off x="4239600" y="5047480"/>
                  <a:ext cx="42336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18" name="Ink 117">
                  <a:extLst>
                    <a:ext uri="{FF2B5EF4-FFF2-40B4-BE49-F238E27FC236}">
                      <a16:creationId xmlns:a16="http://schemas.microsoft.com/office/drawing/2014/main" id="{25D40F02-2124-D3DF-A574-4C00A74E1C7C}"/>
                    </a:ext>
                  </a:extLst>
                </p14:cNvPr>
                <p14:cNvContentPartPr/>
                <p14:nvPr/>
              </p14:nvContentPartPr>
              <p14:xfrm>
                <a:off x="3090840" y="5114080"/>
                <a:ext cx="798120" cy="30240"/>
              </p14:xfrm>
            </p:contentPart>
          </mc:Choice>
          <mc:Fallback>
            <p:pic>
              <p:nvPicPr>
                <p:cNvPr id="118" name="Ink 117">
                  <a:extLst>
                    <a:ext uri="{FF2B5EF4-FFF2-40B4-BE49-F238E27FC236}">
                      <a16:creationId xmlns:a16="http://schemas.microsoft.com/office/drawing/2014/main" id="{25D40F02-2124-D3DF-A574-4C00A74E1C7C}"/>
                    </a:ext>
                  </a:extLst>
                </p:cNvPr>
                <p:cNvPicPr/>
                <p:nvPr/>
              </p:nvPicPr>
              <p:blipFill>
                <a:blip r:embed="rId145"/>
                <a:stretch>
                  <a:fillRect/>
                </a:stretch>
              </p:blipFill>
              <p:spPr>
                <a:xfrm>
                  <a:off x="3072840" y="5096080"/>
                  <a:ext cx="83376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19" name="Ink 118">
                  <a:extLst>
                    <a:ext uri="{FF2B5EF4-FFF2-40B4-BE49-F238E27FC236}">
                      <a16:creationId xmlns:a16="http://schemas.microsoft.com/office/drawing/2014/main" id="{F17228F2-A540-6D34-26BB-2D6032B9F82B}"/>
                    </a:ext>
                  </a:extLst>
                </p14:cNvPr>
                <p14:cNvContentPartPr/>
                <p14:nvPr/>
              </p14:nvContentPartPr>
              <p14:xfrm>
                <a:off x="2298120" y="5062600"/>
                <a:ext cx="690840" cy="40320"/>
              </p14:xfrm>
            </p:contentPart>
          </mc:Choice>
          <mc:Fallback>
            <p:pic>
              <p:nvPicPr>
                <p:cNvPr id="119" name="Ink 118">
                  <a:extLst>
                    <a:ext uri="{FF2B5EF4-FFF2-40B4-BE49-F238E27FC236}">
                      <a16:creationId xmlns:a16="http://schemas.microsoft.com/office/drawing/2014/main" id="{F17228F2-A540-6D34-26BB-2D6032B9F82B}"/>
                    </a:ext>
                  </a:extLst>
                </p:cNvPr>
                <p:cNvPicPr/>
                <p:nvPr/>
              </p:nvPicPr>
              <p:blipFill>
                <a:blip r:embed="rId147"/>
                <a:stretch>
                  <a:fillRect/>
                </a:stretch>
              </p:blipFill>
              <p:spPr>
                <a:xfrm>
                  <a:off x="2280480" y="5044960"/>
                  <a:ext cx="72648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20" name="Ink 119">
                  <a:extLst>
                    <a:ext uri="{FF2B5EF4-FFF2-40B4-BE49-F238E27FC236}">
                      <a16:creationId xmlns:a16="http://schemas.microsoft.com/office/drawing/2014/main" id="{8C4E086C-AFBD-88DA-1552-B5D1AE89DA81}"/>
                    </a:ext>
                  </a:extLst>
                </p14:cNvPr>
                <p14:cNvContentPartPr/>
                <p14:nvPr/>
              </p14:nvContentPartPr>
              <p14:xfrm>
                <a:off x="767760" y="5084560"/>
                <a:ext cx="1423080" cy="33120"/>
              </p14:xfrm>
            </p:contentPart>
          </mc:Choice>
          <mc:Fallback>
            <p:pic>
              <p:nvPicPr>
                <p:cNvPr id="120" name="Ink 119">
                  <a:extLst>
                    <a:ext uri="{FF2B5EF4-FFF2-40B4-BE49-F238E27FC236}">
                      <a16:creationId xmlns:a16="http://schemas.microsoft.com/office/drawing/2014/main" id="{8C4E086C-AFBD-88DA-1552-B5D1AE89DA81}"/>
                    </a:ext>
                  </a:extLst>
                </p:cNvPr>
                <p:cNvPicPr/>
                <p:nvPr/>
              </p:nvPicPr>
              <p:blipFill>
                <a:blip r:embed="rId149"/>
                <a:stretch>
                  <a:fillRect/>
                </a:stretch>
              </p:blipFill>
              <p:spPr>
                <a:xfrm>
                  <a:off x="750120" y="5066560"/>
                  <a:ext cx="145872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23" name="Ink 122">
                  <a:extLst>
                    <a:ext uri="{FF2B5EF4-FFF2-40B4-BE49-F238E27FC236}">
                      <a16:creationId xmlns:a16="http://schemas.microsoft.com/office/drawing/2014/main" id="{4ABA5644-9C1A-CCBF-E9FB-8CE927CC57F7}"/>
                    </a:ext>
                  </a:extLst>
                </p14:cNvPr>
                <p14:cNvContentPartPr/>
                <p14:nvPr/>
              </p14:nvContentPartPr>
              <p14:xfrm>
                <a:off x="4791480" y="4371040"/>
                <a:ext cx="1191600" cy="785520"/>
              </p14:xfrm>
            </p:contentPart>
          </mc:Choice>
          <mc:Fallback>
            <p:pic>
              <p:nvPicPr>
                <p:cNvPr id="123" name="Ink 122">
                  <a:extLst>
                    <a:ext uri="{FF2B5EF4-FFF2-40B4-BE49-F238E27FC236}">
                      <a16:creationId xmlns:a16="http://schemas.microsoft.com/office/drawing/2014/main" id="{4ABA5644-9C1A-CCBF-E9FB-8CE927CC57F7}"/>
                    </a:ext>
                  </a:extLst>
                </p:cNvPr>
                <p:cNvPicPr/>
                <p:nvPr/>
              </p:nvPicPr>
              <p:blipFill>
                <a:blip r:embed="rId151"/>
                <a:stretch>
                  <a:fillRect/>
                </a:stretch>
              </p:blipFill>
              <p:spPr>
                <a:xfrm>
                  <a:off x="4773480" y="4353040"/>
                  <a:ext cx="1227240" cy="821160"/>
                </a:xfrm>
                <a:prstGeom prst="rect">
                  <a:avLst/>
                </a:prstGeom>
              </p:spPr>
            </p:pic>
          </mc:Fallback>
        </mc:AlternateContent>
      </p:grpSp>
      <p:grpSp>
        <p:nvGrpSpPr>
          <p:cNvPr id="133" name="Group 132">
            <a:extLst>
              <a:ext uri="{FF2B5EF4-FFF2-40B4-BE49-F238E27FC236}">
                <a16:creationId xmlns:a16="http://schemas.microsoft.com/office/drawing/2014/main" id="{47508EFE-3E5F-5521-1B99-4F4D1500C51E}"/>
              </a:ext>
            </a:extLst>
          </p:cNvPr>
          <p:cNvGrpSpPr/>
          <p:nvPr/>
        </p:nvGrpSpPr>
        <p:grpSpPr>
          <a:xfrm>
            <a:off x="731760" y="5699440"/>
            <a:ext cx="1987200" cy="126720"/>
            <a:chOff x="731760" y="5699440"/>
            <a:chExt cx="1987200" cy="126720"/>
          </a:xfrm>
        </p:grpSpPr>
        <mc:AlternateContent xmlns:mc="http://schemas.openxmlformats.org/markup-compatibility/2006">
          <mc:Choice xmlns:p14="http://schemas.microsoft.com/office/powerpoint/2010/main" Requires="p14">
            <p:contentPart p14:bwMode="auto" r:id="rId152">
              <p14:nvContentPartPr>
                <p14:cNvPr id="131" name="Ink 130">
                  <a:extLst>
                    <a:ext uri="{FF2B5EF4-FFF2-40B4-BE49-F238E27FC236}">
                      <a16:creationId xmlns:a16="http://schemas.microsoft.com/office/drawing/2014/main" id="{D9F5F46B-8B6E-8424-A613-E2F9BEEC8EEC}"/>
                    </a:ext>
                  </a:extLst>
                </p14:cNvPr>
                <p14:cNvContentPartPr/>
                <p14:nvPr/>
              </p14:nvContentPartPr>
              <p14:xfrm>
                <a:off x="1904280" y="5763520"/>
                <a:ext cx="814680" cy="62640"/>
              </p14:xfrm>
            </p:contentPart>
          </mc:Choice>
          <mc:Fallback>
            <p:pic>
              <p:nvPicPr>
                <p:cNvPr id="131" name="Ink 130">
                  <a:extLst>
                    <a:ext uri="{FF2B5EF4-FFF2-40B4-BE49-F238E27FC236}">
                      <a16:creationId xmlns:a16="http://schemas.microsoft.com/office/drawing/2014/main" id="{D9F5F46B-8B6E-8424-A613-E2F9BEEC8EEC}"/>
                    </a:ext>
                  </a:extLst>
                </p:cNvPr>
                <p:cNvPicPr/>
                <p:nvPr/>
              </p:nvPicPr>
              <p:blipFill>
                <a:blip r:embed="rId153"/>
                <a:stretch>
                  <a:fillRect/>
                </a:stretch>
              </p:blipFill>
              <p:spPr>
                <a:xfrm>
                  <a:off x="1886280" y="5745520"/>
                  <a:ext cx="85032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32" name="Ink 131">
                  <a:extLst>
                    <a:ext uri="{FF2B5EF4-FFF2-40B4-BE49-F238E27FC236}">
                      <a16:creationId xmlns:a16="http://schemas.microsoft.com/office/drawing/2014/main" id="{6715348B-A58C-7B3C-3BBD-784B5DE1307F}"/>
                    </a:ext>
                  </a:extLst>
                </p14:cNvPr>
                <p14:cNvContentPartPr/>
                <p14:nvPr/>
              </p14:nvContentPartPr>
              <p14:xfrm>
                <a:off x="731760" y="5699440"/>
                <a:ext cx="1130400" cy="51120"/>
              </p14:xfrm>
            </p:contentPart>
          </mc:Choice>
          <mc:Fallback>
            <p:pic>
              <p:nvPicPr>
                <p:cNvPr id="132" name="Ink 131">
                  <a:extLst>
                    <a:ext uri="{FF2B5EF4-FFF2-40B4-BE49-F238E27FC236}">
                      <a16:creationId xmlns:a16="http://schemas.microsoft.com/office/drawing/2014/main" id="{6715348B-A58C-7B3C-3BBD-784B5DE1307F}"/>
                    </a:ext>
                  </a:extLst>
                </p:cNvPr>
                <p:cNvPicPr/>
                <p:nvPr/>
              </p:nvPicPr>
              <p:blipFill>
                <a:blip r:embed="rId155"/>
                <a:stretch>
                  <a:fillRect/>
                </a:stretch>
              </p:blipFill>
              <p:spPr>
                <a:xfrm>
                  <a:off x="713760" y="5681800"/>
                  <a:ext cx="1166040" cy="86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6">
            <p14:nvContentPartPr>
              <p14:cNvPr id="141" name="Ink 140">
                <a:extLst>
                  <a:ext uri="{FF2B5EF4-FFF2-40B4-BE49-F238E27FC236}">
                    <a16:creationId xmlns:a16="http://schemas.microsoft.com/office/drawing/2014/main" id="{92022C93-AD2C-6D75-A1CD-8DC153EF8C1F}"/>
                  </a:ext>
                </a:extLst>
              </p14:cNvPr>
              <p14:cNvContentPartPr/>
              <p14:nvPr/>
            </p14:nvContentPartPr>
            <p14:xfrm>
              <a:off x="4300080" y="5580280"/>
              <a:ext cx="2070720" cy="759960"/>
            </p14:xfrm>
          </p:contentPart>
        </mc:Choice>
        <mc:Fallback>
          <p:pic>
            <p:nvPicPr>
              <p:cNvPr id="141" name="Ink 140">
                <a:extLst>
                  <a:ext uri="{FF2B5EF4-FFF2-40B4-BE49-F238E27FC236}">
                    <a16:creationId xmlns:a16="http://schemas.microsoft.com/office/drawing/2014/main" id="{92022C93-AD2C-6D75-A1CD-8DC153EF8C1F}"/>
                  </a:ext>
                </a:extLst>
              </p:cNvPr>
              <p:cNvPicPr/>
              <p:nvPr/>
            </p:nvPicPr>
            <p:blipFill>
              <a:blip r:embed="rId157"/>
              <a:stretch>
                <a:fillRect/>
              </a:stretch>
            </p:blipFill>
            <p:spPr>
              <a:xfrm>
                <a:off x="4282080" y="5562280"/>
                <a:ext cx="2106360" cy="795600"/>
              </a:xfrm>
              <a:prstGeom prst="rect">
                <a:avLst/>
              </a:prstGeom>
            </p:spPr>
          </p:pic>
        </mc:Fallback>
      </mc:AlternateContent>
      <p:grpSp>
        <p:nvGrpSpPr>
          <p:cNvPr id="144" name="Group 143">
            <a:extLst>
              <a:ext uri="{FF2B5EF4-FFF2-40B4-BE49-F238E27FC236}">
                <a16:creationId xmlns:a16="http://schemas.microsoft.com/office/drawing/2014/main" id="{F02A70C5-EF5E-9D79-F3AD-65C8B99B99C3}"/>
              </a:ext>
            </a:extLst>
          </p:cNvPr>
          <p:cNvGrpSpPr/>
          <p:nvPr/>
        </p:nvGrpSpPr>
        <p:grpSpPr>
          <a:xfrm>
            <a:off x="375360" y="3111040"/>
            <a:ext cx="8873280" cy="864360"/>
            <a:chOff x="375360" y="3111040"/>
            <a:chExt cx="8873280" cy="864360"/>
          </a:xfrm>
        </p:grpSpPr>
        <mc:AlternateContent xmlns:mc="http://schemas.openxmlformats.org/markup-compatibility/2006">
          <mc:Choice xmlns:p14="http://schemas.microsoft.com/office/powerpoint/2010/main" Requires="p14">
            <p:contentPart p14:bwMode="auto" r:id="rId158">
              <p14:nvContentPartPr>
                <p14:cNvPr id="87" name="Ink 86">
                  <a:extLst>
                    <a:ext uri="{FF2B5EF4-FFF2-40B4-BE49-F238E27FC236}">
                      <a16:creationId xmlns:a16="http://schemas.microsoft.com/office/drawing/2014/main" id="{4FAAB473-866D-97EE-E2B4-89B14B4D4B49}"/>
                    </a:ext>
                  </a:extLst>
                </p14:cNvPr>
                <p14:cNvContentPartPr/>
                <p14:nvPr/>
              </p14:nvContentPartPr>
              <p14:xfrm>
                <a:off x="2361120" y="3111040"/>
                <a:ext cx="466560" cy="73440"/>
              </p14:xfrm>
            </p:contentPart>
          </mc:Choice>
          <mc:Fallback>
            <p:pic>
              <p:nvPicPr>
                <p:cNvPr id="87" name="Ink 86">
                  <a:extLst>
                    <a:ext uri="{FF2B5EF4-FFF2-40B4-BE49-F238E27FC236}">
                      <a16:creationId xmlns:a16="http://schemas.microsoft.com/office/drawing/2014/main" id="{4FAAB473-866D-97EE-E2B4-89B14B4D4B49}"/>
                    </a:ext>
                  </a:extLst>
                </p:cNvPr>
                <p:cNvPicPr/>
                <p:nvPr/>
              </p:nvPicPr>
              <p:blipFill>
                <a:blip r:embed="rId159"/>
                <a:stretch>
                  <a:fillRect/>
                </a:stretch>
              </p:blipFill>
              <p:spPr>
                <a:xfrm>
                  <a:off x="2343120" y="3093400"/>
                  <a:ext cx="50220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88" name="Ink 87">
                  <a:extLst>
                    <a:ext uri="{FF2B5EF4-FFF2-40B4-BE49-F238E27FC236}">
                      <a16:creationId xmlns:a16="http://schemas.microsoft.com/office/drawing/2014/main" id="{36142C14-D343-599D-B3F3-36E8CAEE6E15}"/>
                    </a:ext>
                  </a:extLst>
                </p14:cNvPr>
                <p14:cNvContentPartPr/>
                <p14:nvPr/>
              </p14:nvContentPartPr>
              <p14:xfrm>
                <a:off x="375360" y="3183760"/>
                <a:ext cx="1836000" cy="67680"/>
              </p14:xfrm>
            </p:contentPart>
          </mc:Choice>
          <mc:Fallback>
            <p:pic>
              <p:nvPicPr>
                <p:cNvPr id="88" name="Ink 87">
                  <a:extLst>
                    <a:ext uri="{FF2B5EF4-FFF2-40B4-BE49-F238E27FC236}">
                      <a16:creationId xmlns:a16="http://schemas.microsoft.com/office/drawing/2014/main" id="{36142C14-D343-599D-B3F3-36E8CAEE6E15}"/>
                    </a:ext>
                  </a:extLst>
                </p:cNvPr>
                <p:cNvPicPr/>
                <p:nvPr/>
              </p:nvPicPr>
              <p:blipFill>
                <a:blip r:embed="rId161"/>
                <a:stretch>
                  <a:fillRect/>
                </a:stretch>
              </p:blipFill>
              <p:spPr>
                <a:xfrm>
                  <a:off x="357360" y="3165760"/>
                  <a:ext cx="187164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89" name="Ink 88">
                  <a:extLst>
                    <a:ext uri="{FF2B5EF4-FFF2-40B4-BE49-F238E27FC236}">
                      <a16:creationId xmlns:a16="http://schemas.microsoft.com/office/drawing/2014/main" id="{5B0D9B30-8364-CAF4-A9E4-A0B68769CBD6}"/>
                    </a:ext>
                  </a:extLst>
                </p14:cNvPr>
                <p14:cNvContentPartPr/>
                <p14:nvPr/>
              </p14:nvContentPartPr>
              <p14:xfrm>
                <a:off x="8473200" y="3792520"/>
                <a:ext cx="775440" cy="116280"/>
              </p14:xfrm>
            </p:contentPart>
          </mc:Choice>
          <mc:Fallback>
            <p:pic>
              <p:nvPicPr>
                <p:cNvPr id="89" name="Ink 88">
                  <a:extLst>
                    <a:ext uri="{FF2B5EF4-FFF2-40B4-BE49-F238E27FC236}">
                      <a16:creationId xmlns:a16="http://schemas.microsoft.com/office/drawing/2014/main" id="{5B0D9B30-8364-CAF4-A9E4-A0B68769CBD6}"/>
                    </a:ext>
                  </a:extLst>
                </p:cNvPr>
                <p:cNvPicPr/>
                <p:nvPr/>
              </p:nvPicPr>
              <p:blipFill>
                <a:blip r:embed="rId163"/>
                <a:stretch>
                  <a:fillRect/>
                </a:stretch>
              </p:blipFill>
              <p:spPr>
                <a:xfrm>
                  <a:off x="8455560" y="3774880"/>
                  <a:ext cx="81108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90" name="Ink 89">
                  <a:extLst>
                    <a:ext uri="{FF2B5EF4-FFF2-40B4-BE49-F238E27FC236}">
                      <a16:creationId xmlns:a16="http://schemas.microsoft.com/office/drawing/2014/main" id="{D292890B-C8D4-0117-112C-F2B180AAB0FA}"/>
                    </a:ext>
                  </a:extLst>
                </p14:cNvPr>
                <p14:cNvContentPartPr/>
                <p14:nvPr/>
              </p14:nvContentPartPr>
              <p14:xfrm>
                <a:off x="8017080" y="3813400"/>
                <a:ext cx="328680" cy="32040"/>
              </p14:xfrm>
            </p:contentPart>
          </mc:Choice>
          <mc:Fallback>
            <p:pic>
              <p:nvPicPr>
                <p:cNvPr id="90" name="Ink 89">
                  <a:extLst>
                    <a:ext uri="{FF2B5EF4-FFF2-40B4-BE49-F238E27FC236}">
                      <a16:creationId xmlns:a16="http://schemas.microsoft.com/office/drawing/2014/main" id="{D292890B-C8D4-0117-112C-F2B180AAB0FA}"/>
                    </a:ext>
                  </a:extLst>
                </p:cNvPr>
                <p:cNvPicPr/>
                <p:nvPr/>
              </p:nvPicPr>
              <p:blipFill>
                <a:blip r:embed="rId165"/>
                <a:stretch>
                  <a:fillRect/>
                </a:stretch>
              </p:blipFill>
              <p:spPr>
                <a:xfrm>
                  <a:off x="7999440" y="3795760"/>
                  <a:ext cx="36432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91" name="Ink 90">
                  <a:extLst>
                    <a:ext uri="{FF2B5EF4-FFF2-40B4-BE49-F238E27FC236}">
                      <a16:creationId xmlns:a16="http://schemas.microsoft.com/office/drawing/2014/main" id="{D4C70359-681C-8F1C-5507-C1B8A34AB541}"/>
                    </a:ext>
                  </a:extLst>
                </p14:cNvPr>
                <p14:cNvContentPartPr/>
                <p14:nvPr/>
              </p14:nvContentPartPr>
              <p14:xfrm>
                <a:off x="7078200" y="3839680"/>
                <a:ext cx="699480" cy="46080"/>
              </p14:xfrm>
            </p:contentPart>
          </mc:Choice>
          <mc:Fallback>
            <p:pic>
              <p:nvPicPr>
                <p:cNvPr id="91" name="Ink 90">
                  <a:extLst>
                    <a:ext uri="{FF2B5EF4-FFF2-40B4-BE49-F238E27FC236}">
                      <a16:creationId xmlns:a16="http://schemas.microsoft.com/office/drawing/2014/main" id="{D4C70359-681C-8F1C-5507-C1B8A34AB541}"/>
                    </a:ext>
                  </a:extLst>
                </p:cNvPr>
                <p:cNvPicPr/>
                <p:nvPr/>
              </p:nvPicPr>
              <p:blipFill>
                <a:blip r:embed="rId167"/>
                <a:stretch>
                  <a:fillRect/>
                </a:stretch>
              </p:blipFill>
              <p:spPr>
                <a:xfrm>
                  <a:off x="7060560" y="3821680"/>
                  <a:ext cx="73512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94" name="Ink 93">
                  <a:extLst>
                    <a:ext uri="{FF2B5EF4-FFF2-40B4-BE49-F238E27FC236}">
                      <a16:creationId xmlns:a16="http://schemas.microsoft.com/office/drawing/2014/main" id="{BE9BFCCC-A9D7-74C0-17B8-9CBBF493718D}"/>
                    </a:ext>
                  </a:extLst>
                </p14:cNvPr>
                <p14:cNvContentPartPr/>
                <p14:nvPr/>
              </p14:nvContentPartPr>
              <p14:xfrm>
                <a:off x="5911800" y="3799000"/>
                <a:ext cx="876600" cy="77400"/>
              </p14:xfrm>
            </p:contentPart>
          </mc:Choice>
          <mc:Fallback>
            <p:pic>
              <p:nvPicPr>
                <p:cNvPr id="94" name="Ink 93">
                  <a:extLst>
                    <a:ext uri="{FF2B5EF4-FFF2-40B4-BE49-F238E27FC236}">
                      <a16:creationId xmlns:a16="http://schemas.microsoft.com/office/drawing/2014/main" id="{BE9BFCCC-A9D7-74C0-17B8-9CBBF493718D}"/>
                    </a:ext>
                  </a:extLst>
                </p:cNvPr>
                <p:cNvPicPr/>
                <p:nvPr/>
              </p:nvPicPr>
              <p:blipFill>
                <a:blip r:embed="rId169"/>
                <a:stretch>
                  <a:fillRect/>
                </a:stretch>
              </p:blipFill>
              <p:spPr>
                <a:xfrm>
                  <a:off x="5894160" y="3781360"/>
                  <a:ext cx="91224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95" name="Ink 94">
                  <a:extLst>
                    <a:ext uri="{FF2B5EF4-FFF2-40B4-BE49-F238E27FC236}">
                      <a16:creationId xmlns:a16="http://schemas.microsoft.com/office/drawing/2014/main" id="{2CAB64C2-9FF6-DA07-3DD3-8ABD92CF9FA7}"/>
                    </a:ext>
                  </a:extLst>
                </p14:cNvPr>
                <p14:cNvContentPartPr/>
                <p14:nvPr/>
              </p14:nvContentPartPr>
              <p14:xfrm>
                <a:off x="4974360" y="3805120"/>
                <a:ext cx="615960" cy="55080"/>
              </p14:xfrm>
            </p:contentPart>
          </mc:Choice>
          <mc:Fallback>
            <p:pic>
              <p:nvPicPr>
                <p:cNvPr id="95" name="Ink 94">
                  <a:extLst>
                    <a:ext uri="{FF2B5EF4-FFF2-40B4-BE49-F238E27FC236}">
                      <a16:creationId xmlns:a16="http://schemas.microsoft.com/office/drawing/2014/main" id="{2CAB64C2-9FF6-DA07-3DD3-8ABD92CF9FA7}"/>
                    </a:ext>
                  </a:extLst>
                </p:cNvPr>
                <p:cNvPicPr/>
                <p:nvPr/>
              </p:nvPicPr>
              <p:blipFill>
                <a:blip r:embed="rId171"/>
                <a:stretch>
                  <a:fillRect/>
                </a:stretch>
              </p:blipFill>
              <p:spPr>
                <a:xfrm>
                  <a:off x="4956720" y="3787120"/>
                  <a:ext cx="65160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96" name="Ink 95">
                  <a:extLst>
                    <a:ext uri="{FF2B5EF4-FFF2-40B4-BE49-F238E27FC236}">
                      <a16:creationId xmlns:a16="http://schemas.microsoft.com/office/drawing/2014/main" id="{C7EF2AEE-9CAA-73D9-751B-C1662C5A2625}"/>
                    </a:ext>
                  </a:extLst>
                </p14:cNvPr>
                <p14:cNvContentPartPr/>
                <p14:nvPr/>
              </p14:nvContentPartPr>
              <p14:xfrm>
                <a:off x="3251760" y="3847960"/>
                <a:ext cx="1333080" cy="117360"/>
              </p14:xfrm>
            </p:contentPart>
          </mc:Choice>
          <mc:Fallback>
            <p:pic>
              <p:nvPicPr>
                <p:cNvPr id="96" name="Ink 95">
                  <a:extLst>
                    <a:ext uri="{FF2B5EF4-FFF2-40B4-BE49-F238E27FC236}">
                      <a16:creationId xmlns:a16="http://schemas.microsoft.com/office/drawing/2014/main" id="{C7EF2AEE-9CAA-73D9-751B-C1662C5A2625}"/>
                    </a:ext>
                  </a:extLst>
                </p:cNvPr>
                <p:cNvPicPr/>
                <p:nvPr/>
              </p:nvPicPr>
              <p:blipFill>
                <a:blip r:embed="rId173"/>
                <a:stretch>
                  <a:fillRect/>
                </a:stretch>
              </p:blipFill>
              <p:spPr>
                <a:xfrm>
                  <a:off x="3233760" y="3829960"/>
                  <a:ext cx="136872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98" name="Ink 97">
                  <a:extLst>
                    <a:ext uri="{FF2B5EF4-FFF2-40B4-BE49-F238E27FC236}">
                      <a16:creationId xmlns:a16="http://schemas.microsoft.com/office/drawing/2014/main" id="{0F4DB761-962F-FD29-24E4-F96B7F5192E9}"/>
                    </a:ext>
                  </a:extLst>
                </p14:cNvPr>
                <p14:cNvContentPartPr/>
                <p14:nvPr/>
              </p14:nvContentPartPr>
              <p14:xfrm>
                <a:off x="2371560" y="3803320"/>
                <a:ext cx="754920" cy="90720"/>
              </p14:xfrm>
            </p:contentPart>
          </mc:Choice>
          <mc:Fallback>
            <p:pic>
              <p:nvPicPr>
                <p:cNvPr id="98" name="Ink 97">
                  <a:extLst>
                    <a:ext uri="{FF2B5EF4-FFF2-40B4-BE49-F238E27FC236}">
                      <a16:creationId xmlns:a16="http://schemas.microsoft.com/office/drawing/2014/main" id="{0F4DB761-962F-FD29-24E4-F96B7F5192E9}"/>
                    </a:ext>
                  </a:extLst>
                </p:cNvPr>
                <p:cNvPicPr/>
                <p:nvPr/>
              </p:nvPicPr>
              <p:blipFill>
                <a:blip r:embed="rId175"/>
                <a:stretch>
                  <a:fillRect/>
                </a:stretch>
              </p:blipFill>
              <p:spPr>
                <a:xfrm>
                  <a:off x="2353920" y="3785680"/>
                  <a:ext cx="79056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43" name="Ink 142">
                  <a:extLst>
                    <a:ext uri="{FF2B5EF4-FFF2-40B4-BE49-F238E27FC236}">
                      <a16:creationId xmlns:a16="http://schemas.microsoft.com/office/drawing/2014/main" id="{A34555F1-5E9A-0D9D-394B-C9F0BC4326D4}"/>
                    </a:ext>
                  </a:extLst>
                </p14:cNvPr>
                <p14:cNvContentPartPr/>
                <p14:nvPr/>
              </p14:nvContentPartPr>
              <p14:xfrm>
                <a:off x="849480" y="3159280"/>
                <a:ext cx="3774960" cy="816120"/>
              </p14:xfrm>
            </p:contentPart>
          </mc:Choice>
          <mc:Fallback>
            <p:pic>
              <p:nvPicPr>
                <p:cNvPr id="143" name="Ink 142">
                  <a:extLst>
                    <a:ext uri="{FF2B5EF4-FFF2-40B4-BE49-F238E27FC236}">
                      <a16:creationId xmlns:a16="http://schemas.microsoft.com/office/drawing/2014/main" id="{A34555F1-5E9A-0D9D-394B-C9F0BC4326D4}"/>
                    </a:ext>
                  </a:extLst>
                </p:cNvPr>
                <p:cNvPicPr/>
                <p:nvPr/>
              </p:nvPicPr>
              <p:blipFill>
                <a:blip r:embed="rId177"/>
                <a:stretch>
                  <a:fillRect/>
                </a:stretch>
              </p:blipFill>
              <p:spPr>
                <a:xfrm>
                  <a:off x="831480" y="3141280"/>
                  <a:ext cx="3810600" cy="851760"/>
                </a:xfrm>
                <a:prstGeom prst="rect">
                  <a:avLst/>
                </a:prstGeom>
              </p:spPr>
            </p:pic>
          </mc:Fallback>
        </mc:AlternateContent>
      </p:grpSp>
      <p:grpSp>
        <p:nvGrpSpPr>
          <p:cNvPr id="146" name="Group 145">
            <a:extLst>
              <a:ext uri="{FF2B5EF4-FFF2-40B4-BE49-F238E27FC236}">
                <a16:creationId xmlns:a16="http://schemas.microsoft.com/office/drawing/2014/main" id="{FF2D4E5A-DC1C-5517-299F-8CE4F36354B7}"/>
              </a:ext>
            </a:extLst>
          </p:cNvPr>
          <p:cNvGrpSpPr/>
          <p:nvPr/>
        </p:nvGrpSpPr>
        <p:grpSpPr>
          <a:xfrm>
            <a:off x="2837760" y="5587480"/>
            <a:ext cx="6481440" cy="743400"/>
            <a:chOff x="2837760" y="5587480"/>
            <a:chExt cx="6481440" cy="743400"/>
          </a:xfrm>
        </p:grpSpPr>
        <mc:AlternateContent xmlns:mc="http://schemas.openxmlformats.org/markup-compatibility/2006">
          <mc:Choice xmlns:p14="http://schemas.microsoft.com/office/powerpoint/2010/main" Requires="p14">
            <p:contentPart p14:bwMode="auto" r:id="rId178">
              <p14:nvContentPartPr>
                <p14:cNvPr id="125" name="Ink 124">
                  <a:extLst>
                    <a:ext uri="{FF2B5EF4-FFF2-40B4-BE49-F238E27FC236}">
                      <a16:creationId xmlns:a16="http://schemas.microsoft.com/office/drawing/2014/main" id="{F27D2260-CE29-119D-5936-E17C72AE3B7F}"/>
                    </a:ext>
                  </a:extLst>
                </p14:cNvPr>
                <p14:cNvContentPartPr/>
                <p14:nvPr/>
              </p14:nvContentPartPr>
              <p14:xfrm>
                <a:off x="6771840" y="5587480"/>
                <a:ext cx="1202760" cy="98280"/>
              </p14:xfrm>
            </p:contentPart>
          </mc:Choice>
          <mc:Fallback>
            <p:pic>
              <p:nvPicPr>
                <p:cNvPr id="125" name="Ink 124">
                  <a:extLst>
                    <a:ext uri="{FF2B5EF4-FFF2-40B4-BE49-F238E27FC236}">
                      <a16:creationId xmlns:a16="http://schemas.microsoft.com/office/drawing/2014/main" id="{F27D2260-CE29-119D-5936-E17C72AE3B7F}"/>
                    </a:ext>
                  </a:extLst>
                </p:cNvPr>
                <p:cNvPicPr/>
                <p:nvPr/>
              </p:nvPicPr>
              <p:blipFill>
                <a:blip r:embed="rId179"/>
                <a:stretch>
                  <a:fillRect/>
                </a:stretch>
              </p:blipFill>
              <p:spPr>
                <a:xfrm>
                  <a:off x="6754200" y="5569480"/>
                  <a:ext cx="123840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26" name="Ink 125">
                  <a:extLst>
                    <a:ext uri="{FF2B5EF4-FFF2-40B4-BE49-F238E27FC236}">
                      <a16:creationId xmlns:a16="http://schemas.microsoft.com/office/drawing/2014/main" id="{3577DB9A-A19F-24E2-59D9-1846261ABAC3}"/>
                    </a:ext>
                  </a:extLst>
                </p14:cNvPr>
                <p14:cNvContentPartPr/>
                <p14:nvPr/>
              </p14:nvContentPartPr>
              <p14:xfrm>
                <a:off x="5304120" y="5653360"/>
                <a:ext cx="1019880" cy="35640"/>
              </p14:xfrm>
            </p:contentPart>
          </mc:Choice>
          <mc:Fallback>
            <p:pic>
              <p:nvPicPr>
                <p:cNvPr id="126" name="Ink 125">
                  <a:extLst>
                    <a:ext uri="{FF2B5EF4-FFF2-40B4-BE49-F238E27FC236}">
                      <a16:creationId xmlns:a16="http://schemas.microsoft.com/office/drawing/2014/main" id="{3577DB9A-A19F-24E2-59D9-1846261ABAC3}"/>
                    </a:ext>
                  </a:extLst>
                </p:cNvPr>
                <p:cNvPicPr/>
                <p:nvPr/>
              </p:nvPicPr>
              <p:blipFill>
                <a:blip r:embed="rId181"/>
                <a:stretch>
                  <a:fillRect/>
                </a:stretch>
              </p:blipFill>
              <p:spPr>
                <a:xfrm>
                  <a:off x="5286480" y="5635720"/>
                  <a:ext cx="105552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27" name="Ink 126">
                  <a:extLst>
                    <a:ext uri="{FF2B5EF4-FFF2-40B4-BE49-F238E27FC236}">
                      <a16:creationId xmlns:a16="http://schemas.microsoft.com/office/drawing/2014/main" id="{6BB90FFA-20F0-A131-8151-9F2830275579}"/>
                    </a:ext>
                  </a:extLst>
                </p14:cNvPr>
                <p14:cNvContentPartPr/>
                <p14:nvPr/>
              </p14:nvContentPartPr>
              <p14:xfrm>
                <a:off x="4232400" y="5684320"/>
                <a:ext cx="740520" cy="35640"/>
              </p14:xfrm>
            </p:contentPart>
          </mc:Choice>
          <mc:Fallback>
            <p:pic>
              <p:nvPicPr>
                <p:cNvPr id="127" name="Ink 126">
                  <a:extLst>
                    <a:ext uri="{FF2B5EF4-FFF2-40B4-BE49-F238E27FC236}">
                      <a16:creationId xmlns:a16="http://schemas.microsoft.com/office/drawing/2014/main" id="{6BB90FFA-20F0-A131-8151-9F2830275579}"/>
                    </a:ext>
                  </a:extLst>
                </p:cNvPr>
                <p:cNvPicPr/>
                <p:nvPr/>
              </p:nvPicPr>
              <p:blipFill>
                <a:blip r:embed="rId183"/>
                <a:stretch>
                  <a:fillRect/>
                </a:stretch>
              </p:blipFill>
              <p:spPr>
                <a:xfrm>
                  <a:off x="4214760" y="5666320"/>
                  <a:ext cx="77616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29" name="Ink 128">
                  <a:extLst>
                    <a:ext uri="{FF2B5EF4-FFF2-40B4-BE49-F238E27FC236}">
                      <a16:creationId xmlns:a16="http://schemas.microsoft.com/office/drawing/2014/main" id="{B1E8C7F0-8906-4EB8-E5EA-74B4AD12CE40}"/>
                    </a:ext>
                  </a:extLst>
                </p14:cNvPr>
                <p14:cNvContentPartPr/>
                <p14:nvPr/>
              </p14:nvContentPartPr>
              <p14:xfrm>
                <a:off x="2837760" y="5646520"/>
                <a:ext cx="1047240" cy="65520"/>
              </p14:xfrm>
            </p:contentPart>
          </mc:Choice>
          <mc:Fallback>
            <p:pic>
              <p:nvPicPr>
                <p:cNvPr id="129" name="Ink 128">
                  <a:extLst>
                    <a:ext uri="{FF2B5EF4-FFF2-40B4-BE49-F238E27FC236}">
                      <a16:creationId xmlns:a16="http://schemas.microsoft.com/office/drawing/2014/main" id="{B1E8C7F0-8906-4EB8-E5EA-74B4AD12CE40}"/>
                    </a:ext>
                  </a:extLst>
                </p:cNvPr>
                <p:cNvPicPr/>
                <p:nvPr/>
              </p:nvPicPr>
              <p:blipFill>
                <a:blip r:embed="rId185"/>
                <a:stretch>
                  <a:fillRect/>
                </a:stretch>
              </p:blipFill>
              <p:spPr>
                <a:xfrm>
                  <a:off x="2819760" y="5628520"/>
                  <a:ext cx="10828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34" name="Ink 133">
                  <a:extLst>
                    <a:ext uri="{FF2B5EF4-FFF2-40B4-BE49-F238E27FC236}">
                      <a16:creationId xmlns:a16="http://schemas.microsoft.com/office/drawing/2014/main" id="{AF18B55B-2223-B5F7-2520-A6262E400BB1}"/>
                    </a:ext>
                  </a:extLst>
                </p14:cNvPr>
                <p14:cNvContentPartPr/>
                <p14:nvPr/>
              </p14:nvContentPartPr>
              <p14:xfrm>
                <a:off x="8376360" y="6269320"/>
                <a:ext cx="844920" cy="41040"/>
              </p14:xfrm>
            </p:contentPart>
          </mc:Choice>
          <mc:Fallback>
            <p:pic>
              <p:nvPicPr>
                <p:cNvPr id="134" name="Ink 133">
                  <a:extLst>
                    <a:ext uri="{FF2B5EF4-FFF2-40B4-BE49-F238E27FC236}">
                      <a16:creationId xmlns:a16="http://schemas.microsoft.com/office/drawing/2014/main" id="{AF18B55B-2223-B5F7-2520-A6262E400BB1}"/>
                    </a:ext>
                  </a:extLst>
                </p:cNvPr>
                <p:cNvPicPr/>
                <p:nvPr/>
              </p:nvPicPr>
              <p:blipFill>
                <a:blip r:embed="rId187"/>
                <a:stretch>
                  <a:fillRect/>
                </a:stretch>
              </p:blipFill>
              <p:spPr>
                <a:xfrm>
                  <a:off x="8358720" y="6251680"/>
                  <a:ext cx="88056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35" name="Ink 134">
                  <a:extLst>
                    <a:ext uri="{FF2B5EF4-FFF2-40B4-BE49-F238E27FC236}">
                      <a16:creationId xmlns:a16="http://schemas.microsoft.com/office/drawing/2014/main" id="{A7BDCC48-BAFA-2166-3D69-D1AACEC07F89}"/>
                    </a:ext>
                  </a:extLst>
                </p14:cNvPr>
                <p14:cNvContentPartPr/>
                <p14:nvPr/>
              </p14:nvContentPartPr>
              <p14:xfrm>
                <a:off x="6928080" y="6250960"/>
                <a:ext cx="1087920" cy="79920"/>
              </p14:xfrm>
            </p:contentPart>
          </mc:Choice>
          <mc:Fallback>
            <p:pic>
              <p:nvPicPr>
                <p:cNvPr id="135" name="Ink 134">
                  <a:extLst>
                    <a:ext uri="{FF2B5EF4-FFF2-40B4-BE49-F238E27FC236}">
                      <a16:creationId xmlns:a16="http://schemas.microsoft.com/office/drawing/2014/main" id="{A7BDCC48-BAFA-2166-3D69-D1AACEC07F89}"/>
                    </a:ext>
                  </a:extLst>
                </p:cNvPr>
                <p:cNvPicPr/>
                <p:nvPr/>
              </p:nvPicPr>
              <p:blipFill>
                <a:blip r:embed="rId189"/>
                <a:stretch>
                  <a:fillRect/>
                </a:stretch>
              </p:blipFill>
              <p:spPr>
                <a:xfrm>
                  <a:off x="6910440" y="6233320"/>
                  <a:ext cx="112356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37" name="Ink 136">
                  <a:extLst>
                    <a:ext uri="{FF2B5EF4-FFF2-40B4-BE49-F238E27FC236}">
                      <a16:creationId xmlns:a16="http://schemas.microsoft.com/office/drawing/2014/main" id="{BD0A3551-3CBD-6881-9F4A-F614E41FA8C5}"/>
                    </a:ext>
                  </a:extLst>
                </p14:cNvPr>
                <p14:cNvContentPartPr/>
                <p14:nvPr/>
              </p14:nvContentPartPr>
              <p14:xfrm>
                <a:off x="6382680" y="6243040"/>
                <a:ext cx="388080" cy="39960"/>
              </p14:xfrm>
            </p:contentPart>
          </mc:Choice>
          <mc:Fallback>
            <p:pic>
              <p:nvPicPr>
                <p:cNvPr id="137" name="Ink 136">
                  <a:extLst>
                    <a:ext uri="{FF2B5EF4-FFF2-40B4-BE49-F238E27FC236}">
                      <a16:creationId xmlns:a16="http://schemas.microsoft.com/office/drawing/2014/main" id="{BD0A3551-3CBD-6881-9F4A-F614E41FA8C5}"/>
                    </a:ext>
                  </a:extLst>
                </p:cNvPr>
                <p:cNvPicPr/>
                <p:nvPr/>
              </p:nvPicPr>
              <p:blipFill>
                <a:blip r:embed="rId191"/>
                <a:stretch>
                  <a:fillRect/>
                </a:stretch>
              </p:blipFill>
              <p:spPr>
                <a:xfrm>
                  <a:off x="6364680" y="6225040"/>
                  <a:ext cx="42372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38" name="Ink 137">
                  <a:extLst>
                    <a:ext uri="{FF2B5EF4-FFF2-40B4-BE49-F238E27FC236}">
                      <a16:creationId xmlns:a16="http://schemas.microsoft.com/office/drawing/2014/main" id="{B00CDAEC-4E50-4951-2ACB-2ED8D531DE03}"/>
                    </a:ext>
                  </a:extLst>
                </p14:cNvPr>
                <p14:cNvContentPartPr/>
                <p14:nvPr/>
              </p14:nvContentPartPr>
              <p14:xfrm>
                <a:off x="5712360" y="6277960"/>
                <a:ext cx="487800" cy="51840"/>
              </p14:xfrm>
            </p:contentPart>
          </mc:Choice>
          <mc:Fallback>
            <p:pic>
              <p:nvPicPr>
                <p:cNvPr id="138" name="Ink 137">
                  <a:extLst>
                    <a:ext uri="{FF2B5EF4-FFF2-40B4-BE49-F238E27FC236}">
                      <a16:creationId xmlns:a16="http://schemas.microsoft.com/office/drawing/2014/main" id="{B00CDAEC-4E50-4951-2ACB-2ED8D531DE03}"/>
                    </a:ext>
                  </a:extLst>
                </p:cNvPr>
                <p:cNvPicPr/>
                <p:nvPr/>
              </p:nvPicPr>
              <p:blipFill>
                <a:blip r:embed="rId193"/>
                <a:stretch>
                  <a:fillRect/>
                </a:stretch>
              </p:blipFill>
              <p:spPr>
                <a:xfrm>
                  <a:off x="5694360" y="6260320"/>
                  <a:ext cx="52344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39" name="Ink 138">
                  <a:extLst>
                    <a:ext uri="{FF2B5EF4-FFF2-40B4-BE49-F238E27FC236}">
                      <a16:creationId xmlns:a16="http://schemas.microsoft.com/office/drawing/2014/main" id="{1805E76A-3982-4C5D-C300-25356A5382EE}"/>
                    </a:ext>
                  </a:extLst>
                </p14:cNvPr>
                <p14:cNvContentPartPr/>
                <p14:nvPr/>
              </p14:nvContentPartPr>
              <p14:xfrm>
                <a:off x="4529040" y="6269680"/>
                <a:ext cx="793080" cy="48600"/>
              </p14:xfrm>
            </p:contentPart>
          </mc:Choice>
          <mc:Fallback>
            <p:pic>
              <p:nvPicPr>
                <p:cNvPr id="139" name="Ink 138">
                  <a:extLst>
                    <a:ext uri="{FF2B5EF4-FFF2-40B4-BE49-F238E27FC236}">
                      <a16:creationId xmlns:a16="http://schemas.microsoft.com/office/drawing/2014/main" id="{1805E76A-3982-4C5D-C300-25356A5382EE}"/>
                    </a:ext>
                  </a:extLst>
                </p:cNvPr>
                <p:cNvPicPr/>
                <p:nvPr/>
              </p:nvPicPr>
              <p:blipFill>
                <a:blip r:embed="rId195"/>
                <a:stretch>
                  <a:fillRect/>
                </a:stretch>
              </p:blipFill>
              <p:spPr>
                <a:xfrm>
                  <a:off x="4511400" y="6252040"/>
                  <a:ext cx="82872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45" name="Ink 144">
                  <a:extLst>
                    <a:ext uri="{FF2B5EF4-FFF2-40B4-BE49-F238E27FC236}">
                      <a16:creationId xmlns:a16="http://schemas.microsoft.com/office/drawing/2014/main" id="{C7A60682-7B7A-7F44-AFA6-E3E52AE0A869}"/>
                    </a:ext>
                  </a:extLst>
                </p14:cNvPr>
                <p14:cNvContentPartPr/>
                <p14:nvPr/>
              </p14:nvContentPartPr>
              <p14:xfrm>
                <a:off x="6334440" y="5625640"/>
                <a:ext cx="2984760" cy="682560"/>
              </p14:xfrm>
            </p:contentPart>
          </mc:Choice>
          <mc:Fallback>
            <p:pic>
              <p:nvPicPr>
                <p:cNvPr id="145" name="Ink 144">
                  <a:extLst>
                    <a:ext uri="{FF2B5EF4-FFF2-40B4-BE49-F238E27FC236}">
                      <a16:creationId xmlns:a16="http://schemas.microsoft.com/office/drawing/2014/main" id="{C7A60682-7B7A-7F44-AFA6-E3E52AE0A869}"/>
                    </a:ext>
                  </a:extLst>
                </p:cNvPr>
                <p:cNvPicPr/>
                <p:nvPr/>
              </p:nvPicPr>
              <p:blipFill>
                <a:blip r:embed="rId197"/>
                <a:stretch>
                  <a:fillRect/>
                </a:stretch>
              </p:blipFill>
              <p:spPr>
                <a:xfrm>
                  <a:off x="6316440" y="5607640"/>
                  <a:ext cx="3020400" cy="718200"/>
                </a:xfrm>
                <a:prstGeom prst="rect">
                  <a:avLst/>
                </a:prstGeom>
              </p:spPr>
            </p:pic>
          </mc:Fallback>
        </mc:AlternateContent>
      </p:grpSp>
    </p:spTree>
    <p:extLst>
      <p:ext uri="{BB962C8B-B14F-4D97-AF65-F5344CB8AC3E}">
        <p14:creationId xmlns:p14="http://schemas.microsoft.com/office/powerpoint/2010/main" val="906262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45250"/>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38150" y="152400"/>
            <a:ext cx="8699309" cy="6124754"/>
          </a:xfrm>
          <a:prstGeom prst="rect">
            <a:avLst/>
          </a:prstGeom>
          <a:noFill/>
        </p:spPr>
        <p:txBody>
          <a:bodyPr wrap="square" rtlCol="0">
            <a:spAutoFit/>
          </a:bodyPr>
          <a:lstStyle/>
          <a:p>
            <a:r>
              <a:rPr lang="en-US" sz="2700" b="1">
                <a:solidFill>
                  <a:srgbClr val="FFC000"/>
                </a:solidFill>
                <a:cs typeface="+mj-cs"/>
              </a:rPr>
              <a:t>Bereshit / Genesis 26:24  </a:t>
            </a:r>
          </a:p>
          <a:p>
            <a:r>
              <a:rPr lang="en-US" sz="2700">
                <a:solidFill>
                  <a:srgbClr val="FFC000"/>
                </a:solidFill>
                <a:cs typeface="+mj-cs"/>
              </a:rPr>
              <a:t>26:24 And the LORD appeared unto him the same night, and said, I am the God of Abraham thy father: fear not, for I am with thee, and will bless thee, and multiply thy seed for my servant Abraham’s sake. (KJV </a:t>
            </a:r>
            <a:r>
              <a:rPr lang="he-IL" sz="2700">
                <a:solidFill>
                  <a:srgbClr val="FFFF00"/>
                </a:solidFill>
                <a:cs typeface="+mj-cs"/>
              </a:rPr>
              <a:t>וַיֵּרָ֨א אֵלָ֤יו יְהוָה֙ בַּלַּ֣יְלָה הַה֔וּא וַיֹּ֕אמֶר אָנֹכִ֕י אֱלֹהֵ֖י אַבְרָהָ֣ם אָבִ֑יךָ אַל־תִּירָא֙ כִּֽי־אִתְּךָ֣ אָנֹ֔כִי וּבֵֽרַכְתִּ֙יךָ֙ וְהִרְבֵּיתִ֣י אֶֽת־זַרְעֲךָ֔ בַּעֲב֖וּר אַבְרָהָ֥ם עַבְדִּֽי׃</a:t>
            </a:r>
            <a:r>
              <a:rPr lang="he-IL" sz="2700">
                <a:solidFill>
                  <a:srgbClr val="FFC000"/>
                </a:solidFill>
                <a:cs typeface="+mj-cs"/>
              </a:rPr>
              <a:t>)</a:t>
            </a:r>
          </a:p>
          <a:p>
            <a:endParaRPr lang="he-IL" sz="2700" b="1">
              <a:solidFill>
                <a:srgbClr val="FFC000"/>
              </a:solidFill>
              <a:cs typeface="+mj-cs"/>
            </a:endParaRPr>
          </a:p>
          <a:p>
            <a:r>
              <a:rPr lang="en-US" sz="2700" b="1">
                <a:solidFill>
                  <a:srgbClr val="FFC000"/>
                </a:solidFill>
                <a:cs typeface="+mj-cs"/>
              </a:rPr>
              <a:t>Shemot / Exodus 14:31  </a:t>
            </a:r>
          </a:p>
          <a:p>
            <a:r>
              <a:rPr lang="en-US" sz="2700">
                <a:solidFill>
                  <a:srgbClr val="FFC000"/>
                </a:solidFill>
                <a:cs typeface="+mj-cs"/>
              </a:rPr>
              <a:t>14:31 And Israel saw that great work which the LORD did upon the Egyptians: and the people feared the LORD, and believed the LORD, and his servant Moses. (KJV </a:t>
            </a:r>
            <a:r>
              <a:rPr lang="he-IL" sz="2700">
                <a:solidFill>
                  <a:srgbClr val="FFFF00"/>
                </a:solidFill>
                <a:cs typeface="+mj-cs"/>
              </a:rPr>
              <a:t>וַיַּ֨רְא יִשְׂרָאֵ֜ל אֶת־הַיָּ֣ד הַגְּדֹלָ֗ה אֲשֶׁ֨ר עָשָׂ֤ה יְהוָה֙ בְּמִצְרַ֔יִם וַיִּֽירְא֥וּ הָעָ֖ם אֶת־יְהוָ֑ה וַיַּֽאֲמִ֙ינוּ֙ בַּֽיהוָ֔ה וּבְמֹשֶׁ֖ה עַבְדּֽוֹ׃</a:t>
            </a:r>
            <a:r>
              <a:rPr lang="he-IL" sz="27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62C093B2-C34C-3F85-DFA9-BA9DCB957B76}"/>
                  </a:ext>
                </a:extLst>
              </p14:cNvPr>
              <p14:cNvContentPartPr/>
              <p14:nvPr/>
            </p14:nvContentPartPr>
            <p14:xfrm>
              <a:off x="5419027" y="4695173"/>
              <a:ext cx="2229840" cy="51120"/>
            </p14:xfrm>
          </p:contentPart>
        </mc:Choice>
        <mc:Fallback>
          <p:pic>
            <p:nvPicPr>
              <p:cNvPr id="2" name="Ink 1">
                <a:extLst>
                  <a:ext uri="{FF2B5EF4-FFF2-40B4-BE49-F238E27FC236}">
                    <a16:creationId xmlns:a16="http://schemas.microsoft.com/office/drawing/2014/main" id="{62C093B2-C34C-3F85-DFA9-BA9DCB957B76}"/>
                  </a:ext>
                </a:extLst>
              </p:cNvPr>
              <p:cNvPicPr/>
              <p:nvPr/>
            </p:nvPicPr>
            <p:blipFill>
              <a:blip r:embed="rId5"/>
              <a:stretch>
                <a:fillRect/>
              </a:stretch>
            </p:blipFill>
            <p:spPr>
              <a:xfrm>
                <a:off x="5401387" y="4677533"/>
                <a:ext cx="226548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E4B884CB-3716-421F-BD9E-08A6F4CF2F96}"/>
                  </a:ext>
                </a:extLst>
              </p14:cNvPr>
              <p14:cNvContentPartPr/>
              <p14:nvPr/>
            </p14:nvContentPartPr>
            <p14:xfrm>
              <a:off x="737227" y="5131493"/>
              <a:ext cx="5283360" cy="72000"/>
            </p14:xfrm>
          </p:contentPart>
        </mc:Choice>
        <mc:Fallback>
          <p:pic>
            <p:nvPicPr>
              <p:cNvPr id="4" name="Ink 3">
                <a:extLst>
                  <a:ext uri="{FF2B5EF4-FFF2-40B4-BE49-F238E27FC236}">
                    <a16:creationId xmlns:a16="http://schemas.microsoft.com/office/drawing/2014/main" id="{E4B884CB-3716-421F-BD9E-08A6F4CF2F96}"/>
                  </a:ext>
                </a:extLst>
              </p:cNvPr>
              <p:cNvPicPr/>
              <p:nvPr/>
            </p:nvPicPr>
            <p:blipFill>
              <a:blip r:embed="rId7"/>
              <a:stretch>
                <a:fillRect/>
              </a:stretch>
            </p:blipFill>
            <p:spPr>
              <a:xfrm>
                <a:off x="719227" y="5113493"/>
                <a:ext cx="5319000" cy="107640"/>
              </a:xfrm>
              <a:prstGeom prst="rect">
                <a:avLst/>
              </a:prstGeom>
            </p:spPr>
          </p:pic>
        </mc:Fallback>
      </mc:AlternateContent>
    </p:spTree>
    <p:extLst>
      <p:ext uri="{BB962C8B-B14F-4D97-AF65-F5344CB8AC3E}">
        <p14:creationId xmlns:p14="http://schemas.microsoft.com/office/powerpoint/2010/main" val="4068470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45250"/>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584200" y="246003"/>
            <a:ext cx="8692959" cy="5693866"/>
          </a:xfrm>
          <a:prstGeom prst="rect">
            <a:avLst/>
          </a:prstGeom>
          <a:noFill/>
        </p:spPr>
        <p:txBody>
          <a:bodyPr wrap="square" rtlCol="0">
            <a:spAutoFit/>
          </a:bodyPr>
          <a:lstStyle/>
          <a:p>
            <a:r>
              <a:rPr lang="he-IL" sz="2800" b="1">
                <a:solidFill>
                  <a:srgbClr val="FFC000"/>
                </a:solidFill>
                <a:cs typeface="+mj-cs"/>
              </a:rPr>
              <a:t>1 </a:t>
            </a:r>
            <a:r>
              <a:rPr lang="en-US" sz="2800" b="1">
                <a:solidFill>
                  <a:srgbClr val="FFC000"/>
                </a:solidFill>
                <a:cs typeface="+mj-cs"/>
              </a:rPr>
              <a:t> Samuel 9:17  </a:t>
            </a:r>
          </a:p>
          <a:p>
            <a:r>
              <a:rPr lang="en-US" sz="2800">
                <a:solidFill>
                  <a:srgbClr val="FFC000"/>
                </a:solidFill>
                <a:cs typeface="+mj-cs"/>
              </a:rPr>
              <a:t>9:17 And when Samuel saw Saul, the LORD said unto him, Behold the man whom I spake to thee of! this same shall reign over my people. (KJV </a:t>
            </a:r>
            <a:r>
              <a:rPr lang="he-IL" sz="2800">
                <a:solidFill>
                  <a:srgbClr val="FFFF00"/>
                </a:solidFill>
                <a:cs typeface="+mj-cs"/>
              </a:rPr>
              <a:t>וּשְׁמוּאֵ֖ל רָאָ֣ה אֶת־שָׁא֑וּל וַיהוָ֣ה עָנָ֔הוּ הִנֵּ֤ה הָאִישׁ֙ אֲשֶׁ֣ר אָמַ֣רְתִּי אֵלֶ֔יךָ זֶ֖ה יַעְצֹ֥ר בְּעַמִּֽי׃</a:t>
            </a:r>
            <a:r>
              <a:rPr lang="he-IL" sz="2800">
                <a:solidFill>
                  <a:srgbClr val="FFC000"/>
                </a:solidFill>
                <a:cs typeface="+mj-cs"/>
              </a:rPr>
              <a:t>)</a:t>
            </a:r>
          </a:p>
          <a:p>
            <a:endParaRPr lang="he-IL" sz="2800" b="1">
              <a:solidFill>
                <a:srgbClr val="FFC000"/>
              </a:solidFill>
              <a:cs typeface="+mj-cs"/>
            </a:endParaRPr>
          </a:p>
          <a:p>
            <a:r>
              <a:rPr lang="he-IL" sz="2800" b="1">
                <a:solidFill>
                  <a:srgbClr val="FFC000"/>
                </a:solidFill>
                <a:cs typeface="+mj-cs"/>
              </a:rPr>
              <a:t>2</a:t>
            </a:r>
            <a:r>
              <a:rPr lang="en-US" sz="2800" b="1">
                <a:solidFill>
                  <a:srgbClr val="FFC000"/>
                </a:solidFill>
                <a:cs typeface="+mj-cs"/>
              </a:rPr>
              <a:t> </a:t>
            </a:r>
            <a:r>
              <a:rPr lang="he-IL" sz="2800" b="1">
                <a:solidFill>
                  <a:srgbClr val="FFC000"/>
                </a:solidFill>
                <a:cs typeface="+mj-cs"/>
              </a:rPr>
              <a:t> </a:t>
            </a:r>
            <a:r>
              <a:rPr lang="en-US" sz="2800" b="1">
                <a:solidFill>
                  <a:srgbClr val="FFC000"/>
                </a:solidFill>
                <a:cs typeface="+mj-cs"/>
              </a:rPr>
              <a:t>Samuel 3:18  </a:t>
            </a:r>
          </a:p>
          <a:p>
            <a:r>
              <a:rPr lang="en-US" sz="2800">
                <a:solidFill>
                  <a:srgbClr val="FFC000"/>
                </a:solidFill>
                <a:cs typeface="+mj-cs"/>
              </a:rPr>
              <a:t>3:18 Now then do it: for the LORD hath spoken of David, saying, By the hand of my servant David I will save my people Israel out of the hand of the Philistines, and out of the hand of all their enemies. (KJV </a:t>
            </a:r>
            <a:r>
              <a:rPr lang="he-IL" sz="2800">
                <a:solidFill>
                  <a:srgbClr val="FFFF00"/>
                </a:solidFill>
                <a:cs typeface="+mj-cs"/>
              </a:rPr>
              <a:t>וְעַתָּ֖ה עֲשׂ֑וּ כִּ֣י יְהוָ֗ה אָמַ֤ר אֶל־דָּוִד֙ לֵאמֹ֔ר בְּיַ֣ד׀ דָּוִ֣ד עַבְדִּ֗י הוֹשִׁ֜יעַ אֶת־עַמִּ֤י יִשְׂרָאֵל֙ מִיַּ֣ד פְּלִשְׁתִּ֔ים וּמִיַּ֖ד כָּל־אֹיְבֵיהֶֽם׃</a:t>
            </a:r>
            <a:r>
              <a:rPr lang="he-IL" sz="28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8A5694C4-FF16-CCE4-5B50-36EA69093F01}"/>
                  </a:ext>
                </a:extLst>
              </p14:cNvPr>
              <p14:cNvContentPartPr/>
              <p14:nvPr/>
            </p14:nvContentPartPr>
            <p14:xfrm>
              <a:off x="3127987" y="1126853"/>
              <a:ext cx="8640" cy="3240"/>
            </p14:xfrm>
          </p:contentPart>
        </mc:Choice>
        <mc:Fallback>
          <p:pic>
            <p:nvPicPr>
              <p:cNvPr id="2" name="Ink 1">
                <a:extLst>
                  <a:ext uri="{FF2B5EF4-FFF2-40B4-BE49-F238E27FC236}">
                    <a16:creationId xmlns:a16="http://schemas.microsoft.com/office/drawing/2014/main" id="{8A5694C4-FF16-CCE4-5B50-36EA69093F01}"/>
                  </a:ext>
                </a:extLst>
              </p:cNvPr>
              <p:cNvPicPr/>
              <p:nvPr/>
            </p:nvPicPr>
            <p:blipFill>
              <a:blip r:embed="rId5"/>
              <a:stretch>
                <a:fillRect/>
              </a:stretch>
            </p:blipFill>
            <p:spPr>
              <a:xfrm>
                <a:off x="3109987" y="1108853"/>
                <a:ext cx="4428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738E51B3-3E31-D9CD-2CD2-16E1A150F89B}"/>
                  </a:ext>
                </a:extLst>
              </p14:cNvPr>
              <p14:cNvContentPartPr/>
              <p14:nvPr/>
            </p14:nvContentPartPr>
            <p14:xfrm>
              <a:off x="4814587" y="1189853"/>
              <a:ext cx="7560" cy="6120"/>
            </p14:xfrm>
          </p:contentPart>
        </mc:Choice>
        <mc:Fallback>
          <p:pic>
            <p:nvPicPr>
              <p:cNvPr id="4" name="Ink 3">
                <a:extLst>
                  <a:ext uri="{FF2B5EF4-FFF2-40B4-BE49-F238E27FC236}">
                    <a16:creationId xmlns:a16="http://schemas.microsoft.com/office/drawing/2014/main" id="{738E51B3-3E31-D9CD-2CD2-16E1A150F89B}"/>
                  </a:ext>
                </a:extLst>
              </p:cNvPr>
              <p:cNvPicPr/>
              <p:nvPr/>
            </p:nvPicPr>
            <p:blipFill>
              <a:blip r:embed="rId7"/>
              <a:stretch>
                <a:fillRect/>
              </a:stretch>
            </p:blipFill>
            <p:spPr>
              <a:xfrm>
                <a:off x="4796947" y="1172213"/>
                <a:ext cx="4320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65E98C5D-D0EC-983B-9D15-71AF1EBE4FA8}"/>
                  </a:ext>
                </a:extLst>
              </p14:cNvPr>
              <p14:cNvContentPartPr/>
              <p14:nvPr/>
            </p14:nvContentPartPr>
            <p14:xfrm>
              <a:off x="7722667" y="3755573"/>
              <a:ext cx="730080" cy="34560"/>
            </p14:xfrm>
          </p:contentPart>
        </mc:Choice>
        <mc:Fallback>
          <p:pic>
            <p:nvPicPr>
              <p:cNvPr id="5" name="Ink 4">
                <a:extLst>
                  <a:ext uri="{FF2B5EF4-FFF2-40B4-BE49-F238E27FC236}">
                    <a16:creationId xmlns:a16="http://schemas.microsoft.com/office/drawing/2014/main" id="{65E98C5D-D0EC-983B-9D15-71AF1EBE4FA8}"/>
                  </a:ext>
                </a:extLst>
              </p:cNvPr>
              <p:cNvPicPr/>
              <p:nvPr/>
            </p:nvPicPr>
            <p:blipFill>
              <a:blip r:embed="rId9"/>
              <a:stretch>
                <a:fillRect/>
              </a:stretch>
            </p:blipFill>
            <p:spPr>
              <a:xfrm>
                <a:off x="7705027" y="3737573"/>
                <a:ext cx="76572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4621B429-E3DF-4322-8C3F-581E3B9C97D5}"/>
                  </a:ext>
                </a:extLst>
              </p14:cNvPr>
              <p14:cNvContentPartPr/>
              <p14:nvPr/>
            </p14:nvContentPartPr>
            <p14:xfrm>
              <a:off x="4673467" y="4135013"/>
              <a:ext cx="1456200" cy="64800"/>
            </p14:xfrm>
          </p:contentPart>
        </mc:Choice>
        <mc:Fallback>
          <p:pic>
            <p:nvPicPr>
              <p:cNvPr id="7" name="Ink 6">
                <a:extLst>
                  <a:ext uri="{FF2B5EF4-FFF2-40B4-BE49-F238E27FC236}">
                    <a16:creationId xmlns:a16="http://schemas.microsoft.com/office/drawing/2014/main" id="{4621B429-E3DF-4322-8C3F-581E3B9C97D5}"/>
                  </a:ext>
                </a:extLst>
              </p:cNvPr>
              <p:cNvPicPr/>
              <p:nvPr/>
            </p:nvPicPr>
            <p:blipFill>
              <a:blip r:embed="rId11"/>
              <a:stretch>
                <a:fillRect/>
              </a:stretch>
            </p:blipFill>
            <p:spPr>
              <a:xfrm>
                <a:off x="4655467" y="4117013"/>
                <a:ext cx="149184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232D4C6C-7586-8B6E-F099-7A9A39E40895}"/>
                  </a:ext>
                </a:extLst>
              </p14:cNvPr>
              <p14:cNvContentPartPr/>
              <p14:nvPr/>
            </p14:nvContentPartPr>
            <p14:xfrm>
              <a:off x="769987" y="1483253"/>
              <a:ext cx="2184840" cy="207720"/>
            </p14:xfrm>
          </p:contentPart>
        </mc:Choice>
        <mc:Fallback>
          <p:pic>
            <p:nvPicPr>
              <p:cNvPr id="9" name="Ink 8">
                <a:extLst>
                  <a:ext uri="{FF2B5EF4-FFF2-40B4-BE49-F238E27FC236}">
                    <a16:creationId xmlns:a16="http://schemas.microsoft.com/office/drawing/2014/main" id="{232D4C6C-7586-8B6E-F099-7A9A39E40895}"/>
                  </a:ext>
                </a:extLst>
              </p:cNvPr>
              <p:cNvPicPr/>
              <p:nvPr/>
            </p:nvPicPr>
            <p:blipFill>
              <a:blip r:embed="rId13"/>
              <a:stretch>
                <a:fillRect/>
              </a:stretch>
            </p:blipFill>
            <p:spPr>
              <a:xfrm>
                <a:off x="751987" y="1465613"/>
                <a:ext cx="222048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E0259555-C30A-E796-779F-42DD58104A50}"/>
                  </a:ext>
                </a:extLst>
              </p14:cNvPr>
              <p14:cNvContentPartPr/>
              <p14:nvPr/>
            </p14:nvContentPartPr>
            <p14:xfrm>
              <a:off x="4765627" y="2032253"/>
              <a:ext cx="1358640" cy="509040"/>
            </p14:xfrm>
          </p:contentPart>
        </mc:Choice>
        <mc:Fallback>
          <p:pic>
            <p:nvPicPr>
              <p:cNvPr id="11" name="Ink 10">
                <a:extLst>
                  <a:ext uri="{FF2B5EF4-FFF2-40B4-BE49-F238E27FC236}">
                    <a16:creationId xmlns:a16="http://schemas.microsoft.com/office/drawing/2014/main" id="{E0259555-C30A-E796-779F-42DD58104A50}"/>
                  </a:ext>
                </a:extLst>
              </p:cNvPr>
              <p:cNvPicPr/>
              <p:nvPr/>
            </p:nvPicPr>
            <p:blipFill>
              <a:blip r:embed="rId15"/>
              <a:stretch>
                <a:fillRect/>
              </a:stretch>
            </p:blipFill>
            <p:spPr>
              <a:xfrm>
                <a:off x="4747987" y="2014253"/>
                <a:ext cx="1394280" cy="544680"/>
              </a:xfrm>
              <a:prstGeom prst="rect">
                <a:avLst/>
              </a:prstGeom>
            </p:spPr>
          </p:pic>
        </mc:Fallback>
      </mc:AlternateContent>
      <p:grpSp>
        <p:nvGrpSpPr>
          <p:cNvPr id="15" name="Group 14">
            <a:extLst>
              <a:ext uri="{FF2B5EF4-FFF2-40B4-BE49-F238E27FC236}">
                <a16:creationId xmlns:a16="http://schemas.microsoft.com/office/drawing/2014/main" id="{0AD9AB72-D0FC-1B7B-72B2-23D0D7B61938}"/>
              </a:ext>
            </a:extLst>
          </p:cNvPr>
          <p:cNvGrpSpPr/>
          <p:nvPr/>
        </p:nvGrpSpPr>
        <p:grpSpPr>
          <a:xfrm>
            <a:off x="5509027" y="4910453"/>
            <a:ext cx="1155600" cy="576000"/>
            <a:chOff x="5509027" y="4910453"/>
            <a:chExt cx="1155600" cy="576000"/>
          </a:xfrm>
        </p:grpSpPr>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D7D1797B-8DDE-CF45-3169-ECE042079008}"/>
                    </a:ext>
                  </a:extLst>
                </p14:cNvPr>
                <p14:cNvContentPartPr/>
                <p14:nvPr/>
              </p14:nvContentPartPr>
              <p14:xfrm>
                <a:off x="5725747" y="5424173"/>
                <a:ext cx="6840" cy="360"/>
              </p14:xfrm>
            </p:contentPart>
          </mc:Choice>
          <mc:Fallback>
            <p:pic>
              <p:nvPicPr>
                <p:cNvPr id="12" name="Ink 11">
                  <a:extLst>
                    <a:ext uri="{FF2B5EF4-FFF2-40B4-BE49-F238E27FC236}">
                      <a16:creationId xmlns:a16="http://schemas.microsoft.com/office/drawing/2014/main" id="{D7D1797B-8DDE-CF45-3169-ECE042079008}"/>
                    </a:ext>
                  </a:extLst>
                </p:cNvPr>
                <p:cNvPicPr/>
                <p:nvPr/>
              </p:nvPicPr>
              <p:blipFill>
                <a:blip r:embed="rId17"/>
                <a:stretch>
                  <a:fillRect/>
                </a:stretch>
              </p:blipFill>
              <p:spPr>
                <a:xfrm>
                  <a:off x="5708107" y="5406533"/>
                  <a:ext cx="4248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7249189B-D2AB-08D6-5EBE-184A2A5C5820}"/>
                    </a:ext>
                  </a:extLst>
                </p14:cNvPr>
                <p14:cNvContentPartPr/>
                <p14:nvPr/>
              </p14:nvContentPartPr>
              <p14:xfrm>
                <a:off x="5509027" y="4937453"/>
                <a:ext cx="682560" cy="549000"/>
              </p14:xfrm>
            </p:contentPart>
          </mc:Choice>
          <mc:Fallback>
            <p:pic>
              <p:nvPicPr>
                <p:cNvPr id="13" name="Ink 12">
                  <a:extLst>
                    <a:ext uri="{FF2B5EF4-FFF2-40B4-BE49-F238E27FC236}">
                      <a16:creationId xmlns:a16="http://schemas.microsoft.com/office/drawing/2014/main" id="{7249189B-D2AB-08D6-5EBE-184A2A5C5820}"/>
                    </a:ext>
                  </a:extLst>
                </p:cNvPr>
                <p:cNvPicPr/>
                <p:nvPr/>
              </p:nvPicPr>
              <p:blipFill>
                <a:blip r:embed="rId19"/>
                <a:stretch>
                  <a:fillRect/>
                </a:stretch>
              </p:blipFill>
              <p:spPr>
                <a:xfrm>
                  <a:off x="5491387" y="4919813"/>
                  <a:ext cx="718200" cy="5846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427CBADC-3AFD-52B8-E034-6995E442D623}"/>
                    </a:ext>
                  </a:extLst>
                </p14:cNvPr>
                <p14:cNvContentPartPr/>
                <p14:nvPr/>
              </p14:nvContentPartPr>
              <p14:xfrm>
                <a:off x="6033547" y="4910453"/>
                <a:ext cx="631080" cy="557280"/>
              </p14:xfrm>
            </p:contentPart>
          </mc:Choice>
          <mc:Fallback>
            <p:pic>
              <p:nvPicPr>
                <p:cNvPr id="14" name="Ink 13">
                  <a:extLst>
                    <a:ext uri="{FF2B5EF4-FFF2-40B4-BE49-F238E27FC236}">
                      <a16:creationId xmlns:a16="http://schemas.microsoft.com/office/drawing/2014/main" id="{427CBADC-3AFD-52B8-E034-6995E442D623}"/>
                    </a:ext>
                  </a:extLst>
                </p:cNvPr>
                <p:cNvPicPr/>
                <p:nvPr/>
              </p:nvPicPr>
              <p:blipFill>
                <a:blip r:embed="rId21"/>
                <a:stretch>
                  <a:fillRect/>
                </a:stretch>
              </p:blipFill>
              <p:spPr>
                <a:xfrm>
                  <a:off x="6015907" y="4892453"/>
                  <a:ext cx="666720" cy="592920"/>
                </a:xfrm>
                <a:prstGeom prst="rect">
                  <a:avLst/>
                </a:prstGeom>
              </p:spPr>
            </p:pic>
          </mc:Fallback>
        </mc:AlternateContent>
      </p:grpSp>
    </p:spTree>
    <p:extLst>
      <p:ext uri="{BB962C8B-B14F-4D97-AF65-F5344CB8AC3E}">
        <p14:creationId xmlns:p14="http://schemas.microsoft.com/office/powerpoint/2010/main" val="484559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45250"/>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584200" y="246003"/>
            <a:ext cx="8692959" cy="5755422"/>
          </a:xfrm>
          <a:prstGeom prst="rect">
            <a:avLst/>
          </a:prstGeom>
          <a:noFill/>
        </p:spPr>
        <p:txBody>
          <a:bodyPr wrap="square" rtlCol="0">
            <a:spAutoFit/>
          </a:bodyPr>
          <a:lstStyle/>
          <a:p>
            <a:r>
              <a:rPr lang="en-US" sz="2800" b="1">
                <a:solidFill>
                  <a:srgbClr val="FFC000"/>
                </a:solidFill>
                <a:cs typeface="+mj-cs"/>
              </a:rPr>
              <a:t>Isaiah 11:1–9  </a:t>
            </a:r>
          </a:p>
          <a:p>
            <a:r>
              <a:rPr lang="en-US" sz="2000">
                <a:solidFill>
                  <a:srgbClr val="FFC000"/>
                </a:solidFill>
                <a:cs typeface="+mj-cs"/>
              </a:rPr>
              <a:t>11:1 And there shall come forth a rod out of the stem of Jesse, And a Branch shall grow out of his roots: 11:2 And the spirit of the LORD shall rest upon him, The spirit of wisdom and understanding, The spirit of counsel and might, The spirit of knowledge and of the fear of the LORD; 11:3 And shall make him of quick understanding in the fear of the LORD: And he shall not judge after the sight of his eyes, Neither reprove after the hearing of his ears: 11:4 But with righteousness shall he judge the poor, And reprove with equity for the meek of the earth: And he shall smite the earth with the rod of his mouth, And with the breath of his lips shall he slay the wicked. 11:5 And righteousness shall be the girdle of his loins, And faithfulness the girdle of his reins. 11:6 The wolf also shall dwell with the lamb, And the leopard shall lie down with the kid; And the calf and the young lion and the fatling together; And a little child shall lead them. 11:7 And the cow and the bear shall feed; Their young ones shall lie down together: And the lion shall eat straw like the ox. 11:8 And the sucking child shall play on the hole of the asp, And the weaned child shall put his hand on the cockatrice’ den. 11:9 They shall not hurt nor destroy in all my holy mountain: For the earth shall be full of the knowledge of the LORD, As the waters cover the sea.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576C9C85-E152-2DBC-2BA8-A49D3D87C831}"/>
                  </a:ext>
                </a:extLst>
              </p14:cNvPr>
              <p14:cNvContentPartPr/>
              <p14:nvPr/>
            </p14:nvContentPartPr>
            <p14:xfrm>
              <a:off x="4049587" y="1319093"/>
              <a:ext cx="3931560" cy="63000"/>
            </p14:xfrm>
          </p:contentPart>
        </mc:Choice>
        <mc:Fallback>
          <p:pic>
            <p:nvPicPr>
              <p:cNvPr id="2" name="Ink 1">
                <a:extLst>
                  <a:ext uri="{FF2B5EF4-FFF2-40B4-BE49-F238E27FC236}">
                    <a16:creationId xmlns:a16="http://schemas.microsoft.com/office/drawing/2014/main" id="{576C9C85-E152-2DBC-2BA8-A49D3D87C831}"/>
                  </a:ext>
                </a:extLst>
              </p:cNvPr>
              <p:cNvPicPr/>
              <p:nvPr/>
            </p:nvPicPr>
            <p:blipFill>
              <a:blip r:embed="rId5"/>
              <a:stretch>
                <a:fillRect/>
              </a:stretch>
            </p:blipFill>
            <p:spPr>
              <a:xfrm>
                <a:off x="4031587" y="1301093"/>
                <a:ext cx="396720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17D02A2A-7AC3-CDD0-C441-7D37BC2FB0BA}"/>
                  </a:ext>
                </a:extLst>
              </p14:cNvPr>
              <p14:cNvContentPartPr/>
              <p14:nvPr/>
            </p14:nvContentPartPr>
            <p14:xfrm>
              <a:off x="3108187" y="1968173"/>
              <a:ext cx="1274400" cy="28440"/>
            </p14:xfrm>
          </p:contentPart>
        </mc:Choice>
        <mc:Fallback>
          <p:pic>
            <p:nvPicPr>
              <p:cNvPr id="4" name="Ink 3">
                <a:extLst>
                  <a:ext uri="{FF2B5EF4-FFF2-40B4-BE49-F238E27FC236}">
                    <a16:creationId xmlns:a16="http://schemas.microsoft.com/office/drawing/2014/main" id="{17D02A2A-7AC3-CDD0-C441-7D37BC2FB0BA}"/>
                  </a:ext>
                </a:extLst>
              </p:cNvPr>
              <p:cNvPicPr/>
              <p:nvPr/>
            </p:nvPicPr>
            <p:blipFill>
              <a:blip r:embed="rId7"/>
              <a:stretch>
                <a:fillRect/>
              </a:stretch>
            </p:blipFill>
            <p:spPr>
              <a:xfrm>
                <a:off x="3090187" y="1950173"/>
                <a:ext cx="131004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FD913B2B-7A9B-0100-2D1C-46F19DC075C2}"/>
                  </a:ext>
                </a:extLst>
              </p14:cNvPr>
              <p14:cNvContentPartPr/>
              <p14:nvPr/>
            </p14:nvContentPartPr>
            <p14:xfrm>
              <a:off x="9101467" y="598373"/>
              <a:ext cx="303480" cy="1348920"/>
            </p14:xfrm>
          </p:contentPart>
        </mc:Choice>
        <mc:Fallback>
          <p:pic>
            <p:nvPicPr>
              <p:cNvPr id="5" name="Ink 4">
                <a:extLst>
                  <a:ext uri="{FF2B5EF4-FFF2-40B4-BE49-F238E27FC236}">
                    <a16:creationId xmlns:a16="http://schemas.microsoft.com/office/drawing/2014/main" id="{FD913B2B-7A9B-0100-2D1C-46F19DC075C2}"/>
                  </a:ext>
                </a:extLst>
              </p:cNvPr>
              <p:cNvPicPr/>
              <p:nvPr/>
            </p:nvPicPr>
            <p:blipFill>
              <a:blip r:embed="rId9"/>
              <a:stretch>
                <a:fillRect/>
              </a:stretch>
            </p:blipFill>
            <p:spPr>
              <a:xfrm>
                <a:off x="9083467" y="580733"/>
                <a:ext cx="339120" cy="1384560"/>
              </a:xfrm>
              <a:prstGeom prst="rect">
                <a:avLst/>
              </a:prstGeom>
            </p:spPr>
          </p:pic>
        </mc:Fallback>
      </mc:AlternateContent>
    </p:spTree>
    <p:extLst>
      <p:ext uri="{BB962C8B-B14F-4D97-AF65-F5344CB8AC3E}">
        <p14:creationId xmlns:p14="http://schemas.microsoft.com/office/powerpoint/2010/main" val="7041470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19287</TotalTime>
  <Words>3332</Words>
  <Application>Microsoft Office PowerPoint</Application>
  <PresentationFormat>Widescreen</PresentationFormat>
  <Paragraphs>157</Paragraphs>
  <Slides>23</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Arial Black</vt:lpstr>
      <vt:lpstr>Calibri</vt:lpstr>
      <vt:lpstr>Calibri Light</vt:lpstr>
      <vt:lpstr>Futura Condensed Extra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126</cp:revision>
  <dcterms:created xsi:type="dcterms:W3CDTF">2021-02-18T19:11:41Z</dcterms:created>
  <dcterms:modified xsi:type="dcterms:W3CDTF">2023-11-30T02:45:39Z</dcterms:modified>
</cp:coreProperties>
</file>