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5.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6.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9.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notesSlides/notesSlide10.xml" ContentType="application/vnd.openxmlformats-officedocument.presentationml.notesSlide+xml"/>
  <Override PartName="/ppt/ink/ink210.xml" ContentType="application/inkml+xml"/>
  <Override PartName="/ppt/ink/ink211.xml" ContentType="application/inkml+xml"/>
  <Override PartName="/ppt/ink/ink212.xml" ContentType="application/inkml+xml"/>
  <Override PartName="/ppt/notesSlides/notesSlide11.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4.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15.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notesSlides/notesSlide16.xml" ContentType="application/vnd.openxmlformats-officedocument.presentationml.notesSlide+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notesSlides/notesSlide17.xml" ContentType="application/vnd.openxmlformats-officedocument.presentationml.notesSlide+xml"/>
  <Override PartName="/ppt/ink/ink270.xml" ContentType="application/inkml+xml"/>
  <Override PartName="/ppt/ink/ink27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65" r:id="rId3"/>
    <p:sldId id="268" r:id="rId4"/>
    <p:sldId id="282" r:id="rId5"/>
    <p:sldId id="284" r:id="rId6"/>
    <p:sldId id="283" r:id="rId7"/>
    <p:sldId id="272" r:id="rId8"/>
    <p:sldId id="270" r:id="rId9"/>
    <p:sldId id="285" r:id="rId10"/>
    <p:sldId id="286" r:id="rId11"/>
    <p:sldId id="287" r:id="rId12"/>
    <p:sldId id="271" r:id="rId13"/>
    <p:sldId id="288" r:id="rId14"/>
    <p:sldId id="289" r:id="rId15"/>
    <p:sldId id="290" r:id="rId16"/>
    <p:sldId id="291" r:id="rId17"/>
    <p:sldId id="292" r:id="rId18"/>
    <p:sldId id="293"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65" y="93"/>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EEE7EEB-6B76-455C-91B5-DE1C40D8BC36}"/>
    <pc:docChg chg="modSld">
      <pc:chgData name="Duane Miller" userId="086b8d4e5ca37aec" providerId="LiveId" clId="{0EEE7EEB-6B76-455C-91B5-DE1C40D8BC36}" dt="2023-11-02T10:36:19.695" v="4" actId="6549"/>
      <pc:docMkLst>
        <pc:docMk/>
      </pc:docMkLst>
      <pc:sldChg chg="modNotesTx">
        <pc:chgData name="Duane Miller" userId="086b8d4e5ca37aec" providerId="LiveId" clId="{0EEE7EEB-6B76-455C-91B5-DE1C40D8BC36}" dt="2023-11-02T10:36:02.352" v="0" actId="6549"/>
        <pc:sldMkLst>
          <pc:docMk/>
          <pc:sldMk cId="2832398454" sldId="265"/>
        </pc:sldMkLst>
      </pc:sldChg>
      <pc:sldChg chg="modNotesTx">
        <pc:chgData name="Duane Miller" userId="086b8d4e5ca37aec" providerId="LiveId" clId="{0EEE7EEB-6B76-455C-91B5-DE1C40D8BC36}" dt="2023-11-02T10:36:14.781" v="3" actId="6549"/>
        <pc:sldMkLst>
          <pc:docMk/>
          <pc:sldMk cId="906262494" sldId="270"/>
        </pc:sldMkLst>
      </pc:sldChg>
      <pc:sldChg chg="modNotesTx">
        <pc:chgData name="Duane Miller" userId="086b8d4e5ca37aec" providerId="LiveId" clId="{0EEE7EEB-6B76-455C-91B5-DE1C40D8BC36}" dt="2023-11-02T10:36:10.678" v="2" actId="6549"/>
        <pc:sldMkLst>
          <pc:docMk/>
          <pc:sldMk cId="1857259428" sldId="283"/>
        </pc:sldMkLst>
      </pc:sldChg>
      <pc:sldChg chg="modNotesTx">
        <pc:chgData name="Duane Miller" userId="086b8d4e5ca37aec" providerId="LiveId" clId="{0EEE7EEB-6B76-455C-91B5-DE1C40D8BC36}" dt="2023-11-02T10:36:07.647" v="1" actId="6549"/>
        <pc:sldMkLst>
          <pc:docMk/>
          <pc:sldMk cId="2538916804" sldId="284"/>
        </pc:sldMkLst>
      </pc:sldChg>
      <pc:sldChg chg="modNotesTx">
        <pc:chgData name="Duane Miller" userId="086b8d4e5ca37aec" providerId="LiveId" clId="{0EEE7EEB-6B76-455C-91B5-DE1C40D8BC36}" dt="2023-11-02T10:36:19.695" v="4" actId="6549"/>
        <pc:sldMkLst>
          <pc:docMk/>
          <pc:sldMk cId="2588512016" sldId="28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38.632"/>
    </inkml:context>
    <inkml:brush xml:id="br0">
      <inkml:brushProperty name="width" value="0.1" units="cm"/>
      <inkml:brushProperty name="height" value="0.1" units="cm"/>
      <inkml:brushProperty name="color" value="#E71224"/>
    </inkml:brush>
  </inkml:definitions>
  <inkml:trace contextRef="#ctx0" brushRef="#br0">5103 1 2759 0 0,'-34'0'3838'0'0,"27"0"-3744"0"0,0 1 0 0 0,0 0 0 0 0,-1 1 1 0 0,1 0-1 0 0,-7 2 0 0 0,7-2-32 0 0,0 1 1 0 0,0-2-1 0 0,-1 1 0 0 0,1-1 0 0 0,-9 0 0 0 0,-34-3 389 0 0,38 1-287 0 0,0 0 0 0 0,0 0 1 0 0,0 1-1 0 0,0 1 0 0 0,0 0 0 0 0,0 1 0 0 0,0 0 0 0 0,-15 5 0 0 0,-10 9 31 0 0,-54 33-1 0 0,5-3-188 0 0,65-36 41 0 0,-1-1-1 0 0,0 0 1 0 0,-1-2-1 0 0,1-1 1 0 0,-1 0-1 0 0,0-2 1 0 0,-1-1-1 0 0,1 0 1 0 0,-34-2-1 0 0,10-2 305 0 0,-1 2 0 0 0,-85 13-1 0 0,-287 35-206 0 0,368-45-144 0 0,-61 3 0 0 0,-24 0 27 0 0,-31 1 10 0 0,-280 12-37 0 0,-6-1 0 0 0,264-8 24 0 0,53 0 6 0 0,-10-9-20 0 0,122-3-7 0 0,-1-1 0 0 0,1-1-1 0 0,-44-12 1 0 0,-52-16 80 0 0,-2 5 1 0 0,-1 6-1 0 0,-150-5 0 0 0,44 5 150 0 0,-79-4 94 0 0,227 21-522 0 0,-1 4-1 0 0,0 4 0 0 0,-88 16 1 0 0,90-4-4039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56.630"/>
    </inkml:context>
    <inkml:brush xml:id="br0">
      <inkml:brushProperty name="width" value="0.1" units="cm"/>
      <inkml:brushProperty name="height" value="0.1" units="cm"/>
      <inkml:brushProperty name="color" value="#E71224"/>
    </inkml:brush>
  </inkml:definitions>
  <inkml:trace contextRef="#ctx0" brushRef="#br0">2204 138 1839 0 0,'-1'-2'132'0'0,"-1"0"0"0"0,0 0-1 0 0,0 0 1 0 0,0 1-1 0 0,0-1 1 0 0,-1 1-1 0 0,1-1 1 0 0,0 1-1 0 0,-1 0 1 0 0,1 0 0 0 0,0 0-1 0 0,-1 0 1 0 0,0 0-1 0 0,1 0 1 0 0,-1 1-1 0 0,1-1 1 0 0,-1 1-1 0 0,0 0 1 0 0,1 0 0 0 0,-6 0-1 0 0,-135 11 436 0 0,94-5-588 0 0,-72-1 0 0 0,25-14 518 0 0,-164-34-1 0 0,27 1 577 0 0,-317 0 613 0 0,441 41-1719 0 0,0 4-1 0 0,-140 23 0 0 0,131-9-2078 0 0,6-2-747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8:54.372"/>
    </inkml:context>
    <inkml:brush xml:id="br0">
      <inkml:brushProperty name="width" value="0.1" units="cm"/>
      <inkml:brushProperty name="height" value="0.1" units="cm"/>
      <inkml:brushProperty name="color" value="#66CC00"/>
    </inkml:brush>
  </inkml:definitions>
  <inkml:trace contextRef="#ctx0" brushRef="#br0">1883 79 455 0 0,'4'-14'48'0'0,"-1"-2"4623"0"0,-3 15-4613 0 0,0 0 1 0 0,0 1-1 0 0,-1-1 0 0 0,1 1 0 0 0,-1-1 0 0 0,1 1 0 0 0,-1-1 0 0 0,1 1 0 0 0,0-1 0 0 0,-1 1 0 0 0,1 0 0 0 0,-1-1 0 0 0,0 1 0 0 0,1 0 0 0 0,-1-1 0 0 0,1 1 0 0 0,-1 0 1 0 0,0-1-1 0 0,1 1 0 0 0,-1 0 0 0 0,0 0 0 0 0,1 0 0 0 0,-1 0 0 0 0,1 0 0 0 0,-1 0 0 0 0,-1 0 0 0 0,-81-17 2200 0 0,53 10-839 0 0,-38-4 1 0 0,29 8-849 0 0,0 2-1 0 0,-58 5 0 0 0,-89 22 55 0 0,1 1 87 0 0,144-24-451 0 0,1-1 1 0 0,-68-7-1 0 0,-37-13 266 0 0,-47-4 33 0 0,134 18-399 0 0,-79 4-1 0 0,28 10-1035 0 0,-157 34 0 0 0,214-33-231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8:55.174"/>
    </inkml:context>
    <inkml:brush xml:id="br0">
      <inkml:brushProperty name="width" value="0.1" units="cm"/>
      <inkml:brushProperty name="height" value="0.1" units="cm"/>
      <inkml:brushProperty name="color" value="#66CC00"/>
    </inkml:brush>
  </inkml:definitions>
  <inkml:trace contextRef="#ctx0" brushRef="#br0">1204 216 2759 0 0,'1'-1'32'0'0,"0"-1"0"0"0,1 1 0 0 0,-1-1-1 0 0,0 1 1 0 0,1 0 0 0 0,0-1-1 0 0,-1 1 1 0 0,1 0 0 0 0,0 0-1 0 0,-1 0 1 0 0,1 0 0 0 0,0 1 0 0 0,0-1-1 0 0,0 0 1 0 0,0 1 0 0 0,2-1-1 0 0,7-2 1361 0 0,59-24 780 0 0,-22 7-2004 0 0,-23 12-82 0 0,-16 5-69 0 0,-1 1-1 0 0,1-1 1 0 0,-1-1 0 0 0,12-6-1 0 0,-19 10-16 0 0,-1 0-1 0 0,0-1 1 0 0,0 1-1 0 0,1 0 1 0 0,-1 0-1 0 0,0 0 1 0 0,0 0 0 0 0,1-1-1 0 0,-1 1 1 0 0,0 0-1 0 0,0 0 1 0 0,0-1-1 0 0,0 1 1 0 0,1 0-1 0 0,-1-1 1 0 0,0 1-1 0 0,0 0 1 0 0,0 0-1 0 0,0-1 1 0 0,0 1-1 0 0,0 0 1 0 0,0-1-1 0 0,0 1 1 0 0,0 0-1 0 0,0 0 1 0 0,0-1-1 0 0,0 1 1 0 0,0 0-1 0 0,0-1 1 0 0,0 1-1 0 0,0 0 1 0 0,0-1-1 0 0,0 1 1 0 0,-1 0 0 0 0,-8-11 132 0 0,-16-5 312 0 0,-7 2 258 0 0,0 0 1 0 0,-1 3-1 0 0,-1 0 0 0 0,0 2 0 0 0,0 2 0 0 0,-1 1 0 0 0,1 1 0 0 0,-38 1 0 0 0,-60 4-41 0 0,0 5 0 0 0,0 6 0 0 0,-208 45 0 0 0,212-25-937 0 0,-23 3-5029 0 0,95-23 499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8:55.619"/>
    </inkml:context>
    <inkml:brush xml:id="br0">
      <inkml:brushProperty name="width" value="0.1" units="cm"/>
      <inkml:brushProperty name="height" value="0.1" units="cm"/>
      <inkml:brushProperty name="color" value="#66CC00"/>
    </inkml:brush>
  </inkml:definitions>
  <inkml:trace contextRef="#ctx0" brushRef="#br0">1782 119 1839 0 0,'0'-3'335'0'0,"-1"1"-1"0"0,0 0 0 0 0,1 0 1 0 0,-1 0-1 0 0,0 0 0 0 0,0-1 1 0 0,-1 2-1 0 0,1-1 0 0 0,0 0 1 0 0,-1 0-1 0 0,1 0 0 0 0,-1 0 1 0 0,0 1-1 0 0,1-1 0 0 0,-1 1 1 0 0,-3-2-1 0 0,2 1-162 0 0,-1 0-1 0 0,0 0 1 0 0,0 1-1 0 0,1 0 1 0 0,-1 0-1 0 0,0 0 1 0 0,0 0-1 0 0,-8 0 1 0 0,-4 1-319 0 0,0 1 1 0 0,0 0 0 0 0,-29 6-1 0 0,34-4 493 0 0,-32 2 23 0 0,0-2-1 0 0,-74-4 0 0 0,112 1-318 0 0,-33-3 699 0 0,-1-2 0 0 0,-44-11 0 0 0,5 0 299 0 0,62 13-859 0 0,-208-32 1606 0 0,153 27-1395 0 0,-85 2 0 0 0,51 7-398 0 0,-154 5 256 0 0,178 0-811 0 0,-96 18 0 0 0,100-9-583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8:57.509"/>
    </inkml:context>
    <inkml:brush xml:id="br0">
      <inkml:brushProperty name="width" value="0.1" units="cm"/>
      <inkml:brushProperty name="height" value="0.1" units="cm"/>
      <inkml:brushProperty name="color" value="#66CC00"/>
    </inkml:brush>
  </inkml:definitions>
  <inkml:trace contextRef="#ctx0" brushRef="#br0">2468 0 1087 0 0,'0'2'12'0'0,"0"-2"-10"0"0,0 0-1 0 0,0 0 0 0 0,0 1 1 0 0,0-1-1 0 0,0 0 0 0 0,1 0 1 0 0,-1 1-1 0 0,0-1 0 0 0,0 0 0 0 0,0 0 1 0 0,0 1-1 0 0,0-1 0 0 0,-1 0 1 0 0,1 0-1 0 0,0 0 0 0 0,0 1 1 0 0,0-1-1 0 0,0 0 0 0 0,0 0 0 0 0,0 0 1 0 0,0 1-1 0 0,0-1 0 0 0,0 0 1 0 0,-1 0-1 0 0,1 0 0 0 0,0 1 1 0 0,0-1-1 0 0,0 0 0 0 0,0 0 0 0 0,-1 0 1 0 0,1 0-1 0 0,0 0 0 0 0,0 1 1 0 0,0-1-1 0 0,-1 0 0 0 0,1 0 1 0 0,0 0-1 0 0,0 0 0 0 0,0 0 0 0 0,-1 0 1 0 0,1 0-1 0 0,0 0 0 0 0,0 0 1 0 0,0 0-1 0 0,-1 0 0 0 0,1 0 1 0 0,0 0-1 0 0,0 0 0 0 0,-1 0 0 0 0,1 0 1 0 0,-13 2 45 0 0,-13-2 535 0 0,-5 0 855 0 0,0 0-1 0 0,1 2 0 0 0,-51 10 1 0 0,-230 55-139 0 0,247-55-659 0 0,-1-3 0 0 0,0-3-1 0 0,0-2 1 0 0,0-4 0 0 0,-106-12-1 0 0,37-7 197 0 0,-73-10-6 0 0,-210 8-118 0 0,411 21-710 0 0,-63 0 42 0 0,0 3 0 0 0,-97 17 0 0 0,-131 44-1512 0 0,219-46 97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8:59.031"/>
    </inkml:context>
    <inkml:brush xml:id="br0">
      <inkml:brushProperty name="width" value="0.1" units="cm"/>
      <inkml:brushProperty name="height" value="0.1" units="cm"/>
      <inkml:brushProperty name="color" value="#66CC00"/>
    </inkml:brush>
  </inkml:definitions>
  <inkml:trace contextRef="#ctx0" brushRef="#br0">2230 0 455 0 0,'-1'1'251'0'0,"0"-1"-1"0"0,0 1 1 0 0,0-1-1 0 0,-1 1 0 0 0,1-1 1 0 0,0 1-1 0 0,0 0 0 0 0,0 0 1 0 0,0 0-1 0 0,0-1 1 0 0,0 1-1 0 0,1 0 0 0 0,-1 0 1 0 0,0 0-1 0 0,0 0 0 0 0,1 1 1 0 0,-2 1-1 0 0,1-1-543 0 0,-2 0 316 0 0,1 1-1 0 0,-1-1 1 0 0,1 1 0 0 0,-1-1 0 0 0,0 0-1 0 0,0 0 1 0 0,0 0 0 0 0,-1 0 0 0 0,1 0-1 0 0,0-1 1 0 0,-1 0 0 0 0,1 1 0 0 0,-1-1 0 0 0,-3 0-1 0 0,-9 2 330 0 0,-30 2-1 0 0,38-4-150 0 0,-14-1 674 0 0,-35-3-1 0 0,38 1-490 0 0,0 1 0 0 0,0 1 0 0 0,-19 3 0 0 0,-246 30 1606 0 0,245-30-1699 0 0,1-1 0 0 0,-66-7 0 0 0,-75-19 635 0 0,-40-2-96 0 0,-54 22-374 0 0,31 2-312 0 0,178 1-304 0 0,0 2 1 0 0,-1 2 0 0 0,1 4-1 0 0,-71 17 1 0 0,63-8-836 0 0,-2 1-56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9:02.278"/>
    </inkml:context>
    <inkml:brush xml:id="br0">
      <inkml:brushProperty name="width" value="0.1" units="cm"/>
      <inkml:brushProperty name="height" value="0.1" units="cm"/>
      <inkml:brushProperty name="color" value="#66CC00"/>
    </inkml:brush>
  </inkml:definitions>
  <inkml:trace contextRef="#ctx0" brushRef="#br0">1245 135 1839 0 0,'0'-5'194'0'0,"0"0"0"0"0,0 0 0 0 0,0 0 0 0 0,-1 0 0 0 0,0 0 0 0 0,0 0 0 0 0,0 0 0 0 0,-1 0 0 0 0,0 1-1 0 0,0-1 1 0 0,0 1 0 0 0,0-1 0 0 0,-1 1 0 0 0,0 0 0 0 0,1 0 0 0 0,-2 0 0 0 0,1 0 0 0 0,0 0 0 0 0,-1 1 0 0 0,-5-5-1 0 0,2 3 36 0 0,-1 1-1 0 0,0-1 1 0 0,0 2 0 0 0,0-1-1 0 0,0 1 1 0 0,0 1-1 0 0,-1-1 1 0 0,1 1-1 0 0,-1 1 1 0 0,-15-2-1 0 0,-9 2 766 0 0,-49 4 0 0 0,67-2-856 0 0,-286 1 2010 0 0,49-2-1504 0 0,236 1-640 0 0,-246 14-181 0 0,172-8-1342 0 0,47-6-2725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9:02.949"/>
    </inkml:context>
    <inkml:brush xml:id="br0">
      <inkml:brushProperty name="width" value="0.1" units="cm"/>
      <inkml:brushProperty name="height" value="0.1" units="cm"/>
      <inkml:brushProperty name="color" value="#66CC00"/>
    </inkml:brush>
  </inkml:definitions>
  <inkml:trace contextRef="#ctx0" brushRef="#br0">2230 2 2759 0 0,'-7'-1'426'0'0,"-1"1"0"0"0,0 0 0 0 0,1 0-1 0 0,-15 2 1 0 0,-7 1 867 0 0,-465 25 2317 0 0,335-13-2906 0 0,59-3-67 0 0,-137-3 0 0 0,16-26 234 0 0,-81 0-25 0 0,178 17-656 0 0,-187 9-96 0 0,220 3-671 0 0,32 2-2806 0 0,9 2-836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9:04.354"/>
    </inkml:context>
    <inkml:brush xml:id="br0">
      <inkml:brushProperty name="width" value="0.1" units="cm"/>
      <inkml:brushProperty name="height" value="0.1" units="cm"/>
      <inkml:brushProperty name="color" value="#66CC00"/>
    </inkml:brush>
  </inkml:definitions>
  <inkml:trace contextRef="#ctx0" brushRef="#br0">2194 1 919 0 0,'-10'5'324'0'0,"-1"-1"-1"0"0,0 0 0 0 0,0-1 0 0 0,-1 0 0 0 0,-13 2 0 0 0,-61 2 3434 0 0,-2 1-3006 0 0,-324 49 2418 0 0,320-52-2259 0 0,0-4-1 0 0,-178-22 0 0 0,-36 4 302 0 0,-1 22-644 0 0,261-4-522 0 0,-19 1-296 0 0,1 3 0 0 0,0 3 0 0 0,-86 22 0 0 0,78-12-888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9:05.772"/>
    </inkml:context>
    <inkml:brush xml:id="br0">
      <inkml:brushProperty name="width" value="0.1" units="cm"/>
      <inkml:brushProperty name="height" value="0.1" units="cm"/>
      <inkml:brushProperty name="color" value="#66CC00"/>
    </inkml:brush>
  </inkml:definitions>
  <inkml:trace contextRef="#ctx0" brushRef="#br0">1931 122 1839 0 0,'-10'-11'654'0'0,"-2"0"-1"0"0,0 1 0 0 0,0 0 1 0 0,-1 1-1 0 0,0 0 0 0 0,-20-10 1 0 0,17 12-404 0 0,1 0 1 0 0,-1 1 0 0 0,-1 1 0 0 0,1 0-1 0 0,-1 1 1 0 0,0 1 0 0 0,0 0 0 0 0,-25 0-1 0 0,-16 4 487 0 0,-66 7-1 0 0,78-4-431 0 0,-129 17 859 0 0,-11 0-251 0 0,137-18-624 0 0,-88-6 0 0 0,-117-12 155 0 0,175 15-355 0 0,-97 13 1 0 0,-122 34-745 0 0,228-32 240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9:07.032"/>
    </inkml:context>
    <inkml:brush xml:id="br0">
      <inkml:brushProperty name="width" value="0.1" units="cm"/>
      <inkml:brushProperty name="height" value="0.1" units="cm"/>
      <inkml:brushProperty name="color" value="#66CC00"/>
    </inkml:brush>
  </inkml:definitions>
  <inkml:trace contextRef="#ctx0" brushRef="#br0">2302 128 2615 0 0,'-2'-4'55'0'0,"2"3"-11"0"0,0-1 0 0 0,0 1-1 0 0,0 0 1 0 0,-1 0 0 0 0,1-1 0 0 0,-1 1-1 0 0,1 0 1 0 0,-1 0 0 0 0,1 0 0 0 0,-1 0-1 0 0,0-1 1 0 0,1 1 0 0 0,-1 0 0 0 0,0 0-1 0 0,0 0 1 0 0,0 1 0 0 0,0-1 0 0 0,0 0-1 0 0,0 0 1 0 0,0 0 0 0 0,0 1 0 0 0,0-1-1 0 0,0 0 1 0 0,-1 1 0 0 0,1-1 0 0 0,0 1-1 0 0,0 0 1 0 0,0-1 0 0 0,-1 1 0 0 0,1 0-1 0 0,-2 0 1 0 0,-190-54 693 0 0,158 43-167 0 0,0 2 0 0 0,-1 1 0 0 0,0 2 0 0 0,-1 2 0 0 0,1 1-1 0 0,-1 1 1 0 0,-56 6 0 0 0,32 2-213 0 0,-268 18 639 0 0,-133-14-12 0 0,235-6-413 0 0,92-3-259 0 0,-188 24-74 0 0,186-6-3792 0 0,77-12-421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57.788"/>
    </inkml:context>
    <inkml:brush xml:id="br0">
      <inkml:brushProperty name="width" value="0.1" units="cm"/>
      <inkml:brushProperty name="height" value="0.1" units="cm"/>
      <inkml:brushProperty name="color" value="#E71224"/>
    </inkml:brush>
  </inkml:definitions>
  <inkml:trace contextRef="#ctx0" brushRef="#br0">1644 146 1375 0 0,'-15'-1'447'0'0,"0"-2"-1"0"0,1 1 0 0 0,-1-2 0 0 0,1 0 1 0 0,0-1-1 0 0,-14-6 0 0 0,-4-2 342 0 0,-29-8 335 0 0,-1 2-1 0 0,-121-20 0 0 0,78 27-825 0 0,0 4 0 0 0,-1 5-1 0 0,0 4 1 0 0,-117 17 0 0 0,-10 18-244 0 0,2 20-534 0 0,150-27 194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9:08.612"/>
    </inkml:context>
    <inkml:brush xml:id="br0">
      <inkml:brushProperty name="width" value="0.1" units="cm"/>
      <inkml:brushProperty name="height" value="0.1" units="cm"/>
      <inkml:brushProperty name="color" value="#66CC00"/>
    </inkml:brush>
  </inkml:definitions>
  <inkml:trace contextRef="#ctx0" brushRef="#br0">1348 148 455 0 0,'-27'-76'3875'0'0,"25"72"-3638"0"0,0-1 0 0 0,0 1 1 0 0,0 0-1 0 0,-1 0 0 0 0,0 0 0 0 0,0 0 0 0 0,0 0 1 0 0,0 1-1 0 0,-1 0 0 0 0,1-1 0 0 0,-1 1 0 0 0,0 0 1 0 0,-7-4-1 0 0,5 4-45 0 0,-1 1 0 0 0,1-1 0 0 0,0 1 1 0 0,-1 1-1 0 0,1-1 0 0 0,-1 1 0 0 0,1 0 0 0 0,-1 0 0 0 0,-6 1 1 0 0,-13 2 76 0 0,0 1 0 0 0,1 1 0 0 0,0 1 1 0 0,-30 10-1 0 0,26-7-159 0 0,-137 38 173 0 0,-93 24-61 0 0,172-51-105 0 0,-91 8-1 0 0,-94 9-632 0 0,220-30-64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9:09.093"/>
    </inkml:context>
    <inkml:brush xml:id="br0">
      <inkml:brushProperty name="width" value="0.1" units="cm"/>
      <inkml:brushProperty name="height" value="0.1" units="cm"/>
      <inkml:brushProperty name="color" value="#66CC00"/>
    </inkml:brush>
  </inkml:definitions>
  <inkml:trace contextRef="#ctx0" brushRef="#br0">1777 86 919 0 0,'-27'8'368'0'0,"-1"-1"0"0"0,0-1-1 0 0,0-1 1 0 0,0-1-1 0 0,-29-1 1 0 0,38-1-46 0 0,-15-1 768 0 0,0-1-1 0 0,-52-8 0 0 0,-67-18 1214 0 0,48 7-1315 0 0,-264-31 1145 0 0,-2 32-1185 0 0,327 20-989 0 0,0 2-1 0 0,0 1 1 0 0,1 3-1 0 0,0 2 1 0 0,1 1-1 0 0,-58 24 1 0 0,50-14-229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9:10.227"/>
    </inkml:context>
    <inkml:brush xml:id="br0">
      <inkml:brushProperty name="width" value="0.1" units="cm"/>
      <inkml:brushProperty name="height" value="0.1" units="cm"/>
      <inkml:brushProperty name="color" value="#66CC00"/>
    </inkml:brush>
  </inkml:definitions>
  <inkml:trace contextRef="#ctx0" brushRef="#br0">2890 115 455 0 0,'-20'4'412'0'0,"19"-3"-144"0"0,-1-1 0 0 0,0 1 0 0 0,0 0-1 0 0,0-1 1 0 0,0 0 0 0 0,0 0 0 0 0,1 1 0 0 0,-1-1 0 0 0,0 0 0 0 0,-3-1 0 0 0,-50-7 1869 0 0,-12-12-117 0 0,-134-19 0 0 0,23 31-902 0 0,99 7-908 0 0,-320 7 571 0 0,183-1-282 0 0,-126-19 172 0 0,113 0-474 0 0,-12 0-65 0 0,-181-1-462 0 0,136 35-4613 0 0,154-10 1944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9:13.327"/>
    </inkml:context>
    <inkml:brush xml:id="br0">
      <inkml:brushProperty name="width" value="0.1" units="cm"/>
      <inkml:brushProperty name="height" value="0.1" units="cm"/>
      <inkml:brushProperty name="color" value="#66CC00"/>
    </inkml:brush>
  </inkml:definitions>
  <inkml:trace contextRef="#ctx0" brushRef="#br0">4394 20 3423 0 0,'0'0'12'0'0,"0"0"0"0"0,0-1 0 0 0,0 1 0 0 0,0 0 0 0 0,0 0 0 0 0,0 0 0 0 0,0 0 0 0 0,0 0 0 0 0,0 0 0 0 0,0-1 0 0 0,0 1 0 0 0,0 0 0 0 0,0 0 0 0 0,0 0 0 0 0,0 0 0 0 0,0 0 0 0 0,0 0 0 0 0,0 0 0 0 0,0-1 0 0 0,0 1 0 0 0,0 0 0 0 0,0 0 0 0 0,0 0 0 0 0,0 0 0 0 0,-1 0 0 0 0,1 0 0 0 0,0 0 0 0 0,0 0-1 0 0,0 0 1 0 0,0-1 0 0 0,0 1 0 0 0,0 0 0 0 0,0 0 0 0 0,0 0 0 0 0,0 0 0 0 0,-1 0 0 0 0,1 0 0 0 0,0 0 0 0 0,0 0 0 0 0,0 0 0 0 0,0 0 0 0 0,0 0 0 0 0,0 0 0 0 0,-1 0 0 0 0,1 0 0 0 0,0 0 0 0 0,0 0 0 0 0,0 0 0 0 0,0 0 0 0 0,0 0 0 0 0,0 0 0 0 0,0 0 0 0 0,-1 0 0 0 0,1 0 0 0 0,0 0 0 0 0,0 0 0 0 0,0 0 0 0 0,-15 3 453 0 0,-19 8 447 0 0,31-10-694 0 0,-22 5 303 0 0,0 0 0 0 0,-1-2 0 0 0,1 0 0 0 0,-1-2 0 0 0,-43-2 0 0 0,-211 21 1656 0 0,233-16-1914 0 0,-43 5 241 0 0,0-4 0 0 0,-158-11 0 0 0,-90-13 255 0 0,231 14-654 0 0,14-4 114 0 0,-110-23 1 0 0,122 17-43 0 0,32 7-7 0 0,-80-1 0 0 0,-51 13 28 0 0,49-1-112 0 0,-498 16 208 0 0,370-12-177 0 0,-159 14-13 0 0,-102 29 24 0 0,357-25-872 0 0,76-7-171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9:16.214"/>
    </inkml:context>
    <inkml:brush xml:id="br0">
      <inkml:brushProperty name="width" value="0.1" units="cm"/>
      <inkml:brushProperty name="height" value="0.1" units="cm"/>
      <inkml:brushProperty name="color" value="#66CC00"/>
    </inkml:brush>
  </inkml:definitions>
  <inkml:trace contextRef="#ctx0" brushRef="#br0">1252 164 919 0 0,'-4'-3'260'0'0,"0"0"-1"0"0,0 0 0 0 0,0 0 1 0 0,0 1-1 0 0,-1-1 0 0 0,1 1 1 0 0,-1 0-1 0 0,-9-3 0 0 0,-44-8 1583 0 0,23 6-1172 0 0,-84-21 1961 0 0,-204-22 0 0 0,179 33-2186 0 0,-27-2-209 0 0,131 16-227 0 0,-1 3 0 0 0,-48 5 0 0 0,63-2-226 0 0,1 2 0 0 0,0 1 0 0 0,-40 15 0 0 0,22-3-795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9:16.724"/>
    </inkml:context>
    <inkml:brush xml:id="br0">
      <inkml:brushProperty name="width" value="0.1" units="cm"/>
      <inkml:brushProperty name="height" value="0.1" units="cm"/>
      <inkml:brushProperty name="color" value="#66CC00"/>
    </inkml:brush>
  </inkml:definitions>
  <inkml:trace contextRef="#ctx0" brushRef="#br0">2249 118 1839 0 0,'-1'-2'136'0'0,"0"1"0"0"0,0 0 0 0 0,0-1-1 0 0,0 1 1 0 0,0 0 0 0 0,-1 0 0 0 0,1 0-1 0 0,0 0 1 0 0,-1 0 0 0 0,1 0 0 0 0,0 0-1 0 0,-1 0 1 0 0,1 1 0 0 0,-1-1 0 0 0,1 0-1 0 0,-1 1 1 0 0,0-1 0 0 0,1 1 0 0 0,-1 0-1 0 0,1 0 1 0 0,-1-1 0 0 0,0 1-1 0 0,1 0 1 0 0,-1 0 0 0 0,0 1 0 0 0,-2-1-1 0 0,1 0-346 0 0,-43-2 336 0 0,-57-10 0 0 0,0-1 870 0 0,-129 2 1224 0 0,-85-8-813 0 0,-63-12-276 0 0,215 26-806 0 0,-139-1 104 0 0,1 25-306 0 0,134 5-3508 0 0,87-12-396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50:19.091"/>
    </inkml:context>
    <inkml:brush xml:id="br0">
      <inkml:brushProperty name="width" value="0.1" units="cm"/>
      <inkml:brushProperty name="height" value="0.1" units="cm"/>
      <inkml:brushProperty name="color" value="#66CC00"/>
    </inkml:brush>
  </inkml:definitions>
  <inkml:trace contextRef="#ctx0" brushRef="#br0">0 32 919 0 0,'9'0'0'0'0,"-5"-5"80"0"0,2 1-80 0 0,-1-2 0 0 0,3 3 0 0 0,-3-1 0 0 0,-3 0 0 0 0,0 2 0 0 0,2-1 72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50:20.279"/>
    </inkml:context>
    <inkml:brush xml:id="br0">
      <inkml:brushProperty name="width" value="0.1" units="cm"/>
      <inkml:brushProperty name="height" value="0.1" units="cm"/>
      <inkml:brushProperty name="color" value="#66CC00"/>
    </inkml:brush>
  </inkml:definitions>
  <inkml:trace contextRef="#ctx0" brushRef="#br0">0 121 5495 0 0,'4'-1'64'0'0,"-1"0"0"0"0,1-1-1 0 0,-1 1 1 0 0,1-1-1 0 0,-1 1 1 0 0,0-1-1 0 0,0 0 1 0 0,0 0 0 0 0,0-1-1 0 0,0 1 1 0 0,0-1-1 0 0,-1 1 1 0 0,1-1 0 0 0,-1 0-1 0 0,0 0 1 0 0,0 0-1 0 0,0 0 1 0 0,2-4-1 0 0,5-10 1068 0 0,-7 13-681 0 0,0 0 0 0 0,0 1 0 0 0,0-1 0 0 0,-1 0 0 0 0,1 0 0 0 0,-1 0-1 0 0,0 0 1 0 0,0 0 0 0 0,-1 0 0 0 0,5-14 4887 0 0,-5 17-5290 0 0,3 6 102 0 0,1-2 1 0 0,-1 1 0 0 0,1 0 0 0 0,0-1-1 0 0,-1 1 1 0 0,2-1 0 0 0,-1 0 0 0 0,0 0 0 0 0,10 4-1 0 0,-1 0 259 0 0,122 68 1728 0 0,-94-60-1705 0 0,-34-13-386 0 0,0 0 0 0 0,0 1 1 0 0,0 0-1 0 0,0 0 0 0 0,0 1 1 0 0,-1-1-1 0 0,8 7 0 0 0,-8-6 34 0 0,1 0 0 0 0,-1 0 1 0 0,1 0-1 0 0,0-1 0 0 0,10 4 0 0 0,20 9 165 0 0,-23-7-182 0 0,1 0 0 0 0,-1 0 0 0 0,-1 2 0 0 0,0 0 0 0 0,12 12 0 0 0,-18-16-14 0 0,0 1 0 0 0,-1 0 0 0 0,0 0 1 0 0,0 0-1 0 0,-1 0 0 0 0,0 1 0 0 0,-1 0 1 0 0,0 0-1 0 0,0 1 0 0 0,-1-1 0 0 0,3 12 0 0 0,-5-18-36 0 0,22 146 579 0 0,-19-7 227 0 0,-2-21-628 0 0,2-9-179 0 0,-3-99-3 0 0,2 14 65 0 0,-2 0 0 0 0,0 1 0 0 0,-2-1 0 0 0,-8 49 0 0 0,6-52-59 0 0,0 0-1 0 0,2 0 1 0 0,0 0 0 0 0,2 0-1 0 0,5 37 1 0 0,-2-25 9 0 0,-2 53 0 0 0,-3-37-23 0 0,3-1 0 0 0,9 62 0 0 0,-5-62 0 0 0,-1 0 0 0 0,-3 0 0 0 0,-4 55 0 0 0,-11 212 0 0 0,13-304 1 0 0,-1 0 0 0 0,0-1 0 0 0,-1 1 0 0 0,0-1 0 0 0,-1 0 0 0 0,-1 1 1 0 0,0-1-1 0 0,-1-1 0 0 0,-7 15 0 0 0,0-6 21 0 0,0-2 0 0 0,-2 1 0 0 0,-29 30 1 0 0,24-28 5 0 0,5-5-28 0 0,6-10 0 0 0,1 1 0 0 0,1 1 0 0 0,-1-1 0 0 0,-8 17 0 0 0,-48 87-6 0 0,-6 14 88 0 0,15-9 205 0 0,49-106-244 0 0,3-5-34 0 0,-1 0 0 0 0,0 0 0 0 0,0 0 0 0 0,0 0-1 0 0,-1-1 1 0 0,-4 6 0 0 0,8-11-108 0 0,-1 0 0 0 0,1 0 0 0 0,0 0 0 0 0,-1 0 1 0 0,1 0-1 0 0,0 1 0 0 0,-1-1 0 0 0,1 0 0 0 0,-1 0 0 0 0,1 0 0 0 0,0 0 0 0 0,-1 0 0 0 0,1 0 0 0 0,-1 0 0 0 0,1 0 1 0 0,0 0-1 0 0,-1-1 0 0 0,1 1 0 0 0,0 0 0 0 0,-1 0 0 0 0,1 0 0 0 0,0 0 0 0 0,-1 0 0 0 0,1-1 0 0 0,0 1 0 0 0,-1 0 1 0 0,1 0-1 0 0,0-1 0 0 0,-1 1 0 0 0,1 0 0 0 0,0-1 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50:22.831"/>
    </inkml:context>
    <inkml:brush xml:id="br0">
      <inkml:brushProperty name="width" value="0.1" units="cm"/>
      <inkml:brushProperty name="height" value="0.1" units="cm"/>
      <inkml:brushProperty name="color" value="#66CC00"/>
    </inkml:brush>
  </inkml:definitions>
  <inkml:trace contextRef="#ctx0" brushRef="#br0">1024 108 6503 0 0,'-1'-1'110'0'0,"1"-1"-1"0"0,0 1 1 0 0,-1 0-1 0 0,1 0 1 0 0,0 0-1 0 0,-1 0 0 0 0,1-1 1 0 0,0 1-1 0 0,0 0 1 0 0,0 0-1 0 0,0-1 1 0 0,0 1-1 0 0,0 0 0 0 0,1 0 1 0 0,-1-1-1 0 0,0 1 1 0 0,0 0-1 0 0,1 0 1 0 0,-1 0-1 0 0,1 0 0 0 0,-1 0 1 0 0,1 0-1 0 0,0-1 1 0 0,-1 1-1 0 0,1 0 1 0 0,0 1-1 0 0,0-1 0 0 0,0 0 1 0 0,1-1-1 0 0,-1 0 94 0 0,1 1-1 0 0,-1-1 0 0 0,1 0 0 0 0,-1 1 0 0 0,0-1 1 0 0,0 0-1 0 0,0 0 0 0 0,0 0 0 0 0,0 0 1 0 0,0 0-1 0 0,-1 0 0 0 0,2-3 0 0 0,-2 4-44 0 0,0-1 0 0 0,1 1 0 0 0,-1-1-1 0 0,0 1 1 0 0,0-1 0 0 0,1 0 0 0 0,-1 1 0 0 0,-1-1-1 0 0,1 1 1 0 0,0-1 0 0 0,0 0 0 0 0,0 1 0 0 0,-1-1-1 0 0,1 1 1 0 0,-1-1 0 0 0,1 1 0 0 0,-1-1 0 0 0,0 1-1 0 0,0 0 1 0 0,0-1 0 0 0,1 1 0 0 0,-1 0 0 0 0,0 0-1 0 0,-2-2 1 0 0,1 2-66 0 0,0 0 0 0 0,0 0 0 0 0,0 0 0 0 0,0 0 0 0 0,0 0 0 0 0,0 1 0 0 0,0-1 0 0 0,0 1 0 0 0,-1 0 0 0 0,1-1 0 0 0,0 1 0 0 0,0 0 0 0 0,-1 0-1 0 0,1 0 1 0 0,0 1 0 0 0,0-1 0 0 0,-3 1 0 0 0,-38 9 568 0 0,-1 2 0 0 0,1 2 0 0 0,-51 25 0 0 0,75-29-488 0 0,1 1-1 0 0,1 0 1 0 0,0 2 0 0 0,-30 28-1 0 0,46-40-170 0 0,-30 29 132 0 0,2 1 1 0 0,-42 58-1 0 0,19-7 132 0 0,-80 114-48 0 0,52-86 39 0 0,64-88-223 0 0,2 1-1 0 0,1 1 1 0 0,-19 49-1 0 0,10-23-12 0 0,2-6 28 0 0,-17 36 103 0 0,-31 99-1 0 0,60-146-70 0 0,2 1 0 0 0,-4 58 0 0 0,2-18-53 0 0,6-41-9 0 0,1-1 0 0 0,5 58 0 0 0,1 4-19 0 0,-4-74 26 0 0,1 1-1 0 0,0-1 1 0 0,11 39-1 0 0,25 59 13 0 0,-14-50-44 0 0,-2 2 7 0 0,40 131 0 0 0,-53-161 81 0 0,-2 1 0 0 0,2 53 0 0 0,0 3 175 0 0,-5-73-165 0 0,2 0 0 0 0,0 0 0 0 0,1-1 1 0 0,18 38-1 0 0,-2-14 10 0 0,34 49-1 0 0,-51-85-62 0 0,0 2 0 0 0,8 21 0 0 0,-8-20-28 0 0,12 25 1 0 0,-13-28 14 0 0,0 1 1 0 0,-1 0-1 0 0,0-1 1 0 0,-1 1-1 0 0,0 0 1 0 0,0 15-1 0 0,-2-17 3 0 0,-1 0-1 0 0,0 1 0 0 0,-1-1 1 0 0,-4 20-1 0 0,2-16 0 0 0,1-1 1 0 0,0 16-1 0 0,2-28-41 0 0,0 0 0 0 0,0 0 0 0 0,0-1 0 0 0,0 1 0 0 0,0 0 0 0 0,0 0 0 0 0,0-1 1 0 0,0 1-1 0 0,0 0 0 0 0,1 0 0 0 0,-1-1 0 0 0,0 1 0 0 0,1 0 0 0 0,-1-1 0 0 0,0 1 0 0 0,1 0 0 0 0,-1-1 0 0 0,1 1 0 0 0,-1-1 0 0 0,1 1 0 0 0,-1-1 0 0 0,1 1 0 0 0,-1-1 0 0 0,1 1 0 0 0,0-1 1 0 0,-1 1-1 0 0,1-1 0 0 0,0 0 0 0 0,-1 1 0 0 0,1-1 0 0 0,0 0 0 0 0,-1 0 0 0 0,1 1 0 0 0,0-1 0 0 0,0 0 0 0 0,-1 0 0 0 0,1 0 0 0 0,0 0 0 0 0,0 0 0 0 0,0 0 0 0 0,-1 0 0 0 0,1 0 0 0 0,0 0 0 0 0,0-1 1 0 0,-1 1-1 0 0,2 0 0 0 0,5-2-375 0 0,1-1 0 0 0,-1 1 0 0 0,12-7 0 0 0,-13 6 72 0 0,17-9-1795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16.390"/>
    </inkml:context>
    <inkml:brush xml:id="br0">
      <inkml:brushProperty name="width" value="0.1" units="cm"/>
      <inkml:brushProperty name="height" value="0.1" units="cm"/>
      <inkml:brushProperty name="color" value="#66CC00"/>
    </inkml:brush>
  </inkml:definitions>
  <inkml:trace contextRef="#ctx0" brushRef="#br0">2280 96 3223 0 0,'-1'0'12'0'0,"0"-1"-1"0"0,0 1 0 0 0,0-1 1 0 0,0 1-1 0 0,0-1 0 0 0,0 1 1 0 0,0-1-1 0 0,0 0 0 0 0,1 1 1 0 0,-1-1-1 0 0,0 0 0 0 0,0 0 1 0 0,1 1-1 0 0,-1-1 0 0 0,0 0 1 0 0,1 0-1 0 0,-1 0 0 0 0,1 0 1 0 0,-1 0-1 0 0,1 0 0 0 0,0 0 1 0 0,-1 0-1 0 0,1 0 0 0 0,0 0 1 0 0,0-2-1 0 0,-8-34 57 0 0,7 30 16 0 0,1 7 50 0 0,0-1-1 0 0,0 1 1 0 0,-1 0-1 0 0,1-1 1 0 0,0 1-1 0 0,0-1 1 0 0,0 1 0 0 0,0 0-1 0 0,0-1 1 0 0,0 1-1 0 0,0-1 1 0 0,0 1-1 0 0,0 0 1 0 0,0-1 0 0 0,0 1-1 0 0,0-1 1 0 0,0 1-1 0 0,0 0 1 0 0,0-1-1 0 0,1 1 1 0 0,-1 0-1 0 0,0-1 1 0 0,0 1 0 0 0,0-1-1 0 0,0 1 1 0 0,1 0-1 0 0,-1-1 268 0 0,1 0-267 0 0,0 1-136 0 0,0 1 0 0 0,0-1 0 0 0,0 0 0 0 0,-1 1 0 0 0,1-1 1 0 0,0 0-1 0 0,0 1 0 0 0,-1-1 0 0 0,1 1 0 0 0,0-1 1 0 0,0 1-1 0 0,-1-1 0 0 0,1 1 0 0 0,0 1 0 0 0,-3-5 159 0 0,-1 0 1 0 0,0 1-1 0 0,0-1 0 0 0,-1 0 0 0 0,1 1 0 0 0,0 0 0 0 0,-1 0 0 0 0,-4-2 0 0 0,6 4-65 0 0,0-1 1 0 0,0 1-1 0 0,0-1 0 0 0,0 1 0 0 0,0 0 0 0 0,0 0 0 0 0,0 0 1 0 0,0 0-1 0 0,0 0 0 0 0,0 1 0 0 0,0-1 0 0 0,0 0 0 0 0,0 1 1 0 0,0 0-1 0 0,0-1 0 0 0,0 1 0 0 0,0 0 0 0 0,0 0 1 0 0,-3 2-1 0 0,-78 46 330 0 0,70-43-410 0 0,-1 0 1 0 0,0-1 0 0 0,0 0-1 0 0,-22 4 1 0 0,-39 1 342 0 0,46-7 21 0 0,1 2-1 0 0,0 0 1 0 0,-32 11-1 0 0,-42 23 181 0 0,-69 22-278 0 0,136-51-188 0 0,0-1 0 0 0,-74 7 0 0 0,39-12 348 0 0,-1-3-1 0 0,-125-15 0 0 0,-151-27 846 0 0,277 33-1043 0 0,-101 1 0 0 0,137 9-245 0 0,-1 1-1 0 0,1 1 0 0 0,-1 2 1 0 0,-62 19-1 0 0,56-10-800 0 0,-44 22 0 0 0,25-5-181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58.448"/>
    </inkml:context>
    <inkml:brush xml:id="br0">
      <inkml:brushProperty name="width" value="0.1" units="cm"/>
      <inkml:brushProperty name="height" value="0.1" units="cm"/>
      <inkml:brushProperty name="color" value="#E71224"/>
    </inkml:brush>
  </inkml:definitions>
  <inkml:trace contextRef="#ctx0" brushRef="#br0">1388 167 2759 0 0,'-18'-15'449'0'0,"0"0"-1"0"0,-1 1 0 0 0,-1 0 0 0 0,0 2 0 0 0,0 0 0 0 0,-1 1 1 0 0,-1 2-1 0 0,0 0 0 0 0,0 1 0 0 0,-40-8 0 0 0,2 4-420 0 0,0 4 0 0 0,-121-3 0 0 0,-190 23 186 0 0,285-3-329 0 0,0 4-1 0 0,-109 30 1 0 0,110-18-279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17.992"/>
    </inkml:context>
    <inkml:brush xml:id="br0">
      <inkml:brushProperty name="width" value="0.1" units="cm"/>
      <inkml:brushProperty name="height" value="0.1" units="cm"/>
      <inkml:brushProperty name="color" value="#66CC00"/>
    </inkml:brush>
  </inkml:definitions>
  <inkml:trace contextRef="#ctx0" brushRef="#br0">4828 303 2303 0 0,'-39'3'374'0'0,"-1"-1"-1"0"0,0-3 1 0 0,1-1-1 0 0,0-2 1 0 0,-1-1-1 0 0,1-3 1 0 0,1-1-1 0 0,-58-21 1 0 0,58 16 201 0 0,3 3 470 0 0,1-3 0 0 0,-46-25 0 0 0,40 19-247 0 0,0 2 0 0 0,-1 1 0 0 0,-73-19 0 0 0,72 23-507 0 0,22 7-146 0 0,1 1 0 0 0,-2 0 0 0 0,1 1 0 0 0,0 2-1 0 0,-24-1 1 0 0,-27 3 173 0 0,-120-15-1 0 0,119 4-209 0 0,-123-4 0 0 0,171 15-69 0 0,-17-1 55 0 0,-1 3 0 0 0,-57 8 0 0 0,49 0-63 0 0,-1-2 0 0 0,0-2 0 0 0,-94-2 0 0 0,120-6-16 0 0,-76-5 151 0 0,-142 9 1 0 0,119 9-117 0 0,-178 9 88 0 0,188-16-106 0 0,-186 32 0 0 0,39 1 43 0 0,217-33-29 0 0,-63-3 0 0 0,59-1 51 0 0,-205 13 478 0 0,95-3-222 0 0,100-10-273 0 0,1-3-1 0 0,-72-12 1 0 0,2-1 1 0 0,94 15-484 0 0,1 1-1 0 0,0 1 1 0 0,-1 2 0 0 0,1 2-1 0 0,0 1 1 0 0,-52 16-1 0 0,35-8-988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19.009"/>
    </inkml:context>
    <inkml:brush xml:id="br0">
      <inkml:brushProperty name="width" value="0.1" units="cm"/>
      <inkml:brushProperty name="height" value="0.1" units="cm"/>
      <inkml:brushProperty name="color" value="#66CC00"/>
    </inkml:brush>
  </inkml:definitions>
  <inkml:trace contextRef="#ctx0" brushRef="#br0">1909 45 1839 0 0,'-1'-2'127'0'0,"1"0"0"0"0,0 1 0 0 0,-1-1-1 0 0,1 0 1 0 0,-1 0 0 0 0,0 1 0 0 0,1-1-1 0 0,-1 0 1 0 0,0 1 0 0 0,0-1 0 0 0,0 1-1 0 0,0-1 1 0 0,-1 1 0 0 0,1-1 0 0 0,0 1 0 0 0,0 0-1 0 0,-1 0 1 0 0,1 0 0 0 0,-1 0 0 0 0,1 0-1 0 0,-1 0 1 0 0,0 0 0 0 0,1 0 0 0 0,-1 0-1 0 0,0 1 1 0 0,1-1 0 0 0,-3 0 0 0 0,-2-1 74 0 0,-1 1 0 0 0,1-1 1 0 0,0 1-1 0 0,0 0 0 0 0,-1 1 1 0 0,-9 0-1 0 0,-172 25 1389 0 0,114-13-1311 0 0,-53 9 4 0 0,-124 15 142 0 0,96-31 306 0 0,0-6 0 0 0,-185-26-1 0 0,258 17-503 0 0,-101-9 120 0 0,157 18-404 0 0,1 2 0 0 0,0 0-1 0 0,0 2 1 0 0,0 1 0 0 0,-33 9 0 0 0,17 0-803 0 0,0 1-271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19.698"/>
    </inkml:context>
    <inkml:brush xml:id="br0">
      <inkml:brushProperty name="width" value="0.1" units="cm"/>
      <inkml:brushProperty name="height" value="0.1" units="cm"/>
      <inkml:brushProperty name="color" value="#66CC00"/>
    </inkml:brush>
  </inkml:definitions>
  <inkml:trace contextRef="#ctx0" brushRef="#br0">1061 51 3079 0 0,'-110'-20'296'0'0,"1"16"2239"0"0,-29-5-1502 0 0,-192-8 707 0 0,238 17-2017 0 0,-145 17 1 0 0,192-10-2647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20.652"/>
    </inkml:context>
    <inkml:brush xml:id="br0">
      <inkml:brushProperty name="width" value="0.1" units="cm"/>
      <inkml:brushProperty name="height" value="0.1" units="cm"/>
      <inkml:brushProperty name="color" value="#66CC00"/>
    </inkml:brush>
  </inkml:definitions>
  <inkml:trace contextRef="#ctx0" brushRef="#br0">3305 86 2759 0 0,'-9'-8'195'0'0,"0"0"-1"0"0,-1 0 0 0 0,0 1 0 0 0,-1 0 0 0 0,1 1 0 0 0,-1 0 0 0 0,0 1 0 0 0,-1 0 0 0 0,0 0 0 0 0,1 2 1 0 0,-1-1-1 0 0,-19-2 0 0 0,-9 2 17 0 0,-1 1 0 0 0,-61 4 1 0 0,-10-1 86 0 0,-198 2 332 0 0,2 23 72 0 0,127-10-256 0 0,-171 22 480 0 0,107 1-367 0 0,-241 36 249 0 0,0-20-537 0 0,178-21-1297 0 0,236-24-931 0 0,-31 1-1298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23.123"/>
    </inkml:context>
    <inkml:brush xml:id="br0">
      <inkml:brushProperty name="width" value="0.1" units="cm"/>
      <inkml:brushProperty name="height" value="0.1" units="cm"/>
      <inkml:brushProperty name="color" value="#66CC00"/>
    </inkml:brush>
  </inkml:definitions>
  <inkml:trace contextRef="#ctx0" brushRef="#br0">1410 76 1207 0 0,'0'1'22'0'0,"0"0"-1"0"0,-1 0 0 0 0,1 0 0 0 0,0-1 0 0 0,-1 1 0 0 0,1 0 0 0 0,0-1 0 0 0,-1 1 0 0 0,1 0 0 0 0,-1-1 0 0 0,1 1 0 0 0,-1 0 0 0 0,1-1 0 0 0,-1 1 0 0 0,0-1 1 0 0,1 1-1 0 0,-1-1 0 0 0,1 1 0 0 0,-1-1 0 0 0,0 0 0 0 0,0 1 0 0 0,1-1 0 0 0,-1 0 0 0 0,0 1 0 0 0,0-1 0 0 0,1 0 0 0 0,-1 0 0 0 0,0 0 0 0 0,0 0 0 0 0,0 0 1 0 0,1 0-1 0 0,-1 0 0 0 0,0 0 0 0 0,0 0 0 0 0,0 0 0 0 0,1 0 0 0 0,-1 0 0 0 0,0-1 0 0 0,-1 0 0 0 0,-5-2 521 0 0,1 0 1 0 0,0 0-1 0 0,0-1 0 0 0,-7-6 1 0 0,8 6-236 0 0,0 0 1 0 0,-1 0-1 0 0,1 1 1 0 0,-1-1 0 0 0,-11-3-1 0 0,10 5-190 0 0,0 0-1 0 0,0 1 0 0 0,0 0 0 0 0,-1 0 0 0 0,1 1 1 0 0,0 0-1 0 0,-10 2 0 0 0,-54 9 163 0 0,43-5-160 0 0,-8 0 107 0 0,0-2-1 0 0,0-1 0 0 0,0-2 1 0 0,0-1-1 0 0,-54-8 0 0 0,-16-9 307 0 0,-140-14 200 0 0,-22 23-452 0 0,195 7-277 0 0,47 0-80 0 0,0 2-1 0 0,0 1 1 0 0,-26 6 0 0 0,9 2-137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24.599"/>
    </inkml:context>
    <inkml:brush xml:id="br0">
      <inkml:brushProperty name="width" value="0.1" units="cm"/>
      <inkml:brushProperty name="height" value="0.1" units="cm"/>
      <inkml:brushProperty name="color" value="#66CC00"/>
    </inkml:brush>
  </inkml:definitions>
  <inkml:trace contextRef="#ctx0" brushRef="#br0">2382 121 2127 0 0,'-8'0'101'0'0,"1"0"0"0"0,-1 0 0 0 0,0-1 0 0 0,1 0 0 0 0,-1 0 0 0 0,1-1 0 0 0,-1 1 0 0 0,1-2 0 0 0,-9-3 0 0 0,-23-5 692 0 0,-14 2-367 0 0,0 3 0 0 0,-1 2-1 0 0,1 3 1 0 0,-1 2 0 0 0,1 2-1 0 0,-55 10 1 0 0,36-2-315 0 0,0-5 0 0 0,0-2 0 0 0,-1-3 0 0 0,0-4-1 0 0,-100-16 1 0 0,-25-8 658 0 0,-28-5 286 0 0,38 4-313 0 0,145 25-631 0 0,0 1 1 0 0,-62 6-1 0 0,-40 15-261 0 0,-142 37 0 0 0,227-40-74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25.364"/>
    </inkml:context>
    <inkml:brush xml:id="br0">
      <inkml:brushProperty name="width" value="0.1" units="cm"/>
      <inkml:brushProperty name="height" value="0.1" units="cm"/>
      <inkml:brushProperty name="color" value="#66CC00"/>
    </inkml:brush>
  </inkml:definitions>
  <inkml:trace contextRef="#ctx0" brushRef="#br0">2317 23 2071 0 0,'-73'-7'252'0'0,"11"-1"763"0"0,-1 3 0 0 0,0 2 0 0 0,-107 11 0 0 0,25 1-27 0 0,-173-10 0 0 0,-46 9 596 0 0,256-2-1289 0 0,9-1-199 0 0,-129 8 226 0 0,0 20-139 0 0,-88 46-796 0 0,236-55 234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41.350"/>
    </inkml:context>
    <inkml:brush xml:id="br0">
      <inkml:brushProperty name="width" value="0.1" units="cm"/>
      <inkml:brushProperty name="height" value="0.1" units="cm"/>
      <inkml:brushProperty name="color" value="#E71224"/>
    </inkml:brush>
  </inkml:definitions>
  <inkml:trace contextRef="#ctx0" brushRef="#br0">154 1605 2303 0 0,'0'-1'46'0'0,"0"1"0"0"0,-1-1 0 0 0,1 1 0 0 0,0-1 0 0 0,-1 1 0 0 0,1-1-1 0 0,0 1 1 0 0,-1-1 0 0 0,1 1 0 0 0,-1 0 0 0 0,1-1 0 0 0,0 1 0 0 0,-1 0 0 0 0,1 0-1 0 0,-1-1 1 0 0,1 1 0 0 0,-1 0 0 0 0,1 0 0 0 0,-1 0 0 0 0,1-1 0 0 0,-1 1-1 0 0,0 0 1 0 0,1 0 0 0 0,-1 0 0 0 0,1 0 0 0 0,-1 0 0 0 0,0 0 0 0 0,-18 5 2545 0 0,17-4-2447 0 0,0 0 1 0 0,0-1-1 0 0,0 1 1 0 0,0 0-1 0 0,0-1 0 0 0,0 0 1 0 0,0 1-1 0 0,0-1 1 0 0,0 0-1 0 0,-3 0 0 0 0,2 0-28 0 0,1 0 0 0 0,0 0 0 0 0,-1 1-1 0 0,1-1 1 0 0,0 1 0 0 0,0 0 0 0 0,-1-1-1 0 0,1 1 1 0 0,0 0 0 0 0,0 0 0 0 0,0 1-1 0 0,0-1 1 0 0,0 0 0 0 0,0 1 0 0 0,0-1-1 0 0,-2 3 1 0 0,-10 6 140 0 0,-19 11 1195 0 0,33-19-1167 0 0,-1 1 1 0 0,0 0-1 0 0,1-1 1 0 0,0 1-1 0 0,0 0 1 0 0,0-1-1 0 0,0 1 0 0 0,0 4 1 0 0,0-2-80 0 0,-4 29 1012 0 0,3-25-958 0 0,-1 0 0 0 0,1 17-1 0 0,1-24-140 0 0,0 0-1 0 0,0 1 1 0 0,0-1-1 0 0,1 0 0 0 0,-1 1 1 0 0,1-1-1 0 0,0 0 1 0 0,0 0-1 0 0,-1 0 1 0 0,1 1-1 0 0,1-1 0 0 0,-1 0 1 0 0,0 0-1 0 0,0 0 1 0 0,3 2-1 0 0,-2-3-39 0 0,-1 0 1 0 0,0 0-1 0 0,1 0 0 0 0,-1 0 0 0 0,1-1 0 0 0,-1 1 0 0 0,1 0 1 0 0,-1-1-1 0 0,1 1 0 0 0,-1-1 0 0 0,1 0 0 0 0,0 0 1 0 0,-1 1-1 0 0,1-1 0 0 0,0 0 0 0 0,-1 0 0 0 0,1-1 0 0 0,-1 1 1 0 0,1 0-1 0 0,0 0 0 0 0,2-2 0 0 0,0 1 16 0 0,-1 0-1 0 0,1 0 1 0 0,-1-1 0 0 0,0 1-1 0 0,0-1 1 0 0,0 0-1 0 0,0 0 1 0 0,0 0 0 0 0,4-3-1 0 0,-5 2-58 0 0,1 0-1 0 0,0 0 0 0 0,0 0 1 0 0,1 0-1 0 0,-1 1 1 0 0,0 0-1 0 0,1 0 0 0 0,0 0 1 0 0,-1 0-1 0 0,1 0 1 0 0,0 1-1 0 0,0-1 0 0 0,0 1 1 0 0,0 0-1 0 0,0 0 1 0 0,0 1-1 0 0,0-1 0 0 0,0 1 1 0 0,1 0-1 0 0,-1 0 1 0 0,0 0-1 0 0,0 1 0 0 0,0-1 1 0 0,0 1-1 0 0,0 0 1 0 0,0 0-1 0 0,0 1 0 0 0,0-1 1 0 0,5 4-1 0 0,2 0-14 0 0,-1 0 0 0 0,1 0 0 0 0,0-1 0 0 0,0-1 0 0 0,0 1 0 0 0,16 1 0 0 0,0-2 62 0 0,43 0 0 0 0,-51-2-17 0 0,-1 1 0 0 0,0 0 0 0 0,32 10-1 0 0,-4-2 32 0 0,-22-6-13 0 0,1-2 1 0 0,43-1 0 0 0,2 0 166 0 0,16-1-131 0 0,-53 0-42 0 0,50 4-1 0 0,-67-3-28 0 0,0 0 0 0 0,25-3 0 0 0,18 0 56 0 0,75 2-76 0 0,-93-2-13 0 0,0 1 1 0 0,79 11 0 0 0,-90-6 10 0 0,42 0 0 0 0,-25-3-25 0 0,-8 0 17 0 0,51-7 0 0 0,10 0 74 0 0,50 8-92 0 0,-134-2 18 0 0,0-1-1 0 0,0-1 1 0 0,28-6-1 0 0,-6 0 30 0 0,-5 3-36 0 0,-13 1-11 0 0,1 1 0 0 0,28-1 0 0 0,-49 4 0 0 0,47 0 32 0 0,76 9 0 0 0,-95-6-11 0 0,0-2 0 0 0,1-1 0 0 0,-1-1 0 0 0,1-1-1 0 0,35-8 1 0 0,-44 7-18 0 0,150-13 56 0 0,-136 13-54 0 0,83 3 59 0 0,-26-2-64 0 0,19 3 65 0 0,-36 2-66 0 0,9-2 1 0 0,-67-2 13 0 0,-1-1 0 0 0,0-1 0 0 0,0 0 1 0 0,28-10-1 0 0,-1 0-15 0 0,-15 6 42 0 0,34-15 1 0 0,-51 18-25 0 0,0-1 0 0 0,-1 0 0 0 0,0 0 1 0 0,0-1-1 0 0,0 0 0 0 0,12-12 1 0 0,-20 17-10 0 0,1-1 0 0 0,-1 1 0 0 0,1-1 0 0 0,-1 0 0 0 0,0 0 0 0 0,0 1 0 0 0,0-1 0 0 0,0 0 0 0 0,0 0 0 0 0,-1 0 0 0 0,1 0 0 0 0,-1 0 0 0 0,1 0 0 0 0,-1-1 0 0 0,0 1 0 0 0,1 0 0 0 0,-1-3 0 0 0,-1-3 23 0 0,0 1-1 0 0,-1 0 1 0 0,-3-14 0 0 0,3 16-14 0 0,0-1 1 0 0,1 0-1 0 0,-1 1 0 0 0,1-1 1 0 0,1 0-1 0 0,-1-9 1 0 0,6-18 31 0 0,-3 19 12 0 0,2-25-1 0 0,-5 34-56 0 0,1 1 0 0 0,0-1 0 0 0,-1 0 0 0 0,0 0 0 0 0,0 1 0 0 0,0-1 0 0 0,-1 1 0 0 0,1-1 0 0 0,-4-5 0 0 0,-47-92 136 0 0,46 89-115 0 0,0-1 1 0 0,1 0-1 0 0,-5-24 1 0 0,6 23-4 0 0,0 1-1 0 0,-1 0 1 0 0,-11-24 0 0 0,11 28-13 0 0,0 0-1 0 0,0-1 1 0 0,1 0-1 0 0,0 0 1 0 0,0-1-1 0 0,2 1 1 0 0,-1-1-1 0 0,2 1 1 0 0,-1-1-1 0 0,1 0 1 0 0,1 0-1 0 0,0 1 1 0 0,1-1 0 0 0,0 0-1 0 0,1 1 1 0 0,5-17-1 0 0,6-16 11 0 0,-6 20 5 0 0,13-32 0 0 0,-18 51-23 0 0,0 0 0 0 0,-1 0 0 0 0,1-1 0 0 0,-1 1 0 0 0,0-1 0 0 0,-1 1 0 0 0,1-1 0 0 0,-1 1 0 0 0,0-1 0 0 0,-1-6 0 0 0,0-11 0 0 0,2 15 8 0 0,0 0-1 0 0,0 0 1 0 0,1 0 0 0 0,0 0-1 0 0,1 0 1 0 0,0 0-1 0 0,0 0 1 0 0,7-10 0 0 0,-5 9-9 0 0,-1 0 0 0 0,0-1 0 0 0,0 1 1 0 0,-1 0-1 0 0,3-16 0 0 0,12-120 1 0 0,-6 95 63 0 0,-8 37-62 0 0,-1 1-1 0 0,0 0 0 0 0,0-14 1 0 0,-3 21-1 0 0,0 0 0 0 0,0 1 0 0 0,0-1 0 0 0,-1 0 0 0 0,0 1-1 0 0,0-1 1 0 0,0 0 0 0 0,0 1 0 0 0,-1 0 0 0 0,0-1 0 0 0,0 1 0 0 0,-3-5 0 0 0,3 5 0 0 0,0 1 0 0 0,0-1 0 0 0,-1 1 0 0 0,1-1 0 0 0,-1 1 0 0 0,0 0 0 0 0,0 0 0 0 0,0 0 0 0 0,-1 1 0 0 0,1-1 0 0 0,-1 1 0 0 0,1 0 0 0 0,-1 0 0 0 0,0 0 0 0 0,0 0 0 0 0,0 0 0 0 0,-7-1 0 0 0,-8-2 0 0 0,-24-5 0 0 0,-100 1 0 0 0,-170 11 0 0 0,298-2 0 0 0,-111 5 0 0 0,-178-1 0 0 0,-11-37 0 0 0,209 16-12 0 0,-231-26 88 0 0,302 41-76 0 0,1-2 0 0 0,0-1 0 0 0,-61-17 0 0 0,51 10 0 0 0,-1 2 0 0 0,-1 2 0 0 0,0 2 0 0 0,0 1 0 0 0,-47 3 0 0 0,0 9 0 0 0,20 0 0 0 0,-69-3 0 0 0,29-13 0 0 0,28 0 0 0 0,-17-3 0 0 0,72 7 0 0 0,-1 1 0 0 0,-55 1 0 0 0,9 14 0 0 0,55-7 0 0 0,0 0 0 0 0,-25-1 0 0 0,7 0 0 0 0,27-1 0 0 0,1-1 0 0 0,-15-1 0 0 0,8-2 0 0 0,-30 3 0 0 0,42 0 0 0 0,1-1 0 0 0,-1 1 0 0 0,1 1 0 0 0,-1-1 0 0 0,1 1 0 0 0,-1 0 0 0 0,1 1 0 0 0,-7 3 0 0 0,10-4 0 0 0,0 1 0 0 0,0-1 0 0 0,0 1 0 0 0,0-1 0 0 0,1 1 0 0 0,-1 0 0 0 0,1 0 0 0 0,0 0 0 0 0,0 1 0 0 0,0-1 0 0 0,0 0 0 0 0,0 1 0 0 0,1-1 0 0 0,0 1 0 0 0,-1 0 0 0 0,1 0 0 0 0,1-1 0 0 0,-1 1 0 0 0,0 0 0 0 0,1 7 0 0 0,0 7 0 0 0,1 0 0 0 0,0 0 0 0 0,6 22 0 0 0,-5-28 0 0 0,-1-5 0 0 0,-1-1 0 0 0,0 0 0 0 0,0 0 0 0 0,-1 1 0 0 0,1-1 0 0 0,-4 11 0 0 0,-13 40 0 0 0,8-31 0 0 0,3-7 0 0 0,0 0 0 0 0,1 1 0 0 0,1 0 0 0 0,1-1 0 0 0,1 1 0 0 0,0 0 0 0 0,2 25 0 0 0,7 1-34 0 0,15 62 0 0 0,4 13 38 0 0,-16-59-4 0 0,2 0 0 0 0,25 66 0 0 0,-25-93 0 0 0,24 44 0 0 0,-19-53 0 0 0,-21-33 0 0 0,4 6 0 0 0,0 1 0 0 0,-1-1 0 0 0,1 0 0 0 0,0 1 0 0 0,-1-1 0 0 0,1 0 0 0 0,0 1 0 0 0,-1-1 0 0 0,1 0 0 0 0,-1 1 0 0 0,1-1 0 0 0,-1 1 0 0 0,1-1 0 0 0,-1 1 0 0 0,0-1 0 0 0,1 1 0 0 0,-1-1 0 0 0,0 1 0 0 0,1-1 0 0 0,-1 1 0 0 0,0 0 0 0 0,1 0 0 0 0,-2-1 0 0 0,0 1 2 0 0,0 0 1 0 0,0 0-1 0 0,0 0 0 0 0,0 0 0 0 0,0 0 1 0 0,1 1-1 0 0,-1-1 0 0 0,0 1 1 0 0,0-1-1 0 0,0 1 0 0 0,0 0 0 0 0,1 0 1 0 0,-1-1-1 0 0,0 1 0 0 0,1 0 0 0 0,-1 1 1 0 0,1-1-1 0 0,-1 0 0 0 0,1 0 0 0 0,0 1 1 0 0,-1-1-1 0 0,-1 3 0 0 0,-4 5-1605 0 0,0 0 1 0 0,-9 15-1 0 0,12-18-998 0 0,-12 21-5274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47.157"/>
    </inkml:context>
    <inkml:brush xml:id="br0">
      <inkml:brushProperty name="width" value="0.1" units="cm"/>
      <inkml:brushProperty name="height" value="0.1" units="cm"/>
      <inkml:brushProperty name="color" value="#E71224"/>
    </inkml:brush>
  </inkml:definitions>
  <inkml:trace contextRef="#ctx0" brushRef="#br0">2721 86 1839 0 0,'1'-1'85'0'0,"-1"0"-1"0"0,1 0 0 0 0,-1 0 1 0 0,0 0-1 0 0,1 0 1 0 0,-1 1-1 0 0,0-1 0 0 0,0 0 1 0 0,0 0-1 0 0,0 0 0 0 0,0 0 1 0 0,0 0-1 0 0,0 0 0 0 0,0 0 1 0 0,-1 0-1 0 0,1 0 0 0 0,0 0 1 0 0,0 0-1 0 0,-1-1 0 0 0,-9-25 1842 0 0,6 19-1080 0 0,4 7-717 0 0,-1 0-1 0 0,1 0 1 0 0,-1 0-1 0 0,1-1 1 0 0,-1 1 0 0 0,1 0-1 0 0,-1 0 1 0 0,0 0-1 0 0,0 0 1 0 0,0 1 0 0 0,1-1-1 0 0,-1 0 1 0 0,0 0-1 0 0,0 0 1 0 0,0 1 0 0 0,0-1-1 0 0,0 0 1 0 0,0 1-1 0 0,-1-1 1 0 0,1 1 0 0 0,-2-1-1 0 0,1 0-6 0 0,0 1-1 0 0,-1 0 1 0 0,1 0-1 0 0,0 0 1 0 0,-1 0-1 0 0,1 1 1 0 0,0-1-1 0 0,-1 0 1 0 0,1 1 0 0 0,-4 1-1 0 0,-2 2 55 0 0,-1 0 0 0 0,1 0 0 0 0,1 1-1 0 0,-15 10 1 0 0,15-10 28 0 0,-1 0 0 0 0,0-1-1 0 0,0 0 1 0 0,0-1-1 0 0,0 0 1 0 0,-12 3-1 0 0,-21 9 707 0 0,-82 31 931 0 0,100-38-1500 0 0,0-2-1 0 0,-1 0 1 0 0,0-2 0 0 0,1 0-1 0 0,-2-2 1 0 0,-40-1-1 0 0,56-1-247 0 0,0-1 0 0 0,0 0 0 0 0,1-1 0 0 0,-1 0 0 0 0,0 0 0 0 0,1-1 0 0 0,-10-4 0 0 0,-4-3 60 0 0,-27-17 1 0 0,25 10 81 0 0,19 13-192 0 0,1 1 0 0 0,0 0 0 0 0,-1 0 0 0 0,0 0 0 0 0,1 1 0 0 0,-1 0 0 0 0,0 0 0 0 0,-1 0 0 0 0,-5-2 0 0 0,-57-8 37 0 0,-96-24 335 0 0,157 34-404 0 0,-11-4 63 0 0,-33-5 0 0 0,44 10-68 0 0,1 1 0 0 0,-1-1 0 0 0,0 1 0 0 0,0 1 0 0 0,1-1 0 0 0,-1 1 0 0 0,0 0 0 0 0,-10 4 0 0 0,3-1 8 0 0,1-1-1 0 0,-1 0 0 0 0,0-1 1 0 0,-21 1-1 0 0,-58-5 33 0 0,26 0 33 0 0,-30-9 39 0 0,68 11-82 0 0,-48 0-17 0 0,-115 13 0 0 0,61 12-19 0 0,50-9 0 0 0,23-1 22 0 0,40-10-8 0 0,-1 0 0 0 0,-36 4 0 0 0,19-7-14 0 0,11 1 0 0 0,-45-3 0 0 0,-2-9 64 0 0,41 7-64 0 0,-20-3 0 0 0,30 1 16 0 0,-21-5 32 0 0,40 8-48 0 0,0 1 0 0 0,0-1 0 0 0,0 1 0 0 0,0 0 0 0 0,0 0 0 0 0,0 0 0 0 0,0 0 0 0 0,0 0 0 0 0,-4 2 0 0 0,5-2 0 0 0,-1 0 0 0 0,0 1 0 0 0,0-1 0 0 0,0 0 0 0 0,0 0 0 0 0,0 0 0 0 0,0 0 0 0 0,0 0 0 0 0,-3-1 0 0 0,2 0 0 0 0,0 1 0 0 0,1 1 0 0 0,-1-1 0 0 0,1 0 0 0 0,-1 0 0 0 0,0 1 0 0 0,1 0 0 0 0,-1-1 0 0 0,1 1 0 0 0,-5 2 0 0 0,-3 1 0 0 0,-2-1 5 0 0,11-3-3 0 0,-1 0 0 0 0,1 0 0 0 0,-1 0 0 0 0,0 1 0 0 0,1-1 0 0 0,-1 1 0 0 0,1-1 1 0 0,-1 1-1 0 0,1-1 0 0 0,-1 1 0 0 0,1 0 0 0 0,-1 0 0 0 0,1 0 0 0 0,0 0 1 0 0,0 0-1 0 0,-1 0 0 0 0,1 0 0 0 0,0 0 0 0 0,0 1 0 0 0,0-1 0 0 0,0 0 0 0 0,0 1 1 0 0,0-1-1 0 0,1 1 0 0 0,-1-1 0 0 0,0 0 0 0 0,0 3 0 0 0,-12 22-2 0 0,10-19 0 0 0,-1 0 0 0 0,1 0 0 0 0,1 0 0 0 0,-5 14 0 0 0,-12 88 0 0 0,11-62 0 0 0,-1 84 0 0 0,8-102 0 0 0,2 0 0 0 0,2 0 0 0 0,7 34 0 0 0,5 53 0 0 0,-12-82 0 0 0,-1-19 0 0 0,1-1 0 0 0,5 15 0 0 0,3 21 0 0 0,-8-32 4 0 0,-1-8 5 0 0,0 1-1 0 0,-1 0 1 0 0,0 0 0 0 0,-1 0-1 0 0,0 0 1 0 0,-3 17-1 0 0,-20 109 3 0 0,22-131 2 0 0,-8 53 31 0 0,9-53-44 0 0,0 0-1 0 0,0 0 1 0 0,1 0-1 0 0,0 0 1 0 0,0 0-1 0 0,0 0 1 0 0,4 10-1 0 0,1 1 56 0 0,1 1 0 0 0,1-1-1 0 0,1-1 1 0 0,0 0 0 0 0,22 28-1 0 0,28 19 74 0 0,-53-58-109 0 0,0 0 0 0 0,0 0 1 0 0,0 0-1 0 0,7 3 0 0 0,6 5 13 0 0,-11-7-11 0 0,1-1 0 0 0,0 0 0 0 0,0 0 0 0 0,0-1 0 0 0,1 0 0 0 0,-1 0 0 0 0,1-1 0 0 0,10 1 0 0 0,54 23 1 0 0,-48-20 26 0 0,-1 1-1 0 0,35 16 1 0 0,22 8-10 0 0,-46-23-6 0 0,0 0 0 0 0,1-3 0 0 0,47 4 0 0 0,-2-3 21 0 0,142 15 22 0 0,-196-19-54 0 0,44-2 0 0 0,-7-1 1 0 0,42 1 24 0 0,-51-2-28 0 0,97-10 6 0 0,-108 6-11 0 0,-1 1 1 0 0,89 6-1 0 0,30 24-13 0 0,-75-2 0 0 0,-65-16 0 0 0,0-2 0 0 0,1 0 0 0 0,28 2 0 0 0,-27-5 6 0 0,-13-2 1 0 0,0 1 0 0 0,-1-2 1 0 0,1 0-1 0 0,0 0 0 0 0,0-1 1 0 0,0 0-1 0 0,17-5 0 0 0,123-40 57 0 0,-143 42-54 0 0,-1-1 0 0 0,1 0-1 0 0,-1 0 1 0 0,0-1 0 0 0,12-10 0 0 0,-6 4-5 0 0,-4 5 21 0 0,53-46 11 0 0,-55 45-26 0 0,-1 0 0 0 0,0 0-1 0 0,0-1 1 0 0,-1 0 0 0 0,8-16 0 0 0,-1 0 86 0 0,0 0 1 0 0,2 1-1 0 0,30-39 0 0 0,-40 58-88 0 0,-1 0-1 0 0,0-1 0 0 0,0 1 0 0 0,0-1 0 0 0,-1 0 0 0 0,0 0 1 0 0,0 0-1 0 0,0 0 0 0 0,-1-1 0 0 0,0 1 0 0 0,0-1 0 0 0,-1 0 0 0 0,0 1 1 0 0,0-1-1 0 0,0 0 0 0 0,-1 0 0 0 0,-1-13 0 0 0,-2-78 48 0 0,-1-19 80 0 0,1 103-121 0 0,0-1-1 0 0,-1 1 1 0 0,-11-26-1 0 0,7 18-8 0 0,0 4-6 0 0,-1 0 0 0 0,0 1 0 0 0,-15-22 0 0 0,2 5 53 0 0,16 22-45 0 0,1 0 0 0 0,0-1 0 0 0,0 0-1 0 0,2 0 1 0 0,0 0 0 0 0,0 0 0 0 0,-1-15-1 0 0,-5-25 6 0 0,-13-63 51 0 0,17 85-39 0 0,-1-55 0 0 0,3 36-11 0 0,0 24-14 0 0,-1 1 0 0 0,-1 0 0 0 0,-1 0 0 0 0,-2 1 0 0 0,0-1 0 0 0,-1 2 0 0 0,-22-40 0 0 0,-6 11 0 0 0,36 50 1 0 0,-1-1 0 0 0,1 1-1 0 0,-1 0 1 0 0,0-1 0 0 0,0 1-1 0 0,0 0 1 0 0,0 0 0 0 0,0 0 0 0 0,-1 1-1 0 0,1-1 1 0 0,-4-2 0 0 0,5 4-3 0 0,0 0 1 0 0,0 0 0 0 0,0-1 0 0 0,0 1-1 0 0,0 0 1 0 0,0 0 0 0 0,0 0-1 0 0,0 0 1 0 0,0 0 0 0 0,0 1-1 0 0,-1-1 1 0 0,1 0 0 0 0,0 0-1 0 0,0 1 1 0 0,0-1 0 0 0,0 1-1 0 0,0-1 1 0 0,0 1 0 0 0,0-1 0 0 0,1 1-1 0 0,-1-1 1 0 0,0 1 0 0 0,0 0-1 0 0,0 0 1 0 0,0-1 0 0 0,1 1-1 0 0,-1 0 1 0 0,0 0 0 0 0,1 0-1 0 0,-1 0 1 0 0,1 0 0 0 0,-1 1-1 0 0,-76 137-2507 0 0,73-132 2072 0 0,-17 35-1750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46.598"/>
    </inkml:context>
    <inkml:brush xml:id="br0">
      <inkml:brushProperty name="width" value="0.1" units="cm"/>
      <inkml:brushProperty name="height" value="0.1" units="cm"/>
      <inkml:brushProperty name="color" value="#E71224"/>
    </inkml:brush>
  </inkml:definitions>
  <inkml:trace contextRef="#ctx0" brushRef="#br0">368 14 455 0 0,'-2'0'252'0'0,"0"-1"-1"0"0,0 0 1 0 0,0 1-1 0 0,0 0 0 0 0,0 0 1 0 0,0-1-1 0 0,-1 1 1 0 0,1 0-1 0 0,0 1 0 0 0,0-1 1 0 0,0 0-1 0 0,0 0 1 0 0,0 1-1 0 0,0 0 0 0 0,0-1 1 0 0,0 1-1 0 0,0 0 1 0 0,1 0-1 0 0,-1 0 0 0 0,-3 2 1 0 0,-5 4 1483 0 0,0 0-1 0 0,-12 11 1 0 0,14-10-2836 0 0,-2 1 1337 0 0,3-3-29 0 0,1-1 0 0 0,-1 1 0 0 0,-12 7 0 0 0,17-12-129 0 0,1 0 1 0 0,-1-1 0 0 0,0 1-1 0 0,0 0 1 0 0,1 0 0 0 0,-1-1-1 0 0,0 0 1 0 0,0 1 0 0 0,0-1-1 0 0,0 0 1 0 0,0 0 0 0 0,1 1-1 0 0,-1-2 1 0 0,0 1 0 0 0,0 0 0 0 0,0 0-1 0 0,0-1 1 0 0,0 1 0 0 0,0-1-1 0 0,1 1 1 0 0,-1-1 0 0 0,-2-1-1 0 0,0 0 102 0 0,-9-5 984 0 0,-26-12 0 0 0,35 17-1003 0 0,0 1 0 0 0,0 0 0 0 0,1 0 0 0 0,-1 0 0 0 0,0 1 0 0 0,0-1 0 0 0,0 1 0 0 0,0 0 0 0 0,0 0 0 0 0,0 0 0 0 0,0 0 1 0 0,-5 2-1 0 0,6-1-113 0 0,1-1 1 0 0,-1 0 0 0 0,1 1-1 0 0,0-1 1 0 0,-1 0 0 0 0,1 0 0 0 0,-1 0-1 0 0,1 0 1 0 0,-1-1 0 0 0,1 1-1 0 0,0-1 1 0 0,-1 0 0 0 0,1 1-1 0 0,0-1 1 0 0,0 0 0 0 0,-1 0 0 0 0,1 0-1 0 0,0-1 1 0 0,0 1 0 0 0,0 0-1 0 0,0-1 1 0 0,0 1 0 0 0,1-1 0 0 0,-1 0-1 0 0,0 0 1 0 0,1 0 0 0 0,-1 0-1 0 0,1 0 1 0 0,0 0 0 0 0,-1 0-1 0 0,0-4 1 0 0,2 5-32 0 0,-1 0 0 0 0,1 0 1 0 0,0-1-1 0 0,0 1 0 0 0,0 0 0 0 0,0 0 0 0 0,1-1 0 0 0,-1 1 0 0 0,0 0 0 0 0,0 0 0 0 0,1 0 1 0 0,-1 0-1 0 0,2-3 0 0 0,0-3-17 0 0,0 0-90 0 0,3 8 314 0 0,-4 0-345 0 0,-1-1 0 0 0,1 1 0 0 0,-1-1-1 0 0,0 1 1 0 0,1 0 0 0 0,-1-1 0 0 0,1 1 0 0 0,-1 0 0 0 0,0-1 0 0 0,1 1 0 0 0,-1 0-1 0 0,0-1 1 0 0,0 1 0 0 0,0 0 0 0 0,0-1 0 0 0,1 2 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58.820"/>
    </inkml:context>
    <inkml:brush xml:id="br0">
      <inkml:brushProperty name="width" value="0.1" units="cm"/>
      <inkml:brushProperty name="height" value="0.1" units="cm"/>
      <inkml:brushProperty name="color" value="#E71224"/>
    </inkml:brush>
  </inkml:definitions>
  <inkml:trace contextRef="#ctx0" brushRef="#br0">1801 12 1375 0 0,'-26'-4'153'0'0,"6"1"43"0"0,-1 1 1 0 0,1 0-1 0 0,-1 2 1 0 0,-22 2-1 0 0,-172 22 3602 0 0,-291 22-2628 0 0,-336 23-902 0 0,755-58-343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09.535"/>
    </inkml:context>
    <inkml:brush xml:id="br0">
      <inkml:brushProperty name="width" value="0.1" units="cm"/>
      <inkml:brushProperty name="height" value="0.1" units="cm"/>
      <inkml:brushProperty name="color" value="#E71224"/>
    </inkml:brush>
  </inkml:definitions>
  <inkml:trace contextRef="#ctx0" brushRef="#br0">1425 253 919 0 0,'-3'-27'72'0'0,"3"23"-58"0"0,0-1 1 0 0,-1 1-1 0 0,1 0 1 0 0,-1-1 0 0 0,-2-4-1 0 0,1 5 151 0 0,0-1 0 0 0,0 1 0 0 0,-1 0-1 0 0,0 0 1 0 0,0 0 0 0 0,0 0 0 0 0,0 1 0 0 0,-1-1-1 0 0,0 1 1 0 0,1 0 0 0 0,-1 0 0 0 0,0 0 0 0 0,0 1 0 0 0,-5-3-1 0 0,-9-3-279 0 0,0 0 0 0 0,-23-6 0 0 0,15 6 449 0 0,-9-3 261 0 0,-44-6 0 0 0,48 11-301 0 0,-230-31 890 0 0,169 26-1000 0 0,-18-1 142 0 0,0 4-1 0 0,-194 13 0 0 0,103 8-1050 0 0,163-13-1670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10.031"/>
    </inkml:context>
    <inkml:brush xml:id="br0">
      <inkml:brushProperty name="width" value="0.1" units="cm"/>
      <inkml:brushProperty name="height" value="0.1" units="cm"/>
      <inkml:brushProperty name="color" value="#E71224"/>
    </inkml:brush>
  </inkml:definitions>
  <inkml:trace contextRef="#ctx0" brushRef="#br0">1351 140 919 0 0,'-6'-1'17'0'0,"1"1"-1"0"0,-1-1 0 0 0,0 0 1 0 0,-6-2-1 0 0,-3 0 110 0 0,-132-25 4272 0 0,-75-9-2677 0 0,-15-2-1049 0 0,176 28-575 0 0,0 3 0 0 0,-1 3 1 0 0,1 2-1 0 0,-1 4 0 0 0,1 1 0 0 0,-1 4 0 0 0,-119 26 0 0 0,139-21-234 0 0,1 0-14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11.116"/>
    </inkml:context>
    <inkml:brush xml:id="br0">
      <inkml:brushProperty name="width" value="0.1" units="cm"/>
      <inkml:brushProperty name="height" value="0.1" units="cm"/>
      <inkml:brushProperty name="color" value="#E71224"/>
    </inkml:brush>
  </inkml:definitions>
  <inkml:trace contextRef="#ctx0" brushRef="#br0">2341 56 455 0 0,'-113'-14'668'0'0,"-21"-4"1036"0"0,82 11-514 0 0,-76-1-1 0 0,93 7-1020 0 0,-239-5 318 0 0,-223 5 273 0 0,222 6-252 0 0,-110 6-143 0 0,23 22-386 0 0,277-24-86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13.872"/>
    </inkml:context>
    <inkml:brush xml:id="br0">
      <inkml:brushProperty name="width" value="0.1" units="cm"/>
      <inkml:brushProperty name="height" value="0.1" units="cm"/>
      <inkml:brushProperty name="color" value="#E71224"/>
    </inkml:brush>
  </inkml:definitions>
  <inkml:trace contextRef="#ctx0" brushRef="#br0">1004 59 4831 0 0,'-6'-4'132'0'0,"-1"1"0"0"0,0 0-1 0 0,0 0 1 0 0,0 0 0 0 0,0 1 0 0 0,-13-2-1 0 0,2 1 312 0 0,-29-1-1 0 0,-42 2 186 0 0,-32-1-135 0 0,9-7-195 0 0,-37-3-20 0 0,113 12-210 0 0,1 1 0 0 0,-44 7 0 0 0,32 1-847 0 0,0 2 0 0 0,-66 25 0 0 0,64-17-1880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14.618"/>
    </inkml:context>
    <inkml:brush xml:id="br0">
      <inkml:brushProperty name="width" value="0.1" units="cm"/>
      <inkml:brushProperty name="height" value="0.1" units="cm"/>
      <inkml:brushProperty name="color" value="#E71224"/>
    </inkml:brush>
  </inkml:definitions>
  <inkml:trace contextRef="#ctx0" brushRef="#br0">3165 136 1839 0 0,'-26'-3'1261'0'0,"0"1"-1"0"0,-52 5 0 0 0,46-1-1389 0 0,-92 5 314 0 0,22 0 65 0 0,-131-9-1 0 0,-457-68 2335 0 0,230 34-2008 0 0,201 16-364 0 0,-24-2-120 0 0,-56 42-20 0 0,247-12-69 0 0,12 0-319 0 0,0 3-1 0 0,-92 26 1 0 0,84-13-2850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49.905"/>
    </inkml:context>
    <inkml:brush xml:id="br0">
      <inkml:brushProperty name="width" value="0.1" units="cm"/>
      <inkml:brushProperty name="height" value="0.1" units="cm"/>
      <inkml:brushProperty name="color" value="#E71224"/>
    </inkml:brush>
  </inkml:definitions>
  <inkml:trace contextRef="#ctx0" brushRef="#br0">3421 220 2303 0 0,'2'-4'93'0'0,"0"1"-1"0"0,1 0 0 0 0,-1 0 0 0 0,1 0 0 0 0,0 0 0 0 0,-1 0 0 0 0,1 1 1 0 0,1-1-1 0 0,-1 1 0 0 0,0 0 0 0 0,7-4 0 0 0,-8 6 44 0 0,1-1-1 0 0,-1 0 1 0 0,0 1-1 0 0,1 0 1 0 0,-1-1-1 0 0,1 1 1 0 0,-1 0-1 0 0,0 0 1 0 0,1 0 0 0 0,-1 1-1 0 0,0-1 1 0 0,1 1-1 0 0,-1-1 1 0 0,0 1-1 0 0,1 0 1 0 0,-1 0-1 0 0,0 0 1 0 0,0 0-1 0 0,0 0 1 0 0,4 3-1 0 0,1 4-185 0 0,-11-3 500 0 0,-15-3 2102 0 0,11-3-1991 0 0,1 1 0 0 0,0 0-1 0 0,-1 0 1 0 0,1 1 0 0 0,-1 0 0 0 0,1 0-1 0 0,0 0 1 0 0,-11 5 0 0 0,-6 3 1 0 0,-27 14 1 0 0,33-14-244 0 0,-1-1 0 0 0,-31 10 1 0 0,24-12 218 0 0,0-2 0 0 0,0 0 1 0 0,0-2-1 0 0,-49-1 1 0 0,-47-5 689 0 0,41-12-380 0 0,59 11-584 0 0,0 1-1 0 0,0 1 1 0 0,-24-1-1 0 0,-56-3 94 0 0,-61 17 32 0 0,100-4-167 0 0,-47-6 311 0 0,16-2-229 0 0,38 4-93 0 0,1 3 0 0 0,-101 20-1 0 0,-38 15 185 0 0,164-37-240 0 0,1 0 0 0 0,-1-2 1 0 0,0-2-1 0 0,-48-6 0 0 0,61 5-99 0 0,1-2 0 0 0,0 0 0 0 0,-27-10 0 0 0,28 8 16 0 0,-1 1-1 0 0,0 0 1 0 0,-32-4 0 0 0,-51 0 96 0 0,77 8-159 0 0,-33-1 18 0 0,27 1 7 0 0,0-1 0 0 0,-45-8-1 0 0,-108-32 159 0 0,127 33-144 0 0,-79-1-1 0 0,82 8-25 0 0,-54-15 0 0 0,48 11 4 0 0,32 3-13 0 0,-44 1 1 0 0,18 3 18 0 0,-55 5 64 0 0,90-4-77 0 0,0-2 0 0 0,-1 0 0 0 0,-25-3 0 0 0,40 3-16 0 0,1 0-1 0 0,0 0 1 0 0,-1-1 0 0 0,1 2 0 0 0,0-1-1 0 0,-1 0 1 0 0,1 0 0 0 0,0 0-1 0 0,-1 1 1 0 0,1-1 0 0 0,0 1-1 0 0,0-1 1 0 0,-1 1 0 0 0,1-1 0 0 0,0 1-1 0 0,0 0 1 0 0,0-1 0 0 0,0 1-1 0 0,-1 1 1 0 0,-1 0-2 0 0,1 1 1 0 0,0-1-1 0 0,1 1 0 0 0,-1-1 1 0 0,0 1-1 0 0,1 0 0 0 0,-1-1 1 0 0,0 4-1 0 0,-2 7-4 0 0,0 0 1 0 0,1 0-1 0 0,-2 14 1 0 0,4-18 6 0 0,-36 184 60 0 0,6 46 128 0 0,28-216-187 0 0,-11 154 118 0 0,11 85-72 0 0,4-161-27 0 0,-12 188 93 0 0,13-228-56 0 0,3-1-1 0 0,25 116 0 0 0,-4-88 15 0 0,-26-88-75 0 0,1 3 5 0 0,1-1-1 0 0,-1 1 1 0 0,0 0-1 0 0,1-1 1 0 0,0 1 0 0 0,-1-1-1 0 0,1 0 1 0 0,0 0-1 0 0,0 1 1 0 0,0-1-1 0 0,1 0 1 0 0,-1-1 0 0 0,0 1-1 0 0,1 0 1 0 0,-1-1-1 0 0,1 1 1 0 0,5 1 0 0 0,3 1 21 0 0,1 0 0 0 0,-1-1 0 0 0,14 2 0 0 0,-14-3-21 0 0,14 1 5 0 0,-1-1-1 0 0,1-2 1 0 0,-1 0 0 0 0,44-6-1 0 0,11-1 7 0 0,158-13-16 0 0,-144 10 0 0 0,111 0-2 0 0,-49 4 15 0 0,136-13 40 0 0,-248 19-53 0 0,1 2 0 0 0,64 10 0 0 0,28 2 0 0 0,588 11 0 0 0,-642-21 21 0 0,0-4 1 0 0,126-15-1 0 0,-130 7-21 0 0,17-3 0 0 0,-45 2 0 0 0,-15 3 0 0 0,64-20 0 0 0,-86 23 0 0 0,0 0 0 0 0,0 0 0 0 0,0 2 0 0 0,1-1 0 0 0,17 2 0 0 0,-10-1 0 0 0,24-3 0 0 0,116-14 0 0 0,-22 3 0 0 0,-121 12 0 0 0,-1 1 0 0 0,1 1 0 0 0,0 1 0 0 0,26 2 0 0 0,30 1 0 0 0,-42-11 0 0 0,-23 7 0 0 0,0 0 0 0 0,0-1 0 0 0,17-4 0 0 0,-12 2 0 0 0,-12 3 5 0 0,0 0 0 0 0,-1 0 0 0 0,1 0 0 0 0,0 0 0 0 0,0-1 0 0 0,-1 1 0 0 0,1-1-1 0 0,-1 1 1 0 0,1-1 0 0 0,-1 0 0 0 0,0 1 0 0 0,1-3 0 0 0,-2 4-5 0 0,0 0 0 0 0,0 0 0 0 0,0-1 0 0 0,0 1 0 0 0,0 0 0 0 0,0 0 0 0 0,0 0 0 0 0,0 0 0 0 0,0 0 0 0 0,0 0 0 0 0,0 0 0 0 0,0-1 0 0 0,0 1 0 0 0,0 0 0 0 0,0 0 0 0 0,0 0 0 0 0,-1 0 0 0 0,1 0 0 0 0,0 0 0 0 0,0 0 0 0 0,0 0 0 0 0,0 0 0 0 0,0 0 0 0 0,0 0 0 0 0,0 0 0 0 0,0 0 0 0 0,-1-1 0 0 0,1 1 0 0 0,0 0 0 0 0,0 0 0 0 0,0 0 0 0 0,0 0 0 0 0,0 0 0 0 0,0 0 0 0 0,-1 0 0 0 0,1 0 0 0 0,0 0 0 0 0,0 0 0 0 0,0 0 0 0 0,0 1 0 0 0,0-1 0 0 0,0 0 0 0 0,0 0 0 0 0,-1 0 0 0 0,1 0 0 0 0,0 0 0 0 0,0 0 0 0 0,0 0 0 0 0,0 0 0 0 0,0 0 0 0 0,0 0 0 0 0,0 0 0 0 0,0 0 0 0 0,0 0 0 0 0,0 1 0 0 0,-1-1 0 0 0,1 0 0 0 0,-6 5 0 0 0,5-5 0 0 0,-17 17 0 0 0,16-15 0 0 0,-1 0 0 0 0,1 0 0 0 0,0 0 0 0 0,-1 1 0 0 0,1-1 0 0 0,0 1 0 0 0,0-1 0 0 0,0 1 0 0 0,1 0 0 0 0,-3 4 0 0 0,4-7 0 0 0,0 0 0 0 0,0 0 0 0 0,0 0 0 0 0,0 0 0 0 0,0 0 0 0 0,0 0 0 0 0,0 0 0 0 0,0 0 0 0 0,0 1 0 0 0,-1-1 0 0 0,1 0 0 0 0,0 0 0 0 0,0 0 0 0 0,0 0 0 0 0,0 0 0 0 0,0 0 0 0 0,0 0 0 0 0,0 0 0 0 0,0 0 0 0 0,0 0 0 0 0,0 0 0 0 0,-1 0 0 0 0,1 0 0 0 0,0 0 0 0 0,0 0 0 0 0,0 0 0 0 0,0 0 0 0 0,0 0 0 0 0,0 0 0 0 0,0 0 0 0 0,0 0 0 0 0,0 0 0 0 0,-1 0 0 0 0,1 0 0 0 0,0 0 0 0 0,0 0 0 0 0,0 0 0 0 0,0 0 0 0 0,0 0 0 0 0,0 0 0 0 0,0 0 0 0 0,0 0 0 0 0,0-1 0 0 0,0 1 0 0 0,0 0 0 0 0,-1 0 0 0 0,1 0 0 0 0,0 0 0 0 0,0 0 0 0 0,0 0 0 0 0,0 0 0 0 0,0 0 0 0 0,0 0 0 0 0,-7-9 0 0 0,-9-17 0 0 0,12 18 0 0 0,-14-18 6 0 0,9 13 6 0 0,0 0 0 0 0,-6-16-1 0 0,13 24-8 0 0,0 0-1 0 0,0 0 0 0 0,0-1 0 0 0,1 1 1 0 0,0-1-1 0 0,0 1 0 0 0,0-1 1 0 0,1 1-1 0 0,0-11 0 0 0,2-8-2 0 0,0 9 0 0 0,-1 0 0 0 0,0 0 0 0 0,-1 0 0 0 0,-1 0 0 0 0,-4-24 0 0 0,-6-10 9 0 0,2 0 0 0 0,2-1 0 0 0,2 0 1 0 0,3 0-1 0 0,2 0 0 0 0,8-68 0 0 0,-1 61-9 0 0,-3-1 0 0 0,-2 0 0 0 0,-10-106 0 0 0,7 146 0 0 0,0 0 0 0 0,1 0 0 0 0,1 1 0 0 0,1-1 0 0 0,6-28 0 0 0,29-86 0 0 0,-10 45 0 0 0,-11 41 0 0 0,-12 37 0 0 0,-1 0 0 0 0,0 0 0 0 0,0 0 0 0 0,0-1 0 0 0,-1 0 0 0 0,1-17 0 0 0,-1-1 0 0 0,-1-14 0 0 0,-1 40 0 0 0,-1-1 0 0 0,1 0 0 0 0,-1 0 0 0 0,0 0 0 0 0,0 1 0 0 0,0-1 0 0 0,0 0 0 0 0,0 1 0 0 0,0-1 0 0 0,-1 1 0 0 0,0-1 0 0 0,-2-2 0 0 0,-15-15 0 0 0,-1 2 0 0 0,0 0 0 0 0,-1 1 0 0 0,-1 1 0 0 0,-1 1 0 0 0,0 2 0 0 0,-1 0 0 0 0,-1 1 0 0 0,1 1 0 0 0,-44-11 0 0 0,21 10 1 0 0,0 3-1 0 0,-80-6 1 0 0,-102 9-14 0 0,183 6 3 0 0,-30 0-240 0 0,1 3 0 0 0,-1 3 0 0 0,1 4 1 0 0,1 2-1 0 0,-132 42 0 0 0,-18 36-3717 0 0,110-39-4562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7:59.927"/>
    </inkml:context>
    <inkml:brush xml:id="br0">
      <inkml:brushProperty name="width" value="0.1" units="cm"/>
      <inkml:brushProperty name="height" value="0.1" units="cm"/>
      <inkml:brushProperty name="color" value="#E71224"/>
    </inkml:brush>
  </inkml:definitions>
  <inkml:trace contextRef="#ctx0" brushRef="#br0">221 1355 1375 0 0,'-6'20'3496'0'0,"5"-17"-3360"0"0,1 0-1 0 0,-1-1 0 0 0,0 1 1 0 0,0 0-1 0 0,0-1 0 0 0,0 1 1 0 0,0-1-1 0 0,0 0 0 0 0,-1 1 1 0 0,0-1-1 0 0,-2 4 0 0 0,4-6-70 0 0,-1 0 0 0 0,1 0-1 0 0,0 0 1 0 0,0 1 0 0 0,-1-1 0 0 0,1 0-1 0 0,0 0 1 0 0,-1 0 0 0 0,1 1-1 0 0,0-1 1 0 0,-1 0 0 0 0,1 0-1 0 0,0 0 1 0 0,-1 0 0 0 0,1 0-1 0 0,0 0 1 0 0,-1 0 0 0 0,1 0-1 0 0,0 0 1 0 0,-1 0 0 0 0,1 0-1 0 0,0 0 1 0 0,-1 0 0 0 0,1 0 0 0 0,0 0-1 0 0,-1 0 1 0 0,1-1 0 0 0,0 1-1 0 0,-1 0 1 0 0,1 0 0 0 0,0 0-1 0 0,-1 0 1 0 0,1-1 0 0 0,-1 1-1 0 0,-3-1 1333 0 0,3 11-554 0 0,1-10-794 0 0,0 0 0 0 0,0 1 0 0 0,0-1 0 0 0,0 0 0 0 0,0 0 0 0 0,0 0 0 0 0,1 1 0 0 0,-1-1 0 0 0,0 0 0 0 0,0 0-1 0 0,0 1 1 0 0,0-1 0 0 0,0 0 0 0 0,1 0 0 0 0,-1 0 0 0 0,0 0 0 0 0,0 1 0 0 0,0-1 0 0 0,0 0 0 0 0,1 0 0 0 0,-1 0 0 0 0,0 0-1 0 0,0 0 1 0 0,1 0 0 0 0,-1 0 0 0 0,0 0 0 0 0,0 1 0 0 0,1-1 0 0 0,-1 0 0 0 0,0 0 0 0 0,0 0 0 0 0,1 0 0 0 0,-1 0 0 0 0,0 0-1 0 0,0 0 1 0 0,0 0 0 0 0,1 0 0 0 0,-1-1 0 0 0,0 1 0 0 0,0 0 0 0 0,1 0 0 0 0,-1 0 0 0 0,0 0 0 0 0,0 0 0 0 0,1 0 0 0 0,16-7 789 0 0,-6 3 153 0 0,2 3-550 0 0,-1 0 0 0 0,1 1 0 0 0,0 0 0 0 0,14 3-1 0 0,-16-1-304 0 0,0-1 0 0 0,-1 0-1 0 0,1-1 1 0 0,0-1-1 0 0,0 1 1 0 0,16-5 0 0 0,-12 2 101 0 0,8-3 148 0 0,-20 5-331 0 0,0 0-1 0 0,0 1 1 0 0,0-1-1 0 0,0 0 1 0 0,0 1-1 0 0,0-1 1 0 0,0 1-1 0 0,0 0 1 0 0,0 0 0 0 0,0 0-1 0 0,0 1 1 0 0,4 0-1 0 0,37 13 311 0 0,-35-11-325 0 0,0 1 0 0 0,20 3-1 0 0,-4-5 66 0 0,42-2 1 0 0,-47-1 50 0 0,1 1 0 0 0,0 1 0 0 0,30 6 1 0 0,-16-1-35 0 0,-1 0 1 0 0,1-3-1 0 0,0 0 1 0 0,47-4 0 0 0,-34 0 62 0 0,60 8 0 0 0,12 0 30 0 0,129-13 54 0 0,-80 14-140 0 0,31 7 170 0 0,-162-10-276 0 0,-20-4 12 0 0,0-2 0 0 0,0 1 0 0 0,25-6 0 0 0,-5 2 35 0 0,98-15 187 0 0,-89 10-205 0 0,1 3 0 0 0,0 1-1 0 0,73 4 1 0 0,-14 6 72 0 0,161-12-1 0 0,-156-3-86 0 0,88-4 1935 0 0,-129 17-2837 0 0,87 14 0 0 0,-47 5 866 0 0,-75-14 0 0 0,38 16 0 0 0,83 2 0 0 0,-102-17 0 0 0,-32-5 0 0 0,28 7 0 0 0,47 13 43 0 0,-35-9-22 0 0,18 1 183 0 0,-30-11-138 0 0,-37-4-35 0 0,0 0 0 0 0,17 4 0 0 0,-10 1-2 0 0,37 17 0 0 0,-40-15-30 0 0,1-1-1 0 0,36 10 0 0 0,-36-13 52 0 0,0-1 1 0 0,0 0-1 0 0,0-2 0 0 0,1 0 1 0 0,-1-1-1 0 0,20-3 0 0 0,47-4 1071 0 0,-50 5-285 0 0,193 0-2284 0 0,-113 4 1584 0 0,-80-3-110 0 0,0-1 0 0 0,0-2-1 0 0,0-2 1 0 0,52-14-1 0 0,-26 6 14 0 0,-39 9-21 0 0,36-11 0 0 0,-37 8 27 0 0,-1-1 1 0 0,0 0-1 0 0,38-25 0 0 0,-55 30-29 0 0,0 1-1 0 0,0 0 0 0 0,0-1 1 0 0,-1 0-1 0 0,0 0 0 0 0,1 0 1 0 0,-1 0-1 0 0,-1-1 0 0 0,1 1 1 0 0,-1-1-1 0 0,0 0 0 0 0,2-5 0 0 0,2-8 60 0 0,-1 0-1 0 0,2-20 0 0 0,6-18 80 0 0,-11 42-145 0 0,1 0 0 0 0,-2 0 0 0 0,1 0 0 0 0,-2 0 0 0 0,0 0-1 0 0,-3-19 1 0 0,2 17-6 0 0,0 0-1 0 0,1 1 1 0 0,0-1 0 0 0,5-29-1 0 0,1 27 21 0 0,0 0-1 0 0,16-33 1 0 0,-12 29-25 0 0,9-26 0 0 0,4-20 23 0 0,12-42 22 0 0,-32 93-43 0 0,-1-1 0 0 0,0 0 0 0 0,-1 0 0 0 0,-3-28 0 0 0,1-21 0 0 0,2 46 11 0 0,0 1-1 0 0,-2-1 1 0 0,-1 0 0 0 0,0 0-1 0 0,-10-36 1 0 0,7 44-3 0 0,-1 0-1 0 0,-1 0 1 0 0,0 0 0 0 0,-1 1-1 0 0,-9-11 1 0 0,-14-22 10 0 0,18 22-18 0 0,-1 1 0 0 0,-29-34 0 0 0,36 49 0 0 0,0-1 0 0 0,-1 1 0 0 0,0 0 0 0 0,0 1 0 0 0,-1-1 0 0 0,0 2 0 0 0,0-1 0 0 0,0 1 0 0 0,-16-5 0 0 0,6 4-25 0 0,0 1 1 0 0,-1 0-1 0 0,0 2 0 0 0,-21-2 0 0 0,-83 2-129 0 0,39 3 203 0 0,-153-15 119 0 0,161 9-171 0 0,-228 4 3 0 0,144 5 0 0 0,-9-8-248 0 0,-20 0-356 0 0,143 6 427 0 0,-1 2 0 0 0,-46 9-1 0 0,19 3 526 0 0,0-4 0 0 0,-1-3 0 0 0,-85-2 0 0 0,-149-37-344 0 0,263 25 3 0 0,-74-5 22 0 0,-47-7-5 0 0,53 5-24 0 0,39 6 0 0 0,-126-17 0 0 0,146 18 0 0 0,-1 3 0 0 0,-76 5 0 0 0,31 0 0 0 0,-52-14 0 0 0,36 1 0 0 0,94 11 0 0 0,0 0 0 0 0,0 2 0 0 0,0 1 0 0 0,0 0 0 0 0,-41 13 0 0 0,-147 32 0 0 0,175-40 0 0 0,9-4 7 0 0,-1 0 0 0 0,1-2 0 0 0,-41-2-1 0 0,-85-14 29 0 0,121 10-33 0 0,-97 0-2 0 0,-48-21 0 0 0,155 19-1 0 0,-1 2-1 0 0,0 0 1 0 0,1 2-1 0 0,-1 0 1 0 0,0 2-1 0 0,-1 0 1 0 0,2 2-1 0 0,-36 7 1 0 0,26-1-368 0 0,1 2-1 0 0,0 2 1 0 0,1 0 0 0 0,0 3 0 0 0,0 0 0 0 0,2 2-1 0 0,0 1 1 0 0,1 1 0 0 0,-44 40 0 0 0,-6 11-1446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56.999"/>
    </inkml:context>
    <inkml:brush xml:id="br0">
      <inkml:brushProperty name="width" value="0.1" units="cm"/>
      <inkml:brushProperty name="height" value="0.1" units="cm"/>
      <inkml:brushProperty name="color" value="#E71224"/>
    </inkml:brush>
  </inkml:definitions>
  <inkml:trace contextRef="#ctx0" brushRef="#br0">1666 109 1375 0 0,'0'0'5'0'0,"-1"0"0"0"0,1 0-1 0 0,-1 0 1 0 0,1 0 0 0 0,-1-1-1 0 0,1 1 1 0 0,-1 0 0 0 0,1-1-1 0 0,-1 1 1 0 0,1 0 0 0 0,-1-1-1 0 0,1 1 1 0 0,-1 0 0 0 0,1-1-1 0 0,0 1 1 0 0,-1-1 0 0 0,0 0-1 0 0,1 0 68 0 0,0 1 0 0 0,-1-1 0 0 0,1 1 0 0 0,-1-1 0 0 0,1 1 0 0 0,-1-1-1 0 0,1 1 1 0 0,-1-1 0 0 0,1 1 0 0 0,-1-1 0 0 0,1 1 0 0 0,-1 0 0 0 0,1-1-1 0 0,-1 1 1 0 0,0 0 0 0 0,1-1 0 0 0,-1 1 0 0 0,0 0 0 0 0,1 0 0 0 0,-1 0-1 0 0,0 0 1 0 0,1 0 0 0 0,-1 0 0 0 0,0 0 0 0 0,1 0 0 0 0,-1 0 0 0 0,-1 0-1 0 0,-56 12 984 0 0,-114 9 0 0 0,137-21-632 0 0,1-1 0 0 0,-1-2 0 0 0,0-2 0 0 0,-40-10 1 0 0,-5 0 14 0 0,-415-59 529 0 0,435 67-931 0 0,0 2 0 0 0,-1 2 1 0 0,0 4-1 0 0,1 2 0 0 0,-80 14 0 0 0,20 7-654 0 0,62-10-2476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5:58.162"/>
    </inkml:context>
    <inkml:brush xml:id="br0">
      <inkml:brushProperty name="width" value="0.1" units="cm"/>
      <inkml:brushProperty name="height" value="0.1" units="cm"/>
      <inkml:brushProperty name="color" value="#E71224"/>
    </inkml:brush>
  </inkml:definitions>
  <inkml:trace contextRef="#ctx0" brushRef="#br0">2849 112 3511 0 0,'-10'-11'363'0'0,"-2"1"0"0"0,1 0-1 0 0,-2 0 1 0 0,1 2 0 0 0,-1 0-1 0 0,-21-11 1 0 0,24 15-308 0 0,0 0 0 0 0,-1 1 0 0 0,1 0 0 0 0,-1 1 0 0 0,0 0 0 0 0,0 1 0 0 0,1 0-1 0 0,-1 0 1 0 0,-21 2 0 0 0,-25 2 166 0 0,0-3 0 0 0,-67-9-1 0 0,-42-1 1166 0 0,-176 27-709 0 0,-92-2-39 0 0,280-23-214 0 0,-341-6 748 0 0,346 13-1004 0 0,-45 1-16 0 0,142 3-122 0 0,-89 16 0 0 0,-44 23-1318 0 0,118-29-2563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00.212"/>
    </inkml:context>
    <inkml:brush xml:id="br0">
      <inkml:brushProperty name="width" value="0.1" units="cm"/>
      <inkml:brushProperty name="height" value="0.1" units="cm"/>
      <inkml:brushProperty name="color" value="#E71224"/>
    </inkml:brush>
  </inkml:definitions>
  <inkml:trace contextRef="#ctx0" brushRef="#br0">3085 115 1375 0 0,'-7'-3'615'0'0,"-1"1"0"0"0,0-1 0 0 0,1 1-1 0 0,-1 0 1 0 0,0 1 0 0 0,-12-1-1 0 0,1 1-332 0 0,-31 3 0 0 0,-4 4-223 0 0,-53 15 0 0 0,72-12 101 0 0,-1-2 0 0 0,1-2 0 0 0,-1-1 0 0 0,-64-1-1 0 0,-188-30 1074 0 0,149 13-834 0 0,-41-8 33 0 0,-48-14-122 0 0,147 20-220 0 0,-118-8 1 0 0,-266 10-38 0 0,385 11-49 0 0,0 4-1 0 0,-140 21 1 0 0,-9 7 51 0 0,102-13-71 0 0,-41 16-2592 0 0,165-31 2437 0 0,-56 12-2860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59.775"/>
    </inkml:context>
    <inkml:brush xml:id="br0">
      <inkml:brushProperty name="width" value="0.1" units="cm"/>
      <inkml:brushProperty name="height" value="0.1" units="cm"/>
      <inkml:brushProperty name="color" value="#E71224"/>
    </inkml:brush>
  </inkml:definitions>
  <inkml:trace contextRef="#ctx0" brushRef="#br0">5351 20 1839 0 0,'-174'9'822'0'0,"-64"5"1250"0"0,-630 92-759 0 0,574-67-488 0 0,-491 3-1 0 0,652-47-415 0 0,-176-28 0 0 0,-626-56 1235 0 0,526 46-1429 0 0,19 1-148 0 0,48 25-5 0 0,232 16-566 0 0,-124 16 0 0 0,104 1-2918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01.812"/>
    </inkml:context>
    <inkml:brush xml:id="br0">
      <inkml:brushProperty name="width" value="0.1" units="cm"/>
      <inkml:brushProperty name="height" value="0.1" units="cm"/>
      <inkml:brushProperty name="color" value="#E71224"/>
    </inkml:brush>
  </inkml:definitions>
  <inkml:trace contextRef="#ctx0" brushRef="#br0">2183 77 919 0 0,'1'-28'-15'0'0,"0"25"302"0"0,-1 0 0 0 0,1 0-1 0 0,-1 0 1 0 0,0 0-1 0 0,0 0 1 0 0,0-1-1 0 0,0 1 1 0 0,-1 0 0 0 0,1 0-1 0 0,-2-5 1 0 0,-26 18 1903 0 0,-1-2-2190 0 0,19-5 0 0 0,0 0 0 0 0,-1 0 0 0 0,1-1 0 0 0,-21 1 0 0 0,-81-7 442 0 0,61 0 201 0 0,-72 6 0 0 0,54 7-428 0 0,-92 25-1 0 0,8-1-211 0 0,110-27 33 0 0,-1-2-1 0 0,1-2 0 0 0,-50-3 0 0 0,23-5 323 0 0,-81-17-1 0 0,12-8 193 0 0,-112-17-2 0 0,158 39-759 0 0,0 4 0 0 0,0 5 0 0 0,-130 15 0 0 0,174-8-251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02.826"/>
    </inkml:context>
    <inkml:brush xml:id="br0">
      <inkml:brushProperty name="width" value="0.1" units="cm"/>
      <inkml:brushProperty name="height" value="0.1" units="cm"/>
      <inkml:brushProperty name="color" value="#E71224"/>
    </inkml:brush>
  </inkml:definitions>
  <inkml:trace contextRef="#ctx0" brushRef="#br0">4539 68 1839 0 0,'-1'-1'185'0'0,"-1"0"-1"0"0,1 1 1 0 0,-1-1-1 0 0,1 0 1 0 0,0 1-1 0 0,-1-1 0 0 0,0 1 1 0 0,1-1-1 0 0,-1 1 1 0 0,1-1-1 0 0,-1 1 1 0 0,0 0-1 0 0,1 0 1 0 0,-4 0-1 0 0,-24 3 128 0 0,24-2-149 0 0,-29 5 152 0 0,-47 15-1 0 0,24-5-81 0 0,2-1-87 0 0,36-8 28 0 0,0-2 1 0 0,-1 0 0 0 0,0-1-1 0 0,-38 2 1 0 0,15-8 363 0 0,0-3-1 0 0,-49-10 1 0 0,-48-5 141 0 0,6 4-380 0 0,63 6-202 0 0,-116-22 31 0 0,-216-3 133 0 0,116 20-73 0 0,-1 24-128 0 0,35 3 17 0 0,130-8-51 0 0,-128 20-1 0 0,155-8-18 0 0,-271 35 50 0 0,291-45-41 0 0,-190 9 120 0 0,139-15-7 0 0,-511 18 142 0 0,481-1-3288 0 0,83-6-422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05.066"/>
    </inkml:context>
    <inkml:brush xml:id="br0">
      <inkml:brushProperty name="width" value="0.1" units="cm"/>
      <inkml:brushProperty name="height" value="0.1" units="cm"/>
      <inkml:brushProperty name="color" value="#E71224"/>
    </inkml:brush>
  </inkml:definitions>
  <inkml:trace contextRef="#ctx0" brushRef="#br0">2973 113 3223 0 0,'-27'-5'281'0'0,"18"2"-184"0"0,0 1 1 0 0,0 1-1 0 0,-13-1 0 0 0,-25-4 1335 0 0,23 1-1166 0 0,-35 0 155 0 0,-95 3 0 0 0,45 2-167 0 0,-345-11-64 0 0,314 11 116 0 0,21 1 22 0 0,-69 1 1 0 0,-61-3 152 0 0,33-2-83 0 0,120 5-367 0 0,-183-22 0 0 0,212 8-23 0 0,-117-16 137 0 0,128 22-71 0 0,-71 1 0 0 0,-145 17-294 0 0,215-6-51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06.309"/>
    </inkml:context>
    <inkml:brush xml:id="br0">
      <inkml:brushProperty name="width" value="0.1" units="cm"/>
      <inkml:brushProperty name="height" value="0.1" units="cm"/>
      <inkml:brushProperty name="color" value="#E71224"/>
    </inkml:brush>
  </inkml:definitions>
  <inkml:trace contextRef="#ctx0" brushRef="#br0">1816 126 919 0 0,'-7'-1'62'0'0,"0"1"0"0"0,0 0 0 0 0,0 0 0 0 0,0 0 0 0 0,0 1 0 0 0,0 0-1 0 0,-12 4 1 0 0,-9 0 291 0 0,0-2-163 0 0,0-1-1 0 0,0-1 0 0 0,-42-5 0 0 0,-85-19 1986 0 0,91 12-1214 0 0,-88-5 1 0 0,41 15-521 0 0,25 1-233 0 0,-97-12 0 0 0,15-17 163 0 0,-70-8 92 0 0,-17 27-276 0 0,147 14-2593 0 0,63-1-217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6:08.214"/>
    </inkml:context>
    <inkml:brush xml:id="br0">
      <inkml:brushProperty name="width" value="0.1" units="cm"/>
      <inkml:brushProperty name="height" value="0.1" units="cm"/>
      <inkml:brushProperty name="color" value="#E71224"/>
    </inkml:brush>
  </inkml:definitions>
  <inkml:trace contextRef="#ctx0" brushRef="#br0">1180 40 1839 0 0,'-5'-5'208'0'0,"0"1"1"0"0,-1 0-1 0 0,1 1 0 0 0,-1-1 0 0 0,1 1 0 0 0,-1 0 0 0 0,0 1 0 0 0,0-1 0 0 0,0 1 0 0 0,-1 1 0 0 0,1-1 0 0 0,0 1 0 0 0,-1 0 0 0 0,1 0 0 0 0,-9 1 0 0 0,-6 0-20 0 0,-1 1 0 0 0,1 1 0 0 0,-27 6-1 0 0,-38 9 328 0 0,-256 38 546 0 0,270-50-983 0 0,9-1-17 0 0,1 2 0 0 0,-91 22-1 0 0,29 9-241 0 0,61-15 54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8:08.884"/>
    </inkml:context>
    <inkml:brush xml:id="br0">
      <inkml:brushProperty name="width" value="0.1" units="cm"/>
      <inkml:brushProperty name="height" value="0.1" units="cm"/>
      <inkml:brushProperty name="color" value="#E71224"/>
    </inkml:brush>
  </inkml:definitions>
  <inkml:trace contextRef="#ctx0" brushRef="#br0">100 51 1983 0 0,'-30'-4'192'0'0,"29"4"-172"0"0,1 0 0 0 0,-1 0 0 0 0,0-1 0 0 0,1 1 0 0 0,-1 0 0 0 0,0 0 0 0 0,1-1-1 0 0,-1 1 1 0 0,1 0 0 0 0,-1-1 0 0 0,0 1 0 0 0,1-1 0 0 0,-1 1 0 0 0,1-1-1 0 0,-1 1 1 0 0,1-1 0 0 0,0 1 0 0 0,-1-1 0 0 0,1 1 0 0 0,0-1 0 0 0,-1 0 0 0 0,-8-18 1751 0 0,4 6 540 0 0,4 13-2224 0 0,1-1-1 0 0,0 1 0 0 0,-1 0 0 0 0,1-1 0 0 0,0 1 1 0 0,-1 0-1 0 0,1-1 0 0 0,-1 1 0 0 0,1 0 0 0 0,0-1 0 0 0,-1 1 1 0 0,1 0-1 0 0,-1 0 0 0 0,1-1 0 0 0,-1 1 0 0 0,1 0 1 0 0,-1 0-1 0 0,1 0 0 0 0,-1 0 0 0 0,1 0 0 0 0,-1 0 1 0 0,1 0-1 0 0,-1 0 0 0 0,1 0 0 0 0,-1 0 0 0 0,1 0 0 0 0,-1 0 1 0 0,1 0-1 0 0,-1 0 0 0 0,1 0 0 0 0,-2 1 0 0 0,1 0-19 0 0,-1 0-1 0 0,1 0 1 0 0,-1 0-1 0 0,1 0 1 0 0,0 0-1 0 0,-1 0 0 0 0,1 0 1 0 0,0 1-1 0 0,0-1 1 0 0,-1 2-1 0 0,0-1-3 0 0,1 0-1 0 0,0 0 1 0 0,-1 0 0 0 0,1 0-1 0 0,0 0 1 0 0,0 0 0 0 0,1 0-1 0 0,-1 0 1 0 0,0 0-1 0 0,1 0 1 0 0,-1 0 0 0 0,1 0-1 0 0,0 1 1 0 0,0-1-1 0 0,-1 0 1 0 0,2 0 0 0 0,-1 3-1 0 0,1-4 110 0 0,0 0 1 0 0,0-1-1 0 0,1 1 0 0 0,-1 0 0 0 0,0-1 0 0 0,0 0 0 0 0,1 1 0 0 0,-1-1 0 0 0,0 0 0 0 0,1 1 1 0 0,-1-1-1 0 0,0 0 0 0 0,1 0 0 0 0,-1 0 0 0 0,0 0 0 0 0,1-1 0 0 0,1 1 0 0 0,-1 0-53 0 0,1 0 0 0 0,-1 0 0 0 0,1 0 0 0 0,-1 0 0 0 0,1 0 0 0 0,0 1-1 0 0,-1-1 1 0 0,5 2 0 0 0,-4 1-71 0 0,1-1 0 0 0,-1 1 0 0 0,0 0 0 0 0,0 0-1 0 0,4 5 1 0 0,-5-5 23 0 0,0-1 0 0 0,-1 0 0 0 0,1 1 0 0 0,0-1 0 0 0,0 0 0 0 0,1 0 0 0 0,-1-1 1 0 0,0 1-1 0 0,1 0 0 0 0,-1-1 0 0 0,1 1 0 0 0,-1-1 0 0 0,1 0 0 0 0,0 0 0 0 0,0 0 0 0 0,2 0 0 0 0,2 1 141 0 0,-1-1-1 0 0,1 1 1 0 0,-1 0 0 0 0,0 1 0 0 0,10 4 0 0 0,-15-6-186 0 0,1-1 1 0 0,-1 0 0 0 0,0 0 0 0 0,0 0 0 0 0,0 0 0 0 0,0 0 0 0 0,0 0-1 0 0,0 0 1 0 0,1-1 0 0 0,-1 1 0 0 0,0 0 0 0 0,0-1 0 0 0,0 1-1 0 0,0-1 1 0 0,0 1 0 0 0,0-1 0 0 0,0 1 0 0 0,0-1 0 0 0,0 1 0 0 0,-1-1-1 0 0,2-1 1 0 0,0 1 111 0 0,0-1 0 0 0,0 0 0 0 0,0 1 0 0 0,-1-1 0 0 0,1 0-1 0 0,-1 0 1 0 0,1 0 0 0 0,-1 0 0 0 0,1-2 0 0 0,1 0 136 0 0,2-8-64 0 0,-5 12-209 0 0,0-1-1 0 0,0 1 0 0 0,0 0 1 0 0,0-1-1 0 0,0 1 0 0 0,0 0 0 0 0,0-1 1 0 0,0 1-1 0 0,-1 0 0 0 0,1 0 1 0 0,0-1-1 0 0,0 1 0 0 0,0 0 1 0 0,0-1-1 0 0,-1 1 0 0 0,1 0 0 0 0,0 0 1 0 0,0-1-1 0 0,-1 1 0 0 0,1 0 1 0 0,0 0-1 0 0,-1 0 0 0 0,1 0 1 0 0,0-1-1 0 0,-1 1 0 0 0,1 0 1 0 0,0 0-1 0 0,0 0 0 0 0,-1 0 0 0 0,1 0 1 0 0,0 0-1 0 0,-1 0 0 0 0,1 0 1 0 0,0 0-1 0 0,-1 0 0 0 0,1 0 1 0 0,-1 0-1 0 0,1 0 0 0 0,0 0 1 0 0,-1 0-1 0 0,1 0 0 0 0,-4 1-107 0 0,0-1 0 0 0,0 1 0 0 0,0-1 0 0 0,0 1 0 0 0,-7 3 0 0 0,-8 5-4968 0 0,1 3-1368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08:14.792"/>
    </inkml:context>
    <inkml:brush xml:id="br0">
      <inkml:brushProperty name="width" value="0.1" units="cm"/>
      <inkml:brushProperty name="height" value="0.1" units="cm"/>
      <inkml:brushProperty name="color" value="#F4F91B"/>
    </inkml:brush>
  </inkml:definitions>
  <inkml:trace contextRef="#ctx0" brushRef="#br0">505 1728 3223 0 0,'0'-1'58'0'0,"-1"1"0"0"0,1-1 0 0 0,-1 0 0 0 0,1 1 0 0 0,-1-1-1 0 0,1 1 1 0 0,-1-1 0 0 0,1 1 0 0 0,-1 0 0 0 0,0-1-1 0 0,1 1 1 0 0,-1 0 0 0 0,1-1 0 0 0,-1 1 0 0 0,0 0 0 0 0,0-1-1 0 0,1 1 1 0 0,-1 0 0 0 0,0 0 0 0 0,1 0 0 0 0,-1 0-1 0 0,0 0 1 0 0,1 0 0 0 0,-1 0 0 0 0,0 0 0 0 0,0 0 0 0 0,1 0-1 0 0,-1 0 1 0 0,0 1 0 0 0,1-1 0 0 0,-1 0 0 0 0,0 0-1 0 0,1 1 1 0 0,-1-1 0 0 0,0 0 0 0 0,1 1 0 0 0,-1-1 0 0 0,0 1-1 0 0,-1 1 120 0 0,1 0 0 0 0,-1 0 0 0 0,1 0 0 0 0,0 0-1 0 0,-1 0 1 0 0,1 1 0 0 0,0-1 0 0 0,1 0 0 0 0,-1 1 0 0 0,-1 2-1 0 0,7-42 2934 0 0,-5 28-2244 0 0,1 0 0 0 0,0 0 0 0 0,0 0-1 0 0,6-17 1 0 0,-6 25-782 0 0,-1 0 0 0 0,1 0 0 0 0,0-1 0 0 0,0 1 0 0 0,-1 0 0 0 0,1 0-1 0 0,0 0 1 0 0,0 1 0 0 0,0-1 0 0 0,1 0 0 0 0,-1 0 0 0 0,0 0 0 0 0,0 1 0 0 0,0-1 0 0 0,0 1 0 0 0,1-1 0 0 0,-1 1 0 0 0,3-1 0 0 0,29-5 403 0 0,-10 3 26 0 0,-7-3-43 0 0,0-1 1 0 0,17-9 0 0 0,-22 10-272 0 0,0 0 0 0 0,0 1 0 0 0,0 1 1 0 0,0 0-1 0 0,1 0 0 0 0,19-3 0 0 0,-3 5-75 0 0,0 1 0 0 0,0 1 0 0 0,31 4 0 0 0,65 14 339 0 0,39 3-19 0 0,-109-15-320 0 0,-1-3 1 0 0,109-7-1 0 0,-104 0 64 0 0,1 2 0 0 0,0 3 0 0 0,69 9 0 0 0,-81-4-116 0 0,63 13 56 0 0,-78-11-119 0 0,3 1 37 0 0,0-1 0 0 0,1-1-1 0 0,69 3 1 0 0,-16-11 55 0 0,85 2 194 0 0,-95 3-206 0 0,0-4-1 0 0,141-18 0 0 0,-202 16-84 0 0,1 1-1 0 0,-1 1 0 0 0,21 2 0 0 0,11 1-5 0 0,151 0 2 0 0,-164 0 16 0 0,-1 1-1 0 0,0 1 1 0 0,68 21 0 0 0,-86-21-15 0 0,-3-2 3 0 0,1 0-1 0 0,-1-1 1 0 0,0-1-1 0 0,1 0 0 0 0,20-2 1 0 0,78-14 30 0 0,-45 4-25 0 0,28-5-9 0 0,-48 7 0 0 0,50-3 0 0 0,17 12 0 0 0,-50 1 0 0 0,-59-1 8 0 0,1-1 0 0 0,-1 0 0 0 0,0 0 0 0 0,1-1 0 0 0,-1 0 1 0 0,0-1-1 0 0,0 1 0 0 0,8-5 0 0 0,54-34 110 0 0,-44 26-93 0 0,141-100 452 0 0,-158 107-461 0 0,0 0 0 0 0,-1 0 0 0 0,0 0-1 0 0,0-1 1 0 0,-1 0 0 0 0,0 0-1 0 0,0-1 1 0 0,-1 0 0 0 0,0 0 0 0 0,-1 0-1 0 0,0 0 1 0 0,-1-1 0 0 0,0 0-1 0 0,0 1 1 0 0,-1-1 0 0 0,1-19-1 0 0,-2-3 13 0 0,-1 0-1 0 0,-2 0 0 0 0,-1 0 0 0 0,-9-43 0 0 0,6 52-16 0 0,0 1-1 0 0,-2 0 1 0 0,0 0 0 0 0,-2 1-1 0 0,-18-33 1 0 0,3 15 21 0 0,-57-70 0 0 0,39 64 30 0 0,32 36-62 0 0,0-1 1 0 0,1-1-1 0 0,0 1 0 0 0,1-2 1 0 0,-10-16-1 0 0,5 1 0 0 0,-1 1 0 0 0,-2 1 0 0 0,0 1 0 0 0,-2 1 0 0 0,0 0 0 0 0,-41-38 0 0 0,-16-3 0 0 0,65 56 0 0 0,1-1 0 0 0,0 0 0 0 0,-9-13 0 0 0,10 12 0 0 0,0 0 0 0 0,-1 1 0 0 0,-14-13 0 0 0,15 17 0 0 0,1 1 0 0 0,-1 0 0 0 0,0 0 0 0 0,-1 1 0 0 0,-17-6 0 0 0,-53-11 0 0 0,46 14 0 0 0,-92-19 0 0 0,-170-14 0 0 0,-131 19 0 0 0,354 19 0 0 0,-214-13 0 0 0,36-10 0 0 0,203 21 0 0 0,-50 4 0 0 0,50 0 0 0 0,-12 0 0 0 0,-196-4 0 0 0,184 3 0 0 0,-129 16 0 0 0,-19 1 0 0 0,37-22 0 0 0,140 2 0 0 0,0-2 0 0 0,-52-13 0 0 0,-21-2 0 0 0,66 14 0 0 0,22 3 0 0 0,0 2 0 0 0,-1 1 0 0 0,1 1 0 0 0,0 2 0 0 0,-40 6 0 0 0,54-6 0 0 0,11-2 0 0 0,0 0 0 0 0,0 0 0 0 0,0 1 0 0 0,0-1 0 0 0,0 1 0 0 0,0-1 0 0 0,1 1 0 0 0,-1 0 0 0 0,0 0 0 0 0,1 1 0 0 0,-1-1 0 0 0,0 0 0 0 0,1 1 0 0 0,0-1 0 0 0,-1 1 0 0 0,1 0 0 0 0,0 0 0 0 0,-2 2 0 0 0,-104 106 0 0 0,52-56 0 0 0,51-48 0 0 0,0 0 0 0 0,0 1 0 0 0,1-1 0 0 0,-1 1 0 0 0,1 0 0 0 0,1 1 0 0 0,-1-1 0 0 0,1 1 0 0 0,1-1 0 0 0,-1 1 0 0 0,1 0 0 0 0,1 0 0 0 0,-2 10 0 0 0,1 13 0 0 0,1 1 0 0 0,3 35 0 0 0,1-6 0 0 0,8 312 0 0 0,-7-268 0 0 0,-5-88 0 0 0,0-1 0 0 0,-1 0 0 0 0,-1 0 0 0 0,-7 24 0 0 0,5-22 0 0 0,1 0 0 0 0,-3 27 0 0 0,5-28 0 0 0,0 0 0 0 0,-2 0 0 0 0,-6 21 0 0 0,8-34 0 0 0,-1 1 0 0 0,1-1 0 0 0,-1 0 0 0 0,0 1 0 0 0,-6 5 0 0 0,-4 6 0 0 0,-9 17-912 0 0,1 0-1 0 0,-26 58 1 0 0,30-46-7223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28.913"/>
    </inkml:context>
    <inkml:brush xml:id="br0">
      <inkml:brushProperty name="width" value="0.1" units="cm"/>
      <inkml:brushProperty name="height" value="0.1" units="cm"/>
      <inkml:brushProperty name="color" value="#F4F91B"/>
    </inkml:brush>
  </inkml:definitions>
  <inkml:trace contextRef="#ctx0" brushRef="#br0">56 276 919 0 0,'-2'-3'-276'0'0,"1"1"492"0"0,0 0-1 0 0,0 0 0 0 0,0 0 0 0 0,0 0 1 0 0,1 0-1 0 0,-1 0 0 0 0,1 0 0 0 0,-1-1 0 0 0,1 1 1 0 0,0 0-1 0 0,0-3 0 0 0,-1-1 205 0 0,1 0 1 0 0,-1 1-1 0 0,0-1 0 0 0,-3-10 1 0 0,3 14-189 0 0,0 0 1 0 0,1 0-1 0 0,-1 0 1 0 0,0 0-1 0 0,0 0 1 0 0,-1 0-1 0 0,1 0 1 0 0,0 0-1 0 0,0 0 1 0 0,-1 0-1 0 0,1 1 1 0 0,-1-1-1 0 0,0 0 1 0 0,-2-1-1 0 0,0 2 1067 0 0,10 6-710 0 0,-5-5-560 0 0,0 1 0 0 0,1-1 0 0 0,-1 0-1 0 0,1 1 1 0 0,-1-1 0 0 0,0 0-1 0 0,1 0 1 0 0,-1 0 0 0 0,0 0 0 0 0,1 0-1 0 0,-1 0 1 0 0,1-1 0 0 0,1 1 0 0 0,11-1 243 0 0,157 29 2193 0 0,-133-22-2209 0 0,0-1-1 0 0,1-2 0 0 0,41-2 1 0 0,117-15 466 0 0,-128 7-574 0 0,-2 2 131 0 0,50-5 258 0 0,9-1-114 0 0,-82 9-287 0 0,1-3 1 0 0,61-13-1 0 0,-66 9 85 0 0,65-4 0 0 0,-46 7-105 0 0,58-5 100 0 0,11-1-8 0 0,-29 6-86 0 0,-39 3-74 0 0,660-35 848 0 0,-482 27-428 0 0,-194 10-410 0 0,220 1 262 0 0,-207 6-248 0 0,-1 2 1 0 0,60 17 0 0 0,-64-12-27 0 0,0 1-41 0 0,0-1-1 0 0,1-4 1 0 0,64 4-1 0 0,83-15 71 0 0,-57-1 280 0 0,-124 4-354 0 0,-7-1 13 0 0,0 0-1 0 0,16-1 0 0 0,-26 0-7 0 0,1 1 0 0 0,-1 0 0 0 0,1-1 0 0 0,-1 0 0 0 0,0 1 0 0 0,1-1 0 0 0,-1 0 0 0 0,0 0 0 0 0,0 0 0 0 0,0 0 0 0 0,0-1 0 0 0,0 1 0 0 0,0-1 0 0 0,0 1 0 0 0,0-1 0 0 0,0 0 0 0 0,1-2 0 0 0,-3 4-1 0 0,0-1 1 0 0,0 0-1 0 0,0 1 0 0 0,0-1 1 0 0,0 1-1 0 0,0-1 1 0 0,0 0-1 0 0,0 1 0 0 0,0-1 1 0 0,0 1-1 0 0,0-1 1 0 0,-1 1-1 0 0,1-1 0 0 0,0 1 1 0 0,-1-1-1 0 0,1 1 0 0 0,0-1 1 0 0,-1 1-1 0 0,1-1 1 0 0,0 1-1 0 0,-1-1 0 0 0,1 1 1 0 0,-1-1-1 0 0,1 1 1 0 0,-1 0-1 0 0,1-1 0 0 0,-1 1 1 0 0,1 0-1 0 0,-1 0 1 0 0,0-1-1 0 0,-18-10 18 0 0,18 11-20 0 0,-13-5 19 0 0,0 0-1 0 0,-1 1 1 0 0,1 1-1 0 0,-1 0 1 0 0,-21-1-1 0 0,23 2-26 0 0,-39-2 5 0 0,-85 2 0 0 0,-53 16 0 0 0,-22 0 0 0 0,54-17 0 0 0,36 1 0 0 0,-132 7 0 0 0,-64 0 0 0 0,213-7 10 0 0,-221-1 44 0 0,255 4-50 0 0,0-4-1 0 0,-100-16 1 0 0,164 18-4 0 0,-221-38 242 0 0,-3 19 88 0 0,203 19-292 0 0,-296-2 185 0 0,235 7-201 0 0,-144 24 0 0 0,-30 35-483 0 0,134-19-1529 0 0,5 11-3724 0 0,41-10-433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29.438"/>
    </inkml:context>
    <inkml:brush xml:id="br0">
      <inkml:brushProperty name="width" value="0.1" units="cm"/>
      <inkml:brushProperty name="height" value="0.1" units="cm"/>
      <inkml:brushProperty name="color" value="#F4F91B"/>
    </inkml:brush>
  </inkml:definitions>
  <inkml:trace contextRef="#ctx0" brushRef="#br0">742 1407 919 0 0,'-1'2'70'0'0,"-1"-1"-1"0"0,0 0 0 0 0,0 0 0 0 0,1-1 0 0 0,-1 1 0 0 0,0 0 0 0 0,0 0 0 0 0,0-1 0 0 0,0 1 0 0 0,0-1 0 0 0,0 0 0 0 0,0 0 0 0 0,0 0 0 0 0,0 1 0 0 0,0-2 0 0 0,0 1 1 0 0,0 0-1 0 0,0 0 0 0 0,0-1 0 0 0,0 1 0 0 0,-3-2 0 0 0,-3-2 777 0 0,0 1 0 0 0,0-2 0 0 0,-13-9 0 0 0,-12-5 314 0 0,31 18-1007 0 0,-1 0 0 0 0,0 0 0 0 0,0 0 1 0 0,0 0-1 0 0,0 1 0 0 0,0-1 0 0 0,0 1 0 0 0,0 0 0 0 0,0 0 0 0 0,0 0 0 0 0,0 0 0 0 0,0 0 0 0 0,0 1 0 0 0,0-1 0 0 0,0 1 0 0 0,0 0 0 0 0,0 0 0 0 0,1 0 0 0 0,-1 0 0 0 0,0 0 0 0 0,-4 3 0 0 0,-2 1 211 0 0,0-1 0 0 0,-1-1 0 0 0,0 0 0 0 0,1 0 0 0 0,-1-1 0 0 0,0-1 0 0 0,-1 1 0 0 0,1-1 0 0 0,-17-1 0 0 0,15-2-61 0 0,9 3-153 0 0,0-1 0 0 0,0 0 0 0 0,1-1-1 0 0,-1 1 1 0 0,0 0 0 0 0,1-1 0 0 0,-1 0 0 0 0,0 1 0 0 0,1-1-1 0 0,-1 0 1 0 0,1-1 0 0 0,-1 1 0 0 0,1 0 0 0 0,-1-1-1 0 0,1 1 1 0 0,0-1 0 0 0,0 1 0 0 0,0-1 0 0 0,0 0-1 0 0,-2-3 1 0 0,4 5-130 0 0,0 0-1 0 0,0 0 1 0 0,0 0-1 0 0,0 0 0 0 0,0 0 1 0 0,0 0-1 0 0,0-1 1 0 0,-1 1-1 0 0,1 0 1 0 0,0 0-1 0 0,0 0 0 0 0,0 0 1 0 0,0 0-1 0 0,0 0 1 0 0,0 0-1 0 0,0 0 1 0 0,0 0-1 0 0,0 0 1 0 0,0 0-1 0 0,0 0 0 0 0,0 0 1 0 0,0-1-1 0 0,0 1 1 0 0,-1 0-1 0 0,1 0 1 0 0,0 0-1 0 0,0 0 0 0 0,0 0 1 0 0,0 0-1 0 0,0 0 1 0 0,0 0-1 0 0,0 0 1 0 0,0 0-1 0 0,0 0 1 0 0,0 0-1 0 0,-1 0 0 0 0,1 0 1 0 0,0 0-1 0 0,0 0 1 0 0,0 0-1 0 0,0 0 1 0 0,0 0-1 0 0,0 0 0 0 0,0 0 1 0 0,0 0-1 0 0,0 0 1 0 0,-1 0-1 0 0,1 1 1 0 0,0-1-1 0 0,0 0 1 0 0,0 0-1 0 0,0 0 0 0 0,0 0 1 0 0,0 0-1 0 0,0 0 1 0 0,0 7 687 0 0,0-7-689 0 0,0 1-1 0 0,0-1 1 0 0,0 0-1 0 0,1 1 0 0 0,-1-1 1 0 0,0 0-1 0 0,0 1 1 0 0,0-1-1 0 0,1 1 1 0 0,-1-1-1 0 0,0 0 0 0 0,0 1 1 0 0,1-1-1 0 0,-1 0 1 0 0,0 0-1 0 0,0 1 0 0 0,1-1 1 0 0,-1 0-1 0 0,0 0 1 0 0,1 1-1 0 0,-1-1 1 0 0,1 0-1 0 0,-1 0 0 0 0,0 0 1 0 0,1 1-1 0 0,-1-1 1 0 0,1 0-1 0 0,-1 0 1 0 0,0 0-1 0 0,1 0 0 0 0,-1 0 1 0 0,1 0-1 0 0,-1 0 1 0 0,0 0-1 0 0,1 0 0 0 0,-1 0 1 0 0,1 0-1 0 0,-1 0 1 0 0,0-1-1 0 0,1 1 1 0 0,-1 0-1 0 0,1 0 0 0 0,-1 0 1 0 0,11-5 337 0 0,-1 1 1 0 0,1 1-1 0 0,-1 0 0 0 0,1 0 1 0 0,14-1-1 0 0,75 1 457 0 0,-80 2-635 0 0,25 3 0 0 0,0 0 194 0 0,-38-1-321 0 0,1 0 0 0 0,-1 0 0 0 0,0 1-1 0 0,0 0 1 0 0,0 0 0 0 0,0 1 0 0 0,-1-1 0 0 0,12 8 0 0 0,24 9 141 0 0,4-4-73 0 0,-28-8-20 0 0,0-1 0 0 0,1-1 0 0 0,0-1 0 0 0,23 3 0 0 0,-19-5-15 0 0,-1 1-1 0 0,0 0 1 0 0,0 2 0 0 0,0 0-1 0 0,37 16 1 0 0,-42-13-42 0 0,1 0 0 0 0,-1-1 0 0 0,1-1-1 0 0,28 5 1 0 0,-31-10 2 0 0,0-1 0 0 0,0 0 1 0 0,0-2-1 0 0,20-3 0 0 0,-21 3-11 0 0,4-1 7 0 0,0 1-1 0 0,0 1 0 0 0,1 1 1 0 0,-1 0-1 0 0,0 2 1 0 0,0 0-1 0 0,0 1 1 0 0,0 0-1 0 0,0 2 1 0 0,0 0-1 0 0,-1 1 1 0 0,21 11-1 0 0,-21-11-130 0 0,0 0 0 0 0,0 0-1 0 0,0-2 1 0 0,1 0 0 0 0,34 3-1 0 0,-33-6 203 0 0,0 2 0 0 0,-1 0-1 0 0,1 1 1 0 0,-1 1-1 0 0,22 9 1 0 0,-27-8-101 0 0,0 0 0 0 0,1-1 1 0 0,-1 0-1 0 0,1-1 0 0 0,0 0 0 0 0,20 1 0 0 0,218 35 36 0 0,-109-14-26 0 0,-100-21 3 0 0,75-2 0 0 0,-23-1-2 0 0,-1 8 7 0 0,-58-4-9 0 0,45 0 1 0 0,-68-7-5 0 0,-1 0-1 0 0,0 0 1 0 0,0-1-1 0 0,0 0 1 0 0,0-1 0 0 0,0-1-1 0 0,0 0 1 0 0,-1 0-1 0 0,19-11 1 0 0,-9 1-1 0 0,-7 4 14 0 0,-1 0 0 0 0,2 2-1 0 0,-1-1 1 0 0,1 2 0 0 0,1 0-1 0 0,19-6 1 0 0,-32 13-11 0 0,1-1-1 0 0,0 0 1 0 0,-1-1-1 0 0,1 1 1 0 0,-1-1-1 0 0,1 1 1 0 0,-1-1 0 0 0,6-4-1 0 0,-8 5-6 0 0,1-1 1 0 0,0 0-1 0 0,-1 0 0 0 0,0 0 1 0 0,1 0-1 0 0,-1 0 0 0 0,0 0 1 0 0,0 0-1 0 0,0 0 0 0 0,-1-1 1 0 0,1 1-1 0 0,0 0 0 0 0,-1 0 1 0 0,1-5-1 0 0,6-53 155 0 0,-1-79 0 0 0,-3 91-142 0 0,-1 35-12 0 0,-1 0 1 0 0,-1-1-1 0 0,-2-21 1 0 0,1 23-8 0 0,-1 8 2 0 0,1-1-1 0 0,1 0 0 0 0,-1 0 1 0 0,1 0-1 0 0,-1 0 0 0 0,1 0 1 0 0,1 0-1 0 0,-1 0 0 0 0,1 0 1 0 0,0 0-1 0 0,0 1 0 0 0,0-1 1 0 0,4-7-1 0 0,-1 4 6 0 0,0-1 0 0 0,-1 0 0 0 0,1 1-1 0 0,-1-1 1 0 0,-1 0 0 0 0,0-1 0 0 0,0 1 0 0 0,-1 0 0 0 0,0-1 0 0 0,-1 1-1 0 0,0 0 1 0 0,-2-16 0 0 0,0 1-9 0 0,2 1 0 0 0,0-1-1 0 0,4-27 1 0 0,-1 11 49 0 0,-3-87-38 0 0,0 4-13 0 0,0 120 1 0 0,2-73 0 0 0,-3 68 0 0 0,0 0 0 0 0,0-1 0 0 0,-1 1 0 0 0,0 0 0 0 0,0 0 0 0 0,0 0 0 0 0,-5-8 0 0 0,3 7 0 0 0,1 0 0 0 0,1 0 0 0 0,0 0 0 0 0,0 0 0 0 0,0 0 0 0 0,1-1 0 0 0,1 1 0 0 0,-1-1 0 0 0,2-11 0 0 0,-2-36 0 0 0,0 54 0 0 0,1 0 0 0 0,-1 0 0 0 0,1 0 0 0 0,-1 1 0 0 0,0-1 0 0 0,0 0 0 0 0,0 1 0 0 0,-1-1 0 0 0,1 1 0 0 0,-1-1 0 0 0,1 1 0 0 0,-1 0 0 0 0,0 0 0 0 0,0-1 0 0 0,0 1 0 0 0,0 0 0 0 0,-3-1 0 0 0,-5-7 0 0 0,0 1 0 0 0,0 1 0 0 0,0 0 0 0 0,-1 0 0 0 0,0 1 0 0 0,-1 1 0 0 0,0 0 0 0 0,0 1 0 0 0,0 0 0 0 0,-14-4 0 0 0,13 5 0 0 0,-3-2 0 0 0,-1 1 0 0 0,1 0 0 0 0,-1 1 0 0 0,-19-1 0 0 0,-8 2 0 0 0,-45 4 0 0 0,75-1 0 0 0,0 0 0 0 0,0-1 0 0 0,0 0 0 0 0,1-1 0 0 0,-15-4 0 0 0,-63-24 0 0 0,60 19 0 0 0,-188-64 0 0 0,197 68 0 0 0,-1 0 0 0 0,0 2 0 0 0,0 0 0 0 0,-35-1 0 0 0,-94 5 0 0 0,72 2 0 0 0,2-4 0 0 0,40 1 0 0 0,-51 3 0 0 0,53 2 0 0 0,-102 15 0 0 0,-95 14 0 0 0,224-31 0 0 0,-127 4 0 0 0,38-3 0 0 0,69-1 0 0 0,-1-2 0 0 0,0 0 0 0 0,-46-10 0 0 0,-25-2 0 0 0,63 10 0 0 0,-55-13 0 0 0,66 10 0 0 0,0 1 0 0 0,-1 1 0 0 0,0 1 0 0 0,0 2 0 0 0,0 1 0 0 0,0 1 0 0 0,0 1 0 0 0,-48 10 0 0 0,4-1 0 0 0,50-8 0 0 0,0 0 0 0 0,-27 8 0 0 0,21 0-13 0 0,2 0-1 0 0,-1 1 1 0 0,-37 25 0 0 0,60-34 12 0 0,0 0 0 0 0,0 0 0 0 0,0 0 0 0 0,0 1 0 0 0,1-1 0 0 0,0 1 1 0 0,-1 0-1 0 0,1 0 0 0 0,1 0 0 0 0,-1 1 0 0 0,-3 7 0 0 0,0 2-2 0 0,1 1 0 0 0,-4 22 0 0 0,-5 13-52 0 0,9-30 44 0 0,0 0 1 0 0,2 0-1 0 0,0 1 0 0 0,1-1 0 0 0,1 1 0 0 0,4 40 1 0 0,-2 0 21 0 0,-7 102-33 0 0,1-85 1 0 0,7 100 0 0 0,15 3 21 0 0,-14-154 0 0 0,6 28 0 0 0,3 23 0 0 0,-10-65 0 0 0,0 0 0 0 0,1-1 0 0 0,1 1 0 0 0,0-1 0 0 0,0 0 0 0 0,1 0 0 0 0,1 0 0 0 0,0-1 0 0 0,8 12 0 0 0,-14-23 0 0 0,0 0 1 0 0,0 1-1 0 0,0-1 0 0 0,0 0 1 0 0,0 0-1 0 0,1 0 0 0 0,-1 0 1 0 0,0 1-1 0 0,0-1 0 0 0,0 0 1 0 0,0 0-1 0 0,0 0 0 0 0,0 0 1 0 0,1 0-1 0 0,-1 0 0 0 0,0 0 1 0 0,0 0-1 0 0,0 1 0 0 0,0-1 1 0 0,1 0-1 0 0,-1 0 0 0 0,0 0 1 0 0,0 0-1 0 0,0 0 0 0 0,0 0 1 0 0,1 0-1 0 0,-1 0 0 0 0,0 0 1 0 0,0 0-1 0 0,0 0 0 0 0,1 0 1 0 0,-1 0-1 0 0,0 0 0 0 0,0 0 0 0 0,0 0 1 0 0,0 0-1 0 0,1 0 0 0 0,-1-1 1 0 0,0 1-1 0 0,0 0 0 0 0,0 0 1 0 0,0 0-1 0 0,1 0 0 0 0,-1 0 1 0 0,0 0-1 0 0,0-1 0 0 0,7-10 37 0 0,2-20 40 0 0,-8 28-67 0 0,0-1-2 0 0,0 0 1 0 0,-1 0-1 0 0,1 0 1 0 0,-1 0-1 0 0,-1-8 1 0 0,1-1-7 0 0,-1 21-90 0 0,-1 0 1 0 0,0-1-1 0 0,-5 15 1 0 0,-2 7-854 0 0,-10 54-3059 0 0,7-26-4349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47.618"/>
    </inkml:context>
    <inkml:brush xml:id="br0">
      <inkml:brushProperty name="width" value="0.1" units="cm"/>
      <inkml:brushProperty name="height" value="0.1" units="cm"/>
      <inkml:brushProperty name="color" value="#F4F91B"/>
    </inkml:brush>
  </inkml:definitions>
  <inkml:trace contextRef="#ctx0" brushRef="#br0">363 1747 455 0 0,'-6'-3'4347'0'0,"6"3"-4278"0"0,-2-22 1643 0 0,2 18-1427 0 0,0 0 0 0 0,-1-1 0 0 0,1 1 0 0 0,-1 0 0 0 0,0-1 0 0 0,0 1-1 0 0,0 0 1 0 0,-3-6 0 0 0,-6-10 2152 0 0,9 18-2359 0 0,0 0 0 0 0,0 0 1 0 0,0 0-1 0 0,0 0 0 0 0,0 0 0 0 0,0 0 1 0 0,0 1-1 0 0,-1-1 0 0 0,1 0 0 0 0,0 1 1 0 0,-1-1-1 0 0,0 1 0 0 0,-1-2 0 0 0,-5-3-89 0 0,-7-3 1064 0 0,11 10-374 0 0,4 7-130 0 0,0 6-289 0 0,0-13-218 0 0,0-1 0 0 0,-1 0 0 0 0,1 0 1 0 0,0 1-1 0 0,0-1 0 0 0,0 0 1 0 0,0 0-1 0 0,0 1 0 0 0,0-1 0 0 0,0 0 1 0 0,0 0-1 0 0,0 1 0 0 0,0-1 1 0 0,0 0-1 0 0,0 0 0 0 0,0 1 0 0 0,0-1 1 0 0,0 0-1 0 0,0 0 0 0 0,0 1 1 0 0,0-1-1 0 0,0 0 0 0 0,1 0 0 0 0,-1 1 1 0 0,0-1-1 0 0,0 0 0 0 0,0 0 0 0 0,0 0 1 0 0,1 1-1 0 0,-1-1 0 0 0,0 0 1 0 0,0 0-1 0 0,0 0 0 0 0,1 1 0 0 0,-1-1 1 0 0,0 0-1 0 0,0 0 0 0 0,0 0 1 0 0,1 0-1 0 0,-1 0 0 0 0,0 0 0 0 0,0 0 1 0 0,1 0-1 0 0,-1 1 0 0 0,0-1 1 0 0,0 0-1 0 0,1 0 0 0 0,-1 0 0 0 0,0 0 1 0 0,1 0-1 0 0,-1 0 0 0 0,0-1 1 0 0,0 1-1 0 0,1 0 0 0 0,-1 0 0 0 0,0 0 1 0 0,0 0-1 0 0,1 0 0 0 0,21 14 732 0 0,-16-13-601 0 0,-1-1 0 0 0,0 1 1 0 0,0-1-1 0 0,8-1 1 0 0,-9 0-73 0 0,0 1 1 0 0,0-1-1 0 0,0 1 1 0 0,0 1 0 0 0,0-1-1 0 0,1 0 1 0 0,-1 1-1 0 0,0 0 1 0 0,5 2-1 0 0,9 3 34 0 0,1 0 1 0 0,-1-2-1 0 0,1 0 0 0 0,27 2 1 0 0,-21-3 189 0 0,43 12 1 0 0,-55-12-253 0 0,0-1-1 0 0,1 0 1 0 0,24 0-1 0 0,-5 0 54 0 0,-20-2-21 0 0,-1 0-1 0 0,18-3 1 0 0,-22 2-62 0 0,0 0-1 0 0,0 1 1 0 0,-1-1 0 0 0,1 1 0 0 0,0 1 0 0 0,0 0-1 0 0,0 0 1 0 0,14 4 0 0 0,11 7 19 0 0,0-2 0 0 0,1 0-1 0 0,0-3 1 0 0,37 4 0 0 0,111 0 389 0 0,-92 0-335 0 0,-57-6-41 0 0,48 1-1 0 0,-59-5 0 0 0,0-2-1 0 0,-1-1 1 0 0,36-6 0 0 0,18-7 78 0 0,1 3 1 0 0,0 4 0 0 0,108 1-1 0 0,68 0-2 0 0,-179 8-72 0 0,78-2 89 0 0,-108-4-129 0 0,-21 2 2 0 0,23 0-1 0 0,29 5 29 0 0,-39 0 0 0 0,66-4-1 0 0,-87 0-37 0 0,0 1 1 0 0,0 0-1 0 0,0 1 0 0 0,0 1 0 0 0,14 2 0 0 0,-7-1-15 0 0,0-1 0 0 0,0 0 0 0 0,0-2 0 0 0,40-6 0 0 0,-20 0 42 0 0,-21 4-31 0 0,0 0 1 0 0,26-1-1 0 0,-1 4 223 0 0,72 2-1034 0 0,-97-1 953 0 0,1-2-1 0 0,20-2 1 0 0,-21 1-85 0 0,1 1 0 0 0,21 1 0 0 0,102 15-19 0 0,-104-13-37 0 0,9 0 10 0 0,-34 1-24 0 0,-1-1 0 0 0,1-1 0 0 0,-1 0 0 0 0,1-1 0 0 0,-1-1 0 0 0,1 0 0 0 0,-1-1 0 0 0,24-6 0 0 0,-29 5 23 0 0,0 1 0 0 0,0-1 0 0 0,-1-1 0 0 0,0 0 0 0 0,9-5 0 0 0,-1-2 28 0 0,0 0-1 0 0,-1-1 0 0 0,-1-1 0 0 0,1-1 1 0 0,-2 0-1 0 0,23-31 0 0 0,-5-1 17 0 0,28-59 0 0 0,-38 67-64 0 0,-7 14-4 0 0,-1-2 0 0 0,-1 1 0 0 0,13-41 0 0 0,-3-21 20 0 0,13-114 0 0 0,-32 171-22 0 0,-2 0 0 0 0,0 0 0 0 0,-5-32 0 0 0,-18-89 56 0 0,5 45-44 0 0,14 92-22 0 0,0 0 0 0 0,-1 1 0 0 0,0-1 0 0 0,-1 1 0 0 0,0 0 0 0 0,-1 0 0 0 0,-1 1 0 0 0,0 0 0 0 0,-9-12 0 0 0,-8-14 0 0 0,6 10 0 0 0,-22-27 0 0 0,32 46 0 0 0,0 0 0 0 0,0 1 0 0 0,-1 0 0 0 0,0 1 0 0 0,0 0 0 0 0,-19-11 0 0 0,11 10 0 0 0,0 1 0 0 0,0 1 0 0 0,0 0 0 0 0,-1 1 0 0 0,0 1 0 0 0,0 0 0 0 0,-27 0 0 0 0,-152-28 0 0 0,145 23 0 0 0,30 6 0 0 0,-26-7 0 0 0,-57-13 0 0 0,-9-2 0 0 0,94 20 0 0 0,-1 1 0 0 0,-33-2 0 0 0,4 0 0 0 0,-1 1 0 0 0,-71 2 0 0 0,32 2 0 0 0,-69-11 0 0 0,-4 0 0 0 0,-129 1 0 0 0,192 12 0 0 0,-33-2 0 0 0,-73-14 0 0 0,163 13 0 0 0,0 3 0 0 0,1 1 0 0 0,-77 14 0 0 0,-32 2 0 0 0,116-17 0 0 0,-62-8 0 0 0,66 3 0 0 0,1 2 0 0 0,-1 1 0 0 0,-34 3 0 0 0,-13 1 0 0 0,18-2 0 0 0,15 2 0 0 0,-132 5 0 0 0,120-4 0 0 0,35-2 0 0 0,-32-1 0 0 0,36-2 0 0 0,-6 0 0 0 0,0-1 0 0 0,0-1 0 0 0,-46-12 0 0 0,50 10 0 0 0,-1 1 0 0 0,1 1 0 0 0,-34-2 0 0 0,30 4 0 0 0,7 0 0 0 0,1 1 0 0 0,-1 0 0 0 0,1 1 0 0 0,-1 1 0 0 0,-17 5 0 0 0,23-5 0 0 0,1 1 0 0 0,0 1 0 0 0,0 0 0 0 0,1 0 0 0 0,-1 0 0 0 0,1 2 0 0 0,0-1 0 0 0,0 1 0 0 0,-9 8 0 0 0,11-8-3 0 0,1 1 0 0 0,0 1 1 0 0,0-1-1 0 0,0 1 0 0 0,1 0 0 0 0,1 0 0 0 0,-6 12 0 0 0,-21 65-32 0 0,17-44 29 0 0,-2 10 6 0 0,-12 62 0 0 0,22-76 0 0 0,0 40 0 0 0,-1 1 0 0 0,6-55 0 0 0,1 1 0 0 0,1-1 0 0 0,1 0 0 0 0,1 1 0 0 0,8 25 0 0 0,-5-13 0 0 0,6 23 2 0 0,-4-25-8 0 0,4 51-1 0 0,10 113-46 0 0,-20-174 53 0 0,1 0 0 0 0,1 0 0 0 0,1-1 0 0 0,1 1 0 0 0,17 41 0 0 0,-14-41 0 0 0,10 18 0 0 0,-17-39 0 0 0,0 0 0 0 0,0 0 0 0 0,0-1 0 0 0,1 1 0 0 0,-1-1 0 0 0,1 1 0 0 0,-1-1 0 0 0,1 0 0 0 0,0 0 0 0 0,0 0 0 0 0,3 2 0 0 0,2 0 10 0 0,-1 1 1 0 0,1 0-1 0 0,-1 1 1 0 0,0 0-1 0 0,11 12 0 0 0,-12-12-8 0 0,-1-2-2 0 0,1 0 0 0 0,-1-1 0 0 0,1 1 0 0 0,11 5 0 0 0,-9-6 0 0 0,-8-2-2 0 0,1-1 1 0 0,0 1-1 0 0,-1 0 0 0 0,1-1 0 0 0,0 1 0 0 0,-1 0 1 0 0,1 0-1 0 0,-1-1 0 0 0,0 1 0 0 0,1 0 0 0 0,-1 0 1 0 0,1 0-1 0 0,-1 0 0 0 0,0-1 0 0 0,0 1 0 0 0,1 0 1 0 0,-1 0-1 0 0,0 0 0 0 0,0 0 0 0 0,0 0 0 0 0,0 0 1 0 0,0 0-1 0 0,0 0 0 0 0,0-1 0 0 0,-1 1 1 0 0,1 0-1 0 0,0 0 0 0 0,0 0 0 0 0,-1 0 0 0 0,1 0 1 0 0,-1 1-1 0 0,-18 37-125 0 0,12-26 71 0 0,-14 33-1222 0 0,-16 59 0 0 0,24-69 330 0 0,-10 34-812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08.660"/>
    </inkml:context>
    <inkml:brush xml:id="br0">
      <inkml:brushProperty name="width" value="0.1" units="cm"/>
      <inkml:brushProperty name="height" value="0.1" units="cm"/>
      <inkml:brushProperty name="color" value="#E71224"/>
    </inkml:brush>
  </inkml:definitions>
  <inkml:trace contextRef="#ctx0" brushRef="#br0">1 24 455 0 0,'0'-2'6'0'0,"0"1"-3"0"0,0 1 0 0 0,0-1 0 0 0,0 0-1 0 0,0 1 1 0 0,0-1 0 0 0,0 0 0 0 0,0 1-1 0 0,0-1 1 0 0,0 1 0 0 0,0-1 0 0 0,1 0-1 0 0,-1 1 1 0 0,0-1 0 0 0,0 1 0 0 0,1-1-1 0 0,-1 1 1 0 0,4-4 1680 0 0,32-3 1163 0 0,-35 7-2807 0 0,0 0 1 0 0,-1 0 0 0 0,1 1-1 0 0,-1-1 1 0 0,1 0 0 0 0,0 1-1 0 0,-1-1 1 0 0,1 0 0 0 0,-1 1-1 0 0,1-1 1 0 0,-1 1 0 0 0,1-1-1 0 0,-1 1 1 0 0,1-1 0 0 0,-1 1-1 0 0,0-1 1 0 0,1 1 0 0 0,-1 0-1 0 0,0-1 1 0 0,1 2 0 0 0,0-1-31 0 0,-1 0 0 0 0,1 0 0 0 0,0 0 0 0 0,-1 0 0 0 0,1 0 0 0 0,0 0 0 0 0,0 0 0 0 0,0 0 0 0 0,0 0 0 0 0,0-1 0 0 0,0 1 0 0 0,0 0 0 0 0,0-1 0 0 0,1 2 0 0 0,0-2 24 0 0,-1 1-1 0 0,1-1 1 0 0,0 1 0 0 0,-1-1 0 0 0,1 0-1 0 0,0 0 1 0 0,-1 0 0 0 0,1 0 0 0 0,0 0 0 0 0,-1 0-1 0 0,1 0 1 0 0,3-1 0 0 0,3 0 73 0 0,2-1-10 0 0,1 1-1 0 0,-1 0 1 0 0,0 0 0 0 0,0 2 0 0 0,0-1 0 0 0,16 3-1 0 0,31 5-31 0 0,8 6 71 0 0,-1-2 1 0 0,129 6-1 0 0,-42-27 219 0 0,4 0-26 0 0,-119 8-308 0 0,-8 1 23 0 0,-1 0 0 0 0,1 1 0 0 0,35 8 0 0 0,100 19 11 0 0,-27-18-22 0 0,-33-3 10 0 0,-69-7 11 0 0,1 0 0 0 0,-1-2 0 0 0,0-2-1 0 0,64-14 1 0 0,-49 8 110 0 0,-25 7-127 0 0,1 1 0 0 0,-1 1 0 0 0,34 3 0 0 0,-1 0 1 0 0,42 6-37 0 0,-54-3 0 0 0,310 13 0 0 0,-273-20 19 0 0,70 3 26 0 0,-109 1-45 0 0,0 3 0 0 0,54 12 0 0 0,-45-8 0 0 0,1-2 0 0 0,0-2 0 0 0,71-4 0 0 0,-51-2 0 0 0,72 2 0 0 0,64 32 0 0 0,-139-19 0 0 0,0-4 0 0 0,91 3 0 0 0,27-18 23 0 0,67 1 29 0 0,-119 13 24 0 0,-58-3-51 0 0,99-6-1 0 0,-70-9-25 0 0,80-4 66 0 0,-2 24-37 0 0,38-1 8 0 0,-11-15-4 0 0,215 22 0 0 0,-207-12-1 0 0,10 1 2 0 0,-110 13-33 0 0,-71-10 0 0 0,0-3 0 0 0,50 1 0 0 0,363-20 64 0 0,-413 10-64 0 0,74 4 0 0 0,90 16 0 0 0,-92-2 0 0 0,29 2 0 0 0,4-4 0 0 0,-112-7 0 0 0,-19-2 0 0 0,-1-1 0 0 0,2-1 0 0 0,44-2 0 0 0,110-26 11 0 0,-99 9 35 0 0,1 0-42 0 0,133-12-1 0 0,-178 27-3 0 0,115-8 0 0 0,-114 6 0 0 0,1-2 0 0 0,37-12 0 0 0,1-6-4 0 0,-29 9 127 0 0,69-14 0 0 0,-41 21 25 0 0,-64 7-136 0 0,-1 1 1 0 0,1 1-1 0 0,0-1 0 0 0,-1 2 1 0 0,17 3-1 0 0,-24-4-42 0 0,0 0 1 0 0,1 0-1 0 0,-1 0 0 0 0,0 0 0 0 0,0 0 0 0 0,0 1 0 0 0,0-1 0 0 0,0 1 0 0 0,0 0 0 0 0,0 0 0 0 0,0-1 1 0 0,-1 1-1 0 0,1 0 0 0 0,1 4 0 0 0,5 10-2732 0 0,-4-5-332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5:19.483"/>
    </inkml:context>
    <inkml:brush xml:id="br0">
      <inkml:brushProperty name="width" value="0.1" units="cm"/>
      <inkml:brushProperty name="height" value="0.1" units="cm"/>
      <inkml:brushProperty name="color" value="#F4F91B"/>
    </inkml:brush>
  </inkml:definitions>
  <inkml:trace contextRef="#ctx0" brushRef="#br0">398 1759 455 0 0,'0'-1'142'0'0,"-1"1"0"0"0,0-1 0 0 0,1 0 0 0 0,-1 0 0 0 0,1 1 0 0 0,0-1 0 0 0,-1 0 0 0 0,1 0 0 0 0,-1 0 0 0 0,1 0-1 0 0,0 0 1 0 0,0 1 0 0 0,0-1 0 0 0,0 0 0 0 0,-1-1 0 0 0,1 1 206 0 0,0 0 1 0 0,0 0 0 0 0,0 0-1 0 0,0 0 1 0 0,0 0-1 0 0,0 0 1 0 0,-1 0 0 0 0,1 0-1 0 0,0 0 1 0 0,-3-3 1394 0 0,1 2-1395 0 0,1 4-108 0 0,0 0 0 0 0,-1 0 0 0 0,1 0 0 0 0,0 0-1 0 0,0 0 1 0 0,0 1 0 0 0,0-1 0 0 0,1 0-1 0 0,-1 0 1 0 0,0 1 0 0 0,1-1 0 0 0,-1 3 0 0 0,1-4-178 0 0,0 1 1 0 0,0-1-1 0 0,0 0 1 0 0,0 0 0 0 0,0 0-1 0 0,0 0 1 0 0,0 0 0 0 0,0 0-1 0 0,0 0 1 0 0,1 0-1 0 0,-1 0 1 0 0,0 0 0 0 0,1 0-1 0 0,-1 0 1 0 0,1 0 0 0 0,-1 0-1 0 0,1 0 1 0 0,-1 0-1 0 0,1 0 1 0 0,0 0 0 0 0,-1-1-1 0 0,1 1 1 0 0,0 0 0 0 0,0 0-1 0 0,-1-1 1 0 0,1 1-1 0 0,0 0 1 0 0,0-1 0 0 0,2 1-1 0 0,-1 0 106 0 0,0-1 0 0 0,0 0 0 0 0,0-1 0 0 0,0 1 0 0 0,0 0 0 0 0,0-1 1 0 0,-1 1-1 0 0,1-1 0 0 0,0 1 0 0 0,0-1 0 0 0,0 0 0 0 0,0 0 0 0 0,-1 0 0 0 0,1 0 0 0 0,2-1 0 0 0,18-8 763 0 0,-18 9-815 0 0,-1 1-1 0 0,1 0 1 0 0,-1 0-1 0 0,1 1 0 0 0,-1-1 1 0 0,1 1-1 0 0,-1-1 1 0 0,0 1-1 0 0,1 0 1 0 0,3 2-1 0 0,34 19 271 0 0,-34-17-341 0 0,1-1 1 0 0,-1 0-1 0 0,1 0 0 0 0,0-1 1 0 0,12 4-1 0 0,-11-5-9 0 0,5 1 86 0 0,1 0 0 0 0,0 0-1 0 0,0-2 1 0 0,0 0 0 0 0,23-1 0 0 0,35-9 349 0 0,115-6 331 0 0,-160 15-702 0 0,0 2 0 0 0,1 1 0 0 0,-1 1 0 0 0,-1 1 0 0 0,1 2 0 0 0,-1 0 0 0 0,41 18 0 0 0,-46-16-24 0 0,0-1 0 0 0,0-2 1 0 0,1 0-1 0 0,39 5 0 0 0,93-2 363 0 0,-79-7-294 0 0,-4 2-2 0 0,30 2 140 0 0,121-9-1 0 0,-104-13-117 0 0,-68 8-136 0 0,80-3 0 0 0,49 26 6 0 0,-136-10-6 0 0,2-2-3 0 0,90-5-1 0 0,16-1 116 0 0,-11 6-85 0 0,-100-4-48 0 0,51 5 16 0 0,40-2 16 0 0,-104-3 5 0 0,0 2 1 0 0,50 6-1 0 0,-43-3-45 0 0,67-4 0 0 0,-4 0 0 0 0,12 11 0 0 0,-68-6 21 0 0,-1-3 1 0 0,1-1-1 0 0,0-1 0 0 0,-1-3 1 0 0,47-9-1 0 0,-67 10 11 0 0,37-1 0 0 0,-11 2-32 0 0,91-15 0 0 0,-127 14 11 0 0,0-1 0 0 0,0 1 0 0 0,0-2 0 0 0,0 0 1 0 0,-1 0-1 0 0,0-1 0 0 0,0 0 0 0 0,0 0 0 0 0,0-1 0 0 0,-1-1 0 0 0,0 0 0 0 0,14-14 0 0 0,54-66 471 0 0,-28 27-308 0 0,-37 46-159 0 0,0-1 0 0 0,-1-1 0 0 0,-1 0 0 0 0,8-18 1 0 0,27-70 140 0 0,-43 99-143 0 0,6-14 4 0 0,41-99 169 0 0,-41 101-158 0 0,-2 0 0 0 0,0-1 0 0 0,6-34-1 0 0,2-59 202 0 0,-10 68-66 0 0,13-56 1 0 0,-8 66-114 0 0,-1 1-4 0 0,8-57-1 0 0,-14 70-42 0 0,-1 1 1 0 0,0-1-1 0 0,-2 1 1 0 0,-3-24-1 0 0,2 34 1 0 0,1 0-1 0 0,-2 0 1 0 0,1 0 0 0 0,-1 1-1 0 0,0-1 1 0 0,-1 1-1 0 0,1 0 1 0 0,-2 0 0 0 0,1 0-1 0 0,-1 0 1 0 0,0 1-1 0 0,-7-8 1 0 0,5 7-4 0 0,1-1 0 0 0,0 0 0 0 0,1 0 0 0 0,-9-17 0 0 0,11 19 0 0 0,0-1 0 0 0,-1 1 0 0 0,0 0 0 0 0,0 0 0 0 0,0 0 0 0 0,-1 0 0 0 0,1 1 0 0 0,-1 0 0 0 0,-1 0 0 0 0,-11-8 0 0 0,-21-8 0 0 0,-72-27 0 0 0,67 31 0 0 0,-113-38-64 0 0,-157-66 64 0 0,252 103 0 0 0,-123-19 0 0 0,94 21 0 0 0,-66-4 0 0 0,9 2 0 0 0,110 13 0 0 0,-1 2 0 0 0,-39 2 0 0 0,-13-2 0 0 0,-219-33 0 0 0,27-5-923 0 0,117 31 1663 0 0,137 9-621 0 0,-69-2-101 0 0,-104-4-20 0 0,19 2 2 0 0,85 3 0 0 0,0 4 0 0 0,-106 17 0 0 0,170-16 0 0 0,-121 4 0 0 0,83-5 0 0 0,-55-2 0 0 0,72-2 0 0 0,-1 3 0 0 0,-55 8 0 0 0,38 2 0 0 0,-140 16 0 0 0,131-27 0 0 0,54-1 0 0 0,0 1 0 0 0,0 1 0 0 0,0 2 0 0 0,-30 6 0 0 0,48-7 0 0 0,-21 5 0 0 0,1 0 0 0 0,1 3 0 0 0,-52 23 0 0 0,69-26-9 0 0,0 1 0 0 0,1 0 0 0 0,0 0 0 0 0,1 1-1 0 0,-1 1 1 0 0,-13 18 0 0 0,15-16 9 0 0,1 1 0 0 0,0 0 0 0 0,0 1 0 0 0,1-1 0 0 0,1 1 0 0 0,1 0 0 0 0,0 1 0 0 0,-4 25 0 0 0,-14 70 0 0 0,11-31 0 0 0,0 98 0 0 0,11-161 0 0 0,-5 147 0 0 0,4-136-1 0 0,3 42 0 0 0,0-29-50 0 0,13 203 40 0 0,-12-207 11 0 0,14 58 0 0 0,-13-79 0 0 0,0 0 0 0 0,1 0 0 0 0,1-1 0 0 0,1 1 0 0 0,-1-1 0 0 0,14 18 0 0 0,-6-11 0 0 0,-8-11 0 0 0,1-1 0 0 0,0 0 0 0 0,0 0 0 0 0,11 10 0 0 0,-10-12 0 0 0,-3-3 0 0 0,1 1 0 0 0,-1 0 0 0 0,12 6 0 0 0,-16-10 0 0 0,-1-1-1 0 0,1 1 0 0 0,-1 0 1 0 0,1-1-1 0 0,-1 1 1 0 0,0 0-1 0 0,1 0 1 0 0,-1-1-1 0 0,0 1 1 0 0,0 0-1 0 0,1 0 1 0 0,-1 0-1 0 0,0 0 0 0 0,0-1 1 0 0,0 1-1 0 0,0 0 1 0 0,0 0-1 0 0,0 0 1 0 0,0 0-1 0 0,-1-1 1 0 0,1 1-1 0 0,-1 2 1 0 0,-6 28-27 0 0,3-18 13 0 0,-34 144-4647 0 0,25-101-3241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6:11.114"/>
    </inkml:context>
    <inkml:brush xml:id="br0">
      <inkml:brushProperty name="width" value="0.1" units="cm"/>
      <inkml:brushProperty name="height" value="0.1" units="cm"/>
      <inkml:brushProperty name="color" value="#F4F91B"/>
    </inkml:brush>
  </inkml:definitions>
  <inkml:trace contextRef="#ctx0" brushRef="#br0">668 1510 1375 0 0,'-2'1'5163'0'0,"1"1"-5172"0"0,0-1 1 0 0,0 0 0 0 0,0 1 0 0 0,-1-1 0 0 0,1 0-1 0 0,0 0 1 0 0,0 0 0 0 0,-1 0 0 0 0,-2 2-1 0 0,-14 9 1085 0 0,16-10-947 0 0,0-1 1 0 0,-1 1-1 0 0,1 0 0 0 0,-1-1 1 0 0,1 1-1 0 0,-1-1 0 0 0,0 0 1 0 0,1 0-1 0 0,-1 0 0 0 0,0 0 1 0 0,0 0-1 0 0,1-1 1 0 0,-1 1-1 0 0,-6 0 0 0 0,-48-7 1581 0 0,41 6-1416 0 0,1-2 0 0 0,-1 0 0 0 0,-17-4 0 0 0,13 1-60 0 0,14 4-88 0 0,0 0 0 0 0,0-1 0 0 0,0 1 0 0 0,-8-5 0 0 0,13 6-121 0 0,-1 0 1 0 0,1 0-1 0 0,-1 0 0 0 0,1 0 1 0 0,-1 0-1 0 0,0 0 1 0 0,1 0-1 0 0,-1 0 1 0 0,1 1-1 0 0,-1-1 1 0 0,1 0-1 0 0,-1 1 0 0 0,1 0 1 0 0,-1-1-1 0 0,1 1 1 0 0,-1 0-1 0 0,1 0 1 0 0,-2 1-1 0 0,2-2 35 0 0,-1 1-1 0 0,1 0 1 0 0,-1 0-1 0 0,1 0 1 0 0,0 0-1 0 0,0 0 1 0 0,0 0-1 0 0,-1 1 1 0 0,1-1-1 0 0,0 0 1 0 0,0 1-1 0 0,1-1 1 0 0,-1 0-1 0 0,0 1 1 0 0,0-1-1 0 0,1 1 1 0 0,-2 2-1 0 0,32 1 3073 0 0,-24-3-3017 0 0,0 0 0 0 0,1-1-1 0 0,-1 0 1 0 0,0 0 0 0 0,1 0-1 0 0,-1-1 1 0 0,1 0 0 0 0,-1-1-1 0 0,1 1 1 0 0,-1-1 0 0 0,10-3-1 0 0,15 0 270 0 0,-3 3 78 0 0,53 4-1 0 0,-38-3-282 0 0,-33-1-111 0 0,0 0 1 0 0,0 1 0 0 0,14 2-1 0 0,105 9 480 0 0,-86-9-309 0 0,50 8 1 0 0,-75-8-138 0 0,0-1-1 0 0,1 0 1 0 0,31-4 0 0 0,-31 1 6 0 0,0 1-1 0 0,0 1 1 0 0,27 4-1 0 0,36 13 55 0 0,-56-10-113 0 0,1-1 1 0 0,-1-2 0 0 0,1-1 0 0 0,45 1 0 0 0,1-10 94 0 0,57-2 18 0 0,-102 8-129 0 0,199 10 217 0 0,-171-6-160 0 0,1-3-1 0 0,81-8 0 0 0,-107 5-16 0 0,72 2-51 0 0,2-12 45 0 0,-70 6 630 0 0,0 2-1 0 0,64 1 1 0 0,-58 6-852 0 0,190 8-1618 0 0,-143-7 1798 0 0,29-1 14 0 0,-24-7-7 0 0,167 12 0 0 0,-220-6-8 0 0,54-3 0 0 0,-28 0-8 0 0,-61 0-10 0 0,1 0-1 0 0,-1 0 0 0 0,0 0 1 0 0,0 0-1 0 0,0-1 0 0 0,0 0 1 0 0,8-5-1 0 0,18-5 16 0 0,-14 7-15 0 0,-7 3-10 0 0,1-1 0 0 0,16-8 0 0 0,-23 9 10 0 0,-1 0 1 0 0,1 0-1 0 0,0-1 0 0 0,-1 1 1 0 0,0-1-1 0 0,0 0 1 0 0,0 0-1 0 0,0 0 0 0 0,0-1 1 0 0,3-4-1 0 0,2-3-13 0 0,2-3 47 0 0,-1 0 0 0 0,0 0 0 0 0,-1-1-1 0 0,0-1 1 0 0,-2 1 0 0 0,10-31 0 0 0,-10 26-33 0 0,0 1-1 0 0,16-33 1 0 0,-7 18 37 0 0,-11 21-29 0 0,0-1-1 0 0,-2 1 1 0 0,1-1 0 0 0,-2 0-1 0 0,0 0 1 0 0,0 0 0 0 0,-3-16 0 0 0,2 4-5 0 0,0-5 6 0 0,-2 0-1 0 0,0 1 0 0 0,-3-1 1 0 0,0 1-1 0 0,-2 0 1 0 0,-1 1-1 0 0,-1 0 0 0 0,-18-37 1 0 0,18 42 2 0 0,0 0 1 0 0,-10-50-1 0 0,-3-12-20 0 0,-5-8 2 0 0,-22-137 0 0 0,45 207 0 0 0,-1 1 0 0 0,-1 0 0 0 0,-9-23 0 0 0,5 20 9 0 0,8 18-14 0 0,-1 0 0 0 0,-1 0 0 0 0,-7-14 0 0 0,9 19 15 0 0,-1 0 0 0 0,1 0 0 0 0,-1 1 0 0 0,1-1 0 0 0,-1 1 0 0 0,0-1-1 0 0,0 1 1 0 0,0 0 0 0 0,0 0 0 0 0,0 0 0 0 0,0 1 0 0 0,-6-3-1 0 0,-1 1-29 0 0,-1 1 0 0 0,1 0 0 0 0,0 1-1 0 0,-1 0 1 0 0,1 1 0 0 0,-14 0 0 0 0,-32-2 20 0 0,-46-5 0 0 0,51 5 0 0 0,-16 5 0 0 0,31-2 0 0 0,1 3 0 0 0,-56 12 0 0 0,62-9 0 0 0,0-2 0 0 0,0-1 0 0 0,0-1 0 0 0,-51-1 0 0 0,2-10 0 0 0,-124-8 0 0 0,167 16 0 0 0,-1 2 0 0 0,-43 8 0 0 0,44-5 0 0 0,-1-1 0 0 0,-45-1 0 0 0,-4-8 0 0 0,-97-2 0 0 0,134 8 0 0 0,-86 11 0 0 0,-68 8 0 0 0,115-14 0 0 0,-144 14 0 0 0,197-20 0 0 0,-1-1 0 0 0,-51-10 0 0 0,46 5 0 0 0,-54-1 0 0 0,56 7 0 0 0,-8 1 0 0 0,0-2 0 0 0,-65-11 0 0 0,-65-12 0 0 0,159 21 15 0 0,1-1-1 0 0,0 0 1 0 0,-1-2-1 0 0,-15-7 1 0 0,24 10-24 0 0,-6-3 5 0 0,-1 1 1 0 0,1 1-1 0 0,-1 0 0 0 0,0 0 0 0 0,-1 2 1 0 0,1 0-1 0 0,0 1 0 0 0,-1 0 0 0 0,1 1 0 0 0,0 1 1 0 0,-1 0-1 0 0,1 1 0 0 0,0 1 0 0 0,0 0 1 0 0,0 2-1 0 0,-17 5 0 0 0,19-4 5 0 0,-1 1 1 0 0,1 0-1 0 0,0 0 0 0 0,1 2 1 0 0,-1-1-1 0 0,2 2 0 0 0,-1-1 1 0 0,1 2-1 0 0,1-1 0 0 0,0 1 1 0 0,-12 17-1 0 0,7-6-1 0 0,-15 28 0 0 0,26-40 0 0 0,-1-1 0 0 0,2 1 0 0 0,-1 0 0 0 0,1 0 0 0 0,1 0 0 0 0,-2 13 0 0 0,-11 170 0 0 0,17-155-8 0 0,0 0 0 0 0,3 0 0 0 0,11 46 0 0 0,39 109-24 0 0,-44-164 32 0 0,18 36 0 0 0,1 2 0 0 0,26 51 0 0 0,-45-93 0 0 0,-9-20 0 0 0,-1-1 0 0 0,1 0 0 0 0,0 0 0 0 0,0 0 0 0 0,0 0 0 0 0,0-1 0 0 0,1 1 0 0 0,-1 0 0 0 0,1-1 0 0 0,0 0 0 0 0,0 0 0 0 0,5 4 0 0 0,-3-3 0 0 0,-5-4 0 0 0,0 0 0 0 0,0 0 0 0 0,0 0 0 0 0,0 0 0 0 0,0 0 0 0 0,1 0 0 0 0,-1 0 0 0 0,0 0 0 0 0,0 0 0 0 0,0-1 0 0 0,0 1 0 0 0,0 0 0 0 0,0 0 0 0 0,0 0 0 0 0,0 0 0 0 0,0 0 0 0 0,0 0 0 0 0,0 0 0 0 0,0 0 0 0 0,0 0 0 0 0,0 0 0 0 0,0 0 0 0 0,0 0 0 0 0,0 0 0 0 0,0 0 0 0 0,0 0 0 0 0,0 0 0 0 0,0 0 0 0 0,0 0 0 0 0,1 0 0 0 0,-1 0 0 0 0,0 0 0 0 0,0 0 0 0 0,0 0 0 0 0,0 0 0 0 0,0 0 0 0 0,0 0 0 0 0,0 0 0 0 0,0 0 0 0 0,0 1 0 0 0,-1-10 0 0 0,1 7 0 0 0,0 1-1 0 0,0 0 1 0 0,0-1 0 0 0,0 1-1 0 0,0 0 1 0 0,-1 0-1 0 0,1-1 1 0 0,0 1 0 0 0,-1 0-1 0 0,1 0 1 0 0,-1-2-1 0 0,-4 2-21 0 0,-2 8-28 0 0,-1 7-719 0 0,1-1 0 0 0,1 1 0 0 0,-6 16 0 0 0,8-19 153 0 0,-9 25-1295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6:31.111"/>
    </inkml:context>
    <inkml:brush xml:id="br0">
      <inkml:brushProperty name="width" value="0.1" units="cm"/>
      <inkml:brushProperty name="height" value="0.1" units="cm"/>
      <inkml:brushProperty name="color" value="#F4F91B"/>
    </inkml:brush>
  </inkml:definitions>
  <inkml:trace contextRef="#ctx0" brushRef="#br0">461 1786 2815 0 0,'-16'-2'788'0'0,"15"2"-522"0"0,0 0 1 0 0,-1-1-1 0 0,1 1 1 0 0,-1 0-1 0 0,1 0 0 0 0,-1 0 1 0 0,1 0-1 0 0,-1 0 1 0 0,1 0-1 0 0,-1 0 0 0 0,1 1 1 0 0,0-1-1 0 0,-1 0 1 0 0,1 1-1 0 0,-1-1 0 0 0,1 1 1 0 0,0 0-1 0 0,-1-1 1 0 0,1 1-1 0 0,0 0 0 0 0,0 0 1 0 0,0 0-1 0 0,-3 2 1 0 0,3-2-144 0 0,-1 1 0 0 0,1 0 0 0 0,-1 0 1 0 0,1 0-1 0 0,0 0 0 0 0,0 0 0 0 0,0 0 1 0 0,0 0-1 0 0,0 0 0 0 0,0 0 0 0 0,0 0 1 0 0,1 1-1 0 0,-1-1 0 0 0,1 0 0 0 0,-1 1 1 0 0,1-1-1 0 0,0 0 0 0 0,0 1 0 0 0,0-1 0 0 0,0 0 1 0 0,1 1-1 0 0,-1-1 0 0 0,1 0 0 0 0,-1 0 1 0 0,1 1-1 0 0,0-1 0 0 0,0 0 0 0 0,0 0 1 0 0,0 0-1 0 0,0 0 0 0 0,0 0 0 0 0,1 0 1 0 0,-1 0-1 0 0,0 0 0 0 0,1-1 0 0 0,0 1 1 0 0,-1 0-1 0 0,1-1 0 0 0,0 1 0 0 0,0-1 1 0 0,0 0-1 0 0,0 0 0 0 0,0 0 0 0 0,0 0 0 0 0,0 0 1 0 0,1 0-1 0 0,-1 0 0 0 0,0-1 0 0 0,0 1 1 0 0,3 0-1 0 0,10-2 143 0 0,-1 1 1 0 0,0-2-1 0 0,1 0 1 0 0,22-6-1 0 0,18-3 303 0 0,86 2 372 0 0,-72 6-451 0 0,-14 1-137 0 0,-17 1-150 0 0,45-7 0 0 0,-50 3-121 0 0,1 1 1 0 0,0 2 0 0 0,-1 1-1 0 0,1 2 1 0 0,0 1 0 0 0,59 11-1 0 0,-35-4 219 0 0,108 3 0 0 0,-149-11-268 0 0,26-2 28 0 0,0-1-1 0 0,0-3 1 0 0,55-13 0 0 0,57-6 8 0 0,233-7 0 0 0,-232 36-55 0 0,-101-1 43 0 0,62-4 0 0 0,146-33 107 0 0,-135 14-61 0 0,87 0 106 0 0,-48 5-144 0 0,-3 1-70 0 0,159 4 122 0 0,-252 12-106 0 0,-29-1-11 0 0,110 16 0 0 0,6 0 0 0 0,-93-16 43 0 0,0-3-1 0 0,73-10 1 0 0,-91 3 5 0 0,0-1 0 0 0,-1-3 0 0 0,72-29 0 0 0,-87 26-30 0 0,0-1 1 0 0,-1-2-1 0 0,-1-1 0 0 0,-1-1 1 0 0,-1-1-1 0 0,36-36 0 0 0,-51 45 49 0 0,-1-1 0 0 0,-1 0 0 0 0,0-1 0 0 0,0 0 0 0 0,-1 0 1 0 0,-1-1-1 0 0,-1 0 0 0 0,0-1 0 0 0,6-21 0 0 0,-1-4 162 0 0,-2 0 0 0 0,7-66-1 0 0,-12 59-186 0 0,-2 0 0 0 0,-5-72 0 0 0,0 95-27 0 0,-1 0 1 0 0,-1 1 0 0 0,-1 0-1 0 0,-1 0 1 0 0,-2 0-1 0 0,-17-39 1 0 0,18 50-11 0 0,-1 0 0 0 0,0 0-1 0 0,-1 1 1 0 0,0 0 0 0 0,-1 1 0 0 0,-21-19-1 0 0,-77-50 58 0 0,1 1-29 0 0,-17-14 84 0 0,68 54-14 0 0,20 14-65 0 0,-2 1 1 0 0,-49-24-1 0 0,60 36-18 0 0,0 1-1 0 0,-1 2 0 0 0,0 0 1 0 0,-42-6-1 0 0,-198-16 123 0 0,59 9-31 0 0,-103-12-89 0 0,-106-15 111 0 0,345 39-134 0 0,-98 0 0 0 0,-74 14 48 0 0,44 1-28 0 0,96-2-3 0 0,0 5 0 0 0,0 5 0 0 0,-131 33 0 0 0,1-10 61 0 0,55-11-26 0 0,18 1-51 0 0,-87 19 0 0 0,5-6 0 0 0,196-30 0 0 0,0 1 0 0 0,-83 30 0 0 0,104-30 0 0 0,5-4 0 0 0,-45 6 0 0 0,43-8 0 0 0,-33 9 0 0 0,52-12 0 0 0,1 1 0 0 0,0 0 0 0 0,0 0 0 0 0,0 1 0 0 0,0-1 0 0 0,0 1 0 0 0,0 0 0 0 0,-5 5 0 0 0,-25 31 0 0 0,22-24 0 0 0,-15 20-24 0 0,2 1 0 0 0,-38 74 0 0 0,27-44 18 0 0,2-6-34 0 0,3 1-1 0 0,-27 76 0 0 0,52-117 25 0 0,1 0 1 0 0,1 1-1 0 0,-1 23 0 0 0,-1 65 16 0 0,6-94-1 0 0,0 2 1 0 0,1 1 0 0 0,0-1 0 0 0,2 1 0 0 0,0-1 0 0 0,1 0 0 0 0,1 0 0 0 0,0-1 0 0 0,1 1 0 0 0,11 20 0 0 0,6 4 0 0 0,1-1 0 0 0,37 46 0 0 0,-24-33 0 0 0,-24-31 0 0 0,32 37 0 0 0,16 5 0 0 0,-60-63 1 0 0,0 1 0 0 0,-1-1 0 0 0,1 0-1 0 0,0 0 1 0 0,-1 1 0 0 0,1-1 0 0 0,-1 1 0 0 0,1-1-1 0 0,-1 0 1 0 0,0 1 0 0 0,1-1 0 0 0,-1 1 0 0 0,0-1-1 0 0,0 1 1 0 0,0-1 0 0 0,0 1 0 0 0,-1 1 0 0 0,1 4 48 0 0,0-7-46 0 0,-1 0 0 0 0,1 0 0 0 0,0 0-1 0 0,0 1 1 0 0,-1-1 0 0 0,1 0 0 0 0,0 0 0 0 0,0 0-1 0 0,-1 0 1 0 0,1 0 0 0 0,0 0 0 0 0,0 0 0 0 0,-1 0 0 0 0,1 0-1 0 0,0 0 1 0 0,0 0 0 0 0,-1 0 0 0 0,1 0 0 0 0,0 0-1 0 0,0 0 1 0 0,-1 0 0 0 0,1 0 0 0 0,0-1 0 0 0,0 1-1 0 0,-1 0 1 0 0,1 0 0 0 0,0 0 0 0 0,0 0 0 0 0,-1 0 0 0 0,1-1-1 0 0,0 1 1 0 0,0 0 0 0 0,0 0 0 0 0,-1 0 0 0 0,1-1-1 0 0,0 1 1 0 0,0 0 0 0 0,-10-7 89 0 0,4 1-45 0 0,1 1 0 0 0,0-1 0 0 0,0 0 0 0 0,0 0 0 0 0,1-1 0 0 0,-5-8 0 0 0,-13-18 73 0 0,22 33-119 0 0,-1-1-1 0 0,1 1 1 0 0,-1 0-1 0 0,1-1 1 0 0,0 1 0 0 0,-1-1-1 0 0,1 1 1 0 0,-1 0-1 0 0,0-1 1 0 0,1 1-1 0 0,-1 0 1 0 0,1 0 0 0 0,-1-1-1 0 0,1 1 1 0 0,-1 0-1 0 0,0 0 1 0 0,1 0-1 0 0,-1 0 1 0 0,1 0 0 0 0,-1 0-1 0 0,0 0 1 0 0,1 0-1 0 0,-1 0 1 0 0,0 0-1 0 0,1 0 1 0 0,-1 0-1 0 0,1 0 1 0 0,-1 0 0 0 0,0 1-1 0 0,1-1 1 0 0,-1 0-1 0 0,1 0 1 0 0,-1 1-1 0 0,1-1 1 0 0,-1 0 0 0 0,1 1-1 0 0,-1-1 1 0 0,1 1-1 0 0,-1-1 1 0 0,1 0-1 0 0,-1 1 1 0 0,1-1 0 0 0,0 1-1 0 0,-1-1 1 0 0,1 1-1 0 0,0 0 1 0 0,-1-1-1 0 0,1 1 1 0 0,-3 4-235 0 0,0 0 0 0 0,1-1 0 0 0,-1 1 0 0 0,-1 7-1 0 0,-3 10-1037 0 0,-2 6-57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8:53.421"/>
    </inkml:context>
    <inkml:brush xml:id="br0">
      <inkml:brushProperty name="width" value="0.1" units="cm"/>
      <inkml:brushProperty name="height" value="0.1" units="cm"/>
      <inkml:brushProperty name="color" value="#F4F91B"/>
    </inkml:brush>
  </inkml:definitions>
  <inkml:trace contextRef="#ctx0" brushRef="#br0">492 1416 3511 0 0,'-44'-52'4088'0'0,"44"52"-4064"0"0,-1 0 0 0 0,1 0 0 0 0,0 0 0 0 0,0 0 0 0 0,0 0 0 0 0,0 0 0 0 0,0 0 0 0 0,0 0 0 0 0,0 0 0 0 0,0-1 0 0 0,0 1 0 0 0,-1 0 0 0 0,1 0-1 0 0,0 0 1 0 0,0 0 0 0 0,0 0 0 0 0,0 0 0 0 0,0 0 0 0 0,0 0 0 0 0,-1 0 0 0 0,1 0 0 0 0,0 0 0 0 0,0 0 0 0 0,0 0 0 0 0,0 0 0 0 0,0 0 0 0 0,0 0-1 0 0,-1 0 1 0 0,1 0 0 0 0,0 0 0 0 0,0 0 0 0 0,0 0 0 0 0,0 0 0 0 0,0 0 0 0 0,0 1 0 0 0,0-1 0 0 0,-1 0 0 0 0,1 0 0 0 0,0 0 0 0 0,0 0 0 0 0,0 0 0 0 0,0 0-1 0 0,0 0 1 0 0,0 0 0 0 0,0 0 0 0 0,0 1 0 0 0,0-1 0 0 0,0 0 0 0 0,-1 0 0 0 0,1 0 0 0 0,0 0 0 0 0,0 0 0 0 0,0 0 0 0 0,0 0 0 0 0,0 1 0 0 0,0-1 0 0 0,0 0-1 0 0,0 0 1 0 0,0 0 0 0 0,0 0 0 0 0,0 0 0 0 0,0 0 0 0 0,0 1 0 0 0,2 9 1323 0 0,1-6-1197 0 0,-1 0 0 0 0,1 1 0 0 0,1-2 1 0 0,-1 1-1 0 0,0 0 0 0 0,1-1 0 0 0,0 0 0 0 0,0 1 0 0 0,0-2 0 0 0,0 1 0 0 0,0 0 1 0 0,1-1-1 0 0,-1 0 0 0 0,1 0 0 0 0,0 0 0 0 0,-1 0 0 0 0,1-1 0 0 0,0 0 0 0 0,0 0 1 0 0,0 0-1 0 0,0-1 0 0 0,0 1 0 0 0,0-1 0 0 0,8-1 0 0 0,94 0 1005 0 0,-3 0-62 0 0,-92 1-1035 0 0,-1 1 1 0 0,1 0-1 0 0,-1 1 0 0 0,0 0 0 0 0,0 1 0 0 0,0 0 0 0 0,0 1 0 0 0,-1 0 0 0 0,12 7 1 0 0,10 2 3 0 0,-21-10-6 0 0,0-1 1 0 0,1 0-1 0 0,-1 0 0 0 0,1-1 0 0 0,-1-1 0 0 0,0 0 0 0 0,18-2 1 0 0,27 1 345 0 0,142 16 250 0 0,-162-15-574 0 0,0-2-1 0 0,38-7 0 0 0,-48 5-17 0 0,-25 4-57 0 0,176-18 488 0 0,-105 15-390 0 0,133 12 0 0 0,-103 10-79 0 0,-17-2 34 0 0,-78-16-35 0 0,50 8 190 0 0,86 2-1 0 0,36-18 195 0 0,80 3-70 0 0,-119 22-104 0 0,-111-13-186 0 0,-1-1 1 0 0,1-1-1 0 0,56-2 0 0 0,-62-4 24 0 0,-1-2-1 0 0,34-10 1 0 0,6-2 35 0 0,-38 11-83 0 0,0-1 0 0 0,-1 0 0 0 0,24-12 0 0 0,-33 12-2 0 0,0 0-1 0 0,-1-1 0 0 0,0-1 1 0 0,0 0-1 0 0,-1 0 0 0 0,12-13 1 0 0,9-7 121 0 0,2 1 0 0 0,1 2 1 0 0,56-31-1 0 0,-71 44-98 0 0,23-17-1 0 0,-37 24-32 0 0,-1 0 1 0 0,1 0-1 0 0,-1-1 0 0 0,0 0 1 0 0,0 0-1 0 0,6-12 0 0 0,-4 6 15 0 0,-1-1 0 0 0,0 0 0 0 0,-1-1 0 0 0,-1 0 0 0 0,0 1 0 0 0,-1-2 0 0 0,-1 1 0 0 0,0 0 0 0 0,-1-1 0 0 0,-1 1 0 0 0,0-1 0 0 0,-1 0 0 0 0,-1 1 0 0 0,0-1 0 0 0,-1 0 0 0 0,-5-17 0 0 0,-14-80 64 0 0,-16-62 80 0 0,31 153-161 0 0,-1 0-1 0 0,-1 1 0 0 0,-1 0 1 0 0,-21-37-1 0 0,23 47-3 0 0,0 1 0 0 0,-1-1 0 0 0,-1 2 0 0 0,1-1 0 0 0,-1 1 0 0 0,-1 0 0 0 0,0 1-1 0 0,0 0 1 0 0,-1 1 0 0 0,-12-7 0 0 0,-3 0-3 0 0,0 1 0 0 0,-1 1 0 0 0,-1 2 0 0 0,-30-8 0 0 0,-226-47 0 0 0,264 59 0 0 0,1-1 0 0 0,0-1 0 0 0,1 0 0 0 0,-26-17 0 0 0,-7-3 0 0 0,19 11 0 0 0,4 3 0 0 0,0 0 0 0 0,0 2 0 0 0,-32-9 0 0 0,33 15 0 0 0,0 0 0 0 0,0 2 0 0 0,-1 1 0 0 0,0 1 0 0 0,1 1 0 0 0,-35 3 0 0 0,-52 6 0 0 0,-148-9 0 0 0,201-2 0 0 0,-296-9 0 0 0,90-2 0 0 0,208 9 0 0 0,25 2 0 0 0,0 2 0 0 0,1 1 0 0 0,-1 1 0 0 0,1 3 0 0 0,-1 0 0 0 0,-61 18 0 0 0,-82 20 0 0 0,39-22 0 0 0,-32 7 0 0 0,61-6 0 0 0,67-15 0 0 0,1 3 0 0 0,-57 18 0 0 0,82-20 0 0 0,1 1 0 0 0,1 0 0 0 0,-23 18 0 0 0,18-13 0 0 0,7-4-5 0 0,-1 1-1 0 0,1 1 1 0 0,1 0 0 0 0,0 0-1 0 0,1 1 1 0 0,0 1 0 0 0,0-1-1 0 0,2 2 1 0 0,-1-1 0 0 0,2 1-1 0 0,-9 22 1 0 0,-4 18-14 0 0,4 0 0 0 0,-13 67 0 0 0,16-60 12 0 0,6-34 6 0 0,-20 117-34 0 0,25-127 31 0 0,1 1 0 0 0,0-1 0 0 0,2 1 0 0 0,0-1 0 0 0,1 0 0 0 0,6 24 0 0 0,6 10 4 0 0,3-1 0 0 0,2-1 0 0 0,31 59 0 0 0,-43-91 0 0 0,0 0 0 0 0,-1 0 0 0 0,-1 0 0 0 0,4 19 0 0 0,-3-8 0 0 0,-6-27 6 0 0,-1 0 0 0 0,0-1 0 0 0,0 1 0 0 0,0 0 1 0 0,0 0-1 0 0,0-1 0 0 0,0 1 0 0 0,0 0 0 0 0,0-1 0 0 0,0 1 0 0 0,0-1 0 0 0,-3 1 0 0 0,-5 4 39 0 0,2 0-53 0 0,0 1 0 0 0,1 0 0 0 0,-1 1 0 0 0,1 0 0 0 0,-9 13 0 0 0,-23 43-2137 0 0,21-31 134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42.741"/>
    </inkml:context>
    <inkml:brush xml:id="br0">
      <inkml:brushProperty name="width" value="0.1" units="cm"/>
      <inkml:brushProperty name="height" value="0.1" units="cm"/>
      <inkml:brushProperty name="color" value="#F4F91B"/>
    </inkml:brush>
  </inkml:definitions>
  <inkml:trace contextRef="#ctx0" brushRef="#br0">1604 241 1839 0 0,'-42'-29'1500'0'0,"11"12"564"0"0,19 10-1909 0 0,-1 0 0 0 0,1 1 0 0 0,-1 1 0 0 0,0 0 0 0 0,-19-4 0 0 0,-89-18 568 0 0,-39-6 380 0 0,-111-10 313 0 0,195 29-1091 0 0,-46-5 65 0 0,-213 2 90 0 0,32 14-900 0 0,255 5-91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45.464"/>
    </inkml:context>
    <inkml:brush xml:id="br0">
      <inkml:brushProperty name="width" value="0.1" units="cm"/>
      <inkml:brushProperty name="height" value="0.1" units="cm"/>
      <inkml:brushProperty name="color" value="#F4F91B"/>
    </inkml:brush>
  </inkml:definitions>
  <inkml:trace contextRef="#ctx0" brushRef="#br0">1887 71 1639 0 0,'-49'0'1121'0'0,"-1"3"-1"0"0,1 2 0 0 0,-53 13 1 0 0,51-9-744 0 0,0-1 1 0 0,-1-3 0 0 0,0-3-1 0 0,-97-6 1 0 0,-194-40 1644 0 0,-7-13-554 0 0,249 47-1119 0 0,-152 5 0 0 0,234 6-382 0 0,0 1 0 0 0,1 1 0 0 0,-1 1-1 0 0,1 0 1 0 0,-31 12 0 0 0,34-9-1595 0 0,-25 13-1 0 0,3 4-2137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46.541"/>
    </inkml:context>
    <inkml:brush xml:id="br0">
      <inkml:brushProperty name="width" value="0.1" units="cm"/>
      <inkml:brushProperty name="height" value="0.1" units="cm"/>
      <inkml:brushProperty name="color" value="#F4F91B"/>
    </inkml:brush>
  </inkml:definitions>
  <inkml:trace contextRef="#ctx0" brushRef="#br0">2376 137 2671 0 0,'-1'-2'25'0'0,"1"0"-1"0"0,-1 0 1 0 0,0-1-1 0 0,0 2 0 0 0,0-1 1 0 0,0 0-1 0 0,-1 0 1 0 0,1 0-1 0 0,-1 1 0 0 0,1-1 1 0 0,-1 0-1 0 0,1 1 0 0 0,-1-1 1 0 0,0 1-1 0 0,0 0 1 0 0,1 0-1 0 0,-1 0 0 0 0,-3-2 1 0 0,-4-2 122 0 0,0 1-1 0 0,0-1 1 0 0,-11-2 0 0 0,2 2 240 0 0,0 1 0 0 0,0 1 0 0 0,0 0 0 0 0,-27 1 0 0 0,-76 7 564 0 0,44-1-513 0 0,-169 15 852 0 0,-52 1 21 0 0,166-26-611 0 0,-149-26 0 0 0,51 4-76 0 0,-136-16 91 0 0,328 41-782 0 0,-1 2 1 0 0,0 2-1 0 0,1 1 1 0 0,-1 2-1 0 0,1 2 1 0 0,0 1-1 0 0,-59 19 1 0 0,31-4-293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01.945"/>
    </inkml:context>
    <inkml:brush xml:id="br0">
      <inkml:brushProperty name="width" value="0.1" units="cm"/>
      <inkml:brushProperty name="height" value="0.1" units="cm"/>
      <inkml:brushProperty name="color" value="#F4F91B"/>
    </inkml:brush>
  </inkml:definitions>
  <inkml:trace contextRef="#ctx0" brushRef="#br0">2865 29 455 0 0,'3'-8'1207'0'0,"2"-9"1404"0"0,-5 17-2588 0 0,0 0 1 0 0,0 0-1 0 0,0-1 1 0 0,0 1-1 0 0,0 0 1 0 0,0 0-1 0 0,0 0 1 0 0,0 0-1 0 0,0 0 1 0 0,0-1-1 0 0,0 1 1 0 0,0 0-1 0 0,0 0 1 0 0,0 0-1 0 0,0 0 1 0 0,0 0-1 0 0,-1 0 1 0 0,1-1-1 0 0,0 1 1 0 0,0 0-1 0 0,0 0 1 0 0,0 0-1 0 0,0 0 1 0 0,0 0-1 0 0,0 0 1 0 0,-1 0-1 0 0,1 0 1 0 0,0 0-1 0 0,0 0 1 0 0,0-1-1 0 0,0 1 1 0 0,0 0-1 0 0,-1 0 1 0 0,1 0-1 0 0,0 0 1 0 0,0 0-1 0 0,-13 4 82 0 0,-27 14 961 0 0,-1-2 0 0 0,-56 13 0 0 0,43-14-640 0 0,42-11-249 0 0,-1-2 0 0 0,0 0 0 0 0,0 0 0 0 0,-1-1 0 0 0,1-1 0 0 0,0 0 0 0 0,-22-3 0 0 0,-95-23 727 0 0,108 22-853 0 0,-1 1 0 0 0,0 1-1 0 0,0 1 1 0 0,-43 4-1 0 0,-36-2 151 0 0,-91 0 247 0 0,25-6-334 0 0,4 0 177 0 0,-30 23-98 0 0,48-2-77 0 0,-34-7-92 0 0,-71 7 16 0 0,178-11 67 0 0,-127-9 0 0 0,25-1 234 0 0,137 6-302 0 0,1 1 0 0 0,-62 13 0 0 0,73-8-190 0 0,1 1 0 0 0,0 2 0 0 0,0 0 0 0 0,-24 15-1 0 0,8-2-284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02.925"/>
    </inkml:context>
    <inkml:brush xml:id="br0">
      <inkml:brushProperty name="width" value="0.1" units="cm"/>
      <inkml:brushProperty name="height" value="0.1" units="cm"/>
      <inkml:brushProperty name="color" value="#F4F91B"/>
    </inkml:brush>
  </inkml:definitions>
  <inkml:trace contextRef="#ctx0" brushRef="#br0">1243 237 3823 0 0,'-697'-197'7751'0'0,"652"185"-7521"0"0,0 2 0 0 0,-51-4 0 0 0,72 12-237 0 0,0 1 0 0 0,0 1-1 0 0,1 1 1 0 0,-1 1 0 0 0,0 1 0 0 0,-23 7 0 0 0,-65 26-1250 0 0,55-17-2709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03.545"/>
    </inkml:context>
    <inkml:brush xml:id="br0">
      <inkml:brushProperty name="width" value="0.1" units="cm"/>
      <inkml:brushProperty name="height" value="0.1" units="cm"/>
      <inkml:brushProperty name="color" value="#F4F91B"/>
    </inkml:brush>
  </inkml:definitions>
  <inkml:trace contextRef="#ctx0" brushRef="#br0">2642 23 3079 0 0,'-30'-6'462'0'0,"0"2"0"0"0,-1 2 0 0 0,1 0 0 0 0,-37 4 0 0 0,10-1-413 0 0,-117 6 702 0 0,0 0 355 0 0,-107-19 614 0 0,-22-1-304 0 0,158 14-1060 0 0,-333 20 94 0 0,-61 61-578 0 0,337-32-542 0 0,102-17 294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16.773"/>
    </inkml:context>
    <inkml:brush xml:id="br0">
      <inkml:brushProperty name="width" value="0.1" units="cm"/>
      <inkml:brushProperty name="height" value="0.1" units="cm"/>
      <inkml:brushProperty name="color" value="#E71224"/>
    </inkml:brush>
  </inkml:definitions>
  <inkml:trace contextRef="#ctx0" brushRef="#br0">1199 40 3367 0 0,'0'0'151'0'0,"0"-1"-51"0"0,0 0 0 0 0,1 0-1 0 0,-1 0 1 0 0,0 0 0 0 0,1 0-1 0 0,-1 0 1 0 0,1 0 0 0 0,0 0-1 0 0,-1 0 1 0 0,1 1 0 0 0,0-1 0 0 0,-1 0-1 0 0,1 0 1 0 0,0 1 0 0 0,0-1-1 0 0,0 0 1 0 0,0 1 0 0 0,0-1-1 0 0,0 1 1 0 0,0-1 0 0 0,0 1-1 0 0,1-1 1 0 0,8-6 6 0 0,-5-5 175 0 0,-6 9 47 0 0,-6 8-223 0 0,-34 47-33 0 0,30-38 46 0 0,11-13-92 0 0,-1 0 1 0 0,1 0-1 0 0,-1 0 0 0 0,0 0 0 0 0,0 0 0 0 0,1 0 1 0 0,-1 0-1 0 0,0 0 0 0 0,0 0 0 0 0,0 0 0 0 0,0 0 1 0 0,0 0-1 0 0,0-1 0 0 0,0 1 0 0 0,0 0 1 0 0,0-1-1 0 0,0 1 0 0 0,-1-1 0 0 0,1 1 0 0 0,0-1 1 0 0,0 0-1 0 0,-1 1 0 0 0,1-1 0 0 0,0 0 0 0 0,0 0 1 0 0,-1 0-1 0 0,1 0 0 0 0,0 0 0 0 0,-2 0 0 0 0,-20-2 167 0 0,1 0-1 0 0,-1 2 0 0 0,-26 3 1 0 0,-13 0-115 0 0,-10-3-90 0 0,-135-3 316 0 0,73-6 71 0 0,-93-4 51 0 0,184 13-398 0 0,1 2 0 0 0,0 2 0 0 0,-58 13 1 0 0,55-6-187 0 0,-3 2-74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06.017"/>
    </inkml:context>
    <inkml:brush xml:id="br0">
      <inkml:brushProperty name="width" value="0.1" units="cm"/>
      <inkml:brushProperty name="height" value="0.1" units="cm"/>
      <inkml:brushProperty name="color" value="#F4F91B"/>
    </inkml:brush>
  </inkml:definitions>
  <inkml:trace contextRef="#ctx0" brushRef="#br0">1205 136 1839 0 0,'-11'-9'335'0'0,"0"0"0"0"0,0 1-1 0 0,-1 1 1 0 0,0 0 0 0 0,0 0-1 0 0,0 1 1 0 0,-22-6 0 0 0,7 0 99 0 0,0 3-1 0 0,-1 0 1 0 0,0 1 0 0 0,0 2 0 0 0,-43-4-1 0 0,-154 5 891 0 0,-54-4-216 0 0,235 7-1095 0 0,-1 2 0 0 0,0 2 0 0 0,1 2 0 0 0,-63 13-1 0 0,62-9-780 0 0,-1-1-2432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07.502"/>
    </inkml:context>
    <inkml:brush xml:id="br0">
      <inkml:brushProperty name="width" value="0.1" units="cm"/>
      <inkml:brushProperty name="height" value="0.1" units="cm"/>
      <inkml:brushProperty name="color" value="#F4F91B"/>
    </inkml:brush>
  </inkml:definitions>
  <inkml:trace contextRef="#ctx0" brushRef="#br0">2350 4 919 0 0,'-2'-1'62'0'0,"-1"1"0"0"0,1-1 0 0 0,0 0-1 0 0,-1 1 1 0 0,1 0 0 0 0,-1-1-1 0 0,1 1 1 0 0,-1 0 0 0 0,1 0-1 0 0,-1 1 1 0 0,1-1 0 0 0,-5 2-1 0 0,-8-1 63 0 0,-5-1 351 0 0,0 1 0 0 0,0 1-1 0 0,-1 1 1 0 0,2 1 0 0 0,-34 10 0 0 0,10 1-230 0 0,0-2 0 0 0,0-2 0 0 0,-2-2 0 0 0,-82 7 0 0 0,-118-17 1330 0 0,-65 3-414 0 0,142 6-862 0 0,18-1-188 0 0,-150 25-1 0 0,22 30-101 0 0,67-14-175 0 0,119-29-551 0 0,1-2-2281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08.147"/>
    </inkml:context>
    <inkml:brush xml:id="br0">
      <inkml:brushProperty name="width" value="0.1" units="cm"/>
      <inkml:brushProperty name="height" value="0.1" units="cm"/>
      <inkml:brushProperty name="color" value="#F4F91B"/>
    </inkml:brush>
  </inkml:definitions>
  <inkml:trace contextRef="#ctx0" brushRef="#br0">2330 186 1983 0 0,'-3'0'24'0'0,"1"-1"-1"0"0,-1 1 0 0 0,0-1 0 0 0,0 0 0 0 0,1 1 0 0 0,-1-1 0 0 0,1-1 0 0 0,-1 1 0 0 0,1 0 0 0 0,-1-1 0 0 0,1 1 0 0 0,-3-3 0 0 0,-27-25 1129 0 0,28 25-657 0 0,-1 0-304 0 0,1 0 0 0 0,-1 0 0 0 0,0 0-1 0 0,0 1 1 0 0,-1-1 0 0 0,1 1 0 0 0,-1 1 0 0 0,0-1 0 0 0,1 1-1 0 0,-1 0 1 0 0,0 0 0 0 0,0 1 0 0 0,0 0 0 0 0,-1 0 0 0 0,-9 0-1 0 0,-333-19 2469 0 0,-65-13-941 0 0,55 3-903 0 0,265 25-616 0 0,-266-3 273 0 0,296 10-425 0 0,0 3 0 0 0,0 3 0 0 0,-98 25 0 0 0,11 12-283 0 0,74-22 77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09.594"/>
    </inkml:context>
    <inkml:brush xml:id="br0">
      <inkml:brushProperty name="width" value="0.1" units="cm"/>
      <inkml:brushProperty name="height" value="0.1" units="cm"/>
      <inkml:brushProperty name="color" value="#F4F91B"/>
    </inkml:brush>
  </inkml:definitions>
  <inkml:trace contextRef="#ctx0" brushRef="#br0">1768 138 455 0 0,'-12'1'1084'0'0,"0"0"0"0"0,-17 4 0 0 0,22-3-871 0 0,0-1-1 0 0,0 0 1 0 0,-1 0 0 0 0,1 0 0 0 0,-1-1-1 0 0,1 0 1 0 0,-1 0 0 0 0,1-1 0 0 0,0 0 0 0 0,-10-3-1 0 0,-32-9 1443 0 0,-94-14 0 0 0,27 6-719 0 0,-153-17 638 0 0,200 30-1371 0 0,-187-12 144 0 0,118 10-295 0 0,73 5-64 0 0,1 3 0 0 0,0 2 0 0 0,-98 13 0 0 0,12 15-668 0 0,71-10 282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32.350"/>
    </inkml:context>
    <inkml:brush xml:id="br0">
      <inkml:brushProperty name="width" value="0.1" units="cm"/>
      <inkml:brushProperty name="height" value="0.1" units="cm"/>
      <inkml:brushProperty name="color" value="#F4F91B"/>
    </inkml:brush>
  </inkml:definitions>
  <inkml:trace contextRef="#ctx0" brushRef="#br0">881 30 3423 0 0,'0'0'26'0'0,"-1"-1"-1"0"0,1 0 0 0 0,-1 0 1 0 0,1 0-1 0 0,-1 0 1 0 0,1 0-1 0 0,-1 1 0 0 0,1-1 1 0 0,-1 0-1 0 0,0 0 0 0 0,0 1 1 0 0,1-1-1 0 0,-1 1 0 0 0,0-1 1 0 0,0 0-1 0 0,0 1 0 0 0,0 0 1 0 0,1-1-1 0 0,-1 1 0 0 0,-2-1 1 0 0,-19 4 403 0 0,13-1-353 0 0,-59 9 510 0 0,-2-2 0 0 0,1-3 0 0 0,0-4 0 0 0,-1-2 0 0 0,-105-15 0 0 0,85-1-173 0 0,63 10-427 0 0,1 2 1 0 0,-1 0-1 0 0,0 1 0 0 0,0 2 0 0 0,-32 2 0 0 0,29 4-2942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33.175"/>
    </inkml:context>
    <inkml:brush xml:id="br0">
      <inkml:brushProperty name="width" value="0.1" units="cm"/>
      <inkml:brushProperty name="height" value="0.1" units="cm"/>
      <inkml:brushProperty name="color" value="#F4F91B"/>
    </inkml:brush>
  </inkml:definitions>
  <inkml:trace contextRef="#ctx0" brushRef="#br0">1427 134 2879 0 0,'-12'-4'256'0'0,"-1"1"-1"0"0,0 0 0 0 0,-17-2 0 0 0,-23-4 356 0 0,-30-13 1277 0 0,-146-18 0 0 0,64 21-757 0 0,-133-10 58 0 0,29 30-890 0 0,110 1-939 0 0,106-1-1863 0 0,4 1-837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34.525"/>
    </inkml:context>
    <inkml:brush xml:id="br0">
      <inkml:brushProperty name="width" value="0.1" units="cm"/>
      <inkml:brushProperty name="height" value="0.1" units="cm"/>
      <inkml:brushProperty name="color" value="#F4F91B"/>
    </inkml:brush>
  </inkml:definitions>
  <inkml:trace contextRef="#ctx0" brushRef="#br0">2291 116 2815 0 0,'-43'-22'2616'0'0,"31"16"-2245"0"0,1 0 0 0 0,-1 0-1 0 0,-1 2 1 0 0,1-1 0 0 0,-21-3-1 0 0,22 6-225 0 0,-1 0-1 0 0,1 1 1 0 0,-1 1 0 0 0,1 0-1 0 0,-20 2 1 0 0,-56 15 478 0 0,58-10-407 0 0,-47 5-1 0 0,-263-11 1191 0 0,90-4-490 0 0,137 4-673 0 0,0-4 0 0 0,0-5 0 0 0,-138-28 0 0 0,156 19-312 0 0,-1 4-1 0 0,-159 0 1 0 0,67 21-4691 0 0,116-1 1904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36.563"/>
    </inkml:context>
    <inkml:brush xml:id="br0">
      <inkml:brushProperty name="width" value="0.1" units="cm"/>
      <inkml:brushProperty name="height" value="0.1" units="cm"/>
      <inkml:brushProperty name="color" value="#F4F91B"/>
    </inkml:brush>
  </inkml:definitions>
  <inkml:trace contextRef="#ctx0" brushRef="#br0">515 182 1375 0 0,'-23'-9'52'0'0,"-28"-6"-1"0"0,-18-7 2638 0 0,-160-67-1362 0 0,218 85-1313 0 0,-18-9 52 0 0,-51-13-1 0 0,58 22-65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37.304"/>
    </inkml:context>
    <inkml:brush xml:id="br0">
      <inkml:brushProperty name="width" value="0.1" units="cm"/>
      <inkml:brushProperty name="height" value="0.1" units="cm"/>
      <inkml:brushProperty name="color" value="#F4F91B"/>
    </inkml:brush>
  </inkml:definitions>
  <inkml:trace contextRef="#ctx0" brushRef="#br0">2831 73 2615 0 0,'-3'-2'106'0'0,"1"0"0"0"0,-1-1-1 0 0,0 1 1 0 0,1 0 0 0 0,-1 0-1 0 0,-4-1 1 0 0,2-1 138 0 0,-6-3 205 0 0,0 0 0 0 0,0 0 0 0 0,-1 1 0 0 0,0 1 0 0 0,0 0 0 0 0,0 0 0 0 0,-15-3 0 0 0,2 7-171 0 0,1 0-1 0 0,-1 1 1 0 0,-48 7-1 0 0,-16 1-51 0 0,-160-9 933 0 0,-3 0 164 0 0,-425 34 427 0 0,-197 43-1243 0 0,566-36-968 0 0,209-22 159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38.746"/>
    </inkml:context>
    <inkml:brush xml:id="br0">
      <inkml:brushProperty name="width" value="0.1" units="cm"/>
      <inkml:brushProperty name="height" value="0.1" units="cm"/>
      <inkml:brushProperty name="color" value="#F4F91B"/>
    </inkml:brush>
  </inkml:definitions>
  <inkml:trace contextRef="#ctx0" brushRef="#br0">839 134 1839 0 0,'-18'-14'883'0'0,"-1"0"0"0"0,0 2 0 0 0,-41-21 0 0 0,28 21-603 0 0,-1 1-1 0 0,-1 2 0 0 0,1 1 0 0 0,-66-6 0 0 0,-142 8-137 0 0,60 20-596 0 0,112-5-1866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17.311"/>
    </inkml:context>
    <inkml:brush xml:id="br0">
      <inkml:brushProperty name="width" value="0.1" units="cm"/>
      <inkml:brushProperty name="height" value="0.1" units="cm"/>
      <inkml:brushProperty name="color" value="#E71224"/>
    </inkml:brush>
  </inkml:definitions>
  <inkml:trace contextRef="#ctx0" brushRef="#br0">1318 62 3223 0 0,'-10'-15'386'0'0,"-4"13"881"0"0,9 2-940 0 0,-30 3-200 0 0,27-2-124 0 0,0 0 1 0 0,-1-1-1 0 0,1 0 1 0 0,0 0 0 0 0,-10-2-1 0 0,-65-15 274 0 0,45 8 64 0 0,0 1 1 0 0,0 2-1 0 0,-69-1 1 0 0,-166 33-26 0 0,19-1-131 0 0,121-22-67 0 0,-43 2-734 0 0,122-1-1878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40.047"/>
    </inkml:context>
    <inkml:brush xml:id="br0">
      <inkml:brushProperty name="width" value="0.1" units="cm"/>
      <inkml:brushProperty name="height" value="0.1" units="cm"/>
      <inkml:brushProperty name="color" value="#F4F91B"/>
    </inkml:brush>
  </inkml:definitions>
  <inkml:trace contextRef="#ctx0" brushRef="#br0">1523 134 3279 0 0,'4'-3'133'0'0,"0"0"0"0"0,-1-1 0 0 0,0 0-1 0 0,0 0 1 0 0,0 0 0 0 0,0 0 0 0 0,0 0-1 0 0,-1 0 1 0 0,0-1 0 0 0,0 1-1 0 0,0-1 1 0 0,-1 0 0 0 0,1 0 0 0 0,-1 1-1 0 0,0-1 1 0 0,0 0 0 0 0,-1 0 0 0 0,1 0-1 0 0,-1 0 1 0 0,0 0 0 0 0,-2-8-1 0 0,1 11-74 0 0,1 1 0 0 0,-1-1 1 0 0,0 0-1 0 0,0 1 0 0 0,0-1 0 0 0,0 1 0 0 0,0-1 0 0 0,-1 1 0 0 0,1 0 0 0 0,0-1 0 0 0,-1 1 0 0 0,1 0 0 0 0,0 0 0 0 0,-1 0 0 0 0,0 0 0 0 0,1 0 0 0 0,-1 0 0 0 0,0 1 0 0 0,1-1 0 0 0,-1 0 0 0 0,0 1 0 0 0,0 0 0 0 0,1-1 0 0 0,-1 1 0 0 0,0 0 0 0 0,-3 0 0 0 0,-7-1 188 0 0,0 1 1 0 0,-21 1-1 0 0,30 0-208 0 0,-112 11 517 0 0,-89 7 194 0 0,-158-17 609 0 0,84-2-982 0 0,190 3-444 0 0,-127 20 1 0 0,67 10-829 0 0,97-21 185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40.892"/>
    </inkml:context>
    <inkml:brush xml:id="br0">
      <inkml:brushProperty name="width" value="0.1" units="cm"/>
      <inkml:brushProperty name="height" value="0.1" units="cm"/>
      <inkml:brushProperty name="color" value="#F4F91B"/>
    </inkml:brush>
  </inkml:definitions>
  <inkml:trace contextRef="#ctx0" brushRef="#br0">1427 86 3367 0 0,'-4'-5'66'0'0,"-1"1"-1"0"0,1-1 1 0 0,0 1-1 0 0,-1 0 0 0 0,0 0 1 0 0,0 0-1 0 0,0 1 1 0 0,-1-1-1 0 0,1 1 0 0 0,-1 1 1 0 0,0-1-1 0 0,0 1 0 0 0,0 0 1 0 0,-8-2-1 0 0,-14-2 362 0 0,-53-4-1 0 0,60 8-268 0 0,-276-13 2182 0 0,237 17-2013 0 0,1 2 0 0 0,-1 3 0 0 0,-58 14 0 0 0,95-15-331 0 0,-507 141-586 0 0,466-124-2440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9:13.467"/>
    </inkml:context>
    <inkml:brush xml:id="br0">
      <inkml:brushProperty name="width" value="0.1" units="cm"/>
      <inkml:brushProperty name="height" value="0.1" units="cm"/>
      <inkml:brushProperty name="color" value="#F4F91B"/>
    </inkml:brush>
  </inkml:definitions>
  <inkml:trace contextRef="#ctx0" brushRef="#br0">462 1855 3223 0 0,'-2'1'150'0'0,"0"0"-1"0"0,0 0 0 0 0,0 0 0 0 0,0 1 0 0 0,0-1 0 0 0,0 1 0 0 0,1 0 0 0 0,-1-1 0 0 0,1 1 0 0 0,-1 0 0 0 0,1 0 0 0 0,0 0 0 0 0,0 0 0 0 0,-1 0 0 0 0,1 0 0 0 0,1 0 0 0 0,-1 0 0 0 0,0 1 1 0 0,0-1-1 0 0,1 0 0 0 0,-1 1 0 0 0,1-1 0 0 0,0 0 0 0 0,0 5 0 0 0,0-2 40 0 0,-1-1-1 0 0,2 1 1 0 0,-1 0 0 0 0,0 0 0 0 0,1-1 0 0 0,0 1-1 0 0,0 0 1 0 0,0-1 0 0 0,1 1 0 0 0,0-1 0 0 0,3 8-1 0 0,-4-12-149 0 0,-1 1 0 0 0,0-1 0 0 0,1 0 0 0 0,-1 1 0 0 0,0-1 0 0 0,1 0 0 0 0,-1 1 0 0 0,1-1 0 0 0,-1 0 0 0 0,1 0 0 0 0,-1 1 0 0 0,1-1 0 0 0,-1 0 0 0 0,1 0 0 0 0,-1 0 0 0 0,1 0 0 0 0,-1 0 0 0 0,1 0 0 0 0,-1 0 0 0 0,1 0 0 0 0,-1 0 0 0 0,1 0 0 0 0,-1 0 0 0 0,1 0 0 0 0,-1 0 0 0 0,1 0 0 0 0,-1 0 0 0 0,1 0 0 0 0,-1-1 0 0 0,1 1 0 0 0,-1 0 0 0 0,1 0 0 0 0,-1-1 0 0 0,1 0 0 0 0,20-14 1376 0 0,-14 9-909 0 0,-3 3-300 0 0,0 1 1 0 0,1-1 0 0 0,-1 1 0 0 0,1 0 0 0 0,-1 0-1 0 0,1 1 1 0 0,0-1 0 0 0,0 1 0 0 0,-1 0 0 0 0,1 1-1 0 0,9-1 1 0 0,3 1 113 0 0,-1 1-1 0 0,21 3 1 0 0,22 2 82 0 0,-15-9-18 0 0,0-1 0 0 0,0-3 0 0 0,72-19 0 0 0,-27 5 440 0 0,-27 10-470 0 0,1 3 0 0 0,-1 2 0 0 0,117 6 0 0 0,219-9 542 0 0,-351 8-717 0 0,87 9-1 0 0,-66-2-107 0 0,84-4-47 0 0,-18-2 143 0 0,62-4 178 0 0,-77-12-286 0 0,-93 12-42 0 0,66-15 72 0 0,-50 10 2 0 0,52-6 1 0 0,-77 13-63 0 0,1-2 0 0 0,-1 0 0 0 0,23-8 0 0 0,-18 4 9 0 0,26-4 0 0 0,-39 11-38 0 0,1 1 0 0 0,-1 0 0 0 0,1 0 0 0 0,-1 1 0 0 0,1 1 0 0 0,-1-1 0 0 0,11 4 0 0 0,20 3 0 0 0,-34-8 4 0 0,1-1 0 0 0,0 1 0 0 0,0-1 0 0 0,-1-1 0 0 0,1 1 0 0 0,-1-1 0 0 0,1 0 0 0 0,8-5 1 0 0,5-1 11 0 0,2 2-10 0 0,22-3 0 0 0,-26 6-6 0 0,-1-1-1 0 0,25-9 1 0 0,-24 5 0 0 0,-1-1 0 0 0,-1 0 0 0 0,0-1 0 0 0,21-18 0 0 0,-13 10 49 0 0,0-2 0 0 0,-2 0 0 0 0,0-2 0 0 0,18-23 0 0 0,-23 15 54 0 0,-13 23-64 0 0,0 0 1 0 0,0 0 0 0 0,9-11 0 0 0,-9 13-25 0 0,0-1 0 0 0,0 1 0 0 0,-1-1 0 0 0,0 1 0 0 0,0-1 0 0 0,-1 0 0 0 0,1 0-1 0 0,-1-1 1 0 0,-1 1 0 0 0,2-7 0 0 0,-1 1-1 0 0,0-1-1 0 0,-1 1 1 0 0,-1 0-1 0 0,-1-18 1 0 0,1 23-8 0 0,1 1 1 0 0,0-1-1 0 0,0 1 0 0 0,1 0 1 0 0,0-1-1 0 0,0 1 1 0 0,3-7-1 0 0,3-9-4 0 0,-1 3 9 0 0,-2 0-1 0 0,0-1 1 0 0,-1 1 0 0 0,-1-1-1 0 0,1-30 1 0 0,-2 7-11 0 0,13-73 0 0 0,0 5 0 0 0,-13 90 0 0 0,-2 0 0 0 0,0 1 0 0 0,-5-32 0 0 0,1 30 4 0 0,-1 0-1 0 0,-1 0 1 0 0,-1 0 0 0 0,-1 1-1 0 0,-11-20 1 0 0,-3 0 17 0 0,-40-55 0 0 0,57 87-21 0 0,0 0 0 0 0,0 0 0 0 0,1-1 0 0 0,-5-14 0 0 0,7 16 0 0 0,-1 0 0 0 0,0 0 0 0 0,0 1 0 0 0,0 0 0 0 0,-1-1 0 0 0,0 1 0 0 0,-9-10 0 0 0,9 13 0 0 0,0-1 0 0 0,0 1 0 0 0,0 0 0 0 0,-1 0 0 0 0,1 1 0 0 0,-1-1 0 0 0,0 1 0 0 0,0 0 0 0 0,0 0 0 0 0,-1 1 0 0 0,1 0 0 0 0,-1 0 0 0 0,1 0 0 0 0,-1 0 0 0 0,0 1 0 0 0,1 0 0 0 0,-8-1 0 0 0,-96-2-67 0 0,72 3 68 0 0,-1 0 0 0 0,-73-15 0 0 0,89 11-1 0 0,-167-36 0 0 0,148 34 0 0 0,-1 3 0 0 0,-68 0 0 0 0,51 6 0 0 0,-1-3 0 0 0,1-3 0 0 0,-90-17 0 0 0,52 1 0 0 0,-2 5 0 0 0,0 4 0 0 0,-145 3 0 0 0,3-3 0 0 0,-10-21 0 0 0,196 25 0 0 0,-1 2 0 0 0,0 2 0 0 0,0 3 0 0 0,-95 11 0 0 0,-52-6 6 0 0,51-4-76 0 0,30-3 70 0 0,35-1 0 0 0,67 4 0 0 0,-29 5 0 0 0,-1 0 0 0 0,27-4 0 0 0,1 2 0 0 0,-25 6 0 0 0,33-7 0 0 0,0 1 0 0 0,0 1 0 0 0,1 0 0 0 0,0 0 0 0 0,0 2 0 0 0,0-1 0 0 0,1 2 0 0 0,0 0 0 0 0,0 0 0 0 0,1 1 0 0 0,0 0 0 0 0,1 1 0 0 0,-12 14 0 0 0,8-8-17 0 0,0-1 0 0 0,-16 13 0 0 0,-3 3-4 0 0,30-28 21 0 0,1 0 0 0 0,0 0 0 0 0,0 0 0 0 0,0 0 0 0 0,1 0 0 0 0,-1 0 0 0 0,1 0 0 0 0,-1 1 0 0 0,1-1 0 0 0,0 1 0 0 0,1-1 0 0 0,-2 6 0 0 0,1 7 0 0 0,0 24 0 0 0,0-8 0 0 0,0-4-7 0 0,0 0 0 0 0,2 0 0 0 0,1 1-1 0 0,7 33 1 0 0,-4-44 3 0 0,-1 0-1 0 0,2 0 1 0 0,1 0-1 0 0,0 0 1 0 0,1-1-1 0 0,1 0 1 0 0,13 18-1 0 0,-14-20 5 0 0,0 0 0 0 0,-1 0 0 0 0,-1 0 0 0 0,0 1 0 0 0,-1 0 0 0 0,5 30 0 0 0,-4-20 0 0 0,14 38 0 0 0,-12-47 0 0 0,19 32 0 0 0,5 6 0 0 0,-1 15 0 0 0,-8-17 0 0 0,2-1 0 0 0,50 77 0 0 0,-59-103 0 0 0,-1 0 0 0 0,14 35 0 0 0,13 23 0 0 0,-11-26 0 0 0,-22-37 0 0 0,2-1 0 0 0,0-1 0 0 0,19 25 0 0 0,-23-37 19 0 0,0 0-1 0 0,1 0 1 0 0,0-1-1 0 0,0 1 1 0 0,0-2-1 0 0,1 0 1 0 0,17 9-1 0 0,-6-6 42 0 0,0 0 0 0 0,34 7 0 0 0,5-3 85 0 0,-1-3 0 0 0,83 2 0 0 0,-100-11-49 0 0,0-1 1 0 0,0-2-1 0 0,0-2 0 0 0,0-2 1 0 0,-1-2-1 0 0,47-16 0 0 0,-68 19-42 0 0,1 0-1 0 0,1 1 0 0 0,-1 1 1 0 0,42-2-1 0 0,-61 6-51 0 0,-1 0 0 0 0,1 0 0 0 0,0 0 0 0 0,-1 0 0 0 0,1 0 0 0 0,-1 0 0 0 0,1 0 0 0 0,0 0 0 0 0,-1 0 0 0 0,1 1 0 0 0,-1-1 0 0 0,1 0 0 0 0,0 0 0 0 0,-1 1 0 0 0,1-1 0 0 0,-1 0 0 0 0,1 1 0 0 0,-1-1 0 0 0,1 1 1 0 0,-1-1-1 0 0,1 0 0 0 0,-1 1 0 0 0,1-1 0 0 0,-1 1 0 0 0,0-1 0 0 0,1 2 0 0 0,-1-1-4 0 0,1 0 1 0 0,-1 0 0 0 0,0 1-1 0 0,0-1 1 0 0,0 0 0 0 0,0 0-1 0 0,0 1 1 0 0,0-1 0 0 0,0 0 0 0 0,0 0-1 0 0,0 1 1 0 0,-1 1 0 0 0,-2 5-69 0 0,0-1 0 0 0,0 1 1 0 0,-6 8-1 0 0,8-12 6 0 0,-35 65-2327 0 0,13-18 959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9:38.425"/>
    </inkml:context>
    <inkml:brush xml:id="br0">
      <inkml:brushProperty name="width" value="0.1" units="cm"/>
      <inkml:brushProperty name="height" value="0.1" units="cm"/>
      <inkml:brushProperty name="color" value="#F4F91B"/>
    </inkml:brush>
  </inkml:definitions>
  <inkml:trace contextRef="#ctx0" brushRef="#br0">456 23 3223 0 0,'-6'0'424'0'0,"-1"-1"0"0"0,0 0-1 0 0,0 0 1 0 0,0-1 0 0 0,1 0-1 0 0,-13-4 1 0 0,1-1-30 0 0,16 6-292 0 0,0 1-1 0 0,0-1 0 0 0,-1 1 1 0 0,1 0-1 0 0,0-1 0 0 0,0 1 1 0 0,0 0-1 0 0,0 0 0 0 0,-1 1 1 0 0,1-1-1 0 0,0 0 0 0 0,0 1 1 0 0,0-1-1 0 0,0 1 0 0 0,0 0 1 0 0,0 0-1 0 0,0 0 0 0 0,0 0 1 0 0,0 0-1 0 0,0 0 0 0 0,1 0 1 0 0,-1 0-1 0 0,0 1 0 0 0,1-1 1 0 0,-1 1-1 0 0,1-1 0 0 0,-1 1 1 0 0,-1 2-1 0 0,-6 6 40 0 0,-4 3 148 0 0,1 1 1 0 0,0 0-1 0 0,1 0 1 0 0,0 1-1 0 0,2 1 0 0 0,-14 27 1 0 0,22-42-247 0 0,1 1 0 0 0,-1-1 0 0 0,1 0 1 0 0,-1 1-1 0 0,1-1 0 0 0,0 1 0 0 0,0-1 1 0 0,0 1-1 0 0,0-1 0 0 0,0 1 0 0 0,0-1 1 0 0,0 1-1 0 0,0-1 0 0 0,0 1 0 0 0,1-1 1 0 0,-1 1-1 0 0,1-1 0 0 0,-1 0 0 0 0,1 1 1 0 0,-1-1-1 0 0,1 0 0 0 0,0 1 0 0 0,0-1 1 0 0,-1 0-1 0 0,1 0 0 0 0,0 0 1 0 0,0 1-1 0 0,0-1 0 0 0,1 0 0 0 0,-1-1 1 0 0,0 1-1 0 0,0 0 0 0 0,0 0 0 0 0,1 0 1 0 0,-1-1-1 0 0,0 1 0 0 0,1 0 0 0 0,-1-1 1 0 0,4 1-1 0 0,5 2 131 0 0,1 0 1 0 0,0-1 0 0 0,0-1-1 0 0,16 1 1 0 0,-12-1-12 0 0,33 3 210 0 0,191 18 500 0 0,132-10-660 0 0,-173-11 144 0 0,-91 10 72 0 0,-69-6-321 0 0,43 1-1 0 0,-77-6-92 0 0,0-1 0 0 0,0 1 0 0 0,0-1 0 0 0,0 1 0 0 0,0-1 0 0 0,0 0 0 0 0,-1-1 0 0 0,1 1 0 0 0,0-1 0 0 0,4-2 0 0 0,-7 3 2 0 0,0 1-1 0 0,0-1 0 0 0,0 0 1 0 0,0 1-1 0 0,0-1 0 0 0,-1 0 1 0 0,1 0-1 0 0,0 0 0 0 0,-1 1 1 0 0,1-1-1 0 0,0 0 0 0 0,-1 0 1 0 0,1 0-1 0 0,-1 0 0 0 0,1 0 1 0 0,-1 0-1 0 0,0 0 0 0 0,1 0 1 0 0,-1-1-1 0 0,0 1 0 0 0,0 0 1 0 0,0 0-1 0 0,0 0 0 0 0,0 0 0 0 0,0 0 1 0 0,0 0-1 0 0,0 0 0 0 0,0 0 1 0 0,-1-1-1 0 0,1 1 0 0 0,0 0 1 0 0,-1 0-1 0 0,1 0 0 0 0,-1 0 1 0 0,1 0-1 0 0,-1 0 0 0 0,1 0 1 0 0,-1 1-1 0 0,0-1 0 0 0,1 0 1 0 0,-2-1-1 0 0,-1-2 4 0 0,-1 1-1 0 0,0-1 1 0 0,1 1 0 0 0,-1 0-1 0 0,0 0 1 0 0,0 0-1 0 0,0 1 1 0 0,-1-1 0 0 0,1 1-1 0 0,-9-3 1 0 0,-6-1 100 0 0,-26-6-1 0 0,24 7-93 0 0,-274-55 38 0 0,237 51-51 0 0,0 3 0 0 0,-1 2 0 0 0,1 4-1 0 0,-77 7 1 0 0,113-4-13 0 0,1 1 0 0 0,0 1 0 0 0,-1 1 0 0 0,2 0 0 0 0,-1 2 0 0 0,-23 12 0 0 0,45-18 1 0 0,5 0-2 0 0,11 1 6 0 0,-15-2 2 0 0,74 7 131 0 0,-9-1-57 0 0,-11 0 19 0 0,92 1 1 0 0,58-15-15 0 0,94 2 4 0 0,-256 8-100 0 0,109 4 52 0 0,-119-7-31 0 0,1-2-1 0 0,46-8 1 0 0,-34-3 53 0 0,-47 13-63 0 0,0 0-1 0 0,0 0 1 0 0,1 0-1 0 0,-1 0 1 0 0,0 0 0 0 0,0 0-1 0 0,0 0 1 0 0,1 0-1 0 0,-1 0 1 0 0,0 0-1 0 0,0-1 1 0 0,0 1-1 0 0,0 0 1 0 0,1 0-1 0 0,-1 0 1 0 0,0 0 0 0 0,0 0-1 0 0,0-1 1 0 0,0 1-1 0 0,0 0 1 0 0,0 0-1 0 0,1 0 1 0 0,-1 0-1 0 0,0-1 1 0 0,0 1 0 0 0,0 0-1 0 0,0 0 1 0 0,0 0-1 0 0,0-1 1 0 0,0 1-1 0 0,0 0 1 0 0,0 0-1 0 0,0 0 1 0 0,0-1 0 0 0,0 1-1 0 0,0 0 1 0 0,0 0-1 0 0,0 0 1 0 0,0 0-1 0 0,0-1 1 0 0,0 1-1 0 0,0 0 1 0 0,0 0 0 0 0,0 0-1 0 0,-1-1 1 0 0,1 1-1 0 0,0 0 1 0 0,0 0-1 0 0,0 0 1 0 0,0 0-1 0 0,0-1 1 0 0,0 1 0 0 0,-1 0-1 0 0,1 0 1 0 0,0 0-1 0 0,0 0 1 0 0,0 0-1 0 0,0 0 1 0 0,-1 0-1 0 0,1-1 1 0 0,0 1-1 0 0,0 0 1 0 0,0 0 0 0 0,0 0-1 0 0,-1 0 1 0 0,1 0-1 0 0,0 0 1 0 0,0 0-1 0 0,-1 0 1 0 0,-12-6 46 0 0,-307-62 499 0 0,235 53-419 0 0,-7 1 34 0 0,-180-2 0 0 0,-94 27-26 0 0,365-11-135 0 0,-62 4 0 0 0,-76 15 0 0 0,113-14 0 0 0,0 1 0 0 0,0 1 0 0 0,1 2 0 0 0,0 1 0 0 0,-36 19 0 0 0,58-28 0 0 0,1 0 0 0 0,0 1 0 0 0,0-1 0 0 0,0 1 0 0 0,0-1 0 0 0,0 1 0 0 0,0 0 0 0 0,1 0 0 0 0,-1-1 0 0 0,0 1 0 0 0,1 0 0 0 0,-1 1-1 0 0,1-1 1 0 0,0 0 0 0 0,0 0 0 0 0,-1 3 0 0 0,2-3 1 0 0,0-1-1 0 0,0 1 1 0 0,0-1-1 0 0,0 1 0 0 0,0 0 1 0 0,0-1-1 0 0,0 1 1 0 0,1-1-1 0 0,-1 1 1 0 0,0 0-1 0 0,1-1 1 0 0,0 1-1 0 0,-1-1 0 0 0,1 1 1 0 0,0-1-1 0 0,0 0 1 0 0,0 1-1 0 0,0-1 1 0 0,0 0-1 0 0,0 1 1 0 0,0-1-1 0 0,0 0 1 0 0,0 0-1 0 0,1 0 0 0 0,1 1 1 0 0,3 2 9 0 0,1 0 0 0 0,-1 0 0 0 0,1 0 1 0 0,0-1-1 0 0,0-1 0 0 0,0 1 0 0 0,13 2 0 0 0,57 7 51 0 0,-53-9-32 0 0,112 11 70 0 0,1-7 1 0 0,239-17-1 0 0,39-19-35 0 0,-408 28-63 0 0,7 1 8 0 0,0-1 0 0 0,0-1 0 0 0,-1 0 0 0 0,1-1 0 0 0,0 0 0 0 0,15-7 0 0 0,-29 10-8 0 0,1 0-1 0 0,-1-1 0 0 0,1 1 1 0 0,-1 0-1 0 0,1 0 0 0 0,-1 0 1 0 0,0-1-1 0 0,1 1 0 0 0,-1 0 1 0 0,1-1-1 0 0,-1 1 0 0 0,0 0 1 0 0,1-1-1 0 0,-1 1 0 0 0,0 0 1 0 0,1-1-1 0 0,-1 1 0 0 0,0-1 1 0 0,0 1-1 0 0,0 0 0 0 0,1-1 1 0 0,-1 1-1 0 0,0-1 0 0 0,0 1 1 0 0,0-1-1 0 0,0 1 0 0 0,0-2 1 0 0,0 2 2 0 0,0-1 0 0 0,-1 0 1 0 0,1 0-1 0 0,0 1 0 0 0,-1-1 1 0 0,1 0-1 0 0,-1 0 0 0 0,1 1 1 0 0,-1-1-1 0 0,1 1 1 0 0,-1-1-1 0 0,0 0 0 0 0,1 1 1 0 0,-2-1-1 0 0,-30-16 80 0 0,28 16-87 0 0,-45-18 87 0 0,-1 3 1 0 0,-1 3-1 0 0,-60-10 0 0 0,36 12 31 0 0,0 4 0 0 0,-1 2-1 0 0,1 4 1 0 0,-1 3 0 0 0,-108 17 0 0 0,183-19-113 0 0,-31 4 12 0 0,0 2 0 0 0,0 1 0 0 0,-37 14 0 0 0,68-21-12 0 0,0 0 0 0 0,1 0-1 0 0,-1 0 1 0 0,1 1 0 0 0,-1-1 0 0 0,0 0 0 0 0,1 0-1 0 0,-1 0 1 0 0,1 1 0 0 0,-1-1 0 0 0,1 0-1 0 0,-1 1 1 0 0,1-1 0 0 0,-1 0 0 0 0,1 1 0 0 0,-1-1-1 0 0,1 1 1 0 0,0-1 0 0 0,-1 1 0 0 0,1-1-1 0 0,0 1 1 0 0,-1-1 0 0 0,1 1 0 0 0,0-1-1 0 0,-1 1 1 0 0,1-1 0 0 0,0 1 0 0 0,0 0 0 0 0,0-1-1 0 0,0 1 1 0 0,0-1 0 0 0,-1 1 0 0 0,1 0-1 0 0,0-1 1 0 0,0 1 0 0 0,1-1 0 0 0,-1 1 0 0 0,0 0-1 0 0,0-1 1 0 0,0 1 0 0 0,0-1 0 0 0,0 1-1 0 0,1 0 1 0 0,-1-1 0 0 0,0 1 0 0 0,0-1 0 0 0,1 1-1 0 0,-1-1 1 0 0,1 1 0 0 0,-1 0 0 0 0,4 3 6 0 0,0 0 0 0 0,0-1 0 0 0,1 1 0 0 0,7 4 1 0 0,-5-3-20 0 0,7 4 17 0 0,1 0-1 0 0,0-2 1 0 0,0 0-1 0 0,1 0 1 0 0,0-1-1 0 0,22 4 1 0 0,101 16 27 0 0,-137-26-32 0 0,137 15 0 0 0,244-5 0 0 0,-242-19 0 0 0,-117 6 0 0 0,0-1 0 0 0,-1-1 0 0 0,41-14 0 0 0,-60 17 0 0 0,0 0 0 0 0,0 0 0 0 0,0 0 0 0 0,0 0 0 0 0,-1-1 0 0 0,1 1 0 0 0,-1-1 0 0 0,4-3 0 0 0,-7 5 0 0 0,1 1 0 0 0,0-1 0 0 0,-1 0 0 0 0,1 0 0 0 0,-1 1 0 0 0,1-1 0 0 0,-1 0 0 0 0,1 0 0 0 0,-1 0 0 0 0,0 0 0 0 0,1 0 0 0 0,-1 0 0 0 0,0 1 0 0 0,0-1 0 0 0,1 0 0 0 0,-1 0 0 0 0,0 0 0 0 0,0 0 0 0 0,0 0 0 0 0,0 0 0 0 0,0 0 0 0 0,-1 0 0 0 0,1 0 0 0 0,0 0 0 0 0,0 0 0 0 0,-1 0 0 0 0,1 1 0 0 0,0-1 0 0 0,-1 0 0 0 0,1 0 0 0 0,-1 0 0 0 0,1 0 0 0 0,-1 1 0 0 0,1-1 0 0 0,-1 0 0 0 0,0 1 0 0 0,1-1 0 0 0,-1 0 0 0 0,0 1 0 0 0,0-1 0 0 0,1 1 0 0 0,-1-1 0 0 0,-1 0 0 0 0,-10-7 14 0 0,-1 0-1 0 0,0 1 1 0 0,0 1 0 0 0,-18-7-1 0 0,-60-15 114 0 0,38 12-71 0 0,-12-3-8 0 0,-1 2 0 0 0,0 4 1 0 0,-1 2-1 0 0,-123-4 0 0 0,-144 28 56 0 0,262-5-98 0 0,0 4 1 0 0,-112 31 0 0 0,145-30-411 0 0,2 1 0 0 0,0 2 0 0 0,1 2 0 0 0,-62 41 0 0 0,21-5-688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10.589"/>
    </inkml:context>
    <inkml:brush xml:id="br0">
      <inkml:brushProperty name="width" value="0.1" units="cm"/>
      <inkml:brushProperty name="height" value="0.1" units="cm"/>
      <inkml:brushProperty name="color" value="#F4F91B"/>
    </inkml:brush>
  </inkml:definitions>
  <inkml:trace contextRef="#ctx0" brushRef="#br0">1497 210 223 0 0,'1'-1'31'0'0,"1"1"-1"0"0,-1-1 0 0 0,1 1 0 0 0,-1-1 0 0 0,1 0 0 0 0,-1 0 0 0 0,1 0 0 0 0,-1 0 1 0 0,0 0-1 0 0,0 0 0 0 0,1 0 0 0 0,-1 0 0 0 0,0 0 0 0 0,0-1 0 0 0,0 1 0 0 0,0 0 1 0 0,-1-1-1 0 0,2-1 0 0 0,-1 1 14 0 0,0 1 1 0 0,0-1-1 0 0,0 0 1 0 0,0 0-1 0 0,0 1 0 0 0,0-1 1 0 0,-1 0-1 0 0,1 0 1 0 0,-1 0-1 0 0,0 0 0 0 0,1 0 1 0 0,-1 0-1 0 0,0 0 1 0 0,0-3-1 0 0,-1 4 11 0 0,0 0 1 0 0,-1-1-1 0 0,1 1 0 0 0,0 0 1 0 0,-1 0-1 0 0,1 0 0 0 0,-1 0 0 0 0,1 0 1 0 0,-1 0-1 0 0,1 0 0 0 0,-1 1 0 0 0,0-1 1 0 0,1 0-1 0 0,-1 1 0 0 0,0-1 1 0 0,-2 1-1 0 0,-11-5 374 0 0,6 0-87 0 0,0 2-1 0 0,-1-1 1 0 0,1 1-1 0 0,-16-3 1 0 0,-6-1 326 0 0,4 1-357 0 0,-1 1-1 0 0,-1 1 0 0 0,-52 1 0 0 0,-22-3 161 0 0,-118-26 1083 0 0,-65-7 367 0 0,-1 25-1108 0 0,251 15-852 0 0,1 2-1 0 0,-71 14 1 0 0,82-10-1350 0 0,0 0 0 0 0,-40 19 0 0 0,21-4-1110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11.893"/>
    </inkml:context>
    <inkml:brush xml:id="br0">
      <inkml:brushProperty name="width" value="0.1" units="cm"/>
      <inkml:brushProperty name="height" value="0.1" units="cm"/>
      <inkml:brushProperty name="color" value="#F4F91B"/>
    </inkml:brush>
  </inkml:definitions>
  <inkml:trace contextRef="#ctx0" brushRef="#br0">1416 126 3711 0 0,'-4'-2'79'0'0,"-1"0"-1"0"0,1 0 0 0 0,-1 0 1 0 0,-8-2-1 0 0,-11-4 250 0 0,-5-4 437 0 0,0 2 0 0 0,-50-11 0 0 0,-65-4 658 0 0,127 22-1306 0 0,7 2-51 0 0,-84-14 632 0 0,-120-3-1 0 0,175 17-648 0 0,-280 3 492 0 0,242 2-824 0 0,1 4 1 0 0,-88 19 0 0 0,95-10-3117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13.305"/>
    </inkml:context>
    <inkml:brush xml:id="br0">
      <inkml:brushProperty name="width" value="0.1" units="cm"/>
      <inkml:brushProperty name="height" value="0.1" units="cm"/>
      <inkml:brushProperty name="color" value="#F4F91B"/>
    </inkml:brush>
  </inkml:definitions>
  <inkml:trace contextRef="#ctx0" brushRef="#br0">2708 83 1839 0 0,'-8'2'150'0'0,"1"0"-1"0"0,-1-1 1 0 0,-14 1-1 0 0,-9 1 309 0 0,-12 2 239 0 0,1-1-1 0 0,-1-3 0 0 0,-57-4 1 0 0,-2-1 37 0 0,-217 6 565 0 0,-171-17 793 0 0,255-21-1429 0 0,-17-1-271 0 0,-301 28-310 0 0,440 17-547 0 0,-136 30 0 0 0,158-20-5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15.001"/>
    </inkml:context>
    <inkml:brush xml:id="br0">
      <inkml:brushProperty name="width" value="0.1" units="cm"/>
      <inkml:brushProperty name="height" value="0.1" units="cm"/>
      <inkml:brushProperty name="color" value="#F4F91B"/>
    </inkml:brush>
  </inkml:definitions>
  <inkml:trace contextRef="#ctx0" brushRef="#br0">1683 219 455 0 0,'-109'-42'3373'0'0,"30"10"-2360"0"0,-175-50 1819 0 0,186 65-2153 0 0,-126-15-1 0 0,85 22-528 0 0,-1 6 0 0 0,-203 17-1 0 0,280-9-146 0 0,-314 44-614 0 0,281-35 291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4:15.731"/>
    </inkml:context>
    <inkml:brush xml:id="br0">
      <inkml:brushProperty name="width" value="0.1" units="cm"/>
      <inkml:brushProperty name="height" value="0.1" units="cm"/>
      <inkml:brushProperty name="color" value="#F4F91B"/>
    </inkml:brush>
  </inkml:definitions>
  <inkml:trace contextRef="#ctx0" brushRef="#br0">3148 242 2671 0 0,'-5'-4'150'0'0,"0"1"0"0"0,0-1 0 0 0,0 1-1 0 0,0 0 1 0 0,-1 0 0 0 0,1 0 0 0 0,-1 1-1 0 0,0 0 1 0 0,-7-2 0 0 0,-1 1 249 0 0,0 0 1 0 0,-27-2-1 0 0,-271-5 1729 0 0,-124-34-720 0 0,-8-13-228 0 0,-3 18-434 0 0,425 37-714 0 0,-607-39 389 0 0,555 36-490 0 0,-1 3 0 0 0,0 4 0 0 0,-74 11 0 0 0,-96 28-4016 0 0,135-20 1587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9:49.815"/>
    </inkml:context>
    <inkml:brush xml:id="br0">
      <inkml:brushProperty name="width" value="0.1" units="cm"/>
      <inkml:brushProperty name="height" value="0.1" units="cm"/>
      <inkml:brushProperty name="color" value="#F4F91B"/>
    </inkml:brush>
  </inkml:definitions>
  <inkml:trace contextRef="#ctx0" brushRef="#br0">314 3 1839 0 0,'-9'-1'322'0'0,"-1"0"-1"0"0,1 0 0 0 0,-1 1 0 0 0,1 1 1 0 0,-1-1-1 0 0,1 1 0 0 0,-10 3 0 0 0,-67 21 1213 0 0,42-12-944 0 0,20-5-13 0 0,-22 10 0 0 0,42-16-456 0 0,1-1 0 0 0,-1 1 0 0 0,1 0 0 0 0,0 0 0 0 0,-6 4-1 0 0,9-5-97 0 0,-1-1-1 0 0,1 0 0 0 0,0 0 1 0 0,0 1-1 0 0,-1-1 0 0 0,1 0 0 0 0,0 0 1 0 0,0 1-1 0 0,0-1 0 0 0,0 0 1 0 0,0 1-1 0 0,-1-1 0 0 0,1 0 1 0 0,0 0-1 0 0,0 1 0 0 0,0-1 0 0 0,0 0 1 0 0,0 1-1 0 0,0-1 0 0 0,0 0 1 0 0,0 1-1 0 0,0-1 0 0 0,0 0 0 0 0,0 1 1 0 0,0-1-1 0 0,0 1 0 0 0,1 0 33 0 0,0-1-1 0 0,-1 1 1 0 0,1 0-1 0 0,-1-1 1 0 0,1 1-1 0 0,0-1 1 0 0,-1 1-1 0 0,1 0 1 0 0,0-1-1 0 0,0 0 0 0 0,0 1 1 0 0,-1-1-1 0 0,1 1 1 0 0,1-1-1 0 0,9 3 185 0 0,0 0-1 0 0,0-1 0 0 0,1 0 0 0 0,-1-1 0 0 0,0-1 1 0 0,0 1-1 0 0,14-3 0 0 0,38 3 364 0 0,88 26 0 0 0,-21-3-474 0 0,-85-19-66 0 0,83-3 1 0 0,44-15 98 0 0,15 0-62 0 0,128 23 447 0 0,-122 0-341 0 0,-98-8-132 0 0,105 5 120 0 0,-16-4-2 0 0,-108-4-142 0 0,-75 1-46 0 0,3 0 5 0 0,1 0 0 0 0,-1 0 0 0 0,0 0 0 0 0,1-1 0 0 0,-1 1 0 0 0,0-1 0 0 0,7-3 0 0 0,-10 4-8 0 0,-1 0 1 0 0,0 0-1 0 0,0 0 0 0 0,0 0 1 0 0,0 0-1 0 0,0 0 1 0 0,0 0-1 0 0,0 0 0 0 0,0 0 1 0 0,0 0-1 0 0,0 0 1 0 0,0-1-1 0 0,0 1 0 0 0,0 0 1 0 0,0 0-1 0 0,0 0 0 0 0,0 0 1 0 0,0 0-1 0 0,0 0 1 0 0,0 0-1 0 0,0 0 0 0 0,0 0 1 0 0,0-1-1 0 0,0 1 1 0 0,0 0-1 0 0,0 0 0 0 0,0 0 1 0 0,0 0-1 0 0,0 0 0 0 0,0 0 1 0 0,0 0-1 0 0,0 0 1 0 0,0 0-1 0 0,0 0 0 0 0,0-1 1 0 0,0 1-1 0 0,0 0 0 0 0,0 0 1 0 0,0 0-1 0 0,0 0 1 0 0,0 0-1 0 0,0 0 0 0 0,0 0 1 0 0,0 0-1 0 0,0 0 1 0 0,0 0-1 0 0,-1 0 0 0 0,1 0 1 0 0,0 0-1 0 0,0 0 0 0 0,0 0 1 0 0,0 0-1 0 0,0-1 1 0 0,0 1-1 0 0,0 0 0 0 0,0 0 1 0 0,0 0-1 0 0,-1 0 1 0 0,1 0-1 0 0,0 0 0 0 0,-11-3 26 0 0,-12-1 2 0 0,-187 9 14 0 0,82 1-9 0 0,-423 33 17 0 0,432-28-47 0 0,60-5-3 0 0,0 2 0 0 0,1 3 0 0 0,0 2 0 0 0,1 3 0 0 0,-56 23 0 0 0,111-38 0 0 0,0 0 0 0 0,0 0 0 0 0,0 0 0 0 0,0 1 0 0 0,0-1 0 0 0,0 0 0 0 0,0 1 0 0 0,1 0 0 0 0,-1-1 0 0 0,0 1 0 0 0,-2 3 0 0 0,4-4 0 0 0,0-1 0 0 0,0 1 0 0 0,0-1 0 0 0,0 0 0 0 0,-1 1 0 0 0,1-1 0 0 0,0 0 0 0 0,0 1 0 0 0,0-1 0 0 0,0 1 0 0 0,0-1 0 0 0,0 0 0 0 0,0 1 0 0 0,0-1 0 0 0,0 1 0 0 0,0-1 0 0 0,0 0 0 0 0,0 1 0 0 0,0-1 0 0 0,0 1 0 0 0,1-1 0 0 0,-1 0 0 0 0,0 1 0 0 0,0-1 0 0 0,0 0 0 0 0,1 1 0 0 0,0 0 0 0 0,-1-1 0 0 0,1 1 0 0 0,0 0 0 0 0,0-1 0 0 0,0 1 0 0 0,0-1 0 0 0,0 0 0 0 0,0 1 0 0 0,0-1 0 0 0,0 0 0 0 0,0 0 0 0 0,0 1 0 0 0,0-1 0 0 0,0 0 0 0 0,1 0 0 0 0,29 0 0 0 0,-1-1 0 0 0,0-1 0 0 0,0-2 0 0 0,56-14 0 0 0,25-3 0 0 0,180-5 0 0 0,-72 9 0 0 0,-145 9 0 0 0,0 3 0 0 0,-1 4 0 0 0,100 10 0 0 0,-114-3-9 0 0,-27-3-4 0 0,0 1 1 0 0,-1 1-1 0 0,0 2 1 0 0,41 13-1 0 0,-59-12 13 0 0,-14-8 0 0 0,1 0 0 0 0,0 0 0 0 0,0 1 0 0 0,0-1 0 0 0,0 0 0 0 0,0 0 0 0 0,0 0 0 0 0,0 0 0 0 0,0 1 0 0 0,0-1 0 0 0,0 0 0 0 0,0 0 0 0 0,-1 0 0 0 0,1 0 0 0 0,0 1 0 0 0,0-1 0 0 0,0 0 0 0 0,0 0 0 0 0,0 0 0 0 0,-1 0 0 0 0,1 0 0 0 0,0 0 0 0 0,0 0 0 0 0,0 1 0 0 0,0-1 0 0 0,-1 0 0 0 0,1 0 0 0 0,0 0 0 0 0,0 0 0 0 0,0 0 0 0 0,-1 0 0 0 0,1 0 0 0 0,0 0 0 0 0,0 0 0 0 0,-1 0 0 0 0,-29 2 0 0 0,23-2 0 0 0,-124 4 18 0 0,37-3-6 0 0,-162 24 1 0 0,197-13-1076 0 0,3 0-3917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17.799"/>
    </inkml:context>
    <inkml:brush xml:id="br0">
      <inkml:brushProperty name="width" value="0.1" units="cm"/>
      <inkml:brushProperty name="height" value="0.1" units="cm"/>
      <inkml:brushProperty name="color" value="#E71224"/>
    </inkml:brush>
  </inkml:definitions>
  <inkml:trace contextRef="#ctx0" brushRef="#br0">2270 16 919 0 0,'0'0'7'0'0,"-1"-2"15"0"0,0 1 0 0 0,-1 0 1 0 0,1 0-1 0 0,0-1 0 0 0,-1 1 1 0 0,1 0-1 0 0,-1 0 0 0 0,1 0 0 0 0,-1 1 1 0 0,0-1-1 0 0,1 0 0 0 0,-1 0 1 0 0,0 1-1 0 0,1-1 0 0 0,-1 1 0 0 0,0 0 1 0 0,0-1-1 0 0,0 1 0 0 0,1 0 0 0 0,-1 0 1 0 0,0 0-1 0 0,0 0 0 0 0,0 1 1 0 0,1-1-1 0 0,-1 0 0 0 0,-3 2 0 0 0,-11 2 910 0 0,-28 5-1 0 0,1-1-866 0 0,3 0-308 0 0,1-1-1 0 0,-76 2 1 0 0,-80-15 48 0 0,-457 7 3550 0 0,561 2-3481 0 0,-86 8 126 0 0,-78 2 0 0 0,152-16-29 0 0,-94 2 93 0 0,143 3-271 0 0,-89 15-1 0 0,84-6-1692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5:25.039"/>
    </inkml:context>
    <inkml:brush xml:id="br0">
      <inkml:brushProperty name="width" value="0.1" units="cm"/>
      <inkml:brushProperty name="height" value="0.1" units="cm"/>
      <inkml:brushProperty name="color" value="#F4F91B"/>
    </inkml:brush>
  </inkml:definitions>
  <inkml:trace contextRef="#ctx0" brushRef="#br0">1191 96 455 0 0,'1'-1'11'0'0,"-1"1"-6"0"0,1 0 0 0 0,-1-1 0 0 0,1 1 0 0 0,-1 0 0 0 0,0-1-1 0 0,1 1 1 0 0,-1 0 0 0 0,0-1 0 0 0,1 1 0 0 0,-1 0 0 0 0,0-1-1 0 0,3-7 3775 0 0,-3 8-3762 0 0,0 0 1 0 0,0 0 0 0 0,0 0-1 0 0,0 0 1 0 0,0 0-1 0 0,0 0 1 0 0,1 0 0 0 0,-1 0-1 0 0,0 0 1 0 0,0 0-1 0 0,0 0 1 0 0,0 1-1 0 0,0-1 1 0 0,0 0 0 0 0,1 0-1 0 0,-1 0 1 0 0,0 0-1 0 0,0 0 1 0 0,0 0 0 0 0,0 0-1 0 0,0 0 1 0 0,0 0-1 0 0,1 0 1 0 0,-1 0-1 0 0,0 0 1 0 0,0 0 0 0 0,0-1-1 0 0,0 1 1 0 0,0 0-1 0 0,1 0 1 0 0,-1 0 0 0 0,0 0-1 0 0,0 0 1 0 0,0 0-1 0 0,0 0 1 0 0,0 0-1 0 0,0 0 1 0 0,0 0 0 0 0,0 0-1 0 0,1-1 1 0 0,-1 1-1 0 0,0 0 1 0 0,0 0 0 0 0,0 0-1 0 0,0 0 1 0 0,0 0-1 0 0,0 0 1 0 0,0-1-1 0 0,0 1 1 0 0,0 0 0 0 0,0 0-1 0 0,0 0 1 0 0,0 0-1 0 0,0 0 1 0 0,0 0 0 0 0,0-1-1 0 0,0 1 1 0 0,0 0-1 0 0,0 0 1 0 0,0 0-1 0 0,0 0 1 0 0,0 0 0 0 0,0-1-1 0 0,0 1 1 0 0,0 0-1 0 0,1 1 26 0 0,-1 0-1 0 0,1 0 0 0 0,-1 0 0 0 0,1 0 0 0 0,-1 0 0 0 0,1 0 0 0 0,-1 0 0 0 0,1 0 0 0 0,-1 1 0 0 0,0-1 0 0 0,0 0 1 0 0,0 0-1 0 0,0 0 0 0 0,0 0 0 0 0,0 1 0 0 0,0-1 0 0 0,0 0 0 0 0,0 0 0 0 0,0 0 0 0 0,0 0 0 0 0,-1 0 0 0 0,1 1 1 0 0,-1-1-1 0 0,1 0 0 0 0,-1 0 0 0 0,1 0 0 0 0,-1 0 0 0 0,0 1 0 0 0,-5 17 1947 0 0,-7-32-391 0 0,13 12-1539 0 0,-1 0 0 0 0,0 0 0 0 0,1 0 0 0 0,-1 1-1 0 0,0-1 1 0 0,0 0 0 0 0,0 0 0 0 0,0 1-1 0 0,0-1 1 0 0,0 0 0 0 0,0 1 0 0 0,0-1 0 0 0,0 1-1 0 0,0 0 1 0 0,0-1 0 0 0,0 1 0 0 0,0 0 0 0 0,0-1-1 0 0,-1 1 1 0 0,1 0 0 0 0,0 0 0 0 0,0 0 0 0 0,0 0-1 0 0,0 0 1 0 0,0 0 0 0 0,-1 0 0 0 0,1 1 0 0 0,0-1-1 0 0,0 0 1 0 0,0 1 0 0 0,0-1 0 0 0,0 1 0 0 0,0-1-1 0 0,0 1 1 0 0,0-1 0 0 0,-2 2 0 0 0,-10 4 51 0 0,11-5-58 0 0,0-1 1 0 0,-1 1-1 0 0,1-1 1 0 0,0 0-1 0 0,-1 0 1 0 0,1 0 0 0 0,0 0-1 0 0,-1 0 1 0 0,1-1-1 0 0,0 1 1 0 0,-1 0-1 0 0,1-1 1 0 0,0 0 0 0 0,0 0-1 0 0,0 1 1 0 0,-4-3-1 0 0,-35-23 934 0 0,30 18-776 0 0,-19-18 92 0 0,26 22-263 0 0,1 0 1 0 0,-1 0-1 0 0,0 1 1 0 0,0 0 0 0 0,-1-1-1 0 0,1 2 1 0 0,-1-1-1 0 0,1 0 1 0 0,-1 1 0 0 0,-7-3-1 0 0,0 2 40 0 0,0 1 0 0 0,-16-1-1 0 0,-10-2 94 0 0,27 4-109 0 0,-1 0 0 0 0,1 1 0 0 0,0 0 0 0 0,-15 2 0 0 0,-11 0 14 0 0,16-2-14 0 0,0 1 0 0 0,1 2-1 0 0,0 0 1 0 0,-1 0 0 0 0,1 2-1 0 0,0 1 1 0 0,-32 13 0 0 0,-18 5 22 0 0,33-12 28 0 0,21-6 43 0 0,0 2 0 0 0,1-1 0 0 0,-17 13 0 0 0,5-3-152 0 0,6-4 84 0 0,1 1 0 0 0,0 1-1 0 0,2 0 1 0 0,-1 2 0 0 0,2 0-1 0 0,0 1 1 0 0,1 1 0 0 0,-25 39 0 0 0,35-45-44 0 0,0 0 0 0 0,0 1 1 0 0,-5 21-1 0 0,3-8-11 0 0,-59 190 717 0 0,32-97-488 0 0,29-100-241 0 0,2 0 0 0 0,0 0 0 0 0,1 0 0 0 0,1 1 1 0 0,1 0-1 0 0,0-1 0 0 0,2 1 0 0 0,1-1 0 0 0,0 1 0 0 0,7 26 0 0 0,2-4 39 0 0,3 0 0 0 0,1-1 0 0 0,33 68 0 0 0,-43-103-34 0 0,0 1-1 0 0,1 0 1 0 0,-1-1-1 0 0,1 0 1 0 0,1 0 0 0 0,-1-1-1 0 0,1 0 1 0 0,0 0-1 0 0,1 0 1 0 0,11 5-1 0 0,11 6 127 0 0,43 18-1 0 0,-68-33-136 0 0,9 4 23 0 0,0-2 0 0 0,0 0 0 0 0,1 0 1 0 0,-1-1-1 0 0,22 1 0 0 0,76-2 145 0 0,-73-2-107 0 0,81-8-3 0 0,-2 0 67 0 0,-38 10-82 0 0,-47 0-2 0 0,-1-1-1 0 0,1-2 1 0 0,63-9-1 0 0,-63 3-49 0 0,-12 3 12 0 0,0-1 0 0 0,32-11 0 0 0,-25 5 22 0 0,-1-1 0 0 0,0-2 0 0 0,-1 0 0 0 0,27-20 0 0 0,-36 22-10 0 0,-1-1 1 0 0,-1 0-1 0 0,0-1 0 0 0,-1-1 0 0 0,0 0 0 0 0,-2-1 0 0 0,13-18 1 0 0,-5 1 84 0 0,-2-1 1 0 0,-2-1 0 0 0,15-43-1 0 0,-24 57-48 0 0,-1-1-1 0 0,-1 0 1 0 0,-1 0-1 0 0,-1 0 1 0 0,-1-1-1 0 0,-1-40 0 0 0,-3 47-53 0 0,-1 0-1 0 0,0 0 0 0 0,-1 0 0 0 0,-1 1 0 0 0,-1-1 0 0 0,0 1 1 0 0,-1 0-1 0 0,-14-23 0 0 0,0 5 19 0 0,-2 2 0 0 0,-39-44 0 0 0,44 55-31 0 0,-1 0 0 0 0,0 2 0 0 0,-2 0 0 0 0,0 1 0 0 0,-43-26 0 0 0,-116-49 29 0 0,139 73-13 0 0,-2 3-1 0 0,-63-17 0 0 0,87 29-16 0 0,0 0 0 0 0,0 2 0 0 0,0 0 0 0 0,0 2 1 0 0,0 0-1 0 0,0 0 0 0 0,0 2 0 0 0,0 1 0 0 0,-24 6 0 0 0,15-1-235 0 0,1 1-1 0 0,0 2 0 0 0,1 1 0 0 0,0 1 0 0 0,-37 25 0 0 0,-25 24-1850 0 0,-10 12-5135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5:28.107"/>
    </inkml:context>
    <inkml:brush xml:id="br0">
      <inkml:brushProperty name="width" value="0.1" units="cm"/>
      <inkml:brushProperty name="height" value="0.1" units="cm"/>
      <inkml:brushProperty name="color" value="#F4F91B"/>
    </inkml:brush>
  </inkml:definitions>
  <inkml:trace contextRef="#ctx0" brushRef="#br0">9 71 1439 0 0,'1'0'24'0'0,"-1"0"0"0"0,0 1 0 0 0,1-1 0 0 0,-1 0 0 0 0,0 0 0 0 0,0 1 0 0 0,1-1 0 0 0,-1 0 0 0 0,1 0 0 0 0,-1 0 0 0 0,0 0 0 0 0,1 1 0 0 0,-1-1 0 0 0,0 0 0 0 0,1 0 0 0 0,-1 0 0 0 0,1 0-1 0 0,-1 0 1 0 0,0 0 0 0 0,1 0 0 0 0,-1 0 0 0 0,1 0 0 0 0,-1 0 0 0 0,0 0 0 0 0,1 0 0 0 0,-1 0 0 0 0,1-1 0 0 0,-1 1 0 0 0,0 0 0 0 0,1 0 0 0 0,0-1 0 0 0,13-5 1444 0 0,-14 5-1362 0 0,0-1-1 0 0,1 1 1 0 0,-1 0 0 0 0,0 0-1 0 0,0 0 1 0 0,0-1 0 0 0,0 1-1 0 0,0 0 1 0 0,0 0 0 0 0,0 0-1 0 0,0-1 1 0 0,0 1 0 0 0,0 0-1 0 0,-1 0 1 0 0,1 0 0 0 0,-1 0-1 0 0,1 0 1 0 0,-1-1 0 0 0,0 0-1 0 0,-16-24 417 0 0,9 15 88 0 0,7 10-576 0 0,1 1-31 0 0,0 0-1 0 0,0 0 1 0 0,0-1 0 0 0,0 1 0 0 0,0 0 0 0 0,0 0 0 0 0,0 0 0 0 0,-1 0 0 0 0,1 0 0 0 0,0-1 0 0 0,0 1 0 0 0,0 0-1 0 0,0 0 1 0 0,0 0 0 0 0,0 0 0 0 0,0 0 0 0 0,-1 0 0 0 0,1 0 0 0 0,0 0 0 0 0,0-1 0 0 0,0 1 0 0 0,0 0 0 0 0,-1 0 0 0 0,1 0-1 0 0,0 0 1 0 0,0 0 0 0 0,0 0 0 0 0,0 0 0 0 0,-1 0 0 0 0,1 0 0 0 0,0 0 0 0 0,0 0 0 0 0,0 0 0 0 0,0 0 0 0 0,-1 0 0 0 0,1 0-1 0 0,0 1 1 0 0,-2 0-3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5:36.500"/>
    </inkml:context>
    <inkml:brush xml:id="br0">
      <inkml:brushProperty name="width" value="0.1" units="cm"/>
      <inkml:brushProperty name="height" value="0.1" units="cm"/>
      <inkml:brushProperty name="color" value="#F4F91B"/>
    </inkml:brush>
  </inkml:definitions>
  <inkml:trace contextRef="#ctx0" brushRef="#br0">1275 126 3167 0 0,'2'-7'300'0'0,"1"-1"0"0"0,-1 1 0 0 0,2 0 0 0 0,-1 0 0 0 0,1 0 0 0 0,0 0 0 0 0,1 1 0 0 0,0 0 0 0 0,8-9 0 0 0,11-17 380 0 0,-23 32-631 0 0,-1-1-1 0 0,0 1 0 0 0,1-1 0 0 0,-1 1 0 0 0,0-1 1 0 0,1 1-1 0 0,-1-1 0 0 0,0 1 0 0 0,0-1 0 0 0,0 1 1 0 0,1-1-1 0 0,-1 1 0 0 0,0-1 0 0 0,0 1 0 0 0,0-1 1 0 0,0 1-1 0 0,0-1 0 0 0,0 1 0 0 0,0-1 0 0 0,0 1 1 0 0,0-1-1 0 0,0 1 0 0 0,-1-1 0 0 0,1 0 0 0 0,0 1 1 0 0,0-1-1 0 0,0 1 0 0 0,-1-1 0 0 0,1 1-4 0 0,-1 0-1 0 0,1-1 1 0 0,0 1-1 0 0,-1 0 1 0 0,1 0-1 0 0,-1 0 1 0 0,1-1-1 0 0,0 1 1 0 0,-1 0 0 0 0,1 0-1 0 0,-1 0 1 0 0,1 0-1 0 0,-1 0 1 0 0,1 0-1 0 0,-1 0 1 0 0,1 0-1 0 0,0 0 1 0 0,-1 0-1 0 0,1 1 1 0 0,-1-1 0 0 0,1 0-1 0 0,-1 0 1 0 0,1 0-1 0 0,0 0 1 0 0,-1 1-1 0 0,1-1 1 0 0,-1 0-1 0 0,1 0 1 0 0,0 1-1 0 0,-1-1 1 0 0,1 0-1 0 0,-1 1 1 0 0,-13 15 251 0 0,-3 3-251 0 0,16-18-35 0 0,0 0 0 0 0,1-1 0 0 0,-1 1 0 0 0,0 0 0 0 0,0-1 1 0 0,0 1-1 0 0,1-1 0 0 0,-1 1 0 0 0,0-1 0 0 0,0 0 0 0 0,0 1 0 0 0,0-1 0 0 0,0 0 0 0 0,0 1 0 0 0,0-1 0 0 0,0 0 1 0 0,-1 0-1 0 0,-6-1 211 0 0,1 1 0 0 0,-1 0 0 0 0,-12 2-1 0 0,-21 0 1020 0 0,-83-23 1388 0 0,35 4-1686 0 0,72 14-750 0 0,-1 2-1 0 0,1 0 1 0 0,-1 1-1 0 0,0 0 1 0 0,1 2-1 0 0,-1 0 1 0 0,1 1-1 0 0,-25 7 1 0 0,18-2-42 0 0,-6 1 59 0 0,1 2 0 0 0,-42 21 0 0 0,-20 16 166 0 0,-41 24 236 0 0,82-44-276 0 0,27-15-72 0 0,0 1 0 0 0,-31 24 0 0 0,19-8-14 0 0,2 2 0 0 0,-34 40 0 0 0,47-48-164 0 0,0 2 1 0 0,2 0-1 0 0,1 1 0 0 0,-14 31 1 0 0,24-43-38 0 0,1 0 1 0 0,0 0-1 0 0,2 0 1 0 0,0 1-1 0 0,0 0 0 0 0,1 0 1 0 0,1 0-1 0 0,1 0 1 0 0,1 31-1 0 0,3-7 20 0 0,2 0-1 0 0,1 0 1 0 0,21 71 0 0 0,64 87 139 0 0,-50-115-151 0 0,-34-70-41 0 0,1 1-1 0 0,1-2 1 0 0,-1 1-1 0 0,2-1 1 0 0,0-1-1 0 0,0 0 1 0 0,1 0 0 0 0,1-1-1 0 0,-1 0 1 0 0,2-1-1 0 0,-1 0 1 0 0,1-1-1 0 0,0-1 1 0 0,1 0-1 0 0,0-1 1 0 0,0 0 0 0 0,1-1-1 0 0,-1 0 1 0 0,1-2-1 0 0,0 0 1 0 0,0 0-1 0 0,0-1 1 0 0,26-1-1 0 0,-24-1 4 0 0,-1-2 0 0 0,0 0-1 0 0,0 0 1 0 0,0-2 0 0 0,0 0-1 0 0,23-9 1 0 0,86-47 162 0 0,-95 44-131 0 0,53-22-6 0 0,-54 26-10 0 0,0-1 1 0 0,36-23-1 0 0,37-38-8 0 0,-90 63 22 0 0,1 0 0 0 0,-1-1 0 0 0,-1 0 0 0 0,0-1 0 0 0,13-21 0 0 0,-18 23 1 0 0,-1 0 0 0 0,-1-1 0 0 0,0 1 0 0 0,0-1-1 0 0,-1 0 1 0 0,0 0 0 0 0,-1 0 0 0 0,-1 0 0 0 0,0 0 0 0 0,-1 0 0 0 0,-1-22 0 0 0,-2 8 2 0 0,-1 0 0 0 0,-1 1 1 0 0,-1-1-1 0 0,-13-36 0 0 0,4 25 10 0 0,0 2-1 0 0,-2 0 1 0 0,-2 0-1 0 0,-1 2 0 0 0,-31-38 1 0 0,34 49-28 0 0,-1 2 0 0 0,-2 0 1 0 0,0 2-1 0 0,-1 0 0 0 0,0 1 1 0 0,-1 1-1 0 0,-1 1 0 0 0,-32-15 0 0 0,49 27-25 0 0,0 0-1 0 0,0 1 0 0 0,0 0 0 0 0,0 0 0 0 0,0 0 0 0 0,-1 1 0 0 0,1 0 0 0 0,0 0 0 0 0,-9 1 0 0 0,11 0-73 0 0,-1 0 0 0 0,0 1 0 0 0,1 0 0 0 0,-1 0 0 0 0,1 1 0 0 0,-1-1 0 0 0,1 1-1 0 0,0 0 1 0 0,0 0 0 0 0,0 0 0 0 0,0 0 0 0 0,0 1 0 0 0,-6 5 0 0 0,-2 2-651 0 0,2 1 1 0 0,-1 1 0 0 0,-9 13 0 0 0,-11 19-4578 0 0,-5 10-1654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6:12.388"/>
    </inkml:context>
    <inkml:brush xml:id="br0">
      <inkml:brushProperty name="width" value="0.1" units="cm"/>
      <inkml:brushProperty name="height" value="0.1" units="cm"/>
      <inkml:brushProperty name="color" value="#F4F91B"/>
    </inkml:brush>
  </inkml:definitions>
  <inkml:trace contextRef="#ctx0" brushRef="#br0">3203 275 2183 0 0,'-1'-1'11'0'0,"-1"-1"0"0"0,0 1 0 0 0,0 0 0 0 0,1 0 0 0 0,-1 1 0 0 0,0-1 0 0 0,0 0 0 0 0,0 1-1 0 0,0-1 1 0 0,0 1 0 0 0,0 0 0 0 0,0-1 0 0 0,-1 1 0 0 0,1 0 0 0 0,0 0 0 0 0,0 0-1 0 0,0 1 1 0 0,0-1 0 0 0,0 0 0 0 0,-3 2 0 0 0,2-1-12 0 0,0-1 0 0 0,0 1 0 0 0,0-1-1 0 0,0 0 1 0 0,0 0 0 0 0,0 0 0 0 0,0 0 0 0 0,0-1 0 0 0,0 1 0 0 0,-4-2-1 0 0,-18-8 370 0 0,0 1 0 0 0,-35-7 0 0 0,-68-16 2176 0 0,102 25-1960 0 0,0 2 0 0 0,-48-5 0 0 0,60 9-368 0 0,-27 3-1 0 0,27-1-165 0 0,0-1 0 0 0,-18-1 1 0 0,-1-3 157 0 0,13 3 133 0 0,-24-6-1 0 0,38 6-278 0 0,1 0 0 0 0,-1-1 0 0 0,1 0 0 0 0,-1 0 0 0 0,1-1 1 0 0,0 1-1 0 0,0-1 0 0 0,-9-7 0 0 0,7 6 5 0 0,-1-1 0 0 0,0 1 0 0 0,0 0 0 0 0,0 1 0 0 0,0-1 1 0 0,-1 2-1 0 0,1-1 0 0 0,-1 1 0 0 0,0 1 0 0 0,-11-2 0 0 0,-76 3 324 0 0,38 2-334 0 0,8-3-63 0 0,30-1 132 0 0,0 2 0 0 0,0 0 0 0 0,0 1 0 0 0,-1 2 0 0 0,-33 7 0 0 0,36-5-90 0 0,1-1 0 0 0,-1-1 1 0 0,0-1-1 0 0,-19 0 0 0 0,-75-4 357 0 0,29-1-106 0 0,64 3-245 0 0,0-2 0 0 0,0 0 0 0 0,1-1 1 0 0,-1 0-1 0 0,0-2 0 0 0,1 0 0 0 0,0-2 0 0 0,1 1 0 0 0,-32-18 0 0 0,41 20-26 0 0,0 0-1 0 0,0 1 0 0 0,0 0 1 0 0,-1 1-1 0 0,1-1 1 0 0,-1 2-1 0 0,0-1 0 0 0,-12 0 1 0 0,-8 2 70 0 0,-35 4 1 0 0,26-1-63 0 0,21-1 4 0 0,-25 6 0 0 0,28-5-10 0 0,0 0 0 0 0,0-1 0 0 0,-14 0 0 0 0,7-2-7 0 0,-150-3 330 0 0,110 3-312 0 0,44 1-19 0 0,-1-1 0 0 0,1-1 1 0 0,0 0-1 0 0,-18-4 0 0 0,0-3 74 0 0,-1 3 0 0 0,0 0-1 0 0,0 3 1 0 0,-71 3 0 0 0,53-1-44 0 0,38-1-28 0 0,0 1 1 0 0,-28 4-1 0 0,33-2-8 0 0,-3 1 25 0 0,1-1-1 0 0,0 0 0 0 0,-1-1 1 0 0,1 0-1 0 0,-1-1 1 0 0,-20-2-1 0 0,-94-21 553 0 0,74 6-379 0 0,44 13-148 0 0,0 1 1 0 0,-1-1-1 0 0,1 2 0 0 0,0-1 1 0 0,-20-1-1 0 0,-6 6-54 0 0,42 0 0 0 0,-3-2 8 0 0,1 0-1 0 0,-1 0 0 0 0,1 0 1 0 0,-1 1-1 0 0,1-1 0 0 0,5 3 1 0 0,2-1 4 0 0,30 4 24 0 0,63 8-8 0 0,27-14-28 0 0,-56-2 0 0 0,-19 3 0 0 0,58-2 0 0 0,-72-2 0 0 0,1 2 0 0 0,-1 1 0 0 0,0 3 0 0 0,45 7 0 0 0,1 5 0 0 0,1-4 0 0 0,0-4 0 0 0,142-6 0 0 0,-98-4 37 0 0,136 17-1 0 0,-124-5 30 0 0,48-5 35 0 0,-67-3-85 0 0,169 3 102 0 0,-54-15-44 0 0,-122 4-74 0 0,22-2 64 0 0,-133 11-64 0 0,-14 3 0 0 0,-15 4 0 0 0,19-9 0 0 0,-29 13 0 0 0,-49 12 0 0 0,25-14-15 0 0,-83 7 0 0 0,-56-9 42 0 0,56-3 122 0 0,1 7 3071 0 0,-66 20-6169 0 0,58-9 2700 0 0,-51-10 249 0 0,21-3 0 0 0,149-8 1 0 0,-53 6-3 0 0,67-8 5 0 0,1-1-1 0 0,0 0 0 0 0,-1-1 1 0 0,-19-4-1 0 0,30 5 0 0 0,1 0 1 0 0,-1 0-1 0 0,1 0 1 0 0,-1-1-1 0 0,0 1 1 0 0,1 0-1 0 0,-1 0 1 0 0,0 0-1 0 0,1-1 1 0 0,-1 1 0 0 0,1 0-1 0 0,-1-1 1 0 0,1 1-1 0 0,-1 0 1 0 0,1-1-1 0 0,-1 1 1 0 0,1-1-1 0 0,-1 1 1 0 0,0-1-1 0 0,1 0-2 0 0,0 1 1 0 0,0 0-1 0 0,1-1 0 0 0,-1 1 1 0 0,0 0-1 0 0,0-1 0 0 0,1 1 1 0 0,-1 0-1 0 0,0-1 0 0 0,0 1 1 0 0,1 0-1 0 0,-1 0 0 0 0,0-1 1 0 0,0 1-1 0 0,1 0 0 0 0,-1 0 1 0 0,0 0-1 0 0,1 0 0 0 0,-1-1 1 0 0,0 1-1 0 0,1 0 0 0 0,-1 0 1 0 0,1 0-1 0 0,26-7-5 0 0,-20 6 5 0 0,74-15 32 0 0,149-9 0 0 0,317-12 22 0 0,-534 35-68 0 0,89-6-127 0 0,-91 8-7 0 0,0 1 0 0 0,0 0 0 0 0,1 0 0 0 0,-1 1 0 0 0,0 0 0 0 0,20 8 0 0 0,-29-9 6 0 0,0 0 0 0 0,0 0 0 0 0,0 0 1 0 0,0 0-1 0 0,-1 0 0 0 0,1 0 0 0 0,0 0 0 0 0,-1 1 0 0 0,1-1 0 0 0,-1 1 1 0 0,0-1-1 0 0,3 4 0 0 0,1 9-4845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6:34.310"/>
    </inkml:context>
    <inkml:brush xml:id="br0">
      <inkml:brushProperty name="width" value="0.1" units="cm"/>
      <inkml:brushProperty name="height" value="0.1" units="cm"/>
      <inkml:brushProperty name="color" value="#F4F91B"/>
    </inkml:brush>
  </inkml:definitions>
  <inkml:trace contextRef="#ctx0" brushRef="#br0">384 1366 1839 0 0,'-16'-20'1901'0'0,"15"19"-1643"0"0,1 1-1 0 0,-1-1 0 0 0,1 0 0 0 0,-1 1 0 0 0,1-1 0 0 0,0 0 1 0 0,-1 1-1 0 0,1-1 0 0 0,0 0 0 0 0,0 0 0 0 0,-1 1 1 0 0,1-1-1 0 0,0 0 0 0 0,0 0 0 0 0,0 0 0 0 0,0 1 0 0 0,0-1 1 0 0,0 0-1 0 0,0-1 0 0 0,9-17 780 0 0,-3 9-335 0 0,-4 6-285 0 0,7-13 365 0 0,-9 17-698 0 0,0 0 0 0 0,0-1 0 0 0,0 1 0 0 0,0 0 1 0 0,0-1-1 0 0,0 1 0 0 0,1 0 0 0 0,-1-1 0 0 0,0 1 0 0 0,0 0 1 0 0,0-1-1 0 0,0 1 0 0 0,1 0 0 0 0,-1 0 0 0 0,0-1 0 0 0,0 1 1 0 0,1 0-1 0 0,-1 0 0 0 0,0 0 0 0 0,1 0 0 0 0,-1-1 0 0 0,0 1 1 0 0,0 0-1 0 0,1 0 0 0 0,-1 0 0 0 0,0 0 0 0 0,1 0 0 0 0,-1 0 1 0 0,0 0-1 0 0,1 0 0 0 0,-1-1 0 0 0,1 1 0 0 0,0 4 89 0 0,-1 0 0 0 0,1-1-1 0 0,-1 1 1 0 0,0-1 0 0 0,0 8 0 0 0,0-8-58 0 0,0 10 131 0 0,-1-10-162 0 0,1 0 0 0 0,0 0 0 0 0,0 0 0 0 0,0-1 0 0 0,0 1 0 0 0,1 0 0 0 0,-1 0-1 0 0,1 0 1 0 0,-1-1 0 0 0,1 1 0 0 0,0 0 0 0 0,0-1 0 0 0,0 1 0 0 0,1-1 0 0 0,-1 1 0 0 0,0-1-1 0 0,1 0 1 0 0,2 3 0 0 0,2 1 127 0 0,-1-1-1 0 0,1 0 0 0 0,0 0 1 0 0,1 0-1 0 0,-1-1 1 0 0,12 6-1 0 0,-4-3 38 0 0,1-1 0 0 0,19 6-1 0 0,-15-9-82 0 0,1 0 0 0 0,0-1-1 0 0,0-1 1 0 0,0-1 0 0 0,-1-1-1 0 0,25-3 1 0 0,1 0 2 0 0,23-2 119 0 0,-36 3-93 0 0,0 0-1 0 0,1 2 1 0 0,47 5-1 0 0,-41 0-121 0 0,0-3 0 0 0,41-2 0 0 0,-10-1 41 0 0,-9-1 119 0 0,117-21-1 0 0,-60 5 12 0 0,44 3-24 0 0,-100 11-172 0 0,121-20 139 0 0,-129 16-171 0 0,-15 4 170 0 0,72 3 1 0 0,-72 2 1375 0 0,19 3-2066 0 0,78 13-1 0 0,-28-1-164 0 0,79 16 671 0 0,-135-21 0 0 0,198 39 3895 0 0,-205-42-4630 0 0,-14-2-302 0 0,1 0-1 0 0,34 12 1 0 0,-15-3 1050 0 0,0-2 1 0 0,1-2-1 0 0,61 3 0 0 0,-62-8 25 0 0,100-2-1 0 0,-94-9 31 0 0,-38 3-22 0 0,0 1-1 0 0,1 1 1 0 0,-1 0 0 0 0,29 4-1 0 0,362 44 83 0 0,-387-46-129 0 0,0-1 0 0 0,0-2 0 0 0,0 0 0 0 0,40-10 0 0 0,-24 1 576 0 0,70-29 0 0 0,40-31-1336 0 0,-140 66 779 0 0,-1-1-1 0 0,1 1 1 0 0,-1-1 0 0 0,-1-1-1 0 0,1 1 1 0 0,-1-1-1 0 0,0-1 1 0 0,-1 1 0 0 0,1-1-1 0 0,-2-1 1 0 0,1 1-1 0 0,-1-1 1 0 0,0 0 0 0 0,-1 0-1 0 0,0 0 1 0 0,-1 0-1 0 0,1-1 1 0 0,-2 0 0 0 0,3-15-1 0 0,-5 24-16 0 0,28-147 417 0 0,-21 122-323 0 0,1 0 0 0 0,1 1 1 0 0,19-39-1 0 0,-15 41-74 0 0,-1 0 1 0 0,-1-1-1 0 0,-2 0 0 0 0,0-1 1 0 0,9-44-1 0 0,-10 7-4 0 0,8-47 41 0 0,-10 88-39 0 0,1 0 1 0 0,11-23 0 0 0,-10 26-1 0 0,-1 0 1 0 0,9-38-1 0 0,-15 50-19 0 0,0 0 0 0 0,-1 0 0 0 0,1 1 0 0 0,-2-1 0 0 0,1 0 0 0 0,-1 0 0 0 0,1 1 0 0 0,-1-1 0 0 0,-1 0 0 0 0,1 1 0 0 0,-1-1 0 0 0,0 1 0 0 0,-1 0 0 0 0,1 0 0 0 0,-1 0 0 0 0,0 0 0 0 0,0 0 0 0 0,-1 0 0 0 0,1 1 0 0 0,-5-5 0 0 0,1 2 0 0 0,-1 0 0 0 0,1 1 0 0 0,-1 0 0 0 0,0 0 0 0 0,-1 1 0 0 0,1 0 0 0 0,-1 0 0 0 0,0 1 0 0 0,0 1 0 0 0,-18-6 0 0 0,-96-32 0 0 0,98 32 0 0 0,-144-47 0 0 0,117 36 0 0 0,-35-15 0 0 0,-95-24 0 0 0,124 48 0 0 0,-1 2 0 0 0,-104-1 0 0 0,85 7 0 0 0,2 1 0 0 0,0 3 0 0 0,-82 11 0 0 0,-222 19 0 0 0,238-22 0 0 0,12 7 0 0 0,11-1 0 0 0,38-11 0 0 0,0-3 0 0 0,-94-11 0 0 0,-260-19 0 0 0,415 28 0 0 0,-244-25 0 0 0,157 13 64 0 0,55 7-86 0 0,0 2 0 0 0,-1 3 0 0 0,-85 8 0 0 0,-292 29 22 0 0,164-15 0 0 0,47-2 0 0 0,195-17 0 0 0,0 1 0 0 0,-1 1 0 0 0,1 1 0 0 0,1 2 0 0 0,-1 0 0 0 0,1 1 0 0 0,0 1 0 0 0,1 1 0 0 0,0 1 0 0 0,-36 25 0 0 0,45-25-5 0 0,1 1 0 0 0,0 0 0 0 0,1 0 0 0 0,0 1 0 0 0,0 1 0 0 0,2 0 0 0 0,0 0 0 0 0,0 1 0 0 0,2 0 0 0 0,-1 0 0 0 0,2 1 0 0 0,-7 22 0 0 0,3 1-12 0 0,2 1 0 0 0,1 0 0 0 0,-3 81 0 0 0,10-63 15 0 0,2 0 1 0 0,3-1-1 0 0,2 0 1 0 0,3 0-1 0 0,2 0 1 0 0,39 107-1 0 0,-37-122 2 0 0,16 78 0 0 0,-4 45 0 0 0,-16-94 0 0 0,-5-40 0 0 0,2 12 0 0 0,2 64 0 0 0,-10-106 1 0 0,1-1 0 0 0,0 0 0 0 0,0 0 0 0 0,0 0 0 0 0,0 1 0 0 0,0-1 0 0 0,0 0 0 0 0,0 0-1 0 0,0 0 1 0 0,-1 0 0 0 0,1 1 0 0 0,0-1 0 0 0,0 0 0 0 0,0 0 0 0 0,0 0 0 0 0,-1 0 0 0 0,1 0 0 0 0,0 0 0 0 0,0 1 0 0 0,0-1 0 0 0,-1 0 0 0 0,1 0-1 0 0,0 0 1 0 0,0 0 0 0 0,0 0 0 0 0,-1 0 0 0 0,1 0 0 0 0,0 0 0 0 0,0 0 0 0 0,-1 0 0 0 0,1 0 0 0 0,0 0 0 0 0,0 0 0 0 0,0 0 0 0 0,-1 0 0 0 0,1 0-1 0 0,0 0 1 0 0,0 0 0 0 0,0 0 0 0 0,-1-1 0 0 0,1 1 0 0 0,0 0 0 0 0,0 0 0 0 0,0 0 0 0 0,-1 0 0 0 0,1 0 0 0 0,0-1 0 0 0,0 1 0 0 0,0 0 0 0 0,-15-8 69 0 0,11 5-59 0 0,2 3-34 0 0,1-1-1 0 0,0 1 1 0 0,-1-1-1 0 0,1 1 0 0 0,-1 0 1 0 0,1-1-1 0 0,-1 1 1 0 0,1 0-1 0 0,-1 0 1 0 0,1 0-1 0 0,-1 0 1 0 0,1 0-1 0 0,-1 1 1 0 0,1-1-1 0 0,0 0 1 0 0,-1 1-1 0 0,1-1 1 0 0,-1 1-1 0 0,1-1 1 0 0,0 1-1 0 0,-1-1 1 0 0,1 1-1 0 0,0 0 0 0 0,0 0 1 0 0,0 0-1 0 0,-2 1 1 0 0,-3 3-252 0 0,1 1 1 0 0,0 0 0 0 0,-9 12-1 0 0,6-7 15 0 0,-3 4-1005 0 0,-15 26 1 0 0,6-7-694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5:42.131"/>
    </inkml:context>
    <inkml:brush xml:id="br0">
      <inkml:brushProperty name="width" value="0.1" units="cm"/>
      <inkml:brushProperty name="height" value="0.1" units="cm"/>
      <inkml:brushProperty name="color" value="#F4F91B"/>
    </inkml:brush>
  </inkml:definitions>
  <inkml:trace contextRef="#ctx0" brushRef="#br0">751 1424 4687 0 0,'-8'-4'246'0'0,"0"1"0"0"0,1 1 0 0 0,-2-1 0 0 0,1 1-1 0 0,0 0 1 0 0,0 1 0 0 0,-1 0 0 0 0,-15 0-1 0 0,18 2-65 0 0,0-1-1 0 0,0 1 0 0 0,0 1 0 0 0,0-1 0 0 0,1 1 0 0 0,-1 0 0 0 0,0 0 1 0 0,1 0-1 0 0,-1 1 0 0 0,1 0 0 0 0,-5 4 0 0 0,-9 6 516 0 0,-25 24 0 0 0,39-33-612 0 0,3-2 65 0 0,0 0-1 0 0,-1 1 1 0 0,1-1 0 0 0,0 1-1 0 0,0-1 1 0 0,1 1 0 0 0,-3 5-1 0 0,44 8 2949 0 0,-35-14-3021 0 0,0-1 0 0 0,0 1-1 0 0,0 0 1 0 0,0-1 0 0 0,0 0-1 0 0,0 0 1 0 0,0-1 0 0 0,0 0-1 0 0,0 0 1 0 0,0 0 0 0 0,9-1-1 0 0,4-2 308 0 0,35-12 0 0 0,-26 7-98 0 0,29-13 308 0 0,-42 15-353 0 0,1 0 0 0 0,16-4 0 0 0,-25 9-182 0 0,0 0-1 0 0,0 0 0 0 0,0 1 0 0 0,0-1 1 0 0,0 1-1 0 0,0 1 0 0 0,0-1 1 0 0,0 1-1 0 0,6 2 0 0 0,17 4 30 0 0,-13-2-11 0 0,-1-1 1 0 0,1 0-1 0 0,0-1 1 0 0,0-1-1 0 0,1-1 1 0 0,-1 0-1 0 0,29-2 1 0 0,92-21 948 0 0,-128 21-967 0 0,1 1 1 0 0,-1 0 0 0 0,1 0-1 0 0,-1 1 1 0 0,1 0 0 0 0,-1 1 0 0 0,16 4-1 0 0,-13-2-58 0 0,0-2-1 0 0,1 1 0 0 0,20 0 0 0 0,-25-5 20 0 0,-1 1 0 0 0,0-1 0 0 0,0-1 0 0 0,0 1 0 0 0,0-1-1 0 0,-1 0 1 0 0,1-1 0 0 0,-1 0 0 0 0,10-7 0 0 0,8-4 89 0 0,-19 12-99 0 0,2-1 44 0 0,-1 0 0 0 0,1 1 0 0 0,-1-1 0 0 0,1 1 1 0 0,0 1-1 0 0,0-1 0 0 0,0 1 0 0 0,0 0 1 0 0,1 1-1 0 0,-1 0 0 0 0,10-1 0 0 0,-13 2-47 0 0,-1 0 0 0 0,1 0 0 0 0,-1-1 0 0 0,0 0 0 0 0,0 0 0 0 0,1 0 0 0 0,-1 0 0 0 0,0 0 0 0 0,0-1 0 0 0,0 1 0 0 0,0-1 0 0 0,0 0 0 0 0,-1 0 0 0 0,5-3 0 0 0,2-4 40 0 0,0 0-1 0 0,12-16 1 0 0,4-5 13 0 0,-18 21 15 0 0,0-1 1 0 0,-1 1-1 0 0,-1-1 0 0 0,1 0 1 0 0,-2 0-1 0 0,1-1 0 0 0,5-20 1 0 0,-4 12 32 0 0,14-49 281 0 0,-13 41-234 0 0,14-36 0 0 0,-13 44-143 0 0,-1 0-1 0 0,-1 0 0 0 0,-1 0 1 0 0,-1-1-1 0 0,0 0 0 0 0,-1 0 1 0 0,-1-35-1 0 0,-3-13 84 0 0,2-64 14 0 0,-1 111-97 0 0,-1-1 0 0 0,0 1 0 0 0,-2 0 0 0 0,0 0-1 0 0,-2 0 1 0 0,0 1 0 0 0,-1 0 0 0 0,-2 0 0 0 0,1 0 0 0 0,-2 1-1 0 0,-1 0 1 0 0,-14-21 0 0 0,6 11-3 0 0,7 11 5 0 0,0 0-1 0 0,-1 1 0 0 0,-1 0 1 0 0,-20-19-1 0 0,6 10-3 0 0,7 7 12 0 0,0 0 0 0 0,-1 1 0 0 0,0 1 0 0 0,-2 1 0 0 0,-41-22 0 0 0,23 21 12 0 0,-1 2 0 0 0,0 2 0 0 0,-48-9 0 0 0,70 19-32 0 0,1 1 0 0 0,-1 1 0 0 0,-28 1 0 0 0,-7 1 0 0 0,-91-1 0 0 0,116-1 5 0 0,-1 3 1 0 0,1 0-1 0 0,0 2 0 0 0,0 1 1 0 0,0 2-1 0 0,1 1 0 0 0,0 1 1 0 0,1 1-1 0 0,-1 2 0 0 0,2 0 1 0 0,-27 17-1 0 0,-50 27-69 0 0,-25 13 64 0 0,101-52 0 0 0,1 1 0 0 0,-37 34 0 0 0,38-29 0 0 0,1 2 0 0 0,-40 50 0 0 0,55-60 0 0 0,0 0 0 0 0,1 1 0 0 0,1-1 0 0 0,0 2 0 0 0,2-1 0 0 0,-1 1 0 0 0,-5 26 0 0 0,5-2-16 0 0,1 0 0 0 0,2 0 0 0 0,1 58 0 0 0,7-26-16 0 0,13 76 0 0 0,-12-115 32 0 0,2-1 0 0 0,1 0 0 0 0,2 0 0 0 0,1-1 0 0 0,1 0 0 0 0,23 40 0 0 0,-15-36 0 0 0,-6-9 0 0 0,24 33 0 0 0,-13-25 0 0 0,-12-15 0 0 0,22 23 0 0 0,-29-36 0 0 0,0-1 0 0 0,0-1 0 0 0,1 1 0 0 0,-1-1 0 0 0,1 0 0 0 0,1-1 0 0 0,11 6 0 0 0,-10-6 12 0 0,0-1-1 0 0,0 0 1 0 0,0 0 0 0 0,0-1-1 0 0,1-1 1 0 0,-1 1 0 0 0,1-2-1 0 0,-1 1 1 0 0,1-1-1 0 0,17-2 1 0 0,-11-6-9 0 0,-15 7 1 0 0,0 1 0 0 0,0-1-1 0 0,0 0 1 0 0,0 1 0 0 0,0-1 0 0 0,0 1 0 0 0,0-1 0 0 0,0 1-1 0 0,1 0 1 0 0,-1-1 0 0 0,0 1 0 0 0,0 0 0 0 0,0 0-1 0 0,0-1 1 0 0,2 1 0 0 0,-2 1-6 0 0,0-1-1 0 0,-1 1 1 0 0,1 0-1 0 0,-1-1 1 0 0,1 1-1 0 0,-1 0 1 0 0,0-1-1 0 0,1 1 1 0 0,-1 0-1 0 0,0-1 1 0 0,1 1-1 0 0,-1 0 0 0 0,0 0 1 0 0,0-1-1 0 0,0 1 1 0 0,1 0-1 0 0,-1 0 1 0 0,0-1-1 0 0,0 2 1 0 0,0 17-116 0 0,0-17 110 0 0,0 10-698 0 0,-2 1 0 0 0,1-1 0 0 0,-7 21 0 0 0,-2 2-822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5:45.066"/>
    </inkml:context>
    <inkml:brush xml:id="br0">
      <inkml:brushProperty name="width" value="0.1" units="cm"/>
      <inkml:brushProperty name="height" value="0.1" units="cm"/>
      <inkml:brushProperty name="color" value="#F4F91B"/>
    </inkml:brush>
  </inkml:definitions>
  <inkml:trace contextRef="#ctx0" brushRef="#br0">228 1756 3223 0 0,'-5'-12'316'0'0,"2"8"-153"0"0,1 0 0 0 0,1 0 0 0 0,-1 0-1 0 0,1-1 1 0 0,-1 1 0 0 0,1 0 0 0 0,-1-9 0 0 0,-4-2 5351 0 0,-1-1-5178 0 0,7 15-323 0 0,0 1 0 0 0,0-1 0 0 0,0 1 0 0 0,1-1 1 0 0,-1 1-1 0 0,0-1 0 0 0,0 1 0 0 0,0-1 0 0 0,0 1 1 0 0,0 0-1 0 0,1-1 0 0 0,-1 1 0 0 0,0-1 0 0 0,0 1 1 0 0,1-1-1 0 0,-1 1 0 0 0,0 0 0 0 0,1-1 0 0 0,-1 1 1 0 0,0 0-1 0 0,1-1 0 0 0,-1 1 0 0 0,1 0 1 0 0,-1 0-1 0 0,0-1 0 0 0,1 1 0 0 0,-1 0 0 0 0,1 0 1 0 0,-1 0-1 0 0,1-1 0 0 0,-1 1 0 0 0,1 0 0 0 0,50-18 2237 0 0,-28 9-1717 0 0,1 1 1 0 0,0 1-1 0 0,0 0 0 0 0,0 2 0 0 0,29-2 1 0 0,-26 6-203 0 0,-1-1-1 0 0,1-1 1 0 0,0-2 0 0 0,41-12 0 0 0,36-14 805 0 0,-78 23-928 0 0,1 2-1 0 0,47-6 1 0 0,-43 8-63 0 0,-14 3-49 0 0,-1 0 1 0 0,1 1-1 0 0,24 3 0 0 0,-27-1 12 0 0,0-1 0 0 0,0 0 0 0 0,1-1-1 0 0,-1-1 1 0 0,20-3 0 0 0,-22 2 21 0 0,1 1 0 0 0,-1 0 0 0 0,0 1 0 0 0,19 1 0 0 0,-17 0-83 0 0,-1 0 1 0 0,1-2 0 0 0,14-1 0 0 0,-10-3 74 0 0,-1 0 1 0 0,0-2-1 0 0,0 0 0 0 0,0-1 1 0 0,27-17-1 0 0,-37 20-84 0 0,1 1 0 0 0,-1-1 0 0 0,0-1 0 0 0,-1 1 0 0 0,1-1 0 0 0,-1 0 0 0 0,0-1 1 0 0,-1 1-1 0 0,1-1 0 0 0,-1 0 0 0 0,-1-1 0 0 0,1 1 0 0 0,3-9 0 0 0,24-62 528 0 0,39-145 1 0 0,-36 106-476 0 0,-22 73-24 0 0,3 1 1 0 0,30-62-1 0 0,-36 84-11 0 0,-1 0 0 0 0,8-29 1 0 0,-10 29-41 0 0,-5 12 3 0 0,0 1 0 0 0,0-1 0 0 0,-1 0-1 0 0,0 0 1 0 0,0 0 0 0 0,-1 0 0 0 0,-1-9 0 0 0,-11-63 257 0 0,6 55-184 0 0,-1-32 0 0 0,6 43-46 0 0,-1 0 0 0 0,0-1 0 0 0,-1 1-1 0 0,-6-17 1 0 0,6 23-34 0 0,0 1 0 0 0,-1-1-1 0 0,0 1 1 0 0,0 0 0 0 0,-1 1-1 0 0,0-1 1 0 0,-1 1-1 0 0,-8-10 1 0 0,10 13-11 0 0,-1 1 0 0 0,1-1 0 0 0,-1 1 0 0 0,0 0 0 0 0,0 1 0 0 0,0-1 0 0 0,0 1 0 0 0,-10-3 0 0 0,-49-10 0 0 0,36 10 0 0 0,-31-10 0 0 0,-90-37 0 0 0,7 2 0 0 0,111 41 0 0 0,4 0 0 0 0,-1 1 0 0 0,-48-7 0 0 0,45 12 0 0 0,-1 2 0 0 0,0 1 0 0 0,1 1 0 0 0,-57 10 0 0 0,42-2-9 0 0,1 3 0 0 0,1 1 0 0 0,0 2 0 0 0,1 1-1 0 0,0 3 1 0 0,-53 32 0 0 0,72-36 9 0 0,-9 4 0 0 0,1 1 0 0 0,1 1 0 0 0,-30 28 0 0 0,49-36-1 0 0,0 0-1 0 0,0 0 1 0 0,2 1 0 0 0,0 1-1 0 0,0 0 1 0 0,2 0 0 0 0,-13 28-1 0 0,-1 7-20 0 0,2 0 0 0 0,-14 57 0 0 0,29-85 15 0 0,0 1-1 0 0,2-1 1 0 0,1 0-1 0 0,0 1 1 0 0,2 0 0 0 0,0-1-1 0 0,7 39 1 0 0,3-12-4 0 0,4-1 1 0 0,1 0-1 0 0,2-2 0 0 0,2 0 1 0 0,48 82-1 0 0,-43-90 11 0 0,2-2 0 0 0,1 0 0 0 0,61 60 0 0 0,-74-84 12 0 0,0-1 0 0 0,1-1 0 0 0,0-1 0 0 0,26 13 0 0 0,-23-13-8 0 0,7 4 6 0 0,-6-3 17 0 0,35 23 0 0 0,-53-32-27 0 0,0 0 0 0 0,0 0 0 0 0,0 0-1 0 0,-1 0 1 0 0,1 0 0 0 0,0 0 0 0 0,0 0 0 0 0,-1 0-1 0 0,1 0 1 0 0,-1 0 0 0 0,1 0 0 0 0,-1 0 0 0 0,0 1-1 0 0,1 1 1 0 0,-1-1 1 0 0,1 0 1 0 0,-1 0-1 0 0,1 0 0 0 0,0 0 0 0 0,0 0 1 0 0,-1-1-1 0 0,1 1 0 0 0,1 0 0 0 0,-1-1 1 0 0,0 1-1 0 0,2 2 0 0 0,-3-4 1 0 0,1 0 1 0 0,-1 1-1 0 0,0-1 0 0 0,0 0 0 0 0,0 0 1 0 0,0 0-1 0 0,1 0 0 0 0,-1 0 0 0 0,0 1 1 0 0,0-1-1 0 0,1 0 0 0 0,-1 0 0 0 0,0 0 1 0 0,0 0-1 0 0,1 0 0 0 0,-1 0 0 0 0,0 0 1 0 0,0 0-1 0 0,0 0 0 0 0,1 0 0 0 0,-1 0 1 0 0,0 0-1 0 0,0 0 0 0 0,1 0 0 0 0,-1 0 1 0 0,0 0-1 0 0,0 0 0 0 0,1 0 0 0 0,-1 0 0 0 0,0 0 1 0 0,0 0-1 0 0,1-1 0 0 0,-1 1 0 0 0,0 0 1 0 0,0 0-1 0 0,0 0 0 0 0,1 0 0 0 0,-1 0 1 0 0,0-1-1 0 0,0 1 0 0 0,0 0 0 0 0,0 0 1 0 0,1 0-1 0 0,-1-1 0 0 0,0 1 0 0 0,0 0 1 0 0,0 0-1 0 0,0-1 0 0 0,0 1 0 0 0,0 0 1 0 0,0 0-1 0 0,0 0 0 0 0,0-1 0 0 0,0 1 1 0 0,0 0-1 0 0,0 0 0 0 0,0-1 0 0 0,0 1 1 0 0,0 0-1 0 0,0 0 0 0 0,0-1 0 0 0,0 1 1 0 0,0-1-1 0 0,-1-17 146 0 0,1 18-149 0 0,0-1 0 0 0,-1 1 0 0 0,1 0 0 0 0,0-1 0 0 0,-1 1 0 0 0,1 0 0 0 0,0-1 0 0 0,-1 1 0 0 0,1 0-1 0 0,0 0 1 0 0,-1-1 0 0 0,1 1 0 0 0,-1 0 0 0 0,1 0 0 0 0,-1-1 0 0 0,1 1 0 0 0,0 0 0 0 0,-1 0 0 0 0,1 0 0 0 0,-1 0 0 0 0,1 0 0 0 0,-1 0 0 0 0,1 0 0 0 0,-1 0-1 0 0,1 0 1 0 0,-1 0 0 0 0,1 0 0 0 0,-1 0 0 0 0,1 0 0 0 0,-1 0 0 0 0,1 1 0 0 0,0-1 0 0 0,-1 0 0 0 0,1 0 0 0 0,-1 0 0 0 0,1 1 0 0 0,-1-1 0 0 0,1 0 0 0 0,0 0 0 0 0,-1 1-1 0 0,0 0 1 0 0,-18 16-1019 0 0,17-15 702 0 0,-17 17-1139 0 0,-4 5-71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2:51.411"/>
    </inkml:context>
    <inkml:brush xml:id="br0">
      <inkml:brushProperty name="width" value="0.1" units="cm"/>
      <inkml:brushProperty name="height" value="0.1" units="cm"/>
      <inkml:brushProperty name="color" value="#F4F91B"/>
    </inkml:brush>
  </inkml:definitions>
  <inkml:trace contextRef="#ctx0" brushRef="#br0">2781 117 4031 0 0,'-1'1'13'0'0,"1"0"0"0"0,-1-1 0 0 0,1 1 0 0 0,-1-1 0 0 0,0 1-1 0 0,1 0 1 0 0,-1-1 0 0 0,0 1 0 0 0,0-1 0 0 0,1 0 0 0 0,-1 1-1 0 0,0-1 1 0 0,0 1 0 0 0,0-1 0 0 0,0 0 0 0 0,0 0 0 0 0,1 0 0 0 0,-1 1-1 0 0,0-1 1 0 0,0 0 0 0 0,0 0 0 0 0,0 0 0 0 0,0 0 0 0 0,0-1-1 0 0,-1 1 1 0 0,-1-1 5 0 0,0 0 0 0 0,0 0 0 0 0,0 0 0 0 0,0 0 0 0 0,1 0 0 0 0,-1-1 0 0 0,-3-2 0 0 0,-13-7 1001 0 0,0 0 1 0 0,-1 1-1 0 0,0 1 1 0 0,-22-7-1 0 0,-87-17 1894 0 0,100 29-2540 0 0,0 1-1 0 0,-44 2 1 0 0,52 1-187 0 0,-17 0 238 0 0,-165 7 576 0 0,182-6-888 0 0,1 0 0 0 0,-39-6 1 0 0,-8 1 172 0 0,13 3-49 0 0,17 0 162 0 0,-56 5 0 0 0,-86 14-324 0 0,5 1 292 0 0,137-17-261 0 0,0-1 0 0 0,0-2 0 0 0,-42-6 0 0 0,-4-1 152 0 0,20 7 51 0 0,39 2-148 0 0,-1-2 1 0 0,-34-5-1 0 0,-27-6 518 0 0,-141-2 0 0 0,84 8-218 0 0,110 5-442 0 0,0 1 0 0 0,0 1 0 0 0,0 2 1 0 0,1 2-1 0 0,-1 1 0 0 0,-40 12 0 0 0,43-7-872 0 0,-1 0 1 0 0,1 2-1 0 0,-44 26 0 0 0,23-8-5498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2:51.981"/>
    </inkml:context>
    <inkml:brush xml:id="br0">
      <inkml:brushProperty name="width" value="0.1" units="cm"/>
      <inkml:brushProperty name="height" value="0.1" units="cm"/>
      <inkml:brushProperty name="color" value="#F4F91B"/>
    </inkml:brush>
  </inkml:definitions>
  <inkml:trace contextRef="#ctx0" brushRef="#br0">740 80 5983 0 0,'-2'-7'108'0'0,"-1"1"0"0"0,0 0 0 0 0,-1 0 0 0 0,0 0 0 0 0,-6-8 0 0 0,8 13 72 0 0,0 0-1 0 0,1 0 1 0 0,-1 0 0 0 0,0 1-1 0 0,0-1 1 0 0,0 0-1 0 0,0 1 1 0 0,0-1-1 0 0,0 1 1 0 0,0 0-1 0 0,0-1 1 0 0,-1 1-1 0 0,-1 1 1 0 0,-29 0 232 0 0,31-1-420 0 0,-35 2 134 0 0,0-2-1 0 0,-1-2 1 0 0,1-1 0 0 0,-51-12 0 0 0,56 10 283 0 0,-1 2-1 0 0,1 1 1 0 0,0 2 0 0 0,-1 0 0 0 0,-33 7-1 0 0,37-3-1304 0 0,-1 2-1 0 0,1 2 0 0 0,-30 11 0 0 0,22-5-2979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2:52.619"/>
    </inkml:context>
    <inkml:brush xml:id="br0">
      <inkml:brushProperty name="width" value="0.1" units="cm"/>
      <inkml:brushProperty name="height" value="0.1" units="cm"/>
      <inkml:brushProperty name="color" value="#F4F91B"/>
    </inkml:brush>
  </inkml:definitions>
  <inkml:trace contextRef="#ctx0" brushRef="#br0">1588 235 455 0 0,'-4'-2'866'0'0,"-1"0"0"0"0,0 0-1 0 0,1-1 1 0 0,0 0 0 0 0,0 0-1 0 0,0 0 1 0 0,-5-4 0 0 0,6 3-786 0 0,-1 1 0 0 0,0-1 1 0 0,0 1-1 0 0,0 0 0 0 0,-1 1 1 0 0,1-1-1 0 0,-1 1 0 0 0,-4-2 0 0 0,-9 0 125 0 0,-1 0 1 0 0,-32-1-1 0 0,24 3 235 0 0,-78-3 1477 0 0,63 4-976 0 0,-66-10 1 0 0,47-1-93 0 0,-67-22 0 0 0,73 17-293 0 0,-1 3 1 0 0,-87-12 0 0 0,23 5-147 0 0,10 0-247 0 0,89 19-154 0 0,1 0-1 0 0,-1 2 1 0 0,-30 2 0 0 0,4 6-446 0 0,2 2 0 0 0,-1 2 0 0 0,-75 32 0 0 0,98-36-155 0 0,-45 18-4716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18.738"/>
    </inkml:context>
    <inkml:brush xml:id="br0">
      <inkml:brushProperty name="width" value="0.1" units="cm"/>
      <inkml:brushProperty name="height" value="0.1" units="cm"/>
      <inkml:brushProperty name="color" value="#E71224"/>
    </inkml:brush>
  </inkml:definitions>
  <inkml:trace contextRef="#ctx0" brushRef="#br0">1889 0 455 0 0,'-10'4'101'0'0,"1"0"0"0"0,-1-1-1 0 0,0 0 1 0 0,0 0-1 0 0,0-1 1 0 0,-17 1 0 0 0,-65-2 1096 0 0,29-2-561 0 0,-342 22 1814 0 0,246-15-2108 0 0,-98 8 240 0 0,79 11-212 0 0,-124 9 28 0 0,294-33-445 0 0,-68 1-845 0 0,-133 22 1 0 0,156-11-1375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2:53.462"/>
    </inkml:context>
    <inkml:brush xml:id="br0">
      <inkml:brushProperty name="width" value="0.1" units="cm"/>
      <inkml:brushProperty name="height" value="0.1" units="cm"/>
      <inkml:brushProperty name="color" value="#F4F91B"/>
    </inkml:brush>
  </inkml:definitions>
  <inkml:trace contextRef="#ctx0" brushRef="#br0">1178 57 455 0 0,'1'1'41'0'0,"0"-1"-1"0"0,-1 0 1 0 0,1 0-1 0 0,0-1 1 0 0,-1 1-1 0 0,1 0 1 0 0,-1 0-1 0 0,1 0 1 0 0,0 0-1 0 0,-1 0 1 0 0,1-1-1 0 0,-1 1 1 0 0,1 0-1 0 0,0-1 1 0 0,-1 1-1 0 0,1 0 1 0 0,-1-1-1 0 0,1 1 1 0 0,-1-1-1 0 0,0 1 1 0 0,1-1-1 0 0,-1 1 0 0 0,1-1 1 0 0,-1 1-1 0 0,0-1 1 0 0,1 1-1 0 0,-1-1 1 0 0,0 1-1 0 0,0-1 1 0 0,1 1-1 0 0,-1-1 1 0 0,0 0-1 0 0,0 1 1 0 0,0-1-1 0 0,0 0 1 0 0,0 1-1 0 0,0-1 1 0 0,0 1-1 0 0,0-1 1 0 0,0 0-1 0 0,0 1 1 0 0,0-1-1 0 0,0 0 1 0 0,0 1-1 0 0,0-1 0 0 0,-1 1 1 0 0,1-1-1 0 0,0 0 1 0 0,-1 0-1 0 0,1-1 117 0 0,-1 1 0 0 0,0-1 0 0 0,0 0-1 0 0,0 0 1 0 0,0 0 0 0 0,0 1-1 0 0,0-1 1 0 0,0 1 0 0 0,-1-1-1 0 0,1 1 1 0 0,0-1 0 0 0,-1 1 0 0 0,1 0-1 0 0,-1-1 1 0 0,0 1 0 0 0,-2-1-1 0 0,-1 0 38 0 0,0 1 0 0 0,0 0 0 0 0,0 0 0 0 0,0 0 0 0 0,0 0 0 0 0,0 1 0 0 0,-1 0 0 0 0,1 0 0 0 0,0 1 0 0 0,-7 0 0 0 0,-5 3 358 0 0,-29 11-1 0 0,-6 1 316 0 0,-131 12 929 0 0,123-20-1224 0 0,-111 9 790 0 0,-78 13-302 0 0,44 0-1347 0 0,147-23-684 0 0,-6 2-3633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2:55.755"/>
    </inkml:context>
    <inkml:brush xml:id="br0">
      <inkml:brushProperty name="width" value="0.1" units="cm"/>
      <inkml:brushProperty name="height" value="0.1" units="cm"/>
      <inkml:brushProperty name="color" value="#F4F91B"/>
    </inkml:brush>
  </inkml:definitions>
  <inkml:trace contextRef="#ctx0" brushRef="#br0">3972 107 1839 0 0,'-1'0'28'0'0,"-1"0"0"0"0,1 0-1 0 0,0 0 1 0 0,0-1-1 0 0,0 1 1 0 0,0-1 0 0 0,0 1-1 0 0,0-1 1 0 0,0 1 0 0 0,0-1-1 0 0,0 1 1 0 0,0-1-1 0 0,-2-1 1 0 0,3 1 149 0 0,-1 1 0 0 0,0-1-1 0 0,0 0 1 0 0,1 1 0 0 0,-1-1 0 0 0,0 1 0 0 0,0-1 0 0 0,0 1-1 0 0,0 0 1 0 0,0-1 0 0 0,1 1 0 0 0,-1 0 0 0 0,0-1 0 0 0,0 1 0 0 0,0 0-1 0 0,0 0 1 0 0,0 0 0 0 0,0 0 0 0 0,0 0 0 0 0,0 0 0 0 0,0 0-1 0 0,0 0 1 0 0,-2 1 0 0 0,-2 0-74 0 0,-1 0 1 0 0,1 0-1 0 0,-1 0 1 0 0,0-1-1 0 0,1 0 0 0 0,-1 0 1 0 0,-9-2-1 0 0,-40-9 937 0 0,43 8-879 0 0,1 1 1 0 0,-2 0 0 0 0,1 1 0 0 0,0 0-1 0 0,0 1 1 0 0,0 0 0 0 0,0 1 0 0 0,-1 1-1 0 0,1 0 1 0 0,1 0 0 0 0,-1 1 0 0 0,-18 7-1 0 0,5-2-5 0 0,0-1 0 0 0,-45 6 0 0 0,36-7 88 0 0,11-1-70 0 0,1 0 0 0 0,0 2 0 0 0,-20 9 0 0 0,31-13-109 0 0,0 0-1 0 0,-1-1 1 0 0,1 0-1 0 0,0-1 1 0 0,-1 0-1 0 0,-21-1 1 0 0,-15 1 262 0 0,37-1-196 0 0,0-1 0 0 0,0 0 1 0 0,0-1-1 0 0,0 0 0 0 0,0 0 0 0 0,-16-6 1 0 0,11 3 103 0 0,-31-6 0 0 0,19 7-174 0 0,-33-11 0 0 0,-2-1 9 0 0,56 15-69 0 0,-245-41 486 0 0,-26 15-209 0 0,247 26-182 0 0,1 1 0 0 0,-48 5-1 0 0,43-2 2 0 0,-53-1-1 0 0,57-2-80 0 0,-1 1 1 0 0,-55 10-1 0 0,50-6-3 0 0,-50 2-1 0 0,25-6 68 0 0,11 0 163 0 0,-93-10 0 0 0,86 0-161 0 0,1 3 0 0 0,-2 2 0 0 0,-65 4 0 0 0,37 7 88 0 0,-162-8 1 0 0,19-31 218 0 0,176 24-495 0 0,0 2-1 0 0,0 2 0 0 0,0 2 1 0 0,0 3-1 0 0,-1 3 0 0 0,1 1 1 0 0,1 3-1 0 0,-1 3 0 0 0,2 1 1 0 0,-83 32-1 0 0,74-20-1328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2:56.837"/>
    </inkml:context>
    <inkml:brush xml:id="br0">
      <inkml:brushProperty name="width" value="0.1" units="cm"/>
      <inkml:brushProperty name="height" value="0.1" units="cm"/>
      <inkml:brushProperty name="color" value="#F4F91B"/>
    </inkml:brush>
  </inkml:definitions>
  <inkml:trace contextRef="#ctx0" brushRef="#br0">636 162 919 0 0,'5'-6'350'0'0,"1"0"-1"0"0,0 1 0 0 0,8-7 1 0 0,-10 9-68 0 0,1-1 0 0 0,-1 1 0 0 0,1-1 0 0 0,-1-1 0 0 0,0 1 0 0 0,-1-1 0 0 0,5-6 0 0 0,-7 10-172 0 0,-1-1 0 0 0,1 0 0 0 0,-1 0-1 0 0,1 0 1 0 0,-1 0 0 0 0,0 1 0 0 0,1-1 0 0 0,-1 0-1 0 0,0 0 1 0 0,0 0 0 0 0,-1 0 0 0 0,1 0 0 0 0,0 0-1 0 0,-1 1 1 0 0,1-1 0 0 0,-1 0 0 0 0,1 0-1 0 0,-1 0 1 0 0,0 1 0 0 0,0-1 0 0 0,0 0 0 0 0,0 1-1 0 0,0-1 1 0 0,0 1 0 0 0,0-1 0 0 0,0 1 0 0 0,-3-3-1 0 0,0 1 126 0 0,-1-1 0 0 0,1 1 0 0 0,0 0 0 0 0,-1 0-1 0 0,1 0 1 0 0,-1 1 0 0 0,0 0 0 0 0,0-1 0 0 0,0 2-1 0 0,-6-3 1 0 0,-3 1 136 0 0,0 0-1 0 0,-24-2 1 0 0,-38 4 101 0 0,-98 11-1 0 0,156-8-461 0 0,-231 28-236 0 0,197-21 52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2:57.340"/>
    </inkml:context>
    <inkml:brush xml:id="br0">
      <inkml:brushProperty name="width" value="0.1" units="cm"/>
      <inkml:brushProperty name="height" value="0.1" units="cm"/>
      <inkml:brushProperty name="color" value="#F4F91B"/>
    </inkml:brush>
  </inkml:definitions>
  <inkml:trace contextRef="#ctx0" brushRef="#br0">1087 106 1375 0 0,'-6'-5'519'0'0,"0"1"-1"0"0,-1 0 0 0 0,0 0 0 0 0,1 1 0 0 0,-2 0 0 0 0,1 0 0 0 0,0 1 0 0 0,0-1 0 0 0,-1 2 0 0 0,-9-2 0 0 0,-1-1-255 0 0,-97-20 1695 0 0,-205-16 0 0 0,269 38-1832 0 0,1 2 1 0 0,-1 3 0 0 0,-49 8-1 0 0,-147 43-927 0 0,198-41 394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2:57.747"/>
    </inkml:context>
    <inkml:brush xml:id="br0">
      <inkml:brushProperty name="width" value="0.1" units="cm"/>
      <inkml:brushProperty name="height" value="0.1" units="cm"/>
      <inkml:brushProperty name="color" value="#F4F91B"/>
    </inkml:brush>
  </inkml:definitions>
  <inkml:trace contextRef="#ctx0" brushRef="#br0">2045 2 4431 0 0,'-21'-1'263'0'0,"13"1"-194"0"0,0 0-1 0 0,0 0 0 0 0,0 0 0 0 0,0 1 0 0 0,-12 2 0 0 0,8 0 166 0 0,0-1 0 0 0,-22 1 0 0 0,1 1-26 0 0,-280 35 1796 0 0,-157 1 777 0 0,307-40-2164 0 0,-279-36-1 0 0,411 31-580 0 0,-211-21 272 0 0,203 25-456 0 0,0 3 0 0 0,-51 7 0 0 0,47-1-136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2:59.792"/>
    </inkml:context>
    <inkml:brush xml:id="br0">
      <inkml:brushProperty name="width" value="0.1" units="cm"/>
      <inkml:brushProperty name="height" value="0.1" units="cm"/>
      <inkml:brushProperty name="color" value="#F4F91B"/>
    </inkml:brush>
  </inkml:definitions>
  <inkml:trace contextRef="#ctx0" brushRef="#br0">2844 71 455 0 0,'0'-1'242'0'0,"-1"0"0"0"0,1 1-1 0 0,0-1 1 0 0,-1 0 0 0 0,1 0-1 0 0,0 0 1 0 0,0 0-1 0 0,0 1 1 0 0,0-1 0 0 0,0 0-1 0 0,0 0 1 0 0,0 0 0 0 0,0 0-1 0 0,0 0 1 0 0,0 1-1 0 0,0-1 1 0 0,0 0 0 0 0,1 0-1 0 0,-1 0 1 0 0,0 0 0 0 0,1-1-1 0 0,12-24-146 0 0,-5 9 270 0 0,-7 9 571 0 0,-6 9 574 0 0,-7 2-1234 0 0,-11 2 285 0 0,13-2-304 0 0,-1 0-1 0 0,0-2 0 0 0,0 1 1 0 0,0-1-1 0 0,-16-1 1 0 0,-193-3 1034 0 0,120 4-969 0 0,73-1-288 0 0,-274 13 604 0 0,156-5-503 0 0,47-3-75 0 0,-297 25 622 0 0,-192-28 20 0 0,448-5-541 0 0,-185 20 0 0 0,289-13-184 0 0,-46 4-390 0 0,-82 20 1 0 0,100-12-900 0 0,-3-1-3456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01.689"/>
    </inkml:context>
    <inkml:brush xml:id="br0">
      <inkml:brushProperty name="width" value="0.1" units="cm"/>
      <inkml:brushProperty name="height" value="0.1" units="cm"/>
      <inkml:brushProperty name="color" value="#F4F91B"/>
    </inkml:brush>
  </inkml:definitions>
  <inkml:trace contextRef="#ctx0" brushRef="#br0">891 131 2879 0 0,'12'-21'223'0'0,"-9"17"-118"0"0,0-1-1 0 0,-1 0 0 0 0,1 0 0 0 0,-1 0 0 0 0,3-8 0 0 0,-4 10-75 0 0,-1 2-22 0 0,0 0 1 0 0,1 0 0 0 0,-1 0-1 0 0,0 0 1 0 0,1 0-1 0 0,-1 0 1 0 0,0 0 0 0 0,0 0-1 0 0,0 0 1 0 0,0 0-1 0 0,0 0 1 0 0,0 0-1 0 0,0 0 1 0 0,0 0 0 0 0,-1 0-1 0 0,1 0 1 0 0,0 0-1 0 0,0 0 1 0 0,-1 0 0 0 0,1 0-1 0 0,-1 0 1 0 0,1 0-1 0 0,-1 0 1 0 0,1 0 0 0 0,-1 0-1 0 0,0 1 1 0 0,1-1-1 0 0,-1 0 1 0 0,-1-1-1 0 0,-3-2 119 0 0,0 0-1 0 0,1 0 0 0 0,-1 1 0 0 0,0-1 0 0 0,-1 1 0 0 0,1 1 0 0 0,-1-1 0 0 0,1 1 0 0 0,-1-1 1 0 0,0 2-1 0 0,0-1 0 0 0,0 1 0 0 0,0 0 0 0 0,0 0 0 0 0,0 0 0 0 0,-11 1 0 0 0,-5 1 662 0 0,0 2 1 0 0,0 0-1 0 0,-27 9 0 0 0,9-3-335 0 0,-9 1-42 0 0,-150 26 504 0 0,-167 27-916 0 0,326-54-416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02.470"/>
    </inkml:context>
    <inkml:brush xml:id="br0">
      <inkml:brushProperty name="width" value="0.1" units="cm"/>
      <inkml:brushProperty name="height" value="0.1" units="cm"/>
      <inkml:brushProperty name="color" value="#F4F91B"/>
    </inkml:brush>
  </inkml:definitions>
  <inkml:trace contextRef="#ctx0" brushRef="#br0">2445 144 1839 0 0,'-10'1'367'0'0,"1"0"-1"0"0,0 1 1 0 0,-1 0-1 0 0,1 0 0 0 0,-12 5 1 0 0,11-3-289 0 0,-1-1 1 0 0,-20 3 0 0 0,26-5 54 0 0,1-1 0 0 0,0 0 0 0 0,0 0 1 0 0,0 0-1 0 0,-1-1 0 0 0,1 0 0 0 0,0 1 1 0 0,0-1-1 0 0,0-1 0 0 0,0 1 0 0 0,-6-3 1 0 0,-10-7 808 0 0,-1 2 0 0 0,-1 0 1 0 0,-43-10-1 0 0,35 14-779 0 0,-41-2 0 0 0,5 1 124 0 0,-101-9 729 0 0,-16 0-184 0 0,-58-7-128 0 0,-51-14-88 0 0,90 27-296 0 0,149 10-257 0 0,-95 14 0 0 0,-28 19-695 0 0,-252 86 1 0 0,344-94-608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04.625"/>
    </inkml:context>
    <inkml:brush xml:id="br0">
      <inkml:brushProperty name="width" value="0.1" units="cm"/>
      <inkml:brushProperty name="height" value="0.1" units="cm"/>
      <inkml:brushProperty name="color" value="#F4F91B"/>
    </inkml:brush>
  </inkml:definitions>
  <inkml:trace contextRef="#ctx0" brushRef="#br0">743 92 2303 0 0,'0'-6'-459'0'0,"0"4"703"0"0,0 0 0 0 0,0-1 0 0 0,0 1 0 0 0,0 0-1 0 0,-1 0 1 0 0,1-1 0 0 0,-2-3 0 0 0,2 5-93 0 0,-1 0 0 0 0,0 0 0 0 0,0 0-1 0 0,0 0 1 0 0,1 0 0 0 0,-1 0 0 0 0,0 1 0 0 0,0-1 0 0 0,0 0-1 0 0,0 0 1 0 0,-1 1 0 0 0,1-1 0 0 0,0 1 0 0 0,0-1 0 0 0,0 1 0 0 0,-2-1-1 0 0,-7-3-73 0 0,-26-9 1127 0 0,-46-12-1 0 0,63 22-823 0 0,-1 0 0 0 0,1 1 1 0 0,-1 1-1 0 0,-31 3 0 0 0,-78 16 349 0 0,107-15-640 0 0,-10 3-204 0 0,1 0 0 0 0,0 2 0 0 0,0 1 1 0 0,1 1-1 0 0,0 2 0 0 0,1 1 0 0 0,-29 18 0 0 0,17-5-3713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3:05.375"/>
    </inkml:context>
    <inkml:brush xml:id="br0">
      <inkml:brushProperty name="width" value="0.1" units="cm"/>
      <inkml:brushProperty name="height" value="0.1" units="cm"/>
      <inkml:brushProperty name="color" value="#F4F91B"/>
    </inkml:brush>
  </inkml:definitions>
  <inkml:trace contextRef="#ctx0" brushRef="#br0">2380 174 1839 0 0,'-177'3'4184'0'0,"123"-4"-3763"0"0,-62-4 161 0 0,-8 1 527 0 0,-416-78 2874 0 0,150 16-3038 0 0,296 56-896 0 0,0 3 0 0 0,0 5 0 0 0,-1 4 0 0 0,1 4 0 0 0,-112 22 0 0 0,3 14-3817 0 0,104-20-358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39.611"/>
    </inkml:context>
    <inkml:brush xml:id="br0">
      <inkml:brushProperty name="width" value="0.1" units="cm"/>
      <inkml:brushProperty name="height" value="0.1" units="cm"/>
      <inkml:brushProperty name="color" value="#E71224"/>
    </inkml:brush>
  </inkml:definitions>
  <inkml:trace contextRef="#ctx0" brushRef="#br0">2232 81 3367 0 0,'-4'-3'37'0'0,"1"0"-1"0"0,-1 1 1 0 0,0 0-1 0 0,0 0 1 0 0,0 0-1 0 0,0 0 1 0 0,-1 1-1 0 0,1 0 1 0 0,-6-1-1 0 0,7 1-46 0 0,-160-27 224 0 0,58 12-188 0 0,64 9 554 0 0,-1 2-1 0 0,1 1 1 0 0,-77 5 0 0 0,-33 22 827 0 0,97-13-940 0 0,-89 5 0 0 0,-69-12 86 0 0,53-5 8 0 0,49-1-104 0 0,-106-6 367 0 0,-44 0-42 0 0,220 10-866 0 0,0 3 0 0 0,-1 1 0 0 0,2 2 0 0 0,-59 17 0 0 0,45-6-2678 0 0,-3 2-944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19.468"/>
    </inkml:context>
    <inkml:brush xml:id="br0">
      <inkml:brushProperty name="width" value="0.1" units="cm"/>
      <inkml:brushProperty name="height" value="0.1" units="cm"/>
      <inkml:brushProperty name="color" value="#E71224"/>
    </inkml:brush>
  </inkml:definitions>
  <inkml:trace contextRef="#ctx0" brushRef="#br0">3228 1 1295 0 0,'-18'5'57'0'0,"1"-1"0"0"0,-1-1 0 0 0,0 0 0 0 0,-26 0 0 0 0,-76-5 477 0 0,36-1-261 0 0,-13 2 581 0 0,-5 0 285 0 0,-157 17 0 0 0,-24 0-500 0 0,221-15-594 0 0,-258 32 28 0 0,144-9-10 0 0,112-21-58 0 0,0-2 0 0 0,-66-8 0 0 0,4-1-8 0 0,-80 7 3 0 0,-179-12 0 0 0,362 11 2 0 0,-195-18 66 0 0,-2 19-416 0 0,135 7-1108 0 0,-4-1-530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6:59.021"/>
    </inkml:context>
    <inkml:brush xml:id="br0">
      <inkml:brushProperty name="width" value="0.1" units="cm"/>
      <inkml:brushProperty name="height" value="0.1" units="cm"/>
      <inkml:brushProperty name="color" value="#F4F91B"/>
    </inkml:brush>
  </inkml:definitions>
  <inkml:trace contextRef="#ctx0" brushRef="#br0">5194 1529 919 0 0,'-9'-13'3824'0'0,"5"2"-1662"0"0,2 7-1902 0 0,0 0 1 0 0,-1 0 0 0 0,0 0 0 0 0,1 0-1 0 0,-1 1 1 0 0,-1-1 0 0 0,-3-3 0 0 0,6 6-169 0 0,0 0 1 0 0,0 0-1 0 0,0 1 1 0 0,0-1 0 0 0,0 0-1 0 0,0 1 1 0 0,0-1-1 0 0,0 1 1 0 0,0-1-1 0 0,0 1 1 0 0,0 0 0 0 0,0-1-1 0 0,0 1 1 0 0,0 0-1 0 0,-1 0 1 0 0,1 0-1 0 0,0 0 1 0 0,0 0 0 0 0,0 0-1 0 0,0 0 1 0 0,0 0-1 0 0,-1 0 1 0 0,1 1-1 0 0,0-1 1 0 0,0 0 0 0 0,0 1-1 0 0,0-1 1 0 0,0 1-1 0 0,0-1 1 0 0,0 1-1 0 0,0-1 1 0 0,0 1 0 0 0,0 0-1 0 0,0 0 1 0 0,-1 1-1 0 0,-9 3 2164 0 0,10-5-2117 0 0,0 0 1 0 0,-1 1-1 0 0,1-1 0 0 0,0 0 1 0 0,0 1-1 0 0,-1 0 0 0 0,1-1 0 0 0,0 1 1 0 0,0 0-1 0 0,-2 1 0 0 0,-12 14 655 0 0,13-13-691 0 0,0-1 0 0 0,0 1 0 0 0,0-1-1 0 0,0 1 1 0 0,-1-1 0 0 0,1 0 0 0 0,-1 0-1 0 0,0 0 1 0 0,0 0 0 0 0,1 0 0 0 0,-1-1 0 0 0,0 1-1 0 0,0-1 1 0 0,-1 0 0 0 0,1 0 0 0 0,0 0-1 0 0,-5 0 1 0 0,-9 0 208 0 0,0 0 0 0 0,0-2-1 0 0,0 0 1 0 0,0-1 0 0 0,0-1-1 0 0,0 0 1 0 0,-18-7 0 0 0,24 8-193 0 0,1 0 0 0 0,-1 0 0 0 0,1 1 1 0 0,-1 1-1 0 0,0-1 0 0 0,-13 3 0 0 0,-4 2-32 0 0,-1-1 0 0 0,1-1 0 0 0,-1-2 0 0 0,1-1-1 0 0,-31-5 1 0 0,34 4 46 0 0,1 0 0 0 0,0 2 0 0 0,-1 1-1 0 0,1 1 1 0 0,0 1 0 0 0,-33 8 0 0 0,16-4-54 0 0,0-1 0 0 0,-74 1 0 0 0,-37 6 160 0 0,0 0-45 0 0,92-12-70 0 0,-1 2 0 0 0,-61 12 0 0 0,56 1-72 0 0,47-11-33 0 0,0 0-1 0 0,0-1 1 0 0,0-1-1 0 0,-24 1 1 0 0,14-5 57 0 0,0-2-1 0 0,-30-6 1 0 0,18 2 0 0 0,0 2-1 0 0,0 1 1 0 0,-74 4 0 0 0,77 2-33 0 0,0-1 1 0 0,-55-7 0 0 0,58 3 7 0 0,-2 1 0 0 0,1 2 0 0 0,-50 5 0 0 0,31 2-21 0 0,-1-3 0 0 0,0-3 1 0 0,-57-5-1 0 0,-267-24 171 0 0,273 20-142 0 0,43 4 4 0 0,-82-16-1 0 0,-28-7-50 0 0,156 26-11 0 0,0 1 0 0 0,0 2 0 0 0,0-1 0 0 0,-32 9 0 0 0,27-5 0 0 0,-148 18 0 0 0,61-10 0 0 0,44-4 0 0 0,-1-3 0 0 0,-1-2 0 0 0,-72-7 0 0 0,-43-18 128 0 0,156 19-92 0 0,0-2 0 0 0,-47-11 0 0 0,60 11-20 0 0,-1 0-1 0 0,1-2 0 0 0,0 0 1 0 0,1 0-1 0 0,-1-1 1 0 0,-17-14-1 0 0,20 12 5 0 0,0-1-1 0 0,1 0 1 0 0,-12-16-1 0 0,-17-17 31 0 0,27 30-41 0 0,0 1 0 0 0,1-2 0 0 0,0 1-1 0 0,2-2 1 0 0,-17-30 0 0 0,-28-82-63 0 0,53 125 55 0 0,-22-58-1 0 0,4 13 0 0 0,-16-62 0 0 0,15 32 0 0 0,8 37 0 0 0,3-1 0 0 0,0 0 0 0 0,3 0 0 0 0,-1-47 0 0 0,-1-4 0 0 0,5 73 0 0 0,0-1 0 0 0,2 1 0 0 0,0-1 0 0 0,1 1 0 0 0,1-1 0 0 0,5-21 0 0 0,6-18-1 0 0,-6 26-34 0 0,20-61 0 0 0,-17 67-1086 0 0,-4 14 1231 0 0,0-1 1 0 0,1 0 0 0 0,12-20-1 0 0,-16 29-63 0 0,1 1 0 0 0,0 0 0 0 0,1 1-1 0 0,-1-1 1 0 0,1 1 0 0 0,0-1 0 0 0,0 1 0 0 0,0 0-1 0 0,0 0 1 0 0,0 1 0 0 0,1-1 0 0 0,-1 1 0 0 0,1 0-1 0 0,8-3 1 0 0,6 1-47 0 0,0 1 0 0 0,0 1 0 0 0,1 0 0 0 0,-1 2 0 0 0,29 2 0 0 0,27-1 0 0 0,23 1 0 0 0,-4 0 0 0 0,-11-5 0 0 0,76-2 0 0 0,-73 1 0 0 0,1 4 0 0 0,92 12 0 0 0,-30 13 0 0 0,56-11 0 0 0,2 0 0 0 0,-92 1 36 0 0,129 0 0 0 0,278 25-36 0 0,-447-34 0 0 0,94-4 0 0 0,-32-2 0 0 0,-36 4 0 0 0,0 5 0 0 0,104 22 0 0 0,-150-22 0 0 0,0-3 0 0 0,66-1 0 0 0,-63-4 0 0 0,46 8 0 0 0,22 0 0 0 0,55-15 0 0 0,0-1 0 0 0,-147 6 18 0 0,56-11 0 0 0,-9 1-441 0 0,-32 3-698 0 0,-35 5 1576 0 0,0 1 1 0 0,25-1 0 0 0,-16 4-412 0 0,1 1 1 0 0,-1 2-1 0 0,25 6 1 0 0,-22-4-49 0 0,0-1-1 0 0,28 2 1 0 0,-3-6 4 0 0,-26-1 0 0 0,0 0 0 0 0,1 2 0 0 0,-2 1 0 0 0,46 12 0 0 0,-2 15 0 0 0,-38-16 0 0 0,137 58 0 0 0,-160-69-3 0 0,1 0 1 0 0,-2 0-1 0 0,1 1 0 0 0,0 0 1 0 0,-1 0-1 0 0,1 1 0 0 0,-1 0 1 0 0,0 0-1 0 0,-1 0 0 0 0,1 1 1 0 0,-1 0-1 0 0,0 0 0 0 0,-1 0 1 0 0,1 1-1 0 0,-1-1 0 0 0,-1 1 1 0 0,1 0-1 0 0,-1 0 0 0 0,2 8 1 0 0,1 6 0 0 0,-1 0 0 0 0,-1 1 0 0 0,-1-1 1 0 0,-1 1-1 0 0,-1 0 0 0 0,-2 27 0 0 0,-22 132-49 0 0,6-72 40 0 0,2 39 10 0 0,-6 53 3 0 0,12-146-10 0 0,-24 86-1 0 0,16-91-181 0 0,-40 81 0 0 0,-36 41-1750 0 0,14-27-5772 0 0,41-71 632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7:23.598"/>
    </inkml:context>
    <inkml:brush xml:id="br0">
      <inkml:brushProperty name="width" value="0.1" units="cm"/>
      <inkml:brushProperty name="height" value="0.1" units="cm"/>
      <inkml:brushProperty name="color" value="#F4F91B"/>
    </inkml:brush>
  </inkml:definitions>
  <inkml:trace contextRef="#ctx0" brushRef="#br0">1 176 3023 0 0,'1'-4'54'0'0,"0"-1"0"0"0,0 1-1 0 0,0 0 1 0 0,1-1 0 0 0,0 1-1 0 0,0 0 1 0 0,0 0 0 0 0,1 0-1 0 0,-1 0 1 0 0,1 0 0 0 0,0 1-1 0 0,0-1 1 0 0,0 1 0 0 0,0 0-1 0 0,1-1 1 0 0,6-3-1 0 0,-1 0 7 0 0,8-7 342 0 0,1 1 1 0 0,27-15-1 0 0,-38 24-297 0 0,0 1 0 0 0,0 0 1 0 0,0 0-1 0 0,1 1 0 0 0,-1 0 0 0 0,1 1 1 0 0,0-1-1 0 0,-1 1 0 0 0,1 1 0 0 0,12 0 0 0 0,4 2-1 0 0,-1 1-1 0 0,0 1 0 0 0,30 10 1 0 0,-26-8-59 0 0,-1-1 1 0 0,1-1-1 0 0,38-1 1 0 0,3 2 144 0 0,-25-3 43 0 0,0-2 0 0 0,79-9 0 0 0,-120 8-214 0 0,79-7 389 0 0,127 4 0 0 0,-24 4-216 0 0,-143-1-100 0 0,47 5-1 0 0,-50-1-50 0 0,64-4-1 0 0,19 0 284 0 0,77-2 134 0 0,-9-2-320 0 0,-114 6-138 0 0,67-2 0 0 0,14 0 11 0 0,-111 3 5 0 0,54 9 1 0 0,-59-5-10 0 0,0-2 0 0 0,42-1-1 0 0,180-23 58 0 0,-227 19-78 0 0,237 0 167 0 0,-209 4-6 0 0,76-8 1 0 0,26 0 58 0 0,47 3-89 0 0,-7 0 12 0 0,-143 1-13 0 0,-1-3 0 0 0,68-12 0 0 0,-59 6-70 0 0,-23 6-3 0 0,0 2-1 0 0,58 5 1 0 0,-100-2-43 0 0,202 16 25 0 0,74 3 14 0 0,-111-12-39 0 0,12 3 64 0 0,-131-6-32 0 0,84 19-1 0 0,-121-22-30 0 0,40 10 3 0 0,46 9 26 0 0,141 13 0 0 0,-63-15-30 0 0,-3-1 0 0 0,-113-14 0 0 0,177 5 0 0 0,24-2 0 0 0,-144-1 0 0 0,-15-3 64 0 0,158-13 0 0 0,-182-6-64 0 0,-54 9 0 0 0,39-4 0 0 0,-62 11-119 0 0,0 0-1 0 0,0 1 1 0 0,0-1-1 0 0,0 0 0 0 0,0 1 1 0 0,0 0-1 0 0,0 0 1 0 0,0 0-1 0 0,0 0 1 0 0,0 0-1 0 0,0 0 0 0 0,-1 1 1 0 0,1-1-1 0 0,-1 1 1 0 0,1 0-1 0 0,-1 0 1 0 0,0 0-1 0 0,1 0 0 0 0,-1 0 1 0 0,0 0-1 0 0,2 4 1 0 0,4 2-736 0 0,1 1-2796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7:25.692"/>
    </inkml:context>
    <inkml:brush xml:id="br0">
      <inkml:brushProperty name="width" value="0.1" units="cm"/>
      <inkml:brushProperty name="height" value="0.1" units="cm"/>
      <inkml:brushProperty name="color" value="#F4F91B"/>
    </inkml:brush>
  </inkml:definitions>
  <inkml:trace contextRef="#ctx0" brushRef="#br0">1 43 919 0 0,'69'-1'3128'0'0,"94"4"-2378"0"0,-92 1-674 0 0,0-2 1 0 0,1-4 0 0 0,104-15-1 0 0,1-4 58 0 0,-87 14 300 0 0,124 3-1 0 0,-56 4-311 0 0,-79 2 14 0 0,139 21-1 0 0,-209-22-129 0 0,168 17 302 0 0,-18-1 150 0 0,529 37 714 0 0,-459-56-528 0 0,-105-1-330 0 0,157 15 1 0 0,142 31-134 0 0,-358-36-303 0 0,38 5 243 0 0,-35 1-2925 0 0,-40-6-247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7:27.355"/>
    </inkml:context>
    <inkml:brush xml:id="br0">
      <inkml:brushProperty name="width" value="0.1" units="cm"/>
      <inkml:brushProperty name="height" value="0.1" units="cm"/>
      <inkml:brushProperty name="color" value="#F4F91B"/>
    </inkml:brush>
  </inkml:definitions>
  <inkml:trace contextRef="#ctx0" brushRef="#br0">0 268 455 0 0,'6'-5'53'0'0,"-5"4"-9"0"0,0-1 1 0 0,0 1-1 0 0,0 0 1 0 0,0 0-1 0 0,1 0 0 0 0,-1 0 1 0 0,0 0-1 0 0,1 0 1 0 0,-1 0-1 0 0,0 1 0 0 0,1-1 1 0 0,-1 0-1 0 0,1 1 1 0 0,-1-1-1 0 0,1 1 0 0 0,0 0 1 0 0,-1-1-1 0 0,3 1 0 0 0,81-2 1382 0 0,-22-4-288 0 0,36-6-230 0 0,392-62 1100 0 0,-414 63-1887 0 0,90-25 0 0 0,-31 6 59 0 0,-87 20-124 0 0,-16 2 11 0 0,65-5-1 0 0,118 10 253 0 0,77-5 109 0 0,-214 0-303 0 0,90-5 251 0 0,-71 15-243 0 0,-35 0 59 0 0,119-11 0 0 0,-124 3-155 0 0,95 4-1 0 0,-89 2-29 0 0,-2 3 10 0 0,1 3-1 0 0,63 14 0 0 0,-10-1-1 0 0,-78-16 56 0 0,-1-2 0 0 0,1-2 0 0 0,-1-1 0 0 0,52-11 0 0 0,54-2 108 0 0,81 15-25 0 0,-71 14 89 0 0,-7-1-139 0 0,229 9 77 0 0,-238-8-181 0 0,106 6 64 0 0,-44-19-40 0 0,90 5 16 0 0,-231-2-40 0 0,1-2 0 0 0,0-4 0 0 0,67-9 0 0 0,-85 7 15 0 0,1 1 0 0 0,-1 2 0 0 0,1 2 0 0 0,79 12 0 0 0,-91-8-46 0 0,0 1 1 0 0,46 17-1 0 0,-50-13-96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7:27.888"/>
    </inkml:context>
    <inkml:brush xml:id="br0">
      <inkml:brushProperty name="width" value="0.1" units="cm"/>
      <inkml:brushProperty name="height" value="0.1" units="cm"/>
      <inkml:brushProperty name="color" value="#F4F91B"/>
    </inkml:brush>
  </inkml:definitions>
  <inkml:trace contextRef="#ctx0" brushRef="#br0">1 165 3223 0 0,'23'0'357'0'0,"1"0"-1"0"0,-1-1 1 0 0,0-1-1 0 0,1-2 1 0 0,32-8-1 0 0,436-94 2087 0 0,-312 76-1964 0 0,-154 25-417 0 0,-20 4-90 0 0,0-1-1 0 0,-1 2 0 0 0,1-1 1 0 0,0 1-1 0 0,0 0 1 0 0,0 0-1 0 0,0 0 1 0 0,0 1-1 0 0,-1 0 1 0 0,1 0-1 0 0,0 1 1 0 0,0-1-1 0 0,-1 1 1 0 0,9 5-1 0 0,-6-5-2818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7:32.555"/>
    </inkml:context>
    <inkml:brush xml:id="br0">
      <inkml:brushProperty name="width" value="0.1" units="cm"/>
      <inkml:brushProperty name="height" value="0.1" units="cm"/>
      <inkml:brushProperty name="color" value="#F4F91B"/>
    </inkml:brush>
  </inkml:definitions>
  <inkml:trace contextRef="#ctx0" brushRef="#br0">1 35 455 0 0,'57'0'547'0'0,"-50"1"-142"0"0,1 0 0 0 0,-1 0 0 0 0,0 1-1 0 0,13 4 1 0 0,0 0-314 0 0,84 29-54 0 0,-10-2 64 0 0,-79-29-98 0 0,1 0 0 0 0,-1-1 1 0 0,1-1-1 0 0,21 0 0 0 0,-2-2-61 0 0,22 0 575 0 0,71 8 0 0 0,-1 13-249 0 0,29 4 27 0 0,-125-22-158 0 0,1-1 1 0 0,-1-2-1 0 0,34-3 0 0 0,4-8 49 0 0,94-28 0 0 0,-99 22 124 0 0,118-17 0 0 0,98 16 130 0 0,-229 15-440 0 0,-12 0 0 0 0,0 2 0 0 0,47 4 0 0 0,-39 1 59 0 0,0-3 0 0 0,0-2-1 0 0,57-8 1 0 0,-79 7-16 0 0,82-12 149 0 0,-87 11-149 0 0,-1 1 0 0 0,1 0 1 0 0,0 2-1 0 0,34 3 0 0 0,78 20 56 0 0,-62-9 8 0 0,59 10-84 0 0,232 25 470 0 0,-312-45-463 0 0,0-2-1 0 0,0-3 0 0 0,53-7 1 0 0,-59 5 34 0 0,0 1 0 0 0,87 9 0 0 0,85 25 72 0 0,-124-16-102 0 0,-69-14-34 0 0,-1 0 0 0 0,1-1 0 0 0,35-4-1 0 0,65-16 13 0 0,-32-1 55 0 0,43-8-6 0 0,8 10 117 0 0,1 6 0 0 0,202 9-1 0 0,213 1-113 0 0,-240-35-64 0 0,77-4 200 0 0,-298 33-192 0 0,3 0 20 0 0,154 6 0 0 0,-152 6-28 0 0,150-10 0 0 0,-225 4 0 0 0,-1 2 0 0 0,1 1 0 0 0,28 5 0 0 0,75 19 0 0 0,-100-19 0 0 0,97 14 41 0 0,-41-8-18 0 0,193 22-23 0 0,-29-5 0 0 0,-193-19 37 0 0,0-4-1 0 0,0-1 0 0 0,0-4 0 0 0,76-6 1 0 0,-9-12 52 0 0,62-7 76 0 0,-131 19-60 0 0,79 5 0 0 0,68 21-97 0 0,-113-9 25 0 0,89-1 0 0 0,474-16 63 0 0,-107 30-96 0 0,-256-21 9 0 0,-46-4 46 0 0,13 17 71 0 0,-67-5-88 0 0,58 6-2 0 0,-29 14 7 0 0,-91-13-11 0 0,-57-12 74 0 0,0-4 1 0 0,82-6-1 0 0,19 0-41 0 0,-37 8-14 0 0,248-6-49 0 0,73-23 126 0 0,-137-6-38 0 0,-139 8-52 0 0,-19 8-12 0 0,215-26 87 0 0,152-27-60 0 0,-443 59-46 0 0,574-41 178 0 0,-301 36-57 0 0,11 11-123 0 0,-77 2 54 0 0,235 16-59 0 0,-384-8 0 0 0,131 21 0 0 0,-168-15 0 0 0,177 2 0 0 0,-16-13 51 0 0,-78 0 37 0 0,-134-3-43 0 0,207-7 91 0 0,-250 6-207 0 0,0 1 0 0 0,0 1 0 0 0,-1 0 0 0 0,1 0 1 0 0,-1 1-1 0 0,1 0 0 0 0,-1 0 0 0 0,18 8 0 0 0,-13-4-539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7:34.975"/>
    </inkml:context>
    <inkml:brush xml:id="br0">
      <inkml:brushProperty name="width" value="0.1" units="cm"/>
      <inkml:brushProperty name="height" value="0.1" units="cm"/>
      <inkml:brushProperty name="color" value="#F4F91B"/>
    </inkml:brush>
  </inkml:definitions>
  <inkml:trace contextRef="#ctx0" brushRef="#br0">0 74 1375 0 0,'1'-1'46'0'0,"0"0"-1"0"0,0 0 1 0 0,0 0-1 0 0,0 0 1 0 0,0 1-1 0 0,0-1 1 0 0,0 0-1 0 0,0 0 1 0 0,0 1-1 0 0,0-1 0 0 0,1 1 1 0 0,-1-1-1 0 0,0 1 1 0 0,0 0-1 0 0,1-1 1 0 0,-1 1-1 0 0,0 0 1 0 0,1 0-1 0 0,-1 0 1 0 0,0 0-1 0 0,3 0 0 0 0,44 0 9 0 0,-46 0-17 0 0,-1 0 0 0 0,1 0 1 0 0,-1-1-1 0 0,1 1 0 0 0,-1-1 0 0 0,1 1 0 0 0,0-1 1 0 0,-1 1-1 0 0,0-1 0 0 0,1 0 0 0 0,-1 1 1 0 0,1-1-1 0 0,-1 0 0 0 0,0 0 0 0 0,0 0 1 0 0,0 0-1 0 0,1 0 0 0 0,-1-1 0 0 0,0 1 1 0 0,0 0-1 0 0,1-3 0 0 0,1-2 155 0 0,0 1 0 0 0,0-1 0 0 0,3-12 0 0 0,-5 17-185 0 0,-1 0-2 0 0,0 1 0 0 0,0 0-1 0 0,0 0 1 0 0,0-1 0 0 0,0 1-1 0 0,0 0 1 0 0,0 0 0 0 0,0-1-1 0 0,0 1 1 0 0,0 0 0 0 0,0 0-1 0 0,0-1 1 0 0,0 1 0 0 0,0 0-1 0 0,0 0 1 0 0,0 0 0 0 0,1-1-1 0 0,-1 1 1 0 0,0 0 0 0 0,0 0-1 0 0,0 0 1 0 0,0-1 0 0 0,1 1-1 0 0,-1 0 1 0 0,0 0-1 0 0,0 0 1 0 0,0 0 0 0 0,1-1-1 0 0,-1 1 1 0 0,0 0 0 0 0,0 0-1 0 0,0 0 1 0 0,1 0 0 0 0,-1 0-1 0 0,0 0 1 0 0,0 0 0 0 0,1 0-1 0 0,-1 0 1 0 0,0 0 0 0 0,0 0-1 0 0,1 0 1 0 0,-1 0 0 0 0,0 0-1 0 0,0 0 1 0 0,1 0 0 0 0,-1 0-1 0 0,0 0 1 0 0,0 0 0 0 0,1 0-1 0 0,-1 0 1 0 0,0 0 0 0 0,0 1-1 0 0,1-1 1 0 0,-1 0-1 0 0,0 0 1 0 0,0 0 0 0 0,1 1-1 0 0,-1-1 8 0 0,0 1-1 0 0,1-1 0 0 0,-1 1 0 0 0,1 0 0 0 0,-1-1 0 0 0,0 1 0 0 0,0 0 1 0 0,1 0-1 0 0,-1-1 0 0 0,0 1 0 0 0,0 0 0 0 0,0 0 0 0 0,0-1 0 0 0,0 1 1 0 0,0 0-1 0 0,0 0 0 0 0,0-1 0 0 0,0 1 0 0 0,0 0 0 0 0,-1 0 0 0 0,-9 20-22 0 0,9-18 3 0 0,-1 0-1 0 0,1-1 1 0 0,-1 1-1 0 0,1 0 1 0 0,0 0-1 0 0,0 0 1 0 0,0 0-1 0 0,0 0 1 0 0,0 6-1 0 0,1-5-119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7:37.725"/>
    </inkml:context>
    <inkml:brush xml:id="br0">
      <inkml:brushProperty name="width" value="0.1" units="cm"/>
      <inkml:brushProperty name="height" value="0.1" units="cm"/>
      <inkml:brushProperty name="color" value="#F4F91B"/>
    </inkml:brush>
  </inkml:definitions>
  <inkml:trace contextRef="#ctx0" brushRef="#br0">0 175 455 0 0,'20'-2'467'0'0,"0"2"-1"0"0,1 0 1 0 0,33 5-1 0 0,7 1 252 0 0,-26-7-434 0 0,1-1 0 0 0,-1-2 0 0 0,60-15 0 0 0,-57 11 71 0 0,0 1-1 0 0,71-4 0 0 0,128 28 482 0 0,-172-13-702 0 0,-1-3-1 0 0,81-7 0 0 0,-23-1-93 0 0,-94 6-9 0 0,331-18 615 0 0,-299 10-416 0 0,80-23-1 0 0,-17 3-32 0 0,-83 22-155 0 0,1 3-1 0 0,0 1 0 0 0,0 3 0 0 0,0 0 0 0 0,-1 3 0 0 0,51 10 0 0 0,-48-8 27 0 0,0-1-1 0 0,1-2 1 0 0,43-5-1 0 0,129-22 415 0 0,-154 16-345 0 0,0 2 0 0 0,75 2 0 0 0,346 0 396 0 0,-56-5-280 0 0,-326 10-92 0 0,20 3-32 0 0,216 34 0 0 0,-268-27-75 0 0,0-3-1 0 0,0-3 0 0 0,1-3 1 0 0,104-12-1 0 0,52-4 75 0 0,-155 17-90 0 0,1 3 0 0 0,74 14 0 0 0,71 7-35 0 0,-70-23-3 0 0,96 8 0 0 0,-162-3 96 0 0,109-4 0 0 0,-108-7 38 0 0,108 11-1 0 0,-40 11-75 0 0,47 5-52 0 0,-17-15 109 0 0,-7 0 26 0 0,-4 0 13 0 0,-40-3-63 0 0,-43-4-73 0 0,-57-3-7 0 0,-1 2 1 0 0,1 1 0 0 0,51 9-1 0 0,-76-9-41 0 0,0-1 0 0 0,0 1 0 0 0,0-1 0 0 0,0 1 0 0 0,0 0 0 0 0,-1 0 0 0 0,1 1 0 0 0,4 3 0 0 0,10 15-3154 0 0,-11-5-530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7:39.304"/>
    </inkml:context>
    <inkml:brush xml:id="br0">
      <inkml:brushProperty name="width" value="0.1" units="cm"/>
      <inkml:brushProperty name="height" value="0.1" units="cm"/>
      <inkml:brushProperty name="color" value="#F4F91B"/>
    </inkml:brush>
  </inkml:definitions>
  <inkml:trace contextRef="#ctx0" brushRef="#br0">5 0 919 0 0,'-4'6'891'0'0,"6"-3"-583"0"0,0-1-1 0 0,0 1 1 0 0,0 0-1 0 0,1-1 1 0 0,-1 1-1 0 0,1-1 1 0 0,5 4 0 0 0,-8-6-268 0 0,18 14 303 0 0,-3-1-47 0 0,1-1 0 0 0,1 0 1 0 0,0-1-1 0 0,32 14 0 0 0,-25-15-2 0 0,89 32 293 0 0,-93-36-516 0 0,0-1-1 0 0,1-1 1 0 0,37 3-1 0 0,-34-6-1 0 0,0 0 1 0 0,0-2-1 0 0,29-5 0 0 0,-25 3 167 0 0,42-1-1 0 0,-12 2 100 0 0,-47 2-267 0 0,0 0 0 0 0,17 3-1 0 0,10 0 28 0 0,28-3 1 0 0,118 15 0 0 0,-163-11-86 0 0,-11-3 1 0 0,-1 0 0 0 0,1 1 0 0 0,-1 0-1 0 0,17 7 1 0 0,-18-6-11 0 0,-1-1 0 0 0,1 1 0 0 0,9 1 0 0 0,16 4 0 0 0,-5 1 12 0 0,1-2-1 0 0,0-1 0 0 0,0-1 0 0 0,52 1 1 0 0,1 1 14 0 0,27 11 166 0 0,-68-10-139 0 0,163 15 311 0 0,-15-24-32 0 0,-123-5-313 0 0,-35 3 4 0 0,56 0-1 0 0,67 22 53 0 0,-106-17 16 0 0,-38-2-48 0 0,1 0 0 0 0,-1 1 1 0 0,17 2-1 0 0,-21-2-78 0 0,0 0 1 0 0,0 1-1 0 0,0 0 0 0 0,-1 0 1 0 0,1 0-1 0 0,0 0 0 0 0,-1 1 1 0 0,0 0-1 0 0,1 0 0 0 0,5 6 1 0 0,-1 0-236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7:41.152"/>
    </inkml:context>
    <inkml:brush xml:id="br0">
      <inkml:brushProperty name="width" value="0.1" units="cm"/>
      <inkml:brushProperty name="height" value="0.1" units="cm"/>
      <inkml:brushProperty name="color" value="#F4F91B"/>
    </inkml:brush>
  </inkml:definitions>
  <inkml:trace contextRef="#ctx0" brushRef="#br0">1 377 2303 0 0,'14'-1'521'0'0,"0"-1"0"0"0,0 0 0 0 0,14-4 0 0 0,20-4 38 0 0,132-4 73 0 0,0 0-59 0 0,-2 0-293 0 0,-150 10-213 0 0,5 0 42 0 0,1-1 1 0 0,-1-2-1 0 0,32-11 0 0 0,-31 8-38 0 0,1 0-1 0 0,51-6 0 0 0,74-2 79 0 0,-124 15-113 0 0,79-4 22 0 0,29-2-40 0 0,127-10 174 0 0,-61 11 35 0 0,-70-1-121 0 0,-90 4 124 0 0,81 2-1 0 0,-53 6-161 0 0,51 4 0 0 0,-96-2-48 0 0,116 14 141 0 0,-114-17-114 0 0,1-1-1 0 0,43-4 0 0 0,46-3 139 0 0,-51 4-6 0 0,150-19-39 0 0,10-4-65 0 0,146-2 50 0 0,-297 25-125 0 0,83-6 0 0 0,136-4 4 0 0,-25 2 174 0 0,-38-4 911 0 0,85-9-1896 0 0,-276 16 834 0 0,169-19 84 0 0,3 18-57 0 0,36 7 16 0 0,10 0-76 0 0,-210 6 30 0 0,-1 3-1 0 0,83 21 1 0 0,-25-4-31 0 0,-69-16 49 0 0,-9-1 45 0 0,56 4 0 0 0,-74-11-11 0 0,0-1 4 0 0,0 2 0 0 0,0 0-1 0 0,0 0 1 0 0,18 6 0 0 0,-23-5-56 0 0,0-1 1 0 0,0-1-1 0 0,0 0 1 0 0,0-1-1 0 0,1 0 0 0 0,23-3 1 0 0,2-3-90 0 0,-24 3 154 0 0,-1 1 1 0 0,17 0 0 0 0,-24 2-736 0 0,1 1 1 0 0,-1-1 0 0 0,0 1-1 0 0,9 3 1 0 0,-2-1-2874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20.274"/>
    </inkml:context>
    <inkml:brush xml:id="br0">
      <inkml:brushProperty name="width" value="0.1" units="cm"/>
      <inkml:brushProperty name="height" value="0.1" units="cm"/>
      <inkml:brushProperty name="color" value="#E71224"/>
    </inkml:brush>
  </inkml:definitions>
  <inkml:trace contextRef="#ctx0" brushRef="#br0">983 130 919 0 0,'-36'-2'645'0'0,"0"-2"0"0"0,0-2 0 0 0,1-1 0 0 0,-54-19 0 0 0,-29-5 854 0 0,33 12-1310 0 0,-1 5 1 0 0,0 3-1 0 0,-1 4 0 0 0,-112 5 0 0 0,109 9-179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8:15.222"/>
    </inkml:context>
    <inkml:brush xml:id="br0">
      <inkml:brushProperty name="width" value="0.1" units="cm"/>
      <inkml:brushProperty name="height" value="0.1" units="cm"/>
      <inkml:brushProperty name="color" value="#F4F91B"/>
    </inkml:brush>
  </inkml:definitions>
  <inkml:trace contextRef="#ctx0" brushRef="#br0">1 80 1583 0 0,'6'0'294'0'0,"-1"-1"-1"0"0,1 0 0 0 0,0-1 0 0 0,0 0 0 0 0,7-3 0 0 0,12-3 155 0 0,12 0-25 0 0,-1 2 0 0 0,2 1 0 0 0,60 1 0 0 0,-10-4-62 0 0,-65 5-126 0 0,0 1 0 0 0,0 1 0 0 0,26 1 0 0 0,53 0 344 0 0,63 2-147 0 0,-83-2-268 0 0,-46-1-102 0 0,35 4 0 0 0,-46-2-16 0 0,29-1 0 0 0,-16-1-21 0 0,-21 1-23 0 0,25 0 44 0 0,0-1 0 0 0,65-11-1 0 0,-77 7 74 0 0,0 0 0 0 0,1 2 0 0 0,0 1-1 0 0,0 2 1 0 0,-1 1 0 0 0,48 7 0 0 0,-32 1-73 0 0,68 7 89 0 0,-14-11-55 0 0,49 3 64 0 0,201 14 187 0 0,-308-18-273 0 0,67 15-1 0 0,7 1 9 0 0,365 0-2 0 0,-332-21 40 0 0,315 9 512 0 0,-55-3-354 0 0,-385-6-220 0 0,0 2 1 0 0,26 3 0 0 0,-40-2-134 0 0,-1 0 0 0 0,1 0 0 0 0,-1 1 1 0 0,0 0-1 0 0,0 0 0 0 0,0 1 0 0 0,16 9 0 0 0,-12-3-268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8:18.045"/>
    </inkml:context>
    <inkml:brush xml:id="br0">
      <inkml:brushProperty name="width" value="0.1" units="cm"/>
      <inkml:brushProperty name="height" value="0.1" units="cm"/>
      <inkml:brushProperty name="color" value="#F4F91B"/>
    </inkml:brush>
  </inkml:definitions>
  <inkml:trace contextRef="#ctx0" brushRef="#br0">1 192 1375 0 0,'4'-1'-142'0'0,"4"-1"434"0"0,-1 0 0 0 0,1 1 1 0 0,-1 0-1 0 0,1 0 0 0 0,-1 1 0 0 0,1 0 1 0 0,0 0-1 0 0,-1 1 0 0 0,1-1 0 0 0,10 4 0 0 0,99 24 124 0 0,-78-21-108 0 0,0-2 0 0 0,0-2 0 0 0,44-1 0 0 0,90-9 604 0 0,-51-11-581 0 0,-39 5-22 0 0,-3-2 1 0 0,-44 8-162 0 0,46-4 0 0 0,-30 6 15 0 0,0-3 1 0 0,83-24-1 0 0,-101 23-141 0 0,1 3-1 0 0,0 1 0 0 0,0 1 1 0 0,0 2-1 0 0,41 3 0 0 0,246 3 589 0 0,-216-4-340 0 0,-60-2-172 0 0,0-3 0 0 0,47-10 0 0 0,-22 3 22 0 0,-26 4-18 0 0,-29 4-77 0 0,0 1-1 0 0,0 1 0 0 0,18-1 1 0 0,167 9 97 0 0,-140-3-106 0 0,96 0 48 0 0,-46-10-68 0 0,2 0 72 0 0,160 5 114 0 0,-84-3-35 0 0,-115 3-81 0 0,96-12 4 0 0,-104 7-33 0 0,0 2 0 0 0,71 5 0 0 0,96 18 27 0 0,-188-16-49 0 0,0-2-1 0 0,62-9 1 0 0,15 0 5 0 0,56 1 98 0 0,12 16-25 0 0,50-1 16 0 0,-184-10-109 0 0,-16 1 0 0 0,0 1 0 0 0,45 5 0 0 0,-29 1 39 0 0,67-4-1 0 0,13 1 13 0 0,174 14-51 0 0,-129-12 0 0 0,-95-1 0 0 0,97 5 0 0 0,-98 0 12 0 0,-20-1 14 0 0,94-3 0 0 0,-51-4 0 0 0,32-2 12 0 0,-98 1-11 0 0,-1 1-1 0 0,70 9 0 0 0,31 2 23 0 0,80-5-49 0 0,-173-3 16 0 0,1 2 0 0 0,-2 2 0 0 0,50 14 0 0 0,-50-10 0 0 0,1-2 0 0 0,-1-1 0 0 0,52 0 0 0 0,43-14 7 0 0,-75 1-2 0 0,77 6-1 0 0,21 8-20 0 0,41 2 0 0 0,-15 0 0 0 0,11 1 0 0 0,-133-6 0 0 0,76 10 0 0 0,-92-7 0 0 0,147 23 0 0 0,-168-30 0 0 0,1-2 0 0 0,-1-1-1 0 0,45-7 1 0 0,3 0 12 0 0,-77 8 0 0 0,0 0 0 0 0,1 0 0 0 0,-1 0 1 0 0,0 0-1 0 0,0 1 0 0 0,0 0 0 0 0,0-1 0 0 0,0 1 1 0 0,0 1-1 0 0,0-1 0 0 0,-1 1 0 0 0,1-1 0 0 0,0 1 0 0 0,-1 0 1 0 0,1 0-1 0 0,3 4 0 0 0,-3-3-50 0 0,-1 1 1 0 0,0-1 0 0 0,0 1-1 0 0,0 0 1 0 0,0 0-1 0 0,-1 0 1 0 0,0 0-1 0 0,0 1 1 0 0,0-1-1 0 0,0 0 1 0 0,-1 1 0 0 0,1-1-1 0 0,0 8 1 0 0,0 3-505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18:26.101"/>
    </inkml:context>
    <inkml:brush xml:id="br0">
      <inkml:brushProperty name="width" value="0.1" units="cm"/>
      <inkml:brushProperty name="height" value="0.1" units="cm"/>
      <inkml:brushProperty name="color" value="#F4F91B"/>
    </inkml:brush>
  </inkml:definitions>
  <inkml:trace contextRef="#ctx0" brushRef="#br0">2574 20 719 0 0,'100'-11'91'0'0,"172"3"0"0"0,-175 9-127 0 0,-11-2 1919 0 0,146 20 0 0 0,-225-18-1877 0 0,68 12 75 0 0,141 6 0 0 0,-203-19-81 0 0,1 0 0 0 0,0 1 0 0 0,0 0 0 0 0,0 1 0 0 0,-1 1 0 0 0,1 0 0 0 0,-1 1 0 0 0,19 8 0 0 0,-67-7 535 0 0,-192 16 88 0 0,27-4-529 0 0,136-9-93 0 0,-259 26 74 0 0,-30-6-43 0 0,2-1 0 0 0,92-31-32 0 0,129-1 0 0 0,-392 11 0 0 0,292 8-145 0 0,-53 2-74 0 0,-18 3 105 0 0,200-11 96 0 0,-14 7 18 0 0,75-8 0 0 0,-1-3 0 0 0,-69 1 0 0 0,86-6 0 0 0,-24-1 0 0 0,45 1 0 0 0,-1 0 0 0 0,1 1 0 0 0,0-1 0 0 0,0 0 0 0 0,0-1 0 0 0,0 1 0 0 0,0 0 0 0 0,1-1 0 0 0,-1 0 0 0 0,0 1 0 0 0,1-1 0 0 0,-4-3 0 0 0,6 5 2 0 0,0 0 0 0 0,0 0 0 0 0,0-1 0 0 0,-1 1 0 0 0,1 0 0 0 0,0 0-1 0 0,0 0 1 0 0,0-1 0 0 0,0 1 0 0 0,0 0 0 0 0,0 0 0 0 0,0 0 0 0 0,0-1-1 0 0,0 1 1 0 0,0 0 0 0 0,0 0 0 0 0,-1-1 0 0 0,1 1 0 0 0,0 0-1 0 0,0 0 1 0 0,1 0 0 0 0,-1-1 0 0 0,0 1 0 0 0,0 0 0 0 0,0 0 0 0 0,0-1-1 0 0,0 1 1 0 0,0 0 0 0 0,0 0 0 0 0,0 0 0 0 0,0-1 0 0 0,0 1 0 0 0,1 0-1 0 0,-1 0 1 0 0,0 0 0 0 0,0-1 0 0 0,0 1 0 0 0,0 0 0 0 0,0 0 0 0 0,1 0-1 0 0,-1 0 1 0 0,0 0 0 0 0,0 0 0 0 0,0-1 0 0 0,1 1 0 0 0,-1 0 0 0 0,0 0-1 0 0,0 0 1 0 0,1 0 0 0 0,-1 0 0 0 0,0 0 0 0 0,0 0 0 0 0,0 0-1 0 0,1 0 1 0 0,-1 0 0 0 0,0 0 0 0 0,0 0 0 0 0,1 0 0 0 0,-1 0 0 0 0,0 0-1 0 0,19-2 157 0 0,-17 2-145 0 0,58-5 11 0 0,118-13 36 0 0,-37-6-44 0 0,-57 8 8 0 0,135-7 0 0 0,-62 10 37 0 0,-48 2 76 0 0,-75 9-97 0 0,64-5 213 0 0,108 6 0 0 0,293-3 371 0 0,-493 4-624 0 0,87 0 149 0 0,102 13-1 0 0,42 1 89 0 0,318 8-3 0 0,-463-13-216 0 0,455 27 314 0 0,-470-34-273 0 0,613 8 375 0 0,-73 8-135 0 0,-573-14-266 0 0,-1 2 1 0 0,1 2-1 0 0,-2 1 1 0 0,1 3-1 0 0,-1 1 1 0 0,74 35-1 0 0,32 17 25 0 0,-112-50-52 0 0,-31-13-1 0 0,0 0 0 0 0,0 0 0 0 0,0 1 0 0 0,-1 0 0 0 0,8 5 0 0 0,-11-7-3 0 0,0 0 0 0 0,0 0 0 0 0,0 0 0 0 0,0 0 0 0 0,0 1 0 0 0,0-1-1 0 0,0 0 1 0 0,0 1 0 0 0,-1-1 0 0 0,1 1 0 0 0,0-1 0 0 0,-1 1 0 0 0,1-1 0 0 0,-1 1 0 0 0,0-1 0 0 0,1 1 0 0 0,-1-1 0 0 0,0 1 0 0 0,0 0 0 0 0,0-1 0 0 0,0 1 0 0 0,0 1 0 0 0,-4 11-199 0 0,2-6-97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3:05.701"/>
    </inkml:context>
    <inkml:brush xml:id="br0">
      <inkml:brushProperty name="width" value="0.1" units="cm"/>
      <inkml:brushProperty name="height" value="0.1" units="cm"/>
      <inkml:brushProperty name="color" value="#F4F91B"/>
    </inkml:brush>
  </inkml:definitions>
  <inkml:trace contextRef="#ctx0" brushRef="#br0">0 245 2527 0 0,'1'-5'122'0'0,"0"0"0"0"0,0 0 1 0 0,-1 1-1 0 0,0-1 0 0 0,0-8 0 0 0,0-11 1932 0 0,0 15-1454 0 0,0 6-382 0 0,0 1-1 0 0,0-1 0 0 0,0 0 0 0 0,0 0 0 0 0,1 1 0 0 0,-1-1 0 0 0,1 0 1 0 0,2-4-1 0 0,-3 6-178 0 0,0 1 0 0 0,1 0 0 0 0,-1 0 0 0 0,0 0 0 0 0,1 0 0 0 0,-1 0 0 0 0,0 0 0 0 0,1 0 0 0 0,-1 0 0 0 0,0 0 0 0 0,1 0 0 0 0,-1 0 0 0 0,0 0 0 0 0,0 1 0 0 0,1-1 0 0 0,-1 0 0 0 0,0 0 0 0 0,1 0 0 0 0,-1 0 0 0 0,0 0 0 0 0,0 1-1 0 0,1-1 1 0 0,-1 0 0 0 0,0 0 0 0 0,0 0 0 0 0,1 1 0 0 0,-1-1 0 0 0,0 0 0 0 0,0 0 0 0 0,0 1 0 0 0,1-1 0 0 0,-1 0 0 0 0,0 0 0 0 0,0 1 0 0 0,0-1 0 0 0,0 0 0 0 0,0 1 0 0 0,0-1 0 0 0,7 15 29 0 0,-6-14 26 0 0,1 4-36 0 0,3 5 22 0 0,0 0 1 0 0,11 18-1 0 0,-14-26-63 0 0,-1 0-1 0 0,1 1 1 0 0,0-1 0 0 0,0 0-1 0 0,0 0 1 0 0,1 0 0 0 0,-1 0 0 0 0,0-1-1 0 0,1 1 1 0 0,-1 0 0 0 0,1-1-1 0 0,0 0 1 0 0,-1 0 0 0 0,1 0 0 0 0,0 0-1 0 0,3 1 1 0 0,21 0 131 0 0,0-1 0 0 0,0-1 1 0 0,0-1-1 0 0,-1-1 0 0 0,32-8 0 0 0,55-3 26 0 0,61 17-53 0 0,-114 0-112 0 0,93-6-1 0 0,-110 0 75 0 0,-1 2-1 0 0,62 9 1 0 0,-38-3 0 0 0,-34-2-39 0 0,0-3-1 0 0,0 0 1 0 0,0-2-1 0 0,0-1 1 0 0,41-8-1 0 0,58-23 160 0 0,277-55 794 0 0,-246 75-997 0 0,-7 2 0 0 0,-78 3 76 0 0,32-5 156 0 0,-91 10-200 0 0,-1-1-1 0 0,0-1 0 0 0,0 0 0 0 0,17-9 0 0 0,68-26 347 0 0,-118 47-4434 0 0,4-2-210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3:06.441"/>
    </inkml:context>
    <inkml:brush xml:id="br0">
      <inkml:brushProperty name="width" value="0.1" units="cm"/>
      <inkml:brushProperty name="height" value="0.1" units="cm"/>
      <inkml:brushProperty name="color" value="#F4F91B"/>
    </inkml:brush>
  </inkml:definitions>
  <inkml:trace contextRef="#ctx0" brushRef="#br0">2578 117 919 0 0,'0'-1'77'0'0,"0"1"0"0"0,0-1 0 0 0,0 0 0 0 0,-1 0 0 0 0,1 0 0 0 0,0 0 0 0 0,0 1 0 0 0,-1-1 0 0 0,1 0 0 0 0,-1 0 0 0 0,1 1 0 0 0,-1-1 0 0 0,1 0 0 0 0,-1 0 0 0 0,1 1 0 0 0,-1-1-1 0 0,0 1 1 0 0,1-1 0 0 0,-1 1 0 0 0,0-1 0 0 0,1 1 0 0 0,-1-1 0 0 0,0 1 0 0 0,0-1 0 0 0,1 1 0 0 0,-1 0 0 0 0,0-1 0 0 0,0 1 0 0 0,-1 0 0 0 0,-31-5 3153 0 0,20 4-3989 0 0,-20-3 1463 0 0,-53-14-1 0 0,48 8 106 0 0,-1 1 0 0 0,-1 3 0 0 0,-52-3 0 0 0,-120 9-258 0 0,32-7-277 0 0,-1-1 278 0 0,-169 16 656 0 0,80-24-496 0 0,187 8-489 0 0,-142 3 0 0 0,-168 47-219 0 0,216-7-566 0 0,117-22-46 0 0,4-2-144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3:07.427"/>
    </inkml:context>
    <inkml:brush xml:id="br0">
      <inkml:brushProperty name="width" value="0.1" units="cm"/>
      <inkml:brushProperty name="height" value="0.1" units="cm"/>
      <inkml:brushProperty name="color" value="#F4F91B"/>
    </inkml:brush>
  </inkml:definitions>
  <inkml:trace contextRef="#ctx0" brushRef="#br0">4053 39 1839 0 0,'-36'-2'1856'0'0,"26"0"-956"0"0,-1 2 0 0 0,1 0-1 0 0,-21 1 1 0 0,-179 24 405 0 0,183-25-811 0 0,-50-6 0 0 0,22 1 158 0 0,-418-36 1612 0 0,357 33-1779 0 0,-197 9-1 0 0,206 3-359 0 0,-162 5 77 0 0,-143 19-15 0 0,298-18-182 0 0,-170-2 42 0 0,170-9 53 0 0,-129 17-1 0 0,177-9-50 0 0,-108-2 0 0 0,-66-19 52 0 0,199 11-98 0 0,-82-4-277 0 0,-1 5 0 0 0,-172 19 0 0 0,219-7-736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3:16.005"/>
    </inkml:context>
    <inkml:brush xml:id="br0">
      <inkml:brushProperty name="width" value="0.1" units="cm"/>
      <inkml:brushProperty name="height" value="0.1" units="cm"/>
      <inkml:brushProperty name="color" value="#F4F91B"/>
    </inkml:brush>
  </inkml:definitions>
  <inkml:trace contextRef="#ctx0" brushRef="#br0">1347 100 455 0 0,'-2'-1'98'0'0,"1"1"0"0"0,-1-1 0 0 0,0 0 0 0 0,0 0 0 0 0,1 0 0 0 0,-1 0 0 0 0,1 0 0 0 0,-1 0 0 0 0,-1-2 0 0 0,-9-5 970 0 0,-52-12 228 0 0,27 6-650 0 0,0 3 0 0 0,0 0-1 0 0,-1 3 1 0 0,-52-6-1 0 0,69 12-417 0 0,-1 1 0 0 0,1 1 0 0 0,-35 4 0 0 0,-64 16 394 0 0,27-3 190 0 0,-288 20 1180 0 0,351-35-1876 0 0,0 1 1 0 0,-43 11-1 0 0,59-10-125 0 0,0 0-1 0 0,0 2 1 0 0,0-1-1 0 0,1 2 1 0 0,0-1-1 0 0,0 2 1 0 0,-12 9-1 0 0,1 2-239 0 0,2 1-21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3:17.292"/>
    </inkml:context>
    <inkml:brush xml:id="br0">
      <inkml:brushProperty name="width" value="0.1" units="cm"/>
      <inkml:brushProperty name="height" value="0.1" units="cm"/>
      <inkml:brushProperty name="color" value="#F4F91B"/>
    </inkml:brush>
  </inkml:definitions>
  <inkml:trace contextRef="#ctx0" brushRef="#br0">3976 13 919 0 0,'-1'-1'127'0'0,"1"0"-1"0"0,0 1 0 0 0,0-1 0 0 0,-1 0 1 0 0,1 1-1 0 0,0-1 0 0 0,-1 0 0 0 0,1 1 0 0 0,-1-1 1 0 0,1 1-1 0 0,-1-1 0 0 0,1 1 0 0 0,-1-1 1 0 0,1 1-1 0 0,-1-1 0 0 0,0 1 0 0 0,1-1 0 0 0,-1 1 1 0 0,0 0-1 0 0,1-1 0 0 0,-1 1 0 0 0,-1 0 0 0 0,0-1 11 0 0,0 1 0 0 0,1 0-1 0 0,-1 0 1 0 0,0 0-1 0 0,0 0 1 0 0,0 0 0 0 0,1 1-1 0 0,-1-1 1 0 0,-3 1-1 0 0,-4 3-24 0 0,1 0 0 0 0,-1 0 0 0 0,-8 5-1 0 0,10-4-53 0 0,-49 28 31 0 0,-22 13-147 0 0,66-41 165 0 0,0 1-1 0 0,0-2 0 0 0,-1 1 0 0 0,-25 3 0 0 0,-126 20 1876 0 0,125-21-1696 0 0,1-3 0 0 0,-71 0 0 0 0,76-5-251 0 0,-223 0 858 0 0,154 5-597 0 0,-171-15 0 0 0,8 5 213 0 0,81 4-351 0 0,-413-33 487 0 0,330 21-223 0 0,191 11-314 0 0,-85-15 1 0 0,97 8-54 0 0,-1 4 1 0 0,-81 1 0 0 0,-106 34 11 0 0,50-4-49 0 0,156-20-202 0 0,0 1 1 0 0,1 2-1 0 0,0 3 1 0 0,1 1-1 0 0,-60 26 1 0 0,57-18-375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3:24.589"/>
    </inkml:context>
    <inkml:brush xml:id="br0">
      <inkml:brushProperty name="width" value="0.1" units="cm"/>
      <inkml:brushProperty name="height" value="0.1" units="cm"/>
      <inkml:brushProperty name="color" value="#F4F91B"/>
    </inkml:brush>
  </inkml:definitions>
  <inkml:trace contextRef="#ctx0" brushRef="#br0">1653 25 1839 0 0,'-5'-3'250'0'0,"0"0"0"0"0,0 1-1 0 0,-1-1 1 0 0,1 1 0 0 0,-1 1-1 0 0,1-1 1 0 0,-10-1-1 0 0,-42-2 2138 0 0,45 4-2651 0 0,-30 2 768 0 0,0 0-1 0 0,-80 16 1 0 0,-6-1 63 0 0,-346-2 478 0 0,210-11-769 0 0,57 10-124 0 0,168-7-203 0 0,1 0 0 0 0,0 3 1 0 0,-50 17-1 0 0,38-6-265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3:26.138"/>
    </inkml:context>
    <inkml:brush xml:id="br0">
      <inkml:brushProperty name="width" value="0.1" units="cm"/>
      <inkml:brushProperty name="height" value="0.1" units="cm"/>
      <inkml:brushProperty name="color" value="#F4F91B"/>
    </inkml:brush>
  </inkml:definitions>
  <inkml:trace contextRef="#ctx0" brushRef="#br0">3209 15 3767 0 0,'-10'-4'127'0'0,"0"1"-1"0"0,0 1 0 0 0,0 0 1 0 0,0 0-1 0 0,-1 1 0 0 0,1 1 1 0 0,-18 0-1 0 0,-75 13 653 0 0,75-8-869 0 0,-521 46 2193 0 0,423-48-1913 0 0,43-2 275 0 0,-87 12 0 0 0,125-9-289 0 0,-68-2 0 0 0,71-2-59 0 0,-26 0 108 0 0,-179-4 765 0 0,176 1-896 0 0,1 3-1 0 0,-1 3 1 0 0,-79 14 0 0 0,34-2-2 0 0,-1-5 1 0 0,-169-7-1 0 0,196-3-31 0 0,-1 4 1 0 0,1 4-1 0 0,-91 20 0 0 0,17 0-343 0 0,125-21 76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21.926"/>
    </inkml:context>
    <inkml:brush xml:id="br0">
      <inkml:brushProperty name="width" value="0.1" units="cm"/>
      <inkml:brushProperty name="height" value="0.1" units="cm"/>
      <inkml:brushProperty name="color" value="#E71224"/>
    </inkml:brush>
  </inkml:definitions>
  <inkml:trace contextRef="#ctx0" brushRef="#br0">1006 10 1375 0 0,'-22'1'182'0'0,"-31"6"0"0"0,31-4 272 0 0,-36 1 0 0 0,-423-25 2821 0 0,394 17-3002 0 0,-130 13 1 0 0,151-2-264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3:34.818"/>
    </inkml:context>
    <inkml:brush xml:id="br0">
      <inkml:brushProperty name="width" value="0.1" units="cm"/>
      <inkml:brushProperty name="height" value="0.1" units="cm"/>
      <inkml:brushProperty name="color" value="#F4F91B"/>
    </inkml:brush>
  </inkml:definitions>
  <inkml:trace contextRef="#ctx0" brushRef="#br0">2994 115 3711 0 0,'-1'-3'60'0'0,"1"-1"0"0"0,-1 0 0 0 0,1 1 0 0 0,-1-1 0 0 0,1 0 0 0 0,0 0 0 0 0,0 1 0 0 0,1-1 0 0 0,-1 0 0 0 0,1 1 0 0 0,1-7 0 0 0,0 6 37 0 0,-1 0 1 0 0,-1-1 0 0 0,1 0-1 0 0,-1 1 1 0 0,0-1-1 0 0,0 1 1 0 0,-1-9 0 0 0,1 12-72 0 0,0 0 1 0 0,-1 0-1 0 0,1 0 1 0 0,-1 0-1 0 0,1 0 1 0 0,-1 0-1 0 0,1 0 1 0 0,-1 0-1 0 0,0 0 1 0 0,1 0-1 0 0,-1 1 1 0 0,0-1-1 0 0,0 0 1 0 0,1 0-1 0 0,-3 0 1 0 0,1 0 12 0 0,0 0 1 0 0,0 0 0 0 0,0 0 0 0 0,0 1-1 0 0,0-1 1 0 0,-1 1 0 0 0,1-1 0 0 0,0 1-1 0 0,0 0 1 0 0,-3 0 0 0 0,-32 2 712 0 0,1 2 1 0 0,-41 9-1 0 0,36-6-377 0 0,-56 4-1 0 0,-438 30 1162 0 0,357-19-1277 0 0,-66 11-118 0 0,-309 37 503 0 0,427-64-382 0 0,-335 6 414 0 0,367-15-609 0 0,-160 18 0 0 0,106 9-3613 0 0,69-6-408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3:36.340"/>
    </inkml:context>
    <inkml:brush xml:id="br0">
      <inkml:brushProperty name="width" value="0.1" units="cm"/>
      <inkml:brushProperty name="height" value="0.1" units="cm"/>
      <inkml:brushProperty name="color" value="#F4F91B"/>
    </inkml:brush>
  </inkml:definitions>
  <inkml:trace contextRef="#ctx0" brushRef="#br0">3102 185 3967 0 0,'-7'-6'148'0'0,"1"1"-1"0"0,0 0 0 0 0,-1 1 0 0 0,0-1 0 0 0,0 1 0 0 0,0 1 0 0 0,0-1 0 0 0,-15-3 0 0 0,-6-1 560 0 0,-34-5 0 0 0,0 1-431 0 0,-11-9 26 0 0,36 10 129 0 0,-1 1 0 0 0,0 2 0 0 0,-70-7 0 0 0,-53 16 462 0 0,-40-2-339 0 0,-286-23 503 0 0,93 4-353 0 0,-60 41-263 0 0,266-6-364 0 0,76-6-128 0 0,1 5-1 0 0,-203 52 1 0 0,235-43-290 0 0,0-1-18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9:34.053"/>
    </inkml:context>
    <inkml:brush xml:id="br0">
      <inkml:brushProperty name="width" value="0.1" units="cm"/>
      <inkml:brushProperty name="height" value="0.1" units="cm"/>
      <inkml:brushProperty name="color" value="#F4F91B"/>
    </inkml:brush>
  </inkml:definitions>
  <inkml:trace contextRef="#ctx0" brushRef="#br0">10 0 2127 0 0,'-4'9'494'0'0,"-1"49"1868"0"0,6-54-2237 0 0,1 0 0 0 0,-1 0-1 0 0,1 0 1 0 0,0 0 0 0 0,1-1-1 0 0,-1 1 1 0 0,1-1 0 0 0,-1 1-1 0 0,1-1 1 0 0,0 0 0 0 0,6 5-1 0 0,-5-5-18 0 0,1 0-1 0 0,0 0 1 0 0,-1-1-1 0 0,1 0 1 0 0,0 0-1 0 0,0 0 1 0 0,0 0-1 0 0,0-1 1 0 0,0 0-1 0 0,9 1 1 0 0,6 0 260 0 0,28-1 0 0 0,-39-1-275 0 0,129-11 727 0 0,-78 4-604 0 0,-13 0-44 0 0,55-15 0 0 0,4-1 82 0 0,5 8 306 0 0,-91 13-459 0 0,0 2 0 0 0,0 0 1 0 0,31 5-1 0 0,176 27 162 0 0,-63-22-72 0 0,-15-3-58 0 0,108 2-31 0 0,-217-9-72 0 0,238-8 431 0 0,-250 6-438 0 0,29-7 1 0 0,-8 1-12 0 0,-12 2 0 0 0,-12 2 11 0 0,1 0 1 0 0,0 2-1 0 0,0 1 1 0 0,32 2 0 0 0,19 3 74 0 0,-8-2-43 0 0,136 13 182 0 0,-137-9-134 0 0,114 25 0 0 0,-131-16-101 0 0,-34-9 0 0 0,1-1 0 0 0,28 4 0 0 0,4-6 28 0 0,98-6-1 0 0,-86-1-18 0 0,39-7-9 0 0,-23 2 0 0 0,116-13 0 0 0,-7 0 0 0 0,-132 19 0 0 0,74 7 0 0 0,-78 0 0 0 0,98-7 0 0 0,-88-4 0 0 0,1 2 0 0 0,1 4 0 0 0,103 9 0 0 0,-66 11 24 0 0,-55-10-4 0 0,51 5 0 0 0,180 4 44 0 0,-223-14-58 0 0,125 5-18 0 0,-135-10 35 0 0,0 0 1 0 0,49-10-1 0 0,-33 3-7 0 0,0 2 0 0 0,1 4 0 0 0,73 4 0 0 0,73 4 79 0 0,-75-3-8 0 0,85-7-75 0 0,-131 0-14 0 0,117 11 110 0 0,-178-6-98 0 0,129 9 141 0 0,225 11 82 0 0,-60-1-223 0 0,-274-16-8 0 0,375 27 60 0 0,-227-35 15 0 0,-45-1-26 0 0,185 21-3 0 0,-173-6-32 0 0,398 9 48 0 0,168-43 128 0 0,-153 14 83 0 0,-445 11-240 0 0,402-11 39 0 0,-162 3-74 0 0,-176 11 0 0 0,-39-1 0 0 0,38-4 17 0 0,178 2 30 0 0,198 17 17 0 0,-227-35-18 0 0,-156 3-28 0 0,256 16-18 0 0,-429-1 30 0 0,-1-1-1 0 0,0 2 0 0 0,1-1 1 0 0,10 4-1 0 0,-17-4-173 0 0,0 0 0 0 0,0 0 0 0 0,-1 1 0 0 0,1-1 0 0 0,0 1 0 0 0,0 0 0 0 0,-1 0 0 0 0,1 0 0 0 0,-1 0 0 0 0,0 0 0 0 0,1 0 0 0 0,-1 1 0 0 0,0-1 0 0 0,-1 1 0 0 0,4 5 0 0 0,1 3-4571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9:38.929"/>
    </inkml:context>
    <inkml:brush xml:id="br0">
      <inkml:brushProperty name="width" value="0.1" units="cm"/>
      <inkml:brushProperty name="height" value="0.1" units="cm"/>
      <inkml:brushProperty name="color" value="#F4F91B"/>
    </inkml:brush>
  </inkml:definitions>
  <inkml:trace contextRef="#ctx0" brushRef="#br0">119 1 3167 0 0,'-25'4'174'0'0,"19"-3"249"0"0,0 0 0 0 0,0 0 0 0 0,0 1 1 0 0,1-1-1 0 0,-1 1 0 0 0,-7 4 0 0 0,11-5-332 0 0,-27 19 674 0 0,27-19-745 0 0,1 0-1 0 0,0 1 0 0 0,-1-1 0 0 0,1 0 1 0 0,0 1-1 0 0,0 0 0 0 0,0-1 0 0 0,0 1 1 0 0,1-1-1 0 0,-1 1 0 0 0,0 0 0 0 0,1 0 1 0 0,-1-1-1 0 0,1 1 0 0 0,0 0 1 0 0,-1 0-1 0 0,1 2 0 0 0,0-3-12 0 0,0 0 0 0 0,1-1 0 0 0,-1 1 0 0 0,0-1 0 0 0,0 1 0 0 0,0-1 0 0 0,1 1 0 0 0,-1-1-1 0 0,0 1 1 0 0,1-1 0 0 0,-1 1 0 0 0,1-1 0 0 0,-1 1 0 0 0,0-1 0 0 0,1 0 0 0 0,-1 1 0 0 0,1-1 0 0 0,-1 0 0 0 0,1 1 0 0 0,-1-1 0 0 0,1 0 0 0 0,-1 0 0 0 0,1 1 0 0 0,0-1-1 0 0,-1 0 1 0 0,1 0 0 0 0,-1 0 0 0 0,1 0 0 0 0,-1 0 0 0 0,1 0 0 0 0,0 0 0 0 0,-1 0 0 0 0,1 0 0 0 0,-1 0 0 0 0,1 0 0 0 0,0 0 0 0 0,-1 0 0 0 0,1 0 0 0 0,30-6 336 0 0,-26 4-260 0 0,8-1 241 0 0,0-2 0 0 0,21-9 0 0 0,-24 9-144 0 0,1 0-1 0 0,0 1 0 0 0,0 0 0 0 0,19-3 0 0 0,2 3-3 0 0,-1 1 0 0 0,1 2 0 0 0,0 2 0 0 0,47 6 0 0 0,-58-3-68 0 0,-1 1 0 0 0,1 1 0 0 0,22 11-1 0 0,19 6 118 0 0,-53-21-169 0 0,-1-1-1 0 0,1 0 0 0 0,0 0 1 0 0,9-1-1 0 0,7 0 52 0 0,103 6 336 0 0,-120-6-428 0 0,202 17 333 0 0,-173-14-285 0 0,-1-2 0 0 0,0-1 0 0 0,1-2 0 0 0,-1-1 0 0 0,61-14 0 0 0,-77 13-27 0 0,1 2-1 0 0,-1 0 1 0 0,37 2 0 0 0,-29 1-9 0 0,32-4 1 0 0,-40 1-27 0 0,0 0 1 0 0,0 1-1 0 0,0 1 1 0 0,0 1-1 0 0,0 0 1 0 0,37 9-1 0 0,-26-3 24 0 0,1-2 0 0 0,0-1-1 0 0,40-1 1 0 0,3 1 4 0 0,-2 7-29 0 0,-54-7 0 0 0,0-1 0 0 0,0-1 0 0 0,1-1 0 0 0,-1 0 0 0 0,22-3 0 0 0,101-23 192 0 0,-142 24-198 0 0,0 1-1 0 0,1 0 0 0 0,-1 0 0 0 0,0 0 0 0 0,0 0 1 0 0,1 0-1 0 0,-1 0 0 0 0,0 0 0 0 0,0 0 0 0 0,0 0 1 0 0,1 0-1 0 0,-1 0 0 0 0,0 0 0 0 0,0 0 1 0 0,1 0-1 0 0,-1 0 0 0 0,0 0 0 0 0,0 0 0 0 0,0 0 1 0 0,1 0-1 0 0,-1 1 0 0 0,0-1 0 0 0,0 0 0 0 0,0 0 1 0 0,1 0-1 0 0,-1 0 0 0 0,0 0 0 0 0,0 0 1 0 0,0 1-1 0 0,0-1 0 0 0,1 0 0 0 0,-1 0 0 0 0,0 0 1 0 0,0 1-1 0 0,-3 6-714 0 0,-13 8-2223 0 0,-1-1-1266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9:41.141"/>
    </inkml:context>
    <inkml:brush xml:id="br0">
      <inkml:brushProperty name="width" value="0.1" units="cm"/>
      <inkml:brushProperty name="height" value="0.1" units="cm"/>
      <inkml:brushProperty name="color" value="#F4F91B"/>
    </inkml:brush>
  </inkml:definitions>
  <inkml:trace contextRef="#ctx0" brushRef="#br0">1 21 1375 0 0,'2'-2'428'0'0,"1"0"0"0"0,-1 0-1 0 0,1 1 1 0 0,0-1-1 0 0,0 1 1 0 0,-1-1-1 0 0,1 1 1 0 0,0 0-1 0 0,0 0 1 0 0,0 1-1 0 0,0-1 1 0 0,0 0-1 0 0,4 1 1 0 0,48-1-259 0 0,-17 1 468 0 0,-23-2-380 0 0,1 2 0 0 0,-1 0 0 0 0,1 1 0 0 0,0 0 0 0 0,-1 1 0 0 0,0 1 0 0 0,21 6 0 0 0,27 11 331 0 0,15 4-133 0 0,-26-10-242 0 0,22-2 155 0 0,-50-7-226 0 0,0-1-1 0 0,38 1 1 0 0,15 2 57 0 0,27 4 141 0 0,-41-5-168 0 0,-15-4-60 0 0,0-1 0 0 0,0-3 0 0 0,84-14 0 0 0,-55-1 156 0 0,-56 11-191 0 0,0 1-1 0 0,1 1 0 0 0,21-1 1 0 0,100-1 123 0 0,-70 3-192 0 0,-44 1 36 0 0,0 1-1 0 0,51 6 0 0 0,62 22 2 0 0,30 5 121 0 0,-130-27-118 0 0,63 8 51 0 0,178 0-1 0 0,-118-9 62 0 0,9 0 180 0 0,-99-6-176 0 0,-41-2-82 0 0,-20 3-61 0 0,1-1-1 0 0,-1 0 0 0 0,20-6 1 0 0,-30 6 2 0 0,1 0 0 0 0,-1 0 0 0 0,0 0 0 0 0,0 0 0 0 0,0-1 0 0 0,0 1 0 0 0,0-1 0 0 0,0 0 0 0 0,-1 0 0 0 0,1 0 0 0 0,-1-1 0 0 0,0 1 0 0 0,0-1 1 0 0,4-6-1 0 0,-4 3-512 0 0,5-3 3904 0 0,-7 18-3175 0 0,-5 37-5326 0 0,3-31 3672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9:49.402"/>
    </inkml:context>
    <inkml:brush xml:id="br0">
      <inkml:brushProperty name="width" value="0.1" units="cm"/>
      <inkml:brushProperty name="height" value="0.1" units="cm"/>
      <inkml:brushProperty name="color" value="#F4F91B"/>
    </inkml:brush>
  </inkml:definitions>
  <inkml:trace contextRef="#ctx0" brushRef="#br0">424 103 5615 0 0,'-1'-2'66'0'0,"0"1"-1"0"0,-1-1 0 0 0,1 0 0 0 0,0 1 0 0 0,0-1 1 0 0,1 0-1 0 0,-1 0 0 0 0,0 1 0 0 0,0-1 0 0 0,1 0 1 0 0,-1 0-1 0 0,1 0 0 0 0,0 0 0 0 0,-1 0 0 0 0,1 0 1 0 0,0 0-1 0 0,0 0 0 0 0,0 0 0 0 0,1-4 0 0 0,32 4 595 0 0,-26 1-510 0 0,-1 0-1 0 0,0 0 0 0 0,0-1 0 0 0,0 0 0 0 0,0 0 0 0 0,0-1 0 0 0,0 1 0 0 0,0-1 1 0 0,6-5-1 0 0,23-10 650 0 0,-24 15-626 0 0,-1-1-1 0 0,1 2 1 0 0,0-1-1 0 0,0 2 1 0 0,0-1-1 0 0,0 1 1 0 0,0 1-1 0 0,0 0 1 0 0,0 1-1 0 0,17 2 1 0 0,-20-1-100 0 0,0 0 1 0 0,-1 0-1 0 0,1 1 1 0 0,-1 0-1 0 0,0 0 1 0 0,0 0-1 0 0,0 1 0 0 0,0 0 1 0 0,-1 1-1 0 0,0-1 1 0 0,1 1-1 0 0,-2 0 1 0 0,1 1-1 0 0,-1 0 1 0 0,9 11-1 0 0,-10-11-7 0 0,-1 0-1 0 0,0 0 0 0 0,-1 0 0 0 0,1 0 1 0 0,-1 0-1 0 0,0 1 0 0 0,-1-1 1 0 0,0 1-1 0 0,0-1 0 0 0,0 1 1 0 0,-1 0-1 0 0,0-1 0 0 0,0 1 0 0 0,-1 0 1 0 0,1-1-1 0 0,-1 1 0 0 0,-1-1 1 0 0,-4 13-1 0 0,-3 8 162 0 0,-2-1 0 0 0,-1-1-1 0 0,-16 27 1 0 0,22-41-147 0 0,-13 24 76 0 0,-2-1 1 0 0,-1-1-1 0 0,-2-2 0 0 0,-1 0 0 0 0,-1-1 0 0 0,-1-2 0 0 0,-43 35 1 0 0,-147 94 253 0 0,167-122-338 0 0,38-26-61 0 0,0-1 0 0 0,-1-1-1 0 0,0 0 1 0 0,-1-1 0 0 0,1 0-1 0 0,-1-1 1 0 0,0-1 0 0 0,0 0-1 0 0,-1-1 1 0 0,1 0 0 0 0,-16 0-1 0 0,26-3 64 0 0,1 0 1 0 0,-1 0-1 0 0,1-1 0 0 0,-1 1 0 0 0,1-1 0 0 0,-1 0 0 0 0,1 0 0 0 0,0 0 0 0 0,-1 0 1 0 0,1 0-1 0 0,0-1 0 0 0,0 0 0 0 0,0 1 0 0 0,-3-4 0 0 0,4 4-34 0 0,1-1 0 0 0,0 1-1 0 0,0 0 1 0 0,0-1 0 0 0,0 0 0 0 0,0 1-1 0 0,0-1 1 0 0,0 0 0 0 0,0 1-1 0 0,0-1 1 0 0,1 0 0 0 0,-1 0 0 0 0,1 0-1 0 0,-1 0 1 0 0,1 0 0 0 0,0 1-1 0 0,0-1 1 0 0,0 0 0 0 0,0 0-1 0 0,0 0 1 0 0,0 0 0 0 0,1 0 0 0 0,-1 0-1 0 0,0 0 1 0 0,1 1 0 0 0,0-1-1 0 0,1-3 1 0 0,1-2-70 0 0,0-1-1 0 0,1 1 1 0 0,0 0 0 0 0,0 0-1 0 0,1 0 1 0 0,0 0-1 0 0,0 1 1 0 0,0 0-1 0 0,1 0 1 0 0,8-7 0 0 0,-3 6-93 0 0,-1-1 0 0 0,1 2 0 0 0,0-1 0 0 0,1 2 0 0 0,23-9 0 0 0,3 3-149 0 0,0 2 0 0 0,1 2 0 0 0,47-3 0 0 0,-84 9 272 0 0,23-1 0 0 0,0 2 0 0 0,1 0 0 0 0,-1 1-1 0 0,0 2 1 0 0,0 0 0 0 0,0 2 0 0 0,-1 1 0 0 0,1 1-1 0 0,-1 1 1 0 0,-1 0 0 0 0,0 2 0 0 0,38 22 0 0 0,-54-26 75 0 0,-1-1 1 0 0,1 1-1 0 0,-1 0 1 0 0,0 1 0 0 0,-1 0-1 0 0,1 0 1 0 0,-1 0 0 0 0,-1 0-1 0 0,1 1 1 0 0,-1 0 0 0 0,4 10-1 0 0,18 31 346 0 0,-25-47-427 0 0,1 0 1 0 0,-1 1-1 0 0,0-1 1 0 0,0 0-1 0 0,-1 0 1 0 0,1 0 0 0 0,0 1-1 0 0,-1-1 1 0 0,1 0-1 0 0,-1 1 1 0 0,0-1-1 0 0,0 1 1 0 0,0 3 0 0 0,0-6-45 0 0,0 0 1 0 0,0 0 0 0 0,0 0-1 0 0,-1 0 1 0 0,1 0 0 0 0,0 0-1 0 0,0 0 1 0 0,0 0-1 0 0,0 0 1 0 0,-1 0 0 0 0,1 1-1 0 0,0-1 1 0 0,0 0 0 0 0,0 0-1 0 0,-1 0 1 0 0,1 0 0 0 0,0 0-1 0 0,0 0 1 0 0,0 0 0 0 0,0 0-1 0 0,-1 0 1 0 0,1-1 0 0 0,0 1-1 0 0,0 0 1 0 0,0 0 0 0 0,-1 0-1 0 0,1 0 1 0 0,0 0 0 0 0,0 0-1 0 0,0 0 1 0 0,0 0 0 0 0,0 0-1 0 0,-1 0 1 0 0,1-1 0 0 0,0 1-1 0 0,0 0 1 0 0,0 0 0 0 0,0 0-1 0 0,0 0 1 0 0,-1-1 0 0 0,1 1-192 0 0,-7-6-1137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9:50.045"/>
    </inkml:context>
    <inkml:brush xml:id="br0">
      <inkml:brushProperty name="width" value="0.1" units="cm"/>
      <inkml:brushProperty name="height" value="0.1" units="cm"/>
      <inkml:brushProperty name="color" value="#F4F91B"/>
    </inkml:brush>
  </inkml:definitions>
  <inkml:trace contextRef="#ctx0" brushRef="#br0">1084 76 5095 0 0,'-6'-6'127'0'0,"-1"0"-1"0"0,1 0 1 0 0,-1 0-1 0 0,0 1 0 0 0,-1 0 1 0 0,1 1-1 0 0,-1 0 1 0 0,0 0-1 0 0,0 1 0 0 0,0-1 1 0 0,0 2-1 0 0,-1-1 1 0 0,-10-1-1 0 0,-6 0 234 0 0,0 1-1 0 0,-1 1 1 0 0,-32 2-1 0 0,32 1-136 0 0,-171 12 1903 0 0,174-9-1905 0 0,0 0 0 0 0,1 2 0 0 0,-1 0 0 0 0,1 2 0 0 0,0 0 0 0 0,-29 17 0 0 0,24-9-66 0 0,0 2 0 0 0,0 2-1 0 0,2 0 1 0 0,1 2 0 0 0,0 0 0 0 0,-30 39-1 0 0,24-22-67 0 0,1 1-1 0 0,3 2 0 0 0,-35 71 0 0 0,48-83 67 0 0,1 1-1 0 0,2 0 1 0 0,1 0-1 0 0,1 1 0 0 0,2 0 1 0 0,-5 56-1 0 0,10-61-43 0 0,1-1 0 0 0,1 0-1 0 0,1 1 1 0 0,1-1 0 0 0,2 0 0 0 0,0 0-1 0 0,2-1 1 0 0,18 45 0 0 0,-21-62-97 0 0,0-1 1 0 0,0 0-1 0 0,0-1 1 0 0,1 1-1 0 0,0-1 1 0 0,0 0-1 0 0,1 0 1 0 0,0 0 0 0 0,0-1-1 0 0,0 0 1 0 0,1 0-1 0 0,0 0 1 0 0,0-1-1 0 0,0 0 1 0 0,0-1-1 0 0,0 1 1 0 0,1-1-1 0 0,14 3 1 0 0,-8-3 15 0 0,1 0 1 0 0,0-1-1 0 0,-1-1 1 0 0,1 0-1 0 0,0-1 1 0 0,0 0-1 0 0,0-2 0 0 0,0 1 1 0 0,20-7-1 0 0,34-11 348 0 0,115-49 0 0 0,56-52 116 0 0,-170 78-413 0 0,-2-2 0 0 0,-2-4 0 0 0,-3-2 0 0 0,-1-3 0 0 0,77-87 0 0 0,-102 99-164 0 0,39-56 1 0 0,-67 85 91 0 0,-1-2 0 0 0,0 1-1 0 0,-1-1 1 0 0,0 0 0 0 0,-2 0 0 0 0,1-1 0 0 0,-2 0 0 0 0,0 0 0 0 0,3-20 0 0 0,-6 28-2 0 0,-1 1 0 0 0,0-1 1 0 0,0 1-1 0 0,-1-1 1 0 0,0 1-1 0 0,0-1 1 0 0,-1 1-1 0 0,1-1 0 0 0,-1 1 1 0 0,-1 0-1 0 0,1 0 1 0 0,-6-9-1 0 0,3 7 4 0 0,-1 0 1 0 0,0 0-1 0 0,-1 0 1 0 0,1 1-1 0 0,-1 0 0 0 0,-1 1 1 0 0,-12-10-1 0 0,-2 2 2 0 0,0 2 0 0 0,0 0 0 0 0,-2 2 0 0 0,1 0-1 0 0,-41-10 1 0 0,30 12-18 0 0,0 1-1 0 0,0 1 0 0 0,-1 2 1 0 0,1 1-1 0 0,-68 4 0 0 0,79 1-270 0 0,0 1 1 0 0,0 1-1 0 0,1 1 0 0 0,-1 1 0 0 0,1 1 0 0 0,0 1 1 0 0,1 1-1 0 0,0 1 0 0 0,-36 22 0 0 0,23-8-5242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05.997"/>
    </inkml:context>
    <inkml:brush xml:id="br0">
      <inkml:brushProperty name="width" value="0.1" units="cm"/>
      <inkml:brushProperty name="height" value="0.1" units="cm"/>
      <inkml:brushProperty name="color" value="#F4F91B"/>
    </inkml:brush>
  </inkml:definitions>
  <inkml:trace contextRef="#ctx0" brushRef="#br0">0 23 455 0 0,'128'3'294'0'0,"112"-4"180"0"0,-144-11-448 0 0,21 0 958 0 0,-96 12-882 0 0,-2 1 1 0 0,1 1-1 0 0,0 1 1 0 0,0 1-1 0 0,-1 1 1 0 0,1 0-1 0 0,-1 2 1 0 0,27 12-1 0 0,-41-17 25 0 0,1 1 0 0 0,0-1 0 0 0,0 0 0 0 0,0 0 0 0 0,1-1 0 0 0,-1 0 0 0 0,0 0 0 0 0,11 0 0 0 0,387 19 1446 0 0,-185-4-1082 0 0,-126-15-352 0 0,21 1 423 0 0,35 4 121 0 0,-54-3-507 0 0,85-8 17 0 0,-123 2-122 0 0,150-15 228 0 0,17-2-53 0 0,-46 11 134 0 0,-31-2-151 0 0,84-4-7 0 0,-104 10-77 0 0,163-7 299 0 0,-196 10 48 0 0,182 20 0 0 0,-191-10-886 0 0,170-1 659 0 0,-220-7-192 0 0,22 3 133 0 0,90 15 0 0 0,-116-13-159 0 0,61 5 296 0 0,146-4-1 0 0,-182-6-84 0 0,71 5 286 0 0,-42 0-242 0 0,-72-4-267 0 0,-1 0 0 0 0,1 0 0 0 0,0 2 0 0 0,23 6 0 0 0,-34-8-55 0 0,-1-1 0 0 0,0 1 0 0 0,0-1 1 0 0,0 1-1 0 0,0-1 0 0 0,0 1 0 0 0,0 0 0 0 0,0 0 0 0 0,0 0 0 0 0,0-1 1 0 0,0 1-1 0 0,0 0 0 0 0,0 0 0 0 0,-1 0 0 0 0,1 0 0 0 0,0 0 0 0 0,-1 0 0 0 0,2 3 1 0 0,2 11-227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07.455"/>
    </inkml:context>
    <inkml:brush xml:id="br0">
      <inkml:brushProperty name="width" value="0.1" units="cm"/>
      <inkml:brushProperty name="height" value="0.1" units="cm"/>
      <inkml:brushProperty name="color" value="#F4F91B"/>
    </inkml:brush>
  </inkml:definitions>
  <inkml:trace contextRef="#ctx0" brushRef="#br0">488 34 5615 0 0,'-2'-5'103'0'0,"0"1"0"0"0,0 0-1 0 0,-1 0 1 0 0,1 0 0 0 0,-1 0-1 0 0,-3-4 1 0 0,4 8 239 0 0,-1 0 1 0 0,1 0-1 0 0,0 0 0 0 0,0 1 0 0 0,0-1 1 0 0,0 1-1 0 0,0-1 0 0 0,0 1 0 0 0,-4 1 1 0 0,0 3-233 0 0,0 0 0 0 0,1 0 0 0 0,-1 0 0 0 0,-5 8 0 0 0,-16 13 153 0 0,21-21-161 0 0,0-1 0 0 0,-1 1 0 0 0,1-1 0 0 0,-1-1 0 0 0,0 1 0 0 0,0-1 0 0 0,0 0 0 0 0,0-1 0 0 0,-1 0 0 0 0,1 0 0 0 0,-1 0 0 0 0,1-1 0 0 0,-10 0 0 0 0,11 0 81 0 0,5-1-153 0 0,0 0-1 0 0,0 1 0 0 0,0-1 1 0 0,0 0-1 0 0,0 0 0 0 0,0 0 1 0 0,0 0-1 0 0,0 0 0 0 0,1 0 0 0 0,-1 0 1 0 0,0 0-1 0 0,0 0 0 0 0,0 0 1 0 0,0-1-1 0 0,0 1 0 0 0,0 0 0 0 0,0-1 1 0 0,1 1-1 0 0,-1-1 0 0 0,-1 0 1 0 0,2 1-26 0 0,1-1 0 0 0,0 0 0 0 0,0 0 0 0 0,-1 1 0 0 0,1-1 0 0 0,0 1 0 0 0,0-1 0 0 0,0 1 0 0 0,-1-1 0 0 0,1 1 0 0 0,0-1 0 0 0,0 1 0 0 0,0 0 0 0 0,0-1 0 0 0,0 1 0 0 0,2 0 0 0 0,-2-1 2 0 0,13-4-6 0 0,0 1-1 0 0,0 0 1 0 0,0 1 0 0 0,1 0-1 0 0,0 1 1 0 0,-1 1-1 0 0,1 0 1 0 0,20 2-1 0 0,-25 0 1 0 0,-1 1 0 0 0,0 0-1 0 0,1 0 1 0 0,-1 1 0 0 0,0 0 0 0 0,0 0-1 0 0,0 1 1 0 0,-1 0 0 0 0,1 0-1 0 0,-1 1 1 0 0,0 1 0 0 0,0-1 0 0 0,13 14-1 0 0,-7-5 6 0 0,0 1 0 0 0,-2 0 0 0 0,1 1 0 0 0,-2 0-1 0 0,11 21 1 0 0,-18-30 3 0 0,-1 0-1 0 0,0 0 1 0 0,0 1-1 0 0,0-1 0 0 0,-1 1 1 0 0,0 0-1 0 0,-1-1 1 0 0,0 1-1 0 0,0 0 1 0 0,-1 0-1 0 0,0 0 1 0 0,0 0-1 0 0,-1 0 0 0 0,0-1 1 0 0,-3 16-1 0 0,2-19 77 0 0,0 0 0 0 0,0 0 0 0 0,0 0 0 0 0,-1 0 0 0 0,1-1 0 0 0,-1 1 0 0 0,0-1 1 0 0,0 1-1 0 0,0-1 0 0 0,-1 0 0 0 0,1 0 0 0 0,-1 0 0 0 0,0-1 0 0 0,1 1 0 0 0,-1-1 0 0 0,0 0 0 0 0,0 0 0 0 0,-1-1 0 0 0,-3 2 0 0 0,-12 3 378 0 0,1 0-1 0 0,-37 4 1 0 0,52-9-428 0 0,-73 8 412 0 0,0-3-1 0 0,-99-4 0 0 0,42 4-569 0 0,127-5 58 0 0,6-1-34 0 0,0 0-62 0 0,0 0-1 0 0,0 0 1 0 0,0 0-1 0 0,0 0 1 0 0,0 1-1 0 0,0-1 1 0 0,0 0 0 0 0,0 0-1 0 0,0 1 1 0 0,0-1-1 0 0,1 1 1 0 0,-1-1-1 0 0,0 1 1 0 0,-2 0 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07.984"/>
    </inkml:context>
    <inkml:brush xml:id="br0">
      <inkml:brushProperty name="width" value="0.1" units="cm"/>
      <inkml:brushProperty name="height" value="0.1" units="cm"/>
      <inkml:brushProperty name="color" value="#F4F91B"/>
    </inkml:brush>
  </inkml:definitions>
  <inkml:trace contextRef="#ctx0" brushRef="#br0">0 364 6503 0 0,'9'-13'296'0'0,"1"-1"-1"0"0,1 2 1 0 0,0-1-1 0 0,0 2 1 0 0,1-1-1 0 0,25-17 1 0 0,87-48 2149 0 0,-116 72-2399 0 0,31-17 370 0 0,105-56 888 0 0,-104 58-854 0 0,69-24 0 0 0,-98 41-395 0 0,1-1 0 0 0,19-2 0 0 0,-28 6-69 0 0,1-1-1 0 0,-1 1 1 0 0,0 0 0 0 0,0 0-1 0 0,0 0 1 0 0,0 1 0 0 0,0-1 0 0 0,0 1-1 0 0,0 0 1 0 0,0-1 0 0 0,0 1-1 0 0,0 1 1 0 0,0-1 0 0 0,0 0 0 0 0,3 3-1 0 0,-5-4-180 0 0,-1 1 0 0 0,1-1 0 0 0,-1 1 0 0 0,1 0 0 0 0,0-1 0 0 0,-1 1 0 0 0,0-1 0 0 0,1 1 0 0 0,-1 0 0 0 0,1 0 0 0 0,-1-1 0 0 0,0 1-1 0 0,1 0 1 0 0,-1 0 0 0 0,0-1 0 0 0,0 1 0 0 0,0 0 0 0 0,1 0 0 0 0,-1 1 0 0 0,0 9-3980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22.487"/>
    </inkml:context>
    <inkml:brush xml:id="br0">
      <inkml:brushProperty name="width" value="0.1" units="cm"/>
      <inkml:brushProperty name="height" value="0.1" units="cm"/>
      <inkml:brushProperty name="color" value="#E71224"/>
    </inkml:brush>
  </inkml:definitions>
  <inkml:trace contextRef="#ctx0" brushRef="#br0">2238 12 2303 0 0,'-4'-2'96'0'0,"0"1"-1"0"0,1-1 1 0 0,-1 1-1 0 0,0-1 0 0 0,0 1 1 0 0,0 0-1 0 0,0 1 0 0 0,0-1 1 0 0,0 1-1 0 0,0-1 0 0 0,0 1 1 0 0,0 1-1 0 0,0-1 1 0 0,0 0-1 0 0,-6 3 0 0 0,-10-2 174 0 0,-16 3-215 0 0,0 1-1 0 0,-38 10 1 0 0,-70 27 98 0 0,84-23-105 0 0,-1-3 0 0 0,-80 12-1 0 0,81-24 120 0 0,0-3-1 0 0,-85-10 0 0 0,-25 1 227 0 0,-350-15 1384 0 0,421 12-1694 0 0,-1 4 0 0 0,-159 9 0 0 0,170 5-226 0 0,-5-1-70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08.543"/>
    </inkml:context>
    <inkml:brush xml:id="br0">
      <inkml:brushProperty name="width" value="0.1" units="cm"/>
      <inkml:brushProperty name="height" value="0.1" units="cm"/>
      <inkml:brushProperty name="color" value="#F4F91B"/>
    </inkml:brush>
  </inkml:definitions>
  <inkml:trace contextRef="#ctx0" brushRef="#br0">1531 38 1375 0 0,'-4'-3'170'0'0,"1"0"0"0"0,-1 0-1 0 0,0 1 1 0 0,-1-1 0 0 0,1 1-1 0 0,0 0 1 0 0,-1 0 0 0 0,1 1-1 0 0,-1-1 1 0 0,1 1 0 0 0,-1 0-1 0 0,-8-1 1 0 0,-33-3 490 0 0,1 1 0 0 0,-1 3 1 0 0,0 1-1 0 0,-50 8 0 0 0,35 3-449 0 0,-1 2 1 0 0,2 3-1 0 0,0 3 0 0 0,-79 37 1 0 0,30-3 638 0 0,-132 86 0 0 0,23 22 470 0 0,196-142-1219 0 0,1 2-1 0 0,1 0 0 0 0,1 2 0 0 0,0 0 1 0 0,2 1-1 0 0,1 0 0 0 0,1 2 0 0 0,1-1 0 0 0,1 2 1 0 0,1 0-1 0 0,2 1 0 0 0,1 0 0 0 0,1 0 1 0 0,1 1-1 0 0,1 0 0 0 0,-2 53 0 0 0,7-67-73 0 0,1-1-1 0 0,1 0 1 0 0,0 1 0 0 0,1-1-1 0 0,0 0 1 0 0,1 0-1 0 0,1 0 1 0 0,0 0-1 0 0,1 0 1 0 0,11 20 0 0 0,-11-25-11 0 0,1 1 1 0 0,0-2 0 0 0,0 1 0 0 0,1-1-1 0 0,0 0 1 0 0,1 0 0 0 0,-1-1 0 0 0,2 0 0 0 0,-1 0-1 0 0,1-1 1 0 0,0 0 0 0 0,0-1 0 0 0,0 0 0 0 0,19 7-1 0 0,6-1 32 0 0,0-1 0 0 0,1-2 1 0 0,0-1-1 0 0,0-2 0 0 0,41 1 0 0 0,-24-6 54 0 0,-1-2 1 0 0,99-16-1 0 0,263-48 486 0 0,-344 55-512 0 0,104-30-1 0 0,66-36 67 0 0,-156 49-77 0 0,-80 27-63 0 0,24-7 24 0 0,0-2 0 0 0,0 0 0 0 0,-1-2 0 0 0,34-21 0 0 0,-54 29-16 0 0,0 0 0 0 0,0-1 0 0 0,0 0 0 0 0,-1 0 0 0 0,0 0 0 0 0,0 0 0 0 0,0-1 0 0 0,-1 0 0 0 0,0 0 0 0 0,0 0 0 0 0,0-1 0 0 0,-1 1 0 0 0,0-1 0 0 0,0 0 0 0 0,0 0 0 0 0,-1 0 0 0 0,0 0 0 0 0,-1 0 0 0 0,1-1 0 0 0,-2 1 0 0 0,1 0 0 0 0,-1-11 0 0 0,0 8 3 0 0,-1 0 0 0 0,-1 0-1 0 0,0 0 1 0 0,0 0 0 0 0,-1 0 0 0 0,0 0-1 0 0,-1 1 1 0 0,0-1 0 0 0,-5-8-1 0 0,2 6 4 0 0,-1 0 0 0 0,-1 0-1 0 0,0 0 1 0 0,-1 2 0 0 0,-17-17-1 0 0,-7 0 2 0 0,-1 2 0 0 0,-1 1 0 0 0,-47-22 0 0 0,77 43-18 0 0,-49-25-1 0 0,-1 2 1 0 0,-1 3-1 0 0,-2 2 0 0 0,0 3 0 0 0,-1 2 0 0 0,0 3 0 0 0,-66-5 0 0 0,53 12-9 0 0,0 4 0 0 0,-1 2-1 0 0,1 4 1 0 0,1 3 0 0 0,-118 27 0 0 0,-20 23-39 0 0,171-44-185 0 0,1 2-1 0 0,0 2 1 0 0,-45 27 0 0 0,20-1-260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17.926"/>
    </inkml:context>
    <inkml:brush xml:id="br0">
      <inkml:brushProperty name="width" value="0.1" units="cm"/>
      <inkml:brushProperty name="height" value="0.1" units="cm"/>
      <inkml:brushProperty name="color" value="#F4F91B"/>
    </inkml:brush>
  </inkml:definitions>
  <inkml:trace contextRef="#ctx0" brushRef="#br0">518 29 3767 0 0,'-1'-2'45'0'0,"0"0"0"0"0,0 0 0 0 0,0 0 0 0 0,-1 0-1 0 0,1 0 1 0 0,-1 0 0 0 0,1 0 0 0 0,-1 0 0 0 0,0 1 0 0 0,0-1-1 0 0,0 1 1 0 0,-2-2 0 0 0,3 2 7 0 0,-1 1 1 0 0,1-1-1 0 0,0 1 1 0 0,-1-1-1 0 0,1 1 1 0 0,0 0-1 0 0,-1-1 0 0 0,1 1 1 0 0,-1 0-1 0 0,1 0 1 0 0,0 0-1 0 0,-1 0 0 0 0,1 0 1 0 0,-1 0-1 0 0,1 1 1 0 0,-2 0-1 0 0,-1 0-13 0 0,1 1-1 0 0,0 0 1 0 0,0 0-1 0 0,0 0 1 0 0,0 0-1 0 0,0 0 0 0 0,0 1 1 0 0,0-1-1 0 0,1 1 1 0 0,-1 0-1 0 0,1-1 1 0 0,0 1-1 0 0,0 0 1 0 0,0 1-1 0 0,-2 4 1 0 0,-60 113 1478 0 0,46-82-1125 0 0,-57 129 608 0 0,-71 269-532 0 0,131-378-156 0 0,-13 121-1 0 0,27-175-287 0 0,-5 75 392 0 0,5 86 0 0 0,0-12-74 0 0,22 438 1230 0 0,-16-515-1368 0 0,1 470 248 0 0,-8-426-400 0 0,-16 194 316 0 0,1-11 32 0 0,11-163-279 0 0,-31 181 0 0 0,28-263 74 0 0,2 0 1 0 0,2 0 0 0 0,3 0 0 0 0,11 110-1 0 0,21-30-38 0 0,-19-94-98 0 0,-1 0-1 0 0,3 47 0 0 0,-6-34 69 0 0,3-1 1 0 0,30 98-1 0 0,-17-74-53 0 0,-7-18 138 0 0,-3 0-1 0 0,10 126 1 0 0,-23-164-164 0 0,-1 0 0 0 0,-1 0 0 0 0,-6 28 0 0 0,-23 72 244 0 0,22-88-115 0 0,8-33-160 0 0,-12 53 516 0 0,12-50-407 0 0,0-1 0 0 0,1 0 0 0 0,-1 1 0 0 0,2-1 0 0 0,-1 1 0 0 0,3 11 0 0 0,-3-17-111 0 0,0 0-1 0 0,1 1 1 0 0,0-1-1 0 0,-1 1 0 0 0,1-1 1 0 0,0 0-1 0 0,0 0 1 0 0,0 1-1 0 0,-1-1 1 0 0,1 0-1 0 0,1 0 1 0 0,-1 0-1 0 0,0 0 0 0 0,0 0 1 0 0,0 0-1 0 0,0 0 1 0 0,1-1-1 0 0,-1 1 1 0 0,0 0-1 0 0,1-1 1 0 0,1 2-1 0 0,4 0-2 0 0,1-1-1 0 0,-1 1 1 0 0,11 0-1 0 0,11 3-15 0 0,-18-2-87 0 0,0 2 0 0 0,-1-1 0 0 0,0 1 0 0 0,16 11 0 0 0,-18-10-1154 0 0,0 0-1 0 0,-1 0 1 0 0,9 10-1 0 0,8 14-4669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40.178"/>
    </inkml:context>
    <inkml:brush xml:id="br0">
      <inkml:brushProperty name="width" value="0.1" units="cm"/>
      <inkml:brushProperty name="height" value="0.1" units="cm"/>
      <inkml:brushProperty name="color" value="#F4F91B"/>
    </inkml:brush>
  </inkml:definitions>
  <inkml:trace contextRef="#ctx0" brushRef="#br0">1 161 919 0 0,'23'-4'97'0'0,"-18"3"-1"0"0,-1 0 0 0 0,1 0 0 0 0,0 0 0 0 0,0 1 0 0 0,0-1 0 0 0,-1 1 1 0 0,1 0-1 0 0,8 2 0 0 0,-9-2 99 0 0,1 1 1 0 0,-1-1-1 0 0,0 0 1 0 0,1 0-1 0 0,5-2 1 0 0,5 1-85 0 0,238 1 574 0 0,-250 0-679 0 0,28 1 160 0 0,0 1 0 0 0,0 2-1 0 0,37 9 1 0 0,-41-7-107 0 0,2-1-1 0 0,-1-2 0 0 0,0-1 0 0 0,1-1 1 0 0,32-3-1 0 0,18-5 323 0 0,88-20 0 0 0,-111 19-332 0 0,106 0 0 0 0,23-3-3 0 0,62-19-14 0 0,1 21 0 0 0,107 9 96 0 0,-206-12-82 0 0,-43 2-20 0 0,105 9 89 0 0,-203 2-112 0 0,435-21 215 0 0,-46-5-154 0 0,-63 5-10 0 0,-277 22-15 0 0,107 16-1 0 0,-46-3 23 0 0,-72-10-61 0 0,7 1 0 0 0,58-2 0 0 0,-79-5 4 0 0,70 0-12 0 0,-86 2 18 0 0,-1 1-1 0 0,1 0 0 0 0,0 2 0 0 0,21 6 0 0 0,-15-3-175 0 0,-1 1-78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42.050"/>
    </inkml:context>
    <inkml:brush xml:id="br0">
      <inkml:brushProperty name="width" value="0.1" units="cm"/>
      <inkml:brushProperty name="height" value="0.1" units="cm"/>
      <inkml:brushProperty name="color" value="#F4F91B"/>
    </inkml:brush>
  </inkml:definitions>
  <inkml:trace contextRef="#ctx0" brushRef="#br0">89 0 2471 0 0,'-7'6'28'0'0,"-1"0"0"0"0,1 0 0 0 0,0 1-1 0 0,0 0 1 0 0,1 0 0 0 0,0 1 0 0 0,1 0-1 0 0,-1 0 1 0 0,1 0 0 0 0,1 0 0 0 0,0 1-1 0 0,0 0 1 0 0,1 0 0 0 0,-4 15-1 0 0,6-23-26 0 0,1 1 0 0 0,-1 0-1 0 0,1 0 1 0 0,0 0-1 0 0,-1 0 1 0 0,1 0 0 0 0,0 0-1 0 0,0 0 1 0 0,1 0-1 0 0,-1-1 1 0 0,0 1 0 0 0,1 0-1 0 0,-1 0 1 0 0,1 0-1 0 0,-1 0 1 0 0,1-1 0 0 0,0 1-1 0 0,0 0 1 0 0,0 0-1 0 0,0-1 1 0 0,0 1 0 0 0,0-1-1 0 0,0 1 1 0 0,1-1-1 0 0,-1 0 1 0 0,1 1 0 0 0,1 1-1 0 0,1-1 30 0 0,1 0 0 0 0,-1-1 0 0 0,1 1 0 0 0,-1-1 0 0 0,1 0-1 0 0,-1 0 1 0 0,1-1 0 0 0,-1 1 0 0 0,1-1 0 0 0,6 0 0 0 0,160-12 1304 0 0,-110 5-874 0 0,75 2 0 0 0,267-2-188 0 0,-342 3-188 0 0,0 2-1 0 0,1 4 0 0 0,-1 2 0 0 0,104 20 0 0 0,-90-2-64 0 0,-53-14-10 0 0,1-2 0 0 0,0 0 0 0 0,-1-1 0 0 0,28 1 0 0 0,104-5 47 0 0,45 2 24 0 0,2 27 258 0 0,-39-5-78 0 0,33-18 28 0 0,-154-7-266 0 0,-24 1 5 0 0,-1 1-1 0 0,0 0 0 0 0,27 8 1 0 0,9 2-9 0 0,35 1 40 0 0,99 19-9 0 0,-154-26-153 0 0,1-1-11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42.984"/>
    </inkml:context>
    <inkml:brush xml:id="br0">
      <inkml:brushProperty name="width" value="0.1" units="cm"/>
      <inkml:brushProperty name="height" value="0.1" units="cm"/>
      <inkml:brushProperty name="color" value="#F4F91B"/>
    </inkml:brush>
  </inkml:definitions>
  <inkml:trace contextRef="#ctx0" brushRef="#br0">1 2 2183 0 0,'2'-1'11'0'0,"0"1"-1"0"0,1 0 0 0 0,-1 0 0 0 0,1 0 0 0 0,-1 0 0 0 0,1 0 0 0 0,-1 1 0 0 0,1-1 0 0 0,-1 1 0 0 0,0-1 0 0 0,1 1 0 0 0,3 2 0 0 0,32 18 182 0 0,-31-17-165 0 0,0 1-1 0 0,1-1 1 0 0,-1 0 0 0 0,9 2-1 0 0,32 5 654 0 0,66 7 0 0 0,-91-15-606 0 0,47 3 183 0 0,140-8 0 0 0,-156 0-43 0 0,137-18 487 0 0,-131 12-584 0 0,0 1 1 0 0,84 3 0 0 0,-74 8-118 0 0,-40 0 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49.455"/>
    </inkml:context>
    <inkml:brush xml:id="br0">
      <inkml:brushProperty name="width" value="0.1" units="cm"/>
      <inkml:brushProperty name="height" value="0.1" units="cm"/>
      <inkml:brushProperty name="color" value="#F4F91B"/>
    </inkml:brush>
  </inkml:definitions>
  <inkml:trace contextRef="#ctx0" brushRef="#br0">1 71 919 0 0,'0'-1'89'0'0,"0"1"0"0"0,0-1 0 0 0,1 1-1 0 0,-1-1 1 0 0,0 1 0 0 0,0-1-1 0 0,0 1 1 0 0,1-1 0 0 0,-1 1-1 0 0,0 0 1 0 0,1-1 0 0 0,-1 1-1 0 0,0-1 1 0 0,1 1 0 0 0,-1 0 0 0 0,1-1-1 0 0,-1 1 1 0 0,0 0 0 0 0,1 0-1 0 0,-1-1 1 0 0,1 1 0 0 0,-1 0-1 0 0,2-1 1 0 0,18-5 1138 0 0,21 1-720 0 0,62-3-263 0 0,210-19 85 0 0,-167 14 204 0 0,279 12 0 0 0,-270 12-495 0 0,93 5 73 0 0,167 13 386 0 0,-399-27-510 0 0,52 6-58 0 0,0 3 1 0 0,73 21-1 0 0,-119-25-2364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51.846"/>
    </inkml:context>
    <inkml:brush xml:id="br0">
      <inkml:brushProperty name="width" value="0.1" units="cm"/>
      <inkml:brushProperty name="height" value="0.1" units="cm"/>
      <inkml:brushProperty name="color" value="#F4F91B"/>
    </inkml:brush>
  </inkml:definitions>
  <inkml:trace contextRef="#ctx0" brushRef="#br0">1 239 2127 0 0,'61'1'608'0'0,"93"11"-1"0"0,-134-10-567 0 0,0-1 0 0 0,0-1 0 0 0,21-2 0 0 0,14-1 31 0 0,-33 2 16 0 0,0-1 0 0 0,21-6 0 0 0,20-1 236 0 0,76-9 213 0 0,19-2-236 0 0,64 4 266 0 0,-82 6-288 0 0,-65 4-241 0 0,41 0 90 0 0,154 11-1 0 0,-151 7-62 0 0,-84-10-36 0 0,0-2 0 0 0,0 0 0 0 0,48-8 0 0 0,-15 1-4 0 0,3 0 13 0 0,60-3 54 0 0,95 4-37 0 0,-93-5 80 0 0,-46 2-7 0 0,167 0 44 0 0,-200 4-125 0 0,-36 2-39 0 0,0 1 0 0 0,0 2 0 0 0,23 1 0 0 0,55 3-7 0 0,-38-3 0 0 0,-25-1 37 0 0,47-7 0 0 0,-39 3 7 0 0,43-1 0 0 0,42-5 50 0 0,41-17-32 0 0,80-9 90 0 0,-236 35-139 0 0,69-7 130 0 0,151 4-1 0 0,-52 32-142 0 0,-2 0 0 0 0,41 0 44 0 0,-88-9-24 0 0,86-9-20 0 0,-165-7 28 0 0,95 17 1 0 0,26 2 32 0 0,21-22 21 0 0,-99-3-82 0 0,2 1 0 0 0,156 1 0 0 0,-229 0 0 0 0,167-12 0 0 0,-139 9 1 0 0,69 3-1 0 0,-59 2 10 0 0,95 6 43 0 0,-71-3-19 0 0,121 0-4 0 0,-28-13-11 0 0,139 1 26 0 0,-295 9-44 0 0,279 1 62 0 0,-237-6-57 0 0,157-9 39 0 0,-155 13-11 0 0,89 10-1 0 0,154 14 91 0 0,-199-18-102 0 0,239 18-22 0 0,-308-23 24 0 0,0-2-1 0 0,48-8 1 0 0,-39 3-4 0 0,-20 3-14 0 0,102-6 137 0 0,-115 9-165 0 0,0 1 0 0 0,0 0 0 0 0,0 2 0 0 0,0 0 0 0 0,27 8 0 0 0,-20-3-190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1:06.219"/>
    </inkml:context>
    <inkml:brush xml:id="br0">
      <inkml:brushProperty name="width" value="0.1" units="cm"/>
      <inkml:brushProperty name="height" value="0.1" units="cm"/>
      <inkml:brushProperty name="color" value="#F4F91B"/>
    </inkml:brush>
  </inkml:definitions>
  <inkml:trace contextRef="#ctx0" brushRef="#br0">1 86 2615 0 0,'18'-1'585'0'0,"0"-1"0"0"0,21-5 0 0 0,-27 4-387 0 0,0 1 1 0 0,0 0-1 0 0,0 1 0 0 0,1 0 1 0 0,-1 1-1 0 0,0 1 0 0 0,15 1 1 0 0,88 19 106 0 0,-100-18-222 0 0,9 2 62 0 0,0-1 0 0 0,1-1-1 0 0,-1-1 1 0 0,42-2 0 0 0,72-2 34 0 0,-92 3-126 0 0,56-5 0 0 0,131-7 126 0 0,-117 9-113 0 0,-73 0-18 0 0,103-6-24 0 0,-104 4 20 0 0,8-2-34 0 0,76 1 0 0 0,14 19-10 0 0,-60-6 0 0 0,79 1 64 0 0,-56-9-18 0 0,-45-1-28 0 0,359-6 36 0 0,-280 6-43 0 0,96-6-12 0 0,246-17 1 0 0,-128 5 144 0 0,-259 16-110 0 0,122 10 0 0 0,-59 0-27 0 0,51-15 33 0 0,-56-1-27 0 0,107 17-13 0 0,-167-3 0 0 0,149-14 0 0 0,-165 4 0 0 0,251 5 38 0 0,-71 4-12 0 0,-203-6-26 0 0,51-1 0 0 0,186 17 0 0 0,81 13 0 0 0,-246-27 0 0 0,-42-2 0 0 0,-22 1 0 0 0,81 4 0 0 0,28 1 0 0 0,-97-5 0 0 0,140-16 26 0 0,-152 9-13 0 0,1 3 0 0 0,92 3-1 0 0,-80 8-12 0 0,0-3 0 0 0,116-10 0 0 0,-72-7 0 0 0,168 0 0 0 0,173 8 0 0 0,-373 0 0 0 0,0 4 0 0 0,128 12 0 0 0,117 7 0 0 0,-236-16 27 0 0,146 20 0 0 0,96 8-17 0 0,-251-24-10 0 0,280 1 0 0 0,-262-7 0 0 0,253-5 0 0 0,-230-8 0 0 0,-20 1 0 0 0,-100 13-3 0 0,0-1 1 0 0,0 1-1 0 0,1 0 0 0 0,-1 0 0 0 0,0 1 0 0 0,0-1 0 0 0,0 1 0 0 0,0 0 0 0 0,0 1 0 0 0,0-1 0 0 0,0 1 0 0 0,-1 0 0 0 0,1 0 0 0 0,8 6 0 0 0,-7-1-89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1:08.977"/>
    </inkml:context>
    <inkml:brush xml:id="br0">
      <inkml:brushProperty name="width" value="0.1" units="cm"/>
      <inkml:brushProperty name="height" value="0.1" units="cm"/>
      <inkml:brushProperty name="color" value="#F4F91B"/>
    </inkml:brush>
  </inkml:definitions>
  <inkml:trace contextRef="#ctx0" brushRef="#br0">0 1 1375 0 0,'10'8'428'0'0,"0"0"0"0"0,1-1 0 0 0,0 0-1 0 0,20 10 1 0 0,-17-10-640 0 0,-2-1 326 0 0,0-1 1 0 0,0 0-1 0 0,0-1 0 0 0,0 0 0 0 0,1-1 0 0 0,0-1 1 0 0,0 0-1 0 0,0 0 0 0 0,0-1 0 0 0,0-1 1 0 0,0 0-1 0 0,0-1 0 0 0,0 0 0 0 0,15-4 0 0 0,16-3 349 0 0,0 2 0 0 0,0 1-1 0 0,89 4 1 0 0,-115 2-441 0 0,236 9 135 0 0,80-26 123 0 0,-234 17-154 0 0,186 28 0 0 0,-164-13-112 0 0,287 47 104 0 0,-308-37-107 0 0,5 2-12 0 0,-99-27 1 0 0,38 8 0 0 0,54 3 0 0 0,129 7 0 0 0,-149-12 0 0 0,88 18-1 0 0,-113-15 19 0 0,1-2 0 0 0,96 2 1 0 0,-65-15 23 0 0,126-25 1 0 0,-146 22 32 0 0,1 2 0 0 0,80 4 1 0 0,11 0 5 0 0,-3-13-71 0 0,-67 5 1 0 0,-2 0 18 0 0,40-3-5 0 0,430-30 550 0 0,-399 36-563 0 0,161-16-12 0 0,-148-12 1 0 0,74 5 32 0 0,1 21 0 0 0,-237 9-32 0 0,220-13 0 0 0,-5 0 0 0 0,-158 10 0 0 0,50 0 0 0 0,52 3 0 0 0,52 2 0 0 0,-121 1 55 0 0,38 1 34 0 0,7 3 15 0 0,-89-6-80 0 0,167-5-148 0 0,-2 1 72 0 0,-54 9 55 0 0,310 4 48 0 0,-341-9-46 0 0,141 19 0 0 0,-175-11 28 0 0,132-6 0 0 0,-43-2-35 0 0,46 8 2 0 0,-116-10 0 0 0,-41-2 0 0 0,322 11 0 0 0,135-16 0 0 0,-472 12 0 0 0,115 20 0 0 0,-150-20 0 0 0,99 24 64 0 0,-97-20-64 0 0,-26-6 0 0 0,1-1 0 0 0,-1 0 0 0 0,1 1 0 0 0,0-1 0 0 0,-1-1 0 0 0,1 1 0 0 0,8-1 0 0 0,96-12 0 0 0,-99 11 10 0 0,-1 0-1 0 0,0 1 0 0 0,1 0 0 0 0,-1 1 0 0 0,0 0 0 0 0,1 0 0 0 0,-1 1 0 0 0,0 0 1 0 0,0 0-1 0 0,0 1 0 0 0,0 1 0 0 0,-1-1 0 0 0,14 9 0 0 0,-21-12-6 0 0,-1 1-1 0 0,1-1 0 0 0,0 0 0 0 0,0 0 0 0 0,0 1 1 0 0,-1-1-1 0 0,1 0 0 0 0,0 0 0 0 0,0 0 0 0 0,0 0 1 0 0,0 0-1 0 0,0 0 0 0 0,-1 0 0 0 0,1 0 0 0 0,0 0 1 0 0,0-1-1 0 0,0 1 0 0 0,0 0 0 0 0,-1 0 0 0 0,1-1 1 0 0,0 1-1 0 0,0-1 0 0 0,0 0 0 0 0,18-14 188 0 0,-8 6-137 0 0,12-5-21 0 0,21-18 0 0 0,-42 32-32 0 0,-1-1 0 0 0,1 0 0 0 0,-1 1 0 0 0,1-1 0 0 0,-1 1 0 0 0,1 0 0 0 0,-1-1 0 0 0,1 1 0 0 0,-1 0 0 0 0,1 0 0 0 0,0 0 0 0 0,-1 0 0 0 0,1 0 0 0 0,-1 0 0 0 0,1 1 0 0 0,-1-1 0 0 0,1 0 0 0 0,2 2 0 0 0,31 12 0 0 0,-27-10 0 0 0,2 0 0 0 0,1-1 0 0 0,22 5 0 0 0,3 0 0 0 0,-10-3-3 0 0,6 2 60 0 0,-24-5-55 0 0,0 0 1 0 0,1 0-1 0 0,-1-1 1 0 0,15 1-1 0 0,0 0-4 0 0,11 5 2 0 0,-26-6 15 0 0,0-2-1 0 0,0 1 0 0 0,0-1 0 0 0,0 0 0 0 0,0 0 1 0 0,-1-1-1 0 0,1 0 0 0 0,11-5 0 0 0,-5-1 16 0 0,-11 6-15 0 0,-1 1 1 0 0,1-1 0 0 0,0 1 0 0 0,0-1-1 0 0,0 1 1 0 0,0 0 0 0 0,0 0-1 0 0,4 0 1 0 0,-6 1-11 0 0,-1 0 0 0 0,1 0 0 0 0,0 0 0 0 0,-1 1 0 0 0,1-1 1 0 0,-1 0-1 0 0,1 0 0 0 0,-1 1 0 0 0,1-1 0 0 0,-1 1 0 0 0,1-1 0 0 0,-1 0 0 0 0,1 1 0 0 0,-1-1 0 0 0,1 1 0 0 0,-1-1 1 0 0,0 1-1 0 0,1-1 0 0 0,-1 1 0 0 0,0-1 0 0 0,1 1 0 0 0,-1 0 0 0 0,0-1 0 0 0,0 1 0 0 0,0-1 0 0 0,1 1 0 0 0,-1 0 1 0 0,0-1-1 0 0,0 1 0 0 0,0-1 0 0 0,0 2 0 0 0,1 24-1547 0 0,-1-21 65 0 0,0 9-1606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1:17.148"/>
    </inkml:context>
    <inkml:brush xml:id="br0">
      <inkml:brushProperty name="width" value="0.1" units="cm"/>
      <inkml:brushProperty name="height" value="0.1" units="cm"/>
      <inkml:brushProperty name="color" value="#F4F91B"/>
    </inkml:brush>
  </inkml:definitions>
  <inkml:trace contextRef="#ctx0" brushRef="#br0">0 23 919 0 0,'148'-11'3957'0'0,"-106"6"-3582"0"0,1 2 1 0 0,-1 2 0 0 0,49 4-1 0 0,156 23 502 0 0,-217-24-770 0 0,0 0 0 0 0,59-5 0 0 0,61-17 222 0 0,-130 17-323 0 0,9-2 85 0 0,1 2 0 0 0,0 2-1 0 0,0 0 1 0 0,0 2 0 0 0,56 9-1 0 0,-64-7-28 0 0,0-1-1 0 0,24-1 0 0 0,13 1 102 0 0,101 20 177 0 0,-105-13-248 0 0,-33-7-25 0 0,0-2 0 0 0,0 0 0 0 0,0-2 0 0 0,0 0 0 0 0,-1-2 0 0 0,26-6 0 0 0,0 4 189 0 0,-32 5-85 0 0,25-5 0 0 0,-38 5-165 0 0,-1 1 1 0 0,1-1 0 0 0,0 1 0 0 0,0 0-1 0 0,0 0 1 0 0,0 0 0 0 0,0 0 0 0 0,0 0-1 0 0,0 0 1 0 0,0 0 0 0 0,0 1 0 0 0,-1-1-1 0 0,1 1 1 0 0,0-1 0 0 0,0 1 0 0 0,0 0-1 0 0,-1 0 1 0 0,1 0 0 0 0,0 0 0 0 0,2 1-1 0 0,-2 0-37 0 0,0 0-1 0 0,0 1 0 0 0,-1-1 1 0 0,1 0-1 0 0,0 0 0 0 0,-1 1 1 0 0,0-1-1 0 0,1 1 1 0 0,-1 0-1 0 0,0-1 0 0 0,0 1 1 0 0,-1 0-1 0 0,2 2 0 0 0,0 8-440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16.710"/>
    </inkml:context>
    <inkml:brush xml:id="br0">
      <inkml:brushProperty name="width" value="0.1" units="cm"/>
      <inkml:brushProperty name="height" value="0.1" units="cm"/>
      <inkml:brushProperty name="color" value="#E71224"/>
    </inkml:brush>
  </inkml:definitions>
  <inkml:trace contextRef="#ctx0" brushRef="#br0">0 24 455 0 0,'10'-3'244'0'0,"-1"0"-1"0"0,1 0 0 0 0,0 1 0 0 0,0 0 0 0 0,1 1 0 0 0,-1 0 0 0 0,20 1 0 0 0,-2-1 140 0 0,98 1 1399 0 0,-118 0-1700 0 0,-1 1 0 0 0,0 0 1 0 0,0 0-1 0 0,0 0 0 0 0,13 5 0 0 0,-12-3 53 0 0,1-1 0 0 0,18 3 0 0 0,-9-3 165 0 0,26 6-1 0 0,-26-4-108 0 0,25 3-1 0 0,181 4 950 0 0,90 0-548 0 0,-281-8-431 0 0,0 1-1 0 0,40 11 1 0 0,-38-6-86 0 0,58 5 0 0 0,-66-11-78 0 0,-22-1 19 0 0,1-1 1 0 0,-1-1-1 0 0,1 1 1 0 0,0-1-1 0 0,-1 0 0 0 0,1 0 1 0 0,0 0-1 0 0,9-3 0 0 0,-41-1 624 0 0,-65 0-390 0 0,-11 0-4 0 0,-143-24-22 0 0,30 9-96 0 0,-126-15-64 0 0,338 33-64 0 0,-9 2 0 0 0,44 11 0 0 0,72-3 38 0 0,141-6-1 0 0,-66-4 16 0 0,-151 2-11 0 0,311 2 391 0 0,-1-23-150 0 0,-240 12-132 0 0,99 5 1 0 0,-23 2 227 0 0,-118-4-168 0 0,8-1 42 0 0,-186-1 933 0 0,-136 4-768 0 0,210 3-358 0 0,-262 19 78 0 0,-35 0-4 0 0,267-21-134 0 0,-104-1 0 0 0,127 5 0 0 0,-71 11 0 0 0,50-4-14 0 0,-20 4-23 0 0,81-10 33 0 0,0 1 0 0 0,1 0 0 0 0,-1 1-1 0 0,-17 8 1 0 0,32-13 4 0 0,0 0 0 0 0,-1 1 0 0 0,1-1 0 0 0,-1 0 0 0 0,1 0 0 0 0,0 0 0 0 0,-1 0 0 0 0,1 0 0 0 0,-1 0 0 0 0,1 1 0 0 0,0-1 0 0 0,-1 0 0 0 0,1 0 0 0 0,0 1 0 0 0,-1-1 0 0 0,1 0 0 0 0,0 1 0 0 0,-1-1 0 0 0,1 0 0 0 0,0 1 0 0 0,0-1 0 0 0,0 0 0 0 0,-1 1 0 0 0,1-1 0 0 0,0 0 0 0 0,0 1 0 0 0,0-1 0 0 0,0 1 0 0 0,-1-1 0 0 0,1 0 0 0 0,0 1 0 0 0,13 3 0 0 0,20-4 0 0 0,501-11 0 0 0,-408 18 0 0 0,195 7 0 0 0,23-8-64 0 0,-200-2 65 0 0,148-1 72 0 0,-231-3 149 0 0,-59-2 63 0 0,-9 0-133 0 0,-10-3 23 0 0,-228-32 1012 0 0,41 8-1063 0 0,75 12-557 0 0,0 5 1 0 0,-256 11 0 0 0,320 7-3312 0 0,-5 7-1210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9:45.552"/>
    </inkml:context>
    <inkml:brush xml:id="br0">
      <inkml:brushProperty name="width" value="0.1" units="cm"/>
      <inkml:brushProperty name="height" value="0.1" units="cm"/>
      <inkml:brushProperty name="color" value="#F4F91B"/>
    </inkml:brush>
  </inkml:definitions>
  <inkml:trace contextRef="#ctx0" brushRef="#br0">1 55 1375 0 0,'29'5'2663'0'0,"-25"-4"-2508"0"0,1 0-1 0 0,-1 0 1 0 0,1 0-1 0 0,0-1 1 0 0,-1 1-1 0 0,1-1 1 0 0,-1 0-1 0 0,1-1 1 0 0,7 0-1 0 0,5-3 265 0 0,1 1 0 0 0,21-1 0 0 0,-8 1-193 0 0,-5 1-84 0 0,0 1 1 0 0,40 4-1 0 0,30 0 172 0 0,-20-6 418 0 0,148 15 0 0 0,-165-8-331 0 0,91-7 0 0 0,-39 0-147 0 0,103-6 114 0 0,-18-6-101 0 0,-166 13-207 0 0,0 2 1 0 0,46 4-1 0 0,95 10 79 0 0,-60-6 32 0 0,-79-6-102 0 0,0-1 0 0 0,40-4 0 0 0,7-1 1 0 0,-11-1 17 0 0,-48 3-73 0 0,1 0-1 0 0,26 2 1 0 0,40 6 32 0 0,58 5 25 0 0,-36-6-71 0 0,-7-7 51 0 0,-61 0-38 0 0,148-5 51 0 0,151 15 182 0 0,-3 3-44 0 0,-243-7-166 0 0,-13 1-8 0 0,142 9 28 0 0,44-2 16 0 0,94-15-8 0 0,-79 25-64 0 0,-63-26 64 0 0,1 0 0 0 0,51 15 0 0 0,-19-15 74 0 0,-23-3-20 0 0,-50 9-118 0 0,-115-2 0 0 0,157-9 26 0 0,71 1 12 0 0,-288 8-38 0 0,334 2 0 0 0,-256-8 28 0 0,234-10 200 0 0,-236 12-193 0 0,104-17-1 0 0,-151 16-28 0 0,-13 1 20 0 0,37-12 1 0 0,-37 10 0 0 0,33-7 0 0 0,-21 7-54 0 0,-9 2 65 0 0,0 0 1 0 0,25 0-1 0 0,-43 4-63 0 0,1 0 0 0 0,-1 0 0 0 0,1 1 0 0 0,-1 0 0 0 0,1-1 0 0 0,-1 2 0 0 0,0-1 0 0 0,0 1 0 0 0,1 0 0 0 0,-1 0 0 0 0,0 0 0 0 0,0 0 0 0 0,-1 1 0 0 0,7 4 0 0 0,6 10-198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9:46.767"/>
    </inkml:context>
    <inkml:brush xml:id="br0">
      <inkml:brushProperty name="width" value="0.1" units="cm"/>
      <inkml:brushProperty name="height" value="0.1" units="cm"/>
      <inkml:brushProperty name="color" value="#F4F91B"/>
    </inkml:brush>
  </inkml:definitions>
  <inkml:trace contextRef="#ctx0" brushRef="#br0">375 3 455 0 0,'-4'-2'9155'0'0,"-5"16"-6643"0"0,-8 22-2228 0 0,-5 20 653 0 0,-2-2 0 0 0,-52 84 0 0 0,-78 92 584 0 0,137-206-1424 0 0,10-13-64 0 0,-7 8 75 0 0,-16 31 1 0 0,30-50-106 0 0,0 0 0 0 0,0 1 1 0 0,-1-1-1 0 0,1 0 1 0 0,0 0-1 0 0,0 0 1 0 0,0 0-1 0 0,0 0 0 0 0,0 0 1 0 0,0 0-1 0 0,0 0 1 0 0,0 1-1 0 0,0-1 1 0 0,0 0-1 0 0,0 0 0 0 0,0 0 1 0 0,0 0-1 0 0,0 0 1 0 0,0 0-1 0 0,0 0 1 0 0,0 0-1 0 0,0 1 0 0 0,0-1 1 0 0,0 0-1 0 0,0 0 1 0 0,0 0-1 0 0,1 0 1 0 0,-1 0-1 0 0,0 0 0 0 0,0 0 1 0 0,0 0-1 0 0,0 0 1 0 0,0 1-1 0 0,0-1 0 0 0,0 0 1 0 0,0 0-1 0 0,0 0 1 0 0,0 0-1 0 0,0 0 1 0 0,1 0-1 0 0,-1 0 0 0 0,0 0 1 0 0,0 0-1 0 0,0 0 1 0 0,0 0-1 0 0,0 0 1 0 0,0 0-1 0 0,0 0 0 0 0,0 0 1 0 0,1 0-1 0 0,-1 0 1 0 0,0 0-1 0 0,0 0 1 0 0,0 0-1 0 0,0 0 0 0 0,0 0 1 0 0,0 0-1 0 0,0 0 1 0 0,0 0-1 0 0,1 0 1 0 0,-1 0-1 0 0,0 0 0 0 0,0 0 1 0 0,0 0-1 0 0,0 0 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9:47.543"/>
    </inkml:context>
    <inkml:brush xml:id="br0">
      <inkml:brushProperty name="width" value="0.1" units="cm"/>
      <inkml:brushProperty name="height" value="0.1" units="cm"/>
      <inkml:brushProperty name="color" value="#F4F91B"/>
    </inkml:brush>
  </inkml:definitions>
  <inkml:trace contextRef="#ctx0" brushRef="#br0">1201 104 455 0 0,'0'0'-16'0'0,"-7"-8"581"0"0,-1 1 1 0 0,0-1 0 0 0,0 2-1 0 0,0-1 1 0 0,-1 1-1 0 0,0 0 1 0 0,-16-7-1 0 0,5 4-357 0 0,-1 2 0 0 0,0 0-1 0 0,0 1 1 0 0,-1 2 0 0 0,0 0-1 0 0,-38-2 1 0 0,32 6 194 0 0,0 1 1 0 0,0 2 0 0 0,0 0-1 0 0,-41 12 1 0 0,-105 40 972 0 0,84-24-717 0 0,64-22-429 0 0,0 0 0 0 0,1 2-1 0 0,0 1 1 0 0,0 1 0 0 0,2 1-1 0 0,-1 1 1 0 0,-40 36 0 0 0,-58 75 400 0 0,101-100-536 0 0,1 0-1 0 0,2 2 1 0 0,-21 38 0 0 0,34-54-30 0 0,0 1 1 0 0,1 0 0 0 0,0-1 0 0 0,1 1 0 0 0,0 0 0 0 0,1 1 0 0 0,1-1-1 0 0,0 0 1 0 0,1 1 0 0 0,0-1 0 0 0,3 18 0 0 0,0-10 42 0 0,1 0-1 0 0,1 0 1 0 0,1-1 0 0 0,1 0 0 0 0,1 0 0 0 0,13 26-1 0 0,-14-33-40 0 0,1-1 0 0 0,0 0 0 0 0,1-1 0 0 0,0 1 0 0 0,0-2 0 0 0,1 1 0 0 0,1-2 0 0 0,0 1 0 0 0,21 14 0 0 0,-16-15 32 0 0,0 0 0 0 0,1-1-1 0 0,0-1 1 0 0,0-1-1 0 0,1 0 1 0 0,35 6-1 0 0,-19-7 44 0 0,1-3-1 0 0,0 0 0 0 0,-1-2 0 0 0,1-2 1 0 0,0-1-1 0 0,-1-2 0 0 0,60-16 0 0 0,-82 18-107 0 0,373-105 635 0 0,-383 108-666 0 0,22-7 40 0 0,0-1 0 0 0,33-16 0 0 0,-50 20-31 0 0,0 0 0 0 0,0 0-1 0 0,-1-1 1 0 0,1 0 0 0 0,-1 0 0 0 0,0 0 0 0 0,-1-1 0 0 0,1 0 0 0 0,-1 0 0 0 0,0 0 0 0 0,7-13 0 0 0,-5 4 15 0 0,0 1 1 0 0,-1-1 0 0 0,-1 1-1 0 0,0-1 1 0 0,-1-1 0 0 0,0 1-1 0 0,-2-1 1 0 0,0 1-1 0 0,0-1 1 0 0,-2 0 0 0 0,-1-17-1 0 0,-1 11 33 0 0,-1 1 0 0 0,-1-1 0 0 0,-1 1 0 0 0,-1 0 0 0 0,-1 0 0 0 0,-1 1-1 0 0,-15-29 1 0 0,9 23 33 0 0,-1 1 0 0 0,0 1 0 0 0,-2 1 0 0 0,-37-40 0 0 0,39 47-53 0 0,-2 2-1 0 0,1 0 0 0 0,-2 1 0 0 0,1 1 1 0 0,-2 1-1 0 0,0 0 0 0 0,-23-9 1 0 0,15 9-16 0 0,-1 2 1 0 0,0 0 0 0 0,0 2 0 0 0,-1 1 0 0 0,-55-4 0 0 0,61 10-121 0 0,0 0-1 0 0,-1 1 0 0 0,1 1 1 0 0,0 2-1 0 0,0 0 1 0 0,1 1-1 0 0,-43 16 1 0 0,26-4-1479 0 0,0 0-4749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9:51.273"/>
    </inkml:context>
    <inkml:brush xml:id="br0">
      <inkml:brushProperty name="width" value="0.1" units="cm"/>
      <inkml:brushProperty name="height" value="0.1" units="cm"/>
      <inkml:brushProperty name="color" value="#F4F91B"/>
    </inkml:brush>
  </inkml:definitions>
  <inkml:trace contextRef="#ctx0" brushRef="#br0">94 62 8639 0 0,'-1'-8'183'0'0,"-1"-18"381"0"0,2 24-548 0 0,0 1 1 0 0,0 0 0 0 0,0-1 0 0 0,0 1-1 0 0,0 0 1 0 0,0-1 0 0 0,1 1 0 0 0,-1 0-1 0 0,0-1 1 0 0,1 1 0 0 0,-1 0 0 0 0,1 0-1 0 0,0-1 1 0 0,0 0 0 0 0,1 1 70 0 0,-1 0 0 0 0,0 0 1 0 0,1 0-1 0 0,-1 1 0 0 0,1-1 1 0 0,-1 1-1 0 0,0-1 0 0 0,1 1 0 0 0,-1 0 1 0 0,1-1-1 0 0,-1 1 0 0 0,1 0 1 0 0,0 0-1 0 0,-1 0 0 0 0,1 0 1 0 0,-1 0-1 0 0,1 1 0 0 0,-1-1 0 0 0,3 1 1 0 0,28 9-82 0 0,-31-10 24 0 0,118 57-17 0 0,-23-10-14 0 0,-33-19 277 0 0,78 46 0 0 0,-138-72-224 0 0,0 0 0 0 0,1 1-1 0 0,-1-1 1 0 0,0 1-1 0 0,0-1 1 0 0,0 1 0 0 0,-1 0-1 0 0,1 0 1 0 0,-1 1 0 0 0,1-1-1 0 0,-1 0 1 0 0,0 1-1 0 0,-1-1 1 0 0,4 8 0 0 0,-5-9-25 0 0,1 1 0 0 0,-1-1 0 0 0,1 1 1 0 0,-1-1-1 0 0,0 1 0 0 0,0 0 0 0 0,0-1 1 0 0,-1 1-1 0 0,1-1 0 0 0,0 1 0 0 0,-1-1 1 0 0,0 1-1 0 0,0-1 0 0 0,1 1 0 0 0,-1-1 0 0 0,-1 0 1 0 0,1 1-1 0 0,0-1 0 0 0,-1 0 0 0 0,1 0 1 0 0,-1 0-1 0 0,1 0 0 0 0,-4 3 0 0 0,-4 3 50 0 0,-1-1 1 0 0,1 1-1 0 0,-1-2 0 0 0,-1 1 0 0 0,1-1 0 0 0,-1-1 0 0 0,0 0 0 0 0,-20 6 0 0 0,-10 0 71 0 0,-46 7-1 0 0,77-16-133 0 0,-109 13 122 0 0,74-11-69 0 0,-63 14 1 0 0,106-17-68 0 0,0-1 1 0 0,0 1 0 0 0,1-1-1 0 0,-1 1 1 0 0,0 0 0 0 0,0 0 0 0 0,1 0-1 0 0,-1 0 1 0 0,1 0 0 0 0,-1 0-1 0 0,1 0 1 0 0,-1 0 0 0 0,-1 2 0 0 0,3-2-1 0 0,-1 0 0 0 0,0 0 0 0 0,1 0 0 0 0,-1 0 0 0 0,1 0 0 0 0,0 0 0 0 0,-1 0 0 0 0,1 0 0 0 0,0 0 0 0 0,-1 0 1 0 0,1 0-1 0 0,0 0 0 0 0,0 0 0 0 0,0 0 0 0 0,0 0 0 0 0,0 1 0 0 0,0-1 0 0 0,1 1 0 0 0,-1 0 0 0 0,1 0 0 0 0,0 1 0 0 0,0-1 0 0 0,0 0 0 0 0,1 0 0 0 0,-1 0 0 0 0,0 0 0 0 0,1 0 0 0 0,-1 0 0 0 0,1-1 0 0 0,0 1 0 0 0,0 0 0 0 0,0-1 0 0 0,-1 1 0 0 0,1-1-1 0 0,1 0 1 0 0,-1 1 0 0 0,0-1 0 0 0,4 1 0 0 0,14 4 0 0 0,0 0 0 0 0,0-2 0 0 0,41 4 0 0 0,-16-2 0 0 0,5 3-15 0 0,-1 2 0 0 0,1 2 0 0 0,48 21 0 0 0,-88-30 15 0 0,0 1-1 0 0,0 0 0 0 0,-1 1 0 0 0,0 0 1 0 0,0 0-1 0 0,-1 1 0 0 0,1 0 1 0 0,-1 1-1 0 0,-1 0 0 0 0,0 0 1 0 0,0 0-1 0 0,0 1 0 0 0,-1 0 0 0 0,-1 1 1 0 0,1-1-1 0 0,3 12 0 0 0,-7-17-3 0 0,-1 0-1 0 0,0-1 0 0 0,-1 1 1 0 0,1 0-1 0 0,-1 0 1 0 0,1 0-1 0 0,-1-1 0 0 0,-1 1 1 0 0,1 0-1 0 0,0 0 1 0 0,-1 0-1 0 0,0-1 0 0 0,0 1 1 0 0,0 0-1 0 0,-3 6 1 0 0,2-5 26 0 0,-1-1 1 0 0,0 1-1 0 0,0-1 1 0 0,0 0 0 0 0,-1 0-1 0 0,0-1 1 0 0,1 1-1 0 0,-1-1 1 0 0,0 1 0 0 0,-7 3-1 0 0,-5 1 156 0 0,0 0-1 0 0,0-1 1 0 0,0-1-1 0 0,-1 0 1 0 0,-30 5-1 0 0,-36 4 706 0 0,-86 5 0 0 0,71-21-449 0 0,38-1-302 0 0,43 0-120 0 0,14 2-26 0 0,0-1 0 0 0,0 1 0 0 0,0-1 0 0 0,-1 1 0 0 0,1 0-1 0 0,0 0 1 0 0,0 1 0 0 0,0-1 0 0 0,-4 1 0 0 0,14 1-2813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9:51.900"/>
    </inkml:context>
    <inkml:brush xml:id="br0">
      <inkml:brushProperty name="width" value="0.1" units="cm"/>
      <inkml:brushProperty name="height" value="0.1" units="cm"/>
      <inkml:brushProperty name="color" value="#F4F91B"/>
    </inkml:brush>
  </inkml:definitions>
  <inkml:trace contextRef="#ctx0" brushRef="#br0">1766 114 3223 0 0,'-2'-3'115'0'0,"1"0"-64"0"0,-1 0-1 0 0,0 0 0 0 0,1 0 0 0 0,-1 1 0 0 0,0-1 0 0 0,0 1 0 0 0,0-1 0 0 0,0 1 0 0 0,-1 0 0 0 0,1 0 0 0 0,-1 0 0 0 0,1 0 0 0 0,-1 0 0 0 0,0 0 0 0 0,-4-1 0 0 0,-3-1 597 0 0,1 1-1 0 0,-17-10 0 0 0,-12-5-267 0 0,11 10-330 0 0,-1 1 0 0 0,0 1 0 0 0,0 1-1 0 0,0 1 1 0 0,-1 2 0 0 0,1 1 0 0 0,-1 1 0 0 0,0 1 0 0 0,1 2 0 0 0,-32 6 0 0 0,-36 13 165 0 0,-148 53-1 0 0,128-36 428 0 0,13-6 404 0 0,-130 62-1 0 0,194-75-753 0 0,0 1-1 0 0,2 1 0 0 0,1 3 0 0 0,1 1 0 0 0,1 1 0 0 0,-38 40 0 0 0,46-40-172 0 0,1 2 0 0 0,1 1 0 0 0,2 1-1 0 0,1 1 1 0 0,2 1 0 0 0,1 0 0 0 0,1 2 0 0 0,-13 39-1 0 0,27-63-92 0 0,0 1 1 0 0,0 0-1 0 0,1 0 0 0 0,1 0 0 0 0,0 0 0 0 0,0 0 0 0 0,1 0 0 0 0,1 0 0 0 0,0-1 0 0 0,1 1 1 0 0,0 0-1 0 0,0 0 0 0 0,2-1 0 0 0,-1 1 0 0 0,1-1 0 0 0,1 0 0 0 0,11 20 0 0 0,6 4 145 0 0,1-2 0 0 0,1 0-1 0 0,2-1 1 0 0,1-2 0 0 0,2 0 0 0 0,0-2-1 0 0,43 30 1 0 0,-16-18 32 0 0,2-3 0 0 0,1-2 0 0 0,96 41 0 0 0,-117-61-169 0 0,1-2 0 0 0,1-1 0 0 0,-1-2 0 0 0,2-2 0 0 0,-1-2 0 0 0,1-1 0 0 0,0-2 0 0 0,0-2 1 0 0,1-2-1 0 0,-1-2 0 0 0,48-8 0 0 0,-36 2 23 0 0,-2-2 1 0 0,1-3 0 0 0,-1-1-1 0 0,67-31 1 0 0,-51 13-3 0 0,-1-3 1 0 0,-2-3 0 0 0,66-51-1 0 0,-85 53 9 0 0,-1-1-1 0 0,-1-3 0 0 0,-3-1 1 0 0,55-73-1 0 0,-80 94-21 0 0,-1-2 0 0 0,0 1 0 0 0,-2-2 0 0 0,-1 0 0 0 0,-1 0-1 0 0,0-1 1 0 0,9-44 0 0 0,-15 50 9 0 0,-2 0-1 0 0,0 0 1 0 0,-1 0-1 0 0,-1-1 1 0 0,0 1-1 0 0,-2 0 1 0 0,0 0-1 0 0,-1 0 1 0 0,-1 0 0 0 0,-1 0-1 0 0,-8-21 1 0 0,5 20 3 0 0,-2 1 1 0 0,0 0-1 0 0,-1 0 1 0 0,0 1-1 0 0,-2 0 1 0 0,0 1-1 0 0,-1 1 1 0 0,-1 0-1 0 0,0 1 1 0 0,-1 0-1 0 0,0 1 1 0 0,-2 1 0 0 0,-31-18-1 0 0,15 13-24 0 0,-1 1 0 0 0,-1 2-1 0 0,0 1 1 0 0,-1 2 0 0 0,-1 2-1 0 0,-67-10 1 0 0,48 13-535 0 0,0 3 0 0 0,0 2 0 0 0,0 3 0 0 0,1 2 0 0 0,-1 3 0 0 0,-57 13 0 0 0,18 2-5176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29:59.591"/>
    </inkml:context>
    <inkml:brush xml:id="br0">
      <inkml:brushProperty name="width" value="0.1" units="cm"/>
      <inkml:brushProperty name="height" value="0.1" units="cm"/>
      <inkml:brushProperty name="color" value="#F4F91B"/>
    </inkml:brush>
  </inkml:definitions>
  <inkml:trace contextRef="#ctx0" brushRef="#br0">1 151 2303 0 0,'37'-11'1691'0'0,"0"1"0"0"0,1 1 0 0 0,52-4 0 0 0,-37 10-2127 0 0,1-2 644 0 0,1-2 0 0 0,-2-3 0 0 0,56-17 0 0 0,50-9 923 0 0,-109 27-818 0 0,0 3 1 0 0,0 2-1 0 0,63 4 0 0 0,63 14 478 0 0,-91-6-510 0 0,50-1-11 0 0,51 6 36 0 0,33 12 54 0 0,-151-21-192 0 0,85-5 0 0 0,-75-5-104 0 0,86-2 128 0 0,53 14-41 0 0,-112-2-102 0 0,-17-1 2 0 0,121 6-38 0 0,-119-3-8 0 0,77 8 108 0 0,-35 11-101 0 0,-79-13-12 0 0,1-2-1 0 0,66 2 0 0 0,317-10 140 0 0,-324 3-93 0 0,200-4 116 0 0,-122-3-71 0 0,-95 4-65 0 0,192 9 38 0 0,-230-10-13 0 0,75-3-38 0 0,-45-3 67 0 0,142 13-1 0 0,-203-6-56 0 0,97 11-12 0 0,51 2 4 0 0,-118-15 101 0 0,10 1 62 0 0,-1-2-1 0 0,112-18 0 0 0,-1-22 639 0 0,-171 39-775 0 0,-1 1-14 0 0,-1-1 1 0 0,1 1 0 0 0,0 0-1 0 0,0 0 1 0 0,0 0-1 0 0,0 0 1 0 0,0 1 0 0 0,0 0-1 0 0,0 0 1 0 0,5 1-1 0 0,-10-1-27 0 0,0 0 0 0 0,0 0 0 0 0,0 0 0 0 0,1 0 0 0 0,-1 1 0 0 0,0-1 0 0 0,0 0 0 0 0,0 0 0 0 0,0 0 0 0 0,0 0 0 0 0,0 0 0 0 0,1 0 0 0 0,-1 1 0 0 0,0-1 0 0 0,0 0 0 0 0,0 0-1 0 0,0 0 1 0 0,0 0 0 0 0,0 1 0 0 0,0-1 0 0 0,0 0 0 0 0,0 0 0 0 0,0 0 0 0 0,0 0 0 0 0,0 1 0 0 0,0-1 0 0 0,0 0 0 0 0,0 0 0 0 0,0 0 0 0 0,0 0 0 0 0,0 1 0 0 0,0-1 0 0 0,0 0 0 0 0,0 0 0 0 0,0 0 0 0 0,0 0 0 0 0,0 1 0 0 0,0-1 0 0 0,-1 0 0 0 0,-6 10-204 0 0,-12 8-387 0 0,18-17 529 0 0,-14 12-1425 0 0,-3 0-4008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00.735"/>
    </inkml:context>
    <inkml:brush xml:id="br0">
      <inkml:brushProperty name="width" value="0.1" units="cm"/>
      <inkml:brushProperty name="height" value="0.1" units="cm"/>
      <inkml:brushProperty name="color" value="#F4F91B"/>
    </inkml:brush>
  </inkml:definitions>
  <inkml:trace contextRef="#ctx0" brushRef="#br0">218 175 5671 0 0,'4'-8'97'0'0,"-2"0"-28"0"0,1 1 0 0 0,0 0 0 0 0,0 0-1 0 0,1 0 1 0 0,0 0 0 0 0,0 0 0 0 0,0 1 0 0 0,6-6-1 0 0,2-2 990 0 0,-1 1 0 0 0,13-22 0 0 0,-1 3-166 0 0,-21 28 282 0 0,-4 3-277 0 0,-12 8 243 0 0,-27 19-192 0 0,28-18-489 0 0,-47 27 546 0 0,-45 30 224 0 0,93-57-1068 0 0,1 1 0 0 0,0 1-1 0 0,1-1 1 0 0,0 2 0 0 0,0-1 0 0 0,-11 19 0 0 0,20-28-136 0 0,0 1 0 0 0,-1 0-1 0 0,1-1 1 0 0,0 1 0 0 0,1 0-1 0 0,-1 0 1 0 0,0 0-1 0 0,1 0 1 0 0,-1 0 0 0 0,1-1-1 0 0,-1 1 1 0 0,1 0 0 0 0,0 0-1 0 0,0 0 1 0 0,0 0 0 0 0,0 0-1 0 0,0 0 1 0 0,0 0 0 0 0,0 0-1 0 0,1 0 1 0 0,-1 0 0 0 0,1 0-1 0 0,0 0 1 0 0,1 3 0 0 0,0-2 4 0 0,0 0 1 0 0,0-1 0 0 0,1 1-1 0 0,-1-1 1 0 0,1 1 0 0 0,0-1-1 0 0,0 0 1 0 0,0 0 0 0 0,0 0-1 0 0,0 0 1 0 0,0-1 0 0 0,0 1 0 0 0,4 0-1 0 0,23 9 58 0 0,1-2 0 0 0,-1-2 0 0 0,1 0 0 0 0,1-2 1 0 0,-1-1-1 0 0,34-1 0 0 0,-8-4-60 0 0,0-2 0 0 0,83-16 0 0 0,-110 13-10 0 0,-13 2-2 0 0,1 1-1 0 0,-1 0 0 0 0,1 1 0 0 0,0 1 1 0 0,-1 1-1 0 0,24 2 0 0 0,-40-2-31 0 0,-1 0-1 0 0,1 0 1 0 0,-1 0-1 0 0,1 0 1 0 0,0 0-1 0 0,-1 0 1 0 0,1 0 0 0 0,-1 0-1 0 0,1 1 1 0 0,0-1-1 0 0,-1 0 1 0 0,1 0-1 0 0,-1 0 1 0 0,1 1-1 0 0,-1-1 1 0 0,1 0-1 0 0,-1 1 1 0 0,1-1-1 0 0,-1 1 1 0 0,1-1 0 0 0,-1 0-1 0 0,0 1 1 0 0,1-1-1 0 0,-1 1 1 0 0,0-1-1 0 0,1 1 1 0 0,-1-1-1 0 0,0 1 1 0 0,1-1-1 0 0,-1 1 1 0 0,0 0-1 0 0,0 0-69 0 0,-1 1-1 0 0,1-1 0 0 0,0 0 1 0 0,-1 0-1 0 0,1 0 0 0 0,-1 0 1 0 0,0 0-1 0 0,1 0 0 0 0,-1-1 1 0 0,0 1-1 0 0,0 0 0 0 0,1 0 1 0 0,-1 0-1 0 0,-2 1 0 0 0,-4 3-595 0 0,0 0-1 0 0,-1 0 1 0 0,-9 4-1 0 0,-5 0-1052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01.202"/>
    </inkml:context>
    <inkml:brush xml:id="br0">
      <inkml:brushProperty name="width" value="0.1" units="cm"/>
      <inkml:brushProperty name="height" value="0.1" units="cm"/>
      <inkml:brushProperty name="color" value="#F4F91B"/>
    </inkml:brush>
  </inkml:definitions>
  <inkml:trace contextRef="#ctx0" brushRef="#br0">754 0 5063 0 0,'0'0'390'0'0,"-6"24"116"0"0,-1-8-298 0 0,-2-1-1 0 0,1 1 0 0 0,-2-1 0 0 0,0 0 1 0 0,0-1-1 0 0,-2-1 0 0 0,0 1 1 0 0,0-2-1 0 0,-1 0 0 0 0,-23 17 0 0 0,-24 10 1547 0 0,-65 32 0 0 0,-36 21 1878 0 0,139-77-3349 0 0,0 0 1 0 0,1 2-1 0 0,1 0 0 0 0,1 2 0 0 0,1 0 0 0 0,0 0 0 0 0,-17 27 1 0 0,17-20-240 0 0,3-5 85 0 0,-15 26 0 0 0,26-39-217 0 0,0 0-1 0 0,1 0 0 0 0,0 0 1 0 0,1 0-1 0 0,-1 0 0 0 0,2 1 1 0 0,-3 13-1 0 0,4-21-28 0 0,0 0-1 0 0,0 0 1 0 0,0 0 0 0 0,0 0-1 0 0,0 0 1 0 0,0 0 0 0 0,0 0-1 0 0,0 0 1 0 0,0 1 0 0 0,0-1-1 0 0,1 0 1 0 0,-1 0 0 0 0,0 0-1 0 0,1 0 1 0 0,-1 0 0 0 0,1 0-1 0 0,-1 0 1 0 0,1 0 0 0 0,0-1-1 0 0,-1 1 1 0 0,1 0 0 0 0,0 0-1 0 0,0 0 1 0 0,-1-1 0 0 0,1 1-1 0 0,0 0 1 0 0,0-1 0 0 0,0 1-1 0 0,0 0 1 0 0,0-1 0 0 0,0 1-1 0 0,0-1 1 0 0,0 0 0 0 0,0 1-1 0 0,0-1 1 0 0,0 0 0 0 0,2 1-1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0:01.630"/>
    </inkml:context>
    <inkml:brush xml:id="br0">
      <inkml:brushProperty name="width" value="0.1" units="cm"/>
      <inkml:brushProperty name="height" value="0.1" units="cm"/>
      <inkml:brushProperty name="color" value="#F4F91B"/>
    </inkml:brush>
  </inkml:definitions>
  <inkml:trace contextRef="#ctx0" brushRef="#br0">1312 472 5295 0 0,'-15'-38'260'0'0,"-24"-46"0"0"0,36 80-43 0 0,0 1-1 0 0,0-1 0 0 0,0 1 0 0 0,-1-1 1 0 0,1 1-1 0 0,-1 0 0 0 0,0 0 0 0 0,0 1 0 0 0,-5-3 1 0 0,-3-3 174 0 0,-7-5-194 0 0,-1 1 0 0 0,-1 1 0 0 0,0 1 0 0 0,0 0 0 0 0,-1 2 0 0 0,0 1 0 0 0,0 0 0 0 0,-1 2 0 0 0,0 0 0 0 0,0 2 0 0 0,0 0 0 0 0,0 2 0 0 0,-44 3 0 0 0,32 0 35 0 0,0 3 0 0 0,0 0 0 0 0,1 3 0 0 0,-1 1 0 0 0,2 1 0 0 0,0 2 0 0 0,-54 27 0 0 0,52-20 68 0 0,2 2 0 0 0,0 1-1 0 0,2 2 1 0 0,0 1 0 0 0,2 2-1 0 0,1 0 1 0 0,1 2 0 0 0,2 1-1 0 0,0 1 1 0 0,2 1 0 0 0,2 1 0 0 0,-22 44-1 0 0,18-25-138 0 0,1 2 1 0 0,3 1-1 0 0,2 1 0 0 0,3 0 0 0 0,2 2 0 0 0,-10 87 0 0 0,23-133-142 0 0,0 0 1 0 0,1-1-1 0 0,0 1 0 0 0,1 0 0 0 0,0 0 0 0 0,1-1 1 0 0,0 1-1 0 0,1-1 0 0 0,1 0 0 0 0,-1 0 0 0 0,2 0 1 0 0,-1 0-1 0 0,2 0 0 0 0,-1-1 0 0 0,1 0 0 0 0,1 0 1 0 0,0-1-1 0 0,0 0 0 0 0,16 15 0 0 0,-8-10 40 0 0,0-2-1 0 0,1 0 0 0 0,0-1 1 0 0,1 0-1 0 0,0-1 1 0 0,1-1-1 0 0,0-1 0 0 0,0-1 1 0 0,29 9-1 0 0,11-2 42 0 0,0-1-1 0 0,1-4 0 0 0,0-2 1 0 0,0-2-1 0 0,0-3 1 0 0,89-8-1 0 0,-104 0-62 0 0,-1-2-1 0 0,0-2 1 0 0,-1-1-1 0 0,0-3 1 0 0,45-20-1 0 0,7-10 48 0 0,89-59 0 0 0,-139 76-34 0 0,-1-2-1 0 0,-2-1 1 0 0,-1-3 0 0 0,-1-1-1 0 0,-2-2 1 0 0,-1-2 0 0 0,47-65-1 0 0,-65 78-26 0 0,-2-1-1 0 0,-1-1 1 0 0,-1 0 0 0 0,-2-1-1 0 0,0 0 1 0 0,11-49 0 0 0,-18 59-17 0 0,-2-1 0 0 0,0 0 1 0 0,-2 0-1 0 0,0 1 0 0 0,-1-1 1 0 0,0 0-1 0 0,-2 0 0 0 0,0 0 1 0 0,-2 0-1 0 0,0 1 1 0 0,-11-33-1 0 0,4 27 1 0 0,0 0-1 0 0,-2 1 1 0 0,-1 0 0 0 0,0 1-1 0 0,-2 1 1 0 0,0 0 0 0 0,-2 1-1 0 0,0 1 1 0 0,-29-24 0 0 0,12 15 3 0 0,-2 1 0 0 0,-1 2 0 0 0,-1 2 0 0 0,-71-32 0 0 0,51 32-23 0 0,-2 2 0 0 0,0 3-1 0 0,-2 3 1 0 0,0 3 0 0 0,0 2-1 0 0,-1 3 1 0 0,0 3 0 0 0,-113 7-1 0 0,124 1-289 0 0,0 4-1 0 0,1 1 1 0 0,0 3-1 0 0,0 2 0 0 0,1 2 1 0 0,1 2-1 0 0,1 3 1 0 0,-63 36-1 0 0,25-4-1500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1:32.481"/>
    </inkml:context>
    <inkml:brush xml:id="br0">
      <inkml:brushProperty name="width" value="0.1" units="cm"/>
      <inkml:brushProperty name="height" value="0.1" units="cm"/>
      <inkml:brushProperty name="color" value="#F4F91B"/>
    </inkml:brush>
  </inkml:definitions>
  <inkml:trace contextRef="#ctx0" brushRef="#br0">55 50 4951 0 0,'-11'-9'298'0'0,"7"7"-258"0"0,0-1-1 0 0,0 0 1 0 0,0 0-1 0 0,1 0 1 0 0,-6-6-1 0 0,-6-8 3034 0 0,16 18-2825 0 0,5 5 73 0 0,1 0 1 0 0,0-1-1 0 0,0 0 0 0 0,1 0 0 0 0,-1 0 0 0 0,1-1 0 0 0,0-1 0 0 0,0 1 0 0 0,15 3 1 0 0,3 0 399 0 0,50 4 0 0 0,-45-7-429 0 0,31 7 1 0 0,-52-8-213 0 0,0 0 0 0 0,0 0 0 0 0,-1 1 0 0 0,0 0 1 0 0,1 1-1 0 0,-1 0 0 0 0,9 7 0 0 0,6 8 63 0 0,-1 0 0 0 0,36 42-1 0 0,-49-46-22 0 0,1-1-1 0 0,-2 1 1 0 0,0 1-1 0 0,11 32 1 0 0,-13-34-42 0 0,55 146 639 0 0,39 86-159 0 0,-98-241-548 0 0,146 339 1053 0 0,-70-102-755 0 0,-42-133-229 0 0,11 38 42 0 0,8 69 186 0 0,-54-205-297 0 0,37 179 93 0 0,-32-149-25 0 0,-3 1 0 0 0,-1 67 0 0 0,-37 451 543 0 0,31-518-587 0 0,-2 0 0 0 0,-2 0 0 0 0,-2 0 0 0 0,-26 74 1 0 0,-3-2 125 0 0,6-14 64 0 0,0-13-66 0 0,-38 94 193 0 0,12-60-34 0 0,45-95-112 0 0,-1-1-1 0 0,-2 0 1 0 0,-1-1-1 0 0,0 0 1 0 0,-2-2 0 0 0,-28 28-1 0 0,-65 74 308 0 0,111-125-519 0 0,1 0 1 0 0,0 0-1 0 0,0 0 0 0 0,0 0 0 0 0,0 1 0 0 0,0-1 1 0 0,0 0-1 0 0,0 0 0 0 0,0 0 0 0 0,0 0 0 0 0,0 0 1 0 0,0 0-1 0 0,0 0 0 0 0,0 0 0 0 0,0 1 0 0 0,0-1 1 0 0,0 0-1 0 0,0 0 0 0 0,0 0 0 0 0,0 0 0 0 0,0 0 1 0 0,0 0-1 0 0,0 0 0 0 0,0 1 0 0 0,0-1 0 0 0,0 0 1 0 0,0 0-1 0 0,0 0 0 0 0,0 0 0 0 0,0 0 0 0 0,0 0 1 0 0,0 0-1 0 0,0 1 0 0 0,0-1 0 0 0,0 0 0 0 0,0 0 1 0 0,0 0-1 0 0,0 0 0 0 0,0 0 0 0 0,0 0 0 0 0,0 0 1 0 0,1 0-1 0 0,-1 0 0 0 0,0 0 0 0 0,0 0 0 0 0,0 1 1 0 0,0-1-1 0 0,0 0 0 0 0,0 0 0 0 0,1 0 0 0 0,8 3-854 0 0,12-2-1331 0 0,-8-2 128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02.017"/>
    </inkml:context>
    <inkml:brush xml:id="br0">
      <inkml:brushProperty name="width" value="0.1" units="cm"/>
      <inkml:brushProperty name="height" value="0.1" units="cm"/>
      <inkml:brushProperty name="color" value="#E71224"/>
    </inkml:brush>
  </inkml:definitions>
  <inkml:trace contextRef="#ctx0" brushRef="#br0">2091 0 455 0 0,'-1'1'207'0'0,"-1"1"0"0"0,0-1 0 0 0,1-1 0 0 0,-1 1-1 0 0,0 0 1 0 0,0 0 0 0 0,0-1 0 0 0,1 1-1 0 0,-1-1 1 0 0,0 1 0 0 0,-4-1 0 0 0,-30 2 617 0 0,0 0-362 0 0,-21 7 33 0 0,0-2-1 0 0,-71-2 0 0 0,29-3 259 0 0,-192 29 1 0 0,248-26-663 0 0,1-2 1 0 0,-1-2 0 0 0,-43-5-1 0 0,-45 1 161 0 0,30 6-125 0 0,1-4 0 0 0,-1-5-1 0 0,-150-27 1 0 0,189 20-62 0 0,-81-4 0 0 0,106 15-211 0 0,0 2 1 0 0,0 2-1 0 0,-59 9 1 0 0,45-1-2702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5:02.632"/>
    </inkml:context>
    <inkml:brush xml:id="br0">
      <inkml:brushProperty name="width" value="0.1" units="cm"/>
      <inkml:brushProperty name="height" value="0.1" units="cm"/>
      <inkml:brushProperty name="color" value="#F4F91B"/>
    </inkml:brush>
  </inkml:definitions>
  <inkml:trace contextRef="#ctx0" brushRef="#br0">1 42 1375 0 0,'17'-10'992'0'0,"-12"10"-871"0"0,0-1 1 0 0,-1 0-1 0 0,1 0 0 0 0,0 0 0 0 0,-1-1 0 0 0,1 0 0 0 0,-1 0 0 0 0,7-4 0 0 0,-6 4 81 0 0,-1 0 0 0 0,0 0 0 0 0,1 0 1 0 0,-1 0-1 0 0,1 1 0 0 0,-1 0 0 0 0,1-1 1 0 0,7 1-1 0 0,-10 1-126 0 0,-1 1 0 0 0,0-1 0 0 0,1 1 1 0 0,-1-1-1 0 0,1 1 0 0 0,-1 0 0 0 0,0 0 1 0 0,0 0-1 0 0,1 0 0 0 0,-1 0 0 0 0,0 0 1 0 0,0 0-1 0 0,0 0 0 0 0,0 0 0 0 0,1 3 1 0 0,17 23 315 0 0,-17-22-314 0 0,1-1-31 0 0,-1-1-1 0 0,0 1 0 0 0,1-1 1 0 0,0 1-1 0 0,0-1 1 0 0,0 0-1 0 0,5 4 0 0 0,-6-6-11 0 0,1 1-1 0 0,-1-1 0 0 0,1 0 1 0 0,0 0-1 0 0,-1 0 0 0 0,1 0 1 0 0,0-1-1 0 0,0 1 0 0 0,-1-1 1 0 0,1 1-1 0 0,0-1 0 0 0,4 0 1 0 0,11 1 263 0 0,-14-1-209 0 0,0 0 1 0 0,0 1-1 0 0,1-1 1 0 0,-1-1 0 0 0,0 1-1 0 0,0-1 1 0 0,6-1-1 0 0,119-27 1204 0 0,-104 25-1255 0 0,19-2 8 0 0,0 3 0 0 0,0 1 0 0 0,48 5 0 0 0,-1-1 239 0 0,-59-2-241 0 0,21-1 206 0 0,100 13 0 0 0,-113-8-228 0 0,67 0 0 0 0,-73-4-4 0 0,0 1 1 0 0,0 1-1 0 0,40 9 1 0 0,126 48 119 0 0,-26-22 22 0 0,-137-31-106 0 0,0-2-1 0 0,65-2 0 0 0,-57-4-38 0 0,196-5 368 0 0,-180 8-230 0 0,115 18 0 0 0,49 13-59 0 0,-164-27-40 0 0,104-5 1 0 0,-77-3-10 0 0,1 3 1 0 0,-1 4-1 0 0,130 23 0 0 0,-2-1 73 0 0,-86-14-55 0 0,112 8 40 0 0,-163-17-53 0 0,87-8 0 0 0,99-16 111 0 0,203-18 372 0 0,-411 33-504 0 0,253-29 16 0 0,-146 20 19 0 0,67-9-5 0 0,-64 3 0 0 0,-116 16-55 0 0,483-33 2 0 0,-216 37-6 0 0,0 0 0 0 0,-187-8 20 0 0,262-3 88 0 0,-200 14-108 0 0,-113-2 0 0 0,113-6 42 0 0,122 4 44 0 0,-18 13 125 0 0,-87 1-103 0 0,2 1-35 0 0,180 14 189 0 0,-190-7-180 0 0,-67-8-77 0 0,65 5 65 0 0,240 13 175 0 0,-212-14-234 0 0,-108-9 59 0 0,146 3-12 0 0,110-19 49 0 0,-213 13-62 0 0,-27 1 38 0 0,-48-5-39 0 0,438-14 61 0 0,-466 9-82 0 0,383-28 135 0 0,-342 29-158 0 0,333-27 0 0 0,-354 20 32 0 0,137-1 0 0 0,138 8 22 0 0,255 1-44 0 0,-184-3-10 0 0,-321 0 7 0 0,300-11 50 0 0,-145 11-57 0 0,-136 2 0 0 0,266 1 0 0 0,-320 2 0 0 0,214 7 0 0 0,-180-7 0 0 0,4 0 0 0 0,221 33 0 0 0,-191-24 0 0 0,-38-4 0 0 0,72 1 0 0 0,-49-2 0 0 0,-61-2 0 0 0,-31-2 0 0 0,-1 2 0 0 0,32 6 0 0 0,188 32 0 0 0,-32-8 64 0 0,-97-17-64 0 0,75 6 0 0 0,167-2 0 0 0,-253-15 29 0 0,145-16-1 0 0,-163 6-21 0 0,523-33-7 0 0,-554 32 18 0 0,-2-2-1 0 0,73-22 1 0 0,-129 31-17 0 0,10-2 37 0 0,1 0-1 0 0,0 1 1 0 0,0 1 0 0 0,17-1 0 0 0,-23 2-283 0 0,0 1-1 0 0,0 0 1 0 0,0 0-1 0 0,0 0 1 0 0,-1 1-1 0 0,1 1 1 0 0,0-1-1 0 0,13 7 1 0 0,-10-3-901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5:06.285"/>
    </inkml:context>
    <inkml:brush xml:id="br0">
      <inkml:brushProperty name="width" value="0.1" units="cm"/>
      <inkml:brushProperty name="height" value="0.1" units="cm"/>
      <inkml:brushProperty name="color" value="#F4F91B"/>
    </inkml:brush>
  </inkml:definitions>
  <inkml:trace contextRef="#ctx0" brushRef="#br0">1 172 1151 0 0,'13'-1'101'0'0,"-12"1"-67"0"0,1-1 0 0 0,0 1 0 0 0,-1 0-1 0 0,1 0 1 0 0,0-1 0 0 0,0 1 0 0 0,-1 0 0 0 0,1 1 0 0 0,0-1 0 0 0,-1 0 0 0 0,1 0-1 0 0,0 1 1 0 0,-1-1 0 0 0,1 1 0 0 0,-1-1 0 0 0,1 1 0 0 0,0 0 0 0 0,1 1-1 0 0,2 2 276 0 0,1-1-1 0 0,-1 0 1 0 0,1 0 0 0 0,-1 0-1 0 0,1-1 1 0 0,0 0-1 0 0,9 3 1 0 0,0-1 242 0 0,-6-1-314 0 0,1 0 1 0 0,0-1-1 0 0,0 0 0 0 0,0-1 0 0 0,1 0 0 0 0,-1-1 0 0 0,0 0 0 0 0,12-2 0 0 0,11-2 315 0 0,37-11 1 0 0,-14 2-60 0 0,55-3 70 0 0,132-2 0 0 0,-54 6-49 0 0,-80-1-262 0 0,56-4-21 0 0,-153 17-217 0 0,139-2 233 0 0,212 21 260 0 0,-302-20-404 0 0,90-12 0 0 0,34-2 11 0 0,-138 17-90 0 0,78 14 1 0 0,-84-9 19 0 0,1-1 0 0 0,66-1 0 0 0,-20-9 149 0 0,207 1 52 0 0,-273 4-237 0 0,223 12 48 0 0,-208-14 15 0 0,0-1 0 0 0,46-10 0 0 0,16-1 172 0 0,-41 7-122 0 0,237-11 142 0 0,43-12 34 0 0,-137 6-90 0 0,-5 23-109 0 0,-128 2-58 0 0,220-14 0 0 0,-81 0-16 0 0,2 15 0 0 0,84-4 16 0 0,-284 0-40 0 0,197-11 33 0 0,-149 11-17 0 0,92 11-1 0 0,-42 2-15 0 0,1-5 0 0 0,124-8 0 0 0,22 3 0 0 0,15 18 0 0 0,-206-18 0 0 0,-1-3 0 0 0,70-11 0 0 0,-70 5 0 0 0,1 3 0 0 0,67 4 0 0 0,62 9 0 0 0,46-12 0 0 0,-165-1 0 0 0,0 3 0 0 0,121 13 0 0 0,-69 3 22 0 0,0-7-1 0 0,159-8 0 0 0,-19 15-21 0 0,-182-6 0 0 0,121-4 0 0 0,236-5 0 0 0,-347 3 0 0 0,252-9 0 0 0,-16 13 0 0 0,-138 2 0 0 0,5-11 27 0 0,-102-2-9 0 0,159 16 1 0 0,-130 6-19 0 0,217 18 0 0 0,-34-9 0 0 0,-99-5 0 0 0,0-17 0 0 0,1-8 0 0 0,-46 3 15 0 0,-61 1 10 0 0,151-18-1 0 0,-217 12-24 0 0,61-10 0 0 0,187-4 0 0 0,-143 18 0 0 0,143-20 0 0 0,-120 12 0 0 0,-3 16 0 0 0,-111-2 0 0 0,96-4 0 0 0,-26-15 22 0 0,63-4 20 0 0,-181 18-42 0 0,220 0 0 0 0,202-2 0 0 0,-344-1 0 0 0,149 13 0 0 0,-36 2 0 0 0,-45-24 0 0 0,0 1 0 0 0,-81 9 0 0 0,-40 0 0 0 0,1 1 0 0 0,-1 2 0 0 0,1 1 0 0 0,32 6 0 0 0,-22-2-48 0 0,-26-5-29 0 0,0 0 0 0 0,-1 2 0 0 0,19 5 1 0 0,-26-7 39 0 0,0 0 0 0 0,0 1-1 0 0,-1-1 1 0 0,1 1 0 0 0,0 0 0 0 0,-1-1 0 0 0,1 2 0 0 0,-1-1 0 0 0,1 0 0 0 0,-1 0 0 0 0,0 1 0 0 0,0-1 0 0 0,0 1 0 0 0,0-1 0 0 0,-1 1 0 0 0,3 6 0 0 0,3 9-1082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5:16.537"/>
    </inkml:context>
    <inkml:brush xml:id="br0">
      <inkml:brushProperty name="width" value="0.1" units="cm"/>
      <inkml:brushProperty name="height" value="0.1" units="cm"/>
      <inkml:brushProperty name="color" value="#F4F91B"/>
    </inkml:brush>
  </inkml:definitions>
  <inkml:trace contextRef="#ctx0" brushRef="#br0">0 27 919 0 0,'0'-1'2776'0'0,"6"2"-1058"0"0,-3-1-1580 0 0,-1 0 1 0 0,1 0-1 0 0,-1 0 0 0 0,1 0 1 0 0,-1 0-1 0 0,1-1 1 0 0,-1 1-1 0 0,1-1 1 0 0,-1 1-1 0 0,0-1 0 0 0,1 0 1 0 0,-1 0-1 0 0,4-3 1 0 0,-3 3-17 0 0,1-1 0 0 0,-1 1 1 0 0,0 0-1 0 0,1 0 1 0 0,-1 0-1 0 0,8-1 0 0 0,12 2 104 0 0,0 1-1 0 0,29 5 0 0 0,-25-2 205 0 0,53 3 0 0 0,-55-7-278 0 0,0 1 0 0 0,0 1 0 0 0,43 10 0 0 0,-55-9-131 0 0,0 0 0 0 0,0 0-1 0 0,0-1 1 0 0,0-1 0 0 0,15 0-1 0 0,15-3 165 0 0,22-2 122 0 0,-17-3-53 0 0,75-1-1 0 0,30 9-18 0 0,-104-1-138 0 0,-1-2 1 0 0,57-10-1 0 0,-38 3 16 0 0,-30 4-44 0 0,-19 2-28 0 0,0 1 0 0 0,35 1 0 0 0,49 16 44 0 0,-39-4-53 0 0,115 8-21 0 0,-95-4 47 0 0,-49-7-60 0 0,61 4-1 0 0,-20-10 107 0 0,148-17 0 0 0,-187 11-22 0 0,303-29 450 0 0,-148 29-522 0 0,-84-1-10 0 0,-66 2 0 0 0,18-2 0 0 0,-28 2 0 0 0,-1 1 0 0 0,42 3 0 0 0,267 27 64 0 0,-259-21-64 0 0,103-3 0 0 0,-76-4 32 0 0,114 14 0 0 0,-184-13-15 0 0,0-1-1 0 0,67-10 1 0 0,-26 2-3 0 0,78-7 125 0 0,50 18-78 0 0,28-3-5 0 0,-111-3-56 0 0,83-3 0 0 0,-175 6 0 0 0,255 18 63 0 0,-261-16-62 0 0,182-1-1 0 0,-154-4 0 0 0,0 3 0 0 0,-1 2 0 0 0,64 10 0 0 0,-51 1 0 0 0,-18-3 0 0 0,82 8 0 0 0,201-20 192 0 0,-273 2-138 0 0,108 15-1 0 0,25 1 32 0 0,-151-16-80 0 0,18 1 24 0 0,88-11 1 0 0,-88 1 18 0 0,1 3 0 0 0,-1 3 0 0 0,99 6 0 0 0,-107 0-34 0 0,0-2-1 0 0,0-2 0 0 0,70-11 1 0 0,169-13 60 0 0,104 16-74 0 0,-238 4 0 0 0,195-14 64 0 0,-296 17-64 0 0,0 2 0 0 0,63 8 0 0 0,-49 3 0 0 0,-41-6 0 0 0,-1-1 0 0 0,32 0 0 0 0,380-11 64 0 0,-411 6-64 0 0,7 1 0 0 0,1 1 0 0 0,35 6 0 0 0,6 2 0 0 0,106 0 1 0 0,-90-6 9 0 0,-4 2 17 0 0,104 21-1 0 0,-126-16-26 0 0,81 2 0 0 0,66-9 0 0 0,-155-3 0 0 0,18 3 0 0 0,113 21 0 0 0,39 2 0 0 0,22-37 29 0 0,-172 4-11 0 0,127 4-1 0 0,-80 15-17 0 0,49 3 0 0 0,54-21 0 0 0,-133 1 0 0 0,162 14 0 0 0,-220-6 0 0 0,4-3 0 0 0,1-2 0 0 0,0-1 0 0 0,52-12 0 0 0,-44 7 0 0 0,19-2 32 0 0,110-2 0 0 0,-173 12-32 0 0,278 4 64 0 0,-43 2-64 0 0,-148 1 0 0 0,95 22 0 0 0,-119-18 0 0 0,81 7 0 0 0,-102-14 0 0 0,71 1 0 0 0,-17-2 0 0 0,4 4 0 0 0,133-10 0 0 0,-230 3 1 0 0,7-2 10 0 0,0 1-1 0 0,0 1 1 0 0,0 0-1 0 0,0 1 1 0 0,23 5-1 0 0,-36-5-11 0 0,0 0 0 0 0,0 0 0 0 0,-1 0 0 0 0,1 0 0 0 0,0 0 0 0 0,-1 0-1 0 0,1 0 1 0 0,0 1 0 0 0,-1-1 0 0 0,0 1 0 0 0,1-1 0 0 0,-1 1 0 0 0,0 0 0 0 0,0-1 0 0 0,0 1-1 0 0,0 0 1 0 0,0 0 0 0 0,0 0 0 0 0,0 0 0 0 0,-1 0 0 0 0,1 0 0 0 0,-1 0 0 0 0,1 2 0 0 0,1 5-311 0 0,-1 0 1 0 0,-1-1 0 0 0,0 1 0 0 0,0 10 0 0 0,-3 12-4555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5:44.694"/>
    </inkml:context>
    <inkml:brush xml:id="br0">
      <inkml:brushProperty name="width" value="0.1" units="cm"/>
      <inkml:brushProperty name="height" value="0.1" units="cm"/>
      <inkml:brushProperty name="color" value="#F4F91B"/>
    </inkml:brush>
  </inkml:definitions>
  <inkml:trace contextRef="#ctx0" brushRef="#br0">0 0 5815 0 0,'679'28'512'0'0,"185"-6"-408"0"0,-21-3 1656 0 0,-142-8-1344 0 0,-609 5-264 0 0,-309 7 8 0 0,52 5-160 0 0,-193 9 456 0 0,-372-2 64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6:10.509"/>
    </inkml:context>
    <inkml:brush xml:id="br0">
      <inkml:brushProperty name="width" value="0.1" units="cm"/>
      <inkml:brushProperty name="height" value="0.1" units="cm"/>
      <inkml:brushProperty name="color" value="#F4F91B"/>
    </inkml:brush>
  </inkml:definitions>
  <inkml:trace contextRef="#ctx0" brushRef="#br0">1 83 919 0 0,'1'1'177'0'0,"0"-1"0"0"0,0 0 0 0 0,0 1-1 0 0,1-1 1 0 0,-1 0 0 0 0,0 0 0 0 0,0 1-1 0 0,0-1 1 0 0,1 0 0 0 0,-1 0 0 0 0,0 0-1 0 0,0-1 1 0 0,0 1 0 0 0,1 0 0 0 0,-1 0-1 0 0,0-1 1 0 0,0 1 0 0 0,1-1 0 0 0,23-13 905 0 0,-22 11-992 0 0,0 1-1 0 0,1 0 1 0 0,-1 0 0 0 0,1 0-1 0 0,-1 0 1 0 0,1 1-1 0 0,5-2 1 0 0,19-3 62 0 0,-22 5-104 0 0,1-1 1 0 0,0 1-1 0 0,0 0 1 0 0,0 0-1 0 0,11 1 0 0 0,8 2 24 0 0,-2 0 167 0 0,38 8 0 0 0,103 13 137 0 0,-125-19-315 0 0,56 4 123 0 0,46 5 104 0 0,-72-2-239 0 0,168 22 187 0 0,3-24 182 0 0,-99-7-228 0 0,20-1-33 0 0,38 2-39 0 0,164-4 62 0 0,-345 0-179 0 0,204-20 195 0 0,-202 18-192 0 0,88-4 61 0 0,-45 4-66 0 0,108-11 86 0 0,86-5-40 0 0,0 19 17 0 0,76 4 2 0 0,-62-17 0 0 0,-215 9-64 0 0,125-1 0 0 0,-74 6 0 0 0,123-15 0 0 0,99 1 0 0 0,-213 16 0 0 0,203-22 0 0 0,-47 9 0 0 0,-223 10 0 0 0,55 0 0 0 0,214-4 0 0 0,17 1 0 0 0,-15 1 0 0 0,188-8 0 0 0,-266 8 0 0 0,29 1 0 0 0,-6 12 0 0 0,49-12 0 0 0,-288 0 0 0 0,215 10 0 0 0,-4-1 0 0 0,-63-9 0 0 0,49-2 0 0 0,-173 2 0 0 0,0 3 0 0 0,57 9 0 0 0,-52-5 0 0 0,81 0 0 0 0,65-21 0 0 0,-76 4 0 0 0,-82 10 0 0 0,0 3 0 0 0,76 11 0 0 0,-22-1 0 0 0,219-2 54 0 0,27-9-44 0 0,-319 1-10 0 0,12 2 0 0 0,1-2 0 0 0,0-1 0 0 0,68-8 0 0 0,-85 3-239 0 0,-6 1 491 0 0,29-2 0 0 0,-39 5-551 0 0,0 0 1 0 0,1 1-1 0 0,-1-1 0 0 0,0 1 1 0 0,0 0-1 0 0,0 0 1 0 0,0 1-1 0 0,0 0 1 0 0,7 2-1 0 0,4 5-2812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9:23.495"/>
    </inkml:context>
    <inkml:brush xml:id="br0">
      <inkml:brushProperty name="width" value="0.1" units="cm"/>
      <inkml:brushProperty name="height" value="0.1" units="cm"/>
      <inkml:brushProperty name="color" value="#F4F91B"/>
    </inkml:brush>
  </inkml:definitions>
  <inkml:trace contextRef="#ctx0" brushRef="#br0">21 90 1375 0 0,'-1'0'16'0'0,"0"1"-1"0"0,0-1 1 0 0,1 0-1 0 0,-1 1 0 0 0,0-1 1 0 0,0 1-1 0 0,1-1 1 0 0,-1 1-1 0 0,0-1 0 0 0,1 1 1 0 0,-1-1-1 0 0,1 1 0 0 0,-1 0 1 0 0,0-1-1 0 0,1 1 1 0 0,-1 0-1 0 0,1-1 0 0 0,0 1 1 0 0,-1 0-1 0 0,1 0 1 0 0,-1 1-1 0 0,-6 6 1838 0 0,15 1 214 0 0,53-15-102 0 0,-35 3-1604 0 0,1 1-33 0 0,-1-1 0 0 0,46-12-1 0 0,-37 4-139 0 0,53-15 238 0 0,-74 23-373 0 0,0 0 0 0 0,0 2-1 0 0,0-1 1 0 0,21 2 0 0 0,0 1-36 0 0,18 1 40 0 0,-34 0-14 0 0,1-1-1 0 0,37-4 0 0 0,17 1 77 0 0,145-2 180 0 0,-182 1-270 0 0,29 1 4 0 0,82-9 190 0 0,-126 9-185 0 0,27 0 0 0 0,-27 1-7 0 0,29-3 0 0 0,98-9 131 0 0,-119 11-142 0 0,58 0-17 0 0,0 3 1 0 0,162 23-1 0 0,-88-8 51 0 0,-72-20-44 0 0,-16 0 1 0 0,4 2 14 0 0,63 3 3 0 0,32 17 4 0 0,1 1 0 0 0,-77-7-32 0 0,3 0 0 0 0,31-3 10 0 0,195 9 60 0 0,0-17-22 0 0,218 0 144 0 0,-528-1-192 0 0,412 13 64 0 0,184 1 64 0 0,-216 10-64 0 0,-135-7-10 0 0,-18-1 10 0 0,82-10 191 0 0,-183-8-126 0 0,-128 2-60 0 0,0 0 0 0 0,1 1 0 0 0,-1 1 1 0 0,0 1-1 0 0,25 6 0 0 0,-34-7-142 0 0,-1 0 0 0 0,1 0 0 0 0,-1 0 0 0 0,0 1 0 0 0,0 0 0 0 0,1-1 0 0 0,-2 1 0 0 0,8 7 0 0 0,-9-7-213 0 0,0-1 1 0 0,1 1-1 0 0,-2 0 1 0 0,1 0-1 0 0,0 0 1 0 0,0 1-1 0 0,-1-1 1 0 0,0 0-1 0 0,0 0 1 0 0,0 1-1 0 0,0-1 1 0 0,0 1 0 0 0,0 6-1 0 0,-1 4-3201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9:25.324"/>
    </inkml:context>
    <inkml:brush xml:id="br0">
      <inkml:brushProperty name="width" value="0.1" units="cm"/>
      <inkml:brushProperty name="height" value="0.1" units="cm"/>
      <inkml:brushProperty name="color" value="#F4F91B"/>
    </inkml:brush>
  </inkml:definitions>
  <inkml:trace contextRef="#ctx0" brushRef="#br0">1 11 1375 0 0,'4'-2'118'0'0,"-4"2"-91"0"0,0-1 0 0 0,0 1-1 0 0,0 0 1 0 0,1 0 0 0 0,-1 0-1 0 0,0 0 1 0 0,0 0 0 0 0,0 0 0 0 0,0-1-1 0 0,0 1 1 0 0,0 0 0 0 0,1 0-1 0 0,-1 0 1 0 0,0 0 0 0 0,0 0-1 0 0,0 0 1 0 0,0 0 0 0 0,1 0-1 0 0,-1 0 1 0 0,0 0 0 0 0,0 0-1 0 0,0 0 1 0 0,0 0 0 0 0,1 0-1 0 0,-1 0 1 0 0,0 0 0 0 0,0 0-1 0 0,0 0 1 0 0,0 0 0 0 0,1 0 0 0 0,-1 0-1 0 0,0 0 1 0 0,0 0 0 0 0,0 0-1 0 0,0 0 1 0 0,0 1 0 0 0,1-1-1 0 0,-1 0 1 0 0,0 0 0 0 0,0 0-1 0 0,0 0 1 0 0,0 0 0 0 0,0 0-1 0 0,0 0 1 0 0,1 1 0 0 0,-1-1-1 0 0,0 0 1 0 0,0 0 0 0 0,0 0-1 0 0,17 10 473 0 0,0-1 0 0 0,1-2 0 0 0,-1 1 0 0 0,24 5 0 0 0,-18-6-111 0 0,-18-6-277 0 0,0 0 0 0 0,0 0 0 0 0,0-1 0 0 0,-1 0-1 0 0,1 0 1 0 0,0 0 0 0 0,9-2 0 0 0,18 1 363 0 0,295 22 702 0 0,-254-17-946 0 0,65 1 164 0 0,-101-5-276 0 0,0-1-1 0 0,-1-2 0 0 0,50-10 1 0 0,102-18 185 0 0,-140 25-233 0 0,16 0 0 0 0,1 4-1 0 0,71 5 1 0 0,37 0 30 0 0,-4-16-78 0 0,68 0 31 0 0,80 13 171 0 0,-208-5-140 0 0,28-1 13 0 0,152 28-26 0 0,-40-2-14 0 0,-105-25-21 0 0,-25 0-8 0 0,-48 7-28 0 0,-1 3 0 0 0,0 3 0 0 0,81 20 0 0 0,-113-20 13 0 0,0-2 0 0 0,0-1 0 0 0,1-2 0 0 0,63-3-1 0 0,-30-4-12 0 0,0 4 0 0 0,116 13 0 0 0,-70 2 6 0 0,133 0-1 0 0,-23-19 48 0 0,70 6-53 0 0,20-30 182 0 0,-88 19-167 0 0,-170 10 18 0 0,0-3 1 0 0,0-2-1 0 0,61-12 1 0 0,19-5 94 0 0,-130 20-115 0 0,1 1 0 0 0,-1 0 0 0 0,0 1 0 0 0,0 0 0 0 0,1 1 0 0 0,-1 0 0 0 0,0 1 0 0 0,-1 0-1 0 0,1 0 1 0 0,11 6 0 0 0,-10-3-1115 0 0,1 0 0 0 0,10 8 0 0 0,-3-1-2393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39:35.643"/>
    </inkml:context>
    <inkml:brush xml:id="br0">
      <inkml:brushProperty name="width" value="0.1" units="cm"/>
      <inkml:brushProperty name="height" value="0.1" units="cm"/>
      <inkml:brushProperty name="color" value="#F4F91B"/>
    </inkml:brush>
  </inkml:definitions>
  <inkml:trace contextRef="#ctx0" brushRef="#br0">0 215 2879 0 0,'56'10'1510'0'0,"-40"-9"-1221"0"0,-8 0-111 0 0,0 0 0 0 0,0-1 0 0 0,0 0-1 0 0,11-2 1 0 0,-3 0 152 0 0,0-1-1 0 0,-1-1 0 0 0,27-10 1 0 0,21-7 168 0 0,-19 2-52 0 0,92-25-1 0 0,-129 42-421 0 0,-2 1-6 0 0,-1 0 0 0 0,1 0-1 0 0,0 0 1 0 0,-1 1 0 0 0,10 0 0 0 0,117 0 210 0 0,-91-2-173 0 0,0 2-1 0 0,60 8 1 0 0,-72-2-22 0 0,38 13 1 0 0,-45-11-33 0 0,-1-2 1 0 0,1-1 0 0 0,38 5 0 0 0,-41-8-2 0 0,28 7 0 0 0,-2 0 0 0 0,-14-3 9 0 0,-24-4 14 0 0,0 0-1 0 0,0-1 1 0 0,0 0-1 0 0,0 0 1 0 0,0-1 0 0 0,1 0-1 0 0,6 0 1 0 0,52-12 177 0 0,-40 7-135 0 0,0 1-1 0 0,38-1 1 0 0,222-13 7 0 0,-280 17-72 0 0,27-1 37 0 0,-7 0-18 0 0,23-4 0 0 0,48-10 61 0 0,47-11 11 0 0,-107 20-63 0 0,0 1 0 0 0,45-1 0 0 0,-26 3 32 0 0,56-6 7 0 0,94-10 68 0 0,73-6-60 0 0,171 7 108 0 0,-240 14-121 0 0,17 7-62 0 0,-9 0 0 0 0,-145-4 0 0 0,186-4 0 0 0,-83 8 0 0 0,-31 4 0 0 0,-54-1 0 0 0,438 3 0 0 0,-380 2 11 0 0,-101-6 5 0 0,1-3 1 0 0,49-3-1 0 0,-43-1-12 0 0,398 3 60 0 0,-243-1-27 0 0,64 3-10 0 0,-82 7-27 0 0,-33-6 0 0 0,-77-1 25 0 0,106-10-1 0 0,-62 0-9 0 0,-1 5 17 0 0,136 15 0 0 0,0 8-32 0 0,101 23 0 0 0,-348-41 0 0 0,62 10 0 0 0,-55-8 0 0 0,0-1 0 0 0,27 1 0 0 0,8 0 0 0 0,-24-1 11 0 0,0-2-1 0 0,-1-2 1 0 0,45-5-1 0 0,33-1 12 0 0,1 0 25 0 0,-75 3-20 0 0,1 2 0 0 0,54 3 0 0 0,-48 2 5 0 0,48-4 0 0 0,303-19 96 0 0,-213 17-128 0 0,-96 5 0 0 0,-50 0 0 0 0,35-3 0 0 0,46-1 24 0 0,-30 2 6 0 0,105-7-20 0 0,-148 7-10 0 0,45 7 0 0 0,6 0 0 0 0,45 3 0 0 0,55 1 0 0 0,-92-16 0 0 0,52-1 0 0 0,-4 13 0 0 0,35 3 0 0 0,7-7 64 0 0,-151-3-64 0 0,-18 0 0 0 0,28 4 0 0 0,87 14 0 0 0,10-6 0 0 0,-77-9 64 0 0,-61-4-29 0 0,-8 1-29 0 0,0 0-1 0 0,0 0 1 0 0,0 0-1 0 0,1 0 1 0 0,-1 0-1 0 0,0-1 1 0 0,0 1-1 0 0,0 0 0 0 0,0 0 1 0 0,0 0-1 0 0,0 0 1 0 0,0 0-1 0 0,1 0 1 0 0,-1 0-1 0 0,0 0 1 0 0,0 0-1 0 0,0 0 1 0 0,0-1-1 0 0,0 1 1 0 0,0 0-1 0 0,0 0 1 0 0,0 0-1 0 0,0 0 1 0 0,0 0-1 0 0,0 0 1 0 0,0-1-1 0 0,0 1 1 0 0,0 0-1 0 0,0 0 0 0 0,0 0 1 0 0,0 0-1 0 0,0 0 1 0 0,0 0-1 0 0,0-1 1 0 0,0 1-1 0 0,0 0 1 0 0,0 0-1 0 0,0 0 1 0 0,0 0-1 0 0,0 0 1 0 0,0 0-1 0 0,0-1 1 0 0,0 1-1 0 0,0 0 1 0 0,0 0-1 0 0,0 0 1 0 0,0 0-1 0 0,0 0 0 0 0,-1 0 1 0 0,1 0-1 0 0,0 0 1 0 0,0-1-1 0 0,0 1 1 0 0,0 0-1 0 0,-1 0 75 0 0,9 2 144 0 0,2-8-224 0 0,-10 6 0 0 0,0 0 0 0 0,0-1 0 0 0,0 1 0 0 0,1 0 0 0 0,-1 0 0 0 0,0-1 0 0 0,0 1 0 0 0,0 0 0 0 0,1 0 0 0 0,-1 0 0 0 0,0-1 0 0 0,0 1 0 0 0,1 0 0 0 0,-1 0 0 0 0,0 0 0 0 0,0 0 0 0 0,1-1 0 0 0,-1 1 0 0 0,0 0 0 0 0,1 0 0 0 0,-1 0 0 0 0,0 0 0 0 0,1 0 0 0 0,-1 0 0 0 0,0 0 0 0 0,1 0 0 0 0,-1 0 0 0 0,0 0 0 0 0,0 0 0 0 0,1 0 0 0 0,-1 0 0 0 0,0 0 0 0 0,1 0 0 0 0,-1 1 0 0 0,0-1 0 0 0,1 0 0 0 0,-1 0 0 0 0,0 0 0 0 0,0 0 0 0 0,1 1 0 0 0,-2-10 32 0 0,-2 1 0 0 0,-5-3 64 0 0,8 11-94 0 0,0-1-1 0 0,0 1 0 0 0,0 0 1 0 0,-1 0-1 0 0,1 0 1 0 0,0 0-1 0 0,0 0 0 0 0,0-1 1 0 0,0 1-1 0 0,0 0 1 0 0,0 0-1 0 0,-1 0 0 0 0,1 0 1 0 0,0 0-1 0 0,0 0 1 0 0,0-1-1 0 0,0 1 0 0 0,0 0 1 0 0,-1 0-1 0 0,1 0 1 0 0,0 0-1 0 0,0 0 0 0 0,0 0 1 0 0,-1 0-1 0 0,1 0 0 0 0,0 0 1 0 0,0 0-1 0 0,0 0 1 0 0,-1 0-1 0 0,1 0 0 0 0,0 0 1 0 0,0 0-1 0 0,0 0 1 0 0,0 0-1 0 0,-1 0 0 0 0,1 0 1 0 0,0 0-1 0 0,0 0 1 0 0,0 0-1 0 0,-1 1 0 0 0,1-1 1 0 0,0 0-1 0 0,0 0 1 0 0,0 0-1 0 0,0 0 0 0 0,0 0 1 0 0,-1 0-1 0 0,1 1 1 0 0,0-1-1 0 0,0 0 0 0 0,0 0 1 0 0,0 0-1 0 0,0 0 0 0 0,0 1 1 0 0,0-1-1 0 0,0 0 1 0 0,0 0-1 0 0,0 0 0 0 0,-1 0 1 0 0,1 1-1 0 0,0-1 1 0 0,0 0-1 0 0,0 0 0 0 0,0 0 1 0 0,0 1-1 0 0,0-1 1 0 0,0 0-1 0 0,1 0 0 0 0,-1 2-1 0 0,0-1 0 0 0,0 1 0 0 0,1 0 0 0 0,-1-1 0 0 0,1 1 0 0 0,0-1 0 0 0,-1 0 0 0 0,1 1 0 0 0,0-1 0 0 0,0 0 0 0 0,0 1 0 0 0,0-1 0 0 0,0 0 0 0 0,0 0 0 0 0,0 0 0 0 0,0 0 0 0 0,1 0 0 0 0,0 1 0 0 0,4 4 0 0 0,-5-5 0 0 0,0-1 0 0 0,-9-4 76 0 0,6 4 7 0 0,5 7-22 0 0,0-2-53 0 0,14 33-1065 0 0,-10-22-3042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1:08.655"/>
    </inkml:context>
    <inkml:brush xml:id="br0">
      <inkml:brushProperty name="width" value="0.1" units="cm"/>
      <inkml:brushProperty name="height" value="0.1" units="cm"/>
      <inkml:brushProperty name="color" value="#F4F91B"/>
    </inkml:brush>
  </inkml:definitions>
  <inkml:trace contextRef="#ctx0" brushRef="#br0">0 1 919 0 0,'0'0'3'0'0,"0"1"0"0"0,0-1-1 0 0,1 0 1 0 0,-1 1 0 0 0,0-1-1 0 0,0 0 1 0 0,0 1-1 0 0,0-1 1 0 0,1 0 0 0 0,-1 0-1 0 0,0 1 1 0 0,0-1-1 0 0,1 0 1 0 0,-1 0 0 0 0,0 1-1 0 0,1-1 1 0 0,-1 0-1 0 0,0 0 1 0 0,1 0 0 0 0,-1 1-1 0 0,0-1 1 0 0,1 0 0 0 0,-1 0-1 0 0,0 0 1 0 0,1 0-1 0 0,-1 0 1 0 0,0 0 0 0 0,1 0-1 0 0,-1 0 1 0 0,0 0-1 0 0,1 0 1 0 0,0 0 0 0 0,6 0 297 0 0,2 0-247 0 0,-9 0 33 0 0,1 1-1 0 0,0-1 0 0 0,0 0 1 0 0,0 0-1 0 0,-1 0 1 0 0,1 0-1 0 0,0 0 1 0 0,0 0-1 0 0,0 0 1 0 0,0-1-1 0 0,-1 1 1 0 0,1 0-1 0 0,0 0 1 0 0,0-1-1 0 0,0 1 0 0 0,-1 0 1 0 0,1-1-1 0 0,0 1 1 0 0,-1-1-1 0 0,1 1 1 0 0,0-1-1 0 0,-1 1 1 0 0,2-2-1 0 0,-14 23 5232 0 0,11-19-5279 0 0,1-1-1 0 0,-1 1 1 0 0,0-1 0 0 0,1 1 0 0 0,-1 0-1 0 0,1-1 1 0 0,-1 1 0 0 0,1 0-1 0 0,0 0 1 0 0,0-1 0 0 0,0 1 0 0 0,0 0-1 0 0,0 0 1 0 0,0 1 0 0 0,0-3-2 0 0,1 1 0 0 0,-1-1 1 0 0,0 0-1 0 0,0 0 1 0 0,1 0-1 0 0,-1 0 0 0 0,0 1 1 0 0,1-1-1 0 0,-1 0 1 0 0,0 0-1 0 0,0 0 0 0 0,1 0 1 0 0,-1 0-1 0 0,0 0 0 0 0,1 0 1 0 0,-1 0-1 0 0,0 0 1 0 0,1 0-1 0 0,-1 0 0 0 0,0 0 1 0 0,1 0-1 0 0,-1 0 1 0 0,0 0-1 0 0,0 0 0 0 0,1 0 1 0 0,-1-1-1 0 0,0 1 0 0 0,1 0 1 0 0,-1 0-1 0 0,15-7 747 0 0,-2 1-257 0 0,-10 5-509 0 0,0 1 1 0 0,0 0-1 0 0,0 0 1 0 0,0 0 0 0 0,0 0-1 0 0,0 1 1 0 0,0-1-1 0 0,0 1 1 0 0,0 0-1 0 0,0 0 1 0 0,-1 0 0 0 0,1 0-1 0 0,3 2 1 0 0,-2-1 0 0 0,-1-1 0 0 0,0 0 1 0 0,1 1-1 0 0,0-1 0 0 0,-1 0 0 0 0,1-1 1 0 0,-1 1-1 0 0,5 0 0 0 0,34 0 596 0 0,-24 0-405 0 0,1 0 0 0 0,-1-2 1 0 0,25-3-1 0 0,6 2 26 0 0,-39 2-197 0 0,-1-1 0 0 0,1 1 0 0 0,0 1 1 0 0,0 0-1 0 0,12 2 0 0 0,27 2 130 0 0,-6 3 16 0 0,24-8 24 0 0,-46-1 18 0 0,-8 1-165 0 0,1 0 0 0 0,-1 1 0 0 0,15 2-1 0 0,3-5-60 0 0,26-8 49 0 0,-41 7-20 0 0,1-1-1 0 0,0 2 1 0 0,0 0 0 0 0,32 2-1 0 0,-41 1-21 0 0,1 1-1 0 0,-1 0 0 0 0,1 1 1 0 0,13 6-1 0 0,-14-5 1 0 0,0-1-1 0 0,0 0 0 0 0,0-1 1 0 0,16 3-1 0 0,0-3 80 0 0,0-2 1 0 0,24-2-1 0 0,13-1 39 0 0,2-2-32 0 0,-29 1-58 0 0,-5 3-39 0 0,-21 1 42 0 0,0 0 0 0 0,-1-1 0 0 0,1 1 0 0 0,0-2 0 0 0,11-2 0 0 0,-16 3-27 0 0,0 1 0 0 0,1-1 0 0 0,-1 1 0 0 0,1-1-1 0 0,-1 1 1 0 0,1 0 0 0 0,-1 0 0 0 0,1 1 0 0 0,-1-1 0 0 0,5 2 0 0 0,36 13 20 0 0,-23-8-38 0 0,0 0 21 0 0,1-2 1 0 0,-1 0-1 0 0,1-1 0 0 0,0-2 0 0 0,0 0 1 0 0,0-1-1 0 0,0-1 0 0 0,23-4 0 0 0,73-10 104 0 0,-47 5-17 0 0,105-1 0 0 0,-59 5 171 0 0,-80 9-214 0 0,-31-3-49 0 0,0 0 0 0 0,1 0 0 0 0,-1 0-1 0 0,1-1 1 0 0,0 0 0 0 0,-1 0 0 0 0,11-2-1 0 0,44-4 56 0 0,-54 5-57 0 0,1 1-1 0 0,0 0 1 0 0,0 0 0 0 0,-1 1-1 0 0,15 3 1 0 0,22 1 17 0 0,-30-5-13 0 0,1 0 0 0 0,0 1-1 0 0,-1 0 1 0 0,1 2 0 0 0,19 4-1 0 0,-28-5-10 0 0,0-2 0 0 0,0 1 0 0 0,0-1 0 0 0,-1 0 0 0 0,1 0 0 0 0,0 0 0 0 0,7-2 0 0 0,13 0 0 0 0,-20 3 0 0 0,0 0 0 0 0,0 0 0 0 0,12 3 0 0 0,-8-1 0 0 0,5-2 0 0 0,-13-1 0 0 0,0-1 0 0 0,0 1 0 0 0,0 0 0 0 0,0 0 0 0 0,-1 1 0 0 0,1-1 0 0 0,0 0 0 0 0,0 0 0 0 0,0 1 0 0 0,0-1 0 0 0,-1 1 0 0 0,3 1 0 0 0,-1-2 0 0 0,0 0 0 0 0,0 0 0 0 0,0-1 0 0 0,0 1 0 0 0,0 0 0 0 0,-1-1 0 0 0,1 0 0 0 0,0 0 0 0 0,5-2 0 0 0,1 0 0 0 0,-4 2 7 0 0,0 1 0 0 0,0-1 1 0 0,0 1-1 0 0,0-1 0 0 0,0 1 0 0 0,0 1 0 0 0,1-1 0 0 0,6 2 0 0 0,-7-1-5 0 0,0-2 1 0 0,0 1-1 0 0,0 0 0 0 0,0-1 0 0 0,0 0 0 0 0,0 0 0 0 0,0-1 0 0 0,-1 1 0 0 0,9-5 1 0 0,-21 12-899 0 0,-5 3-342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1:12.332"/>
    </inkml:context>
    <inkml:brush xml:id="br0">
      <inkml:brushProperty name="width" value="0.1" units="cm"/>
      <inkml:brushProperty name="height" value="0.1" units="cm"/>
      <inkml:brushProperty name="color" value="#F4F91B"/>
    </inkml:brush>
  </inkml:definitions>
  <inkml:trace contextRef="#ctx0" brushRef="#br0">0 42 3023 0 0,'4'0'151'0'0,"0"-1"-1"0"0,0 1 0 0 0,0-1 0 0 0,0 0 0 0 0,4-3 0 0 0,4 1 527 0 0,2-1-472 0 0,1 0 1 0 0,0 2 0 0 0,0 0 0 0 0,0 0-1 0 0,0 2 1 0 0,27 1 0 0 0,-10 3-123 0 0,0 2 1 0 0,34 9-1 0 0,-20 0-22 0 0,-29-9 5 0 0,0 0 0 0 0,20 3 0 0 0,6-1 184 0 0,-13-2 118 0 0,32 2-1 0 0,2-7 4 0 0,67-7 0 0 0,56 0 287 0 0,-37 20-658 0 0,-127-14 149 0 0,-1-2 0 0 0,0 0 0 0 0,0-1 1 0 0,0-2-1 0 0,42-13 0 0 0,-7 2 31 0 0,-16 5 7 0 0,0 2 1 0 0,0 2-1 0 0,75-3 0 0 0,-91 9-104 0 0,0-1 0 0 0,-1-1-1 0 0,41-11 1 0 0,-60 13-84 0 0,-1 1-1 0 0,0-1 1 0 0,1 1 0 0 0,-1 1-1 0 0,7 0 1 0 0,8 0-715 0 0,-9-1 301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03.021"/>
    </inkml:context>
    <inkml:brush xml:id="br0">
      <inkml:brushProperty name="width" value="0.1" units="cm"/>
      <inkml:brushProperty name="height" value="0.1" units="cm"/>
      <inkml:brushProperty name="color" value="#E71224"/>
    </inkml:brush>
  </inkml:definitions>
  <inkml:trace contextRef="#ctx0" brushRef="#br0">1124 30 1839 0 0,'0'-1'42'0'0,"0"1"-1"0"0,1-1 1 0 0,-1 1-1 0 0,0 0 0 0 0,0-1 1 0 0,0 1-1 0 0,0-1 1 0 0,0 1-1 0 0,0 0 0 0 0,0-1 1 0 0,0 1-1 0 0,0-1 1 0 0,0 1-1 0 0,0-1 0 0 0,0 1 1 0 0,0 0-1 0 0,0-1 1 0 0,0 1-1 0 0,0-1 0 0 0,0 1 1 0 0,-1 0-1 0 0,1-1 0 0 0,0 1 1 0 0,0 0-1 0 0,0-1 1 0 0,-1 1-1 0 0,1 0 0 0 0,0-1 1 0 0,0 1-1 0 0,-1 0 1 0 0,1-1-1 0 0,0 1 0 0 0,-1 0 1 0 0,-18-8 1481 0 0,-29 2 54 0 0,43 5-1701 0 0,-65-1 708 0 0,-94 9 0 0 0,52-1-480 0 0,-216 14 353 0 0,236-10-749 0 0,-139 36-1 0 0,179-31-2363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1:13.559"/>
    </inkml:context>
    <inkml:brush xml:id="br0">
      <inkml:brushProperty name="width" value="0.1" units="cm"/>
      <inkml:brushProperty name="height" value="0.1" units="cm"/>
      <inkml:brushProperty name="color" value="#F4F91B"/>
    </inkml:brush>
  </inkml:definitions>
  <inkml:trace contextRef="#ctx0" brushRef="#br0">6 78 2527 0 0,'-1'-1'105'0'0,"0"-1"0"0"0,1 1 0 0 0,-1-1-1 0 0,0 1 1 0 0,1-1 0 0 0,-1 0-1 0 0,1 1 1 0 0,0-1 0 0 0,-1 0-1 0 0,1 0 1 0 0,0 1 0 0 0,0-1-1 0 0,0 0 1 0 0,0 1 0 0 0,0-1 0 0 0,1 0-1 0 0,-1 0 1 0 0,1 1 0 0 0,-1-1-1 0 0,1 0 1 0 0,-1 1 0 0 0,1-1-1 0 0,0 1 1 0 0,1-3 0 0 0,-1 1-25 0 0,0 1 1 0 0,0 0 0 0 0,1 0-1 0 0,-1 0 1 0 0,0 0 0 0 0,1 0-1 0 0,-1 0 1 0 0,1 0-1 0 0,0 1 1 0 0,0-1 0 0 0,-1 0-1 0 0,1 1 1 0 0,0 0 0 0 0,0-1-1 0 0,1 1 1 0 0,-1 0-1 0 0,0 0 1 0 0,3-1 0 0 0,17 1-47 0 0,0 0 0 0 0,0 2 1 0 0,0 0-1 0 0,28 7 1 0 0,10-1-37 0 0,221 24 234 0 0,-200-26-200 0 0,136-10 0 0 0,-131 1 6 0 0,111 7-1 0 0,-96 3 75 0 0,24 2-35 0 0,124 9-77 0 0,-232-17 1 0 0,2 1 55 0 0,1-1 0 0 0,-1-1-1 0 0,1-1 1 0 0,-1 0 0 0 0,1-2-1 0 0,20-6 1 0 0,-29 6 81 0 0,1 1 1 0 0,-1 0-1 0 0,1 0 0 0 0,20-1 1 0 0,-29 6-348 0 0,-4-2-114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1:16.755"/>
    </inkml:context>
    <inkml:brush xml:id="br0">
      <inkml:brushProperty name="width" value="0.1" units="cm"/>
      <inkml:brushProperty name="height" value="0.1" units="cm"/>
      <inkml:brushProperty name="color" value="#F4F91B"/>
    </inkml:brush>
  </inkml:definitions>
  <inkml:trace contextRef="#ctx0" brushRef="#br0">2 49 919 0 0,'-1'-11'1524'0'0,"1"10"-1373"0"0,0 0 0 0 0,0 1 0 0 0,0-1-1 0 0,0 0 1 0 0,0 0 0 0 0,0 0 0 0 0,0 0-1 0 0,0 1 1 0 0,0-1 0 0 0,0 0 0 0 0,0 0-1 0 0,1 0 1 0 0,-1 0 0 0 0,0 1 0 0 0,1-2-1 0 0,0 1-127 0 0,0 1 0 0 0,0 0 0 0 0,0 0-1 0 0,0-1 1 0 0,0 1 0 0 0,0 0 0 0 0,0 0-1 0 0,0 0 1 0 0,0 0 0 0 0,0 0 0 0 0,0 0-1 0 0,0 0 1 0 0,0 0 0 0 0,0 1 0 0 0,0-1-1 0 0,0 0 1 0 0,1 1 0 0 0,3 0 112 0 0,0 0 0 0 0,0-1 0 0 0,0 0 1 0 0,0 0-1 0 0,0 0 0 0 0,8-2 0 0 0,-7 1 8 0 0,-1 0 0 0 0,1 1 0 0 0,0-1 0 0 0,10 2 0 0 0,-2 2 193 0 0,20 3 589 0 0,61 2-1 0 0,-61-8-623 0 0,-7-1 93 0 0,36 4-1 0 0,-45-2-283 0 0,1-2 0 0 0,-1 0 0 0 0,0-1 0 0 0,0-1 0 0 0,31-8 0 0 0,-21 4 121 0 0,-20 5-196 0 0,1 0-8 0 0,0 0-1 0 0,0 0 0 0 0,0 1 0 0 0,0 0 1 0 0,1 1-1 0 0,-1-1 0 0 0,14 3 0 0 0,93 9-26 0 0,-34 1 62 0 0,-21-3 67 0 0,86 2 0 0 0,-76-12-118 0 0,-10 0 16 0 0,76 8-1 0 0,39 13 38 0 0,-158-19 23 0 0,-1-1 0 0 0,0-1 0 0 0,0-1-1 0 0,1 0 1 0 0,-1-1 0 0 0,0 0 0 0 0,-1-2 0 0 0,1 0-1 0 0,-1-1 1 0 0,24-12 0 0 0,-23 6 33 0 0,-14 10-101 0 0,0 0 0 0 0,0 0 0 0 0,0 0 0 0 0,0 0 0 0 0,0 0 0 0 0,0 0 0 0 0,0 1 0 0 0,1 0 1 0 0,5-2-1 0 0,-15 12-1285 0 0,3-4 74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1:23.453"/>
    </inkml:context>
    <inkml:brush xml:id="br0">
      <inkml:brushProperty name="width" value="0.1" units="cm"/>
      <inkml:brushProperty name="height" value="0.1" units="cm"/>
      <inkml:brushProperty name="color" value="#F4F91B"/>
    </inkml:brush>
  </inkml:definitions>
  <inkml:trace contextRef="#ctx0" brushRef="#br0">0 1 2183 0 0,'13'14'100'0'0,"-11"-12"-68"0"0,-1-1 0 0 0,3-2 75 0 0,11-3 2407 0 0,-14 3-2479 0 0,0 0 0 0 0,-1 1 0 0 0,1 0 0 0 0,0-1 0 0 0,0 1 1 0 0,0-1-1 0 0,0 1 0 0 0,0 0 0 0 0,0 0 0 0 0,0-1 0 0 0,0 1 0 0 0,0 0 0 0 0,0 0 0 0 0,0 0 1 0 0,0 0-1 0 0,0 0 0 0 0,0 0 0 0 0,0 0 0 0 0,0 1 0 0 0,0-1 0 0 0,-1 0 0 0 0,2 1 0 0 0,19 6-344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1:26.106"/>
    </inkml:context>
    <inkml:brush xml:id="br0">
      <inkml:brushProperty name="width" value="0.1" units="cm"/>
      <inkml:brushProperty name="height" value="0.1" units="cm"/>
      <inkml:brushProperty name="color" value="#F4F91B"/>
    </inkml:brush>
  </inkml:definitions>
  <inkml:trace contextRef="#ctx0" brushRef="#br0">1 28 919 0 0,'1'-1'132'0'0,"0"0"-1"0"0,0 1 1 0 0,0-1-1 0 0,0 1 0 0 0,0-1 1 0 0,0 1-1 0 0,0-1 0 0 0,0 1 1 0 0,0 0-1 0 0,1 0 0 0 0,-1-1 1 0 0,0 1-1 0 0,0 0 0 0 0,0 0 1 0 0,0 0-1 0 0,1 0 0 0 0,-1 0 1 0 0,0 1-1 0 0,0-1 1 0 0,0 0-1 0 0,0 1 0 0 0,1-1 1 0 0,-1 0-1 0 0,1 2 0 0 0,-1-1-25 0 0,0 0 0 0 0,0 0-1 0 0,0 1 1 0 0,0-1 0 0 0,0 1 0 0 0,0-1-1 0 0,-1 1 1 0 0,1-1 0 0 0,-1 1-1 0 0,1-1 1 0 0,-1 1 0 0 0,0-1 0 0 0,1 1-1 0 0,-1 0 1 0 0,0-1 0 0 0,0 1-1 0 0,0 2 1 0 0,-8-8 2204 0 0,6 1-1178 0 0,10 1-723 0 0,38 2 375 0 0,-35 0-619 0 0,-1 0 1 0 0,1 0-1 0 0,-1 0 1 0 0,18 5-1 0 0,-11-3-67 0 0,-4-1 7 0 0,0-1 0 0 0,0 0 0 0 0,1-1 0 0 0,-1-1 0 0 0,0 0 0 0 0,-1-1 0 0 0,24-7 0 0 0,-21 5 30 0 0,1 1 0 0 0,-1 0 0 0 0,1 1 0 0 0,23-1 0 0 0,-23 4-93 0 0,-1-2 1 0 0,19-4 0 0 0,14-1 191 0 0,-19 6-151 0 0,0 2-1 0 0,31 3 0 0 0,-44-2-73 0 0,80-1 145 0 0,-8 0-20 0 0,92 5 336 0 0,-39 3 7 0 0,-124-8-443 0 0,0-1-1 0 0,19-1 1 0 0,-24 0-14 0 0,0 1 1 0 0,1 0 0 0 0,-1 0-1 0 0,0 1 1 0 0,0 1 0 0 0,13 3-1 0 0,-6 0-20 0 0,-11-3 0 0 0,1 0 0 0 0,15 8 0 0 0,-11-4 14 0 0,0-1-1 0 0,1 0 0 0 0,0-1 0 0 0,26 5 0 0 0,60 1 96 0 0,-53-7-81 0 0,88 5 89 0 0,40 16 11 0 0,-147-21-90 0 0,31 7-1 0 0,-42-8-9 0 0,0 0 0 0 0,1 0 0 0 0,19-2 0 0 0,-22 0-23 0 0,21-1 30 0 0,33 1 58 0 0,-2 3-29 0 0,87-7 0 0 0,-74 5-64 0 0,-67-1 0 0 0,0 1 0 0 0,0 0 0 0 0,15 3 0 0 0,15 2 0 0 0,50 9 0 0 0,-32-4 0 0 0,-37-9 22 0 0,0 0-1 0 0,0-1 0 0 0,0-1 1 0 0,0-2-1 0 0,41-7 0 0 0,-45 6 21 0 0,1 1-1 0 0,31 0 0 0 0,26 7-26 0 0,-52-2-16 0 0,0-2 0 0 0,32-1 0 0 0,-50-2 15 0 0,0 1 1 0 0,0-1-1 0 0,13-5 0 0 0,-15 4-4 0 0,0 1 0 0 0,1 0 1 0 0,-1 1-1 0 0,1-1 0 0 0,-1 1 0 0 0,8 0 0 0 0,5 2 26 0 0,0 0 0 0 0,27 7 1 0 0,-19-3-18 0 0,-15-2-16 0 0,-10-2 5 0 0,0 0 0 0 0,-1 0 1 0 0,1-1-1 0 0,0 1 0 0 0,0-1 0 0 0,0 0 0 0 0,-1 1 0 0 0,1-1 1 0 0,0 0-1 0 0,0 0 0 0 0,0 0 0 0 0,0 0 0 0 0,1-1 1 0 0,-2 1 42 0 0,-1 0 1 0 0,0-1-1 0 0,1 1 1 0 0,-1 0 0 0 0,1 0-1 0 0,-1-1 1 0 0,1 1-1 0 0,-1 0 1 0 0,0 0 0 0 0,1 0-1 0 0,-1 0 1 0 0,1 0-1 0 0,-1-1 1 0 0,1 1 0 0 0,-1 0-1 0 0,1 0 1 0 0,-1 0-1 0 0,1 0 1 0 0,-1 1 0 0 0,1-1-1 0 0,-1 0 1 0 0,0 0 0 0 0,1 0-1 0 0,-1 0 1 0 0,1 0-1 0 0,-1 1 1 0 0,1-1 0 0 0,-1 0-1 0 0,0 0 1 0 0,1 1-1 0 0,0-1 1 0 0,-1 1-104 0 0,1 0 1 0 0,-1 0-1 0 0,0 0 0 0 0,1 0 1 0 0,-1 0-1 0 0,0 0 1 0 0,0 0-1 0 0,0 0 0 0 0,0 0 1 0 0,1 0-1 0 0,-1 0 0 0 0,0 0 1 0 0,-1 1-1 0 0,-6 32-1583 0 0,7-34 1640 0 0,-6 20-469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1:31.098"/>
    </inkml:context>
    <inkml:brush xml:id="br0">
      <inkml:brushProperty name="width" value="0.1" units="cm"/>
      <inkml:brushProperty name="height" value="0.1" units="cm"/>
      <inkml:brushProperty name="color" value="#F4F91B"/>
    </inkml:brush>
  </inkml:definitions>
  <inkml:trace contextRef="#ctx0" brushRef="#br0">0 150 4143 0 0,'10'-31'368'0'0,"-7"7"-296"0"0,1 3-72 0 0,-2 8 0 0 0,0 6 544 0 0,0 3 88 0 0,0 0 16 0 0,1-3 8 0 0,1-4-384 0 0,3-2-80 0 0,1 4-8 0 0,1 3-8 0 0,-3 6-176 0 0,1 6-160 0 0,-1 3 32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1:35.071"/>
    </inkml:context>
    <inkml:brush xml:id="br0">
      <inkml:brushProperty name="width" value="0.1" units="cm"/>
      <inkml:brushProperty name="height" value="0.1" units="cm"/>
      <inkml:brushProperty name="color" value="#F4F91B"/>
    </inkml:brush>
  </inkml:definitions>
  <inkml:trace contextRef="#ctx0" brushRef="#br0">5 39 919 0 0,'-2'2'100'0'0,"2"-2"-89"0"0,0 0-1 0 0,0 0 1 0 0,0-1 0 0 0,0 1 0 0 0,-1 0-1 0 0,1 0 1 0 0,0 0 0 0 0,0 0-1 0 0,0 0 1 0 0,0 1 0 0 0,0-1 0 0 0,0 0-1 0 0,0 0 1 0 0,0 0 0 0 0,0 0-1 0 0,0 0 1 0 0,0 0 0 0 0,-1 0 0 0 0,1 0-1 0 0,0 0 1 0 0,0 0 0 0 0,0 0-1 0 0,0 0 1 0 0,0 0 0 0 0,0 0 0 0 0,0 0-1 0 0,0 0 1 0 0,0 0 0 0 0,0 0-1 0 0,0 0 1 0 0,0 0 0 0 0,0 1 0 0 0,0-1-1 0 0,0 0 1 0 0,0 0 0 0 0,0 0-1 0 0,0 0 1 0 0,0 0 0 0 0,0 0 0 0 0,0 0-1 0 0,0 0 1 0 0,0 0 0 0 0,0 0-1 0 0,0 0 1 0 0,0 0 0 0 0,0 1 0 0 0,0-1-1 0 0,0 0 1 0 0,0 0 0 0 0,0 0-1 0 0,0 0 1 0 0,0 0 0 0 0,0 0 0 0 0,0 0-1 0 0,0 0 1 0 0,0 0 0 0 0,0 0-1 0 0,0 0 1 0 0,0 0 0 0 0,0 1 0 0 0,0-1-1 0 0,0 0 1 0 0,0 0 0 0 0,0 0-1 0 0,0 20 5366 0 0,0-18-5379 0 0,0 0 1 0 0,-1 1-1 0 0,1-1 0 0 0,0 0 0 0 0,0 1 0 0 0,1-1 1 0 0,-1 0-1 0 0,1 3 0 0 0,0-2 60 0 0,-1-1 0 0 0,1 1 0 0 0,1 0 0 0 0,-1 0 1 0 0,0-1-1 0 0,1 1 0 0 0,-1-1 0 0 0,1 1 0 0 0,0-1 0 0 0,0 1 0 0 0,3 2 0 0 0,-3-4 19 0 0,-1-1-1 0 0,0 1 1 0 0,1 0-1 0 0,-1 0 0 0 0,1-1 1 0 0,0 1-1 0 0,-1-1 0 0 0,1 0 1 0 0,-1 1-1 0 0,1-1 1 0 0,0 0-1 0 0,-1 0 0 0 0,1 0 1 0 0,0 0-1 0 0,-1 0 1 0 0,1 0-1 0 0,0 0 0 0 0,-1-1 1 0 0,1 1-1 0 0,-1-1 1 0 0,3 0-1 0 0,35-4 442 0 0,-26 1-198 0 0,-1 0 0 0 0,13 0-1 0 0,-8 0-2 0 0,-10 3-188 0 0,1 1 0 0 0,-1-1 0 0 0,1 1 0 0 0,0 0 0 0 0,-1 1 0 0 0,1 0 0 0 0,-1 0 0 0 0,0 1 0 0 0,1 0 0 0 0,9 4 0 0 0,-9-4-109 0 0,4 1 51 0 0,-1-1 0 0 0,1 0 0 0 0,0-1 0 0 0,23-1 0 0 0,13 1 81 0 0,-8-2 61 0 0,-11-1-104 0 0,-21 2-108 0 0,0 1 0 0 0,0 0 0 0 0,0 1 0 0 0,0-1 0 0 0,0 1 0 0 0,8 4 0 0 0,-10-5 39 0 0,0 0 0 0 0,0-1 0 0 0,-1 0 0 0 0,1 0-1 0 0,0 0 1 0 0,-1-1 0 0 0,1 0 0 0 0,0 0 0 0 0,7-2 0 0 0,15-3 90 0 0,-20 6-84 0 0,0 0 0 0 0,-1 0 1 0 0,1 1-1 0 0,10 2 1 0 0,21 1 105 0 0,-13-5 76 0 0,39-7 0 0 0,-39 4 99 0 0,40-1 1 0 0,-36 3-244 0 0,44-7 1 0 0,-10 1 16 0 0,-47 5-26 0 0,29-7 1 0 0,-30 5 6 0 0,-1 2 0 0 0,18-2 0 0 0,1 0-9 0 0,37-9 0 0 0,2 0 2 0 0,-20 8-32 0 0,72 2-1 0 0,-6 0 4 0 0,-52-5-23 0 0,-48 6-12 0 0,0 0 1 0 0,1 1 0 0 0,27 1-1 0 0,11-1 30 0 0,-16 0-16 0 0,-6 2-24 0 0,7-1 0 0 0,1 2 0 0 0,-1 2 0 0 0,79 15 0 0 0,-98-13 0 0 0,0-1 0 0 0,1-1 0 0 0,39 0 0 0 0,12 1 0 0 0,-54-5 0 0 0,1 2 0 0 0,43 7 0 0 0,-3 0 0 0 0,-15-4 32 0 0,49-4 0 0 0,171-4 111 0 0,-217 4-94 0 0,33 5-48 0 0,-57-2 9 0 0,-18-2 21 0 0,3 0 39 0 0,1 0-1 0 0,-1 0 1 0 0,0-1 0 0 0,0-1 0 0 0,0 0 0 0 0,23-5 0 0 0,-33 5-64 0 0,1 0 0 0 0,-1 1 0 0 0,1-1 0 0 0,-1 1 0 0 0,1-1 0 0 0,-1 1 0 0 0,1 0 0 0 0,-1 0 0 0 0,1 0 0 0 0,3 1 0 0 0,-4 0-27 0 0,-1-1 0 0 0,0 1 1 0 0,0 0-1 0 0,1-1 0 0 0,-1 1 0 0 0,0 0 0 0 0,0 0 0 0 0,0 0 1 0 0,0 0-1 0 0,0 0 0 0 0,0 0 0 0 0,0 0 0 0 0,0 0 0 0 0,-1 0 0 0 0,1 1 1 0 0,0-1-1 0 0,-1 0 0 0 0,1 1 0 0 0,0 1 0 0 0,4 17-2332 0 0,-3-11 950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1:45.461"/>
    </inkml:context>
    <inkml:brush xml:id="br0">
      <inkml:brushProperty name="width" value="0.1" units="cm"/>
      <inkml:brushProperty name="height" value="0.1" units="cm"/>
      <inkml:brushProperty name="color" value="#F4F91B"/>
    </inkml:brush>
  </inkml:definitions>
  <inkml:trace contextRef="#ctx0" brushRef="#br0">106 0 455 0 0,'-3'0'251'0'0,"0"1"0"0"0,-1-1 0 0 0,1 1 0 0 0,0 0 0 0 0,-1 0 0 0 0,1 0 0 0 0,0 1 0 0 0,-3 1 0 0 0,2-1-137 0 0,1-1 1 0 0,0 1-1 0 0,-1-1 0 0 0,1 0 1 0 0,-1 0-1 0 0,0 0 1 0 0,1 0-1 0 0,-5-1 0 0 0,4 1 300 0 0,1-1-1 0 0,-1 1 0 0 0,0 0 0 0 0,1 0 0 0 0,-1 0 1 0 0,1 0-1 0 0,0 0 0 0 0,-6 4 0 0 0,9-2-30 0 0,0 1-1 0 0,0 0 1 0 0,0-1 0 0 0,1 1-1 0 0,-1-1 1 0 0,2 6 0 0 0,0-9-279 0 0,1 0 0 0 0,-1 1 1 0 0,0-1-1 0 0,0 0 0 0 0,1 0 1 0 0,-1 0-1 0 0,0 0 1 0 0,0 0-1 0 0,0 0 0 0 0,1-1 1 0 0,-1 1-1 0 0,2-2 0 0 0,-1 1-2 0 0,0 0-1 0 0,0 1 0 0 0,0-1 0 0 0,0 1 0 0 0,0 0 0 0 0,0 0 0 0 0,0 0 0 0 0,4 0 0 0 0,25 1 574 0 0,-18-1-502 0 0,-7 0-39 0 0,0 0 0 0 0,0-1-1 0 0,0 1 1 0 0,0-1 0 0 0,0 0 0 0 0,10-4-1 0 0,25-11 538 0 0,-20 8-454 0 0,21-6 0 0 0,-36 12-192 0 0,1 0-1 0 0,-1 1 1 0 0,1 0-1 0 0,-1 1 1 0 0,1 0-1 0 0,0 0 1 0 0,7 1 0 0 0,86 3 468 0 0,-63 4-376 0 0,-31-6-69 0 0,1-1 0 0 0,-1 1-1 0 0,0-1 1 0 0,0-1 0 0 0,1 1-1 0 0,-1-1 1 0 0,14-2 0 0 0,-14 1-37 0 0,1 1 0 0 0,0 0 0 0 0,-1 0 1 0 0,1 0-1 0 0,-1 1 0 0 0,1 0 1 0 0,10 3-1 0 0,-8-2 2 0 0,1 0 1 0 0,18 0-1 0 0,80 4 51 0 0,-99-5-64 0 0,-1 1 0 0 0,1 0 0 0 0,16 7 0 0 0,-17-6 0 0 0,1 0 0 0 0,-1 0 0 0 0,16 2 0 0 0,58 7 128 0 0,-38-11 67 0 0,0-1-1 0 0,51-9 0 0 0,46-1 433 0 0,-12 6-1421 0 0,-105 6 789 0 0,1 1 0 0 0,40 9-1 0 0,-7-1 6 0 0,-28-6 0 0 0,-11-1 0 0 0,1-1 0 0 0,22 0 0 0 0,-31-3 2 0 0,102-3 60 0 0,-99 2-54 0 0,0 2-1 0 0,1-1 0 0 0,-1 2 1 0 0,16 3-1 0 0,-13-1 7 0 0,38 1-1 0 0,164-3 51 0 0,-87 9-15 0 0,-73-4-34 0 0,-36-6-15 0 0,34-2 0 0 0,-12 0 0 0 0,54-4 23 0 0,-59 2-2 0 0,65 3-1 0 0,20 2-20 0 0,-63 7 13 0 0,-40-4 0 0 0,1-2 1 0 0,26 0 0 0 0,-35-2 64 0 0,-10-1-15 0 0,1 1 0 0 0,-1-1 0 0 0,1-1 0 0 0,-1 1 0 0 0,0-1 0 0 0,1 0 1 0 0,-1 0-1 0 0,0 0 0 0 0,8-3 0 0 0,-12 3-54 0 0,0 1-1 0 0,-1-1 1 0 0,1 1 0 0 0,0-1-1 0 0,0 1 1 0 0,0-1 0 0 0,0 0 0 0 0,0 0-1 0 0,-1 1 1 0 0,1-1 0 0 0,0 0-1 0 0,-1 0 1 0 0,1 0 0 0 0,0-1 0 0 0,-2 16 105 0 0,-8 40-6339 0 0,8-41 922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1:52.311"/>
    </inkml:context>
    <inkml:brush xml:id="br0">
      <inkml:brushProperty name="width" value="0.1" units="cm"/>
      <inkml:brushProperty name="height" value="0.1" units="cm"/>
      <inkml:brushProperty name="color" value="#F4F91B"/>
    </inkml:brush>
  </inkml:definitions>
  <inkml:trace contextRef="#ctx0" brushRef="#br0">23 5 2471 0 0,'0'0'8'0'0,"0"-1"0"0"0,0 1 0 0 0,0 0 0 0 0,0 0 0 0 0,-1-1 0 0 0,1 1-1 0 0,0 0 1 0 0,0 0 0 0 0,0 0 0 0 0,-1-1 0 0 0,1 1 0 0 0,0 0 0 0 0,0 0-1 0 0,0 0 1 0 0,-1 0 0 0 0,1-1 0 0 0,0 1 0 0 0,-1 0 0 0 0,1 0 0 0 0,0 0 0 0 0,0 0-1 0 0,-1 0 1 0 0,1 0 0 0 0,0 0 0 0 0,-1 0 0 0 0,1 0 0 0 0,0 0 0 0 0,0 0-1 0 0,-1 0 1 0 0,1 0 0 0 0,0 0 0 0 0,-1 0 0 0 0,1 0 0 0 0,0 0 0 0 0,0 0-1 0 0,-1 0 1 0 0,1 1 0 0 0,-4 11 350 0 0,2-6-319 0 0,-1 1 245 0 0,3-6-217 0 0,-1 0 0 0 0,0 0 0 0 0,1 0 0 0 0,0 0 0 0 0,-1 0 0 0 0,1 0 0 0 0,-1 0 0 0 0,1 0 0 0 0,0-1 0 0 0,0 1 0 0 0,0 0 0 0 0,0 0 0 0 0,-1 0 1 0 0,1 0-1 0 0,0 1 0 0 0,1-1 0 0 0,-1 0 0 0 0,0 0 0 0 0,0-1 0 0 0,0 1 0 0 0,1 0 0 0 0,0 2 0 0 0,0-2 102 0 0,0-1 0 0 0,0 0 0 0 0,1 1 0 0 0,-1-1-1 0 0,0 0 1 0 0,1 0 0 0 0,-1 0 0 0 0,0 0 0 0 0,1 0 0 0 0,-1 0 0 0 0,1 0 0 0 0,-1 0 0 0 0,0 0 0 0 0,1-1 0 0 0,1 0 0 0 0,11 0 198 0 0,-9 2-244 0 0,1 1 0 0 0,-1-1 0 0 0,0 1 0 0 0,0 1 0 0 0,0-1-1 0 0,0 1 1 0 0,-1-1 0 0 0,1 2 0 0 0,-1-1 0 0 0,1 0 0 0 0,6 8-1 0 0,9 6 404 0 0,-16-16-394 0 0,-1 1 0 0 0,0 0-1 0 0,1-1 1 0 0,0 1 0 0 0,-1-1 0 0 0,1 0-1 0 0,0-1 1 0 0,6 2 0 0 0,33 0 581 0 0,-8-2-415 0 0,-1-1 0 0 0,39-7-1 0 0,-64 7-260 0 0,1 1-1 0 0,-1 0 1 0 0,0 0-1 0 0,0 1 1 0 0,0 0-1 0 0,16 3 1 0 0,15 3 97 0 0,25-5 36 0 0,-40-1 22 0 0,40-3 0 0 0,-42 0-93 0 0,-1 1 0 0 0,1 1-1 0 0,32 5 1 0 0,-39-4-31 0 0,1 0 0 0 0,0-1-1 0 0,0-1 1 0 0,0-1 0 0 0,0 0 0 0 0,-1-1 0 0 0,18-6 0 0 0,-26 7 4 0 0,16-2-2 0 0,35-2 0 0 0,-6 1 4 0 0,-33 4-52 0 0,1 0 0 0 0,39 5 0 0 0,5 0-24 0 0,-57-4 3 0 0,20-1 11 0 0,0 1 1 0 0,-1 2 0 0 0,0 1 0 0 0,41 9-1 0 0,-50-8-1 0 0,1 0-1 0 0,0-2 0 0 0,23 1 1 0 0,18 1 22 0 0,-6 1 97 0 0,-32-4-86 0 0,0 2-1 0 0,24 4 1 0 0,-16-1-21 0 0,1-2-1 0 0,-1-1 1 0 0,52-1-1 0 0,21 1 154 0 0,-62 1-42 0 0,0-2 1 0 0,61-4 0 0 0,39-8-125 0 0,-124 10 32 0 0,31 2-1 0 0,-6 0 4 0 0,-14-1-9 0 0,-1 2-1 0 0,-1 1 1 0 0,32 8 0 0 0,-27-4 20 0 0,58 5 1 0 0,66-13 267 0 0,-131-1-167 0 0,-1 2-1 0 0,40 6 1 0 0,0 1-65 0 0,-8-2-80 0 0,25 0 112 0 0,-52-7 29 0 0,43-8 0 0 0,-5 0 165 0 0,-43 8-254 0 0,-8 0-49 0 0,0 0 0 0 0,-1-1 0 0 0,1 0 1 0 0,-1-1-1 0 0,1-1 0 0 0,14-5 0 0 0,-26 7-238 0 0,0 1 323 0 0,0-1 1 0 0,1 1-1 0 0,-1-1 0 0 0,1 1 0 0 0,0 0 0 0 0,5 0 0 0 0,-8 1-166 0 0,-1 0 1 0 0,1 0 0 0 0,0 0 0 0 0,0 0-1 0 0,0 0 1 0 0,-1 0 0 0 0,1 1 0 0 0,0-1-1 0 0,0 0 1 0 0,-1 0 0 0 0,1 1 0 0 0,0-1-1 0 0,0 1 1 0 0,0 0 0 0 0,0 0-304 0 0,0-1 1 0 0,0 1-1 0 0,0 0 0 0 0,-1 0 1 0 0,1 0-1 0 0,-1 0 1 0 0,1 0-1 0 0,0 0 0 0 0,-1 0 1 0 0,0 0-1 0 0,1 1 1 0 0,0 1-1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1:56.217"/>
    </inkml:context>
    <inkml:brush xml:id="br0">
      <inkml:brushProperty name="width" value="0.1" units="cm"/>
      <inkml:brushProperty name="height" value="0.1" units="cm"/>
      <inkml:brushProperty name="color" value="#F4F91B"/>
    </inkml:brush>
  </inkml:definitions>
  <inkml:trace contextRef="#ctx0" brushRef="#br0">1 89 2327 0 0,'8'-2'266'0'0,"-1"1"-1"0"0,1 0 0 0 0,0 0 0 0 0,0 1 0 0 0,0 0 0 0 0,15 2 1 0 0,24-1 549 0 0,70-5 883 0 0,-39 4-883 0 0,85-13 0 0 0,-137 11-716 0 0,0 2-1 0 0,0 0 0 0 0,32 5 0 0 0,-32-2-44 0 0,0-1 0 0 0,0-1 0 0 0,32-4-1 0 0,38-11 143 0 0,101-10-29 0 0,-152 21-82 0 0,-21 0-22 0 0,28 2 0 0 0,166 11 371 0 0,-144-11-246 0 0,128-18-1 0 0,-54 3-55 0 0,-83 12 111 0 0,96 5-1 0 0,-127 1-173 0 0,2 2-31 0 0,38-3-1 0 0,272 0 61 0 0,-142 2-14 0 0,-153-1-30 0 0,89 16 0 0 0,-7 1-24 0 0,137 16 88 0 0,-176-19 38 0 0,135 17 45 0 0,-177-28-120 0 0,0-3 1 0 0,76-6 0 0 0,56-5 134 0 0,-48 3-181 0 0,53 1 125 0 0,4 1-11 0 0,-40 1-94 0 0,33-3 18 0 0,-109 1 12 0 0,112 9 0 0 0,-115 0-63 0 0,23-3 12 0 0,-36-1 13 0 0,71 10 0 0 0,-20 7-47 0 0,-68-9 19 0 0,-1 1-1 0 0,47 16 0 0 0,-55-13 1 0 0,0-2-1 0 0,1-2 0 0 0,72 7 0 0 0,65-14 50 0 0,94 5 64 0 0,-186 2-62 0 0,103-3-1 0 0,-129-9 148 0 0,78-17-1 0 0,-13 0 52 0 0,-98 19-257 0 0,215-18 154 0 0,-178 18-165 0 0,18 0 0 0 0,46-2 92 0 0,-58 0-45 0 0,70-3 24 0 0,141 0 103 0 0,-224 8-146 0 0,-1-2 0 0 0,1-2-1 0 0,-1-3 1 0 0,57-13 0 0 0,-51 9 41 0 0,1 3-1 0 0,81-1 1 0 0,-109 7-40 0 0,286 5 45 0 0,-160-9-74 0 0,-80 0 0 0 0,187-18 350 0 0,-101 7-166 0 0,-138 14-156 0 0,-1 1 0 0 0,34 2 1 0 0,-45 0 20 0 0,0-1 0 0 0,23-3-1 0 0,7 0 51 0 0,-6 2-67 0 0,39-8 0 0 0,-39 4 0 0 0,41 0 0 0 0,-43 3-32 0 0,-25 1 0 0 0,-1 0 0 0 0,1 1 0 0 0,0 0 0 0 0,0 1 0 0 0,11 1 0 0 0,66 10 0 0 0,-72-10 0 0 0,28 2 0 0 0,13 1 0 0 0,-41-2 0 0 0,105 18 0 0 0,-110-21 0 0 0,0 0 0 0 0,0-1 0 0 0,0 0 0 0 0,17-4 0 0 0,-4 1 0 0 0,0-1 13 0 0,-16 3-6 0 0,0 1 0 0 0,0 0 1 0 0,1 0-1 0 0,-1 0 1 0 0,0 1-1 0 0,12 1 0 0 0,2 0 75 0 0,-18-2-126 0 0,0 1-1 0 0,-1 0 0 0 0,1 0 1 0 0,0 0-1 0 0,0 0 1 0 0,-1 0-1 0 0,1 0 0 0 0,0 1 1 0 0,-1-1-1 0 0,1 1 1 0 0,0-1-1 0 0,-1 1 0 0 0,1-1 1 0 0,-1 1-1 0 0,1 0 0 0 0,-1 0 1 0 0,1 0-1 0 0,-1 0 1 0 0,1 0-1 0 0,-1 0 0 0 0,0 0 1 0 0,2 2-1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2:27.420"/>
    </inkml:context>
    <inkml:brush xml:id="br0">
      <inkml:brushProperty name="width" value="0.1" units="cm"/>
      <inkml:brushProperty name="height" value="0.1" units="cm"/>
      <inkml:brushProperty name="color" value="#F4F91B"/>
    </inkml:brush>
  </inkml:definitions>
  <inkml:trace contextRef="#ctx0" brushRef="#br0">1 37 455 0 0,'4'-8'-68'0'0,"-4"7"163"0"0,1 0-1 0 0,-1 1 1 0 0,0-1-1 0 0,0 1 1 0 0,0-1-1 0 0,1 1 0 0 0,-1 0 1 0 0,0-1-1 0 0,1 1 1 0 0,-1-1-1 0 0,0 1 1 0 0,1-1-1 0 0,-1 1 0 0 0,0 0 1 0 0,1-1-1 0 0,-1 1 1 0 0,1 0-1 0 0,-1-1 1 0 0,1 1-1 0 0,-1 0 0 0 0,1 0 1 0 0,11-5 1038 0 0,-11 4-1100 0 0,0 1 0 0 0,1-1 1 0 0,-1 0-1 0 0,0 1 0 0 0,0-1 0 0 0,1 1 0 0 0,-1 0 1 0 0,0-1-1 0 0,1 1 0 0 0,-1 0 0 0 0,1 0 0 0 0,-1 0 1 0 0,0 0-1 0 0,1 0 0 0 0,-1 0 0 0 0,0 0 0 0 0,1 1 1 0 0,-1-1-1 0 0,0 0 0 0 0,1 1 0 0 0,-1-1 0 0 0,0 1 1 0 0,0-1-1 0 0,1 1 0 0 0,-1 0 0 0 0,0-1 0 0 0,0 1 1 0 0,2 1-1 0 0,-1 0 39 0 0,1-1 0 0 0,-1 0-1 0 0,1 0 1 0 0,-1 0 0 0 0,1 0 0 0 0,0 0 0 0 0,0-1 0 0 0,-1 1 0 0 0,1-1 0 0 0,0 0 0 0 0,0 0 0 0 0,3 0 0 0 0,35-4 881 0 0,-40 4-947 0 0,22-6 490 0 0,-20 4-449 0 0,0 1 1 0 0,0 0-1 0 0,1 0 0 0 0,-1 1 0 0 0,0-1 1 0 0,0 1-1 0 0,1-1 0 0 0,-1 1 0 0 0,6 0 0 0 0,43 7 589 0 0,64 0-1 0 0,-30-2-18 0 0,-64-6-355 0 0,34-6 0 0 0,-21 2-122 0 0,7-1 46 0 0,-29 3-129 0 0,-1 1 1 0 0,1 0-1 0 0,0 1 1 0 0,0 0-1 0 0,0 1 1 0 0,-1 1-1 0 0,26 4 1 0 0,4 3 14 0 0,1-2 0 0 0,72 2 0 0 0,-34-4-22 0 0,39 2 308 0 0,195-15-1 0 0,-198-4-288 0 0,34-2 86 0 0,-118 13-127 0 0,0 2 1 0 0,52 7-1 0 0,81 2 22 0 0,-93-7-36 0 0,2 1-14 0 0,152 2 0 0 0,-187-6 11 0 0,0 3 0 0 0,71 10-1 0 0,74 32 22 0 0,-147-34-32 0 0,0-2 0 0 0,0-1 0 0 0,0-2 0 0 0,1-2 0 0 0,-1-1 0 0 0,66-6 0 0 0,-59-1 7 0 0,122-8 84 0 0,-132 12-63 0 0,0 1 0 0 0,61 10 0 0 0,-53-3-7 0 0,0-2 0 0 0,-1-2 1 0 0,52-3-1 0 0,43-12 82 0 0,7 0-25 0 0,1 11-14 0 0,-121 3-48 0 0,1 1 0 0 0,-1 1 0 0 0,45 14 0 0 0,-39-9-8 0 0,0-2-1 0 0,0 0 0 0 0,56 3 1 0 0,93-9 37 0 0,-127-1 38 0 0,74 10-1 0 0,-58-3-55 0 0,-18-4 69 0 0,1-3 0 0 0,-1-1 0 0 0,61-11 0 0 0,-35 4 21 0 0,1 3 1 0 0,83 6-1 0 0,-134 2-100 0 0,0 1-1 0 0,0 1 1 0 0,29 9 0 0 0,-30-6-5 0 0,1-2 1 0 0,0-1 0 0 0,30 3-1 0 0,277 0 116 0 0,-169-7-10 0 0,77-5-107 0 0,-65-2-12 0 0,17-1 59 0 0,-148 5-52 0 0,-9-2-6 0 0,-28 3 0 0 0,1-1 0 0 0,-1 1 0 0 0,0 1 0 0 0,1 0 0 0 0,-1 0 0 0 0,1 0 0 0 0,-1 1 0 0 0,1 1 0 0 0,15 4 0 0 0,-23-6-5 0 0,0 0 0 0 0,0 1 0 0 0,0-1 0 0 0,0 1 0 0 0,0 0-1 0 0,0-1 1 0 0,-1 1 0 0 0,1 0 0 0 0,0-1 0 0 0,0 1 0 0 0,-1 0 0 0 0,1 0-1 0 0,0 0 1 0 0,-1 0 0 0 0,1 0 0 0 0,-1-1 0 0 0,1 1 0 0 0,-1 0 0 0 0,0 0 0 0 0,1 0-1 0 0,-1 0 1 0 0,0 0 0 0 0,0 1 0 0 0,0-1 0 0 0,1 0 0 0 0,-1 0 0 0 0,0 0-1 0 0,-1 0 1 0 0,1 0 0 0 0,0 0 0 0 0,0 0 0 0 0,0 0 0 0 0,0 0 0 0 0,-1 0-1 0 0,1 0 1 0 0,-1 0 0 0 0,1 0 0 0 0,0 0 0 0 0,-2 1 0 0 0,-2 6-94 0 0,0-1 0 0 0,-1 0-1 0 0,-10 13 1 0 0,11-16 43 0 0,-17 23-334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03.584"/>
    </inkml:context>
    <inkml:brush xml:id="br0">
      <inkml:brushProperty name="width" value="0.1" units="cm"/>
      <inkml:brushProperty name="height" value="0.1" units="cm"/>
      <inkml:brushProperty name="color" value="#E71224"/>
    </inkml:brush>
  </inkml:definitions>
  <inkml:trace contextRef="#ctx0" brushRef="#br0">1254 129 2759 0 0,'0'-1'97'0'0,"-1"0"0"0"0,1-1-1 0 0,-1 1 1 0 0,1 0-1 0 0,-1 0 1 0 0,0-1 0 0 0,0 1-1 0 0,1 0 1 0 0,-1 0-1 0 0,0 0 1 0 0,0 0 0 0 0,0 0-1 0 0,0 0 1 0 0,0 0-1 0 0,0 0 1 0 0,0 0 0 0 0,-1 1-1 0 0,1-1 1 0 0,0 0-1 0 0,0 1 1 0 0,-1-1-1 0 0,1 1 1 0 0,0-1 0 0 0,-3 0-1 0 0,-36-8 519 0 0,39 9-609 0 0,-315-58 1582 0 0,190 41-1388 0 0,-151-2 0 0 0,210 18-245 0 0,-276 9-364 0 0,285-1-2185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4:24.867"/>
    </inkml:context>
    <inkml:brush xml:id="br0">
      <inkml:brushProperty name="width" value="0.1" units="cm"/>
      <inkml:brushProperty name="height" value="0.1" units="cm"/>
      <inkml:brushProperty name="color" value="#F4F91B"/>
    </inkml:brush>
  </inkml:definitions>
  <inkml:trace contextRef="#ctx0" brushRef="#br0">1 131 2271 0 0,'4'-7'219'0'0,"-4"7"-192"0"0,0-1-1 0 0,1 1 1 0 0,-1-1 0 0 0,0 1 0 0 0,0 0 0 0 0,0-1 0 0 0,1 1 0 0 0,-1 0 0 0 0,0-1 0 0 0,0 1 0 0 0,1 0 0 0 0,-1-1 0 0 0,0 1 0 0 0,1 0 0 0 0,-1 0 0 0 0,0-1 0 0 0,1 1 0 0 0,-1 0 0 0 0,1 0 0 0 0,0-1-1 0 0,0 1 49 0 0,1-1 0 0 0,-1 0 0 0 0,1 0 0 0 0,-1 1 0 0 0,0-1 0 0 0,1 0 0 0 0,-1-1 0 0 0,0 1 0 0 0,0 0 0 0 0,1 0 0 0 0,-1 0 0 0 0,0-1 0 0 0,0 1-1 0 0,-1 0 1 0 0,2-3 0 0 0,0 2 58 0 0,-1 0 1 0 0,0 0-1 0 0,0 0 0 0 0,1 0 0 0 0,-1 0 0 0 0,1 1 0 0 0,0-1 0 0 0,-1 1 0 0 0,1-1 0 0 0,0 1 0 0 0,4-3 0 0 0,-2 3 0 0 0,0 0 0 0 0,0 0 0 0 0,0 0 0 0 0,0 0 0 0 0,0 1-1 0 0,0-1 1 0 0,1 1 0 0 0,-1 0 0 0 0,7 2 0 0 0,-4-2-26 0 0,-1 0 0 0 0,0 0-1 0 0,12-1 1 0 0,-13 0-64 0 0,0 1-1 0 0,0 0 1 0 0,0 0-1 0 0,9 1 1 0 0,6 0 288 0 0,8 1 131 0 0,-22-1-380 0 0,1-1 1 0 0,-1 1-1 0 0,0-1 0 0 0,1-1 0 0 0,-1 1 1 0 0,0-1-1 0 0,12-3 0 0 0,-2-1 60 0 0,0 1 0 0 0,1 0 0 0 0,-1 1 0 0 0,1 1 0 0 0,0 1 0 0 0,-1 0 0 0 0,29 3 0 0 0,-23-2 5 0 0,0 0-1 0 0,1-1 0 0 0,27-5 0 0 0,-4 0 149 0 0,16-2 9 0 0,-39 5-154 0 0,0 0-1 0 0,31-11 0 0 0,-49 13-92 0 0,0 0-1 0 0,0 0 0 0 0,0 1 1 0 0,0-1-1 0 0,8 2 0 0 0,-7-1 1 0 0,0 0 0 0 0,1 0 0 0 0,10-3 0 0 0,-12 2-35 0 0,1 0 1 0 0,0 1-1 0 0,-1-1 1 0 0,1 1-1 0 0,0 0 1 0 0,-1 0-1 0 0,1 1 1 0 0,8 1-1 0 0,44 6 65 0 0,22 3 72 0 0,-67-9-111 0 0,1 0 0 0 0,-1-2 0 0 0,18 0 0 0 0,-12 0-26 0 0,49-5 157 0 0,-51 3-87 0 0,0 1 0 0 0,1 0 0 0 0,-1 1 0 0 0,32 4 0 0 0,-15 5-19 0 0,-27-7-54 0 0,0 0-1 0 0,0 0 0 0 0,1 0 0 0 0,-1-1 1 0 0,1 0-1 0 0,-1-1 0 0 0,0 0 0 0 0,1 0 1 0 0,7-1-1 0 0,29-5 225 0 0,56 1 0 0 0,-7 1-196 0 0,-3 5 126 0 0,-35 0-4 0 0,46-7 41 0 0,0-1-142 0 0,3 3 174 0 0,-30 4-234 0 0,-41 0 48 0 0,82 3 146 0 0,-106-3-188 0 0,0 1 0 0 0,0 1 0 0 0,11 2 0 0 0,14 3-6 0 0,4-4-8 0 0,-16-2 0 0 0,38 8 0 0 0,20 2 79 0 0,-21-4-30 0 0,-13 0 47 0 0,79 1 0 0 0,-64-9-54 0 0,-13 0 65 0 0,82 9 0 0 0,-35-2 31 0 0,-21-1-44 0 0,33-1-94 0 0,-97-4 58 0 0,-1 0 0 0 0,1-1-1 0 0,-1 0 1 0 0,1 0 0 0 0,-1-1-1 0 0,0 0 1 0 0,16-6 0 0 0,-25 8-58 0 0,0 0 1 0 0,0 0 0 0 0,0 0-1 0 0,0 0 1 0 0,0 0 0 0 0,0 0 0 0 0,0 0-1 0 0,0 0 1 0 0,0 0 0 0 0,0 0 0 0 0,0 0-1 0 0,0 1 1 0 0,0-1 0 0 0,0 0-1 0 0,0 0 1 0 0,0 0 0 0 0,0 0 0 0 0,0 0-1 0 0,0 0 1 0 0,0 0 0 0 0,1 0 0 0 0,-1 0-1 0 0,0 0 1 0 0,0 0 0 0 0,0 0-1 0 0,0 0 1 0 0,0 0 0 0 0,0 0 0 0 0,0 0-1 0 0,0 0 1 0 0,0 0 0 0 0,0 0 0 0 0,0 0-1 0 0,0 0 1 0 0,0 0 0 0 0,0 0-1 0 0,0 0 1 0 0,0 0 0 0 0,1 0 0 0 0,-1 0-1 0 0,0 0 1 0 0,0 0 0 0 0,0 0 0 0 0,0 0-1 0 0,0 0 1 0 0,0 0 0 0 0,0 0-1 0 0,0 0 1 0 0,0 0 0 0 0,0 0 0 0 0,0 0-1 0 0,0 0 1 0 0,0 0 0 0 0,0 0 0 0 0,0 0-1 0 0,0 0 1 0 0,0 0 0 0 0,0 0-1 0 0,1 0 1 0 0,-1 0 0 0 0,0 0 0 0 0,0-1-1 0 0,0 1 1 0 0,0 0 0 0 0,-5 7 36 0 0,-13 14-518 0 0,10-12-426 0 0,-1 2-419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44:31.797"/>
    </inkml:context>
    <inkml:brush xml:id="br0">
      <inkml:brushProperty name="width" value="0.1" units="cm"/>
      <inkml:brushProperty name="height" value="0.1" units="cm"/>
      <inkml:brushProperty name="color" value="#F4F91B"/>
    </inkml:brush>
  </inkml:definitions>
  <inkml:trace contextRef="#ctx0" brushRef="#br0">0 161 1839 0 0,'13'-16'2023'0'0,"-6"9"-1079"0"0,-6 5-856 0 0,1 0 0 0 0,-1 1 0 0 0,0-1 0 0 0,1 1 0 0 0,-1-1 0 0 0,1 1 0 0 0,0 0 0 0 0,-1 0 1 0 0,1 0-1 0 0,0 0 0 0 0,0 0 0 0 0,0 0 0 0 0,0 0 0 0 0,-1 0 0 0 0,1 1 0 0 0,0-1 0 0 0,0 1 0 0 0,1-1 0 0 0,2 1 0 0 0,80 0 1224 0 0,-74 1-1151 0 0,0 0-1 0 0,0 0 0 0 0,13 5 1 0 0,18 2 237 0 0,11 1 138 0 0,-36-5-390 0 0,0-1 1 0 0,29 1-1 0 0,-23-5 4 0 0,1-2-1 0 0,-1 0 1 0 0,0-2-1 0 0,-1-1 1 0 0,1 0-1 0 0,26-12 1 0 0,-16 8-6 0 0,0 1 0 0 0,0 2 0 0 0,56-4 0 0 0,-73 10-108 0 0,0 1 0 0 0,27 4 0 0 0,-27-2-4 0 0,0 0-1 0 0,28-2 0 0 0,79-4 305 0 0,-114 4-288 0 0,-1 0 1 0 0,1 1-1 0 0,15 3 0 0 0,17 0 53 0 0,69 0 59 0 0,-63-1-42 0 0,0-2-1 0 0,60-6 0 0 0,-48-2 13 0 0,-24 4-30 0 0,59-14 0 0 0,-79 13-78 0 0,1 1-1 0 0,-1 1 0 0 0,1 0 1 0 0,0 2-1 0 0,27 0 0 0 0,155 13 161 0 0,-175-13-144 0 0,-1 1 0 0 0,1 1 1 0 0,-1 0-1 0 0,25 8 1 0 0,-40-9-27 0 0,0 0 1 0 0,0 0 0 0 0,-1-1-1 0 0,12 0 1 0 0,8 0 9 0 0,-2 1 35 0 0,34-5 0 0 0,-49 4-54 0 0,-2-1 1 0 0,36-3 27 0 0,1 1 0 0 0,0 3 0 0 0,62 6 0 0 0,-66-1 33 0 0,60-2 0 0 0,-11 3 23 0 0,-34-1-46 0 0,71 7 98 0 0,-95-12-31 0 0,0-1 1 0 0,-1-1-1 0 0,1-2 0 0 0,-1-1 1 0 0,33-10-1 0 0,22-3 170 0 0,26 8-43 0 0,69-27-97 0 0,-163 28-113 0 0,3 1 25 0 0,-20 8-48 0 0,1 0 0 0 0,-1 0 0 0 0,1 0-1 0 0,-1 1 1 0 0,0-1 0 0 0,1 0 0 0 0,-1 0 0 0 0,0 0 0 0 0,1 1 0 0 0,-1-1 0 0 0,1 0 0 0 0,-1 0-1 0 0,0 1 1 0 0,1-1 0 0 0,-1 0 0 0 0,0 1 0 0 0,0-1 0 0 0,1 0 0 0 0,-1 1 0 0 0,0-1-1 0 0,0 0 1 0 0,1 1 0 0 0,-1-1 0 0 0,0 0 0 0 0,0 1 0 0 0,0-1 0 0 0,0 1 0 0 0,0-1-1 0 0,0 1 1 0 0,0-1 0 0 0,0 1 0 0 0,2 16 27 0 0,-2-10-21 0 0,4 22-944 0 0,12 42 0 0 0,-9-45 236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51:24.976"/>
    </inkml:context>
    <inkml:brush xml:id="br0">
      <inkml:brushProperty name="width" value="0.1" units="cm"/>
      <inkml:brushProperty name="height" value="0.1" units="cm"/>
      <inkml:brushProperty name="color" value="#F4F91B"/>
    </inkml:brush>
  </inkml:definitions>
  <inkml:trace contextRef="#ctx0" brushRef="#br0">1 1 1839 0 0,'0'0'83'0'0,"0"0"-6"0"0,0 5 161 0 0,1-1 0 0 0,0 1 0 0 0,1 0 0 0 0,-1-1 0 0 0,1 1-1 0 0,0-1 1 0 0,4 8 0 0 0,1 2-5 0 0,-5-9-100 0 0,1 1-1 0 0,0-1 0 0 0,0 0 0 0 0,0 0 0 0 0,0 0 1 0 0,1 0-1 0 0,0-1 0 0 0,5 6 0 0 0,-7-8-49 0 0,1-1-1 0 0,-1 1 0 0 0,1 0 1 0 0,0-1-1 0 0,0 1 0 0 0,0-1 1 0 0,-1 0-1 0 0,1 0 0 0 0,0 0 1 0 0,1 0-1 0 0,-1 0 0 0 0,0-1 1 0 0,0 1-1 0 0,0-1 0 0 0,0 0 1 0 0,0 0-1 0 0,5-1 0 0 0,8 1 109 0 0,1 1 0 0 0,-1 0-1 0 0,0 1 1 0 0,1 1 0 0 0,18 5-1 0 0,7 1-86 0 0,28 5 58 0 0,-31-5-99 0 0,80 7 0 0 0,-33-12 68 0 0,236 16 794 0 0,-129-10-627 0 0,-13-1 12 0 0,-48-4 500 0 0,-104-4-416 0 0,-16 0-312 0 0,0-1-1 0 0,1 0 1 0 0,-1-1-1 0 0,0-1 1 0 0,14-2 0 0 0,-14 0-36 0 0,0 0 0 0 0,19-10 0 0 0,-30 13-50 0 0,0 1 0 0 0,-1 0-1 0 0,1 0 1 0 0,0-1 0 0 0,-1 1-1 0 0,1 0 1 0 0,-1 0 0 0 0,1 0 0 0 0,0 0-1 0 0,-1 0 1 0 0,1 0 0 0 0,0 0-1 0 0,-1 0 1 0 0,1 0 0 0 0,0 0-1 0 0,-1 0 1 0 0,1 0 0 0 0,0 0-1 0 0,-1 0 1 0 0,1 1 0 0 0,0-1-1 0 0,-1 0 1 0 0,1 0 0 0 0,-1 1 0 0 0,1-1-1 0 0,0 1 1 0 0,-1-1 0 0 0,1 0-1 0 0,-1 1 1 0 0,1-1 0 0 0,-1 1-1 0 0,0-1 1 0 0,1 1 0 0 0,-1-1-1 0 0,1 1 1 0 0,-1 0 0 0 0,0-1 0 0 0,0 1-1 0 0,1-1 1 0 0,-1 1 0 0 0,0 0-1 0 0,0-1 1 0 0,1 2 0 0 0,0 2-54 0 0,0 1 0 0 0,0-1 0 0 0,-1 0 0 0 0,1 1 0 0 0,-1 5 0 0 0,0 8-261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51:30.449"/>
    </inkml:context>
    <inkml:brush xml:id="br0">
      <inkml:brushProperty name="width" value="0.1" units="cm"/>
      <inkml:brushProperty name="height" value="0.1" units="cm"/>
      <inkml:brushProperty name="color" value="#F4F91B"/>
    </inkml:brush>
  </inkml:definitions>
  <inkml:trace contextRef="#ctx0" brushRef="#br0">140 51 943 0 0,'-4'1'101'0'0,"1"-1"-1"0"0,0 1 1 0 0,0-1-1 0 0,0 0 0 0 0,-1 0 1 0 0,1 0-1 0 0,0-1 1 0 0,0 1-1 0 0,-1-1 0 0 0,1 0 1 0 0,0 1-1 0 0,0-1 1 0 0,0-1-1 0 0,0 1 0 0 0,-3-2 1 0 0,-20-6 570 0 0,22 8-455 0 0,0 0 0 0 0,-1 0 0 0 0,1 0 0 0 0,0 0 0 0 0,0-1 1 0 0,0 0-1 0 0,0 0 0 0 0,1 0 0 0 0,-5-3 0 0 0,6 2 25 0 0,1 3-171 0 0,1 0 0 0 0,0-1 1 0 0,-1 1-1 0 0,1-1 0 0 0,-1 1 1 0 0,1 0-1 0 0,0-1 0 0 0,-1 1 1 0 0,1 0-1 0 0,-1 0 0 0 0,1-1 1 0 0,-1 1-1 0 0,1 0 0 0 0,-1 0 1 0 0,1 0-1 0 0,-1-1 0 0 0,1 1 1 0 0,-1 0-1 0 0,1 0 0 0 0,-1 0 0 0 0,0 0 1 0 0,1 0-1 0 0,-1 0 0 0 0,0 0 1 0 0,24 3 991 0 0,-20-3-973 0 0,1 1 0 0 0,-1-1 0 0 0,0 1 0 0 0,0-1 1 0 0,1 0-1 0 0,-1 0 0 0 0,0-1 0 0 0,0 1 0 0 0,4-2 0 0 0,5 0 128 0 0,1 0 1 0 0,-1 0-1 0 0,13 1 0 0 0,7-1 83 0 0,-23 1-257 0 0,0 1 0 0 0,0 1 1 0 0,-1 0-1 0 0,1 0 0 0 0,11 3 0 0 0,-9-2 23 0 0,0 0 1 0 0,18 1 0 0 0,-14-2 6 0 0,0 1 1 0 0,24 5-1 0 0,-19-2 27 0 0,-4-2-36 0 0,-9-2-15 0 0,1 0 0 0 0,-1 1 0 0 0,0 0 0 0 0,0 0-1 0 0,12 5 1 0 0,-17-6-18 0 0,1 0 0 0 0,-1 0 0 0 0,1-1 0 0 0,0 1 0 0 0,-1-1 0 0 0,1 0 0 0 0,0 1 0 0 0,3-2 0 0 0,15 3 154 0 0,142 44 210 0 0,-153-44-352 0 0,-1-1 0 0 0,1 1 0 0 0,-1-2 0 0 0,1 1 0 0 0,13-3 0 0 0,24 2 152 0 0,-20 2-44 0 0,1-1-1 0 0,33-4 0 0 0,-28 2-3 0 0,52 5 1 0 0,-69-3-134 0 0,97 13 168 0 0,31-9-54 0 0,-1 7 10 0 0,-68-10-74 0 0,-33 6-46 0 0,-33-6-11 0 0,0 0-1 0 0,1 0 1 0 0,-1-1 0 0 0,1 0-1 0 0,-1-1 1 0 0,13-1-1 0 0,-15 1 10 0 0,0 0 0 0 0,1 0-1 0 0,-1 0 1 0 0,15 3 0 0 0,16 1 33 0 0,64 5 5 0 0,-66-5-44 0 0,34 6 65 0 0,-24 0-22 0 0,17-8 22 0 0,-48-1-37 0 0,0-1-1 0 0,0-1 1 0 0,1-1-1 0 0,13-3 1 0 0,-4 1 9 0 0,21-4 102 0 0,-42 7-141 0 0,0 1 0 0 0,-1 0-1 0 0,1 0 1 0 0,0 0 0 0 0,0 1 0 0 0,3 0 0 0 0,12 1-10 0 0,-2-6 28 0 0,-15 3-23 0 0,-1 0 0 0 0,1 1 0 0 0,-1-1 0 0 0,1 1-1 0 0,-1 0 1 0 0,1-1 0 0 0,0 1 0 0 0,-1 0 0 0 0,1 0 0 0 0,-1 0 0 0 0,1 0 0 0 0,2 1 0 0 0,-2-1 0 0 0,1 0 0 0 0,-1 0 0 0 0,0 0 0 0 0,0 0 0 0 0,1 0 0 0 0,-1 0 1 0 0,0 0-1 0 0,4-1 0 0 0,-5 0-1 0 0,1 1 1 0 0,0-1-1 0 0,0 1 1 0 0,0 0 0 0 0,0 0-1 0 0,0 0 1 0 0,0 0 0 0 0,0 0-1 0 0,0 0 1 0 0,-1 0-1 0 0,1 1 1 0 0,0-1 0 0 0,3 2-1 0 0,-3-2-2 0 0,0 1 0 0 0,0 0 0 0 0,0-1 0 0 0,0 1 0 0 0,0-1 0 0 0,1 0 0 0 0,-1 0 0 0 0,3 0 0 0 0,-3 0 0 0 0,0 0 0 0 0,0 0 0 0 0,0 0 0 0 0,0 1 0 0 0,0-1 0 0 0,0 0 0 0 0,0 1 0 0 0,0-1 0 0 0,0 1 0 0 0,0 0 0 0 0,2 1 0 0 0,-1-1 0 0 0,-1 0 0 0 0,1 0 0 0 0,0 0 0 0 0,0 0 0 0 0,0-1 0 0 0,0 1 0 0 0,0-1 0 0 0,0 0 0 0 0,5 0 0 0 0,17 3 0 0 0,-11-1 26 0 0,-12-2-22 0 0,0 0 0 0 0,0 0 1 0 0,0 0-1 0 0,0 1 0 0 0,-1-1 0 0 0,1 1 1 0 0,0-1-1 0 0,2 2 0 0 0,-2 0-4 0 0,4 3 0 0 0,-4-5 0 0 0,0 0 0 0 0,7 0 0 0 0,0 2 0 0 0,-1 2 0 0 0,-7-3 0 0 0,7-4 118 0 0,-8 3-123 0 0,0-1 0 0 0,0 1 0 0 0,1 0 0 0 0,-1 0 0 0 0,0-1 0 0 0,0 1-1 0 0,1 0 1 0 0,-1 0 0 0 0,0 0 0 0 0,1-1 0 0 0,-1 1 0 0 0,0 0 0 0 0,1 0 0 0 0,-1 0-1 0 0,0 0 1 0 0,1 0 0 0 0,-1 0 0 0 0,0 0 0 0 0,1 0 0 0 0,-1 0 0 0 0,1 0-1 0 0,-1 0 1 0 0,0 0 0 0 0,1 0 0 0 0,-1 0 0 0 0,0 0 0 0 0,1 0 0 0 0,-1 0-1 0 0,0 0 1 0 0,1 0 0 0 0,-1 0 0 0 0,0 1 0 0 0,1-1 0 0 0,-1 0 0 0 0,0 0 0 0 0,1 0-1 0 0,-1 1 1 0 0,0-1 0 0 0,0 0 0 0 0,1 0 0 0 0,-1 1 0 0 0,0-1 0 0 0,0 0-1 0 0,0 0 1 0 0,1 1 0 0 0,-1-1 0 0 0,0 0 0 0 0,0 1 0 0 0,0-1 0 0 0,0 0 0 0 0,0 1-1 0 0,1-1 1 0 0,-1 0 0 0 0,0 1 0 0 0,0-1 0 0 0,0 1 0 0 0,0-1 0 0 0,0 0-1 0 0,0 1 1 0 0,0-1 0 0 0,0 0 0 0 0,-1 1 0 0 0,-1 32-5639 0 0,-3-10 2237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51:38.318"/>
    </inkml:context>
    <inkml:brush xml:id="br0">
      <inkml:brushProperty name="width" value="0.1" units="cm"/>
      <inkml:brushProperty name="height" value="0.1" units="cm"/>
      <inkml:brushProperty name="color" value="#F4F91B"/>
    </inkml:brush>
  </inkml:definitions>
  <inkml:trace contextRef="#ctx0" brushRef="#br0">1 130 1983 0 0,'22'-13'0'0'0,"2"-5"88"0"0,0-2-24 0 0,-1-1-64 0 0,-1 3 0 0 0,-5 3 0 0 0,-6 7 0 0 0,-6 5 0 0 0,1 1 256 0 0,-2 0-8 0 0,5 0 0 0 0,4-2 0 0 0,4 2-184 0 0,3 1-64 0 0,0 2 0 0 0,-1 1 72 0 0,-2 2-152 0 0,-3 0-32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51:40.274"/>
    </inkml:context>
    <inkml:brush xml:id="br0">
      <inkml:brushProperty name="width" value="0.1" units="cm"/>
      <inkml:brushProperty name="height" value="0.1" units="cm"/>
      <inkml:brushProperty name="color" value="#F4F91B"/>
    </inkml:brush>
  </inkml:definitions>
  <inkml:trace contextRef="#ctx0" brushRef="#br0">1 0 1439 0 0,'1'2'64'0'0,"1"-2"8"0"0,0 2-72 0 0,-2 0 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51:43.962"/>
    </inkml:context>
    <inkml:brush xml:id="br0">
      <inkml:brushProperty name="width" value="0.1" units="cm"/>
      <inkml:brushProperty name="height" value="0.1" units="cm"/>
      <inkml:brushProperty name="color" value="#F4F91B"/>
    </inkml:brush>
  </inkml:definitions>
  <inkml:trace contextRef="#ctx0" brushRef="#br0">0 22 455 0 0,'2'0'112'0'0,"-1"-1"-1"0"0,1 1 0 0 0,-1-1 0 0 0,1 0 0 0 0,-1 1 0 0 0,0-1 0 0 0,1 0 1 0 0,-1 0-1 0 0,0 0 0 0 0,0 0 0 0 0,1 0 0 0 0,-1 0 0 0 0,0 0 0 0 0,0 0 0 0 0,0 0 1 0 0,1-2-1 0 0,1-2-270 0 0,-3 5 202 0 0,0 1-33 0 0,0-1-7 0 0,0 0 0 0 0,-1 1-1 0 0,1-1 1 0 0,0 0 0 0 0,0 1 0 0 0,0-1-1 0 0,0 0 1 0 0,0 1 0 0 0,-1-1-1 0 0,1 0 1 0 0,0 1 0 0 0,0-1-1 0 0,0 1 1 0 0,0-1 0 0 0,0 0-1 0 0,0 1 1 0 0,0-1 0 0 0,0 0-1 0 0,0 1 1 0 0,0-1 0 0 0,1 0-1 0 0,-1 1 1 0 0,0-1 0 0 0,0 1-1 0 0,0-1 1 0 0,0 0 0 0 0,0 1-1 0 0,1-1 1 0 0,-1 0 0 0 0,0 0-1 0 0,0 1 1 0 0,1-1 0 0 0,-1 0-1 0 0,0 0 1 0 0,0 1 0 0 0,1-1 0 0 0,-1 0-1 0 0,0 0 1 0 0,1 1 0 0 0,-1-1-1 0 0,17 4 193 0 0,-8-3-121 0 0,-3-2 110 0 0,-5 0-172 0 0,-1 1-1 0 0,1 0 1 0 0,-1-1 0 0 0,1 1-1 0 0,-1 0 1 0 0,1 0 0 0 0,-1 0-1 0 0,1 0 1 0 0,-1-1 0 0 0,1 1-1 0 0,-1 0 1 0 0,1 0 0 0 0,0 0-1 0 0,-1 0 1 0 0,1 0 0 0 0,-1 0-1 0 0,1 1 1 0 0,-1-1 0 0 0,1 0-1 0 0,-1 0 1 0 0,1 0 0 0 0,-1 0-1 0 0,1 1 1 0 0,-1-1 0 0 0,1 0-1 0 0,-1 0 1 0 0,1 1 0 0 0,-1-1-1 0 0,1 0 1 0 0,-1 1 0 0 0,1 0-1 0 0,-2-2-4 0 0,-4-2 630 0 0,-2 11-73 0 0,2 0-570 0 0,5-7-1 0 0,-1-1 0 0 0,1 1 0 0 0,-1-1 0 0 0,1 1 0 0 0,0-1 0 0 0,-1 1 1 0 0,1 0-1 0 0,0-1 0 0 0,0 1 0 0 0,-1 0 0 0 0,1-1 0 0 0,0 1 0 0 0,0 0 1 0 0,0-1-1 0 0,0 1 0 0 0,0 0 0 0 0,0 0 0 0 0,0-1 0 0 0,0 1 0 0 0,0 0 1 0 0,0-1-1 0 0,0 1 0 0 0,1 0 0 0 0,-1-1 0 0 0,0 1 0 0 0,1 1 0 0 0,1 3-995 0 0,1 1-364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51:46.013"/>
    </inkml:context>
    <inkml:brush xml:id="br0">
      <inkml:brushProperty name="width" value="0.1" units="cm"/>
      <inkml:brushProperty name="height" value="0.1" units="cm"/>
      <inkml:brushProperty name="color" value="#F4F91B"/>
    </inkml:brush>
  </inkml:definitions>
  <inkml:trace contextRef="#ctx0" brushRef="#br0">0 234 1727 0 0,'287'-7'837'0'0,"-204"3"-654"0"0,200-11 567 0 0,241-9 672 0 0,-180 15-936 0 0,-278 7-418 0 0,374-13 346 0 0,-123 11 35 0 0,31-3-68 0 0,-191-3-312 0 0,221 14 0 0 0,-84-5-11 0 0,9 1-52 0 0,61 7 77 0 0,-265-11-65 0 0,175-2 17 0 0,254-26 227 0 0,-208 9-152 0 0,-82 9-50 0 0,317-15 4 0 0,-235 13-64 0 0,103-1 0 0 0,-183 12 22 0 0,140 6 20 0 0,101 26-2 0 0,-326-20 75 0 0,187 30-24 0 0,-66-4-41 0 0,-182-25-18 0 0,98 21 0 0 0,-167-23-32 0 0,-7-1 0 0 0,1-2 0 0 0,0 0 0 0 0,21 1 0 0 0,-30-5 48 0 0,-10-1 72 0 0,-17-5 193 0 0,-1 0-143 0 0,14 3-147 0 0,-1 1 0 0 0,0-1 0 0 0,1 0 0 0 0,-6-6 0 0 0,2 2 33 0 0,8 8-56 0 0,0 0 0 0 0,0-1 0 0 0,0 1 0 0 0,0 0 0 0 0,0 0 1 0 0,0 0-1 0 0,-1 0 0 0 0,1 0 0 0 0,0-1 0 0 0,0 1 0 0 0,0 0 0 0 0,0 0 1 0 0,0 0-1 0 0,0 0 0 0 0,0 0 0 0 0,-1 0 0 0 0,1 0 0 0 0,0-1 0 0 0,0 1 1 0 0,0 0-1 0 0,0 0 0 0 0,-1 0 0 0 0,1 0 0 0 0,0 0 0 0 0,0 0 0 0 0,0 0 1 0 0,0 0-1 0 0,-1 0 0 0 0,1 0 0 0 0,0 0 0 0 0,0 0 0 0 0,0 0 0 0 0,0 0 1 0 0,-1 0-1 0 0,1 0 0 0 0,0 0 0 0 0,0 0 0 0 0,0 0 0 0 0,0 0 0 0 0,-1 0 1 0 0,1 0-1 0 0,0 0 0 0 0,0 1 0 0 0,0-1 0 0 0,0 0 0 0 0,0 0 0 0 0,-1 0 1 0 0,1 0-1 0 0,0 0 0 0 0,0 0 0 0 0,0 1 0 0 0,0-1 0 0 0,0 0 0 0 0,0 0 1 0 0,0 0-1 0 0,0 0 0 0 0,0 0 0 0 0,-1 1 0 0 0,1-1 0 0 0,0 0 0 0 0,0 0 1 0 0,0 0-1 0 0,0 0 0 0 0,0 1 0 0 0,0-1 0 0 0,0 15-112 0 0,0-9-24 0 0,-2 3-15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52:16.719"/>
    </inkml:context>
    <inkml:brush xml:id="br0">
      <inkml:brushProperty name="width" value="0.1" units="cm"/>
      <inkml:brushProperty name="height" value="0.1" units="cm"/>
      <inkml:brushProperty name="color" value="#F4F91B"/>
    </inkml:brush>
  </inkml:definitions>
  <inkml:trace contextRef="#ctx0" brushRef="#br0">12 89 4231 0 0,'-12'2'833'0'0,"20"2"64"0"0,18 3-203 0 0,-14-7-410 0 0,0-1-1 0 0,1 0 1 0 0,-1 0-1 0 0,-1-1 1 0 0,1-1-1 0 0,0 0 1 0 0,0-1-1 0 0,-1 0 1 0 0,0-1 0 0 0,21-11-1 0 0,-17 8 52 0 0,1 1 0 0 0,0 0-1 0 0,0 2 1 0 0,0 0 0 0 0,31-6 0 0 0,87-2 431 0 0,-82 9-548 0 0,16 2 111 0 0,1 3-1 0 0,83 13 1 0 0,-28-3 157 0 0,-5 2-48 0 0,53 2-145 0 0,-117-15-230 0 0,425 13 769 0 0,-397-9-734 0 0,0-4 0 0 0,96-11 0 0 0,-47 6-66 0 0,-75 4 0 0 0,80 4 37 0 0,26 0 2 0 0,22-18-11 0 0,55-2 4 0 0,206 8 176 0 0,-199 16-296 0 0,-36 1 40 0 0,61-14 176 0 0,-98 1 1320 0 0,-99 7-1193 0 0,0 4-1 0 0,74 15 1 0 0,48 5-117 0 0,-36-17 136 0 0,48 4-1890 0 0,-207-13 1578 0 0,0 1 1 0 0,0-1-1 0 0,0 0 0 0 0,0 0 0 0 0,0 1 1 0 0,-1-1-1 0 0,1 1 0 0 0,0 0 1 0 0,0-1-1 0 0,0 1 0 0 0,0 0 0 0 0,-1 0 1 0 0,4 2-1 0 0,-5-2 7 0 0,0-1 1 0 0,0 0 0 0 0,1 1-1 0 0,-1-1 1 0 0,0 1-1 0 0,0-1 1 0 0,0 0 0 0 0,1 1-1 0 0,-1-1 1 0 0,0 1-1 0 0,0-1 1 0 0,0 1 0 0 0,0-1-1 0 0,0 1 1 0 0,0-1-1 0 0,0 1 1 0 0,0-1 0 0 0,0 0-1 0 0,0 1 1 0 0,0-1 0 0 0,-1 2-1 0 0,-9 13 28 0 0,-36 29-1423 0 0,41-40 1263 0 0,-25 22-744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52:21.221"/>
    </inkml:context>
    <inkml:brush xml:id="br0">
      <inkml:brushProperty name="width" value="0.1" units="cm"/>
      <inkml:brushProperty name="height" value="0.1" units="cm"/>
      <inkml:brushProperty name="color" value="#F4F91B"/>
    </inkml:brush>
  </inkml:definitions>
  <inkml:trace contextRef="#ctx0" brushRef="#br0">1 40 1375 0 0,'6'0'405'0'0,"0"0"0"0"0,0 0 0 0 0,0-1 0 0 0,0 0 0 0 0,0 0 0 0 0,-1 0 0 0 0,1-1 0 0 0,0 0 0 0 0,0 0 0 0 0,-1 0 0 0 0,0-1 0 0 0,1 1 0 0 0,-1-1 0 0 0,0-1 0 0 0,8-5 0 0 0,-13 8-308 0 0,1 0-1 0 0,0 1 0 0 0,0-1 0 0 0,0 1 1 0 0,0-1-1 0 0,-1 1 0 0 0,1-1 0 0 0,0 1 0 0 0,0 0 1 0 0,0-1-1 0 0,0 1 0 0 0,0 0 0 0 0,0 0 1 0 0,0 0-1 0 0,0-1 0 0 0,0 1 0 0 0,0 0 0 0 0,0 1 1 0 0,0-1-1 0 0,0 0 0 0 0,0 0 0 0 0,0 0 1 0 0,0 0-1 0 0,2 2 0 0 0,26 13 445 0 0,-10-4-340 0 0,4-3-84 0 0,1-2-1 0 0,-1 0 0 0 0,1-1 1 0 0,32 2-1 0 0,9 2 206 0 0,255 28 861 0 0,3-22-902 0 0,-202-10-186 0 0,502 15 540 0 0,-243-12-416 0 0,-112-5-100 0 0,-201-1-113 0 0,505-7 180 0 0,-153-41 145 0 0,-399 44-282 0 0,-9 1-31 0 0,0-1 0 0 0,15-3 0 0 0,-23 4 3 0 0,0 0 0 0 0,-1 0 0 0 0,1 0-1 0 0,-1 0 1 0 0,0 0 0 0 0,1 0 0 0 0,-1-1 0 0 0,0 1-1 0 0,0-1 1 0 0,1 0 0 0 0,-1 1 0 0 0,-1-1 0 0 0,1 0-1 0 0,0 0 1 0 0,2-3 0 0 0,-4 5-18 0 0,0-1 0 0 0,1 1 0 0 0,-1 0 1 0 0,0-1-1 0 0,1 1 0 0 0,-1-1 0 0 0,0 1 0 0 0,0 0 1 0 0,1-1-1 0 0,-1 1 0 0 0,0-1 0 0 0,0 1 0 0 0,0-1 1 0 0,0 1-1 0 0,1-1 0 0 0,-1 1 0 0 0,0-1 0 0 0,0 1 0 0 0,0-1 1 0 0,0 1-1 0 0,0-1 0 0 0,0 1 0 0 0,0-1 0 0 0,0 1 1 0 0,0 0-1 0 0,-1-1 0 0 0,1 1 0 0 0,0-1 0 0 0,0 1 0 0 0,0-1 1 0 0,0 1-1 0 0,-1-1 0 0 0,1 1 0 0 0,0 0 0 0 0,-1-1 1 0 0,1 1-1 0 0,0-1 0 0 0,-1 1 0 0 0,1 0 0 0 0,0-1 0 0 0,-1 1 1 0 0,1 0-1 0 0,0 0 0 0 0,-1-1 0 0 0,1 1 0 0 0,-1 0 1 0 0,-1-1 2 0 0,1 1 0 0 0,0 0 0 0 0,0 0 0 0 0,0 0 0 0 0,0 0 0 0 0,0 0 0 0 0,-1 0 0 0 0,1 0 0 0 0,0 0 0 0 0,0 1 1 0 0,0-1-1 0 0,0 0 0 0 0,0 1 0 0 0,0-1 0 0 0,0 1 0 0 0,0-1 0 0 0,0 1 0 0 0,-2 1 0 0 0,-23 23-4328 0 0,4-4-556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05.038"/>
    </inkml:context>
    <inkml:brush xml:id="br0">
      <inkml:brushProperty name="width" value="0.1" units="cm"/>
      <inkml:brushProperty name="height" value="0.1" units="cm"/>
      <inkml:brushProperty name="color" value="#E71224"/>
    </inkml:brush>
  </inkml:definitions>
  <inkml:trace contextRef="#ctx0" brushRef="#br0">867 130 919 0 0,'-27'-37'962'0'0,"25"34"-541"0"0,-1 1-1 0 0,1 0 1 0 0,-1 0 0 0 0,0 0 0 0 0,1 1-1 0 0,-1-1 1 0 0,-5-1 0 0 0,0-1-74 0 0,-16-7 35 0 0,-1 0 1 0 0,1 2-1 0 0,-2 1 0 0 0,1 1 0 0 0,-34-5 0 0 0,6 6 0 0 0,-88-2-1 0 0,94 9-264 0 0,1 2 0 0 0,-56 11 0 0 0,70-8-770 0 0,0 2 1 0 0,0 1-1 0 0,-59 27 0 0 0,45-11-2090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3:52:27.056"/>
    </inkml:context>
    <inkml:brush xml:id="br0">
      <inkml:brushProperty name="width" value="0.1" units="cm"/>
      <inkml:brushProperty name="height" value="0.1" units="cm"/>
      <inkml:brushProperty name="color" value="#F4F91B"/>
    </inkml:brush>
  </inkml:definitions>
  <inkml:trace contextRef="#ctx0" brushRef="#br0">1 62 455 0 0,'11'-18'3960'0'0,"-10"17"-3851"0"0,-1 0 0 0 0,0-1 0 0 0,1 1-1 0 0,-1 0 1 0 0,1 0 0 0 0,0 0 0 0 0,-1-1 0 0 0,1 1-1 0 0,0 0 1 0 0,0 0 0 0 0,0 0 0 0 0,0 0 0 0 0,0 0 0 0 0,0 0-1 0 0,0 1 1 0 0,0-1 0 0 0,0 0 0 0 0,0 0 0 0 0,0 1-1 0 0,0-1 1 0 0,1 1 0 0 0,-1-1 0 0 0,0 1 0 0 0,0-1-1 0 0,1 1 1 0 0,-1 0 0 0 0,0 0 0 0 0,1-1 0 0 0,-1 1-1 0 0,0 0 1 0 0,1 0 0 0 0,-1 0 0 0 0,0 1 0 0 0,2-1-1 0 0,66 12 2131 0 0,-51-11-1894 0 0,54 5 711 0 0,1-3 0 0 0,77-6 0 0 0,-58-3-620 0 0,22-3-16 0 0,-73 4-291 0 0,16-4 137 0 0,0 2-1 0 0,0 4 1 0 0,63 3 0 0 0,-69 5-135 0 0,-28-2-61 0 0,1-1 0 0 0,-1-1 0 0 0,27-2 0 0 0,-15-3 40 0 0,0 1-1 0 0,52 4 1 0 0,-66 1-73 0 0,1 1 0 0 0,-1 1 0 0 0,34 11 0 0 0,-30-7-2 0 0,-1-2 0 0 0,1 0 0 0 0,46 4 0 0 0,79-3 195 0 0,-57-5-168 0 0,-40-2-37 0 0,91-13-1 0 0,-130 11-19 0 0,54-8 3 0 0,-38 5 11 0 0,1 1 1 0 0,-1 1 0 0 0,54 3-1 0 0,61 8 41 0 0,56 0 68 0 0,-58-13-133 0 0,-91 1 44 0 0,59 4-1 0 0,11 9 23 0 0,145 6 21 0 0,-242-14-74 0 0,222-3 65 0 0,-201 0-73 0 0,74 6 0 0 0,-38 1 0 0 0,29 0 0 0 0,100 1 0 0 0,579-15 64 0 0,-352 33-10 0 0,-340-13-43 0 0,62 6-12 0 0,133 14 1 0 0,-254-26 30 0 0,76 1 0 0 0,42-12 38 0 0,-143 5-68 0 0,124-8 25 0 0,135-7 25 0 0,-43 17-62 0 0,-7-1 13 0 0,-176-1-1 0 0,131-6 0 0 0,46 2 36 0 0,-38 3-8 0 0,-116-6 6 0 0,15 0 52 0 0,-75 7-77 0 0,0 1 0 0 0,0 1 0 0 0,0 0-1 0 0,0 1 1 0 0,0 0 0 0 0,12 4 0 0 0,-18-5-99 0 0,-1 0 0 0 0,0 0 0 0 0,0 1 0 0 0,0 0 1 0 0,0-1-1 0 0,-1 1 0 0 0,1 0 0 0 0,0 1 1 0 0,-1-1-1 0 0,1 0 0 0 0,-1 1 0 0 0,0-1 0 0 0,0 1 1 0 0,2 3-1 0 0,3 12-689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06.050"/>
    </inkml:context>
    <inkml:brush xml:id="br0">
      <inkml:brushProperty name="width" value="0.1" units="cm"/>
      <inkml:brushProperty name="height" value="0.1" units="cm"/>
      <inkml:brushProperty name="color" value="#E71224"/>
    </inkml:brush>
  </inkml:definitions>
  <inkml:trace contextRef="#ctx0" brushRef="#br0">1348 20 1375 0 0,'-200'8'3661'0'0,"114"-2"-2763"0"0,-164-11-1 0 0,-68-21-408 0 0,236 24-428 0 0,-155 16 0 0 0,102 8-201 0 0,95-13 21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40.704"/>
    </inkml:context>
    <inkml:brush xml:id="br0">
      <inkml:brushProperty name="width" value="0.1" units="cm"/>
      <inkml:brushProperty name="height" value="0.1" units="cm"/>
      <inkml:brushProperty name="color" value="#E71224"/>
    </inkml:brush>
  </inkml:definitions>
  <inkml:trace contextRef="#ctx0" brushRef="#br0">4174 4 2303 0 0,'-1'-1'68'0'0,"1"1"0"0"0,-1 0-1 0 0,1-1 1 0 0,-1 1 0 0 0,1 0-1 0 0,-1-1 1 0 0,1 1 0 0 0,-1 0-1 0 0,0 0 1 0 0,1 0 0 0 0,-1 0-1 0 0,1-1 1 0 0,-1 1 0 0 0,0 0-1 0 0,1 0 1 0 0,-1 0 0 0 0,1 0-1 0 0,-1 0 1 0 0,0 1 0 0 0,1-1-1 0 0,-1 0 1 0 0,0 0-1 0 0,1 0 1 0 0,-1 0 0 0 0,1 1-1 0 0,-1-1 1 0 0,1 0 0 0 0,-1 1-1 0 0,0-1 1 0 0,0 1-21 0 0,0-1-1 0 0,0 1 1 0 0,0-1-1 0 0,0 1 1 0 0,0-1-1 0 0,0 0 1 0 0,1 0-1 0 0,-1 1 1 0 0,0-1-1 0 0,0 0 1 0 0,0 0-1 0 0,0 0 1 0 0,0 0-1 0 0,0 0 1 0 0,0 0-1 0 0,0 0 1 0 0,0-1-1 0 0,0 1 1 0 0,-2-1-1 0 0,-2 0 151 0 0,0 1 0 0 0,0-1-1 0 0,0 1 1 0 0,-9 0-1 0 0,5 1 5 0 0,-52 0 322 0 0,0 3 0 0 0,1 3 0 0 0,-103 25 0 0 0,-461 97-249 0 0,404-88 73 0 0,2 0-34 0 0,155-32-182 0 0,-95 1 0 0 0,106-10-73 0 0,-364 7 580 0 0,1-11 82 0 0,101 10-398 0 0,-1 0-193 0 0,182-14-100 0 0,-242-9 59 0 0,47 3-3350 0 0,213 12-380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07.620"/>
    </inkml:context>
    <inkml:brush xml:id="br0">
      <inkml:brushProperty name="width" value="0.1" units="cm"/>
      <inkml:brushProperty name="height" value="0.1" units="cm"/>
      <inkml:brushProperty name="color" value="#E71224"/>
    </inkml:brush>
  </inkml:definitions>
  <inkml:trace contextRef="#ctx0" brushRef="#br0">2623 94 1375 0 0,'-2'0'179'0'0,"-1"1"-1"0"0,0-1 1 0 0,0 0-1 0 0,0 0 1 0 0,1 0-1 0 0,-1 0 1 0 0,0 0-1 0 0,0-1 0 0 0,0 1 1 0 0,1-1-1 0 0,-1 0 1 0 0,0 0-1 0 0,1 0 1 0 0,-1 0-1 0 0,-4-3 1 0 0,-8-2 56 0 0,2 2-19 0 0,-1 1 0 0 0,1 0-1 0 0,-1 1 1 0 0,-23 0 0 0 0,-56 5 431 0 0,83-3-536 0 0,-149 16 705 0 0,97-7-603 0 0,0-4 1 0 0,-66-2-1 0 0,-161-27 467 0 0,39 13-429 0 0,-8-2-198 0 0,99-6-5 0 0,-140-10 22 0 0,-188 24 4 0 0,341 23-2548 0 0,80-5-300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08.370"/>
    </inkml:context>
    <inkml:brush xml:id="br0">
      <inkml:brushProperty name="width" value="0.1" units="cm"/>
      <inkml:brushProperty name="height" value="0.1" units="cm"/>
      <inkml:brushProperty name="color" value="#E71224"/>
    </inkml:brush>
  </inkml:definitions>
  <inkml:trace contextRef="#ctx0" brushRef="#br0">879 43 4895 0 0,'-11'-1'104'0'0,"-13"-1"24"0"0,-2 2 8 0 0,4 0 0 0 0,7-2-136 0 0,0 2 0 0 0,-7-2 0 0 0,-17-2 0 0 0,-22 1 256 0 0,-21-5 32 0 0,-7 1 0 0 0,0-1 0 0 0,9 5-192 0 0,8 1-32 0 0,9 4 0 0 0,4 5-64 0 0,3 4-72 0 0,2-2-72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08.756"/>
    </inkml:context>
    <inkml:brush xml:id="br0">
      <inkml:brushProperty name="width" value="0.1" units="cm"/>
      <inkml:brushProperty name="height" value="0.1" units="cm"/>
      <inkml:brushProperty name="color" value="#E71224"/>
    </inkml:brush>
  </inkml:definitions>
  <inkml:trace contextRef="#ctx0" brushRef="#br0">958 65 2303 0 0,'-8'-4'86'0'0,"0"-1"-1"0"0,0 2 1 0 0,0-1-1 0 0,0 1 1 0 0,0 0-1 0 0,0 1 1 0 0,-1 0-1 0 0,-13-2 1 0 0,-113-13 371 0 0,-1 5 1 0 0,0 6 0 0 0,-271 25-1 0 0,350-12-457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09.193"/>
    </inkml:context>
    <inkml:brush xml:id="br0">
      <inkml:brushProperty name="width" value="0.1" units="cm"/>
      <inkml:brushProperty name="height" value="0.1" units="cm"/>
      <inkml:brushProperty name="color" value="#E71224"/>
    </inkml:brush>
  </inkml:definitions>
  <inkml:trace contextRef="#ctx0" brushRef="#br0">1197 58 4175 0 0,'-4'-3'7'0'0,"-2"-2"32"0"0,0 1-1 0 0,0 0 1 0 0,0 0 0 0 0,-1 0-1 0 0,0 1 1 0 0,1 0 0 0 0,-1 0-1 0 0,0 1 1 0 0,-1 0 0 0 0,-11-2-1 0 0,-78-1 534 0 0,-105 10-1 0 0,127 0-416 0 0,-1-4-1 0 0,-98-9 1 0 0,102-1-80 0 0,-1 3 0 0 0,-129 7 0 0 0,135 6-503 0 0,-3 2-1712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23.621"/>
    </inkml:context>
    <inkml:brush xml:id="br0">
      <inkml:brushProperty name="width" value="0.1" units="cm"/>
      <inkml:brushProperty name="height" value="0.1" units="cm"/>
      <inkml:brushProperty name="color" value="#E71224"/>
    </inkml:brush>
  </inkml:definitions>
  <inkml:trace contextRef="#ctx0" brushRef="#br0">1668 91 3511 0 0,'-1'-3'56'0'0,"0"0"0"0"0,1 0 0 0 0,-1 1 0 0 0,0-1-1 0 0,0 0 1 0 0,-1 0 0 0 0,1 1 0 0 0,0-1-1 0 0,-1 0 1 0 0,0 1 0 0 0,0-1 0 0 0,1 1-1 0 0,-2 0 1 0 0,1 0 0 0 0,0 0 0 0 0,0 0-1 0 0,-3-2 1 0 0,-1-1 106 0 0,-1 0 0 0 0,0 1 0 0 0,0 0 0 0 0,0 0 0 0 0,-12-4 0 0 0,8 4-40 0 0,0 1-1 0 0,-1 1 0 0 0,1 0 0 0 0,-1 1 0 0 0,1 0 1 0 0,-20 1-1 0 0,-71 12 163 0 0,28-2-190 0 0,-387 8 312 0 0,107-7-210 0 0,4 29-466 0 0,276-25-1410 0 0,3 3-615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24.025"/>
    </inkml:context>
    <inkml:brush xml:id="br0">
      <inkml:brushProperty name="width" value="0.1" units="cm"/>
      <inkml:brushProperty name="height" value="0.1" units="cm"/>
      <inkml:brushProperty name="color" value="#E71224"/>
    </inkml:brush>
  </inkml:definitions>
  <inkml:trace contextRef="#ctx0" brushRef="#br0">780 23 3367 0 0,'-311'-11'754'0'0,"1"0"-36"0"0,204 16-1039 0 0,54 0-1286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24.595"/>
    </inkml:context>
    <inkml:brush xml:id="br0">
      <inkml:brushProperty name="width" value="0.1" units="cm"/>
      <inkml:brushProperty name="height" value="0.1" units="cm"/>
      <inkml:brushProperty name="color" value="#E71224"/>
    </inkml:brush>
  </inkml:definitions>
  <inkml:trace contextRef="#ctx0" brushRef="#br0">2026 10 2615 0 0,'-45'1'111'0'0,"0"3"0"0"0,-53 10-1 0 0,-25 4-92 0 0,-134 3-1 0 0,-129-16 396 0 0,351-5-297 0 0,-77-4 640 0 0,-164-27-1 0 0,167 15-528 0 0,0 5 0 0 0,-132 3 0 0 0,113 8-551 0 0,67-2-1584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25.286"/>
    </inkml:context>
    <inkml:brush xml:id="br0">
      <inkml:brushProperty name="width" value="0.1" units="cm"/>
      <inkml:brushProperty name="height" value="0.1" units="cm"/>
      <inkml:brushProperty name="color" value="#E71224"/>
    </inkml:brush>
  </inkml:definitions>
  <inkml:trace contextRef="#ctx0" brushRef="#br0">1373 122 455 0 0,'-203'-35'3303'0'0,"-379"-49"-831"0"0,197 81-2170 0 0,242 7-368 0 0,83-2-9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26.051"/>
    </inkml:context>
    <inkml:brush xml:id="br0">
      <inkml:brushProperty name="width" value="0.1" units="cm"/>
      <inkml:brushProperty name="height" value="0.1" units="cm"/>
      <inkml:brushProperty name="color" value="#E71224"/>
    </inkml:brush>
  </inkml:definitions>
  <inkml:trace contextRef="#ctx0" brushRef="#br0">1265 71 919 0 0,'-47'-16'648'0'0,"-6"2"109"0"0,-1 3 0 0 0,-75-5 0 0 0,-112 5 754 0 0,241 11-1511 0 0,-90-2 194 0 0,1 4 1 0 0,-1 4 0 0 0,-171 35-1 0 0,157-16-143 0 0,-3 3-102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44.293"/>
    </inkml:context>
    <inkml:brush xml:id="br0">
      <inkml:brushProperty name="width" value="0.1" units="cm"/>
      <inkml:brushProperty name="height" value="0.1" units="cm"/>
      <inkml:brushProperty name="color" value="#E71224"/>
    </inkml:brush>
  </inkml:definitions>
  <inkml:trace contextRef="#ctx0" brushRef="#br0">9529 21 2183 0 0,'-6'-3'43'0'0,"0"0"0"0"0,-1 0 0 0 0,1 1-1 0 0,0 0 1 0 0,-1 0 0 0 0,0 0 0 0 0,-12 0-1 0 0,-51 0 330 0 0,46 2-316 0 0,-257 23 80 0 0,137-6-114 0 0,-253 15-22 0 0,-107-5 0 0 0,62-38 448 0 0,327 10-449 0 0,-201 3 13 0 0,258-1 14 0 0,-55 2 180 0 0,-164 23-1 0 0,-55 17-205 0 0,189-27 0 0 0,-279 24 126 0 0,366-39-39 0 0,1-2 0 0 0,-62-9 0 0 0,83 5-38 0 0,1-2 0 0 0,0-1 0 0 0,1-1 0 0 0,-55-25 0 0 0,65 25 5 0 0,0 1 0 0 0,-1 0 0 0 0,-38-6-1 0 0,-73-5 285 0 0,64 11-267 0 0,25 4-71 0 0,0 3 0 0 0,-69 6 0 0 0,49-2 0 0 0,-206-1 22 0 0,-154 13 20 0 0,199-3-42 0 0,-2-18 0 0 0,209 5 0 0 0,-111-10 0 0 0,-161 6 0 0 0,-74 25 0 0 0,19 3 0 0 0,-16 2 0 0 0,13 16 0 0 0,116-11 0 0 0,78-10 0 0 0,-97 9 11 0 0,137-21 42 0 0,-147 13-53 0 0,-199 31 11 0 0,404-44 7 0 0,1 3 0 0 0,-65 22-1 0 0,67-15-17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44.298"/>
    </inkml:context>
    <inkml:brush xml:id="br0">
      <inkml:brushProperty name="width" value="0.1" units="cm"/>
      <inkml:brushProperty name="height" value="0.1" units="cm"/>
      <inkml:brushProperty name="color" value="#E71224"/>
    </inkml:brush>
  </inkml:definitions>
  <inkml:trace contextRef="#ctx0" brushRef="#br0">1924 280 1839 0 0,'-2'-9'201'0'0,"0"-1"-1"0"0,0 1 0 0 0,1-1 0 0 0,1 1 0 0 0,-1-1 0 0 0,2 1 0 0 0,0-13 0 0 0,0 17 110 0 0,1-1 1 0 0,-1 0-1 0 0,1 0 0 0 0,0 1 0 0 0,0-1 0 0 0,1 1 0 0 0,-1 0 0 0 0,1 0 0 0 0,1 0 0 0 0,-1 0 0 0 0,0 0 0 0 0,8-6 0 0 0,0-4-310 0 0,-11 15 0 0 0,0-1 0 0 0,0 1 0 0 0,1-1 0 0 0,-1 1 0 0 0,0-1 0 0 0,0 1 0 0 0,0-1 0 0 0,0 1 0 0 0,0 0 0 0 0,0-1 0 0 0,0 1 0 0 0,0-1 0 0 0,0 1 0 0 0,0-1 0 0 0,0 1 0 0 0,0-1 0 0 0,0 1 0 0 0,-1-1 0 0 0,1 1 0 0 0,0-1 0 0 0,-2 0 0 0 0,1 0 0 0 0,0 0 0 0 0,-1 0 0 0 0,1 0 0 0 0,-1 0 0 0 0,1 0 0 0 0,-1 0 0 0 0,1 1 0 0 0,-1-1 0 0 0,0 1 0 0 0,1-1 0 0 0,-1 1 0 0 0,0 0 0 0 0,1-1 0 0 0,-3 1 0 0 0,-33-3 208 0 0,0 0 0 0 0,0 3 0 0 0,0 1 0 0 0,0 2 0 0 0,0 1 0 0 0,0 2 0 0 0,-40 12 0 0 0,-1 3-1 0 0,-119 29-69 0 0,154-42-9 0 0,0-2 0 0 0,-73 2 0 0 0,85-9 180 0 0,0-1 0 0 0,-54-12-1 0 0,-58-23 669 0 0,83 20-716 0 0,-66-25 149 0 0,9 3-190 0 0,65 25-160 0 0,-99-14 0 0 0,117 25-102 0 0,0 1-1 0 0,-1 2 1 0 0,1 1-1 0 0,-37 7 1 0 0,9 3-212 0 0,1 5-30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47.115"/>
    </inkml:context>
    <inkml:brush xml:id="br0">
      <inkml:brushProperty name="width" value="0.1" units="cm"/>
      <inkml:brushProperty name="height" value="0.1" units="cm"/>
      <inkml:brushProperty name="color" value="#E71224"/>
    </inkml:brush>
  </inkml:definitions>
  <inkml:trace contextRef="#ctx0" brushRef="#br0">877 11 455 0 0,'-71'3'532'0'0,"-23"-1"1480"0"0,-343-18-492 0 0,203 19-1240 0 0,193 1-280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47.997"/>
    </inkml:context>
    <inkml:brush xml:id="br0">
      <inkml:brushProperty name="width" value="0.1" units="cm"/>
      <inkml:brushProperty name="height" value="0.1" units="cm"/>
      <inkml:brushProperty name="color" value="#E71224"/>
    </inkml:brush>
  </inkml:definitions>
  <inkml:trace contextRef="#ctx0" brushRef="#br0">1898 84 919 0 0,'-36'0'1504'0'0,"0"1"-1364"0"0,-67 13 0 0 0,73-11 281 0 0,0-2-1 0 0,-1-1 1 0 0,1-1-1 0 0,-38-7 1 0 0,1 2 34 0 0,-154-15 156 0 0,-111-6 172 0 0,-47 2-295 0 0,316 20-482 0 0,-216-4 52 0 0,151 18-2016 0 0,63 0-284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48.860"/>
    </inkml:context>
    <inkml:brush xml:id="br0">
      <inkml:brushProperty name="width" value="0.1" units="cm"/>
      <inkml:brushProperty name="height" value="0.1" units="cm"/>
      <inkml:brushProperty name="color" value="#E71224"/>
    </inkml:brush>
  </inkml:definitions>
  <inkml:trace contextRef="#ctx0" brushRef="#br0">1886 17 455 0 0,'-9'-2'-118'0'0,"-25"-3"1229"0"0,-1 2 0 0 0,-57 0 0 0 0,-73 12-239 0 0,-251 6 33 0 0,-110-14-219 0 0,294-15-570 0 0,141 5-59 0 0,-93 4 0 0 0,134 8-105 0 0,-2 2 36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49.543"/>
    </inkml:context>
    <inkml:brush xml:id="br0">
      <inkml:brushProperty name="width" value="0.1" units="cm"/>
      <inkml:brushProperty name="height" value="0.1" units="cm"/>
      <inkml:brushProperty name="color" value="#E71224"/>
    </inkml:brush>
  </inkml:definitions>
  <inkml:trace contextRef="#ctx0" brushRef="#br0">1472 124 4175 0 0,'-11'-6'75'0'0,"-1"1"-1"0"0,1 0 1 0 0,-1 1-1 0 0,1 0 0 0 0,-15-2 1 0 0,-64-10 125 0 0,67 13-93 0 0,15 2-83 0 0,-525-60 734 0 0,194 48-541 0 0,227 14-185 0 0,-115 16-1 0 0,171-10-31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52.910"/>
    </inkml:context>
    <inkml:brush xml:id="br0">
      <inkml:brushProperty name="width" value="0.1" units="cm"/>
      <inkml:brushProperty name="height" value="0.1" units="cm"/>
      <inkml:brushProperty name="color" value="#E71224"/>
    </inkml:brush>
  </inkml:definitions>
  <inkml:trace contextRef="#ctx0" brushRef="#br0">231 1716 455 0 0,'-39'-33'2541'0'0,"29"25"-2015"0"0,0 0 0 0 0,1 0 1 0 0,0 0-1 0 0,0-1 1 0 0,-12-18-1 0 0,17 13 4991 0 0,17 12-4114 0 0,-12 2-1297 0 0,1-1-1 0 0,0 1 0 0 0,0 0 0 0 0,0-1 0 0 0,-1 1 0 0 0,1 0 1 0 0,0 0-1 0 0,0 0 0 0 0,2 1 0 0 0,30 3 431 0 0,1-1 0 0 0,-1-1 0 0 0,0-2 1 0 0,47-7-1 0 0,36 1 592 0 0,-65 4-928 0 0,65-12-1 0 0,-11 0 18 0 0,151 12 295 0 0,-128 4-314 0 0,-37 2-84 0 0,101 18 0 0 0,-111-11-84 0 0,-27-6 23 0 0,69-4 0 0 0,40 3 41 0 0,-6 20-30 0 0,-120-22-16 0 0,0-1-1 0 0,49-6 0 0 0,-44 2 3 0 0,-21 2-1 0 0,30 4 0 0 0,-30-1 2 0 0,34-2 0 0 0,-28-2-29 0 0,-17 0-1 0 0,0 1 0 0 0,0 0 1 0 0,0 1-1 0 0,0 0 0 0 0,0 1 1 0 0,0 0-1 0 0,20 5 0 0 0,18 8 43 0 0,-14-3-56 0 0,-1 0-1 0 0,52 7 1 0 0,-57-12 44 0 0,-25-5-45 0 0,-3-1 6 0 0,0 1-1 0 0,1-1 0 0 0,-1 0 0 0 0,0 0 0 0 0,0 1 1 0 0,1-1-1 0 0,-1 0 0 0 0,0 0 0 0 0,1 0 1 0 0,-1 0-1 0 0,0 0 0 0 0,0 0 0 0 0,1-1 0 0 0,-1 1 1 0 0,0 0-1 0 0,0-1 0 0 0,1 1 0 0 0,-1 0 1 0 0,0-1-1 0 0,0 0 0 0 0,0 1 0 0 0,0-1 1 0 0,0 0-1 0 0,0 1 0 0 0,0-1 0 0 0,0 0 0 0 0,0 0 1 0 0,0 0-1 0 0,0 0 0 0 0,0 0 0 0 0,0-1 1 0 0,1 0 13 0 0,7-7 161 0 0,0-1 0 0 0,13-17 0 0 0,-19 23-143 0 0,-1-1-1 0 0,1 1 1 0 0,-1-1-1 0 0,0 0 1 0 0,0 0-1 0 0,-1 0 1 0 0,0 0-1 0 0,1 0 1 0 0,-1-10-1 0 0,0-5 26 0 0,1 0 0 0 0,1 1 0 0 0,1-1 0 0 0,0 1 0 0 0,2 0 0 0 0,0 0 0 0 0,14-30 0 0 0,-16 42-64 0 0,0-1-1 0 0,-1 0 1 0 0,0 0-1 0 0,0 0 1 0 0,-1 0 0 0 0,3-16-1 0 0,-4 18-1 0 0,-1 0 0 0 0,0 0 0 0 0,0 0 0 0 0,-1 0 0 0 0,0 1 0 0 0,0-1 0 0 0,0 0-1 0 0,-1 0 1 0 0,1 1 0 0 0,-5-9 0 0 0,-3-11-3 0 0,1 0 0 0 0,1 0 0 0 0,-4-29 0 0 0,7 32 0 0 0,-1-4 4 0 0,1 3 8 0 0,-1 0 0 0 0,-1 0 0 0 0,0 1 0 0 0,-15-31 0 0 0,16 43-7 0 0,1 0-1 0 0,1 0 1 0 0,-1 0-1 0 0,2 0 1 0 0,-1-1 0 0 0,2 1-1 0 0,-1-1 1 0 0,1 0-1 0 0,1 0 1 0 0,0 1-1 0 0,0-1 1 0 0,1 0 0 0 0,5-20-1 0 0,-5 26-4 0 0,-1-1 0 0 0,1 1 0 0 0,-1 0 0 0 0,0-1 0 0 0,0 1 0 0 0,0-1 0 0 0,-1 1 0 0 0,0 0 0 0 0,0-1 0 0 0,0 1 0 0 0,-1 0 0 0 0,0 0 0 0 0,0 0 0 0 0,0 0 0 0 0,0 0 0 0 0,-1 0 0 0 0,0 1 0 0 0,0-1 0 0 0,-4-5 0 0 0,-4-4 0 0 0,0 0 0 0 0,2-1 0 0 0,0-1 0 0 0,-11-26 0 0 0,-9-16 0 0 0,23 49 0 0 0,-1-1 0 0 0,0 1 0 0 0,0 0 0 0 0,-1 1 0 0 0,0 0 0 0 0,0 0 0 0 0,-18-12 0 0 0,-6-1 0 0 0,-36-17 0 0 0,22 13 0 0 0,-27-20 0 0 0,-40-21 0 0 0,84 54 0 0 0,-2 1 0 0 0,1 1 0 0 0,-35-6 0 0 0,43 11 0 0 0,-350-66 0 0 0,287 56 0 0 0,-52-5 0 0 0,25 10 0 0 0,-31-2 0 0 0,40 3 0 0 0,-23 0 0 0 0,15-1 0 0 0,0 1 0 0 0,-231 31 0 0 0,192-9 0 0 0,93-10-11 0 0,36-3 2 0 0,-1 1 0 0 0,1 0 0 0 0,0 2 1 0 0,0 1-1 0 0,-29 8 0 0 0,47-10 9 0 0,1-1 0 0 0,-1 1 0 0 0,1 0 0 0 0,0 0 0 0 0,-1 0 0 0 0,1 0 0 0 0,0 0 0 0 0,0 0 0 0 0,1 0 0 0 0,-1 1 0 0 0,0-1 0 0 0,1 1 0 0 0,-1-1 0 0 0,1 1 0 0 0,-2 5 0 0 0,2-5 0 0 0,-1 1 0 0 0,0 0 0 0 0,0-1 0 0 0,0 1 0 0 0,-1-1 0 0 0,1 1 0 0 0,-1-1 0 0 0,-3 3 0 0 0,3-3 0 0 0,0 0 0 0 0,1 0 0 0 0,0 1 0 0 0,-1-1 0 0 0,1 0 0 0 0,0 1 0 0 0,1-1 0 0 0,-1 1 0 0 0,1 0 0 0 0,-1 0 0 0 0,1-1 0 0 0,-1 6 0 0 0,-1 6 0 0 0,-2 28 0 0 0,3 0-16 0 0,7 75 0 0 0,-3-94 10 0 0,2-1-1 0 0,1 0 1 0 0,0 0 0 0 0,17 40-1 0 0,-19-54 7 0 0,0 0 0 0 0,-1 0 0 0 0,2 16 0 0 0,3 11 0 0 0,-2-11 1 0 0,-1 1-1 0 0,-1-1 1 0 0,0 32 0 0 0,-2-25-8 0 0,7 49 0 0 0,20 51-51 0 0,11 71 63 0 0,-34-171-5 0 0,-4-16 0 0 0,1 0 0 0 0,1-1 0 0 0,8 25 0 0 0,-9-34 19 0 0,-8-13 38 0 0,-11-13 56 0 0,16 19-108 0 0,0 0 0 0 0,0 0 0 0 0,0 0 0 0 0,0 0 0 0 0,0 0 0 0 0,0 0 0 0 0,-1 1 0 0 0,1-1 0 0 0,0 0 0 0 0,0 1 0 0 0,-1-1 0 0 0,1 1 0 0 0,0-1 0 0 0,-3 1 0 0 0,3 0-24 0 0,0 0 1 0 0,1 0-1 0 0,-1 1 0 0 0,0-1 1 0 0,0 1-1 0 0,0-1 0 0 0,0 1 0 0 0,0-1 1 0 0,0 1-1 0 0,1 0 0 0 0,-1-1 1 0 0,0 1-1 0 0,0 0 0 0 0,1 0 0 0 0,-1-1 1 0 0,1 1-1 0 0,-1 0 0 0 0,0 2 1 0 0,-9 18-976 0 0,7-9-1183 0 0,0 0-1 0 0,-1 20 1 0 0,2 1-4230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53.503"/>
    </inkml:context>
    <inkml:brush xml:id="br0">
      <inkml:brushProperty name="width" value="0.1" units="cm"/>
      <inkml:brushProperty name="height" value="0.1" units="cm"/>
      <inkml:brushProperty name="color" value="#E71224"/>
    </inkml:brush>
  </inkml:definitions>
  <inkml:trace contextRef="#ctx0" brushRef="#br0">1060 243 455 0 0,'1'-1'156'0'0,"-1"0"0"0"0,1-1 0 0 0,0 1 0 0 0,-1-1-1 0 0,1 1 1 0 0,-1 0 0 0 0,0-1 0 0 0,1 1 0 0 0,-1-1-1 0 0,0 1 1 0 0,0-1 0 0 0,0 1 0 0 0,0-1 0 0 0,0 1-1 0 0,0-1 1 0 0,0 1 0 0 0,0-1 0 0 0,-1 1 0 0 0,1 0-1 0 0,-1-1 1 0 0,1 1 0 0 0,-1-1 0 0 0,1 1 0 0 0,-2-2-1 0 0,-2-1 335 0 0,1 0 0 0 0,-1 1 0 0 0,0-1 0 0 0,0 1-1 0 0,0 0 1 0 0,-5-3 0 0 0,6 5-759 0 0,-24-16 586 0 0,-1 2 0 0 0,-1 0 0 0 0,0 3 0 0 0,-1 0 0 0 0,0 2 0 0 0,-49-11 0 0 0,-197-17 294 0 0,166 26-384 0 0,69 7-162 0 0,-150-14 73 0 0,180 18-155 0 0,0 1-1 0 0,0 0 1 0 0,0 1 0 0 0,0 1-1 0 0,0-1 1 0 0,0 2 0 0 0,0 0-1 0 0,-20 7 1 0 0,-4 8-110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53.891"/>
    </inkml:context>
    <inkml:brush xml:id="br0">
      <inkml:brushProperty name="width" value="0.1" units="cm"/>
      <inkml:brushProperty name="height" value="0.1" units="cm"/>
      <inkml:brushProperty name="color" value="#E71224"/>
    </inkml:brush>
  </inkml:definitions>
  <inkml:trace contextRef="#ctx0" brushRef="#br0">1102 1 4231 0 0,'-35'2'343'0'0,"-52"8"-1"0"0,17 0-139 0 0,-500 22 1133 0 0,502-32-1840 0 0,-1 4 0 0 0,-90 16-1 0 0,116-11-1606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54.780"/>
    </inkml:context>
    <inkml:brush xml:id="br0">
      <inkml:brushProperty name="width" value="0.1" units="cm"/>
      <inkml:brushProperty name="height" value="0.1" units="cm"/>
      <inkml:brushProperty name="color" value="#E71224"/>
    </inkml:brush>
  </inkml:definitions>
  <inkml:trace contextRef="#ctx0" brushRef="#br0">1332 1 919 0 0,'-194'34'3087'0'0,"123"-20"-2576"0"0,0-2 0 0 0,-111 4 0 0 0,86-21 118 0 0,-137-23-1 0 0,42 2-335 0 0,136 21-422 0 0,-84 4 0 0 0,88 4-1503 0 0,2-1-600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55.344"/>
    </inkml:context>
    <inkml:brush xml:id="br0">
      <inkml:brushProperty name="width" value="0.1" units="cm"/>
      <inkml:brushProperty name="height" value="0.1" units="cm"/>
      <inkml:brushProperty name="color" value="#E71224"/>
    </inkml:brush>
  </inkml:definitions>
  <inkml:trace contextRef="#ctx0" brushRef="#br0">697 0 3223 0 0,'-90'5'447'0'0,"-13"-1"-78"0"0,-18-8-4 0 0,11 0-211 0 0,-118 11 1 0 0,183-2-269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56.504"/>
    </inkml:context>
    <inkml:brush xml:id="br0">
      <inkml:brushProperty name="width" value="0.1" units="cm"/>
      <inkml:brushProperty name="height" value="0.1" units="cm"/>
      <inkml:brushProperty name="color" value="#E71224"/>
    </inkml:brush>
  </inkml:definitions>
  <inkml:trace contextRef="#ctx0" brushRef="#br0">961 63 1375 0 0,'-56'-10'2196'0'0,"-106"-6"0"0"0,-77-2-1345 0 0,193 14-766 0 0,8 0-4 0 0,-130-7 227 0 0,138 11-262 0 0,1 1-1 0 0,-1 2 1 0 0,-48 10-1 0 0,36-2-514 0 0,0 0-1945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44.808"/>
    </inkml:context>
    <inkml:brush xml:id="br0">
      <inkml:brushProperty name="width" value="0.1" units="cm"/>
      <inkml:brushProperty name="height" value="0.1" units="cm"/>
      <inkml:brushProperty name="color" value="#E71224"/>
    </inkml:brush>
  </inkml:definitions>
  <inkml:trace contextRef="#ctx0" brushRef="#br0">2427 69 5551 0 0,'0'0'22'0'0,"0"-1"-1"0"0,0 0 0 0 0,0 1 0 0 0,1-1 0 0 0,-1 0 0 0 0,0 1 1 0 0,0-1-1 0 0,0 0 0 0 0,0 0 0 0 0,-1 1 0 0 0,1-1 0 0 0,0 0 1 0 0,0 1-1 0 0,0-1 0 0 0,-1 0 0 0 0,1 1 0 0 0,0-1 0 0 0,0 1 1 0 0,-1-1-1 0 0,1 0 0 0 0,-1 1 0 0 0,1-1 0 0 0,0 1 0 0 0,-1-1 1 0 0,1 1-1 0 0,-1-1 0 0 0,1 1 0 0 0,-1-1 0 0 0,0 1 0 0 0,1 0 1 0 0,-1-1-1 0 0,1 1 0 0 0,-1 0 0 0 0,0-1 0 0 0,1 1 0 0 0,-1 0 1 0 0,0 0-1 0 0,1 0 0 0 0,-1 0 0 0 0,0-1 0 0 0,1 1 0 0 0,-1 0 1 0 0,0 0-1 0 0,1 0 0 0 0,-1 0 0 0 0,0 1 0 0 0,0-1 0 0 0,-23 2 39 0 0,1 1-1 0 0,0 0 0 0 0,0 2 1 0 0,-25 9-1 0 0,-10 2-4 0 0,-64 8 486 0 0,0-6 0 0 0,0-4 0 0 0,-1-6 0 0 0,-215-14-1 0 0,209-8-34 0 0,-180-45 0 0 0,64 9-222 0 0,168 38-231 0 0,-97-2 1 0 0,-158 21-266 0 0,217 1 53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56.945"/>
    </inkml:context>
    <inkml:brush xml:id="br0">
      <inkml:brushProperty name="width" value="0.1" units="cm"/>
      <inkml:brushProperty name="height" value="0.1" units="cm"/>
      <inkml:brushProperty name="color" value="#E71224"/>
    </inkml:brush>
  </inkml:definitions>
  <inkml:trace contextRef="#ctx0" brushRef="#br0">1631 71 919 0 0,'-8'-2'125'0'0,"-1"-1"0"0"0,1 1-1 0 0,-1 1 1 0 0,1 0 0 0 0,-1 0-1 0 0,0 0 1 0 0,1 1-1 0 0,-1 0 1 0 0,0 1 0 0 0,-13 3-1 0 0,-59 10 1315 0 0,-164 22-1022 0 0,216-34-312 0 0,0-1 0 0 0,-1-2 0 0 0,-40-6 0 0 0,-86-23 665 0 0,-7-1-35 0 0,-249-12 266 0 0,396 42-994 0 0,-23-2-85 0 0,-1 1-1 0 0,1 2 0 0 0,-1 2 1 0 0,-44 8-1 0 0,35-1-2288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9:57.447"/>
    </inkml:context>
    <inkml:brush xml:id="br0">
      <inkml:brushProperty name="width" value="0.1" units="cm"/>
      <inkml:brushProperty name="height" value="0.1" units="cm"/>
      <inkml:brushProperty name="color" value="#E71224"/>
    </inkml:brush>
  </inkml:definitions>
  <inkml:trace contextRef="#ctx0" brushRef="#br0">2475 0 367 0 0,'-139'29'9'0'0,"93"-17"66"0"0,-57 6 1 0 0,26-8 329 0 0,-151 8 1430 0 0,-318 17 1189 0 0,183-26-2185 0 0,47-4-404 0 0,116 4-405 0 0,-170 19-454 0 0,284-14-1936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25.297"/>
    </inkml:context>
    <inkml:brush xml:id="br0">
      <inkml:brushProperty name="width" value="0.1" units="cm"/>
      <inkml:brushProperty name="height" value="0.1" units="cm"/>
      <inkml:brushProperty name="color" value="#E71224"/>
    </inkml:brush>
  </inkml:definitions>
  <inkml:trace contextRef="#ctx0" brushRef="#br0">628 1577 919 0 0,'-4'-2'489'0'0,"0"1"-1"0"0,1-1 1 0 0,-1 1-1 0 0,0 0 1 0 0,1 0-1 0 0,-1 0 0 0 0,0 1 1 0 0,0 0-1 0 0,0-1 1 0 0,0 1-1 0 0,0 1 1 0 0,0-1-1 0 0,1 0 0 0 0,-8 3 1 0 0,-6 3-533 0 0,17-5 93 0 0,0-1-1 0 0,0 0 1 0 0,0 0 0 0 0,0 0 0 0 0,0 0-1 0 0,0 0 1 0 0,0 0 0 0 0,0 1-1 0 0,0-1 1 0 0,0 0 0 0 0,0 0-1 0 0,0 0 1 0 0,0 0 0 0 0,0 0-1 0 0,0 1 1 0 0,0-1 0 0 0,0 0-1 0 0,0 0 1 0 0,0 0 0 0 0,0 0-1 0 0,0 0 1 0 0,0 0 0 0 0,0 1-1 0 0,0-1 1 0 0,1 1 487 0 0,-1-1-488 0 0,0 0 1 0 0,0 0 0 0 0,0 0-1 0 0,1 0 1 0 0,9 10 734 0 0,-8-8-706 0 0,1 0-1 0 0,-1 0 0 0 0,1 0 0 0 0,-1 1 1 0 0,0-1-1 0 0,0 1 0 0 0,2 3 0 0 0,-1 2 137 0 0,-3-6-127 0 0,0-1-1 0 0,1 1 1 0 0,-1-1 0 0 0,0 0 0 0 0,1 1 0 0 0,-1-1 0 0 0,1 0-1 0 0,0 0 1 0 0,-1 1 0 0 0,1-1 0 0 0,0 0 0 0 0,0 0-1 0 0,-1 0 1 0 0,1 0 0 0 0,0 0 0 0 0,0 0 0 0 0,0 0-1 0 0,0 0 1 0 0,1 0 0 0 0,-1 0 0 0 0,0-1 0 0 0,0 1-1 0 0,2 0 1 0 0,8 2 341 0 0,19 1 280 0 0,0-3-329 0 0,-14 0-172 0 0,1-1-1 0 0,0-1 1 0 0,21-4 0 0 0,-15 1-4 0 0,56-10 526 0 0,-68 13-664 0 0,-1 1 0 0 0,1 0 0 0 0,0 0 0 0 0,0 1-1 0 0,15 3 1 0 0,38 13 5 0 0,48 9 388 0 0,-95-25-345 0 0,0 0 1 0 0,1 0-1 0 0,31-5 1 0 0,-34 2-25 0 0,-1 1 1 0 0,1 1-1 0 0,0 0 1 0 0,0 0-1 0 0,25 6 1 0 0,-3 1-351 0 0,1-1 0 0 0,50 1 1 0 0,-65-5 1305 0 0,53 1-674 0 0,-41-3-288 0 0,-1 2 0 0 0,0 1 0 0 0,37 9 0 0 0,-54-9-71 0 0,0 0-1 0 0,1-1 1 0 0,32 0 0 0 0,53-9 275 0 0,7 0 108 0 0,-87 8-309 0 0,-1 1 0 0 0,34 8 0 0 0,-5-1 20 0 0,-43-7-62 0 0,-1-1-1 0 0,1-1 1 0 0,-1 1 0 0 0,1-1 0 0 0,-1 0 0 0 0,1-1 0 0 0,-1 0-1 0 0,9-2 1 0 0,-13 3-35 0 0,-1-1 0 0 0,0 0 0 0 0,0 1-1 0 0,0-1 1 0 0,0 0 0 0 0,0 0 0 0 0,0 0 0 0 0,0-1-1 0 0,0 1 1 0 0,0 0 0 0 0,-1-1 0 0 0,1 1 0 0 0,0-1-1 0 0,-1 0 1 0 0,1 1 0 0 0,-1-1 0 0 0,0 0 0 0 0,0 0-1 0 0,1 0 1 0 0,-1 0 0 0 0,-1 0 0 0 0,1 0 0 0 0,0 0-1 0 0,0 0 1 0 0,-1 0 0 0 0,1-1 0 0 0,-1 1 0 0 0,0 0-1 0 0,1 0 1 0 0,-1 0 0 0 0,0-1 0 0 0,-1-2 0 0 0,2 1 0 0 0,0 0 0 0 0,0 0 1 0 0,0 0-1 0 0,1 1 0 0 0,-1-1 1 0 0,1 1-1 0 0,0-1 1 0 0,0 1-1 0 0,0 0 0 0 0,1 0 1 0 0,-1 0-1 0 0,4-4 0 0 0,13-19 76 0 0,-15 15-65 0 0,0 0 0 0 0,0 0 1 0 0,-1-1-1 0 0,0 1 1 0 0,1-21-1 0 0,5-19 75 0 0,-6 42-72 0 0,0 1 0 0 0,1-1 0 0 0,0 1 0 0 0,6-10-1 0 0,-5 10-16 0 0,-1-1 0 0 0,1 0-1 0 0,4-15 1 0 0,-4 11 14 0 0,0 0 0 0 0,1 0-1 0 0,0 1 1 0 0,1 0 0 0 0,10-14 0 0 0,-10 17-1 0 0,0-1 0 0 0,-1 0-1 0 0,0-1 1 0 0,-1 1 0 0 0,0-1 0 0 0,-1 0 0 0 0,6-23 0 0 0,-7 23-7 0 0,0 0 0 0 0,1 1 0 0 0,0-1 0 0 0,0 1 0 0 0,1 0 0 0 0,1 0 0 0 0,-1 0 0 0 0,8-8 0 0 0,-6 8 4 0 0,0 0 0 0 0,-1-1-1 0 0,0 0 1 0 0,-1 0 0 0 0,0 0 0 0 0,5-19 0 0 0,-4-4 27 0 0,1-43 0 0 0,-4 43 73 0 0,9-51 0 0 0,18-10-14 0 0,-19 63-50 0 0,11-45 0 0 0,-15 36-38 0 0,-1-1 0 0 0,-2-1 0 0 0,-2 1-1 0 0,-4-53 1 0 0,0 74 22 0 0,2 4-27 0 0,-2 1 0 0 0,0 0 1 0 0,-6-24-1 0 0,7 36-8 0 0,0 0-1 0 0,-1 0 1 0 0,1 0 0 0 0,-1 0 0 0 0,0 1 0 0 0,0-1 0 0 0,0 1-1 0 0,-1-1 1 0 0,1 1 0 0 0,-1 0 0 0 0,0 0 0 0 0,0 0-1 0 0,0 0 1 0 0,0 0 0 0 0,0 1 0 0 0,-1-1 0 0 0,1 1-1 0 0,-8-4 1 0 0,-21-5 0 0 0,0 0 0 0 0,0 2 0 0 0,-43-6 0 0 0,-102-5 0 0 0,-114 12 0 0 0,-45-4 0 0 0,7-9 0 0 0,30 24 27 0 0,-24-1 74 0 0,165 0-101 0 0,135-2 0 0 0,0 1 0 0 0,0 1 0 0 0,-26 6 0 0 0,-67 20 0 0 0,0 0 0 0 0,84-22 0 0 0,1-1 0 0 0,-49 1 0 0 0,68-6 0 0 0,0 0 0 0 0,1 1 0 0 0,-1 0 0 0 0,1 1 0 0 0,-1 0 0 0 0,-18 7 0 0 0,28-8-3 0 0,0 0 0 0 0,0 1 0 0 0,1-1 0 0 0,-1 1 0 0 0,0-1 0 0 0,1 1 0 0 0,0-1 0 0 0,-1 1 0 0 0,1 0 0 0 0,0-1 0 0 0,0 1 0 0 0,0 0 0 0 0,0 0 0 0 0,0 0 0 0 0,0 0 0 0 0,0 0 0 0 0,1 0 0 0 0,-1 0 0 0 0,0 5 0 0 0,0 3 2 0 0,-1 1-1 0 0,2 16 1 0 0,0-25 1 0 0,9 317-68 0 0,-4-208 64 0 0,-4-82 4 0 0,14 155 0 0 0,4 3 0 0 0,-13-115 0 0 0,22 110 0 0 0,-6-102 0 0 0,36 82 0 0 0,-55-152 0 0 0,-1 0 0 0 0,0-1 0 0 0,2 13 0 0 0,-4-15 0 0 0,1-1 0 0 0,0 1 0 0 0,1 0 0 0 0,-1-1 0 0 0,1 1 0 0 0,1-1 0 0 0,-1 0 0 0 0,1 0 0 0 0,4 7 0 0 0,0-2 0 0 0,2-1 0 0 0,-1-1 0 0 0,1 0 0 0 0,0 0 0 0 0,1 0 0 0 0,0-1 0 0 0,0-1 0 0 0,1 1 0 0 0,16 7 0 0 0,-17-12 8 0 0,-1-1 1 0 0,1 0-1 0 0,0-1 0 0 0,0 0 0 0 0,0-1 0 0 0,0 0 1 0 0,-1 0-1 0 0,17-3 0 0 0,3 0-18 0 0,13 4 10 0 0,-1 2 0 0 0,1 1 0 0 0,65 16 0 0 0,-45-8 0 0 0,-27-6-6 0 0,-8-2 20 0 0,0 1 0 0 0,-1 1 0 0 0,1 1 0 0 0,43 19 0 0 0,-66-24-3 0 0,0 0 0 0 0,0 1 0 0 0,0-1-1 0 0,0 1 1 0 0,0 0 0 0 0,-1 0 0 0 0,0 0 0 0 0,1 1 0 0 0,-1-1-1 0 0,0 1 1 0 0,0 0 0 0 0,-1-1 0 0 0,1 1 0 0 0,-1 1-1 0 0,0-1 1 0 0,0 0 0 0 0,0 0 0 0 0,-1 1 0 0 0,0-1 0 0 0,1 1-1 0 0,-2-1 1 0 0,1 1 0 0 0,0 0 0 0 0,-1-1 0 0 0,0 7-1 0 0,0-1-266 0 0,-1 0 0 0 0,-1 0 0 0 0,1 0 0 0 0,-5 14-1 0 0,0-7-2647 0 0,-13 27 0 0 0,-6 4-4256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36.688"/>
    </inkml:context>
    <inkml:brush xml:id="br0">
      <inkml:brushProperty name="width" value="0.1" units="cm"/>
      <inkml:brushProperty name="height" value="0.1" units="cm"/>
      <inkml:brushProperty name="color" value="#E71224"/>
    </inkml:brush>
  </inkml:definitions>
  <inkml:trace contextRef="#ctx0" brushRef="#br0">9809 69 2415 0 0,'-35'-3'192'0'0,"-16"-3"520"0"0,13 0 76 0 0,-56-3 0 0 0,47 6-501 0 0,-361-19 1292 0 0,90 31-501 0 0,-120 27-448 0 0,164-17-301 0 0,115-9-106 0 0,-346 8 171 0 0,341-22-320 0 0,-271-1 439 0 0,335 6-412 0 0,-184-22 1 0 0,194 11 83 0 0,-1 4-1 0 0,-142 8 1 0 0,-13 9-57 0 0,-74-13 26 0 0,114-3-62 0 0,-49 13 69 0 0,-152-4 136 0 0,-22-13-128 0 0,153 8-82 0 0,40 0-58 0 0,-39-2 6 0 0,82-15-35 0 0,153 15 3 0 0,-243-11 58 0 0,44-5-40 0 0,141 9 1 0 0,-188 4-1 0 0,174 19 26 0 0,61-6-6 0 0,-60 1-1 0 0,-36-16-16 0 0,87 3-4 0 0,-85 5 0 0 0,133 0-20 0 0,-21 2 0 0 0,1 2 0 0 0,-62 14 0 0 0,55-8 0 0 0,-1-1 0 0 0,-49 5 0 0 0,67-12 0 0 0,0-1 0 0 0,0-1 0 0 0,0-1 0 0 0,0-1 0 0 0,-38-9 0 0 0,-175-27 433 0 0,201 33-407 0 0,-38-2 33 0 0,-115 1-1 0 0,63 13-16 0 0,-32 1 34 0 0,118-6-188 0 0,-1 2 0 0 0,1 1 0 0 0,-1 2 1 0 0,2 1-1 0 0,-54 20 0 0 0,61-17-311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41.412"/>
    </inkml:context>
    <inkml:brush xml:id="br0">
      <inkml:brushProperty name="width" value="0.1" units="cm"/>
      <inkml:brushProperty name="height" value="0.1" units="cm"/>
      <inkml:brushProperty name="color" value="#E71224"/>
    </inkml:brush>
  </inkml:definitions>
  <inkml:trace contextRef="#ctx0" brushRef="#br0">400 0 863 0 0,'-54'14'83'0'0,"-104"29"287"0"0,141-37-356 0 0,-1 2 0 0 0,1 0 1 0 0,0 0-1 0 0,1 2 0 0 0,0 0 0 0 0,-22 19 0 0 0,34-26-13 0 0,-27 27-3 0 0,30-29 3 0 0,-1 1 0 0 0,1-1 0 0 0,0 0-1 0 0,0 1 1 0 0,0-1 0 0 0,0 1 0 0 0,0 0-1 0 0,0-1 1 0 0,1 1 0 0 0,-1 0 0 0 0,0-1-1 0 0,1 1 1 0 0,-1 0 0 0 0,1 0 0 0 0,0-1 0 0 0,-1 1-1 0 0,1 0 1 0 0,0 4 0 0 0,1-6 7 0 0,-1 1 0 0 0,0-1-1 0 0,1 1 1 0 0,-1 0 0 0 0,1-1 0 0 0,-1 1 0 0 0,1-1 0 0 0,-1 1-1 0 0,1-1 1 0 0,-1 1 0 0 0,1-1 0 0 0,-1 1 0 0 0,1-1 0 0 0,0 0 0 0 0,-1 1-1 0 0,1-1 1 0 0,0 0 0 0 0,-1 1 0 0 0,1-1 0 0 0,0 0 0 0 0,1 0 0 0 0,17 3 113 0 0,-16-3-94 0 0,54 2 531 0 0,0-3 0 0 0,72-10-1 0 0,-6 4-87 0 0,-91 7-460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43.972"/>
    </inkml:context>
    <inkml:brush xml:id="br0">
      <inkml:brushProperty name="width" value="0.1" units="cm"/>
      <inkml:brushProperty name="height" value="0.1" units="cm"/>
      <inkml:brushProperty name="color" value="#E71224"/>
    </inkml:brush>
  </inkml:definitions>
  <inkml:trace contextRef="#ctx0" brushRef="#br0">41 4 1375 0 0,'0'0'128'0'0,"-2"-2"-128"0"0,1 0 0 0 0,-1 2 296 0 0,0 2-144 0 0,0-2 0 0 0,-2 2-152 0 0,1 0 0 0 0,-1-1 0 0 0,0 3 0 0 0,0-2 0 0 0,-1 2 0 0 0,1-1 64 0 0,0 3-64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45.756"/>
    </inkml:context>
    <inkml:brush xml:id="br0">
      <inkml:brushProperty name="width" value="0.1" units="cm"/>
      <inkml:brushProperty name="height" value="0.1" units="cm"/>
      <inkml:brushProperty name="color" value="#E71224"/>
    </inkml:brush>
  </inkml:definitions>
  <inkml:trace contextRef="#ctx0" brushRef="#br0">2909 66 455 0 0,'-1'-1'140'0'0,"0"1"0"0"0,0-1 0 0 0,-1 1 0 0 0,1-1-1 0 0,0 1 1 0 0,0 0 0 0 0,-1-1 0 0 0,1 1 0 0 0,0 0-1 0 0,-1 0 1 0 0,1 0 0 0 0,0 0 0 0 0,0 0 0 0 0,-1 0-1 0 0,1 0 1 0 0,0 0 0 0 0,-1 1 0 0 0,-1-1-1 0 0,1 1-62 0 0,0-1 0 0 0,0 1 0 0 0,0-1 0 0 0,0 0 0 0 0,0 0 0 0 0,0 0 0 0 0,0 0 0 0 0,-2-1-1 0 0,-1 0 125 0 0,1 0 0 0 0,0 0 0 0 0,0 1-1 0 0,0-1 1 0 0,-1 1 0 0 0,1 0-1 0 0,0 0 1 0 0,0 1 0 0 0,-1-1 0 0 0,1 1-1 0 0,0 0 1 0 0,0 0 0 0 0,0 1-1 0 0,-6 2 1 0 0,7-4-89 0 0,1 0 0 0 0,-1 1 0 0 0,1-1 0 0 0,-1 0 0 0 0,1 0-1 0 0,-1 0 1 0 0,0-1 0 0 0,-3 0 0 0 0,4 1-47 0 0,-1-1 0 0 0,0 1 0 0 0,0 0 0 0 0,1-1 0 0 0,-1 1 0 0 0,0 0 0 0 0,1 1 0 0 0,-1-1 0 0 0,0 0-1 0 0,-2 2 1 0 0,-5 1 64 0 0,6-1-66 0 0,1-1 0 0 0,0 0 0 0 0,-1 1 0 0 0,1 0 0 0 0,-5 3 0 0 0,-12 5 62 0 0,20-9-119 0 0,-1-1 0 0 0,1 0-1 0 0,0 0 1 0 0,-1 0-1 0 0,1 0 1 0 0,-1 0 0 0 0,1 0-1 0 0,-1 0 1 0 0,1 0 0 0 0,-1 0-1 0 0,1 0 1 0 0,-1 0-1 0 0,1 0 1 0 0,-1 0 0 0 0,1-1-1 0 0,-1 1 1 0 0,1 0 0 0 0,0 0-1 0 0,-1 0 1 0 0,1-1-1 0 0,-1 1 1 0 0,1 0 0 0 0,0 0-1 0 0,-1-1 1 0 0,1 1 0 0 0,0 0-1 0 0,-1-1 1 0 0,1 1-1 0 0,0 0 1 0 0,-1-1 0 0 0,1 1-1 0 0,0-1 1 0 0,0 1-1 0 0,-1-1 1 0 0,1 1 0 0 0,0-1-1 0 0,-5-10 396 0 0,4 9-341 0 0,0 0 0 0 0,1 1-1 0 0,-1-1 1 0 0,0 0 0 0 0,1 0 0 0 0,-1 1-1 0 0,1-1 1 0 0,-1-3 0 0 0,1 4-58 0 0,0 1 1 0 0,0 0-1 0 0,0 0 0 0 0,0-1 0 0 0,-1 1 1 0 0,1 0-1 0 0,0 0 0 0 0,0-1 0 0 0,0 1 1 0 0,0 0-1 0 0,0-1 0 0 0,0 1 0 0 0,0 0 1 0 0,0 0-1 0 0,0-1 0 0 0,0 1 1 0 0,0 0-1 0 0,0-1 0 0 0,1 1 0 0 0,-1 0 1 0 0,0 0-1 0 0,0-1 0 0 0,0 1 0 0 0,0 0 1 0 0,0 0-1 0 0,0-1 0 0 0,1 1 0 0 0,-1 0 1 0 0,0 0-1 0 0,0-1 0 0 0,0 1 1 0 0,1 0-1 0 0,-1 0 0 0 0,0 0 0 0 0,0 0 1 0 0,1-1-1 0 0,-1 1 0 0 0,0 0 0 0 0,0 0 1 0 0,1 0-1 0 0,-1 0 0 0 0,1 0 0 0 0,3-2 18 0 0,-2 2-20 0 0,1-1 0 0 0,-1 1 0 0 0,0-1-1 0 0,0 1 1 0 0,0 0 0 0 0,0-1 0 0 0,0 1-1 0 0,1 1 1 0 0,1-1 0 0 0,15-1 13 0 0,-13 0 9 0 0,0 0-1 0 0,1 1 1 0 0,-1-1 0 0 0,0 1-1 0 0,0 1 1 0 0,0-1 0 0 0,1 1 0 0 0,-1 0-1 0 0,0 0 1 0 0,0 1 0 0 0,0 0-1 0 0,10 5 1 0 0,3-1-40 0 0,-15-6 37 0 0,-4 0-18 0 0,0-1 0 0 0,1 1 0 0 0,-1 0 0 0 0,1 0 0 0 0,-1 0 0 0 0,1 0 0 0 0,-1 0 0 0 0,0 0-1 0 0,1 0 1 0 0,-1 0 0 0 0,1 0 0 0 0,-1 0 0 0 0,1 0 0 0 0,-1 0 0 0 0,0 1 0 0 0,1-1 0 0 0,-1 0 0 0 0,1 0 0 0 0,-1 0 0 0 0,0 0 0 0 0,1 1 0 0 0,-1-1 0 0 0,0 0 0 0 0,1 0 0 0 0,-1 1 0 0 0,0-1 0 0 0,1 0 0 0 0,-1 1 0 0 0,0-1 0 0 0,1 0 0 0 0,-1 1-1 0 0,0-1 1 0 0,0 0 0 0 0,0 1 0 0 0,1 0 0 0 0,-7-7 125 0 0,0-1-1 0 0,0 2 1 0 0,-1-1-1 0 0,0 1 1 0 0,0 0-1 0 0,0 0 1 0 0,-10-4-1 0 0,12 6-92 0 0,0 1 0 0 0,-1 0-1 0 0,1 0 1 0 0,-1 1 0 0 0,1 0-1 0 0,-1 0 1 0 0,1 0 0 0 0,-1 0-1 0 0,-8 1 1 0 0,-3 1 102 0 0,-32 7-1 0 0,48-7-134 0 0,-29 3 75 0 0,-1-1 0 0 0,-40-1-1 0 0,40-2 1 0 0,0 1 0 0 0,-40 8-1 0 0,-51 15 54 0 0,112-23-85 0 0,0 1 0 0 0,0-1-1 0 0,1-1 1 0 0,-14-1 0 0 0,14 1-3 0 0,-1 0 0 0 0,1 0 1 0 0,0 1-1 0 0,0 0 1 0 0,-13 3-1 0 0,-8 2-19 0 0,0 0-1 0 0,-60 3 1 0 0,71-8-19 0 0,-66 11-2 0 0,59-7 0 0 0,-1-1 0 0 0,-30 0 0 0 0,-4-5 94 0 0,0-4-1 0 0,-66-12 0 0 0,-104-7 309 0 0,99 13-212 0 0,-16-7-353 0 0,-323-20 1252 0 0,413 38-1726 0 0,1 2 0 0 0,-1 3 0 0 0,1 2 0 0 0,0 3 0 0 0,0 2 0 0 0,-61 22 0 0 0,53-7-3998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46.720"/>
    </inkml:context>
    <inkml:brush xml:id="br0">
      <inkml:brushProperty name="width" value="0.1" units="cm"/>
      <inkml:brushProperty name="height" value="0.1" units="cm"/>
      <inkml:brushProperty name="color" value="#E71224"/>
    </inkml:brush>
  </inkml:definitions>
  <inkml:trace contextRef="#ctx0" brushRef="#br0">2022 53 455 0 0,'-3'-1'181'0'0,"0"1"-1"0"0,-1-1 0 0 0,1 1 0 0 0,0 0 0 0 0,-1 0 0 0 0,1 0 0 0 0,0 0 0 0 0,-7 2 1 0 0,-9 0 1599 0 0,-160 19 748 0 0,27-2-1882 0 0,75-11-224 0 0,7-2 282 0 0,-74-1 1 0 0,-134-26 688 0 0,100-5-768 0 0,-125-16-103 0 0,-2 19-354 0 0,269 22-222 0 0,1 2 1 0 0,-1 1-1 0 0,0 2 1 0 0,-53 14-1 0 0,41-4-145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47.408"/>
    </inkml:context>
    <inkml:brush xml:id="br0">
      <inkml:brushProperty name="width" value="0.1" units="cm"/>
      <inkml:brushProperty name="height" value="0.1" units="cm"/>
      <inkml:brushProperty name="color" value="#E71224"/>
    </inkml:brush>
  </inkml:definitions>
  <inkml:trace contextRef="#ctx0" brushRef="#br0">2692 25 3711 0 0,'-427'-24'4127'0'0,"317"23"-3262"0"0,-207 27 1 0 0,-74 20-93 0 0,5-2-362 0 0,14-1-266 0 0,-142 26-287 0 0,426-55-297 0 0,2-1-367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50.232"/>
    </inkml:context>
    <inkml:brush xml:id="br0">
      <inkml:brushProperty name="width" value="0.1" units="cm"/>
      <inkml:brushProperty name="height" value="0.1" units="cm"/>
      <inkml:brushProperty name="color" value="#E71224"/>
    </inkml:brush>
  </inkml:definitions>
  <inkml:trace contextRef="#ctx0" brushRef="#br0">1866 2 1639 0 0,'-51'-1'788'0'0,"26"0"76"0"0,1 1 0 0 0,-1 1-1 0 0,-28 5 1 0 0,9 2-528 0 0,0-3-1 0 0,-1-1 0 0 0,1-2 1 0 0,-61-5-1 0 0,-47-4 402 0 0,109 6-506 0 0,-289 11 1173 0 0,249-5-1205 0 0,-96-5 131 0 0,0 1-134 0 0,141 1-180 0 0,1 2 1 0 0,-66 16 0 0 0,-54 30-221 0 0,92-23-2724 0 0,27-10-327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51.013"/>
    </inkml:context>
    <inkml:brush xml:id="br0">
      <inkml:brushProperty name="width" value="0.1" units="cm"/>
      <inkml:brushProperty name="height" value="0.1" units="cm"/>
      <inkml:brushProperty name="color" value="#E71224"/>
    </inkml:brush>
  </inkml:definitions>
  <inkml:trace contextRef="#ctx0" brushRef="#br0">2996 32 2615 0 0,'-8'-4'42'0'0,"0"-1"0"0"0,0 1-1 0 0,0 1 1 0 0,0 0 0 0 0,0 0-1 0 0,-1 1 1 0 0,1-1 0 0 0,-1 2-1 0 0,-15-2 1 0 0,-4 2 52 0 0,-48 4 0 0 0,33 0-79 0 0,-195 17 56 0 0,-77 2 238 0 0,158-26 684 0 0,66 0 39 0 0,-120 11-1 0 0,-418 34 409 0 0,451-34-1350 0 0,-173 2-38 0 0,-104-2-2310 0 0,329 1-314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51.205"/>
    </inkml:context>
    <inkml:brush xml:id="br0">
      <inkml:brushProperty name="width" value="0.1" units="cm"/>
      <inkml:brushProperty name="height" value="0.1" units="cm"/>
      <inkml:brushProperty name="color" value="#E71224"/>
    </inkml:brush>
  </inkml:definitions>
  <inkml:trace contextRef="#ctx0" brushRef="#br0">961 150 3911 0 0,'-18'-8'147'0'0,"0"1"0"0"0,-1 1 0 0 0,0 0 0 0 0,0 1 0 0 0,-20-2 0 0 0,-107-12 1898 0 0,-208-38-452 0 0,337 53-1675 0 0,-127-23 776 0 0,129 25-1021 0 0,0 1 1 0 0,0 1-1 0 0,0 0 0 0 0,-1 1 1 0 0,1 1-1 0 0,0 0 1 0 0,-22 7-1 0 0,12 0-2440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51.878"/>
    </inkml:context>
    <inkml:brush xml:id="br0">
      <inkml:brushProperty name="width" value="0.1" units="cm"/>
      <inkml:brushProperty name="height" value="0.1" units="cm"/>
      <inkml:brushProperty name="color" value="#E71224"/>
    </inkml:brush>
  </inkml:definitions>
  <inkml:trace contextRef="#ctx0" brushRef="#br0">1608 58 919 0 0,'-77'-3'1696'0'0,"-89"-16"-1"0"0,104 9-718 0 0,0 4 1 0 0,-119 2-1 0 0,80 13-661 0 0,36-2-110 0 0,-1-3 0 0 0,-130-8-1 0 0,165 0-177 0 0,-246-22 390 0 0,226 25-582 0 0,1 1 1 0 0,0 3 0 0 0,-77 15-1 0 0,81-8-2716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52.282"/>
    </inkml:context>
    <inkml:brush xml:id="br0">
      <inkml:brushProperty name="width" value="0.1" units="cm"/>
      <inkml:brushProperty name="height" value="0.1" units="cm"/>
      <inkml:brushProperty name="color" value="#E71224"/>
    </inkml:brush>
  </inkml:definitions>
  <inkml:trace contextRef="#ctx0" brushRef="#br0">997 38 1839 0 0,'-1'-2'-39'0'0,"0"-1"106"0"0,-1 0 1 0 0,1 0-1 0 0,-1 0 1 0 0,1 0-1 0 0,-1 0 1 0 0,0 0-1 0 0,-3-4 1 0 0,3 6 64 0 0,1 0 0 0 0,0 1 0 0 0,-1-1 0 0 0,1 0 0 0 0,-1 0 1 0 0,1 1-1 0 0,-1-1 0 0 0,1 1 0 0 0,-1-1 0 0 0,0 1 0 0 0,1 0 0 0 0,-1 0 0 0 0,1 0 1 0 0,-1 0-1 0 0,0 0 0 0 0,1 0 0 0 0,-1 0 0 0 0,-3 1 0 0 0,-30 4 78 0 0,-31 4-52 0 0,-114 2-1 0 0,57-17 188 0 0,-95 1 345 0 0,-61 33-581 0 0,234-19-109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52.750"/>
    </inkml:context>
    <inkml:brush xml:id="br0">
      <inkml:brushProperty name="width" value="0.1" units="cm"/>
      <inkml:brushProperty name="height" value="0.1" units="cm"/>
      <inkml:brushProperty name="color" value="#E71224"/>
    </inkml:brush>
  </inkml:definitions>
  <inkml:trace contextRef="#ctx0" brushRef="#br0">2074 99 2815 0 0,'-152'10'1676'0'0,"-195"-12"-1"0"0,194-7-1117 0 0,-323-34 1164 0 0,6-11-909 0 0,69 58-963 0 0,326-1-128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53.514"/>
    </inkml:context>
    <inkml:brush xml:id="br0">
      <inkml:brushProperty name="width" value="0.1" units="cm"/>
      <inkml:brushProperty name="height" value="0.1" units="cm"/>
      <inkml:brushProperty name="color" value="#E71224"/>
    </inkml:brush>
  </inkml:definitions>
  <inkml:trace contextRef="#ctx0" brushRef="#br0">1820 94 1839 0 0,'-1'-1'27'0'0,"0"0"0"0"0,0 0 0 0 0,0 0-1 0 0,0 0 1 0 0,-1 0 0 0 0,1 0-1 0 0,0 0 1 0 0,0 1 0 0 0,-1-1-1 0 0,1 0 1 0 0,0 1 0 0 0,-1 0-1 0 0,1-1 1 0 0,-1 1 0 0 0,1 0-1 0 0,-1-1 1 0 0,-2 1 0 0 0,-29-1 139 0 0,31 1-149 0 0,-23 1 88 0 0,0 1 0 0 0,-45 11 0 0 0,2 0 140 0 0,47-12 120 0 0,-1 0-1 0 0,0-2 1 0 0,1 0-1 0 0,-37-8 0 0 0,9 2 293 0 0,-318-56 1984 0 0,309 51-2432 0 0,-1 4 0 0 0,0 1 0 0 0,0 4 0 0 0,-116 7-1 0 0,-234 28-98 0 0,282-13-612 0 0,63-7 26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55.121"/>
    </inkml:context>
    <inkml:brush xml:id="br0">
      <inkml:brushProperty name="width" value="0.1" units="cm"/>
      <inkml:brushProperty name="height" value="0.1" units="cm"/>
      <inkml:brushProperty name="color" value="#E71224"/>
    </inkml:brush>
  </inkml:definitions>
  <inkml:trace contextRef="#ctx0" brushRef="#br0">578 162 5983 0 0,'-21'-13'128'0'0,"-5"-6"32"0"0,4 2 8 0 0,2 6 0 0 0,7 6-168 0 0,1 1 0 0 0,-2-2 0 0 0,-14-1 0 0 0,-15-6 192 0 0,-16-4 8 0 0,-8 1 0 0 0,-5 1 0 0 0,5 4-200 0 0,6 5 0 0 0,9 4 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55.741"/>
    </inkml:context>
    <inkml:brush xml:id="br0">
      <inkml:brushProperty name="width" value="0.1" units="cm"/>
      <inkml:brushProperty name="height" value="0.1" units="cm"/>
      <inkml:brushProperty name="color" value="#E71224"/>
    </inkml:brush>
  </inkml:definitions>
  <inkml:trace contextRef="#ctx0" brushRef="#br0">1462 180 455 0 0,'-121'-25'3794'0'0,"74"17"-2928"0"0,-558-94 2909 0 0,507 84-3728 0 0,0 5 0 0 0,-1 4 1 0 0,0 4-1 0 0,-123 11 0 0 0,149 1-310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0:56.912"/>
    </inkml:context>
    <inkml:brush xml:id="br0">
      <inkml:brushProperty name="width" value="0.1" units="cm"/>
      <inkml:brushProperty name="height" value="0.1" units="cm"/>
      <inkml:brushProperty name="color" value="#E71224"/>
    </inkml:brush>
  </inkml:definitions>
  <inkml:trace contextRef="#ctx0" brushRef="#br0">4348 43 919 0 0,'-2'-2'183'0'0,"0"1"0"0"0,0-1-1 0 0,0 1 1 0 0,-1 0-1 0 0,1 0 1 0 0,0 0-1 0 0,-1 0 1 0 0,1 0-1 0 0,-1 1 1 0 0,1-1-1 0 0,-1 1 1 0 0,1-1-1 0 0,-5 1 1 0 0,-38 1 658 0 0,34 0-736 0 0,-112 12 955 0 0,9-1-422 0 0,-13 3 64 0 0,-18 0-68 0 0,103-13-475 0 0,-171 4 537 0 0,-60-1-120 0 0,-68-1-143 0 0,173-15-245 0 0,-125-6 111 0 0,-89-5-189 0 0,28 0-13 0 0,67 8-66 0 0,-234-3 12 0 0,145 28-278 0 0,1 33-188 0 0,255-20 41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04.688"/>
    </inkml:context>
    <inkml:brush xml:id="br0">
      <inkml:brushProperty name="width" value="0.1" units="cm"/>
      <inkml:brushProperty name="height" value="0.1" units="cm"/>
      <inkml:brushProperty name="color" value="#E71224"/>
    </inkml:brush>
  </inkml:definitions>
  <inkml:trace contextRef="#ctx0" brushRef="#br0">836 1799 455 0 0,'-48'3'-7'0'0,"29"-2"1147"0"0,-32-1 1 0 0,46-1-677 0 0,0 0-1 0 0,-1-1 1 0 0,1 0 0 0 0,-7-3 0 0 0,-3-1-155 0 0,-25-8 30 0 0,-10-4 170 0 0,0 2 0 0 0,-76-14 0 0 0,109 27-95 0 0,0 0-1 0 0,-31-11 0 0 0,48 14-375 0 0,-1 0-1 0 0,1 0 1 0 0,0 0-1 0 0,-1 0 0 0 0,1-1 1 0 0,-1 1-1 0 0,1 0 1 0 0,-1 0-1 0 0,1 0 1 0 0,0-1-1 0 0,-1 1 0 0 0,1 0 1 0 0,-1 0-1 0 0,1-1 1 0 0,0 1-1 0 0,-1 0 0 0 0,1-1 1 0 0,0 1-1 0 0,-1-1 1 0 0,1 1-1 0 0,0 0 0 0 0,0-1 1 0 0,-1 1-1 0 0,1-1 1 0 0,0 1-1 0 0,0-1 1 0 0,0 1-1 0 0,0 0 0 0 0,0-1 1 0 0,-1 0-1 0 0,2 0 27 0 0,-1 1-1 0 0,1-1 1 0 0,-1 0 0 0 0,1 1-1 0 0,-1-1 1 0 0,1 0 0 0 0,-1 1-1 0 0,1-1 1 0 0,-1 1-1 0 0,1-1 1 0 0,0 1 0 0 0,-1-1-1 0 0,1 1 1 0 0,0-1 0 0 0,0 0-1 0 0,31-10 871 0 0,44-5 388 0 0,100-7 0 0 0,-117 17-740 0 0,29 0 368 0 0,138 10 1 0 0,-171-2-637 0 0,-10-1-48 0 0,0 2 1 0 0,51 10-1 0 0,99 22 201 0 0,-173-32-383 0 0,1-1 0 0 0,0 0-1 0 0,38-4 1 0 0,-29 1 123 0 0,31 2 0 0 0,-57 0-193 0 0,55 5 109 0 0,63 13 0 0 0,-94-12-49 0 0,1-2 0 0 0,0-2 0 0 0,0 0 0 0 0,0-2 0 0 0,45-4 0 0 0,81-16 493 0 0,72-5-278 0 0,-161 21-193 0 0,122 13-1 0 0,-160-8-86 0 0,74 2 165 0 0,109-10-1 0 0,-89 3 8 0 0,-54 1-104 0 0,-45 0-22 0 0,-1 1 0 0 0,1 1 0 0 0,0 1 0 0 0,37 8 0 0 0,10 10-31 0 0,-40-10 7 0 0,0-1 0 0 0,55 6 0 0 0,-58-12 35 0 0,-13 0-33 0 0,1 0 0 0 0,0-2 0 0 0,-1 0 1 0 0,1-1-1 0 0,0 0 0 0 0,-1-1 0 0 0,19-6 0 0 0,70-23 355 0 0,-93 31-284 0 0,-16 0-73 0 0,-1-1-10 0 0,1 1-1 0 0,-1-1 1 0 0,0 1 0 0 0,1 1 0 0 0,-9 0-1 0 0,-6 1 37 0 0,4-1-6 0 0,12 0-48 0 0,0-1 1 0 0,1 0-1 0 0,-1 1 0 0 0,0-1 1 0 0,0-1-1 0 0,-4 1 1 0 0,-18-3 54 0 0,21 3-59 0 0,1 0 1 0 0,-1 0-1 0 0,1 0 1 0 0,-1-1-1 0 0,1 1 1 0 0,-1-1-1 0 0,1 0 1 0 0,-6-2-1 0 0,-12-6 50 0 0,16 7-39 0 0,1 1 0 0 0,-1-1 0 0 0,1 0 0 0 0,0-1 0 0 0,-1 1-1 0 0,1-1 1 0 0,-5-3 0 0 0,8 4-7 0 0,0 1 1 0 0,0 0-1 0 0,0 0 0 0 0,1-1 1 0 0,-1 1-1 0 0,0-1 0 0 0,1 1 1 0 0,-1-1-1 0 0,1 1 0 0 0,-1-1 0 0 0,1 1 1 0 0,-1-1-1 0 0,1 1 0 0 0,0-4 1 0 0,2-24 160 0 0,0 12-111 0 0,1-70 298 0 0,0 47-78 0 0,-4-54 0 0 0,-4 30-181 0 0,-2-1 0 0 0,-29-113 0 0 0,9 68-58 0 0,19 68-19 0 0,-26-72 0 0 0,8 56-15 0 0,-3 1 0 0 0,-38-56 0 0 0,54 91 0 0 0,3 4 0 0 0,0-1 0 0 0,1 0 0 0 0,2 0 0 0 0,-1-1 0 0 0,-5-28 0 0 0,5 5 0 0 0,-5-65 0 0 0,12 95 0 0 0,-1 0 0 0 0,-5-15 0 0 0,6 24 0 0 0,1-9 0 0 0,0 12 0 0 0,0 1 0 0 0,0-1 0 0 0,0 1 0 0 0,0-1 0 0 0,0 1 0 0 0,0-1 0 0 0,0 1 0 0 0,0-1 0 0 0,0 1 0 0 0,0-1 0 0 0,0 1 0 0 0,0-1 0 0 0,0 1 0 0 0,0-1 0 0 0,-1 1 0 0 0,1-1 0 0 0,0 1 0 0 0,0-1 0 0 0,-1 1 0 0 0,1-1 0 0 0,0 1 0 0 0,0 0 0 0 0,-1-1 0 0 0,1 1 0 0 0,0-1 0 0 0,-1 1 0 0 0,1 0 0 0 0,-1-1 0 0 0,1 1 0 0 0,-1 0 0 0 0,1 0 0 0 0,-1-1 0 0 0,1 1 0 0 0,0 0 0 0 0,-1 0 0 0 0,1 0 0 0 0,-1 0 0 0 0,1-1 0 0 0,-1 1 0 0 0,0 0 0 0 0,1 0 0 0 0,-1 0 0 0 0,1 0 0 0 0,-1 0 0 0 0,-14-1 0 0 0,1-1 0 0 0,-1 2 0 0 0,-19 1 0 0 0,0 0 0 0 0,-19 1 0 0 0,-82 15 0 0 0,-38 2 0 0 0,-36-18 0 0 0,-181 11 0 0 0,144-5 0 0 0,49-4 0 0 0,-187-3 0 0 0,172-16 0 0 0,168 10 0 0 0,0-2 0 0 0,-74-25 0 0 0,53 14 29 0 0,-116-19-1 0 0,116 27-21 0 0,24 5-7 0 0,26 4 0 0 0,0 0 0 0 0,1-1 0 0 0,-27-9 0 0 0,7-1 0 0 0,0 2 0 0 0,-1 2 0 0 0,0 1 0 0 0,-48-5 0 0 0,37 8 0 0 0,0 3 0 0 0,0 1 0 0 0,-1 2 0 0 0,-69 12 0 0 0,50-3 861 0 0,66-10-871 0 0,-1 1 0 0 0,0-1 0 0 0,1 1-1 0 0,-1-1 1 0 0,0 1 0 0 0,1-1-1 0 0,-1 1 1 0 0,1 0 0 0 0,-1-1-1 0 0,1 1 1 0 0,-1 0 0 0 0,1 0 0 0 0,0-1-1 0 0,-1 1 1 0 0,1 0 0 0 0,0 0-1 0 0,0-1 1 0 0,-1 1 0 0 0,1 0 0 0 0,0 0-1 0 0,0 0 1 0 0,0 0 0 0 0,0-1-1 0 0,0 1 1 0 0,0 2 0 0 0,2 24-610 0 0,-1-25 598 0 0,3 23 18 0 0,1-1 0 0 0,14 41 0 0 0,-8-25-14 0 0,-1 0 1 0 0,-3 1-1 0 0,-1 1 0 0 0,-2-1 1 0 0,-2 1-1 0 0,-5 71 0 0 0,3-7 18 0 0,-2 9 0 0 0,-3-22 0 0 0,4 0 0 0 0,11 96 0 0 0,-7-171 0 0 0,1-1 0 0 0,0 1 0 0 0,2-1 0 0 0,0 0 0 0 0,0 0 0 0 0,2 0 0 0 0,0-1 0 0 0,1 0 0 0 0,1-1 0 0 0,20 26 0 0 0,4 10 0 0 0,-25-37 0 0 0,0 0 0 0 0,1-1 0 0 0,15 18 0 0 0,-12-16 0 0 0,10 12 0 0 0,-22-26 0 0 0,0 0 0 0 0,0-1 0 0 0,0 1 0 0 0,0 0 0 0 0,0 0 0 0 0,0-1 0 0 0,0 1 0 0 0,0-1 0 0 0,0 1 0 0 0,0-1 0 0 0,0 1 0 0 0,1-1 0 0 0,-1 0 0 0 0,0 1 0 0 0,0-1 0 0 0,0 0 0 0 0,1 0 0 0 0,-1 0 0 0 0,0 0 0 0 0,0 0 0 0 0,1 0 0 0 0,0-1 0 0 0,-1 1 1 0 0,-1 0 0 0 0,0 0 0 0 0,1 0 0 0 0,-1 0 0 0 0,0-1 0 0 0,1 1 0 0 0,-1 0 0 0 0,0 0 0 0 0,1 0 0 0 0,-1-1 0 0 0,0 1 0 0 0,0 0 0 0 0,1 0 0 0 0,-1-1 0 0 0,0 1 0 0 0,0 0 0 0 0,1 0 0 0 0,-1-1 0 0 0,0 1 0 0 0,0 0 0 0 0,0-1 1 0 0,0 1-1 0 0,1 0 0 0 0,-1-1 0 0 0,0 1 0 0 0,0 0 0 0 0,0-1 0 0 0,0 1 0 0 0,0 0 0 0 0,0-1 0 0 0,0 1 0 0 0,0 0 0 0 0,0-1 0 0 0,0 0-1 0 0,0 1 0 0 0,-1 0 0 0 0,1 0 0 0 0,0 0 0 0 0,0-1 0 0 0,0 1 0 0 0,-1 0 0 0 0,1 0 0 0 0,0 0 0 0 0,0 0 0 0 0,0 0 0 0 0,-1 0 0 0 0,1 0 0 0 0,0-1 0 0 0,0 1 0 0 0,0 0 0 0 0,-1 0 0 0 0,1 0 0 0 0,0 0 0 0 0,0 0 0 0 0,-1 0 0 0 0,1 0 0 0 0,0 0 0 0 0,0 0 0 0 0,-1 0 0 0 0,1 0 0 0 0,0 0 0 0 0,0 0 0 0 0,-1 1 0 0 0,1-1 0 0 0,0 0 0 0 0,0 0 0 0 0,0 0 0 0 0,-1 0 0 0 0,1 0 0 0 0,0 0 0 0 0,0 0 0 0 0,0 1 0 0 0,0-1 0 0 0,-1 0 0 0 0,1 0 0 0 0,0 0 0 0 0,0 1 0 0 0,0-1 0 0 0,0 0 0 0 0,0 0 0 0 0,-1 0 0 0 0,1 1 0 0 0,0-1 0 0 0,0 0 0 0 0,0 0 0 0 0,0 1 0 0 0,-5 5-124 0 0,1 1 0 0 0,0 0 0 0 0,0 0 0 0 0,-6 14 0 0 0,-1 6-274 0 0,8-21 225 0 0,-32 69-2455 0 0,15-20 980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08.373"/>
    </inkml:context>
    <inkml:brush xml:id="br0">
      <inkml:brushProperty name="width" value="0.1" units="cm"/>
      <inkml:brushProperty name="height" value="0.1" units="cm"/>
      <inkml:brushProperty name="color" value="#E71224"/>
    </inkml:brush>
  </inkml:definitions>
  <inkml:trace contextRef="#ctx0" brushRef="#br0">1615 59 2327 0 0,'-141'-12'2615'0'0,"79"5"-1726"0"0,-98-9 1415 0 0,-266 9 0 0 0,311 13-1597 0 0,-211-15 0 0 0,299 6-710 0 0,-131-8 364 0 0,140 12-461 0 0,0 0-1 0 0,1 1 1 0 0,-1 0 0 0 0,0 2-1 0 0,1 0 1 0 0,-32 12 0 0 0,26-6-2706 0 0,2 1-938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53.208"/>
    </inkml:context>
    <inkml:brush xml:id="br0">
      <inkml:brushProperty name="width" value="0.1" units="cm"/>
      <inkml:brushProperty name="height" value="0.1" units="cm"/>
      <inkml:brushProperty name="color" value="#E71224"/>
    </inkml:brush>
  </inkml:definitions>
  <inkml:trace contextRef="#ctx0" brushRef="#br0">1156 15 4575 0 0,'-27'-5'250'0'0,"1"1"-1"0"0,-1 1 0 0 0,-1 1 1 0 0,1 2-1 0 0,-51 5 0 0 0,-133 21 540 0 0,-320 50-322 0 0,432-55-493 0 0,-3 0-108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08.868"/>
    </inkml:context>
    <inkml:brush xml:id="br0">
      <inkml:brushProperty name="width" value="0.1" units="cm"/>
      <inkml:brushProperty name="height" value="0.1" units="cm"/>
      <inkml:brushProperty name="color" value="#E71224"/>
    </inkml:brush>
  </inkml:definitions>
  <inkml:trace contextRef="#ctx0" brushRef="#br0">1240 130 3223 0 0,'-13'-8'354'0'0,"0"1"-1"0"0,0 0 0 0 0,0 1 1 0 0,-1 0-1 0 0,-17-4 0 0 0,5 2-113 0 0,-45-14 1139 0 0,-142-25 0 0 0,176 43-1084 0 0,1 0 0 0 0,-48 3 1 0 0,-74 11 141 0 0,121-7-400 0 0,-29 1-29 0 0,-134 16 193 0 0,170-15-304 0 0,0 1 0 0 0,1 2 1 0 0,0 1-1 0 0,-45 20 1 0 0,52-19-440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09.256"/>
    </inkml:context>
    <inkml:brush xml:id="br0">
      <inkml:brushProperty name="width" value="0.1" units="cm"/>
      <inkml:brushProperty name="height" value="0.1" units="cm"/>
      <inkml:brushProperty name="color" value="#E71224"/>
    </inkml:brush>
  </inkml:definitions>
  <inkml:trace contextRef="#ctx0" brushRef="#br0">1593 137 2759 0 0,'-18'-11'229'0'0,"-2"0"0"0"0,1 2 0 0 0,-1 0 0 0 0,-1 1 0 0 0,0 1 0 0 0,-27-5 0 0 0,-133-16 2782 0 0,126 21-2857 0 0,-475-28 1718 0 0,474 35-1772 0 0,1 2 0 0 0,0 3 0 0 0,-65 13 0 0 0,76-8-189 0 0,1 2 0 0 0,1 1 0 0 0,0 3 0 0 0,-56 28 0 0 0,44-14-2152 0 0,3 0-809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23.603"/>
    </inkml:context>
    <inkml:brush xml:id="br0">
      <inkml:brushProperty name="width" value="0.1" units="cm"/>
      <inkml:brushProperty name="height" value="0.1" units="cm"/>
      <inkml:brushProperty name="color" value="#E71224"/>
    </inkml:brush>
  </inkml:definitions>
  <inkml:trace contextRef="#ctx0" brushRef="#br0">29 146 4175 0 0,'-28'-19'848'0'0,"28"37"959"0"0,2-15-1802 0 0,-1 0-1 0 0,1 0 1 0 0,0 0 0 0 0,0 0 0 0 0,0 0-1 0 0,0 0 1 0 0,1-1 0 0 0,-1 1-1 0 0,1-1 1 0 0,-1 1 0 0 0,1-1-1 0 0,0 0 1 0 0,0 0 0 0 0,0 0 0 0 0,0-1-1 0 0,0 1 1 0 0,1-1 0 0 0,-1 1-1 0 0,0-1 1 0 0,1 0 0 0 0,-1 0-1 0 0,7 0 1 0 0,7 1 65 0 0,0-1 1 0 0,0-1-1 0 0,25-2 0 0 0,-26 1 46 0 0,79-1 624 0 0,152 17-1 0 0,-130-9-542 0 0,1-4 0 0 0,149-17 0 0 0,45 8 51 0 0,-202 8-6 0 0,-100-1-191 0 0,1 1-1 0 0,0 0 0 0 0,0 1 0 0 0,15 4 1 0 0,-23-5-40 0 0,1 0 0 0 0,0 0 1 0 0,-1 1-1 0 0,1-1 1 0 0,-1 1-1 0 0,0 0 0 0 0,1-1 1 0 0,-1 2-1 0 0,0-1 1 0 0,0 0-1 0 0,0 1 1 0 0,0-1-1 0 0,-1 1 0 0 0,1 0 1 0 0,-1 0-1 0 0,3 3 1 0 0,-5-5-12 0 0,0 0 1 0 0,0 0-1 0 0,1-1 1 0 0,-1 1-1 0 0,0 0 1 0 0,0 0-1 0 0,0-1 0 0 0,0 1 1 0 0,0 0-1 0 0,0-1 1 0 0,-1 1-1 0 0,1 0 1 0 0,0 0-1 0 0,0-1 1 0 0,0 1-1 0 0,-1 0 1 0 0,1-1-1 0 0,0 1 1 0 0,-1 0-1 0 0,1-1 1 0 0,-1 1-1 0 0,1 0 1 0 0,-1-1-1 0 0,1 1 1 0 0,-1-1-1 0 0,1 1 1 0 0,-1-1-1 0 0,1 1 1 0 0,-1-1-1 0 0,1 0 0 0 0,-1 1 1 0 0,0-1-1 0 0,1 0 1 0 0,-1 1-1 0 0,0-1 1 0 0,0 0-1 0 0,1 0 1 0 0,-1 1-1 0 0,-1-1 1 0 0,-32 9 48 0 0,31-9-43 0 0,-20 5 37 0 0,0-1 0 0 0,0-1 0 0 0,0-1 0 0 0,-1-1 0 0 0,1-1 0 0 0,-1-2 0 0 0,1 0 0 0 0,-25-6 0 0 0,-6-5 10 0 0,-126-27 214 0 0,139 33-196 0 0,1 2 0 0 0,-64 0 0 0 0,18 8-59 0 0,-24 0 46 0 0,-155-14 0 0 0,235 8-58 0 0,0 2 0 0 0,-51 3 0 0 0,80-2 0 0 0,0 0 0 0 0,0 0 0 0 0,0 0 0 0 0,0 0 0 0 0,0 1 0 0 0,0-1 0 0 0,0 0 0 0 0,0 0 0 0 0,0 1 0 0 0,0-1 0 0 0,0 1 0 0 0,0-1 0 0 0,1 1 0 0 0,-1-1 0 0 0,-2 2 0 0 0,5 2 0 0 0,9-1 0 0 0,36 1 30 0 0,65-1-1 0 0,-78-3-24 0 0,242-5 177 0 0,-75-3-33 0 0,67 3-21 0 0,-122 13-70 0 0,51 2-52 0 0,195-14 175 0 0,-198-12-181 0 0,-193 16 8 0 0,1-1 0 0 0,0 1 0 0 0,-1 0 0 0 0,1-1 0 0 0,-1 1 0 0 0,1-1 0 0 0,-1 1 0 0 0,1-1 0 0 0,-1 0 0 0 0,0 0 0 0 0,2-1 0 0 0,-2 2 2 0 0,-1 0-1 0 0,0-1 0 0 0,1 1 1 0 0,-1-1-1 0 0,1 1 1 0 0,-1-1-1 0 0,0 1 0 0 0,0 0 1 0 0,1-1-1 0 0,-1 1 1 0 0,0-1-1 0 0,0 1 0 0 0,0-1 1 0 0,1 0-1 0 0,-1 1 1 0 0,0-1-1 0 0,0 1 0 0 0,0-1 1 0 0,0 1-1 0 0,0-1 1 0 0,0 1-1 0 0,0-2 0 0 0,-1 1 8 0 0,0-1 1 0 0,1 1-1 0 0,-1 0 0 0 0,0-1 0 0 0,0 1 0 0 0,0 0 0 0 0,0-1 0 0 0,0 1 1 0 0,0 0-1 0 0,0 0 0 0 0,0 0 0 0 0,-1 0 0 0 0,1 0 0 0 0,0 0 0 0 0,-1 0 1 0 0,1 0-1 0 0,0 1 0 0 0,-1-1 0 0 0,1 1 0 0 0,-3-2 0 0 0,-19-4 33 0 0,-1 1 1 0 0,1 0-1 0 0,-45-1 0 0 0,27 2-27 0 0,-25 0-15 0 0,-109 5 0 0 0,-65 21 23 0 0,-10 0-14 0 0,-19 0-14 0 0,30-2 58 0 0,185-18-50 0 0,0-2 0 0 0,0-2-1 0 0,1-3 1 0 0,-67-15 0 0 0,118 20-7 0 0,-2-1-4 0 0,0 0 1 0 0,0 0 0 0 0,0 0 0 0 0,0 1-1 0 0,0-1 1 0 0,0 1 0 0 0,0 0 0 0 0,-5 1-1 0 0,10 0 0 0 0,1-1 0 0 0,-1 1 0 0 0,0 0-1 0 0,0-1 1 0 0,1 1 0 0 0,-1-1 0 0 0,1 0-1 0 0,-1 1 1 0 0,0-1 0 0 0,1 0 0 0 0,-1 0-1 0 0,3 0 1 0 0,-1 0-9 0 0,36 4-20 0 0,71-2-1 0 0,-39-2 29 0 0,179-7 1 0 0,-131 1 22 0 0,1 4-1 0 0,156 19 0 0 0,-229-12-21 0 0,1-2 0 0 0,-1-2 0 0 0,1-2 0 0 0,-1-2 0 0 0,74-15 0 0 0,-113 16 0 0 0,1 0 0 0 0,-1 0 0 0 0,0-1 0 0 0,13-7 0 0 0,-21 10 1 0 0,0 0-1 0 0,0 0 0 0 0,1 0 0 0 0,-1 0 1 0 0,0 0-1 0 0,0 0 0 0 0,0 0 0 0 0,0-1 1 0 0,0 1-1 0 0,0 0 0 0 0,1 0 0 0 0,-1 0 1 0 0,0 0-1 0 0,0 0 0 0 0,0-1 1 0 0,0 1-1 0 0,0 0 0 0 0,0 0 0 0 0,0 0 1 0 0,0 0-1 0 0,0-1 0 0 0,0 1 0 0 0,0 0 1 0 0,0 0-1 0 0,0 0 0 0 0,1 0 0 0 0,-2-1 1 0 0,1 1-1 0 0,0 0 0 0 0,0 0 1 0 0,0 0-1 0 0,0-1 0 0 0,0 1 0 0 0,0 0 1 0 0,0 0-1 0 0,0 0 0 0 0,0 0 0 0 0,0-1 1 0 0,0 1-1 0 0,0 0 0 0 0,0 0 0 0 0,0 0 1 0 0,-1 0-1 0 0,-9-7 34 0 0,-13-2-4 0 0,-37-3 117 0 0,23 5-4 0 0,-40-13-1 0 0,-8-10 151 0 0,-53-17 129 0 0,109 39-366 0 0,0 2 0 0 0,-57-6 0 0 0,60 11 6 0 0,0 1-1 0 0,0 1 1 0 0,-1 2 0 0 0,1 0-1 0 0,-39 11 1 0 0,19 1-1524 0 0,0 1 1 0 0,-47 24-1 0 0,20-6-3138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24.485"/>
    </inkml:context>
    <inkml:brush xml:id="br0">
      <inkml:brushProperty name="width" value="0.1" units="cm"/>
      <inkml:brushProperty name="height" value="0.1" units="cm"/>
      <inkml:brushProperty name="color" value="#E71224"/>
    </inkml:brush>
  </inkml:definitions>
  <inkml:trace contextRef="#ctx0" brushRef="#br0">1668 139 2759 0 0,'-42'-10'840'0'0,"-70"-8"-1"0"0,45 9-516 0 0,-75-11 736 0 0,-240-1 0 0 0,185 10 429 0 0,44 0-840 0 0,134 12-578 0 0,-32 4-1 0 0,-9 0 0 0 0,117-1-15 0 0,212 24-41 0 0,-14 0-16 0 0,-6-20 67 0 0,-247-8-60 0 0,-1 0 0 0 0,1 0-1 0 0,-1 0 1 0 0,1 0-1 0 0,-1 0 1 0 0,1 0-1 0 0,-1-1 1 0 0,1 1 0 0 0,-1-1-1 0 0,1 1 1 0 0,-1-1-1 0 0,1 0 1 0 0,-1 1 0 0 0,0-1-1 0 0,2-2 1 0 0,-2 3-2 0 0,-1 0-1 0 0,0 0 1 0 0,0-1 0 0 0,0 1 0 0 0,1 0 0 0 0,-1 0 0 0 0,0-1 0 0 0,0 1 0 0 0,0 0-1 0 0,0-1 1 0 0,0 1 0 0 0,0 0 0 0 0,0-1 0 0 0,0 1 0 0 0,0 0 0 0 0,0-1 0 0 0,0 1-1 0 0,0 0 1 0 0,0 0 0 0 0,0-1 0 0 0,0 1 0 0 0,0 0 0 0 0,0-1 0 0 0,0 1 0 0 0,0 0-1 0 0,-1-1 1 0 0,-10-10 45 0 0,-1 6 68 0 0,0 0 0 0 0,0 1 0 0 0,0 0-1 0 0,-1 1 1 0 0,1 1 0 0 0,-17-2 0 0 0,4 0-43 0 0,-176-16 280 0 0,75 10-167 0 0,50 1-76 0 0,-181-11 232 0 0,223 20-313 0 0,0 1 0 0 0,1 2 0 0 0,-1 1 1 0 0,1 2-1 0 0,-52 15 0 0 0,49-8-15 0 0,1 2 1 0 0,0 1-1 0 0,-47 31 0 0 0,23-9-13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34.117"/>
    </inkml:context>
    <inkml:brush xml:id="br0">
      <inkml:brushProperty name="width" value="0.1" units="cm"/>
      <inkml:brushProperty name="height" value="0.1" units="cm"/>
      <inkml:brushProperty name="color" value="#E71224"/>
    </inkml:brush>
  </inkml:definitions>
  <inkml:trace contextRef="#ctx0" brushRef="#br0">9467 157 1927 0 0,'-115'-8'1328'0'0,"8"-4"-469"0"0,-14-2 362 0 0,-315 20 434 0 0,332-3-1174 0 0,-207-21-1 0 0,-11 3 374 0 0,56 5-516 0 0,-46 1 88 0 0,128 6-36 0 0,90 1-189 0 0,-89-3 132 0 0,-42-4-131 0 0,-17 14-136 0 0,9 0-4 0 0,-232 3 130 0 0,104-1-53 0 0,178-19-11 0 0,51 10 14 0 0,67 3-92 0 0,-38 2 8 0 0,-64-2-52 0 0,-162-17 111 0 0,171 17-84 0 0,2 1-2 0 0,-91-9-31 0 0,141 6 27 0 0,-178 20 0 0 0,213-11-24 0 0,1-3 1 0 0,-115-7-1 0 0,143 0-3 0 0,-85-10 0 0 0,-77-4 184 0 0,176 15-176 0 0,-184-12 17 0 0,-79-2 14 0 0,-55 15 79 0 0,160-11 12 0 0,49 0-58 0 0,120 10-70 0 0,-267-2 124 0 0,57 11-130 0 0,-194 12 318 0 0,320-20-263 0 0,9 0-17 0 0,-16 2-16 0 0,-26 3 193 0 0,115-3-393 0 0,0 1 0 0 0,-1 1 0 0 0,2 1 0 0 0,-1 0 0 0 0,-17 9 0 0 0,-5 5-4126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37.364"/>
    </inkml:context>
    <inkml:brush xml:id="br0">
      <inkml:brushProperty name="width" value="0.1" units="cm"/>
      <inkml:brushProperty name="height" value="0.1" units="cm"/>
      <inkml:brushProperty name="color" value="#E71224"/>
    </inkml:brush>
  </inkml:definitions>
  <inkml:trace contextRef="#ctx0" brushRef="#br0">18 16 919 0 0,'-2'-6'0'0'0,"0"2"80"0"0,0 3-80 0 0,0-1 0 0 0,0 2 0 0 0,-3-2 952 0 0,3 2-432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42.588"/>
    </inkml:context>
    <inkml:brush xml:id="br0">
      <inkml:brushProperty name="width" value="0.1" units="cm"/>
      <inkml:brushProperty name="height" value="0.1" units="cm"/>
      <inkml:brushProperty name="color" value="#E71224"/>
    </inkml:brush>
  </inkml:definitions>
  <inkml:trace contextRef="#ctx0" brushRef="#br0">2883 1504 455 0 0,'-1'-2'551'0'0,"0"0"-1"0"0,0 0 1 0 0,0-1-1 0 0,0 1 0 0 0,0 0 1 0 0,-1 0-1 0 0,1 0 1 0 0,-1 1-1 0 0,1-1 0 0 0,-1 0 1 0 0,0 1-1 0 0,-2-3 0 0 0,3 3-505 0 0,0 1 0 0 0,0-1-1 0 0,0 1 1 0 0,1-1-1 0 0,-1 1 1 0 0,0-1 0 0 0,0 1-1 0 0,0 0 1 0 0,0-1-1 0 0,0 1 1 0 0,0 0 0 0 0,0 0-1 0 0,0 0 1 0 0,0 0-1 0 0,0 0 1 0 0,0 0 0 0 0,0 0-1 0 0,0 0 1 0 0,0 0 0 0 0,0 0-1 0 0,0 1 1 0 0,0-1-1 0 0,0 0 1 0 0,0 1 0 0 0,0-1-1 0 0,0 1 1 0 0,-1 0-1 0 0,-27 24 419 0 0,28-23-403 0 0,-1 0-1 0 0,1 0 0 0 0,0-1 0 0 0,0 1 1 0 0,-1 0-1 0 0,1 0 0 0 0,0 0 0 0 0,1 0 1 0 0,-1 1-1 0 0,0-1 0 0 0,0 0 1 0 0,1 0-1 0 0,0 0 0 0 0,-1 3 0 0 0,-5 30 1776 0 0,8-31-2870 0 0,2-6 1703 0 0,1 0-448 0 0,14-8 374 0 0,-19 10-564 0 0,0 0 1 0 0,1-1-1 0 0,-1 1 1 0 0,0 0-1 0 0,0 0 0 0 0,1-1 1 0 0,-1 1-1 0 0,0 0 0 0 0,0-1 1 0 0,1 1-1 0 0,-1 0 1 0 0,0-1-1 0 0,0 1 0 0 0,0-1 1 0 0,0 1-1 0 0,1 0 0 0 0,-1-1 1 0 0,0 1-1 0 0,0-1 1 0 0,0 1-1 0 0,0 0 0 0 0,0-1 1 0 0,0 1-1 0 0,0-1 0 0 0,0 1 1 0 0,0 0-1 0 0,0-1 1 0 0,0 1-1 0 0,-1-1 0 0 0,1 1 1 0 0,0 0-1 0 0,0-1 0 0 0,0 1 1 0 0,0 0-1 0 0,-1-1 1 0 0,1 1-1 0 0,0-1 0 0 0,0 1 1 0 0,-1 0-1 0 0,1 0 1 0 0,0-1-1 0 0,-1 1 0 0 0,0-1 11 0 0,0 1-1 0 0,1-1 1 0 0,-1 1-1 0 0,0 0 1 0 0,0-1 0 0 0,1 1-1 0 0,-1 0 1 0 0,0 0-1 0 0,0-1 1 0 0,0 1-1 0 0,0 0 1 0 0,1 0-1 0 0,-1 0 1 0 0,0 0 0 0 0,0 0-1 0 0,0 0 1 0 0,0 1-1 0 0,0-1 1 0 0,-1 0-1 0 0,-21 8 119 0 0,6-3-93 0 0,-118 21 717 0 0,119-23-724 0 0,1-1 8 0 0,0 1 1 0 0,-30 9-1 0 0,9 1 23 0 0,-1-3-1 0 0,0-1 1 0 0,-1-1 0 0 0,-53 2-1 0 0,72-9-33 0 0,0-2-1 0 0,0-1 1 0 0,0 0-1 0 0,0-1 1 0 0,-32-10 0 0 0,10 3 56 0 0,25 7-96 0 0,0 2 0 0 0,-1 0 0 0 0,1 1 0 0 0,0 1 0 0 0,-1 0 0 0 0,1 1 0 0 0,-22 6 0 0 0,-28 3-14 0 0,0-2-4 0 0,-27 2 58 0 0,-59 10 10 0 0,104-12-30 0 0,-93 4 0 0 0,5-22 20 0 0,84 4-20 0 0,-58 2 0 0 0,-132 5 18 0 0,162-2-44 0 0,-21-4-10 0 0,-52 2 0 0 0,109 5 16 0 0,0-1 0 0 0,-52-6 0 0 0,19-5 1743 0 0,62 8-2019 0 0,13 1 188 0 0,0 0 1 0 0,0 0 0 0 0,0 0-1 0 0,0 0 1 0 0,1 0 0 0 0,-1 0-1 0 0,0-1 1 0 0,0 1 0 0 0,0-1-1 0 0,0 1 1 0 0,1-1-1 0 0,-1 0 1 0 0,0 1 0 0 0,0-1-1 0 0,1 0 1 0 0,-1 0 0 0 0,1 0-1 0 0,-1 0 1 0 0,1-1 0 0 0,-3-1-1 0 0,-3-5 72 0 0,6 8 0 0 0,1 0 0 0 0,-1-1 0 0 0,1 1 0 0 0,-1-1 0 0 0,1 1 0 0 0,-1-1 0 0 0,1 1 0 0 0,-1-1 0 0 0,1 0 0 0 0,-1 1 0 0 0,1-1 0 0 0,0 1 0 0 0,0-1 0 0 0,-1 0 0 0 0,1 1 0 0 0,0-1 0 0 0,0 0 0 0 0,-1 1 0 0 0,1-1 0 0 0,0 0 0 0 0,0 1 0 0 0,0-1 0 0 0,0-1 0 0 0,0-6 0 0 0,0 6 0 0 0,0 1 0 0 0,-1-1 0 0 0,1 0 0 0 0,0 1 0 0 0,1-1 0 0 0,-1 0 0 0 0,0 1 0 0 0,0-1 0 0 0,1 0 0 0 0,-1 1 0 0 0,1-1 0 0 0,-1 1 0 0 0,2-3 0 0 0,3-10 0 0 0,-5 14 0 0 0,0 0 0 0 0,0-1 0 0 0,-1 1 0 0 0,1-1 0 0 0,0 1 0 0 0,1-1 0 0 0,-1 1 0 0 0,0-1 0 0 0,0 1 0 0 0,0 0 0 0 0,0-1 0 0 0,0 1 0 0 0,0-1 0 0 0,0 1 0 0 0,1 0 0 0 0,-1-1 0 0 0,0 1 0 0 0,0-1 0 0 0,1 1 0 0 0,-1 0 0 0 0,0-1 0 0 0,0 1 0 0 0,1 0 0 0 0,-1-1 0 0 0,0 1 0 0 0,1 0 0 0 0,-1 0 0 0 0,1-1 0 0 0,-1 1 0 0 0,0 0 0 0 0,1 0 0 0 0,-1 0 0 0 0,1 0 0 0 0,-1-1 0 0 0,1 1 0 0 0,-1 0 0 0 0,0 0 0 0 0,1 0 0 0 0,-1 0 0 0 0,1 0 0 0 0,-1 0 0 0 0,1 0 0 0 0,-1 0 0 0 0,0 0 0 0 0,1 0 0 0 0,-1 0 0 0 0,1 1 0 0 0,-1-1 0 0 0,1 0 0 0 0,-1 0 0 0 0,0 0 0 0 0,1 0 0 0 0,-1 1 0 0 0,1-1 0 0 0,-1 0 0 0 0,0 1 0 0 0,1-1 0 0 0,-1 0 0 0 0,7 3 0 0 0,-1-2 0 0 0,1 1 0 0 0,0-1 0 0 0,0 0 0 0 0,-1 0 0 0 0,1-1 0 0 0,10 0 0 0 0,10 0 0 0 0,-14 1 0 0 0,0-2 0 0 0,18-1 0 0 0,-18 0 0 0 0,1 1 0 0 0,13 1 0 0 0,45 5 0 0 0,101 22 0 0 0,-149-23 44 0 0,40 2 0 0 0,2 0 12 0 0,-32-1-43 0 0,0-2 0 0 0,0-1 0 0 0,0-2-1 0 0,60-7 1 0 0,48-8 46 0 0,-99 13-55 0 0,-306-17-243 0 0,245 18 239 0 0,0 1 0 0 0,0 1 0 0 0,0 0 0 0 0,-19 4 0 0 0,-27 3 0 0 0,54-8 0 0 0,0-1 0 0 0,-1 0 0 0 0,-10-2 0 0 0,-15-3 0 0 0,-122-14 0 0 0,130 13 20 0 0,-9-3 78 0 0,-11 2-88 0 0,41 8-10 0 0,6 0 0 0 0,0 0 0 0 0,0 0 0 0 0,0 0 0 0 0,0 0 0 0 0,0 0 0 0 0,0 0 0 0 0,0 0 0 0 0,0 0 0 0 0,0 0 0 0 0,0 0 0 0 0,0-1 0 0 0,0 1 0 0 0,0 0 0 0 0,0-1 0 0 0,0 1 0 0 0,0-1 0 0 0,-1 0 0 0 0,0-1 0 0 0,30 13 1544 0 0,35 0-2920 0 0,-44-6 1374 0 0,1-1-1 0 0,40 2 0 0 0,69 3 3 0 0,-127-9 0 0 0,2 0 15 0 0,0 0-1 0 0,0 0 0 0 0,0 0 1 0 0,0-1-1 0 0,0 0 1 0 0,0 0-1 0 0,-1 0 0 0 0,1 0 1 0 0,4-2-1 0 0,-42-3-166 0 0,16 6 147 0 0,-3 0-15 0 0,0 0 1 0 0,-23-4-1 0 0,-26-9 20 0 0,33 8 0 0 0,30 4 0 0 0,1 1 0 0 0,0-1 0 0 0,-1 0 0 0 0,-6-2 0 0 0,-2 5 92 0 0,14-2-69 0 0,0 0 0 0 0,0 1 0 0 0,0-1 0 0 0,-1 0 0 0 0,1 1-1 0 0,0-1 1 0 0,0 0 0 0 0,0 0 0 0 0,0 0 0 0 0,-1 0 0 0 0,1 0 0 0 0,0 0-1 0 0,-3-1 1 0 0,4 1 48 0 0,-1-1 0 0 0,0 1-1 0 0,0 0 1 0 0,0 0 0 0 0,0 0-1 0 0,0 0 1 0 0,1 0 0 0 0,-1 0-1 0 0,0 0 1 0 0,0 0 0 0 0,0 0-1 0 0,0 0 1 0 0,0 1 0 0 0,1-1-1 0 0,-1 0 1 0 0,0 1 0 0 0,0-1-1 0 0,0 0 1 0 0,1 1 0 0 0,-1-1-1 0 0,0 1 1 0 0,-1 0 0 0 0,-19 18-116 0 0,5-5-982 0 0,15-13 974 0 0,-1-1 1 0 0,1 1-1 0 0,0-1 1 0 0,0 0 0 0 0,-1 1-1 0 0,1-1 1 0 0,0 0 0 0 0,-1 0-1 0 0,1 0 1 0 0,-1 0 0 0 0,0 0-1 0 0,0 0 11 0 0,0 0 0 0 0,0 0 0 0 0,0 0 0 0 0,0 0 0 0 0,0 0 0 0 0,0 0 0 0 0,0 1 0 0 0,0-1 0 0 0,1 1-1 0 0,-1-1 1 0 0,-3 2 0 0 0,5-2 42 0 0,0 0 0 0 0,0 1 0 0 0,0-1 0 0 0,0 0 0 0 0,0 0 0 0 0,0 0 0 0 0,0 0 0 0 0,0 0 0 0 0,0 0 0 0 0,0 0 0 0 0,0 0 0 0 0,0 0 0 0 0,0 0 0 0 0,0 0 0 0 0,-1 0 0 0 0,1 0 0 0 0,0 0 0 0 0,0 0 0 0 0,0 0 0 0 0,0 0 0 0 0,0 0 0 0 0,0 0 0 0 0,0 0 0 0 0,0 0 0 0 0,0 0 0 0 0,0 0 0 0 0,0 0 0 0 0,0 0 0 0 0,0 0 0 0 0,0 0 0 0 0,0 0 0 0 0,-1-1 0 0 0,1 1 0 0 0,0 0 0 0 0,0 0 0 0 0,0 0 0 0 0,0 0 0 0 0,0 0 0 0 0,0 0 0 0 0,0 0 0 0 0,0 0 0 0 0,0 0 0 0 0,0 0 0 0 0,0 0 0 0 0,0 0 0 0 0,0 0 0 0 0,0 0 0 0 0,0 0 0 0 0,0 0 0 0 0,0 0 0 0 0,0-1 0 0 0,0 1 0 0 0,0 0 0 0 0,0 0 0 0 0,0 0 0 0 0,0 0 0 0 0,0 0 0 0 0,0 0 0 0 0,0 0 0 0 0,0 0 0 0 0,0 0 0 0 0,2-7 0 0 0,3-7 0 0 0,-4 14 0 0 0,2-7-26 0 0,-2 5 28 0 0,-1 1 0 0 0,1 0 1 0 0,-1-1-1 0 0,1 1 0 0 0,-1-1 0 0 0,1 1 0 0 0,-1-1 0 0 0,0 1 0 0 0,0-1 0 0 0,0 1 0 0 0,0-3 0 0 0,0 4-2 0 0,0 0 1 0 0,0 0-1 0 0,0 0 1 0 0,0 0-1 0 0,0-1 0 0 0,0 1 1 0 0,0 0-1 0 0,0 0 1 0 0,0 0-1 0 0,0 0 1 0 0,0 0-1 0 0,0 0 1 0 0,0 0-1 0 0,0 0 0 0 0,0 0 1 0 0,0 0-1 0 0,-1 0 1 0 0,1 0-1 0 0,0-1 1 0 0,0 1-1 0 0,0 0 0 0 0,0 0 1 0 0,0 0-1 0 0,0 0 1 0 0,0 0-1 0 0,0 0 1 0 0,0 0-1 0 0,0 0 0 0 0,-1 0 1 0 0,1 0-1 0 0,0 0 1 0 0,0 0-1 0 0,0 0 1 0 0,0 0-1 0 0,0 0 0 0 0,0 0 1 0 0,0 0-1 0 0,0 0 1 0 0,0 0-1 0 0,-1 0 1 0 0,1 0-1 0 0,0 0 0 0 0,0 1 1 0 0,0-1-1 0 0,0 0 1 0 0,0 0-1 0 0,0 0 1 0 0,0 0-1 0 0,0 0 0 0 0,0 0 1 0 0,0 0-1 0 0,0 0 1 0 0,0 0-1 0 0,0 0 1 0 0,-1 0-1 0 0,1 0 1 0 0,0 0-1 0 0,0 1 0 0 0,0-1 1 0 0,0 0-1 0 0,0 0 1 0 0,-9 8-71 0 0,-7 4-38 0 0,6-9 118 0 0,8-2-6 0 0,0-1 0 0 0,1 1-1 0 0,-1 0 1 0 0,0-1-1 0 0,0 1 1 0 0,0-1-1 0 0,0 0 1 0 0,0 0 0 0 0,0 0-1 0 0,0 0 1 0 0,0 0-1 0 0,0 0 1 0 0,0 0 0 0 0,-2-1-1 0 0,2 0 85 0 0,1 0-1 0 0,-1 1 0 0 0,1-1 1 0 0,-1 1-1 0 0,1-1 0 0 0,-1 1 0 0 0,1 0 1 0 0,-1-1-1 0 0,1 1 0 0 0,-1 0 1 0 0,-2 0-1 0 0,4 1-115 0 0,-1-1 0 0 0,0 0 0 0 0,0 0 0 0 0,0 0 0 0 0,0 0 0 0 0,0 0 0 0 0,0 0 0 0 0,0 0 0 0 0,0-1 0 0 0,0 1 0 0 0,0 0 0 0 0,0 0 0 0 0,0-1 0 0 0,1 1 0 0 0,-1-1 0 0 0,0 1 0 0 0,0-1 0 0 0,0 1 0 0 0,0-1 0 0 0,1 1 0 0 0,-1-1 0 0 0,0 0 0 0 0,1 1 0 0 0,-1-1 0 0 0,0 0 0 0 0,1 1 0 0 0,-1-1 0 0 0,1 0 0 0 0,-1 0 0 0 0,1 0 0 0 0,0 0 0 0 0,-1 1 0 0 0,1-1 0 0 0,0 0 0 0 0,-1-2 0 0 0,-1-6 28 0 0,2 6 0 0 0,-1 1 0 0 0,1-1 0 0 0,-1 1 0 0 0,0-1 0 0 0,0 1 0 0 0,0-1 0 0 0,-3-3 0 0 0,3 4 0 0 0,1 0 0 0 0,-1 0 0 0 0,0-1 0 0 0,1 1 0 0 0,-1 0 0 0 0,1 0 0 0 0,-1 0 0 0 0,1 0 0 0 0,0-1 0 0 0,0 1 0 0 0,0 0 0 0 0,1-5 0 0 0,0 5 0 0 0,-1-1 0 0 0,0 0 0 0 0,0 1 0 0 0,0-1 0 0 0,0 0 0 0 0,-1 1 0 0 0,1-1 0 0 0,-1 0 0 0 0,1 1 0 0 0,-2-4 0 0 0,1 3 0 0 0,0 1 0 0 0,0-1 0 0 0,0 0 0 0 0,0 1 0 0 0,1-1 0 0 0,0 0 0 0 0,-1 0 0 0 0,1 0 0 0 0,0-5 0 0 0,0 4 0 0 0,0 2 0 0 0,0 1 0 0 0,0-1 0 0 0,0 0 0 0 0,-1 1 0 0 0,1-1 0 0 0,-1 0 0 0 0,1 1 0 0 0,-1-1 0 0 0,0 1 0 0 0,0-1 0 0 0,0 1 0 0 0,0-1 0 0 0,0 1 0 0 0,0 0 0 0 0,0 0 0 0 0,0-1 0 0 0,0 1 0 0 0,-2-2 0 0 0,-26-14 0 0 0,27 16 0 0 0,1 1 0 0 0,0-1 0 0 0,0 1 0 0 0,0 0 0 0 0,0-1 0 0 0,1 1 0 0 0,-1-1 0 0 0,0 0 0 0 0,0 1 0 0 0,1-1 0 0 0,-1 1 0 0 0,0-1 0 0 0,0 0 0 0 0,1 0 0 0 0,-1 1 0 0 0,1-1 0 0 0,-1 0 0 0 0,1 0 0 0 0,-1 0 0 0 0,1 0 0 0 0,-1 0 0 0 0,1 0 0 0 0,0 0 0 0 0,0 1 0 0 0,-1-1 0 0 0,1 0 0 0 0,0 0 0 0 0,0 0 0 0 0,0 0 0 0 0,0 0 0 0 0,0 0 0 0 0,0 0 0 0 0,0 0 0 0 0,1 0 0 0 0,-1-1 0 0 0,-1-13-5 0 0,1 10 32 0 0,0 0 0 0 0,0 0-1 0 0,0 0 1 0 0,1-8-1 0 0,1 5 49 0 0,-2 1 0 0 0,1-1 0 0 0,-1 1-1 0 0,-1-1 1 0 0,1 0 0 0 0,-1 1 0 0 0,0-1 0 0 0,-3-7-1 0 0,-1-9 67 0 0,5 18-103 0 0,0 0 1 0 0,1 0-1 0 0,-1 0 1 0 0,1 0 0 0 0,0 0-1 0 0,1 0 1 0 0,-1 0 0 0 0,1 1-1 0 0,1-1 1 0 0,-1 1 0 0 0,1-1-1 0 0,4-6 1 0 0,-2 2 8 0 0,-1 1-1 0 0,6-17 1 0 0,-8 19-25 0 0,0 0 0 0 0,0-1-1 0 0,-1 1 1 0 0,0 0 0 0 0,-1-1 0 0 0,1 1 0 0 0,-2-8-1 0 0,1 11 1 0 0,-1 1 0 0 0,0-1 0 0 0,0 1-1 0 0,0 0 1 0 0,-1-1 0 0 0,1 1 0 0 0,-1 0-1 0 0,1 0 1 0 0,-1 0 0 0 0,0 0 0 0 0,0 0-1 0 0,-1 0 1 0 0,1 0 0 0 0,-1 1 0 0 0,1-1-1 0 0,-6-3 1 0 0,-3-3 37 0 0,0-1 1 0 0,0 0-1 0 0,1-1 0 0 0,0 0 0 0 0,1 0 1 0 0,1-1-1 0 0,0-1 0 0 0,-12-22 1 0 0,17 30-33 0 0,0 0 1 0 0,0 0 0 0 0,0 1 0 0 0,-1 0 0 0 0,0 0 0 0 0,0 0 0 0 0,0 0 0 0 0,-6-4-1 0 0,7 6-32 0 0,1-1 12 0 0,-1 0 1 0 0,1 1-1 0 0,-1-1 1 0 0,1 0-1 0 0,0 0 1 0 0,0-1-1 0 0,0 1 1 0 0,1 0-1 0 0,-1-1 1 0 0,1 1-1 0 0,0-1 1 0 0,0 1-1 0 0,0-1 1 0 0,0 1-1 0 0,0-1 1 0 0,1 0-1 0 0,0 1 1 0 0,0-1-1 0 0,0 0 1 0 0,0 0-1 0 0,0 1 1 0 0,2-6-1 0 0,0-3 17 0 0,1-1 1 0 0,1 1-1 0 0,0 0 0 0 0,1 0 0 0 0,6-13 0 0 0,23-47 40 0 0,27-90 0 0 0,-57 152-57 0 0,0 0-1 0 0,1 1 1 0 0,0-1-1 0 0,1 1 0 0 0,0 0 1 0 0,0 0-1 0 0,10-9 1 0 0,57-53 10 0 0,-50 50-22 0 0,61-57 5 0 0,-68 61 10 0 0,-8 8 1 0 0,1 1 0 0 0,-1-1 0 0 0,1 2-1 0 0,13-9 1 0 0,-10 6 11 0 0,-10 9-18 0 0,-1-1 0 0 0,1 1 0 0 0,0 0 1 0 0,-1-1-1 0 0,1 1 0 0 0,0 0 0 0 0,0 0 1 0 0,0 0-1 0 0,3-1 0 0 0,-2 1-4 0 0,0 0 0 0 0,0 0 0 0 0,1 1 0 0 0,-1-1 0 0 0,0 1 0 0 0,0-1 0 0 0,1 1 0 0 0,-1 0 0 0 0,0 0 0 0 0,1 0 0 0 0,-1 1 0 0 0,0-1 0 0 0,0 1 0 0 0,1 0 0 0 0,-1 0 0 0 0,0 0 0 0 0,0 0 0 0 0,0 1 0 0 0,0-1 0 0 0,0 1 0 0 0,5 3 0 0 0,5 4 0 0 0,1-2 0 0 0,0 1 0 0 0,0-2 0 0 0,1 0 0 0 0,0 0 0 0 0,0-2 0 0 0,1 0 0 0 0,-1-1 0 0 0,1 0 0 0 0,0-1 0 0 0,19 0 0 0 0,176-11 128 0 0,-112-3-128 0 0,-52 6 0 0 0,-1 2 0 0 0,61 1 0 0 0,84 8 0 0 0,-145-6 0 0 0,1-3 0 0 0,49-10 0 0 0,-36 4 0 0 0,1 3 0 0 0,89 1 0 0 0,149-3 0 0 0,-177 4 0 0 0,-30 1 0 0 0,-9-2 0 0 0,-31 0 0 0 0,0 4 0 0 0,59 3 0 0 0,-74 2 0 0 0,-1 1 0 0 0,1 2 0 0 0,70 20 0 0 0,-100-22 0 0 0,0 0 0 0 0,1 1 0 0 0,-1 0 0 0 0,-1 0 0 0 0,1 0 0 0 0,10 12 0 0 0,4 3 0 0 0,-17-17-1 0 0,-1 1-1 0 0,1 0 0 0 0,-1 0 1 0 0,1 1-1 0 0,-1-1 1 0 0,-1 1-1 0 0,1-1 0 0 0,0 1 1 0 0,-1 0-1 0 0,0 0 1 0 0,0 0-1 0 0,2 10 0 0 0,-1 4-9 0 0,-1-1 0 0 0,0 27-1 0 0,1 5 3 0 0,0 51 9 0 0,-4-78 0 0 0,1 0 0 0 0,1 0 0 0 0,2 0 0 0 0,7 35 0 0 0,2-8 0 0 0,-7-26 0 0 0,1-1 0 0 0,0-1 0 0 0,15 31 0 0 0,-17-46 0 0 0,-1-1 0 0 0,1 1 0 0 0,-1 1 0 0 0,-1-1 0 0 0,1 0 0 0 0,-1 1 0 0 0,0-1 0 0 0,-1 1 0 0 0,0-1 0 0 0,0 1 0 0 0,-1 0 0 0 0,1 0 0 0 0,-2 8 0 0 0,-9 81 0 0 0,9-78 0 0 0,0-1 0 0 0,-2 0 0 0 0,0 1 0 0 0,-1-1 0 0 0,-1 0 0 0 0,-1-1 0 0 0,-10 23 0 0 0,12-31 0 0 0,-3 5 0 0 0,0-1 0 0 0,-12 16 0 0 0,10-18 0 0 0,0 0 0 0 0,-1-1 0 0 0,0-1 0 0 0,-22 17 0 0 0,-13 4 0 0 0,43-29 0 0 0,1 0 0 0 0,1-1 0 0 0,-1 1 0 0 0,1-1 0 0 0,-1 0 0 0 0,1 1 0 0 0,-1-1 0 0 0,1 0 0 0 0,-1 1 0 0 0,0-1 0 0 0,1 0 0 0 0,-1 0 0 0 0,1 0 0 0 0,-1 0 0 0 0,0 0 0 0 0,1 1 0 0 0,-1-1 0 0 0,0 0 0 0 0,1 0 0 0 0,-2-1 0 0 0,2 3 0 0 0,0 0 0 0 0,-1 0 0 0 0,1 0 0 0 0,0 0 0 0 0,0-1 0 0 0,1 1 0 0 0,-1 0 0 0 0,0 0 0 0 0,0 0 0 0 0,1 0 0 0 0,0 2 0 0 0,9 5 0 0 0,-8 11 0 0 0,-3-9 0 0 0,1-9 0 0 0,-2-2 0 0 0,0 0 0 0 0,-5 0 23 0 0,-4 2-14 0 0,6 0-241 0 0,1 1-1 0 0,0 0 1 0 0,0 0-1 0 0,0 0 1 0 0,0 0-1 0 0,1 1 1 0 0,-1 0-1 0 0,1-1 1 0 0,-5 9-1 0 0,6-10 48 0 0,-12 19-1681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43.733"/>
    </inkml:context>
    <inkml:brush xml:id="br0">
      <inkml:brushProperty name="width" value="0.1" units="cm"/>
      <inkml:brushProperty name="height" value="0.1" units="cm"/>
      <inkml:brushProperty name="color" value="#E71224"/>
    </inkml:brush>
  </inkml:definitions>
  <inkml:trace contextRef="#ctx0" brushRef="#br0">1598 1 455 0 0,'0'1'67'0'0,"0"0"0"0"0,0 0 0 0 0,-1 0 0 0 0,1 0-1 0 0,0 0 1 0 0,0 0 0 0 0,-1 0 0 0 0,1 0 0 0 0,0 0-1 0 0,-1-1 1 0 0,1 1 0 0 0,-1 0 0 0 0,0 0 0 0 0,1 0-1 0 0,-1 0 1 0 0,0-1 0 0 0,1 1 0 0 0,-1 0-1 0 0,0-1 1 0 0,0 2 0 0 0,-2-1 1 0 0,0 1 1 0 0,0-1-1 0 0,1 1 1 0 0,-1-1-1 0 0,0 0 0 0 0,-5 1 1 0 0,-3 1-67 0 0,-1-1 0 0 0,-19 1 0 0 0,-71-8 348 0 0,20 1 514 0 0,-378 36 3968 0 0,125-3-3886 0 0,258-29-486 0 0,-126-16-1 0 0,114 7-346 0 0,61 7-1068 0 0,1 1 0 0 0,-38 4 0 0 0,25 2-2268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44.170"/>
    </inkml:context>
    <inkml:brush xml:id="br0">
      <inkml:brushProperty name="width" value="0.1" units="cm"/>
      <inkml:brushProperty name="height" value="0.1" units="cm"/>
      <inkml:brushProperty name="color" value="#E71224"/>
    </inkml:brush>
  </inkml:definitions>
  <inkml:trace contextRef="#ctx0" brushRef="#br0">1007 89 455 0 0,'0'0'22'0'0,"0"-1"-1"0"0,0 1 1 0 0,0 0-1 0 0,0-1 0 0 0,0 1 1 0 0,0-1-1 0 0,-1 1 1 0 0,1 0-1 0 0,0-1 1 0 0,0 1-1 0 0,0 0 0 0 0,-1-1 1 0 0,1 1-1 0 0,0 0 1 0 0,-1-1-1 0 0,1 1 0 0 0,0 0 1 0 0,0 0-1 0 0,-1-1 1 0 0,1 1-1 0 0,0 0 0 0 0,-1 0 1 0 0,1 0-1 0 0,-1 0 1 0 0,1-1-1 0 0,0 1 0 0 0,-1 0 1 0 0,1 0-1 0 0,-1 0 1 0 0,1 0-1 0 0,0 0 0 0 0,-1 0 1 0 0,1 0-1 0 0,-1 0 1 0 0,1 0-1 0 0,0 0 0 0 0,-1 0 1 0 0,1 0-1 0 0,-1 0 1 0 0,0 1-1 0 0,-29 1 1538 0 0,8-1-900 0 0,-37-7 41 0 0,0-2 0 0 0,-63-18 0 0 0,-45-7 776 0 0,114 26-1248 0 0,0 4 0 0 0,1 1 0 0 0,-1 3 0 0 0,0 2 0 0 0,1 3 0 0 0,-57 12 0 0 0,53-6-901 0 0,2-2-2226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44.722"/>
    </inkml:context>
    <inkml:brush xml:id="br0">
      <inkml:brushProperty name="width" value="0.1" units="cm"/>
      <inkml:brushProperty name="height" value="0.1" units="cm"/>
      <inkml:brushProperty name="color" value="#E71224"/>
    </inkml:brush>
  </inkml:definitions>
  <inkml:trace contextRef="#ctx0" brushRef="#br0">1610 172 3223 0 0,'-10'-7'857'0'0,"1"1"-1"0"0,-2 0 1 0 0,1 1-1 0 0,-1 0 1 0 0,-19-5-1 0 0,-58-10-132 0 0,-539-66 336 0 0,618 85-1055 0 0,-266-21 174 0 0,186 19-201 0 0,-97 9 0 0 0,13 11-533 0 0,91-10 39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53.640"/>
    </inkml:context>
    <inkml:brush xml:id="br0">
      <inkml:brushProperty name="width" value="0.1" units="cm"/>
      <inkml:brushProperty name="height" value="0.1" units="cm"/>
      <inkml:brushProperty name="color" value="#E71224"/>
    </inkml:brush>
  </inkml:definitions>
  <inkml:trace contextRef="#ctx0" brushRef="#br0">1624 143 4607 0 0,'-2'-3'153'0'0,"0"-1"0"0"0,0 0 0 0 0,-1 1 0 0 0,1 0 0 0 0,-1 0 0 0 0,0 0 0 0 0,0 0 0 0 0,0 0 0 0 0,0 0 0 0 0,0 1 0 0 0,-1-1-1 0 0,-6-3 1 0 0,-27-14 1388 0 0,18 10-1230 0 0,0 0 1 0 0,-24-8-1 0 0,6 7-114 0 0,-1 2 1 0 0,0 1-1 0 0,-1 2 0 0 0,-73-1 1 0 0,-160 17-114 0 0,229-7-63 0 0,-762 71-1442 0 0,727-63 823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45.755"/>
    </inkml:context>
    <inkml:brush xml:id="br0">
      <inkml:brushProperty name="width" value="0.1" units="cm"/>
      <inkml:brushProperty name="height" value="0.1" units="cm"/>
      <inkml:brushProperty name="color" value="#E71224"/>
    </inkml:brush>
  </inkml:definitions>
  <inkml:trace contextRef="#ctx0" brushRef="#br0">1244 152 3679 0 0,'-19'-20'242'0'0,"15"15"85"0"0,0 0 1 0 0,0 0-1 0 0,-1 1 0 0 0,1-1 0 0 0,-1 1 0 0 0,0 0 1 0 0,0 1-1 0 0,-1-1 0 0 0,1 1 0 0 0,-1 0 0 0 0,1 0 1 0 0,-1 1-1 0 0,-11-4 0 0 0,-29-3 93 0 0,0 2 1 0 0,-63-1-1 0 0,-7 5-284 0 0,-189-29-1 0 0,239 23-134 0 0,0 3 1 0 0,-117 5-1 0 0,48 12-2869 0 0,64-2-215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46.480"/>
    </inkml:context>
    <inkml:brush xml:id="br0">
      <inkml:brushProperty name="width" value="0.1" units="cm"/>
      <inkml:brushProperty name="height" value="0.1" units="cm"/>
      <inkml:brushProperty name="color" value="#E71224"/>
    </inkml:brush>
  </inkml:definitions>
  <inkml:trace contextRef="#ctx0" brushRef="#br0">2825 112 2303 0 0,'-7'-3'613'0'0,"0"2"0"0"0,-1-1-1 0 0,1 1 1 0 0,-1 0-1 0 0,0 0 1 0 0,-13 1-1 0 0,3 0-632 0 0,-26 0 560 0 0,0 2-1 0 0,-56 10 0 0 0,48-5-354 0 0,-60 1 0 0 0,-64-14 1237 0 0,-287-38 97 0 0,155 9-688 0 0,160 21-455 0 0,-273-18 548 0 0,272 32-690 0 0,-218 26-1 0 0,283-16-593 0 0,-100 27 0 0 0,95-12-83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48.566"/>
    </inkml:context>
    <inkml:brush xml:id="br0">
      <inkml:brushProperty name="width" value="0.1" units="cm"/>
      <inkml:brushProperty name="height" value="0.1" units="cm"/>
      <inkml:brushProperty name="color" value="#E71224"/>
    </inkml:brush>
  </inkml:definitions>
  <inkml:trace contextRef="#ctx0" brushRef="#br0">1327 54 3279 0 0,'2'-20'320'0'0,"-2"21"-311"0"0,0 0 0 0 0,0 0 0 0 0,0 0 0 0 0,-1 0-1 0 0,1 0 1 0 0,0 0 0 0 0,0 0 0 0 0,-1-1 0 0 0,1 1-1 0 0,-1 0 1 0 0,1 0 0 0 0,0 0 0 0 0,-1-1 0 0 0,0 1-1 0 0,1 0 1 0 0,-1 0 0 0 0,1-1 0 0 0,-1 1 0 0 0,0 0 0 0 0,0-1-1 0 0,-1 2 1 0 0,0-1 45 0 0,-1 0-1 0 0,0 1 0 0 0,1-1 1 0 0,-1-1-1 0 0,0 1 1 0 0,1 0-1 0 0,-6 0 1 0 0,2 0 25 0 0,0-1 1 0 0,0 0 0 0 0,0 0-1 0 0,0 0 1 0 0,0-1 0 0 0,0 0-1 0 0,-8-2 1 0 0,-9-5 429 0 0,-1 1-1 0 0,1 1 1 0 0,-1 1-1 0 0,-1 1 1 0 0,1 1 0 0 0,0 1-1 0 0,-1 1 1 0 0,-39 4-1 0 0,-171 18 144 0 0,194-20-514 0 0,0-2 0 0 0,0-1 0 0 0,-70-15 0 0 0,70 9-153 0 0,-1 1 0 0 0,0 2 0 0 0,0 1 0 0 0,0 3 0 0 0,-1 1 0 0 0,1 3 0 0 0,-54 9 0 0 0,36 0-2555 0 0,0-1-860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49.994"/>
    </inkml:context>
    <inkml:brush xml:id="br0">
      <inkml:brushProperty name="width" value="0.1" units="cm"/>
      <inkml:brushProperty name="height" value="0.1" units="cm"/>
      <inkml:brushProperty name="color" value="#E71224"/>
    </inkml:brush>
  </inkml:definitions>
  <inkml:trace contextRef="#ctx0" brushRef="#br0">2377 187 3623 0 0,'-1'-1'17'0'0,"0"0"-1"0"0,1 0 0 0 0,-1 0 1 0 0,0 0-1 0 0,1 0 0 0 0,-1 0 1 0 0,0 0-1 0 0,0 0 0 0 0,0 0 1 0 0,0 0-1 0 0,0 0 0 0 0,0 1 0 0 0,0-1 1 0 0,0 0-1 0 0,0 1 0 0 0,0-1 1 0 0,-1 1-1 0 0,1-1 0 0 0,0 1 1 0 0,0 0-1 0 0,0-1 0 0 0,-2 1 1 0 0,-34-3 473 0 0,20 3-380 0 0,-4-2-85 0 0,-54-7 796 0 0,0 5 0 0 0,-90 4 0 0 0,-18 19 320 0 0,-128 7-242 0 0,177-26-283 0 0,-145-17 1 0 0,209 8-394 0 0,1-3 1 0 0,0-3 0 0 0,-123-44 0 0 0,48 7-109 0 0,115 43-103 0 0,0 2-1 0 0,0 1 0 0 0,-34-2 0 0 0,30 6-56 0 0,-1 2 0 0 0,1 1 0 0 0,0 2 0 0 0,0 1-1 0 0,0 2 1 0 0,0 1 0 0 0,-40 14 0 0 0,17 1-186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51.500"/>
    </inkml:context>
    <inkml:brush xml:id="br0">
      <inkml:brushProperty name="width" value="0.1" units="cm"/>
      <inkml:brushProperty name="height" value="0.1" units="cm"/>
      <inkml:brushProperty name="color" value="#E71224"/>
    </inkml:brush>
  </inkml:definitions>
  <inkml:trace contextRef="#ctx0" brushRef="#br0">1429 39 919 0 0,'2'-9'-233'0'0,"-1"7"502"0"0,-1 0 0 0 0,1 0 0 0 0,0 0 1 0 0,-1 0-1 0 0,0 0 0 0 0,0 0 0 0 0,1 0 0 0 0,-2-3 0 0 0,1 5-237 0 0,0-1-1 0 0,0 1 1 0 0,0-1-1 0 0,-1 1 1 0 0,1-1 0 0 0,0 1-1 0 0,-1 0 1 0 0,1-1-1 0 0,-1 1 1 0 0,1 0-1 0 0,0-1 1 0 0,-1 1 0 0 0,1 0-1 0 0,-1-1 1 0 0,1 1-1 0 0,-1 0 1 0 0,1 0 0 0 0,-1-1-1 0 0,1 1 1 0 0,-1 0-1 0 0,1 0 1 0 0,-1 0 0 0 0,1 0-1 0 0,-1 0 1 0 0,1 0-1 0 0,-1 0 1 0 0,0 0-1 0 0,1 0 1 0 0,-1 0 0 0 0,1 0-1 0 0,-1 0 1 0 0,1 0-1 0 0,-1 0 1 0 0,1 0 0 0 0,-1 0-1 0 0,0 1 1 0 0,-5 0 121 0 0,-1-1 1 0 0,1 0 0 0 0,0 0-1 0 0,-7-2 1 0 0,-19 0 683 0 0,-10 7-73 0 0,1 1 1 0 0,-77 24-1 0 0,66-16-481 0 0,-54 9 0 0 0,22-14-92 0 0,-107-1 0 0 0,-83-18 21 0 0,-51-24 7 0 0,308 31-214 0 0,-31-2-82 0 0,0 1-6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52.377"/>
    </inkml:context>
    <inkml:brush xml:id="br0">
      <inkml:brushProperty name="width" value="0.1" units="cm"/>
      <inkml:brushProperty name="height" value="0.1" units="cm"/>
      <inkml:brushProperty name="color" value="#E71224"/>
    </inkml:brush>
  </inkml:definitions>
  <inkml:trace contextRef="#ctx0" brushRef="#br0">1205 69 4687 0 0,'-3'-3'198'0'0,"1"-1"0"0"0,0 1-1 0 0,-1 0 1 0 0,0 0-1 0 0,0 0 1 0 0,0 0-1 0 0,0 1 1 0 0,0-1-1 0 0,-1 1 1 0 0,1 0 0 0 0,-1 0-1 0 0,1 0 1 0 0,-1 0-1 0 0,-6-2 1 0 0,2 3-90 0 0,0-1-1 0 0,0 1 1 0 0,0 0 0 0 0,-1 1-1 0 0,1 0 1 0 0,-11 1 0 0 0,-30 0 445 0 0,1-2 1 0 0,-67-10 0 0 0,-49-1 687 0 0,-316 19 579 0 0,465-7-1913 0 0,0 1 1 0 0,0 1-1 0 0,1 0 0 0 0,-1 1 0 0 0,1 0 0 0 0,-1 1 0 0 0,1 1 0 0 0,1 0 1 0 0,-1 1-1 0 0,1 0 0 0 0,0 1 0 0 0,0 1 0 0 0,-13 9 0 0 0,8-1-4183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1:53.694"/>
    </inkml:context>
    <inkml:brush xml:id="br0">
      <inkml:brushProperty name="width" value="0.1" units="cm"/>
      <inkml:brushProperty name="height" value="0.1" units="cm"/>
      <inkml:brushProperty name="color" value="#E71224"/>
    </inkml:brush>
  </inkml:definitions>
  <inkml:trace contextRef="#ctx0" brushRef="#br0">3873 102 3511 0 0,'-1'-1'17'0'0,"-1"1"0"0"0,1 0 0 0 0,0-1-1 0 0,0 1 1 0 0,-1 0 0 0 0,1 0 0 0 0,0 0-1 0 0,-1 0 1 0 0,1 0 0 0 0,0 0 0 0 0,-1 0-1 0 0,1 0 1 0 0,0 0 0 0 0,-1 1 0 0 0,1-1-1 0 0,0 1 1 0 0,0-1 0 0 0,0 1 0 0 0,-1-1-1 0 0,1 1 1 0 0,-1 0 0 0 0,-11 4 34 0 0,-18-1 488 0 0,-1-1 0 0 0,1-1 0 0 0,-1-1 0 0 0,-56-8-1 0 0,84 7-468 0 0,-36-1 506 0 0,0 2-1 0 0,-53 7 1 0 0,51-3-264 0 0,-77-1 1 0 0,-523-25 1323 0 0,573 20-1448 0 0,-179-14 500 0 0,32 2-125 0 0,-208-16 270 0 0,286 18-691 0 0,-126-5-49 0 0,44 5-22 0 0,-250-2-61 0 0,-6 52-1028 0 0,364-26-108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05.550"/>
    </inkml:context>
    <inkml:brush xml:id="br0">
      <inkml:brushProperty name="width" value="0.1" units="cm"/>
      <inkml:brushProperty name="height" value="0.1" units="cm"/>
      <inkml:brushProperty name="color" value="#E71224"/>
    </inkml:brush>
  </inkml:definitions>
  <inkml:trace contextRef="#ctx0" brushRef="#br0">9 11 2759 0 0,'-9'2'1505'0'0,"21"-4"-172"0"0,-7 1-1108 0 0,0 0 1 0 0,0 0-1 0 0,1 1 0 0 0,-1-1 1 0 0,0 1-1 0 0,0 0 0 0 0,9 2 1 0 0,39 8 91 0 0,-37-6-121 0 0,29 5 31 0 0,0-3-1 0 0,1-1 1 0 0,0-2 0 0 0,0-2 0 0 0,0-2 0 0 0,-1-2 0 0 0,73-14-1 0 0,-92 11-111 0 0,-1 0 11 0 0,28-2 0 0 0,-20 4-32 0 0,0 2 1 0 0,0 2-1 0 0,66 7 0 0 0,-99-7-94 0 0,262 46 182 0 0,-209-38-128 0 0,-1-2 1 0 0,54-1 0 0 0,-18-1-17 0 0,53 5 26 0 0,-98-7-58 0 0,20 1 35 0 0,1 2 0 0 0,93 21-1 0 0,-137-22-38 0 0,0-1-1 0 0,0 0 0 0 0,0-1 0 0 0,0-1 0 0 0,1-2 0 0 0,-1 0 1 0 0,0 0-1 0 0,30-8 0 0 0,-33 6 16 0 0,-1 1-1 0 0,1 0 1 0 0,22 1 0 0 0,-29 1-10 0 0,0 2 0 0 0,0-1 0 0 0,-1 1 1 0 0,1 1-1 0 0,-1-1 0 0 0,19 9 0 0 0,-4-1 2 0 0,1-2 1 0 0,0-1-1 0 0,1-1 0 0 0,-1-1 0 0 0,1-1 0 0 0,26 1 0 0 0,10-2-9 0 0,62 7 0 0 0,-122-10 0 0 0,21 4 0 0 0,1-1 0 0 0,-1-1 0 0 0,0-2 0 0 0,45-3 0 0 0,46-22 44 0 0,-46 9-24 0 0,-46 13-20 0 0,1 0 0 0 0,-1 2 0 0 0,31 2 0 0 0,-14-1 0 0 0,-31-1 42 0 0,0 0-1 0 0,1 0 1 0 0,-1-1-1 0 0,-1-1 1 0 0,1 1-1 0 0,0-1 1 0 0,0 0-1 0 0,-1-1 1 0 0,10-6-1 0 0,27-19 864 0 0,-5-3-109 0 0,-34 28-778 0 0,10-5 134 0 0,-10 11-274 0 0,-4 10-307 0 0,-3 2-3402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08.806"/>
    </inkml:context>
    <inkml:brush xml:id="br0">
      <inkml:brushProperty name="width" value="0.1" units="cm"/>
      <inkml:brushProperty name="height" value="0.1" units="cm"/>
      <inkml:brushProperty name="color" value="#E71224"/>
    </inkml:brush>
  </inkml:definitions>
  <inkml:trace contextRef="#ctx0" brushRef="#br0">3083 24 1375 0 0,'-119'0'2940'0'0,"19"8"-1960"0"0,-58 2 68 0 0,-23-13 360 0 0,54 6-716 0 0,76-1-524 0 0,-151 16 215 0 0,44-2-218 0 0,109-15-58 0 0,1-3 0 0 0,-1-1-1 0 0,1-2 1 0 0,-1-3 0 0 0,-52-15-1 0 0,40 11 93 0 0,0 1-1 0 0,-70-1 0 0 0,-125 9 50 0 0,134 13-195 0 0,44-2-42 0 0,-125 16 76 0 0,56-5-46 0 0,62-8-14 0 0,-55 4-1 0 0,62-7-218 0 0,-152 35 0 0 0,179-29-64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09.624"/>
    </inkml:context>
    <inkml:brush xml:id="br0">
      <inkml:brushProperty name="width" value="0.1" units="cm"/>
      <inkml:brushProperty name="height" value="0.1" units="cm"/>
      <inkml:brushProperty name="color" value="#E71224"/>
    </inkml:brush>
  </inkml:definitions>
  <inkml:trace contextRef="#ctx0" brushRef="#br0">1 150 3223 0 0,'0'-3'128'0'0,"0"0"-1"0"0,1 0 0 0 0,0 1 0 0 0,0-1 0 0 0,0 0 0 0 0,0 1 1 0 0,0-1-1 0 0,0 1 0 0 0,1-1 0 0 0,-1 1 0 0 0,1 0 0 0 0,0 0 1 0 0,0 0-1 0 0,-1 0 0 0 0,4-3 0 0 0,3-2 232 0 0,0 0 0 0 0,16-10 0 0 0,-9 8-89 0 0,1 1 0 0 0,1 1 0 0 0,0 0-1 0 0,0 1 1 0 0,0 1 0 0 0,22-4 0 0 0,110-11 1040 0 0,-95 16-1188 0 0,0 3 1 0 0,-1 1-1 0 0,1 4 1 0 0,-1 1-1 0 0,0 3 1 0 0,71 20-1 0 0,-50-6-3810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33:55.775"/>
    </inkml:context>
    <inkml:brush xml:id="br0">
      <inkml:brushProperty name="width" value="0.1" units="cm"/>
      <inkml:brushProperty name="height" value="0.1" units="cm"/>
      <inkml:brushProperty name="color" value="#E71224"/>
    </inkml:brush>
  </inkml:definitions>
  <inkml:trace contextRef="#ctx0" brushRef="#br0">2984 13 2471 0 0,'-13'-3'60'0'0,"0"0"0"0"0,0 0-1 0 0,-1 2 1 0 0,1-1-1 0 0,-1 2 1 0 0,0 0-1 0 0,1 0 1 0 0,-17 4-1 0 0,-195 32 131 0 0,-496 61 1236 0 0,188-75-115 0 0,104-41-708 0 0,129 1-425 0 0,158 14-175 0 0,-233-4-1779 0 0,253 11-335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15.549"/>
    </inkml:context>
    <inkml:brush xml:id="br0">
      <inkml:brushProperty name="width" value="0.1" units="cm"/>
      <inkml:brushProperty name="height" value="0.1" units="cm"/>
      <inkml:brushProperty name="color" value="#E71224"/>
    </inkml:brush>
  </inkml:definitions>
  <inkml:trace contextRef="#ctx0" brushRef="#br0">902 0 2183 0 0,'-47'1'469'0'0,"-1"3"0"0"0,1 1 0 0 0,0 2 0 0 0,-48 15-1 0 0,56-12 62 0 0,-1-2 0 0 0,-68 4 0 0 0,56-8-188 0 0,34-1-273 0 0,-1-2-1 0 0,1 0 1 0 0,-1-1-1 0 0,1 0 1 0 0,0-2-1 0 0,-1 0 1 0 0,-22-7-1 0 0,21 3 138 0 0,0 1 0 0 0,-24-3 0 0 0,37 7-148 0 0,0 0-1 0 0,-1 1 1 0 0,1 0-1 0 0,0 0 0 0 0,-1 1 1 0 0,1 0-1 0 0,0 0 1 0 0,0 1-1 0 0,-11 3 0 0 0,12-3 169 0 0,1 0-1 0 0,-1-1 1 0 0,0 1 0 0 0,1-1-1 0 0,-8 0 1 0 0,62 4 1303 0 0,24 1-1356 0 0,18 1 481 0 0,-16 0-280 0 0,-14-4-151 0 0,0-3 0 0 0,86-11-1 0 0,-79 3-59 0 0,71 0 0 0 0,72 10-9 0 0,-54 1-76 0 0,-5-14 33 0 0,-109 6 4 0 0,0 1 0 0 0,1 3 0 0 0,44 3-1 0 0,175 45 776 0 0,-255-46-869 0 0,172 24 468 0 0,9 1-227 0 0,-171-23-279 0 0,-9-2-156 0 0,-1 1 0 0 0,1 0 0 0 0,-1 0 0 0 0,0 1 0 0 0,0 0 0 0 0,0 0 1 0 0,12 7-1 0 0,-16-6-465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16.651"/>
    </inkml:context>
    <inkml:brush xml:id="br0">
      <inkml:brushProperty name="width" value="0.1" units="cm"/>
      <inkml:brushProperty name="height" value="0.1" units="cm"/>
      <inkml:brushProperty name="color" value="#E71224"/>
    </inkml:brush>
  </inkml:definitions>
  <inkml:trace contextRef="#ctx0" brushRef="#br0">2501 0 455 0 0,'55'63'3258'0'0,"-53"-60"-3098"0"0,-1-1 0 0 0,0 0 1 0 0,0 0-1 0 0,0 1 1 0 0,-1-1-1 0 0,1 1 0 0 0,0 4 1 0 0,-3 1 1213 0 0,2-8-1291 0 0,0 0 0 0 0,-1 0 1 0 0,1-1-1 0 0,-1 1 1 0 0,1 0-1 0 0,-1 0 0 0 0,1 0 1 0 0,-1 0-1 0 0,1 0 0 0 0,0 0 1 0 0,-1-1-1 0 0,1 1 1 0 0,-1 0-1 0 0,1 0 0 0 0,0-1 1 0 0,-1 1-1 0 0,1 0 0 0 0,0-1 1 0 0,-1 1-1 0 0,1 0 1 0 0,0-1-1 0 0,-1 0 0 0 0,0 1-47 0 0,-1-1-1 0 0,1 1 0 0 0,0-1 1 0 0,-1 1-1 0 0,1 0 0 0 0,-1-1 0 0 0,1 1 1 0 0,0 0-1 0 0,-1 0 0 0 0,1 0 1 0 0,-1 0-1 0 0,1 0 0 0 0,-1 0 1 0 0,1 1-1 0 0,0-1 0 0 0,-1 0 0 0 0,-1 1 1 0 0,-33 10 694 0 0,25-7-624 0 0,-14 1 112 0 0,0 0 0 0 0,0-2 0 0 0,0-1 0 0 0,-35 0 0 0 0,-25 1 252 0 0,52 0-272 0 0,-15 1 127 0 0,-53 11 0 0 0,13 1-129 0 0,0-4 0 0 0,-1-4 0 0 0,-95-3 0 0 0,-11 8 315 0 0,64-1-238 0 0,104-12-226 0 0,0-1 0 0 0,0-1 0 0 0,0-1 0 0 0,-40-11 0 0 0,-103-38 200 0 0,130 38-181 0 0,-161-51 178 0 0,157 53-184 0 0,-1 3-1 0 0,-74-7 1 0 0,-98 8 135 0 0,185 9-472 0 0,1 1 0 0 0,-1 2 0 0 0,1 1-1 0 0,-56 17 1 0 0,35-4-1047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18.147"/>
    </inkml:context>
    <inkml:brush xml:id="br0">
      <inkml:brushProperty name="width" value="0.1" units="cm"/>
      <inkml:brushProperty name="height" value="0.1" units="cm"/>
      <inkml:brushProperty name="color" value="#E71224"/>
    </inkml:brush>
  </inkml:definitions>
  <inkml:trace contextRef="#ctx0" brushRef="#br0">1681 105 3167 0 0,'-1'-1'24'0'0,"-1"0"-1"0"0,1 0 1 0 0,-1 0-1 0 0,0 1 1 0 0,1-1-1 0 0,-1 0 1 0 0,0 1-1 0 0,1-1 1 0 0,-1 1-1 0 0,0 0 1 0 0,0-1-1 0 0,1 1 1 0 0,-1 0-1 0 0,0 0 1 0 0,0 0-1 0 0,0 0 0 0 0,-2 1 1 0 0,-35 7 147 0 0,28-5-69 0 0,-113 18 1669 0 0,-5 1-702 0 0,69-8-368 0 0,-2-3 0 0 0,1-3 0 0 0,-1-2 0 0 0,-103-3-1 0 0,123-7-298 0 0,-1-2-1 0 0,1-2 1 0 0,-57-19-1 0 0,-118-56 777 0 0,186 70-1078 0 0,0 1 0 0 0,-1 1-1 0 0,0 2 1 0 0,-39-6-1 0 0,51 12-115 0 0,-1 1 0 0 0,1 1 0 0 0,-1 1 0 0 0,1 1 0 0 0,-1 1 0 0 0,1 0 0 0 0,0 2 0 0 0,-22 6 0 0 0,-1 4-768 0 0,-3 1-274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19.092"/>
    </inkml:context>
    <inkml:brush xml:id="br0">
      <inkml:brushProperty name="width" value="0.1" units="cm"/>
      <inkml:brushProperty name="height" value="0.1" units="cm"/>
      <inkml:brushProperty name="color" value="#E71224"/>
    </inkml:brush>
  </inkml:definitions>
  <inkml:trace contextRef="#ctx0" brushRef="#br0">1888 6 2303 0 0,'-21'1'1635'0'0,"-35"6"0"0"0,37-4-1689 0 0,-81 15 472 0 0,-49 6 220 0 0,7 0 675 0 0,102-15-932 0 0,-1-2 0 0 0,-69 3 0 0 0,-58-17 1107 0 0,-106-43 5 0 0,72 11-730 0 0,165 33-717 0 0,-1 2 0 0 0,-1 2 0 0 0,1 1 0 0 0,0 3 0 0 0,0 0 0 0 0,0 3 0 0 0,-53 12 0 0 0,-62 24-715 0 0,97-23 258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20.703"/>
    </inkml:context>
    <inkml:brush xml:id="br0">
      <inkml:brushProperty name="width" value="0.1" units="cm"/>
      <inkml:brushProperty name="height" value="0.1" units="cm"/>
      <inkml:brushProperty name="color" value="#E71224"/>
    </inkml:brush>
  </inkml:definitions>
  <inkml:trace contextRef="#ctx0" brushRef="#br0">3517 75 1839 0 0,'-1'-3'163'0'0,"0"0"-1"0"0,0 0 0 0 0,-1 1 0 0 0,1-1 0 0 0,-1 0 1 0 0,0 1-1 0 0,0-1 0 0 0,0 1 0 0 0,0-1 0 0 0,0 1 1 0 0,0 0-1 0 0,-1 0 0 0 0,1 0 0 0 0,-1 0 0 0 0,1 1 1 0 0,-1-1-1 0 0,-5-2 0 0 0,-5-1 389 0 0,0 0 0 0 0,-24-6-1 0 0,12 7-42 0 0,-1 1 0 0 0,1 0 0 0 0,-48 3 0 0 0,35 1-117 0 0,-42 0 206 0 0,-84 11-1 0 0,74-4-439 0 0,-97-5 0 0 0,-10 1 229 0 0,-149 32 218 0 0,114-10-344 0 0,102-10-93 0 0,-67 4 50 0 0,124-15-87 0 0,-134 1 255 0 0,78-8-68 0 0,-80-4 163 0 0,-347-19 107 0 0,493 27-690 0 0,-117 19 0 0 0,77-1-3556 0 0,21-2-639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22.351"/>
    </inkml:context>
    <inkml:brush xml:id="br0">
      <inkml:brushProperty name="width" value="0.1" units="cm"/>
      <inkml:brushProperty name="height" value="0.1" units="cm"/>
      <inkml:brushProperty name="color" value="#E71224"/>
    </inkml:brush>
  </inkml:definitions>
  <inkml:trace contextRef="#ctx0" brushRef="#br0">138 12 919 0 0,'-19'-4'0'0'0,"-1"0"80"0"0,-2 2-80 0 0,-1 1 0 0 0,7 1 0 0 0,5 0 0 0 0,5 0 224 0 0,2 1 24 0 0,3 3 8 0 0,-5 0 0 0 0,-3 1-256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24.259"/>
    </inkml:context>
    <inkml:brush xml:id="br0">
      <inkml:brushProperty name="width" value="0.1" units="cm"/>
      <inkml:brushProperty name="height" value="0.1" units="cm"/>
      <inkml:brushProperty name="color" value="#E71224"/>
    </inkml:brush>
  </inkml:definitions>
  <inkml:trace contextRef="#ctx0" brushRef="#br0">828 1933 3223 0 0,'0'1'197'0'0,"-1"0"0"0"0,1 0-1 0 0,0 0 1 0 0,0 0-1 0 0,0 0 1 0 0,0 0-1 0 0,0 0 1 0 0,0 0 0 0 0,0 0-1 0 0,0 0 1 0 0,1 0-1 0 0,-1 0 1 0 0,0 0-1 0 0,0 0 1 0 0,1 0-1 0 0,-1 0 1 0 0,2 2 0 0 0,8 17 422 0 0,7 2 115 0 0,1-1 1 0 0,31 29-1 0 0,-31-32-487 0 0,-13-13-130 0 0,0-1-1 0 0,1 1 0 0 0,0-1 1 0 0,0 0-1 0 0,0-1 0 0 0,0 1 0 0 0,1-1 1 0 0,-1-1-1 0 0,1 1 0 0 0,7 1 1 0 0,9 1 787 0 0,40 4 1 0 0,-10-3 40 0 0,20 5-213 0 0,145 3 1 0 0,-51-7 187 0 0,36-1-188 0 0,102-26 45 0 0,-264 14-638 0 0,1 1 1 0 0,0 3-1 0 0,1 2 0 0 0,81 9 0 0 0,363 37 845 0 0,-395-45-609 0 0,32 2 26 0 0,-73 1-287 0 0,82 16-1 0 0,-124-18-96 0 0,0-1 0 0 0,-1 0 0 0 0,1 0-1 0 0,0-1 1 0 0,0 0 0 0 0,0 0 0 0 0,-1-1 0 0 0,1 0 0 0 0,0-1 0 0 0,-1 0 0 0 0,1 0 0 0 0,-1-1-1 0 0,1 0 1 0 0,13-8 0 0 0,-4 3 69 0 0,179-92 660 0 0,-189 95-734 0 0,1-1 0 0 0,-2 0 0 0 0,1 0 0 0 0,-1-1 0 0 0,0 0 0 0 0,9-11-1 0 0,33-53 63 0 0,-23 32 57 0 0,10-18 55 0 0,-20 30 97 0 0,21-26 0 0 0,-33 48-269 0 0,-1 1 0 0 0,-1-1 1 0 0,1 1-1 0 0,-1-1 0 0 0,1 0 0 0 0,-1 0 0 0 0,-1 0 0 0 0,1 0 0 0 0,1-9 1 0 0,-1-3 93 0 0,0-30 1 0 0,-2 32-64 0 0,1 0 1 0 0,5-29 0 0 0,-1 20-20 0 0,15-76 231 0 0,-20 91-239 0 0,-1 0 0 0 0,0-1 1 0 0,0 1-1 0 0,-1 0 0 0 0,0 0 0 0 0,0 0 1 0 0,-1 1-1 0 0,-1-1 0 0 0,-5-11 0 0 0,-1-3 0 0 0,-3-15 99 0 0,3-1 0 0 0,-9-52 0 0 0,6 25-7 0 0,11 57-106 0 0,0-1 3 0 0,0 0 0 0 0,0 0 0 0 0,-1 1 0 0 0,-1 0 0 0 0,0-1 0 0 0,-5-9 0 0 0,-78-155 80 0 0,36 31 205 0 0,20 48-95 0 0,14 55-136 0 0,-25-42-1 0 0,14 29-42 0 0,14 22 54 0 0,5 11-29 0 0,-1 1 1 0 0,-18-27-1 0 0,23 40-37 0 0,1 1-1 0 0,-1-1 0 0 0,0 1 0 0 0,0 0 0 0 0,0 1 0 0 0,-1-1 0 0 0,0 1 1 0 0,0 0-1 0 0,0 0 0 0 0,0 1 0 0 0,-12-5 0 0 0,2 4-5 0 0,0 1 0 0 0,0 0 0 0 0,-1 1 0 0 0,1 1 0 0 0,-1 0 0 0 0,1 1 0 0 0,-18 3 0 0 0,-20-1 0 0 0,-44-1 0 0 0,-89-2 0 0 0,86 1 0 0 0,57 2 0 0 0,1-3 0 0 0,-56-7 0 0 0,-213-40 0 0 0,220 39 0 0 0,-112 4 0 0 0,115 5 0 0 0,-126-15 0 0 0,117 1 0 0 0,-348-62 0 0 0,241 35-91 0 0,42 10 1111 0 0,122 22-662 0 0,-1 3 0 0 0,-42-1 0 0 0,60 6-747 0 0,-1 2 0 0 0,1 0 0 0 0,0 2 0 0 0,-46 10-1 0 0,22 1 180 0 0,-163 39 504 0 0,193-49-395 0 0,-2-1 64 0 0,-29 10 0 0 0,45-11 38 0 0,-1-1 0 0 0,1 1 0 0 0,-1 0 0 0 0,1 0 0 0 0,-1 1-1 0 0,1 0 1 0 0,0-1 0 0 0,0 1 0 0 0,1 1 0 0 0,-1-1-1 0 0,-4 6 1 0 0,0 2 171 0 0,2-1 0 0 0,-1 2 0 0 0,2-1 0 0 0,-1 1 0 0 0,2 0 0 0 0,-1 0 0 0 0,2 0 0 0 0,-4 18 0 0 0,1 13-235 0 0,-2 51 0 0 0,2-10-988 0 0,-6 10 2633 0 0,3-34-2286 0 0,-1 77-1 0 0,17-14 283 0 0,-1-34 1963 0 0,3 20-1925 0 0,6-1 1 0 0,33 129-1 0 0,-41-209 164 0 0,1 0-1 0 0,13 31 1 0 0,-15-45 229 0 0,1-1 0 0 0,0 0-1 0 0,1 0 1 0 0,0 0 0 0 0,20 22 0 0 0,-14-21-9 0 0,-1 1 0 0 0,30 25 0 0 0,-38-36 0 0 0,1 0 0 0 0,-1 0 0 0 0,1-1 0 0 0,0 0 0 0 0,1 0 0 0 0,-1 0 0 0 0,0-1 0 0 0,1 0 0 0 0,10 2 0 0 0,-13-3 0 0 0,-1-1 0 0 0,1 1 1 0 0,-1 0-1 0 0,1 0 0 0 0,-1 0 0 0 0,0 0 0 0 0,1 1 0 0 0,-1-1 1 0 0,6 5-1 0 0,-8-5-1 0 0,1 1 0 0 0,-1-1 0 0 0,0 1-1 0 0,1 0 1 0 0,-1-1 0 0 0,0 1 0 0 0,0 0 0 0 0,0 0 0 0 0,0 0 0 0 0,-1 0 0 0 0,1 0 0 0 0,0 0 0 0 0,-1 0 0 0 0,1 0 0 0 0,-1 0 0 0 0,0 0 0 0 0,0 1 0 0 0,0 1-1 0 0,0 18-454 0 0,-2 1-1 0 0,-1-1 1 0 0,0 0-1 0 0,-2 0 1 0 0,-1-1-1 0 0,-8 23 1 0 0,-2 4-1146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24.772"/>
    </inkml:context>
    <inkml:brush xml:id="br0">
      <inkml:brushProperty name="width" value="0.1" units="cm"/>
      <inkml:brushProperty name="height" value="0.1" units="cm"/>
      <inkml:brushProperty name="color" value="#E71224"/>
    </inkml:brush>
  </inkml:definitions>
  <inkml:trace contextRef="#ctx0" brushRef="#br0">1010 184 5551 0 0,'-5'-5'124'0'0,"3"3"-70"0"0,-1-1-1 0 0,1 0 0 0 0,-1 1 0 0 0,1 0 1 0 0,-1 0-1 0 0,0-1 0 0 0,0 2 0 0 0,0-1 0 0 0,0 0 1 0 0,0 1-1 0 0,-1-1 0 0 0,1 1 0 0 0,-4-1 1 0 0,-112-26 908 0 0,-129-21 21 0 0,-84-12 1696 0 0,222 50-2256 0 0,87 10-339 0 0,1 1 0 0 0,-43 5-1 0 0,24 5-83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2:25.904"/>
    </inkml:context>
    <inkml:brush xml:id="br0">
      <inkml:brushProperty name="width" value="0.1" units="cm"/>
      <inkml:brushProperty name="height" value="0.1" units="cm"/>
      <inkml:brushProperty name="color" value="#E71224"/>
    </inkml:brush>
  </inkml:definitions>
  <inkml:trace contextRef="#ctx0" brushRef="#br0">2156 240 3223 0 0,'-1'-1'75'0'0,"0"-1"-1"0"0,-1 1 1 0 0,1 0-1 0 0,0-1 1 0 0,0 1-1 0 0,-1 0 1 0 0,1 0-1 0 0,-1 0 1 0 0,1 0-1 0 0,-1 1 1 0 0,1-1-1 0 0,-1 0 0 0 0,1 0 1 0 0,-1 1-1 0 0,0-1 1 0 0,1 1-1 0 0,-1 0 1 0 0,0-1-1 0 0,0 1 1 0 0,1 0-1 0 0,-1 0 1 0 0,0 0-1 0 0,0 0 1 0 0,1 1-1 0 0,-1-1 1 0 0,-3 1-1 0 0,1-1-229 0 0,-23 2 714 0 0,-1-1 0 0 0,0-1-1 0 0,-28-5 1 0 0,-81-19 1674 0 0,-40 0-1454 0 0,52 9-482 0 0,37 2-56 0 0,-260-48 790 0 0,-63-2-63 0 0,369 58-912 0 0,-43-5 92 0 0,-116 3 0 0 0,153 8-456 0 0,-1 3-1 0 0,1 2 1 0 0,-91 24 0 0 0,69-10-4003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1-01T22:48:53.678"/>
    </inkml:context>
    <inkml:brush xml:id="br0">
      <inkml:brushProperty name="width" value="0.1" units="cm"/>
      <inkml:brushProperty name="height" value="0.1" units="cm"/>
      <inkml:brushProperty name="color" value="#66CC00"/>
    </inkml:brush>
  </inkml:definitions>
  <inkml:trace contextRef="#ctx0" brushRef="#br0">1713 7 2759 0 0,'-5'-1'241'0'0,"1"0"0"0"0,0 0 0 0 0,0 0-1 0 0,-1 0 1 0 0,1 0 0 0 0,-1 1-1 0 0,1 0 1 0 0,0 0 0 0 0,-1 0 0 0 0,1 1-1 0 0,-1-1 1 0 0,1 1 0 0 0,0 0 0 0 0,-5 2-1 0 0,4-2-365 0 0,-119 27 3679 0 0,115-26-3301 0 0,0 0 0 0 0,0-2 0 0 0,0 1 0 0 0,-1-1 0 0 0,-15-2 0 0 0,13 1 36 0 0,-1 1 0 0 0,-17 1-1 0 0,-31 10 289 0 0,1 3-1 0 0,-61 22 1 0 0,14-3-235 0 0,62-22-109 0 0,-1-2 0 0 0,-60 4 0 0 0,-93-4 872 0 0,198-9-1101 0 0,-97 0 561 0 0,47-2-284 0 0,0 3 0 0 0,0 2 0 0 0,-76 15-1 0 0,95-11-474 0 0,0 2-1 0 0,0 2 0 0 0,1 1 1 0 0,-46 24-1 0 0,47-21-981 0 0,1-1-51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855126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970420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1432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36225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56796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455036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511385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417518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36356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spcBef>
                <a:spcPts val="0"/>
              </a:spcBef>
              <a:spcAft>
                <a:spcPts val="0"/>
              </a:spcAft>
            </a:pPr>
            <a:r>
              <a:rPr lang="he-IL" sz="1200" b="0">
                <a:effectLst/>
              </a:rPr>
              <a:t>אַבָּא שֶׁבַּשָּׁמַיִם, אָנוּ מִתְפַּלְּלִים עַל יִשְׂרָאֵל וְהַמִּלְחָמָה.  לְהָבִיא נִצָּחוֹן לְיִשְׂרָאֵל נֶגֶד אוֹיְבֶיהָ, וְלִהְיוֹת עִם הַמִּשְׁפָּחוֹת שֶׁאִבְּדוּ אֶת יַקִּירֵיהֶם.  בֶּרֶךְ אֶת הַמֶּחְקָר הַזֶּה הַלַּיְלָה.  אָנוּ מִתְפַּלְּלִים אֶת הַדְּבָרִים הָאֵלֶּה בְּשֵׁם יֵשׁוּעַ.  אָמֵן</a:t>
            </a: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769258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37843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97833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97292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11/1/2023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11/1/2023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11/1/2023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11/1/2023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11/1/2023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11/1/2023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11/1/2023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11/1/2023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11/1/2023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11/1/2023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11/1/2023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11/1/2023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12.xml"/><Relationship Id="rId3" Type="http://schemas.openxmlformats.org/officeDocument/2006/relationships/image" Target="../media/image3.png"/><Relationship Id="rId7" Type="http://schemas.openxmlformats.org/officeDocument/2006/relationships/image" Target="../media/image2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211.xml"/><Relationship Id="rId5" Type="http://schemas.openxmlformats.org/officeDocument/2006/relationships/image" Target="../media/image215.png"/><Relationship Id="rId4" Type="http://schemas.openxmlformats.org/officeDocument/2006/relationships/customXml" Target="../ink/ink210.xml"/><Relationship Id="rId9" Type="http://schemas.openxmlformats.org/officeDocument/2006/relationships/image" Target="../media/image217.png"/></Relationships>
</file>

<file path=ppt/slides/_rels/slide11.xml.rels><?xml version="1.0" encoding="UTF-8" standalone="yes"?>
<Relationships xmlns="http://schemas.openxmlformats.org/package/2006/relationships"><Relationship Id="rId8" Type="http://schemas.openxmlformats.org/officeDocument/2006/relationships/customXml" Target="../ink/ink215.xml"/><Relationship Id="rId13" Type="http://schemas.openxmlformats.org/officeDocument/2006/relationships/image" Target="../media/image222.png"/><Relationship Id="rId18" Type="http://schemas.openxmlformats.org/officeDocument/2006/relationships/customXml" Target="../ink/ink220.xml"/><Relationship Id="rId3" Type="http://schemas.openxmlformats.org/officeDocument/2006/relationships/image" Target="../media/image3.png"/><Relationship Id="rId21" Type="http://schemas.openxmlformats.org/officeDocument/2006/relationships/image" Target="../media/image226.png"/><Relationship Id="rId7" Type="http://schemas.openxmlformats.org/officeDocument/2006/relationships/image" Target="../media/image219.png"/><Relationship Id="rId12" Type="http://schemas.openxmlformats.org/officeDocument/2006/relationships/customXml" Target="../ink/ink217.xml"/><Relationship Id="rId17" Type="http://schemas.openxmlformats.org/officeDocument/2006/relationships/image" Target="../media/image224.png"/><Relationship Id="rId2" Type="http://schemas.openxmlformats.org/officeDocument/2006/relationships/notesSlide" Target="../notesSlides/notesSlide11.xml"/><Relationship Id="rId16" Type="http://schemas.openxmlformats.org/officeDocument/2006/relationships/customXml" Target="../ink/ink219.xml"/><Relationship Id="rId20" Type="http://schemas.openxmlformats.org/officeDocument/2006/relationships/customXml" Target="../ink/ink221.xml"/><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21.png"/><Relationship Id="rId5" Type="http://schemas.openxmlformats.org/officeDocument/2006/relationships/image" Target="../media/image218.png"/><Relationship Id="rId15" Type="http://schemas.openxmlformats.org/officeDocument/2006/relationships/image" Target="../media/image223.png"/><Relationship Id="rId10" Type="http://schemas.openxmlformats.org/officeDocument/2006/relationships/customXml" Target="../ink/ink216.xml"/><Relationship Id="rId19" Type="http://schemas.openxmlformats.org/officeDocument/2006/relationships/image" Target="../media/image225.png"/><Relationship Id="rId4" Type="http://schemas.openxmlformats.org/officeDocument/2006/relationships/customXml" Target="../ink/ink213.xml"/><Relationship Id="rId9" Type="http://schemas.openxmlformats.org/officeDocument/2006/relationships/image" Target="../media/image220.png"/><Relationship Id="rId14" Type="http://schemas.openxmlformats.org/officeDocument/2006/relationships/customXml" Target="../ink/ink2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3" Type="http://schemas.openxmlformats.org/officeDocument/2006/relationships/image" Target="../media/image231.png"/><Relationship Id="rId18" Type="http://schemas.openxmlformats.org/officeDocument/2006/relationships/customXml" Target="../ink/ink229.xml"/><Relationship Id="rId26" Type="http://schemas.openxmlformats.org/officeDocument/2006/relationships/customXml" Target="../ink/ink233.xml"/><Relationship Id="rId39" Type="http://schemas.openxmlformats.org/officeDocument/2006/relationships/image" Target="../media/image244.png"/><Relationship Id="rId21" Type="http://schemas.openxmlformats.org/officeDocument/2006/relationships/image" Target="../media/image235.png"/><Relationship Id="rId34" Type="http://schemas.openxmlformats.org/officeDocument/2006/relationships/customXml" Target="../ink/ink237.xml"/><Relationship Id="rId42" Type="http://schemas.openxmlformats.org/officeDocument/2006/relationships/customXml" Target="../ink/ink241.xml"/><Relationship Id="rId47" Type="http://schemas.openxmlformats.org/officeDocument/2006/relationships/image" Target="../media/image248.png"/><Relationship Id="rId50" Type="http://schemas.openxmlformats.org/officeDocument/2006/relationships/customXml" Target="../ink/ink245.xml"/><Relationship Id="rId55" Type="http://schemas.openxmlformats.org/officeDocument/2006/relationships/image" Target="../media/image252.png"/><Relationship Id="rId7" Type="http://schemas.openxmlformats.org/officeDocument/2006/relationships/image" Target="../media/image228.png"/><Relationship Id="rId2" Type="http://schemas.openxmlformats.org/officeDocument/2006/relationships/notesSlide" Target="../notesSlides/notesSlide13.xml"/><Relationship Id="rId16" Type="http://schemas.openxmlformats.org/officeDocument/2006/relationships/customXml" Target="../ink/ink228.xml"/><Relationship Id="rId29" Type="http://schemas.openxmlformats.org/officeDocument/2006/relationships/image" Target="../media/image239.png"/><Relationship Id="rId11" Type="http://schemas.openxmlformats.org/officeDocument/2006/relationships/image" Target="../media/image230.png"/><Relationship Id="rId24" Type="http://schemas.openxmlformats.org/officeDocument/2006/relationships/customXml" Target="../ink/ink232.xml"/><Relationship Id="rId32" Type="http://schemas.openxmlformats.org/officeDocument/2006/relationships/customXml" Target="../ink/ink236.xml"/><Relationship Id="rId37" Type="http://schemas.openxmlformats.org/officeDocument/2006/relationships/image" Target="../media/image243.png"/><Relationship Id="rId40" Type="http://schemas.openxmlformats.org/officeDocument/2006/relationships/customXml" Target="../ink/ink240.xml"/><Relationship Id="rId45" Type="http://schemas.openxmlformats.org/officeDocument/2006/relationships/image" Target="../media/image247.png"/><Relationship Id="rId53" Type="http://schemas.openxmlformats.org/officeDocument/2006/relationships/image" Target="../media/image251.png"/><Relationship Id="rId58" Type="http://schemas.openxmlformats.org/officeDocument/2006/relationships/customXml" Target="../ink/ink249.xml"/><Relationship Id="rId5" Type="http://schemas.openxmlformats.org/officeDocument/2006/relationships/image" Target="../media/image227.png"/><Relationship Id="rId19" Type="http://schemas.openxmlformats.org/officeDocument/2006/relationships/image" Target="../media/image234.png"/><Relationship Id="rId4" Type="http://schemas.openxmlformats.org/officeDocument/2006/relationships/customXml" Target="../ink/ink222.xml"/><Relationship Id="rId9" Type="http://schemas.openxmlformats.org/officeDocument/2006/relationships/image" Target="../media/image229.png"/><Relationship Id="rId14" Type="http://schemas.openxmlformats.org/officeDocument/2006/relationships/customXml" Target="../ink/ink227.xml"/><Relationship Id="rId22" Type="http://schemas.openxmlformats.org/officeDocument/2006/relationships/customXml" Target="../ink/ink231.xml"/><Relationship Id="rId27" Type="http://schemas.openxmlformats.org/officeDocument/2006/relationships/image" Target="../media/image238.png"/><Relationship Id="rId30" Type="http://schemas.openxmlformats.org/officeDocument/2006/relationships/customXml" Target="../ink/ink235.xml"/><Relationship Id="rId35" Type="http://schemas.openxmlformats.org/officeDocument/2006/relationships/image" Target="../media/image242.png"/><Relationship Id="rId43" Type="http://schemas.openxmlformats.org/officeDocument/2006/relationships/image" Target="../media/image246.png"/><Relationship Id="rId48" Type="http://schemas.openxmlformats.org/officeDocument/2006/relationships/customXml" Target="../ink/ink244.xml"/><Relationship Id="rId56" Type="http://schemas.openxmlformats.org/officeDocument/2006/relationships/customXml" Target="../ink/ink248.xml"/><Relationship Id="rId8" Type="http://schemas.openxmlformats.org/officeDocument/2006/relationships/customXml" Target="../ink/ink224.xml"/><Relationship Id="rId51" Type="http://schemas.openxmlformats.org/officeDocument/2006/relationships/image" Target="../media/image250.png"/><Relationship Id="rId3" Type="http://schemas.openxmlformats.org/officeDocument/2006/relationships/image" Target="../media/image3.png"/><Relationship Id="rId12" Type="http://schemas.openxmlformats.org/officeDocument/2006/relationships/customXml" Target="../ink/ink226.xml"/><Relationship Id="rId17" Type="http://schemas.openxmlformats.org/officeDocument/2006/relationships/image" Target="../media/image233.png"/><Relationship Id="rId25" Type="http://schemas.openxmlformats.org/officeDocument/2006/relationships/image" Target="../media/image237.png"/><Relationship Id="rId33" Type="http://schemas.openxmlformats.org/officeDocument/2006/relationships/image" Target="../media/image241.png"/><Relationship Id="rId38" Type="http://schemas.openxmlformats.org/officeDocument/2006/relationships/customXml" Target="../ink/ink239.xml"/><Relationship Id="rId46" Type="http://schemas.openxmlformats.org/officeDocument/2006/relationships/customXml" Target="../ink/ink243.xml"/><Relationship Id="rId59" Type="http://schemas.openxmlformats.org/officeDocument/2006/relationships/image" Target="../media/image254.png"/><Relationship Id="rId20" Type="http://schemas.openxmlformats.org/officeDocument/2006/relationships/customXml" Target="../ink/ink230.xml"/><Relationship Id="rId41" Type="http://schemas.openxmlformats.org/officeDocument/2006/relationships/image" Target="../media/image245.png"/><Relationship Id="rId54" Type="http://schemas.openxmlformats.org/officeDocument/2006/relationships/customXml" Target="../ink/ink247.xml"/><Relationship Id="rId1" Type="http://schemas.openxmlformats.org/officeDocument/2006/relationships/slideLayout" Target="../slideLayouts/slideLayout1.xml"/><Relationship Id="rId6" Type="http://schemas.openxmlformats.org/officeDocument/2006/relationships/customXml" Target="../ink/ink223.xml"/><Relationship Id="rId15" Type="http://schemas.openxmlformats.org/officeDocument/2006/relationships/image" Target="../media/image232.png"/><Relationship Id="rId23" Type="http://schemas.openxmlformats.org/officeDocument/2006/relationships/image" Target="../media/image236.png"/><Relationship Id="rId28" Type="http://schemas.openxmlformats.org/officeDocument/2006/relationships/customXml" Target="../ink/ink234.xml"/><Relationship Id="rId36" Type="http://schemas.openxmlformats.org/officeDocument/2006/relationships/customXml" Target="../ink/ink238.xml"/><Relationship Id="rId49" Type="http://schemas.openxmlformats.org/officeDocument/2006/relationships/image" Target="../media/image249.png"/><Relationship Id="rId57" Type="http://schemas.openxmlformats.org/officeDocument/2006/relationships/image" Target="../media/image253.png"/><Relationship Id="rId10" Type="http://schemas.openxmlformats.org/officeDocument/2006/relationships/customXml" Target="../ink/ink225.xml"/><Relationship Id="rId31" Type="http://schemas.openxmlformats.org/officeDocument/2006/relationships/image" Target="../media/image240.png"/><Relationship Id="rId44" Type="http://schemas.openxmlformats.org/officeDocument/2006/relationships/customXml" Target="../ink/ink242.xml"/><Relationship Id="rId52" Type="http://schemas.openxmlformats.org/officeDocument/2006/relationships/customXml" Target="../ink/ink246.xml"/></Relationships>
</file>

<file path=ppt/slides/_rels/slide14.xml.rels><?xml version="1.0" encoding="UTF-8" standalone="yes"?>
<Relationships xmlns="http://schemas.openxmlformats.org/package/2006/relationships"><Relationship Id="rId8" Type="http://schemas.openxmlformats.org/officeDocument/2006/relationships/customXml" Target="../ink/ink252.xml"/><Relationship Id="rId13" Type="http://schemas.openxmlformats.org/officeDocument/2006/relationships/image" Target="../media/image259.png"/><Relationship Id="rId3" Type="http://schemas.openxmlformats.org/officeDocument/2006/relationships/image" Target="../media/image3.png"/><Relationship Id="rId7" Type="http://schemas.openxmlformats.org/officeDocument/2006/relationships/image" Target="../media/image256.png"/><Relationship Id="rId12" Type="http://schemas.openxmlformats.org/officeDocument/2006/relationships/customXml" Target="../ink/ink254.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51.xml"/><Relationship Id="rId11" Type="http://schemas.openxmlformats.org/officeDocument/2006/relationships/image" Target="../media/image258.png"/><Relationship Id="rId5" Type="http://schemas.openxmlformats.org/officeDocument/2006/relationships/image" Target="../media/image255.png"/><Relationship Id="rId10" Type="http://schemas.openxmlformats.org/officeDocument/2006/relationships/customXml" Target="../ink/ink253.xml"/><Relationship Id="rId4" Type="http://schemas.openxmlformats.org/officeDocument/2006/relationships/customXml" Target="../ink/ink250.xml"/><Relationship Id="rId9" Type="http://schemas.openxmlformats.org/officeDocument/2006/relationships/image" Target="../media/image257.png"/></Relationships>
</file>

<file path=ppt/slides/_rels/slide15.xml.rels><?xml version="1.0" encoding="UTF-8" standalone="yes"?>
<Relationships xmlns="http://schemas.openxmlformats.org/package/2006/relationships"><Relationship Id="rId8" Type="http://schemas.openxmlformats.org/officeDocument/2006/relationships/customXml" Target="../ink/ink257.xml"/><Relationship Id="rId3" Type="http://schemas.openxmlformats.org/officeDocument/2006/relationships/image" Target="../media/image3.png"/><Relationship Id="rId7" Type="http://schemas.openxmlformats.org/officeDocument/2006/relationships/image" Target="../media/image26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56.xml"/><Relationship Id="rId5" Type="http://schemas.openxmlformats.org/officeDocument/2006/relationships/image" Target="../media/image260.png"/><Relationship Id="rId4" Type="http://schemas.openxmlformats.org/officeDocument/2006/relationships/customXml" Target="../ink/ink255.xml"/><Relationship Id="rId9" Type="http://schemas.openxmlformats.org/officeDocument/2006/relationships/image" Target="../media/image262.png"/></Relationships>
</file>

<file path=ppt/slides/_rels/slide16.xml.rels><?xml version="1.0" encoding="UTF-8" standalone="yes"?>
<Relationships xmlns="http://schemas.openxmlformats.org/package/2006/relationships"><Relationship Id="rId8" Type="http://schemas.openxmlformats.org/officeDocument/2006/relationships/customXml" Target="../ink/ink260.xml"/><Relationship Id="rId13" Type="http://schemas.openxmlformats.org/officeDocument/2006/relationships/image" Target="../media/image267.png"/><Relationship Id="rId18" Type="http://schemas.openxmlformats.org/officeDocument/2006/relationships/customXml" Target="../ink/ink265.xml"/><Relationship Id="rId26" Type="http://schemas.openxmlformats.org/officeDocument/2006/relationships/customXml" Target="../ink/ink269.xml"/><Relationship Id="rId3" Type="http://schemas.openxmlformats.org/officeDocument/2006/relationships/image" Target="../media/image3.png"/><Relationship Id="rId21" Type="http://schemas.openxmlformats.org/officeDocument/2006/relationships/image" Target="../media/image271.png"/><Relationship Id="rId7" Type="http://schemas.openxmlformats.org/officeDocument/2006/relationships/image" Target="../media/image264.png"/><Relationship Id="rId12" Type="http://schemas.openxmlformats.org/officeDocument/2006/relationships/customXml" Target="../ink/ink262.xml"/><Relationship Id="rId17" Type="http://schemas.openxmlformats.org/officeDocument/2006/relationships/image" Target="../media/image269.png"/><Relationship Id="rId25" Type="http://schemas.openxmlformats.org/officeDocument/2006/relationships/image" Target="../media/image273.png"/><Relationship Id="rId2" Type="http://schemas.openxmlformats.org/officeDocument/2006/relationships/notesSlide" Target="../notesSlides/notesSlide16.xml"/><Relationship Id="rId16" Type="http://schemas.openxmlformats.org/officeDocument/2006/relationships/customXml" Target="../ink/ink264.xml"/><Relationship Id="rId20" Type="http://schemas.openxmlformats.org/officeDocument/2006/relationships/customXml" Target="../ink/ink266.xml"/><Relationship Id="rId1" Type="http://schemas.openxmlformats.org/officeDocument/2006/relationships/slideLayout" Target="../slideLayouts/slideLayout1.xml"/><Relationship Id="rId6" Type="http://schemas.openxmlformats.org/officeDocument/2006/relationships/customXml" Target="../ink/ink259.xml"/><Relationship Id="rId11" Type="http://schemas.openxmlformats.org/officeDocument/2006/relationships/image" Target="../media/image266.png"/><Relationship Id="rId24" Type="http://schemas.openxmlformats.org/officeDocument/2006/relationships/customXml" Target="../ink/ink268.xml"/><Relationship Id="rId5" Type="http://schemas.openxmlformats.org/officeDocument/2006/relationships/image" Target="../media/image263.png"/><Relationship Id="rId15" Type="http://schemas.openxmlformats.org/officeDocument/2006/relationships/image" Target="../media/image268.png"/><Relationship Id="rId23" Type="http://schemas.openxmlformats.org/officeDocument/2006/relationships/image" Target="../media/image272.png"/><Relationship Id="rId10" Type="http://schemas.openxmlformats.org/officeDocument/2006/relationships/customXml" Target="../ink/ink261.xml"/><Relationship Id="rId19" Type="http://schemas.openxmlformats.org/officeDocument/2006/relationships/image" Target="../media/image270.png"/><Relationship Id="rId4" Type="http://schemas.openxmlformats.org/officeDocument/2006/relationships/customXml" Target="../ink/ink258.xml"/><Relationship Id="rId9" Type="http://schemas.openxmlformats.org/officeDocument/2006/relationships/image" Target="../media/image265.png"/><Relationship Id="rId14" Type="http://schemas.openxmlformats.org/officeDocument/2006/relationships/customXml" Target="../ink/ink263.xml"/><Relationship Id="rId22" Type="http://schemas.openxmlformats.org/officeDocument/2006/relationships/customXml" Target="../ink/ink267.xml"/><Relationship Id="rId27" Type="http://schemas.openxmlformats.org/officeDocument/2006/relationships/image" Target="../media/image27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71.xml"/><Relationship Id="rId5" Type="http://schemas.openxmlformats.org/officeDocument/2006/relationships/image" Target="../media/image275.png"/><Relationship Id="rId4" Type="http://schemas.openxmlformats.org/officeDocument/2006/relationships/customXml" Target="../ink/ink270.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customXml" Target="../ink/ink274.xml"/><Relationship Id="rId13" Type="http://schemas.openxmlformats.org/officeDocument/2006/relationships/image" Target="../media/image281.png"/><Relationship Id="rId18" Type="http://schemas.openxmlformats.org/officeDocument/2006/relationships/customXml" Target="../ink/ink279.xml"/><Relationship Id="rId3" Type="http://schemas.openxmlformats.org/officeDocument/2006/relationships/image" Target="../media/image3.png"/><Relationship Id="rId21" Type="http://schemas.openxmlformats.org/officeDocument/2006/relationships/image" Target="../media/image285.png"/><Relationship Id="rId7" Type="http://schemas.openxmlformats.org/officeDocument/2006/relationships/image" Target="../media/image278.png"/><Relationship Id="rId12" Type="http://schemas.openxmlformats.org/officeDocument/2006/relationships/customXml" Target="../ink/ink276.xml"/><Relationship Id="rId17" Type="http://schemas.openxmlformats.org/officeDocument/2006/relationships/image" Target="../media/image283.png"/><Relationship Id="rId2" Type="http://schemas.openxmlformats.org/officeDocument/2006/relationships/notesSlide" Target="../notesSlides/notesSlide19.xml"/><Relationship Id="rId16" Type="http://schemas.openxmlformats.org/officeDocument/2006/relationships/customXml" Target="../ink/ink278.xml"/><Relationship Id="rId20" Type="http://schemas.openxmlformats.org/officeDocument/2006/relationships/customXml" Target="../ink/ink280.xml"/><Relationship Id="rId1" Type="http://schemas.openxmlformats.org/officeDocument/2006/relationships/slideLayout" Target="../slideLayouts/slideLayout1.xml"/><Relationship Id="rId6" Type="http://schemas.openxmlformats.org/officeDocument/2006/relationships/customXml" Target="../ink/ink273.xml"/><Relationship Id="rId11" Type="http://schemas.openxmlformats.org/officeDocument/2006/relationships/image" Target="../media/image280.png"/><Relationship Id="rId5" Type="http://schemas.openxmlformats.org/officeDocument/2006/relationships/image" Target="../media/image277.png"/><Relationship Id="rId15" Type="http://schemas.openxmlformats.org/officeDocument/2006/relationships/image" Target="../media/image282.png"/><Relationship Id="rId10" Type="http://schemas.openxmlformats.org/officeDocument/2006/relationships/customXml" Target="../ink/ink275.xml"/><Relationship Id="rId19" Type="http://schemas.openxmlformats.org/officeDocument/2006/relationships/image" Target="../media/image284.png"/><Relationship Id="rId4" Type="http://schemas.openxmlformats.org/officeDocument/2006/relationships/customXml" Target="../ink/ink272.xml"/><Relationship Id="rId9" Type="http://schemas.openxmlformats.org/officeDocument/2006/relationships/image" Target="../media/image279.png"/><Relationship Id="rId14" Type="http://schemas.openxmlformats.org/officeDocument/2006/relationships/customXml" Target="../ink/ink27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3.png"/><Relationship Id="rId31" Type="http://schemas.openxmlformats.org/officeDocument/2006/relationships/image" Target="../media/image19.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s>
</file>

<file path=ppt/slides/_rels/slide5.xml.rels><?xml version="1.0" encoding="UTF-8" standalone="yes"?>
<Relationships xmlns="http://schemas.openxmlformats.org/package/2006/relationships"><Relationship Id="rId26" Type="http://schemas.openxmlformats.org/officeDocument/2006/relationships/customXml" Target="../ink/ink26.xml"/><Relationship Id="rId117" Type="http://schemas.openxmlformats.org/officeDocument/2006/relationships/image" Target="../media/image76.png"/><Relationship Id="rId21" Type="http://schemas.openxmlformats.org/officeDocument/2006/relationships/image" Target="../media/image28.png"/><Relationship Id="rId42" Type="http://schemas.openxmlformats.org/officeDocument/2006/relationships/customXml" Target="../ink/ink34.xml"/><Relationship Id="rId47" Type="http://schemas.openxmlformats.org/officeDocument/2006/relationships/image" Target="../media/image41.png"/><Relationship Id="rId63" Type="http://schemas.openxmlformats.org/officeDocument/2006/relationships/image" Target="../media/image49.png"/><Relationship Id="rId68" Type="http://schemas.openxmlformats.org/officeDocument/2006/relationships/customXml" Target="../ink/ink47.xml"/><Relationship Id="rId84" Type="http://schemas.openxmlformats.org/officeDocument/2006/relationships/customXml" Target="../ink/ink55.xml"/><Relationship Id="rId89" Type="http://schemas.openxmlformats.org/officeDocument/2006/relationships/image" Target="../media/image62.png"/><Relationship Id="rId112" Type="http://schemas.openxmlformats.org/officeDocument/2006/relationships/customXml" Target="../ink/ink69.xml"/><Relationship Id="rId16" Type="http://schemas.openxmlformats.org/officeDocument/2006/relationships/customXml" Target="../ink/ink21.xml"/><Relationship Id="rId107" Type="http://schemas.openxmlformats.org/officeDocument/2006/relationships/image" Target="../media/image71.png"/><Relationship Id="rId11" Type="http://schemas.openxmlformats.org/officeDocument/2006/relationships/image" Target="../media/image23.png"/><Relationship Id="rId32" Type="http://schemas.openxmlformats.org/officeDocument/2006/relationships/customXml" Target="../ink/ink29.xml"/><Relationship Id="rId37" Type="http://schemas.openxmlformats.org/officeDocument/2006/relationships/image" Target="../media/image36.png"/><Relationship Id="rId53" Type="http://schemas.openxmlformats.org/officeDocument/2006/relationships/image" Target="../media/image44.png"/><Relationship Id="rId58" Type="http://schemas.openxmlformats.org/officeDocument/2006/relationships/customXml" Target="../ink/ink42.xml"/><Relationship Id="rId74" Type="http://schemas.openxmlformats.org/officeDocument/2006/relationships/customXml" Target="../ink/ink50.xml"/><Relationship Id="rId79" Type="http://schemas.openxmlformats.org/officeDocument/2006/relationships/image" Target="../media/image57.png"/><Relationship Id="rId102" Type="http://schemas.openxmlformats.org/officeDocument/2006/relationships/customXml" Target="../ink/ink64.xml"/><Relationship Id="rId5" Type="http://schemas.openxmlformats.org/officeDocument/2006/relationships/image" Target="../media/image20.png"/><Relationship Id="rId90" Type="http://schemas.openxmlformats.org/officeDocument/2006/relationships/customXml" Target="../ink/ink58.xml"/><Relationship Id="rId95" Type="http://schemas.openxmlformats.org/officeDocument/2006/relationships/image" Target="../media/image65.png"/><Relationship Id="rId22" Type="http://schemas.openxmlformats.org/officeDocument/2006/relationships/customXml" Target="../ink/ink24.xml"/><Relationship Id="rId27" Type="http://schemas.openxmlformats.org/officeDocument/2006/relationships/image" Target="../media/image31.png"/><Relationship Id="rId43" Type="http://schemas.openxmlformats.org/officeDocument/2006/relationships/image" Target="../media/image39.png"/><Relationship Id="rId48" Type="http://schemas.openxmlformats.org/officeDocument/2006/relationships/customXml" Target="../ink/ink37.xml"/><Relationship Id="rId64" Type="http://schemas.openxmlformats.org/officeDocument/2006/relationships/customXml" Target="../ink/ink45.xml"/><Relationship Id="rId69" Type="http://schemas.openxmlformats.org/officeDocument/2006/relationships/image" Target="../media/image52.png"/><Relationship Id="rId113" Type="http://schemas.openxmlformats.org/officeDocument/2006/relationships/image" Target="../media/image74.png"/><Relationship Id="rId118" Type="http://schemas.openxmlformats.org/officeDocument/2006/relationships/customXml" Target="../ink/ink72.xml"/><Relationship Id="rId80" Type="http://schemas.openxmlformats.org/officeDocument/2006/relationships/customXml" Target="../ink/ink53.xml"/><Relationship Id="rId85" Type="http://schemas.openxmlformats.org/officeDocument/2006/relationships/image" Target="../media/image60.png"/><Relationship Id="rId12" Type="http://schemas.openxmlformats.org/officeDocument/2006/relationships/customXml" Target="../ink/ink19.xml"/><Relationship Id="rId17"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customXml" Target="../ink/ink32.xml"/><Relationship Id="rId59" Type="http://schemas.openxmlformats.org/officeDocument/2006/relationships/image" Target="../media/image47.png"/><Relationship Id="rId103" Type="http://schemas.openxmlformats.org/officeDocument/2006/relationships/image" Target="../media/image69.png"/><Relationship Id="rId108" Type="http://schemas.openxmlformats.org/officeDocument/2006/relationships/customXml" Target="../ink/ink67.xml"/><Relationship Id="rId54" Type="http://schemas.openxmlformats.org/officeDocument/2006/relationships/customXml" Target="../ink/ink40.xml"/><Relationship Id="rId70" Type="http://schemas.openxmlformats.org/officeDocument/2006/relationships/customXml" Target="../ink/ink48.xml"/><Relationship Id="rId75" Type="http://schemas.openxmlformats.org/officeDocument/2006/relationships/image" Target="../media/image55.png"/><Relationship Id="rId91" Type="http://schemas.openxmlformats.org/officeDocument/2006/relationships/image" Target="../media/image63.png"/><Relationship Id="rId96" Type="http://schemas.openxmlformats.org/officeDocument/2006/relationships/customXml" Target="../ink/ink61.xml"/><Relationship Id="rId1" Type="http://schemas.openxmlformats.org/officeDocument/2006/relationships/slideLayout" Target="../slideLayouts/slideLayout1.xml"/><Relationship Id="rId6" Type="http://schemas.openxmlformats.org/officeDocument/2006/relationships/customXml" Target="../ink/ink16.xml"/><Relationship Id="rId23" Type="http://schemas.openxmlformats.org/officeDocument/2006/relationships/image" Target="../media/image29.png"/><Relationship Id="rId28" Type="http://schemas.openxmlformats.org/officeDocument/2006/relationships/customXml" Target="../ink/ink27.xml"/><Relationship Id="rId49" Type="http://schemas.openxmlformats.org/officeDocument/2006/relationships/image" Target="../media/image42.png"/><Relationship Id="rId114" Type="http://schemas.openxmlformats.org/officeDocument/2006/relationships/customXml" Target="../ink/ink70.xml"/><Relationship Id="rId119" Type="http://schemas.openxmlformats.org/officeDocument/2006/relationships/image" Target="../media/image77.png"/><Relationship Id="rId44" Type="http://schemas.openxmlformats.org/officeDocument/2006/relationships/customXml" Target="../ink/ink35.xml"/><Relationship Id="rId60" Type="http://schemas.openxmlformats.org/officeDocument/2006/relationships/customXml" Target="../ink/ink43.xml"/><Relationship Id="rId65" Type="http://schemas.openxmlformats.org/officeDocument/2006/relationships/image" Target="../media/image50.png"/><Relationship Id="rId81" Type="http://schemas.openxmlformats.org/officeDocument/2006/relationships/image" Target="../media/image58.png"/><Relationship Id="rId86" Type="http://schemas.openxmlformats.org/officeDocument/2006/relationships/customXml" Target="../ink/ink56.xml"/><Relationship Id="rId4" Type="http://schemas.openxmlformats.org/officeDocument/2006/relationships/customXml" Target="../ink/ink15.xml"/><Relationship Id="rId9" Type="http://schemas.openxmlformats.org/officeDocument/2006/relationships/image" Target="../media/image22.png"/><Relationship Id="rId13" Type="http://schemas.openxmlformats.org/officeDocument/2006/relationships/image" Target="../media/image24.png"/><Relationship Id="rId18" Type="http://schemas.openxmlformats.org/officeDocument/2006/relationships/customXml" Target="../ink/ink22.xml"/><Relationship Id="rId39" Type="http://schemas.openxmlformats.org/officeDocument/2006/relationships/image" Target="../media/image37.png"/><Relationship Id="rId109" Type="http://schemas.openxmlformats.org/officeDocument/2006/relationships/image" Target="../media/image72.png"/><Relationship Id="rId34" Type="http://schemas.openxmlformats.org/officeDocument/2006/relationships/customXml" Target="../ink/ink30.xml"/><Relationship Id="rId50" Type="http://schemas.openxmlformats.org/officeDocument/2006/relationships/customXml" Target="../ink/ink38.xml"/><Relationship Id="rId55" Type="http://schemas.openxmlformats.org/officeDocument/2006/relationships/image" Target="../media/image45.png"/><Relationship Id="rId76" Type="http://schemas.openxmlformats.org/officeDocument/2006/relationships/customXml" Target="../ink/ink51.xml"/><Relationship Id="rId97" Type="http://schemas.openxmlformats.org/officeDocument/2006/relationships/image" Target="../media/image66.png"/><Relationship Id="rId104" Type="http://schemas.openxmlformats.org/officeDocument/2006/relationships/customXml" Target="../ink/ink65.xml"/><Relationship Id="rId120" Type="http://schemas.openxmlformats.org/officeDocument/2006/relationships/customXml" Target="../ink/ink73.xml"/><Relationship Id="rId7" Type="http://schemas.openxmlformats.org/officeDocument/2006/relationships/image" Target="../media/image21.png"/><Relationship Id="rId71" Type="http://schemas.openxmlformats.org/officeDocument/2006/relationships/image" Target="../media/image53.png"/><Relationship Id="rId92" Type="http://schemas.openxmlformats.org/officeDocument/2006/relationships/customXml" Target="../ink/ink59.xml"/><Relationship Id="rId2" Type="http://schemas.openxmlformats.org/officeDocument/2006/relationships/notesSlide" Target="../notesSlides/notesSlide5.xml"/><Relationship Id="rId29" Type="http://schemas.openxmlformats.org/officeDocument/2006/relationships/image" Target="../media/image32.png"/><Relationship Id="rId24" Type="http://schemas.openxmlformats.org/officeDocument/2006/relationships/customXml" Target="../ink/ink25.xml"/><Relationship Id="rId40" Type="http://schemas.openxmlformats.org/officeDocument/2006/relationships/customXml" Target="../ink/ink33.xml"/><Relationship Id="rId45" Type="http://schemas.openxmlformats.org/officeDocument/2006/relationships/image" Target="../media/image40.png"/><Relationship Id="rId66" Type="http://schemas.openxmlformats.org/officeDocument/2006/relationships/customXml" Target="../ink/ink46.xml"/><Relationship Id="rId87" Type="http://schemas.openxmlformats.org/officeDocument/2006/relationships/image" Target="../media/image61.png"/><Relationship Id="rId110" Type="http://schemas.openxmlformats.org/officeDocument/2006/relationships/customXml" Target="../ink/ink68.xml"/><Relationship Id="rId115" Type="http://schemas.openxmlformats.org/officeDocument/2006/relationships/image" Target="../media/image75.png"/><Relationship Id="rId61" Type="http://schemas.openxmlformats.org/officeDocument/2006/relationships/image" Target="../media/image48.png"/><Relationship Id="rId82" Type="http://schemas.openxmlformats.org/officeDocument/2006/relationships/customXml" Target="../ink/ink54.xml"/><Relationship Id="rId19" Type="http://schemas.openxmlformats.org/officeDocument/2006/relationships/image" Target="../media/image27.png"/><Relationship Id="rId14" Type="http://schemas.openxmlformats.org/officeDocument/2006/relationships/customXml" Target="../ink/ink20.xml"/><Relationship Id="rId30" Type="http://schemas.openxmlformats.org/officeDocument/2006/relationships/customXml" Target="../ink/ink28.xml"/><Relationship Id="rId35" Type="http://schemas.openxmlformats.org/officeDocument/2006/relationships/image" Target="../media/image35.png"/><Relationship Id="rId56" Type="http://schemas.openxmlformats.org/officeDocument/2006/relationships/customXml" Target="../ink/ink41.xml"/><Relationship Id="rId77" Type="http://schemas.openxmlformats.org/officeDocument/2006/relationships/image" Target="../media/image56.png"/><Relationship Id="rId100" Type="http://schemas.openxmlformats.org/officeDocument/2006/relationships/customXml" Target="../ink/ink63.xml"/><Relationship Id="rId105" Type="http://schemas.openxmlformats.org/officeDocument/2006/relationships/image" Target="../media/image70.png"/><Relationship Id="rId8" Type="http://schemas.openxmlformats.org/officeDocument/2006/relationships/customXml" Target="../ink/ink17.xml"/><Relationship Id="rId51" Type="http://schemas.openxmlformats.org/officeDocument/2006/relationships/image" Target="../media/image43.png"/><Relationship Id="rId72" Type="http://schemas.openxmlformats.org/officeDocument/2006/relationships/customXml" Target="../ink/ink49.xml"/><Relationship Id="rId93" Type="http://schemas.openxmlformats.org/officeDocument/2006/relationships/image" Target="../media/image64.png"/><Relationship Id="rId98" Type="http://schemas.openxmlformats.org/officeDocument/2006/relationships/customXml" Target="../ink/ink62.xml"/><Relationship Id="rId121" Type="http://schemas.openxmlformats.org/officeDocument/2006/relationships/image" Target="../media/image78.png"/><Relationship Id="rId3" Type="http://schemas.openxmlformats.org/officeDocument/2006/relationships/image" Target="../media/image3.png"/><Relationship Id="rId25" Type="http://schemas.openxmlformats.org/officeDocument/2006/relationships/image" Target="../media/image30.png"/><Relationship Id="rId46" Type="http://schemas.openxmlformats.org/officeDocument/2006/relationships/customXml" Target="../ink/ink36.xml"/><Relationship Id="rId67" Type="http://schemas.openxmlformats.org/officeDocument/2006/relationships/image" Target="../media/image51.png"/><Relationship Id="rId116" Type="http://schemas.openxmlformats.org/officeDocument/2006/relationships/customXml" Target="../ink/ink71.xml"/><Relationship Id="rId20" Type="http://schemas.openxmlformats.org/officeDocument/2006/relationships/customXml" Target="../ink/ink23.xml"/><Relationship Id="rId41" Type="http://schemas.openxmlformats.org/officeDocument/2006/relationships/image" Target="../media/image38.png"/><Relationship Id="rId62" Type="http://schemas.openxmlformats.org/officeDocument/2006/relationships/customXml" Target="../ink/ink44.xml"/><Relationship Id="rId83" Type="http://schemas.openxmlformats.org/officeDocument/2006/relationships/image" Target="../media/image59.png"/><Relationship Id="rId88" Type="http://schemas.openxmlformats.org/officeDocument/2006/relationships/customXml" Target="../ink/ink57.xml"/><Relationship Id="rId111" Type="http://schemas.openxmlformats.org/officeDocument/2006/relationships/image" Target="../media/image73.png"/><Relationship Id="rId15" Type="http://schemas.openxmlformats.org/officeDocument/2006/relationships/image" Target="../media/image25.png"/><Relationship Id="rId36" Type="http://schemas.openxmlformats.org/officeDocument/2006/relationships/customXml" Target="../ink/ink31.xml"/><Relationship Id="rId57" Type="http://schemas.openxmlformats.org/officeDocument/2006/relationships/image" Target="../media/image46.png"/><Relationship Id="rId106" Type="http://schemas.openxmlformats.org/officeDocument/2006/relationships/customXml" Target="../ink/ink66.xml"/><Relationship Id="rId10" Type="http://schemas.openxmlformats.org/officeDocument/2006/relationships/customXml" Target="../ink/ink18.xml"/><Relationship Id="rId31" Type="http://schemas.openxmlformats.org/officeDocument/2006/relationships/image" Target="../media/image33.png"/><Relationship Id="rId52" Type="http://schemas.openxmlformats.org/officeDocument/2006/relationships/customXml" Target="../ink/ink39.xml"/><Relationship Id="rId73" Type="http://schemas.openxmlformats.org/officeDocument/2006/relationships/image" Target="../media/image54.png"/><Relationship Id="rId78" Type="http://schemas.openxmlformats.org/officeDocument/2006/relationships/customXml" Target="../ink/ink52.xml"/><Relationship Id="rId94" Type="http://schemas.openxmlformats.org/officeDocument/2006/relationships/customXml" Target="../ink/ink60.xml"/><Relationship Id="rId99" Type="http://schemas.openxmlformats.org/officeDocument/2006/relationships/image" Target="../media/image67.png"/><Relationship Id="rId101" Type="http://schemas.openxmlformats.org/officeDocument/2006/relationships/image" Target="../media/image68.png"/></Relationships>
</file>

<file path=ppt/slides/_rels/slide6.xml.rels><?xml version="1.0" encoding="UTF-8" standalone="yes"?>
<Relationships xmlns="http://schemas.openxmlformats.org/package/2006/relationships"><Relationship Id="rId13" Type="http://schemas.openxmlformats.org/officeDocument/2006/relationships/image" Target="../media/image83.png"/><Relationship Id="rId18" Type="http://schemas.openxmlformats.org/officeDocument/2006/relationships/customXml" Target="../ink/ink81.xml"/><Relationship Id="rId26" Type="http://schemas.openxmlformats.org/officeDocument/2006/relationships/customXml" Target="../ink/ink85.xml"/><Relationship Id="rId39" Type="http://schemas.openxmlformats.org/officeDocument/2006/relationships/image" Target="../media/image96.png"/><Relationship Id="rId21" Type="http://schemas.openxmlformats.org/officeDocument/2006/relationships/image" Target="../media/image87.png"/><Relationship Id="rId34" Type="http://schemas.openxmlformats.org/officeDocument/2006/relationships/customXml" Target="../ink/ink89.xml"/><Relationship Id="rId42" Type="http://schemas.openxmlformats.org/officeDocument/2006/relationships/customXml" Target="../ink/ink93.xml"/><Relationship Id="rId47" Type="http://schemas.openxmlformats.org/officeDocument/2006/relationships/image" Target="../media/image100.png"/><Relationship Id="rId50" Type="http://schemas.openxmlformats.org/officeDocument/2006/relationships/customXml" Target="../ink/ink97.xml"/><Relationship Id="rId7" Type="http://schemas.openxmlformats.org/officeDocument/2006/relationships/image" Target="../media/image80.png"/><Relationship Id="rId2" Type="http://schemas.openxmlformats.org/officeDocument/2006/relationships/notesSlide" Target="../notesSlides/notesSlide6.xml"/><Relationship Id="rId16" Type="http://schemas.openxmlformats.org/officeDocument/2006/relationships/customXml" Target="../ink/ink80.xml"/><Relationship Id="rId29" Type="http://schemas.openxmlformats.org/officeDocument/2006/relationships/image" Target="../media/image91.png"/><Relationship Id="rId11" Type="http://schemas.openxmlformats.org/officeDocument/2006/relationships/image" Target="../media/image82.png"/><Relationship Id="rId24" Type="http://schemas.openxmlformats.org/officeDocument/2006/relationships/customXml" Target="../ink/ink84.xml"/><Relationship Id="rId32" Type="http://schemas.openxmlformats.org/officeDocument/2006/relationships/customXml" Target="../ink/ink88.xml"/><Relationship Id="rId37" Type="http://schemas.openxmlformats.org/officeDocument/2006/relationships/image" Target="../media/image95.png"/><Relationship Id="rId40" Type="http://schemas.openxmlformats.org/officeDocument/2006/relationships/customXml" Target="../ink/ink92.xml"/><Relationship Id="rId45" Type="http://schemas.openxmlformats.org/officeDocument/2006/relationships/image" Target="../media/image99.png"/><Relationship Id="rId53" Type="http://schemas.openxmlformats.org/officeDocument/2006/relationships/image" Target="../media/image103.png"/><Relationship Id="rId5" Type="http://schemas.openxmlformats.org/officeDocument/2006/relationships/image" Target="../media/image79.png"/><Relationship Id="rId10" Type="http://schemas.openxmlformats.org/officeDocument/2006/relationships/customXml" Target="../ink/ink77.xml"/><Relationship Id="rId19" Type="http://schemas.openxmlformats.org/officeDocument/2006/relationships/image" Target="../media/image86.png"/><Relationship Id="rId31" Type="http://schemas.openxmlformats.org/officeDocument/2006/relationships/image" Target="../media/image92.png"/><Relationship Id="rId44" Type="http://schemas.openxmlformats.org/officeDocument/2006/relationships/customXml" Target="../ink/ink94.xml"/><Relationship Id="rId52" Type="http://schemas.openxmlformats.org/officeDocument/2006/relationships/customXml" Target="../ink/ink98.xml"/><Relationship Id="rId4" Type="http://schemas.openxmlformats.org/officeDocument/2006/relationships/customXml" Target="../ink/ink74.xml"/><Relationship Id="rId9" Type="http://schemas.openxmlformats.org/officeDocument/2006/relationships/image" Target="../media/image81.png"/><Relationship Id="rId14" Type="http://schemas.openxmlformats.org/officeDocument/2006/relationships/customXml" Target="../ink/ink79.xml"/><Relationship Id="rId22" Type="http://schemas.openxmlformats.org/officeDocument/2006/relationships/customXml" Target="../ink/ink83.xml"/><Relationship Id="rId27" Type="http://schemas.openxmlformats.org/officeDocument/2006/relationships/image" Target="../media/image90.png"/><Relationship Id="rId30" Type="http://schemas.openxmlformats.org/officeDocument/2006/relationships/customXml" Target="../ink/ink87.xml"/><Relationship Id="rId35" Type="http://schemas.openxmlformats.org/officeDocument/2006/relationships/image" Target="../media/image94.png"/><Relationship Id="rId43" Type="http://schemas.openxmlformats.org/officeDocument/2006/relationships/image" Target="../media/image98.png"/><Relationship Id="rId48" Type="http://schemas.openxmlformats.org/officeDocument/2006/relationships/customXml" Target="../ink/ink96.xml"/><Relationship Id="rId8" Type="http://schemas.openxmlformats.org/officeDocument/2006/relationships/customXml" Target="../ink/ink76.xml"/><Relationship Id="rId51" Type="http://schemas.openxmlformats.org/officeDocument/2006/relationships/image" Target="../media/image102.png"/><Relationship Id="rId3" Type="http://schemas.openxmlformats.org/officeDocument/2006/relationships/image" Target="../media/image3.png"/><Relationship Id="rId12" Type="http://schemas.openxmlformats.org/officeDocument/2006/relationships/customXml" Target="../ink/ink78.xml"/><Relationship Id="rId17" Type="http://schemas.openxmlformats.org/officeDocument/2006/relationships/image" Target="../media/image85.png"/><Relationship Id="rId25" Type="http://schemas.openxmlformats.org/officeDocument/2006/relationships/image" Target="../media/image89.png"/><Relationship Id="rId33" Type="http://schemas.openxmlformats.org/officeDocument/2006/relationships/image" Target="../media/image93.png"/><Relationship Id="rId38" Type="http://schemas.openxmlformats.org/officeDocument/2006/relationships/customXml" Target="../ink/ink91.xml"/><Relationship Id="rId46" Type="http://schemas.openxmlformats.org/officeDocument/2006/relationships/customXml" Target="../ink/ink95.xml"/><Relationship Id="rId20" Type="http://schemas.openxmlformats.org/officeDocument/2006/relationships/customXml" Target="../ink/ink82.xml"/><Relationship Id="rId41" Type="http://schemas.openxmlformats.org/officeDocument/2006/relationships/image" Target="../media/image97.png"/><Relationship Id="rId1" Type="http://schemas.openxmlformats.org/officeDocument/2006/relationships/slideLayout" Target="../slideLayouts/slideLayout1.xml"/><Relationship Id="rId6" Type="http://schemas.openxmlformats.org/officeDocument/2006/relationships/customXml" Target="../ink/ink75.xml"/><Relationship Id="rId15" Type="http://schemas.openxmlformats.org/officeDocument/2006/relationships/image" Target="../media/image84.png"/><Relationship Id="rId23" Type="http://schemas.openxmlformats.org/officeDocument/2006/relationships/image" Target="../media/image88.png"/><Relationship Id="rId28" Type="http://schemas.openxmlformats.org/officeDocument/2006/relationships/customXml" Target="../ink/ink86.xml"/><Relationship Id="rId36" Type="http://schemas.openxmlformats.org/officeDocument/2006/relationships/customXml" Target="../ink/ink90.xml"/><Relationship Id="rId49"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160.png"/><Relationship Id="rId21" Type="http://schemas.openxmlformats.org/officeDocument/2006/relationships/image" Target="../media/image112.png"/><Relationship Id="rId42" Type="http://schemas.openxmlformats.org/officeDocument/2006/relationships/customXml" Target="../ink/ink118.xml"/><Relationship Id="rId63" Type="http://schemas.openxmlformats.org/officeDocument/2006/relationships/image" Target="../media/image133.png"/><Relationship Id="rId84" Type="http://schemas.openxmlformats.org/officeDocument/2006/relationships/customXml" Target="../ink/ink139.xml"/><Relationship Id="rId138" Type="http://schemas.openxmlformats.org/officeDocument/2006/relationships/customXml" Target="../ink/ink166.xml"/><Relationship Id="rId159" Type="http://schemas.openxmlformats.org/officeDocument/2006/relationships/image" Target="../media/image181.png"/><Relationship Id="rId170" Type="http://schemas.openxmlformats.org/officeDocument/2006/relationships/customXml" Target="../ink/ink182.xml"/><Relationship Id="rId191" Type="http://schemas.openxmlformats.org/officeDocument/2006/relationships/image" Target="../media/image197.png"/><Relationship Id="rId205" Type="http://schemas.openxmlformats.org/officeDocument/2006/relationships/image" Target="../media/image204.png"/><Relationship Id="rId107" Type="http://schemas.openxmlformats.org/officeDocument/2006/relationships/image" Target="../media/image155.png"/><Relationship Id="rId11" Type="http://schemas.openxmlformats.org/officeDocument/2006/relationships/image" Target="../media/image107.png"/><Relationship Id="rId32" Type="http://schemas.openxmlformats.org/officeDocument/2006/relationships/customXml" Target="../ink/ink113.xml"/><Relationship Id="rId53" Type="http://schemas.openxmlformats.org/officeDocument/2006/relationships/image" Target="../media/image128.png"/><Relationship Id="rId74" Type="http://schemas.openxmlformats.org/officeDocument/2006/relationships/customXml" Target="../ink/ink134.xml"/><Relationship Id="rId128" Type="http://schemas.openxmlformats.org/officeDocument/2006/relationships/customXml" Target="../ink/ink161.xml"/><Relationship Id="rId149" Type="http://schemas.openxmlformats.org/officeDocument/2006/relationships/image" Target="../media/image176.png"/><Relationship Id="rId5" Type="http://schemas.openxmlformats.org/officeDocument/2006/relationships/image" Target="../media/image104.png"/><Relationship Id="rId95" Type="http://schemas.openxmlformats.org/officeDocument/2006/relationships/image" Target="../media/image149.png"/><Relationship Id="rId160" Type="http://schemas.openxmlformats.org/officeDocument/2006/relationships/customXml" Target="../ink/ink177.xml"/><Relationship Id="rId181" Type="http://schemas.openxmlformats.org/officeDocument/2006/relationships/image" Target="../media/image192.png"/><Relationship Id="rId22" Type="http://schemas.openxmlformats.org/officeDocument/2006/relationships/customXml" Target="../ink/ink108.xml"/><Relationship Id="rId43" Type="http://schemas.openxmlformats.org/officeDocument/2006/relationships/image" Target="../media/image123.png"/><Relationship Id="rId64" Type="http://schemas.openxmlformats.org/officeDocument/2006/relationships/customXml" Target="../ink/ink129.xml"/><Relationship Id="rId118" Type="http://schemas.openxmlformats.org/officeDocument/2006/relationships/customXml" Target="../ink/ink156.xml"/><Relationship Id="rId139" Type="http://schemas.openxmlformats.org/officeDocument/2006/relationships/image" Target="../media/image171.png"/><Relationship Id="rId85" Type="http://schemas.openxmlformats.org/officeDocument/2006/relationships/image" Target="../media/image144.png"/><Relationship Id="rId150" Type="http://schemas.openxmlformats.org/officeDocument/2006/relationships/customXml" Target="../ink/ink172.xml"/><Relationship Id="rId171" Type="http://schemas.openxmlformats.org/officeDocument/2006/relationships/image" Target="../media/image187.png"/><Relationship Id="rId192" Type="http://schemas.openxmlformats.org/officeDocument/2006/relationships/customXml" Target="../ink/ink193.xml"/><Relationship Id="rId206" Type="http://schemas.openxmlformats.org/officeDocument/2006/relationships/customXml" Target="../ink/ink200.xml"/><Relationship Id="rId12" Type="http://schemas.openxmlformats.org/officeDocument/2006/relationships/customXml" Target="../ink/ink103.xml"/><Relationship Id="rId33" Type="http://schemas.openxmlformats.org/officeDocument/2006/relationships/image" Target="../media/image118.png"/><Relationship Id="rId108" Type="http://schemas.openxmlformats.org/officeDocument/2006/relationships/customXml" Target="../ink/ink151.xml"/><Relationship Id="rId129" Type="http://schemas.openxmlformats.org/officeDocument/2006/relationships/image" Target="../media/image166.png"/><Relationship Id="rId54" Type="http://schemas.openxmlformats.org/officeDocument/2006/relationships/customXml" Target="../ink/ink124.xml"/><Relationship Id="rId75" Type="http://schemas.openxmlformats.org/officeDocument/2006/relationships/image" Target="../media/image139.png"/><Relationship Id="rId96" Type="http://schemas.openxmlformats.org/officeDocument/2006/relationships/customXml" Target="../ink/ink145.xml"/><Relationship Id="rId140" Type="http://schemas.openxmlformats.org/officeDocument/2006/relationships/customXml" Target="../ink/ink167.xml"/><Relationship Id="rId161" Type="http://schemas.openxmlformats.org/officeDocument/2006/relationships/image" Target="../media/image182.png"/><Relationship Id="rId182" Type="http://schemas.openxmlformats.org/officeDocument/2006/relationships/customXml" Target="../ink/ink188.xml"/><Relationship Id="rId6" Type="http://schemas.openxmlformats.org/officeDocument/2006/relationships/customXml" Target="../ink/ink100.xml"/><Relationship Id="rId23" Type="http://schemas.openxmlformats.org/officeDocument/2006/relationships/image" Target="../media/image113.png"/><Relationship Id="rId119" Type="http://schemas.openxmlformats.org/officeDocument/2006/relationships/image" Target="../media/image161.png"/><Relationship Id="rId44" Type="http://schemas.openxmlformats.org/officeDocument/2006/relationships/customXml" Target="../ink/ink119.xml"/><Relationship Id="rId65" Type="http://schemas.openxmlformats.org/officeDocument/2006/relationships/image" Target="../media/image134.png"/><Relationship Id="rId86" Type="http://schemas.openxmlformats.org/officeDocument/2006/relationships/customXml" Target="../ink/ink140.xml"/><Relationship Id="rId130" Type="http://schemas.openxmlformats.org/officeDocument/2006/relationships/customXml" Target="../ink/ink162.xml"/><Relationship Id="rId151" Type="http://schemas.openxmlformats.org/officeDocument/2006/relationships/image" Target="../media/image177.png"/><Relationship Id="rId172" Type="http://schemas.openxmlformats.org/officeDocument/2006/relationships/customXml" Target="../ink/ink183.xml"/><Relationship Id="rId193" Type="http://schemas.openxmlformats.org/officeDocument/2006/relationships/image" Target="../media/image198.png"/><Relationship Id="rId207" Type="http://schemas.openxmlformats.org/officeDocument/2006/relationships/image" Target="../media/image205.png"/><Relationship Id="rId13" Type="http://schemas.openxmlformats.org/officeDocument/2006/relationships/image" Target="../media/image108.png"/><Relationship Id="rId109" Type="http://schemas.openxmlformats.org/officeDocument/2006/relationships/image" Target="../media/image156.png"/><Relationship Id="rId34" Type="http://schemas.openxmlformats.org/officeDocument/2006/relationships/customXml" Target="../ink/ink114.xml"/><Relationship Id="rId55" Type="http://schemas.openxmlformats.org/officeDocument/2006/relationships/image" Target="../media/image129.png"/><Relationship Id="rId76" Type="http://schemas.openxmlformats.org/officeDocument/2006/relationships/customXml" Target="../ink/ink135.xml"/><Relationship Id="rId97" Type="http://schemas.openxmlformats.org/officeDocument/2006/relationships/image" Target="../media/image150.png"/><Relationship Id="rId120" Type="http://schemas.openxmlformats.org/officeDocument/2006/relationships/customXml" Target="../ink/ink157.xml"/><Relationship Id="rId141" Type="http://schemas.openxmlformats.org/officeDocument/2006/relationships/image" Target="../media/image172.png"/><Relationship Id="rId7" Type="http://schemas.openxmlformats.org/officeDocument/2006/relationships/image" Target="../media/image105.png"/><Relationship Id="rId162" Type="http://schemas.openxmlformats.org/officeDocument/2006/relationships/customXml" Target="../ink/ink178.xml"/><Relationship Id="rId183" Type="http://schemas.openxmlformats.org/officeDocument/2006/relationships/image" Target="../media/image193.png"/><Relationship Id="rId24" Type="http://schemas.openxmlformats.org/officeDocument/2006/relationships/customXml" Target="../ink/ink109.xml"/><Relationship Id="rId40" Type="http://schemas.openxmlformats.org/officeDocument/2006/relationships/customXml" Target="../ink/ink117.xml"/><Relationship Id="rId45" Type="http://schemas.openxmlformats.org/officeDocument/2006/relationships/image" Target="../media/image124.png"/><Relationship Id="rId66" Type="http://schemas.openxmlformats.org/officeDocument/2006/relationships/customXml" Target="../ink/ink130.xml"/><Relationship Id="rId87" Type="http://schemas.openxmlformats.org/officeDocument/2006/relationships/image" Target="../media/image145.png"/><Relationship Id="rId110" Type="http://schemas.openxmlformats.org/officeDocument/2006/relationships/customXml" Target="../ink/ink152.xml"/><Relationship Id="rId115" Type="http://schemas.openxmlformats.org/officeDocument/2006/relationships/image" Target="../media/image159.png"/><Relationship Id="rId131" Type="http://schemas.openxmlformats.org/officeDocument/2006/relationships/image" Target="../media/image167.png"/><Relationship Id="rId136" Type="http://schemas.openxmlformats.org/officeDocument/2006/relationships/customXml" Target="../ink/ink165.xml"/><Relationship Id="rId157" Type="http://schemas.openxmlformats.org/officeDocument/2006/relationships/image" Target="../media/image180.png"/><Relationship Id="rId178" Type="http://schemas.openxmlformats.org/officeDocument/2006/relationships/customXml" Target="../ink/ink186.xml"/><Relationship Id="rId61" Type="http://schemas.openxmlformats.org/officeDocument/2006/relationships/image" Target="../media/image132.png"/><Relationship Id="rId82" Type="http://schemas.openxmlformats.org/officeDocument/2006/relationships/customXml" Target="../ink/ink138.xml"/><Relationship Id="rId152" Type="http://schemas.openxmlformats.org/officeDocument/2006/relationships/customXml" Target="../ink/ink173.xml"/><Relationship Id="rId173" Type="http://schemas.openxmlformats.org/officeDocument/2006/relationships/image" Target="../media/image188.png"/><Relationship Id="rId194" Type="http://schemas.openxmlformats.org/officeDocument/2006/relationships/customXml" Target="../ink/ink194.xml"/><Relationship Id="rId199" Type="http://schemas.openxmlformats.org/officeDocument/2006/relationships/image" Target="../media/image201.png"/><Relationship Id="rId203" Type="http://schemas.openxmlformats.org/officeDocument/2006/relationships/image" Target="../media/image203.png"/><Relationship Id="rId19" Type="http://schemas.openxmlformats.org/officeDocument/2006/relationships/image" Target="../media/image111.png"/><Relationship Id="rId14" Type="http://schemas.openxmlformats.org/officeDocument/2006/relationships/customXml" Target="../ink/ink104.xml"/><Relationship Id="rId30" Type="http://schemas.openxmlformats.org/officeDocument/2006/relationships/customXml" Target="../ink/ink112.xml"/><Relationship Id="rId35" Type="http://schemas.openxmlformats.org/officeDocument/2006/relationships/image" Target="../media/image119.png"/><Relationship Id="rId56" Type="http://schemas.openxmlformats.org/officeDocument/2006/relationships/customXml" Target="../ink/ink125.xml"/><Relationship Id="rId77" Type="http://schemas.openxmlformats.org/officeDocument/2006/relationships/image" Target="../media/image140.png"/><Relationship Id="rId100" Type="http://schemas.openxmlformats.org/officeDocument/2006/relationships/customXml" Target="../ink/ink147.xml"/><Relationship Id="rId105" Type="http://schemas.openxmlformats.org/officeDocument/2006/relationships/image" Target="../media/image154.png"/><Relationship Id="rId126" Type="http://schemas.openxmlformats.org/officeDocument/2006/relationships/customXml" Target="../ink/ink160.xml"/><Relationship Id="rId147" Type="http://schemas.openxmlformats.org/officeDocument/2006/relationships/image" Target="../media/image175.png"/><Relationship Id="rId168" Type="http://schemas.openxmlformats.org/officeDocument/2006/relationships/customXml" Target="../ink/ink181.xml"/><Relationship Id="rId8" Type="http://schemas.openxmlformats.org/officeDocument/2006/relationships/customXml" Target="../ink/ink101.xml"/><Relationship Id="rId51" Type="http://schemas.openxmlformats.org/officeDocument/2006/relationships/image" Target="../media/image127.png"/><Relationship Id="rId72" Type="http://schemas.openxmlformats.org/officeDocument/2006/relationships/customXml" Target="../ink/ink133.xml"/><Relationship Id="rId93" Type="http://schemas.openxmlformats.org/officeDocument/2006/relationships/image" Target="../media/image148.png"/><Relationship Id="rId98" Type="http://schemas.openxmlformats.org/officeDocument/2006/relationships/customXml" Target="../ink/ink146.xml"/><Relationship Id="rId121" Type="http://schemas.openxmlformats.org/officeDocument/2006/relationships/image" Target="../media/image162.png"/><Relationship Id="rId142" Type="http://schemas.openxmlformats.org/officeDocument/2006/relationships/customXml" Target="../ink/ink168.xml"/><Relationship Id="rId163" Type="http://schemas.openxmlformats.org/officeDocument/2006/relationships/image" Target="../media/image183.png"/><Relationship Id="rId184" Type="http://schemas.openxmlformats.org/officeDocument/2006/relationships/customXml" Target="../ink/ink189.xml"/><Relationship Id="rId189" Type="http://schemas.openxmlformats.org/officeDocument/2006/relationships/image" Target="../media/image196.png"/><Relationship Id="rId3" Type="http://schemas.openxmlformats.org/officeDocument/2006/relationships/image" Target="../media/image3.png"/><Relationship Id="rId25" Type="http://schemas.openxmlformats.org/officeDocument/2006/relationships/image" Target="../media/image114.png"/><Relationship Id="rId46" Type="http://schemas.openxmlformats.org/officeDocument/2006/relationships/customXml" Target="../ink/ink120.xml"/><Relationship Id="rId67" Type="http://schemas.openxmlformats.org/officeDocument/2006/relationships/image" Target="../media/image135.png"/><Relationship Id="rId116" Type="http://schemas.openxmlformats.org/officeDocument/2006/relationships/customXml" Target="../ink/ink155.xml"/><Relationship Id="rId137" Type="http://schemas.openxmlformats.org/officeDocument/2006/relationships/image" Target="../media/image170.png"/><Relationship Id="rId158" Type="http://schemas.openxmlformats.org/officeDocument/2006/relationships/customXml" Target="../ink/ink176.xml"/><Relationship Id="rId20" Type="http://schemas.openxmlformats.org/officeDocument/2006/relationships/customXml" Target="../ink/ink107.xml"/><Relationship Id="rId41" Type="http://schemas.openxmlformats.org/officeDocument/2006/relationships/image" Target="../media/image122.png"/><Relationship Id="rId62" Type="http://schemas.openxmlformats.org/officeDocument/2006/relationships/customXml" Target="../ink/ink128.xml"/><Relationship Id="rId83" Type="http://schemas.openxmlformats.org/officeDocument/2006/relationships/image" Target="../media/image143.png"/><Relationship Id="rId88" Type="http://schemas.openxmlformats.org/officeDocument/2006/relationships/customXml" Target="../ink/ink141.xml"/><Relationship Id="rId111" Type="http://schemas.openxmlformats.org/officeDocument/2006/relationships/image" Target="../media/image157.png"/><Relationship Id="rId132" Type="http://schemas.openxmlformats.org/officeDocument/2006/relationships/customXml" Target="../ink/ink163.xml"/><Relationship Id="rId153" Type="http://schemas.openxmlformats.org/officeDocument/2006/relationships/image" Target="../media/image178.png"/><Relationship Id="rId174" Type="http://schemas.openxmlformats.org/officeDocument/2006/relationships/customXml" Target="../ink/ink184.xml"/><Relationship Id="rId179" Type="http://schemas.openxmlformats.org/officeDocument/2006/relationships/image" Target="../media/image191.png"/><Relationship Id="rId195" Type="http://schemas.openxmlformats.org/officeDocument/2006/relationships/image" Target="../media/image199.png"/><Relationship Id="rId190" Type="http://schemas.openxmlformats.org/officeDocument/2006/relationships/customXml" Target="../ink/ink192.xml"/><Relationship Id="rId204" Type="http://schemas.openxmlformats.org/officeDocument/2006/relationships/customXml" Target="../ink/ink199.xml"/><Relationship Id="rId15" Type="http://schemas.openxmlformats.org/officeDocument/2006/relationships/image" Target="../media/image109.png"/><Relationship Id="rId36" Type="http://schemas.openxmlformats.org/officeDocument/2006/relationships/customXml" Target="../ink/ink115.xml"/><Relationship Id="rId57" Type="http://schemas.openxmlformats.org/officeDocument/2006/relationships/image" Target="../media/image130.png"/><Relationship Id="rId106" Type="http://schemas.openxmlformats.org/officeDocument/2006/relationships/customXml" Target="../ink/ink150.xml"/><Relationship Id="rId127" Type="http://schemas.openxmlformats.org/officeDocument/2006/relationships/image" Target="../media/image165.png"/><Relationship Id="rId10" Type="http://schemas.openxmlformats.org/officeDocument/2006/relationships/customXml" Target="../ink/ink102.xml"/><Relationship Id="rId31" Type="http://schemas.openxmlformats.org/officeDocument/2006/relationships/image" Target="../media/image117.png"/><Relationship Id="rId52" Type="http://schemas.openxmlformats.org/officeDocument/2006/relationships/customXml" Target="../ink/ink123.xml"/><Relationship Id="rId73" Type="http://schemas.openxmlformats.org/officeDocument/2006/relationships/image" Target="../media/image138.png"/><Relationship Id="rId78" Type="http://schemas.openxmlformats.org/officeDocument/2006/relationships/customXml" Target="../ink/ink136.xml"/><Relationship Id="rId94" Type="http://schemas.openxmlformats.org/officeDocument/2006/relationships/customXml" Target="../ink/ink144.xml"/><Relationship Id="rId99" Type="http://schemas.openxmlformats.org/officeDocument/2006/relationships/image" Target="../media/image151.png"/><Relationship Id="rId101" Type="http://schemas.openxmlformats.org/officeDocument/2006/relationships/image" Target="../media/image152.png"/><Relationship Id="rId122" Type="http://schemas.openxmlformats.org/officeDocument/2006/relationships/customXml" Target="../ink/ink158.xml"/><Relationship Id="rId143" Type="http://schemas.openxmlformats.org/officeDocument/2006/relationships/image" Target="../media/image173.png"/><Relationship Id="rId148" Type="http://schemas.openxmlformats.org/officeDocument/2006/relationships/customXml" Target="../ink/ink171.xml"/><Relationship Id="rId164" Type="http://schemas.openxmlformats.org/officeDocument/2006/relationships/customXml" Target="../ink/ink179.xml"/><Relationship Id="rId169" Type="http://schemas.openxmlformats.org/officeDocument/2006/relationships/image" Target="../media/image186.png"/><Relationship Id="rId185" Type="http://schemas.openxmlformats.org/officeDocument/2006/relationships/image" Target="../media/image194.png"/><Relationship Id="rId4" Type="http://schemas.openxmlformats.org/officeDocument/2006/relationships/customXml" Target="../ink/ink99.xml"/><Relationship Id="rId9" Type="http://schemas.openxmlformats.org/officeDocument/2006/relationships/image" Target="../media/image106.png"/><Relationship Id="rId180" Type="http://schemas.openxmlformats.org/officeDocument/2006/relationships/customXml" Target="../ink/ink187.xml"/><Relationship Id="rId26" Type="http://schemas.openxmlformats.org/officeDocument/2006/relationships/customXml" Target="../ink/ink110.xml"/><Relationship Id="rId47" Type="http://schemas.openxmlformats.org/officeDocument/2006/relationships/image" Target="../media/image125.png"/><Relationship Id="rId68" Type="http://schemas.openxmlformats.org/officeDocument/2006/relationships/customXml" Target="../ink/ink131.xml"/><Relationship Id="rId89" Type="http://schemas.openxmlformats.org/officeDocument/2006/relationships/image" Target="../media/image146.png"/><Relationship Id="rId112" Type="http://schemas.openxmlformats.org/officeDocument/2006/relationships/customXml" Target="../ink/ink153.xml"/><Relationship Id="rId133" Type="http://schemas.openxmlformats.org/officeDocument/2006/relationships/image" Target="../media/image168.png"/><Relationship Id="rId154" Type="http://schemas.openxmlformats.org/officeDocument/2006/relationships/customXml" Target="../ink/ink174.xml"/><Relationship Id="rId175" Type="http://schemas.openxmlformats.org/officeDocument/2006/relationships/image" Target="../media/image189.png"/><Relationship Id="rId196" Type="http://schemas.openxmlformats.org/officeDocument/2006/relationships/customXml" Target="../ink/ink195.xml"/><Relationship Id="rId200" Type="http://schemas.openxmlformats.org/officeDocument/2006/relationships/customXml" Target="../ink/ink197.xml"/><Relationship Id="rId16" Type="http://schemas.openxmlformats.org/officeDocument/2006/relationships/customXml" Target="../ink/ink105.xml"/><Relationship Id="rId37" Type="http://schemas.openxmlformats.org/officeDocument/2006/relationships/image" Target="../media/image120.png"/><Relationship Id="rId58" Type="http://schemas.openxmlformats.org/officeDocument/2006/relationships/customXml" Target="../ink/ink126.xml"/><Relationship Id="rId79" Type="http://schemas.openxmlformats.org/officeDocument/2006/relationships/image" Target="../media/image141.png"/><Relationship Id="rId102" Type="http://schemas.openxmlformats.org/officeDocument/2006/relationships/customXml" Target="../ink/ink148.xml"/><Relationship Id="rId123" Type="http://schemas.openxmlformats.org/officeDocument/2006/relationships/image" Target="../media/image163.png"/><Relationship Id="rId144" Type="http://schemas.openxmlformats.org/officeDocument/2006/relationships/customXml" Target="../ink/ink169.xml"/><Relationship Id="rId90" Type="http://schemas.openxmlformats.org/officeDocument/2006/relationships/customXml" Target="../ink/ink142.xml"/><Relationship Id="rId165" Type="http://schemas.openxmlformats.org/officeDocument/2006/relationships/image" Target="../media/image184.png"/><Relationship Id="rId186" Type="http://schemas.openxmlformats.org/officeDocument/2006/relationships/customXml" Target="../ink/ink190.xml"/><Relationship Id="rId27" Type="http://schemas.openxmlformats.org/officeDocument/2006/relationships/image" Target="../media/image115.png"/><Relationship Id="rId48" Type="http://schemas.openxmlformats.org/officeDocument/2006/relationships/customXml" Target="../ink/ink121.xml"/><Relationship Id="rId69" Type="http://schemas.openxmlformats.org/officeDocument/2006/relationships/image" Target="../media/image136.png"/><Relationship Id="rId113" Type="http://schemas.openxmlformats.org/officeDocument/2006/relationships/image" Target="../media/image158.png"/><Relationship Id="rId134" Type="http://schemas.openxmlformats.org/officeDocument/2006/relationships/customXml" Target="../ink/ink164.xml"/><Relationship Id="rId80" Type="http://schemas.openxmlformats.org/officeDocument/2006/relationships/customXml" Target="../ink/ink137.xml"/><Relationship Id="rId155" Type="http://schemas.openxmlformats.org/officeDocument/2006/relationships/image" Target="../media/image179.png"/><Relationship Id="rId176" Type="http://schemas.openxmlformats.org/officeDocument/2006/relationships/customXml" Target="../ink/ink185.xml"/><Relationship Id="rId197" Type="http://schemas.openxmlformats.org/officeDocument/2006/relationships/image" Target="../media/image200.png"/><Relationship Id="rId201" Type="http://schemas.openxmlformats.org/officeDocument/2006/relationships/image" Target="../media/image202.png"/><Relationship Id="rId17" Type="http://schemas.openxmlformats.org/officeDocument/2006/relationships/image" Target="../media/image110.png"/><Relationship Id="rId38" Type="http://schemas.openxmlformats.org/officeDocument/2006/relationships/customXml" Target="../ink/ink116.xml"/><Relationship Id="rId59" Type="http://schemas.openxmlformats.org/officeDocument/2006/relationships/image" Target="../media/image131.png"/><Relationship Id="rId103" Type="http://schemas.openxmlformats.org/officeDocument/2006/relationships/image" Target="../media/image153.png"/><Relationship Id="rId124" Type="http://schemas.openxmlformats.org/officeDocument/2006/relationships/customXml" Target="../ink/ink159.xml"/><Relationship Id="rId70" Type="http://schemas.openxmlformats.org/officeDocument/2006/relationships/customXml" Target="../ink/ink132.xml"/><Relationship Id="rId91" Type="http://schemas.openxmlformats.org/officeDocument/2006/relationships/image" Target="../media/image147.png"/><Relationship Id="rId145" Type="http://schemas.openxmlformats.org/officeDocument/2006/relationships/image" Target="../media/image174.png"/><Relationship Id="rId166" Type="http://schemas.openxmlformats.org/officeDocument/2006/relationships/customXml" Target="../ink/ink180.xml"/><Relationship Id="rId187" Type="http://schemas.openxmlformats.org/officeDocument/2006/relationships/image" Target="../media/image195.png"/><Relationship Id="rId1" Type="http://schemas.openxmlformats.org/officeDocument/2006/relationships/slideLayout" Target="../slideLayouts/slideLayout1.xml"/><Relationship Id="rId28" Type="http://schemas.openxmlformats.org/officeDocument/2006/relationships/customXml" Target="../ink/ink111.xml"/><Relationship Id="rId49" Type="http://schemas.openxmlformats.org/officeDocument/2006/relationships/image" Target="../media/image126.png"/><Relationship Id="rId114" Type="http://schemas.openxmlformats.org/officeDocument/2006/relationships/customXml" Target="../ink/ink154.xml"/><Relationship Id="rId60" Type="http://schemas.openxmlformats.org/officeDocument/2006/relationships/customXml" Target="../ink/ink127.xml"/><Relationship Id="rId81" Type="http://schemas.openxmlformats.org/officeDocument/2006/relationships/image" Target="../media/image142.png"/><Relationship Id="rId135" Type="http://schemas.openxmlformats.org/officeDocument/2006/relationships/image" Target="../media/image169.png"/><Relationship Id="rId156" Type="http://schemas.openxmlformats.org/officeDocument/2006/relationships/customXml" Target="../ink/ink175.xml"/><Relationship Id="rId177" Type="http://schemas.openxmlformats.org/officeDocument/2006/relationships/image" Target="../media/image190.png"/><Relationship Id="rId198" Type="http://schemas.openxmlformats.org/officeDocument/2006/relationships/customXml" Target="../ink/ink196.xml"/><Relationship Id="rId202" Type="http://schemas.openxmlformats.org/officeDocument/2006/relationships/customXml" Target="../ink/ink198.xml"/><Relationship Id="rId18" Type="http://schemas.openxmlformats.org/officeDocument/2006/relationships/customXml" Target="../ink/ink106.xml"/><Relationship Id="rId39" Type="http://schemas.openxmlformats.org/officeDocument/2006/relationships/image" Target="../media/image121.png"/><Relationship Id="rId50" Type="http://schemas.openxmlformats.org/officeDocument/2006/relationships/customXml" Target="../ink/ink122.xml"/><Relationship Id="rId104" Type="http://schemas.openxmlformats.org/officeDocument/2006/relationships/customXml" Target="../ink/ink149.xml"/><Relationship Id="rId125" Type="http://schemas.openxmlformats.org/officeDocument/2006/relationships/image" Target="../media/image164.png"/><Relationship Id="rId146" Type="http://schemas.openxmlformats.org/officeDocument/2006/relationships/customXml" Target="../ink/ink170.xml"/><Relationship Id="rId167" Type="http://schemas.openxmlformats.org/officeDocument/2006/relationships/image" Target="../media/image185.png"/><Relationship Id="rId188" Type="http://schemas.openxmlformats.org/officeDocument/2006/relationships/customXml" Target="../ink/ink191.xml"/><Relationship Id="rId71" Type="http://schemas.openxmlformats.org/officeDocument/2006/relationships/image" Target="../media/image137.png"/><Relationship Id="rId92" Type="http://schemas.openxmlformats.org/officeDocument/2006/relationships/customXml" Target="../ink/ink143.xml"/><Relationship Id="rId2" Type="http://schemas.openxmlformats.org/officeDocument/2006/relationships/notesSlide" Target="../notesSlides/notesSlide8.xml"/><Relationship Id="rId29" Type="http://schemas.openxmlformats.org/officeDocument/2006/relationships/image" Target="../media/image116.png"/></Relationships>
</file>

<file path=ppt/slides/_rels/slide9.xml.rels><?xml version="1.0" encoding="UTF-8" standalone="yes"?>
<Relationships xmlns="http://schemas.openxmlformats.org/package/2006/relationships"><Relationship Id="rId8" Type="http://schemas.openxmlformats.org/officeDocument/2006/relationships/customXml" Target="../ink/ink203.xml"/><Relationship Id="rId13" Type="http://schemas.openxmlformats.org/officeDocument/2006/relationships/image" Target="../media/image210.png"/><Relationship Id="rId18" Type="http://schemas.openxmlformats.org/officeDocument/2006/relationships/customXml" Target="../ink/ink208.xml"/><Relationship Id="rId3" Type="http://schemas.openxmlformats.org/officeDocument/2006/relationships/image" Target="../media/image3.png"/><Relationship Id="rId21" Type="http://schemas.openxmlformats.org/officeDocument/2006/relationships/image" Target="../media/image214.png"/><Relationship Id="rId7" Type="http://schemas.openxmlformats.org/officeDocument/2006/relationships/image" Target="../media/image207.png"/><Relationship Id="rId12" Type="http://schemas.openxmlformats.org/officeDocument/2006/relationships/customXml" Target="../ink/ink205.xml"/><Relationship Id="rId17" Type="http://schemas.openxmlformats.org/officeDocument/2006/relationships/image" Target="../media/image212.png"/><Relationship Id="rId2" Type="http://schemas.openxmlformats.org/officeDocument/2006/relationships/notesSlide" Target="../notesSlides/notesSlide9.xml"/><Relationship Id="rId16" Type="http://schemas.openxmlformats.org/officeDocument/2006/relationships/customXml" Target="../ink/ink207.xml"/><Relationship Id="rId20" Type="http://schemas.openxmlformats.org/officeDocument/2006/relationships/customXml" Target="../ink/ink209.xml"/><Relationship Id="rId1" Type="http://schemas.openxmlformats.org/officeDocument/2006/relationships/slideLayout" Target="../slideLayouts/slideLayout1.xml"/><Relationship Id="rId6" Type="http://schemas.openxmlformats.org/officeDocument/2006/relationships/customXml" Target="../ink/ink202.xml"/><Relationship Id="rId11" Type="http://schemas.openxmlformats.org/officeDocument/2006/relationships/image" Target="../media/image209.png"/><Relationship Id="rId5" Type="http://schemas.openxmlformats.org/officeDocument/2006/relationships/image" Target="../media/image206.png"/><Relationship Id="rId15" Type="http://schemas.openxmlformats.org/officeDocument/2006/relationships/image" Target="../media/image211.png"/><Relationship Id="rId10" Type="http://schemas.openxmlformats.org/officeDocument/2006/relationships/customXml" Target="../ink/ink204.xml"/><Relationship Id="rId19" Type="http://schemas.openxmlformats.org/officeDocument/2006/relationships/image" Target="../media/image213.png"/><Relationship Id="rId4" Type="http://schemas.openxmlformats.org/officeDocument/2006/relationships/customXml" Target="../ink/ink201.xml"/><Relationship Id="rId9" Type="http://schemas.openxmlformats.org/officeDocument/2006/relationships/image" Target="../media/image208.png"/><Relationship Id="rId14" Type="http://schemas.openxmlformats.org/officeDocument/2006/relationships/customXml" Target="../ink/ink2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518Ministries</a:t>
              </a:r>
            </a:p>
            <a:p>
              <a:r>
                <a:rPr lang="en-US">
                  <a:solidFill>
                    <a:srgbClr val="00B0F0"/>
                  </a:solidFill>
                  <a:hlinkClick r:id="rId5">
                    <a:extLst>
                      <a:ext uri="{A12FA001-AC4F-418D-AE19-62706E023703}">
                        <ahyp:hlinkClr xmlns:ahyp="http://schemas.microsoft.com/office/drawing/2018/hyperlinkcolor" val="tx"/>
                      </a:ext>
                    </a:extLst>
                  </a:hlinkClick>
                </a:rPr>
                <a:t>https://t.me/five18Ministries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מא:ז-יב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41:7-12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1689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65150" y="190500"/>
            <a:ext cx="8585200" cy="4154984"/>
          </a:xfrm>
          <a:prstGeom prst="rect">
            <a:avLst/>
          </a:prstGeom>
          <a:noFill/>
        </p:spPr>
        <p:txBody>
          <a:bodyPr wrap="square" rtlCol="0">
            <a:spAutoFit/>
          </a:bodyPr>
          <a:lstStyle/>
          <a:p>
            <a:r>
              <a:rPr lang="en-US" sz="3200" b="1">
                <a:solidFill>
                  <a:srgbClr val="FFC000"/>
                </a:solidFill>
                <a:cs typeface="+mj-cs"/>
              </a:rPr>
              <a:t>Romans 8:31  </a:t>
            </a:r>
          </a:p>
          <a:p>
            <a:r>
              <a:rPr lang="en-US" sz="2800">
                <a:solidFill>
                  <a:srgbClr val="FFC000"/>
                </a:solidFill>
                <a:cs typeface="+mj-cs"/>
              </a:rPr>
              <a:t>8:31 What shall we then say to these things? If God be for us, who can be against us? (KJV </a:t>
            </a:r>
            <a:r>
              <a:rPr lang="en-US" sz="2800">
                <a:solidFill>
                  <a:srgbClr val="00B0F0"/>
                </a:solidFill>
                <a:cs typeface="+mj-cs"/>
              </a:rPr>
              <a:t>31 </a:t>
            </a:r>
            <a:r>
              <a:rPr lang="el-GR" sz="2800">
                <a:solidFill>
                  <a:srgbClr val="00B0F0"/>
                </a:solidFill>
                <a:cs typeface="+mj-cs"/>
              </a:rPr>
              <a:t>Τί οὖν ἐροῦμεν πρὸς ταῦτα*; εἰ ὁ θεὸς ὑπὲρ ἡμῶν, τίς καθʼ ἡμῶν*;</a:t>
            </a:r>
            <a:r>
              <a:rPr lang="el-GR" sz="2800">
                <a:solidFill>
                  <a:srgbClr val="FFC000"/>
                </a:solidFill>
                <a:cs typeface="+mj-cs"/>
              </a:rPr>
              <a:t>)</a:t>
            </a:r>
          </a:p>
          <a:p>
            <a:endParaRPr lang="el-GR" sz="3200" b="1">
              <a:solidFill>
                <a:srgbClr val="FFC000"/>
              </a:solidFill>
              <a:cs typeface="+mj-cs"/>
            </a:endParaRPr>
          </a:p>
          <a:p>
            <a:r>
              <a:rPr lang="en-US" sz="3200" b="1">
                <a:solidFill>
                  <a:srgbClr val="FFC000"/>
                </a:solidFill>
                <a:cs typeface="+mj-cs"/>
              </a:rPr>
              <a:t>Philippians 4:13  </a:t>
            </a:r>
          </a:p>
          <a:p>
            <a:r>
              <a:rPr lang="en-US" sz="2800">
                <a:solidFill>
                  <a:srgbClr val="FFC000"/>
                </a:solidFill>
                <a:cs typeface="+mj-cs"/>
              </a:rPr>
              <a:t>4:13 I can do all things through Christ which strengtheneth me. (KJV </a:t>
            </a:r>
            <a:r>
              <a:rPr lang="en-US" sz="2800">
                <a:solidFill>
                  <a:srgbClr val="00B0F0"/>
                </a:solidFill>
                <a:cs typeface="+mj-cs"/>
              </a:rPr>
              <a:t>13 </a:t>
            </a:r>
            <a:r>
              <a:rPr lang="el-GR" sz="2800">
                <a:solidFill>
                  <a:srgbClr val="00B0F0"/>
                </a:solidFill>
                <a:cs typeface="+mj-cs"/>
              </a:rPr>
              <a:t>πάντα ἰσχύω ἐν τῷ ἐνδυναμοῦντί με⸆.*</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BB4452A-2A7B-D4A3-6600-D1F4882D07FF}"/>
                  </a:ext>
                </a:extLst>
              </p14:cNvPr>
              <p14:cNvContentPartPr/>
              <p14:nvPr/>
            </p14:nvContentPartPr>
            <p14:xfrm>
              <a:off x="7319400" y="1172380"/>
              <a:ext cx="1532160" cy="68760"/>
            </p14:xfrm>
          </p:contentPart>
        </mc:Choice>
        <mc:Fallback>
          <p:pic>
            <p:nvPicPr>
              <p:cNvPr id="2" name="Ink 1">
                <a:extLst>
                  <a:ext uri="{FF2B5EF4-FFF2-40B4-BE49-F238E27FC236}">
                    <a16:creationId xmlns:a16="http://schemas.microsoft.com/office/drawing/2014/main" id="{2BB4452A-2A7B-D4A3-6600-D1F4882D07FF}"/>
                  </a:ext>
                </a:extLst>
              </p:cNvPr>
              <p:cNvPicPr/>
              <p:nvPr/>
            </p:nvPicPr>
            <p:blipFill>
              <a:blip r:embed="rId5"/>
              <a:stretch>
                <a:fillRect/>
              </a:stretch>
            </p:blipFill>
            <p:spPr>
              <a:xfrm>
                <a:off x="7301760" y="1154380"/>
                <a:ext cx="1567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9AFB447-95EB-3B8E-CAF6-015717D2B0BF}"/>
                  </a:ext>
                </a:extLst>
              </p14:cNvPr>
              <p14:cNvContentPartPr/>
              <p14:nvPr/>
            </p14:nvContentPartPr>
            <p14:xfrm>
              <a:off x="702240" y="1554340"/>
              <a:ext cx="3575160" cy="125280"/>
            </p14:xfrm>
          </p:contentPart>
        </mc:Choice>
        <mc:Fallback>
          <p:pic>
            <p:nvPicPr>
              <p:cNvPr id="4" name="Ink 3">
                <a:extLst>
                  <a:ext uri="{FF2B5EF4-FFF2-40B4-BE49-F238E27FC236}">
                    <a16:creationId xmlns:a16="http://schemas.microsoft.com/office/drawing/2014/main" id="{B9AFB447-95EB-3B8E-CAF6-015717D2B0BF}"/>
                  </a:ext>
                </a:extLst>
              </p:cNvPr>
              <p:cNvPicPr/>
              <p:nvPr/>
            </p:nvPicPr>
            <p:blipFill>
              <a:blip r:embed="rId7"/>
              <a:stretch>
                <a:fillRect/>
              </a:stretch>
            </p:blipFill>
            <p:spPr>
              <a:xfrm>
                <a:off x="684600" y="1536340"/>
                <a:ext cx="3610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E355D2F-157B-A7D0-3E84-5599CC1A6A90}"/>
                  </a:ext>
                </a:extLst>
              </p14:cNvPr>
              <p14:cNvContentPartPr/>
              <p14:nvPr/>
            </p14:nvContentPartPr>
            <p14:xfrm>
              <a:off x="850200" y="3800380"/>
              <a:ext cx="1990800" cy="189360"/>
            </p14:xfrm>
          </p:contentPart>
        </mc:Choice>
        <mc:Fallback>
          <p:pic>
            <p:nvPicPr>
              <p:cNvPr id="5" name="Ink 4">
                <a:extLst>
                  <a:ext uri="{FF2B5EF4-FFF2-40B4-BE49-F238E27FC236}">
                    <a16:creationId xmlns:a16="http://schemas.microsoft.com/office/drawing/2014/main" id="{EE355D2F-157B-A7D0-3E84-5599CC1A6A90}"/>
                  </a:ext>
                </a:extLst>
              </p:cNvPr>
              <p:cNvPicPr/>
              <p:nvPr/>
            </p:nvPicPr>
            <p:blipFill>
              <a:blip r:embed="rId9"/>
              <a:stretch>
                <a:fillRect/>
              </a:stretch>
            </p:blipFill>
            <p:spPr>
              <a:xfrm>
                <a:off x="832200" y="3782740"/>
                <a:ext cx="2026440" cy="225000"/>
              </a:xfrm>
              <a:prstGeom prst="rect">
                <a:avLst/>
              </a:prstGeom>
            </p:spPr>
          </p:pic>
        </mc:Fallback>
      </mc:AlternateContent>
    </p:spTree>
    <p:extLst>
      <p:ext uri="{BB962C8B-B14F-4D97-AF65-F5344CB8AC3E}">
        <p14:creationId xmlns:p14="http://schemas.microsoft.com/office/powerpoint/2010/main" val="3374853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1689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88950" y="603250"/>
            <a:ext cx="8585200" cy="1446550"/>
          </a:xfrm>
          <a:prstGeom prst="rect">
            <a:avLst/>
          </a:prstGeom>
          <a:noFill/>
        </p:spPr>
        <p:txBody>
          <a:bodyPr wrap="square" rtlCol="0">
            <a:spAutoFit/>
          </a:bodyPr>
          <a:lstStyle/>
          <a:p>
            <a:pPr algn="ctr"/>
            <a:r>
              <a:rPr lang="he-IL" sz="4400">
                <a:solidFill>
                  <a:srgbClr val="FFC000"/>
                </a:solidFill>
                <a:cs typeface="+mj-cs"/>
              </a:rPr>
              <a:t>כִּי-אֲנִי אֱלֹהֶיךָ אִמַּצְתִּיךָ אַף-עֲזַרְתִּיךָ אַף-תְּמַכְתִּיךָ בִּימִין צִדְקִי</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362854CB-83A5-5289-69B7-6ECBC7F16D91}"/>
              </a:ext>
            </a:extLst>
          </p:cNvPr>
          <p:cNvGrpSpPr/>
          <p:nvPr/>
        </p:nvGrpSpPr>
        <p:grpSpPr>
          <a:xfrm>
            <a:off x="4300080" y="1320700"/>
            <a:ext cx="3960360" cy="91080"/>
            <a:chOff x="4300080" y="1320700"/>
            <a:chExt cx="3960360" cy="910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3D64F18-E11C-1086-E9B7-165EE05B343C}"/>
                    </a:ext>
                  </a:extLst>
                </p14:cNvPr>
                <p14:cNvContentPartPr/>
                <p14:nvPr/>
              </p14:nvContentPartPr>
              <p14:xfrm>
                <a:off x="7352160" y="1320700"/>
                <a:ext cx="908280" cy="91080"/>
              </p14:xfrm>
            </p:contentPart>
          </mc:Choice>
          <mc:Fallback>
            <p:pic>
              <p:nvPicPr>
                <p:cNvPr id="2" name="Ink 1">
                  <a:extLst>
                    <a:ext uri="{FF2B5EF4-FFF2-40B4-BE49-F238E27FC236}">
                      <a16:creationId xmlns:a16="http://schemas.microsoft.com/office/drawing/2014/main" id="{33D64F18-E11C-1086-E9B7-165EE05B343C}"/>
                    </a:ext>
                  </a:extLst>
                </p:cNvPr>
                <p:cNvPicPr/>
                <p:nvPr/>
              </p:nvPicPr>
              <p:blipFill>
                <a:blip r:embed="rId5"/>
                <a:stretch>
                  <a:fillRect/>
                </a:stretch>
              </p:blipFill>
              <p:spPr>
                <a:xfrm>
                  <a:off x="7334160" y="1303060"/>
                  <a:ext cx="943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92E8A1E-3F76-5CEA-F610-8F6486EEB7D6}"/>
                    </a:ext>
                  </a:extLst>
                </p14:cNvPr>
                <p14:cNvContentPartPr/>
                <p14:nvPr/>
              </p14:nvContentPartPr>
              <p14:xfrm>
                <a:off x="6140400" y="1338700"/>
                <a:ext cx="928440" cy="42120"/>
              </p14:xfrm>
            </p:contentPart>
          </mc:Choice>
          <mc:Fallback>
            <p:pic>
              <p:nvPicPr>
                <p:cNvPr id="4" name="Ink 3">
                  <a:extLst>
                    <a:ext uri="{FF2B5EF4-FFF2-40B4-BE49-F238E27FC236}">
                      <a16:creationId xmlns:a16="http://schemas.microsoft.com/office/drawing/2014/main" id="{B92E8A1E-3F76-5CEA-F610-8F6486EEB7D6}"/>
                    </a:ext>
                  </a:extLst>
                </p:cNvPr>
                <p:cNvPicPr/>
                <p:nvPr/>
              </p:nvPicPr>
              <p:blipFill>
                <a:blip r:embed="rId7"/>
                <a:stretch>
                  <a:fillRect/>
                </a:stretch>
              </p:blipFill>
              <p:spPr>
                <a:xfrm>
                  <a:off x="6122400" y="1321060"/>
                  <a:ext cx="964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AA1CD38-900E-E23E-E41E-6F4461CA0A19}"/>
                    </a:ext>
                  </a:extLst>
                </p14:cNvPr>
                <p14:cNvContentPartPr/>
                <p14:nvPr/>
              </p14:nvContentPartPr>
              <p14:xfrm>
                <a:off x="4300080" y="1364980"/>
                <a:ext cx="1459440" cy="32040"/>
              </p14:xfrm>
            </p:contentPart>
          </mc:Choice>
          <mc:Fallback>
            <p:pic>
              <p:nvPicPr>
                <p:cNvPr id="5" name="Ink 4">
                  <a:extLst>
                    <a:ext uri="{FF2B5EF4-FFF2-40B4-BE49-F238E27FC236}">
                      <a16:creationId xmlns:a16="http://schemas.microsoft.com/office/drawing/2014/main" id="{7AA1CD38-900E-E23E-E41E-6F4461CA0A19}"/>
                    </a:ext>
                  </a:extLst>
                </p:cNvPr>
                <p:cNvPicPr/>
                <p:nvPr/>
              </p:nvPicPr>
              <p:blipFill>
                <a:blip r:embed="rId9"/>
                <a:stretch>
                  <a:fillRect/>
                </a:stretch>
              </p:blipFill>
              <p:spPr>
                <a:xfrm>
                  <a:off x="4282080" y="1347340"/>
                  <a:ext cx="1495080" cy="67680"/>
                </a:xfrm>
                <a:prstGeom prst="rect">
                  <a:avLst/>
                </a:prstGeom>
              </p:spPr>
            </p:pic>
          </mc:Fallback>
        </mc:AlternateContent>
      </p:grpSp>
      <p:grpSp>
        <p:nvGrpSpPr>
          <p:cNvPr id="12" name="Group 11">
            <a:extLst>
              <a:ext uri="{FF2B5EF4-FFF2-40B4-BE49-F238E27FC236}">
                <a16:creationId xmlns:a16="http://schemas.microsoft.com/office/drawing/2014/main" id="{385977D4-FC6C-3DDD-3273-EAEB52E68DFF}"/>
              </a:ext>
            </a:extLst>
          </p:cNvPr>
          <p:cNvGrpSpPr/>
          <p:nvPr/>
        </p:nvGrpSpPr>
        <p:grpSpPr>
          <a:xfrm>
            <a:off x="2049000" y="1286860"/>
            <a:ext cx="2109240" cy="99000"/>
            <a:chOff x="2049000" y="1286860"/>
            <a:chExt cx="2109240" cy="9900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AAB159D-E7C5-0F99-7539-A6A930D2066F}"/>
                    </a:ext>
                  </a:extLst>
                </p14:cNvPr>
                <p14:cNvContentPartPr/>
                <p14:nvPr/>
              </p14:nvContentPartPr>
              <p14:xfrm>
                <a:off x="3672960" y="1286860"/>
                <a:ext cx="485280" cy="69480"/>
              </p14:xfrm>
            </p:contentPart>
          </mc:Choice>
          <mc:Fallback>
            <p:pic>
              <p:nvPicPr>
                <p:cNvPr id="9" name="Ink 8">
                  <a:extLst>
                    <a:ext uri="{FF2B5EF4-FFF2-40B4-BE49-F238E27FC236}">
                      <a16:creationId xmlns:a16="http://schemas.microsoft.com/office/drawing/2014/main" id="{AAAB159D-E7C5-0F99-7539-A6A930D2066F}"/>
                    </a:ext>
                  </a:extLst>
                </p:cNvPr>
                <p:cNvPicPr/>
                <p:nvPr/>
              </p:nvPicPr>
              <p:blipFill>
                <a:blip r:embed="rId11"/>
                <a:stretch>
                  <a:fillRect/>
                </a:stretch>
              </p:blipFill>
              <p:spPr>
                <a:xfrm>
                  <a:off x="3655320" y="1268860"/>
                  <a:ext cx="5209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0D78C89-459D-9425-469E-AEE02928AC2D}"/>
                    </a:ext>
                  </a:extLst>
                </p14:cNvPr>
                <p14:cNvContentPartPr/>
                <p14:nvPr/>
              </p14:nvContentPartPr>
              <p14:xfrm>
                <a:off x="2049000" y="1304860"/>
                <a:ext cx="1431360" cy="81000"/>
              </p14:xfrm>
            </p:contentPart>
          </mc:Choice>
          <mc:Fallback>
            <p:pic>
              <p:nvPicPr>
                <p:cNvPr id="11" name="Ink 10">
                  <a:extLst>
                    <a:ext uri="{FF2B5EF4-FFF2-40B4-BE49-F238E27FC236}">
                      <a16:creationId xmlns:a16="http://schemas.microsoft.com/office/drawing/2014/main" id="{20D78C89-459D-9425-469E-AEE02928AC2D}"/>
                    </a:ext>
                  </a:extLst>
                </p:cNvPr>
                <p:cNvPicPr/>
                <p:nvPr/>
              </p:nvPicPr>
              <p:blipFill>
                <a:blip r:embed="rId13"/>
                <a:stretch>
                  <a:fillRect/>
                </a:stretch>
              </p:blipFill>
              <p:spPr>
                <a:xfrm>
                  <a:off x="2031360" y="1286860"/>
                  <a:ext cx="1467000" cy="11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0B970CFB-34BF-43C7-E12E-A324FD9901B9}"/>
                  </a:ext>
                </a:extLst>
              </p14:cNvPr>
              <p14:cNvContentPartPr/>
              <p14:nvPr/>
            </p14:nvContentPartPr>
            <p14:xfrm>
              <a:off x="1237920" y="1388740"/>
              <a:ext cx="595440" cy="47880"/>
            </p14:xfrm>
          </p:contentPart>
        </mc:Choice>
        <mc:Fallback>
          <p:pic>
            <p:nvPicPr>
              <p:cNvPr id="13" name="Ink 12">
                <a:extLst>
                  <a:ext uri="{FF2B5EF4-FFF2-40B4-BE49-F238E27FC236}">
                    <a16:creationId xmlns:a16="http://schemas.microsoft.com/office/drawing/2014/main" id="{0B970CFB-34BF-43C7-E12E-A324FD9901B9}"/>
                  </a:ext>
                </a:extLst>
              </p:cNvPr>
              <p:cNvPicPr/>
              <p:nvPr/>
            </p:nvPicPr>
            <p:blipFill>
              <a:blip r:embed="rId15"/>
              <a:stretch>
                <a:fillRect/>
              </a:stretch>
            </p:blipFill>
            <p:spPr>
              <a:xfrm>
                <a:off x="1219920" y="1370740"/>
                <a:ext cx="631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4C546BD4-73C8-2EE8-E50C-13B23E29543E}"/>
                  </a:ext>
                </a:extLst>
              </p14:cNvPr>
              <p14:cNvContentPartPr/>
              <p14:nvPr/>
            </p14:nvContentPartPr>
            <p14:xfrm>
              <a:off x="5425800" y="2049340"/>
              <a:ext cx="1155600" cy="75600"/>
            </p14:xfrm>
          </p:contentPart>
        </mc:Choice>
        <mc:Fallback>
          <p:pic>
            <p:nvPicPr>
              <p:cNvPr id="14" name="Ink 13">
                <a:extLst>
                  <a:ext uri="{FF2B5EF4-FFF2-40B4-BE49-F238E27FC236}">
                    <a16:creationId xmlns:a16="http://schemas.microsoft.com/office/drawing/2014/main" id="{4C546BD4-73C8-2EE8-E50C-13B23E29543E}"/>
                  </a:ext>
                </a:extLst>
              </p:cNvPr>
              <p:cNvPicPr/>
              <p:nvPr/>
            </p:nvPicPr>
            <p:blipFill>
              <a:blip r:embed="rId17"/>
              <a:stretch>
                <a:fillRect/>
              </a:stretch>
            </p:blipFill>
            <p:spPr>
              <a:xfrm>
                <a:off x="5407800" y="2031700"/>
                <a:ext cx="1191240" cy="111240"/>
              </a:xfrm>
              <a:prstGeom prst="rect">
                <a:avLst/>
              </a:prstGeom>
            </p:spPr>
          </p:pic>
        </mc:Fallback>
      </mc:AlternateContent>
      <p:grpSp>
        <p:nvGrpSpPr>
          <p:cNvPr id="17" name="Group 16">
            <a:extLst>
              <a:ext uri="{FF2B5EF4-FFF2-40B4-BE49-F238E27FC236}">
                <a16:creationId xmlns:a16="http://schemas.microsoft.com/office/drawing/2014/main" id="{A265F7F3-6AA0-7933-CB20-B04BC871FAC3}"/>
              </a:ext>
            </a:extLst>
          </p:cNvPr>
          <p:cNvGrpSpPr/>
          <p:nvPr/>
        </p:nvGrpSpPr>
        <p:grpSpPr>
          <a:xfrm>
            <a:off x="2727600" y="1979140"/>
            <a:ext cx="2226960" cy="130680"/>
            <a:chOff x="2727600" y="1979140"/>
            <a:chExt cx="2226960" cy="13068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505271A8-DFC1-14A3-94F2-95A817CD4703}"/>
                    </a:ext>
                  </a:extLst>
                </p14:cNvPr>
                <p14:cNvContentPartPr/>
                <p14:nvPr/>
              </p14:nvContentPartPr>
              <p14:xfrm>
                <a:off x="3874560" y="1979140"/>
                <a:ext cx="1080000" cy="99360"/>
              </p14:xfrm>
            </p:contentPart>
          </mc:Choice>
          <mc:Fallback>
            <p:pic>
              <p:nvPicPr>
                <p:cNvPr id="15" name="Ink 14">
                  <a:extLst>
                    <a:ext uri="{FF2B5EF4-FFF2-40B4-BE49-F238E27FC236}">
                      <a16:creationId xmlns:a16="http://schemas.microsoft.com/office/drawing/2014/main" id="{505271A8-DFC1-14A3-94F2-95A817CD4703}"/>
                    </a:ext>
                  </a:extLst>
                </p:cNvPr>
                <p:cNvPicPr/>
                <p:nvPr/>
              </p:nvPicPr>
              <p:blipFill>
                <a:blip r:embed="rId19"/>
                <a:stretch>
                  <a:fillRect/>
                </a:stretch>
              </p:blipFill>
              <p:spPr>
                <a:xfrm>
                  <a:off x="3856920" y="1961140"/>
                  <a:ext cx="11156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0BFB28F6-2698-D468-D951-647741584EFA}"/>
                    </a:ext>
                  </a:extLst>
                </p14:cNvPr>
                <p14:cNvContentPartPr/>
                <p14:nvPr/>
              </p14:nvContentPartPr>
              <p14:xfrm>
                <a:off x="2727600" y="2042860"/>
                <a:ext cx="1116720" cy="66960"/>
              </p14:xfrm>
            </p:contentPart>
          </mc:Choice>
          <mc:Fallback>
            <p:pic>
              <p:nvPicPr>
                <p:cNvPr id="16" name="Ink 15">
                  <a:extLst>
                    <a:ext uri="{FF2B5EF4-FFF2-40B4-BE49-F238E27FC236}">
                      <a16:creationId xmlns:a16="http://schemas.microsoft.com/office/drawing/2014/main" id="{0BFB28F6-2698-D468-D951-647741584EFA}"/>
                    </a:ext>
                  </a:extLst>
                </p:cNvPr>
                <p:cNvPicPr/>
                <p:nvPr/>
              </p:nvPicPr>
              <p:blipFill>
                <a:blip r:embed="rId21"/>
                <a:stretch>
                  <a:fillRect/>
                </a:stretch>
              </p:blipFill>
              <p:spPr>
                <a:xfrm>
                  <a:off x="2709600" y="2024860"/>
                  <a:ext cx="1152360" cy="102600"/>
                </a:xfrm>
                <a:prstGeom prst="rect">
                  <a:avLst/>
                </a:prstGeom>
              </p:spPr>
            </p:pic>
          </mc:Fallback>
        </mc:AlternateContent>
      </p:grpSp>
    </p:spTree>
    <p:extLst>
      <p:ext uri="{BB962C8B-B14F-4D97-AF65-F5344CB8AC3E}">
        <p14:creationId xmlns:p14="http://schemas.microsoft.com/office/powerpoint/2010/main" val="2588512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6675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050" y="0"/>
            <a:ext cx="9105900" cy="6247864"/>
          </a:xfrm>
          <a:prstGeom prst="rect">
            <a:avLst/>
          </a:prstGeom>
          <a:noFill/>
        </p:spPr>
        <p:txBody>
          <a:bodyPr wrap="square" rtlCol="0">
            <a:spAutoFit/>
          </a:bodyPr>
          <a:lstStyle/>
          <a:p>
            <a:r>
              <a:rPr lang="en-US" sz="3200" b="1">
                <a:solidFill>
                  <a:srgbClr val="FFC000"/>
                </a:solidFill>
                <a:cs typeface="+mj-cs"/>
              </a:rPr>
              <a:t>Targum Jonathan son of Uziel Isaiah 41:7-12</a:t>
            </a:r>
          </a:p>
          <a:p>
            <a:r>
              <a:rPr lang="en-US" sz="2300">
                <a:solidFill>
                  <a:srgbClr val="FFC000"/>
                </a:solidFill>
                <a:cs typeface="+mj-cs"/>
              </a:rPr>
              <a:t>41:7 Shall they not be confounded in their works? Because the artificer encourageth the silversmith, and he that smiteth with the great hammer him that smiteth with the small: It is time, one saith, for the soldering, it is ready; he fasteneth it with nails, that it may not be moved. 41:8 But thou, Israel, my servant, Jacob, in whom I delight, the seed of Abraham my friend: </a:t>
            </a:r>
            <a:r>
              <a:rPr lang="en-US" sz="2300">
                <a:solidFill>
                  <a:srgbClr val="92D050"/>
                </a:solidFill>
                <a:cs typeface="+mj-cs"/>
              </a:rPr>
              <a:t>41:9 I have brought thee out of the families of the earth, I have chosen thee out of a kingdom: and I have said unto thee, Thou art my servant; I delight in thee, and I will not thrust thee away. 41:10 Fear not, for my WORD shall be thy support; be not dismayed, for I am thy God: I will strengthen thee; yea, I will help thee; yea, I will uphold thee with the right hand of my truth. 41:11 Behold, all the nations that are incensed against thee shall be ashamed and confounded: they shall be as nothing; and they that strive with thee shall perish. 41:12 Thou shalt seek them, and shalt not find them, even them that contended with thee: they shall be as nothing; the men that stirred themselves up to make war with thee shall be less than nothing.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08AA1D7-8868-B6C0-1EEF-64B0C6E3B716}"/>
                  </a:ext>
                </a:extLst>
              </p14:cNvPr>
              <p14:cNvContentPartPr/>
              <p14:nvPr/>
            </p14:nvContentPartPr>
            <p14:xfrm>
              <a:off x="1112280" y="861670"/>
              <a:ext cx="5125680" cy="99360"/>
            </p14:xfrm>
          </p:contentPart>
        </mc:Choice>
        <mc:Fallback>
          <p:pic>
            <p:nvPicPr>
              <p:cNvPr id="2" name="Ink 1">
                <a:extLst>
                  <a:ext uri="{FF2B5EF4-FFF2-40B4-BE49-F238E27FC236}">
                    <a16:creationId xmlns:a16="http://schemas.microsoft.com/office/drawing/2014/main" id="{B08AA1D7-8868-B6C0-1EEF-64B0C6E3B716}"/>
                  </a:ext>
                </a:extLst>
              </p:cNvPr>
              <p:cNvPicPr/>
              <p:nvPr/>
            </p:nvPicPr>
            <p:blipFill>
              <a:blip r:embed="rId5"/>
              <a:stretch>
                <a:fillRect/>
              </a:stretch>
            </p:blipFill>
            <p:spPr>
              <a:xfrm>
                <a:off x="1094640" y="843670"/>
                <a:ext cx="51613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272F1E9-A203-761D-E1C2-3F0C1C5006D5}"/>
                  </a:ext>
                </a:extLst>
              </p14:cNvPr>
              <p14:cNvContentPartPr/>
              <p14:nvPr/>
            </p14:nvContentPartPr>
            <p14:xfrm>
              <a:off x="7997280" y="860230"/>
              <a:ext cx="809280" cy="52560"/>
            </p14:xfrm>
          </p:contentPart>
        </mc:Choice>
        <mc:Fallback>
          <p:pic>
            <p:nvPicPr>
              <p:cNvPr id="4" name="Ink 3">
                <a:extLst>
                  <a:ext uri="{FF2B5EF4-FFF2-40B4-BE49-F238E27FC236}">
                    <a16:creationId xmlns:a16="http://schemas.microsoft.com/office/drawing/2014/main" id="{7272F1E9-A203-761D-E1C2-3F0C1C5006D5}"/>
                  </a:ext>
                </a:extLst>
              </p:cNvPr>
              <p:cNvPicPr/>
              <p:nvPr/>
            </p:nvPicPr>
            <p:blipFill>
              <a:blip r:embed="rId7"/>
              <a:stretch>
                <a:fillRect/>
              </a:stretch>
            </p:blipFill>
            <p:spPr>
              <a:xfrm>
                <a:off x="7979280" y="842590"/>
                <a:ext cx="844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8070236-2F35-3C33-5EDF-D6B029B8C24C}"/>
                  </a:ext>
                </a:extLst>
              </p14:cNvPr>
              <p14:cNvContentPartPr/>
              <p14:nvPr/>
            </p14:nvContentPartPr>
            <p14:xfrm>
              <a:off x="2564520" y="1223470"/>
              <a:ext cx="1100520" cy="59040"/>
            </p14:xfrm>
          </p:contentPart>
        </mc:Choice>
        <mc:Fallback>
          <p:pic>
            <p:nvPicPr>
              <p:cNvPr id="5" name="Ink 4">
                <a:extLst>
                  <a:ext uri="{FF2B5EF4-FFF2-40B4-BE49-F238E27FC236}">
                    <a16:creationId xmlns:a16="http://schemas.microsoft.com/office/drawing/2014/main" id="{28070236-2F35-3C33-5EDF-D6B029B8C24C}"/>
                  </a:ext>
                </a:extLst>
              </p:cNvPr>
              <p:cNvPicPr/>
              <p:nvPr/>
            </p:nvPicPr>
            <p:blipFill>
              <a:blip r:embed="rId9"/>
              <a:stretch>
                <a:fillRect/>
              </a:stretch>
            </p:blipFill>
            <p:spPr>
              <a:xfrm>
                <a:off x="2546880" y="1205830"/>
                <a:ext cx="1136160" cy="94680"/>
              </a:xfrm>
              <a:prstGeom prst="rect">
                <a:avLst/>
              </a:prstGeom>
            </p:spPr>
          </p:pic>
        </mc:Fallback>
      </mc:AlternateContent>
      <p:grpSp>
        <p:nvGrpSpPr>
          <p:cNvPr id="16" name="Group 15">
            <a:extLst>
              <a:ext uri="{FF2B5EF4-FFF2-40B4-BE49-F238E27FC236}">
                <a16:creationId xmlns:a16="http://schemas.microsoft.com/office/drawing/2014/main" id="{6A478F39-B550-B396-B2D2-B8F9FBAF2B0B}"/>
              </a:ext>
            </a:extLst>
          </p:cNvPr>
          <p:cNvGrpSpPr/>
          <p:nvPr/>
        </p:nvGrpSpPr>
        <p:grpSpPr>
          <a:xfrm>
            <a:off x="3600240" y="965350"/>
            <a:ext cx="534240" cy="417960"/>
            <a:chOff x="3600240" y="965350"/>
            <a:chExt cx="534240" cy="417960"/>
          </a:xfrm>
        </p:grpSpPr>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A8DB26A8-22E0-0719-36BB-EBAFFF89430A}"/>
                    </a:ext>
                  </a:extLst>
                </p14:cNvPr>
                <p14:cNvContentPartPr/>
                <p14:nvPr/>
              </p14:nvContentPartPr>
              <p14:xfrm>
                <a:off x="3702120" y="974350"/>
                <a:ext cx="296280" cy="331200"/>
              </p14:xfrm>
            </p:contentPart>
          </mc:Choice>
          <mc:Fallback>
            <p:pic>
              <p:nvPicPr>
                <p:cNvPr id="13" name="Ink 12">
                  <a:extLst>
                    <a:ext uri="{FF2B5EF4-FFF2-40B4-BE49-F238E27FC236}">
                      <a16:creationId xmlns:a16="http://schemas.microsoft.com/office/drawing/2014/main" id="{A8DB26A8-22E0-0719-36BB-EBAFFF89430A}"/>
                    </a:ext>
                  </a:extLst>
                </p:cNvPr>
                <p:cNvPicPr/>
                <p:nvPr/>
              </p:nvPicPr>
              <p:blipFill>
                <a:blip r:embed="rId11"/>
                <a:stretch>
                  <a:fillRect/>
                </a:stretch>
              </p:blipFill>
              <p:spPr>
                <a:xfrm>
                  <a:off x="3684480" y="956710"/>
                  <a:ext cx="33192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BBE225EC-2C1D-AC4E-BD23-ECEBD9946AFD}"/>
                    </a:ext>
                  </a:extLst>
                </p14:cNvPr>
                <p14:cNvContentPartPr/>
                <p14:nvPr/>
              </p14:nvContentPartPr>
              <p14:xfrm>
                <a:off x="3600240" y="965350"/>
                <a:ext cx="534240" cy="417960"/>
              </p14:xfrm>
            </p:contentPart>
          </mc:Choice>
          <mc:Fallback>
            <p:pic>
              <p:nvPicPr>
                <p:cNvPr id="14" name="Ink 13">
                  <a:extLst>
                    <a:ext uri="{FF2B5EF4-FFF2-40B4-BE49-F238E27FC236}">
                      <a16:creationId xmlns:a16="http://schemas.microsoft.com/office/drawing/2014/main" id="{BBE225EC-2C1D-AC4E-BD23-ECEBD9946AFD}"/>
                    </a:ext>
                  </a:extLst>
                </p:cNvPr>
                <p:cNvPicPr/>
                <p:nvPr/>
              </p:nvPicPr>
              <p:blipFill>
                <a:blip r:embed="rId13"/>
                <a:stretch>
                  <a:fillRect/>
                </a:stretch>
              </p:blipFill>
              <p:spPr>
                <a:xfrm>
                  <a:off x="3582600" y="947350"/>
                  <a:ext cx="569880" cy="453600"/>
                </a:xfrm>
                <a:prstGeom prst="rect">
                  <a:avLst/>
                </a:prstGeom>
              </p:spPr>
            </p:pic>
          </mc:Fallback>
        </mc:AlternateContent>
      </p:grpSp>
      <p:grpSp>
        <p:nvGrpSpPr>
          <p:cNvPr id="28" name="Group 27">
            <a:extLst>
              <a:ext uri="{FF2B5EF4-FFF2-40B4-BE49-F238E27FC236}">
                <a16:creationId xmlns:a16="http://schemas.microsoft.com/office/drawing/2014/main" id="{4D15E101-61CF-12E1-52CD-422841443BB4}"/>
              </a:ext>
            </a:extLst>
          </p:cNvPr>
          <p:cNvGrpSpPr/>
          <p:nvPr/>
        </p:nvGrpSpPr>
        <p:grpSpPr>
          <a:xfrm>
            <a:off x="2093280" y="1529830"/>
            <a:ext cx="2552400" cy="476640"/>
            <a:chOff x="2093280" y="1529830"/>
            <a:chExt cx="2552400" cy="476640"/>
          </a:xfrm>
        </p:grpSpPr>
        <mc:AlternateContent xmlns:mc="http://schemas.openxmlformats.org/markup-compatibility/2006">
          <mc:Choice xmlns:p14="http://schemas.microsoft.com/office/powerpoint/2010/main" Requires="p14">
            <p:contentPart p14:bwMode="auto" r:id="rId14">
              <p14:nvContentPartPr>
                <p14:cNvPr id="24" name="Ink 23">
                  <a:extLst>
                    <a:ext uri="{FF2B5EF4-FFF2-40B4-BE49-F238E27FC236}">
                      <a16:creationId xmlns:a16="http://schemas.microsoft.com/office/drawing/2014/main" id="{02F061B4-BBE3-CBF5-7247-7FA7A84DBD61}"/>
                    </a:ext>
                  </a:extLst>
                </p14:cNvPr>
                <p14:cNvContentPartPr/>
                <p14:nvPr/>
              </p14:nvContentPartPr>
              <p14:xfrm>
                <a:off x="2093280" y="1941310"/>
                <a:ext cx="1891440" cy="51840"/>
              </p14:xfrm>
            </p:contentPart>
          </mc:Choice>
          <mc:Fallback>
            <p:pic>
              <p:nvPicPr>
                <p:cNvPr id="24" name="Ink 23">
                  <a:extLst>
                    <a:ext uri="{FF2B5EF4-FFF2-40B4-BE49-F238E27FC236}">
                      <a16:creationId xmlns:a16="http://schemas.microsoft.com/office/drawing/2014/main" id="{02F061B4-BBE3-CBF5-7247-7FA7A84DBD61}"/>
                    </a:ext>
                  </a:extLst>
                </p:cNvPr>
                <p:cNvPicPr/>
                <p:nvPr/>
              </p:nvPicPr>
              <p:blipFill>
                <a:blip r:embed="rId15"/>
                <a:stretch>
                  <a:fillRect/>
                </a:stretch>
              </p:blipFill>
              <p:spPr>
                <a:xfrm>
                  <a:off x="2075280" y="1923670"/>
                  <a:ext cx="19270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Ink 24">
                  <a:extLst>
                    <a:ext uri="{FF2B5EF4-FFF2-40B4-BE49-F238E27FC236}">
                      <a16:creationId xmlns:a16="http://schemas.microsoft.com/office/drawing/2014/main" id="{FDCB4CEF-B58A-6F20-F851-DFEE65A2349B}"/>
                    </a:ext>
                  </a:extLst>
                </p14:cNvPr>
                <p14:cNvContentPartPr/>
                <p14:nvPr/>
              </p14:nvContentPartPr>
              <p14:xfrm>
                <a:off x="4067160" y="1826470"/>
                <a:ext cx="238320" cy="180000"/>
              </p14:xfrm>
            </p:contentPart>
          </mc:Choice>
          <mc:Fallback>
            <p:pic>
              <p:nvPicPr>
                <p:cNvPr id="25" name="Ink 24">
                  <a:extLst>
                    <a:ext uri="{FF2B5EF4-FFF2-40B4-BE49-F238E27FC236}">
                      <a16:creationId xmlns:a16="http://schemas.microsoft.com/office/drawing/2014/main" id="{FDCB4CEF-B58A-6F20-F851-DFEE65A2349B}"/>
                    </a:ext>
                  </a:extLst>
                </p:cNvPr>
                <p:cNvPicPr/>
                <p:nvPr/>
              </p:nvPicPr>
              <p:blipFill>
                <a:blip r:embed="rId17"/>
                <a:stretch>
                  <a:fillRect/>
                </a:stretch>
              </p:blipFill>
              <p:spPr>
                <a:xfrm>
                  <a:off x="4049160" y="1808830"/>
                  <a:ext cx="273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6" name="Ink 25">
                  <a:extLst>
                    <a:ext uri="{FF2B5EF4-FFF2-40B4-BE49-F238E27FC236}">
                      <a16:creationId xmlns:a16="http://schemas.microsoft.com/office/drawing/2014/main" id="{E1BB440A-3ABC-39DD-657C-76568753AF6A}"/>
                    </a:ext>
                  </a:extLst>
                </p14:cNvPr>
                <p14:cNvContentPartPr/>
                <p14:nvPr/>
              </p14:nvContentPartPr>
              <p14:xfrm>
                <a:off x="4176600" y="1664110"/>
                <a:ext cx="244800" cy="131400"/>
              </p14:xfrm>
            </p:contentPart>
          </mc:Choice>
          <mc:Fallback>
            <p:pic>
              <p:nvPicPr>
                <p:cNvPr id="26" name="Ink 25">
                  <a:extLst>
                    <a:ext uri="{FF2B5EF4-FFF2-40B4-BE49-F238E27FC236}">
                      <a16:creationId xmlns:a16="http://schemas.microsoft.com/office/drawing/2014/main" id="{E1BB440A-3ABC-39DD-657C-76568753AF6A}"/>
                    </a:ext>
                  </a:extLst>
                </p:cNvPr>
                <p:cNvPicPr/>
                <p:nvPr/>
              </p:nvPicPr>
              <p:blipFill>
                <a:blip r:embed="rId19"/>
                <a:stretch>
                  <a:fillRect/>
                </a:stretch>
              </p:blipFill>
              <p:spPr>
                <a:xfrm>
                  <a:off x="4158600" y="1646110"/>
                  <a:ext cx="280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Ink 26">
                  <a:extLst>
                    <a:ext uri="{FF2B5EF4-FFF2-40B4-BE49-F238E27FC236}">
                      <a16:creationId xmlns:a16="http://schemas.microsoft.com/office/drawing/2014/main" id="{66754098-CBEF-0430-8506-7D46AE8A409D}"/>
                    </a:ext>
                  </a:extLst>
                </p14:cNvPr>
                <p14:cNvContentPartPr/>
                <p14:nvPr/>
              </p14:nvContentPartPr>
              <p14:xfrm>
                <a:off x="3961320" y="1529830"/>
                <a:ext cx="684360" cy="467640"/>
              </p14:xfrm>
            </p:contentPart>
          </mc:Choice>
          <mc:Fallback>
            <p:pic>
              <p:nvPicPr>
                <p:cNvPr id="27" name="Ink 26">
                  <a:extLst>
                    <a:ext uri="{FF2B5EF4-FFF2-40B4-BE49-F238E27FC236}">
                      <a16:creationId xmlns:a16="http://schemas.microsoft.com/office/drawing/2014/main" id="{66754098-CBEF-0430-8506-7D46AE8A409D}"/>
                    </a:ext>
                  </a:extLst>
                </p:cNvPr>
                <p:cNvPicPr/>
                <p:nvPr/>
              </p:nvPicPr>
              <p:blipFill>
                <a:blip r:embed="rId21"/>
                <a:stretch>
                  <a:fillRect/>
                </a:stretch>
              </p:blipFill>
              <p:spPr>
                <a:xfrm>
                  <a:off x="3943680" y="1512190"/>
                  <a:ext cx="720000" cy="50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29" name="Ink 28">
                <a:extLst>
                  <a:ext uri="{FF2B5EF4-FFF2-40B4-BE49-F238E27FC236}">
                    <a16:creationId xmlns:a16="http://schemas.microsoft.com/office/drawing/2014/main" id="{8D116664-AF6C-FFBE-006E-09FC66BDD93E}"/>
                  </a:ext>
                </a:extLst>
              </p14:cNvPr>
              <p14:cNvContentPartPr/>
              <p14:nvPr/>
            </p14:nvContentPartPr>
            <p14:xfrm>
              <a:off x="274920" y="556030"/>
              <a:ext cx="186840" cy="2090880"/>
            </p14:xfrm>
          </p:contentPart>
        </mc:Choice>
        <mc:Fallback>
          <p:pic>
            <p:nvPicPr>
              <p:cNvPr id="29" name="Ink 28">
                <a:extLst>
                  <a:ext uri="{FF2B5EF4-FFF2-40B4-BE49-F238E27FC236}">
                    <a16:creationId xmlns:a16="http://schemas.microsoft.com/office/drawing/2014/main" id="{8D116664-AF6C-FFBE-006E-09FC66BDD93E}"/>
                  </a:ext>
                </a:extLst>
              </p:cNvPr>
              <p:cNvPicPr/>
              <p:nvPr/>
            </p:nvPicPr>
            <p:blipFill>
              <a:blip r:embed="rId23"/>
              <a:stretch>
                <a:fillRect/>
              </a:stretch>
            </p:blipFill>
            <p:spPr>
              <a:xfrm>
                <a:off x="256920" y="538030"/>
                <a:ext cx="222480" cy="2126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Ink 29">
                <a:extLst>
                  <a:ext uri="{FF2B5EF4-FFF2-40B4-BE49-F238E27FC236}">
                    <a16:creationId xmlns:a16="http://schemas.microsoft.com/office/drawing/2014/main" id="{7B920F05-21CF-0CC9-5D8C-60E1CE3B44A4}"/>
                  </a:ext>
                </a:extLst>
              </p14:cNvPr>
              <p14:cNvContentPartPr/>
              <p14:nvPr/>
            </p14:nvContentPartPr>
            <p14:xfrm>
              <a:off x="5811000" y="2646550"/>
              <a:ext cx="1697040" cy="68400"/>
            </p14:xfrm>
          </p:contentPart>
        </mc:Choice>
        <mc:Fallback>
          <p:pic>
            <p:nvPicPr>
              <p:cNvPr id="30" name="Ink 29">
                <a:extLst>
                  <a:ext uri="{FF2B5EF4-FFF2-40B4-BE49-F238E27FC236}">
                    <a16:creationId xmlns:a16="http://schemas.microsoft.com/office/drawing/2014/main" id="{7B920F05-21CF-0CC9-5D8C-60E1CE3B44A4}"/>
                  </a:ext>
                </a:extLst>
              </p:cNvPr>
              <p:cNvPicPr/>
              <p:nvPr/>
            </p:nvPicPr>
            <p:blipFill>
              <a:blip r:embed="rId25"/>
              <a:stretch>
                <a:fillRect/>
              </a:stretch>
            </p:blipFill>
            <p:spPr>
              <a:xfrm>
                <a:off x="5793360" y="2628550"/>
                <a:ext cx="1732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Ink 30">
                <a:extLst>
                  <a:ext uri="{FF2B5EF4-FFF2-40B4-BE49-F238E27FC236}">
                    <a16:creationId xmlns:a16="http://schemas.microsoft.com/office/drawing/2014/main" id="{16ECDCDD-5781-2C03-8171-F60200E3C24F}"/>
                  </a:ext>
                </a:extLst>
              </p14:cNvPr>
              <p14:cNvContentPartPr/>
              <p14:nvPr/>
            </p14:nvContentPartPr>
            <p14:xfrm>
              <a:off x="618360" y="2923030"/>
              <a:ext cx="1045800" cy="139320"/>
            </p14:xfrm>
          </p:contentPart>
        </mc:Choice>
        <mc:Fallback>
          <p:pic>
            <p:nvPicPr>
              <p:cNvPr id="31" name="Ink 30">
                <a:extLst>
                  <a:ext uri="{FF2B5EF4-FFF2-40B4-BE49-F238E27FC236}">
                    <a16:creationId xmlns:a16="http://schemas.microsoft.com/office/drawing/2014/main" id="{16ECDCDD-5781-2C03-8171-F60200E3C24F}"/>
                  </a:ext>
                </a:extLst>
              </p:cNvPr>
              <p:cNvPicPr/>
              <p:nvPr/>
            </p:nvPicPr>
            <p:blipFill>
              <a:blip r:embed="rId27"/>
              <a:stretch>
                <a:fillRect/>
              </a:stretch>
            </p:blipFill>
            <p:spPr>
              <a:xfrm>
                <a:off x="600360" y="2905030"/>
                <a:ext cx="1081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Ink 31">
                <a:extLst>
                  <a:ext uri="{FF2B5EF4-FFF2-40B4-BE49-F238E27FC236}">
                    <a16:creationId xmlns:a16="http://schemas.microsoft.com/office/drawing/2014/main" id="{E7FDACC1-D4F1-25CA-E9CA-93CD9E447242}"/>
                  </a:ext>
                </a:extLst>
              </p14:cNvPr>
              <p14:cNvContentPartPr/>
              <p14:nvPr/>
            </p14:nvContentPartPr>
            <p14:xfrm>
              <a:off x="3057360" y="2987830"/>
              <a:ext cx="429840" cy="32040"/>
            </p14:xfrm>
          </p:contentPart>
        </mc:Choice>
        <mc:Fallback>
          <p:pic>
            <p:nvPicPr>
              <p:cNvPr id="32" name="Ink 31">
                <a:extLst>
                  <a:ext uri="{FF2B5EF4-FFF2-40B4-BE49-F238E27FC236}">
                    <a16:creationId xmlns:a16="http://schemas.microsoft.com/office/drawing/2014/main" id="{E7FDACC1-D4F1-25CA-E9CA-93CD9E447242}"/>
                  </a:ext>
                </a:extLst>
              </p:cNvPr>
              <p:cNvPicPr/>
              <p:nvPr/>
            </p:nvPicPr>
            <p:blipFill>
              <a:blip r:embed="rId29"/>
              <a:stretch>
                <a:fillRect/>
              </a:stretch>
            </p:blipFill>
            <p:spPr>
              <a:xfrm>
                <a:off x="3039720" y="2970190"/>
                <a:ext cx="465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3" name="Ink 32">
                <a:extLst>
                  <a:ext uri="{FF2B5EF4-FFF2-40B4-BE49-F238E27FC236}">
                    <a16:creationId xmlns:a16="http://schemas.microsoft.com/office/drawing/2014/main" id="{291AA7FD-31FC-31E9-D161-91094F2907F4}"/>
                  </a:ext>
                </a:extLst>
              </p14:cNvPr>
              <p14:cNvContentPartPr/>
              <p14:nvPr/>
            </p14:nvContentPartPr>
            <p14:xfrm>
              <a:off x="7960920" y="3340270"/>
              <a:ext cx="788760" cy="42480"/>
            </p14:xfrm>
          </p:contentPart>
        </mc:Choice>
        <mc:Fallback>
          <p:pic>
            <p:nvPicPr>
              <p:cNvPr id="33" name="Ink 32">
                <a:extLst>
                  <a:ext uri="{FF2B5EF4-FFF2-40B4-BE49-F238E27FC236}">
                    <a16:creationId xmlns:a16="http://schemas.microsoft.com/office/drawing/2014/main" id="{291AA7FD-31FC-31E9-D161-91094F2907F4}"/>
                  </a:ext>
                </a:extLst>
              </p:cNvPr>
              <p:cNvPicPr/>
              <p:nvPr/>
            </p:nvPicPr>
            <p:blipFill>
              <a:blip r:embed="rId31"/>
              <a:stretch>
                <a:fillRect/>
              </a:stretch>
            </p:blipFill>
            <p:spPr>
              <a:xfrm>
                <a:off x="7943280" y="3322630"/>
                <a:ext cx="824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Ink 33">
                <a:extLst>
                  <a:ext uri="{FF2B5EF4-FFF2-40B4-BE49-F238E27FC236}">
                    <a16:creationId xmlns:a16="http://schemas.microsoft.com/office/drawing/2014/main" id="{511B2667-81E3-8178-3133-7AEA26B6FF22}"/>
                  </a:ext>
                </a:extLst>
              </p14:cNvPr>
              <p14:cNvContentPartPr/>
              <p14:nvPr/>
            </p14:nvContentPartPr>
            <p14:xfrm>
              <a:off x="758400" y="3639430"/>
              <a:ext cx="3515760" cy="92160"/>
            </p14:xfrm>
          </p:contentPart>
        </mc:Choice>
        <mc:Fallback>
          <p:pic>
            <p:nvPicPr>
              <p:cNvPr id="34" name="Ink 33">
                <a:extLst>
                  <a:ext uri="{FF2B5EF4-FFF2-40B4-BE49-F238E27FC236}">
                    <a16:creationId xmlns:a16="http://schemas.microsoft.com/office/drawing/2014/main" id="{511B2667-81E3-8178-3133-7AEA26B6FF22}"/>
                  </a:ext>
                </a:extLst>
              </p:cNvPr>
              <p:cNvPicPr/>
              <p:nvPr/>
            </p:nvPicPr>
            <p:blipFill>
              <a:blip r:embed="rId33"/>
              <a:stretch>
                <a:fillRect/>
              </a:stretch>
            </p:blipFill>
            <p:spPr>
              <a:xfrm>
                <a:off x="740760" y="3621430"/>
                <a:ext cx="3551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Ink 34">
                <a:extLst>
                  <a:ext uri="{FF2B5EF4-FFF2-40B4-BE49-F238E27FC236}">
                    <a16:creationId xmlns:a16="http://schemas.microsoft.com/office/drawing/2014/main" id="{8C7A7B39-7C9B-9BF1-82B5-42D211D09C79}"/>
                  </a:ext>
                </a:extLst>
              </p14:cNvPr>
              <p14:cNvContentPartPr/>
              <p14:nvPr/>
            </p14:nvContentPartPr>
            <p14:xfrm>
              <a:off x="4804080" y="4356550"/>
              <a:ext cx="4125600" cy="38880"/>
            </p14:xfrm>
          </p:contentPart>
        </mc:Choice>
        <mc:Fallback>
          <p:pic>
            <p:nvPicPr>
              <p:cNvPr id="35" name="Ink 34">
                <a:extLst>
                  <a:ext uri="{FF2B5EF4-FFF2-40B4-BE49-F238E27FC236}">
                    <a16:creationId xmlns:a16="http://schemas.microsoft.com/office/drawing/2014/main" id="{8C7A7B39-7C9B-9BF1-82B5-42D211D09C79}"/>
                  </a:ext>
                </a:extLst>
              </p:cNvPr>
              <p:cNvPicPr/>
              <p:nvPr/>
            </p:nvPicPr>
            <p:blipFill>
              <a:blip r:embed="rId35"/>
              <a:stretch>
                <a:fillRect/>
              </a:stretch>
            </p:blipFill>
            <p:spPr>
              <a:xfrm>
                <a:off x="4786440" y="4338910"/>
                <a:ext cx="41612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 name="Ink 35">
                <a:extLst>
                  <a:ext uri="{FF2B5EF4-FFF2-40B4-BE49-F238E27FC236}">
                    <a16:creationId xmlns:a16="http://schemas.microsoft.com/office/drawing/2014/main" id="{1E006CDD-7AC6-2F1A-74B1-BA57CD00044F}"/>
                  </a:ext>
                </a:extLst>
              </p14:cNvPr>
              <p14:cNvContentPartPr/>
              <p14:nvPr/>
            </p14:nvContentPartPr>
            <p14:xfrm>
              <a:off x="568320" y="4676230"/>
              <a:ext cx="4392000" cy="115920"/>
            </p14:xfrm>
          </p:contentPart>
        </mc:Choice>
        <mc:Fallback>
          <p:pic>
            <p:nvPicPr>
              <p:cNvPr id="36" name="Ink 35">
                <a:extLst>
                  <a:ext uri="{FF2B5EF4-FFF2-40B4-BE49-F238E27FC236}">
                    <a16:creationId xmlns:a16="http://schemas.microsoft.com/office/drawing/2014/main" id="{1E006CDD-7AC6-2F1A-74B1-BA57CD00044F}"/>
                  </a:ext>
                </a:extLst>
              </p:cNvPr>
              <p:cNvPicPr/>
              <p:nvPr/>
            </p:nvPicPr>
            <p:blipFill>
              <a:blip r:embed="rId37"/>
              <a:stretch>
                <a:fillRect/>
              </a:stretch>
            </p:blipFill>
            <p:spPr>
              <a:xfrm>
                <a:off x="550320" y="4658590"/>
                <a:ext cx="4427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Ink 36">
                <a:extLst>
                  <a:ext uri="{FF2B5EF4-FFF2-40B4-BE49-F238E27FC236}">
                    <a16:creationId xmlns:a16="http://schemas.microsoft.com/office/drawing/2014/main" id="{CB53A055-C899-570C-3866-6FE324CC658D}"/>
                  </a:ext>
                </a:extLst>
              </p14:cNvPr>
              <p14:cNvContentPartPr/>
              <p14:nvPr/>
            </p14:nvContentPartPr>
            <p14:xfrm>
              <a:off x="3572880" y="5082310"/>
              <a:ext cx="674640" cy="28440"/>
            </p14:xfrm>
          </p:contentPart>
        </mc:Choice>
        <mc:Fallback>
          <p:pic>
            <p:nvPicPr>
              <p:cNvPr id="37" name="Ink 36">
                <a:extLst>
                  <a:ext uri="{FF2B5EF4-FFF2-40B4-BE49-F238E27FC236}">
                    <a16:creationId xmlns:a16="http://schemas.microsoft.com/office/drawing/2014/main" id="{CB53A055-C899-570C-3866-6FE324CC658D}"/>
                  </a:ext>
                </a:extLst>
              </p:cNvPr>
              <p:cNvPicPr/>
              <p:nvPr/>
            </p:nvPicPr>
            <p:blipFill>
              <a:blip r:embed="rId39"/>
              <a:stretch>
                <a:fillRect/>
              </a:stretch>
            </p:blipFill>
            <p:spPr>
              <a:xfrm>
                <a:off x="3554880" y="5064310"/>
                <a:ext cx="710280" cy="64080"/>
              </a:xfrm>
              <a:prstGeom prst="rect">
                <a:avLst/>
              </a:prstGeom>
            </p:spPr>
          </p:pic>
        </mc:Fallback>
      </mc:AlternateContent>
      <p:grpSp>
        <p:nvGrpSpPr>
          <p:cNvPr id="39" name="Group 38">
            <a:extLst>
              <a:ext uri="{FF2B5EF4-FFF2-40B4-BE49-F238E27FC236}">
                <a16:creationId xmlns:a16="http://schemas.microsoft.com/office/drawing/2014/main" id="{4B0F6DFC-0C79-E0C7-B1E7-0AFD2C40D62E}"/>
              </a:ext>
            </a:extLst>
          </p:cNvPr>
          <p:cNvGrpSpPr/>
          <p:nvPr/>
        </p:nvGrpSpPr>
        <p:grpSpPr>
          <a:xfrm>
            <a:off x="5612640" y="175870"/>
            <a:ext cx="4316400" cy="1755720"/>
            <a:chOff x="5612640" y="175870"/>
            <a:chExt cx="4316400" cy="1755720"/>
          </a:xfrm>
        </p:grpSpPr>
        <mc:AlternateContent xmlns:mc="http://schemas.openxmlformats.org/markup-compatibility/2006">
          <mc:Choice xmlns:p14="http://schemas.microsoft.com/office/powerpoint/2010/main" Requires="p14">
            <p:contentPart p14:bwMode="auto" r:id="rId40">
              <p14:nvContentPartPr>
                <p14:cNvPr id="7" name="Ink 6">
                  <a:extLst>
                    <a:ext uri="{FF2B5EF4-FFF2-40B4-BE49-F238E27FC236}">
                      <a16:creationId xmlns:a16="http://schemas.microsoft.com/office/drawing/2014/main" id="{507B9A43-0069-F3DA-239D-F872841C5143}"/>
                    </a:ext>
                  </a:extLst>
                </p14:cNvPr>
                <p14:cNvContentPartPr/>
                <p14:nvPr/>
              </p14:nvContentPartPr>
              <p14:xfrm>
                <a:off x="5612640" y="1245790"/>
                <a:ext cx="2966400" cy="48240"/>
              </p14:xfrm>
            </p:contentPart>
          </mc:Choice>
          <mc:Fallback>
            <p:pic>
              <p:nvPicPr>
                <p:cNvPr id="7" name="Ink 6">
                  <a:extLst>
                    <a:ext uri="{FF2B5EF4-FFF2-40B4-BE49-F238E27FC236}">
                      <a16:creationId xmlns:a16="http://schemas.microsoft.com/office/drawing/2014/main" id="{507B9A43-0069-F3DA-239D-F872841C5143}"/>
                    </a:ext>
                  </a:extLst>
                </p:cNvPr>
                <p:cNvPicPr/>
                <p:nvPr/>
              </p:nvPicPr>
              <p:blipFill>
                <a:blip r:embed="rId41"/>
                <a:stretch>
                  <a:fillRect/>
                </a:stretch>
              </p:blipFill>
              <p:spPr>
                <a:xfrm>
                  <a:off x="5595000" y="1227790"/>
                  <a:ext cx="3002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 name="Ink 8">
                  <a:extLst>
                    <a:ext uri="{FF2B5EF4-FFF2-40B4-BE49-F238E27FC236}">
                      <a16:creationId xmlns:a16="http://schemas.microsoft.com/office/drawing/2014/main" id="{BA26370E-F165-26AE-A042-23BCBB55F507}"/>
                    </a:ext>
                  </a:extLst>
                </p14:cNvPr>
                <p14:cNvContentPartPr/>
                <p14:nvPr/>
              </p14:nvContentPartPr>
              <p14:xfrm>
                <a:off x="9007440" y="265870"/>
                <a:ext cx="135360" cy="229320"/>
              </p14:xfrm>
            </p:contentPart>
          </mc:Choice>
          <mc:Fallback>
            <p:pic>
              <p:nvPicPr>
                <p:cNvPr id="9" name="Ink 8">
                  <a:extLst>
                    <a:ext uri="{FF2B5EF4-FFF2-40B4-BE49-F238E27FC236}">
                      <a16:creationId xmlns:a16="http://schemas.microsoft.com/office/drawing/2014/main" id="{BA26370E-F165-26AE-A042-23BCBB55F507}"/>
                    </a:ext>
                  </a:extLst>
                </p:cNvPr>
                <p:cNvPicPr/>
                <p:nvPr/>
              </p:nvPicPr>
              <p:blipFill>
                <a:blip r:embed="rId43"/>
                <a:stretch>
                  <a:fillRect/>
                </a:stretch>
              </p:blipFill>
              <p:spPr>
                <a:xfrm>
                  <a:off x="8989440" y="248230"/>
                  <a:ext cx="1710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 name="Ink 10">
                  <a:extLst>
                    <a:ext uri="{FF2B5EF4-FFF2-40B4-BE49-F238E27FC236}">
                      <a16:creationId xmlns:a16="http://schemas.microsoft.com/office/drawing/2014/main" id="{96D7EC89-CD49-49D2-3301-C7D99B741A98}"/>
                    </a:ext>
                  </a:extLst>
                </p14:cNvPr>
                <p14:cNvContentPartPr/>
                <p14:nvPr/>
              </p14:nvContentPartPr>
              <p14:xfrm>
                <a:off x="8793600" y="175870"/>
                <a:ext cx="464400" cy="377280"/>
              </p14:xfrm>
            </p:contentPart>
          </mc:Choice>
          <mc:Fallback>
            <p:pic>
              <p:nvPicPr>
                <p:cNvPr id="11" name="Ink 10">
                  <a:extLst>
                    <a:ext uri="{FF2B5EF4-FFF2-40B4-BE49-F238E27FC236}">
                      <a16:creationId xmlns:a16="http://schemas.microsoft.com/office/drawing/2014/main" id="{96D7EC89-CD49-49D2-3301-C7D99B741A98}"/>
                    </a:ext>
                  </a:extLst>
                </p:cNvPr>
                <p:cNvPicPr/>
                <p:nvPr/>
              </p:nvPicPr>
              <p:blipFill>
                <a:blip r:embed="rId45"/>
                <a:stretch>
                  <a:fillRect/>
                </a:stretch>
              </p:blipFill>
              <p:spPr>
                <a:xfrm>
                  <a:off x="8775960" y="157870"/>
                  <a:ext cx="50004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 name="Ink 14">
                  <a:extLst>
                    <a:ext uri="{FF2B5EF4-FFF2-40B4-BE49-F238E27FC236}">
                      <a16:creationId xmlns:a16="http://schemas.microsoft.com/office/drawing/2014/main" id="{CDAA72A6-C7B8-EE1C-E085-18EBB8B7E82B}"/>
                    </a:ext>
                  </a:extLst>
                </p14:cNvPr>
                <p14:cNvContentPartPr/>
                <p14:nvPr/>
              </p14:nvContentPartPr>
              <p14:xfrm>
                <a:off x="9250080" y="818110"/>
                <a:ext cx="231480" cy="345600"/>
              </p14:xfrm>
            </p:contentPart>
          </mc:Choice>
          <mc:Fallback>
            <p:pic>
              <p:nvPicPr>
                <p:cNvPr id="15" name="Ink 14">
                  <a:extLst>
                    <a:ext uri="{FF2B5EF4-FFF2-40B4-BE49-F238E27FC236}">
                      <a16:creationId xmlns:a16="http://schemas.microsoft.com/office/drawing/2014/main" id="{CDAA72A6-C7B8-EE1C-E085-18EBB8B7E82B}"/>
                    </a:ext>
                  </a:extLst>
                </p:cNvPr>
                <p:cNvPicPr/>
                <p:nvPr/>
              </p:nvPicPr>
              <p:blipFill>
                <a:blip r:embed="rId47"/>
                <a:stretch>
                  <a:fillRect/>
                </a:stretch>
              </p:blipFill>
              <p:spPr>
                <a:xfrm>
                  <a:off x="9232080" y="800110"/>
                  <a:ext cx="26712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 name="Ink 16">
                  <a:extLst>
                    <a:ext uri="{FF2B5EF4-FFF2-40B4-BE49-F238E27FC236}">
                      <a16:creationId xmlns:a16="http://schemas.microsoft.com/office/drawing/2014/main" id="{ACC45E47-8C26-82E6-D58C-4379B9681B77}"/>
                    </a:ext>
                  </a:extLst>
                </p14:cNvPr>
                <p14:cNvContentPartPr/>
                <p14:nvPr/>
              </p14:nvContentPartPr>
              <p14:xfrm>
                <a:off x="8919960" y="686350"/>
                <a:ext cx="786960" cy="568800"/>
              </p14:xfrm>
            </p:contentPart>
          </mc:Choice>
          <mc:Fallback>
            <p:pic>
              <p:nvPicPr>
                <p:cNvPr id="17" name="Ink 16">
                  <a:extLst>
                    <a:ext uri="{FF2B5EF4-FFF2-40B4-BE49-F238E27FC236}">
                      <a16:creationId xmlns:a16="http://schemas.microsoft.com/office/drawing/2014/main" id="{ACC45E47-8C26-82E6-D58C-4379B9681B77}"/>
                    </a:ext>
                  </a:extLst>
                </p:cNvPr>
                <p:cNvPicPr/>
                <p:nvPr/>
              </p:nvPicPr>
              <p:blipFill>
                <a:blip r:embed="rId49"/>
                <a:stretch>
                  <a:fillRect/>
                </a:stretch>
              </p:blipFill>
              <p:spPr>
                <a:xfrm>
                  <a:off x="8901960" y="668710"/>
                  <a:ext cx="82260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9" name="Ink 18">
                  <a:extLst>
                    <a:ext uri="{FF2B5EF4-FFF2-40B4-BE49-F238E27FC236}">
                      <a16:creationId xmlns:a16="http://schemas.microsoft.com/office/drawing/2014/main" id="{CDAB79C0-8C2D-8AF7-A709-2B3A4C0F38A2}"/>
                    </a:ext>
                  </a:extLst>
                </p14:cNvPr>
                <p14:cNvContentPartPr/>
                <p14:nvPr/>
              </p14:nvContentPartPr>
              <p14:xfrm>
                <a:off x="6154800" y="1580590"/>
                <a:ext cx="2279880" cy="75960"/>
              </p14:xfrm>
            </p:contentPart>
          </mc:Choice>
          <mc:Fallback>
            <p:pic>
              <p:nvPicPr>
                <p:cNvPr id="19" name="Ink 18">
                  <a:extLst>
                    <a:ext uri="{FF2B5EF4-FFF2-40B4-BE49-F238E27FC236}">
                      <a16:creationId xmlns:a16="http://schemas.microsoft.com/office/drawing/2014/main" id="{CDAB79C0-8C2D-8AF7-A709-2B3A4C0F38A2}"/>
                    </a:ext>
                  </a:extLst>
                </p:cNvPr>
                <p:cNvPicPr/>
                <p:nvPr/>
              </p:nvPicPr>
              <p:blipFill>
                <a:blip r:embed="rId51"/>
                <a:stretch>
                  <a:fillRect/>
                </a:stretch>
              </p:blipFill>
              <p:spPr>
                <a:xfrm>
                  <a:off x="6137160" y="1562950"/>
                  <a:ext cx="23155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0" name="Ink 19">
                  <a:extLst>
                    <a:ext uri="{FF2B5EF4-FFF2-40B4-BE49-F238E27FC236}">
                      <a16:creationId xmlns:a16="http://schemas.microsoft.com/office/drawing/2014/main" id="{31FBE2FA-753B-0621-EA81-649F565C4004}"/>
                    </a:ext>
                  </a:extLst>
                </p14:cNvPr>
                <p14:cNvContentPartPr/>
                <p14:nvPr/>
              </p14:nvContentPartPr>
              <p14:xfrm>
                <a:off x="9416400" y="1338310"/>
                <a:ext cx="267840" cy="134640"/>
              </p14:xfrm>
            </p:contentPart>
          </mc:Choice>
          <mc:Fallback>
            <p:pic>
              <p:nvPicPr>
                <p:cNvPr id="20" name="Ink 19">
                  <a:extLst>
                    <a:ext uri="{FF2B5EF4-FFF2-40B4-BE49-F238E27FC236}">
                      <a16:creationId xmlns:a16="http://schemas.microsoft.com/office/drawing/2014/main" id="{31FBE2FA-753B-0621-EA81-649F565C4004}"/>
                    </a:ext>
                  </a:extLst>
                </p:cNvPr>
                <p:cNvPicPr/>
                <p:nvPr/>
              </p:nvPicPr>
              <p:blipFill>
                <a:blip r:embed="rId53"/>
                <a:stretch>
                  <a:fillRect/>
                </a:stretch>
              </p:blipFill>
              <p:spPr>
                <a:xfrm>
                  <a:off x="9398760" y="1320310"/>
                  <a:ext cx="303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 name="Ink 20">
                  <a:extLst>
                    <a:ext uri="{FF2B5EF4-FFF2-40B4-BE49-F238E27FC236}">
                      <a16:creationId xmlns:a16="http://schemas.microsoft.com/office/drawing/2014/main" id="{BEAA3C9F-BF42-19B4-F268-C573CC97294E}"/>
                    </a:ext>
                  </a:extLst>
                </p14:cNvPr>
                <p14:cNvContentPartPr/>
                <p14:nvPr/>
              </p14:nvContentPartPr>
              <p14:xfrm>
                <a:off x="9399120" y="1325710"/>
                <a:ext cx="271440" cy="276480"/>
              </p14:xfrm>
            </p:contentPart>
          </mc:Choice>
          <mc:Fallback>
            <p:pic>
              <p:nvPicPr>
                <p:cNvPr id="21" name="Ink 20">
                  <a:extLst>
                    <a:ext uri="{FF2B5EF4-FFF2-40B4-BE49-F238E27FC236}">
                      <a16:creationId xmlns:a16="http://schemas.microsoft.com/office/drawing/2014/main" id="{BEAA3C9F-BF42-19B4-F268-C573CC97294E}"/>
                    </a:ext>
                  </a:extLst>
                </p:cNvPr>
                <p:cNvPicPr/>
                <p:nvPr/>
              </p:nvPicPr>
              <p:blipFill>
                <a:blip r:embed="rId55"/>
                <a:stretch>
                  <a:fillRect/>
                </a:stretch>
              </p:blipFill>
              <p:spPr>
                <a:xfrm>
                  <a:off x="9381480" y="1307710"/>
                  <a:ext cx="3070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 name="Ink 21">
                  <a:extLst>
                    <a:ext uri="{FF2B5EF4-FFF2-40B4-BE49-F238E27FC236}">
                      <a16:creationId xmlns:a16="http://schemas.microsoft.com/office/drawing/2014/main" id="{56E62889-349F-A371-345E-11AE93D2B316}"/>
                    </a:ext>
                  </a:extLst>
                </p14:cNvPr>
                <p14:cNvContentPartPr/>
                <p14:nvPr/>
              </p14:nvContentPartPr>
              <p14:xfrm>
                <a:off x="9232440" y="1094590"/>
                <a:ext cx="665280" cy="565200"/>
              </p14:xfrm>
            </p:contentPart>
          </mc:Choice>
          <mc:Fallback>
            <p:pic>
              <p:nvPicPr>
                <p:cNvPr id="22" name="Ink 21">
                  <a:extLst>
                    <a:ext uri="{FF2B5EF4-FFF2-40B4-BE49-F238E27FC236}">
                      <a16:creationId xmlns:a16="http://schemas.microsoft.com/office/drawing/2014/main" id="{56E62889-349F-A371-345E-11AE93D2B316}"/>
                    </a:ext>
                  </a:extLst>
                </p:cNvPr>
                <p:cNvPicPr/>
                <p:nvPr/>
              </p:nvPicPr>
              <p:blipFill>
                <a:blip r:embed="rId57"/>
                <a:stretch>
                  <a:fillRect/>
                </a:stretch>
              </p:blipFill>
              <p:spPr>
                <a:xfrm>
                  <a:off x="9214440" y="1076950"/>
                  <a:ext cx="700920" cy="600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BE81AEE7-558D-B5D7-2B2C-C40E1AC70CE1}"/>
                    </a:ext>
                  </a:extLst>
                </p14:cNvPr>
                <p14:cNvContentPartPr/>
                <p14:nvPr/>
              </p14:nvContentPartPr>
              <p14:xfrm>
                <a:off x="9521160" y="482590"/>
                <a:ext cx="407880" cy="1449000"/>
              </p14:xfrm>
            </p:contentPart>
          </mc:Choice>
          <mc:Fallback>
            <p:pic>
              <p:nvPicPr>
                <p:cNvPr id="38" name="Ink 37">
                  <a:extLst>
                    <a:ext uri="{FF2B5EF4-FFF2-40B4-BE49-F238E27FC236}">
                      <a16:creationId xmlns:a16="http://schemas.microsoft.com/office/drawing/2014/main" id="{BE81AEE7-558D-B5D7-2B2C-C40E1AC70CE1}"/>
                    </a:ext>
                  </a:extLst>
                </p:cNvPr>
                <p:cNvPicPr/>
                <p:nvPr/>
              </p:nvPicPr>
              <p:blipFill>
                <a:blip r:embed="rId59"/>
                <a:stretch>
                  <a:fillRect/>
                </a:stretch>
              </p:blipFill>
              <p:spPr>
                <a:xfrm>
                  <a:off x="9503520" y="464950"/>
                  <a:ext cx="443520" cy="1484640"/>
                </a:xfrm>
                <a:prstGeom prst="rect">
                  <a:avLst/>
                </a:prstGeom>
              </p:spPr>
            </p:pic>
          </mc:Fallback>
        </mc:AlternateContent>
      </p:grpSp>
    </p:spTree>
    <p:extLst>
      <p:ext uri="{BB962C8B-B14F-4D97-AF65-F5344CB8AC3E}">
        <p14:creationId xmlns:p14="http://schemas.microsoft.com/office/powerpoint/2010/main" val="378345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667500"/>
          </a:xfrm>
          <a:prstGeom prst="roundRect">
            <a:avLst/>
          </a:prstGeom>
          <a:solidFill>
            <a:schemeClr val="tx1">
              <a:alpha val="6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050" y="0"/>
            <a:ext cx="9105900" cy="6124754"/>
          </a:xfrm>
          <a:prstGeom prst="rect">
            <a:avLst/>
          </a:prstGeom>
          <a:noFill/>
        </p:spPr>
        <p:txBody>
          <a:bodyPr wrap="square" rtlCol="0">
            <a:spAutoFit/>
          </a:bodyPr>
          <a:lstStyle/>
          <a:p>
            <a:r>
              <a:rPr lang="en-US" sz="3200" b="1">
                <a:solidFill>
                  <a:srgbClr val="FFC000"/>
                </a:solidFill>
                <a:cs typeface="+mj-cs"/>
              </a:rPr>
              <a:t>Orchot Tzadikim 5:43</a:t>
            </a:r>
          </a:p>
          <a:p>
            <a:r>
              <a:rPr lang="en-US" sz="2400">
                <a:solidFill>
                  <a:srgbClr val="FFC000"/>
                </a:solidFill>
                <a:cs typeface="+mj-cs"/>
              </a:rPr>
              <a:t>He who serves God out of love occupies himself with the Torah and the Commandments, and walks in the paths of wisdom. Have you seen how he will carry out all the mitzvoth out of love and how he will love God, Blessed be He with a great love, for no worldly reason — not out of fear of evil befalling him, and not out of expectation of good resulting from his conduct, but doing the true deed because it is true, and the good will come in the end. This virtue is very great indeed and not every man can attain it. And this was the virtue of Abraham our father, whom the Holy One, Blessed is He, called </a:t>
            </a:r>
            <a:r>
              <a:rPr lang="en-US" sz="2400">
                <a:solidFill>
                  <a:srgbClr val="00B0F0"/>
                </a:solidFill>
                <a:cs typeface="+mj-cs"/>
              </a:rPr>
              <a:t>"My loving friend" </a:t>
            </a:r>
            <a:r>
              <a:rPr lang="en-US" sz="2400">
                <a:solidFill>
                  <a:srgbClr val="FFC000"/>
                </a:solidFill>
                <a:cs typeface="+mj-cs"/>
              </a:rPr>
              <a:t>(</a:t>
            </a:r>
            <a:r>
              <a:rPr lang="en-US" sz="2400">
                <a:solidFill>
                  <a:srgbClr val="00B0F0"/>
                </a:solidFill>
                <a:cs typeface="+mj-cs"/>
              </a:rPr>
              <a:t>Is. 41:8</a:t>
            </a:r>
            <a:r>
              <a:rPr lang="en-US" sz="2400">
                <a:solidFill>
                  <a:srgbClr val="FFC000"/>
                </a:solidFill>
                <a:cs typeface="+mj-cs"/>
              </a:rPr>
              <a:t>) for he served God only out of love. This is the quality that the Holy One, Blessed be He, commanded us to attain through Moses our Teacher, upon him is peace, as is said: </a:t>
            </a:r>
            <a:r>
              <a:rPr lang="en-US" sz="2400">
                <a:solidFill>
                  <a:srgbClr val="00B0F0"/>
                </a:solidFill>
                <a:cs typeface="+mj-cs"/>
              </a:rPr>
              <a:t>"And you shall love the Lord, your God with all your heart and with all your soul and with all your might" </a:t>
            </a:r>
            <a:r>
              <a:rPr lang="en-US" sz="2400">
                <a:solidFill>
                  <a:srgbClr val="FFC000"/>
                </a:solidFill>
                <a:cs typeface="+mj-cs"/>
              </a:rPr>
              <a:t>(</a:t>
            </a:r>
            <a:r>
              <a:rPr lang="en-US" sz="2400">
                <a:solidFill>
                  <a:srgbClr val="00B0F0"/>
                </a:solidFill>
                <a:cs typeface="+mj-cs"/>
              </a:rPr>
              <a:t>Deut. 6:5</a:t>
            </a:r>
            <a:r>
              <a:rPr lang="en-US" sz="2400">
                <a:solidFill>
                  <a:srgbClr val="FFC000"/>
                </a:solidFill>
                <a:cs typeface="+mj-cs"/>
              </a:rPr>
              <a:t>). And when a man loves the Lord, Blessed is He, with the proper love, he will, at once, do all the commandments out of love.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9FC8FCC-67E8-DBBE-E393-920CC2607092}"/>
                  </a:ext>
                </a:extLst>
              </p14:cNvPr>
              <p14:cNvContentPartPr/>
              <p14:nvPr/>
            </p14:nvContentPartPr>
            <p14:xfrm>
              <a:off x="756960" y="854830"/>
              <a:ext cx="7418520" cy="117720"/>
            </p14:xfrm>
          </p:contentPart>
        </mc:Choice>
        <mc:Fallback>
          <p:pic>
            <p:nvPicPr>
              <p:cNvPr id="2" name="Ink 1">
                <a:extLst>
                  <a:ext uri="{FF2B5EF4-FFF2-40B4-BE49-F238E27FC236}">
                    <a16:creationId xmlns:a16="http://schemas.microsoft.com/office/drawing/2014/main" id="{E9FC8FCC-67E8-DBBE-E393-920CC2607092}"/>
                  </a:ext>
                </a:extLst>
              </p:cNvPr>
              <p:cNvPicPr/>
              <p:nvPr/>
            </p:nvPicPr>
            <p:blipFill>
              <a:blip r:embed="rId5"/>
              <a:stretch>
                <a:fillRect/>
              </a:stretch>
            </p:blipFill>
            <p:spPr>
              <a:xfrm>
                <a:off x="739320" y="837190"/>
                <a:ext cx="7454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8E943C1-53BF-3D0A-95A1-B5DDA4A0DC7B}"/>
                  </a:ext>
                </a:extLst>
              </p14:cNvPr>
              <p14:cNvContentPartPr/>
              <p14:nvPr/>
            </p14:nvContentPartPr>
            <p14:xfrm>
              <a:off x="804480" y="1277830"/>
              <a:ext cx="5981760" cy="79560"/>
            </p14:xfrm>
          </p:contentPart>
        </mc:Choice>
        <mc:Fallback>
          <p:pic>
            <p:nvPicPr>
              <p:cNvPr id="4" name="Ink 3">
                <a:extLst>
                  <a:ext uri="{FF2B5EF4-FFF2-40B4-BE49-F238E27FC236}">
                    <a16:creationId xmlns:a16="http://schemas.microsoft.com/office/drawing/2014/main" id="{28E943C1-53BF-3D0A-95A1-B5DDA4A0DC7B}"/>
                  </a:ext>
                </a:extLst>
              </p:cNvPr>
              <p:cNvPicPr/>
              <p:nvPr/>
            </p:nvPicPr>
            <p:blipFill>
              <a:blip r:embed="rId7"/>
              <a:stretch>
                <a:fillRect/>
              </a:stretch>
            </p:blipFill>
            <p:spPr>
              <a:xfrm>
                <a:off x="786840" y="1260190"/>
                <a:ext cx="6017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412B3DC-B90A-346C-3476-A182B5F8BE65}"/>
                  </a:ext>
                </a:extLst>
              </p14:cNvPr>
              <p14:cNvContentPartPr/>
              <p14:nvPr/>
            </p14:nvContentPartPr>
            <p14:xfrm>
              <a:off x="3472080" y="1621270"/>
              <a:ext cx="5531760" cy="133920"/>
            </p14:xfrm>
          </p:contentPart>
        </mc:Choice>
        <mc:Fallback>
          <p:pic>
            <p:nvPicPr>
              <p:cNvPr id="5" name="Ink 4">
                <a:extLst>
                  <a:ext uri="{FF2B5EF4-FFF2-40B4-BE49-F238E27FC236}">
                    <a16:creationId xmlns:a16="http://schemas.microsoft.com/office/drawing/2014/main" id="{9412B3DC-B90A-346C-3476-A182B5F8BE65}"/>
                  </a:ext>
                </a:extLst>
              </p:cNvPr>
              <p:cNvPicPr/>
              <p:nvPr/>
            </p:nvPicPr>
            <p:blipFill>
              <a:blip r:embed="rId9"/>
              <a:stretch>
                <a:fillRect/>
              </a:stretch>
            </p:blipFill>
            <p:spPr>
              <a:xfrm>
                <a:off x="3454080" y="1603630"/>
                <a:ext cx="5567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DE8837D-DA59-B7EB-E625-DEE62927D461}"/>
                  </a:ext>
                </a:extLst>
              </p14:cNvPr>
              <p14:cNvContentPartPr/>
              <p14:nvPr/>
            </p14:nvContentPartPr>
            <p14:xfrm>
              <a:off x="4534440" y="3773710"/>
              <a:ext cx="1144800" cy="79200"/>
            </p14:xfrm>
          </p:contentPart>
        </mc:Choice>
        <mc:Fallback>
          <p:pic>
            <p:nvPicPr>
              <p:cNvPr id="7" name="Ink 6">
                <a:extLst>
                  <a:ext uri="{FF2B5EF4-FFF2-40B4-BE49-F238E27FC236}">
                    <a16:creationId xmlns:a16="http://schemas.microsoft.com/office/drawing/2014/main" id="{EDE8837D-DA59-B7EB-E625-DEE62927D461}"/>
                  </a:ext>
                </a:extLst>
              </p:cNvPr>
              <p:cNvPicPr/>
              <p:nvPr/>
            </p:nvPicPr>
            <p:blipFill>
              <a:blip r:embed="rId11"/>
              <a:stretch>
                <a:fillRect/>
              </a:stretch>
            </p:blipFill>
            <p:spPr>
              <a:xfrm>
                <a:off x="4516440" y="3755710"/>
                <a:ext cx="1180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4B646D8-FD8A-0E43-82FE-70A1F320FDD5}"/>
                  </a:ext>
                </a:extLst>
              </p14:cNvPr>
              <p14:cNvContentPartPr/>
              <p14:nvPr/>
            </p14:nvContentPartPr>
            <p14:xfrm>
              <a:off x="3681600" y="6000670"/>
              <a:ext cx="4039200" cy="58320"/>
            </p14:xfrm>
          </p:contentPart>
        </mc:Choice>
        <mc:Fallback>
          <p:pic>
            <p:nvPicPr>
              <p:cNvPr id="9" name="Ink 8">
                <a:extLst>
                  <a:ext uri="{FF2B5EF4-FFF2-40B4-BE49-F238E27FC236}">
                    <a16:creationId xmlns:a16="http://schemas.microsoft.com/office/drawing/2014/main" id="{F4B646D8-FD8A-0E43-82FE-70A1F320FDD5}"/>
                  </a:ext>
                </a:extLst>
              </p:cNvPr>
              <p:cNvPicPr/>
              <p:nvPr/>
            </p:nvPicPr>
            <p:blipFill>
              <a:blip r:embed="rId13"/>
              <a:stretch>
                <a:fillRect/>
              </a:stretch>
            </p:blipFill>
            <p:spPr>
              <a:xfrm>
                <a:off x="3663960" y="5982670"/>
                <a:ext cx="4074840" cy="93960"/>
              </a:xfrm>
              <a:prstGeom prst="rect">
                <a:avLst/>
              </a:prstGeom>
            </p:spPr>
          </p:pic>
        </mc:Fallback>
      </mc:AlternateContent>
    </p:spTree>
    <p:extLst>
      <p:ext uri="{BB962C8B-B14F-4D97-AF65-F5344CB8AC3E}">
        <p14:creationId xmlns:p14="http://schemas.microsoft.com/office/powerpoint/2010/main" val="2222546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6675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050" y="0"/>
            <a:ext cx="9105900" cy="6124754"/>
          </a:xfrm>
          <a:prstGeom prst="rect">
            <a:avLst/>
          </a:prstGeom>
          <a:noFill/>
        </p:spPr>
        <p:txBody>
          <a:bodyPr wrap="square" rtlCol="0">
            <a:spAutoFit/>
          </a:bodyPr>
          <a:lstStyle/>
          <a:p>
            <a:r>
              <a:rPr lang="en-US" sz="3200" b="1">
                <a:solidFill>
                  <a:srgbClr val="FFC000"/>
                </a:solidFill>
                <a:cs typeface="+mj-cs"/>
              </a:rPr>
              <a:t>Zohar, Lech Lecha 1:3</a:t>
            </a:r>
          </a:p>
          <a:p>
            <a:pPr algn="r"/>
            <a:r>
              <a:rPr lang="he-IL" sz="2400">
                <a:solidFill>
                  <a:srgbClr val="FFFF00"/>
                </a:solidFill>
                <a:cs typeface="+mj-cs"/>
              </a:rPr>
              <a:t>תָּא חֲזֵי, אַבְרָהָם בָּעֵי לְקָרְבָא לְקוּדְשָׁא בְּרִיךְ הוּא וְאִתְקָרַב. הֲדָא הוּא דִכְתִיב, (תהילים מ״ה:ח׳) אָהַבְתָּ צֶדֶק וַתִּשְׂנָא רֶשַׁע. בְּגִין דְאָהַב צֶדֶק וְשָׂנָא רֶשַׁע אִתְקָרַב לִצְדָקָה, וְעַל דָּא כְּתִיב, (ישעיהו מ״א:ח׳) אַבְרָהָם אוֹהֲבִי. מַאי טַעְמָא אוֹהֲבִי, בְּגִין דִּכְתִיב אָהַבְתָּ צֶדֶק. רְחִימוּתָא דְּקוּדְשָׁא בְּרִיךְ הוּא דְּרָחִים לֵיהּ אַבְרָהָם מִכָּל בְּנֵי דָרִיהּ דְּהֲווּ אַבִּירֵי לֵב וְאִנּוּן רְחוֹקִים מִצְּדָקָה כְּמָה דְּאִתְּמָר.</a:t>
            </a:r>
          </a:p>
          <a:p>
            <a:r>
              <a:rPr lang="en-US" sz="2400">
                <a:solidFill>
                  <a:srgbClr val="FFC000"/>
                </a:solidFill>
                <a:cs typeface="+mj-cs"/>
              </a:rPr>
              <a:t>Come and behold, Abraham indeed succeeded in his desire to get closer to the Holy One, blessed be He. As it is written, </a:t>
            </a:r>
            <a:r>
              <a:rPr lang="en-US" sz="2400">
                <a:solidFill>
                  <a:srgbClr val="00B0F0"/>
                </a:solidFill>
                <a:cs typeface="+mj-cs"/>
              </a:rPr>
              <a:t>"You love righteousness and hate wickedness" </a:t>
            </a:r>
            <a:r>
              <a:rPr lang="en-US" sz="2400">
                <a:solidFill>
                  <a:srgbClr val="FFC000"/>
                </a:solidFill>
                <a:cs typeface="+mj-cs"/>
              </a:rPr>
              <a:t>(</a:t>
            </a:r>
            <a:r>
              <a:rPr lang="en-US" sz="2400">
                <a:solidFill>
                  <a:srgbClr val="00B0F0"/>
                </a:solidFill>
                <a:cs typeface="+mj-cs"/>
              </a:rPr>
              <a:t>Tehilim 45:8</a:t>
            </a:r>
            <a:r>
              <a:rPr lang="en-US" sz="2400">
                <a:solidFill>
                  <a:srgbClr val="FFC000"/>
                </a:solidFill>
                <a:cs typeface="+mj-cs"/>
              </a:rPr>
              <a:t>). Because he loved righteousness and hated wickedness, he therefore came closer to righteousness. Therefore, it is written, </a:t>
            </a:r>
            <a:r>
              <a:rPr lang="en-US" sz="2400">
                <a:solidFill>
                  <a:srgbClr val="00B0F0"/>
                </a:solidFill>
                <a:cs typeface="+mj-cs"/>
              </a:rPr>
              <a:t>"Abraham my beloved" </a:t>
            </a:r>
            <a:r>
              <a:rPr lang="en-US" sz="2400">
                <a:solidFill>
                  <a:srgbClr val="FFC000"/>
                </a:solidFill>
                <a:cs typeface="+mj-cs"/>
              </a:rPr>
              <a:t>(</a:t>
            </a:r>
            <a:r>
              <a:rPr lang="en-US" sz="2400">
                <a:solidFill>
                  <a:srgbClr val="00B0F0"/>
                </a:solidFill>
                <a:cs typeface="+mj-cs"/>
              </a:rPr>
              <a:t>Yeshayah 41:8</a:t>
            </a:r>
            <a:r>
              <a:rPr lang="en-US" sz="2400">
                <a:solidFill>
                  <a:srgbClr val="FFC000"/>
                </a:solidFill>
                <a:cs typeface="+mj-cs"/>
              </a:rPr>
              <a:t>). Why </a:t>
            </a:r>
            <a:r>
              <a:rPr lang="en-US" sz="2400">
                <a:solidFill>
                  <a:srgbClr val="00B0F0"/>
                </a:solidFill>
                <a:cs typeface="+mj-cs"/>
              </a:rPr>
              <a:t>"my beloved?" </a:t>
            </a:r>
            <a:r>
              <a:rPr lang="en-US" sz="2400">
                <a:solidFill>
                  <a:srgbClr val="FFC000"/>
                </a:solidFill>
                <a:cs typeface="+mj-cs"/>
              </a:rPr>
              <a:t>Because it has been said about him, </a:t>
            </a:r>
            <a:r>
              <a:rPr lang="en-US" sz="2400">
                <a:solidFill>
                  <a:srgbClr val="00B0F0"/>
                </a:solidFill>
                <a:cs typeface="+mj-cs"/>
              </a:rPr>
              <a:t>"You love righteousness."</a:t>
            </a:r>
            <a:r>
              <a:rPr lang="en-US" sz="2400">
                <a:solidFill>
                  <a:srgbClr val="FFC000"/>
                </a:solidFill>
                <a:cs typeface="+mj-cs"/>
              </a:rPr>
              <a:t> This is the love toward the Holy One, blessed be He, whom Abraham loved more than anyone else of his generation, who were </a:t>
            </a:r>
            <a:r>
              <a:rPr lang="en-US" sz="2400">
                <a:solidFill>
                  <a:srgbClr val="00B0F0"/>
                </a:solidFill>
                <a:cs typeface="+mj-cs"/>
              </a:rPr>
              <a:t>"stout-hearted" </a:t>
            </a:r>
            <a:r>
              <a:rPr lang="en-US" sz="2400">
                <a:solidFill>
                  <a:srgbClr val="FFC000"/>
                </a:solidFill>
                <a:cs typeface="+mj-cs"/>
              </a:rPr>
              <a:t>and </a:t>
            </a:r>
            <a:r>
              <a:rPr lang="en-US" sz="2400">
                <a:solidFill>
                  <a:srgbClr val="00B0F0"/>
                </a:solidFill>
                <a:cs typeface="+mj-cs"/>
              </a:rPr>
              <a:t>"far from righteousness," </a:t>
            </a:r>
            <a:r>
              <a:rPr lang="en-US" sz="2400">
                <a:solidFill>
                  <a:srgbClr val="FFC000"/>
                </a:solidFill>
                <a:cs typeface="+mj-cs"/>
              </a:rPr>
              <a:t>as has already been explained.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E7CA44A-3D80-493D-9CED-1A3CFFAC6192}"/>
                  </a:ext>
                </a:extLst>
              </p14:cNvPr>
              <p14:cNvContentPartPr/>
              <p14:nvPr/>
            </p14:nvContentPartPr>
            <p14:xfrm>
              <a:off x="6630360" y="3050830"/>
              <a:ext cx="2493720" cy="115200"/>
            </p14:xfrm>
          </p:contentPart>
        </mc:Choice>
        <mc:Fallback>
          <p:pic>
            <p:nvPicPr>
              <p:cNvPr id="2" name="Ink 1">
                <a:extLst>
                  <a:ext uri="{FF2B5EF4-FFF2-40B4-BE49-F238E27FC236}">
                    <a16:creationId xmlns:a16="http://schemas.microsoft.com/office/drawing/2014/main" id="{7E7CA44A-3D80-493D-9CED-1A3CFFAC6192}"/>
                  </a:ext>
                </a:extLst>
              </p:cNvPr>
              <p:cNvPicPr/>
              <p:nvPr/>
            </p:nvPicPr>
            <p:blipFill>
              <a:blip r:embed="rId5"/>
              <a:stretch>
                <a:fillRect/>
              </a:stretch>
            </p:blipFill>
            <p:spPr>
              <a:xfrm>
                <a:off x="6612360" y="3033190"/>
                <a:ext cx="2529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BECD531-4970-42B2-FCF3-3222EB82D33B}"/>
                  </a:ext>
                </a:extLst>
              </p14:cNvPr>
              <p14:cNvContentPartPr/>
              <p14:nvPr/>
            </p14:nvContentPartPr>
            <p14:xfrm>
              <a:off x="566160" y="3455830"/>
              <a:ext cx="2311920" cy="48960"/>
            </p14:xfrm>
          </p:contentPart>
        </mc:Choice>
        <mc:Fallback>
          <p:pic>
            <p:nvPicPr>
              <p:cNvPr id="4" name="Ink 3">
                <a:extLst>
                  <a:ext uri="{FF2B5EF4-FFF2-40B4-BE49-F238E27FC236}">
                    <a16:creationId xmlns:a16="http://schemas.microsoft.com/office/drawing/2014/main" id="{7BECD531-4970-42B2-FCF3-3222EB82D33B}"/>
                  </a:ext>
                </a:extLst>
              </p:cNvPr>
              <p:cNvPicPr/>
              <p:nvPr/>
            </p:nvPicPr>
            <p:blipFill>
              <a:blip r:embed="rId7"/>
              <a:stretch>
                <a:fillRect/>
              </a:stretch>
            </p:blipFill>
            <p:spPr>
              <a:xfrm>
                <a:off x="548520" y="3437830"/>
                <a:ext cx="2347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DFAAA5D-7AC2-ECF5-1299-C704C24BE1B1}"/>
                  </a:ext>
                </a:extLst>
              </p14:cNvPr>
              <p14:cNvContentPartPr/>
              <p14:nvPr/>
            </p14:nvContentPartPr>
            <p14:xfrm>
              <a:off x="3793920" y="4159630"/>
              <a:ext cx="4378680" cy="82440"/>
            </p14:xfrm>
          </p:contentPart>
        </mc:Choice>
        <mc:Fallback>
          <p:pic>
            <p:nvPicPr>
              <p:cNvPr id="5" name="Ink 4">
                <a:extLst>
                  <a:ext uri="{FF2B5EF4-FFF2-40B4-BE49-F238E27FC236}">
                    <a16:creationId xmlns:a16="http://schemas.microsoft.com/office/drawing/2014/main" id="{3DFAAA5D-7AC2-ECF5-1299-C704C24BE1B1}"/>
                  </a:ext>
                </a:extLst>
              </p:cNvPr>
              <p:cNvPicPr/>
              <p:nvPr/>
            </p:nvPicPr>
            <p:blipFill>
              <a:blip r:embed="rId9"/>
              <a:stretch>
                <a:fillRect/>
              </a:stretch>
            </p:blipFill>
            <p:spPr>
              <a:xfrm>
                <a:off x="3775920" y="4141630"/>
                <a:ext cx="4414320" cy="118080"/>
              </a:xfrm>
              <a:prstGeom prst="rect">
                <a:avLst/>
              </a:prstGeom>
            </p:spPr>
          </p:pic>
        </mc:Fallback>
      </mc:AlternateContent>
    </p:spTree>
    <p:extLst>
      <p:ext uri="{BB962C8B-B14F-4D97-AF65-F5344CB8AC3E}">
        <p14:creationId xmlns:p14="http://schemas.microsoft.com/office/powerpoint/2010/main" val="3150918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6675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4800" y="162468"/>
            <a:ext cx="9105900" cy="5970865"/>
          </a:xfrm>
          <a:prstGeom prst="rect">
            <a:avLst/>
          </a:prstGeom>
          <a:noFill/>
        </p:spPr>
        <p:txBody>
          <a:bodyPr wrap="square" rtlCol="0">
            <a:spAutoFit/>
          </a:bodyPr>
          <a:lstStyle/>
          <a:p>
            <a:pPr algn="ctr"/>
            <a:r>
              <a:rPr lang="en-US" sz="2400" b="1">
                <a:solidFill>
                  <a:srgbClr val="FFC000"/>
                </a:solidFill>
                <a:cs typeface="+mj-cs"/>
              </a:rPr>
              <a:t>Continuity Through the Scriptures on Righteousness and Wickedness</a:t>
            </a:r>
          </a:p>
          <a:p>
            <a:endParaRPr lang="en-US" b="1">
              <a:solidFill>
                <a:srgbClr val="FFC000"/>
              </a:solidFill>
              <a:cs typeface="+mj-cs"/>
            </a:endParaRPr>
          </a:p>
          <a:p>
            <a:pPr marL="285750" indent="-285750">
              <a:buFont typeface="Arial" panose="020B0604020202020204" pitchFamily="34" charset="0"/>
              <a:buChar char="•"/>
            </a:pPr>
            <a:r>
              <a:rPr lang="en-US" sz="2000">
                <a:solidFill>
                  <a:srgbClr val="FFC000"/>
                </a:solidFill>
                <a:cs typeface="+mj-cs"/>
              </a:rPr>
              <a:t>Tehillim / Psalm 11:7: For the LORD is righteous, he loves justice; the upright will see his face. (</a:t>
            </a:r>
            <a:r>
              <a:rPr lang="he-IL" sz="2000">
                <a:solidFill>
                  <a:srgbClr val="FFFF00"/>
                </a:solidFill>
                <a:cs typeface="+mj-cs"/>
              </a:rPr>
              <a:t>כִּֽי־צַדִּ֣יק יְ֭הוָה צְדָק֣וֹת אָהֵ֑ב יָ֝שָׁ֗ר יֶחֱז֥וּ פָנֵֽימוֹ</a:t>
            </a:r>
            <a:r>
              <a:rPr lang="he-IL" sz="2000">
                <a:solidFill>
                  <a:srgbClr val="FFC000"/>
                </a:solidFill>
                <a:cs typeface="+mj-cs"/>
              </a:rPr>
              <a:t>׃)</a:t>
            </a:r>
          </a:p>
          <a:p>
            <a:pPr marL="285750" indent="-285750">
              <a:buFont typeface="Arial" panose="020B0604020202020204" pitchFamily="34" charset="0"/>
              <a:buChar char="•"/>
            </a:pPr>
            <a:r>
              <a:rPr lang="en-US" sz="2000">
                <a:solidFill>
                  <a:srgbClr val="92D050"/>
                </a:solidFill>
                <a:cs typeface="+mj-cs"/>
              </a:rPr>
              <a:t>Tehillim / Psalm 97:10: Let those who love the LORD hate evil, for he guards the lives of his faithful ones and delivers them from the hand of the wicked. (</a:t>
            </a:r>
            <a:r>
              <a:rPr lang="he-IL" sz="2000">
                <a:solidFill>
                  <a:srgbClr val="FFFF00"/>
                </a:solidFill>
                <a:cs typeface="+mj-cs"/>
              </a:rPr>
              <a:t>אֹהֲבֵ֥י יְהוָ֗ה שִׂנְא֫וּ רָ֥ע שֹׁ֭מֵר נַפְשׁ֣וֹת חֲסִידָ֑יו מִיַּ֥ד רְ֝שָׁעִ֗ים יַצִּילֵֽם</a:t>
            </a:r>
            <a:r>
              <a:rPr lang="he-IL" sz="2000">
                <a:solidFill>
                  <a:srgbClr val="92D050"/>
                </a:solidFill>
                <a:cs typeface="+mj-cs"/>
              </a:rPr>
              <a:t>׃)</a:t>
            </a:r>
          </a:p>
          <a:p>
            <a:pPr marL="285750" indent="-285750">
              <a:buFont typeface="Arial" panose="020B0604020202020204" pitchFamily="34" charset="0"/>
              <a:buChar char="•"/>
            </a:pPr>
            <a:r>
              <a:rPr lang="en-US" sz="2000">
                <a:solidFill>
                  <a:srgbClr val="00B0F0"/>
                </a:solidFill>
                <a:cs typeface="+mj-cs"/>
              </a:rPr>
              <a:t>Mishley / Proverbs 8:13: To fear the LORD is to hate evil; I hate pride and arrogance, evil behavior and perverse speech.  (</a:t>
            </a:r>
            <a:r>
              <a:rPr lang="he-IL" sz="2000">
                <a:solidFill>
                  <a:srgbClr val="FFFF00"/>
                </a:solidFill>
                <a:cs typeface="+mj-cs"/>
              </a:rPr>
              <a:t>יִֽרְאַ֣ת יְהוָה֮ שְֽׂנֹ֫את רָ֥ע גֵּ֘אָ֤ה וְגָא֨וֹן׀ וְדֶ֣רֶךְ רָ֭ע וּפִ֨י תַהְפֻּכ֬וֹת שָׂנֵֽאתִי</a:t>
            </a:r>
            <a:r>
              <a:rPr lang="he-IL" sz="2000">
                <a:solidFill>
                  <a:srgbClr val="00B0F0"/>
                </a:solidFill>
                <a:cs typeface="+mj-cs"/>
              </a:rPr>
              <a:t>׃)</a:t>
            </a:r>
          </a:p>
          <a:p>
            <a:pPr marL="285750" indent="-285750">
              <a:buFont typeface="Arial" panose="020B0604020202020204" pitchFamily="34" charset="0"/>
              <a:buChar char="•"/>
            </a:pPr>
            <a:r>
              <a:rPr lang="en-US" sz="2000">
                <a:solidFill>
                  <a:srgbClr val="FFC000"/>
                </a:solidFill>
                <a:cs typeface="+mj-cs"/>
              </a:rPr>
              <a:t>Isaiah 61:8: For I, the LORD, love justice; I hate robbery and wrongdoing. In my faithfulness I will reward my people and make an everlasting covenant with them. (</a:t>
            </a:r>
            <a:r>
              <a:rPr lang="he-IL" sz="2000">
                <a:solidFill>
                  <a:srgbClr val="FFFF00"/>
                </a:solidFill>
                <a:cs typeface="+mj-cs"/>
              </a:rPr>
              <a:t>כִּ֣י אֲנִ֤י יְהוָה֙ אֹהֵ֣ב מִשְׁפָּ֔ט שֹׂנֵ֥א גָזֵ֖ל בְּעוֹלָ֑ה וְנָתַתִּ֤י פְעֻלָּתָם֙ בֶּאֱמֶ֔ת וּבְרִ֥ית עוֹלָ֖ם אֶכְר֥וֹת לָהֶֽם</a:t>
            </a:r>
            <a:r>
              <a:rPr lang="he-IL" sz="2000">
                <a:solidFill>
                  <a:srgbClr val="FFC000"/>
                </a:solidFill>
                <a:cs typeface="+mj-cs"/>
              </a:rPr>
              <a:t>׃)</a:t>
            </a:r>
          </a:p>
          <a:p>
            <a:pPr marL="285750" indent="-285750">
              <a:buFont typeface="Arial" panose="020B0604020202020204" pitchFamily="34" charset="0"/>
              <a:buChar char="•"/>
            </a:pPr>
            <a:r>
              <a:rPr lang="en-US" sz="2000">
                <a:solidFill>
                  <a:srgbClr val="92D050"/>
                </a:solidFill>
                <a:cs typeface="+mj-cs"/>
              </a:rPr>
              <a:t>Romans 12:9: Love must be sincere. Hate what is evil; cling to what is good. (9 </a:t>
            </a:r>
            <a:r>
              <a:rPr lang="el-GR" sz="2000">
                <a:solidFill>
                  <a:srgbClr val="92D050"/>
                </a:solidFill>
                <a:cs typeface="+mj-cs"/>
              </a:rPr>
              <a:t>Ἡ ἀγάπη ἀνυπόκριτος*. ⸀ἀποστυγοῦντες τὸ πονηρόν, κολλώμενοι τῷ ἀγαθῷ*,)</a:t>
            </a:r>
          </a:p>
          <a:p>
            <a:pPr marL="285750" indent="-285750">
              <a:buFont typeface="Arial" panose="020B0604020202020204" pitchFamily="34" charset="0"/>
              <a:buChar char="•"/>
            </a:pPr>
            <a:r>
              <a:rPr lang="en-US" sz="2000">
                <a:solidFill>
                  <a:srgbClr val="00B0F0"/>
                </a:solidFill>
                <a:cs typeface="+mj-cs"/>
              </a:rPr>
              <a:t>Hebrews 1:9: You have loved righteousness and hated wickedness; therefore God, your God, has set you above your companions by anointing you with the oil of joy. (</a:t>
            </a:r>
            <a:r>
              <a:rPr lang="el-GR" sz="2000">
                <a:solidFill>
                  <a:srgbClr val="00B0F0"/>
                </a:solidFill>
                <a:cs typeface="+mj-cs"/>
              </a:rPr>
              <a:t>ἠγάπησας δικαιοσύνην καὶ ἐμίσησας ἀνομίαν· διὰ τοῦτο ἔχρισέν σε ὁ θεὸς ὁ θεός σου ἔλαιον ἀγαλλιάσεως παρὰ τοὺς μετόχους σου.)</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055C371-EDA3-8493-AFBE-04C24F131D3A}"/>
                  </a:ext>
                </a:extLst>
              </p14:cNvPr>
              <p14:cNvContentPartPr/>
              <p14:nvPr/>
            </p14:nvContentPartPr>
            <p14:xfrm>
              <a:off x="1726800" y="1143190"/>
              <a:ext cx="1011600" cy="39600"/>
            </p14:xfrm>
          </p:contentPart>
        </mc:Choice>
        <mc:Fallback>
          <p:pic>
            <p:nvPicPr>
              <p:cNvPr id="2" name="Ink 1">
                <a:extLst>
                  <a:ext uri="{FF2B5EF4-FFF2-40B4-BE49-F238E27FC236}">
                    <a16:creationId xmlns:a16="http://schemas.microsoft.com/office/drawing/2014/main" id="{8055C371-EDA3-8493-AFBE-04C24F131D3A}"/>
                  </a:ext>
                </a:extLst>
              </p:cNvPr>
              <p:cNvPicPr/>
              <p:nvPr/>
            </p:nvPicPr>
            <p:blipFill>
              <a:blip r:embed="rId5"/>
              <a:stretch>
                <a:fillRect/>
              </a:stretch>
            </p:blipFill>
            <p:spPr>
              <a:xfrm>
                <a:off x="1708800" y="1125550"/>
                <a:ext cx="1047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9B3FF50-3EDC-45CF-41EA-F85F487ED077}"/>
                  </a:ext>
                </a:extLst>
              </p14:cNvPr>
              <p14:cNvContentPartPr/>
              <p14:nvPr/>
            </p14:nvContentPartPr>
            <p14:xfrm>
              <a:off x="6281880" y="1167670"/>
              <a:ext cx="632520" cy="38160"/>
            </p14:xfrm>
          </p:contentPart>
        </mc:Choice>
        <mc:Fallback>
          <p:pic>
            <p:nvPicPr>
              <p:cNvPr id="4" name="Ink 3">
                <a:extLst>
                  <a:ext uri="{FF2B5EF4-FFF2-40B4-BE49-F238E27FC236}">
                    <a16:creationId xmlns:a16="http://schemas.microsoft.com/office/drawing/2014/main" id="{E9B3FF50-3EDC-45CF-41EA-F85F487ED077}"/>
                  </a:ext>
                </a:extLst>
              </p:cNvPr>
              <p:cNvPicPr/>
              <p:nvPr/>
            </p:nvPicPr>
            <p:blipFill>
              <a:blip r:embed="rId7"/>
              <a:stretch>
                <a:fillRect/>
              </a:stretch>
            </p:blipFill>
            <p:spPr>
              <a:xfrm>
                <a:off x="6263880" y="1149670"/>
                <a:ext cx="668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7C1B4D5-02B5-880C-6F61-41EBCC2F1416}"/>
                  </a:ext>
                </a:extLst>
              </p14:cNvPr>
              <p14:cNvContentPartPr/>
              <p14:nvPr/>
            </p14:nvContentPartPr>
            <p14:xfrm>
              <a:off x="7700640" y="1177390"/>
              <a:ext cx="659880" cy="28440"/>
            </p14:xfrm>
          </p:contentPart>
        </mc:Choice>
        <mc:Fallback>
          <p:pic>
            <p:nvPicPr>
              <p:cNvPr id="5" name="Ink 4">
                <a:extLst>
                  <a:ext uri="{FF2B5EF4-FFF2-40B4-BE49-F238E27FC236}">
                    <a16:creationId xmlns:a16="http://schemas.microsoft.com/office/drawing/2014/main" id="{97C1B4D5-02B5-880C-6F61-41EBCC2F1416}"/>
                  </a:ext>
                </a:extLst>
              </p:cNvPr>
              <p:cNvPicPr/>
              <p:nvPr/>
            </p:nvPicPr>
            <p:blipFill>
              <a:blip r:embed="rId9"/>
              <a:stretch>
                <a:fillRect/>
              </a:stretch>
            </p:blipFill>
            <p:spPr>
              <a:xfrm>
                <a:off x="7682640" y="1159390"/>
                <a:ext cx="695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B1B3161-8EBF-8CF4-99C3-1A80922E59BD}"/>
                  </a:ext>
                </a:extLst>
              </p14:cNvPr>
              <p14:cNvContentPartPr/>
              <p14:nvPr/>
            </p14:nvContentPartPr>
            <p14:xfrm>
              <a:off x="2334480" y="1688950"/>
              <a:ext cx="629640" cy="27720"/>
            </p14:xfrm>
          </p:contentPart>
        </mc:Choice>
        <mc:Fallback>
          <p:pic>
            <p:nvPicPr>
              <p:cNvPr id="7" name="Ink 6">
                <a:extLst>
                  <a:ext uri="{FF2B5EF4-FFF2-40B4-BE49-F238E27FC236}">
                    <a16:creationId xmlns:a16="http://schemas.microsoft.com/office/drawing/2014/main" id="{7B1B3161-8EBF-8CF4-99C3-1A80922E59BD}"/>
                  </a:ext>
                </a:extLst>
              </p:cNvPr>
              <p:cNvPicPr/>
              <p:nvPr/>
            </p:nvPicPr>
            <p:blipFill>
              <a:blip r:embed="rId11"/>
              <a:stretch>
                <a:fillRect/>
              </a:stretch>
            </p:blipFill>
            <p:spPr>
              <a:xfrm>
                <a:off x="2316840" y="1671310"/>
                <a:ext cx="6652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07F88C9-0B9F-5540-4FA7-4AC1F42407BA}"/>
                  </a:ext>
                </a:extLst>
              </p14:cNvPr>
              <p14:cNvContentPartPr/>
              <p14:nvPr/>
            </p14:nvContentPartPr>
            <p14:xfrm>
              <a:off x="7812960" y="2184310"/>
              <a:ext cx="28440" cy="6480"/>
            </p14:xfrm>
          </p:contentPart>
        </mc:Choice>
        <mc:Fallback>
          <p:pic>
            <p:nvPicPr>
              <p:cNvPr id="9" name="Ink 8">
                <a:extLst>
                  <a:ext uri="{FF2B5EF4-FFF2-40B4-BE49-F238E27FC236}">
                    <a16:creationId xmlns:a16="http://schemas.microsoft.com/office/drawing/2014/main" id="{E07F88C9-0B9F-5540-4FA7-4AC1F42407BA}"/>
                  </a:ext>
                </a:extLst>
              </p:cNvPr>
              <p:cNvPicPr/>
              <p:nvPr/>
            </p:nvPicPr>
            <p:blipFill>
              <a:blip r:embed="rId13"/>
              <a:stretch>
                <a:fillRect/>
              </a:stretch>
            </p:blipFill>
            <p:spPr>
              <a:xfrm>
                <a:off x="7794960" y="2166670"/>
                <a:ext cx="64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0C12299-8A82-E3FD-29C8-C08BE2B3E3E7}"/>
                  </a:ext>
                </a:extLst>
              </p14:cNvPr>
              <p14:cNvContentPartPr/>
              <p14:nvPr/>
            </p14:nvContentPartPr>
            <p14:xfrm>
              <a:off x="1875480" y="2629990"/>
              <a:ext cx="1267920" cy="87480"/>
            </p14:xfrm>
          </p:contentPart>
        </mc:Choice>
        <mc:Fallback>
          <p:pic>
            <p:nvPicPr>
              <p:cNvPr id="11" name="Ink 10">
                <a:extLst>
                  <a:ext uri="{FF2B5EF4-FFF2-40B4-BE49-F238E27FC236}">
                    <a16:creationId xmlns:a16="http://schemas.microsoft.com/office/drawing/2014/main" id="{C0C12299-8A82-E3FD-29C8-C08BE2B3E3E7}"/>
                  </a:ext>
                </a:extLst>
              </p:cNvPr>
              <p:cNvPicPr/>
              <p:nvPr/>
            </p:nvPicPr>
            <p:blipFill>
              <a:blip r:embed="rId15"/>
              <a:stretch>
                <a:fillRect/>
              </a:stretch>
            </p:blipFill>
            <p:spPr>
              <a:xfrm>
                <a:off x="1857840" y="2611990"/>
                <a:ext cx="1303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B752B6C-EDA1-F437-DF73-74828E70333A}"/>
                  </a:ext>
                </a:extLst>
              </p14:cNvPr>
              <p14:cNvContentPartPr/>
              <p14:nvPr/>
            </p14:nvContentPartPr>
            <p14:xfrm>
              <a:off x="3858000" y="3014470"/>
              <a:ext cx="27000" cy="54360"/>
            </p14:xfrm>
          </p:contentPart>
        </mc:Choice>
        <mc:Fallback>
          <p:pic>
            <p:nvPicPr>
              <p:cNvPr id="12" name="Ink 11">
                <a:extLst>
                  <a:ext uri="{FF2B5EF4-FFF2-40B4-BE49-F238E27FC236}">
                    <a16:creationId xmlns:a16="http://schemas.microsoft.com/office/drawing/2014/main" id="{BB752B6C-EDA1-F437-DF73-74828E70333A}"/>
                  </a:ext>
                </a:extLst>
              </p:cNvPr>
              <p:cNvPicPr/>
              <p:nvPr/>
            </p:nvPicPr>
            <p:blipFill>
              <a:blip r:embed="rId17"/>
              <a:stretch>
                <a:fillRect/>
              </a:stretch>
            </p:blipFill>
            <p:spPr>
              <a:xfrm>
                <a:off x="3840000" y="2996470"/>
                <a:ext cx="62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DACABB64-869D-E21A-B238-C4F59D821213}"/>
                  </a:ext>
                </a:extLst>
              </p14:cNvPr>
              <p14:cNvContentPartPr/>
              <p14:nvPr/>
            </p14:nvContentPartPr>
            <p14:xfrm>
              <a:off x="707280" y="3578230"/>
              <a:ext cx="1209240" cy="49680"/>
            </p14:xfrm>
          </p:contentPart>
        </mc:Choice>
        <mc:Fallback>
          <p:pic>
            <p:nvPicPr>
              <p:cNvPr id="13" name="Ink 12">
                <a:extLst>
                  <a:ext uri="{FF2B5EF4-FFF2-40B4-BE49-F238E27FC236}">
                    <a16:creationId xmlns:a16="http://schemas.microsoft.com/office/drawing/2014/main" id="{DACABB64-869D-E21A-B238-C4F59D821213}"/>
                  </a:ext>
                </a:extLst>
              </p:cNvPr>
              <p:cNvPicPr/>
              <p:nvPr/>
            </p:nvPicPr>
            <p:blipFill>
              <a:blip r:embed="rId19"/>
              <a:stretch>
                <a:fillRect/>
              </a:stretch>
            </p:blipFill>
            <p:spPr>
              <a:xfrm>
                <a:off x="689280" y="3560230"/>
                <a:ext cx="1244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ED1CFF9-9768-33EA-00DC-3126E5BB0404}"/>
                  </a:ext>
                </a:extLst>
              </p14:cNvPr>
              <p14:cNvContentPartPr/>
              <p14:nvPr/>
            </p14:nvContentPartPr>
            <p14:xfrm>
              <a:off x="772440" y="4463470"/>
              <a:ext cx="1145160" cy="75960"/>
            </p14:xfrm>
          </p:contentPart>
        </mc:Choice>
        <mc:Fallback>
          <p:pic>
            <p:nvPicPr>
              <p:cNvPr id="14" name="Ink 13">
                <a:extLst>
                  <a:ext uri="{FF2B5EF4-FFF2-40B4-BE49-F238E27FC236}">
                    <a16:creationId xmlns:a16="http://schemas.microsoft.com/office/drawing/2014/main" id="{CED1CFF9-9768-33EA-00DC-3126E5BB0404}"/>
                  </a:ext>
                </a:extLst>
              </p:cNvPr>
              <p:cNvPicPr/>
              <p:nvPr/>
            </p:nvPicPr>
            <p:blipFill>
              <a:blip r:embed="rId21"/>
              <a:stretch>
                <a:fillRect/>
              </a:stretch>
            </p:blipFill>
            <p:spPr>
              <a:xfrm>
                <a:off x="754800" y="4445470"/>
                <a:ext cx="1180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DAFA4FC-C776-794C-156C-90DDD7E53AA2}"/>
                  </a:ext>
                </a:extLst>
              </p14:cNvPr>
              <p14:cNvContentPartPr/>
              <p14:nvPr/>
            </p14:nvContentPartPr>
            <p14:xfrm>
              <a:off x="779640" y="5082670"/>
              <a:ext cx="1254600" cy="83520"/>
            </p14:xfrm>
          </p:contentPart>
        </mc:Choice>
        <mc:Fallback>
          <p:pic>
            <p:nvPicPr>
              <p:cNvPr id="15" name="Ink 14">
                <a:extLst>
                  <a:ext uri="{FF2B5EF4-FFF2-40B4-BE49-F238E27FC236}">
                    <a16:creationId xmlns:a16="http://schemas.microsoft.com/office/drawing/2014/main" id="{CDAFA4FC-C776-794C-156C-90DDD7E53AA2}"/>
                  </a:ext>
                </a:extLst>
              </p:cNvPr>
              <p:cNvPicPr/>
              <p:nvPr/>
            </p:nvPicPr>
            <p:blipFill>
              <a:blip r:embed="rId23"/>
              <a:stretch>
                <a:fillRect/>
              </a:stretch>
            </p:blipFill>
            <p:spPr>
              <a:xfrm>
                <a:off x="761640" y="5065030"/>
                <a:ext cx="1290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7BF22B93-10CE-91DA-0C12-8A3704A7F44A}"/>
                  </a:ext>
                </a:extLst>
              </p14:cNvPr>
              <p14:cNvContentPartPr/>
              <p14:nvPr/>
            </p14:nvContentPartPr>
            <p14:xfrm>
              <a:off x="3594120" y="5085910"/>
              <a:ext cx="3852360" cy="88200"/>
            </p14:xfrm>
          </p:contentPart>
        </mc:Choice>
        <mc:Fallback>
          <p:pic>
            <p:nvPicPr>
              <p:cNvPr id="16" name="Ink 15">
                <a:extLst>
                  <a:ext uri="{FF2B5EF4-FFF2-40B4-BE49-F238E27FC236}">
                    <a16:creationId xmlns:a16="http://schemas.microsoft.com/office/drawing/2014/main" id="{7BF22B93-10CE-91DA-0C12-8A3704A7F44A}"/>
                  </a:ext>
                </a:extLst>
              </p:cNvPr>
              <p:cNvPicPr/>
              <p:nvPr/>
            </p:nvPicPr>
            <p:blipFill>
              <a:blip r:embed="rId25"/>
              <a:stretch>
                <a:fillRect/>
              </a:stretch>
            </p:blipFill>
            <p:spPr>
              <a:xfrm>
                <a:off x="3576480" y="5068270"/>
                <a:ext cx="38880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1B7FBA2-8915-7A7F-617F-897871746452}"/>
                  </a:ext>
                </a:extLst>
              </p14:cNvPr>
              <p14:cNvContentPartPr/>
              <p14:nvPr/>
            </p14:nvContentPartPr>
            <p14:xfrm>
              <a:off x="6321840" y="5390470"/>
              <a:ext cx="2534400" cy="109440"/>
            </p14:xfrm>
          </p:contentPart>
        </mc:Choice>
        <mc:Fallback>
          <p:pic>
            <p:nvPicPr>
              <p:cNvPr id="17" name="Ink 16">
                <a:extLst>
                  <a:ext uri="{FF2B5EF4-FFF2-40B4-BE49-F238E27FC236}">
                    <a16:creationId xmlns:a16="http://schemas.microsoft.com/office/drawing/2014/main" id="{71B7FBA2-8915-7A7F-617F-897871746452}"/>
                  </a:ext>
                </a:extLst>
              </p:cNvPr>
              <p:cNvPicPr/>
              <p:nvPr/>
            </p:nvPicPr>
            <p:blipFill>
              <a:blip r:embed="rId27"/>
              <a:stretch>
                <a:fillRect/>
              </a:stretch>
            </p:blipFill>
            <p:spPr>
              <a:xfrm>
                <a:off x="6304200" y="5372470"/>
                <a:ext cx="2570040" cy="145080"/>
              </a:xfrm>
              <a:prstGeom prst="rect">
                <a:avLst/>
              </a:prstGeom>
            </p:spPr>
          </p:pic>
        </mc:Fallback>
      </mc:AlternateContent>
    </p:spTree>
    <p:extLst>
      <p:ext uri="{BB962C8B-B14F-4D97-AF65-F5344CB8AC3E}">
        <p14:creationId xmlns:p14="http://schemas.microsoft.com/office/powerpoint/2010/main" val="107329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6585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350" y="291401"/>
            <a:ext cx="9105900" cy="5262979"/>
          </a:xfrm>
          <a:prstGeom prst="rect">
            <a:avLst/>
          </a:prstGeom>
          <a:noFill/>
        </p:spPr>
        <p:txBody>
          <a:bodyPr wrap="square" rtlCol="0">
            <a:spAutoFit/>
          </a:bodyPr>
          <a:lstStyle/>
          <a:p>
            <a:pPr algn="ctr"/>
            <a:r>
              <a:rPr lang="en-US" sz="2400" b="1">
                <a:solidFill>
                  <a:srgbClr val="FFC000"/>
                </a:solidFill>
                <a:cs typeface="+mj-cs"/>
              </a:rPr>
              <a:t>Continuity Through the Scriptures on Righteousness and Wickedness</a:t>
            </a:r>
          </a:p>
          <a:p>
            <a:pPr algn="ctr"/>
            <a:endParaRPr lang="en-US" sz="2400" b="1">
              <a:solidFill>
                <a:srgbClr val="FFC000"/>
              </a:solidFill>
              <a:cs typeface="+mj-cs"/>
            </a:endParaRPr>
          </a:p>
          <a:p>
            <a:pPr marL="342900" indent="-342900">
              <a:buFont typeface="Arial" panose="020B0604020202020204" pitchFamily="34" charset="0"/>
              <a:buChar char="•"/>
            </a:pPr>
            <a:r>
              <a:rPr lang="en-US" sz="2400" u="sng">
                <a:solidFill>
                  <a:srgbClr val="00B0F0"/>
                </a:solidFill>
                <a:cs typeface="+mj-cs"/>
              </a:rPr>
              <a:t>Tehillim / Psalm 11:7</a:t>
            </a:r>
            <a:r>
              <a:rPr lang="en-US" sz="2400">
                <a:solidFill>
                  <a:srgbClr val="FFC000"/>
                </a:solidFill>
                <a:cs typeface="+mj-cs"/>
              </a:rPr>
              <a:t>: For the LORD is righteous, he loves justice; the upright will see his face. (</a:t>
            </a:r>
            <a:r>
              <a:rPr lang="he-IL" sz="2400">
                <a:solidFill>
                  <a:srgbClr val="FFFF00"/>
                </a:solidFill>
                <a:cs typeface="+mj-cs"/>
              </a:rPr>
              <a:t>כִּֽי־צַדִּ֣יק יְ֭הוָה צְדָק֣וֹת אָהֵ֑ב יָ֝שָׁ֗ר יֶחֱז֥וּ פָנֵֽימוֹ</a:t>
            </a:r>
            <a:r>
              <a:rPr lang="he-IL" sz="2400">
                <a:solidFill>
                  <a:srgbClr val="FFC000"/>
                </a:solidFill>
                <a:cs typeface="+mj-cs"/>
              </a:rPr>
              <a:t>׃)</a:t>
            </a:r>
          </a:p>
          <a:p>
            <a:pPr marL="342900" indent="-342900">
              <a:buFont typeface="Arial" panose="020B0604020202020204" pitchFamily="34" charset="0"/>
              <a:buChar char="•"/>
            </a:pPr>
            <a:r>
              <a:rPr lang="en-US" sz="2400" u="sng">
                <a:solidFill>
                  <a:srgbClr val="00B0F0"/>
                </a:solidFill>
                <a:cs typeface="+mj-cs"/>
              </a:rPr>
              <a:t>Tehillim / Psalm 97:10</a:t>
            </a:r>
            <a:r>
              <a:rPr lang="en-US" sz="2400">
                <a:solidFill>
                  <a:srgbClr val="FFC000"/>
                </a:solidFill>
                <a:cs typeface="+mj-cs"/>
              </a:rPr>
              <a:t>: Let those who love the LORD hate evil, for he guards the lives of his faithful ones and delivers them from the hand of the wicked. (</a:t>
            </a:r>
            <a:r>
              <a:rPr lang="he-IL" sz="2400">
                <a:solidFill>
                  <a:srgbClr val="FFFF00"/>
                </a:solidFill>
                <a:cs typeface="+mj-cs"/>
              </a:rPr>
              <a:t>אֹהֲבֵ֥י יְהוָ֗ה שִׂנְא֫וּ רָ֥ע שֹׁ֭מֵר נַפְשׁ֣וֹת חֲסִידָ֑יו מִיַּ֥ד רְ֝שָׁעִ֗ים יַצִּילֵֽם</a:t>
            </a:r>
            <a:r>
              <a:rPr lang="he-IL" sz="2400">
                <a:solidFill>
                  <a:srgbClr val="FFC000"/>
                </a:solidFill>
                <a:cs typeface="+mj-cs"/>
              </a:rPr>
              <a:t>׃)</a:t>
            </a:r>
          </a:p>
          <a:p>
            <a:pPr marL="342900" indent="-342900">
              <a:buFont typeface="Arial" panose="020B0604020202020204" pitchFamily="34" charset="0"/>
              <a:buChar char="•"/>
            </a:pPr>
            <a:r>
              <a:rPr lang="en-US" sz="2400" u="sng">
                <a:solidFill>
                  <a:srgbClr val="00B0F0"/>
                </a:solidFill>
                <a:cs typeface="+mj-cs"/>
              </a:rPr>
              <a:t>Mishley / Proverbs 8:13</a:t>
            </a:r>
            <a:r>
              <a:rPr lang="en-US" sz="2400">
                <a:solidFill>
                  <a:srgbClr val="FFC000"/>
                </a:solidFill>
                <a:cs typeface="+mj-cs"/>
              </a:rPr>
              <a:t>: To fear the LORD is to hate evil; I hate pride and arrogance, evil behavior and perverse speech.  (</a:t>
            </a:r>
            <a:r>
              <a:rPr lang="he-IL" sz="2400">
                <a:solidFill>
                  <a:srgbClr val="FFFF00"/>
                </a:solidFill>
                <a:cs typeface="+mj-cs"/>
              </a:rPr>
              <a:t>יִֽרְאַ֣ת יְהוָה֮ שְֽׂנֹ֫את רָ֥ע גֵּ֘אָ֤ה וְגָא֨וֹן׀ וְדֶ֣רֶךְ רָ֭ע וּפִ֨י תַהְפֻּכ֬וֹת שָׂנֵֽאתִי</a:t>
            </a:r>
            <a:r>
              <a:rPr lang="he-IL" sz="2400">
                <a:solidFill>
                  <a:srgbClr val="FFC000"/>
                </a:solidFill>
                <a:cs typeface="+mj-cs"/>
              </a:rPr>
              <a:t>׃)</a:t>
            </a:r>
          </a:p>
          <a:p>
            <a:pPr marL="342900" indent="-342900">
              <a:buFont typeface="Arial" panose="020B0604020202020204" pitchFamily="34" charset="0"/>
              <a:buChar char="•"/>
            </a:pPr>
            <a:r>
              <a:rPr lang="en-US" sz="2400" u="sng">
                <a:solidFill>
                  <a:srgbClr val="00B0F0"/>
                </a:solidFill>
                <a:cs typeface="+mj-cs"/>
              </a:rPr>
              <a:t>Isaiah 61:8</a:t>
            </a:r>
            <a:r>
              <a:rPr lang="en-US" sz="2400">
                <a:solidFill>
                  <a:srgbClr val="FFC000"/>
                </a:solidFill>
                <a:cs typeface="+mj-cs"/>
              </a:rPr>
              <a:t>: For I, the LORD, love justice; I hate robbery and wrongdoing. In my faithfulness I will reward my people and make an everlasting covenant with them. (</a:t>
            </a:r>
            <a:r>
              <a:rPr lang="he-IL" sz="2400">
                <a:solidFill>
                  <a:srgbClr val="FFFF00"/>
                </a:solidFill>
                <a:cs typeface="+mj-cs"/>
              </a:rPr>
              <a:t>כִּ֣י אֲנִ֤י יְהוָה֙ אֹהֵ֣ב מִשְׁפָּ֔ט שֹׂנֵ֥א גָזֵ֖ל בְּעוֹלָ֑ה וְנָתַתִּ֤י פְעֻלָּתָם֙ בֶּאֱמֶ֔ת וּבְרִ֥ית עוֹלָ֖ם אֶכְר֥וֹת לָהֶֽם</a:t>
            </a:r>
            <a:r>
              <a:rPr lang="he-IL"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BBA8E54-4E2B-C6FF-498B-FA6B7F7A4796}"/>
                  </a:ext>
                </a:extLst>
              </p14:cNvPr>
              <p14:cNvContentPartPr/>
              <p14:nvPr/>
            </p14:nvContentPartPr>
            <p14:xfrm>
              <a:off x="1856760" y="1414990"/>
              <a:ext cx="1245960" cy="47160"/>
            </p14:xfrm>
          </p:contentPart>
        </mc:Choice>
        <mc:Fallback>
          <p:pic>
            <p:nvPicPr>
              <p:cNvPr id="2" name="Ink 1">
                <a:extLst>
                  <a:ext uri="{FF2B5EF4-FFF2-40B4-BE49-F238E27FC236}">
                    <a16:creationId xmlns:a16="http://schemas.microsoft.com/office/drawing/2014/main" id="{0BBA8E54-4E2B-C6FF-498B-FA6B7F7A4796}"/>
                  </a:ext>
                </a:extLst>
              </p:cNvPr>
              <p:cNvPicPr/>
              <p:nvPr/>
            </p:nvPicPr>
            <p:blipFill>
              <a:blip r:embed="rId5"/>
              <a:stretch>
                <a:fillRect/>
              </a:stretch>
            </p:blipFill>
            <p:spPr>
              <a:xfrm>
                <a:off x="1839120" y="1397350"/>
                <a:ext cx="1281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3901FC0-1952-666B-E5F2-3E862CB021AE}"/>
                  </a:ext>
                </a:extLst>
              </p14:cNvPr>
              <p14:cNvContentPartPr/>
              <p14:nvPr/>
            </p14:nvContentPartPr>
            <p14:xfrm>
              <a:off x="2005800" y="2076310"/>
              <a:ext cx="1279080" cy="58320"/>
            </p14:xfrm>
          </p:contentPart>
        </mc:Choice>
        <mc:Fallback>
          <p:pic>
            <p:nvPicPr>
              <p:cNvPr id="4" name="Ink 3">
                <a:extLst>
                  <a:ext uri="{FF2B5EF4-FFF2-40B4-BE49-F238E27FC236}">
                    <a16:creationId xmlns:a16="http://schemas.microsoft.com/office/drawing/2014/main" id="{23901FC0-1952-666B-E5F2-3E862CB021AE}"/>
                  </a:ext>
                </a:extLst>
              </p:cNvPr>
              <p:cNvPicPr/>
              <p:nvPr/>
            </p:nvPicPr>
            <p:blipFill>
              <a:blip r:embed="rId7"/>
              <a:stretch>
                <a:fillRect/>
              </a:stretch>
            </p:blipFill>
            <p:spPr>
              <a:xfrm>
                <a:off x="1987800" y="2058310"/>
                <a:ext cx="1314720" cy="93960"/>
              </a:xfrm>
              <a:prstGeom prst="rect">
                <a:avLst/>
              </a:prstGeom>
            </p:spPr>
          </p:pic>
        </mc:Fallback>
      </mc:AlternateContent>
    </p:spTree>
    <p:extLst>
      <p:ext uri="{BB962C8B-B14F-4D97-AF65-F5344CB8AC3E}">
        <p14:creationId xmlns:p14="http://schemas.microsoft.com/office/powerpoint/2010/main" val="226938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88315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4000" y="291401"/>
            <a:ext cx="9105900" cy="3785652"/>
          </a:xfrm>
          <a:prstGeom prst="rect">
            <a:avLst/>
          </a:prstGeom>
          <a:noFill/>
        </p:spPr>
        <p:txBody>
          <a:bodyPr wrap="square" rtlCol="0">
            <a:spAutoFit/>
          </a:bodyPr>
          <a:lstStyle/>
          <a:p>
            <a:pPr algn="ctr"/>
            <a:r>
              <a:rPr lang="en-US" sz="2400" b="1">
                <a:solidFill>
                  <a:srgbClr val="FFC000"/>
                </a:solidFill>
                <a:cs typeface="+mj-cs"/>
              </a:rPr>
              <a:t>Continuity Through the Scriptures on Righteousness and Wickedness</a:t>
            </a:r>
          </a:p>
          <a:p>
            <a:pPr algn="ctr"/>
            <a:endParaRPr lang="en-US" sz="2400" b="1">
              <a:solidFill>
                <a:srgbClr val="FFC000"/>
              </a:solidFill>
              <a:cs typeface="+mj-cs"/>
            </a:endParaRPr>
          </a:p>
          <a:p>
            <a:pPr marL="342900" indent="-342900">
              <a:buFont typeface="Arial" panose="020B0604020202020204" pitchFamily="34" charset="0"/>
              <a:buChar char="•"/>
            </a:pPr>
            <a:r>
              <a:rPr lang="en-US" sz="2400" u="sng">
                <a:solidFill>
                  <a:srgbClr val="00B0F0"/>
                </a:solidFill>
                <a:cs typeface="+mj-cs"/>
              </a:rPr>
              <a:t>Romans 12:9</a:t>
            </a:r>
            <a:r>
              <a:rPr lang="en-US" sz="2400">
                <a:solidFill>
                  <a:srgbClr val="FFC000"/>
                </a:solidFill>
                <a:cs typeface="+mj-cs"/>
              </a:rPr>
              <a:t>: Love must be sincere. Hate what is evil; cling to what is good. (</a:t>
            </a:r>
            <a:r>
              <a:rPr lang="en-US" sz="2400">
                <a:solidFill>
                  <a:srgbClr val="92D050"/>
                </a:solidFill>
                <a:cs typeface="+mj-cs"/>
              </a:rPr>
              <a:t>9 </a:t>
            </a:r>
            <a:r>
              <a:rPr lang="el-GR" sz="2400">
                <a:solidFill>
                  <a:srgbClr val="92D050"/>
                </a:solidFill>
                <a:cs typeface="+mj-cs"/>
              </a:rPr>
              <a:t>Ἡ ἀγάπη ἀνυπόκριτος*. ⸀ἀποστυγοῦντες τὸ πονηρόν, κολλώμενοι τῷ ἀγαθῷ*,</a:t>
            </a:r>
            <a:r>
              <a:rPr lang="el-GR" sz="2400">
                <a:solidFill>
                  <a:srgbClr val="FFC000"/>
                </a:solidFill>
                <a:cs typeface="+mj-cs"/>
              </a:rPr>
              <a:t>)</a:t>
            </a:r>
          </a:p>
          <a:p>
            <a:pPr marL="342900" indent="-342900">
              <a:buFont typeface="Arial" panose="020B0604020202020204" pitchFamily="34" charset="0"/>
              <a:buChar char="•"/>
            </a:pPr>
            <a:r>
              <a:rPr lang="en-US" sz="2400" u="sng">
                <a:solidFill>
                  <a:srgbClr val="00B0F0"/>
                </a:solidFill>
                <a:cs typeface="+mj-cs"/>
              </a:rPr>
              <a:t>Hebrews 1:9</a:t>
            </a:r>
            <a:r>
              <a:rPr lang="en-US" sz="2400">
                <a:solidFill>
                  <a:srgbClr val="FFC000"/>
                </a:solidFill>
                <a:cs typeface="+mj-cs"/>
              </a:rPr>
              <a:t>: You have loved righteousness and hated wickedness; therefore God, your God, has set you above your companions by anointing you with the oil of joy. (</a:t>
            </a:r>
            <a:r>
              <a:rPr lang="el-GR" sz="2400">
                <a:solidFill>
                  <a:srgbClr val="92D050"/>
                </a:solidFill>
                <a:cs typeface="+mj-cs"/>
              </a:rPr>
              <a:t>ἠγάπησας δικαιοσύνην καὶ ἐμίσησας ἀνομίαν· διὰ τοῦτο ἔχρισέν σε ὁ θεὸς ὁ θεός σου ἔλαιον ἀγαλλιάσεως παρὰ τοὺς μετόχους σου.</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1918191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6585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0350" y="291401"/>
            <a:ext cx="9105900" cy="5324535"/>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Rashi on Isaiah 41:9 Parts 1-5</a:t>
            </a:r>
            <a:endParaRPr lang="en-US" sz="36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אשר החזקתיך.</a:t>
            </a:r>
            <a:r>
              <a:rPr lang="he-IL" sz="2400" b="0" i="0" u="none" strike="noStrike">
                <a:solidFill>
                  <a:srgbClr val="FFFF00"/>
                </a:solidFill>
                <a:effectLst/>
                <a:latin typeface="Arial" panose="020B0604020202020204" pitchFamily="34" charset="0"/>
                <a:cs typeface="+mj-cs"/>
              </a:rPr>
              <a:t> לקחתיך לחלקי כמו (שמות ד׳:ד׳) וישלח ידו ויחזק בו:</a:t>
            </a:r>
            <a:endParaRPr lang="he-IL" sz="32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whom I grasped</a:t>
            </a:r>
            <a:r>
              <a:rPr lang="en-US" sz="2400" b="0" i="0" u="none" strike="noStrike">
                <a:solidFill>
                  <a:srgbClr val="FFC000"/>
                </a:solidFill>
                <a:effectLst/>
                <a:latin typeface="Arial" panose="020B0604020202020204" pitchFamily="34" charset="0"/>
              </a:rPr>
              <a:t> Heb. </a:t>
            </a:r>
            <a:r>
              <a:rPr lang="he-IL" sz="2400" b="0" i="0" u="none" strike="noStrike">
                <a:solidFill>
                  <a:srgbClr val="FFFF00"/>
                </a:solidFill>
                <a:effectLst/>
                <a:latin typeface="Arial" panose="020B0604020202020204" pitchFamily="34" charset="0"/>
                <a:cs typeface="+mj-cs"/>
              </a:rPr>
              <a:t>הֶחֱזַקְתִּיךָ</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I took you for My share. Comp. (</a:t>
            </a:r>
            <a:r>
              <a:rPr lang="en-US" sz="2400" b="0" i="0" u="none" strike="noStrike">
                <a:solidFill>
                  <a:srgbClr val="00B0F0"/>
                </a:solidFill>
                <a:effectLst/>
                <a:latin typeface="Arial" panose="020B0604020202020204" pitchFamily="34" charset="0"/>
              </a:rPr>
              <a:t>Ex. 4:4</a:t>
            </a:r>
            <a:r>
              <a:rPr lang="en-US" sz="2400" b="0" i="0" u="none" strike="noStrike">
                <a:solidFill>
                  <a:srgbClr val="FFC000"/>
                </a:solidFill>
                <a:effectLst/>
                <a:latin typeface="Arial" panose="020B0604020202020204" pitchFamily="34" charset="0"/>
              </a:rPr>
              <a:t>) </a:t>
            </a:r>
            <a:r>
              <a:rPr lang="en-US" sz="2400" b="0" i="0" u="none" strike="noStrike">
                <a:solidFill>
                  <a:srgbClr val="00B0F0"/>
                </a:solidFill>
                <a:effectLst/>
                <a:latin typeface="Arial" panose="020B0604020202020204" pitchFamily="34" charset="0"/>
              </a:rPr>
              <a:t>“And he stretched out his hand and grasped </a:t>
            </a:r>
            <a:r>
              <a:rPr lang="en-US" sz="2400" b="0" i="0" u="none" strike="noStrike">
                <a:solidFill>
                  <a:srgbClr val="FFC000"/>
                </a:solidFill>
                <a:effectLst/>
                <a:latin typeface="Arial" panose="020B0604020202020204" pitchFamily="34" charset="0"/>
              </a:rPr>
              <a:t>(</a:t>
            </a:r>
            <a:r>
              <a:rPr lang="he-IL" sz="2400" b="0" i="0" u="none" strike="noStrike">
                <a:solidFill>
                  <a:srgbClr val="FFFF00"/>
                </a:solidFill>
                <a:effectLst/>
                <a:latin typeface="Arial" panose="020B0604020202020204" pitchFamily="34" charset="0"/>
                <a:cs typeface="+mj-cs"/>
              </a:rPr>
              <a:t>וַיְּחֲזֵק</a:t>
            </a:r>
            <a:r>
              <a:rPr lang="he-IL" sz="2400" b="0" i="0" u="none" strike="noStrike">
                <a:solidFill>
                  <a:srgbClr val="FFC000"/>
                </a:solidFill>
                <a:effectLst/>
                <a:latin typeface="Arial" panose="020B0604020202020204" pitchFamily="34" charset="0"/>
              </a:rPr>
              <a:t>) </a:t>
            </a:r>
            <a:r>
              <a:rPr lang="en-US" sz="2400" b="0" i="0" u="none" strike="noStrike">
                <a:solidFill>
                  <a:srgbClr val="FFC000"/>
                </a:solidFill>
                <a:effectLst/>
                <a:latin typeface="Arial" panose="020B0604020202020204" pitchFamily="34" charset="0"/>
              </a:rPr>
              <a:t> it.”</a:t>
            </a:r>
            <a:endParaRPr lang="en-US" sz="32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מקצות הארץ.</a:t>
            </a:r>
            <a:r>
              <a:rPr lang="he-IL" sz="2400" b="0" i="0" u="none" strike="noStrike">
                <a:solidFill>
                  <a:srgbClr val="FFFF00"/>
                </a:solidFill>
                <a:effectLst/>
                <a:latin typeface="Arial" panose="020B0604020202020204" pitchFamily="34" charset="0"/>
                <a:cs typeface="+mj-cs"/>
              </a:rPr>
              <a:t> משאר העכו"ם:</a:t>
            </a:r>
            <a:endParaRPr lang="he-IL" sz="32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from the ends of the earth</a:t>
            </a:r>
            <a:r>
              <a:rPr lang="en-US" sz="2400" b="0" i="0" u="none" strike="noStrike">
                <a:solidFill>
                  <a:srgbClr val="FFC000"/>
                </a:solidFill>
                <a:effectLst/>
                <a:latin typeface="Arial" panose="020B0604020202020204" pitchFamily="34" charset="0"/>
              </a:rPr>
              <a:t> from the other nations.</a:t>
            </a:r>
            <a:endParaRPr lang="en-US" sz="32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ומאציליה.</a:t>
            </a:r>
            <a:r>
              <a:rPr lang="he-IL" sz="2400" b="0" i="0" u="none" strike="noStrike">
                <a:solidFill>
                  <a:srgbClr val="FFFF00"/>
                </a:solidFill>
                <a:effectLst/>
                <a:latin typeface="Arial" panose="020B0604020202020204" pitchFamily="34" charset="0"/>
                <a:cs typeface="+mj-cs"/>
              </a:rPr>
              <a:t> מן הגדולים שבהן:</a:t>
            </a:r>
            <a:endParaRPr lang="he-IL" sz="32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and from its nobles</a:t>
            </a:r>
            <a:r>
              <a:rPr lang="en-US" sz="2400" b="0" i="0" u="none" strike="noStrike">
                <a:solidFill>
                  <a:srgbClr val="FFC000"/>
                </a:solidFill>
                <a:effectLst/>
                <a:latin typeface="Arial" panose="020B0604020202020204" pitchFamily="34" charset="0"/>
              </a:rPr>
              <a:t> from the greatest of them.</a:t>
            </a:r>
            <a:endParaRPr lang="en-US" sz="32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קראתיך.</a:t>
            </a:r>
            <a:r>
              <a:rPr lang="he-IL" sz="2400" b="0" i="0" u="none" strike="noStrike">
                <a:solidFill>
                  <a:srgbClr val="FFFF00"/>
                </a:solidFill>
                <a:effectLst/>
                <a:latin typeface="Arial" panose="020B0604020202020204" pitchFamily="34" charset="0"/>
                <a:cs typeface="+mj-cs"/>
              </a:rPr>
              <a:t> בשם לחלקי בני בכורי ישראל:</a:t>
            </a:r>
            <a:endParaRPr lang="he-IL" sz="32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I called you</a:t>
            </a:r>
            <a:r>
              <a:rPr lang="en-US" sz="2400" b="0" i="0" u="none" strike="noStrike">
                <a:solidFill>
                  <a:srgbClr val="FFC000"/>
                </a:solidFill>
                <a:effectLst/>
                <a:latin typeface="Arial" panose="020B0604020202020204" pitchFamily="34" charset="0"/>
              </a:rPr>
              <a:t> by name for My share, </a:t>
            </a:r>
            <a:r>
              <a:rPr lang="en-US" sz="2400" b="0" i="0" u="none" strike="noStrike">
                <a:solidFill>
                  <a:srgbClr val="00B0F0"/>
                </a:solidFill>
                <a:effectLst/>
                <a:latin typeface="Arial" panose="020B0604020202020204" pitchFamily="34" charset="0"/>
              </a:rPr>
              <a:t>“My firstborn son, Israel” </a:t>
            </a:r>
            <a:r>
              <a:rPr lang="en-US" sz="2400" b="0" i="0" u="none" strike="noStrike">
                <a:solidFill>
                  <a:srgbClr val="FFC000"/>
                </a:solidFill>
                <a:effectLst/>
                <a:latin typeface="Arial" panose="020B0604020202020204" pitchFamily="34" charset="0"/>
              </a:rPr>
              <a:t>(</a:t>
            </a:r>
            <a:r>
              <a:rPr lang="en-US" sz="2400" b="0" i="0" u="none" strike="noStrike">
                <a:solidFill>
                  <a:srgbClr val="00B0F0"/>
                </a:solidFill>
                <a:effectLst/>
                <a:latin typeface="Arial" panose="020B0604020202020204" pitchFamily="34" charset="0"/>
              </a:rPr>
              <a:t>ibid. v. 22</a:t>
            </a:r>
            <a:r>
              <a:rPr lang="en-US" sz="2400" b="0" i="0" u="none" strike="noStrike">
                <a:solidFill>
                  <a:srgbClr val="FFC000"/>
                </a:solidFill>
                <a:effectLst/>
                <a:latin typeface="Arial" panose="020B0604020202020204" pitchFamily="34" charset="0"/>
              </a:rPr>
              <a:t>).</a:t>
            </a:r>
            <a:endParaRPr lang="en-US" sz="3200" b="0">
              <a:solidFill>
                <a:srgbClr val="FFC000"/>
              </a:solidFill>
              <a:effectLst/>
            </a:endParaRPr>
          </a:p>
          <a:p>
            <a:pPr algn="r" rtl="1">
              <a:spcBef>
                <a:spcPts val="0"/>
              </a:spcBef>
              <a:spcAft>
                <a:spcPts val="0"/>
              </a:spcAft>
            </a:pPr>
            <a:r>
              <a:rPr lang="he-IL" sz="2400" b="1" i="0" u="none" strike="noStrike">
                <a:solidFill>
                  <a:srgbClr val="FFFF00"/>
                </a:solidFill>
                <a:effectLst/>
                <a:latin typeface="Arial" panose="020B0604020202020204" pitchFamily="34" charset="0"/>
                <a:cs typeface="+mj-cs"/>
              </a:rPr>
              <a:t>ולא מאסתיך.</a:t>
            </a:r>
            <a:r>
              <a:rPr lang="he-IL" sz="2400" b="0" i="0" u="none" strike="noStrike">
                <a:solidFill>
                  <a:srgbClr val="FFFF00"/>
                </a:solidFill>
                <a:effectLst/>
                <a:latin typeface="Arial" panose="020B0604020202020204" pitchFamily="34" charset="0"/>
                <a:cs typeface="+mj-cs"/>
              </a:rPr>
              <a:t> כזה שנאמר בו (מלאכי א) שנאתי:</a:t>
            </a:r>
            <a:endParaRPr lang="he-IL" sz="3200" b="0">
              <a:solidFill>
                <a:srgbClr val="FFFF00"/>
              </a:solidFill>
              <a:effectLst/>
              <a:cs typeface="+mj-cs"/>
            </a:endParaRPr>
          </a:p>
          <a:p>
            <a:pPr rtl="0">
              <a:spcBef>
                <a:spcPts val="0"/>
              </a:spcBef>
              <a:spcAft>
                <a:spcPts val="0"/>
              </a:spcAft>
            </a:pPr>
            <a:r>
              <a:rPr lang="en-US" sz="2400" b="1" i="0" u="none" strike="noStrike">
                <a:solidFill>
                  <a:srgbClr val="FFC000"/>
                </a:solidFill>
                <a:effectLst/>
                <a:latin typeface="Arial" panose="020B0604020202020204" pitchFamily="34" charset="0"/>
              </a:rPr>
              <a:t>and I did not despise you</a:t>
            </a:r>
            <a:r>
              <a:rPr lang="en-US" sz="2400" b="0" i="0" u="none" strike="noStrike">
                <a:solidFill>
                  <a:srgbClr val="FFC000"/>
                </a:solidFill>
                <a:effectLst/>
                <a:latin typeface="Arial" panose="020B0604020202020204" pitchFamily="34" charset="0"/>
              </a:rPr>
              <a:t> like Esau, as it is said (</a:t>
            </a:r>
            <a:r>
              <a:rPr lang="en-US" sz="2400" b="0" i="0" u="none" strike="noStrike">
                <a:solidFill>
                  <a:srgbClr val="00B0F0"/>
                </a:solidFill>
                <a:effectLst/>
                <a:latin typeface="Arial" panose="020B0604020202020204" pitchFamily="34" charset="0"/>
              </a:rPr>
              <a:t>Malachi 1:3</a:t>
            </a:r>
            <a:r>
              <a:rPr lang="en-US" sz="2400" b="0" i="0" u="none" strike="noStrike">
                <a:solidFill>
                  <a:srgbClr val="FFC000"/>
                </a:solidFill>
                <a:effectLst/>
                <a:latin typeface="Arial" panose="020B0604020202020204" pitchFamily="34" charset="0"/>
              </a:rPr>
              <a:t>), </a:t>
            </a:r>
            <a:r>
              <a:rPr lang="en-US" sz="2400" b="0" i="0" u="none" strike="noStrike">
                <a:solidFill>
                  <a:srgbClr val="00B0F0"/>
                </a:solidFill>
                <a:effectLst/>
                <a:latin typeface="Arial" panose="020B0604020202020204" pitchFamily="34" charset="0"/>
              </a:rPr>
              <a:t>“And Esau I hated.”</a:t>
            </a:r>
            <a:endParaRPr lang="en-US" sz="3200" b="0">
              <a:solidFill>
                <a:srgbClr val="00B0F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1D20B45-C348-814D-2C1E-472F86520C9A}"/>
                  </a:ext>
                </a:extLst>
              </p14:cNvPr>
              <p14:cNvContentPartPr/>
              <p14:nvPr/>
            </p14:nvContentPartPr>
            <p14:xfrm>
              <a:off x="3039360" y="689230"/>
              <a:ext cx="580680" cy="97200"/>
            </p14:xfrm>
          </p:contentPart>
        </mc:Choice>
        <mc:Fallback>
          <p:pic>
            <p:nvPicPr>
              <p:cNvPr id="2" name="Ink 1">
                <a:extLst>
                  <a:ext uri="{FF2B5EF4-FFF2-40B4-BE49-F238E27FC236}">
                    <a16:creationId xmlns:a16="http://schemas.microsoft.com/office/drawing/2014/main" id="{11D20B45-C348-814D-2C1E-472F86520C9A}"/>
                  </a:ext>
                </a:extLst>
              </p:cNvPr>
              <p:cNvPicPr/>
              <p:nvPr/>
            </p:nvPicPr>
            <p:blipFill>
              <a:blip r:embed="rId5"/>
              <a:stretch>
                <a:fillRect/>
              </a:stretch>
            </p:blipFill>
            <p:spPr>
              <a:xfrm>
                <a:off x="3021720" y="671590"/>
                <a:ext cx="616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BF336DD-F22E-FF18-4060-81EFB9652B51}"/>
                  </a:ext>
                </a:extLst>
              </p14:cNvPr>
              <p14:cNvContentPartPr/>
              <p14:nvPr/>
            </p14:nvContentPartPr>
            <p14:xfrm>
              <a:off x="3697080" y="1497070"/>
              <a:ext cx="905040" cy="97920"/>
            </p14:xfrm>
          </p:contentPart>
        </mc:Choice>
        <mc:Fallback>
          <p:pic>
            <p:nvPicPr>
              <p:cNvPr id="4" name="Ink 3">
                <a:extLst>
                  <a:ext uri="{FF2B5EF4-FFF2-40B4-BE49-F238E27FC236}">
                    <a16:creationId xmlns:a16="http://schemas.microsoft.com/office/drawing/2014/main" id="{7BF336DD-F22E-FF18-4060-81EFB9652B51}"/>
                  </a:ext>
                </a:extLst>
              </p:cNvPr>
              <p:cNvPicPr/>
              <p:nvPr/>
            </p:nvPicPr>
            <p:blipFill>
              <a:blip r:embed="rId7"/>
              <a:stretch>
                <a:fillRect/>
              </a:stretch>
            </p:blipFill>
            <p:spPr>
              <a:xfrm>
                <a:off x="3679440" y="1479070"/>
                <a:ext cx="9406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E007BC1-00E6-676D-BD0A-FBB051BA031F}"/>
                  </a:ext>
                </a:extLst>
              </p14:cNvPr>
              <p14:cNvContentPartPr/>
              <p14:nvPr/>
            </p14:nvContentPartPr>
            <p14:xfrm>
              <a:off x="6549360" y="2588950"/>
              <a:ext cx="103680" cy="47160"/>
            </p14:xfrm>
          </p:contentPart>
        </mc:Choice>
        <mc:Fallback>
          <p:pic>
            <p:nvPicPr>
              <p:cNvPr id="5" name="Ink 4">
                <a:extLst>
                  <a:ext uri="{FF2B5EF4-FFF2-40B4-BE49-F238E27FC236}">
                    <a16:creationId xmlns:a16="http://schemas.microsoft.com/office/drawing/2014/main" id="{AE007BC1-00E6-676D-BD0A-FBB051BA031F}"/>
                  </a:ext>
                </a:extLst>
              </p:cNvPr>
              <p:cNvPicPr/>
              <p:nvPr/>
            </p:nvPicPr>
            <p:blipFill>
              <a:blip r:embed="rId9"/>
              <a:stretch>
                <a:fillRect/>
              </a:stretch>
            </p:blipFill>
            <p:spPr>
              <a:xfrm>
                <a:off x="6531720" y="2571310"/>
                <a:ext cx="139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D1560C7-94AB-30A0-452F-6007017B64D6}"/>
                  </a:ext>
                </a:extLst>
              </p14:cNvPr>
              <p14:cNvContentPartPr/>
              <p14:nvPr/>
            </p14:nvContentPartPr>
            <p14:xfrm>
              <a:off x="6432000" y="3308230"/>
              <a:ext cx="2520" cy="2520"/>
            </p14:xfrm>
          </p:contentPart>
        </mc:Choice>
        <mc:Fallback>
          <p:pic>
            <p:nvPicPr>
              <p:cNvPr id="7" name="Ink 6">
                <a:extLst>
                  <a:ext uri="{FF2B5EF4-FFF2-40B4-BE49-F238E27FC236}">
                    <a16:creationId xmlns:a16="http://schemas.microsoft.com/office/drawing/2014/main" id="{8D1560C7-94AB-30A0-452F-6007017B64D6}"/>
                  </a:ext>
                </a:extLst>
              </p:cNvPr>
              <p:cNvPicPr/>
              <p:nvPr/>
            </p:nvPicPr>
            <p:blipFill>
              <a:blip r:embed="rId11"/>
              <a:stretch>
                <a:fillRect/>
              </a:stretch>
            </p:blipFill>
            <p:spPr>
              <a:xfrm>
                <a:off x="6414360" y="3290230"/>
                <a:ext cx="38160" cy="38160"/>
              </a:xfrm>
              <a:prstGeom prst="rect">
                <a:avLst/>
              </a:prstGeom>
            </p:spPr>
          </p:pic>
        </mc:Fallback>
      </mc:AlternateContent>
      <p:grpSp>
        <p:nvGrpSpPr>
          <p:cNvPr id="12" name="Group 11">
            <a:extLst>
              <a:ext uri="{FF2B5EF4-FFF2-40B4-BE49-F238E27FC236}">
                <a16:creationId xmlns:a16="http://schemas.microsoft.com/office/drawing/2014/main" id="{A94B67DE-3209-79D5-E716-4690B55F74D8}"/>
              </a:ext>
            </a:extLst>
          </p:cNvPr>
          <p:cNvGrpSpPr/>
          <p:nvPr/>
        </p:nvGrpSpPr>
        <p:grpSpPr>
          <a:xfrm>
            <a:off x="4713360" y="4042630"/>
            <a:ext cx="3996720" cy="108360"/>
            <a:chOff x="4713360" y="4042630"/>
            <a:chExt cx="3996720" cy="1083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1173D97-49E1-E5B7-693B-92C7E3D994DA}"/>
                    </a:ext>
                  </a:extLst>
                </p14:cNvPr>
                <p14:cNvContentPartPr/>
                <p14:nvPr/>
              </p14:nvContentPartPr>
              <p14:xfrm>
                <a:off x="4713360" y="4128310"/>
                <a:ext cx="28440" cy="22680"/>
              </p14:xfrm>
            </p:contentPart>
          </mc:Choice>
          <mc:Fallback>
            <p:pic>
              <p:nvPicPr>
                <p:cNvPr id="9" name="Ink 8">
                  <a:extLst>
                    <a:ext uri="{FF2B5EF4-FFF2-40B4-BE49-F238E27FC236}">
                      <a16:creationId xmlns:a16="http://schemas.microsoft.com/office/drawing/2014/main" id="{B1173D97-49E1-E5B7-693B-92C7E3D994DA}"/>
                    </a:ext>
                  </a:extLst>
                </p:cNvPr>
                <p:cNvPicPr/>
                <p:nvPr/>
              </p:nvPicPr>
              <p:blipFill>
                <a:blip r:embed="rId13"/>
                <a:stretch>
                  <a:fillRect/>
                </a:stretch>
              </p:blipFill>
              <p:spPr>
                <a:xfrm>
                  <a:off x="4695360" y="4110670"/>
                  <a:ext cx="64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BAD45A0-613D-AA38-417F-6A70D4CD2ACD}"/>
                    </a:ext>
                  </a:extLst>
                </p14:cNvPr>
                <p14:cNvContentPartPr/>
                <p14:nvPr/>
              </p14:nvContentPartPr>
              <p14:xfrm>
                <a:off x="5385120" y="4042630"/>
                <a:ext cx="3324960" cy="84600"/>
              </p14:xfrm>
            </p:contentPart>
          </mc:Choice>
          <mc:Fallback>
            <p:pic>
              <p:nvPicPr>
                <p:cNvPr id="11" name="Ink 10">
                  <a:extLst>
                    <a:ext uri="{FF2B5EF4-FFF2-40B4-BE49-F238E27FC236}">
                      <a16:creationId xmlns:a16="http://schemas.microsoft.com/office/drawing/2014/main" id="{DBAD45A0-613D-AA38-417F-6A70D4CD2ACD}"/>
                    </a:ext>
                  </a:extLst>
                </p:cNvPr>
                <p:cNvPicPr/>
                <p:nvPr/>
              </p:nvPicPr>
              <p:blipFill>
                <a:blip r:embed="rId15"/>
                <a:stretch>
                  <a:fillRect/>
                </a:stretch>
              </p:blipFill>
              <p:spPr>
                <a:xfrm>
                  <a:off x="5367120" y="4024990"/>
                  <a:ext cx="3360600" cy="12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2720E17-4F59-10B5-F15A-6C9EFE62FCB7}"/>
                  </a:ext>
                </a:extLst>
              </p14:cNvPr>
              <p14:cNvContentPartPr/>
              <p14:nvPr/>
            </p14:nvContentPartPr>
            <p14:xfrm>
              <a:off x="1862160" y="2645830"/>
              <a:ext cx="1887120" cy="75960"/>
            </p14:xfrm>
          </p:contentPart>
        </mc:Choice>
        <mc:Fallback>
          <p:pic>
            <p:nvPicPr>
              <p:cNvPr id="13" name="Ink 12">
                <a:extLst>
                  <a:ext uri="{FF2B5EF4-FFF2-40B4-BE49-F238E27FC236}">
                    <a16:creationId xmlns:a16="http://schemas.microsoft.com/office/drawing/2014/main" id="{B2720E17-4F59-10B5-F15A-6C9EFE62FCB7}"/>
                  </a:ext>
                </a:extLst>
              </p:cNvPr>
              <p:cNvPicPr/>
              <p:nvPr/>
            </p:nvPicPr>
            <p:blipFill>
              <a:blip r:embed="rId17"/>
              <a:stretch>
                <a:fillRect/>
              </a:stretch>
            </p:blipFill>
            <p:spPr>
              <a:xfrm>
                <a:off x="1844160" y="2627830"/>
                <a:ext cx="1922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C69CA121-6342-3F27-84F9-5686CEA0D34B}"/>
                  </a:ext>
                </a:extLst>
              </p14:cNvPr>
              <p14:cNvContentPartPr/>
              <p14:nvPr/>
            </p14:nvContentPartPr>
            <p14:xfrm>
              <a:off x="1728600" y="3300670"/>
              <a:ext cx="1292400" cy="57960"/>
            </p14:xfrm>
          </p:contentPart>
        </mc:Choice>
        <mc:Fallback>
          <p:pic>
            <p:nvPicPr>
              <p:cNvPr id="14" name="Ink 13">
                <a:extLst>
                  <a:ext uri="{FF2B5EF4-FFF2-40B4-BE49-F238E27FC236}">
                    <a16:creationId xmlns:a16="http://schemas.microsoft.com/office/drawing/2014/main" id="{C69CA121-6342-3F27-84F9-5686CEA0D34B}"/>
                  </a:ext>
                </a:extLst>
              </p:cNvPr>
              <p:cNvPicPr/>
              <p:nvPr/>
            </p:nvPicPr>
            <p:blipFill>
              <a:blip r:embed="rId19"/>
              <a:stretch>
                <a:fillRect/>
              </a:stretch>
            </p:blipFill>
            <p:spPr>
              <a:xfrm>
                <a:off x="1710960" y="3282670"/>
                <a:ext cx="1328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2F93CB8-D744-2F30-BB9B-2E44A269C377}"/>
                  </a:ext>
                </a:extLst>
              </p14:cNvPr>
              <p14:cNvContentPartPr/>
              <p14:nvPr/>
            </p14:nvContentPartPr>
            <p14:xfrm>
              <a:off x="1037400" y="5166910"/>
              <a:ext cx="2890800" cy="59400"/>
            </p14:xfrm>
          </p:contentPart>
        </mc:Choice>
        <mc:Fallback>
          <p:pic>
            <p:nvPicPr>
              <p:cNvPr id="15" name="Ink 14">
                <a:extLst>
                  <a:ext uri="{FF2B5EF4-FFF2-40B4-BE49-F238E27FC236}">
                    <a16:creationId xmlns:a16="http://schemas.microsoft.com/office/drawing/2014/main" id="{12F93CB8-D744-2F30-BB9B-2E44A269C377}"/>
                  </a:ext>
                </a:extLst>
              </p:cNvPr>
              <p:cNvPicPr/>
              <p:nvPr/>
            </p:nvPicPr>
            <p:blipFill>
              <a:blip r:embed="rId21"/>
              <a:stretch>
                <a:fillRect/>
              </a:stretch>
            </p:blipFill>
            <p:spPr>
              <a:xfrm>
                <a:off x="1019760" y="5149270"/>
                <a:ext cx="2926440" cy="95040"/>
              </a:xfrm>
              <a:prstGeom prst="rect">
                <a:avLst/>
              </a:prstGeom>
            </p:spPr>
          </p:pic>
        </mc:Fallback>
      </mc:AlternateContent>
    </p:spTree>
    <p:extLst>
      <p:ext uri="{BB962C8B-B14F-4D97-AF65-F5344CB8AC3E}">
        <p14:creationId xmlns:p14="http://schemas.microsoft.com/office/powerpoint/2010/main" val="399361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41:7-12</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מא:ז-יב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699369" y="4719939"/>
            <a:ext cx="6586610" cy="1200329"/>
          </a:xfrm>
          <a:prstGeom prst="rect">
            <a:avLst/>
          </a:prstGeom>
          <a:noFill/>
        </p:spPr>
        <p:txBody>
          <a:bodyPr wrap="none" rtlCol="0">
            <a:spAutoFit/>
          </a:bodyPr>
          <a:lstStyle/>
          <a:p>
            <a:pPr algn="ctr"/>
            <a:r>
              <a:rPr lang="en-US" sz="3600">
                <a:solidFill>
                  <a:srgbClr val="FFFF00"/>
                </a:solidFill>
              </a:rPr>
              <a:t>Shouldn't the Nations be Terrified </a:t>
            </a:r>
          </a:p>
          <a:p>
            <a:pPr algn="ctr"/>
            <a:r>
              <a:rPr lang="en-US" sz="3600">
                <a:solidFill>
                  <a:srgbClr val="FFFF00"/>
                </a:solidFill>
              </a:rPr>
              <a:t>to Come Against God's People?</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9900" y="0"/>
            <a:ext cx="8864409" cy="5632311"/>
          </a:xfrm>
          <a:prstGeom prst="rect">
            <a:avLst/>
          </a:prstGeom>
          <a:noFill/>
        </p:spPr>
        <p:txBody>
          <a:bodyPr wrap="square" rtlCol="0">
            <a:spAutoFit/>
          </a:bodyPr>
          <a:lstStyle/>
          <a:p>
            <a:pPr algn="r"/>
            <a:r>
              <a:rPr lang="he-IL" sz="4400" b="1">
                <a:solidFill>
                  <a:srgbClr val="FFFF00"/>
                </a:solidFill>
                <a:cs typeface="+mj-cs"/>
              </a:rPr>
              <a:t>ספר תהילים פרק ב</a:t>
            </a:r>
          </a:p>
          <a:p>
            <a:pPr algn="r"/>
            <a:r>
              <a:rPr lang="he-IL" sz="4400">
                <a:solidFill>
                  <a:srgbClr val="FFFF00"/>
                </a:solidFill>
                <a:cs typeface="+mj-cs"/>
              </a:rPr>
              <a:t>א   לָמָּה רָגְשׁוּ גוֹיִם וּלְאֻמִּים יֶהְגוּ-רִיק: ב   יִתְיַצְּבוּ | מַלְכֵי-אֶרֶץ וְרוֹזְנִים נוֹסְדוּ-יָחַד עַל-יְהֹוָה וְעַל-מְשִׁיחוֹ: </a:t>
            </a:r>
          </a:p>
          <a:p>
            <a:pPr algn="r"/>
            <a:endParaRPr lang="he-IL" sz="4400" b="1">
              <a:solidFill>
                <a:schemeClr val="bg1"/>
              </a:solidFill>
              <a:cs typeface="+mj-cs"/>
            </a:endParaRPr>
          </a:p>
          <a:p>
            <a:r>
              <a:rPr lang="en-US" sz="2800" b="1">
                <a:solidFill>
                  <a:srgbClr val="FFC000"/>
                </a:solidFill>
                <a:cs typeface="+mj-cs"/>
              </a:rPr>
              <a:t>Tehillim / Psalm 2:1–2  </a:t>
            </a:r>
          </a:p>
          <a:p>
            <a:r>
              <a:rPr lang="en-US" sz="2800">
                <a:solidFill>
                  <a:srgbClr val="FFC000"/>
                </a:solidFill>
                <a:cs typeface="+mj-cs"/>
              </a:rPr>
              <a:t>2:1 Why do the heathen rage, And the people imagine a vain thing? 2:2 The kings of the earth set themselves, And the rulers take counsel together, Against the LORD, and against his anointed, saying, (KJV)</a:t>
            </a:r>
            <a:endParaRPr lang="en-US" sz="28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87623671-F1B8-02C3-1E20-DE6B18E3E004}"/>
              </a:ext>
            </a:extLst>
          </p:cNvPr>
          <p:cNvGrpSpPr/>
          <p:nvPr/>
        </p:nvGrpSpPr>
        <p:grpSpPr>
          <a:xfrm>
            <a:off x="4275240" y="1413940"/>
            <a:ext cx="4289760" cy="142560"/>
            <a:chOff x="4275240" y="1413940"/>
            <a:chExt cx="4289760" cy="14256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6D8E0AD-7B80-A115-8C7E-8D644CCBE393}"/>
                    </a:ext>
                  </a:extLst>
                </p14:cNvPr>
                <p14:cNvContentPartPr/>
                <p14:nvPr/>
              </p14:nvContentPartPr>
              <p14:xfrm>
                <a:off x="6727920" y="1413940"/>
                <a:ext cx="1837080" cy="126000"/>
              </p14:xfrm>
            </p:contentPart>
          </mc:Choice>
          <mc:Fallback>
            <p:pic>
              <p:nvPicPr>
                <p:cNvPr id="2" name="Ink 1">
                  <a:extLst>
                    <a:ext uri="{FF2B5EF4-FFF2-40B4-BE49-F238E27FC236}">
                      <a16:creationId xmlns:a16="http://schemas.microsoft.com/office/drawing/2014/main" id="{26D8E0AD-7B80-A115-8C7E-8D644CCBE393}"/>
                    </a:ext>
                  </a:extLst>
                </p:cNvPr>
                <p:cNvPicPr/>
                <p:nvPr/>
              </p:nvPicPr>
              <p:blipFill>
                <a:blip r:embed="rId5"/>
                <a:stretch>
                  <a:fillRect/>
                </a:stretch>
              </p:blipFill>
              <p:spPr>
                <a:xfrm>
                  <a:off x="6709920" y="1396300"/>
                  <a:ext cx="1872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510EA70-7F7F-4180-E9CC-802884593118}"/>
                    </a:ext>
                  </a:extLst>
                </p14:cNvPr>
                <p14:cNvContentPartPr/>
                <p14:nvPr/>
              </p14:nvContentPartPr>
              <p14:xfrm>
                <a:off x="5788320" y="1516180"/>
                <a:ext cx="803520" cy="39240"/>
              </p14:xfrm>
            </p:contentPart>
          </mc:Choice>
          <mc:Fallback>
            <p:pic>
              <p:nvPicPr>
                <p:cNvPr id="4" name="Ink 3">
                  <a:extLst>
                    <a:ext uri="{FF2B5EF4-FFF2-40B4-BE49-F238E27FC236}">
                      <a16:creationId xmlns:a16="http://schemas.microsoft.com/office/drawing/2014/main" id="{0510EA70-7F7F-4180-E9CC-802884593118}"/>
                    </a:ext>
                  </a:extLst>
                </p:cNvPr>
                <p:cNvPicPr/>
                <p:nvPr/>
              </p:nvPicPr>
              <p:blipFill>
                <a:blip r:embed="rId7"/>
                <a:stretch>
                  <a:fillRect/>
                </a:stretch>
              </p:blipFill>
              <p:spPr>
                <a:xfrm>
                  <a:off x="5770680" y="1498180"/>
                  <a:ext cx="839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AA79FC2-BA72-E936-AA18-D8046AED39C0}"/>
                    </a:ext>
                  </a:extLst>
                </p14:cNvPr>
                <p14:cNvContentPartPr/>
                <p14:nvPr/>
              </p14:nvContentPartPr>
              <p14:xfrm>
                <a:off x="4275240" y="1451020"/>
                <a:ext cx="1502640" cy="105480"/>
              </p14:xfrm>
            </p:contentPart>
          </mc:Choice>
          <mc:Fallback>
            <p:pic>
              <p:nvPicPr>
                <p:cNvPr id="5" name="Ink 4">
                  <a:extLst>
                    <a:ext uri="{FF2B5EF4-FFF2-40B4-BE49-F238E27FC236}">
                      <a16:creationId xmlns:a16="http://schemas.microsoft.com/office/drawing/2014/main" id="{2AA79FC2-BA72-E936-AA18-D8046AED39C0}"/>
                    </a:ext>
                  </a:extLst>
                </p:cNvPr>
                <p:cNvPicPr/>
                <p:nvPr/>
              </p:nvPicPr>
              <p:blipFill>
                <a:blip r:embed="rId9"/>
                <a:stretch>
                  <a:fillRect/>
                </a:stretch>
              </p:blipFill>
              <p:spPr>
                <a:xfrm>
                  <a:off x="4257600" y="1433020"/>
                  <a:ext cx="1538280" cy="141120"/>
                </a:xfrm>
                <a:prstGeom prst="rect">
                  <a:avLst/>
                </a:prstGeom>
              </p:spPr>
            </p:pic>
          </mc:Fallback>
        </mc:AlternateContent>
      </p:grpSp>
      <p:grpSp>
        <p:nvGrpSpPr>
          <p:cNvPr id="12" name="Group 11">
            <a:extLst>
              <a:ext uri="{FF2B5EF4-FFF2-40B4-BE49-F238E27FC236}">
                <a16:creationId xmlns:a16="http://schemas.microsoft.com/office/drawing/2014/main" id="{E3E60126-C692-0B2F-5E6E-F705AAD01393}"/>
              </a:ext>
            </a:extLst>
          </p:cNvPr>
          <p:cNvGrpSpPr/>
          <p:nvPr/>
        </p:nvGrpSpPr>
        <p:grpSpPr>
          <a:xfrm>
            <a:off x="2412960" y="1373980"/>
            <a:ext cx="1835280" cy="137880"/>
            <a:chOff x="2412960" y="1373980"/>
            <a:chExt cx="1835280" cy="13788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6EC028B-7032-0F3C-9503-20F6016FDFC1}"/>
                    </a:ext>
                  </a:extLst>
                </p14:cNvPr>
                <p14:cNvContentPartPr/>
                <p14:nvPr/>
              </p14:nvContentPartPr>
              <p14:xfrm>
                <a:off x="3539400" y="1411060"/>
                <a:ext cx="708840" cy="100800"/>
              </p14:xfrm>
            </p:contentPart>
          </mc:Choice>
          <mc:Fallback>
            <p:pic>
              <p:nvPicPr>
                <p:cNvPr id="9" name="Ink 8">
                  <a:extLst>
                    <a:ext uri="{FF2B5EF4-FFF2-40B4-BE49-F238E27FC236}">
                      <a16:creationId xmlns:a16="http://schemas.microsoft.com/office/drawing/2014/main" id="{16EC028B-7032-0F3C-9503-20F6016FDFC1}"/>
                    </a:ext>
                  </a:extLst>
                </p:cNvPr>
                <p:cNvPicPr/>
                <p:nvPr/>
              </p:nvPicPr>
              <p:blipFill>
                <a:blip r:embed="rId11"/>
                <a:stretch>
                  <a:fillRect/>
                </a:stretch>
              </p:blipFill>
              <p:spPr>
                <a:xfrm>
                  <a:off x="3521760" y="1393420"/>
                  <a:ext cx="744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B2E7056-F1DE-157D-9911-AD9F316EB9AA}"/>
                    </a:ext>
                  </a:extLst>
                </p14:cNvPr>
                <p14:cNvContentPartPr/>
                <p14:nvPr/>
              </p14:nvContentPartPr>
              <p14:xfrm>
                <a:off x="2412960" y="1373980"/>
                <a:ext cx="874080" cy="56160"/>
              </p14:xfrm>
            </p:contentPart>
          </mc:Choice>
          <mc:Fallback>
            <p:pic>
              <p:nvPicPr>
                <p:cNvPr id="11" name="Ink 10">
                  <a:extLst>
                    <a:ext uri="{FF2B5EF4-FFF2-40B4-BE49-F238E27FC236}">
                      <a16:creationId xmlns:a16="http://schemas.microsoft.com/office/drawing/2014/main" id="{BB2E7056-F1DE-157D-9911-AD9F316EB9AA}"/>
                    </a:ext>
                  </a:extLst>
                </p:cNvPr>
                <p:cNvPicPr/>
                <p:nvPr/>
              </p:nvPicPr>
              <p:blipFill>
                <a:blip r:embed="rId13"/>
                <a:stretch>
                  <a:fillRect/>
                </a:stretch>
              </p:blipFill>
              <p:spPr>
                <a:xfrm>
                  <a:off x="2395320" y="1356340"/>
                  <a:ext cx="909720" cy="91800"/>
                </a:xfrm>
                <a:prstGeom prst="rect">
                  <a:avLst/>
                </a:prstGeom>
              </p:spPr>
            </p:pic>
          </mc:Fallback>
        </mc:AlternateContent>
      </p:grpSp>
      <p:grpSp>
        <p:nvGrpSpPr>
          <p:cNvPr id="24" name="Group 23">
            <a:extLst>
              <a:ext uri="{FF2B5EF4-FFF2-40B4-BE49-F238E27FC236}">
                <a16:creationId xmlns:a16="http://schemas.microsoft.com/office/drawing/2014/main" id="{CA701113-E90C-02A1-027F-7A4EACD531A1}"/>
              </a:ext>
            </a:extLst>
          </p:cNvPr>
          <p:cNvGrpSpPr/>
          <p:nvPr/>
        </p:nvGrpSpPr>
        <p:grpSpPr>
          <a:xfrm>
            <a:off x="738600" y="2023060"/>
            <a:ext cx="8548920" cy="199440"/>
            <a:chOff x="738600" y="2023060"/>
            <a:chExt cx="8548920" cy="19944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6762ABD6-F074-EEE6-690D-781E4C60AF17}"/>
                    </a:ext>
                  </a:extLst>
                </p14:cNvPr>
                <p14:cNvContentPartPr/>
                <p14:nvPr/>
              </p14:nvContentPartPr>
              <p14:xfrm>
                <a:off x="8208960" y="2123860"/>
                <a:ext cx="1078560" cy="43200"/>
              </p14:xfrm>
            </p:contentPart>
          </mc:Choice>
          <mc:Fallback>
            <p:pic>
              <p:nvPicPr>
                <p:cNvPr id="13" name="Ink 12">
                  <a:extLst>
                    <a:ext uri="{FF2B5EF4-FFF2-40B4-BE49-F238E27FC236}">
                      <a16:creationId xmlns:a16="http://schemas.microsoft.com/office/drawing/2014/main" id="{6762ABD6-F074-EEE6-690D-781E4C60AF17}"/>
                    </a:ext>
                  </a:extLst>
                </p:cNvPr>
                <p:cNvPicPr/>
                <p:nvPr/>
              </p:nvPicPr>
              <p:blipFill>
                <a:blip r:embed="rId15"/>
                <a:stretch>
                  <a:fillRect/>
                </a:stretch>
              </p:blipFill>
              <p:spPr>
                <a:xfrm>
                  <a:off x="8190960" y="2105860"/>
                  <a:ext cx="1114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B67B29A4-8782-0D7E-AEA2-AA25BF9C3E8E}"/>
                    </a:ext>
                  </a:extLst>
                </p14:cNvPr>
                <p14:cNvContentPartPr/>
                <p14:nvPr/>
              </p14:nvContentPartPr>
              <p14:xfrm>
                <a:off x="7140480" y="2108740"/>
                <a:ext cx="416520" cy="54000"/>
              </p14:xfrm>
            </p:contentPart>
          </mc:Choice>
          <mc:Fallback>
            <p:pic>
              <p:nvPicPr>
                <p:cNvPr id="14" name="Ink 13">
                  <a:extLst>
                    <a:ext uri="{FF2B5EF4-FFF2-40B4-BE49-F238E27FC236}">
                      <a16:creationId xmlns:a16="http://schemas.microsoft.com/office/drawing/2014/main" id="{B67B29A4-8782-0D7E-AEA2-AA25BF9C3E8E}"/>
                    </a:ext>
                  </a:extLst>
                </p:cNvPr>
                <p:cNvPicPr/>
                <p:nvPr/>
              </p:nvPicPr>
              <p:blipFill>
                <a:blip r:embed="rId17"/>
                <a:stretch>
                  <a:fillRect/>
                </a:stretch>
              </p:blipFill>
              <p:spPr>
                <a:xfrm>
                  <a:off x="7122480" y="2091100"/>
                  <a:ext cx="4521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73EE518F-2587-96A0-081C-83FB1839C532}"/>
                    </a:ext>
                  </a:extLst>
                </p14:cNvPr>
                <p14:cNvContentPartPr/>
                <p14:nvPr/>
              </p14:nvContentPartPr>
              <p14:xfrm>
                <a:off x="5887680" y="2170660"/>
                <a:ext cx="584640" cy="51840"/>
              </p14:xfrm>
            </p:contentPart>
          </mc:Choice>
          <mc:Fallback>
            <p:pic>
              <p:nvPicPr>
                <p:cNvPr id="15" name="Ink 14">
                  <a:extLst>
                    <a:ext uri="{FF2B5EF4-FFF2-40B4-BE49-F238E27FC236}">
                      <a16:creationId xmlns:a16="http://schemas.microsoft.com/office/drawing/2014/main" id="{73EE518F-2587-96A0-081C-83FB1839C532}"/>
                    </a:ext>
                  </a:extLst>
                </p:cNvPr>
                <p:cNvPicPr/>
                <p:nvPr/>
              </p:nvPicPr>
              <p:blipFill>
                <a:blip r:embed="rId19"/>
                <a:stretch>
                  <a:fillRect/>
                </a:stretch>
              </p:blipFill>
              <p:spPr>
                <a:xfrm>
                  <a:off x="5870040" y="2153020"/>
                  <a:ext cx="620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310FA37B-032E-9B5C-681E-CB34CD9B0155}"/>
                    </a:ext>
                  </a:extLst>
                </p14:cNvPr>
                <p14:cNvContentPartPr/>
                <p14:nvPr/>
              </p14:nvContentPartPr>
              <p14:xfrm>
                <a:off x="4507800" y="2111260"/>
                <a:ext cx="1074600" cy="57600"/>
              </p14:xfrm>
            </p:contentPart>
          </mc:Choice>
          <mc:Fallback>
            <p:pic>
              <p:nvPicPr>
                <p:cNvPr id="17" name="Ink 16">
                  <a:extLst>
                    <a:ext uri="{FF2B5EF4-FFF2-40B4-BE49-F238E27FC236}">
                      <a16:creationId xmlns:a16="http://schemas.microsoft.com/office/drawing/2014/main" id="{310FA37B-032E-9B5C-681E-CB34CD9B0155}"/>
                    </a:ext>
                  </a:extLst>
                </p:cNvPr>
                <p:cNvPicPr/>
                <p:nvPr/>
              </p:nvPicPr>
              <p:blipFill>
                <a:blip r:embed="rId21"/>
                <a:stretch>
                  <a:fillRect/>
                </a:stretch>
              </p:blipFill>
              <p:spPr>
                <a:xfrm>
                  <a:off x="4489800" y="2093620"/>
                  <a:ext cx="1110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F904D804-B56E-F998-0A05-FD885D5ED0DC}"/>
                    </a:ext>
                  </a:extLst>
                </p14:cNvPr>
                <p14:cNvContentPartPr/>
                <p14:nvPr/>
              </p14:nvContentPartPr>
              <p14:xfrm>
                <a:off x="3239520" y="2071660"/>
                <a:ext cx="793440" cy="50040"/>
              </p14:xfrm>
            </p:contentPart>
          </mc:Choice>
          <mc:Fallback>
            <p:pic>
              <p:nvPicPr>
                <p:cNvPr id="18" name="Ink 17">
                  <a:extLst>
                    <a:ext uri="{FF2B5EF4-FFF2-40B4-BE49-F238E27FC236}">
                      <a16:creationId xmlns:a16="http://schemas.microsoft.com/office/drawing/2014/main" id="{F904D804-B56E-F998-0A05-FD885D5ED0DC}"/>
                    </a:ext>
                  </a:extLst>
                </p:cNvPr>
                <p:cNvPicPr/>
                <p:nvPr/>
              </p:nvPicPr>
              <p:blipFill>
                <a:blip r:embed="rId23"/>
                <a:stretch>
                  <a:fillRect/>
                </a:stretch>
              </p:blipFill>
              <p:spPr>
                <a:xfrm>
                  <a:off x="3221880" y="2054020"/>
                  <a:ext cx="8290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6E81FD14-C161-384E-548A-4A77BA6B85B3}"/>
                    </a:ext>
                  </a:extLst>
                </p14:cNvPr>
                <p14:cNvContentPartPr/>
                <p14:nvPr/>
              </p14:nvContentPartPr>
              <p14:xfrm>
                <a:off x="2339520" y="2078140"/>
                <a:ext cx="591840" cy="52560"/>
              </p14:xfrm>
            </p:contentPart>
          </mc:Choice>
          <mc:Fallback>
            <p:pic>
              <p:nvPicPr>
                <p:cNvPr id="20" name="Ink 19">
                  <a:extLst>
                    <a:ext uri="{FF2B5EF4-FFF2-40B4-BE49-F238E27FC236}">
                      <a16:creationId xmlns:a16="http://schemas.microsoft.com/office/drawing/2014/main" id="{6E81FD14-C161-384E-548A-4A77BA6B85B3}"/>
                    </a:ext>
                  </a:extLst>
                </p:cNvPr>
                <p:cNvPicPr/>
                <p:nvPr/>
              </p:nvPicPr>
              <p:blipFill>
                <a:blip r:embed="rId25"/>
                <a:stretch>
                  <a:fillRect/>
                </a:stretch>
              </p:blipFill>
              <p:spPr>
                <a:xfrm>
                  <a:off x="2321880" y="2060500"/>
                  <a:ext cx="627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AC2BF9F7-0F58-D5CF-9CFE-BD9C6694A71F}"/>
                    </a:ext>
                  </a:extLst>
                </p14:cNvPr>
                <p14:cNvContentPartPr/>
                <p14:nvPr/>
              </p14:nvContentPartPr>
              <p14:xfrm>
                <a:off x="1725360" y="2023060"/>
                <a:ext cx="499680" cy="60480"/>
              </p14:xfrm>
            </p:contentPart>
          </mc:Choice>
          <mc:Fallback>
            <p:pic>
              <p:nvPicPr>
                <p:cNvPr id="21" name="Ink 20">
                  <a:extLst>
                    <a:ext uri="{FF2B5EF4-FFF2-40B4-BE49-F238E27FC236}">
                      <a16:creationId xmlns:a16="http://schemas.microsoft.com/office/drawing/2014/main" id="{AC2BF9F7-0F58-D5CF-9CFE-BD9C6694A71F}"/>
                    </a:ext>
                  </a:extLst>
                </p:cNvPr>
                <p:cNvPicPr/>
                <p:nvPr/>
              </p:nvPicPr>
              <p:blipFill>
                <a:blip r:embed="rId27"/>
                <a:stretch>
                  <a:fillRect/>
                </a:stretch>
              </p:blipFill>
              <p:spPr>
                <a:xfrm>
                  <a:off x="1707360" y="2005420"/>
                  <a:ext cx="535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AAED42B1-45E8-AA9F-F72C-B127891CB1EB}"/>
                    </a:ext>
                  </a:extLst>
                </p14:cNvPr>
                <p14:cNvContentPartPr/>
                <p14:nvPr/>
              </p14:nvContentPartPr>
              <p14:xfrm>
                <a:off x="738600" y="2156620"/>
                <a:ext cx="648720" cy="55080"/>
              </p14:xfrm>
            </p:contentPart>
          </mc:Choice>
          <mc:Fallback>
            <p:pic>
              <p:nvPicPr>
                <p:cNvPr id="22" name="Ink 21">
                  <a:extLst>
                    <a:ext uri="{FF2B5EF4-FFF2-40B4-BE49-F238E27FC236}">
                      <a16:creationId xmlns:a16="http://schemas.microsoft.com/office/drawing/2014/main" id="{AAED42B1-45E8-AA9F-F72C-B127891CB1EB}"/>
                    </a:ext>
                  </a:extLst>
                </p:cNvPr>
                <p:cNvPicPr/>
                <p:nvPr/>
              </p:nvPicPr>
              <p:blipFill>
                <a:blip r:embed="rId29"/>
                <a:stretch>
                  <a:fillRect/>
                </a:stretch>
              </p:blipFill>
              <p:spPr>
                <a:xfrm>
                  <a:off x="720600" y="2138980"/>
                  <a:ext cx="684360" cy="90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DFE2120D-5EB8-841B-EEA9-ADDF58B653C1}"/>
                  </a:ext>
                </a:extLst>
              </p14:cNvPr>
              <p14:cNvContentPartPr/>
              <p14:nvPr/>
            </p14:nvContentPartPr>
            <p14:xfrm>
              <a:off x="7435680" y="2777260"/>
              <a:ext cx="1926720" cy="82800"/>
            </p14:xfrm>
          </p:contentPart>
        </mc:Choice>
        <mc:Fallback>
          <p:pic>
            <p:nvPicPr>
              <p:cNvPr id="23" name="Ink 22">
                <a:extLst>
                  <a:ext uri="{FF2B5EF4-FFF2-40B4-BE49-F238E27FC236}">
                    <a16:creationId xmlns:a16="http://schemas.microsoft.com/office/drawing/2014/main" id="{DFE2120D-5EB8-841B-EEA9-ADDF58B653C1}"/>
                  </a:ext>
                </a:extLst>
              </p:cNvPr>
              <p:cNvPicPr/>
              <p:nvPr/>
            </p:nvPicPr>
            <p:blipFill>
              <a:blip r:embed="rId31"/>
              <a:stretch>
                <a:fillRect/>
              </a:stretch>
            </p:blipFill>
            <p:spPr>
              <a:xfrm>
                <a:off x="7417680" y="2759260"/>
                <a:ext cx="1962360" cy="118440"/>
              </a:xfrm>
              <a:prstGeom prst="rect">
                <a:avLst/>
              </a:prstGeom>
            </p:spPr>
          </p:pic>
        </mc:Fallback>
      </mc:AlternateContent>
    </p:spTree>
    <p:extLst>
      <p:ext uri="{BB962C8B-B14F-4D97-AF65-F5344CB8AC3E}">
        <p14:creationId xmlns:p14="http://schemas.microsoft.com/office/powerpoint/2010/main" val="295138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69900" y="0"/>
            <a:ext cx="8864409" cy="5078313"/>
          </a:xfrm>
          <a:prstGeom prst="rect">
            <a:avLst/>
          </a:prstGeom>
          <a:noFill/>
        </p:spPr>
        <p:txBody>
          <a:bodyPr wrap="square" rtlCol="0">
            <a:spAutoFit/>
          </a:bodyPr>
          <a:lstStyle/>
          <a:p>
            <a:pPr algn="r"/>
            <a:r>
              <a:rPr lang="he-IL" sz="3600" b="1">
                <a:solidFill>
                  <a:srgbClr val="FFFF00"/>
                </a:solidFill>
                <a:cs typeface="+mj-cs"/>
              </a:rPr>
              <a:t>ספר בראשית פרק כב</a:t>
            </a:r>
          </a:p>
          <a:p>
            <a:pPr algn="r"/>
            <a:r>
              <a:rPr lang="he-IL" sz="3600">
                <a:solidFill>
                  <a:srgbClr val="FFFF00"/>
                </a:solidFill>
                <a:cs typeface="+mj-cs"/>
              </a:rPr>
              <a:t>א   וַיְהִי אַחַר הַדְּבָרִים הָאֵלֶּה וְהָאֱלֹהִים נִסָּה אֶת-אַבְרָהָם וַיֹּאמֶר אֵלָיו אַבְרָהָם וַיֹּאמֶר הִנֵּנִי: </a:t>
            </a:r>
            <a:r>
              <a:rPr lang="he-IL" sz="3600">
                <a:solidFill>
                  <a:srgbClr val="FFC000"/>
                </a:solidFill>
                <a:cs typeface="+mj-cs"/>
              </a:rPr>
              <a:t>ב   וַיֹּאמֶר קַח-נָא אֶת-בִּנְךָ אֶת-יְחִידְךָ אֲשֶׁר-אָהַבְתָּ אֶת-יִצְחָק וְלֶךְ-לְךָ אֶל-אֶרֶץ הַמֹּרִיָּה וְהַעֲלֵהוּ שָׁם לְעֹלָה עַל אַחַד הֶהָרִים אֲשֶׁר אֹמַר אֵלֶיךָ: </a:t>
            </a:r>
          </a:p>
          <a:p>
            <a:pPr algn="r"/>
            <a:endParaRPr lang="he-IL" sz="3600" b="1">
              <a:solidFill>
                <a:srgbClr val="FFFF00"/>
              </a:solidFill>
              <a:cs typeface="+mj-cs"/>
            </a:endParaRPr>
          </a:p>
          <a:p>
            <a:pPr algn="r"/>
            <a:r>
              <a:rPr lang="he-IL" sz="3600" b="1">
                <a:solidFill>
                  <a:srgbClr val="FFFF00"/>
                </a:solidFill>
                <a:cs typeface="+mj-cs"/>
              </a:rPr>
              <a:t>﻿</a:t>
            </a:r>
            <a:r>
              <a:rPr lang="he-IL" sz="3600" b="1">
                <a:solidFill>
                  <a:srgbClr val="92D050"/>
                </a:solidFill>
                <a:cs typeface="+mj-cs"/>
              </a:rPr>
              <a:t>ספר בראשית פרק כד</a:t>
            </a:r>
          </a:p>
          <a:p>
            <a:pPr algn="r"/>
            <a:r>
              <a:rPr lang="he-IL" sz="3600">
                <a:solidFill>
                  <a:srgbClr val="92D050"/>
                </a:solidFill>
                <a:cs typeface="+mj-cs"/>
              </a:rPr>
              <a:t>סז   וַיְבִאֶהָ יִצְחָק הָאֹהֱלָה שָֹרָה אִמּוֹ וַיִּקַּח אֶת-רִבְקָה וַתְּהִי-לוֹ לְאִשָּׁה וַיֶּאֱהָבֶהָ וַיִּנָּחֵם יִצְחָק אַחֲרֵי אִמּוֹ: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F08D272-36C3-7E56-E04A-239A7AA87CC1}"/>
                  </a:ext>
                </a:extLst>
              </p14:cNvPr>
              <p14:cNvContentPartPr/>
              <p14:nvPr/>
            </p14:nvContentPartPr>
            <p14:xfrm>
              <a:off x="5800200" y="566860"/>
              <a:ext cx="3440520" cy="127080"/>
            </p14:xfrm>
          </p:contentPart>
        </mc:Choice>
        <mc:Fallback>
          <p:pic>
            <p:nvPicPr>
              <p:cNvPr id="2" name="Ink 1">
                <a:extLst>
                  <a:ext uri="{FF2B5EF4-FFF2-40B4-BE49-F238E27FC236}">
                    <a16:creationId xmlns:a16="http://schemas.microsoft.com/office/drawing/2014/main" id="{5F08D272-36C3-7E56-E04A-239A7AA87CC1}"/>
                  </a:ext>
                </a:extLst>
              </p:cNvPr>
              <p:cNvPicPr/>
              <p:nvPr/>
            </p:nvPicPr>
            <p:blipFill>
              <a:blip r:embed="rId5"/>
              <a:stretch>
                <a:fillRect/>
              </a:stretch>
            </p:blipFill>
            <p:spPr>
              <a:xfrm>
                <a:off x="5782560" y="549220"/>
                <a:ext cx="3476160" cy="162720"/>
              </a:xfrm>
              <a:prstGeom prst="rect">
                <a:avLst/>
              </a:prstGeom>
            </p:spPr>
          </p:pic>
        </mc:Fallback>
      </mc:AlternateContent>
      <p:grpSp>
        <p:nvGrpSpPr>
          <p:cNvPr id="16" name="Group 15">
            <a:extLst>
              <a:ext uri="{FF2B5EF4-FFF2-40B4-BE49-F238E27FC236}">
                <a16:creationId xmlns:a16="http://schemas.microsoft.com/office/drawing/2014/main" id="{1C54FFB6-6E9E-65A2-1FED-FA81B1EA3A4E}"/>
              </a:ext>
            </a:extLst>
          </p:cNvPr>
          <p:cNvGrpSpPr/>
          <p:nvPr/>
        </p:nvGrpSpPr>
        <p:grpSpPr>
          <a:xfrm>
            <a:off x="1387320" y="1127380"/>
            <a:ext cx="7369200" cy="202680"/>
            <a:chOff x="1387320" y="1127380"/>
            <a:chExt cx="7369200" cy="20268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9435D82-BDF6-D1F3-B3F4-5083B11CC311}"/>
                    </a:ext>
                  </a:extLst>
                </p14:cNvPr>
                <p14:cNvContentPartPr/>
                <p14:nvPr/>
              </p14:nvContentPartPr>
              <p14:xfrm>
                <a:off x="8313000" y="1127380"/>
                <a:ext cx="443520" cy="40680"/>
              </p14:xfrm>
            </p:contentPart>
          </mc:Choice>
          <mc:Fallback>
            <p:pic>
              <p:nvPicPr>
                <p:cNvPr id="4" name="Ink 3">
                  <a:extLst>
                    <a:ext uri="{FF2B5EF4-FFF2-40B4-BE49-F238E27FC236}">
                      <a16:creationId xmlns:a16="http://schemas.microsoft.com/office/drawing/2014/main" id="{69435D82-BDF6-D1F3-B3F4-5083B11CC311}"/>
                    </a:ext>
                  </a:extLst>
                </p:cNvPr>
                <p:cNvPicPr/>
                <p:nvPr/>
              </p:nvPicPr>
              <p:blipFill>
                <a:blip r:embed="rId7"/>
                <a:stretch>
                  <a:fillRect/>
                </a:stretch>
              </p:blipFill>
              <p:spPr>
                <a:xfrm>
                  <a:off x="8295000" y="1109380"/>
                  <a:ext cx="479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F038948-AF02-1F77-B6CD-AEFDB55FAC95}"/>
                    </a:ext>
                  </a:extLst>
                </p14:cNvPr>
                <p14:cNvContentPartPr/>
                <p14:nvPr/>
              </p14:nvContentPartPr>
              <p14:xfrm>
                <a:off x="7576440" y="1186420"/>
                <a:ext cx="474480" cy="23040"/>
              </p14:xfrm>
            </p:contentPart>
          </mc:Choice>
          <mc:Fallback>
            <p:pic>
              <p:nvPicPr>
                <p:cNvPr id="5" name="Ink 4">
                  <a:extLst>
                    <a:ext uri="{FF2B5EF4-FFF2-40B4-BE49-F238E27FC236}">
                      <a16:creationId xmlns:a16="http://schemas.microsoft.com/office/drawing/2014/main" id="{7F038948-AF02-1F77-B6CD-AEFDB55FAC95}"/>
                    </a:ext>
                  </a:extLst>
                </p:cNvPr>
                <p:cNvPicPr/>
                <p:nvPr/>
              </p:nvPicPr>
              <p:blipFill>
                <a:blip r:embed="rId9"/>
                <a:stretch>
                  <a:fillRect/>
                </a:stretch>
              </p:blipFill>
              <p:spPr>
                <a:xfrm>
                  <a:off x="7558800" y="1168780"/>
                  <a:ext cx="510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EE3052E-4391-FC1E-7FDD-869FC1CE9BC3}"/>
                    </a:ext>
                  </a:extLst>
                </p14:cNvPr>
                <p14:cNvContentPartPr/>
                <p14:nvPr/>
              </p14:nvContentPartPr>
              <p14:xfrm>
                <a:off x="6356040" y="1232860"/>
                <a:ext cx="817560" cy="34920"/>
              </p14:xfrm>
            </p:contentPart>
          </mc:Choice>
          <mc:Fallback>
            <p:pic>
              <p:nvPicPr>
                <p:cNvPr id="7" name="Ink 6">
                  <a:extLst>
                    <a:ext uri="{FF2B5EF4-FFF2-40B4-BE49-F238E27FC236}">
                      <a16:creationId xmlns:a16="http://schemas.microsoft.com/office/drawing/2014/main" id="{DEE3052E-4391-FC1E-7FDD-869FC1CE9BC3}"/>
                    </a:ext>
                  </a:extLst>
                </p:cNvPr>
                <p:cNvPicPr/>
                <p:nvPr/>
              </p:nvPicPr>
              <p:blipFill>
                <a:blip r:embed="rId11"/>
                <a:stretch>
                  <a:fillRect/>
                </a:stretch>
              </p:blipFill>
              <p:spPr>
                <a:xfrm>
                  <a:off x="6338040" y="1214860"/>
                  <a:ext cx="853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1FF40DC-C5E0-1C8C-30A5-E68819897025}"/>
                    </a:ext>
                  </a:extLst>
                </p14:cNvPr>
                <p14:cNvContentPartPr/>
                <p14:nvPr/>
              </p14:nvContentPartPr>
              <p14:xfrm>
                <a:off x="5314200" y="1210540"/>
                <a:ext cx="680040" cy="58320"/>
              </p14:xfrm>
            </p:contentPart>
          </mc:Choice>
          <mc:Fallback>
            <p:pic>
              <p:nvPicPr>
                <p:cNvPr id="9" name="Ink 8">
                  <a:extLst>
                    <a:ext uri="{FF2B5EF4-FFF2-40B4-BE49-F238E27FC236}">
                      <a16:creationId xmlns:a16="http://schemas.microsoft.com/office/drawing/2014/main" id="{01FF40DC-C5E0-1C8C-30A5-E68819897025}"/>
                    </a:ext>
                  </a:extLst>
                </p:cNvPr>
                <p:cNvPicPr/>
                <p:nvPr/>
              </p:nvPicPr>
              <p:blipFill>
                <a:blip r:embed="rId13"/>
                <a:stretch>
                  <a:fillRect/>
                </a:stretch>
              </p:blipFill>
              <p:spPr>
                <a:xfrm>
                  <a:off x="5296560" y="1192540"/>
                  <a:ext cx="715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58BCC01-F970-5EAB-0551-F2C035B91BCD}"/>
                    </a:ext>
                  </a:extLst>
                </p14:cNvPr>
                <p14:cNvContentPartPr/>
                <p14:nvPr/>
              </p14:nvContentPartPr>
              <p14:xfrm>
                <a:off x="3844680" y="1291900"/>
                <a:ext cx="1162080" cy="38160"/>
              </p14:xfrm>
            </p:contentPart>
          </mc:Choice>
          <mc:Fallback>
            <p:pic>
              <p:nvPicPr>
                <p:cNvPr id="11" name="Ink 10">
                  <a:extLst>
                    <a:ext uri="{FF2B5EF4-FFF2-40B4-BE49-F238E27FC236}">
                      <a16:creationId xmlns:a16="http://schemas.microsoft.com/office/drawing/2014/main" id="{158BCC01-F970-5EAB-0551-F2C035B91BCD}"/>
                    </a:ext>
                  </a:extLst>
                </p:cNvPr>
                <p:cNvPicPr/>
                <p:nvPr/>
              </p:nvPicPr>
              <p:blipFill>
                <a:blip r:embed="rId15"/>
                <a:stretch>
                  <a:fillRect/>
                </a:stretch>
              </p:blipFill>
              <p:spPr>
                <a:xfrm>
                  <a:off x="3826680" y="1274260"/>
                  <a:ext cx="1197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FB4FA7D-1BA1-0354-44FD-44EBA0873ADF}"/>
                    </a:ext>
                  </a:extLst>
                </p14:cNvPr>
                <p14:cNvContentPartPr/>
                <p14:nvPr/>
              </p14:nvContentPartPr>
              <p14:xfrm>
                <a:off x="3077520" y="1219180"/>
                <a:ext cx="354240" cy="46800"/>
              </p14:xfrm>
            </p:contentPart>
          </mc:Choice>
          <mc:Fallback>
            <p:pic>
              <p:nvPicPr>
                <p:cNvPr id="12" name="Ink 11">
                  <a:extLst>
                    <a:ext uri="{FF2B5EF4-FFF2-40B4-BE49-F238E27FC236}">
                      <a16:creationId xmlns:a16="http://schemas.microsoft.com/office/drawing/2014/main" id="{AFB4FA7D-1BA1-0354-44FD-44EBA0873ADF}"/>
                    </a:ext>
                  </a:extLst>
                </p:cNvPr>
                <p:cNvPicPr/>
                <p:nvPr/>
              </p:nvPicPr>
              <p:blipFill>
                <a:blip r:embed="rId17"/>
                <a:stretch>
                  <a:fillRect/>
                </a:stretch>
              </p:blipFill>
              <p:spPr>
                <a:xfrm>
                  <a:off x="3059520" y="1201540"/>
                  <a:ext cx="389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46E7370-CCD5-519A-CA68-73DB195FD415}"/>
                    </a:ext>
                  </a:extLst>
                </p14:cNvPr>
                <p14:cNvContentPartPr/>
                <p14:nvPr/>
              </p14:nvContentPartPr>
              <p14:xfrm>
                <a:off x="2501880" y="1201540"/>
                <a:ext cx="362160" cy="9360"/>
              </p14:xfrm>
            </p:contentPart>
          </mc:Choice>
          <mc:Fallback>
            <p:pic>
              <p:nvPicPr>
                <p:cNvPr id="14" name="Ink 13">
                  <a:extLst>
                    <a:ext uri="{FF2B5EF4-FFF2-40B4-BE49-F238E27FC236}">
                      <a16:creationId xmlns:a16="http://schemas.microsoft.com/office/drawing/2014/main" id="{D46E7370-CCD5-519A-CA68-73DB195FD415}"/>
                    </a:ext>
                  </a:extLst>
                </p:cNvPr>
                <p:cNvPicPr/>
                <p:nvPr/>
              </p:nvPicPr>
              <p:blipFill>
                <a:blip r:embed="rId19"/>
                <a:stretch>
                  <a:fillRect/>
                </a:stretch>
              </p:blipFill>
              <p:spPr>
                <a:xfrm>
                  <a:off x="2483880" y="1183540"/>
                  <a:ext cx="397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FE24472-2432-6DA0-A361-6BDE4BD232C0}"/>
                    </a:ext>
                  </a:extLst>
                </p14:cNvPr>
                <p14:cNvContentPartPr/>
                <p14:nvPr/>
              </p14:nvContentPartPr>
              <p14:xfrm>
                <a:off x="1387320" y="1252300"/>
                <a:ext cx="805680" cy="50040"/>
              </p14:xfrm>
            </p:contentPart>
          </mc:Choice>
          <mc:Fallback>
            <p:pic>
              <p:nvPicPr>
                <p:cNvPr id="15" name="Ink 14">
                  <a:extLst>
                    <a:ext uri="{FF2B5EF4-FFF2-40B4-BE49-F238E27FC236}">
                      <a16:creationId xmlns:a16="http://schemas.microsoft.com/office/drawing/2014/main" id="{EFE24472-2432-6DA0-A361-6BDE4BD232C0}"/>
                    </a:ext>
                  </a:extLst>
                </p:cNvPr>
                <p:cNvPicPr/>
                <p:nvPr/>
              </p:nvPicPr>
              <p:blipFill>
                <a:blip r:embed="rId21"/>
                <a:stretch>
                  <a:fillRect/>
                </a:stretch>
              </p:blipFill>
              <p:spPr>
                <a:xfrm>
                  <a:off x="1369680" y="1234300"/>
                  <a:ext cx="841320" cy="8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54" name="Ink 53">
                <a:extLst>
                  <a:ext uri="{FF2B5EF4-FFF2-40B4-BE49-F238E27FC236}">
                    <a16:creationId xmlns:a16="http://schemas.microsoft.com/office/drawing/2014/main" id="{071E5052-077C-7323-4BDA-00B408716A84}"/>
                  </a:ext>
                </a:extLst>
              </p14:cNvPr>
              <p14:cNvContentPartPr/>
              <p14:nvPr/>
            </p14:nvContentPartPr>
            <p14:xfrm>
              <a:off x="6107640" y="2231500"/>
              <a:ext cx="814680" cy="48960"/>
            </p14:xfrm>
          </p:contentPart>
        </mc:Choice>
        <mc:Fallback>
          <p:pic>
            <p:nvPicPr>
              <p:cNvPr id="54" name="Ink 53">
                <a:extLst>
                  <a:ext uri="{FF2B5EF4-FFF2-40B4-BE49-F238E27FC236}">
                    <a16:creationId xmlns:a16="http://schemas.microsoft.com/office/drawing/2014/main" id="{071E5052-077C-7323-4BDA-00B408716A84}"/>
                  </a:ext>
                </a:extLst>
              </p:cNvPr>
              <p:cNvPicPr/>
              <p:nvPr/>
            </p:nvPicPr>
            <p:blipFill>
              <a:blip r:embed="rId23"/>
              <a:stretch>
                <a:fillRect/>
              </a:stretch>
            </p:blipFill>
            <p:spPr>
              <a:xfrm>
                <a:off x="6089640" y="2213860"/>
                <a:ext cx="850320" cy="84600"/>
              </a:xfrm>
              <a:prstGeom prst="rect">
                <a:avLst/>
              </a:prstGeom>
            </p:spPr>
          </p:pic>
        </mc:Fallback>
      </mc:AlternateContent>
      <p:grpSp>
        <p:nvGrpSpPr>
          <p:cNvPr id="57" name="Group 56">
            <a:extLst>
              <a:ext uri="{FF2B5EF4-FFF2-40B4-BE49-F238E27FC236}">
                <a16:creationId xmlns:a16="http://schemas.microsoft.com/office/drawing/2014/main" id="{03978FD9-A207-08BA-4BE5-1422B2619B38}"/>
              </a:ext>
            </a:extLst>
          </p:cNvPr>
          <p:cNvGrpSpPr/>
          <p:nvPr/>
        </p:nvGrpSpPr>
        <p:grpSpPr>
          <a:xfrm>
            <a:off x="412440" y="1660540"/>
            <a:ext cx="9068040" cy="1326960"/>
            <a:chOff x="412440" y="1660540"/>
            <a:chExt cx="9068040" cy="1326960"/>
          </a:xfrm>
        </p:grpSpPr>
        <mc:AlternateContent xmlns:mc="http://schemas.openxmlformats.org/markup-compatibility/2006">
          <mc:Choice xmlns:p14="http://schemas.microsoft.com/office/powerpoint/2010/main" Requires="p14">
            <p:contentPart p14:bwMode="auto" r:id="rId24">
              <p14:nvContentPartPr>
                <p14:cNvPr id="41" name="Ink 40">
                  <a:extLst>
                    <a:ext uri="{FF2B5EF4-FFF2-40B4-BE49-F238E27FC236}">
                      <a16:creationId xmlns:a16="http://schemas.microsoft.com/office/drawing/2014/main" id="{622E3B4C-1208-4425-B26C-3E90FFBB140E}"/>
                    </a:ext>
                  </a:extLst>
                </p14:cNvPr>
                <p14:cNvContentPartPr/>
                <p14:nvPr/>
              </p14:nvContentPartPr>
              <p14:xfrm>
                <a:off x="8527200" y="2842420"/>
                <a:ext cx="752760" cy="27360"/>
              </p14:xfrm>
            </p:contentPart>
          </mc:Choice>
          <mc:Fallback>
            <p:pic>
              <p:nvPicPr>
                <p:cNvPr id="41" name="Ink 40">
                  <a:extLst>
                    <a:ext uri="{FF2B5EF4-FFF2-40B4-BE49-F238E27FC236}">
                      <a16:creationId xmlns:a16="http://schemas.microsoft.com/office/drawing/2014/main" id="{622E3B4C-1208-4425-B26C-3E90FFBB140E}"/>
                    </a:ext>
                  </a:extLst>
                </p:cNvPr>
                <p:cNvPicPr/>
                <p:nvPr/>
              </p:nvPicPr>
              <p:blipFill>
                <a:blip r:embed="rId25"/>
                <a:stretch>
                  <a:fillRect/>
                </a:stretch>
              </p:blipFill>
              <p:spPr>
                <a:xfrm>
                  <a:off x="8509560" y="2824420"/>
                  <a:ext cx="788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2" name="Ink 41">
                  <a:extLst>
                    <a:ext uri="{FF2B5EF4-FFF2-40B4-BE49-F238E27FC236}">
                      <a16:creationId xmlns:a16="http://schemas.microsoft.com/office/drawing/2014/main" id="{0CCC0DC5-B5BE-9FA9-2E78-8D504874D45C}"/>
                    </a:ext>
                  </a:extLst>
                </p14:cNvPr>
                <p14:cNvContentPartPr/>
                <p14:nvPr/>
              </p14:nvContentPartPr>
              <p14:xfrm>
                <a:off x="7689480" y="2753140"/>
                <a:ext cx="405360" cy="37800"/>
              </p14:xfrm>
            </p:contentPart>
          </mc:Choice>
          <mc:Fallback>
            <p:pic>
              <p:nvPicPr>
                <p:cNvPr id="42" name="Ink 41">
                  <a:extLst>
                    <a:ext uri="{FF2B5EF4-FFF2-40B4-BE49-F238E27FC236}">
                      <a16:creationId xmlns:a16="http://schemas.microsoft.com/office/drawing/2014/main" id="{0CCC0DC5-B5BE-9FA9-2E78-8D504874D45C}"/>
                    </a:ext>
                  </a:extLst>
                </p:cNvPr>
                <p:cNvPicPr/>
                <p:nvPr/>
              </p:nvPicPr>
              <p:blipFill>
                <a:blip r:embed="rId27"/>
                <a:stretch>
                  <a:fillRect/>
                </a:stretch>
              </p:blipFill>
              <p:spPr>
                <a:xfrm>
                  <a:off x="7671480" y="2735140"/>
                  <a:ext cx="441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3" name="Ink 42">
                  <a:extLst>
                    <a:ext uri="{FF2B5EF4-FFF2-40B4-BE49-F238E27FC236}">
                      <a16:creationId xmlns:a16="http://schemas.microsoft.com/office/drawing/2014/main" id="{FCCB6937-487B-84EA-D1D6-C7A85CD95B6E}"/>
                    </a:ext>
                  </a:extLst>
                </p14:cNvPr>
                <p14:cNvContentPartPr/>
                <p14:nvPr/>
              </p14:nvContentPartPr>
              <p14:xfrm>
                <a:off x="6737280" y="2777980"/>
                <a:ext cx="451800" cy="46800"/>
              </p14:xfrm>
            </p:contentPart>
          </mc:Choice>
          <mc:Fallback>
            <p:pic>
              <p:nvPicPr>
                <p:cNvPr id="43" name="Ink 42">
                  <a:extLst>
                    <a:ext uri="{FF2B5EF4-FFF2-40B4-BE49-F238E27FC236}">
                      <a16:creationId xmlns:a16="http://schemas.microsoft.com/office/drawing/2014/main" id="{FCCB6937-487B-84EA-D1D6-C7A85CD95B6E}"/>
                    </a:ext>
                  </a:extLst>
                </p:cNvPr>
                <p:cNvPicPr/>
                <p:nvPr/>
              </p:nvPicPr>
              <p:blipFill>
                <a:blip r:embed="rId29"/>
                <a:stretch>
                  <a:fillRect/>
                </a:stretch>
              </p:blipFill>
              <p:spPr>
                <a:xfrm>
                  <a:off x="6719280" y="2760340"/>
                  <a:ext cx="4874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5" name="Ink 44">
                  <a:extLst>
                    <a:ext uri="{FF2B5EF4-FFF2-40B4-BE49-F238E27FC236}">
                      <a16:creationId xmlns:a16="http://schemas.microsoft.com/office/drawing/2014/main" id="{EE3FD75B-03B2-5612-BF55-8781E5BDD8D0}"/>
                    </a:ext>
                  </a:extLst>
                </p14:cNvPr>
                <p14:cNvContentPartPr/>
                <p14:nvPr/>
              </p14:nvContentPartPr>
              <p14:xfrm>
                <a:off x="6128880" y="2789860"/>
                <a:ext cx="312120" cy="46800"/>
              </p14:xfrm>
            </p:contentPart>
          </mc:Choice>
          <mc:Fallback>
            <p:pic>
              <p:nvPicPr>
                <p:cNvPr id="45" name="Ink 44">
                  <a:extLst>
                    <a:ext uri="{FF2B5EF4-FFF2-40B4-BE49-F238E27FC236}">
                      <a16:creationId xmlns:a16="http://schemas.microsoft.com/office/drawing/2014/main" id="{EE3FD75B-03B2-5612-BF55-8781E5BDD8D0}"/>
                    </a:ext>
                  </a:extLst>
                </p:cNvPr>
                <p:cNvPicPr/>
                <p:nvPr/>
              </p:nvPicPr>
              <p:blipFill>
                <a:blip r:embed="rId31"/>
                <a:stretch>
                  <a:fillRect/>
                </a:stretch>
              </p:blipFill>
              <p:spPr>
                <a:xfrm>
                  <a:off x="6111240" y="2771860"/>
                  <a:ext cx="3477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7" name="Ink 46">
                  <a:extLst>
                    <a:ext uri="{FF2B5EF4-FFF2-40B4-BE49-F238E27FC236}">
                      <a16:creationId xmlns:a16="http://schemas.microsoft.com/office/drawing/2014/main" id="{438E42FC-8320-7225-585B-C74F7E93872A}"/>
                    </a:ext>
                  </a:extLst>
                </p14:cNvPr>
                <p14:cNvContentPartPr/>
                <p14:nvPr/>
              </p14:nvContentPartPr>
              <p14:xfrm>
                <a:off x="5460000" y="2842060"/>
                <a:ext cx="485640" cy="16560"/>
              </p14:xfrm>
            </p:contentPart>
          </mc:Choice>
          <mc:Fallback>
            <p:pic>
              <p:nvPicPr>
                <p:cNvPr id="47" name="Ink 46">
                  <a:extLst>
                    <a:ext uri="{FF2B5EF4-FFF2-40B4-BE49-F238E27FC236}">
                      <a16:creationId xmlns:a16="http://schemas.microsoft.com/office/drawing/2014/main" id="{438E42FC-8320-7225-585B-C74F7E93872A}"/>
                    </a:ext>
                  </a:extLst>
                </p:cNvPr>
                <p:cNvPicPr/>
                <p:nvPr/>
              </p:nvPicPr>
              <p:blipFill>
                <a:blip r:embed="rId33"/>
                <a:stretch>
                  <a:fillRect/>
                </a:stretch>
              </p:blipFill>
              <p:spPr>
                <a:xfrm>
                  <a:off x="5442000" y="2824420"/>
                  <a:ext cx="5212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9" name="Ink 48">
                  <a:extLst>
                    <a:ext uri="{FF2B5EF4-FFF2-40B4-BE49-F238E27FC236}">
                      <a16:creationId xmlns:a16="http://schemas.microsoft.com/office/drawing/2014/main" id="{B18C4ECD-FD45-C2CF-EC87-531B97C90470}"/>
                    </a:ext>
                  </a:extLst>
                </p14:cNvPr>
                <p14:cNvContentPartPr/>
                <p14:nvPr/>
              </p14:nvContentPartPr>
              <p14:xfrm>
                <a:off x="4229160" y="2884900"/>
                <a:ext cx="944640" cy="36720"/>
              </p14:xfrm>
            </p:contentPart>
          </mc:Choice>
          <mc:Fallback>
            <p:pic>
              <p:nvPicPr>
                <p:cNvPr id="49" name="Ink 48">
                  <a:extLst>
                    <a:ext uri="{FF2B5EF4-FFF2-40B4-BE49-F238E27FC236}">
                      <a16:creationId xmlns:a16="http://schemas.microsoft.com/office/drawing/2014/main" id="{B18C4ECD-FD45-C2CF-EC87-531B97C90470}"/>
                    </a:ext>
                  </a:extLst>
                </p:cNvPr>
                <p:cNvPicPr/>
                <p:nvPr/>
              </p:nvPicPr>
              <p:blipFill>
                <a:blip r:embed="rId35"/>
                <a:stretch>
                  <a:fillRect/>
                </a:stretch>
              </p:blipFill>
              <p:spPr>
                <a:xfrm>
                  <a:off x="4211520" y="2866900"/>
                  <a:ext cx="9802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0" name="Ink 49">
                  <a:extLst>
                    <a:ext uri="{FF2B5EF4-FFF2-40B4-BE49-F238E27FC236}">
                      <a16:creationId xmlns:a16="http://schemas.microsoft.com/office/drawing/2014/main" id="{3A5949A1-1368-6FAA-099C-0363B8EE1CE4}"/>
                    </a:ext>
                  </a:extLst>
                </p14:cNvPr>
                <p14:cNvContentPartPr/>
                <p14:nvPr/>
              </p14:nvContentPartPr>
              <p14:xfrm>
                <a:off x="3643800" y="2858980"/>
                <a:ext cx="316800" cy="15840"/>
              </p14:xfrm>
            </p:contentPart>
          </mc:Choice>
          <mc:Fallback>
            <p:pic>
              <p:nvPicPr>
                <p:cNvPr id="50" name="Ink 49">
                  <a:extLst>
                    <a:ext uri="{FF2B5EF4-FFF2-40B4-BE49-F238E27FC236}">
                      <a16:creationId xmlns:a16="http://schemas.microsoft.com/office/drawing/2014/main" id="{3A5949A1-1368-6FAA-099C-0363B8EE1CE4}"/>
                    </a:ext>
                  </a:extLst>
                </p:cNvPr>
                <p:cNvPicPr/>
                <p:nvPr/>
              </p:nvPicPr>
              <p:blipFill>
                <a:blip r:embed="rId37"/>
                <a:stretch>
                  <a:fillRect/>
                </a:stretch>
              </p:blipFill>
              <p:spPr>
                <a:xfrm>
                  <a:off x="3625800" y="2841340"/>
                  <a:ext cx="352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 name="Ink 50">
                  <a:extLst>
                    <a:ext uri="{FF2B5EF4-FFF2-40B4-BE49-F238E27FC236}">
                      <a16:creationId xmlns:a16="http://schemas.microsoft.com/office/drawing/2014/main" id="{38B3CD40-BEBB-C689-BA97-47E505C5EF39}"/>
                    </a:ext>
                  </a:extLst>
                </p14:cNvPr>
                <p14:cNvContentPartPr/>
                <p14:nvPr/>
              </p14:nvContentPartPr>
              <p14:xfrm>
                <a:off x="3012000" y="2825140"/>
                <a:ext cx="344880" cy="23760"/>
              </p14:xfrm>
            </p:contentPart>
          </mc:Choice>
          <mc:Fallback>
            <p:pic>
              <p:nvPicPr>
                <p:cNvPr id="51" name="Ink 50">
                  <a:extLst>
                    <a:ext uri="{FF2B5EF4-FFF2-40B4-BE49-F238E27FC236}">
                      <a16:creationId xmlns:a16="http://schemas.microsoft.com/office/drawing/2014/main" id="{38B3CD40-BEBB-C689-BA97-47E505C5EF39}"/>
                    </a:ext>
                  </a:extLst>
                </p:cNvPr>
                <p:cNvPicPr/>
                <p:nvPr/>
              </p:nvPicPr>
              <p:blipFill>
                <a:blip r:embed="rId39"/>
                <a:stretch>
                  <a:fillRect/>
                </a:stretch>
              </p:blipFill>
              <p:spPr>
                <a:xfrm>
                  <a:off x="2994000" y="2807140"/>
                  <a:ext cx="3805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2" name="Ink 51">
                  <a:extLst>
                    <a:ext uri="{FF2B5EF4-FFF2-40B4-BE49-F238E27FC236}">
                      <a16:creationId xmlns:a16="http://schemas.microsoft.com/office/drawing/2014/main" id="{AA6D8E2F-96B8-4780-D07F-FE20588A242D}"/>
                    </a:ext>
                  </a:extLst>
                </p14:cNvPr>
                <p14:cNvContentPartPr/>
                <p14:nvPr/>
              </p14:nvContentPartPr>
              <p14:xfrm>
                <a:off x="1991760" y="2861860"/>
                <a:ext cx="430920" cy="21240"/>
              </p14:xfrm>
            </p:contentPart>
          </mc:Choice>
          <mc:Fallback>
            <p:pic>
              <p:nvPicPr>
                <p:cNvPr id="52" name="Ink 51">
                  <a:extLst>
                    <a:ext uri="{FF2B5EF4-FFF2-40B4-BE49-F238E27FC236}">
                      <a16:creationId xmlns:a16="http://schemas.microsoft.com/office/drawing/2014/main" id="{AA6D8E2F-96B8-4780-D07F-FE20588A242D}"/>
                    </a:ext>
                  </a:extLst>
                </p:cNvPr>
                <p:cNvPicPr/>
                <p:nvPr/>
              </p:nvPicPr>
              <p:blipFill>
                <a:blip r:embed="rId41"/>
                <a:stretch>
                  <a:fillRect/>
                </a:stretch>
              </p:blipFill>
              <p:spPr>
                <a:xfrm>
                  <a:off x="1973760" y="2843860"/>
                  <a:ext cx="466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7" name="Ink 16">
                  <a:extLst>
                    <a:ext uri="{FF2B5EF4-FFF2-40B4-BE49-F238E27FC236}">
                      <a16:creationId xmlns:a16="http://schemas.microsoft.com/office/drawing/2014/main" id="{1512E77A-6D12-9305-4AEB-09ECE4DDEC40}"/>
                    </a:ext>
                  </a:extLst>
                </p14:cNvPr>
                <p14:cNvContentPartPr/>
                <p14:nvPr/>
              </p14:nvContentPartPr>
              <p14:xfrm>
                <a:off x="8880000" y="1665220"/>
                <a:ext cx="600480" cy="45000"/>
              </p14:xfrm>
            </p:contentPart>
          </mc:Choice>
          <mc:Fallback>
            <p:pic>
              <p:nvPicPr>
                <p:cNvPr id="17" name="Ink 16">
                  <a:extLst>
                    <a:ext uri="{FF2B5EF4-FFF2-40B4-BE49-F238E27FC236}">
                      <a16:creationId xmlns:a16="http://schemas.microsoft.com/office/drawing/2014/main" id="{1512E77A-6D12-9305-4AEB-09ECE4DDEC40}"/>
                    </a:ext>
                  </a:extLst>
                </p:cNvPr>
                <p:cNvPicPr/>
                <p:nvPr/>
              </p:nvPicPr>
              <p:blipFill>
                <a:blip r:embed="rId43"/>
                <a:stretch>
                  <a:fillRect/>
                </a:stretch>
              </p:blipFill>
              <p:spPr>
                <a:xfrm>
                  <a:off x="8862000" y="1647580"/>
                  <a:ext cx="636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8" name="Ink 17">
                  <a:extLst>
                    <a:ext uri="{FF2B5EF4-FFF2-40B4-BE49-F238E27FC236}">
                      <a16:creationId xmlns:a16="http://schemas.microsoft.com/office/drawing/2014/main" id="{0E4E80A8-B53E-8D0D-DC15-D3044053C4BA}"/>
                    </a:ext>
                  </a:extLst>
                </p14:cNvPr>
                <p14:cNvContentPartPr/>
                <p14:nvPr/>
              </p14:nvContentPartPr>
              <p14:xfrm>
                <a:off x="8021040" y="1748020"/>
                <a:ext cx="280800" cy="8280"/>
              </p14:xfrm>
            </p:contentPart>
          </mc:Choice>
          <mc:Fallback>
            <p:pic>
              <p:nvPicPr>
                <p:cNvPr id="18" name="Ink 17">
                  <a:extLst>
                    <a:ext uri="{FF2B5EF4-FFF2-40B4-BE49-F238E27FC236}">
                      <a16:creationId xmlns:a16="http://schemas.microsoft.com/office/drawing/2014/main" id="{0E4E80A8-B53E-8D0D-DC15-D3044053C4BA}"/>
                    </a:ext>
                  </a:extLst>
                </p:cNvPr>
                <p:cNvPicPr/>
                <p:nvPr/>
              </p:nvPicPr>
              <p:blipFill>
                <a:blip r:embed="rId45"/>
                <a:stretch>
                  <a:fillRect/>
                </a:stretch>
              </p:blipFill>
              <p:spPr>
                <a:xfrm>
                  <a:off x="8003400" y="1730380"/>
                  <a:ext cx="3164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9" name="Ink 18">
                  <a:extLst>
                    <a:ext uri="{FF2B5EF4-FFF2-40B4-BE49-F238E27FC236}">
                      <a16:creationId xmlns:a16="http://schemas.microsoft.com/office/drawing/2014/main" id="{8488D73D-0B53-B5C2-349C-CB20B54B914B}"/>
                    </a:ext>
                  </a:extLst>
                </p14:cNvPr>
                <p14:cNvContentPartPr/>
                <p14:nvPr/>
              </p14:nvContentPartPr>
              <p14:xfrm>
                <a:off x="6536040" y="1801300"/>
                <a:ext cx="729360" cy="26280"/>
              </p14:xfrm>
            </p:contentPart>
          </mc:Choice>
          <mc:Fallback>
            <p:pic>
              <p:nvPicPr>
                <p:cNvPr id="19" name="Ink 18">
                  <a:extLst>
                    <a:ext uri="{FF2B5EF4-FFF2-40B4-BE49-F238E27FC236}">
                      <a16:creationId xmlns:a16="http://schemas.microsoft.com/office/drawing/2014/main" id="{8488D73D-0B53-B5C2-349C-CB20B54B914B}"/>
                    </a:ext>
                  </a:extLst>
                </p:cNvPr>
                <p:cNvPicPr/>
                <p:nvPr/>
              </p:nvPicPr>
              <p:blipFill>
                <a:blip r:embed="rId47"/>
                <a:stretch>
                  <a:fillRect/>
                </a:stretch>
              </p:blipFill>
              <p:spPr>
                <a:xfrm>
                  <a:off x="6518400" y="1783660"/>
                  <a:ext cx="765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 name="Ink 19">
                  <a:extLst>
                    <a:ext uri="{FF2B5EF4-FFF2-40B4-BE49-F238E27FC236}">
                      <a16:creationId xmlns:a16="http://schemas.microsoft.com/office/drawing/2014/main" id="{A71D7EDE-42C2-6C0B-B472-0BD6A20ADFB7}"/>
                    </a:ext>
                  </a:extLst>
                </p14:cNvPr>
                <p14:cNvContentPartPr/>
                <p14:nvPr/>
              </p14:nvContentPartPr>
              <p14:xfrm>
                <a:off x="5693640" y="1708060"/>
                <a:ext cx="494640" cy="44280"/>
              </p14:xfrm>
            </p:contentPart>
          </mc:Choice>
          <mc:Fallback>
            <p:pic>
              <p:nvPicPr>
                <p:cNvPr id="20" name="Ink 19">
                  <a:extLst>
                    <a:ext uri="{FF2B5EF4-FFF2-40B4-BE49-F238E27FC236}">
                      <a16:creationId xmlns:a16="http://schemas.microsoft.com/office/drawing/2014/main" id="{A71D7EDE-42C2-6C0B-B472-0BD6A20ADFB7}"/>
                    </a:ext>
                  </a:extLst>
                </p:cNvPr>
                <p:cNvPicPr/>
                <p:nvPr/>
              </p:nvPicPr>
              <p:blipFill>
                <a:blip r:embed="rId49"/>
                <a:stretch>
                  <a:fillRect/>
                </a:stretch>
              </p:blipFill>
              <p:spPr>
                <a:xfrm>
                  <a:off x="5675640" y="1690060"/>
                  <a:ext cx="530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1" name="Ink 20">
                  <a:extLst>
                    <a:ext uri="{FF2B5EF4-FFF2-40B4-BE49-F238E27FC236}">
                      <a16:creationId xmlns:a16="http://schemas.microsoft.com/office/drawing/2014/main" id="{AA28C410-BBA3-9F7D-E1AC-9E3FDAAF0E21}"/>
                    </a:ext>
                  </a:extLst>
                </p14:cNvPr>
                <p14:cNvContentPartPr/>
                <p14:nvPr/>
              </p14:nvContentPartPr>
              <p14:xfrm>
                <a:off x="4690680" y="1764580"/>
                <a:ext cx="455760" cy="37080"/>
              </p14:xfrm>
            </p:contentPart>
          </mc:Choice>
          <mc:Fallback>
            <p:pic>
              <p:nvPicPr>
                <p:cNvPr id="21" name="Ink 20">
                  <a:extLst>
                    <a:ext uri="{FF2B5EF4-FFF2-40B4-BE49-F238E27FC236}">
                      <a16:creationId xmlns:a16="http://schemas.microsoft.com/office/drawing/2014/main" id="{AA28C410-BBA3-9F7D-E1AC-9E3FDAAF0E21}"/>
                    </a:ext>
                  </a:extLst>
                </p:cNvPr>
                <p:cNvPicPr/>
                <p:nvPr/>
              </p:nvPicPr>
              <p:blipFill>
                <a:blip r:embed="rId51"/>
                <a:stretch>
                  <a:fillRect/>
                </a:stretch>
              </p:blipFill>
              <p:spPr>
                <a:xfrm>
                  <a:off x="4672680" y="1746940"/>
                  <a:ext cx="491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Ink 23">
                  <a:extLst>
                    <a:ext uri="{FF2B5EF4-FFF2-40B4-BE49-F238E27FC236}">
                      <a16:creationId xmlns:a16="http://schemas.microsoft.com/office/drawing/2014/main" id="{25F30522-EA46-798B-934D-2F6C1C8751C7}"/>
                    </a:ext>
                  </a:extLst>
                </p14:cNvPr>
                <p14:cNvContentPartPr/>
                <p14:nvPr/>
              </p14:nvContentPartPr>
              <p14:xfrm>
                <a:off x="412440" y="1660540"/>
                <a:ext cx="3430440" cy="154080"/>
              </p14:xfrm>
            </p:contentPart>
          </mc:Choice>
          <mc:Fallback>
            <p:pic>
              <p:nvPicPr>
                <p:cNvPr id="24" name="Ink 23">
                  <a:extLst>
                    <a:ext uri="{FF2B5EF4-FFF2-40B4-BE49-F238E27FC236}">
                      <a16:creationId xmlns:a16="http://schemas.microsoft.com/office/drawing/2014/main" id="{25F30522-EA46-798B-934D-2F6C1C8751C7}"/>
                    </a:ext>
                  </a:extLst>
                </p:cNvPr>
                <p:cNvPicPr/>
                <p:nvPr/>
              </p:nvPicPr>
              <p:blipFill>
                <a:blip r:embed="rId53"/>
                <a:stretch>
                  <a:fillRect/>
                </a:stretch>
              </p:blipFill>
              <p:spPr>
                <a:xfrm>
                  <a:off x="394800" y="1642540"/>
                  <a:ext cx="3466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 name="Ink 24">
                  <a:extLst>
                    <a:ext uri="{FF2B5EF4-FFF2-40B4-BE49-F238E27FC236}">
                      <a16:creationId xmlns:a16="http://schemas.microsoft.com/office/drawing/2014/main" id="{78D9D769-42DC-4A62-BF94-3FBBA8218DBF}"/>
                    </a:ext>
                  </a:extLst>
                </p14:cNvPr>
                <p14:cNvContentPartPr/>
                <p14:nvPr/>
              </p14:nvContentPartPr>
              <p14:xfrm>
                <a:off x="8976840" y="2263180"/>
                <a:ext cx="316080" cy="6120"/>
              </p14:xfrm>
            </p:contentPart>
          </mc:Choice>
          <mc:Fallback>
            <p:pic>
              <p:nvPicPr>
                <p:cNvPr id="25" name="Ink 24">
                  <a:extLst>
                    <a:ext uri="{FF2B5EF4-FFF2-40B4-BE49-F238E27FC236}">
                      <a16:creationId xmlns:a16="http://schemas.microsoft.com/office/drawing/2014/main" id="{78D9D769-42DC-4A62-BF94-3FBBA8218DBF}"/>
                    </a:ext>
                  </a:extLst>
                </p:cNvPr>
                <p:cNvPicPr/>
                <p:nvPr/>
              </p:nvPicPr>
              <p:blipFill>
                <a:blip r:embed="rId55"/>
                <a:stretch>
                  <a:fillRect/>
                </a:stretch>
              </p:blipFill>
              <p:spPr>
                <a:xfrm>
                  <a:off x="8958840" y="2245180"/>
                  <a:ext cx="351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6" name="Ink 25">
                  <a:extLst>
                    <a:ext uri="{FF2B5EF4-FFF2-40B4-BE49-F238E27FC236}">
                      <a16:creationId xmlns:a16="http://schemas.microsoft.com/office/drawing/2014/main" id="{04261392-49B2-8F0F-45BC-E728FDFC229D}"/>
                    </a:ext>
                  </a:extLst>
                </p14:cNvPr>
                <p14:cNvContentPartPr/>
                <p14:nvPr/>
              </p14:nvContentPartPr>
              <p14:xfrm>
                <a:off x="7978560" y="2212060"/>
                <a:ext cx="683280" cy="37080"/>
              </p14:xfrm>
            </p:contentPart>
          </mc:Choice>
          <mc:Fallback>
            <p:pic>
              <p:nvPicPr>
                <p:cNvPr id="26" name="Ink 25">
                  <a:extLst>
                    <a:ext uri="{FF2B5EF4-FFF2-40B4-BE49-F238E27FC236}">
                      <a16:creationId xmlns:a16="http://schemas.microsoft.com/office/drawing/2014/main" id="{04261392-49B2-8F0F-45BC-E728FDFC229D}"/>
                    </a:ext>
                  </a:extLst>
                </p:cNvPr>
                <p:cNvPicPr/>
                <p:nvPr/>
              </p:nvPicPr>
              <p:blipFill>
                <a:blip r:embed="rId57"/>
                <a:stretch>
                  <a:fillRect/>
                </a:stretch>
              </p:blipFill>
              <p:spPr>
                <a:xfrm>
                  <a:off x="7960560" y="2194420"/>
                  <a:ext cx="718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8" name="Ink 27">
                  <a:extLst>
                    <a:ext uri="{FF2B5EF4-FFF2-40B4-BE49-F238E27FC236}">
                      <a16:creationId xmlns:a16="http://schemas.microsoft.com/office/drawing/2014/main" id="{216F3285-0B5B-C2D8-43D7-4E0034733029}"/>
                    </a:ext>
                  </a:extLst>
                </p14:cNvPr>
                <p14:cNvContentPartPr/>
                <p14:nvPr/>
              </p14:nvContentPartPr>
              <p14:xfrm>
                <a:off x="6930960" y="2167420"/>
                <a:ext cx="679320" cy="10440"/>
              </p14:xfrm>
            </p:contentPart>
          </mc:Choice>
          <mc:Fallback>
            <p:pic>
              <p:nvPicPr>
                <p:cNvPr id="28" name="Ink 27">
                  <a:extLst>
                    <a:ext uri="{FF2B5EF4-FFF2-40B4-BE49-F238E27FC236}">
                      <a16:creationId xmlns:a16="http://schemas.microsoft.com/office/drawing/2014/main" id="{216F3285-0B5B-C2D8-43D7-4E0034733029}"/>
                    </a:ext>
                  </a:extLst>
                </p:cNvPr>
                <p:cNvPicPr/>
                <p:nvPr/>
              </p:nvPicPr>
              <p:blipFill>
                <a:blip r:embed="rId59"/>
                <a:stretch>
                  <a:fillRect/>
                </a:stretch>
              </p:blipFill>
              <p:spPr>
                <a:xfrm>
                  <a:off x="6912960" y="2149780"/>
                  <a:ext cx="714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9" name="Ink 28">
                  <a:extLst>
                    <a:ext uri="{FF2B5EF4-FFF2-40B4-BE49-F238E27FC236}">
                      <a16:creationId xmlns:a16="http://schemas.microsoft.com/office/drawing/2014/main" id="{B210550F-AA16-DAE1-DC34-6EBAA49749EE}"/>
                    </a:ext>
                  </a:extLst>
                </p14:cNvPr>
                <p14:cNvContentPartPr/>
                <p14:nvPr/>
              </p14:nvContentPartPr>
              <p14:xfrm>
                <a:off x="5984520" y="2249140"/>
                <a:ext cx="529920" cy="45000"/>
              </p14:xfrm>
            </p:contentPart>
          </mc:Choice>
          <mc:Fallback>
            <p:pic>
              <p:nvPicPr>
                <p:cNvPr id="29" name="Ink 28">
                  <a:extLst>
                    <a:ext uri="{FF2B5EF4-FFF2-40B4-BE49-F238E27FC236}">
                      <a16:creationId xmlns:a16="http://schemas.microsoft.com/office/drawing/2014/main" id="{B210550F-AA16-DAE1-DC34-6EBAA49749EE}"/>
                    </a:ext>
                  </a:extLst>
                </p:cNvPr>
                <p:cNvPicPr/>
                <p:nvPr/>
              </p:nvPicPr>
              <p:blipFill>
                <a:blip r:embed="rId61"/>
                <a:stretch>
                  <a:fillRect/>
                </a:stretch>
              </p:blipFill>
              <p:spPr>
                <a:xfrm>
                  <a:off x="5966880" y="2231140"/>
                  <a:ext cx="565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 name="Ink 30">
                  <a:extLst>
                    <a:ext uri="{FF2B5EF4-FFF2-40B4-BE49-F238E27FC236}">
                      <a16:creationId xmlns:a16="http://schemas.microsoft.com/office/drawing/2014/main" id="{0DA2716C-D506-31CD-82B3-B61A3AF107ED}"/>
                    </a:ext>
                  </a:extLst>
                </p14:cNvPr>
                <p14:cNvContentPartPr/>
                <p14:nvPr/>
              </p14:nvContentPartPr>
              <p14:xfrm>
                <a:off x="5865000" y="1681780"/>
                <a:ext cx="1050480" cy="618120"/>
              </p14:xfrm>
            </p:contentPart>
          </mc:Choice>
          <mc:Fallback>
            <p:pic>
              <p:nvPicPr>
                <p:cNvPr id="31" name="Ink 30">
                  <a:extLst>
                    <a:ext uri="{FF2B5EF4-FFF2-40B4-BE49-F238E27FC236}">
                      <a16:creationId xmlns:a16="http://schemas.microsoft.com/office/drawing/2014/main" id="{0DA2716C-D506-31CD-82B3-B61A3AF107ED}"/>
                    </a:ext>
                  </a:extLst>
                </p:cNvPr>
                <p:cNvPicPr/>
                <p:nvPr/>
              </p:nvPicPr>
              <p:blipFill>
                <a:blip r:embed="rId63"/>
                <a:stretch>
                  <a:fillRect/>
                </a:stretch>
              </p:blipFill>
              <p:spPr>
                <a:xfrm>
                  <a:off x="5847000" y="1664140"/>
                  <a:ext cx="1086120" cy="653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2" name="Ink 31">
                  <a:extLst>
                    <a:ext uri="{FF2B5EF4-FFF2-40B4-BE49-F238E27FC236}">
                      <a16:creationId xmlns:a16="http://schemas.microsoft.com/office/drawing/2014/main" id="{68E0ECF5-1D5E-171E-2FF9-FB06B8CC1CD8}"/>
                    </a:ext>
                  </a:extLst>
                </p14:cNvPr>
                <p14:cNvContentPartPr/>
                <p14:nvPr/>
              </p14:nvContentPartPr>
              <p14:xfrm>
                <a:off x="5346240" y="2144740"/>
                <a:ext cx="383760" cy="87480"/>
              </p14:xfrm>
            </p:contentPart>
          </mc:Choice>
          <mc:Fallback>
            <p:pic>
              <p:nvPicPr>
                <p:cNvPr id="32" name="Ink 31">
                  <a:extLst>
                    <a:ext uri="{FF2B5EF4-FFF2-40B4-BE49-F238E27FC236}">
                      <a16:creationId xmlns:a16="http://schemas.microsoft.com/office/drawing/2014/main" id="{68E0ECF5-1D5E-171E-2FF9-FB06B8CC1CD8}"/>
                    </a:ext>
                  </a:extLst>
                </p:cNvPr>
                <p:cNvPicPr/>
                <p:nvPr/>
              </p:nvPicPr>
              <p:blipFill>
                <a:blip r:embed="rId65"/>
                <a:stretch>
                  <a:fillRect/>
                </a:stretch>
              </p:blipFill>
              <p:spPr>
                <a:xfrm>
                  <a:off x="5328600" y="2127100"/>
                  <a:ext cx="419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3" name="Ink 32">
                  <a:extLst>
                    <a:ext uri="{FF2B5EF4-FFF2-40B4-BE49-F238E27FC236}">
                      <a16:creationId xmlns:a16="http://schemas.microsoft.com/office/drawing/2014/main" id="{25653720-DC2E-F839-D8AC-AF6CD356D0DE}"/>
                    </a:ext>
                  </a:extLst>
                </p14:cNvPr>
                <p14:cNvContentPartPr/>
                <p14:nvPr/>
              </p14:nvContentPartPr>
              <p14:xfrm>
                <a:off x="4730640" y="2264620"/>
                <a:ext cx="397080" cy="31680"/>
              </p14:xfrm>
            </p:contentPart>
          </mc:Choice>
          <mc:Fallback>
            <p:pic>
              <p:nvPicPr>
                <p:cNvPr id="33" name="Ink 32">
                  <a:extLst>
                    <a:ext uri="{FF2B5EF4-FFF2-40B4-BE49-F238E27FC236}">
                      <a16:creationId xmlns:a16="http://schemas.microsoft.com/office/drawing/2014/main" id="{25653720-DC2E-F839-D8AC-AF6CD356D0DE}"/>
                    </a:ext>
                  </a:extLst>
                </p:cNvPr>
                <p:cNvPicPr/>
                <p:nvPr/>
              </p:nvPicPr>
              <p:blipFill>
                <a:blip r:embed="rId67"/>
                <a:stretch>
                  <a:fillRect/>
                </a:stretch>
              </p:blipFill>
              <p:spPr>
                <a:xfrm>
                  <a:off x="4713000" y="2246980"/>
                  <a:ext cx="432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4" name="Ink 33">
                  <a:extLst>
                    <a:ext uri="{FF2B5EF4-FFF2-40B4-BE49-F238E27FC236}">
                      <a16:creationId xmlns:a16="http://schemas.microsoft.com/office/drawing/2014/main" id="{34F18301-E59A-DCB7-1347-90AB74152D26}"/>
                    </a:ext>
                  </a:extLst>
                </p14:cNvPr>
                <p14:cNvContentPartPr/>
                <p14:nvPr/>
              </p14:nvContentPartPr>
              <p14:xfrm>
                <a:off x="3850080" y="2352820"/>
                <a:ext cx="479880" cy="27720"/>
              </p14:xfrm>
            </p:contentPart>
          </mc:Choice>
          <mc:Fallback>
            <p:pic>
              <p:nvPicPr>
                <p:cNvPr id="34" name="Ink 33">
                  <a:extLst>
                    <a:ext uri="{FF2B5EF4-FFF2-40B4-BE49-F238E27FC236}">
                      <a16:creationId xmlns:a16="http://schemas.microsoft.com/office/drawing/2014/main" id="{34F18301-E59A-DCB7-1347-90AB74152D26}"/>
                    </a:ext>
                  </a:extLst>
                </p:cNvPr>
                <p:cNvPicPr/>
                <p:nvPr/>
              </p:nvPicPr>
              <p:blipFill>
                <a:blip r:embed="rId69"/>
                <a:stretch>
                  <a:fillRect/>
                </a:stretch>
              </p:blipFill>
              <p:spPr>
                <a:xfrm>
                  <a:off x="3832080" y="2335180"/>
                  <a:ext cx="515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5" name="Ink 34">
                  <a:extLst>
                    <a:ext uri="{FF2B5EF4-FFF2-40B4-BE49-F238E27FC236}">
                      <a16:creationId xmlns:a16="http://schemas.microsoft.com/office/drawing/2014/main" id="{9DB2AB48-E64C-FE78-F01E-D77BB8D8DCB3}"/>
                    </a:ext>
                  </a:extLst>
                </p14:cNvPr>
                <p14:cNvContentPartPr/>
                <p14:nvPr/>
              </p14:nvContentPartPr>
              <p14:xfrm>
                <a:off x="3423480" y="2355700"/>
                <a:ext cx="251280" cy="5040"/>
              </p14:xfrm>
            </p:contentPart>
          </mc:Choice>
          <mc:Fallback>
            <p:pic>
              <p:nvPicPr>
                <p:cNvPr id="35" name="Ink 34">
                  <a:extLst>
                    <a:ext uri="{FF2B5EF4-FFF2-40B4-BE49-F238E27FC236}">
                      <a16:creationId xmlns:a16="http://schemas.microsoft.com/office/drawing/2014/main" id="{9DB2AB48-E64C-FE78-F01E-D77BB8D8DCB3}"/>
                    </a:ext>
                  </a:extLst>
                </p:cNvPr>
                <p:cNvPicPr/>
                <p:nvPr/>
              </p:nvPicPr>
              <p:blipFill>
                <a:blip r:embed="rId71"/>
                <a:stretch>
                  <a:fillRect/>
                </a:stretch>
              </p:blipFill>
              <p:spPr>
                <a:xfrm>
                  <a:off x="3405480" y="2337700"/>
                  <a:ext cx="286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7" name="Ink 36">
                  <a:extLst>
                    <a:ext uri="{FF2B5EF4-FFF2-40B4-BE49-F238E27FC236}">
                      <a16:creationId xmlns:a16="http://schemas.microsoft.com/office/drawing/2014/main" id="{BDAF1C3B-1F5D-E316-ED38-22C0FC5BB0C6}"/>
                    </a:ext>
                  </a:extLst>
                </p14:cNvPr>
                <p14:cNvContentPartPr/>
                <p14:nvPr/>
              </p14:nvContentPartPr>
              <p14:xfrm>
                <a:off x="2794920" y="2311780"/>
                <a:ext cx="346320" cy="23040"/>
              </p14:xfrm>
            </p:contentPart>
          </mc:Choice>
          <mc:Fallback>
            <p:pic>
              <p:nvPicPr>
                <p:cNvPr id="37" name="Ink 36">
                  <a:extLst>
                    <a:ext uri="{FF2B5EF4-FFF2-40B4-BE49-F238E27FC236}">
                      <a16:creationId xmlns:a16="http://schemas.microsoft.com/office/drawing/2014/main" id="{BDAF1C3B-1F5D-E316-ED38-22C0FC5BB0C6}"/>
                    </a:ext>
                  </a:extLst>
                </p:cNvPr>
                <p:cNvPicPr/>
                <p:nvPr/>
              </p:nvPicPr>
              <p:blipFill>
                <a:blip r:embed="rId73"/>
                <a:stretch>
                  <a:fillRect/>
                </a:stretch>
              </p:blipFill>
              <p:spPr>
                <a:xfrm>
                  <a:off x="2777280" y="2293780"/>
                  <a:ext cx="3819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8" name="Ink 37">
                  <a:extLst>
                    <a:ext uri="{FF2B5EF4-FFF2-40B4-BE49-F238E27FC236}">
                      <a16:creationId xmlns:a16="http://schemas.microsoft.com/office/drawing/2014/main" id="{B0871F6D-F8F5-484D-0AA4-15758FE43E0E}"/>
                    </a:ext>
                  </a:extLst>
                </p14:cNvPr>
                <p14:cNvContentPartPr/>
                <p14:nvPr/>
              </p14:nvContentPartPr>
              <p14:xfrm>
                <a:off x="2046480" y="2329420"/>
                <a:ext cx="587160" cy="42480"/>
              </p14:xfrm>
            </p:contentPart>
          </mc:Choice>
          <mc:Fallback>
            <p:pic>
              <p:nvPicPr>
                <p:cNvPr id="38" name="Ink 37">
                  <a:extLst>
                    <a:ext uri="{FF2B5EF4-FFF2-40B4-BE49-F238E27FC236}">
                      <a16:creationId xmlns:a16="http://schemas.microsoft.com/office/drawing/2014/main" id="{B0871F6D-F8F5-484D-0AA4-15758FE43E0E}"/>
                    </a:ext>
                  </a:extLst>
                </p:cNvPr>
                <p:cNvPicPr/>
                <p:nvPr/>
              </p:nvPicPr>
              <p:blipFill>
                <a:blip r:embed="rId75"/>
                <a:stretch>
                  <a:fillRect/>
                </a:stretch>
              </p:blipFill>
              <p:spPr>
                <a:xfrm>
                  <a:off x="2028840" y="2311420"/>
                  <a:ext cx="622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9" name="Ink 38">
                  <a:extLst>
                    <a:ext uri="{FF2B5EF4-FFF2-40B4-BE49-F238E27FC236}">
                      <a16:creationId xmlns:a16="http://schemas.microsoft.com/office/drawing/2014/main" id="{186D2648-E151-AB5D-A13C-B31800BA1788}"/>
                    </a:ext>
                  </a:extLst>
                </p14:cNvPr>
                <p14:cNvContentPartPr/>
                <p14:nvPr/>
              </p14:nvContentPartPr>
              <p14:xfrm>
                <a:off x="955320" y="2296300"/>
                <a:ext cx="891000" cy="67680"/>
              </p14:xfrm>
            </p:contentPart>
          </mc:Choice>
          <mc:Fallback>
            <p:pic>
              <p:nvPicPr>
                <p:cNvPr id="39" name="Ink 38">
                  <a:extLst>
                    <a:ext uri="{FF2B5EF4-FFF2-40B4-BE49-F238E27FC236}">
                      <a16:creationId xmlns:a16="http://schemas.microsoft.com/office/drawing/2014/main" id="{186D2648-E151-AB5D-A13C-B31800BA1788}"/>
                    </a:ext>
                  </a:extLst>
                </p:cNvPr>
                <p:cNvPicPr/>
                <p:nvPr/>
              </p:nvPicPr>
              <p:blipFill>
                <a:blip r:embed="rId77"/>
                <a:stretch>
                  <a:fillRect/>
                </a:stretch>
              </p:blipFill>
              <p:spPr>
                <a:xfrm>
                  <a:off x="937680" y="2278300"/>
                  <a:ext cx="926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6" name="Ink 55">
                  <a:extLst>
                    <a:ext uri="{FF2B5EF4-FFF2-40B4-BE49-F238E27FC236}">
                      <a16:creationId xmlns:a16="http://schemas.microsoft.com/office/drawing/2014/main" id="{CF294059-24F4-E4AA-E687-75C86969267A}"/>
                    </a:ext>
                  </a:extLst>
                </p14:cNvPr>
                <p14:cNvContentPartPr/>
                <p14:nvPr/>
              </p14:nvContentPartPr>
              <p14:xfrm>
                <a:off x="6459360" y="2227540"/>
                <a:ext cx="999360" cy="759960"/>
              </p14:xfrm>
            </p:contentPart>
          </mc:Choice>
          <mc:Fallback>
            <p:pic>
              <p:nvPicPr>
                <p:cNvPr id="56" name="Ink 55">
                  <a:extLst>
                    <a:ext uri="{FF2B5EF4-FFF2-40B4-BE49-F238E27FC236}">
                      <a16:creationId xmlns:a16="http://schemas.microsoft.com/office/drawing/2014/main" id="{CF294059-24F4-E4AA-E687-75C86969267A}"/>
                    </a:ext>
                  </a:extLst>
                </p:cNvPr>
                <p:cNvPicPr/>
                <p:nvPr/>
              </p:nvPicPr>
              <p:blipFill>
                <a:blip r:embed="rId79"/>
                <a:stretch>
                  <a:fillRect/>
                </a:stretch>
              </p:blipFill>
              <p:spPr>
                <a:xfrm>
                  <a:off x="6441720" y="2209540"/>
                  <a:ext cx="1035000" cy="79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400D568A-E323-AA70-7DAA-3CEC40F30B45}"/>
                  </a:ext>
                </a:extLst>
              </p14:cNvPr>
              <p14:cNvContentPartPr/>
              <p14:nvPr/>
            </p14:nvContentPartPr>
            <p14:xfrm>
              <a:off x="5629920" y="3851860"/>
              <a:ext cx="3531240" cy="40680"/>
            </p14:xfrm>
          </p:contentPart>
        </mc:Choice>
        <mc:Fallback>
          <p:pic>
            <p:nvPicPr>
              <p:cNvPr id="58" name="Ink 57">
                <a:extLst>
                  <a:ext uri="{FF2B5EF4-FFF2-40B4-BE49-F238E27FC236}">
                    <a16:creationId xmlns:a16="http://schemas.microsoft.com/office/drawing/2014/main" id="{400D568A-E323-AA70-7DAA-3CEC40F30B45}"/>
                  </a:ext>
                </a:extLst>
              </p:cNvPr>
              <p:cNvPicPr/>
              <p:nvPr/>
            </p:nvPicPr>
            <p:blipFill>
              <a:blip r:embed="rId81"/>
              <a:stretch>
                <a:fillRect/>
              </a:stretch>
            </p:blipFill>
            <p:spPr>
              <a:xfrm>
                <a:off x="5612280" y="3834220"/>
                <a:ext cx="3566880" cy="76320"/>
              </a:xfrm>
              <a:prstGeom prst="rect">
                <a:avLst/>
              </a:prstGeom>
            </p:spPr>
          </p:pic>
        </mc:Fallback>
      </mc:AlternateContent>
      <p:grpSp>
        <p:nvGrpSpPr>
          <p:cNvPr id="78" name="Group 77">
            <a:extLst>
              <a:ext uri="{FF2B5EF4-FFF2-40B4-BE49-F238E27FC236}">
                <a16:creationId xmlns:a16="http://schemas.microsoft.com/office/drawing/2014/main" id="{B0980E4E-0C30-5590-68E1-0F40B976958F}"/>
              </a:ext>
            </a:extLst>
          </p:cNvPr>
          <p:cNvGrpSpPr/>
          <p:nvPr/>
        </p:nvGrpSpPr>
        <p:grpSpPr>
          <a:xfrm>
            <a:off x="974760" y="4406620"/>
            <a:ext cx="8257320" cy="681480"/>
            <a:chOff x="974760" y="4406620"/>
            <a:chExt cx="8257320" cy="681480"/>
          </a:xfrm>
        </p:grpSpPr>
        <mc:AlternateContent xmlns:mc="http://schemas.openxmlformats.org/markup-compatibility/2006">
          <mc:Choice xmlns:p14="http://schemas.microsoft.com/office/powerpoint/2010/main" Requires="p14">
            <p:contentPart p14:bwMode="auto" r:id="rId82">
              <p14:nvContentPartPr>
                <p14:cNvPr id="59" name="Ink 58">
                  <a:extLst>
                    <a:ext uri="{FF2B5EF4-FFF2-40B4-BE49-F238E27FC236}">
                      <a16:creationId xmlns:a16="http://schemas.microsoft.com/office/drawing/2014/main" id="{264BC5C5-38D8-80BB-A57E-1C0A7E979366}"/>
                    </a:ext>
                  </a:extLst>
                </p14:cNvPr>
                <p14:cNvContentPartPr/>
                <p14:nvPr/>
              </p14:nvContentPartPr>
              <p14:xfrm>
                <a:off x="8987640" y="4414900"/>
                <a:ext cx="156240" cy="78480"/>
              </p14:xfrm>
            </p:contentPart>
          </mc:Choice>
          <mc:Fallback>
            <p:pic>
              <p:nvPicPr>
                <p:cNvPr id="59" name="Ink 58">
                  <a:extLst>
                    <a:ext uri="{FF2B5EF4-FFF2-40B4-BE49-F238E27FC236}">
                      <a16:creationId xmlns:a16="http://schemas.microsoft.com/office/drawing/2014/main" id="{264BC5C5-38D8-80BB-A57E-1C0A7E979366}"/>
                    </a:ext>
                  </a:extLst>
                </p:cNvPr>
                <p:cNvPicPr/>
                <p:nvPr/>
              </p:nvPicPr>
              <p:blipFill>
                <a:blip r:embed="rId83"/>
                <a:stretch>
                  <a:fillRect/>
                </a:stretch>
              </p:blipFill>
              <p:spPr>
                <a:xfrm>
                  <a:off x="8969640" y="4396900"/>
                  <a:ext cx="191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Ink 59">
                  <a:extLst>
                    <a:ext uri="{FF2B5EF4-FFF2-40B4-BE49-F238E27FC236}">
                      <a16:creationId xmlns:a16="http://schemas.microsoft.com/office/drawing/2014/main" id="{71FACB11-8D20-FF28-3169-62B21FED24DB}"/>
                    </a:ext>
                  </a:extLst>
                </p14:cNvPr>
                <p14:cNvContentPartPr/>
                <p14:nvPr/>
              </p14:nvContentPartPr>
              <p14:xfrm>
                <a:off x="8570040" y="4476460"/>
                <a:ext cx="15120" cy="9720"/>
              </p14:xfrm>
            </p:contentPart>
          </mc:Choice>
          <mc:Fallback>
            <p:pic>
              <p:nvPicPr>
                <p:cNvPr id="60" name="Ink 59">
                  <a:extLst>
                    <a:ext uri="{FF2B5EF4-FFF2-40B4-BE49-F238E27FC236}">
                      <a16:creationId xmlns:a16="http://schemas.microsoft.com/office/drawing/2014/main" id="{71FACB11-8D20-FF28-3169-62B21FED24DB}"/>
                    </a:ext>
                  </a:extLst>
                </p:cNvPr>
                <p:cNvPicPr/>
                <p:nvPr/>
              </p:nvPicPr>
              <p:blipFill>
                <a:blip r:embed="rId85"/>
                <a:stretch>
                  <a:fillRect/>
                </a:stretch>
              </p:blipFill>
              <p:spPr>
                <a:xfrm>
                  <a:off x="8552040" y="4458460"/>
                  <a:ext cx="50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1" name="Ink 60">
                  <a:extLst>
                    <a:ext uri="{FF2B5EF4-FFF2-40B4-BE49-F238E27FC236}">
                      <a16:creationId xmlns:a16="http://schemas.microsoft.com/office/drawing/2014/main" id="{11699ACA-1C5F-86F4-A57F-73ACB00956CD}"/>
                    </a:ext>
                  </a:extLst>
                </p14:cNvPr>
                <p14:cNvContentPartPr/>
                <p14:nvPr/>
              </p14:nvContentPartPr>
              <p14:xfrm>
                <a:off x="7565640" y="4429300"/>
                <a:ext cx="1047240" cy="41400"/>
              </p14:xfrm>
            </p:contentPart>
          </mc:Choice>
          <mc:Fallback>
            <p:pic>
              <p:nvPicPr>
                <p:cNvPr id="61" name="Ink 60">
                  <a:extLst>
                    <a:ext uri="{FF2B5EF4-FFF2-40B4-BE49-F238E27FC236}">
                      <a16:creationId xmlns:a16="http://schemas.microsoft.com/office/drawing/2014/main" id="{11699ACA-1C5F-86F4-A57F-73ACB00956CD}"/>
                    </a:ext>
                  </a:extLst>
                </p:cNvPr>
                <p:cNvPicPr/>
                <p:nvPr/>
              </p:nvPicPr>
              <p:blipFill>
                <a:blip r:embed="rId87"/>
                <a:stretch>
                  <a:fillRect/>
                </a:stretch>
              </p:blipFill>
              <p:spPr>
                <a:xfrm>
                  <a:off x="7548000" y="4411660"/>
                  <a:ext cx="1082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3" name="Ink 62">
                  <a:extLst>
                    <a:ext uri="{FF2B5EF4-FFF2-40B4-BE49-F238E27FC236}">
                      <a16:creationId xmlns:a16="http://schemas.microsoft.com/office/drawing/2014/main" id="{CAB3EA83-A8B8-C585-C7AE-6BBF975A88A5}"/>
                    </a:ext>
                  </a:extLst>
                </p14:cNvPr>
                <p14:cNvContentPartPr/>
                <p14:nvPr/>
              </p14:nvContentPartPr>
              <p14:xfrm>
                <a:off x="6910080" y="4440100"/>
                <a:ext cx="728280" cy="41040"/>
              </p14:xfrm>
            </p:contentPart>
          </mc:Choice>
          <mc:Fallback>
            <p:pic>
              <p:nvPicPr>
                <p:cNvPr id="63" name="Ink 62">
                  <a:extLst>
                    <a:ext uri="{FF2B5EF4-FFF2-40B4-BE49-F238E27FC236}">
                      <a16:creationId xmlns:a16="http://schemas.microsoft.com/office/drawing/2014/main" id="{CAB3EA83-A8B8-C585-C7AE-6BBF975A88A5}"/>
                    </a:ext>
                  </a:extLst>
                </p:cNvPr>
                <p:cNvPicPr/>
                <p:nvPr/>
              </p:nvPicPr>
              <p:blipFill>
                <a:blip r:embed="rId89"/>
                <a:stretch>
                  <a:fillRect/>
                </a:stretch>
              </p:blipFill>
              <p:spPr>
                <a:xfrm>
                  <a:off x="6892440" y="4422460"/>
                  <a:ext cx="763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4" name="Ink 63">
                  <a:extLst>
                    <a:ext uri="{FF2B5EF4-FFF2-40B4-BE49-F238E27FC236}">
                      <a16:creationId xmlns:a16="http://schemas.microsoft.com/office/drawing/2014/main" id="{5C9B057F-A438-C277-9574-9C3DA5F0013D}"/>
                    </a:ext>
                  </a:extLst>
                </p14:cNvPr>
                <p14:cNvContentPartPr/>
                <p14:nvPr/>
              </p14:nvContentPartPr>
              <p14:xfrm>
                <a:off x="5704800" y="4472140"/>
                <a:ext cx="969120" cy="92160"/>
              </p14:xfrm>
            </p:contentPart>
          </mc:Choice>
          <mc:Fallback>
            <p:pic>
              <p:nvPicPr>
                <p:cNvPr id="64" name="Ink 63">
                  <a:extLst>
                    <a:ext uri="{FF2B5EF4-FFF2-40B4-BE49-F238E27FC236}">
                      <a16:creationId xmlns:a16="http://schemas.microsoft.com/office/drawing/2014/main" id="{5C9B057F-A438-C277-9574-9C3DA5F0013D}"/>
                    </a:ext>
                  </a:extLst>
                </p:cNvPr>
                <p:cNvPicPr/>
                <p:nvPr/>
              </p:nvPicPr>
              <p:blipFill>
                <a:blip r:embed="rId91"/>
                <a:stretch>
                  <a:fillRect/>
                </a:stretch>
              </p:blipFill>
              <p:spPr>
                <a:xfrm>
                  <a:off x="5687160" y="4454140"/>
                  <a:ext cx="1004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6" name="Ink 65">
                  <a:extLst>
                    <a:ext uri="{FF2B5EF4-FFF2-40B4-BE49-F238E27FC236}">
                      <a16:creationId xmlns:a16="http://schemas.microsoft.com/office/drawing/2014/main" id="{B144F49C-CE38-742B-6A0C-1CCE33D92111}"/>
                    </a:ext>
                  </a:extLst>
                </p14:cNvPr>
                <p14:cNvContentPartPr/>
                <p14:nvPr/>
              </p14:nvContentPartPr>
              <p14:xfrm>
                <a:off x="4920360" y="4452340"/>
                <a:ext cx="672120" cy="54360"/>
              </p14:xfrm>
            </p:contentPart>
          </mc:Choice>
          <mc:Fallback>
            <p:pic>
              <p:nvPicPr>
                <p:cNvPr id="66" name="Ink 65">
                  <a:extLst>
                    <a:ext uri="{FF2B5EF4-FFF2-40B4-BE49-F238E27FC236}">
                      <a16:creationId xmlns:a16="http://schemas.microsoft.com/office/drawing/2014/main" id="{B144F49C-CE38-742B-6A0C-1CCE33D92111}"/>
                    </a:ext>
                  </a:extLst>
                </p:cNvPr>
                <p:cNvPicPr/>
                <p:nvPr/>
              </p:nvPicPr>
              <p:blipFill>
                <a:blip r:embed="rId93"/>
                <a:stretch>
                  <a:fillRect/>
                </a:stretch>
              </p:blipFill>
              <p:spPr>
                <a:xfrm>
                  <a:off x="4902360" y="4434340"/>
                  <a:ext cx="7077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7" name="Ink 66">
                  <a:extLst>
                    <a:ext uri="{FF2B5EF4-FFF2-40B4-BE49-F238E27FC236}">
                      <a16:creationId xmlns:a16="http://schemas.microsoft.com/office/drawing/2014/main" id="{A9CA420B-71BB-3537-D118-1A1E988F985D}"/>
                    </a:ext>
                  </a:extLst>
                </p14:cNvPr>
                <p14:cNvContentPartPr/>
                <p14:nvPr/>
              </p14:nvContentPartPr>
              <p14:xfrm>
                <a:off x="4222680" y="4462420"/>
                <a:ext cx="346320" cy="54360"/>
              </p14:xfrm>
            </p:contentPart>
          </mc:Choice>
          <mc:Fallback>
            <p:pic>
              <p:nvPicPr>
                <p:cNvPr id="67" name="Ink 66">
                  <a:extLst>
                    <a:ext uri="{FF2B5EF4-FFF2-40B4-BE49-F238E27FC236}">
                      <a16:creationId xmlns:a16="http://schemas.microsoft.com/office/drawing/2014/main" id="{A9CA420B-71BB-3537-D118-1A1E988F985D}"/>
                    </a:ext>
                  </a:extLst>
                </p:cNvPr>
                <p:cNvPicPr/>
                <p:nvPr/>
              </p:nvPicPr>
              <p:blipFill>
                <a:blip r:embed="rId95"/>
                <a:stretch>
                  <a:fillRect/>
                </a:stretch>
              </p:blipFill>
              <p:spPr>
                <a:xfrm>
                  <a:off x="4204680" y="4444780"/>
                  <a:ext cx="381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8" name="Ink 67">
                  <a:extLst>
                    <a:ext uri="{FF2B5EF4-FFF2-40B4-BE49-F238E27FC236}">
                      <a16:creationId xmlns:a16="http://schemas.microsoft.com/office/drawing/2014/main" id="{189DBD8E-CB71-8FD7-80F9-85F150DC2505}"/>
                    </a:ext>
                  </a:extLst>
                </p14:cNvPr>
                <p14:cNvContentPartPr/>
                <p14:nvPr/>
              </p14:nvContentPartPr>
              <p14:xfrm>
                <a:off x="3547680" y="4450900"/>
                <a:ext cx="579240" cy="20880"/>
              </p14:xfrm>
            </p:contentPart>
          </mc:Choice>
          <mc:Fallback>
            <p:pic>
              <p:nvPicPr>
                <p:cNvPr id="68" name="Ink 67">
                  <a:extLst>
                    <a:ext uri="{FF2B5EF4-FFF2-40B4-BE49-F238E27FC236}">
                      <a16:creationId xmlns:a16="http://schemas.microsoft.com/office/drawing/2014/main" id="{189DBD8E-CB71-8FD7-80F9-85F150DC2505}"/>
                    </a:ext>
                  </a:extLst>
                </p:cNvPr>
                <p:cNvPicPr/>
                <p:nvPr/>
              </p:nvPicPr>
              <p:blipFill>
                <a:blip r:embed="rId97"/>
                <a:stretch>
                  <a:fillRect/>
                </a:stretch>
              </p:blipFill>
              <p:spPr>
                <a:xfrm>
                  <a:off x="3529680" y="4433260"/>
                  <a:ext cx="6148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9" name="Ink 68">
                  <a:extLst>
                    <a:ext uri="{FF2B5EF4-FFF2-40B4-BE49-F238E27FC236}">
                      <a16:creationId xmlns:a16="http://schemas.microsoft.com/office/drawing/2014/main" id="{1072E250-464E-286E-2946-5C46D9483196}"/>
                    </a:ext>
                  </a:extLst>
                </p14:cNvPr>
                <p14:cNvContentPartPr/>
                <p14:nvPr/>
              </p14:nvContentPartPr>
              <p14:xfrm>
                <a:off x="2905800" y="4406620"/>
                <a:ext cx="358920" cy="19440"/>
              </p14:xfrm>
            </p:contentPart>
          </mc:Choice>
          <mc:Fallback>
            <p:pic>
              <p:nvPicPr>
                <p:cNvPr id="69" name="Ink 68">
                  <a:extLst>
                    <a:ext uri="{FF2B5EF4-FFF2-40B4-BE49-F238E27FC236}">
                      <a16:creationId xmlns:a16="http://schemas.microsoft.com/office/drawing/2014/main" id="{1072E250-464E-286E-2946-5C46D9483196}"/>
                    </a:ext>
                  </a:extLst>
                </p:cNvPr>
                <p:cNvPicPr/>
                <p:nvPr/>
              </p:nvPicPr>
              <p:blipFill>
                <a:blip r:embed="rId99"/>
                <a:stretch>
                  <a:fillRect/>
                </a:stretch>
              </p:blipFill>
              <p:spPr>
                <a:xfrm>
                  <a:off x="2888160" y="4388980"/>
                  <a:ext cx="394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0" name="Ink 69">
                  <a:extLst>
                    <a:ext uri="{FF2B5EF4-FFF2-40B4-BE49-F238E27FC236}">
                      <a16:creationId xmlns:a16="http://schemas.microsoft.com/office/drawing/2014/main" id="{554D3108-031D-891A-6CE5-71AA8E4C230A}"/>
                    </a:ext>
                  </a:extLst>
                </p14:cNvPr>
                <p14:cNvContentPartPr/>
                <p14:nvPr/>
              </p14:nvContentPartPr>
              <p14:xfrm>
                <a:off x="1817520" y="4481500"/>
                <a:ext cx="747000" cy="39240"/>
              </p14:xfrm>
            </p:contentPart>
          </mc:Choice>
          <mc:Fallback>
            <p:pic>
              <p:nvPicPr>
                <p:cNvPr id="70" name="Ink 69">
                  <a:extLst>
                    <a:ext uri="{FF2B5EF4-FFF2-40B4-BE49-F238E27FC236}">
                      <a16:creationId xmlns:a16="http://schemas.microsoft.com/office/drawing/2014/main" id="{554D3108-031D-891A-6CE5-71AA8E4C230A}"/>
                    </a:ext>
                  </a:extLst>
                </p:cNvPr>
                <p:cNvPicPr/>
                <p:nvPr/>
              </p:nvPicPr>
              <p:blipFill>
                <a:blip r:embed="rId101"/>
                <a:stretch>
                  <a:fillRect/>
                </a:stretch>
              </p:blipFill>
              <p:spPr>
                <a:xfrm>
                  <a:off x="1799520" y="4463860"/>
                  <a:ext cx="782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1" name="Ink 70">
                  <a:extLst>
                    <a:ext uri="{FF2B5EF4-FFF2-40B4-BE49-F238E27FC236}">
                      <a16:creationId xmlns:a16="http://schemas.microsoft.com/office/drawing/2014/main" id="{AF239F24-C64C-79C6-DE1A-3C96710A8CA2}"/>
                    </a:ext>
                  </a:extLst>
                </p14:cNvPr>
                <p14:cNvContentPartPr/>
                <p14:nvPr/>
              </p14:nvContentPartPr>
              <p14:xfrm>
                <a:off x="974760" y="4476820"/>
                <a:ext cx="655560" cy="40320"/>
              </p14:xfrm>
            </p:contentPart>
          </mc:Choice>
          <mc:Fallback>
            <p:pic>
              <p:nvPicPr>
                <p:cNvPr id="71" name="Ink 70">
                  <a:extLst>
                    <a:ext uri="{FF2B5EF4-FFF2-40B4-BE49-F238E27FC236}">
                      <a16:creationId xmlns:a16="http://schemas.microsoft.com/office/drawing/2014/main" id="{AF239F24-C64C-79C6-DE1A-3C96710A8CA2}"/>
                    </a:ext>
                  </a:extLst>
                </p:cNvPr>
                <p:cNvPicPr/>
                <p:nvPr/>
              </p:nvPicPr>
              <p:blipFill>
                <a:blip r:embed="rId103"/>
                <a:stretch>
                  <a:fillRect/>
                </a:stretch>
              </p:blipFill>
              <p:spPr>
                <a:xfrm>
                  <a:off x="957120" y="4459180"/>
                  <a:ext cx="691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3" name="Ink 72">
                  <a:extLst>
                    <a:ext uri="{FF2B5EF4-FFF2-40B4-BE49-F238E27FC236}">
                      <a16:creationId xmlns:a16="http://schemas.microsoft.com/office/drawing/2014/main" id="{3A96C537-9D04-3A05-3A41-17DEAF8B24AC}"/>
                    </a:ext>
                  </a:extLst>
                </p14:cNvPr>
                <p14:cNvContentPartPr/>
                <p14:nvPr/>
              </p14:nvContentPartPr>
              <p14:xfrm>
                <a:off x="9024000" y="4944460"/>
                <a:ext cx="208080" cy="58320"/>
              </p14:xfrm>
            </p:contentPart>
          </mc:Choice>
          <mc:Fallback>
            <p:pic>
              <p:nvPicPr>
                <p:cNvPr id="73" name="Ink 72">
                  <a:extLst>
                    <a:ext uri="{FF2B5EF4-FFF2-40B4-BE49-F238E27FC236}">
                      <a16:creationId xmlns:a16="http://schemas.microsoft.com/office/drawing/2014/main" id="{3A96C537-9D04-3A05-3A41-17DEAF8B24AC}"/>
                    </a:ext>
                  </a:extLst>
                </p:cNvPr>
                <p:cNvPicPr/>
                <p:nvPr/>
              </p:nvPicPr>
              <p:blipFill>
                <a:blip r:embed="rId105"/>
                <a:stretch>
                  <a:fillRect/>
                </a:stretch>
              </p:blipFill>
              <p:spPr>
                <a:xfrm>
                  <a:off x="9006360" y="4926460"/>
                  <a:ext cx="243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4" name="Ink 73">
                  <a:extLst>
                    <a:ext uri="{FF2B5EF4-FFF2-40B4-BE49-F238E27FC236}">
                      <a16:creationId xmlns:a16="http://schemas.microsoft.com/office/drawing/2014/main" id="{5290FB26-92A9-171D-0489-5765723735FF}"/>
                    </a:ext>
                  </a:extLst>
                </p14:cNvPr>
                <p14:cNvContentPartPr/>
                <p14:nvPr/>
              </p14:nvContentPartPr>
              <p14:xfrm>
                <a:off x="8198160" y="4974700"/>
                <a:ext cx="526680" cy="64800"/>
              </p14:xfrm>
            </p:contentPart>
          </mc:Choice>
          <mc:Fallback>
            <p:pic>
              <p:nvPicPr>
                <p:cNvPr id="74" name="Ink 73">
                  <a:extLst>
                    <a:ext uri="{FF2B5EF4-FFF2-40B4-BE49-F238E27FC236}">
                      <a16:creationId xmlns:a16="http://schemas.microsoft.com/office/drawing/2014/main" id="{5290FB26-92A9-171D-0489-5765723735FF}"/>
                    </a:ext>
                  </a:extLst>
                </p:cNvPr>
                <p:cNvPicPr/>
                <p:nvPr/>
              </p:nvPicPr>
              <p:blipFill>
                <a:blip r:embed="rId107"/>
                <a:stretch>
                  <a:fillRect/>
                </a:stretch>
              </p:blipFill>
              <p:spPr>
                <a:xfrm>
                  <a:off x="8180160" y="4956700"/>
                  <a:ext cx="562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5" name="Ink 74">
                  <a:extLst>
                    <a:ext uri="{FF2B5EF4-FFF2-40B4-BE49-F238E27FC236}">
                      <a16:creationId xmlns:a16="http://schemas.microsoft.com/office/drawing/2014/main" id="{F8233412-B544-A8D3-A8EA-67C236CB4AA0}"/>
                    </a:ext>
                  </a:extLst>
                </p14:cNvPr>
                <p14:cNvContentPartPr/>
                <p14:nvPr/>
              </p14:nvContentPartPr>
              <p14:xfrm>
                <a:off x="6320400" y="5033380"/>
                <a:ext cx="1565640" cy="37440"/>
              </p14:xfrm>
            </p:contentPart>
          </mc:Choice>
          <mc:Fallback>
            <p:pic>
              <p:nvPicPr>
                <p:cNvPr id="75" name="Ink 74">
                  <a:extLst>
                    <a:ext uri="{FF2B5EF4-FFF2-40B4-BE49-F238E27FC236}">
                      <a16:creationId xmlns:a16="http://schemas.microsoft.com/office/drawing/2014/main" id="{F8233412-B544-A8D3-A8EA-67C236CB4AA0}"/>
                    </a:ext>
                  </a:extLst>
                </p:cNvPr>
                <p:cNvPicPr/>
                <p:nvPr/>
              </p:nvPicPr>
              <p:blipFill>
                <a:blip r:embed="rId109"/>
                <a:stretch>
                  <a:fillRect/>
                </a:stretch>
              </p:blipFill>
              <p:spPr>
                <a:xfrm>
                  <a:off x="6302760" y="5015740"/>
                  <a:ext cx="1601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7" name="Ink 76">
                  <a:extLst>
                    <a:ext uri="{FF2B5EF4-FFF2-40B4-BE49-F238E27FC236}">
                      <a16:creationId xmlns:a16="http://schemas.microsoft.com/office/drawing/2014/main" id="{74366B68-AE3E-F780-5A96-F47FB7D85EDB}"/>
                    </a:ext>
                  </a:extLst>
                </p14:cNvPr>
                <p14:cNvContentPartPr/>
                <p14:nvPr/>
              </p14:nvContentPartPr>
              <p14:xfrm>
                <a:off x="6598680" y="4439020"/>
                <a:ext cx="1413720" cy="649080"/>
              </p14:xfrm>
            </p:contentPart>
          </mc:Choice>
          <mc:Fallback>
            <p:pic>
              <p:nvPicPr>
                <p:cNvPr id="77" name="Ink 76">
                  <a:extLst>
                    <a:ext uri="{FF2B5EF4-FFF2-40B4-BE49-F238E27FC236}">
                      <a16:creationId xmlns:a16="http://schemas.microsoft.com/office/drawing/2014/main" id="{74366B68-AE3E-F780-5A96-F47FB7D85EDB}"/>
                    </a:ext>
                  </a:extLst>
                </p:cNvPr>
                <p:cNvPicPr/>
                <p:nvPr/>
              </p:nvPicPr>
              <p:blipFill>
                <a:blip r:embed="rId111"/>
                <a:stretch>
                  <a:fillRect/>
                </a:stretch>
              </p:blipFill>
              <p:spPr>
                <a:xfrm>
                  <a:off x="6580680" y="4421380"/>
                  <a:ext cx="1449360" cy="684720"/>
                </a:xfrm>
                <a:prstGeom prst="rect">
                  <a:avLst/>
                </a:prstGeom>
              </p:spPr>
            </p:pic>
          </mc:Fallback>
        </mc:AlternateContent>
      </p:grpSp>
      <p:grpSp>
        <p:nvGrpSpPr>
          <p:cNvPr id="85" name="Group 84">
            <a:extLst>
              <a:ext uri="{FF2B5EF4-FFF2-40B4-BE49-F238E27FC236}">
                <a16:creationId xmlns:a16="http://schemas.microsoft.com/office/drawing/2014/main" id="{2D66C9D5-FBB8-46F2-8009-3051896DC49B}"/>
              </a:ext>
            </a:extLst>
          </p:cNvPr>
          <p:cNvGrpSpPr/>
          <p:nvPr/>
        </p:nvGrpSpPr>
        <p:grpSpPr>
          <a:xfrm>
            <a:off x="3285600" y="4976140"/>
            <a:ext cx="3283920" cy="104040"/>
            <a:chOff x="3285600" y="4976140"/>
            <a:chExt cx="3283920" cy="104040"/>
          </a:xfrm>
        </p:grpSpPr>
        <mc:AlternateContent xmlns:mc="http://schemas.openxmlformats.org/markup-compatibility/2006">
          <mc:Choice xmlns:p14="http://schemas.microsoft.com/office/powerpoint/2010/main" Requires="p14">
            <p:contentPart p14:bwMode="auto" r:id="rId112">
              <p14:nvContentPartPr>
                <p14:cNvPr id="79" name="Ink 78">
                  <a:extLst>
                    <a:ext uri="{FF2B5EF4-FFF2-40B4-BE49-F238E27FC236}">
                      <a16:creationId xmlns:a16="http://schemas.microsoft.com/office/drawing/2014/main" id="{E85FFC8A-8149-8072-35A4-5F82C7CF86C6}"/>
                    </a:ext>
                  </a:extLst>
                </p14:cNvPr>
                <p14:cNvContentPartPr/>
                <p14:nvPr/>
              </p14:nvContentPartPr>
              <p14:xfrm>
                <a:off x="4977600" y="5036980"/>
                <a:ext cx="581400" cy="21240"/>
              </p14:xfrm>
            </p:contentPart>
          </mc:Choice>
          <mc:Fallback>
            <p:pic>
              <p:nvPicPr>
                <p:cNvPr id="79" name="Ink 78">
                  <a:extLst>
                    <a:ext uri="{FF2B5EF4-FFF2-40B4-BE49-F238E27FC236}">
                      <a16:creationId xmlns:a16="http://schemas.microsoft.com/office/drawing/2014/main" id="{E85FFC8A-8149-8072-35A4-5F82C7CF86C6}"/>
                    </a:ext>
                  </a:extLst>
                </p:cNvPr>
                <p:cNvPicPr/>
                <p:nvPr/>
              </p:nvPicPr>
              <p:blipFill>
                <a:blip r:embed="rId113"/>
                <a:stretch>
                  <a:fillRect/>
                </a:stretch>
              </p:blipFill>
              <p:spPr>
                <a:xfrm>
                  <a:off x="4959960" y="5018980"/>
                  <a:ext cx="617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0" name="Ink 79">
                  <a:extLst>
                    <a:ext uri="{FF2B5EF4-FFF2-40B4-BE49-F238E27FC236}">
                      <a16:creationId xmlns:a16="http://schemas.microsoft.com/office/drawing/2014/main" id="{EFA04F3C-D297-50A0-780F-1B2789FB1FB6}"/>
                    </a:ext>
                  </a:extLst>
                </p14:cNvPr>
                <p14:cNvContentPartPr/>
                <p14:nvPr/>
              </p14:nvContentPartPr>
              <p14:xfrm>
                <a:off x="4223760" y="5029420"/>
                <a:ext cx="446400" cy="46800"/>
              </p14:xfrm>
            </p:contentPart>
          </mc:Choice>
          <mc:Fallback>
            <p:pic>
              <p:nvPicPr>
                <p:cNvPr id="80" name="Ink 79">
                  <a:extLst>
                    <a:ext uri="{FF2B5EF4-FFF2-40B4-BE49-F238E27FC236}">
                      <a16:creationId xmlns:a16="http://schemas.microsoft.com/office/drawing/2014/main" id="{EFA04F3C-D297-50A0-780F-1B2789FB1FB6}"/>
                    </a:ext>
                  </a:extLst>
                </p:cNvPr>
                <p:cNvPicPr/>
                <p:nvPr/>
              </p:nvPicPr>
              <p:blipFill>
                <a:blip r:embed="rId115"/>
                <a:stretch>
                  <a:fillRect/>
                </a:stretch>
              </p:blipFill>
              <p:spPr>
                <a:xfrm>
                  <a:off x="4206120" y="5011420"/>
                  <a:ext cx="482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1" name="Ink 80">
                  <a:extLst>
                    <a:ext uri="{FF2B5EF4-FFF2-40B4-BE49-F238E27FC236}">
                      <a16:creationId xmlns:a16="http://schemas.microsoft.com/office/drawing/2014/main" id="{B254B500-D184-5725-6EC0-3885A282C2A8}"/>
                    </a:ext>
                  </a:extLst>
                </p14:cNvPr>
                <p14:cNvContentPartPr/>
                <p14:nvPr/>
              </p14:nvContentPartPr>
              <p14:xfrm>
                <a:off x="3289200" y="5010700"/>
                <a:ext cx="573840" cy="65160"/>
              </p14:xfrm>
            </p:contentPart>
          </mc:Choice>
          <mc:Fallback>
            <p:pic>
              <p:nvPicPr>
                <p:cNvPr id="81" name="Ink 80">
                  <a:extLst>
                    <a:ext uri="{FF2B5EF4-FFF2-40B4-BE49-F238E27FC236}">
                      <a16:creationId xmlns:a16="http://schemas.microsoft.com/office/drawing/2014/main" id="{B254B500-D184-5725-6EC0-3885A282C2A8}"/>
                    </a:ext>
                  </a:extLst>
                </p:cNvPr>
                <p:cNvPicPr/>
                <p:nvPr/>
              </p:nvPicPr>
              <p:blipFill>
                <a:blip r:embed="rId117"/>
                <a:stretch>
                  <a:fillRect/>
                </a:stretch>
              </p:blipFill>
              <p:spPr>
                <a:xfrm>
                  <a:off x="3271200" y="4992700"/>
                  <a:ext cx="609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3" name="Ink 82">
                  <a:extLst>
                    <a:ext uri="{FF2B5EF4-FFF2-40B4-BE49-F238E27FC236}">
                      <a16:creationId xmlns:a16="http://schemas.microsoft.com/office/drawing/2014/main" id="{8E2DDCE3-1761-FD32-1F58-8ACDF1E7A351}"/>
                    </a:ext>
                  </a:extLst>
                </p14:cNvPr>
                <p14:cNvContentPartPr/>
                <p14:nvPr/>
              </p14:nvContentPartPr>
              <p14:xfrm>
                <a:off x="5796240" y="4976140"/>
                <a:ext cx="773280" cy="104040"/>
              </p14:xfrm>
            </p:contentPart>
          </mc:Choice>
          <mc:Fallback>
            <p:pic>
              <p:nvPicPr>
                <p:cNvPr id="83" name="Ink 82">
                  <a:extLst>
                    <a:ext uri="{FF2B5EF4-FFF2-40B4-BE49-F238E27FC236}">
                      <a16:creationId xmlns:a16="http://schemas.microsoft.com/office/drawing/2014/main" id="{8E2DDCE3-1761-FD32-1F58-8ACDF1E7A351}"/>
                    </a:ext>
                  </a:extLst>
                </p:cNvPr>
                <p:cNvPicPr/>
                <p:nvPr/>
              </p:nvPicPr>
              <p:blipFill>
                <a:blip r:embed="rId119"/>
                <a:stretch>
                  <a:fillRect/>
                </a:stretch>
              </p:blipFill>
              <p:spPr>
                <a:xfrm>
                  <a:off x="5778600" y="4958500"/>
                  <a:ext cx="8089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4" name="Ink 83">
                  <a:extLst>
                    <a:ext uri="{FF2B5EF4-FFF2-40B4-BE49-F238E27FC236}">
                      <a16:creationId xmlns:a16="http://schemas.microsoft.com/office/drawing/2014/main" id="{AAA439F3-CDC4-E7AA-43C7-6AE538EC08FF}"/>
                    </a:ext>
                  </a:extLst>
                </p14:cNvPr>
                <p14:cNvContentPartPr/>
                <p14:nvPr/>
              </p14:nvContentPartPr>
              <p14:xfrm>
                <a:off x="3285600" y="5013940"/>
                <a:ext cx="600480" cy="59760"/>
              </p14:xfrm>
            </p:contentPart>
          </mc:Choice>
          <mc:Fallback>
            <p:pic>
              <p:nvPicPr>
                <p:cNvPr id="84" name="Ink 83">
                  <a:extLst>
                    <a:ext uri="{FF2B5EF4-FFF2-40B4-BE49-F238E27FC236}">
                      <a16:creationId xmlns:a16="http://schemas.microsoft.com/office/drawing/2014/main" id="{AAA439F3-CDC4-E7AA-43C7-6AE538EC08FF}"/>
                    </a:ext>
                  </a:extLst>
                </p:cNvPr>
                <p:cNvPicPr/>
                <p:nvPr/>
              </p:nvPicPr>
              <p:blipFill>
                <a:blip r:embed="rId121"/>
                <a:stretch>
                  <a:fillRect/>
                </a:stretch>
              </p:blipFill>
              <p:spPr>
                <a:xfrm>
                  <a:off x="3267960" y="4996300"/>
                  <a:ext cx="636120" cy="95400"/>
                </a:xfrm>
                <a:prstGeom prst="rect">
                  <a:avLst/>
                </a:prstGeom>
              </p:spPr>
            </p:pic>
          </mc:Fallback>
        </mc:AlternateContent>
      </p:grpSp>
    </p:spTree>
    <p:extLst>
      <p:ext uri="{BB962C8B-B14F-4D97-AF65-F5344CB8AC3E}">
        <p14:creationId xmlns:p14="http://schemas.microsoft.com/office/powerpoint/2010/main" val="253891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43230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08000" y="348551"/>
            <a:ext cx="8472712" cy="3416320"/>
          </a:xfrm>
          <a:prstGeom prst="rect">
            <a:avLst/>
          </a:prstGeom>
          <a:noFill/>
        </p:spPr>
        <p:txBody>
          <a:bodyPr wrap="square" rtlCol="0">
            <a:spAutoFit/>
          </a:bodyPr>
          <a:lstStyle/>
          <a:p>
            <a:pPr algn="r"/>
            <a:r>
              <a:rPr lang="he-IL" sz="3600" b="1">
                <a:solidFill>
                  <a:srgbClr val="FFFF00"/>
                </a:solidFill>
                <a:cs typeface="+mj-cs"/>
              </a:rPr>
              <a:t>﻿ספר בראשית פרק כט</a:t>
            </a:r>
          </a:p>
          <a:p>
            <a:pPr algn="r"/>
            <a:r>
              <a:rPr lang="he-IL" sz="3600">
                <a:solidFill>
                  <a:srgbClr val="FFFF00"/>
                </a:solidFill>
                <a:cs typeface="+mj-cs"/>
              </a:rPr>
              <a:t> יח   וַיֶּאֱהַב יַעֲקֹב אֶת-רָחֵל וַיֹּאמֶר אֶעֱבָדְךָ שֶׁבַע שָׁנִים בְּרָחֵל בִּתְּךָ הַקְּטַנָּה:</a:t>
            </a:r>
          </a:p>
          <a:p>
            <a:pPr algn="r"/>
            <a:endParaRPr lang="he-IL" sz="3600" b="1">
              <a:solidFill>
                <a:srgbClr val="FFFF00"/>
              </a:solidFill>
              <a:cs typeface="+mj-cs"/>
            </a:endParaRPr>
          </a:p>
          <a:p>
            <a:pPr algn="r"/>
            <a:r>
              <a:rPr lang="he-IL" sz="3600" b="1">
                <a:solidFill>
                  <a:srgbClr val="FFFF00"/>
                </a:solidFill>
                <a:cs typeface="+mj-cs"/>
              </a:rPr>
              <a:t>﻿</a:t>
            </a:r>
            <a:r>
              <a:rPr lang="he-IL" sz="3600" b="1">
                <a:solidFill>
                  <a:srgbClr val="00B0F0"/>
                </a:solidFill>
                <a:cs typeface="+mj-cs"/>
              </a:rPr>
              <a:t>ספר שמואל א פרק יח</a:t>
            </a:r>
          </a:p>
          <a:p>
            <a:pPr algn="r"/>
            <a:r>
              <a:rPr lang="he-IL" sz="3600">
                <a:solidFill>
                  <a:srgbClr val="00B0F0"/>
                </a:solidFill>
                <a:cs typeface="+mj-cs"/>
              </a:rPr>
              <a:t>ג   וַיִּכְרֹת יְהוֹנָתָן וְדָוִד בְּרִית בְּאַהֲבָתוֹ אֹתוֹ כְּנַפְשׁוֹ</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D962F6C-D307-584F-5E6B-11CE14B2F87C}"/>
                  </a:ext>
                </a:extLst>
              </p14:cNvPr>
              <p14:cNvContentPartPr/>
              <p14:nvPr/>
            </p14:nvContentPartPr>
            <p14:xfrm>
              <a:off x="5387640" y="879700"/>
              <a:ext cx="3408480" cy="56520"/>
            </p14:xfrm>
          </p:contentPart>
        </mc:Choice>
        <mc:Fallback>
          <p:pic>
            <p:nvPicPr>
              <p:cNvPr id="2" name="Ink 1">
                <a:extLst>
                  <a:ext uri="{FF2B5EF4-FFF2-40B4-BE49-F238E27FC236}">
                    <a16:creationId xmlns:a16="http://schemas.microsoft.com/office/drawing/2014/main" id="{2D962F6C-D307-584F-5E6B-11CE14B2F87C}"/>
                  </a:ext>
                </a:extLst>
              </p:cNvPr>
              <p:cNvPicPr/>
              <p:nvPr/>
            </p:nvPicPr>
            <p:blipFill>
              <a:blip r:embed="rId5"/>
              <a:stretch>
                <a:fillRect/>
              </a:stretch>
            </p:blipFill>
            <p:spPr>
              <a:xfrm>
                <a:off x="5370000" y="862060"/>
                <a:ext cx="3444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E162479-3A9F-EB45-39E0-5C771D1CABBC}"/>
                  </a:ext>
                </a:extLst>
              </p14:cNvPr>
              <p14:cNvContentPartPr/>
              <p14:nvPr/>
            </p14:nvContentPartPr>
            <p14:xfrm>
              <a:off x="8122560" y="1543540"/>
              <a:ext cx="6480" cy="5760"/>
            </p14:xfrm>
          </p:contentPart>
        </mc:Choice>
        <mc:Fallback>
          <p:pic>
            <p:nvPicPr>
              <p:cNvPr id="4" name="Ink 3">
                <a:extLst>
                  <a:ext uri="{FF2B5EF4-FFF2-40B4-BE49-F238E27FC236}">
                    <a16:creationId xmlns:a16="http://schemas.microsoft.com/office/drawing/2014/main" id="{7E162479-3A9F-EB45-39E0-5C771D1CABBC}"/>
                  </a:ext>
                </a:extLst>
              </p:cNvPr>
              <p:cNvPicPr/>
              <p:nvPr/>
            </p:nvPicPr>
            <p:blipFill>
              <a:blip r:embed="rId7"/>
              <a:stretch>
                <a:fillRect/>
              </a:stretch>
            </p:blipFill>
            <p:spPr>
              <a:xfrm>
                <a:off x="8104920" y="1525900"/>
                <a:ext cx="42120" cy="41400"/>
              </a:xfrm>
              <a:prstGeom prst="rect">
                <a:avLst/>
              </a:prstGeom>
            </p:spPr>
          </p:pic>
        </mc:Fallback>
      </mc:AlternateContent>
      <p:grpSp>
        <p:nvGrpSpPr>
          <p:cNvPr id="20" name="Group 19">
            <a:extLst>
              <a:ext uri="{FF2B5EF4-FFF2-40B4-BE49-F238E27FC236}">
                <a16:creationId xmlns:a16="http://schemas.microsoft.com/office/drawing/2014/main" id="{EC9826A0-A358-897E-4C7D-72C9E33064C6}"/>
              </a:ext>
            </a:extLst>
          </p:cNvPr>
          <p:cNvGrpSpPr/>
          <p:nvPr/>
        </p:nvGrpSpPr>
        <p:grpSpPr>
          <a:xfrm>
            <a:off x="1089600" y="990940"/>
            <a:ext cx="7132680" cy="661680"/>
            <a:chOff x="1089600" y="990940"/>
            <a:chExt cx="7132680" cy="66168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99761E6-6312-75A7-5AF9-B605D586CF09}"/>
                    </a:ext>
                  </a:extLst>
                </p14:cNvPr>
                <p14:cNvContentPartPr/>
                <p14:nvPr/>
              </p14:nvContentPartPr>
              <p14:xfrm>
                <a:off x="7089000" y="990940"/>
                <a:ext cx="1133280" cy="612360"/>
              </p14:xfrm>
            </p:contentPart>
          </mc:Choice>
          <mc:Fallback>
            <p:pic>
              <p:nvPicPr>
                <p:cNvPr id="5" name="Ink 4">
                  <a:extLst>
                    <a:ext uri="{FF2B5EF4-FFF2-40B4-BE49-F238E27FC236}">
                      <a16:creationId xmlns:a16="http://schemas.microsoft.com/office/drawing/2014/main" id="{799761E6-6312-75A7-5AF9-B605D586CF09}"/>
                    </a:ext>
                  </a:extLst>
                </p:cNvPr>
                <p:cNvPicPr/>
                <p:nvPr/>
              </p:nvPicPr>
              <p:blipFill>
                <a:blip r:embed="rId9"/>
                <a:stretch>
                  <a:fillRect/>
                </a:stretch>
              </p:blipFill>
              <p:spPr>
                <a:xfrm>
                  <a:off x="7071360" y="973300"/>
                  <a:ext cx="1168920" cy="64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23EEF9C-34AE-4E8D-8187-E111EA8737A1}"/>
                    </a:ext>
                  </a:extLst>
                </p14:cNvPr>
                <p14:cNvContentPartPr/>
                <p14:nvPr/>
              </p14:nvContentPartPr>
              <p14:xfrm>
                <a:off x="6682920" y="1552180"/>
                <a:ext cx="575280" cy="32400"/>
              </p14:xfrm>
            </p:contentPart>
          </mc:Choice>
          <mc:Fallback>
            <p:pic>
              <p:nvPicPr>
                <p:cNvPr id="7" name="Ink 6">
                  <a:extLst>
                    <a:ext uri="{FF2B5EF4-FFF2-40B4-BE49-F238E27FC236}">
                      <a16:creationId xmlns:a16="http://schemas.microsoft.com/office/drawing/2014/main" id="{F23EEF9C-34AE-4E8D-8187-E111EA8737A1}"/>
                    </a:ext>
                  </a:extLst>
                </p:cNvPr>
                <p:cNvPicPr/>
                <p:nvPr/>
              </p:nvPicPr>
              <p:blipFill>
                <a:blip r:embed="rId11"/>
                <a:stretch>
                  <a:fillRect/>
                </a:stretch>
              </p:blipFill>
              <p:spPr>
                <a:xfrm>
                  <a:off x="6665280" y="1534540"/>
                  <a:ext cx="610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E73A816-9B17-3F55-8427-11821ECA182E}"/>
                    </a:ext>
                  </a:extLst>
                </p14:cNvPr>
                <p14:cNvContentPartPr/>
                <p14:nvPr/>
              </p14:nvContentPartPr>
              <p14:xfrm>
                <a:off x="6038880" y="1569820"/>
                <a:ext cx="362880" cy="32400"/>
              </p14:xfrm>
            </p:contentPart>
          </mc:Choice>
          <mc:Fallback>
            <p:pic>
              <p:nvPicPr>
                <p:cNvPr id="9" name="Ink 8">
                  <a:extLst>
                    <a:ext uri="{FF2B5EF4-FFF2-40B4-BE49-F238E27FC236}">
                      <a16:creationId xmlns:a16="http://schemas.microsoft.com/office/drawing/2014/main" id="{1E73A816-9B17-3F55-8427-11821ECA182E}"/>
                    </a:ext>
                  </a:extLst>
                </p:cNvPr>
                <p:cNvPicPr/>
                <p:nvPr/>
              </p:nvPicPr>
              <p:blipFill>
                <a:blip r:embed="rId13"/>
                <a:stretch>
                  <a:fillRect/>
                </a:stretch>
              </p:blipFill>
              <p:spPr>
                <a:xfrm>
                  <a:off x="6020880" y="1551820"/>
                  <a:ext cx="3985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21EB753-E456-C49D-672E-1EE57AC79CBA}"/>
                    </a:ext>
                  </a:extLst>
                </p14:cNvPr>
                <p14:cNvContentPartPr/>
                <p14:nvPr/>
              </p14:nvContentPartPr>
              <p14:xfrm>
                <a:off x="5183520" y="1574860"/>
                <a:ext cx="579960" cy="61920"/>
              </p14:xfrm>
            </p:contentPart>
          </mc:Choice>
          <mc:Fallback>
            <p:pic>
              <p:nvPicPr>
                <p:cNvPr id="12" name="Ink 11">
                  <a:extLst>
                    <a:ext uri="{FF2B5EF4-FFF2-40B4-BE49-F238E27FC236}">
                      <a16:creationId xmlns:a16="http://schemas.microsoft.com/office/drawing/2014/main" id="{F21EB753-E456-C49D-672E-1EE57AC79CBA}"/>
                    </a:ext>
                  </a:extLst>
                </p:cNvPr>
                <p:cNvPicPr/>
                <p:nvPr/>
              </p:nvPicPr>
              <p:blipFill>
                <a:blip r:embed="rId15"/>
                <a:stretch>
                  <a:fillRect/>
                </a:stretch>
              </p:blipFill>
              <p:spPr>
                <a:xfrm>
                  <a:off x="5165520" y="1557220"/>
                  <a:ext cx="6156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5876A972-6FCD-90D4-72C2-B04054A4330F}"/>
                    </a:ext>
                  </a:extLst>
                </p14:cNvPr>
                <p14:cNvContentPartPr/>
                <p14:nvPr/>
              </p14:nvContentPartPr>
              <p14:xfrm>
                <a:off x="4389360" y="1560460"/>
                <a:ext cx="447840" cy="55080"/>
              </p14:xfrm>
            </p:contentPart>
          </mc:Choice>
          <mc:Fallback>
            <p:pic>
              <p:nvPicPr>
                <p:cNvPr id="14" name="Ink 13">
                  <a:extLst>
                    <a:ext uri="{FF2B5EF4-FFF2-40B4-BE49-F238E27FC236}">
                      <a16:creationId xmlns:a16="http://schemas.microsoft.com/office/drawing/2014/main" id="{5876A972-6FCD-90D4-72C2-B04054A4330F}"/>
                    </a:ext>
                  </a:extLst>
                </p:cNvPr>
                <p:cNvPicPr/>
                <p:nvPr/>
              </p:nvPicPr>
              <p:blipFill>
                <a:blip r:embed="rId17"/>
                <a:stretch>
                  <a:fillRect/>
                </a:stretch>
              </p:blipFill>
              <p:spPr>
                <a:xfrm>
                  <a:off x="4371720" y="1542820"/>
                  <a:ext cx="483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73165C2F-A55C-8DCF-3C04-CAC3FF19CF0A}"/>
                    </a:ext>
                  </a:extLst>
                </p14:cNvPr>
                <p14:cNvContentPartPr/>
                <p14:nvPr/>
              </p14:nvContentPartPr>
              <p14:xfrm>
                <a:off x="2860440" y="1605100"/>
                <a:ext cx="1017360" cy="47520"/>
              </p14:xfrm>
            </p:contentPart>
          </mc:Choice>
          <mc:Fallback>
            <p:pic>
              <p:nvPicPr>
                <p:cNvPr id="15" name="Ink 14">
                  <a:extLst>
                    <a:ext uri="{FF2B5EF4-FFF2-40B4-BE49-F238E27FC236}">
                      <a16:creationId xmlns:a16="http://schemas.microsoft.com/office/drawing/2014/main" id="{73165C2F-A55C-8DCF-3C04-CAC3FF19CF0A}"/>
                    </a:ext>
                  </a:extLst>
                </p:cNvPr>
                <p:cNvPicPr/>
                <p:nvPr/>
              </p:nvPicPr>
              <p:blipFill>
                <a:blip r:embed="rId19"/>
                <a:stretch>
                  <a:fillRect/>
                </a:stretch>
              </p:blipFill>
              <p:spPr>
                <a:xfrm>
                  <a:off x="2842440" y="1587460"/>
                  <a:ext cx="1053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10F71A24-33B1-A239-3984-B0ECE5693742}"/>
                    </a:ext>
                  </a:extLst>
                </p14:cNvPr>
                <p14:cNvContentPartPr/>
                <p14:nvPr/>
              </p14:nvContentPartPr>
              <p14:xfrm>
                <a:off x="2232600" y="1565140"/>
                <a:ext cx="478440" cy="22680"/>
              </p14:xfrm>
            </p:contentPart>
          </mc:Choice>
          <mc:Fallback>
            <p:pic>
              <p:nvPicPr>
                <p:cNvPr id="17" name="Ink 16">
                  <a:extLst>
                    <a:ext uri="{FF2B5EF4-FFF2-40B4-BE49-F238E27FC236}">
                      <a16:creationId xmlns:a16="http://schemas.microsoft.com/office/drawing/2014/main" id="{10F71A24-33B1-A239-3984-B0ECE5693742}"/>
                    </a:ext>
                  </a:extLst>
                </p:cNvPr>
                <p:cNvPicPr/>
                <p:nvPr/>
              </p:nvPicPr>
              <p:blipFill>
                <a:blip r:embed="rId21"/>
                <a:stretch>
                  <a:fillRect/>
                </a:stretch>
              </p:blipFill>
              <p:spPr>
                <a:xfrm>
                  <a:off x="2214960" y="1547500"/>
                  <a:ext cx="514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A7D6E252-30A7-ADCD-BEFC-2C894C5C91C7}"/>
                    </a:ext>
                  </a:extLst>
                </p14:cNvPr>
                <p14:cNvContentPartPr/>
                <p14:nvPr/>
              </p14:nvContentPartPr>
              <p14:xfrm>
                <a:off x="1089600" y="1493140"/>
                <a:ext cx="855720" cy="71280"/>
              </p14:xfrm>
            </p:contentPart>
          </mc:Choice>
          <mc:Fallback>
            <p:pic>
              <p:nvPicPr>
                <p:cNvPr id="19" name="Ink 18">
                  <a:extLst>
                    <a:ext uri="{FF2B5EF4-FFF2-40B4-BE49-F238E27FC236}">
                      <a16:creationId xmlns:a16="http://schemas.microsoft.com/office/drawing/2014/main" id="{A7D6E252-30A7-ADCD-BEFC-2C894C5C91C7}"/>
                    </a:ext>
                  </a:extLst>
                </p:cNvPr>
                <p:cNvPicPr/>
                <p:nvPr/>
              </p:nvPicPr>
              <p:blipFill>
                <a:blip r:embed="rId23"/>
                <a:stretch>
                  <a:fillRect/>
                </a:stretch>
              </p:blipFill>
              <p:spPr>
                <a:xfrm>
                  <a:off x="1071960" y="1475500"/>
                  <a:ext cx="891360" cy="106920"/>
                </a:xfrm>
                <a:prstGeom prst="rect">
                  <a:avLst/>
                </a:prstGeom>
              </p:spPr>
            </p:pic>
          </mc:Fallback>
        </mc:AlternateContent>
      </p:grpSp>
      <p:grpSp>
        <p:nvGrpSpPr>
          <p:cNvPr id="25" name="Group 24">
            <a:extLst>
              <a:ext uri="{FF2B5EF4-FFF2-40B4-BE49-F238E27FC236}">
                <a16:creationId xmlns:a16="http://schemas.microsoft.com/office/drawing/2014/main" id="{1E3EF2D5-B7D2-B522-29F6-E7FEA1126083}"/>
              </a:ext>
            </a:extLst>
          </p:cNvPr>
          <p:cNvGrpSpPr/>
          <p:nvPr/>
        </p:nvGrpSpPr>
        <p:grpSpPr>
          <a:xfrm>
            <a:off x="5892000" y="2054740"/>
            <a:ext cx="2992320" cy="105840"/>
            <a:chOff x="5892000" y="2054740"/>
            <a:chExt cx="2992320" cy="105840"/>
          </a:xfrm>
        </p:grpSpPr>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FCBE469B-07FC-2DB7-BE11-E45988DFA391}"/>
                    </a:ext>
                  </a:extLst>
                </p14:cNvPr>
                <p14:cNvContentPartPr/>
                <p14:nvPr/>
              </p14:nvContentPartPr>
              <p14:xfrm>
                <a:off x="8367720" y="2054740"/>
                <a:ext cx="516600" cy="34560"/>
              </p14:xfrm>
            </p:contentPart>
          </mc:Choice>
          <mc:Fallback>
            <p:pic>
              <p:nvPicPr>
                <p:cNvPr id="21" name="Ink 20">
                  <a:extLst>
                    <a:ext uri="{FF2B5EF4-FFF2-40B4-BE49-F238E27FC236}">
                      <a16:creationId xmlns:a16="http://schemas.microsoft.com/office/drawing/2014/main" id="{FCBE469B-07FC-2DB7-BE11-E45988DFA391}"/>
                    </a:ext>
                  </a:extLst>
                </p:cNvPr>
                <p:cNvPicPr/>
                <p:nvPr/>
              </p:nvPicPr>
              <p:blipFill>
                <a:blip r:embed="rId25"/>
                <a:stretch>
                  <a:fillRect/>
                </a:stretch>
              </p:blipFill>
              <p:spPr>
                <a:xfrm>
                  <a:off x="8350080" y="2036740"/>
                  <a:ext cx="552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B630A3A8-256F-4E18-DF84-158C70C05A04}"/>
                    </a:ext>
                  </a:extLst>
                </p14:cNvPr>
                <p14:cNvContentPartPr/>
                <p14:nvPr/>
              </p14:nvContentPartPr>
              <p14:xfrm>
                <a:off x="7528920" y="2091820"/>
                <a:ext cx="433800" cy="33840"/>
              </p14:xfrm>
            </p:contentPart>
          </mc:Choice>
          <mc:Fallback>
            <p:pic>
              <p:nvPicPr>
                <p:cNvPr id="22" name="Ink 21">
                  <a:extLst>
                    <a:ext uri="{FF2B5EF4-FFF2-40B4-BE49-F238E27FC236}">
                      <a16:creationId xmlns:a16="http://schemas.microsoft.com/office/drawing/2014/main" id="{B630A3A8-256F-4E18-DF84-158C70C05A04}"/>
                    </a:ext>
                  </a:extLst>
                </p:cNvPr>
                <p:cNvPicPr/>
                <p:nvPr/>
              </p:nvPicPr>
              <p:blipFill>
                <a:blip r:embed="rId27"/>
                <a:stretch>
                  <a:fillRect/>
                </a:stretch>
              </p:blipFill>
              <p:spPr>
                <a:xfrm>
                  <a:off x="7511280" y="2074180"/>
                  <a:ext cx="469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2FA7B1BE-4AFD-44A3-AA85-7340CC2A098C}"/>
                    </a:ext>
                  </a:extLst>
                </p14:cNvPr>
                <p14:cNvContentPartPr/>
                <p14:nvPr/>
              </p14:nvContentPartPr>
              <p14:xfrm>
                <a:off x="5892000" y="2113420"/>
                <a:ext cx="1394640" cy="47160"/>
              </p14:xfrm>
            </p:contentPart>
          </mc:Choice>
          <mc:Fallback>
            <p:pic>
              <p:nvPicPr>
                <p:cNvPr id="24" name="Ink 23">
                  <a:extLst>
                    <a:ext uri="{FF2B5EF4-FFF2-40B4-BE49-F238E27FC236}">
                      <a16:creationId xmlns:a16="http://schemas.microsoft.com/office/drawing/2014/main" id="{2FA7B1BE-4AFD-44A3-AA85-7340CC2A098C}"/>
                    </a:ext>
                  </a:extLst>
                </p:cNvPr>
                <p:cNvPicPr/>
                <p:nvPr/>
              </p:nvPicPr>
              <p:blipFill>
                <a:blip r:embed="rId29"/>
                <a:stretch>
                  <a:fillRect/>
                </a:stretch>
              </p:blipFill>
              <p:spPr>
                <a:xfrm>
                  <a:off x="5874000" y="2095420"/>
                  <a:ext cx="1430280" cy="8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6" name="Ink 25">
                <a:extLst>
                  <a:ext uri="{FF2B5EF4-FFF2-40B4-BE49-F238E27FC236}">
                    <a16:creationId xmlns:a16="http://schemas.microsoft.com/office/drawing/2014/main" id="{F7681C4E-C82F-5DAC-3633-EE2A34837D8A}"/>
                  </a:ext>
                </a:extLst>
              </p14:cNvPr>
              <p14:cNvContentPartPr/>
              <p14:nvPr/>
            </p14:nvContentPartPr>
            <p14:xfrm>
              <a:off x="6681480" y="3151660"/>
              <a:ext cx="1215000" cy="73080"/>
            </p14:xfrm>
          </p:contentPart>
        </mc:Choice>
        <mc:Fallback>
          <p:pic>
            <p:nvPicPr>
              <p:cNvPr id="26" name="Ink 25">
                <a:extLst>
                  <a:ext uri="{FF2B5EF4-FFF2-40B4-BE49-F238E27FC236}">
                    <a16:creationId xmlns:a16="http://schemas.microsoft.com/office/drawing/2014/main" id="{F7681C4E-C82F-5DAC-3633-EE2A34837D8A}"/>
                  </a:ext>
                </a:extLst>
              </p:cNvPr>
              <p:cNvPicPr/>
              <p:nvPr/>
            </p:nvPicPr>
            <p:blipFill>
              <a:blip r:embed="rId31"/>
              <a:stretch>
                <a:fillRect/>
              </a:stretch>
            </p:blipFill>
            <p:spPr>
              <a:xfrm>
                <a:off x="6663480" y="3133660"/>
                <a:ext cx="1250640" cy="108720"/>
              </a:xfrm>
              <a:prstGeom prst="rect">
                <a:avLst/>
              </a:prstGeom>
            </p:spPr>
          </p:pic>
        </mc:Fallback>
      </mc:AlternateContent>
      <p:grpSp>
        <p:nvGrpSpPr>
          <p:cNvPr id="43" name="Group 42">
            <a:extLst>
              <a:ext uri="{FF2B5EF4-FFF2-40B4-BE49-F238E27FC236}">
                <a16:creationId xmlns:a16="http://schemas.microsoft.com/office/drawing/2014/main" id="{733C4D83-BDAE-8F03-BDD0-69FED6D813BE}"/>
              </a:ext>
            </a:extLst>
          </p:cNvPr>
          <p:cNvGrpSpPr/>
          <p:nvPr/>
        </p:nvGrpSpPr>
        <p:grpSpPr>
          <a:xfrm>
            <a:off x="1706640" y="3042220"/>
            <a:ext cx="7295760" cy="823320"/>
            <a:chOff x="1706640" y="3042220"/>
            <a:chExt cx="7295760" cy="823320"/>
          </a:xfrm>
        </p:grpSpPr>
        <mc:AlternateContent xmlns:mc="http://schemas.openxmlformats.org/markup-compatibility/2006">
          <mc:Choice xmlns:p14="http://schemas.microsoft.com/office/powerpoint/2010/main" Requires="p14">
            <p:contentPart p14:bwMode="auto" r:id="rId32">
              <p14:nvContentPartPr>
                <p14:cNvPr id="27" name="Ink 26">
                  <a:extLst>
                    <a:ext uri="{FF2B5EF4-FFF2-40B4-BE49-F238E27FC236}">
                      <a16:creationId xmlns:a16="http://schemas.microsoft.com/office/drawing/2014/main" id="{C2A7E48D-FAB6-79A2-1224-6C5BACD8C33E}"/>
                    </a:ext>
                  </a:extLst>
                </p14:cNvPr>
                <p14:cNvContentPartPr/>
                <p14:nvPr/>
              </p14:nvContentPartPr>
              <p14:xfrm>
                <a:off x="5315640" y="3103060"/>
                <a:ext cx="1110240" cy="55080"/>
              </p14:xfrm>
            </p:contentPart>
          </mc:Choice>
          <mc:Fallback>
            <p:pic>
              <p:nvPicPr>
                <p:cNvPr id="27" name="Ink 26">
                  <a:extLst>
                    <a:ext uri="{FF2B5EF4-FFF2-40B4-BE49-F238E27FC236}">
                      <a16:creationId xmlns:a16="http://schemas.microsoft.com/office/drawing/2014/main" id="{C2A7E48D-FAB6-79A2-1224-6C5BACD8C33E}"/>
                    </a:ext>
                  </a:extLst>
                </p:cNvPr>
                <p:cNvPicPr/>
                <p:nvPr/>
              </p:nvPicPr>
              <p:blipFill>
                <a:blip r:embed="rId33"/>
                <a:stretch>
                  <a:fillRect/>
                </a:stretch>
              </p:blipFill>
              <p:spPr>
                <a:xfrm>
                  <a:off x="5297640" y="3085060"/>
                  <a:ext cx="1145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Ink 27">
                  <a:extLst>
                    <a:ext uri="{FF2B5EF4-FFF2-40B4-BE49-F238E27FC236}">
                      <a16:creationId xmlns:a16="http://schemas.microsoft.com/office/drawing/2014/main" id="{0CB1DFFB-EAA4-0EE6-0FFC-72025DBA7234}"/>
                    </a:ext>
                  </a:extLst>
                </p14:cNvPr>
                <p14:cNvContentPartPr/>
                <p14:nvPr/>
              </p14:nvContentPartPr>
              <p14:xfrm>
                <a:off x="8689560" y="3702100"/>
                <a:ext cx="312840" cy="54000"/>
              </p14:xfrm>
            </p:contentPart>
          </mc:Choice>
          <mc:Fallback>
            <p:pic>
              <p:nvPicPr>
                <p:cNvPr id="28" name="Ink 27">
                  <a:extLst>
                    <a:ext uri="{FF2B5EF4-FFF2-40B4-BE49-F238E27FC236}">
                      <a16:creationId xmlns:a16="http://schemas.microsoft.com/office/drawing/2014/main" id="{0CB1DFFB-EAA4-0EE6-0FFC-72025DBA7234}"/>
                    </a:ext>
                  </a:extLst>
                </p:cNvPr>
                <p:cNvPicPr/>
                <p:nvPr/>
              </p:nvPicPr>
              <p:blipFill>
                <a:blip r:embed="rId35"/>
                <a:stretch>
                  <a:fillRect/>
                </a:stretch>
              </p:blipFill>
              <p:spPr>
                <a:xfrm>
                  <a:off x="8671920" y="3684460"/>
                  <a:ext cx="348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80F33817-B426-A062-A92E-1FABEBD03ED8}"/>
                    </a:ext>
                  </a:extLst>
                </p14:cNvPr>
                <p14:cNvContentPartPr/>
                <p14:nvPr/>
              </p14:nvContentPartPr>
              <p14:xfrm>
                <a:off x="7520280" y="3725860"/>
                <a:ext cx="807480" cy="65880"/>
              </p14:xfrm>
            </p:contentPart>
          </mc:Choice>
          <mc:Fallback>
            <p:pic>
              <p:nvPicPr>
                <p:cNvPr id="29" name="Ink 28">
                  <a:extLst>
                    <a:ext uri="{FF2B5EF4-FFF2-40B4-BE49-F238E27FC236}">
                      <a16:creationId xmlns:a16="http://schemas.microsoft.com/office/drawing/2014/main" id="{80F33817-B426-A062-A92E-1FABEBD03ED8}"/>
                    </a:ext>
                  </a:extLst>
                </p:cNvPr>
                <p:cNvPicPr/>
                <p:nvPr/>
              </p:nvPicPr>
              <p:blipFill>
                <a:blip r:embed="rId37"/>
                <a:stretch>
                  <a:fillRect/>
                </a:stretch>
              </p:blipFill>
              <p:spPr>
                <a:xfrm>
                  <a:off x="7502640" y="3707860"/>
                  <a:ext cx="843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Ink 29">
                  <a:extLst>
                    <a:ext uri="{FF2B5EF4-FFF2-40B4-BE49-F238E27FC236}">
                      <a16:creationId xmlns:a16="http://schemas.microsoft.com/office/drawing/2014/main" id="{A1D946EE-C70F-93EF-838F-2FB5B4F79A39}"/>
                    </a:ext>
                  </a:extLst>
                </p14:cNvPr>
                <p14:cNvContentPartPr/>
                <p14:nvPr/>
              </p14:nvContentPartPr>
              <p14:xfrm>
                <a:off x="6435240" y="3729820"/>
                <a:ext cx="923040" cy="76320"/>
              </p14:xfrm>
            </p:contentPart>
          </mc:Choice>
          <mc:Fallback>
            <p:pic>
              <p:nvPicPr>
                <p:cNvPr id="30" name="Ink 29">
                  <a:extLst>
                    <a:ext uri="{FF2B5EF4-FFF2-40B4-BE49-F238E27FC236}">
                      <a16:creationId xmlns:a16="http://schemas.microsoft.com/office/drawing/2014/main" id="{A1D946EE-C70F-93EF-838F-2FB5B4F79A39}"/>
                    </a:ext>
                  </a:extLst>
                </p:cNvPr>
                <p:cNvPicPr/>
                <p:nvPr/>
              </p:nvPicPr>
              <p:blipFill>
                <a:blip r:embed="rId39"/>
                <a:stretch>
                  <a:fillRect/>
                </a:stretch>
              </p:blipFill>
              <p:spPr>
                <a:xfrm>
                  <a:off x="6417600" y="3711820"/>
                  <a:ext cx="9586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Ink 31">
                  <a:extLst>
                    <a:ext uri="{FF2B5EF4-FFF2-40B4-BE49-F238E27FC236}">
                      <a16:creationId xmlns:a16="http://schemas.microsoft.com/office/drawing/2014/main" id="{A070306A-4135-7FCA-E53D-973E7389C1B8}"/>
                    </a:ext>
                  </a:extLst>
                </p14:cNvPr>
                <p14:cNvContentPartPr/>
                <p14:nvPr/>
              </p14:nvContentPartPr>
              <p14:xfrm>
                <a:off x="5732160" y="3780220"/>
                <a:ext cx="605160" cy="69840"/>
              </p14:xfrm>
            </p:contentPart>
          </mc:Choice>
          <mc:Fallback>
            <p:pic>
              <p:nvPicPr>
                <p:cNvPr id="32" name="Ink 31">
                  <a:extLst>
                    <a:ext uri="{FF2B5EF4-FFF2-40B4-BE49-F238E27FC236}">
                      <a16:creationId xmlns:a16="http://schemas.microsoft.com/office/drawing/2014/main" id="{A070306A-4135-7FCA-E53D-973E7389C1B8}"/>
                    </a:ext>
                  </a:extLst>
                </p:cNvPr>
                <p:cNvPicPr/>
                <p:nvPr/>
              </p:nvPicPr>
              <p:blipFill>
                <a:blip r:embed="rId41"/>
                <a:stretch>
                  <a:fillRect/>
                </a:stretch>
              </p:blipFill>
              <p:spPr>
                <a:xfrm>
                  <a:off x="5714520" y="3762220"/>
                  <a:ext cx="640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4" name="Ink 33">
                  <a:extLst>
                    <a:ext uri="{FF2B5EF4-FFF2-40B4-BE49-F238E27FC236}">
                      <a16:creationId xmlns:a16="http://schemas.microsoft.com/office/drawing/2014/main" id="{FC39D808-21EA-8D5A-C45D-A32B094A83A2}"/>
                    </a:ext>
                  </a:extLst>
                </p14:cNvPr>
                <p14:cNvContentPartPr/>
                <p14:nvPr/>
              </p14:nvContentPartPr>
              <p14:xfrm>
                <a:off x="4875000" y="3759340"/>
                <a:ext cx="680040" cy="39600"/>
              </p14:xfrm>
            </p:contentPart>
          </mc:Choice>
          <mc:Fallback>
            <p:pic>
              <p:nvPicPr>
                <p:cNvPr id="34" name="Ink 33">
                  <a:extLst>
                    <a:ext uri="{FF2B5EF4-FFF2-40B4-BE49-F238E27FC236}">
                      <a16:creationId xmlns:a16="http://schemas.microsoft.com/office/drawing/2014/main" id="{FC39D808-21EA-8D5A-C45D-A32B094A83A2}"/>
                    </a:ext>
                  </a:extLst>
                </p:cNvPr>
                <p:cNvPicPr/>
                <p:nvPr/>
              </p:nvPicPr>
              <p:blipFill>
                <a:blip r:embed="rId43"/>
                <a:stretch>
                  <a:fillRect/>
                </a:stretch>
              </p:blipFill>
              <p:spPr>
                <a:xfrm>
                  <a:off x="4857000" y="3741340"/>
                  <a:ext cx="7156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0780CBA3-2E00-C20D-57DB-204B4673F35D}"/>
                    </a:ext>
                  </a:extLst>
                </p14:cNvPr>
                <p14:cNvContentPartPr/>
                <p14:nvPr/>
              </p14:nvContentPartPr>
              <p14:xfrm>
                <a:off x="3323760" y="3783100"/>
                <a:ext cx="1266480" cy="60120"/>
              </p14:xfrm>
            </p:contentPart>
          </mc:Choice>
          <mc:Fallback>
            <p:pic>
              <p:nvPicPr>
                <p:cNvPr id="36" name="Ink 35">
                  <a:extLst>
                    <a:ext uri="{FF2B5EF4-FFF2-40B4-BE49-F238E27FC236}">
                      <a16:creationId xmlns:a16="http://schemas.microsoft.com/office/drawing/2014/main" id="{0780CBA3-2E00-C20D-57DB-204B4673F35D}"/>
                    </a:ext>
                  </a:extLst>
                </p:cNvPr>
                <p:cNvPicPr/>
                <p:nvPr/>
              </p:nvPicPr>
              <p:blipFill>
                <a:blip r:embed="rId45"/>
                <a:stretch>
                  <a:fillRect/>
                </a:stretch>
              </p:blipFill>
              <p:spPr>
                <a:xfrm>
                  <a:off x="3306120" y="3765100"/>
                  <a:ext cx="13021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8" name="Ink 37">
                  <a:extLst>
                    <a:ext uri="{FF2B5EF4-FFF2-40B4-BE49-F238E27FC236}">
                      <a16:creationId xmlns:a16="http://schemas.microsoft.com/office/drawing/2014/main" id="{465E657D-FFC5-593C-F3D7-C500A96C8986}"/>
                    </a:ext>
                  </a:extLst>
                </p14:cNvPr>
                <p14:cNvContentPartPr/>
                <p14:nvPr/>
              </p14:nvContentPartPr>
              <p14:xfrm>
                <a:off x="3755760" y="3697060"/>
                <a:ext cx="49680" cy="5760"/>
              </p14:xfrm>
            </p:contentPart>
          </mc:Choice>
          <mc:Fallback>
            <p:pic>
              <p:nvPicPr>
                <p:cNvPr id="38" name="Ink 37">
                  <a:extLst>
                    <a:ext uri="{FF2B5EF4-FFF2-40B4-BE49-F238E27FC236}">
                      <a16:creationId xmlns:a16="http://schemas.microsoft.com/office/drawing/2014/main" id="{465E657D-FFC5-593C-F3D7-C500A96C8986}"/>
                    </a:ext>
                  </a:extLst>
                </p:cNvPr>
                <p:cNvPicPr/>
                <p:nvPr/>
              </p:nvPicPr>
              <p:blipFill>
                <a:blip r:embed="rId47"/>
                <a:stretch>
                  <a:fillRect/>
                </a:stretch>
              </p:blipFill>
              <p:spPr>
                <a:xfrm>
                  <a:off x="3738120" y="3679420"/>
                  <a:ext cx="85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9" name="Ink 38">
                  <a:extLst>
                    <a:ext uri="{FF2B5EF4-FFF2-40B4-BE49-F238E27FC236}">
                      <a16:creationId xmlns:a16="http://schemas.microsoft.com/office/drawing/2014/main" id="{2B33AE1A-247B-9922-7FEE-AEA0D633965F}"/>
                    </a:ext>
                  </a:extLst>
                </p14:cNvPr>
                <p14:cNvContentPartPr/>
                <p14:nvPr/>
              </p14:nvContentPartPr>
              <p14:xfrm>
                <a:off x="3425280" y="3042220"/>
                <a:ext cx="1421280" cy="806040"/>
              </p14:xfrm>
            </p:contentPart>
          </mc:Choice>
          <mc:Fallback>
            <p:pic>
              <p:nvPicPr>
                <p:cNvPr id="39" name="Ink 38">
                  <a:extLst>
                    <a:ext uri="{FF2B5EF4-FFF2-40B4-BE49-F238E27FC236}">
                      <a16:creationId xmlns:a16="http://schemas.microsoft.com/office/drawing/2014/main" id="{2B33AE1A-247B-9922-7FEE-AEA0D633965F}"/>
                    </a:ext>
                  </a:extLst>
                </p:cNvPr>
                <p:cNvPicPr/>
                <p:nvPr/>
              </p:nvPicPr>
              <p:blipFill>
                <a:blip r:embed="rId49"/>
                <a:stretch>
                  <a:fillRect/>
                </a:stretch>
              </p:blipFill>
              <p:spPr>
                <a:xfrm>
                  <a:off x="3407640" y="3024220"/>
                  <a:ext cx="1456920" cy="841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A0043E13-9884-86DE-C9E4-6E3B602068C5}"/>
                    </a:ext>
                  </a:extLst>
                </p14:cNvPr>
                <p14:cNvContentPartPr/>
                <p14:nvPr/>
              </p14:nvContentPartPr>
              <p14:xfrm>
                <a:off x="2885640" y="3713620"/>
                <a:ext cx="363600" cy="66600"/>
              </p14:xfrm>
            </p:contentPart>
          </mc:Choice>
          <mc:Fallback>
            <p:pic>
              <p:nvPicPr>
                <p:cNvPr id="40" name="Ink 39">
                  <a:extLst>
                    <a:ext uri="{FF2B5EF4-FFF2-40B4-BE49-F238E27FC236}">
                      <a16:creationId xmlns:a16="http://schemas.microsoft.com/office/drawing/2014/main" id="{A0043E13-9884-86DE-C9E4-6E3B602068C5}"/>
                    </a:ext>
                  </a:extLst>
                </p:cNvPr>
                <p:cNvPicPr/>
                <p:nvPr/>
              </p:nvPicPr>
              <p:blipFill>
                <a:blip r:embed="rId51"/>
                <a:stretch>
                  <a:fillRect/>
                </a:stretch>
              </p:blipFill>
              <p:spPr>
                <a:xfrm>
                  <a:off x="2868000" y="3695980"/>
                  <a:ext cx="3992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266A126C-54A1-5852-FF0D-53982117B75C}"/>
                    </a:ext>
                  </a:extLst>
                </p14:cNvPr>
                <p14:cNvContentPartPr/>
                <p14:nvPr/>
              </p14:nvContentPartPr>
              <p14:xfrm>
                <a:off x="1706640" y="3779140"/>
                <a:ext cx="776160" cy="86400"/>
              </p14:xfrm>
            </p:contentPart>
          </mc:Choice>
          <mc:Fallback>
            <p:pic>
              <p:nvPicPr>
                <p:cNvPr id="42" name="Ink 41">
                  <a:extLst>
                    <a:ext uri="{FF2B5EF4-FFF2-40B4-BE49-F238E27FC236}">
                      <a16:creationId xmlns:a16="http://schemas.microsoft.com/office/drawing/2014/main" id="{266A126C-54A1-5852-FF0D-53982117B75C}"/>
                    </a:ext>
                  </a:extLst>
                </p:cNvPr>
                <p:cNvPicPr/>
                <p:nvPr/>
              </p:nvPicPr>
              <p:blipFill>
                <a:blip r:embed="rId53"/>
                <a:stretch>
                  <a:fillRect/>
                </a:stretch>
              </p:blipFill>
              <p:spPr>
                <a:xfrm>
                  <a:off x="1688640" y="3761500"/>
                  <a:ext cx="811800" cy="122040"/>
                </a:xfrm>
                <a:prstGeom prst="rect">
                  <a:avLst/>
                </a:prstGeom>
              </p:spPr>
            </p:pic>
          </mc:Fallback>
        </mc:AlternateContent>
      </p:grpSp>
    </p:spTree>
    <p:extLst>
      <p:ext uri="{BB962C8B-B14F-4D97-AF65-F5344CB8AC3E}">
        <p14:creationId xmlns:p14="http://schemas.microsoft.com/office/powerpoint/2010/main" val="1857259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007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755422"/>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מא</a:t>
            </a:r>
            <a:endParaRPr lang="he-IL" sz="4400" b="1" dirty="0">
              <a:solidFill>
                <a:srgbClr val="FFFF00"/>
              </a:solidFill>
              <a:cs typeface="+mj-cs"/>
            </a:endParaRPr>
          </a:p>
          <a:p>
            <a:pPr algn="r"/>
            <a:r>
              <a:rPr lang="he-IL" sz="3600">
                <a:solidFill>
                  <a:srgbClr val="FFFF00"/>
                </a:solidFill>
                <a:cs typeface="+mj-cs"/>
              </a:rPr>
              <a:t>﻿ז   וַיְחַזֵּק חָרָשׁ אֶת-צֹרֵף מַחֲלִיק פַּטִּישׁ אֶת-הוֹלֶם פָּעַם אֹמֵר לַדֶּבֶק טוֹב הוּא וַיְחַזְּקֵהוּ בְמַסְמְרִים לֹא יִמּוֹט:      </a:t>
            </a:r>
            <a:r>
              <a:rPr lang="he-IL" sz="3600">
                <a:solidFill>
                  <a:schemeClr val="bg1"/>
                </a:solidFill>
                <a:cs typeface="+mj-cs"/>
              </a:rPr>
              <a:t> </a:t>
            </a:r>
            <a:r>
              <a:rPr lang="he-IL" sz="3600">
                <a:solidFill>
                  <a:srgbClr val="FFC000"/>
                </a:solidFill>
                <a:cs typeface="+mj-cs"/>
              </a:rPr>
              <a:t>ח   וְאַתָּה יִשְֹרָאֵל עַבְדִּי יַעֲקֹב אֲשֶׁר בְּחַרְתִּיךָ זֶרַע אַבְרָהָם אֹהֲבִי: ט   אֲשֶׁר הֶחֱזַקְתִּיךָ מִקְצוֹת הָאָרֶץ וּמֵאֲצִילֶיהָ קְרָאתִיךָ וָאֹמַר לְךָ עַבְדִּי-אַתָּה בְּחַרְתִּיךָ וְלֹא מְאַסְתִּיךָ: </a:t>
            </a:r>
            <a:r>
              <a:rPr lang="he-IL" sz="3600">
                <a:solidFill>
                  <a:srgbClr val="92D050"/>
                </a:solidFill>
                <a:cs typeface="+mj-cs"/>
              </a:rPr>
              <a:t>י   אַל-תִּירָא כִּי עִמְּךָ-אָנִי אַל-תִּשְׁתָּע כִּי-אֲנִי אֱלֹהֶיךָ אִמַּצְתִּיךָ אַף-עֲזַרְתִּיךָ אַף-תְּמַכְתִּיךָ בִּימִין צִדְקִי: יא   הֵן יֵבֹשׁוּ וְיִכָּלְמוּ כֹּל הַנֶּחֱרִים בָּךְ יִהְיוּ כְאַיִן וְיֹאבְדוּ אַנְשֵׁי רִיבֶךָ: יב   תְּבַקְשֵׁם וְלֹא תִמְצָאֵם אַנְשֵׁי מַצֻּתֶךָ יִהְיוּ כְאַיִן וּכְאֶפֶס אַנְשֵׁי מִלְחַמְתֶּךָ: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4" name="Group 13">
            <a:extLst>
              <a:ext uri="{FF2B5EF4-FFF2-40B4-BE49-F238E27FC236}">
                <a16:creationId xmlns:a16="http://schemas.microsoft.com/office/drawing/2014/main" id="{B1E673EE-9D9A-625B-9FB0-361D08D92017}"/>
              </a:ext>
            </a:extLst>
          </p:cNvPr>
          <p:cNvGrpSpPr/>
          <p:nvPr/>
        </p:nvGrpSpPr>
        <p:grpSpPr>
          <a:xfrm>
            <a:off x="3851160" y="1210900"/>
            <a:ext cx="4944240" cy="191520"/>
            <a:chOff x="3851160" y="1210900"/>
            <a:chExt cx="4944240" cy="1915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479CC0F-6CC0-D9C7-9BFD-E65A3A706867}"/>
                    </a:ext>
                  </a:extLst>
                </p14:cNvPr>
                <p14:cNvContentPartPr/>
                <p14:nvPr/>
              </p14:nvContentPartPr>
              <p14:xfrm>
                <a:off x="8178720" y="1294780"/>
                <a:ext cx="616680" cy="107640"/>
              </p14:xfrm>
            </p:contentPart>
          </mc:Choice>
          <mc:Fallback>
            <p:pic>
              <p:nvPicPr>
                <p:cNvPr id="2" name="Ink 1">
                  <a:extLst>
                    <a:ext uri="{FF2B5EF4-FFF2-40B4-BE49-F238E27FC236}">
                      <a16:creationId xmlns:a16="http://schemas.microsoft.com/office/drawing/2014/main" id="{2479CC0F-6CC0-D9C7-9BFD-E65A3A706867}"/>
                    </a:ext>
                  </a:extLst>
                </p:cNvPr>
                <p:cNvPicPr/>
                <p:nvPr/>
              </p:nvPicPr>
              <p:blipFill>
                <a:blip r:embed="rId5"/>
                <a:stretch>
                  <a:fillRect/>
                </a:stretch>
              </p:blipFill>
              <p:spPr>
                <a:xfrm>
                  <a:off x="8161080" y="1277140"/>
                  <a:ext cx="652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A742E32-3D37-9A59-920A-BD5BE2C75BDC}"/>
                    </a:ext>
                  </a:extLst>
                </p14:cNvPr>
                <p14:cNvContentPartPr/>
                <p14:nvPr/>
              </p14:nvContentPartPr>
              <p14:xfrm>
                <a:off x="7278720" y="1311700"/>
                <a:ext cx="680760" cy="28800"/>
              </p14:xfrm>
            </p:contentPart>
          </mc:Choice>
          <mc:Fallback>
            <p:pic>
              <p:nvPicPr>
                <p:cNvPr id="4" name="Ink 3">
                  <a:extLst>
                    <a:ext uri="{FF2B5EF4-FFF2-40B4-BE49-F238E27FC236}">
                      <a16:creationId xmlns:a16="http://schemas.microsoft.com/office/drawing/2014/main" id="{9A742E32-3D37-9A59-920A-BD5BE2C75BDC}"/>
                    </a:ext>
                  </a:extLst>
                </p:cNvPr>
                <p:cNvPicPr/>
                <p:nvPr/>
              </p:nvPicPr>
              <p:blipFill>
                <a:blip r:embed="rId7"/>
                <a:stretch>
                  <a:fillRect/>
                </a:stretch>
              </p:blipFill>
              <p:spPr>
                <a:xfrm>
                  <a:off x="7260720" y="1294060"/>
                  <a:ext cx="716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08C2BF7-EDDF-AAAF-3F4B-60A6C7248481}"/>
                    </a:ext>
                  </a:extLst>
                </p14:cNvPr>
                <p14:cNvContentPartPr/>
                <p14:nvPr/>
              </p14:nvContentPartPr>
              <p14:xfrm>
                <a:off x="6586440" y="1210900"/>
                <a:ext cx="520920" cy="77760"/>
              </p14:xfrm>
            </p:contentPart>
          </mc:Choice>
          <mc:Fallback>
            <p:pic>
              <p:nvPicPr>
                <p:cNvPr id="5" name="Ink 4">
                  <a:extLst>
                    <a:ext uri="{FF2B5EF4-FFF2-40B4-BE49-F238E27FC236}">
                      <a16:creationId xmlns:a16="http://schemas.microsoft.com/office/drawing/2014/main" id="{C08C2BF7-EDDF-AAAF-3F4B-60A6C7248481}"/>
                    </a:ext>
                  </a:extLst>
                </p:cNvPr>
                <p:cNvPicPr/>
                <p:nvPr/>
              </p:nvPicPr>
              <p:blipFill>
                <a:blip r:embed="rId9"/>
                <a:stretch>
                  <a:fillRect/>
                </a:stretch>
              </p:blipFill>
              <p:spPr>
                <a:xfrm>
                  <a:off x="6568440" y="1193260"/>
                  <a:ext cx="556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C0436F4-8AD6-57AC-1B36-707B75959DA7}"/>
                    </a:ext>
                  </a:extLst>
                </p14:cNvPr>
                <p14:cNvContentPartPr/>
                <p14:nvPr/>
              </p14:nvContentPartPr>
              <p14:xfrm>
                <a:off x="5827920" y="1276780"/>
                <a:ext cx="641880" cy="42840"/>
              </p14:xfrm>
            </p:contentPart>
          </mc:Choice>
          <mc:Fallback>
            <p:pic>
              <p:nvPicPr>
                <p:cNvPr id="7" name="Ink 6">
                  <a:extLst>
                    <a:ext uri="{FF2B5EF4-FFF2-40B4-BE49-F238E27FC236}">
                      <a16:creationId xmlns:a16="http://schemas.microsoft.com/office/drawing/2014/main" id="{4C0436F4-8AD6-57AC-1B36-707B75959DA7}"/>
                    </a:ext>
                  </a:extLst>
                </p:cNvPr>
                <p:cNvPicPr/>
                <p:nvPr/>
              </p:nvPicPr>
              <p:blipFill>
                <a:blip r:embed="rId11"/>
                <a:stretch>
                  <a:fillRect/>
                </a:stretch>
              </p:blipFill>
              <p:spPr>
                <a:xfrm>
                  <a:off x="5809920" y="1258780"/>
                  <a:ext cx="6775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1FDF68C-85E2-E063-BCD6-93CEB8908DE9}"/>
                    </a:ext>
                  </a:extLst>
                </p14:cNvPr>
                <p14:cNvContentPartPr/>
                <p14:nvPr/>
              </p14:nvContentPartPr>
              <p14:xfrm>
                <a:off x="4880760" y="1279300"/>
                <a:ext cx="888840" cy="53280"/>
              </p14:xfrm>
            </p:contentPart>
          </mc:Choice>
          <mc:Fallback>
            <p:pic>
              <p:nvPicPr>
                <p:cNvPr id="11" name="Ink 10">
                  <a:extLst>
                    <a:ext uri="{FF2B5EF4-FFF2-40B4-BE49-F238E27FC236}">
                      <a16:creationId xmlns:a16="http://schemas.microsoft.com/office/drawing/2014/main" id="{71FDF68C-85E2-E063-BCD6-93CEB8908DE9}"/>
                    </a:ext>
                  </a:extLst>
                </p:cNvPr>
                <p:cNvPicPr/>
                <p:nvPr/>
              </p:nvPicPr>
              <p:blipFill>
                <a:blip r:embed="rId13"/>
                <a:stretch>
                  <a:fillRect/>
                </a:stretch>
              </p:blipFill>
              <p:spPr>
                <a:xfrm>
                  <a:off x="4863120" y="1261300"/>
                  <a:ext cx="924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7520855-A8B3-A89F-99DD-0A7CAE8EE557}"/>
                    </a:ext>
                  </a:extLst>
                </p14:cNvPr>
                <p14:cNvContentPartPr/>
                <p14:nvPr/>
              </p14:nvContentPartPr>
              <p14:xfrm>
                <a:off x="3851160" y="1279300"/>
                <a:ext cx="802800" cy="34920"/>
              </p14:xfrm>
            </p:contentPart>
          </mc:Choice>
          <mc:Fallback>
            <p:pic>
              <p:nvPicPr>
                <p:cNvPr id="13" name="Ink 12">
                  <a:extLst>
                    <a:ext uri="{FF2B5EF4-FFF2-40B4-BE49-F238E27FC236}">
                      <a16:creationId xmlns:a16="http://schemas.microsoft.com/office/drawing/2014/main" id="{B7520855-A8B3-A89F-99DD-0A7CAE8EE557}"/>
                    </a:ext>
                  </a:extLst>
                </p:cNvPr>
                <p:cNvPicPr/>
                <p:nvPr/>
              </p:nvPicPr>
              <p:blipFill>
                <a:blip r:embed="rId15"/>
                <a:stretch>
                  <a:fillRect/>
                </a:stretch>
              </p:blipFill>
              <p:spPr>
                <a:xfrm>
                  <a:off x="3833520" y="1261300"/>
                  <a:ext cx="838440" cy="70560"/>
                </a:xfrm>
                <a:prstGeom prst="rect">
                  <a:avLst/>
                </a:prstGeom>
              </p:spPr>
            </p:pic>
          </mc:Fallback>
        </mc:AlternateContent>
      </p:grpSp>
      <p:grpSp>
        <p:nvGrpSpPr>
          <p:cNvPr id="21" name="Group 20">
            <a:extLst>
              <a:ext uri="{FF2B5EF4-FFF2-40B4-BE49-F238E27FC236}">
                <a16:creationId xmlns:a16="http://schemas.microsoft.com/office/drawing/2014/main" id="{ED863A60-1B05-4B5F-97BB-85DBD1A7FCF5}"/>
              </a:ext>
            </a:extLst>
          </p:cNvPr>
          <p:cNvGrpSpPr/>
          <p:nvPr/>
        </p:nvGrpSpPr>
        <p:grpSpPr>
          <a:xfrm>
            <a:off x="767760" y="1274260"/>
            <a:ext cx="2921760" cy="65520"/>
            <a:chOff x="767760" y="1274260"/>
            <a:chExt cx="2921760" cy="65520"/>
          </a:xfrm>
        </p:grpSpPr>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44C73C23-0D2B-A67B-E762-769004A540BC}"/>
                    </a:ext>
                  </a:extLst>
                </p14:cNvPr>
                <p14:cNvContentPartPr/>
                <p14:nvPr/>
              </p14:nvContentPartPr>
              <p14:xfrm>
                <a:off x="3240960" y="1274260"/>
                <a:ext cx="448560" cy="48600"/>
              </p14:xfrm>
            </p:contentPart>
          </mc:Choice>
          <mc:Fallback>
            <p:pic>
              <p:nvPicPr>
                <p:cNvPr id="15" name="Ink 14">
                  <a:extLst>
                    <a:ext uri="{FF2B5EF4-FFF2-40B4-BE49-F238E27FC236}">
                      <a16:creationId xmlns:a16="http://schemas.microsoft.com/office/drawing/2014/main" id="{44C73C23-0D2B-A67B-E762-769004A540BC}"/>
                    </a:ext>
                  </a:extLst>
                </p:cNvPr>
                <p:cNvPicPr/>
                <p:nvPr/>
              </p:nvPicPr>
              <p:blipFill>
                <a:blip r:embed="rId17"/>
                <a:stretch>
                  <a:fillRect/>
                </a:stretch>
              </p:blipFill>
              <p:spPr>
                <a:xfrm>
                  <a:off x="3223320" y="1256620"/>
                  <a:ext cx="484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F14F3184-F11E-A8CE-46C9-5FC3F07ABAF0}"/>
                    </a:ext>
                  </a:extLst>
                </p14:cNvPr>
                <p14:cNvContentPartPr/>
                <p14:nvPr/>
              </p14:nvContentPartPr>
              <p14:xfrm>
                <a:off x="2330880" y="1308100"/>
                <a:ext cx="802800" cy="31680"/>
              </p14:xfrm>
            </p:contentPart>
          </mc:Choice>
          <mc:Fallback>
            <p:pic>
              <p:nvPicPr>
                <p:cNvPr id="16" name="Ink 15">
                  <a:extLst>
                    <a:ext uri="{FF2B5EF4-FFF2-40B4-BE49-F238E27FC236}">
                      <a16:creationId xmlns:a16="http://schemas.microsoft.com/office/drawing/2014/main" id="{F14F3184-F11E-A8CE-46C9-5FC3F07ABAF0}"/>
                    </a:ext>
                  </a:extLst>
                </p:cNvPr>
                <p:cNvPicPr/>
                <p:nvPr/>
              </p:nvPicPr>
              <p:blipFill>
                <a:blip r:embed="rId19"/>
                <a:stretch>
                  <a:fillRect/>
                </a:stretch>
              </p:blipFill>
              <p:spPr>
                <a:xfrm>
                  <a:off x="2313240" y="1290460"/>
                  <a:ext cx="838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6BBF23AA-F7BD-45DE-7F5B-BE2196D28F04}"/>
                    </a:ext>
                  </a:extLst>
                </p14:cNvPr>
                <p14:cNvContentPartPr/>
                <p14:nvPr/>
              </p14:nvContentPartPr>
              <p14:xfrm>
                <a:off x="1458960" y="1285780"/>
                <a:ext cx="790200" cy="48600"/>
              </p14:xfrm>
            </p:contentPart>
          </mc:Choice>
          <mc:Fallback>
            <p:pic>
              <p:nvPicPr>
                <p:cNvPr id="18" name="Ink 17">
                  <a:extLst>
                    <a:ext uri="{FF2B5EF4-FFF2-40B4-BE49-F238E27FC236}">
                      <a16:creationId xmlns:a16="http://schemas.microsoft.com/office/drawing/2014/main" id="{6BBF23AA-F7BD-45DE-7F5B-BE2196D28F04}"/>
                    </a:ext>
                  </a:extLst>
                </p:cNvPr>
                <p:cNvPicPr/>
                <p:nvPr/>
              </p:nvPicPr>
              <p:blipFill>
                <a:blip r:embed="rId21"/>
                <a:stretch>
                  <a:fillRect/>
                </a:stretch>
              </p:blipFill>
              <p:spPr>
                <a:xfrm>
                  <a:off x="1440960" y="1268140"/>
                  <a:ext cx="8258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1031A663-3872-174C-3BE3-487D56589D37}"/>
                    </a:ext>
                  </a:extLst>
                </p14:cNvPr>
                <p14:cNvContentPartPr/>
                <p14:nvPr/>
              </p14:nvContentPartPr>
              <p14:xfrm>
                <a:off x="767760" y="1280740"/>
                <a:ext cx="695520" cy="44280"/>
              </p14:xfrm>
            </p:contentPart>
          </mc:Choice>
          <mc:Fallback>
            <p:pic>
              <p:nvPicPr>
                <p:cNvPr id="20" name="Ink 19">
                  <a:extLst>
                    <a:ext uri="{FF2B5EF4-FFF2-40B4-BE49-F238E27FC236}">
                      <a16:creationId xmlns:a16="http://schemas.microsoft.com/office/drawing/2014/main" id="{1031A663-3872-174C-3BE3-487D56589D37}"/>
                    </a:ext>
                  </a:extLst>
                </p:cNvPr>
                <p:cNvPicPr/>
                <p:nvPr/>
              </p:nvPicPr>
              <p:blipFill>
                <a:blip r:embed="rId23"/>
                <a:stretch>
                  <a:fillRect/>
                </a:stretch>
              </p:blipFill>
              <p:spPr>
                <a:xfrm>
                  <a:off x="750120" y="1262740"/>
                  <a:ext cx="731160" cy="79920"/>
                </a:xfrm>
                <a:prstGeom prst="rect">
                  <a:avLst/>
                </a:prstGeom>
              </p:spPr>
            </p:pic>
          </mc:Fallback>
        </mc:AlternateContent>
      </p:grpSp>
      <p:grpSp>
        <p:nvGrpSpPr>
          <p:cNvPr id="27" name="Group 26">
            <a:extLst>
              <a:ext uri="{FF2B5EF4-FFF2-40B4-BE49-F238E27FC236}">
                <a16:creationId xmlns:a16="http://schemas.microsoft.com/office/drawing/2014/main" id="{84D854C7-DF01-D436-B443-4D1E3C93B014}"/>
              </a:ext>
            </a:extLst>
          </p:cNvPr>
          <p:cNvGrpSpPr/>
          <p:nvPr/>
        </p:nvGrpSpPr>
        <p:grpSpPr>
          <a:xfrm>
            <a:off x="5982000" y="1726780"/>
            <a:ext cx="3309120" cy="216000"/>
            <a:chOff x="5982000" y="1726780"/>
            <a:chExt cx="3309120" cy="216000"/>
          </a:xfrm>
        </p:grpSpPr>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F210EF5D-94AA-9B7F-DB1F-9D45EE3B7E4A}"/>
                    </a:ext>
                  </a:extLst>
                </p14:cNvPr>
                <p14:cNvContentPartPr/>
                <p14:nvPr/>
              </p14:nvContentPartPr>
              <p14:xfrm>
                <a:off x="8462040" y="1896340"/>
                <a:ext cx="829080" cy="46440"/>
              </p14:xfrm>
            </p:contentPart>
          </mc:Choice>
          <mc:Fallback>
            <p:pic>
              <p:nvPicPr>
                <p:cNvPr id="22" name="Ink 21">
                  <a:extLst>
                    <a:ext uri="{FF2B5EF4-FFF2-40B4-BE49-F238E27FC236}">
                      <a16:creationId xmlns:a16="http://schemas.microsoft.com/office/drawing/2014/main" id="{F210EF5D-94AA-9B7F-DB1F-9D45EE3B7E4A}"/>
                    </a:ext>
                  </a:extLst>
                </p:cNvPr>
                <p:cNvPicPr/>
                <p:nvPr/>
              </p:nvPicPr>
              <p:blipFill>
                <a:blip r:embed="rId25"/>
                <a:stretch>
                  <a:fillRect/>
                </a:stretch>
              </p:blipFill>
              <p:spPr>
                <a:xfrm>
                  <a:off x="8444040" y="1878340"/>
                  <a:ext cx="864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E1EE6DC1-9F96-6AC8-DEBA-B4573E5E2F04}"/>
                    </a:ext>
                  </a:extLst>
                </p14:cNvPr>
                <p14:cNvContentPartPr/>
                <p14:nvPr/>
              </p14:nvContentPartPr>
              <p14:xfrm>
                <a:off x="7965600" y="1726780"/>
                <a:ext cx="485280" cy="87120"/>
              </p14:xfrm>
            </p:contentPart>
          </mc:Choice>
          <mc:Fallback>
            <p:pic>
              <p:nvPicPr>
                <p:cNvPr id="23" name="Ink 22">
                  <a:extLst>
                    <a:ext uri="{FF2B5EF4-FFF2-40B4-BE49-F238E27FC236}">
                      <a16:creationId xmlns:a16="http://schemas.microsoft.com/office/drawing/2014/main" id="{E1EE6DC1-9F96-6AC8-DEBA-B4573E5E2F04}"/>
                    </a:ext>
                  </a:extLst>
                </p:cNvPr>
                <p:cNvPicPr/>
                <p:nvPr/>
              </p:nvPicPr>
              <p:blipFill>
                <a:blip r:embed="rId27"/>
                <a:stretch>
                  <a:fillRect/>
                </a:stretch>
              </p:blipFill>
              <p:spPr>
                <a:xfrm>
                  <a:off x="7947960" y="1708780"/>
                  <a:ext cx="520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59679EA0-2451-C0CC-CF41-AD20CCFDB5C1}"/>
                    </a:ext>
                  </a:extLst>
                </p14:cNvPr>
                <p14:cNvContentPartPr/>
                <p14:nvPr/>
              </p14:nvContentPartPr>
              <p14:xfrm>
                <a:off x="7123200" y="1766740"/>
                <a:ext cx="640080" cy="43920"/>
              </p14:xfrm>
            </p:contentPart>
          </mc:Choice>
          <mc:Fallback>
            <p:pic>
              <p:nvPicPr>
                <p:cNvPr id="24" name="Ink 23">
                  <a:extLst>
                    <a:ext uri="{FF2B5EF4-FFF2-40B4-BE49-F238E27FC236}">
                      <a16:creationId xmlns:a16="http://schemas.microsoft.com/office/drawing/2014/main" id="{59679EA0-2451-C0CC-CF41-AD20CCFDB5C1}"/>
                    </a:ext>
                  </a:extLst>
                </p:cNvPr>
                <p:cNvPicPr/>
                <p:nvPr/>
              </p:nvPicPr>
              <p:blipFill>
                <a:blip r:embed="rId29"/>
                <a:stretch>
                  <a:fillRect/>
                </a:stretch>
              </p:blipFill>
              <p:spPr>
                <a:xfrm>
                  <a:off x="7105200" y="1749100"/>
                  <a:ext cx="675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Ink 25">
                  <a:extLst>
                    <a:ext uri="{FF2B5EF4-FFF2-40B4-BE49-F238E27FC236}">
                      <a16:creationId xmlns:a16="http://schemas.microsoft.com/office/drawing/2014/main" id="{6ABC90BB-C890-E791-09B5-44CB1E85807F}"/>
                    </a:ext>
                  </a:extLst>
                </p14:cNvPr>
                <p14:cNvContentPartPr/>
                <p14:nvPr/>
              </p14:nvContentPartPr>
              <p14:xfrm>
                <a:off x="5982000" y="1818220"/>
                <a:ext cx="1040760" cy="44640"/>
              </p14:xfrm>
            </p:contentPart>
          </mc:Choice>
          <mc:Fallback>
            <p:pic>
              <p:nvPicPr>
                <p:cNvPr id="26" name="Ink 25">
                  <a:extLst>
                    <a:ext uri="{FF2B5EF4-FFF2-40B4-BE49-F238E27FC236}">
                      <a16:creationId xmlns:a16="http://schemas.microsoft.com/office/drawing/2014/main" id="{6ABC90BB-C890-E791-09B5-44CB1E85807F}"/>
                    </a:ext>
                  </a:extLst>
                </p:cNvPr>
                <p:cNvPicPr/>
                <p:nvPr/>
              </p:nvPicPr>
              <p:blipFill>
                <a:blip r:embed="rId31"/>
                <a:stretch>
                  <a:fillRect/>
                </a:stretch>
              </p:blipFill>
              <p:spPr>
                <a:xfrm>
                  <a:off x="5964000" y="1800220"/>
                  <a:ext cx="1076400" cy="80280"/>
                </a:xfrm>
                <a:prstGeom prst="rect">
                  <a:avLst/>
                </a:prstGeom>
              </p:spPr>
            </p:pic>
          </mc:Fallback>
        </mc:AlternateContent>
      </p:grpSp>
      <p:grpSp>
        <p:nvGrpSpPr>
          <p:cNvPr id="31" name="Group 30">
            <a:extLst>
              <a:ext uri="{FF2B5EF4-FFF2-40B4-BE49-F238E27FC236}">
                <a16:creationId xmlns:a16="http://schemas.microsoft.com/office/drawing/2014/main" id="{906FE6C0-660E-95A1-4691-887A613CCD2D}"/>
              </a:ext>
            </a:extLst>
          </p:cNvPr>
          <p:cNvGrpSpPr/>
          <p:nvPr/>
        </p:nvGrpSpPr>
        <p:grpSpPr>
          <a:xfrm>
            <a:off x="2748840" y="1757740"/>
            <a:ext cx="3010680" cy="124920"/>
            <a:chOff x="2748840" y="1757740"/>
            <a:chExt cx="3010680" cy="124920"/>
          </a:xfrm>
        </p:grpSpPr>
        <mc:AlternateContent xmlns:mc="http://schemas.openxmlformats.org/markup-compatibility/2006">
          <mc:Choice xmlns:p14="http://schemas.microsoft.com/office/powerpoint/2010/main" Requires="p14">
            <p:contentPart p14:bwMode="auto" r:id="rId32">
              <p14:nvContentPartPr>
                <p14:cNvPr id="28" name="Ink 27">
                  <a:extLst>
                    <a:ext uri="{FF2B5EF4-FFF2-40B4-BE49-F238E27FC236}">
                      <a16:creationId xmlns:a16="http://schemas.microsoft.com/office/drawing/2014/main" id="{04FCB69C-8299-DE0E-C136-A701E81D84D7}"/>
                    </a:ext>
                  </a:extLst>
                </p14:cNvPr>
                <p14:cNvContentPartPr/>
                <p14:nvPr/>
              </p14:nvContentPartPr>
              <p14:xfrm>
                <a:off x="4177320" y="1826500"/>
                <a:ext cx="1582200" cy="56160"/>
              </p14:xfrm>
            </p:contentPart>
          </mc:Choice>
          <mc:Fallback>
            <p:pic>
              <p:nvPicPr>
                <p:cNvPr id="28" name="Ink 27">
                  <a:extLst>
                    <a:ext uri="{FF2B5EF4-FFF2-40B4-BE49-F238E27FC236}">
                      <a16:creationId xmlns:a16="http://schemas.microsoft.com/office/drawing/2014/main" id="{04FCB69C-8299-DE0E-C136-A701E81D84D7}"/>
                    </a:ext>
                  </a:extLst>
                </p:cNvPr>
                <p:cNvPicPr/>
                <p:nvPr/>
              </p:nvPicPr>
              <p:blipFill>
                <a:blip r:embed="rId33"/>
                <a:stretch>
                  <a:fillRect/>
                </a:stretch>
              </p:blipFill>
              <p:spPr>
                <a:xfrm>
                  <a:off x="4159320" y="1808500"/>
                  <a:ext cx="1617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Ink 28">
                  <a:extLst>
                    <a:ext uri="{FF2B5EF4-FFF2-40B4-BE49-F238E27FC236}">
                      <a16:creationId xmlns:a16="http://schemas.microsoft.com/office/drawing/2014/main" id="{66CAE303-0543-072E-4916-798FCB6D62AF}"/>
                    </a:ext>
                  </a:extLst>
                </p14:cNvPr>
                <p14:cNvContentPartPr/>
                <p14:nvPr/>
              </p14:nvContentPartPr>
              <p14:xfrm>
                <a:off x="3685200" y="1757740"/>
                <a:ext cx="451080" cy="59400"/>
              </p14:xfrm>
            </p:contentPart>
          </mc:Choice>
          <mc:Fallback>
            <p:pic>
              <p:nvPicPr>
                <p:cNvPr id="29" name="Ink 28">
                  <a:extLst>
                    <a:ext uri="{FF2B5EF4-FFF2-40B4-BE49-F238E27FC236}">
                      <a16:creationId xmlns:a16="http://schemas.microsoft.com/office/drawing/2014/main" id="{66CAE303-0543-072E-4916-798FCB6D62AF}"/>
                    </a:ext>
                  </a:extLst>
                </p:cNvPr>
                <p:cNvPicPr/>
                <p:nvPr/>
              </p:nvPicPr>
              <p:blipFill>
                <a:blip r:embed="rId35"/>
                <a:stretch>
                  <a:fillRect/>
                </a:stretch>
              </p:blipFill>
              <p:spPr>
                <a:xfrm>
                  <a:off x="3667200" y="1740100"/>
                  <a:ext cx="486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Ink 29">
                  <a:extLst>
                    <a:ext uri="{FF2B5EF4-FFF2-40B4-BE49-F238E27FC236}">
                      <a16:creationId xmlns:a16="http://schemas.microsoft.com/office/drawing/2014/main" id="{05341F03-C3B5-4483-4518-EBB51969591F}"/>
                    </a:ext>
                  </a:extLst>
                </p14:cNvPr>
                <p14:cNvContentPartPr/>
                <p14:nvPr/>
              </p14:nvContentPartPr>
              <p14:xfrm>
                <a:off x="2748840" y="1833340"/>
                <a:ext cx="809640" cy="42480"/>
              </p14:xfrm>
            </p:contentPart>
          </mc:Choice>
          <mc:Fallback>
            <p:pic>
              <p:nvPicPr>
                <p:cNvPr id="30" name="Ink 29">
                  <a:extLst>
                    <a:ext uri="{FF2B5EF4-FFF2-40B4-BE49-F238E27FC236}">
                      <a16:creationId xmlns:a16="http://schemas.microsoft.com/office/drawing/2014/main" id="{05341F03-C3B5-4483-4518-EBB51969591F}"/>
                    </a:ext>
                  </a:extLst>
                </p:cNvPr>
                <p:cNvPicPr/>
                <p:nvPr/>
              </p:nvPicPr>
              <p:blipFill>
                <a:blip r:embed="rId37"/>
                <a:stretch>
                  <a:fillRect/>
                </a:stretch>
              </p:blipFill>
              <p:spPr>
                <a:xfrm>
                  <a:off x="2731200" y="1815700"/>
                  <a:ext cx="845280" cy="78120"/>
                </a:xfrm>
                <a:prstGeom prst="rect">
                  <a:avLst/>
                </a:prstGeom>
              </p:spPr>
            </p:pic>
          </mc:Fallback>
        </mc:AlternateContent>
      </p:grpSp>
      <p:grpSp>
        <p:nvGrpSpPr>
          <p:cNvPr id="34" name="Group 33">
            <a:extLst>
              <a:ext uri="{FF2B5EF4-FFF2-40B4-BE49-F238E27FC236}">
                <a16:creationId xmlns:a16="http://schemas.microsoft.com/office/drawing/2014/main" id="{D2781741-A5B7-C628-DC82-3C8745CF1D02}"/>
              </a:ext>
            </a:extLst>
          </p:cNvPr>
          <p:cNvGrpSpPr/>
          <p:nvPr/>
        </p:nvGrpSpPr>
        <p:grpSpPr>
          <a:xfrm>
            <a:off x="9178440" y="754420"/>
            <a:ext cx="283680" cy="1074240"/>
            <a:chOff x="9178440" y="754420"/>
            <a:chExt cx="283680" cy="1074240"/>
          </a:xfrm>
        </p:grpSpPr>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46F08C0A-9A58-2664-A9E7-FF8309596240}"/>
                    </a:ext>
                  </a:extLst>
                </p14:cNvPr>
                <p14:cNvContentPartPr/>
                <p14:nvPr/>
              </p14:nvContentPartPr>
              <p14:xfrm>
                <a:off x="9178440" y="804460"/>
                <a:ext cx="16560" cy="11880"/>
              </p14:xfrm>
            </p:contentPart>
          </mc:Choice>
          <mc:Fallback>
            <p:pic>
              <p:nvPicPr>
                <p:cNvPr id="32" name="Ink 31">
                  <a:extLst>
                    <a:ext uri="{FF2B5EF4-FFF2-40B4-BE49-F238E27FC236}">
                      <a16:creationId xmlns:a16="http://schemas.microsoft.com/office/drawing/2014/main" id="{46F08C0A-9A58-2664-A9E7-FF8309596240}"/>
                    </a:ext>
                  </a:extLst>
                </p:cNvPr>
                <p:cNvPicPr/>
                <p:nvPr/>
              </p:nvPicPr>
              <p:blipFill>
                <a:blip r:embed="rId39"/>
                <a:stretch>
                  <a:fillRect/>
                </a:stretch>
              </p:blipFill>
              <p:spPr>
                <a:xfrm>
                  <a:off x="9160440" y="786820"/>
                  <a:ext cx="522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3" name="Ink 32">
                  <a:extLst>
                    <a:ext uri="{FF2B5EF4-FFF2-40B4-BE49-F238E27FC236}">
                      <a16:creationId xmlns:a16="http://schemas.microsoft.com/office/drawing/2014/main" id="{2A864658-505E-8455-09F3-98C9D17CB61F}"/>
                    </a:ext>
                  </a:extLst>
                </p14:cNvPr>
                <p14:cNvContentPartPr/>
                <p14:nvPr/>
              </p14:nvContentPartPr>
              <p14:xfrm>
                <a:off x="9214440" y="754420"/>
                <a:ext cx="247680" cy="1074240"/>
              </p14:xfrm>
            </p:contentPart>
          </mc:Choice>
          <mc:Fallback>
            <p:pic>
              <p:nvPicPr>
                <p:cNvPr id="33" name="Ink 32">
                  <a:extLst>
                    <a:ext uri="{FF2B5EF4-FFF2-40B4-BE49-F238E27FC236}">
                      <a16:creationId xmlns:a16="http://schemas.microsoft.com/office/drawing/2014/main" id="{2A864658-505E-8455-09F3-98C9D17CB61F}"/>
                    </a:ext>
                  </a:extLst>
                </p:cNvPr>
                <p:cNvPicPr/>
                <p:nvPr/>
              </p:nvPicPr>
              <p:blipFill>
                <a:blip r:embed="rId41"/>
                <a:stretch>
                  <a:fillRect/>
                </a:stretch>
              </p:blipFill>
              <p:spPr>
                <a:xfrm>
                  <a:off x="9196440" y="736420"/>
                  <a:ext cx="283320" cy="110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5" name="Ink 34">
                <a:extLst>
                  <a:ext uri="{FF2B5EF4-FFF2-40B4-BE49-F238E27FC236}">
                    <a16:creationId xmlns:a16="http://schemas.microsoft.com/office/drawing/2014/main" id="{701A3851-2074-A1B5-692D-F80E448F86A4}"/>
                  </a:ext>
                </a:extLst>
              </p14:cNvPr>
              <p14:cNvContentPartPr/>
              <p14:nvPr/>
            </p14:nvContentPartPr>
            <p14:xfrm>
              <a:off x="416040" y="668380"/>
              <a:ext cx="377640" cy="1145880"/>
            </p14:xfrm>
          </p:contentPart>
        </mc:Choice>
        <mc:Fallback>
          <p:pic>
            <p:nvPicPr>
              <p:cNvPr id="35" name="Ink 34">
                <a:extLst>
                  <a:ext uri="{FF2B5EF4-FFF2-40B4-BE49-F238E27FC236}">
                    <a16:creationId xmlns:a16="http://schemas.microsoft.com/office/drawing/2014/main" id="{701A3851-2074-A1B5-692D-F80E448F86A4}"/>
                  </a:ext>
                </a:extLst>
              </p:cNvPr>
              <p:cNvPicPr/>
              <p:nvPr/>
            </p:nvPicPr>
            <p:blipFill>
              <a:blip r:embed="rId43"/>
              <a:stretch>
                <a:fillRect/>
              </a:stretch>
            </p:blipFill>
            <p:spPr>
              <a:xfrm>
                <a:off x="398400" y="650380"/>
                <a:ext cx="413280" cy="1181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Ink 35">
                <a:extLst>
                  <a:ext uri="{FF2B5EF4-FFF2-40B4-BE49-F238E27FC236}">
                    <a16:creationId xmlns:a16="http://schemas.microsoft.com/office/drawing/2014/main" id="{9A58C0F7-2F54-55A6-A2CD-5ABCD9579411}"/>
                  </a:ext>
                </a:extLst>
              </p14:cNvPr>
              <p14:cNvContentPartPr/>
              <p14:nvPr/>
            </p14:nvContentPartPr>
            <p14:xfrm>
              <a:off x="576240" y="1806340"/>
              <a:ext cx="820800" cy="116280"/>
            </p14:xfrm>
          </p:contentPart>
        </mc:Choice>
        <mc:Fallback>
          <p:pic>
            <p:nvPicPr>
              <p:cNvPr id="36" name="Ink 35">
                <a:extLst>
                  <a:ext uri="{FF2B5EF4-FFF2-40B4-BE49-F238E27FC236}">
                    <a16:creationId xmlns:a16="http://schemas.microsoft.com/office/drawing/2014/main" id="{9A58C0F7-2F54-55A6-A2CD-5ABCD9579411}"/>
                  </a:ext>
                </a:extLst>
              </p:cNvPr>
              <p:cNvPicPr/>
              <p:nvPr/>
            </p:nvPicPr>
            <p:blipFill>
              <a:blip r:embed="rId45"/>
              <a:stretch>
                <a:fillRect/>
              </a:stretch>
            </p:blipFill>
            <p:spPr>
              <a:xfrm>
                <a:off x="558240" y="1788340"/>
                <a:ext cx="856440" cy="151920"/>
              </a:xfrm>
              <a:prstGeom prst="rect">
                <a:avLst/>
              </a:prstGeom>
            </p:spPr>
          </p:pic>
        </mc:Fallback>
      </mc:AlternateContent>
      <p:grpSp>
        <p:nvGrpSpPr>
          <p:cNvPr id="46" name="Group 45">
            <a:extLst>
              <a:ext uri="{FF2B5EF4-FFF2-40B4-BE49-F238E27FC236}">
                <a16:creationId xmlns:a16="http://schemas.microsoft.com/office/drawing/2014/main" id="{B5E1777D-58B3-6B33-7AF0-AB2050354138}"/>
              </a:ext>
            </a:extLst>
          </p:cNvPr>
          <p:cNvGrpSpPr/>
          <p:nvPr/>
        </p:nvGrpSpPr>
        <p:grpSpPr>
          <a:xfrm>
            <a:off x="1602600" y="2396380"/>
            <a:ext cx="7562880" cy="124200"/>
            <a:chOff x="1602600" y="2396380"/>
            <a:chExt cx="7562880" cy="124200"/>
          </a:xfrm>
        </p:grpSpPr>
        <mc:AlternateContent xmlns:mc="http://schemas.openxmlformats.org/markup-compatibility/2006">
          <mc:Choice xmlns:p14="http://schemas.microsoft.com/office/powerpoint/2010/main" Requires="p14">
            <p:contentPart p14:bwMode="auto" r:id="rId46">
              <p14:nvContentPartPr>
                <p14:cNvPr id="37" name="Ink 36">
                  <a:extLst>
                    <a:ext uri="{FF2B5EF4-FFF2-40B4-BE49-F238E27FC236}">
                      <a16:creationId xmlns:a16="http://schemas.microsoft.com/office/drawing/2014/main" id="{81CB73C3-0FE8-98F0-85AC-EB7157F35977}"/>
                    </a:ext>
                  </a:extLst>
                </p14:cNvPr>
                <p14:cNvContentPartPr/>
                <p14:nvPr/>
              </p14:nvContentPartPr>
              <p14:xfrm>
                <a:off x="7427040" y="2407540"/>
                <a:ext cx="1738440" cy="110880"/>
              </p14:xfrm>
            </p:contentPart>
          </mc:Choice>
          <mc:Fallback>
            <p:pic>
              <p:nvPicPr>
                <p:cNvPr id="37" name="Ink 36">
                  <a:extLst>
                    <a:ext uri="{FF2B5EF4-FFF2-40B4-BE49-F238E27FC236}">
                      <a16:creationId xmlns:a16="http://schemas.microsoft.com/office/drawing/2014/main" id="{81CB73C3-0FE8-98F0-85AC-EB7157F35977}"/>
                    </a:ext>
                  </a:extLst>
                </p:cNvPr>
                <p:cNvPicPr/>
                <p:nvPr/>
              </p:nvPicPr>
              <p:blipFill>
                <a:blip r:embed="rId47"/>
                <a:stretch>
                  <a:fillRect/>
                </a:stretch>
              </p:blipFill>
              <p:spPr>
                <a:xfrm>
                  <a:off x="7409040" y="2389540"/>
                  <a:ext cx="1774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03E19E35-29C2-79C6-3A09-8E413409FD0B}"/>
                    </a:ext>
                  </a:extLst>
                </p14:cNvPr>
                <p14:cNvContentPartPr/>
                <p14:nvPr/>
              </p14:nvContentPartPr>
              <p14:xfrm>
                <a:off x="6631800" y="2409700"/>
                <a:ext cx="687600" cy="36360"/>
              </p14:xfrm>
            </p:contentPart>
          </mc:Choice>
          <mc:Fallback>
            <p:pic>
              <p:nvPicPr>
                <p:cNvPr id="38" name="Ink 37">
                  <a:extLst>
                    <a:ext uri="{FF2B5EF4-FFF2-40B4-BE49-F238E27FC236}">
                      <a16:creationId xmlns:a16="http://schemas.microsoft.com/office/drawing/2014/main" id="{03E19E35-29C2-79C6-3A09-8E413409FD0B}"/>
                    </a:ext>
                  </a:extLst>
                </p:cNvPr>
                <p:cNvPicPr/>
                <p:nvPr/>
              </p:nvPicPr>
              <p:blipFill>
                <a:blip r:embed="rId49"/>
                <a:stretch>
                  <a:fillRect/>
                </a:stretch>
              </p:blipFill>
              <p:spPr>
                <a:xfrm>
                  <a:off x="6613800" y="2392060"/>
                  <a:ext cx="723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Ink 38">
                  <a:extLst>
                    <a:ext uri="{FF2B5EF4-FFF2-40B4-BE49-F238E27FC236}">
                      <a16:creationId xmlns:a16="http://schemas.microsoft.com/office/drawing/2014/main" id="{B4299177-588F-C927-69F0-C7ECF938A982}"/>
                    </a:ext>
                  </a:extLst>
                </p14:cNvPr>
                <p14:cNvContentPartPr/>
                <p14:nvPr/>
              </p14:nvContentPartPr>
              <p14:xfrm>
                <a:off x="6034200" y="2420140"/>
                <a:ext cx="382320" cy="18720"/>
              </p14:xfrm>
            </p:contentPart>
          </mc:Choice>
          <mc:Fallback>
            <p:pic>
              <p:nvPicPr>
                <p:cNvPr id="39" name="Ink 38">
                  <a:extLst>
                    <a:ext uri="{FF2B5EF4-FFF2-40B4-BE49-F238E27FC236}">
                      <a16:creationId xmlns:a16="http://schemas.microsoft.com/office/drawing/2014/main" id="{B4299177-588F-C927-69F0-C7ECF938A982}"/>
                    </a:ext>
                  </a:extLst>
                </p:cNvPr>
                <p:cNvPicPr/>
                <p:nvPr/>
              </p:nvPicPr>
              <p:blipFill>
                <a:blip r:embed="rId51"/>
                <a:stretch>
                  <a:fillRect/>
                </a:stretch>
              </p:blipFill>
              <p:spPr>
                <a:xfrm>
                  <a:off x="6016200" y="2402500"/>
                  <a:ext cx="4179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4B435F9C-058E-BCF8-8A99-431B3458391A}"/>
                    </a:ext>
                  </a:extLst>
                </p14:cNvPr>
                <p14:cNvContentPartPr/>
                <p14:nvPr/>
              </p14:nvContentPartPr>
              <p14:xfrm>
                <a:off x="4416360" y="2412940"/>
                <a:ext cx="1190160" cy="107640"/>
              </p14:xfrm>
            </p:contentPart>
          </mc:Choice>
          <mc:Fallback>
            <p:pic>
              <p:nvPicPr>
                <p:cNvPr id="40" name="Ink 39">
                  <a:extLst>
                    <a:ext uri="{FF2B5EF4-FFF2-40B4-BE49-F238E27FC236}">
                      <a16:creationId xmlns:a16="http://schemas.microsoft.com/office/drawing/2014/main" id="{4B435F9C-058E-BCF8-8A99-431B3458391A}"/>
                    </a:ext>
                  </a:extLst>
                </p:cNvPr>
                <p:cNvPicPr/>
                <p:nvPr/>
              </p:nvPicPr>
              <p:blipFill>
                <a:blip r:embed="rId53"/>
                <a:stretch>
                  <a:fillRect/>
                </a:stretch>
              </p:blipFill>
              <p:spPr>
                <a:xfrm>
                  <a:off x="4398360" y="2395300"/>
                  <a:ext cx="1225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Ink 41">
                  <a:extLst>
                    <a:ext uri="{FF2B5EF4-FFF2-40B4-BE49-F238E27FC236}">
                      <a16:creationId xmlns:a16="http://schemas.microsoft.com/office/drawing/2014/main" id="{D1055ED7-D762-4B1A-116E-0D5A2342D897}"/>
                    </a:ext>
                  </a:extLst>
                </p14:cNvPr>
                <p14:cNvContentPartPr/>
                <p14:nvPr/>
              </p14:nvContentPartPr>
              <p14:xfrm>
                <a:off x="3747840" y="2396380"/>
                <a:ext cx="507960" cy="33120"/>
              </p14:xfrm>
            </p:contentPart>
          </mc:Choice>
          <mc:Fallback>
            <p:pic>
              <p:nvPicPr>
                <p:cNvPr id="42" name="Ink 41">
                  <a:extLst>
                    <a:ext uri="{FF2B5EF4-FFF2-40B4-BE49-F238E27FC236}">
                      <a16:creationId xmlns:a16="http://schemas.microsoft.com/office/drawing/2014/main" id="{D1055ED7-D762-4B1A-116E-0D5A2342D897}"/>
                    </a:ext>
                  </a:extLst>
                </p:cNvPr>
                <p:cNvPicPr/>
                <p:nvPr/>
              </p:nvPicPr>
              <p:blipFill>
                <a:blip r:embed="rId55"/>
                <a:stretch>
                  <a:fillRect/>
                </a:stretch>
              </p:blipFill>
              <p:spPr>
                <a:xfrm>
                  <a:off x="3729840" y="2378380"/>
                  <a:ext cx="543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4" name="Ink 43">
                  <a:extLst>
                    <a:ext uri="{FF2B5EF4-FFF2-40B4-BE49-F238E27FC236}">
                      <a16:creationId xmlns:a16="http://schemas.microsoft.com/office/drawing/2014/main" id="{B20DBC82-DD78-B164-47A9-82BA2FBDE0BC}"/>
                    </a:ext>
                  </a:extLst>
                </p14:cNvPr>
                <p14:cNvContentPartPr/>
                <p14:nvPr/>
              </p14:nvContentPartPr>
              <p14:xfrm>
                <a:off x="2676120" y="2402500"/>
                <a:ext cx="857880" cy="43920"/>
              </p14:xfrm>
            </p:contentPart>
          </mc:Choice>
          <mc:Fallback>
            <p:pic>
              <p:nvPicPr>
                <p:cNvPr id="44" name="Ink 43">
                  <a:extLst>
                    <a:ext uri="{FF2B5EF4-FFF2-40B4-BE49-F238E27FC236}">
                      <a16:creationId xmlns:a16="http://schemas.microsoft.com/office/drawing/2014/main" id="{B20DBC82-DD78-B164-47A9-82BA2FBDE0BC}"/>
                    </a:ext>
                  </a:extLst>
                </p:cNvPr>
                <p:cNvPicPr/>
                <p:nvPr/>
              </p:nvPicPr>
              <p:blipFill>
                <a:blip r:embed="rId57"/>
                <a:stretch>
                  <a:fillRect/>
                </a:stretch>
              </p:blipFill>
              <p:spPr>
                <a:xfrm>
                  <a:off x="2658480" y="2384500"/>
                  <a:ext cx="893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Ink 44">
                  <a:extLst>
                    <a:ext uri="{FF2B5EF4-FFF2-40B4-BE49-F238E27FC236}">
                      <a16:creationId xmlns:a16="http://schemas.microsoft.com/office/drawing/2014/main" id="{20FEDBDB-1649-C96B-F380-FD12E73DC235}"/>
                    </a:ext>
                  </a:extLst>
                </p14:cNvPr>
                <p14:cNvContentPartPr/>
                <p14:nvPr/>
              </p14:nvContentPartPr>
              <p14:xfrm>
                <a:off x="1602600" y="2431660"/>
                <a:ext cx="834480" cy="66600"/>
              </p14:xfrm>
            </p:contentPart>
          </mc:Choice>
          <mc:Fallback>
            <p:pic>
              <p:nvPicPr>
                <p:cNvPr id="45" name="Ink 44">
                  <a:extLst>
                    <a:ext uri="{FF2B5EF4-FFF2-40B4-BE49-F238E27FC236}">
                      <a16:creationId xmlns:a16="http://schemas.microsoft.com/office/drawing/2014/main" id="{20FEDBDB-1649-C96B-F380-FD12E73DC235}"/>
                    </a:ext>
                  </a:extLst>
                </p:cNvPr>
                <p:cNvPicPr/>
                <p:nvPr/>
              </p:nvPicPr>
              <p:blipFill>
                <a:blip r:embed="rId59"/>
                <a:stretch>
                  <a:fillRect/>
                </a:stretch>
              </p:blipFill>
              <p:spPr>
                <a:xfrm>
                  <a:off x="1584600" y="2413660"/>
                  <a:ext cx="870120" cy="10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47" name="Ink 46">
                <a:extLst>
                  <a:ext uri="{FF2B5EF4-FFF2-40B4-BE49-F238E27FC236}">
                    <a16:creationId xmlns:a16="http://schemas.microsoft.com/office/drawing/2014/main" id="{80124B0C-663A-928B-00DE-10F9300C3F56}"/>
                  </a:ext>
                </a:extLst>
              </p14:cNvPr>
              <p14:cNvContentPartPr/>
              <p14:nvPr/>
            </p14:nvContentPartPr>
            <p14:xfrm>
              <a:off x="4332840" y="1818220"/>
              <a:ext cx="1290600" cy="669240"/>
            </p14:xfrm>
          </p:contentPart>
        </mc:Choice>
        <mc:Fallback>
          <p:pic>
            <p:nvPicPr>
              <p:cNvPr id="47" name="Ink 46">
                <a:extLst>
                  <a:ext uri="{FF2B5EF4-FFF2-40B4-BE49-F238E27FC236}">
                    <a16:creationId xmlns:a16="http://schemas.microsoft.com/office/drawing/2014/main" id="{80124B0C-663A-928B-00DE-10F9300C3F56}"/>
                  </a:ext>
                </a:extLst>
              </p:cNvPr>
              <p:cNvPicPr/>
              <p:nvPr/>
            </p:nvPicPr>
            <p:blipFill>
              <a:blip r:embed="rId61"/>
              <a:stretch>
                <a:fillRect/>
              </a:stretch>
            </p:blipFill>
            <p:spPr>
              <a:xfrm>
                <a:off x="4315200" y="1800220"/>
                <a:ext cx="1326240" cy="704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Ink 47">
                <a:extLst>
                  <a:ext uri="{FF2B5EF4-FFF2-40B4-BE49-F238E27FC236}">
                    <a16:creationId xmlns:a16="http://schemas.microsoft.com/office/drawing/2014/main" id="{CD582D82-0946-5A82-4B74-A8E4C670F9D5}"/>
                  </a:ext>
                </a:extLst>
              </p14:cNvPr>
              <p14:cNvContentPartPr/>
              <p14:nvPr/>
            </p14:nvContentPartPr>
            <p14:xfrm>
              <a:off x="1476240" y="1787260"/>
              <a:ext cx="999000" cy="632520"/>
            </p14:xfrm>
          </p:contentPart>
        </mc:Choice>
        <mc:Fallback>
          <p:pic>
            <p:nvPicPr>
              <p:cNvPr id="48" name="Ink 47">
                <a:extLst>
                  <a:ext uri="{FF2B5EF4-FFF2-40B4-BE49-F238E27FC236}">
                    <a16:creationId xmlns:a16="http://schemas.microsoft.com/office/drawing/2014/main" id="{CD582D82-0946-5A82-4B74-A8E4C670F9D5}"/>
                  </a:ext>
                </a:extLst>
              </p:cNvPr>
              <p:cNvPicPr/>
              <p:nvPr/>
            </p:nvPicPr>
            <p:blipFill>
              <a:blip r:embed="rId63"/>
              <a:stretch>
                <a:fillRect/>
              </a:stretch>
            </p:blipFill>
            <p:spPr>
              <a:xfrm>
                <a:off x="1458240" y="1769260"/>
                <a:ext cx="1034640" cy="668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1" name="Ink 70">
                <a:extLst>
                  <a:ext uri="{FF2B5EF4-FFF2-40B4-BE49-F238E27FC236}">
                    <a16:creationId xmlns:a16="http://schemas.microsoft.com/office/drawing/2014/main" id="{C2DEE00A-656B-2E8C-8A95-BB5474918FEC}"/>
                  </a:ext>
                </a:extLst>
              </p14:cNvPr>
              <p14:cNvContentPartPr/>
              <p14:nvPr/>
            </p14:nvContentPartPr>
            <p14:xfrm>
              <a:off x="7310760" y="3017740"/>
              <a:ext cx="132480" cy="38520"/>
            </p14:xfrm>
          </p:contentPart>
        </mc:Choice>
        <mc:Fallback>
          <p:pic>
            <p:nvPicPr>
              <p:cNvPr id="71" name="Ink 70">
                <a:extLst>
                  <a:ext uri="{FF2B5EF4-FFF2-40B4-BE49-F238E27FC236}">
                    <a16:creationId xmlns:a16="http://schemas.microsoft.com/office/drawing/2014/main" id="{C2DEE00A-656B-2E8C-8A95-BB5474918FEC}"/>
                  </a:ext>
                </a:extLst>
              </p:cNvPr>
              <p:cNvPicPr/>
              <p:nvPr/>
            </p:nvPicPr>
            <p:blipFill>
              <a:blip r:embed="rId65"/>
              <a:stretch>
                <a:fillRect/>
              </a:stretch>
            </p:blipFill>
            <p:spPr>
              <a:xfrm>
                <a:off x="7292760" y="3000100"/>
                <a:ext cx="168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4" name="Ink 63">
                <a:extLst>
                  <a:ext uri="{FF2B5EF4-FFF2-40B4-BE49-F238E27FC236}">
                    <a16:creationId xmlns:a16="http://schemas.microsoft.com/office/drawing/2014/main" id="{673E2DA0-D432-8F48-F084-157469DDFEC8}"/>
                  </a:ext>
                </a:extLst>
              </p14:cNvPr>
              <p14:cNvContentPartPr/>
              <p14:nvPr/>
            </p14:nvContentPartPr>
            <p14:xfrm>
              <a:off x="8676240" y="3477820"/>
              <a:ext cx="513000" cy="91440"/>
            </p14:xfrm>
          </p:contentPart>
        </mc:Choice>
        <mc:Fallback>
          <p:pic>
            <p:nvPicPr>
              <p:cNvPr id="64" name="Ink 63">
                <a:extLst>
                  <a:ext uri="{FF2B5EF4-FFF2-40B4-BE49-F238E27FC236}">
                    <a16:creationId xmlns:a16="http://schemas.microsoft.com/office/drawing/2014/main" id="{673E2DA0-D432-8F48-F084-157469DDFEC8}"/>
                  </a:ext>
                </a:extLst>
              </p:cNvPr>
              <p:cNvPicPr/>
              <p:nvPr/>
            </p:nvPicPr>
            <p:blipFill>
              <a:blip r:embed="rId67"/>
              <a:stretch>
                <a:fillRect/>
              </a:stretch>
            </p:blipFill>
            <p:spPr>
              <a:xfrm>
                <a:off x="8658240" y="3459820"/>
                <a:ext cx="548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5" name="Ink 64">
                <a:extLst>
                  <a:ext uri="{FF2B5EF4-FFF2-40B4-BE49-F238E27FC236}">
                    <a16:creationId xmlns:a16="http://schemas.microsoft.com/office/drawing/2014/main" id="{1477C18F-09AB-9029-EE9F-ADB8B41D7052}"/>
                  </a:ext>
                </a:extLst>
              </p14:cNvPr>
              <p14:cNvContentPartPr/>
              <p14:nvPr/>
            </p14:nvContentPartPr>
            <p14:xfrm>
              <a:off x="7873440" y="3435340"/>
              <a:ext cx="486360" cy="50400"/>
            </p14:xfrm>
          </p:contentPart>
        </mc:Choice>
        <mc:Fallback>
          <p:pic>
            <p:nvPicPr>
              <p:cNvPr id="65" name="Ink 64">
                <a:extLst>
                  <a:ext uri="{FF2B5EF4-FFF2-40B4-BE49-F238E27FC236}">
                    <a16:creationId xmlns:a16="http://schemas.microsoft.com/office/drawing/2014/main" id="{1477C18F-09AB-9029-EE9F-ADB8B41D7052}"/>
                  </a:ext>
                </a:extLst>
              </p:cNvPr>
              <p:cNvPicPr/>
              <p:nvPr/>
            </p:nvPicPr>
            <p:blipFill>
              <a:blip r:embed="rId69"/>
              <a:stretch>
                <a:fillRect/>
              </a:stretch>
            </p:blipFill>
            <p:spPr>
              <a:xfrm>
                <a:off x="7855800" y="3417340"/>
                <a:ext cx="522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6" name="Ink 65">
                <a:extLst>
                  <a:ext uri="{FF2B5EF4-FFF2-40B4-BE49-F238E27FC236}">
                    <a16:creationId xmlns:a16="http://schemas.microsoft.com/office/drawing/2014/main" id="{8E691AB0-BA03-2499-5A12-68E583B326F7}"/>
                  </a:ext>
                </a:extLst>
              </p14:cNvPr>
              <p14:cNvContentPartPr/>
              <p14:nvPr/>
            </p14:nvContentPartPr>
            <p14:xfrm>
              <a:off x="6763200" y="3492220"/>
              <a:ext cx="843120" cy="21240"/>
            </p14:xfrm>
          </p:contentPart>
        </mc:Choice>
        <mc:Fallback>
          <p:pic>
            <p:nvPicPr>
              <p:cNvPr id="66" name="Ink 65">
                <a:extLst>
                  <a:ext uri="{FF2B5EF4-FFF2-40B4-BE49-F238E27FC236}">
                    <a16:creationId xmlns:a16="http://schemas.microsoft.com/office/drawing/2014/main" id="{8E691AB0-BA03-2499-5A12-68E583B326F7}"/>
                  </a:ext>
                </a:extLst>
              </p:cNvPr>
              <p:cNvPicPr/>
              <p:nvPr/>
            </p:nvPicPr>
            <p:blipFill>
              <a:blip r:embed="rId71"/>
              <a:stretch>
                <a:fillRect/>
              </a:stretch>
            </p:blipFill>
            <p:spPr>
              <a:xfrm>
                <a:off x="6745560" y="3474580"/>
                <a:ext cx="8787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8" name="Ink 67">
                <a:extLst>
                  <a:ext uri="{FF2B5EF4-FFF2-40B4-BE49-F238E27FC236}">
                    <a16:creationId xmlns:a16="http://schemas.microsoft.com/office/drawing/2014/main" id="{10E99667-825C-4CBC-5128-FE66238119F9}"/>
                  </a:ext>
                </a:extLst>
              </p14:cNvPr>
              <p14:cNvContentPartPr/>
              <p14:nvPr/>
            </p14:nvContentPartPr>
            <p14:xfrm>
              <a:off x="5999280" y="3379540"/>
              <a:ext cx="361440" cy="28800"/>
            </p14:xfrm>
          </p:contentPart>
        </mc:Choice>
        <mc:Fallback>
          <p:pic>
            <p:nvPicPr>
              <p:cNvPr id="68" name="Ink 67">
                <a:extLst>
                  <a:ext uri="{FF2B5EF4-FFF2-40B4-BE49-F238E27FC236}">
                    <a16:creationId xmlns:a16="http://schemas.microsoft.com/office/drawing/2014/main" id="{10E99667-825C-4CBC-5128-FE66238119F9}"/>
                  </a:ext>
                </a:extLst>
              </p:cNvPr>
              <p:cNvPicPr/>
              <p:nvPr/>
            </p:nvPicPr>
            <p:blipFill>
              <a:blip r:embed="rId73"/>
              <a:stretch>
                <a:fillRect/>
              </a:stretch>
            </p:blipFill>
            <p:spPr>
              <a:xfrm>
                <a:off x="5981640" y="3361900"/>
                <a:ext cx="3970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9" name="Ink 68">
                <a:extLst>
                  <a:ext uri="{FF2B5EF4-FFF2-40B4-BE49-F238E27FC236}">
                    <a16:creationId xmlns:a16="http://schemas.microsoft.com/office/drawing/2014/main" id="{C324157B-F285-036A-182D-69802A7649E5}"/>
                  </a:ext>
                </a:extLst>
              </p14:cNvPr>
              <p14:cNvContentPartPr/>
              <p14:nvPr/>
            </p14:nvContentPartPr>
            <p14:xfrm>
              <a:off x="4476120" y="3422740"/>
              <a:ext cx="1139400" cy="54000"/>
            </p14:xfrm>
          </p:contentPart>
        </mc:Choice>
        <mc:Fallback>
          <p:pic>
            <p:nvPicPr>
              <p:cNvPr id="69" name="Ink 68">
                <a:extLst>
                  <a:ext uri="{FF2B5EF4-FFF2-40B4-BE49-F238E27FC236}">
                    <a16:creationId xmlns:a16="http://schemas.microsoft.com/office/drawing/2014/main" id="{C324157B-F285-036A-182D-69802A7649E5}"/>
                  </a:ext>
                </a:extLst>
              </p:cNvPr>
              <p:cNvPicPr/>
              <p:nvPr/>
            </p:nvPicPr>
            <p:blipFill>
              <a:blip r:embed="rId75"/>
              <a:stretch>
                <a:fillRect/>
              </a:stretch>
            </p:blipFill>
            <p:spPr>
              <a:xfrm>
                <a:off x="4458480" y="3404740"/>
                <a:ext cx="1175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2" name="Ink 71">
                <a:extLst>
                  <a:ext uri="{FF2B5EF4-FFF2-40B4-BE49-F238E27FC236}">
                    <a16:creationId xmlns:a16="http://schemas.microsoft.com/office/drawing/2014/main" id="{CB521A27-7940-DEB9-ACD6-CEDB2DB60DE2}"/>
                  </a:ext>
                </a:extLst>
              </p14:cNvPr>
              <p14:cNvContentPartPr/>
              <p14:nvPr/>
            </p14:nvContentPartPr>
            <p14:xfrm>
              <a:off x="6237600" y="2881660"/>
              <a:ext cx="1424520" cy="729000"/>
            </p14:xfrm>
          </p:contentPart>
        </mc:Choice>
        <mc:Fallback>
          <p:pic>
            <p:nvPicPr>
              <p:cNvPr id="72" name="Ink 71">
                <a:extLst>
                  <a:ext uri="{FF2B5EF4-FFF2-40B4-BE49-F238E27FC236}">
                    <a16:creationId xmlns:a16="http://schemas.microsoft.com/office/drawing/2014/main" id="{CB521A27-7940-DEB9-ACD6-CEDB2DB60DE2}"/>
                  </a:ext>
                </a:extLst>
              </p:cNvPr>
              <p:cNvPicPr/>
              <p:nvPr/>
            </p:nvPicPr>
            <p:blipFill>
              <a:blip r:embed="rId77"/>
              <a:stretch>
                <a:fillRect/>
              </a:stretch>
            </p:blipFill>
            <p:spPr>
              <a:xfrm>
                <a:off x="6219960" y="2864020"/>
                <a:ext cx="1460160" cy="764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5" name="Ink 74">
                <a:extLst>
                  <a:ext uri="{FF2B5EF4-FFF2-40B4-BE49-F238E27FC236}">
                    <a16:creationId xmlns:a16="http://schemas.microsoft.com/office/drawing/2014/main" id="{34F829DB-6CCB-717E-72FD-AEFB8542237A}"/>
                  </a:ext>
                </a:extLst>
              </p14:cNvPr>
              <p14:cNvContentPartPr/>
              <p14:nvPr/>
            </p14:nvContentPartPr>
            <p14:xfrm>
              <a:off x="2310360" y="1868620"/>
              <a:ext cx="2063160" cy="603000"/>
            </p14:xfrm>
          </p:contentPart>
        </mc:Choice>
        <mc:Fallback>
          <p:pic>
            <p:nvPicPr>
              <p:cNvPr id="75" name="Ink 74">
                <a:extLst>
                  <a:ext uri="{FF2B5EF4-FFF2-40B4-BE49-F238E27FC236}">
                    <a16:creationId xmlns:a16="http://schemas.microsoft.com/office/drawing/2014/main" id="{34F829DB-6CCB-717E-72FD-AEFB8542237A}"/>
                  </a:ext>
                </a:extLst>
              </p:cNvPr>
              <p:cNvPicPr/>
              <p:nvPr/>
            </p:nvPicPr>
            <p:blipFill>
              <a:blip r:embed="rId79"/>
              <a:stretch>
                <a:fillRect/>
              </a:stretch>
            </p:blipFill>
            <p:spPr>
              <a:xfrm>
                <a:off x="2292360" y="1850980"/>
                <a:ext cx="2098800" cy="638640"/>
              </a:xfrm>
              <a:prstGeom prst="rect">
                <a:avLst/>
              </a:prstGeom>
            </p:spPr>
          </p:pic>
        </mc:Fallback>
      </mc:AlternateContent>
      <p:grpSp>
        <p:nvGrpSpPr>
          <p:cNvPr id="77" name="Group 76">
            <a:extLst>
              <a:ext uri="{FF2B5EF4-FFF2-40B4-BE49-F238E27FC236}">
                <a16:creationId xmlns:a16="http://schemas.microsoft.com/office/drawing/2014/main" id="{55E4033D-4551-AD0E-F6CC-6883B3FF7F10}"/>
              </a:ext>
            </a:extLst>
          </p:cNvPr>
          <p:cNvGrpSpPr/>
          <p:nvPr/>
        </p:nvGrpSpPr>
        <p:grpSpPr>
          <a:xfrm>
            <a:off x="646440" y="2849620"/>
            <a:ext cx="8646480" cy="186840"/>
            <a:chOff x="646440" y="2849620"/>
            <a:chExt cx="8646480" cy="186840"/>
          </a:xfrm>
        </p:grpSpPr>
        <mc:AlternateContent xmlns:mc="http://schemas.openxmlformats.org/markup-compatibility/2006">
          <mc:Choice xmlns:p14="http://schemas.microsoft.com/office/powerpoint/2010/main" Requires="p14">
            <p:contentPart p14:bwMode="auto" r:id="rId80">
              <p14:nvContentPartPr>
                <p14:cNvPr id="49" name="Ink 48">
                  <a:extLst>
                    <a:ext uri="{FF2B5EF4-FFF2-40B4-BE49-F238E27FC236}">
                      <a16:creationId xmlns:a16="http://schemas.microsoft.com/office/drawing/2014/main" id="{682FAFF3-EFE6-2AFD-9716-3AD1D8FFDF8A}"/>
                    </a:ext>
                  </a:extLst>
                </p14:cNvPr>
                <p14:cNvContentPartPr/>
                <p14:nvPr/>
              </p14:nvContentPartPr>
              <p14:xfrm>
                <a:off x="8692800" y="2913340"/>
                <a:ext cx="600120" cy="46440"/>
              </p14:xfrm>
            </p:contentPart>
          </mc:Choice>
          <mc:Fallback>
            <p:pic>
              <p:nvPicPr>
                <p:cNvPr id="49" name="Ink 48">
                  <a:extLst>
                    <a:ext uri="{FF2B5EF4-FFF2-40B4-BE49-F238E27FC236}">
                      <a16:creationId xmlns:a16="http://schemas.microsoft.com/office/drawing/2014/main" id="{682FAFF3-EFE6-2AFD-9716-3AD1D8FFDF8A}"/>
                    </a:ext>
                  </a:extLst>
                </p:cNvPr>
                <p:cNvPicPr/>
                <p:nvPr/>
              </p:nvPicPr>
              <p:blipFill>
                <a:blip r:embed="rId81"/>
                <a:stretch>
                  <a:fillRect/>
                </a:stretch>
              </p:blipFill>
              <p:spPr>
                <a:xfrm>
                  <a:off x="8675160" y="2895340"/>
                  <a:ext cx="635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Ink 49">
                  <a:extLst>
                    <a:ext uri="{FF2B5EF4-FFF2-40B4-BE49-F238E27FC236}">
                      <a16:creationId xmlns:a16="http://schemas.microsoft.com/office/drawing/2014/main" id="{66390E37-F543-193E-2DAE-EA90FEBEC3B5}"/>
                    </a:ext>
                  </a:extLst>
                </p14:cNvPr>
                <p14:cNvContentPartPr/>
                <p14:nvPr/>
              </p14:nvContentPartPr>
              <p14:xfrm>
                <a:off x="7379520" y="2975980"/>
                <a:ext cx="1026000" cy="40320"/>
              </p14:xfrm>
            </p:contentPart>
          </mc:Choice>
          <mc:Fallback>
            <p:pic>
              <p:nvPicPr>
                <p:cNvPr id="50" name="Ink 49">
                  <a:extLst>
                    <a:ext uri="{FF2B5EF4-FFF2-40B4-BE49-F238E27FC236}">
                      <a16:creationId xmlns:a16="http://schemas.microsoft.com/office/drawing/2014/main" id="{66390E37-F543-193E-2DAE-EA90FEBEC3B5}"/>
                    </a:ext>
                  </a:extLst>
                </p:cNvPr>
                <p:cNvPicPr/>
                <p:nvPr/>
              </p:nvPicPr>
              <p:blipFill>
                <a:blip r:embed="rId83"/>
                <a:stretch>
                  <a:fillRect/>
                </a:stretch>
              </p:blipFill>
              <p:spPr>
                <a:xfrm>
                  <a:off x="7361520" y="2957980"/>
                  <a:ext cx="1061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Ink 51">
                  <a:extLst>
                    <a:ext uri="{FF2B5EF4-FFF2-40B4-BE49-F238E27FC236}">
                      <a16:creationId xmlns:a16="http://schemas.microsoft.com/office/drawing/2014/main" id="{7D3B1453-6A37-F67D-F982-25604A986475}"/>
                    </a:ext>
                  </a:extLst>
                </p14:cNvPr>
                <p14:cNvContentPartPr/>
                <p14:nvPr/>
              </p14:nvContentPartPr>
              <p14:xfrm>
                <a:off x="5879760" y="2920540"/>
                <a:ext cx="1110600" cy="56520"/>
              </p14:xfrm>
            </p:contentPart>
          </mc:Choice>
          <mc:Fallback>
            <p:pic>
              <p:nvPicPr>
                <p:cNvPr id="52" name="Ink 51">
                  <a:extLst>
                    <a:ext uri="{FF2B5EF4-FFF2-40B4-BE49-F238E27FC236}">
                      <a16:creationId xmlns:a16="http://schemas.microsoft.com/office/drawing/2014/main" id="{7D3B1453-6A37-F67D-F982-25604A986475}"/>
                    </a:ext>
                  </a:extLst>
                </p:cNvPr>
                <p:cNvPicPr/>
                <p:nvPr/>
              </p:nvPicPr>
              <p:blipFill>
                <a:blip r:embed="rId85"/>
                <a:stretch>
                  <a:fillRect/>
                </a:stretch>
              </p:blipFill>
              <p:spPr>
                <a:xfrm>
                  <a:off x="5862120" y="2902540"/>
                  <a:ext cx="1146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Ink 53">
                  <a:extLst>
                    <a:ext uri="{FF2B5EF4-FFF2-40B4-BE49-F238E27FC236}">
                      <a16:creationId xmlns:a16="http://schemas.microsoft.com/office/drawing/2014/main" id="{01023992-822A-FC3F-6E70-3C13BD803F4F}"/>
                    </a:ext>
                  </a:extLst>
                </p14:cNvPr>
                <p14:cNvContentPartPr/>
                <p14:nvPr/>
              </p14:nvContentPartPr>
              <p14:xfrm>
                <a:off x="5096760" y="2916940"/>
                <a:ext cx="787320" cy="44640"/>
              </p14:xfrm>
            </p:contentPart>
          </mc:Choice>
          <mc:Fallback>
            <p:pic>
              <p:nvPicPr>
                <p:cNvPr id="54" name="Ink 53">
                  <a:extLst>
                    <a:ext uri="{FF2B5EF4-FFF2-40B4-BE49-F238E27FC236}">
                      <a16:creationId xmlns:a16="http://schemas.microsoft.com/office/drawing/2014/main" id="{01023992-822A-FC3F-6E70-3C13BD803F4F}"/>
                    </a:ext>
                  </a:extLst>
                </p:cNvPr>
                <p:cNvPicPr/>
                <p:nvPr/>
              </p:nvPicPr>
              <p:blipFill>
                <a:blip r:embed="rId87"/>
                <a:stretch>
                  <a:fillRect/>
                </a:stretch>
              </p:blipFill>
              <p:spPr>
                <a:xfrm>
                  <a:off x="5078760" y="2899300"/>
                  <a:ext cx="822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Ink 55">
                  <a:extLst>
                    <a:ext uri="{FF2B5EF4-FFF2-40B4-BE49-F238E27FC236}">
                      <a16:creationId xmlns:a16="http://schemas.microsoft.com/office/drawing/2014/main" id="{C9542B55-A9B6-DB68-D584-4B1EA5E994CB}"/>
                    </a:ext>
                  </a:extLst>
                </p14:cNvPr>
                <p14:cNvContentPartPr/>
                <p14:nvPr/>
              </p14:nvContentPartPr>
              <p14:xfrm>
                <a:off x="3301800" y="2970220"/>
                <a:ext cx="1634400" cy="66240"/>
              </p14:xfrm>
            </p:contentPart>
          </mc:Choice>
          <mc:Fallback>
            <p:pic>
              <p:nvPicPr>
                <p:cNvPr id="56" name="Ink 55">
                  <a:extLst>
                    <a:ext uri="{FF2B5EF4-FFF2-40B4-BE49-F238E27FC236}">
                      <a16:creationId xmlns:a16="http://schemas.microsoft.com/office/drawing/2014/main" id="{C9542B55-A9B6-DB68-D584-4B1EA5E994CB}"/>
                    </a:ext>
                  </a:extLst>
                </p:cNvPr>
                <p:cNvPicPr/>
                <p:nvPr/>
              </p:nvPicPr>
              <p:blipFill>
                <a:blip r:embed="rId89"/>
                <a:stretch>
                  <a:fillRect/>
                </a:stretch>
              </p:blipFill>
              <p:spPr>
                <a:xfrm>
                  <a:off x="3283800" y="2952220"/>
                  <a:ext cx="1670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Ink 57">
                  <a:extLst>
                    <a:ext uri="{FF2B5EF4-FFF2-40B4-BE49-F238E27FC236}">
                      <a16:creationId xmlns:a16="http://schemas.microsoft.com/office/drawing/2014/main" id="{C6373029-7272-0DAE-31B8-408BD2A3C01B}"/>
                    </a:ext>
                  </a:extLst>
                </p14:cNvPr>
                <p14:cNvContentPartPr/>
                <p14:nvPr/>
              </p14:nvContentPartPr>
              <p14:xfrm>
                <a:off x="2172840" y="2990020"/>
                <a:ext cx="1070640" cy="41040"/>
              </p14:xfrm>
            </p:contentPart>
          </mc:Choice>
          <mc:Fallback>
            <p:pic>
              <p:nvPicPr>
                <p:cNvPr id="58" name="Ink 57">
                  <a:extLst>
                    <a:ext uri="{FF2B5EF4-FFF2-40B4-BE49-F238E27FC236}">
                      <a16:creationId xmlns:a16="http://schemas.microsoft.com/office/drawing/2014/main" id="{C6373029-7272-0DAE-31B8-408BD2A3C01B}"/>
                    </a:ext>
                  </a:extLst>
                </p:cNvPr>
                <p:cNvPicPr/>
                <p:nvPr/>
              </p:nvPicPr>
              <p:blipFill>
                <a:blip r:embed="rId91"/>
                <a:stretch>
                  <a:fillRect/>
                </a:stretch>
              </p:blipFill>
              <p:spPr>
                <a:xfrm>
                  <a:off x="2154840" y="2972380"/>
                  <a:ext cx="1106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Ink 59">
                  <a:extLst>
                    <a:ext uri="{FF2B5EF4-FFF2-40B4-BE49-F238E27FC236}">
                      <a16:creationId xmlns:a16="http://schemas.microsoft.com/office/drawing/2014/main" id="{2C2734D3-5344-1B83-64C7-81BF91F4AC85}"/>
                    </a:ext>
                  </a:extLst>
                </p14:cNvPr>
                <p14:cNvContentPartPr/>
                <p14:nvPr/>
              </p14:nvContentPartPr>
              <p14:xfrm>
                <a:off x="1314600" y="2978860"/>
                <a:ext cx="654120" cy="51840"/>
              </p14:xfrm>
            </p:contentPart>
          </mc:Choice>
          <mc:Fallback>
            <p:pic>
              <p:nvPicPr>
                <p:cNvPr id="60" name="Ink 59">
                  <a:extLst>
                    <a:ext uri="{FF2B5EF4-FFF2-40B4-BE49-F238E27FC236}">
                      <a16:creationId xmlns:a16="http://schemas.microsoft.com/office/drawing/2014/main" id="{2C2734D3-5344-1B83-64C7-81BF91F4AC85}"/>
                    </a:ext>
                  </a:extLst>
                </p:cNvPr>
                <p:cNvPicPr/>
                <p:nvPr/>
              </p:nvPicPr>
              <p:blipFill>
                <a:blip r:embed="rId93"/>
                <a:stretch>
                  <a:fillRect/>
                </a:stretch>
              </p:blipFill>
              <p:spPr>
                <a:xfrm>
                  <a:off x="1296960" y="2960860"/>
                  <a:ext cx="689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Ink 61">
                  <a:extLst>
                    <a:ext uri="{FF2B5EF4-FFF2-40B4-BE49-F238E27FC236}">
                      <a16:creationId xmlns:a16="http://schemas.microsoft.com/office/drawing/2014/main" id="{F26DF833-23FF-C9F5-8291-07771A31CD08}"/>
                    </a:ext>
                  </a:extLst>
                </p14:cNvPr>
                <p14:cNvContentPartPr/>
                <p14:nvPr/>
              </p14:nvContentPartPr>
              <p14:xfrm>
                <a:off x="646440" y="2901100"/>
                <a:ext cx="425160" cy="66960"/>
              </p14:xfrm>
            </p:contentPart>
          </mc:Choice>
          <mc:Fallback>
            <p:pic>
              <p:nvPicPr>
                <p:cNvPr id="62" name="Ink 61">
                  <a:extLst>
                    <a:ext uri="{FF2B5EF4-FFF2-40B4-BE49-F238E27FC236}">
                      <a16:creationId xmlns:a16="http://schemas.microsoft.com/office/drawing/2014/main" id="{F26DF833-23FF-C9F5-8291-07771A31CD08}"/>
                    </a:ext>
                  </a:extLst>
                </p:cNvPr>
                <p:cNvPicPr/>
                <p:nvPr/>
              </p:nvPicPr>
              <p:blipFill>
                <a:blip r:embed="rId95"/>
                <a:stretch>
                  <a:fillRect/>
                </a:stretch>
              </p:blipFill>
              <p:spPr>
                <a:xfrm>
                  <a:off x="628440" y="2883460"/>
                  <a:ext cx="460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6" name="Ink 75">
                  <a:extLst>
                    <a:ext uri="{FF2B5EF4-FFF2-40B4-BE49-F238E27FC236}">
                      <a16:creationId xmlns:a16="http://schemas.microsoft.com/office/drawing/2014/main" id="{E4D29A6C-CCE4-2BA0-043C-FFD2446A25C9}"/>
                    </a:ext>
                  </a:extLst>
                </p14:cNvPr>
                <p14:cNvContentPartPr/>
                <p14:nvPr/>
              </p14:nvContentPartPr>
              <p14:xfrm>
                <a:off x="7191600" y="2849620"/>
                <a:ext cx="77760" cy="47880"/>
              </p14:xfrm>
            </p:contentPart>
          </mc:Choice>
          <mc:Fallback>
            <p:pic>
              <p:nvPicPr>
                <p:cNvPr id="76" name="Ink 75">
                  <a:extLst>
                    <a:ext uri="{FF2B5EF4-FFF2-40B4-BE49-F238E27FC236}">
                      <a16:creationId xmlns:a16="http://schemas.microsoft.com/office/drawing/2014/main" id="{E4D29A6C-CCE4-2BA0-043C-FFD2446A25C9}"/>
                    </a:ext>
                  </a:extLst>
                </p:cNvPr>
                <p:cNvPicPr/>
                <p:nvPr/>
              </p:nvPicPr>
              <p:blipFill>
                <a:blip r:embed="rId97"/>
                <a:stretch>
                  <a:fillRect/>
                </a:stretch>
              </p:blipFill>
              <p:spPr>
                <a:xfrm>
                  <a:off x="7173600" y="2831980"/>
                  <a:ext cx="11340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78" name="Ink 77">
                <a:extLst>
                  <a:ext uri="{FF2B5EF4-FFF2-40B4-BE49-F238E27FC236}">
                    <a16:creationId xmlns:a16="http://schemas.microsoft.com/office/drawing/2014/main" id="{3DBE31E5-21EE-5D4F-76E6-7A415E40A817}"/>
                  </a:ext>
                </a:extLst>
              </p14:cNvPr>
              <p14:cNvContentPartPr/>
              <p14:nvPr/>
            </p14:nvContentPartPr>
            <p14:xfrm>
              <a:off x="6970200" y="2366140"/>
              <a:ext cx="1615320" cy="630720"/>
            </p14:xfrm>
          </p:contentPart>
        </mc:Choice>
        <mc:Fallback>
          <p:pic>
            <p:nvPicPr>
              <p:cNvPr id="78" name="Ink 77">
                <a:extLst>
                  <a:ext uri="{FF2B5EF4-FFF2-40B4-BE49-F238E27FC236}">
                    <a16:creationId xmlns:a16="http://schemas.microsoft.com/office/drawing/2014/main" id="{3DBE31E5-21EE-5D4F-76E6-7A415E40A817}"/>
                  </a:ext>
                </a:extLst>
              </p:cNvPr>
              <p:cNvPicPr/>
              <p:nvPr/>
            </p:nvPicPr>
            <p:blipFill>
              <a:blip r:embed="rId99"/>
              <a:stretch>
                <a:fillRect/>
              </a:stretch>
            </p:blipFill>
            <p:spPr>
              <a:xfrm>
                <a:off x="6952200" y="2348140"/>
                <a:ext cx="1650960" cy="666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0" name="Ink 99">
                <a:extLst>
                  <a:ext uri="{FF2B5EF4-FFF2-40B4-BE49-F238E27FC236}">
                    <a16:creationId xmlns:a16="http://schemas.microsoft.com/office/drawing/2014/main" id="{EC3E287E-9509-F6F1-93DD-BABC3383DC3B}"/>
                  </a:ext>
                </a:extLst>
              </p14:cNvPr>
              <p14:cNvContentPartPr/>
              <p14:nvPr/>
            </p14:nvContentPartPr>
            <p14:xfrm>
              <a:off x="7790280" y="4513900"/>
              <a:ext cx="1467720" cy="99720"/>
            </p14:xfrm>
          </p:contentPart>
        </mc:Choice>
        <mc:Fallback>
          <p:pic>
            <p:nvPicPr>
              <p:cNvPr id="100" name="Ink 99">
                <a:extLst>
                  <a:ext uri="{FF2B5EF4-FFF2-40B4-BE49-F238E27FC236}">
                    <a16:creationId xmlns:a16="http://schemas.microsoft.com/office/drawing/2014/main" id="{EC3E287E-9509-F6F1-93DD-BABC3383DC3B}"/>
                  </a:ext>
                </a:extLst>
              </p:cNvPr>
              <p:cNvPicPr/>
              <p:nvPr/>
            </p:nvPicPr>
            <p:blipFill>
              <a:blip r:embed="rId101"/>
              <a:stretch>
                <a:fillRect/>
              </a:stretch>
            </p:blipFill>
            <p:spPr>
              <a:xfrm>
                <a:off x="7772280" y="4495900"/>
                <a:ext cx="1503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36" name="Ink 135">
                <a:extLst>
                  <a:ext uri="{FF2B5EF4-FFF2-40B4-BE49-F238E27FC236}">
                    <a16:creationId xmlns:a16="http://schemas.microsoft.com/office/drawing/2014/main" id="{4B16ED8D-DF82-1865-3E6C-A8E97BB81D32}"/>
                  </a:ext>
                </a:extLst>
              </p14:cNvPr>
              <p14:cNvContentPartPr/>
              <p14:nvPr/>
            </p14:nvContentPartPr>
            <p14:xfrm>
              <a:off x="6681840" y="5159020"/>
              <a:ext cx="1162440" cy="631440"/>
            </p14:xfrm>
          </p:contentPart>
        </mc:Choice>
        <mc:Fallback>
          <p:pic>
            <p:nvPicPr>
              <p:cNvPr id="136" name="Ink 135">
                <a:extLst>
                  <a:ext uri="{FF2B5EF4-FFF2-40B4-BE49-F238E27FC236}">
                    <a16:creationId xmlns:a16="http://schemas.microsoft.com/office/drawing/2014/main" id="{4B16ED8D-DF82-1865-3E6C-A8E97BB81D32}"/>
                  </a:ext>
                </a:extLst>
              </p:cNvPr>
              <p:cNvPicPr/>
              <p:nvPr/>
            </p:nvPicPr>
            <p:blipFill>
              <a:blip r:embed="rId103"/>
              <a:stretch>
                <a:fillRect/>
              </a:stretch>
            </p:blipFill>
            <p:spPr>
              <a:xfrm>
                <a:off x="6663840" y="5141380"/>
                <a:ext cx="1198080" cy="667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38" name="Ink 137">
                <a:extLst>
                  <a:ext uri="{FF2B5EF4-FFF2-40B4-BE49-F238E27FC236}">
                    <a16:creationId xmlns:a16="http://schemas.microsoft.com/office/drawing/2014/main" id="{8B98494A-3EDB-744D-213E-788690009CB2}"/>
                  </a:ext>
                </a:extLst>
              </p14:cNvPr>
              <p14:cNvContentPartPr/>
              <p14:nvPr/>
            </p14:nvContentPartPr>
            <p14:xfrm>
              <a:off x="2268600" y="2890660"/>
              <a:ext cx="1544400" cy="682560"/>
            </p14:xfrm>
          </p:contentPart>
        </mc:Choice>
        <mc:Fallback>
          <p:pic>
            <p:nvPicPr>
              <p:cNvPr id="138" name="Ink 137">
                <a:extLst>
                  <a:ext uri="{FF2B5EF4-FFF2-40B4-BE49-F238E27FC236}">
                    <a16:creationId xmlns:a16="http://schemas.microsoft.com/office/drawing/2014/main" id="{8B98494A-3EDB-744D-213E-788690009CB2}"/>
                  </a:ext>
                </a:extLst>
              </p:cNvPr>
              <p:cNvPicPr/>
              <p:nvPr/>
            </p:nvPicPr>
            <p:blipFill>
              <a:blip r:embed="rId105"/>
              <a:stretch>
                <a:fillRect/>
              </a:stretch>
            </p:blipFill>
            <p:spPr>
              <a:xfrm>
                <a:off x="2250600" y="2872660"/>
                <a:ext cx="1580040" cy="718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0" name="Ink 139">
                <a:extLst>
                  <a:ext uri="{FF2B5EF4-FFF2-40B4-BE49-F238E27FC236}">
                    <a16:creationId xmlns:a16="http://schemas.microsoft.com/office/drawing/2014/main" id="{2CDC91AD-D152-0EF5-3447-AEBDFC3B2C17}"/>
                  </a:ext>
                </a:extLst>
              </p14:cNvPr>
              <p14:cNvContentPartPr/>
              <p14:nvPr/>
            </p14:nvContentPartPr>
            <p14:xfrm>
              <a:off x="7679040" y="3419860"/>
              <a:ext cx="1747800" cy="700560"/>
            </p14:xfrm>
          </p:contentPart>
        </mc:Choice>
        <mc:Fallback>
          <p:pic>
            <p:nvPicPr>
              <p:cNvPr id="140" name="Ink 139">
                <a:extLst>
                  <a:ext uri="{FF2B5EF4-FFF2-40B4-BE49-F238E27FC236}">
                    <a16:creationId xmlns:a16="http://schemas.microsoft.com/office/drawing/2014/main" id="{2CDC91AD-D152-0EF5-3447-AEBDFC3B2C17}"/>
                  </a:ext>
                </a:extLst>
              </p:cNvPr>
              <p:cNvPicPr/>
              <p:nvPr/>
            </p:nvPicPr>
            <p:blipFill>
              <a:blip r:embed="rId107"/>
              <a:stretch>
                <a:fillRect/>
              </a:stretch>
            </p:blipFill>
            <p:spPr>
              <a:xfrm>
                <a:off x="7661400" y="3402220"/>
                <a:ext cx="1783440" cy="736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6" name="Ink 145">
                <a:extLst>
                  <a:ext uri="{FF2B5EF4-FFF2-40B4-BE49-F238E27FC236}">
                    <a16:creationId xmlns:a16="http://schemas.microsoft.com/office/drawing/2014/main" id="{1F50CB2C-FA26-5A0F-B82D-7E837B769EC4}"/>
                  </a:ext>
                </a:extLst>
              </p14:cNvPr>
              <p14:cNvContentPartPr/>
              <p14:nvPr/>
            </p14:nvContentPartPr>
            <p14:xfrm>
              <a:off x="4167240" y="3494740"/>
              <a:ext cx="1403640" cy="585720"/>
            </p14:xfrm>
          </p:contentPart>
        </mc:Choice>
        <mc:Fallback>
          <p:pic>
            <p:nvPicPr>
              <p:cNvPr id="146" name="Ink 145">
                <a:extLst>
                  <a:ext uri="{FF2B5EF4-FFF2-40B4-BE49-F238E27FC236}">
                    <a16:creationId xmlns:a16="http://schemas.microsoft.com/office/drawing/2014/main" id="{1F50CB2C-FA26-5A0F-B82D-7E837B769EC4}"/>
                  </a:ext>
                </a:extLst>
              </p:cNvPr>
              <p:cNvPicPr/>
              <p:nvPr/>
            </p:nvPicPr>
            <p:blipFill>
              <a:blip r:embed="rId109"/>
              <a:stretch>
                <a:fillRect/>
              </a:stretch>
            </p:blipFill>
            <p:spPr>
              <a:xfrm>
                <a:off x="4149240" y="3477100"/>
                <a:ext cx="1439280" cy="621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48" name="Ink 147">
                <a:extLst>
                  <a:ext uri="{FF2B5EF4-FFF2-40B4-BE49-F238E27FC236}">
                    <a16:creationId xmlns:a16="http://schemas.microsoft.com/office/drawing/2014/main" id="{E9D6B5F7-DBBC-88B8-A37F-9EA5999D6E85}"/>
                  </a:ext>
                </a:extLst>
              </p14:cNvPr>
              <p14:cNvContentPartPr/>
              <p14:nvPr/>
            </p14:nvContentPartPr>
            <p14:xfrm>
              <a:off x="7512360" y="3973180"/>
              <a:ext cx="1873440" cy="678960"/>
            </p14:xfrm>
          </p:contentPart>
        </mc:Choice>
        <mc:Fallback>
          <p:pic>
            <p:nvPicPr>
              <p:cNvPr id="148" name="Ink 147">
                <a:extLst>
                  <a:ext uri="{FF2B5EF4-FFF2-40B4-BE49-F238E27FC236}">
                    <a16:creationId xmlns:a16="http://schemas.microsoft.com/office/drawing/2014/main" id="{E9D6B5F7-DBBC-88B8-A37F-9EA5999D6E85}"/>
                  </a:ext>
                </a:extLst>
              </p:cNvPr>
              <p:cNvPicPr/>
              <p:nvPr/>
            </p:nvPicPr>
            <p:blipFill>
              <a:blip r:embed="rId111"/>
              <a:stretch>
                <a:fillRect/>
              </a:stretch>
            </p:blipFill>
            <p:spPr>
              <a:xfrm>
                <a:off x="7494720" y="3955180"/>
                <a:ext cx="1909080" cy="714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50" name="Ink 149">
                <a:extLst>
                  <a:ext uri="{FF2B5EF4-FFF2-40B4-BE49-F238E27FC236}">
                    <a16:creationId xmlns:a16="http://schemas.microsoft.com/office/drawing/2014/main" id="{C00FE038-ACA4-75B3-3853-572B93E25D1D}"/>
                  </a:ext>
                </a:extLst>
              </p14:cNvPr>
              <p14:cNvContentPartPr/>
              <p14:nvPr/>
            </p14:nvContentPartPr>
            <p14:xfrm>
              <a:off x="4376760" y="4584460"/>
              <a:ext cx="1368720" cy="564480"/>
            </p14:xfrm>
          </p:contentPart>
        </mc:Choice>
        <mc:Fallback>
          <p:pic>
            <p:nvPicPr>
              <p:cNvPr id="150" name="Ink 149">
                <a:extLst>
                  <a:ext uri="{FF2B5EF4-FFF2-40B4-BE49-F238E27FC236}">
                    <a16:creationId xmlns:a16="http://schemas.microsoft.com/office/drawing/2014/main" id="{C00FE038-ACA4-75B3-3853-572B93E25D1D}"/>
                  </a:ext>
                </a:extLst>
              </p:cNvPr>
              <p:cNvPicPr/>
              <p:nvPr/>
            </p:nvPicPr>
            <p:blipFill>
              <a:blip r:embed="rId113"/>
              <a:stretch>
                <a:fillRect/>
              </a:stretch>
            </p:blipFill>
            <p:spPr>
              <a:xfrm>
                <a:off x="4358760" y="4566820"/>
                <a:ext cx="1404360" cy="600120"/>
              </a:xfrm>
              <a:prstGeom prst="rect">
                <a:avLst/>
              </a:prstGeom>
            </p:spPr>
          </p:pic>
        </mc:Fallback>
      </mc:AlternateContent>
      <p:grpSp>
        <p:nvGrpSpPr>
          <p:cNvPr id="153" name="Group 152">
            <a:extLst>
              <a:ext uri="{FF2B5EF4-FFF2-40B4-BE49-F238E27FC236}">
                <a16:creationId xmlns:a16="http://schemas.microsoft.com/office/drawing/2014/main" id="{9DE3D22A-DCCA-22DE-2A58-E507E580B5D5}"/>
              </a:ext>
            </a:extLst>
          </p:cNvPr>
          <p:cNvGrpSpPr/>
          <p:nvPr/>
        </p:nvGrpSpPr>
        <p:grpSpPr>
          <a:xfrm>
            <a:off x="709800" y="4509580"/>
            <a:ext cx="8560440" cy="790560"/>
            <a:chOff x="709800" y="4509580"/>
            <a:chExt cx="8560440" cy="790560"/>
          </a:xfrm>
        </p:grpSpPr>
        <mc:AlternateContent xmlns:mc="http://schemas.openxmlformats.org/markup-compatibility/2006">
          <mc:Choice xmlns:p14="http://schemas.microsoft.com/office/powerpoint/2010/main" Requires="p14">
            <p:contentPart p14:bwMode="auto" r:id="rId114">
              <p14:nvContentPartPr>
                <p14:cNvPr id="116" name="Ink 115">
                  <a:extLst>
                    <a:ext uri="{FF2B5EF4-FFF2-40B4-BE49-F238E27FC236}">
                      <a16:creationId xmlns:a16="http://schemas.microsoft.com/office/drawing/2014/main" id="{4158F905-E59F-8C54-7A63-5DABE8AC0AFE}"/>
                    </a:ext>
                  </a:extLst>
                </p14:cNvPr>
                <p14:cNvContentPartPr/>
                <p14:nvPr/>
              </p14:nvContentPartPr>
              <p14:xfrm>
                <a:off x="8650320" y="5089540"/>
                <a:ext cx="577800" cy="87120"/>
              </p14:xfrm>
            </p:contentPart>
          </mc:Choice>
          <mc:Fallback>
            <p:pic>
              <p:nvPicPr>
                <p:cNvPr id="116" name="Ink 115">
                  <a:extLst>
                    <a:ext uri="{FF2B5EF4-FFF2-40B4-BE49-F238E27FC236}">
                      <a16:creationId xmlns:a16="http://schemas.microsoft.com/office/drawing/2014/main" id="{4158F905-E59F-8C54-7A63-5DABE8AC0AFE}"/>
                    </a:ext>
                  </a:extLst>
                </p:cNvPr>
                <p:cNvPicPr/>
                <p:nvPr/>
              </p:nvPicPr>
              <p:blipFill>
                <a:blip r:embed="rId115"/>
                <a:stretch>
                  <a:fillRect/>
                </a:stretch>
              </p:blipFill>
              <p:spPr>
                <a:xfrm>
                  <a:off x="8632320" y="5071540"/>
                  <a:ext cx="6134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7" name="Ink 116">
                  <a:extLst>
                    <a:ext uri="{FF2B5EF4-FFF2-40B4-BE49-F238E27FC236}">
                      <a16:creationId xmlns:a16="http://schemas.microsoft.com/office/drawing/2014/main" id="{8B50A9B0-50DC-D1A2-B66C-FCBF0AD31F5A}"/>
                    </a:ext>
                  </a:extLst>
                </p14:cNvPr>
                <p14:cNvContentPartPr/>
                <p14:nvPr/>
              </p14:nvContentPartPr>
              <p14:xfrm>
                <a:off x="7525680" y="5091340"/>
                <a:ext cx="679320" cy="43920"/>
              </p14:xfrm>
            </p:contentPart>
          </mc:Choice>
          <mc:Fallback>
            <p:pic>
              <p:nvPicPr>
                <p:cNvPr id="117" name="Ink 116">
                  <a:extLst>
                    <a:ext uri="{FF2B5EF4-FFF2-40B4-BE49-F238E27FC236}">
                      <a16:creationId xmlns:a16="http://schemas.microsoft.com/office/drawing/2014/main" id="{8B50A9B0-50DC-D1A2-B66C-FCBF0AD31F5A}"/>
                    </a:ext>
                  </a:extLst>
                </p:cNvPr>
                <p:cNvPicPr/>
                <p:nvPr/>
              </p:nvPicPr>
              <p:blipFill>
                <a:blip r:embed="rId117"/>
                <a:stretch>
                  <a:fillRect/>
                </a:stretch>
              </p:blipFill>
              <p:spPr>
                <a:xfrm>
                  <a:off x="7508040" y="5073700"/>
                  <a:ext cx="7149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8" name="Ink 117">
                  <a:extLst>
                    <a:ext uri="{FF2B5EF4-FFF2-40B4-BE49-F238E27FC236}">
                      <a16:creationId xmlns:a16="http://schemas.microsoft.com/office/drawing/2014/main" id="{A4A67F83-8D97-B4CD-E05D-F9B1A464DF5B}"/>
                    </a:ext>
                  </a:extLst>
                </p14:cNvPr>
                <p14:cNvContentPartPr/>
                <p14:nvPr/>
              </p14:nvContentPartPr>
              <p14:xfrm>
                <a:off x="6608400" y="5086300"/>
                <a:ext cx="855720" cy="49680"/>
              </p14:xfrm>
            </p:contentPart>
          </mc:Choice>
          <mc:Fallback>
            <p:pic>
              <p:nvPicPr>
                <p:cNvPr id="118" name="Ink 117">
                  <a:extLst>
                    <a:ext uri="{FF2B5EF4-FFF2-40B4-BE49-F238E27FC236}">
                      <a16:creationId xmlns:a16="http://schemas.microsoft.com/office/drawing/2014/main" id="{A4A67F83-8D97-B4CD-E05D-F9B1A464DF5B}"/>
                    </a:ext>
                  </a:extLst>
                </p:cNvPr>
                <p:cNvPicPr/>
                <p:nvPr/>
              </p:nvPicPr>
              <p:blipFill>
                <a:blip r:embed="rId119"/>
                <a:stretch>
                  <a:fillRect/>
                </a:stretch>
              </p:blipFill>
              <p:spPr>
                <a:xfrm>
                  <a:off x="6590400" y="5068300"/>
                  <a:ext cx="891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0" name="Ink 119">
                  <a:extLst>
                    <a:ext uri="{FF2B5EF4-FFF2-40B4-BE49-F238E27FC236}">
                      <a16:creationId xmlns:a16="http://schemas.microsoft.com/office/drawing/2014/main" id="{FC3BCE90-6B86-F658-F35F-06626E22F6D0}"/>
                    </a:ext>
                  </a:extLst>
                </p14:cNvPr>
                <p14:cNvContentPartPr/>
                <p14:nvPr/>
              </p14:nvContentPartPr>
              <p14:xfrm>
                <a:off x="4526880" y="5060380"/>
                <a:ext cx="1034280" cy="74160"/>
              </p14:xfrm>
            </p:contentPart>
          </mc:Choice>
          <mc:Fallback>
            <p:pic>
              <p:nvPicPr>
                <p:cNvPr id="120" name="Ink 119">
                  <a:extLst>
                    <a:ext uri="{FF2B5EF4-FFF2-40B4-BE49-F238E27FC236}">
                      <a16:creationId xmlns:a16="http://schemas.microsoft.com/office/drawing/2014/main" id="{FC3BCE90-6B86-F658-F35F-06626E22F6D0}"/>
                    </a:ext>
                  </a:extLst>
                </p:cNvPr>
                <p:cNvPicPr/>
                <p:nvPr/>
              </p:nvPicPr>
              <p:blipFill>
                <a:blip r:embed="rId121"/>
                <a:stretch>
                  <a:fillRect/>
                </a:stretch>
              </p:blipFill>
              <p:spPr>
                <a:xfrm>
                  <a:off x="4509240" y="5042380"/>
                  <a:ext cx="1069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21" name="Ink 120">
                  <a:extLst>
                    <a:ext uri="{FF2B5EF4-FFF2-40B4-BE49-F238E27FC236}">
                      <a16:creationId xmlns:a16="http://schemas.microsoft.com/office/drawing/2014/main" id="{D3DFD1BC-004F-AE02-5DD8-7ACF0473827D}"/>
                    </a:ext>
                  </a:extLst>
                </p14:cNvPr>
                <p14:cNvContentPartPr/>
                <p14:nvPr/>
              </p14:nvContentPartPr>
              <p14:xfrm>
                <a:off x="3857280" y="5072260"/>
                <a:ext cx="447840" cy="85320"/>
              </p14:xfrm>
            </p:contentPart>
          </mc:Choice>
          <mc:Fallback>
            <p:pic>
              <p:nvPicPr>
                <p:cNvPr id="121" name="Ink 120">
                  <a:extLst>
                    <a:ext uri="{FF2B5EF4-FFF2-40B4-BE49-F238E27FC236}">
                      <a16:creationId xmlns:a16="http://schemas.microsoft.com/office/drawing/2014/main" id="{D3DFD1BC-004F-AE02-5DD8-7ACF0473827D}"/>
                    </a:ext>
                  </a:extLst>
                </p:cNvPr>
                <p:cNvPicPr/>
                <p:nvPr/>
              </p:nvPicPr>
              <p:blipFill>
                <a:blip r:embed="rId123"/>
                <a:stretch>
                  <a:fillRect/>
                </a:stretch>
              </p:blipFill>
              <p:spPr>
                <a:xfrm>
                  <a:off x="3839640" y="5054620"/>
                  <a:ext cx="483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2" name="Ink 121">
                  <a:extLst>
                    <a:ext uri="{FF2B5EF4-FFF2-40B4-BE49-F238E27FC236}">
                      <a16:creationId xmlns:a16="http://schemas.microsoft.com/office/drawing/2014/main" id="{64C8EAC1-8114-C2EE-3A68-6A2CAD06DD7A}"/>
                    </a:ext>
                  </a:extLst>
                </p14:cNvPr>
                <p14:cNvContentPartPr/>
                <p14:nvPr/>
              </p14:nvContentPartPr>
              <p14:xfrm>
                <a:off x="2563800" y="5196100"/>
                <a:ext cx="951120" cy="67680"/>
              </p14:xfrm>
            </p:contentPart>
          </mc:Choice>
          <mc:Fallback>
            <p:pic>
              <p:nvPicPr>
                <p:cNvPr id="122" name="Ink 121">
                  <a:extLst>
                    <a:ext uri="{FF2B5EF4-FFF2-40B4-BE49-F238E27FC236}">
                      <a16:creationId xmlns:a16="http://schemas.microsoft.com/office/drawing/2014/main" id="{64C8EAC1-8114-C2EE-3A68-6A2CAD06DD7A}"/>
                    </a:ext>
                  </a:extLst>
                </p:cNvPr>
                <p:cNvPicPr/>
                <p:nvPr/>
              </p:nvPicPr>
              <p:blipFill>
                <a:blip r:embed="rId125"/>
                <a:stretch>
                  <a:fillRect/>
                </a:stretch>
              </p:blipFill>
              <p:spPr>
                <a:xfrm>
                  <a:off x="2546160" y="5178460"/>
                  <a:ext cx="9867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4" name="Ink 123">
                  <a:extLst>
                    <a:ext uri="{FF2B5EF4-FFF2-40B4-BE49-F238E27FC236}">
                      <a16:creationId xmlns:a16="http://schemas.microsoft.com/office/drawing/2014/main" id="{84E73F24-5477-96C6-0F08-290EFB16DFD4}"/>
                    </a:ext>
                  </a:extLst>
                </p14:cNvPr>
                <p14:cNvContentPartPr/>
                <p14:nvPr/>
              </p14:nvContentPartPr>
              <p14:xfrm>
                <a:off x="1961520" y="5118700"/>
                <a:ext cx="433800" cy="48960"/>
              </p14:xfrm>
            </p:contentPart>
          </mc:Choice>
          <mc:Fallback>
            <p:pic>
              <p:nvPicPr>
                <p:cNvPr id="124" name="Ink 123">
                  <a:extLst>
                    <a:ext uri="{FF2B5EF4-FFF2-40B4-BE49-F238E27FC236}">
                      <a16:creationId xmlns:a16="http://schemas.microsoft.com/office/drawing/2014/main" id="{84E73F24-5477-96C6-0F08-290EFB16DFD4}"/>
                    </a:ext>
                  </a:extLst>
                </p:cNvPr>
                <p:cNvPicPr/>
                <p:nvPr/>
              </p:nvPicPr>
              <p:blipFill>
                <a:blip r:embed="rId127"/>
                <a:stretch>
                  <a:fillRect/>
                </a:stretch>
              </p:blipFill>
              <p:spPr>
                <a:xfrm>
                  <a:off x="1943880" y="5101060"/>
                  <a:ext cx="469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6" name="Ink 125">
                  <a:extLst>
                    <a:ext uri="{FF2B5EF4-FFF2-40B4-BE49-F238E27FC236}">
                      <a16:creationId xmlns:a16="http://schemas.microsoft.com/office/drawing/2014/main" id="{A0F7EFEA-F86B-30F8-D682-F59B25DBF742}"/>
                    </a:ext>
                  </a:extLst>
                </p14:cNvPr>
                <p14:cNvContentPartPr/>
                <p14:nvPr/>
              </p14:nvContentPartPr>
              <p14:xfrm>
                <a:off x="719880" y="5196820"/>
                <a:ext cx="846360" cy="103320"/>
              </p14:xfrm>
            </p:contentPart>
          </mc:Choice>
          <mc:Fallback>
            <p:pic>
              <p:nvPicPr>
                <p:cNvPr id="126" name="Ink 125">
                  <a:extLst>
                    <a:ext uri="{FF2B5EF4-FFF2-40B4-BE49-F238E27FC236}">
                      <a16:creationId xmlns:a16="http://schemas.microsoft.com/office/drawing/2014/main" id="{A0F7EFEA-F86B-30F8-D682-F59B25DBF742}"/>
                    </a:ext>
                  </a:extLst>
                </p:cNvPr>
                <p:cNvPicPr/>
                <p:nvPr/>
              </p:nvPicPr>
              <p:blipFill>
                <a:blip r:embed="rId129"/>
                <a:stretch>
                  <a:fillRect/>
                </a:stretch>
              </p:blipFill>
              <p:spPr>
                <a:xfrm>
                  <a:off x="701880" y="5178820"/>
                  <a:ext cx="882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7" name="Ink 96">
                  <a:extLst>
                    <a:ext uri="{FF2B5EF4-FFF2-40B4-BE49-F238E27FC236}">
                      <a16:creationId xmlns:a16="http://schemas.microsoft.com/office/drawing/2014/main" id="{936BE638-F30E-F39D-0449-6FA4485DB5C9}"/>
                    </a:ext>
                  </a:extLst>
                </p14:cNvPr>
                <p14:cNvContentPartPr/>
                <p14:nvPr/>
              </p14:nvContentPartPr>
              <p14:xfrm>
                <a:off x="8431080" y="4514980"/>
                <a:ext cx="839160" cy="67320"/>
              </p14:xfrm>
            </p:contentPart>
          </mc:Choice>
          <mc:Fallback>
            <p:pic>
              <p:nvPicPr>
                <p:cNvPr id="97" name="Ink 96">
                  <a:extLst>
                    <a:ext uri="{FF2B5EF4-FFF2-40B4-BE49-F238E27FC236}">
                      <a16:creationId xmlns:a16="http://schemas.microsoft.com/office/drawing/2014/main" id="{936BE638-F30E-F39D-0449-6FA4485DB5C9}"/>
                    </a:ext>
                  </a:extLst>
                </p:cNvPr>
                <p:cNvPicPr/>
                <p:nvPr/>
              </p:nvPicPr>
              <p:blipFill>
                <a:blip r:embed="rId131"/>
                <a:stretch>
                  <a:fillRect/>
                </a:stretch>
              </p:blipFill>
              <p:spPr>
                <a:xfrm>
                  <a:off x="8413440" y="4497340"/>
                  <a:ext cx="874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8" name="Ink 97">
                  <a:extLst>
                    <a:ext uri="{FF2B5EF4-FFF2-40B4-BE49-F238E27FC236}">
                      <a16:creationId xmlns:a16="http://schemas.microsoft.com/office/drawing/2014/main" id="{4BB93139-9DDC-7DAD-8AED-55D42EBC78E9}"/>
                    </a:ext>
                  </a:extLst>
                </p14:cNvPr>
                <p14:cNvContentPartPr/>
                <p14:nvPr/>
              </p14:nvContentPartPr>
              <p14:xfrm>
                <a:off x="7667880" y="4572940"/>
                <a:ext cx="636840" cy="54360"/>
              </p14:xfrm>
            </p:contentPart>
          </mc:Choice>
          <mc:Fallback>
            <p:pic>
              <p:nvPicPr>
                <p:cNvPr id="98" name="Ink 97">
                  <a:extLst>
                    <a:ext uri="{FF2B5EF4-FFF2-40B4-BE49-F238E27FC236}">
                      <a16:creationId xmlns:a16="http://schemas.microsoft.com/office/drawing/2014/main" id="{4BB93139-9DDC-7DAD-8AED-55D42EBC78E9}"/>
                    </a:ext>
                  </a:extLst>
                </p:cNvPr>
                <p:cNvPicPr/>
                <p:nvPr/>
              </p:nvPicPr>
              <p:blipFill>
                <a:blip r:embed="rId133"/>
                <a:stretch>
                  <a:fillRect/>
                </a:stretch>
              </p:blipFill>
              <p:spPr>
                <a:xfrm>
                  <a:off x="7650240" y="4555300"/>
                  <a:ext cx="672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2" name="Ink 101">
                  <a:extLst>
                    <a:ext uri="{FF2B5EF4-FFF2-40B4-BE49-F238E27FC236}">
                      <a16:creationId xmlns:a16="http://schemas.microsoft.com/office/drawing/2014/main" id="{C3059937-245C-C5DA-9BC5-121A18202AEE}"/>
                    </a:ext>
                  </a:extLst>
                </p14:cNvPr>
                <p14:cNvContentPartPr/>
                <p14:nvPr/>
              </p14:nvContentPartPr>
              <p14:xfrm>
                <a:off x="6402120" y="4509580"/>
                <a:ext cx="317520" cy="18000"/>
              </p14:xfrm>
            </p:contentPart>
          </mc:Choice>
          <mc:Fallback>
            <p:pic>
              <p:nvPicPr>
                <p:cNvPr id="102" name="Ink 101">
                  <a:extLst>
                    <a:ext uri="{FF2B5EF4-FFF2-40B4-BE49-F238E27FC236}">
                      <a16:creationId xmlns:a16="http://schemas.microsoft.com/office/drawing/2014/main" id="{C3059937-245C-C5DA-9BC5-121A18202AEE}"/>
                    </a:ext>
                  </a:extLst>
                </p:cNvPr>
                <p:cNvPicPr/>
                <p:nvPr/>
              </p:nvPicPr>
              <p:blipFill>
                <a:blip r:embed="rId135"/>
                <a:stretch>
                  <a:fillRect/>
                </a:stretch>
              </p:blipFill>
              <p:spPr>
                <a:xfrm>
                  <a:off x="6384120" y="4491580"/>
                  <a:ext cx="353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3" name="Ink 102">
                  <a:extLst>
                    <a:ext uri="{FF2B5EF4-FFF2-40B4-BE49-F238E27FC236}">
                      <a16:creationId xmlns:a16="http://schemas.microsoft.com/office/drawing/2014/main" id="{37190816-86F2-732F-B7C3-AF2C0317568C}"/>
                    </a:ext>
                  </a:extLst>
                </p14:cNvPr>
                <p14:cNvContentPartPr/>
                <p14:nvPr/>
              </p14:nvContentPartPr>
              <p14:xfrm>
                <a:off x="5673480" y="4530460"/>
                <a:ext cx="513720" cy="48600"/>
              </p14:xfrm>
            </p:contentPart>
          </mc:Choice>
          <mc:Fallback>
            <p:pic>
              <p:nvPicPr>
                <p:cNvPr id="103" name="Ink 102">
                  <a:extLst>
                    <a:ext uri="{FF2B5EF4-FFF2-40B4-BE49-F238E27FC236}">
                      <a16:creationId xmlns:a16="http://schemas.microsoft.com/office/drawing/2014/main" id="{37190816-86F2-732F-B7C3-AF2C0317568C}"/>
                    </a:ext>
                  </a:extLst>
                </p:cNvPr>
                <p:cNvPicPr/>
                <p:nvPr/>
              </p:nvPicPr>
              <p:blipFill>
                <a:blip r:embed="rId137"/>
                <a:stretch>
                  <a:fillRect/>
                </a:stretch>
              </p:blipFill>
              <p:spPr>
                <a:xfrm>
                  <a:off x="5655840" y="4512460"/>
                  <a:ext cx="5493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5" name="Ink 104">
                  <a:extLst>
                    <a:ext uri="{FF2B5EF4-FFF2-40B4-BE49-F238E27FC236}">
                      <a16:creationId xmlns:a16="http://schemas.microsoft.com/office/drawing/2014/main" id="{B3527AF5-0D1E-ABBE-2840-546A36F8A040}"/>
                    </a:ext>
                  </a:extLst>
                </p14:cNvPr>
                <p14:cNvContentPartPr/>
                <p14:nvPr/>
              </p14:nvContentPartPr>
              <p14:xfrm>
                <a:off x="4553160" y="4567540"/>
                <a:ext cx="825120" cy="42120"/>
              </p14:xfrm>
            </p:contentPart>
          </mc:Choice>
          <mc:Fallback>
            <p:pic>
              <p:nvPicPr>
                <p:cNvPr id="105" name="Ink 104">
                  <a:extLst>
                    <a:ext uri="{FF2B5EF4-FFF2-40B4-BE49-F238E27FC236}">
                      <a16:creationId xmlns:a16="http://schemas.microsoft.com/office/drawing/2014/main" id="{B3527AF5-0D1E-ABBE-2840-546A36F8A040}"/>
                    </a:ext>
                  </a:extLst>
                </p:cNvPr>
                <p:cNvPicPr/>
                <p:nvPr/>
              </p:nvPicPr>
              <p:blipFill>
                <a:blip r:embed="rId139"/>
                <a:stretch>
                  <a:fillRect/>
                </a:stretch>
              </p:blipFill>
              <p:spPr>
                <a:xfrm>
                  <a:off x="4535160" y="4549900"/>
                  <a:ext cx="860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7" name="Ink 106">
                  <a:extLst>
                    <a:ext uri="{FF2B5EF4-FFF2-40B4-BE49-F238E27FC236}">
                      <a16:creationId xmlns:a16="http://schemas.microsoft.com/office/drawing/2014/main" id="{EEE21351-5F8E-8EE1-5475-B8116C0D69A8}"/>
                    </a:ext>
                  </a:extLst>
                </p14:cNvPr>
                <p14:cNvContentPartPr/>
                <p14:nvPr/>
              </p14:nvContentPartPr>
              <p14:xfrm>
                <a:off x="4012080" y="4535860"/>
                <a:ext cx="185400" cy="65880"/>
              </p14:xfrm>
            </p:contentPart>
          </mc:Choice>
          <mc:Fallback>
            <p:pic>
              <p:nvPicPr>
                <p:cNvPr id="107" name="Ink 106">
                  <a:extLst>
                    <a:ext uri="{FF2B5EF4-FFF2-40B4-BE49-F238E27FC236}">
                      <a16:creationId xmlns:a16="http://schemas.microsoft.com/office/drawing/2014/main" id="{EEE21351-5F8E-8EE1-5475-B8116C0D69A8}"/>
                    </a:ext>
                  </a:extLst>
                </p:cNvPr>
                <p:cNvPicPr/>
                <p:nvPr/>
              </p:nvPicPr>
              <p:blipFill>
                <a:blip r:embed="rId141"/>
                <a:stretch>
                  <a:fillRect/>
                </a:stretch>
              </p:blipFill>
              <p:spPr>
                <a:xfrm>
                  <a:off x="3994440" y="4517860"/>
                  <a:ext cx="221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8" name="Ink 107">
                  <a:extLst>
                    <a:ext uri="{FF2B5EF4-FFF2-40B4-BE49-F238E27FC236}">
                      <a16:creationId xmlns:a16="http://schemas.microsoft.com/office/drawing/2014/main" id="{3B8A05F5-7CE2-DDBA-FE56-4B766CD80679}"/>
                    </a:ext>
                  </a:extLst>
                </p14:cNvPr>
                <p14:cNvContentPartPr/>
                <p14:nvPr/>
              </p14:nvContentPartPr>
              <p14:xfrm>
                <a:off x="2659560" y="4604980"/>
                <a:ext cx="1019160" cy="65160"/>
              </p14:xfrm>
            </p:contentPart>
          </mc:Choice>
          <mc:Fallback>
            <p:pic>
              <p:nvPicPr>
                <p:cNvPr id="108" name="Ink 107">
                  <a:extLst>
                    <a:ext uri="{FF2B5EF4-FFF2-40B4-BE49-F238E27FC236}">
                      <a16:creationId xmlns:a16="http://schemas.microsoft.com/office/drawing/2014/main" id="{3B8A05F5-7CE2-DDBA-FE56-4B766CD80679}"/>
                    </a:ext>
                  </a:extLst>
                </p:cNvPr>
                <p:cNvPicPr/>
                <p:nvPr/>
              </p:nvPicPr>
              <p:blipFill>
                <a:blip r:embed="rId143"/>
                <a:stretch>
                  <a:fillRect/>
                </a:stretch>
              </p:blipFill>
              <p:spPr>
                <a:xfrm>
                  <a:off x="2641560" y="4587340"/>
                  <a:ext cx="1054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0" name="Ink 109">
                  <a:extLst>
                    <a:ext uri="{FF2B5EF4-FFF2-40B4-BE49-F238E27FC236}">
                      <a16:creationId xmlns:a16="http://schemas.microsoft.com/office/drawing/2014/main" id="{46239718-CCCE-A91A-E3EC-9CFCE7DB3324}"/>
                    </a:ext>
                  </a:extLst>
                </p14:cNvPr>
                <p14:cNvContentPartPr/>
                <p14:nvPr/>
              </p14:nvContentPartPr>
              <p14:xfrm>
                <a:off x="2210640" y="4631980"/>
                <a:ext cx="302040" cy="48240"/>
              </p14:xfrm>
            </p:contentPart>
          </mc:Choice>
          <mc:Fallback>
            <p:pic>
              <p:nvPicPr>
                <p:cNvPr id="110" name="Ink 109">
                  <a:extLst>
                    <a:ext uri="{FF2B5EF4-FFF2-40B4-BE49-F238E27FC236}">
                      <a16:creationId xmlns:a16="http://schemas.microsoft.com/office/drawing/2014/main" id="{46239718-CCCE-A91A-E3EC-9CFCE7DB3324}"/>
                    </a:ext>
                  </a:extLst>
                </p:cNvPr>
                <p:cNvPicPr/>
                <p:nvPr/>
              </p:nvPicPr>
              <p:blipFill>
                <a:blip r:embed="rId145"/>
                <a:stretch>
                  <a:fillRect/>
                </a:stretch>
              </p:blipFill>
              <p:spPr>
                <a:xfrm>
                  <a:off x="2193000" y="4614340"/>
                  <a:ext cx="337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2" name="Ink 111">
                  <a:extLst>
                    <a:ext uri="{FF2B5EF4-FFF2-40B4-BE49-F238E27FC236}">
                      <a16:creationId xmlns:a16="http://schemas.microsoft.com/office/drawing/2014/main" id="{28E9393A-4ABA-39B0-61E0-10A8B0A66806}"/>
                    </a:ext>
                  </a:extLst>
                </p14:cNvPr>
                <p14:cNvContentPartPr/>
                <p14:nvPr/>
              </p14:nvContentPartPr>
              <p14:xfrm>
                <a:off x="1421520" y="4573660"/>
                <a:ext cx="563040" cy="48600"/>
              </p14:xfrm>
            </p:contentPart>
          </mc:Choice>
          <mc:Fallback>
            <p:pic>
              <p:nvPicPr>
                <p:cNvPr id="112" name="Ink 111">
                  <a:extLst>
                    <a:ext uri="{FF2B5EF4-FFF2-40B4-BE49-F238E27FC236}">
                      <a16:creationId xmlns:a16="http://schemas.microsoft.com/office/drawing/2014/main" id="{28E9393A-4ABA-39B0-61E0-10A8B0A66806}"/>
                    </a:ext>
                  </a:extLst>
                </p:cNvPr>
                <p:cNvPicPr/>
                <p:nvPr/>
              </p:nvPicPr>
              <p:blipFill>
                <a:blip r:embed="rId147"/>
                <a:stretch>
                  <a:fillRect/>
                </a:stretch>
              </p:blipFill>
              <p:spPr>
                <a:xfrm>
                  <a:off x="1403520" y="4556020"/>
                  <a:ext cx="598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4" name="Ink 113">
                  <a:extLst>
                    <a:ext uri="{FF2B5EF4-FFF2-40B4-BE49-F238E27FC236}">
                      <a16:creationId xmlns:a16="http://schemas.microsoft.com/office/drawing/2014/main" id="{C1C4DCE6-23BE-C906-A105-3AA2399AFF2F}"/>
                    </a:ext>
                  </a:extLst>
                </p14:cNvPr>
                <p14:cNvContentPartPr/>
                <p14:nvPr/>
              </p14:nvContentPartPr>
              <p14:xfrm>
                <a:off x="709800" y="4592380"/>
                <a:ext cx="513720" cy="75960"/>
              </p14:xfrm>
            </p:contentPart>
          </mc:Choice>
          <mc:Fallback>
            <p:pic>
              <p:nvPicPr>
                <p:cNvPr id="114" name="Ink 113">
                  <a:extLst>
                    <a:ext uri="{FF2B5EF4-FFF2-40B4-BE49-F238E27FC236}">
                      <a16:creationId xmlns:a16="http://schemas.microsoft.com/office/drawing/2014/main" id="{C1C4DCE6-23BE-C906-A105-3AA2399AFF2F}"/>
                    </a:ext>
                  </a:extLst>
                </p:cNvPr>
                <p:cNvPicPr/>
                <p:nvPr/>
              </p:nvPicPr>
              <p:blipFill>
                <a:blip r:embed="rId149"/>
                <a:stretch>
                  <a:fillRect/>
                </a:stretch>
              </p:blipFill>
              <p:spPr>
                <a:xfrm>
                  <a:off x="691800" y="4574380"/>
                  <a:ext cx="5493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2" name="Ink 151">
                  <a:extLst>
                    <a:ext uri="{FF2B5EF4-FFF2-40B4-BE49-F238E27FC236}">
                      <a16:creationId xmlns:a16="http://schemas.microsoft.com/office/drawing/2014/main" id="{2E0A1F9F-A2F8-827F-0C17-665F9CE7D451}"/>
                    </a:ext>
                  </a:extLst>
                </p14:cNvPr>
                <p14:cNvContentPartPr/>
                <p14:nvPr/>
              </p14:nvContentPartPr>
              <p14:xfrm>
                <a:off x="2407200" y="4556020"/>
                <a:ext cx="1370160" cy="710280"/>
              </p14:xfrm>
            </p:contentPart>
          </mc:Choice>
          <mc:Fallback>
            <p:pic>
              <p:nvPicPr>
                <p:cNvPr id="152" name="Ink 151">
                  <a:extLst>
                    <a:ext uri="{FF2B5EF4-FFF2-40B4-BE49-F238E27FC236}">
                      <a16:creationId xmlns:a16="http://schemas.microsoft.com/office/drawing/2014/main" id="{2E0A1F9F-A2F8-827F-0C17-665F9CE7D451}"/>
                    </a:ext>
                  </a:extLst>
                </p:cNvPr>
                <p:cNvPicPr/>
                <p:nvPr/>
              </p:nvPicPr>
              <p:blipFill>
                <a:blip r:embed="rId151"/>
                <a:stretch>
                  <a:fillRect/>
                </a:stretch>
              </p:blipFill>
              <p:spPr>
                <a:xfrm>
                  <a:off x="2389200" y="4538380"/>
                  <a:ext cx="1405800" cy="74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54" name="Ink 153">
                <a:extLst>
                  <a:ext uri="{FF2B5EF4-FFF2-40B4-BE49-F238E27FC236}">
                    <a16:creationId xmlns:a16="http://schemas.microsoft.com/office/drawing/2014/main" id="{5E696A18-0C58-F6DA-3707-9B783E33767C}"/>
                  </a:ext>
                </a:extLst>
              </p14:cNvPr>
              <p14:cNvContentPartPr/>
              <p14:nvPr/>
            </p14:nvContentPartPr>
            <p14:xfrm>
              <a:off x="7905120" y="5672740"/>
              <a:ext cx="637920" cy="105120"/>
            </p14:xfrm>
          </p:contentPart>
        </mc:Choice>
        <mc:Fallback>
          <p:pic>
            <p:nvPicPr>
              <p:cNvPr id="154" name="Ink 153">
                <a:extLst>
                  <a:ext uri="{FF2B5EF4-FFF2-40B4-BE49-F238E27FC236}">
                    <a16:creationId xmlns:a16="http://schemas.microsoft.com/office/drawing/2014/main" id="{5E696A18-0C58-F6DA-3707-9B783E33767C}"/>
                  </a:ext>
                </a:extLst>
              </p:cNvPr>
              <p:cNvPicPr/>
              <p:nvPr/>
            </p:nvPicPr>
            <p:blipFill>
              <a:blip r:embed="rId153"/>
              <a:stretch>
                <a:fillRect/>
              </a:stretch>
            </p:blipFill>
            <p:spPr>
              <a:xfrm>
                <a:off x="7887120" y="5654740"/>
                <a:ext cx="673560" cy="140760"/>
              </a:xfrm>
              <a:prstGeom prst="rect">
                <a:avLst/>
              </a:prstGeom>
            </p:spPr>
          </p:pic>
        </mc:Fallback>
      </mc:AlternateContent>
      <p:grpSp>
        <p:nvGrpSpPr>
          <p:cNvPr id="157" name="Group 156">
            <a:extLst>
              <a:ext uri="{FF2B5EF4-FFF2-40B4-BE49-F238E27FC236}">
                <a16:creationId xmlns:a16="http://schemas.microsoft.com/office/drawing/2014/main" id="{1AE861A6-EA89-486D-A04B-D61834D0A99A}"/>
              </a:ext>
            </a:extLst>
          </p:cNvPr>
          <p:cNvGrpSpPr/>
          <p:nvPr/>
        </p:nvGrpSpPr>
        <p:grpSpPr>
          <a:xfrm>
            <a:off x="4593840" y="5505340"/>
            <a:ext cx="4704480" cy="310680"/>
            <a:chOff x="4593840" y="5505340"/>
            <a:chExt cx="4704480" cy="310680"/>
          </a:xfrm>
        </p:grpSpPr>
        <mc:AlternateContent xmlns:mc="http://schemas.openxmlformats.org/markup-compatibility/2006">
          <mc:Choice xmlns:p14="http://schemas.microsoft.com/office/powerpoint/2010/main" Requires="p14">
            <p:contentPart p14:bwMode="auto" r:id="rId154">
              <p14:nvContentPartPr>
                <p14:cNvPr id="128" name="Ink 127">
                  <a:extLst>
                    <a:ext uri="{FF2B5EF4-FFF2-40B4-BE49-F238E27FC236}">
                      <a16:creationId xmlns:a16="http://schemas.microsoft.com/office/drawing/2014/main" id="{251B2F94-4413-74B8-8AAE-8051DAA8AB43}"/>
                    </a:ext>
                  </a:extLst>
                </p14:cNvPr>
                <p14:cNvContentPartPr/>
                <p14:nvPr/>
              </p14:nvContentPartPr>
              <p14:xfrm>
                <a:off x="8747160" y="5505340"/>
                <a:ext cx="551160" cy="75600"/>
              </p14:xfrm>
            </p:contentPart>
          </mc:Choice>
          <mc:Fallback>
            <p:pic>
              <p:nvPicPr>
                <p:cNvPr id="128" name="Ink 127">
                  <a:extLst>
                    <a:ext uri="{FF2B5EF4-FFF2-40B4-BE49-F238E27FC236}">
                      <a16:creationId xmlns:a16="http://schemas.microsoft.com/office/drawing/2014/main" id="{251B2F94-4413-74B8-8AAE-8051DAA8AB43}"/>
                    </a:ext>
                  </a:extLst>
                </p:cNvPr>
                <p:cNvPicPr/>
                <p:nvPr/>
              </p:nvPicPr>
              <p:blipFill>
                <a:blip r:embed="rId155"/>
                <a:stretch>
                  <a:fillRect/>
                </a:stretch>
              </p:blipFill>
              <p:spPr>
                <a:xfrm>
                  <a:off x="8729160" y="5487700"/>
                  <a:ext cx="586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9" name="Ink 128">
                  <a:extLst>
                    <a:ext uri="{FF2B5EF4-FFF2-40B4-BE49-F238E27FC236}">
                      <a16:creationId xmlns:a16="http://schemas.microsoft.com/office/drawing/2014/main" id="{7D9BBA09-5F34-EB09-C408-C3C37715076C}"/>
                    </a:ext>
                  </a:extLst>
                </p14:cNvPr>
                <p14:cNvContentPartPr/>
                <p14:nvPr/>
              </p14:nvContentPartPr>
              <p14:xfrm>
                <a:off x="8013120" y="5661580"/>
                <a:ext cx="509760" cy="45720"/>
              </p14:xfrm>
            </p:contentPart>
          </mc:Choice>
          <mc:Fallback>
            <p:pic>
              <p:nvPicPr>
                <p:cNvPr id="129" name="Ink 128">
                  <a:extLst>
                    <a:ext uri="{FF2B5EF4-FFF2-40B4-BE49-F238E27FC236}">
                      <a16:creationId xmlns:a16="http://schemas.microsoft.com/office/drawing/2014/main" id="{7D9BBA09-5F34-EB09-C408-C3C37715076C}"/>
                    </a:ext>
                  </a:extLst>
                </p:cNvPr>
                <p:cNvPicPr/>
                <p:nvPr/>
              </p:nvPicPr>
              <p:blipFill>
                <a:blip r:embed="rId157"/>
                <a:stretch>
                  <a:fillRect/>
                </a:stretch>
              </p:blipFill>
              <p:spPr>
                <a:xfrm>
                  <a:off x="7995480" y="5643580"/>
                  <a:ext cx="5454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1" name="Ink 130">
                  <a:extLst>
                    <a:ext uri="{FF2B5EF4-FFF2-40B4-BE49-F238E27FC236}">
                      <a16:creationId xmlns:a16="http://schemas.microsoft.com/office/drawing/2014/main" id="{32782A49-F012-0903-7369-F3D68DF11F5A}"/>
                    </a:ext>
                  </a:extLst>
                </p14:cNvPr>
                <p14:cNvContentPartPr/>
                <p14:nvPr/>
              </p14:nvContentPartPr>
              <p14:xfrm>
                <a:off x="6848160" y="5667700"/>
                <a:ext cx="975240" cy="37440"/>
              </p14:xfrm>
            </p:contentPart>
          </mc:Choice>
          <mc:Fallback>
            <p:pic>
              <p:nvPicPr>
                <p:cNvPr id="131" name="Ink 130">
                  <a:extLst>
                    <a:ext uri="{FF2B5EF4-FFF2-40B4-BE49-F238E27FC236}">
                      <a16:creationId xmlns:a16="http://schemas.microsoft.com/office/drawing/2014/main" id="{32782A49-F012-0903-7369-F3D68DF11F5A}"/>
                    </a:ext>
                  </a:extLst>
                </p:cNvPr>
                <p:cNvPicPr/>
                <p:nvPr/>
              </p:nvPicPr>
              <p:blipFill>
                <a:blip r:embed="rId159"/>
                <a:stretch>
                  <a:fillRect/>
                </a:stretch>
              </p:blipFill>
              <p:spPr>
                <a:xfrm>
                  <a:off x="6830160" y="5650060"/>
                  <a:ext cx="1010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3" name="Ink 132">
                  <a:extLst>
                    <a:ext uri="{FF2B5EF4-FFF2-40B4-BE49-F238E27FC236}">
                      <a16:creationId xmlns:a16="http://schemas.microsoft.com/office/drawing/2014/main" id="{F9BF23BC-1E4E-D05C-7386-A1206067B83C}"/>
                    </a:ext>
                  </a:extLst>
                </p14:cNvPr>
                <p14:cNvContentPartPr/>
                <p14:nvPr/>
              </p14:nvContentPartPr>
              <p14:xfrm>
                <a:off x="5967960" y="5692900"/>
                <a:ext cx="605880" cy="79200"/>
              </p14:xfrm>
            </p:contentPart>
          </mc:Choice>
          <mc:Fallback>
            <p:pic>
              <p:nvPicPr>
                <p:cNvPr id="133" name="Ink 132">
                  <a:extLst>
                    <a:ext uri="{FF2B5EF4-FFF2-40B4-BE49-F238E27FC236}">
                      <a16:creationId xmlns:a16="http://schemas.microsoft.com/office/drawing/2014/main" id="{F9BF23BC-1E4E-D05C-7386-A1206067B83C}"/>
                    </a:ext>
                  </a:extLst>
                </p:cNvPr>
                <p:cNvPicPr/>
                <p:nvPr/>
              </p:nvPicPr>
              <p:blipFill>
                <a:blip r:embed="rId161"/>
                <a:stretch>
                  <a:fillRect/>
                </a:stretch>
              </p:blipFill>
              <p:spPr>
                <a:xfrm>
                  <a:off x="5950320" y="5674900"/>
                  <a:ext cx="641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4" name="Ink 133">
                  <a:extLst>
                    <a:ext uri="{FF2B5EF4-FFF2-40B4-BE49-F238E27FC236}">
                      <a16:creationId xmlns:a16="http://schemas.microsoft.com/office/drawing/2014/main" id="{FD444D54-AA61-D250-43CD-731143B8B803}"/>
                    </a:ext>
                  </a:extLst>
                </p14:cNvPr>
                <p14:cNvContentPartPr/>
                <p14:nvPr/>
              </p14:nvContentPartPr>
              <p14:xfrm>
                <a:off x="4593840" y="5629900"/>
                <a:ext cx="1133640" cy="87480"/>
              </p14:xfrm>
            </p:contentPart>
          </mc:Choice>
          <mc:Fallback>
            <p:pic>
              <p:nvPicPr>
                <p:cNvPr id="134" name="Ink 133">
                  <a:extLst>
                    <a:ext uri="{FF2B5EF4-FFF2-40B4-BE49-F238E27FC236}">
                      <a16:creationId xmlns:a16="http://schemas.microsoft.com/office/drawing/2014/main" id="{FD444D54-AA61-D250-43CD-731143B8B803}"/>
                    </a:ext>
                  </a:extLst>
                </p:cNvPr>
                <p:cNvPicPr/>
                <p:nvPr/>
              </p:nvPicPr>
              <p:blipFill>
                <a:blip r:embed="rId163"/>
                <a:stretch>
                  <a:fillRect/>
                </a:stretch>
              </p:blipFill>
              <p:spPr>
                <a:xfrm>
                  <a:off x="4575840" y="5611900"/>
                  <a:ext cx="1169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6" name="Ink 155">
                  <a:extLst>
                    <a:ext uri="{FF2B5EF4-FFF2-40B4-BE49-F238E27FC236}">
                      <a16:creationId xmlns:a16="http://schemas.microsoft.com/office/drawing/2014/main" id="{C47C10F3-97E8-A9F3-E3CE-B0DCB9C8D3BA}"/>
                    </a:ext>
                  </a:extLst>
                </p14:cNvPr>
                <p14:cNvContentPartPr/>
                <p14:nvPr/>
              </p14:nvContentPartPr>
              <p14:xfrm>
                <a:off x="6945360" y="5683180"/>
                <a:ext cx="767880" cy="132840"/>
              </p14:xfrm>
            </p:contentPart>
          </mc:Choice>
          <mc:Fallback>
            <p:pic>
              <p:nvPicPr>
                <p:cNvPr id="156" name="Ink 155">
                  <a:extLst>
                    <a:ext uri="{FF2B5EF4-FFF2-40B4-BE49-F238E27FC236}">
                      <a16:creationId xmlns:a16="http://schemas.microsoft.com/office/drawing/2014/main" id="{C47C10F3-97E8-A9F3-E3CE-B0DCB9C8D3BA}"/>
                    </a:ext>
                  </a:extLst>
                </p:cNvPr>
                <p:cNvPicPr/>
                <p:nvPr/>
              </p:nvPicPr>
              <p:blipFill>
                <a:blip r:embed="rId165"/>
                <a:stretch>
                  <a:fillRect/>
                </a:stretch>
              </p:blipFill>
              <p:spPr>
                <a:xfrm>
                  <a:off x="6927360" y="5665180"/>
                  <a:ext cx="803520" cy="16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6">
            <p14:nvContentPartPr>
              <p14:cNvPr id="158" name="Ink 157">
                <a:extLst>
                  <a:ext uri="{FF2B5EF4-FFF2-40B4-BE49-F238E27FC236}">
                    <a16:creationId xmlns:a16="http://schemas.microsoft.com/office/drawing/2014/main" id="{756BDD5E-E267-BE95-52FF-21AE989136E5}"/>
                  </a:ext>
                </a:extLst>
              </p14:cNvPr>
              <p14:cNvContentPartPr/>
              <p14:nvPr/>
            </p14:nvContentPartPr>
            <p14:xfrm>
              <a:off x="1832280" y="2971660"/>
              <a:ext cx="573120" cy="508680"/>
            </p14:xfrm>
          </p:contentPart>
        </mc:Choice>
        <mc:Fallback>
          <p:pic>
            <p:nvPicPr>
              <p:cNvPr id="158" name="Ink 157">
                <a:extLst>
                  <a:ext uri="{FF2B5EF4-FFF2-40B4-BE49-F238E27FC236}">
                    <a16:creationId xmlns:a16="http://schemas.microsoft.com/office/drawing/2014/main" id="{756BDD5E-E267-BE95-52FF-21AE989136E5}"/>
                  </a:ext>
                </a:extLst>
              </p:cNvPr>
              <p:cNvPicPr/>
              <p:nvPr/>
            </p:nvPicPr>
            <p:blipFill>
              <a:blip r:embed="rId167"/>
              <a:stretch>
                <a:fillRect/>
              </a:stretch>
            </p:blipFill>
            <p:spPr>
              <a:xfrm>
                <a:off x="1814280" y="2954020"/>
                <a:ext cx="608760" cy="544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0" name="Ink 159">
                <a:extLst>
                  <a:ext uri="{FF2B5EF4-FFF2-40B4-BE49-F238E27FC236}">
                    <a16:creationId xmlns:a16="http://schemas.microsoft.com/office/drawing/2014/main" id="{9B33C714-AF1A-E7EF-1FB4-95A21E007187}"/>
                  </a:ext>
                </a:extLst>
              </p14:cNvPr>
              <p14:cNvContentPartPr/>
              <p14:nvPr/>
            </p14:nvContentPartPr>
            <p14:xfrm>
              <a:off x="7680120" y="3657100"/>
              <a:ext cx="13680" cy="27000"/>
            </p14:xfrm>
          </p:contentPart>
        </mc:Choice>
        <mc:Fallback>
          <p:pic>
            <p:nvPicPr>
              <p:cNvPr id="160" name="Ink 159">
                <a:extLst>
                  <a:ext uri="{FF2B5EF4-FFF2-40B4-BE49-F238E27FC236}">
                    <a16:creationId xmlns:a16="http://schemas.microsoft.com/office/drawing/2014/main" id="{9B33C714-AF1A-E7EF-1FB4-95A21E007187}"/>
                  </a:ext>
                </a:extLst>
              </p:cNvPr>
              <p:cNvPicPr/>
              <p:nvPr/>
            </p:nvPicPr>
            <p:blipFill>
              <a:blip r:embed="rId169"/>
              <a:stretch>
                <a:fillRect/>
              </a:stretch>
            </p:blipFill>
            <p:spPr>
              <a:xfrm>
                <a:off x="7662120" y="3639100"/>
                <a:ext cx="493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1" name="Ink 160">
                <a:extLst>
                  <a:ext uri="{FF2B5EF4-FFF2-40B4-BE49-F238E27FC236}">
                    <a16:creationId xmlns:a16="http://schemas.microsoft.com/office/drawing/2014/main" id="{31FCAA93-BFE5-A7E5-BDC6-A190AA166992}"/>
                  </a:ext>
                </a:extLst>
              </p14:cNvPr>
              <p14:cNvContentPartPr/>
              <p14:nvPr/>
            </p14:nvContentPartPr>
            <p14:xfrm>
              <a:off x="7251360" y="3468100"/>
              <a:ext cx="485640" cy="533880"/>
            </p14:xfrm>
          </p:contentPart>
        </mc:Choice>
        <mc:Fallback>
          <p:pic>
            <p:nvPicPr>
              <p:cNvPr id="161" name="Ink 160">
                <a:extLst>
                  <a:ext uri="{FF2B5EF4-FFF2-40B4-BE49-F238E27FC236}">
                    <a16:creationId xmlns:a16="http://schemas.microsoft.com/office/drawing/2014/main" id="{31FCAA93-BFE5-A7E5-BDC6-A190AA166992}"/>
                  </a:ext>
                </a:extLst>
              </p:cNvPr>
              <p:cNvPicPr/>
              <p:nvPr/>
            </p:nvPicPr>
            <p:blipFill>
              <a:blip r:embed="rId171"/>
              <a:stretch>
                <a:fillRect/>
              </a:stretch>
            </p:blipFill>
            <p:spPr>
              <a:xfrm>
                <a:off x="7233360" y="3450100"/>
                <a:ext cx="52128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3" name="Ink 162">
                <a:extLst>
                  <a:ext uri="{FF2B5EF4-FFF2-40B4-BE49-F238E27FC236}">
                    <a16:creationId xmlns:a16="http://schemas.microsoft.com/office/drawing/2014/main" id="{1756EE6E-1EC6-9EE1-465A-917A0B21F86C}"/>
                  </a:ext>
                </a:extLst>
              </p14:cNvPr>
              <p14:cNvContentPartPr/>
              <p14:nvPr/>
            </p14:nvContentPartPr>
            <p14:xfrm>
              <a:off x="4258680" y="3978940"/>
              <a:ext cx="1153440" cy="100800"/>
            </p14:xfrm>
          </p:contentPart>
        </mc:Choice>
        <mc:Fallback>
          <p:pic>
            <p:nvPicPr>
              <p:cNvPr id="163" name="Ink 162">
                <a:extLst>
                  <a:ext uri="{FF2B5EF4-FFF2-40B4-BE49-F238E27FC236}">
                    <a16:creationId xmlns:a16="http://schemas.microsoft.com/office/drawing/2014/main" id="{1756EE6E-1EC6-9EE1-465A-917A0B21F86C}"/>
                  </a:ext>
                </a:extLst>
              </p:cNvPr>
              <p:cNvPicPr/>
              <p:nvPr/>
            </p:nvPicPr>
            <p:blipFill>
              <a:blip r:embed="rId173"/>
              <a:stretch>
                <a:fillRect/>
              </a:stretch>
            </p:blipFill>
            <p:spPr>
              <a:xfrm>
                <a:off x="4240680" y="3960940"/>
                <a:ext cx="1189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5" name="Ink 164">
                <a:extLst>
                  <a:ext uri="{FF2B5EF4-FFF2-40B4-BE49-F238E27FC236}">
                    <a16:creationId xmlns:a16="http://schemas.microsoft.com/office/drawing/2014/main" id="{03479ED2-4D2F-8861-263A-B885EE88B9FD}"/>
                  </a:ext>
                </a:extLst>
              </p14:cNvPr>
              <p14:cNvContentPartPr/>
              <p14:nvPr/>
            </p14:nvContentPartPr>
            <p14:xfrm>
              <a:off x="2374440" y="3534700"/>
              <a:ext cx="1820160" cy="665280"/>
            </p14:xfrm>
          </p:contentPart>
        </mc:Choice>
        <mc:Fallback>
          <p:pic>
            <p:nvPicPr>
              <p:cNvPr id="165" name="Ink 164">
                <a:extLst>
                  <a:ext uri="{FF2B5EF4-FFF2-40B4-BE49-F238E27FC236}">
                    <a16:creationId xmlns:a16="http://schemas.microsoft.com/office/drawing/2014/main" id="{03479ED2-4D2F-8861-263A-B885EE88B9FD}"/>
                  </a:ext>
                </a:extLst>
              </p:cNvPr>
              <p:cNvPicPr/>
              <p:nvPr/>
            </p:nvPicPr>
            <p:blipFill>
              <a:blip r:embed="rId175"/>
              <a:stretch>
                <a:fillRect/>
              </a:stretch>
            </p:blipFill>
            <p:spPr>
              <a:xfrm>
                <a:off x="2356440" y="3517060"/>
                <a:ext cx="1855800" cy="700920"/>
              </a:xfrm>
              <a:prstGeom prst="rect">
                <a:avLst/>
              </a:prstGeom>
            </p:spPr>
          </p:pic>
        </mc:Fallback>
      </mc:AlternateContent>
      <p:grpSp>
        <p:nvGrpSpPr>
          <p:cNvPr id="168" name="Group 167">
            <a:extLst>
              <a:ext uri="{FF2B5EF4-FFF2-40B4-BE49-F238E27FC236}">
                <a16:creationId xmlns:a16="http://schemas.microsoft.com/office/drawing/2014/main" id="{4B924DDD-9665-90F8-E5C2-DE96C2539CA3}"/>
              </a:ext>
            </a:extLst>
          </p:cNvPr>
          <p:cNvGrpSpPr/>
          <p:nvPr/>
        </p:nvGrpSpPr>
        <p:grpSpPr>
          <a:xfrm>
            <a:off x="385440" y="2957620"/>
            <a:ext cx="8836560" cy="1265760"/>
            <a:chOff x="385440" y="2957620"/>
            <a:chExt cx="8836560" cy="1265760"/>
          </a:xfrm>
        </p:grpSpPr>
        <mc:AlternateContent xmlns:mc="http://schemas.openxmlformats.org/markup-compatibility/2006">
          <mc:Choice xmlns:p14="http://schemas.microsoft.com/office/powerpoint/2010/main" Requires="p14">
            <p:contentPart p14:bwMode="auto" r:id="rId176">
              <p14:nvContentPartPr>
                <p14:cNvPr id="142" name="Ink 141">
                  <a:extLst>
                    <a:ext uri="{FF2B5EF4-FFF2-40B4-BE49-F238E27FC236}">
                      <a16:creationId xmlns:a16="http://schemas.microsoft.com/office/drawing/2014/main" id="{CCB2335C-2535-952C-90B7-66BDE972F1F6}"/>
                    </a:ext>
                  </a:extLst>
                </p14:cNvPr>
                <p14:cNvContentPartPr/>
                <p14:nvPr/>
              </p14:nvContentPartPr>
              <p14:xfrm>
                <a:off x="385440" y="2957620"/>
                <a:ext cx="660600" cy="617400"/>
              </p14:xfrm>
            </p:contentPart>
          </mc:Choice>
          <mc:Fallback>
            <p:pic>
              <p:nvPicPr>
                <p:cNvPr id="142" name="Ink 141">
                  <a:extLst>
                    <a:ext uri="{FF2B5EF4-FFF2-40B4-BE49-F238E27FC236}">
                      <a16:creationId xmlns:a16="http://schemas.microsoft.com/office/drawing/2014/main" id="{CCB2335C-2535-952C-90B7-66BDE972F1F6}"/>
                    </a:ext>
                  </a:extLst>
                </p:cNvPr>
                <p:cNvPicPr/>
                <p:nvPr/>
              </p:nvPicPr>
              <p:blipFill>
                <a:blip r:embed="rId177"/>
                <a:stretch>
                  <a:fillRect/>
                </a:stretch>
              </p:blipFill>
              <p:spPr>
                <a:xfrm>
                  <a:off x="367440" y="2939980"/>
                  <a:ext cx="69624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4" name="Ink 143">
                  <a:extLst>
                    <a:ext uri="{FF2B5EF4-FFF2-40B4-BE49-F238E27FC236}">
                      <a16:creationId xmlns:a16="http://schemas.microsoft.com/office/drawing/2014/main" id="{A4802531-6431-57D6-ED81-AD897ED6BB63}"/>
                    </a:ext>
                  </a:extLst>
                </p14:cNvPr>
                <p14:cNvContentPartPr/>
                <p14:nvPr/>
              </p14:nvContentPartPr>
              <p14:xfrm>
                <a:off x="6642600" y="3455860"/>
                <a:ext cx="609480" cy="632520"/>
              </p14:xfrm>
            </p:contentPart>
          </mc:Choice>
          <mc:Fallback>
            <p:pic>
              <p:nvPicPr>
                <p:cNvPr id="144" name="Ink 143">
                  <a:extLst>
                    <a:ext uri="{FF2B5EF4-FFF2-40B4-BE49-F238E27FC236}">
                      <a16:creationId xmlns:a16="http://schemas.microsoft.com/office/drawing/2014/main" id="{A4802531-6431-57D6-ED81-AD897ED6BB63}"/>
                    </a:ext>
                  </a:extLst>
                </p:cNvPr>
                <p:cNvPicPr/>
                <p:nvPr/>
              </p:nvPicPr>
              <p:blipFill>
                <a:blip r:embed="rId179"/>
                <a:stretch>
                  <a:fillRect/>
                </a:stretch>
              </p:blipFill>
              <p:spPr>
                <a:xfrm>
                  <a:off x="6624960" y="3437860"/>
                  <a:ext cx="645120" cy="668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79" name="Ink 78">
                  <a:extLst>
                    <a:ext uri="{FF2B5EF4-FFF2-40B4-BE49-F238E27FC236}">
                      <a16:creationId xmlns:a16="http://schemas.microsoft.com/office/drawing/2014/main" id="{61376D1F-066D-4FCB-4EAF-17132BB64527}"/>
                    </a:ext>
                  </a:extLst>
                </p14:cNvPr>
                <p14:cNvContentPartPr/>
                <p14:nvPr/>
              </p14:nvContentPartPr>
              <p14:xfrm>
                <a:off x="2551200" y="3436060"/>
                <a:ext cx="1001160" cy="50400"/>
              </p14:xfrm>
            </p:contentPart>
          </mc:Choice>
          <mc:Fallback>
            <p:pic>
              <p:nvPicPr>
                <p:cNvPr id="79" name="Ink 78">
                  <a:extLst>
                    <a:ext uri="{FF2B5EF4-FFF2-40B4-BE49-F238E27FC236}">
                      <a16:creationId xmlns:a16="http://schemas.microsoft.com/office/drawing/2014/main" id="{61376D1F-066D-4FCB-4EAF-17132BB64527}"/>
                    </a:ext>
                  </a:extLst>
                </p:cNvPr>
                <p:cNvPicPr/>
                <p:nvPr/>
              </p:nvPicPr>
              <p:blipFill>
                <a:blip r:embed="rId181"/>
                <a:stretch>
                  <a:fillRect/>
                </a:stretch>
              </p:blipFill>
              <p:spPr>
                <a:xfrm>
                  <a:off x="2533560" y="3418420"/>
                  <a:ext cx="1036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80" name="Ink 79">
                  <a:extLst>
                    <a:ext uri="{FF2B5EF4-FFF2-40B4-BE49-F238E27FC236}">
                      <a16:creationId xmlns:a16="http://schemas.microsoft.com/office/drawing/2014/main" id="{033682D3-0D60-F973-66E5-A5F284BA5CA6}"/>
                    </a:ext>
                  </a:extLst>
                </p14:cNvPr>
                <p14:cNvContentPartPr/>
                <p14:nvPr/>
              </p14:nvContentPartPr>
              <p14:xfrm>
                <a:off x="1988520" y="3530380"/>
                <a:ext cx="266760" cy="28800"/>
              </p14:xfrm>
            </p:contentPart>
          </mc:Choice>
          <mc:Fallback>
            <p:pic>
              <p:nvPicPr>
                <p:cNvPr id="80" name="Ink 79">
                  <a:extLst>
                    <a:ext uri="{FF2B5EF4-FFF2-40B4-BE49-F238E27FC236}">
                      <a16:creationId xmlns:a16="http://schemas.microsoft.com/office/drawing/2014/main" id="{033682D3-0D60-F973-66E5-A5F284BA5CA6}"/>
                    </a:ext>
                  </a:extLst>
                </p:cNvPr>
                <p:cNvPicPr/>
                <p:nvPr/>
              </p:nvPicPr>
              <p:blipFill>
                <a:blip r:embed="rId183"/>
                <a:stretch>
                  <a:fillRect/>
                </a:stretch>
              </p:blipFill>
              <p:spPr>
                <a:xfrm>
                  <a:off x="1970520" y="3512740"/>
                  <a:ext cx="302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81" name="Ink 80">
                  <a:extLst>
                    <a:ext uri="{FF2B5EF4-FFF2-40B4-BE49-F238E27FC236}">
                      <a16:creationId xmlns:a16="http://schemas.microsoft.com/office/drawing/2014/main" id="{5D883885-E479-03C5-562A-27AD2D4CBA12}"/>
                    </a:ext>
                  </a:extLst>
                </p14:cNvPr>
                <p14:cNvContentPartPr/>
                <p14:nvPr/>
              </p14:nvContentPartPr>
              <p14:xfrm>
                <a:off x="1127040" y="3484300"/>
                <a:ext cx="572040" cy="84960"/>
              </p14:xfrm>
            </p:contentPart>
          </mc:Choice>
          <mc:Fallback>
            <p:pic>
              <p:nvPicPr>
                <p:cNvPr id="81" name="Ink 80">
                  <a:extLst>
                    <a:ext uri="{FF2B5EF4-FFF2-40B4-BE49-F238E27FC236}">
                      <a16:creationId xmlns:a16="http://schemas.microsoft.com/office/drawing/2014/main" id="{5D883885-E479-03C5-562A-27AD2D4CBA12}"/>
                    </a:ext>
                  </a:extLst>
                </p:cNvPr>
                <p:cNvPicPr/>
                <p:nvPr/>
              </p:nvPicPr>
              <p:blipFill>
                <a:blip r:embed="rId185"/>
                <a:stretch>
                  <a:fillRect/>
                </a:stretch>
              </p:blipFill>
              <p:spPr>
                <a:xfrm>
                  <a:off x="1109040" y="3466660"/>
                  <a:ext cx="607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82" name="Ink 81">
                  <a:extLst>
                    <a:ext uri="{FF2B5EF4-FFF2-40B4-BE49-F238E27FC236}">
                      <a16:creationId xmlns:a16="http://schemas.microsoft.com/office/drawing/2014/main" id="{AE4E3648-0489-F45D-F833-DADBB6BC247D}"/>
                    </a:ext>
                  </a:extLst>
                </p14:cNvPr>
                <p14:cNvContentPartPr/>
                <p14:nvPr/>
              </p14:nvContentPartPr>
              <p14:xfrm>
                <a:off x="551400" y="3515620"/>
                <a:ext cx="430200" cy="60120"/>
              </p14:xfrm>
            </p:contentPart>
          </mc:Choice>
          <mc:Fallback>
            <p:pic>
              <p:nvPicPr>
                <p:cNvPr id="82" name="Ink 81">
                  <a:extLst>
                    <a:ext uri="{FF2B5EF4-FFF2-40B4-BE49-F238E27FC236}">
                      <a16:creationId xmlns:a16="http://schemas.microsoft.com/office/drawing/2014/main" id="{AE4E3648-0489-F45D-F833-DADBB6BC247D}"/>
                    </a:ext>
                  </a:extLst>
                </p:cNvPr>
                <p:cNvPicPr/>
                <p:nvPr/>
              </p:nvPicPr>
              <p:blipFill>
                <a:blip r:embed="rId187"/>
                <a:stretch>
                  <a:fillRect/>
                </a:stretch>
              </p:blipFill>
              <p:spPr>
                <a:xfrm>
                  <a:off x="533760" y="3497980"/>
                  <a:ext cx="465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84" name="Ink 83">
                  <a:extLst>
                    <a:ext uri="{FF2B5EF4-FFF2-40B4-BE49-F238E27FC236}">
                      <a16:creationId xmlns:a16="http://schemas.microsoft.com/office/drawing/2014/main" id="{28DA20AC-E902-F3CB-0C5F-0AD60FFF7214}"/>
                    </a:ext>
                  </a:extLst>
                </p14:cNvPr>
                <p14:cNvContentPartPr/>
                <p14:nvPr/>
              </p14:nvContentPartPr>
              <p14:xfrm>
                <a:off x="7792080" y="4041220"/>
                <a:ext cx="1429920" cy="63360"/>
              </p14:xfrm>
            </p:contentPart>
          </mc:Choice>
          <mc:Fallback>
            <p:pic>
              <p:nvPicPr>
                <p:cNvPr id="84" name="Ink 83">
                  <a:extLst>
                    <a:ext uri="{FF2B5EF4-FFF2-40B4-BE49-F238E27FC236}">
                      <a16:creationId xmlns:a16="http://schemas.microsoft.com/office/drawing/2014/main" id="{28DA20AC-E902-F3CB-0C5F-0AD60FFF7214}"/>
                    </a:ext>
                  </a:extLst>
                </p:cNvPr>
                <p:cNvPicPr/>
                <p:nvPr/>
              </p:nvPicPr>
              <p:blipFill>
                <a:blip r:embed="rId189"/>
                <a:stretch>
                  <a:fillRect/>
                </a:stretch>
              </p:blipFill>
              <p:spPr>
                <a:xfrm>
                  <a:off x="7774440" y="4023220"/>
                  <a:ext cx="1465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85" name="Ink 84">
                  <a:extLst>
                    <a:ext uri="{FF2B5EF4-FFF2-40B4-BE49-F238E27FC236}">
                      <a16:creationId xmlns:a16="http://schemas.microsoft.com/office/drawing/2014/main" id="{2ED7BE92-01D4-B944-4CC9-7CFEB8608324}"/>
                    </a:ext>
                  </a:extLst>
                </p14:cNvPr>
                <p14:cNvContentPartPr/>
                <p14:nvPr/>
              </p14:nvContentPartPr>
              <p14:xfrm>
                <a:off x="7377000" y="4022860"/>
                <a:ext cx="255240" cy="58680"/>
              </p14:xfrm>
            </p:contentPart>
          </mc:Choice>
          <mc:Fallback>
            <p:pic>
              <p:nvPicPr>
                <p:cNvPr id="85" name="Ink 84">
                  <a:extLst>
                    <a:ext uri="{FF2B5EF4-FFF2-40B4-BE49-F238E27FC236}">
                      <a16:creationId xmlns:a16="http://schemas.microsoft.com/office/drawing/2014/main" id="{2ED7BE92-01D4-B944-4CC9-7CFEB8608324}"/>
                    </a:ext>
                  </a:extLst>
                </p:cNvPr>
                <p:cNvPicPr/>
                <p:nvPr/>
              </p:nvPicPr>
              <p:blipFill>
                <a:blip r:embed="rId191"/>
                <a:stretch>
                  <a:fillRect/>
                </a:stretch>
              </p:blipFill>
              <p:spPr>
                <a:xfrm>
                  <a:off x="7359000" y="4004860"/>
                  <a:ext cx="290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86" name="Ink 85">
                  <a:extLst>
                    <a:ext uri="{FF2B5EF4-FFF2-40B4-BE49-F238E27FC236}">
                      <a16:creationId xmlns:a16="http://schemas.microsoft.com/office/drawing/2014/main" id="{40415167-9549-FAFD-571F-1A5241793C58}"/>
                    </a:ext>
                  </a:extLst>
                </p14:cNvPr>
                <p14:cNvContentPartPr/>
                <p14:nvPr/>
              </p14:nvContentPartPr>
              <p14:xfrm>
                <a:off x="6818640" y="4025740"/>
                <a:ext cx="391680" cy="38160"/>
              </p14:xfrm>
            </p:contentPart>
          </mc:Choice>
          <mc:Fallback>
            <p:pic>
              <p:nvPicPr>
                <p:cNvPr id="86" name="Ink 85">
                  <a:extLst>
                    <a:ext uri="{FF2B5EF4-FFF2-40B4-BE49-F238E27FC236}">
                      <a16:creationId xmlns:a16="http://schemas.microsoft.com/office/drawing/2014/main" id="{40415167-9549-FAFD-571F-1A5241793C58}"/>
                    </a:ext>
                  </a:extLst>
                </p:cNvPr>
                <p:cNvPicPr/>
                <p:nvPr/>
              </p:nvPicPr>
              <p:blipFill>
                <a:blip r:embed="rId193"/>
                <a:stretch>
                  <a:fillRect/>
                </a:stretch>
              </p:blipFill>
              <p:spPr>
                <a:xfrm>
                  <a:off x="6800640" y="4008100"/>
                  <a:ext cx="427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87" name="Ink 86">
                  <a:extLst>
                    <a:ext uri="{FF2B5EF4-FFF2-40B4-BE49-F238E27FC236}">
                      <a16:creationId xmlns:a16="http://schemas.microsoft.com/office/drawing/2014/main" id="{8EE0AA8D-6C07-C887-6B35-915C7DE964AE}"/>
                    </a:ext>
                  </a:extLst>
                </p14:cNvPr>
                <p14:cNvContentPartPr/>
                <p14:nvPr/>
              </p14:nvContentPartPr>
              <p14:xfrm>
                <a:off x="5810280" y="4117180"/>
                <a:ext cx="736200" cy="34920"/>
              </p14:xfrm>
            </p:contentPart>
          </mc:Choice>
          <mc:Fallback>
            <p:pic>
              <p:nvPicPr>
                <p:cNvPr id="87" name="Ink 86">
                  <a:extLst>
                    <a:ext uri="{FF2B5EF4-FFF2-40B4-BE49-F238E27FC236}">
                      <a16:creationId xmlns:a16="http://schemas.microsoft.com/office/drawing/2014/main" id="{8EE0AA8D-6C07-C887-6B35-915C7DE964AE}"/>
                    </a:ext>
                  </a:extLst>
                </p:cNvPr>
                <p:cNvPicPr/>
                <p:nvPr/>
              </p:nvPicPr>
              <p:blipFill>
                <a:blip r:embed="rId195"/>
                <a:stretch>
                  <a:fillRect/>
                </a:stretch>
              </p:blipFill>
              <p:spPr>
                <a:xfrm>
                  <a:off x="5792640" y="4099540"/>
                  <a:ext cx="771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89" name="Ink 88">
                  <a:extLst>
                    <a:ext uri="{FF2B5EF4-FFF2-40B4-BE49-F238E27FC236}">
                      <a16:creationId xmlns:a16="http://schemas.microsoft.com/office/drawing/2014/main" id="{8044FD4D-A4A9-15A7-DB2F-E086C9E20A6F}"/>
                    </a:ext>
                  </a:extLst>
                </p14:cNvPr>
                <p14:cNvContentPartPr/>
                <p14:nvPr/>
              </p14:nvContentPartPr>
              <p14:xfrm>
                <a:off x="4408800" y="4074340"/>
                <a:ext cx="1032120" cy="57960"/>
              </p14:xfrm>
            </p:contentPart>
          </mc:Choice>
          <mc:Fallback>
            <p:pic>
              <p:nvPicPr>
                <p:cNvPr id="89" name="Ink 88">
                  <a:extLst>
                    <a:ext uri="{FF2B5EF4-FFF2-40B4-BE49-F238E27FC236}">
                      <a16:creationId xmlns:a16="http://schemas.microsoft.com/office/drawing/2014/main" id="{8044FD4D-A4A9-15A7-DB2F-E086C9E20A6F}"/>
                    </a:ext>
                  </a:extLst>
                </p:cNvPr>
                <p:cNvPicPr/>
                <p:nvPr/>
              </p:nvPicPr>
              <p:blipFill>
                <a:blip r:embed="rId197"/>
                <a:stretch>
                  <a:fillRect/>
                </a:stretch>
              </p:blipFill>
              <p:spPr>
                <a:xfrm>
                  <a:off x="4391160" y="4056340"/>
                  <a:ext cx="1067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91" name="Ink 90">
                  <a:extLst>
                    <a:ext uri="{FF2B5EF4-FFF2-40B4-BE49-F238E27FC236}">
                      <a16:creationId xmlns:a16="http://schemas.microsoft.com/office/drawing/2014/main" id="{EFDFA94C-FBEE-B2A8-B5E2-3EE448FBA105}"/>
                    </a:ext>
                  </a:extLst>
                </p14:cNvPr>
                <p14:cNvContentPartPr/>
                <p14:nvPr/>
              </p14:nvContentPartPr>
              <p14:xfrm>
                <a:off x="3917400" y="4026100"/>
                <a:ext cx="333000" cy="53280"/>
              </p14:xfrm>
            </p:contentPart>
          </mc:Choice>
          <mc:Fallback>
            <p:pic>
              <p:nvPicPr>
                <p:cNvPr id="91" name="Ink 90">
                  <a:extLst>
                    <a:ext uri="{FF2B5EF4-FFF2-40B4-BE49-F238E27FC236}">
                      <a16:creationId xmlns:a16="http://schemas.microsoft.com/office/drawing/2014/main" id="{EFDFA94C-FBEE-B2A8-B5E2-3EE448FBA105}"/>
                    </a:ext>
                  </a:extLst>
                </p:cNvPr>
                <p:cNvPicPr/>
                <p:nvPr/>
              </p:nvPicPr>
              <p:blipFill>
                <a:blip r:embed="rId199"/>
                <a:stretch>
                  <a:fillRect/>
                </a:stretch>
              </p:blipFill>
              <p:spPr>
                <a:xfrm>
                  <a:off x="3899760" y="4008460"/>
                  <a:ext cx="368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92" name="Ink 91">
                  <a:extLst>
                    <a:ext uri="{FF2B5EF4-FFF2-40B4-BE49-F238E27FC236}">
                      <a16:creationId xmlns:a16="http://schemas.microsoft.com/office/drawing/2014/main" id="{171B35A6-300F-8FDE-5DF1-C6A004870667}"/>
                    </a:ext>
                  </a:extLst>
                </p14:cNvPr>
                <p14:cNvContentPartPr/>
                <p14:nvPr/>
              </p14:nvContentPartPr>
              <p14:xfrm>
                <a:off x="2654160" y="4068580"/>
                <a:ext cx="880560" cy="70920"/>
              </p14:xfrm>
            </p:contentPart>
          </mc:Choice>
          <mc:Fallback>
            <p:pic>
              <p:nvPicPr>
                <p:cNvPr id="92" name="Ink 91">
                  <a:extLst>
                    <a:ext uri="{FF2B5EF4-FFF2-40B4-BE49-F238E27FC236}">
                      <a16:creationId xmlns:a16="http://schemas.microsoft.com/office/drawing/2014/main" id="{171B35A6-300F-8FDE-5DF1-C6A004870667}"/>
                    </a:ext>
                  </a:extLst>
                </p:cNvPr>
                <p:cNvPicPr/>
                <p:nvPr/>
              </p:nvPicPr>
              <p:blipFill>
                <a:blip r:embed="rId201"/>
                <a:stretch>
                  <a:fillRect/>
                </a:stretch>
              </p:blipFill>
              <p:spPr>
                <a:xfrm>
                  <a:off x="2636160" y="4050580"/>
                  <a:ext cx="916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94" name="Ink 93">
                  <a:extLst>
                    <a:ext uri="{FF2B5EF4-FFF2-40B4-BE49-F238E27FC236}">
                      <a16:creationId xmlns:a16="http://schemas.microsoft.com/office/drawing/2014/main" id="{AB7C9964-3B2D-EA67-BF77-1915089C3B8C}"/>
                    </a:ext>
                  </a:extLst>
                </p14:cNvPr>
                <p14:cNvContentPartPr/>
                <p14:nvPr/>
              </p14:nvContentPartPr>
              <p14:xfrm>
                <a:off x="2082480" y="4019980"/>
                <a:ext cx="267480" cy="52200"/>
              </p14:xfrm>
            </p:contentPart>
          </mc:Choice>
          <mc:Fallback>
            <p:pic>
              <p:nvPicPr>
                <p:cNvPr id="94" name="Ink 93">
                  <a:extLst>
                    <a:ext uri="{FF2B5EF4-FFF2-40B4-BE49-F238E27FC236}">
                      <a16:creationId xmlns:a16="http://schemas.microsoft.com/office/drawing/2014/main" id="{AB7C9964-3B2D-EA67-BF77-1915089C3B8C}"/>
                    </a:ext>
                  </a:extLst>
                </p:cNvPr>
                <p:cNvPicPr/>
                <p:nvPr/>
              </p:nvPicPr>
              <p:blipFill>
                <a:blip r:embed="rId203"/>
                <a:stretch>
                  <a:fillRect/>
                </a:stretch>
              </p:blipFill>
              <p:spPr>
                <a:xfrm>
                  <a:off x="2064840" y="4001980"/>
                  <a:ext cx="3031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95" name="Ink 94">
                  <a:extLst>
                    <a:ext uri="{FF2B5EF4-FFF2-40B4-BE49-F238E27FC236}">
                      <a16:creationId xmlns:a16="http://schemas.microsoft.com/office/drawing/2014/main" id="{166AA3E6-9B16-ACBB-A0ED-212093C8716A}"/>
                    </a:ext>
                  </a:extLst>
                </p14:cNvPr>
                <p14:cNvContentPartPr/>
                <p14:nvPr/>
              </p14:nvContentPartPr>
              <p14:xfrm>
                <a:off x="783960" y="4067140"/>
                <a:ext cx="857160" cy="64080"/>
              </p14:xfrm>
            </p:contentPart>
          </mc:Choice>
          <mc:Fallback>
            <p:pic>
              <p:nvPicPr>
                <p:cNvPr id="95" name="Ink 94">
                  <a:extLst>
                    <a:ext uri="{FF2B5EF4-FFF2-40B4-BE49-F238E27FC236}">
                      <a16:creationId xmlns:a16="http://schemas.microsoft.com/office/drawing/2014/main" id="{166AA3E6-9B16-ACBB-A0ED-212093C8716A}"/>
                    </a:ext>
                  </a:extLst>
                </p:cNvPr>
                <p:cNvPicPr/>
                <p:nvPr/>
              </p:nvPicPr>
              <p:blipFill>
                <a:blip r:embed="rId205"/>
                <a:stretch>
                  <a:fillRect/>
                </a:stretch>
              </p:blipFill>
              <p:spPr>
                <a:xfrm>
                  <a:off x="765960" y="4049140"/>
                  <a:ext cx="892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7" name="Ink 166">
                  <a:extLst>
                    <a:ext uri="{FF2B5EF4-FFF2-40B4-BE49-F238E27FC236}">
                      <a16:creationId xmlns:a16="http://schemas.microsoft.com/office/drawing/2014/main" id="{8C39C83A-30FA-8772-E146-DE13A55097E6}"/>
                    </a:ext>
                  </a:extLst>
                </p14:cNvPr>
                <p14:cNvContentPartPr/>
                <p14:nvPr/>
              </p14:nvContentPartPr>
              <p14:xfrm>
                <a:off x="436560" y="3487180"/>
                <a:ext cx="1957680" cy="736200"/>
              </p14:xfrm>
            </p:contentPart>
          </mc:Choice>
          <mc:Fallback>
            <p:pic>
              <p:nvPicPr>
                <p:cNvPr id="167" name="Ink 166">
                  <a:extLst>
                    <a:ext uri="{FF2B5EF4-FFF2-40B4-BE49-F238E27FC236}">
                      <a16:creationId xmlns:a16="http://schemas.microsoft.com/office/drawing/2014/main" id="{8C39C83A-30FA-8772-E146-DE13A55097E6}"/>
                    </a:ext>
                  </a:extLst>
                </p:cNvPr>
                <p:cNvPicPr/>
                <p:nvPr/>
              </p:nvPicPr>
              <p:blipFill>
                <a:blip r:embed="rId207"/>
                <a:stretch>
                  <a:fillRect/>
                </a:stretch>
              </p:blipFill>
              <p:spPr>
                <a:xfrm>
                  <a:off x="418560" y="3469540"/>
                  <a:ext cx="1993320" cy="7718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66750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0050" y="0"/>
            <a:ext cx="9105900" cy="6247864"/>
          </a:xfrm>
          <a:prstGeom prst="rect">
            <a:avLst/>
          </a:prstGeom>
          <a:noFill/>
        </p:spPr>
        <p:txBody>
          <a:bodyPr wrap="square" rtlCol="0">
            <a:spAutoFit/>
          </a:bodyPr>
          <a:lstStyle/>
          <a:p>
            <a:r>
              <a:rPr lang="en-US" sz="3200" b="1">
                <a:solidFill>
                  <a:srgbClr val="FFC000"/>
                </a:solidFill>
                <a:cs typeface="+mj-cs"/>
              </a:rPr>
              <a:t>Matthew 28:20  </a:t>
            </a:r>
          </a:p>
          <a:p>
            <a:r>
              <a:rPr lang="en-US" sz="2800">
                <a:solidFill>
                  <a:srgbClr val="FFC000"/>
                </a:solidFill>
                <a:cs typeface="+mj-cs"/>
              </a:rPr>
              <a:t>28:20 Teaching them to observe all things whatsoever I have commanded you: and, lo, I am with you alway, even unto the end of the world. Amen. (KJV </a:t>
            </a:r>
            <a:r>
              <a:rPr lang="en-US" sz="2800">
                <a:solidFill>
                  <a:srgbClr val="00B0F0"/>
                </a:solidFill>
                <a:cs typeface="+mj-cs"/>
              </a:rPr>
              <a:t>20 </a:t>
            </a:r>
            <a:r>
              <a:rPr lang="el-GR" sz="2800">
                <a:solidFill>
                  <a:srgbClr val="00B0F0"/>
                </a:solidFill>
                <a:cs typeface="+mj-cs"/>
              </a:rPr>
              <a:t>διδάσκοντες αὐτοὺς τηρεῖν πάντα ὅσα ἐνετειλάμην ὑμῖν·* καὶ ἰδοὺ ἐγὼ ⸉μεθʼ ὑμῶν εἰμι⸊ πάσας τὰς ἡμέρας ἕως τῆς συντελείας τοῦ αἰῶνος. ⸆</a:t>
            </a:r>
            <a:r>
              <a:rPr lang="el-GR" sz="2800">
                <a:solidFill>
                  <a:srgbClr val="FFC000"/>
                </a:solidFill>
                <a:cs typeface="+mj-cs"/>
              </a:rPr>
              <a:t>)</a:t>
            </a:r>
          </a:p>
          <a:p>
            <a:endParaRPr lang="el-GR" b="1">
              <a:solidFill>
                <a:srgbClr val="FFC000"/>
              </a:solidFill>
              <a:cs typeface="+mj-cs"/>
            </a:endParaRPr>
          </a:p>
          <a:p>
            <a:r>
              <a:rPr lang="en-US" sz="3200" b="1">
                <a:solidFill>
                  <a:srgbClr val="FFC000"/>
                </a:solidFill>
                <a:cs typeface="+mj-cs"/>
              </a:rPr>
              <a:t>John 14:27  </a:t>
            </a:r>
          </a:p>
          <a:p>
            <a:r>
              <a:rPr lang="en-US" sz="2800">
                <a:solidFill>
                  <a:srgbClr val="FFC000"/>
                </a:solidFill>
                <a:cs typeface="+mj-cs"/>
              </a:rPr>
              <a:t>14:27 Peace I leave with you, my peace I give unto you: not as the world giveth, give I unto you. Let not your heart be troubled, neither let it be afraid. (KJV </a:t>
            </a:r>
            <a:r>
              <a:rPr lang="en-US" sz="2800">
                <a:solidFill>
                  <a:srgbClr val="00B0F0"/>
                </a:solidFill>
                <a:cs typeface="+mj-cs"/>
              </a:rPr>
              <a:t>27 </a:t>
            </a:r>
            <a:r>
              <a:rPr lang="el-GR" sz="2800">
                <a:solidFill>
                  <a:srgbClr val="00B0F0"/>
                </a:solidFill>
                <a:cs typeface="+mj-cs"/>
              </a:rPr>
              <a:t>Εἰρήνην ἀφίημι ὑμῖν, εἰρήνην τὴν ἐμὴν δίδωμι ὑμῖν· οὐ καθὼς ὁ κόσμος δίδωσιν ἐγὼ δίδωμι ὑμῖν. μὴ ταρασσέσθω ὑμῶν ἡ καρδία μηδὲ ⸀δειλιάτω.</a:t>
            </a:r>
            <a:r>
              <a:rPr lang="el-GR" sz="2800">
                <a:solidFill>
                  <a:srgbClr val="FFC000"/>
                </a:solidFill>
                <a:cs typeface="+mj-cs"/>
              </a:rPr>
              <a:t>)</a:t>
            </a:r>
            <a:endParaRPr lang="el-GR" sz="28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1" name="Group 10">
            <a:extLst>
              <a:ext uri="{FF2B5EF4-FFF2-40B4-BE49-F238E27FC236}">
                <a16:creationId xmlns:a16="http://schemas.microsoft.com/office/drawing/2014/main" id="{8C8462EF-388D-47C2-5652-AF4E06651CC7}"/>
              </a:ext>
            </a:extLst>
          </p:cNvPr>
          <p:cNvGrpSpPr/>
          <p:nvPr/>
        </p:nvGrpSpPr>
        <p:grpSpPr>
          <a:xfrm>
            <a:off x="4256520" y="1330060"/>
            <a:ext cx="4671720" cy="102600"/>
            <a:chOff x="4256520" y="1330060"/>
            <a:chExt cx="4671720" cy="1026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A7796CF-2B84-45F4-AA34-4F7F9E3DA507}"/>
                    </a:ext>
                  </a:extLst>
                </p14:cNvPr>
                <p14:cNvContentPartPr/>
                <p14:nvPr/>
              </p14:nvContentPartPr>
              <p14:xfrm>
                <a:off x="4256520" y="1330060"/>
                <a:ext cx="2761200" cy="82440"/>
              </p14:xfrm>
            </p:contentPart>
          </mc:Choice>
          <mc:Fallback>
            <p:pic>
              <p:nvPicPr>
                <p:cNvPr id="2" name="Ink 1">
                  <a:extLst>
                    <a:ext uri="{FF2B5EF4-FFF2-40B4-BE49-F238E27FC236}">
                      <a16:creationId xmlns:a16="http://schemas.microsoft.com/office/drawing/2014/main" id="{EA7796CF-2B84-45F4-AA34-4F7F9E3DA507}"/>
                    </a:ext>
                  </a:extLst>
                </p:cNvPr>
                <p:cNvPicPr/>
                <p:nvPr/>
              </p:nvPicPr>
              <p:blipFill>
                <a:blip r:embed="rId5"/>
                <a:stretch>
                  <a:fillRect/>
                </a:stretch>
              </p:blipFill>
              <p:spPr>
                <a:xfrm>
                  <a:off x="4238880" y="1312060"/>
                  <a:ext cx="2796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2F8931E-EF3D-31E8-7518-56FA309E7B2F}"/>
                    </a:ext>
                  </a:extLst>
                </p14:cNvPr>
                <p14:cNvContentPartPr/>
                <p14:nvPr/>
              </p14:nvContentPartPr>
              <p14:xfrm>
                <a:off x="7519560" y="1358860"/>
                <a:ext cx="1408680" cy="73800"/>
              </p14:xfrm>
            </p:contentPart>
          </mc:Choice>
          <mc:Fallback>
            <p:pic>
              <p:nvPicPr>
                <p:cNvPr id="4" name="Ink 3">
                  <a:extLst>
                    <a:ext uri="{FF2B5EF4-FFF2-40B4-BE49-F238E27FC236}">
                      <a16:creationId xmlns:a16="http://schemas.microsoft.com/office/drawing/2014/main" id="{E2F8931E-EF3D-31E8-7518-56FA309E7B2F}"/>
                    </a:ext>
                  </a:extLst>
                </p:cNvPr>
                <p:cNvPicPr/>
                <p:nvPr/>
              </p:nvPicPr>
              <p:blipFill>
                <a:blip r:embed="rId7"/>
                <a:stretch>
                  <a:fillRect/>
                </a:stretch>
              </p:blipFill>
              <p:spPr>
                <a:xfrm>
                  <a:off x="7501920" y="1340860"/>
                  <a:ext cx="1444320" cy="109440"/>
                </a:xfrm>
                <a:prstGeom prst="rect">
                  <a:avLst/>
                </a:prstGeom>
              </p:spPr>
            </p:pic>
          </mc:Fallback>
        </mc:AlternateContent>
      </p:grpSp>
      <p:grpSp>
        <p:nvGrpSpPr>
          <p:cNvPr id="9" name="Group 8">
            <a:extLst>
              <a:ext uri="{FF2B5EF4-FFF2-40B4-BE49-F238E27FC236}">
                <a16:creationId xmlns:a16="http://schemas.microsoft.com/office/drawing/2014/main" id="{8A6782F5-1BBB-69DD-F27F-BBA1C070B97A}"/>
              </a:ext>
            </a:extLst>
          </p:cNvPr>
          <p:cNvGrpSpPr/>
          <p:nvPr/>
        </p:nvGrpSpPr>
        <p:grpSpPr>
          <a:xfrm>
            <a:off x="538800" y="1797700"/>
            <a:ext cx="3083760" cy="117000"/>
            <a:chOff x="538800" y="1797700"/>
            <a:chExt cx="3083760" cy="11700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B0AFD6A-D9BF-1BB4-CA61-313AE6EF707F}"/>
                    </a:ext>
                  </a:extLst>
                </p14:cNvPr>
                <p14:cNvContentPartPr/>
                <p14:nvPr/>
              </p14:nvContentPartPr>
              <p14:xfrm>
                <a:off x="538800" y="1817860"/>
                <a:ext cx="2150280" cy="96840"/>
              </p14:xfrm>
            </p:contentPart>
          </mc:Choice>
          <mc:Fallback>
            <p:pic>
              <p:nvPicPr>
                <p:cNvPr id="5" name="Ink 4">
                  <a:extLst>
                    <a:ext uri="{FF2B5EF4-FFF2-40B4-BE49-F238E27FC236}">
                      <a16:creationId xmlns:a16="http://schemas.microsoft.com/office/drawing/2014/main" id="{FB0AFD6A-D9BF-1BB4-CA61-313AE6EF707F}"/>
                    </a:ext>
                  </a:extLst>
                </p:cNvPr>
                <p:cNvPicPr/>
                <p:nvPr/>
              </p:nvPicPr>
              <p:blipFill>
                <a:blip r:embed="rId9"/>
                <a:stretch>
                  <a:fillRect/>
                </a:stretch>
              </p:blipFill>
              <p:spPr>
                <a:xfrm>
                  <a:off x="520800" y="1800220"/>
                  <a:ext cx="2185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941B312-AC63-57E9-366D-B2BECA4E5B5C}"/>
                    </a:ext>
                  </a:extLst>
                </p14:cNvPr>
                <p14:cNvContentPartPr/>
                <p14:nvPr/>
              </p14:nvContentPartPr>
              <p14:xfrm>
                <a:off x="3271560" y="1797700"/>
                <a:ext cx="351000" cy="59760"/>
              </p14:xfrm>
            </p:contentPart>
          </mc:Choice>
          <mc:Fallback>
            <p:pic>
              <p:nvPicPr>
                <p:cNvPr id="7" name="Ink 6">
                  <a:extLst>
                    <a:ext uri="{FF2B5EF4-FFF2-40B4-BE49-F238E27FC236}">
                      <a16:creationId xmlns:a16="http://schemas.microsoft.com/office/drawing/2014/main" id="{6941B312-AC63-57E9-366D-B2BECA4E5B5C}"/>
                    </a:ext>
                  </a:extLst>
                </p:cNvPr>
                <p:cNvPicPr/>
                <p:nvPr/>
              </p:nvPicPr>
              <p:blipFill>
                <a:blip r:embed="rId11"/>
                <a:stretch>
                  <a:fillRect/>
                </a:stretch>
              </p:blipFill>
              <p:spPr>
                <a:xfrm>
                  <a:off x="3253920" y="1780060"/>
                  <a:ext cx="38664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A2929576-4C57-F476-36E2-723B008325FA}"/>
                  </a:ext>
                </a:extLst>
              </p14:cNvPr>
              <p14:cNvContentPartPr/>
              <p14:nvPr/>
            </p14:nvContentPartPr>
            <p14:xfrm>
              <a:off x="1585680" y="3856900"/>
              <a:ext cx="6924600" cy="101160"/>
            </p14:xfrm>
          </p:contentPart>
        </mc:Choice>
        <mc:Fallback>
          <p:pic>
            <p:nvPicPr>
              <p:cNvPr id="12" name="Ink 11">
                <a:extLst>
                  <a:ext uri="{FF2B5EF4-FFF2-40B4-BE49-F238E27FC236}">
                    <a16:creationId xmlns:a16="http://schemas.microsoft.com/office/drawing/2014/main" id="{A2929576-4C57-F476-36E2-723B008325FA}"/>
                  </a:ext>
                </a:extLst>
              </p:cNvPr>
              <p:cNvPicPr/>
              <p:nvPr/>
            </p:nvPicPr>
            <p:blipFill>
              <a:blip r:embed="rId13"/>
              <a:stretch>
                <a:fillRect/>
              </a:stretch>
            </p:blipFill>
            <p:spPr>
              <a:xfrm>
                <a:off x="1568040" y="3838900"/>
                <a:ext cx="6960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F3D3061D-1824-3B66-B42D-9EFB19806806}"/>
                  </a:ext>
                </a:extLst>
              </p14:cNvPr>
              <p14:cNvContentPartPr/>
              <p14:nvPr/>
            </p14:nvContentPartPr>
            <p14:xfrm>
              <a:off x="3143040" y="4192060"/>
              <a:ext cx="49320" cy="28080"/>
            </p14:xfrm>
          </p:contentPart>
        </mc:Choice>
        <mc:Fallback>
          <p:pic>
            <p:nvPicPr>
              <p:cNvPr id="13" name="Ink 12">
                <a:extLst>
                  <a:ext uri="{FF2B5EF4-FFF2-40B4-BE49-F238E27FC236}">
                    <a16:creationId xmlns:a16="http://schemas.microsoft.com/office/drawing/2014/main" id="{F3D3061D-1824-3B66-B42D-9EFB19806806}"/>
                  </a:ext>
                </a:extLst>
              </p:cNvPr>
              <p:cNvPicPr/>
              <p:nvPr/>
            </p:nvPicPr>
            <p:blipFill>
              <a:blip r:embed="rId15"/>
              <a:stretch>
                <a:fillRect/>
              </a:stretch>
            </p:blipFill>
            <p:spPr>
              <a:xfrm>
                <a:off x="3125040" y="4174420"/>
                <a:ext cx="84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EC1C30C7-656C-359E-433B-0DF68C32BAAA}"/>
                  </a:ext>
                </a:extLst>
              </p14:cNvPr>
              <p14:cNvContentPartPr/>
              <p14:nvPr/>
            </p14:nvContentPartPr>
            <p14:xfrm>
              <a:off x="5445960" y="4230580"/>
              <a:ext cx="2820240" cy="96480"/>
            </p14:xfrm>
          </p:contentPart>
        </mc:Choice>
        <mc:Fallback>
          <p:pic>
            <p:nvPicPr>
              <p:cNvPr id="14" name="Ink 13">
                <a:extLst>
                  <a:ext uri="{FF2B5EF4-FFF2-40B4-BE49-F238E27FC236}">
                    <a16:creationId xmlns:a16="http://schemas.microsoft.com/office/drawing/2014/main" id="{EC1C30C7-656C-359E-433B-0DF68C32BAAA}"/>
                  </a:ext>
                </a:extLst>
              </p:cNvPr>
              <p:cNvPicPr/>
              <p:nvPr/>
            </p:nvPicPr>
            <p:blipFill>
              <a:blip r:embed="rId17"/>
              <a:stretch>
                <a:fillRect/>
              </a:stretch>
            </p:blipFill>
            <p:spPr>
              <a:xfrm>
                <a:off x="5427960" y="4212580"/>
                <a:ext cx="2855880" cy="132120"/>
              </a:xfrm>
              <a:prstGeom prst="rect">
                <a:avLst/>
              </a:prstGeom>
            </p:spPr>
          </p:pic>
        </mc:Fallback>
      </mc:AlternateContent>
      <p:grpSp>
        <p:nvGrpSpPr>
          <p:cNvPr id="17" name="Group 16">
            <a:extLst>
              <a:ext uri="{FF2B5EF4-FFF2-40B4-BE49-F238E27FC236}">
                <a16:creationId xmlns:a16="http://schemas.microsoft.com/office/drawing/2014/main" id="{C2718CDD-09EC-52CE-7D4D-E6E341185019}"/>
              </a:ext>
            </a:extLst>
          </p:cNvPr>
          <p:cNvGrpSpPr/>
          <p:nvPr/>
        </p:nvGrpSpPr>
        <p:grpSpPr>
          <a:xfrm>
            <a:off x="435840" y="4669420"/>
            <a:ext cx="4370760" cy="153360"/>
            <a:chOff x="435840" y="4669420"/>
            <a:chExt cx="4370760" cy="153360"/>
          </a:xfrm>
        </p:grpSpPr>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9189941C-801A-0283-D2FE-B1AEC19C149E}"/>
                    </a:ext>
                  </a:extLst>
                </p14:cNvPr>
                <p14:cNvContentPartPr/>
                <p14:nvPr/>
              </p14:nvContentPartPr>
              <p14:xfrm>
                <a:off x="435840" y="4686700"/>
                <a:ext cx="911880" cy="136080"/>
              </p14:xfrm>
            </p:contentPart>
          </mc:Choice>
          <mc:Fallback>
            <p:pic>
              <p:nvPicPr>
                <p:cNvPr id="15" name="Ink 14">
                  <a:extLst>
                    <a:ext uri="{FF2B5EF4-FFF2-40B4-BE49-F238E27FC236}">
                      <a16:creationId xmlns:a16="http://schemas.microsoft.com/office/drawing/2014/main" id="{9189941C-801A-0283-D2FE-B1AEC19C149E}"/>
                    </a:ext>
                  </a:extLst>
                </p:cNvPr>
                <p:cNvPicPr/>
                <p:nvPr/>
              </p:nvPicPr>
              <p:blipFill>
                <a:blip r:embed="rId19"/>
                <a:stretch>
                  <a:fillRect/>
                </a:stretch>
              </p:blipFill>
              <p:spPr>
                <a:xfrm>
                  <a:off x="418200" y="4668700"/>
                  <a:ext cx="947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5AED6F1-A983-198A-50E8-9B946724AFEC}"/>
                    </a:ext>
                  </a:extLst>
                </p14:cNvPr>
                <p14:cNvContentPartPr/>
                <p14:nvPr/>
              </p14:nvContentPartPr>
              <p14:xfrm>
                <a:off x="2234040" y="4669420"/>
                <a:ext cx="2572560" cy="135720"/>
              </p14:xfrm>
            </p:contentPart>
          </mc:Choice>
          <mc:Fallback>
            <p:pic>
              <p:nvPicPr>
                <p:cNvPr id="16" name="Ink 15">
                  <a:extLst>
                    <a:ext uri="{FF2B5EF4-FFF2-40B4-BE49-F238E27FC236}">
                      <a16:creationId xmlns:a16="http://schemas.microsoft.com/office/drawing/2014/main" id="{75AED6F1-A983-198A-50E8-9B946724AFEC}"/>
                    </a:ext>
                  </a:extLst>
                </p:cNvPr>
                <p:cNvPicPr/>
                <p:nvPr/>
              </p:nvPicPr>
              <p:blipFill>
                <a:blip r:embed="rId21"/>
                <a:stretch>
                  <a:fillRect/>
                </a:stretch>
              </p:blipFill>
              <p:spPr>
                <a:xfrm>
                  <a:off x="2216400" y="4651420"/>
                  <a:ext cx="2608200" cy="171360"/>
                </a:xfrm>
                <a:prstGeom prst="rect">
                  <a:avLst/>
                </a:prstGeom>
              </p:spPr>
            </p:pic>
          </mc:Fallback>
        </mc:AlternateContent>
      </p:grpSp>
    </p:spTree>
    <p:extLst>
      <p:ext uri="{BB962C8B-B14F-4D97-AF65-F5344CB8AC3E}">
        <p14:creationId xmlns:p14="http://schemas.microsoft.com/office/powerpoint/2010/main" val="4195463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19763</TotalTime>
  <Words>2232</Words>
  <Application>Microsoft Office PowerPoint</Application>
  <PresentationFormat>Widescreen</PresentationFormat>
  <Paragraphs>146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116</cp:revision>
  <dcterms:created xsi:type="dcterms:W3CDTF">2021-02-18T19:11:41Z</dcterms:created>
  <dcterms:modified xsi:type="dcterms:W3CDTF">2023-11-02T10:36:25Z</dcterms:modified>
</cp:coreProperties>
</file>